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906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50" b="0" i="0">
                <a:solidFill>
                  <a:schemeClr val="bg1"/>
                </a:solidFill>
                <a:latin typeface="맑은 고딕"/>
                <a:cs typeface="맑은 고딕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BCBEC0"/>
                </a:solidFill>
                <a:latin typeface="Century Gothic"/>
                <a:cs typeface="Century Gothic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40" dirty="0">
                <a:latin typeface="Book Antiqua"/>
                <a:cs typeface="Book Antiqua"/>
              </a:rPr>
              <a:t>‹#›</a:t>
            </a:fld>
            <a:endParaRPr spc="40" dirty="0">
              <a:latin typeface="Book Antiqua"/>
              <a:cs typeface="Book Antiqu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750" b="0" i="0">
                <a:solidFill>
                  <a:schemeClr val="bg1"/>
                </a:solidFill>
                <a:latin typeface="맑은 고딕"/>
                <a:cs typeface="맑은 고딕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BCBEC0"/>
                </a:solidFill>
                <a:latin typeface="Century Gothic"/>
                <a:cs typeface="Century Gothic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40" dirty="0">
                <a:latin typeface="Book Antiqua"/>
                <a:cs typeface="Book Antiqua"/>
              </a:rPr>
              <a:t>‹#›</a:t>
            </a:fld>
            <a:endParaRPr spc="40" dirty="0">
              <a:latin typeface="Book Antiqua"/>
              <a:cs typeface="Book Antiqu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BCBEC0"/>
                </a:solidFill>
                <a:latin typeface="Century Gothic"/>
                <a:cs typeface="Century Gothic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40" dirty="0">
                <a:latin typeface="Book Antiqua"/>
                <a:cs typeface="Book Antiqua"/>
              </a:rPr>
              <a:t>‹#›</a:t>
            </a:fld>
            <a:endParaRPr spc="40" dirty="0">
              <a:latin typeface="Book Antiqua"/>
              <a:cs typeface="Book Antiqu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BCBEC0"/>
                </a:solidFill>
                <a:latin typeface="Century Gothic"/>
                <a:cs typeface="Century Gothic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40" dirty="0">
                <a:latin typeface="Book Antiqua"/>
                <a:cs typeface="Book Antiqua"/>
              </a:rPr>
              <a:t>‹#›</a:t>
            </a:fld>
            <a:endParaRPr spc="40" dirty="0">
              <a:latin typeface="Book Antiqua"/>
              <a:cs typeface="Book Antiqu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BCBEC0"/>
                </a:solidFill>
                <a:latin typeface="Century Gothic"/>
                <a:cs typeface="Century Gothic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40" dirty="0">
                <a:latin typeface="Book Antiqua"/>
                <a:cs typeface="Book Antiqua"/>
              </a:rPr>
              <a:t>‹#›</a:t>
            </a:fld>
            <a:endParaRPr spc="40" dirty="0">
              <a:latin typeface="Book Antiqua"/>
              <a:cs typeface="Book Antiqu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806" y="1163651"/>
            <a:ext cx="4074795" cy="402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3816" y="1933282"/>
            <a:ext cx="8190230" cy="3192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50" b="0" i="0">
                <a:solidFill>
                  <a:schemeClr val="bg1"/>
                </a:solidFill>
                <a:latin typeface="맑은 고딕"/>
                <a:cs typeface="맑은 고딕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33038" y="10620109"/>
            <a:ext cx="299719" cy="245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0" i="0">
                <a:solidFill>
                  <a:srgbClr val="BCBEC0"/>
                </a:solidFill>
                <a:latin typeface="Century Gothic"/>
                <a:cs typeface="Century Gothic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40" dirty="0">
                <a:latin typeface="Book Antiqua"/>
                <a:cs typeface="Book Antiqua"/>
              </a:rPr>
              <a:t>‹#›</a:t>
            </a:fld>
            <a:endParaRPr spc="40" dirty="0">
              <a:latin typeface="Book Antiqua"/>
              <a:cs typeface="Book Antiqu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7.png"/><Relationship Id="rId21" Type="http://schemas.openxmlformats.org/officeDocument/2006/relationships/image" Target="../media/image122.png"/><Relationship Id="rId42" Type="http://schemas.openxmlformats.org/officeDocument/2006/relationships/image" Target="../media/image143.png"/><Relationship Id="rId47" Type="http://schemas.openxmlformats.org/officeDocument/2006/relationships/image" Target="../media/image148.png"/><Relationship Id="rId63" Type="http://schemas.openxmlformats.org/officeDocument/2006/relationships/image" Target="../media/image164.png"/><Relationship Id="rId68" Type="http://schemas.openxmlformats.org/officeDocument/2006/relationships/image" Target="../media/image169.png"/><Relationship Id="rId84" Type="http://schemas.openxmlformats.org/officeDocument/2006/relationships/image" Target="../media/image185.png"/><Relationship Id="rId89" Type="http://schemas.openxmlformats.org/officeDocument/2006/relationships/image" Target="../media/image190.png"/><Relationship Id="rId16" Type="http://schemas.openxmlformats.org/officeDocument/2006/relationships/image" Target="../media/image117.png"/><Relationship Id="rId107" Type="http://schemas.openxmlformats.org/officeDocument/2006/relationships/image" Target="../media/image208.png"/><Relationship Id="rId11" Type="http://schemas.openxmlformats.org/officeDocument/2006/relationships/image" Target="../media/image112.png"/><Relationship Id="rId32" Type="http://schemas.openxmlformats.org/officeDocument/2006/relationships/image" Target="../media/image133.png"/><Relationship Id="rId37" Type="http://schemas.openxmlformats.org/officeDocument/2006/relationships/image" Target="../media/image138.png"/><Relationship Id="rId53" Type="http://schemas.openxmlformats.org/officeDocument/2006/relationships/image" Target="../media/image154.png"/><Relationship Id="rId58" Type="http://schemas.openxmlformats.org/officeDocument/2006/relationships/image" Target="../media/image159.png"/><Relationship Id="rId74" Type="http://schemas.openxmlformats.org/officeDocument/2006/relationships/image" Target="../media/image175.png"/><Relationship Id="rId79" Type="http://schemas.openxmlformats.org/officeDocument/2006/relationships/image" Target="../media/image180.png"/><Relationship Id="rId102" Type="http://schemas.openxmlformats.org/officeDocument/2006/relationships/image" Target="../media/image203.png"/><Relationship Id="rId5" Type="http://schemas.openxmlformats.org/officeDocument/2006/relationships/image" Target="../media/image106.png"/><Relationship Id="rId90" Type="http://schemas.openxmlformats.org/officeDocument/2006/relationships/image" Target="../media/image191.png"/><Relationship Id="rId95" Type="http://schemas.openxmlformats.org/officeDocument/2006/relationships/image" Target="../media/image196.png"/><Relationship Id="rId22" Type="http://schemas.openxmlformats.org/officeDocument/2006/relationships/image" Target="../media/image123.png"/><Relationship Id="rId27" Type="http://schemas.openxmlformats.org/officeDocument/2006/relationships/image" Target="../media/image128.png"/><Relationship Id="rId43" Type="http://schemas.openxmlformats.org/officeDocument/2006/relationships/image" Target="../media/image144.png"/><Relationship Id="rId48" Type="http://schemas.openxmlformats.org/officeDocument/2006/relationships/image" Target="../media/image149.png"/><Relationship Id="rId64" Type="http://schemas.openxmlformats.org/officeDocument/2006/relationships/image" Target="../media/image165.png"/><Relationship Id="rId69" Type="http://schemas.openxmlformats.org/officeDocument/2006/relationships/image" Target="../media/image170.png"/><Relationship Id="rId80" Type="http://schemas.openxmlformats.org/officeDocument/2006/relationships/image" Target="../media/image181.png"/><Relationship Id="rId85" Type="http://schemas.openxmlformats.org/officeDocument/2006/relationships/image" Target="../media/image186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33" Type="http://schemas.openxmlformats.org/officeDocument/2006/relationships/image" Target="../media/image134.png"/><Relationship Id="rId38" Type="http://schemas.openxmlformats.org/officeDocument/2006/relationships/image" Target="../media/image139.png"/><Relationship Id="rId59" Type="http://schemas.openxmlformats.org/officeDocument/2006/relationships/image" Target="../media/image160.png"/><Relationship Id="rId103" Type="http://schemas.openxmlformats.org/officeDocument/2006/relationships/image" Target="../media/image204.png"/><Relationship Id="rId108" Type="http://schemas.openxmlformats.org/officeDocument/2006/relationships/image" Target="../media/image209.png"/><Relationship Id="rId54" Type="http://schemas.openxmlformats.org/officeDocument/2006/relationships/image" Target="../media/image155.png"/><Relationship Id="rId70" Type="http://schemas.openxmlformats.org/officeDocument/2006/relationships/image" Target="../media/image171.png"/><Relationship Id="rId75" Type="http://schemas.openxmlformats.org/officeDocument/2006/relationships/image" Target="../media/image176.png"/><Relationship Id="rId91" Type="http://schemas.openxmlformats.org/officeDocument/2006/relationships/image" Target="../media/image192.png"/><Relationship Id="rId96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5" Type="http://schemas.openxmlformats.org/officeDocument/2006/relationships/image" Target="../media/image116.png"/><Relationship Id="rId23" Type="http://schemas.openxmlformats.org/officeDocument/2006/relationships/image" Target="../media/image124.png"/><Relationship Id="rId28" Type="http://schemas.openxmlformats.org/officeDocument/2006/relationships/image" Target="../media/image129.png"/><Relationship Id="rId36" Type="http://schemas.openxmlformats.org/officeDocument/2006/relationships/image" Target="../media/image137.png"/><Relationship Id="rId49" Type="http://schemas.openxmlformats.org/officeDocument/2006/relationships/image" Target="../media/image150.png"/><Relationship Id="rId57" Type="http://schemas.openxmlformats.org/officeDocument/2006/relationships/image" Target="../media/image158.png"/><Relationship Id="rId106" Type="http://schemas.openxmlformats.org/officeDocument/2006/relationships/image" Target="../media/image207.png"/><Relationship Id="rId10" Type="http://schemas.openxmlformats.org/officeDocument/2006/relationships/image" Target="../media/image111.png"/><Relationship Id="rId31" Type="http://schemas.openxmlformats.org/officeDocument/2006/relationships/image" Target="../media/image132.png"/><Relationship Id="rId44" Type="http://schemas.openxmlformats.org/officeDocument/2006/relationships/image" Target="../media/image145.png"/><Relationship Id="rId52" Type="http://schemas.openxmlformats.org/officeDocument/2006/relationships/image" Target="../media/image153.png"/><Relationship Id="rId60" Type="http://schemas.openxmlformats.org/officeDocument/2006/relationships/image" Target="../media/image161.png"/><Relationship Id="rId65" Type="http://schemas.openxmlformats.org/officeDocument/2006/relationships/image" Target="../media/image166.png"/><Relationship Id="rId73" Type="http://schemas.openxmlformats.org/officeDocument/2006/relationships/image" Target="../media/image174.png"/><Relationship Id="rId78" Type="http://schemas.openxmlformats.org/officeDocument/2006/relationships/image" Target="../media/image179.png"/><Relationship Id="rId81" Type="http://schemas.openxmlformats.org/officeDocument/2006/relationships/image" Target="../media/image182.png"/><Relationship Id="rId86" Type="http://schemas.openxmlformats.org/officeDocument/2006/relationships/image" Target="../media/image187.png"/><Relationship Id="rId94" Type="http://schemas.openxmlformats.org/officeDocument/2006/relationships/image" Target="../media/image195.png"/><Relationship Id="rId99" Type="http://schemas.openxmlformats.org/officeDocument/2006/relationships/image" Target="../media/image200.png"/><Relationship Id="rId101" Type="http://schemas.openxmlformats.org/officeDocument/2006/relationships/image" Target="../media/image202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39" Type="http://schemas.openxmlformats.org/officeDocument/2006/relationships/image" Target="../media/image140.png"/><Relationship Id="rId109" Type="http://schemas.openxmlformats.org/officeDocument/2006/relationships/image" Target="../media/image210.png"/><Relationship Id="rId34" Type="http://schemas.openxmlformats.org/officeDocument/2006/relationships/image" Target="../media/image135.png"/><Relationship Id="rId50" Type="http://schemas.openxmlformats.org/officeDocument/2006/relationships/image" Target="../media/image151.png"/><Relationship Id="rId55" Type="http://schemas.openxmlformats.org/officeDocument/2006/relationships/image" Target="../media/image156.png"/><Relationship Id="rId76" Type="http://schemas.openxmlformats.org/officeDocument/2006/relationships/image" Target="../media/image177.png"/><Relationship Id="rId97" Type="http://schemas.openxmlformats.org/officeDocument/2006/relationships/image" Target="../media/image198.png"/><Relationship Id="rId104" Type="http://schemas.openxmlformats.org/officeDocument/2006/relationships/image" Target="../media/image205.png"/><Relationship Id="rId7" Type="http://schemas.openxmlformats.org/officeDocument/2006/relationships/image" Target="../media/image108.png"/><Relationship Id="rId71" Type="http://schemas.openxmlformats.org/officeDocument/2006/relationships/image" Target="../media/image172.png"/><Relationship Id="rId92" Type="http://schemas.openxmlformats.org/officeDocument/2006/relationships/image" Target="../media/image193.png"/><Relationship Id="rId2" Type="http://schemas.openxmlformats.org/officeDocument/2006/relationships/image" Target="../media/image103.png"/><Relationship Id="rId29" Type="http://schemas.openxmlformats.org/officeDocument/2006/relationships/image" Target="../media/image130.png"/><Relationship Id="rId24" Type="http://schemas.openxmlformats.org/officeDocument/2006/relationships/image" Target="../media/image125.png"/><Relationship Id="rId40" Type="http://schemas.openxmlformats.org/officeDocument/2006/relationships/image" Target="../media/image141.png"/><Relationship Id="rId45" Type="http://schemas.openxmlformats.org/officeDocument/2006/relationships/image" Target="../media/image146.png"/><Relationship Id="rId66" Type="http://schemas.openxmlformats.org/officeDocument/2006/relationships/image" Target="../media/image167.png"/><Relationship Id="rId87" Type="http://schemas.openxmlformats.org/officeDocument/2006/relationships/image" Target="../media/image188.png"/><Relationship Id="rId110" Type="http://schemas.openxmlformats.org/officeDocument/2006/relationships/image" Target="../media/image211.png"/><Relationship Id="rId61" Type="http://schemas.openxmlformats.org/officeDocument/2006/relationships/image" Target="../media/image162.png"/><Relationship Id="rId82" Type="http://schemas.openxmlformats.org/officeDocument/2006/relationships/image" Target="../media/image183.png"/><Relationship Id="rId19" Type="http://schemas.openxmlformats.org/officeDocument/2006/relationships/image" Target="../media/image120.png"/><Relationship Id="rId14" Type="http://schemas.openxmlformats.org/officeDocument/2006/relationships/image" Target="../media/image115.png"/><Relationship Id="rId30" Type="http://schemas.openxmlformats.org/officeDocument/2006/relationships/image" Target="../media/image131.png"/><Relationship Id="rId35" Type="http://schemas.openxmlformats.org/officeDocument/2006/relationships/image" Target="../media/image136.png"/><Relationship Id="rId56" Type="http://schemas.openxmlformats.org/officeDocument/2006/relationships/image" Target="../media/image157.png"/><Relationship Id="rId77" Type="http://schemas.openxmlformats.org/officeDocument/2006/relationships/image" Target="../media/image178.png"/><Relationship Id="rId100" Type="http://schemas.openxmlformats.org/officeDocument/2006/relationships/image" Target="../media/image201.png"/><Relationship Id="rId105" Type="http://schemas.openxmlformats.org/officeDocument/2006/relationships/image" Target="../media/image206.png"/><Relationship Id="rId8" Type="http://schemas.openxmlformats.org/officeDocument/2006/relationships/image" Target="../media/image109.png"/><Relationship Id="rId51" Type="http://schemas.openxmlformats.org/officeDocument/2006/relationships/image" Target="../media/image152.png"/><Relationship Id="rId72" Type="http://schemas.openxmlformats.org/officeDocument/2006/relationships/image" Target="../media/image173.png"/><Relationship Id="rId93" Type="http://schemas.openxmlformats.org/officeDocument/2006/relationships/image" Target="../media/image194.png"/><Relationship Id="rId98" Type="http://schemas.openxmlformats.org/officeDocument/2006/relationships/image" Target="../media/image199.png"/><Relationship Id="rId3" Type="http://schemas.openxmlformats.org/officeDocument/2006/relationships/image" Target="../media/image104.png"/><Relationship Id="rId25" Type="http://schemas.openxmlformats.org/officeDocument/2006/relationships/image" Target="../media/image126.png"/><Relationship Id="rId46" Type="http://schemas.openxmlformats.org/officeDocument/2006/relationships/image" Target="../media/image147.png"/><Relationship Id="rId67" Type="http://schemas.openxmlformats.org/officeDocument/2006/relationships/image" Target="../media/image168.png"/><Relationship Id="rId20" Type="http://schemas.openxmlformats.org/officeDocument/2006/relationships/image" Target="../media/image121.png"/><Relationship Id="rId41" Type="http://schemas.openxmlformats.org/officeDocument/2006/relationships/image" Target="../media/image142.png"/><Relationship Id="rId62" Type="http://schemas.openxmlformats.org/officeDocument/2006/relationships/image" Target="../media/image163.png"/><Relationship Id="rId83" Type="http://schemas.openxmlformats.org/officeDocument/2006/relationships/image" Target="../media/image184.png"/><Relationship Id="rId88" Type="http://schemas.openxmlformats.org/officeDocument/2006/relationships/image" Target="../media/image189.png"/><Relationship Id="rId111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jpg"/><Relationship Id="rId4" Type="http://schemas.openxmlformats.org/officeDocument/2006/relationships/image" Target="../media/image2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g"/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png"/><Relationship Id="rId5" Type="http://schemas.openxmlformats.org/officeDocument/2006/relationships/image" Target="../media/image233.jpg"/><Relationship Id="rId10" Type="http://schemas.openxmlformats.org/officeDocument/2006/relationships/image" Target="../media/image229.png"/><Relationship Id="rId4" Type="http://schemas.openxmlformats.org/officeDocument/2006/relationships/image" Target="../media/image232.png"/><Relationship Id="rId9" Type="http://schemas.openxmlformats.org/officeDocument/2006/relationships/image" Target="../media/image2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13" Type="http://schemas.openxmlformats.org/officeDocument/2006/relationships/image" Target="../media/image249.png"/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12" Type="http://schemas.openxmlformats.org/officeDocument/2006/relationships/image" Target="../media/image248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11" Type="http://schemas.openxmlformats.org/officeDocument/2006/relationships/image" Target="../media/image247.png"/><Relationship Id="rId5" Type="http://schemas.openxmlformats.org/officeDocument/2006/relationships/image" Target="../media/image241.png"/><Relationship Id="rId15" Type="http://schemas.openxmlformats.org/officeDocument/2006/relationships/image" Target="../media/image251.png"/><Relationship Id="rId10" Type="http://schemas.openxmlformats.org/officeDocument/2006/relationships/image" Target="../media/image246.png"/><Relationship Id="rId4" Type="http://schemas.openxmlformats.org/officeDocument/2006/relationships/image" Target="../media/image240.png"/><Relationship Id="rId9" Type="http://schemas.openxmlformats.org/officeDocument/2006/relationships/image" Target="../media/image245.png"/><Relationship Id="rId14" Type="http://schemas.openxmlformats.org/officeDocument/2006/relationships/image" Target="../media/image2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g"/><Relationship Id="rId3" Type="http://schemas.openxmlformats.org/officeDocument/2006/relationships/image" Target="../media/image266.jpg"/><Relationship Id="rId7" Type="http://schemas.openxmlformats.org/officeDocument/2006/relationships/image" Target="../media/image270.png"/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9.jp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10" Type="http://schemas.openxmlformats.org/officeDocument/2006/relationships/image" Target="../media/image28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image" Target="../media/image282.jpg"/><Relationship Id="rId7" Type="http://schemas.openxmlformats.org/officeDocument/2006/relationships/image" Target="../media/image286.jpg"/><Relationship Id="rId12" Type="http://schemas.openxmlformats.org/officeDocument/2006/relationships/image" Target="../media/image291.png"/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5.jpg"/><Relationship Id="rId11" Type="http://schemas.openxmlformats.org/officeDocument/2006/relationships/image" Target="../media/image290.png"/><Relationship Id="rId5" Type="http://schemas.openxmlformats.org/officeDocument/2006/relationships/image" Target="../media/image284.jpg"/><Relationship Id="rId10" Type="http://schemas.openxmlformats.org/officeDocument/2006/relationships/image" Target="../media/image289.png"/><Relationship Id="rId4" Type="http://schemas.openxmlformats.org/officeDocument/2006/relationships/image" Target="../media/image283.jpg"/><Relationship Id="rId9" Type="http://schemas.openxmlformats.org/officeDocument/2006/relationships/image" Target="../media/image2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3" Type="http://schemas.openxmlformats.org/officeDocument/2006/relationships/image" Target="../media/image297.png"/><Relationship Id="rId7" Type="http://schemas.openxmlformats.org/officeDocument/2006/relationships/image" Target="../media/image301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4" Type="http://schemas.openxmlformats.org/officeDocument/2006/relationships/image" Target="../media/image298.png"/><Relationship Id="rId9" Type="http://schemas.openxmlformats.org/officeDocument/2006/relationships/image" Target="../media/image303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5.png"/><Relationship Id="rId18" Type="http://schemas.openxmlformats.org/officeDocument/2006/relationships/image" Target="../media/image320.png"/><Relationship Id="rId26" Type="http://schemas.openxmlformats.org/officeDocument/2006/relationships/image" Target="../media/image328.png"/><Relationship Id="rId39" Type="http://schemas.openxmlformats.org/officeDocument/2006/relationships/image" Target="../media/image341.png"/><Relationship Id="rId21" Type="http://schemas.openxmlformats.org/officeDocument/2006/relationships/image" Target="../media/image323.png"/><Relationship Id="rId34" Type="http://schemas.openxmlformats.org/officeDocument/2006/relationships/image" Target="../media/image336.png"/><Relationship Id="rId42" Type="http://schemas.openxmlformats.org/officeDocument/2006/relationships/image" Target="../media/image344.png"/><Relationship Id="rId7" Type="http://schemas.openxmlformats.org/officeDocument/2006/relationships/image" Target="../media/image309.png"/><Relationship Id="rId2" Type="http://schemas.openxmlformats.org/officeDocument/2006/relationships/image" Target="../media/image304.png"/><Relationship Id="rId16" Type="http://schemas.openxmlformats.org/officeDocument/2006/relationships/image" Target="../media/image318.png"/><Relationship Id="rId20" Type="http://schemas.openxmlformats.org/officeDocument/2006/relationships/image" Target="../media/image322.png"/><Relationship Id="rId29" Type="http://schemas.openxmlformats.org/officeDocument/2006/relationships/image" Target="../media/image331.png"/><Relationship Id="rId41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11" Type="http://schemas.openxmlformats.org/officeDocument/2006/relationships/image" Target="../media/image313.png"/><Relationship Id="rId24" Type="http://schemas.openxmlformats.org/officeDocument/2006/relationships/image" Target="../media/image326.png"/><Relationship Id="rId32" Type="http://schemas.openxmlformats.org/officeDocument/2006/relationships/image" Target="../media/image334.png"/><Relationship Id="rId37" Type="http://schemas.openxmlformats.org/officeDocument/2006/relationships/image" Target="../media/image339.png"/><Relationship Id="rId40" Type="http://schemas.openxmlformats.org/officeDocument/2006/relationships/image" Target="../media/image342.png"/><Relationship Id="rId5" Type="http://schemas.openxmlformats.org/officeDocument/2006/relationships/image" Target="../media/image307.png"/><Relationship Id="rId15" Type="http://schemas.openxmlformats.org/officeDocument/2006/relationships/image" Target="../media/image317.png"/><Relationship Id="rId23" Type="http://schemas.openxmlformats.org/officeDocument/2006/relationships/image" Target="../media/image325.png"/><Relationship Id="rId28" Type="http://schemas.openxmlformats.org/officeDocument/2006/relationships/image" Target="../media/image330.png"/><Relationship Id="rId36" Type="http://schemas.openxmlformats.org/officeDocument/2006/relationships/image" Target="../media/image338.png"/><Relationship Id="rId10" Type="http://schemas.openxmlformats.org/officeDocument/2006/relationships/image" Target="../media/image312.png"/><Relationship Id="rId19" Type="http://schemas.openxmlformats.org/officeDocument/2006/relationships/image" Target="../media/image321.png"/><Relationship Id="rId31" Type="http://schemas.openxmlformats.org/officeDocument/2006/relationships/image" Target="../media/image333.png"/><Relationship Id="rId4" Type="http://schemas.openxmlformats.org/officeDocument/2006/relationships/image" Target="../media/image306.png"/><Relationship Id="rId9" Type="http://schemas.openxmlformats.org/officeDocument/2006/relationships/image" Target="../media/image311.png"/><Relationship Id="rId14" Type="http://schemas.openxmlformats.org/officeDocument/2006/relationships/image" Target="../media/image316.png"/><Relationship Id="rId22" Type="http://schemas.openxmlformats.org/officeDocument/2006/relationships/image" Target="../media/image324.png"/><Relationship Id="rId27" Type="http://schemas.openxmlformats.org/officeDocument/2006/relationships/image" Target="../media/image329.png"/><Relationship Id="rId30" Type="http://schemas.openxmlformats.org/officeDocument/2006/relationships/image" Target="../media/image332.png"/><Relationship Id="rId35" Type="http://schemas.openxmlformats.org/officeDocument/2006/relationships/image" Target="../media/image337.png"/><Relationship Id="rId8" Type="http://schemas.openxmlformats.org/officeDocument/2006/relationships/image" Target="../media/image310.png"/><Relationship Id="rId3" Type="http://schemas.openxmlformats.org/officeDocument/2006/relationships/image" Target="../media/image305.png"/><Relationship Id="rId12" Type="http://schemas.openxmlformats.org/officeDocument/2006/relationships/image" Target="../media/image314.png"/><Relationship Id="rId17" Type="http://schemas.openxmlformats.org/officeDocument/2006/relationships/image" Target="../media/image319.png"/><Relationship Id="rId25" Type="http://schemas.openxmlformats.org/officeDocument/2006/relationships/image" Target="../media/image327.png"/><Relationship Id="rId33" Type="http://schemas.openxmlformats.org/officeDocument/2006/relationships/image" Target="../media/image335.png"/><Relationship Id="rId38" Type="http://schemas.openxmlformats.org/officeDocument/2006/relationships/image" Target="../media/image3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g"/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8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8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34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9" Type="http://schemas.openxmlformats.org/officeDocument/2006/relationships/image" Target="../media/image77.pn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42" Type="http://schemas.openxmlformats.org/officeDocument/2006/relationships/image" Target="../media/image80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5.png"/><Relationship Id="rId40" Type="http://schemas.openxmlformats.org/officeDocument/2006/relationships/image" Target="../media/image78.png"/><Relationship Id="rId45" Type="http://schemas.openxmlformats.org/officeDocument/2006/relationships/image" Target="../media/image83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4" Type="http://schemas.openxmlformats.org/officeDocument/2006/relationships/image" Target="../media/image82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43" Type="http://schemas.openxmlformats.org/officeDocument/2006/relationships/image" Target="../media/image81.png"/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38" Type="http://schemas.openxmlformats.org/officeDocument/2006/relationships/image" Target="../media/image76.png"/><Relationship Id="rId46" Type="http://schemas.openxmlformats.org/officeDocument/2006/relationships/image" Target="../media/image84.png"/><Relationship Id="rId20" Type="http://schemas.openxmlformats.org/officeDocument/2006/relationships/image" Target="../media/image58.png"/><Relationship Id="rId41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1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8786" y="1327751"/>
            <a:ext cx="15379700" cy="3488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1125"/>
              </a:lnSpc>
              <a:spcBef>
                <a:spcPts val="105"/>
              </a:spcBef>
            </a:pPr>
            <a:r>
              <a:rPr sz="10300" spc="665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r>
              <a:rPr sz="10300" spc="7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300" spc="85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endParaRPr sz="10300">
              <a:latin typeface="Calibri"/>
              <a:cs typeface="Calibri"/>
            </a:endParaRPr>
          </a:p>
          <a:p>
            <a:pPr marL="12700">
              <a:lnSpc>
                <a:spcPts val="11125"/>
              </a:lnSpc>
            </a:pPr>
            <a:r>
              <a:rPr sz="10300" spc="445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0300" spc="-14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0300" spc="445" dirty="0">
                <a:solidFill>
                  <a:srgbClr val="FFFFFF"/>
                </a:solidFill>
                <a:latin typeface="Calibri"/>
                <a:cs typeface="Calibri"/>
              </a:rPr>
              <a:t>ANY</a:t>
            </a:r>
            <a:r>
              <a:rPr sz="10300" spc="7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300" spc="360" dirty="0">
                <a:solidFill>
                  <a:srgbClr val="FFFFFF"/>
                </a:solidFill>
                <a:latin typeface="Calibri"/>
                <a:cs typeface="Calibri"/>
              </a:rPr>
              <a:t>INTRODUCTION</a:t>
            </a:r>
            <a:endParaRPr sz="10300">
              <a:latin typeface="Calibri"/>
              <a:cs typeface="Calibri"/>
            </a:endParaRPr>
          </a:p>
          <a:p>
            <a:pPr marL="48895">
              <a:lnSpc>
                <a:spcPct val="100000"/>
              </a:lnSpc>
              <a:spcBef>
                <a:spcPts val="80"/>
              </a:spcBef>
            </a:pPr>
            <a:r>
              <a:rPr sz="4100" spc="395" dirty="0">
                <a:solidFill>
                  <a:srgbClr val="FFFFFF"/>
                </a:solidFill>
                <a:latin typeface="Calibri"/>
                <a:cs typeface="Calibri"/>
              </a:rPr>
              <a:t>Shaping</a:t>
            </a:r>
            <a:r>
              <a:rPr sz="4100" spc="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100" spc="38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4100" spc="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100" spc="385" dirty="0">
                <a:solidFill>
                  <a:srgbClr val="FFFFFF"/>
                </a:solidFill>
                <a:latin typeface="Calibri"/>
                <a:cs typeface="Calibri"/>
              </a:rPr>
              <a:t>Future</a:t>
            </a:r>
            <a:r>
              <a:rPr sz="4100" spc="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100" spc="47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4100" spc="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100" spc="200" dirty="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sz="4100" spc="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100" spc="365" dirty="0">
                <a:solidFill>
                  <a:srgbClr val="FFFFFF"/>
                </a:solidFill>
                <a:latin typeface="Calibri"/>
                <a:cs typeface="Calibri"/>
              </a:rPr>
              <a:t>Advertising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4077" y="7381095"/>
            <a:ext cx="6804659" cy="3795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4700" spc="730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endParaRPr sz="24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5061" y="544560"/>
            <a:ext cx="72390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10" dirty="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61224" y="544560"/>
            <a:ext cx="143065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40" dirty="0">
                <a:solidFill>
                  <a:srgbClr val="FFFFFF"/>
                </a:solidFill>
                <a:latin typeface="Calibri"/>
                <a:cs typeface="Calibri"/>
              </a:rPr>
              <a:t>PERFORMANCE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522502" y="544560"/>
            <a:ext cx="112776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25" dirty="0">
                <a:solidFill>
                  <a:srgbClr val="FFFFFF"/>
                </a:solidFill>
                <a:latin typeface="Calibri"/>
                <a:cs typeface="Calibri"/>
              </a:rPr>
              <a:t>INNOVATION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800007" y="544560"/>
            <a:ext cx="59245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25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7533351" y="9912148"/>
            <a:ext cx="1838325" cy="663575"/>
            <a:chOff x="17533351" y="9912148"/>
            <a:chExt cx="1838325" cy="663575"/>
          </a:xfrm>
        </p:grpSpPr>
        <p:sp>
          <p:nvSpPr>
            <p:cNvPr id="10" name="object 10"/>
            <p:cNvSpPr/>
            <p:nvPr/>
          </p:nvSpPr>
          <p:spPr>
            <a:xfrm>
              <a:off x="18254092" y="10054100"/>
              <a:ext cx="348615" cy="377190"/>
            </a:xfrm>
            <a:custGeom>
              <a:avLst/>
              <a:gdLst/>
              <a:ahLst/>
              <a:cxnLst/>
              <a:rect l="l" t="t" r="r" b="b"/>
              <a:pathLst>
                <a:path w="348615" h="377190">
                  <a:moveTo>
                    <a:pt x="242658" y="202730"/>
                  </a:moveTo>
                  <a:lnTo>
                    <a:pt x="235750" y="158788"/>
                  </a:lnTo>
                  <a:lnTo>
                    <a:pt x="215011" y="123964"/>
                  </a:lnTo>
                  <a:lnTo>
                    <a:pt x="181724" y="100431"/>
                  </a:lnTo>
                  <a:lnTo>
                    <a:pt x="161264" y="94538"/>
                  </a:lnTo>
                  <a:lnTo>
                    <a:pt x="161264" y="202298"/>
                  </a:lnTo>
                  <a:lnTo>
                    <a:pt x="158851" y="221678"/>
                  </a:lnTo>
                  <a:lnTo>
                    <a:pt x="151612" y="235534"/>
                  </a:lnTo>
                  <a:lnTo>
                    <a:pt x="139547" y="243840"/>
                  </a:lnTo>
                  <a:lnTo>
                    <a:pt x="122643" y="246621"/>
                  </a:lnTo>
                  <a:lnTo>
                    <a:pt x="114020" y="245783"/>
                  </a:lnTo>
                  <a:lnTo>
                    <a:pt x="85064" y="211213"/>
                  </a:lnTo>
                  <a:lnTo>
                    <a:pt x="84467" y="202298"/>
                  </a:lnTo>
                  <a:lnTo>
                    <a:pt x="85039" y="193535"/>
                  </a:lnTo>
                  <a:lnTo>
                    <a:pt x="105956" y="161201"/>
                  </a:lnTo>
                  <a:lnTo>
                    <a:pt x="121767" y="157746"/>
                  </a:lnTo>
                  <a:lnTo>
                    <a:pt x="129971" y="158610"/>
                  </a:lnTo>
                  <a:lnTo>
                    <a:pt x="158559" y="185839"/>
                  </a:lnTo>
                  <a:lnTo>
                    <a:pt x="161264" y="202298"/>
                  </a:lnTo>
                  <a:lnTo>
                    <a:pt x="161264" y="94538"/>
                  </a:lnTo>
                  <a:lnTo>
                    <a:pt x="138887" y="92595"/>
                  </a:lnTo>
                  <a:lnTo>
                    <a:pt x="130086" y="93345"/>
                  </a:lnTo>
                  <a:lnTo>
                    <a:pt x="120815" y="95580"/>
                  </a:lnTo>
                  <a:lnTo>
                    <a:pt x="111061" y="99326"/>
                  </a:lnTo>
                  <a:lnTo>
                    <a:pt x="100825" y="104571"/>
                  </a:lnTo>
                  <a:lnTo>
                    <a:pt x="86829" y="112522"/>
                  </a:lnTo>
                  <a:lnTo>
                    <a:pt x="80835" y="116357"/>
                  </a:lnTo>
                  <a:lnTo>
                    <a:pt x="79908" y="112776"/>
                  </a:lnTo>
                  <a:lnTo>
                    <a:pt x="78282" y="97675"/>
                  </a:lnTo>
                  <a:lnTo>
                    <a:pt x="75031" y="93916"/>
                  </a:lnTo>
                  <a:lnTo>
                    <a:pt x="69329" y="93916"/>
                  </a:lnTo>
                  <a:lnTo>
                    <a:pt x="24218" y="99479"/>
                  </a:lnTo>
                  <a:lnTo>
                    <a:pt x="0" y="106857"/>
                  </a:lnTo>
                  <a:lnTo>
                    <a:pt x="127" y="111328"/>
                  </a:lnTo>
                  <a:lnTo>
                    <a:pt x="431" y="112776"/>
                  </a:lnTo>
                  <a:lnTo>
                    <a:pt x="3797" y="131330"/>
                  </a:lnTo>
                  <a:lnTo>
                    <a:pt x="6197" y="151879"/>
                  </a:lnTo>
                  <a:lnTo>
                    <a:pt x="7632" y="174434"/>
                  </a:lnTo>
                  <a:lnTo>
                    <a:pt x="8001" y="193535"/>
                  </a:lnTo>
                  <a:lnTo>
                    <a:pt x="8026" y="233222"/>
                  </a:lnTo>
                  <a:lnTo>
                    <a:pt x="7670" y="372325"/>
                  </a:lnTo>
                  <a:lnTo>
                    <a:pt x="9867" y="375056"/>
                  </a:lnTo>
                  <a:lnTo>
                    <a:pt x="14262" y="376059"/>
                  </a:lnTo>
                  <a:lnTo>
                    <a:pt x="17195" y="376809"/>
                  </a:lnTo>
                  <a:lnTo>
                    <a:pt x="23685" y="377164"/>
                  </a:lnTo>
                  <a:lnTo>
                    <a:pt x="33782" y="377164"/>
                  </a:lnTo>
                  <a:lnTo>
                    <a:pt x="83362" y="376936"/>
                  </a:lnTo>
                  <a:lnTo>
                    <a:pt x="85788" y="374611"/>
                  </a:lnTo>
                  <a:lnTo>
                    <a:pt x="85712" y="363613"/>
                  </a:lnTo>
                  <a:lnTo>
                    <a:pt x="85509" y="355904"/>
                  </a:lnTo>
                  <a:lnTo>
                    <a:pt x="85166" y="346786"/>
                  </a:lnTo>
                  <a:lnTo>
                    <a:pt x="84201" y="325716"/>
                  </a:lnTo>
                  <a:lnTo>
                    <a:pt x="83858" y="316585"/>
                  </a:lnTo>
                  <a:lnTo>
                    <a:pt x="83642" y="307975"/>
                  </a:lnTo>
                  <a:lnTo>
                    <a:pt x="83591" y="298170"/>
                  </a:lnTo>
                  <a:lnTo>
                    <a:pt x="84556" y="295973"/>
                  </a:lnTo>
                  <a:lnTo>
                    <a:pt x="85255" y="295973"/>
                  </a:lnTo>
                  <a:lnTo>
                    <a:pt x="91135" y="298742"/>
                  </a:lnTo>
                  <a:lnTo>
                    <a:pt x="103987" y="304317"/>
                  </a:lnTo>
                  <a:lnTo>
                    <a:pt x="113487" y="307975"/>
                  </a:lnTo>
                  <a:lnTo>
                    <a:pt x="122682" y="310578"/>
                  </a:lnTo>
                  <a:lnTo>
                    <a:pt x="131584" y="312140"/>
                  </a:lnTo>
                  <a:lnTo>
                    <a:pt x="140195" y="312661"/>
                  </a:lnTo>
                  <a:lnTo>
                    <a:pt x="162229" y="310654"/>
                  </a:lnTo>
                  <a:lnTo>
                    <a:pt x="182054" y="304647"/>
                  </a:lnTo>
                  <a:lnTo>
                    <a:pt x="197294" y="295973"/>
                  </a:lnTo>
                  <a:lnTo>
                    <a:pt x="199644" y="294640"/>
                  </a:lnTo>
                  <a:lnTo>
                    <a:pt x="215011" y="280631"/>
                  </a:lnTo>
                  <a:lnTo>
                    <a:pt x="227114" y="264160"/>
                  </a:lnTo>
                  <a:lnTo>
                    <a:pt x="235305" y="246621"/>
                  </a:lnTo>
                  <a:lnTo>
                    <a:pt x="235750" y="245681"/>
                  </a:lnTo>
                  <a:lnTo>
                    <a:pt x="240931" y="225209"/>
                  </a:lnTo>
                  <a:lnTo>
                    <a:pt x="242658" y="202730"/>
                  </a:lnTo>
                  <a:close/>
                </a:path>
                <a:path w="348615" h="377190">
                  <a:moveTo>
                    <a:pt x="348322" y="1536"/>
                  </a:moveTo>
                  <a:lnTo>
                    <a:pt x="346608" y="0"/>
                  </a:lnTo>
                  <a:lnTo>
                    <a:pt x="260819" y="0"/>
                  </a:lnTo>
                  <a:lnTo>
                    <a:pt x="258927" y="1625"/>
                  </a:lnTo>
                  <a:lnTo>
                    <a:pt x="258927" y="4826"/>
                  </a:lnTo>
                  <a:lnTo>
                    <a:pt x="261518" y="26936"/>
                  </a:lnTo>
                  <a:lnTo>
                    <a:pt x="263156" y="46990"/>
                  </a:lnTo>
                  <a:lnTo>
                    <a:pt x="264261" y="68732"/>
                  </a:lnTo>
                  <a:lnTo>
                    <a:pt x="264858" y="92151"/>
                  </a:lnTo>
                  <a:lnTo>
                    <a:pt x="264642" y="176174"/>
                  </a:lnTo>
                  <a:lnTo>
                    <a:pt x="263766" y="302336"/>
                  </a:lnTo>
                  <a:lnTo>
                    <a:pt x="264198" y="305536"/>
                  </a:lnTo>
                  <a:lnTo>
                    <a:pt x="302818" y="310019"/>
                  </a:lnTo>
                  <a:lnTo>
                    <a:pt x="314667" y="309905"/>
                  </a:lnTo>
                  <a:lnTo>
                    <a:pt x="324535" y="309587"/>
                  </a:lnTo>
                  <a:lnTo>
                    <a:pt x="332435" y="309029"/>
                  </a:lnTo>
                  <a:lnTo>
                    <a:pt x="342011" y="307695"/>
                  </a:lnTo>
                  <a:lnTo>
                    <a:pt x="343852" y="305854"/>
                  </a:lnTo>
                  <a:lnTo>
                    <a:pt x="343852" y="298704"/>
                  </a:lnTo>
                  <a:lnTo>
                    <a:pt x="342531" y="271487"/>
                  </a:lnTo>
                  <a:lnTo>
                    <a:pt x="342328" y="250355"/>
                  </a:lnTo>
                  <a:lnTo>
                    <a:pt x="342087" y="176174"/>
                  </a:lnTo>
                  <a:lnTo>
                    <a:pt x="343509" y="97853"/>
                  </a:lnTo>
                  <a:lnTo>
                    <a:pt x="345287" y="54571"/>
                  </a:lnTo>
                  <a:lnTo>
                    <a:pt x="347802" y="8547"/>
                  </a:lnTo>
                  <a:lnTo>
                    <a:pt x="348322" y="1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18051" y="10144486"/>
              <a:ext cx="237395" cy="22291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76776" y="10145365"/>
              <a:ext cx="223794" cy="21825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9127575" y="10060458"/>
              <a:ext cx="87630" cy="303530"/>
            </a:xfrm>
            <a:custGeom>
              <a:avLst/>
              <a:gdLst/>
              <a:ahLst/>
              <a:cxnLst/>
              <a:rect l="l" t="t" r="r" b="b"/>
              <a:pathLst>
                <a:path w="87630" h="303529">
                  <a:moveTo>
                    <a:pt x="44543" y="0"/>
                  </a:moveTo>
                  <a:lnTo>
                    <a:pt x="8526" y="15969"/>
                  </a:lnTo>
                  <a:lnTo>
                    <a:pt x="879" y="38176"/>
                  </a:lnTo>
                  <a:lnTo>
                    <a:pt x="1702" y="46699"/>
                  </a:lnTo>
                  <a:lnTo>
                    <a:pt x="35725" y="75752"/>
                  </a:lnTo>
                  <a:lnTo>
                    <a:pt x="44543" y="76353"/>
                  </a:lnTo>
                  <a:lnTo>
                    <a:pt x="63352" y="73968"/>
                  </a:lnTo>
                  <a:lnTo>
                    <a:pt x="76792" y="66810"/>
                  </a:lnTo>
                  <a:lnTo>
                    <a:pt x="84857" y="54880"/>
                  </a:lnTo>
                  <a:lnTo>
                    <a:pt x="87547" y="38176"/>
                  </a:lnTo>
                  <a:lnTo>
                    <a:pt x="86709" y="30096"/>
                  </a:lnTo>
                  <a:lnTo>
                    <a:pt x="52814" y="642"/>
                  </a:lnTo>
                  <a:lnTo>
                    <a:pt x="44543" y="0"/>
                  </a:lnTo>
                  <a:close/>
                </a:path>
                <a:path w="87630" h="303529">
                  <a:moveTo>
                    <a:pt x="10010" y="93023"/>
                  </a:moveTo>
                  <a:lnTo>
                    <a:pt x="1978" y="93023"/>
                  </a:lnTo>
                  <a:lnTo>
                    <a:pt x="0" y="94478"/>
                  </a:lnTo>
                  <a:lnTo>
                    <a:pt x="23" y="98426"/>
                  </a:lnTo>
                  <a:lnTo>
                    <a:pt x="153" y="99829"/>
                  </a:lnTo>
                  <a:lnTo>
                    <a:pt x="439" y="102028"/>
                  </a:lnTo>
                  <a:lnTo>
                    <a:pt x="2545" y="122042"/>
                  </a:lnTo>
                  <a:lnTo>
                    <a:pt x="4054" y="145240"/>
                  </a:lnTo>
                  <a:lnTo>
                    <a:pt x="4963" y="171624"/>
                  </a:lnTo>
                  <a:lnTo>
                    <a:pt x="5266" y="201198"/>
                  </a:lnTo>
                  <a:lnTo>
                    <a:pt x="5225" y="209810"/>
                  </a:lnTo>
                  <a:lnTo>
                    <a:pt x="5088" y="221126"/>
                  </a:lnTo>
                  <a:lnTo>
                    <a:pt x="4868" y="234034"/>
                  </a:lnTo>
                  <a:lnTo>
                    <a:pt x="4278" y="263760"/>
                  </a:lnTo>
                  <a:lnTo>
                    <a:pt x="4117" y="273520"/>
                  </a:lnTo>
                  <a:lnTo>
                    <a:pt x="32118" y="303133"/>
                  </a:lnTo>
                  <a:lnTo>
                    <a:pt x="44103" y="303215"/>
                  </a:lnTo>
                  <a:lnTo>
                    <a:pt x="56001" y="303133"/>
                  </a:lnTo>
                  <a:lnTo>
                    <a:pt x="83159" y="299488"/>
                  </a:lnTo>
                  <a:lnTo>
                    <a:pt x="83077" y="283948"/>
                  </a:lnTo>
                  <a:lnTo>
                    <a:pt x="82944" y="273520"/>
                  </a:lnTo>
                  <a:lnTo>
                    <a:pt x="82738" y="261191"/>
                  </a:lnTo>
                  <a:lnTo>
                    <a:pt x="82190" y="232700"/>
                  </a:lnTo>
                  <a:lnTo>
                    <a:pt x="82005" y="221126"/>
                  </a:lnTo>
                  <a:lnTo>
                    <a:pt x="81879" y="209810"/>
                  </a:lnTo>
                  <a:lnTo>
                    <a:pt x="81840" y="201198"/>
                  </a:lnTo>
                  <a:lnTo>
                    <a:pt x="82144" y="173846"/>
                  </a:lnTo>
                  <a:lnTo>
                    <a:pt x="83052" y="148204"/>
                  </a:lnTo>
                  <a:lnTo>
                    <a:pt x="84561" y="124267"/>
                  </a:lnTo>
                  <a:lnTo>
                    <a:pt x="86667" y="102028"/>
                  </a:lnTo>
                  <a:lnTo>
                    <a:pt x="86981" y="99829"/>
                  </a:lnTo>
                  <a:lnTo>
                    <a:pt x="87107" y="95662"/>
                  </a:lnTo>
                  <a:lnTo>
                    <a:pt x="39412" y="95662"/>
                  </a:lnTo>
                  <a:lnTo>
                    <a:pt x="33087" y="95222"/>
                  </a:lnTo>
                  <a:lnTo>
                    <a:pt x="16282" y="93463"/>
                  </a:lnTo>
                  <a:lnTo>
                    <a:pt x="10010" y="93023"/>
                  </a:lnTo>
                  <a:close/>
                </a:path>
                <a:path w="87630" h="303529">
                  <a:moveTo>
                    <a:pt x="85348" y="93463"/>
                  </a:moveTo>
                  <a:lnTo>
                    <a:pt x="77589" y="93463"/>
                  </a:lnTo>
                  <a:lnTo>
                    <a:pt x="71222" y="93819"/>
                  </a:lnTo>
                  <a:lnTo>
                    <a:pt x="54281" y="95305"/>
                  </a:lnTo>
                  <a:lnTo>
                    <a:pt x="47925" y="95662"/>
                  </a:lnTo>
                  <a:lnTo>
                    <a:pt x="87107" y="95662"/>
                  </a:lnTo>
                  <a:lnTo>
                    <a:pt x="87107" y="94918"/>
                  </a:lnTo>
                  <a:lnTo>
                    <a:pt x="85348" y="93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233352" y="10133743"/>
              <a:ext cx="137786" cy="2367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7533351" y="9912148"/>
              <a:ext cx="557530" cy="663575"/>
            </a:xfrm>
            <a:custGeom>
              <a:avLst/>
              <a:gdLst/>
              <a:ahLst/>
              <a:cxnLst/>
              <a:rect l="l" t="t" r="r" b="b"/>
              <a:pathLst>
                <a:path w="557530" h="663575">
                  <a:moveTo>
                    <a:pt x="527959" y="416573"/>
                  </a:moveTo>
                  <a:lnTo>
                    <a:pt x="120551" y="416573"/>
                  </a:lnTo>
                  <a:lnTo>
                    <a:pt x="124291" y="438692"/>
                  </a:lnTo>
                  <a:lnTo>
                    <a:pt x="128537" y="464323"/>
                  </a:lnTo>
                  <a:lnTo>
                    <a:pt x="133317" y="493631"/>
                  </a:lnTo>
                  <a:lnTo>
                    <a:pt x="144945" y="565812"/>
                  </a:lnTo>
                  <a:lnTo>
                    <a:pt x="150573" y="600172"/>
                  </a:lnTo>
                  <a:lnTo>
                    <a:pt x="155437" y="629212"/>
                  </a:lnTo>
                  <a:lnTo>
                    <a:pt x="159534" y="652932"/>
                  </a:lnTo>
                  <a:lnTo>
                    <a:pt x="160832" y="660273"/>
                  </a:lnTo>
                  <a:lnTo>
                    <a:pt x="165146" y="663299"/>
                  </a:lnTo>
                  <a:lnTo>
                    <a:pt x="185518" y="659786"/>
                  </a:lnTo>
                  <a:lnTo>
                    <a:pt x="298826" y="642377"/>
                  </a:lnTo>
                  <a:lnTo>
                    <a:pt x="317173" y="639226"/>
                  </a:lnTo>
                  <a:lnTo>
                    <a:pt x="319320" y="635854"/>
                  </a:lnTo>
                  <a:lnTo>
                    <a:pt x="318293" y="630033"/>
                  </a:lnTo>
                  <a:lnTo>
                    <a:pt x="316381" y="620436"/>
                  </a:lnTo>
                  <a:lnTo>
                    <a:pt x="313657" y="608735"/>
                  </a:lnTo>
                  <a:lnTo>
                    <a:pt x="310121" y="594929"/>
                  </a:lnTo>
                  <a:lnTo>
                    <a:pt x="301691" y="564097"/>
                  </a:lnTo>
                  <a:lnTo>
                    <a:pt x="298310" y="550966"/>
                  </a:lnTo>
                  <a:lnTo>
                    <a:pt x="295628" y="539623"/>
                  </a:lnTo>
                  <a:lnTo>
                    <a:pt x="293645" y="530067"/>
                  </a:lnTo>
                  <a:lnTo>
                    <a:pt x="293289" y="528570"/>
                  </a:lnTo>
                  <a:lnTo>
                    <a:pt x="292964" y="527062"/>
                  </a:lnTo>
                  <a:lnTo>
                    <a:pt x="292692" y="525523"/>
                  </a:lnTo>
                  <a:lnTo>
                    <a:pt x="293479" y="493631"/>
                  </a:lnTo>
                  <a:lnTo>
                    <a:pt x="306001" y="465494"/>
                  </a:lnTo>
                  <a:lnTo>
                    <a:pt x="328158" y="444106"/>
                  </a:lnTo>
                  <a:lnTo>
                    <a:pt x="357852" y="432458"/>
                  </a:lnTo>
                  <a:lnTo>
                    <a:pt x="516805" y="432458"/>
                  </a:lnTo>
                  <a:lnTo>
                    <a:pt x="527959" y="416573"/>
                  </a:lnTo>
                  <a:close/>
                </a:path>
                <a:path w="557530" h="663575">
                  <a:moveTo>
                    <a:pt x="516805" y="432458"/>
                  </a:moveTo>
                  <a:lnTo>
                    <a:pt x="357852" y="432458"/>
                  </a:lnTo>
                  <a:lnTo>
                    <a:pt x="386481" y="432573"/>
                  </a:lnTo>
                  <a:lnTo>
                    <a:pt x="412360" y="442239"/>
                  </a:lnTo>
                  <a:lnTo>
                    <a:pt x="433356" y="459956"/>
                  </a:lnTo>
                  <a:lnTo>
                    <a:pt x="447337" y="484226"/>
                  </a:lnTo>
                  <a:lnTo>
                    <a:pt x="472907" y="471368"/>
                  </a:lnTo>
                  <a:lnTo>
                    <a:pt x="495346" y="455141"/>
                  </a:lnTo>
                  <a:lnTo>
                    <a:pt x="514643" y="435535"/>
                  </a:lnTo>
                  <a:lnTo>
                    <a:pt x="516805" y="432458"/>
                  </a:lnTo>
                  <a:close/>
                </a:path>
                <a:path w="557530" h="663575">
                  <a:moveTo>
                    <a:pt x="278358" y="0"/>
                  </a:moveTo>
                  <a:lnTo>
                    <a:pt x="248658" y="11648"/>
                  </a:lnTo>
                  <a:lnTo>
                    <a:pt x="226500" y="33036"/>
                  </a:lnTo>
                  <a:lnTo>
                    <a:pt x="213978" y="61173"/>
                  </a:lnTo>
                  <a:lnTo>
                    <a:pt x="213187" y="93065"/>
                  </a:lnTo>
                  <a:lnTo>
                    <a:pt x="215365" y="105420"/>
                  </a:lnTo>
                  <a:lnTo>
                    <a:pt x="155586" y="116189"/>
                  </a:lnTo>
                  <a:lnTo>
                    <a:pt x="90640" y="129598"/>
                  </a:lnTo>
                  <a:lnTo>
                    <a:pt x="60469" y="140676"/>
                  </a:lnTo>
                  <a:lnTo>
                    <a:pt x="61909" y="145706"/>
                  </a:lnTo>
                  <a:lnTo>
                    <a:pt x="63139" y="150634"/>
                  </a:lnTo>
                  <a:lnTo>
                    <a:pt x="70098" y="178066"/>
                  </a:lnTo>
                  <a:lnTo>
                    <a:pt x="76768" y="205256"/>
                  </a:lnTo>
                  <a:lnTo>
                    <a:pt x="83157" y="232213"/>
                  </a:lnTo>
                  <a:lnTo>
                    <a:pt x="89274" y="258944"/>
                  </a:lnTo>
                  <a:lnTo>
                    <a:pt x="65160" y="263196"/>
                  </a:lnTo>
                  <a:lnTo>
                    <a:pt x="35461" y="274844"/>
                  </a:lnTo>
                  <a:lnTo>
                    <a:pt x="13304" y="296233"/>
                  </a:lnTo>
                  <a:lnTo>
                    <a:pt x="785" y="324369"/>
                  </a:lnTo>
                  <a:lnTo>
                    <a:pt x="0" y="356261"/>
                  </a:lnTo>
                  <a:lnTo>
                    <a:pt x="11641" y="385960"/>
                  </a:lnTo>
                  <a:lnTo>
                    <a:pt x="33027" y="408117"/>
                  </a:lnTo>
                  <a:lnTo>
                    <a:pt x="61163" y="420636"/>
                  </a:lnTo>
                  <a:lnTo>
                    <a:pt x="93054" y="421421"/>
                  </a:lnTo>
                  <a:lnTo>
                    <a:pt x="120551" y="416573"/>
                  </a:lnTo>
                  <a:lnTo>
                    <a:pt x="527959" y="416573"/>
                  </a:lnTo>
                  <a:lnTo>
                    <a:pt x="530790" y="412542"/>
                  </a:lnTo>
                  <a:lnTo>
                    <a:pt x="546470" y="378181"/>
                  </a:lnTo>
                  <a:lnTo>
                    <a:pt x="555360" y="340514"/>
                  </a:lnTo>
                  <a:lnTo>
                    <a:pt x="557456" y="299543"/>
                  </a:lnTo>
                  <a:lnTo>
                    <a:pt x="552758" y="255269"/>
                  </a:lnTo>
                  <a:lnTo>
                    <a:pt x="541724" y="213243"/>
                  </a:lnTo>
                  <a:lnTo>
                    <a:pt x="524423" y="176722"/>
                  </a:lnTo>
                  <a:lnTo>
                    <a:pt x="500856" y="145706"/>
                  </a:lnTo>
                  <a:lnTo>
                    <a:pt x="471022" y="120195"/>
                  </a:lnTo>
                  <a:lnTo>
                    <a:pt x="425920" y="97423"/>
                  </a:lnTo>
                  <a:lnTo>
                    <a:pt x="375266" y="86981"/>
                  </a:lnTo>
                  <a:lnTo>
                    <a:pt x="371412" y="65160"/>
                  </a:lnTo>
                  <a:lnTo>
                    <a:pt x="359769" y="35461"/>
                  </a:lnTo>
                  <a:lnTo>
                    <a:pt x="338381" y="13304"/>
                  </a:lnTo>
                  <a:lnTo>
                    <a:pt x="310244" y="785"/>
                  </a:lnTo>
                  <a:lnTo>
                    <a:pt x="2783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D57E7">
              <a:alpha val="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181762" y="5556"/>
            <a:ext cx="10922635" cy="11303000"/>
            <a:chOff x="9181762" y="5556"/>
            <a:chExt cx="10922635" cy="11303000"/>
          </a:xfrm>
        </p:grpSpPr>
        <p:sp>
          <p:nvSpPr>
            <p:cNvPr id="4" name="object 4"/>
            <p:cNvSpPr/>
            <p:nvPr/>
          </p:nvSpPr>
          <p:spPr>
            <a:xfrm>
              <a:off x="9181762" y="5556"/>
              <a:ext cx="10922635" cy="11303000"/>
            </a:xfrm>
            <a:custGeom>
              <a:avLst/>
              <a:gdLst/>
              <a:ahLst/>
              <a:cxnLst/>
              <a:rect l="l" t="t" r="r" b="b"/>
              <a:pathLst>
                <a:path w="10922635" h="11303000">
                  <a:moveTo>
                    <a:pt x="10922336" y="0"/>
                  </a:moveTo>
                  <a:lnTo>
                    <a:pt x="3080871" y="0"/>
                  </a:lnTo>
                  <a:lnTo>
                    <a:pt x="3049595" y="25400"/>
                  </a:lnTo>
                  <a:lnTo>
                    <a:pt x="2811961" y="177800"/>
                  </a:lnTo>
                  <a:lnTo>
                    <a:pt x="2773073" y="215900"/>
                  </a:lnTo>
                  <a:lnTo>
                    <a:pt x="2657669" y="292100"/>
                  </a:lnTo>
                  <a:lnTo>
                    <a:pt x="2619625" y="330200"/>
                  </a:lnTo>
                  <a:lnTo>
                    <a:pt x="2544181" y="381000"/>
                  </a:lnTo>
                  <a:lnTo>
                    <a:pt x="2506784" y="419100"/>
                  </a:lnTo>
                  <a:lnTo>
                    <a:pt x="2469605" y="444500"/>
                  </a:lnTo>
                  <a:lnTo>
                    <a:pt x="2432647" y="482600"/>
                  </a:lnTo>
                  <a:lnTo>
                    <a:pt x="2359394" y="533400"/>
                  </a:lnTo>
                  <a:lnTo>
                    <a:pt x="2323103" y="571500"/>
                  </a:lnTo>
                  <a:lnTo>
                    <a:pt x="2287038" y="596900"/>
                  </a:lnTo>
                  <a:lnTo>
                    <a:pt x="2251199" y="635000"/>
                  </a:lnTo>
                  <a:lnTo>
                    <a:pt x="2215588" y="660400"/>
                  </a:lnTo>
                  <a:lnTo>
                    <a:pt x="2180207" y="698500"/>
                  </a:lnTo>
                  <a:lnTo>
                    <a:pt x="2145056" y="723900"/>
                  </a:lnTo>
                  <a:lnTo>
                    <a:pt x="2075453" y="800100"/>
                  </a:lnTo>
                  <a:lnTo>
                    <a:pt x="2041004" y="825500"/>
                  </a:lnTo>
                  <a:lnTo>
                    <a:pt x="1972815" y="901700"/>
                  </a:lnTo>
                  <a:lnTo>
                    <a:pt x="1939078" y="927100"/>
                  </a:lnTo>
                  <a:lnTo>
                    <a:pt x="1872328" y="1003300"/>
                  </a:lnTo>
                  <a:lnTo>
                    <a:pt x="1839317" y="1028700"/>
                  </a:lnTo>
                  <a:lnTo>
                    <a:pt x="1806551" y="1066800"/>
                  </a:lnTo>
                  <a:lnTo>
                    <a:pt x="1741758" y="1143000"/>
                  </a:lnTo>
                  <a:lnTo>
                    <a:pt x="1709734" y="1168400"/>
                  </a:lnTo>
                  <a:lnTo>
                    <a:pt x="1646437" y="1244600"/>
                  </a:lnTo>
                  <a:lnTo>
                    <a:pt x="1584152" y="1320800"/>
                  </a:lnTo>
                  <a:lnTo>
                    <a:pt x="1553393" y="1358900"/>
                  </a:lnTo>
                  <a:lnTo>
                    <a:pt x="1522890" y="1397000"/>
                  </a:lnTo>
                  <a:lnTo>
                    <a:pt x="1492646" y="1435100"/>
                  </a:lnTo>
                  <a:lnTo>
                    <a:pt x="1462661" y="1460500"/>
                  </a:lnTo>
                  <a:lnTo>
                    <a:pt x="1432938" y="1498600"/>
                  </a:lnTo>
                  <a:lnTo>
                    <a:pt x="1403477" y="1536700"/>
                  </a:lnTo>
                  <a:lnTo>
                    <a:pt x="1374280" y="1574800"/>
                  </a:lnTo>
                  <a:lnTo>
                    <a:pt x="1345348" y="1612900"/>
                  </a:lnTo>
                  <a:lnTo>
                    <a:pt x="1316683" y="1651000"/>
                  </a:lnTo>
                  <a:lnTo>
                    <a:pt x="1288286" y="1689100"/>
                  </a:lnTo>
                  <a:lnTo>
                    <a:pt x="1260159" y="1739900"/>
                  </a:lnTo>
                  <a:lnTo>
                    <a:pt x="1232302" y="1778000"/>
                  </a:lnTo>
                  <a:lnTo>
                    <a:pt x="1204718" y="1816100"/>
                  </a:lnTo>
                  <a:lnTo>
                    <a:pt x="1177407" y="1854200"/>
                  </a:lnTo>
                  <a:lnTo>
                    <a:pt x="1150370" y="1892300"/>
                  </a:lnTo>
                  <a:lnTo>
                    <a:pt x="1123611" y="1930400"/>
                  </a:lnTo>
                  <a:lnTo>
                    <a:pt x="1097128" y="1968500"/>
                  </a:lnTo>
                  <a:lnTo>
                    <a:pt x="1070925" y="2006600"/>
                  </a:lnTo>
                  <a:lnTo>
                    <a:pt x="1045003" y="2057400"/>
                  </a:lnTo>
                  <a:lnTo>
                    <a:pt x="1019362" y="2095500"/>
                  </a:lnTo>
                  <a:lnTo>
                    <a:pt x="994004" y="2133600"/>
                  </a:lnTo>
                  <a:lnTo>
                    <a:pt x="968931" y="2171700"/>
                  </a:lnTo>
                  <a:lnTo>
                    <a:pt x="944144" y="2222500"/>
                  </a:lnTo>
                  <a:lnTo>
                    <a:pt x="919644" y="2260600"/>
                  </a:lnTo>
                  <a:lnTo>
                    <a:pt x="895433" y="2298700"/>
                  </a:lnTo>
                  <a:lnTo>
                    <a:pt x="871512" y="2336800"/>
                  </a:lnTo>
                  <a:lnTo>
                    <a:pt x="847882" y="2387600"/>
                  </a:lnTo>
                  <a:lnTo>
                    <a:pt x="824545" y="2425700"/>
                  </a:lnTo>
                  <a:lnTo>
                    <a:pt x="801503" y="2463800"/>
                  </a:lnTo>
                  <a:lnTo>
                    <a:pt x="778756" y="2514600"/>
                  </a:lnTo>
                  <a:lnTo>
                    <a:pt x="756305" y="2552700"/>
                  </a:lnTo>
                  <a:lnTo>
                    <a:pt x="734154" y="2590800"/>
                  </a:lnTo>
                  <a:lnTo>
                    <a:pt x="712302" y="2641600"/>
                  </a:lnTo>
                  <a:lnTo>
                    <a:pt x="690751" y="2679700"/>
                  </a:lnTo>
                  <a:lnTo>
                    <a:pt x="669502" y="2730500"/>
                  </a:lnTo>
                  <a:lnTo>
                    <a:pt x="648558" y="2768600"/>
                  </a:lnTo>
                  <a:lnTo>
                    <a:pt x="627918" y="2819400"/>
                  </a:lnTo>
                  <a:lnTo>
                    <a:pt x="607585" y="2857500"/>
                  </a:lnTo>
                  <a:lnTo>
                    <a:pt x="587561" y="2895600"/>
                  </a:lnTo>
                  <a:lnTo>
                    <a:pt x="567845" y="2946400"/>
                  </a:lnTo>
                  <a:lnTo>
                    <a:pt x="548440" y="2984500"/>
                  </a:lnTo>
                  <a:lnTo>
                    <a:pt x="529348" y="3035300"/>
                  </a:lnTo>
                  <a:lnTo>
                    <a:pt x="510568" y="3073400"/>
                  </a:lnTo>
                  <a:lnTo>
                    <a:pt x="492104" y="3124200"/>
                  </a:lnTo>
                  <a:lnTo>
                    <a:pt x="473956" y="3175000"/>
                  </a:lnTo>
                  <a:lnTo>
                    <a:pt x="456126" y="3213100"/>
                  </a:lnTo>
                  <a:lnTo>
                    <a:pt x="438614" y="3263900"/>
                  </a:lnTo>
                  <a:lnTo>
                    <a:pt x="421423" y="3302000"/>
                  </a:lnTo>
                  <a:lnTo>
                    <a:pt x="404554" y="3352800"/>
                  </a:lnTo>
                  <a:lnTo>
                    <a:pt x="388007" y="3403600"/>
                  </a:lnTo>
                  <a:lnTo>
                    <a:pt x="371786" y="3441700"/>
                  </a:lnTo>
                  <a:lnTo>
                    <a:pt x="355890" y="3492500"/>
                  </a:lnTo>
                  <a:lnTo>
                    <a:pt x="340321" y="3530600"/>
                  </a:lnTo>
                  <a:lnTo>
                    <a:pt x="325081" y="3581400"/>
                  </a:lnTo>
                  <a:lnTo>
                    <a:pt x="310171" y="3632200"/>
                  </a:lnTo>
                  <a:lnTo>
                    <a:pt x="295593" y="3683000"/>
                  </a:lnTo>
                  <a:lnTo>
                    <a:pt x="281347" y="3721100"/>
                  </a:lnTo>
                  <a:lnTo>
                    <a:pt x="267435" y="3771900"/>
                  </a:lnTo>
                  <a:lnTo>
                    <a:pt x="253859" y="3822700"/>
                  </a:lnTo>
                  <a:lnTo>
                    <a:pt x="240620" y="3860800"/>
                  </a:lnTo>
                  <a:lnTo>
                    <a:pt x="227719" y="3911600"/>
                  </a:lnTo>
                  <a:lnTo>
                    <a:pt x="215158" y="3962400"/>
                  </a:lnTo>
                  <a:lnTo>
                    <a:pt x="202938" y="4013200"/>
                  </a:lnTo>
                  <a:lnTo>
                    <a:pt x="191060" y="4051300"/>
                  </a:lnTo>
                  <a:lnTo>
                    <a:pt x="179526" y="4102100"/>
                  </a:lnTo>
                  <a:lnTo>
                    <a:pt x="168337" y="4152900"/>
                  </a:lnTo>
                  <a:lnTo>
                    <a:pt x="157494" y="4203700"/>
                  </a:lnTo>
                  <a:lnTo>
                    <a:pt x="147000" y="4254500"/>
                  </a:lnTo>
                  <a:lnTo>
                    <a:pt x="136855" y="4292600"/>
                  </a:lnTo>
                  <a:lnTo>
                    <a:pt x="127060" y="4343400"/>
                  </a:lnTo>
                  <a:lnTo>
                    <a:pt x="117618" y="4394200"/>
                  </a:lnTo>
                  <a:lnTo>
                    <a:pt x="108529" y="4445000"/>
                  </a:lnTo>
                  <a:lnTo>
                    <a:pt x="99794" y="4495800"/>
                  </a:lnTo>
                  <a:lnTo>
                    <a:pt x="91416" y="4546600"/>
                  </a:lnTo>
                  <a:lnTo>
                    <a:pt x="83396" y="4597400"/>
                  </a:lnTo>
                  <a:lnTo>
                    <a:pt x="75734" y="4648200"/>
                  </a:lnTo>
                  <a:lnTo>
                    <a:pt x="68433" y="4686300"/>
                  </a:lnTo>
                  <a:lnTo>
                    <a:pt x="61493" y="4737100"/>
                  </a:lnTo>
                  <a:lnTo>
                    <a:pt x="54917" y="4787900"/>
                  </a:lnTo>
                  <a:lnTo>
                    <a:pt x="48705" y="4838700"/>
                  </a:lnTo>
                  <a:lnTo>
                    <a:pt x="42858" y="4889500"/>
                  </a:lnTo>
                  <a:lnTo>
                    <a:pt x="37379" y="4940300"/>
                  </a:lnTo>
                  <a:lnTo>
                    <a:pt x="32269" y="4991100"/>
                  </a:lnTo>
                  <a:lnTo>
                    <a:pt x="27528" y="5041900"/>
                  </a:lnTo>
                  <a:lnTo>
                    <a:pt x="23159" y="5092700"/>
                  </a:lnTo>
                  <a:lnTo>
                    <a:pt x="19163" y="5143500"/>
                  </a:lnTo>
                  <a:lnTo>
                    <a:pt x="15540" y="5194300"/>
                  </a:lnTo>
                  <a:lnTo>
                    <a:pt x="12293" y="5245100"/>
                  </a:lnTo>
                  <a:lnTo>
                    <a:pt x="9423" y="5295900"/>
                  </a:lnTo>
                  <a:lnTo>
                    <a:pt x="6931" y="5346700"/>
                  </a:lnTo>
                  <a:lnTo>
                    <a:pt x="4819" y="5397500"/>
                  </a:lnTo>
                  <a:lnTo>
                    <a:pt x="3088" y="5448300"/>
                  </a:lnTo>
                  <a:lnTo>
                    <a:pt x="1739" y="5499100"/>
                  </a:lnTo>
                  <a:lnTo>
                    <a:pt x="773" y="5549900"/>
                  </a:lnTo>
                  <a:lnTo>
                    <a:pt x="193" y="5600700"/>
                  </a:lnTo>
                  <a:lnTo>
                    <a:pt x="0" y="5651500"/>
                  </a:lnTo>
                  <a:lnTo>
                    <a:pt x="193" y="5702300"/>
                  </a:lnTo>
                  <a:lnTo>
                    <a:pt x="773" y="5753100"/>
                  </a:lnTo>
                  <a:lnTo>
                    <a:pt x="1739" y="5803900"/>
                  </a:lnTo>
                  <a:lnTo>
                    <a:pt x="3088" y="5854700"/>
                  </a:lnTo>
                  <a:lnTo>
                    <a:pt x="4819" y="5918200"/>
                  </a:lnTo>
                  <a:lnTo>
                    <a:pt x="6931" y="5969000"/>
                  </a:lnTo>
                  <a:lnTo>
                    <a:pt x="9423" y="6019800"/>
                  </a:lnTo>
                  <a:lnTo>
                    <a:pt x="12293" y="6070600"/>
                  </a:lnTo>
                  <a:lnTo>
                    <a:pt x="15540" y="6121400"/>
                  </a:lnTo>
                  <a:lnTo>
                    <a:pt x="19163" y="6172200"/>
                  </a:lnTo>
                  <a:lnTo>
                    <a:pt x="23159" y="6223000"/>
                  </a:lnTo>
                  <a:lnTo>
                    <a:pt x="27528" y="6273800"/>
                  </a:lnTo>
                  <a:lnTo>
                    <a:pt x="32269" y="6311900"/>
                  </a:lnTo>
                  <a:lnTo>
                    <a:pt x="37379" y="6362700"/>
                  </a:lnTo>
                  <a:lnTo>
                    <a:pt x="42858" y="6413500"/>
                  </a:lnTo>
                  <a:lnTo>
                    <a:pt x="48705" y="6464300"/>
                  </a:lnTo>
                  <a:lnTo>
                    <a:pt x="54917" y="6515100"/>
                  </a:lnTo>
                  <a:lnTo>
                    <a:pt x="61493" y="6565900"/>
                  </a:lnTo>
                  <a:lnTo>
                    <a:pt x="68433" y="6616700"/>
                  </a:lnTo>
                  <a:lnTo>
                    <a:pt x="75734" y="6667500"/>
                  </a:lnTo>
                  <a:lnTo>
                    <a:pt x="83396" y="6718300"/>
                  </a:lnTo>
                  <a:lnTo>
                    <a:pt x="91416" y="6769100"/>
                  </a:lnTo>
                  <a:lnTo>
                    <a:pt x="99794" y="6819900"/>
                  </a:lnTo>
                  <a:lnTo>
                    <a:pt x="108529" y="6870700"/>
                  </a:lnTo>
                  <a:lnTo>
                    <a:pt x="117618" y="6908800"/>
                  </a:lnTo>
                  <a:lnTo>
                    <a:pt x="127060" y="6959600"/>
                  </a:lnTo>
                  <a:lnTo>
                    <a:pt x="136855" y="7010400"/>
                  </a:lnTo>
                  <a:lnTo>
                    <a:pt x="147000" y="7061200"/>
                  </a:lnTo>
                  <a:lnTo>
                    <a:pt x="157494" y="7112000"/>
                  </a:lnTo>
                  <a:lnTo>
                    <a:pt x="168337" y="7162800"/>
                  </a:lnTo>
                  <a:lnTo>
                    <a:pt x="179526" y="7200900"/>
                  </a:lnTo>
                  <a:lnTo>
                    <a:pt x="191060" y="7251700"/>
                  </a:lnTo>
                  <a:lnTo>
                    <a:pt x="202938" y="7302500"/>
                  </a:lnTo>
                  <a:lnTo>
                    <a:pt x="215158" y="7353300"/>
                  </a:lnTo>
                  <a:lnTo>
                    <a:pt x="227719" y="7391400"/>
                  </a:lnTo>
                  <a:lnTo>
                    <a:pt x="240620" y="7442200"/>
                  </a:lnTo>
                  <a:lnTo>
                    <a:pt x="253859" y="7493000"/>
                  </a:lnTo>
                  <a:lnTo>
                    <a:pt x="267435" y="7543800"/>
                  </a:lnTo>
                  <a:lnTo>
                    <a:pt x="281347" y="7581900"/>
                  </a:lnTo>
                  <a:lnTo>
                    <a:pt x="295593" y="7632700"/>
                  </a:lnTo>
                  <a:lnTo>
                    <a:pt x="310171" y="7683500"/>
                  </a:lnTo>
                  <a:lnTo>
                    <a:pt x="325081" y="7721600"/>
                  </a:lnTo>
                  <a:lnTo>
                    <a:pt x="340321" y="7772400"/>
                  </a:lnTo>
                  <a:lnTo>
                    <a:pt x="355890" y="7823200"/>
                  </a:lnTo>
                  <a:lnTo>
                    <a:pt x="371786" y="7861300"/>
                  </a:lnTo>
                  <a:lnTo>
                    <a:pt x="388007" y="7912100"/>
                  </a:lnTo>
                  <a:lnTo>
                    <a:pt x="404554" y="7962900"/>
                  </a:lnTo>
                  <a:lnTo>
                    <a:pt x="421423" y="8001000"/>
                  </a:lnTo>
                  <a:lnTo>
                    <a:pt x="438614" y="8051800"/>
                  </a:lnTo>
                  <a:lnTo>
                    <a:pt x="456126" y="8089900"/>
                  </a:lnTo>
                  <a:lnTo>
                    <a:pt x="473956" y="8140700"/>
                  </a:lnTo>
                  <a:lnTo>
                    <a:pt x="492104" y="8191500"/>
                  </a:lnTo>
                  <a:lnTo>
                    <a:pt x="510568" y="8229600"/>
                  </a:lnTo>
                  <a:lnTo>
                    <a:pt x="529348" y="8280400"/>
                  </a:lnTo>
                  <a:lnTo>
                    <a:pt x="548440" y="8318500"/>
                  </a:lnTo>
                  <a:lnTo>
                    <a:pt x="567845" y="8369300"/>
                  </a:lnTo>
                  <a:lnTo>
                    <a:pt x="587561" y="8407400"/>
                  </a:lnTo>
                  <a:lnTo>
                    <a:pt x="607585" y="8458200"/>
                  </a:lnTo>
                  <a:lnTo>
                    <a:pt x="627918" y="8496300"/>
                  </a:lnTo>
                  <a:lnTo>
                    <a:pt x="648558" y="8534400"/>
                  </a:lnTo>
                  <a:lnTo>
                    <a:pt x="669502" y="8585200"/>
                  </a:lnTo>
                  <a:lnTo>
                    <a:pt x="690751" y="8623300"/>
                  </a:lnTo>
                  <a:lnTo>
                    <a:pt x="712302" y="8674100"/>
                  </a:lnTo>
                  <a:lnTo>
                    <a:pt x="734154" y="8712200"/>
                  </a:lnTo>
                  <a:lnTo>
                    <a:pt x="756305" y="8763000"/>
                  </a:lnTo>
                  <a:lnTo>
                    <a:pt x="778756" y="8801100"/>
                  </a:lnTo>
                  <a:lnTo>
                    <a:pt x="801503" y="8839200"/>
                  </a:lnTo>
                  <a:lnTo>
                    <a:pt x="824545" y="8890000"/>
                  </a:lnTo>
                  <a:lnTo>
                    <a:pt x="847882" y="8928100"/>
                  </a:lnTo>
                  <a:lnTo>
                    <a:pt x="871512" y="8966200"/>
                  </a:lnTo>
                  <a:lnTo>
                    <a:pt x="895433" y="9017000"/>
                  </a:lnTo>
                  <a:lnTo>
                    <a:pt x="919644" y="9055100"/>
                  </a:lnTo>
                  <a:lnTo>
                    <a:pt x="944144" y="9093200"/>
                  </a:lnTo>
                  <a:lnTo>
                    <a:pt x="968931" y="9131300"/>
                  </a:lnTo>
                  <a:lnTo>
                    <a:pt x="994004" y="9182100"/>
                  </a:lnTo>
                  <a:lnTo>
                    <a:pt x="1019362" y="9220200"/>
                  </a:lnTo>
                  <a:lnTo>
                    <a:pt x="1045003" y="9258300"/>
                  </a:lnTo>
                  <a:lnTo>
                    <a:pt x="1070925" y="9296400"/>
                  </a:lnTo>
                  <a:lnTo>
                    <a:pt x="1097128" y="9334500"/>
                  </a:lnTo>
                  <a:lnTo>
                    <a:pt x="1123611" y="9372600"/>
                  </a:lnTo>
                  <a:lnTo>
                    <a:pt x="1150370" y="9423400"/>
                  </a:lnTo>
                  <a:lnTo>
                    <a:pt x="1177407" y="9461500"/>
                  </a:lnTo>
                  <a:lnTo>
                    <a:pt x="1204718" y="9499600"/>
                  </a:lnTo>
                  <a:lnTo>
                    <a:pt x="1232302" y="9537700"/>
                  </a:lnTo>
                  <a:lnTo>
                    <a:pt x="1260159" y="9575800"/>
                  </a:lnTo>
                  <a:lnTo>
                    <a:pt x="1288286" y="9613900"/>
                  </a:lnTo>
                  <a:lnTo>
                    <a:pt x="1316683" y="9652000"/>
                  </a:lnTo>
                  <a:lnTo>
                    <a:pt x="1345348" y="9690100"/>
                  </a:lnTo>
                  <a:lnTo>
                    <a:pt x="1374280" y="9728200"/>
                  </a:lnTo>
                  <a:lnTo>
                    <a:pt x="1403477" y="9766300"/>
                  </a:lnTo>
                  <a:lnTo>
                    <a:pt x="1432938" y="9804400"/>
                  </a:lnTo>
                  <a:lnTo>
                    <a:pt x="1462661" y="9842500"/>
                  </a:lnTo>
                  <a:lnTo>
                    <a:pt x="1492646" y="9880600"/>
                  </a:lnTo>
                  <a:lnTo>
                    <a:pt x="1522890" y="9918700"/>
                  </a:lnTo>
                  <a:lnTo>
                    <a:pt x="1553393" y="9956800"/>
                  </a:lnTo>
                  <a:lnTo>
                    <a:pt x="1584152" y="9994900"/>
                  </a:lnTo>
                  <a:lnTo>
                    <a:pt x="1615168" y="10033000"/>
                  </a:lnTo>
                  <a:lnTo>
                    <a:pt x="1646437" y="10058400"/>
                  </a:lnTo>
                  <a:lnTo>
                    <a:pt x="1709734" y="10134600"/>
                  </a:lnTo>
                  <a:lnTo>
                    <a:pt x="1774031" y="10210800"/>
                  </a:lnTo>
                  <a:lnTo>
                    <a:pt x="1806551" y="10236200"/>
                  </a:lnTo>
                  <a:lnTo>
                    <a:pt x="1839317" y="10274300"/>
                  </a:lnTo>
                  <a:lnTo>
                    <a:pt x="1905582" y="10350500"/>
                  </a:lnTo>
                  <a:lnTo>
                    <a:pt x="1939078" y="10375900"/>
                  </a:lnTo>
                  <a:lnTo>
                    <a:pt x="2006790" y="10452100"/>
                  </a:lnTo>
                  <a:lnTo>
                    <a:pt x="2041004" y="10477500"/>
                  </a:lnTo>
                  <a:lnTo>
                    <a:pt x="2110138" y="10553700"/>
                  </a:lnTo>
                  <a:lnTo>
                    <a:pt x="2145056" y="10579100"/>
                  </a:lnTo>
                  <a:lnTo>
                    <a:pt x="2180207" y="10617200"/>
                  </a:lnTo>
                  <a:lnTo>
                    <a:pt x="2215588" y="10642600"/>
                  </a:lnTo>
                  <a:lnTo>
                    <a:pt x="2251199" y="10680700"/>
                  </a:lnTo>
                  <a:lnTo>
                    <a:pt x="2287038" y="10706100"/>
                  </a:lnTo>
                  <a:lnTo>
                    <a:pt x="2323103" y="10744200"/>
                  </a:lnTo>
                  <a:lnTo>
                    <a:pt x="2359394" y="10769600"/>
                  </a:lnTo>
                  <a:lnTo>
                    <a:pt x="2395909" y="10807700"/>
                  </a:lnTo>
                  <a:lnTo>
                    <a:pt x="2469605" y="10858500"/>
                  </a:lnTo>
                  <a:lnTo>
                    <a:pt x="2506784" y="10896600"/>
                  </a:lnTo>
                  <a:lnTo>
                    <a:pt x="2581795" y="10947400"/>
                  </a:lnTo>
                  <a:lnTo>
                    <a:pt x="2619625" y="10985500"/>
                  </a:lnTo>
                  <a:lnTo>
                    <a:pt x="2695926" y="11036300"/>
                  </a:lnTo>
                  <a:lnTo>
                    <a:pt x="2734395" y="11074400"/>
                  </a:lnTo>
                  <a:lnTo>
                    <a:pt x="2890357" y="11176000"/>
                  </a:lnTo>
                  <a:lnTo>
                    <a:pt x="2929863" y="11214100"/>
                  </a:lnTo>
                  <a:lnTo>
                    <a:pt x="3049595" y="11290300"/>
                  </a:lnTo>
                  <a:lnTo>
                    <a:pt x="3080871" y="11303000"/>
                  </a:lnTo>
                  <a:lnTo>
                    <a:pt x="10922336" y="11303000"/>
                  </a:lnTo>
                  <a:lnTo>
                    <a:pt x="10922336" y="0"/>
                  </a:lnTo>
                  <a:close/>
                </a:path>
              </a:pathLst>
            </a:custGeom>
            <a:solidFill>
              <a:srgbClr val="0D57E7">
                <a:alpha val="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275991" y="1029345"/>
              <a:ext cx="8828405" cy="9258300"/>
            </a:xfrm>
            <a:custGeom>
              <a:avLst/>
              <a:gdLst/>
              <a:ahLst/>
              <a:cxnLst/>
              <a:rect l="l" t="t" r="r" b="b"/>
              <a:pathLst>
                <a:path w="8828405" h="9258300">
                  <a:moveTo>
                    <a:pt x="4982412" y="9245600"/>
                  </a:moveTo>
                  <a:lnTo>
                    <a:pt x="4284321" y="9245600"/>
                  </a:lnTo>
                  <a:lnTo>
                    <a:pt x="4333900" y="9258300"/>
                  </a:lnTo>
                  <a:lnTo>
                    <a:pt x="4932833" y="9258300"/>
                  </a:lnTo>
                  <a:lnTo>
                    <a:pt x="4982412" y="9245600"/>
                  </a:lnTo>
                  <a:close/>
                </a:path>
                <a:path w="8828405" h="9258300">
                  <a:moveTo>
                    <a:pt x="5130515" y="9232900"/>
                  </a:moveTo>
                  <a:lnTo>
                    <a:pt x="4136217" y="9232900"/>
                  </a:lnTo>
                  <a:lnTo>
                    <a:pt x="4185476" y="9245600"/>
                  </a:lnTo>
                  <a:lnTo>
                    <a:pt x="5081256" y="9245600"/>
                  </a:lnTo>
                  <a:lnTo>
                    <a:pt x="5130515" y="9232900"/>
                  </a:lnTo>
                  <a:close/>
                </a:path>
                <a:path w="8828405" h="9258300">
                  <a:moveTo>
                    <a:pt x="5326391" y="9207500"/>
                  </a:moveTo>
                  <a:lnTo>
                    <a:pt x="3940341" y="9207500"/>
                  </a:lnTo>
                  <a:lnTo>
                    <a:pt x="4038041" y="9232900"/>
                  </a:lnTo>
                  <a:lnTo>
                    <a:pt x="5228692" y="9232900"/>
                  </a:lnTo>
                  <a:lnTo>
                    <a:pt x="5326391" y="9207500"/>
                  </a:lnTo>
                  <a:close/>
                </a:path>
                <a:path w="8828405" h="9258300">
                  <a:moveTo>
                    <a:pt x="5423589" y="9194800"/>
                  </a:moveTo>
                  <a:lnTo>
                    <a:pt x="3843144" y="9194800"/>
                  </a:lnTo>
                  <a:lnTo>
                    <a:pt x="3891678" y="9207500"/>
                  </a:lnTo>
                  <a:lnTo>
                    <a:pt x="5375054" y="9207500"/>
                  </a:lnTo>
                  <a:lnTo>
                    <a:pt x="5423589" y="9194800"/>
                  </a:lnTo>
                  <a:close/>
                </a:path>
                <a:path w="8828405" h="9258300">
                  <a:moveTo>
                    <a:pt x="5664217" y="9144000"/>
                  </a:moveTo>
                  <a:lnTo>
                    <a:pt x="3602516" y="9144000"/>
                  </a:lnTo>
                  <a:lnTo>
                    <a:pt x="3794742" y="9194800"/>
                  </a:lnTo>
                  <a:lnTo>
                    <a:pt x="5471991" y="9194800"/>
                  </a:lnTo>
                  <a:lnTo>
                    <a:pt x="5664217" y="9144000"/>
                  </a:lnTo>
                  <a:close/>
                </a:path>
                <a:path w="8828405" h="9258300">
                  <a:moveTo>
                    <a:pt x="5520258" y="76200"/>
                  </a:moveTo>
                  <a:lnTo>
                    <a:pt x="3746475" y="76200"/>
                  </a:lnTo>
                  <a:lnTo>
                    <a:pt x="3132742" y="241300"/>
                  </a:lnTo>
                  <a:lnTo>
                    <a:pt x="3086699" y="266700"/>
                  </a:lnTo>
                  <a:lnTo>
                    <a:pt x="2995166" y="292100"/>
                  </a:lnTo>
                  <a:lnTo>
                    <a:pt x="2949681" y="317500"/>
                  </a:lnTo>
                  <a:lnTo>
                    <a:pt x="2859292" y="342900"/>
                  </a:lnTo>
                  <a:lnTo>
                    <a:pt x="2814394" y="368300"/>
                  </a:lnTo>
                  <a:lnTo>
                    <a:pt x="2769697" y="381000"/>
                  </a:lnTo>
                  <a:lnTo>
                    <a:pt x="2680922" y="431800"/>
                  </a:lnTo>
                  <a:lnTo>
                    <a:pt x="2636849" y="444500"/>
                  </a:lnTo>
                  <a:lnTo>
                    <a:pt x="2549351" y="495300"/>
                  </a:lnTo>
                  <a:lnTo>
                    <a:pt x="2505932" y="508000"/>
                  </a:lnTo>
                  <a:lnTo>
                    <a:pt x="2377030" y="584200"/>
                  </a:lnTo>
                  <a:lnTo>
                    <a:pt x="2166906" y="711200"/>
                  </a:lnTo>
                  <a:lnTo>
                    <a:pt x="1963015" y="838200"/>
                  </a:lnTo>
                  <a:lnTo>
                    <a:pt x="1923020" y="876300"/>
                  </a:lnTo>
                  <a:lnTo>
                    <a:pt x="1843838" y="927100"/>
                  </a:lnTo>
                  <a:lnTo>
                    <a:pt x="1804658" y="965200"/>
                  </a:lnTo>
                  <a:lnTo>
                    <a:pt x="1727134" y="1016000"/>
                  </a:lnTo>
                  <a:lnTo>
                    <a:pt x="1688797" y="1054100"/>
                  </a:lnTo>
                  <a:lnTo>
                    <a:pt x="1650747" y="1079500"/>
                  </a:lnTo>
                  <a:lnTo>
                    <a:pt x="1575523" y="1155700"/>
                  </a:lnTo>
                  <a:lnTo>
                    <a:pt x="1538355" y="1181100"/>
                  </a:lnTo>
                  <a:lnTo>
                    <a:pt x="1501487" y="1219200"/>
                  </a:lnTo>
                  <a:lnTo>
                    <a:pt x="1464922" y="1244600"/>
                  </a:lnTo>
                  <a:lnTo>
                    <a:pt x="1428663" y="1282700"/>
                  </a:lnTo>
                  <a:lnTo>
                    <a:pt x="1357079" y="1358900"/>
                  </a:lnTo>
                  <a:lnTo>
                    <a:pt x="1321816" y="1384300"/>
                  </a:lnTo>
                  <a:lnTo>
                    <a:pt x="1286986" y="1422400"/>
                  </a:lnTo>
                  <a:lnTo>
                    <a:pt x="1252589" y="1460500"/>
                  </a:lnTo>
                  <a:lnTo>
                    <a:pt x="1218627" y="1498600"/>
                  </a:lnTo>
                  <a:lnTo>
                    <a:pt x="1185101" y="1536700"/>
                  </a:lnTo>
                  <a:lnTo>
                    <a:pt x="1152012" y="1574800"/>
                  </a:lnTo>
                  <a:lnTo>
                    <a:pt x="1119362" y="1612900"/>
                  </a:lnTo>
                  <a:lnTo>
                    <a:pt x="1087152" y="1651000"/>
                  </a:lnTo>
                  <a:lnTo>
                    <a:pt x="1055383" y="1689100"/>
                  </a:lnTo>
                  <a:lnTo>
                    <a:pt x="1024057" y="1727200"/>
                  </a:lnTo>
                  <a:lnTo>
                    <a:pt x="993175" y="1765300"/>
                  </a:lnTo>
                  <a:lnTo>
                    <a:pt x="962738" y="1803400"/>
                  </a:lnTo>
                  <a:lnTo>
                    <a:pt x="932747" y="1841500"/>
                  </a:lnTo>
                  <a:lnTo>
                    <a:pt x="903205" y="1879600"/>
                  </a:lnTo>
                  <a:lnTo>
                    <a:pt x="874112" y="1917700"/>
                  </a:lnTo>
                  <a:lnTo>
                    <a:pt x="845469" y="1955800"/>
                  </a:lnTo>
                  <a:lnTo>
                    <a:pt x="817278" y="2006600"/>
                  </a:lnTo>
                  <a:lnTo>
                    <a:pt x="789540" y="2044700"/>
                  </a:lnTo>
                  <a:lnTo>
                    <a:pt x="762257" y="2082800"/>
                  </a:lnTo>
                  <a:lnTo>
                    <a:pt x="735429" y="2120900"/>
                  </a:lnTo>
                  <a:lnTo>
                    <a:pt x="709059" y="2159000"/>
                  </a:lnTo>
                  <a:lnTo>
                    <a:pt x="683147" y="2209800"/>
                  </a:lnTo>
                  <a:lnTo>
                    <a:pt x="657694" y="2247900"/>
                  </a:lnTo>
                  <a:lnTo>
                    <a:pt x="632703" y="2286000"/>
                  </a:lnTo>
                  <a:lnTo>
                    <a:pt x="608174" y="2336800"/>
                  </a:lnTo>
                  <a:lnTo>
                    <a:pt x="584109" y="2374900"/>
                  </a:lnTo>
                  <a:lnTo>
                    <a:pt x="560508" y="2413000"/>
                  </a:lnTo>
                  <a:lnTo>
                    <a:pt x="537374" y="2463800"/>
                  </a:lnTo>
                  <a:lnTo>
                    <a:pt x="514708" y="2501900"/>
                  </a:lnTo>
                  <a:lnTo>
                    <a:pt x="492510" y="2552700"/>
                  </a:lnTo>
                  <a:lnTo>
                    <a:pt x="470783" y="2590800"/>
                  </a:lnTo>
                  <a:lnTo>
                    <a:pt x="449527" y="2628900"/>
                  </a:lnTo>
                  <a:lnTo>
                    <a:pt x="428744" y="2679700"/>
                  </a:lnTo>
                  <a:lnTo>
                    <a:pt x="408435" y="2717800"/>
                  </a:lnTo>
                  <a:lnTo>
                    <a:pt x="388602" y="2768600"/>
                  </a:lnTo>
                  <a:lnTo>
                    <a:pt x="369245" y="2806700"/>
                  </a:lnTo>
                  <a:lnTo>
                    <a:pt x="350367" y="2857500"/>
                  </a:lnTo>
                  <a:lnTo>
                    <a:pt x="331968" y="2908300"/>
                  </a:lnTo>
                  <a:lnTo>
                    <a:pt x="314050" y="2946400"/>
                  </a:lnTo>
                  <a:lnTo>
                    <a:pt x="296614" y="2997200"/>
                  </a:lnTo>
                  <a:lnTo>
                    <a:pt x="279661" y="3035300"/>
                  </a:lnTo>
                  <a:lnTo>
                    <a:pt x="263193" y="3086100"/>
                  </a:lnTo>
                  <a:lnTo>
                    <a:pt x="247211" y="3136900"/>
                  </a:lnTo>
                  <a:lnTo>
                    <a:pt x="231716" y="3175000"/>
                  </a:lnTo>
                  <a:lnTo>
                    <a:pt x="216710" y="3225800"/>
                  </a:lnTo>
                  <a:lnTo>
                    <a:pt x="202194" y="3263900"/>
                  </a:lnTo>
                  <a:lnTo>
                    <a:pt x="188169" y="3314700"/>
                  </a:lnTo>
                  <a:lnTo>
                    <a:pt x="174637" y="3365500"/>
                  </a:lnTo>
                  <a:lnTo>
                    <a:pt x="161599" y="3416300"/>
                  </a:lnTo>
                  <a:lnTo>
                    <a:pt x="149056" y="3454400"/>
                  </a:lnTo>
                  <a:lnTo>
                    <a:pt x="137009" y="3505200"/>
                  </a:lnTo>
                  <a:lnTo>
                    <a:pt x="125460" y="3556000"/>
                  </a:lnTo>
                  <a:lnTo>
                    <a:pt x="114410" y="3594100"/>
                  </a:lnTo>
                  <a:lnTo>
                    <a:pt x="103861" y="3644900"/>
                  </a:lnTo>
                  <a:lnTo>
                    <a:pt x="93814" y="3695700"/>
                  </a:lnTo>
                  <a:lnTo>
                    <a:pt x="84269" y="3746500"/>
                  </a:lnTo>
                  <a:lnTo>
                    <a:pt x="75230" y="3797300"/>
                  </a:lnTo>
                  <a:lnTo>
                    <a:pt x="66695" y="3835400"/>
                  </a:lnTo>
                  <a:lnTo>
                    <a:pt x="58668" y="3886200"/>
                  </a:lnTo>
                  <a:lnTo>
                    <a:pt x="51149" y="3937000"/>
                  </a:lnTo>
                  <a:lnTo>
                    <a:pt x="44140" y="3987800"/>
                  </a:lnTo>
                  <a:lnTo>
                    <a:pt x="37642" y="4038600"/>
                  </a:lnTo>
                  <a:lnTo>
                    <a:pt x="31656" y="4089400"/>
                  </a:lnTo>
                  <a:lnTo>
                    <a:pt x="26184" y="4140200"/>
                  </a:lnTo>
                  <a:lnTo>
                    <a:pt x="21227" y="4178300"/>
                  </a:lnTo>
                  <a:lnTo>
                    <a:pt x="16786" y="4229100"/>
                  </a:lnTo>
                  <a:lnTo>
                    <a:pt x="12862" y="4279900"/>
                  </a:lnTo>
                  <a:lnTo>
                    <a:pt x="9457" y="4330700"/>
                  </a:lnTo>
                  <a:lnTo>
                    <a:pt x="6573" y="4381500"/>
                  </a:lnTo>
                  <a:lnTo>
                    <a:pt x="4210" y="4432300"/>
                  </a:lnTo>
                  <a:lnTo>
                    <a:pt x="2370" y="4483100"/>
                  </a:lnTo>
                  <a:lnTo>
                    <a:pt x="1054" y="4533900"/>
                  </a:lnTo>
                  <a:lnTo>
                    <a:pt x="263" y="4584700"/>
                  </a:lnTo>
                  <a:lnTo>
                    <a:pt x="0" y="4635500"/>
                  </a:lnTo>
                  <a:lnTo>
                    <a:pt x="263" y="4686300"/>
                  </a:lnTo>
                  <a:lnTo>
                    <a:pt x="1054" y="4737100"/>
                  </a:lnTo>
                  <a:lnTo>
                    <a:pt x="2370" y="4775200"/>
                  </a:lnTo>
                  <a:lnTo>
                    <a:pt x="4210" y="4826000"/>
                  </a:lnTo>
                  <a:lnTo>
                    <a:pt x="6573" y="4876800"/>
                  </a:lnTo>
                  <a:lnTo>
                    <a:pt x="9457" y="4927600"/>
                  </a:lnTo>
                  <a:lnTo>
                    <a:pt x="12862" y="4978400"/>
                  </a:lnTo>
                  <a:lnTo>
                    <a:pt x="16786" y="5029200"/>
                  </a:lnTo>
                  <a:lnTo>
                    <a:pt x="21227" y="5080000"/>
                  </a:lnTo>
                  <a:lnTo>
                    <a:pt x="26184" y="5130800"/>
                  </a:lnTo>
                  <a:lnTo>
                    <a:pt x="31656" y="5181600"/>
                  </a:lnTo>
                  <a:lnTo>
                    <a:pt x="37642" y="5232400"/>
                  </a:lnTo>
                  <a:lnTo>
                    <a:pt x="44140" y="5270500"/>
                  </a:lnTo>
                  <a:lnTo>
                    <a:pt x="51149" y="5321300"/>
                  </a:lnTo>
                  <a:lnTo>
                    <a:pt x="58668" y="5372100"/>
                  </a:lnTo>
                  <a:lnTo>
                    <a:pt x="66695" y="5422900"/>
                  </a:lnTo>
                  <a:lnTo>
                    <a:pt x="75230" y="5473700"/>
                  </a:lnTo>
                  <a:lnTo>
                    <a:pt x="84269" y="5524500"/>
                  </a:lnTo>
                  <a:lnTo>
                    <a:pt x="93814" y="5562600"/>
                  </a:lnTo>
                  <a:lnTo>
                    <a:pt x="103861" y="5613400"/>
                  </a:lnTo>
                  <a:lnTo>
                    <a:pt x="114410" y="5664200"/>
                  </a:lnTo>
                  <a:lnTo>
                    <a:pt x="125460" y="5715000"/>
                  </a:lnTo>
                  <a:lnTo>
                    <a:pt x="137009" y="5753100"/>
                  </a:lnTo>
                  <a:lnTo>
                    <a:pt x="149056" y="5803900"/>
                  </a:lnTo>
                  <a:lnTo>
                    <a:pt x="161599" y="5854700"/>
                  </a:lnTo>
                  <a:lnTo>
                    <a:pt x="174637" y="5892800"/>
                  </a:lnTo>
                  <a:lnTo>
                    <a:pt x="188169" y="5943600"/>
                  </a:lnTo>
                  <a:lnTo>
                    <a:pt x="202194" y="5994400"/>
                  </a:lnTo>
                  <a:lnTo>
                    <a:pt x="216710" y="6045200"/>
                  </a:lnTo>
                  <a:lnTo>
                    <a:pt x="231716" y="6083300"/>
                  </a:lnTo>
                  <a:lnTo>
                    <a:pt x="247211" y="6134100"/>
                  </a:lnTo>
                  <a:lnTo>
                    <a:pt x="263193" y="6172200"/>
                  </a:lnTo>
                  <a:lnTo>
                    <a:pt x="279661" y="6223000"/>
                  </a:lnTo>
                  <a:lnTo>
                    <a:pt x="296614" y="6273800"/>
                  </a:lnTo>
                  <a:lnTo>
                    <a:pt x="314050" y="6311900"/>
                  </a:lnTo>
                  <a:lnTo>
                    <a:pt x="331968" y="6362700"/>
                  </a:lnTo>
                  <a:lnTo>
                    <a:pt x="350367" y="6400800"/>
                  </a:lnTo>
                  <a:lnTo>
                    <a:pt x="369245" y="6451600"/>
                  </a:lnTo>
                  <a:lnTo>
                    <a:pt x="388602" y="6489700"/>
                  </a:lnTo>
                  <a:lnTo>
                    <a:pt x="408435" y="6540500"/>
                  </a:lnTo>
                  <a:lnTo>
                    <a:pt x="428744" y="6578600"/>
                  </a:lnTo>
                  <a:lnTo>
                    <a:pt x="449527" y="6629400"/>
                  </a:lnTo>
                  <a:lnTo>
                    <a:pt x="470783" y="6667500"/>
                  </a:lnTo>
                  <a:lnTo>
                    <a:pt x="492510" y="6718300"/>
                  </a:lnTo>
                  <a:lnTo>
                    <a:pt x="514708" y="6756400"/>
                  </a:lnTo>
                  <a:lnTo>
                    <a:pt x="537374" y="6807200"/>
                  </a:lnTo>
                  <a:lnTo>
                    <a:pt x="560508" y="6845300"/>
                  </a:lnTo>
                  <a:lnTo>
                    <a:pt x="584109" y="6883400"/>
                  </a:lnTo>
                  <a:lnTo>
                    <a:pt x="608174" y="6934200"/>
                  </a:lnTo>
                  <a:lnTo>
                    <a:pt x="632703" y="6972300"/>
                  </a:lnTo>
                  <a:lnTo>
                    <a:pt x="657694" y="7010400"/>
                  </a:lnTo>
                  <a:lnTo>
                    <a:pt x="683147" y="7061200"/>
                  </a:lnTo>
                  <a:lnTo>
                    <a:pt x="709059" y="7099300"/>
                  </a:lnTo>
                  <a:lnTo>
                    <a:pt x="735429" y="7137400"/>
                  </a:lnTo>
                  <a:lnTo>
                    <a:pt x="762257" y="7175500"/>
                  </a:lnTo>
                  <a:lnTo>
                    <a:pt x="789540" y="7226300"/>
                  </a:lnTo>
                  <a:lnTo>
                    <a:pt x="817278" y="7264400"/>
                  </a:lnTo>
                  <a:lnTo>
                    <a:pt x="845469" y="7302500"/>
                  </a:lnTo>
                  <a:lnTo>
                    <a:pt x="874112" y="7340600"/>
                  </a:lnTo>
                  <a:lnTo>
                    <a:pt x="903205" y="7378700"/>
                  </a:lnTo>
                  <a:lnTo>
                    <a:pt x="932747" y="7416800"/>
                  </a:lnTo>
                  <a:lnTo>
                    <a:pt x="962738" y="7454900"/>
                  </a:lnTo>
                  <a:lnTo>
                    <a:pt x="993175" y="7493000"/>
                  </a:lnTo>
                  <a:lnTo>
                    <a:pt x="1024057" y="7543800"/>
                  </a:lnTo>
                  <a:lnTo>
                    <a:pt x="1055383" y="7581900"/>
                  </a:lnTo>
                  <a:lnTo>
                    <a:pt x="1087152" y="7620000"/>
                  </a:lnTo>
                  <a:lnTo>
                    <a:pt x="1119362" y="7645400"/>
                  </a:lnTo>
                  <a:lnTo>
                    <a:pt x="1152012" y="7683500"/>
                  </a:lnTo>
                  <a:lnTo>
                    <a:pt x="1185101" y="7721600"/>
                  </a:lnTo>
                  <a:lnTo>
                    <a:pt x="1218627" y="7759700"/>
                  </a:lnTo>
                  <a:lnTo>
                    <a:pt x="1252589" y="7797800"/>
                  </a:lnTo>
                  <a:lnTo>
                    <a:pt x="1286986" y="7835900"/>
                  </a:lnTo>
                  <a:lnTo>
                    <a:pt x="1321816" y="7874000"/>
                  </a:lnTo>
                  <a:lnTo>
                    <a:pt x="1357079" y="7912100"/>
                  </a:lnTo>
                  <a:lnTo>
                    <a:pt x="1392715" y="7937500"/>
                  </a:lnTo>
                  <a:lnTo>
                    <a:pt x="1428663" y="7975600"/>
                  </a:lnTo>
                  <a:lnTo>
                    <a:pt x="1501487" y="8051800"/>
                  </a:lnTo>
                  <a:lnTo>
                    <a:pt x="1538355" y="8077200"/>
                  </a:lnTo>
                  <a:lnTo>
                    <a:pt x="1575523" y="8115300"/>
                  </a:lnTo>
                  <a:lnTo>
                    <a:pt x="1612988" y="8140700"/>
                  </a:lnTo>
                  <a:lnTo>
                    <a:pt x="1650747" y="8178800"/>
                  </a:lnTo>
                  <a:lnTo>
                    <a:pt x="1688797" y="8204200"/>
                  </a:lnTo>
                  <a:lnTo>
                    <a:pt x="1727134" y="8242300"/>
                  </a:lnTo>
                  <a:lnTo>
                    <a:pt x="1765756" y="8267700"/>
                  </a:lnTo>
                  <a:lnTo>
                    <a:pt x="1804658" y="8305800"/>
                  </a:lnTo>
                  <a:lnTo>
                    <a:pt x="1883294" y="8356600"/>
                  </a:lnTo>
                  <a:lnTo>
                    <a:pt x="1923020" y="8394700"/>
                  </a:lnTo>
                  <a:lnTo>
                    <a:pt x="2084579" y="8496300"/>
                  </a:lnTo>
                  <a:lnTo>
                    <a:pt x="2125616" y="8534400"/>
                  </a:lnTo>
                  <a:lnTo>
                    <a:pt x="2166906" y="8559800"/>
                  </a:lnTo>
                  <a:lnTo>
                    <a:pt x="2377030" y="8686800"/>
                  </a:lnTo>
                  <a:lnTo>
                    <a:pt x="2419768" y="8699500"/>
                  </a:lnTo>
                  <a:lnTo>
                    <a:pt x="2549351" y="8775700"/>
                  </a:lnTo>
                  <a:lnTo>
                    <a:pt x="2592992" y="8788400"/>
                  </a:lnTo>
                  <a:lnTo>
                    <a:pt x="2680922" y="8839200"/>
                  </a:lnTo>
                  <a:lnTo>
                    <a:pt x="2725205" y="8851900"/>
                  </a:lnTo>
                  <a:lnTo>
                    <a:pt x="2769697" y="8877300"/>
                  </a:lnTo>
                  <a:lnTo>
                    <a:pt x="2814394" y="8890000"/>
                  </a:lnTo>
                  <a:lnTo>
                    <a:pt x="2859292" y="8915400"/>
                  </a:lnTo>
                  <a:lnTo>
                    <a:pt x="2904389" y="8928100"/>
                  </a:lnTo>
                  <a:lnTo>
                    <a:pt x="2949681" y="8953500"/>
                  </a:lnTo>
                  <a:lnTo>
                    <a:pt x="3040840" y="8978900"/>
                  </a:lnTo>
                  <a:lnTo>
                    <a:pt x="3086699" y="9004300"/>
                  </a:lnTo>
                  <a:lnTo>
                    <a:pt x="3225362" y="9042400"/>
                  </a:lnTo>
                  <a:lnTo>
                    <a:pt x="3271933" y="9067800"/>
                  </a:lnTo>
                  <a:lnTo>
                    <a:pt x="3554821" y="9144000"/>
                  </a:lnTo>
                  <a:lnTo>
                    <a:pt x="5711912" y="9144000"/>
                  </a:lnTo>
                  <a:lnTo>
                    <a:pt x="5994800" y="9067800"/>
                  </a:lnTo>
                  <a:lnTo>
                    <a:pt x="6041371" y="9042400"/>
                  </a:lnTo>
                  <a:lnTo>
                    <a:pt x="6180033" y="9004300"/>
                  </a:lnTo>
                  <a:lnTo>
                    <a:pt x="6225893" y="8978900"/>
                  </a:lnTo>
                  <a:lnTo>
                    <a:pt x="6317051" y="8953500"/>
                  </a:lnTo>
                  <a:lnTo>
                    <a:pt x="6362344" y="8928100"/>
                  </a:lnTo>
                  <a:lnTo>
                    <a:pt x="6407441" y="8915400"/>
                  </a:lnTo>
                  <a:lnTo>
                    <a:pt x="6452339" y="8890000"/>
                  </a:lnTo>
                  <a:lnTo>
                    <a:pt x="6497036" y="8877300"/>
                  </a:lnTo>
                  <a:lnTo>
                    <a:pt x="6541527" y="8851900"/>
                  </a:lnTo>
                  <a:lnTo>
                    <a:pt x="6585811" y="8839200"/>
                  </a:lnTo>
                  <a:lnTo>
                    <a:pt x="6673741" y="8788400"/>
                  </a:lnTo>
                  <a:lnTo>
                    <a:pt x="6717381" y="8775700"/>
                  </a:lnTo>
                  <a:lnTo>
                    <a:pt x="6846965" y="8699500"/>
                  </a:lnTo>
                  <a:lnTo>
                    <a:pt x="6889703" y="8686800"/>
                  </a:lnTo>
                  <a:lnTo>
                    <a:pt x="7099827" y="8559800"/>
                  </a:lnTo>
                  <a:lnTo>
                    <a:pt x="7141116" y="8534400"/>
                  </a:lnTo>
                  <a:lnTo>
                    <a:pt x="7182153" y="8496300"/>
                  </a:lnTo>
                  <a:lnTo>
                    <a:pt x="7343712" y="8394700"/>
                  </a:lnTo>
                  <a:lnTo>
                    <a:pt x="7383439" y="8356600"/>
                  </a:lnTo>
                  <a:lnTo>
                    <a:pt x="7462074" y="8305800"/>
                  </a:lnTo>
                  <a:lnTo>
                    <a:pt x="7500977" y="8267700"/>
                  </a:lnTo>
                  <a:lnTo>
                    <a:pt x="7539598" y="8242300"/>
                  </a:lnTo>
                  <a:lnTo>
                    <a:pt x="7577935" y="8204200"/>
                  </a:lnTo>
                  <a:lnTo>
                    <a:pt x="7615985" y="8178800"/>
                  </a:lnTo>
                  <a:lnTo>
                    <a:pt x="7653744" y="8140700"/>
                  </a:lnTo>
                  <a:lnTo>
                    <a:pt x="7691209" y="8115300"/>
                  </a:lnTo>
                  <a:lnTo>
                    <a:pt x="7728378" y="8077200"/>
                  </a:lnTo>
                  <a:lnTo>
                    <a:pt x="7765246" y="8051800"/>
                  </a:lnTo>
                  <a:lnTo>
                    <a:pt x="7838069" y="7975600"/>
                  </a:lnTo>
                  <a:lnTo>
                    <a:pt x="7874018" y="7937500"/>
                  </a:lnTo>
                  <a:lnTo>
                    <a:pt x="7909654" y="7912100"/>
                  </a:lnTo>
                  <a:lnTo>
                    <a:pt x="7944916" y="7874000"/>
                  </a:lnTo>
                  <a:lnTo>
                    <a:pt x="7979747" y="7835900"/>
                  </a:lnTo>
                  <a:lnTo>
                    <a:pt x="8014144" y="7797800"/>
                  </a:lnTo>
                  <a:lnTo>
                    <a:pt x="8048106" y="7759700"/>
                  </a:lnTo>
                  <a:lnTo>
                    <a:pt x="8081632" y="7721600"/>
                  </a:lnTo>
                  <a:lnTo>
                    <a:pt x="8114721" y="7683500"/>
                  </a:lnTo>
                  <a:lnTo>
                    <a:pt x="8147371" y="7645400"/>
                  </a:lnTo>
                  <a:lnTo>
                    <a:pt x="8179581" y="7620000"/>
                  </a:lnTo>
                  <a:lnTo>
                    <a:pt x="8211350" y="7581900"/>
                  </a:lnTo>
                  <a:lnTo>
                    <a:pt x="8242676" y="7543800"/>
                  </a:lnTo>
                  <a:lnTo>
                    <a:pt x="8273558" y="7493000"/>
                  </a:lnTo>
                  <a:lnTo>
                    <a:pt x="8303995" y="7454900"/>
                  </a:lnTo>
                  <a:lnTo>
                    <a:pt x="8333985" y="7416800"/>
                  </a:lnTo>
                  <a:lnTo>
                    <a:pt x="8363528" y="7378700"/>
                  </a:lnTo>
                  <a:lnTo>
                    <a:pt x="8392621" y="7340600"/>
                  </a:lnTo>
                  <a:lnTo>
                    <a:pt x="8421264" y="7302500"/>
                  </a:lnTo>
                  <a:lnTo>
                    <a:pt x="8449455" y="7264400"/>
                  </a:lnTo>
                  <a:lnTo>
                    <a:pt x="8477192" y="7226300"/>
                  </a:lnTo>
                  <a:lnTo>
                    <a:pt x="8504476" y="7175500"/>
                  </a:lnTo>
                  <a:lnTo>
                    <a:pt x="8531303" y="7137400"/>
                  </a:lnTo>
                  <a:lnTo>
                    <a:pt x="8557674" y="7099300"/>
                  </a:lnTo>
                  <a:lnTo>
                    <a:pt x="8583586" y="7061200"/>
                  </a:lnTo>
                  <a:lnTo>
                    <a:pt x="8609038" y="7010400"/>
                  </a:lnTo>
                  <a:lnTo>
                    <a:pt x="8634030" y="6972300"/>
                  </a:lnTo>
                  <a:lnTo>
                    <a:pt x="8658559" y="6934200"/>
                  </a:lnTo>
                  <a:lnTo>
                    <a:pt x="8682624" y="6883400"/>
                  </a:lnTo>
                  <a:lnTo>
                    <a:pt x="8706224" y="6845300"/>
                  </a:lnTo>
                  <a:lnTo>
                    <a:pt x="8729358" y="6807200"/>
                  </a:lnTo>
                  <a:lnTo>
                    <a:pt x="8752025" y="6756400"/>
                  </a:lnTo>
                  <a:lnTo>
                    <a:pt x="8774223" y="6718300"/>
                  </a:lnTo>
                  <a:lnTo>
                    <a:pt x="8795950" y="6667500"/>
                  </a:lnTo>
                  <a:lnTo>
                    <a:pt x="8817206" y="6629400"/>
                  </a:lnTo>
                  <a:lnTo>
                    <a:pt x="8828106" y="6604000"/>
                  </a:lnTo>
                  <a:lnTo>
                    <a:pt x="8828106" y="2654300"/>
                  </a:lnTo>
                  <a:lnTo>
                    <a:pt x="8817206" y="2628900"/>
                  </a:lnTo>
                  <a:lnTo>
                    <a:pt x="8795950" y="2590800"/>
                  </a:lnTo>
                  <a:lnTo>
                    <a:pt x="8774223" y="2552700"/>
                  </a:lnTo>
                  <a:lnTo>
                    <a:pt x="8752025" y="2501900"/>
                  </a:lnTo>
                  <a:lnTo>
                    <a:pt x="8729358" y="2463800"/>
                  </a:lnTo>
                  <a:lnTo>
                    <a:pt x="8706224" y="2413000"/>
                  </a:lnTo>
                  <a:lnTo>
                    <a:pt x="8682624" y="2374900"/>
                  </a:lnTo>
                  <a:lnTo>
                    <a:pt x="8658559" y="2336800"/>
                  </a:lnTo>
                  <a:lnTo>
                    <a:pt x="8634030" y="2286000"/>
                  </a:lnTo>
                  <a:lnTo>
                    <a:pt x="8609038" y="2247900"/>
                  </a:lnTo>
                  <a:lnTo>
                    <a:pt x="8583586" y="2209800"/>
                  </a:lnTo>
                  <a:lnTo>
                    <a:pt x="8557674" y="2159000"/>
                  </a:lnTo>
                  <a:lnTo>
                    <a:pt x="8531303" y="2120900"/>
                  </a:lnTo>
                  <a:lnTo>
                    <a:pt x="8504476" y="2082800"/>
                  </a:lnTo>
                  <a:lnTo>
                    <a:pt x="8477192" y="2044700"/>
                  </a:lnTo>
                  <a:lnTo>
                    <a:pt x="8449455" y="2006600"/>
                  </a:lnTo>
                  <a:lnTo>
                    <a:pt x="8421264" y="1955800"/>
                  </a:lnTo>
                  <a:lnTo>
                    <a:pt x="8392621" y="1917700"/>
                  </a:lnTo>
                  <a:lnTo>
                    <a:pt x="8363528" y="1879600"/>
                  </a:lnTo>
                  <a:lnTo>
                    <a:pt x="8333985" y="1841500"/>
                  </a:lnTo>
                  <a:lnTo>
                    <a:pt x="8303995" y="1803400"/>
                  </a:lnTo>
                  <a:lnTo>
                    <a:pt x="8273558" y="1765300"/>
                  </a:lnTo>
                  <a:lnTo>
                    <a:pt x="8242676" y="1727200"/>
                  </a:lnTo>
                  <a:lnTo>
                    <a:pt x="8211350" y="1689100"/>
                  </a:lnTo>
                  <a:lnTo>
                    <a:pt x="8179581" y="1651000"/>
                  </a:lnTo>
                  <a:lnTo>
                    <a:pt x="8147371" y="1612900"/>
                  </a:lnTo>
                  <a:lnTo>
                    <a:pt x="8114721" y="1574800"/>
                  </a:lnTo>
                  <a:lnTo>
                    <a:pt x="8081632" y="1536700"/>
                  </a:lnTo>
                  <a:lnTo>
                    <a:pt x="8048106" y="1498600"/>
                  </a:lnTo>
                  <a:lnTo>
                    <a:pt x="8014144" y="1460500"/>
                  </a:lnTo>
                  <a:lnTo>
                    <a:pt x="7979747" y="1422400"/>
                  </a:lnTo>
                  <a:lnTo>
                    <a:pt x="7944916" y="1384300"/>
                  </a:lnTo>
                  <a:lnTo>
                    <a:pt x="7909654" y="1358900"/>
                  </a:lnTo>
                  <a:lnTo>
                    <a:pt x="7838069" y="1282700"/>
                  </a:lnTo>
                  <a:lnTo>
                    <a:pt x="7801811" y="1244600"/>
                  </a:lnTo>
                  <a:lnTo>
                    <a:pt x="7765246" y="1219200"/>
                  </a:lnTo>
                  <a:lnTo>
                    <a:pt x="7728378" y="1181100"/>
                  </a:lnTo>
                  <a:lnTo>
                    <a:pt x="7691209" y="1155700"/>
                  </a:lnTo>
                  <a:lnTo>
                    <a:pt x="7615985" y="1079500"/>
                  </a:lnTo>
                  <a:lnTo>
                    <a:pt x="7577935" y="1054100"/>
                  </a:lnTo>
                  <a:lnTo>
                    <a:pt x="7539598" y="1016000"/>
                  </a:lnTo>
                  <a:lnTo>
                    <a:pt x="7462074" y="965200"/>
                  </a:lnTo>
                  <a:lnTo>
                    <a:pt x="7422894" y="927100"/>
                  </a:lnTo>
                  <a:lnTo>
                    <a:pt x="7343712" y="876300"/>
                  </a:lnTo>
                  <a:lnTo>
                    <a:pt x="7303717" y="838200"/>
                  </a:lnTo>
                  <a:lnTo>
                    <a:pt x="7099827" y="711200"/>
                  </a:lnTo>
                  <a:lnTo>
                    <a:pt x="6889703" y="584200"/>
                  </a:lnTo>
                  <a:lnTo>
                    <a:pt x="6760801" y="508000"/>
                  </a:lnTo>
                  <a:lnTo>
                    <a:pt x="6717381" y="495300"/>
                  </a:lnTo>
                  <a:lnTo>
                    <a:pt x="6629883" y="444500"/>
                  </a:lnTo>
                  <a:lnTo>
                    <a:pt x="6585811" y="431800"/>
                  </a:lnTo>
                  <a:lnTo>
                    <a:pt x="6497036" y="381000"/>
                  </a:lnTo>
                  <a:lnTo>
                    <a:pt x="6452339" y="368300"/>
                  </a:lnTo>
                  <a:lnTo>
                    <a:pt x="6407441" y="342900"/>
                  </a:lnTo>
                  <a:lnTo>
                    <a:pt x="6317051" y="317500"/>
                  </a:lnTo>
                  <a:lnTo>
                    <a:pt x="6271567" y="292100"/>
                  </a:lnTo>
                  <a:lnTo>
                    <a:pt x="6180033" y="266700"/>
                  </a:lnTo>
                  <a:lnTo>
                    <a:pt x="6133991" y="241300"/>
                  </a:lnTo>
                  <a:lnTo>
                    <a:pt x="5520258" y="76200"/>
                  </a:lnTo>
                  <a:close/>
                </a:path>
                <a:path w="8828405" h="9258300">
                  <a:moveTo>
                    <a:pt x="5375054" y="50800"/>
                  </a:moveTo>
                  <a:lnTo>
                    <a:pt x="3891678" y="50800"/>
                  </a:lnTo>
                  <a:lnTo>
                    <a:pt x="3794742" y="76200"/>
                  </a:lnTo>
                  <a:lnTo>
                    <a:pt x="5471991" y="76200"/>
                  </a:lnTo>
                  <a:lnTo>
                    <a:pt x="5375054" y="50800"/>
                  </a:lnTo>
                  <a:close/>
                </a:path>
                <a:path w="8828405" h="9258300">
                  <a:moveTo>
                    <a:pt x="5277603" y="38100"/>
                  </a:moveTo>
                  <a:lnTo>
                    <a:pt x="3989130" y="38100"/>
                  </a:lnTo>
                  <a:lnTo>
                    <a:pt x="3940341" y="50800"/>
                  </a:lnTo>
                  <a:lnTo>
                    <a:pt x="5326391" y="50800"/>
                  </a:lnTo>
                  <a:lnTo>
                    <a:pt x="5277603" y="38100"/>
                  </a:lnTo>
                  <a:close/>
                </a:path>
                <a:path w="8828405" h="9258300">
                  <a:moveTo>
                    <a:pt x="5179662" y="25400"/>
                  </a:moveTo>
                  <a:lnTo>
                    <a:pt x="4087071" y="25400"/>
                  </a:lnTo>
                  <a:lnTo>
                    <a:pt x="4038041" y="38100"/>
                  </a:lnTo>
                  <a:lnTo>
                    <a:pt x="5228692" y="38100"/>
                  </a:lnTo>
                  <a:lnTo>
                    <a:pt x="5179662" y="25400"/>
                  </a:lnTo>
                  <a:close/>
                </a:path>
                <a:path w="8828405" h="9258300">
                  <a:moveTo>
                    <a:pt x="5031887" y="12700"/>
                  </a:moveTo>
                  <a:lnTo>
                    <a:pt x="4234845" y="12700"/>
                  </a:lnTo>
                  <a:lnTo>
                    <a:pt x="4185476" y="25400"/>
                  </a:lnTo>
                  <a:lnTo>
                    <a:pt x="5081256" y="25400"/>
                  </a:lnTo>
                  <a:lnTo>
                    <a:pt x="5031887" y="12700"/>
                  </a:lnTo>
                  <a:close/>
                </a:path>
                <a:path w="8828405" h="9258300">
                  <a:moveTo>
                    <a:pt x="4883154" y="0"/>
                  </a:moveTo>
                  <a:lnTo>
                    <a:pt x="4383579" y="0"/>
                  </a:lnTo>
                  <a:lnTo>
                    <a:pt x="4333900" y="12700"/>
                  </a:lnTo>
                  <a:lnTo>
                    <a:pt x="4932833" y="12700"/>
                  </a:lnTo>
                  <a:lnTo>
                    <a:pt x="4883154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370168" y="3115088"/>
              <a:ext cx="5078730" cy="5078730"/>
            </a:xfrm>
            <a:custGeom>
              <a:avLst/>
              <a:gdLst/>
              <a:ahLst/>
              <a:cxnLst/>
              <a:rect l="l" t="t" r="r" b="b"/>
              <a:pathLst>
                <a:path w="5078730" h="5078730">
                  <a:moveTo>
                    <a:pt x="2539189" y="0"/>
                  </a:moveTo>
                  <a:lnTo>
                    <a:pt x="2488356" y="481"/>
                  </a:lnTo>
                  <a:lnTo>
                    <a:pt x="2437713" y="1925"/>
                  </a:lnTo>
                  <a:lnTo>
                    <a:pt x="2387268" y="4330"/>
                  </a:lnTo>
                  <a:lnTo>
                    <a:pt x="2337027" y="7695"/>
                  </a:lnTo>
                  <a:lnTo>
                    <a:pt x="2286997" y="12018"/>
                  </a:lnTo>
                  <a:lnTo>
                    <a:pt x="2237185" y="17298"/>
                  </a:lnTo>
                  <a:lnTo>
                    <a:pt x="2187598" y="23534"/>
                  </a:lnTo>
                  <a:lnTo>
                    <a:pt x="2138242" y="30725"/>
                  </a:lnTo>
                  <a:lnTo>
                    <a:pt x="2089125" y="38868"/>
                  </a:lnTo>
                  <a:lnTo>
                    <a:pt x="2040253" y="47963"/>
                  </a:lnTo>
                  <a:lnTo>
                    <a:pt x="1991633" y="58008"/>
                  </a:lnTo>
                  <a:lnTo>
                    <a:pt x="1943271" y="69002"/>
                  </a:lnTo>
                  <a:lnTo>
                    <a:pt x="1895176" y="80944"/>
                  </a:lnTo>
                  <a:lnTo>
                    <a:pt x="1847352" y="93832"/>
                  </a:lnTo>
                  <a:lnTo>
                    <a:pt x="1799808" y="107665"/>
                  </a:lnTo>
                  <a:lnTo>
                    <a:pt x="1752551" y="122442"/>
                  </a:lnTo>
                  <a:lnTo>
                    <a:pt x="1705586" y="138160"/>
                  </a:lnTo>
                  <a:lnTo>
                    <a:pt x="1658921" y="154820"/>
                  </a:lnTo>
                  <a:lnTo>
                    <a:pt x="1612562" y="172419"/>
                  </a:lnTo>
                  <a:lnTo>
                    <a:pt x="1566517" y="190957"/>
                  </a:lnTo>
                  <a:lnTo>
                    <a:pt x="1520852" y="210409"/>
                  </a:lnTo>
                  <a:lnTo>
                    <a:pt x="1475628" y="230745"/>
                  </a:lnTo>
                  <a:lnTo>
                    <a:pt x="1430851" y="251963"/>
                  </a:lnTo>
                  <a:lnTo>
                    <a:pt x="1386528" y="274058"/>
                  </a:lnTo>
                  <a:lnTo>
                    <a:pt x="1342663" y="297026"/>
                  </a:lnTo>
                  <a:lnTo>
                    <a:pt x="1299264" y="320863"/>
                  </a:lnTo>
                  <a:lnTo>
                    <a:pt x="1256335" y="345566"/>
                  </a:lnTo>
                  <a:lnTo>
                    <a:pt x="1213882" y="371131"/>
                  </a:lnTo>
                  <a:lnTo>
                    <a:pt x="1171911" y="397554"/>
                  </a:lnTo>
                  <a:lnTo>
                    <a:pt x="1130428" y="424831"/>
                  </a:lnTo>
                  <a:lnTo>
                    <a:pt x="1089439" y="452958"/>
                  </a:lnTo>
                  <a:lnTo>
                    <a:pt x="1048950" y="481931"/>
                  </a:lnTo>
                  <a:lnTo>
                    <a:pt x="1008965" y="511746"/>
                  </a:lnTo>
                  <a:lnTo>
                    <a:pt x="969491" y="542400"/>
                  </a:lnTo>
                  <a:lnTo>
                    <a:pt x="930535" y="573889"/>
                  </a:lnTo>
                  <a:lnTo>
                    <a:pt x="892100" y="606208"/>
                  </a:lnTo>
                  <a:lnTo>
                    <a:pt x="854195" y="639354"/>
                  </a:lnTo>
                  <a:lnTo>
                    <a:pt x="816823" y="673323"/>
                  </a:lnTo>
                  <a:lnTo>
                    <a:pt x="779991" y="708112"/>
                  </a:lnTo>
                  <a:lnTo>
                    <a:pt x="743705" y="743715"/>
                  </a:lnTo>
                  <a:lnTo>
                    <a:pt x="708103" y="780000"/>
                  </a:lnTo>
                  <a:lnTo>
                    <a:pt x="673316" y="816830"/>
                  </a:lnTo>
                  <a:lnTo>
                    <a:pt x="639348" y="854201"/>
                  </a:lnTo>
                  <a:lnTo>
                    <a:pt x="606203" y="892106"/>
                  </a:lnTo>
                  <a:lnTo>
                    <a:pt x="573884" y="930539"/>
                  </a:lnTo>
                  <a:lnTo>
                    <a:pt x="542396" y="969495"/>
                  </a:lnTo>
                  <a:lnTo>
                    <a:pt x="511743" y="1008968"/>
                  </a:lnTo>
                  <a:lnTo>
                    <a:pt x="481928" y="1048952"/>
                  </a:lnTo>
                  <a:lnTo>
                    <a:pt x="452956" y="1089441"/>
                  </a:lnTo>
                  <a:lnTo>
                    <a:pt x="424829" y="1130430"/>
                  </a:lnTo>
                  <a:lnTo>
                    <a:pt x="397553" y="1171912"/>
                  </a:lnTo>
                  <a:lnTo>
                    <a:pt x="371131" y="1213883"/>
                  </a:lnTo>
                  <a:lnTo>
                    <a:pt x="345566" y="1256335"/>
                  </a:lnTo>
                  <a:lnTo>
                    <a:pt x="320863" y="1299264"/>
                  </a:lnTo>
                  <a:lnTo>
                    <a:pt x="297025" y="1342664"/>
                  </a:lnTo>
                  <a:lnTo>
                    <a:pt x="274057" y="1386528"/>
                  </a:lnTo>
                  <a:lnTo>
                    <a:pt x="251963" y="1430851"/>
                  </a:lnTo>
                  <a:lnTo>
                    <a:pt x="230745" y="1475628"/>
                  </a:lnTo>
                  <a:lnTo>
                    <a:pt x="210409" y="1520852"/>
                  </a:lnTo>
                  <a:lnTo>
                    <a:pt x="190957" y="1566517"/>
                  </a:lnTo>
                  <a:lnTo>
                    <a:pt x="172419" y="1612562"/>
                  </a:lnTo>
                  <a:lnTo>
                    <a:pt x="154820" y="1658921"/>
                  </a:lnTo>
                  <a:lnTo>
                    <a:pt x="138160" y="1705586"/>
                  </a:lnTo>
                  <a:lnTo>
                    <a:pt x="122442" y="1752551"/>
                  </a:lnTo>
                  <a:lnTo>
                    <a:pt x="107665" y="1799808"/>
                  </a:lnTo>
                  <a:lnTo>
                    <a:pt x="93832" y="1847352"/>
                  </a:lnTo>
                  <a:lnTo>
                    <a:pt x="80944" y="1895176"/>
                  </a:lnTo>
                  <a:lnTo>
                    <a:pt x="69002" y="1943271"/>
                  </a:lnTo>
                  <a:lnTo>
                    <a:pt x="58008" y="1991633"/>
                  </a:lnTo>
                  <a:lnTo>
                    <a:pt x="47963" y="2040253"/>
                  </a:lnTo>
                  <a:lnTo>
                    <a:pt x="38868" y="2089125"/>
                  </a:lnTo>
                  <a:lnTo>
                    <a:pt x="30725" y="2138242"/>
                  </a:lnTo>
                  <a:lnTo>
                    <a:pt x="23534" y="2187598"/>
                  </a:lnTo>
                  <a:lnTo>
                    <a:pt x="17298" y="2237185"/>
                  </a:lnTo>
                  <a:lnTo>
                    <a:pt x="12018" y="2286997"/>
                  </a:lnTo>
                  <a:lnTo>
                    <a:pt x="7695" y="2337027"/>
                  </a:lnTo>
                  <a:lnTo>
                    <a:pt x="4330" y="2387268"/>
                  </a:lnTo>
                  <a:lnTo>
                    <a:pt x="1925" y="2437713"/>
                  </a:lnTo>
                  <a:lnTo>
                    <a:pt x="481" y="2488356"/>
                  </a:lnTo>
                  <a:lnTo>
                    <a:pt x="0" y="2539189"/>
                  </a:lnTo>
                  <a:lnTo>
                    <a:pt x="481" y="2590022"/>
                  </a:lnTo>
                  <a:lnTo>
                    <a:pt x="1925" y="2640665"/>
                  </a:lnTo>
                  <a:lnTo>
                    <a:pt x="4330" y="2691110"/>
                  </a:lnTo>
                  <a:lnTo>
                    <a:pt x="7695" y="2741351"/>
                  </a:lnTo>
                  <a:lnTo>
                    <a:pt x="12018" y="2791381"/>
                  </a:lnTo>
                  <a:lnTo>
                    <a:pt x="17298" y="2841193"/>
                  </a:lnTo>
                  <a:lnTo>
                    <a:pt x="23534" y="2890780"/>
                  </a:lnTo>
                  <a:lnTo>
                    <a:pt x="30725" y="2940136"/>
                  </a:lnTo>
                  <a:lnTo>
                    <a:pt x="38868" y="2989253"/>
                  </a:lnTo>
                  <a:lnTo>
                    <a:pt x="47963" y="3038126"/>
                  </a:lnTo>
                  <a:lnTo>
                    <a:pt x="58008" y="3086746"/>
                  </a:lnTo>
                  <a:lnTo>
                    <a:pt x="69002" y="3135107"/>
                  </a:lnTo>
                  <a:lnTo>
                    <a:pt x="80944" y="3183203"/>
                  </a:lnTo>
                  <a:lnTo>
                    <a:pt x="93832" y="3231026"/>
                  </a:lnTo>
                  <a:lnTo>
                    <a:pt x="107665" y="3278570"/>
                  </a:lnTo>
                  <a:lnTo>
                    <a:pt x="122442" y="3325828"/>
                  </a:lnTo>
                  <a:lnTo>
                    <a:pt x="138160" y="3372793"/>
                  </a:lnTo>
                  <a:lnTo>
                    <a:pt x="154820" y="3419458"/>
                  </a:lnTo>
                  <a:lnTo>
                    <a:pt x="172419" y="3465816"/>
                  </a:lnTo>
                  <a:lnTo>
                    <a:pt x="190957" y="3511861"/>
                  </a:lnTo>
                  <a:lnTo>
                    <a:pt x="210409" y="3557527"/>
                  </a:lnTo>
                  <a:lnTo>
                    <a:pt x="230745" y="3602751"/>
                  </a:lnTo>
                  <a:lnTo>
                    <a:pt x="251963" y="3647527"/>
                  </a:lnTo>
                  <a:lnTo>
                    <a:pt x="274058" y="3691851"/>
                  </a:lnTo>
                  <a:lnTo>
                    <a:pt x="297026" y="3735715"/>
                  </a:lnTo>
                  <a:lnTo>
                    <a:pt x="320863" y="3779115"/>
                  </a:lnTo>
                  <a:lnTo>
                    <a:pt x="345566" y="3822044"/>
                  </a:lnTo>
                  <a:lnTo>
                    <a:pt x="371131" y="3864496"/>
                  </a:lnTo>
                  <a:lnTo>
                    <a:pt x="397554" y="3906467"/>
                  </a:lnTo>
                  <a:lnTo>
                    <a:pt x="424831" y="3947950"/>
                  </a:lnTo>
                  <a:lnTo>
                    <a:pt x="452958" y="3988939"/>
                  </a:lnTo>
                  <a:lnTo>
                    <a:pt x="481931" y="4029429"/>
                  </a:lnTo>
                  <a:lnTo>
                    <a:pt x="511746" y="4069413"/>
                  </a:lnTo>
                  <a:lnTo>
                    <a:pt x="542400" y="4108887"/>
                  </a:lnTo>
                  <a:lnTo>
                    <a:pt x="573889" y="4147844"/>
                  </a:lnTo>
                  <a:lnTo>
                    <a:pt x="606208" y="4186278"/>
                  </a:lnTo>
                  <a:lnTo>
                    <a:pt x="639354" y="4224184"/>
                  </a:lnTo>
                  <a:lnTo>
                    <a:pt x="673323" y="4261556"/>
                  </a:lnTo>
                  <a:lnTo>
                    <a:pt x="708112" y="4298388"/>
                  </a:lnTo>
                  <a:lnTo>
                    <a:pt x="743715" y="4334674"/>
                  </a:lnTo>
                  <a:lnTo>
                    <a:pt x="780000" y="4370276"/>
                  </a:lnTo>
                  <a:lnTo>
                    <a:pt x="816830" y="4405063"/>
                  </a:lnTo>
                  <a:lnTo>
                    <a:pt x="854201" y="4439031"/>
                  </a:lnTo>
                  <a:lnTo>
                    <a:pt x="892106" y="4472176"/>
                  </a:lnTo>
                  <a:lnTo>
                    <a:pt x="930539" y="4504494"/>
                  </a:lnTo>
                  <a:lnTo>
                    <a:pt x="969495" y="4535982"/>
                  </a:lnTo>
                  <a:lnTo>
                    <a:pt x="1008968" y="4566635"/>
                  </a:lnTo>
                  <a:lnTo>
                    <a:pt x="1048952" y="4596450"/>
                  </a:lnTo>
                  <a:lnTo>
                    <a:pt x="1089441" y="4625423"/>
                  </a:lnTo>
                  <a:lnTo>
                    <a:pt x="1130430" y="4653549"/>
                  </a:lnTo>
                  <a:lnTo>
                    <a:pt x="1171912" y="4680825"/>
                  </a:lnTo>
                  <a:lnTo>
                    <a:pt x="1213883" y="4707248"/>
                  </a:lnTo>
                  <a:lnTo>
                    <a:pt x="1256335" y="4732812"/>
                  </a:lnTo>
                  <a:lnTo>
                    <a:pt x="1299264" y="4757515"/>
                  </a:lnTo>
                  <a:lnTo>
                    <a:pt x="1342664" y="4781353"/>
                  </a:lnTo>
                  <a:lnTo>
                    <a:pt x="1386528" y="4804321"/>
                  </a:lnTo>
                  <a:lnTo>
                    <a:pt x="1430851" y="4826416"/>
                  </a:lnTo>
                  <a:lnTo>
                    <a:pt x="1475628" y="4847633"/>
                  </a:lnTo>
                  <a:lnTo>
                    <a:pt x="1520852" y="4867970"/>
                  </a:lnTo>
                  <a:lnTo>
                    <a:pt x="1566517" y="4887421"/>
                  </a:lnTo>
                  <a:lnTo>
                    <a:pt x="1612562" y="4905959"/>
                  </a:lnTo>
                  <a:lnTo>
                    <a:pt x="1658921" y="4923558"/>
                  </a:lnTo>
                  <a:lnTo>
                    <a:pt x="1705586" y="4940218"/>
                  </a:lnTo>
                  <a:lnTo>
                    <a:pt x="1752551" y="4955937"/>
                  </a:lnTo>
                  <a:lnTo>
                    <a:pt x="1799808" y="4970713"/>
                  </a:lnTo>
                  <a:lnTo>
                    <a:pt x="1847352" y="4984547"/>
                  </a:lnTo>
                  <a:lnTo>
                    <a:pt x="1895176" y="4997435"/>
                  </a:lnTo>
                  <a:lnTo>
                    <a:pt x="1943271" y="5009376"/>
                  </a:lnTo>
                  <a:lnTo>
                    <a:pt x="1991633" y="5020371"/>
                  </a:lnTo>
                  <a:lnTo>
                    <a:pt x="2040253" y="5030416"/>
                  </a:lnTo>
                  <a:lnTo>
                    <a:pt x="2089125" y="5039511"/>
                  </a:lnTo>
                  <a:lnTo>
                    <a:pt x="2138242" y="5047654"/>
                  </a:lnTo>
                  <a:lnTo>
                    <a:pt x="2187598" y="5054844"/>
                  </a:lnTo>
                  <a:lnTo>
                    <a:pt x="2237185" y="5061080"/>
                  </a:lnTo>
                  <a:lnTo>
                    <a:pt x="2286997" y="5066360"/>
                  </a:lnTo>
                  <a:lnTo>
                    <a:pt x="2337027" y="5070683"/>
                  </a:lnTo>
                  <a:lnTo>
                    <a:pt x="2387268" y="5074048"/>
                  </a:lnTo>
                  <a:lnTo>
                    <a:pt x="2437713" y="5076453"/>
                  </a:lnTo>
                  <a:lnTo>
                    <a:pt x="2488356" y="5077897"/>
                  </a:lnTo>
                  <a:lnTo>
                    <a:pt x="2539189" y="5078379"/>
                  </a:lnTo>
                  <a:lnTo>
                    <a:pt x="2590022" y="5077897"/>
                  </a:lnTo>
                  <a:lnTo>
                    <a:pt x="2640665" y="5076453"/>
                  </a:lnTo>
                  <a:lnTo>
                    <a:pt x="2691110" y="5074048"/>
                  </a:lnTo>
                  <a:lnTo>
                    <a:pt x="2741351" y="5070683"/>
                  </a:lnTo>
                  <a:lnTo>
                    <a:pt x="2791381" y="5066360"/>
                  </a:lnTo>
                  <a:lnTo>
                    <a:pt x="2841193" y="5061080"/>
                  </a:lnTo>
                  <a:lnTo>
                    <a:pt x="2890780" y="5054844"/>
                  </a:lnTo>
                  <a:lnTo>
                    <a:pt x="2940136" y="5047654"/>
                  </a:lnTo>
                  <a:lnTo>
                    <a:pt x="2989253" y="5039511"/>
                  </a:lnTo>
                  <a:lnTo>
                    <a:pt x="3038126" y="5030416"/>
                  </a:lnTo>
                  <a:lnTo>
                    <a:pt x="3086746" y="5020371"/>
                  </a:lnTo>
                  <a:lnTo>
                    <a:pt x="3135107" y="5009376"/>
                  </a:lnTo>
                  <a:lnTo>
                    <a:pt x="3183203" y="4997435"/>
                  </a:lnTo>
                  <a:lnTo>
                    <a:pt x="3231026" y="4984547"/>
                  </a:lnTo>
                  <a:lnTo>
                    <a:pt x="3278570" y="4970713"/>
                  </a:lnTo>
                  <a:lnTo>
                    <a:pt x="3325828" y="4955937"/>
                  </a:lnTo>
                  <a:lnTo>
                    <a:pt x="3372793" y="4940218"/>
                  </a:lnTo>
                  <a:lnTo>
                    <a:pt x="3419458" y="4923558"/>
                  </a:lnTo>
                  <a:lnTo>
                    <a:pt x="3465816" y="4905959"/>
                  </a:lnTo>
                  <a:lnTo>
                    <a:pt x="3511861" y="4887421"/>
                  </a:lnTo>
                  <a:lnTo>
                    <a:pt x="3557527" y="4867970"/>
                  </a:lnTo>
                  <a:lnTo>
                    <a:pt x="3602751" y="4847633"/>
                  </a:lnTo>
                  <a:lnTo>
                    <a:pt x="3647527" y="4826416"/>
                  </a:lnTo>
                  <a:lnTo>
                    <a:pt x="3691850" y="4804321"/>
                  </a:lnTo>
                  <a:lnTo>
                    <a:pt x="3735715" y="4781353"/>
                  </a:lnTo>
                  <a:lnTo>
                    <a:pt x="3779114" y="4757515"/>
                  </a:lnTo>
                  <a:lnTo>
                    <a:pt x="3822043" y="4732812"/>
                  </a:lnTo>
                  <a:lnTo>
                    <a:pt x="3864496" y="4707248"/>
                  </a:lnTo>
                  <a:lnTo>
                    <a:pt x="3906466" y="4680825"/>
                  </a:lnTo>
                  <a:lnTo>
                    <a:pt x="3947949" y="4653549"/>
                  </a:lnTo>
                  <a:lnTo>
                    <a:pt x="3988937" y="4625423"/>
                  </a:lnTo>
                  <a:lnTo>
                    <a:pt x="4029427" y="4596450"/>
                  </a:lnTo>
                  <a:lnTo>
                    <a:pt x="4069411" y="4566635"/>
                  </a:lnTo>
                  <a:lnTo>
                    <a:pt x="4108883" y="4535982"/>
                  </a:lnTo>
                  <a:lnTo>
                    <a:pt x="4147839" y="4504494"/>
                  </a:lnTo>
                  <a:lnTo>
                    <a:pt x="4186273" y="4472176"/>
                  </a:lnTo>
                  <a:lnTo>
                    <a:pt x="4224177" y="4439031"/>
                  </a:lnTo>
                  <a:lnTo>
                    <a:pt x="4261548" y="4405063"/>
                  </a:lnTo>
                  <a:lnTo>
                    <a:pt x="4298379" y="4370276"/>
                  </a:lnTo>
                  <a:lnTo>
                    <a:pt x="4334663" y="4334674"/>
                  </a:lnTo>
                  <a:lnTo>
                    <a:pt x="4370267" y="4298388"/>
                  </a:lnTo>
                  <a:lnTo>
                    <a:pt x="4405055" y="4261556"/>
                  </a:lnTo>
                  <a:lnTo>
                    <a:pt x="4439024" y="4224184"/>
                  </a:lnTo>
                  <a:lnTo>
                    <a:pt x="4472171" y="4186278"/>
                  </a:lnTo>
                  <a:lnTo>
                    <a:pt x="4504490" y="4147844"/>
                  </a:lnTo>
                  <a:lnTo>
                    <a:pt x="4535978" y="4108887"/>
                  </a:lnTo>
                  <a:lnTo>
                    <a:pt x="4566632" y="4069413"/>
                  </a:lnTo>
                  <a:lnTo>
                    <a:pt x="4596448" y="4029429"/>
                  </a:lnTo>
                  <a:lnTo>
                    <a:pt x="4625421" y="3988939"/>
                  </a:lnTo>
                  <a:lnTo>
                    <a:pt x="4653548" y="3947950"/>
                  </a:lnTo>
                  <a:lnTo>
                    <a:pt x="4680824" y="3906467"/>
                  </a:lnTo>
                  <a:lnTo>
                    <a:pt x="4707247" y="3864496"/>
                  </a:lnTo>
                  <a:lnTo>
                    <a:pt x="4732812" y="3822044"/>
                  </a:lnTo>
                  <a:lnTo>
                    <a:pt x="4757515" y="3779115"/>
                  </a:lnTo>
                  <a:lnTo>
                    <a:pt x="4781353" y="3735715"/>
                  </a:lnTo>
                  <a:lnTo>
                    <a:pt x="4804321" y="3691851"/>
                  </a:lnTo>
                  <a:lnTo>
                    <a:pt x="4826416" y="3647527"/>
                  </a:lnTo>
                  <a:lnTo>
                    <a:pt x="4847633" y="3602751"/>
                  </a:lnTo>
                  <a:lnTo>
                    <a:pt x="4867970" y="3557527"/>
                  </a:lnTo>
                  <a:lnTo>
                    <a:pt x="4887421" y="3511861"/>
                  </a:lnTo>
                  <a:lnTo>
                    <a:pt x="4905959" y="3465816"/>
                  </a:lnTo>
                  <a:lnTo>
                    <a:pt x="4923558" y="3419458"/>
                  </a:lnTo>
                  <a:lnTo>
                    <a:pt x="4940218" y="3372793"/>
                  </a:lnTo>
                  <a:lnTo>
                    <a:pt x="4955937" y="3325828"/>
                  </a:lnTo>
                  <a:lnTo>
                    <a:pt x="4970713" y="3278570"/>
                  </a:lnTo>
                  <a:lnTo>
                    <a:pt x="4984547" y="3231026"/>
                  </a:lnTo>
                  <a:lnTo>
                    <a:pt x="4997435" y="3183203"/>
                  </a:lnTo>
                  <a:lnTo>
                    <a:pt x="5009376" y="3135107"/>
                  </a:lnTo>
                  <a:lnTo>
                    <a:pt x="5020371" y="3086746"/>
                  </a:lnTo>
                  <a:lnTo>
                    <a:pt x="5030416" y="3038126"/>
                  </a:lnTo>
                  <a:lnTo>
                    <a:pt x="5039511" y="2989253"/>
                  </a:lnTo>
                  <a:lnTo>
                    <a:pt x="5047654" y="2940136"/>
                  </a:lnTo>
                  <a:lnTo>
                    <a:pt x="5054844" y="2890780"/>
                  </a:lnTo>
                  <a:lnTo>
                    <a:pt x="5061080" y="2841193"/>
                  </a:lnTo>
                  <a:lnTo>
                    <a:pt x="5066360" y="2791381"/>
                  </a:lnTo>
                  <a:lnTo>
                    <a:pt x="5070683" y="2741351"/>
                  </a:lnTo>
                  <a:lnTo>
                    <a:pt x="5074048" y="2691110"/>
                  </a:lnTo>
                  <a:lnTo>
                    <a:pt x="5076453" y="2640665"/>
                  </a:lnTo>
                  <a:lnTo>
                    <a:pt x="5077897" y="2590022"/>
                  </a:lnTo>
                  <a:lnTo>
                    <a:pt x="5078379" y="2539189"/>
                  </a:lnTo>
                  <a:lnTo>
                    <a:pt x="5077897" y="2488356"/>
                  </a:lnTo>
                  <a:lnTo>
                    <a:pt x="5076453" y="2437713"/>
                  </a:lnTo>
                  <a:lnTo>
                    <a:pt x="5074048" y="2387268"/>
                  </a:lnTo>
                  <a:lnTo>
                    <a:pt x="5070683" y="2337027"/>
                  </a:lnTo>
                  <a:lnTo>
                    <a:pt x="5066360" y="2286997"/>
                  </a:lnTo>
                  <a:lnTo>
                    <a:pt x="5061080" y="2237185"/>
                  </a:lnTo>
                  <a:lnTo>
                    <a:pt x="5054844" y="2187598"/>
                  </a:lnTo>
                  <a:lnTo>
                    <a:pt x="5047654" y="2138242"/>
                  </a:lnTo>
                  <a:lnTo>
                    <a:pt x="5039511" y="2089125"/>
                  </a:lnTo>
                  <a:lnTo>
                    <a:pt x="5030416" y="2040253"/>
                  </a:lnTo>
                  <a:lnTo>
                    <a:pt x="5020371" y="1991633"/>
                  </a:lnTo>
                  <a:lnTo>
                    <a:pt x="5009376" y="1943271"/>
                  </a:lnTo>
                  <a:lnTo>
                    <a:pt x="4997435" y="1895176"/>
                  </a:lnTo>
                  <a:lnTo>
                    <a:pt x="4984547" y="1847352"/>
                  </a:lnTo>
                  <a:lnTo>
                    <a:pt x="4970713" y="1799808"/>
                  </a:lnTo>
                  <a:lnTo>
                    <a:pt x="4955937" y="1752551"/>
                  </a:lnTo>
                  <a:lnTo>
                    <a:pt x="4940218" y="1705586"/>
                  </a:lnTo>
                  <a:lnTo>
                    <a:pt x="4923558" y="1658921"/>
                  </a:lnTo>
                  <a:lnTo>
                    <a:pt x="4905959" y="1612562"/>
                  </a:lnTo>
                  <a:lnTo>
                    <a:pt x="4887421" y="1566517"/>
                  </a:lnTo>
                  <a:lnTo>
                    <a:pt x="4867970" y="1520852"/>
                  </a:lnTo>
                  <a:lnTo>
                    <a:pt x="4847633" y="1475628"/>
                  </a:lnTo>
                  <a:lnTo>
                    <a:pt x="4826416" y="1430851"/>
                  </a:lnTo>
                  <a:lnTo>
                    <a:pt x="4804321" y="1386528"/>
                  </a:lnTo>
                  <a:lnTo>
                    <a:pt x="4781353" y="1342664"/>
                  </a:lnTo>
                  <a:lnTo>
                    <a:pt x="4757515" y="1299264"/>
                  </a:lnTo>
                  <a:lnTo>
                    <a:pt x="4732812" y="1256335"/>
                  </a:lnTo>
                  <a:lnTo>
                    <a:pt x="4707248" y="1213883"/>
                  </a:lnTo>
                  <a:lnTo>
                    <a:pt x="4680825" y="1171912"/>
                  </a:lnTo>
                  <a:lnTo>
                    <a:pt x="4653549" y="1130430"/>
                  </a:lnTo>
                  <a:lnTo>
                    <a:pt x="4625423" y="1089441"/>
                  </a:lnTo>
                  <a:lnTo>
                    <a:pt x="4596450" y="1048952"/>
                  </a:lnTo>
                  <a:lnTo>
                    <a:pt x="4566635" y="1008968"/>
                  </a:lnTo>
                  <a:lnTo>
                    <a:pt x="4535982" y="969495"/>
                  </a:lnTo>
                  <a:lnTo>
                    <a:pt x="4504494" y="930539"/>
                  </a:lnTo>
                  <a:lnTo>
                    <a:pt x="4472176" y="892106"/>
                  </a:lnTo>
                  <a:lnTo>
                    <a:pt x="4439031" y="854201"/>
                  </a:lnTo>
                  <a:lnTo>
                    <a:pt x="4405063" y="816830"/>
                  </a:lnTo>
                  <a:lnTo>
                    <a:pt x="4370276" y="780000"/>
                  </a:lnTo>
                  <a:lnTo>
                    <a:pt x="4334674" y="743715"/>
                  </a:lnTo>
                  <a:lnTo>
                    <a:pt x="4298388" y="708112"/>
                  </a:lnTo>
                  <a:lnTo>
                    <a:pt x="4261556" y="673323"/>
                  </a:lnTo>
                  <a:lnTo>
                    <a:pt x="4224184" y="639354"/>
                  </a:lnTo>
                  <a:lnTo>
                    <a:pt x="4186278" y="606208"/>
                  </a:lnTo>
                  <a:lnTo>
                    <a:pt x="4147844" y="573889"/>
                  </a:lnTo>
                  <a:lnTo>
                    <a:pt x="4108887" y="542400"/>
                  </a:lnTo>
                  <a:lnTo>
                    <a:pt x="4069413" y="511746"/>
                  </a:lnTo>
                  <a:lnTo>
                    <a:pt x="4029429" y="481931"/>
                  </a:lnTo>
                  <a:lnTo>
                    <a:pt x="3988939" y="452958"/>
                  </a:lnTo>
                  <a:lnTo>
                    <a:pt x="3947950" y="424831"/>
                  </a:lnTo>
                  <a:lnTo>
                    <a:pt x="3906467" y="397554"/>
                  </a:lnTo>
                  <a:lnTo>
                    <a:pt x="3864496" y="371131"/>
                  </a:lnTo>
                  <a:lnTo>
                    <a:pt x="3822044" y="345566"/>
                  </a:lnTo>
                  <a:lnTo>
                    <a:pt x="3779115" y="320863"/>
                  </a:lnTo>
                  <a:lnTo>
                    <a:pt x="3735715" y="297026"/>
                  </a:lnTo>
                  <a:lnTo>
                    <a:pt x="3691851" y="274058"/>
                  </a:lnTo>
                  <a:lnTo>
                    <a:pt x="3647527" y="251963"/>
                  </a:lnTo>
                  <a:lnTo>
                    <a:pt x="3602751" y="230745"/>
                  </a:lnTo>
                  <a:lnTo>
                    <a:pt x="3557527" y="210409"/>
                  </a:lnTo>
                  <a:lnTo>
                    <a:pt x="3511861" y="190957"/>
                  </a:lnTo>
                  <a:lnTo>
                    <a:pt x="3465816" y="172419"/>
                  </a:lnTo>
                  <a:lnTo>
                    <a:pt x="3419458" y="154820"/>
                  </a:lnTo>
                  <a:lnTo>
                    <a:pt x="3372793" y="138160"/>
                  </a:lnTo>
                  <a:lnTo>
                    <a:pt x="3325828" y="122442"/>
                  </a:lnTo>
                  <a:lnTo>
                    <a:pt x="3278570" y="107665"/>
                  </a:lnTo>
                  <a:lnTo>
                    <a:pt x="3231026" y="93832"/>
                  </a:lnTo>
                  <a:lnTo>
                    <a:pt x="3183203" y="80944"/>
                  </a:lnTo>
                  <a:lnTo>
                    <a:pt x="3135107" y="69002"/>
                  </a:lnTo>
                  <a:lnTo>
                    <a:pt x="3086746" y="58008"/>
                  </a:lnTo>
                  <a:lnTo>
                    <a:pt x="3038126" y="47963"/>
                  </a:lnTo>
                  <a:lnTo>
                    <a:pt x="2989253" y="38868"/>
                  </a:lnTo>
                  <a:lnTo>
                    <a:pt x="2940136" y="30725"/>
                  </a:lnTo>
                  <a:lnTo>
                    <a:pt x="2890780" y="23534"/>
                  </a:lnTo>
                  <a:lnTo>
                    <a:pt x="2841193" y="17298"/>
                  </a:lnTo>
                  <a:lnTo>
                    <a:pt x="2791381" y="12018"/>
                  </a:lnTo>
                  <a:lnTo>
                    <a:pt x="2741351" y="7695"/>
                  </a:lnTo>
                  <a:lnTo>
                    <a:pt x="2691110" y="4330"/>
                  </a:lnTo>
                  <a:lnTo>
                    <a:pt x="2640665" y="1925"/>
                  </a:lnTo>
                  <a:lnTo>
                    <a:pt x="2590022" y="481"/>
                  </a:lnTo>
                  <a:lnTo>
                    <a:pt x="2539189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24251" y="1904747"/>
              <a:ext cx="1151799" cy="115179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772193" y="2053787"/>
              <a:ext cx="856615" cy="854710"/>
            </a:xfrm>
            <a:custGeom>
              <a:avLst/>
              <a:gdLst/>
              <a:ahLst/>
              <a:cxnLst/>
              <a:rect l="l" t="t" r="r" b="b"/>
              <a:pathLst>
                <a:path w="856615" h="854710">
                  <a:moveTo>
                    <a:pt x="542812" y="0"/>
                  </a:moveTo>
                  <a:lnTo>
                    <a:pt x="313396" y="0"/>
                  </a:lnTo>
                  <a:lnTo>
                    <a:pt x="251586" y="2540"/>
                  </a:lnTo>
                  <a:lnTo>
                    <a:pt x="192731" y="8890"/>
                  </a:lnTo>
                  <a:lnTo>
                    <a:pt x="147642" y="21590"/>
                  </a:lnTo>
                  <a:lnTo>
                    <a:pt x="108081" y="41910"/>
                  </a:lnTo>
                  <a:lnTo>
                    <a:pt x="71780" y="71120"/>
                  </a:lnTo>
                  <a:lnTo>
                    <a:pt x="42251" y="107950"/>
                  </a:lnTo>
                  <a:lnTo>
                    <a:pt x="22357" y="147320"/>
                  </a:lnTo>
                  <a:lnTo>
                    <a:pt x="9198" y="191770"/>
                  </a:lnTo>
                  <a:lnTo>
                    <a:pt x="2463" y="251460"/>
                  </a:lnTo>
                  <a:lnTo>
                    <a:pt x="409" y="312420"/>
                  </a:lnTo>
                  <a:lnTo>
                    <a:pt x="2" y="356870"/>
                  </a:lnTo>
                  <a:lnTo>
                    <a:pt x="0" y="497840"/>
                  </a:lnTo>
                  <a:lnTo>
                    <a:pt x="403" y="542290"/>
                  </a:lnTo>
                  <a:lnTo>
                    <a:pt x="2473" y="603250"/>
                  </a:lnTo>
                  <a:lnTo>
                    <a:pt x="9236" y="662940"/>
                  </a:lnTo>
                  <a:lnTo>
                    <a:pt x="22368" y="707390"/>
                  </a:lnTo>
                  <a:lnTo>
                    <a:pt x="42238" y="746760"/>
                  </a:lnTo>
                  <a:lnTo>
                    <a:pt x="71759" y="783590"/>
                  </a:lnTo>
                  <a:lnTo>
                    <a:pt x="108041" y="812800"/>
                  </a:lnTo>
                  <a:lnTo>
                    <a:pt x="147589" y="833120"/>
                  </a:lnTo>
                  <a:lnTo>
                    <a:pt x="192697" y="845820"/>
                  </a:lnTo>
                  <a:lnTo>
                    <a:pt x="251555" y="852170"/>
                  </a:lnTo>
                  <a:lnTo>
                    <a:pt x="313350" y="854710"/>
                  </a:lnTo>
                  <a:lnTo>
                    <a:pt x="542873" y="854710"/>
                  </a:lnTo>
                  <a:lnTo>
                    <a:pt x="604654" y="852170"/>
                  </a:lnTo>
                  <a:lnTo>
                    <a:pt x="663532" y="845820"/>
                  </a:lnTo>
                  <a:lnTo>
                    <a:pt x="708651" y="833120"/>
                  </a:lnTo>
                  <a:lnTo>
                    <a:pt x="748193" y="812800"/>
                  </a:lnTo>
                  <a:lnTo>
                    <a:pt x="784460" y="783590"/>
                  </a:lnTo>
                  <a:lnTo>
                    <a:pt x="789097" y="778510"/>
                  </a:lnTo>
                  <a:lnTo>
                    <a:pt x="359234" y="778510"/>
                  </a:lnTo>
                  <a:lnTo>
                    <a:pt x="315690" y="777240"/>
                  </a:lnTo>
                  <a:lnTo>
                    <a:pt x="285121" y="777240"/>
                  </a:lnTo>
                  <a:lnTo>
                    <a:pt x="255115" y="775970"/>
                  </a:lnTo>
                  <a:lnTo>
                    <a:pt x="205368" y="769620"/>
                  </a:lnTo>
                  <a:lnTo>
                    <a:pt x="161579" y="754380"/>
                  </a:lnTo>
                  <a:lnTo>
                    <a:pt x="126354" y="728980"/>
                  </a:lnTo>
                  <a:lnTo>
                    <a:pt x="100484" y="693420"/>
                  </a:lnTo>
                  <a:lnTo>
                    <a:pt x="85443" y="650240"/>
                  </a:lnTo>
                  <a:lnTo>
                    <a:pt x="79560" y="600710"/>
                  </a:lnTo>
                  <a:lnTo>
                    <a:pt x="77555" y="539750"/>
                  </a:lnTo>
                  <a:lnTo>
                    <a:pt x="77197" y="497840"/>
                  </a:lnTo>
                  <a:lnTo>
                    <a:pt x="77327" y="341630"/>
                  </a:lnTo>
                  <a:lnTo>
                    <a:pt x="78308" y="284480"/>
                  </a:lnTo>
                  <a:lnTo>
                    <a:pt x="81843" y="226060"/>
                  </a:lnTo>
                  <a:lnTo>
                    <a:pt x="89794" y="187960"/>
                  </a:lnTo>
                  <a:lnTo>
                    <a:pt x="107615" y="148590"/>
                  </a:lnTo>
                  <a:lnTo>
                    <a:pt x="137559" y="115570"/>
                  </a:lnTo>
                  <a:lnTo>
                    <a:pt x="175599" y="93980"/>
                  </a:lnTo>
                  <a:lnTo>
                    <a:pt x="227202" y="81280"/>
                  </a:lnTo>
                  <a:lnTo>
                    <a:pt x="281594" y="77470"/>
                  </a:lnTo>
                  <a:lnTo>
                    <a:pt x="307315" y="77470"/>
                  </a:lnTo>
                  <a:lnTo>
                    <a:pt x="340594" y="76200"/>
                  </a:lnTo>
                  <a:lnTo>
                    <a:pt x="789097" y="76200"/>
                  </a:lnTo>
                  <a:lnTo>
                    <a:pt x="784460" y="71120"/>
                  </a:lnTo>
                  <a:lnTo>
                    <a:pt x="748181" y="41910"/>
                  </a:lnTo>
                  <a:lnTo>
                    <a:pt x="708619" y="21590"/>
                  </a:lnTo>
                  <a:lnTo>
                    <a:pt x="663465" y="8890"/>
                  </a:lnTo>
                  <a:lnTo>
                    <a:pt x="604591" y="2540"/>
                  </a:lnTo>
                  <a:lnTo>
                    <a:pt x="542812" y="0"/>
                  </a:lnTo>
                  <a:close/>
                </a:path>
                <a:path w="856615" h="854710">
                  <a:moveTo>
                    <a:pt x="789097" y="76200"/>
                  </a:moveTo>
                  <a:lnTo>
                    <a:pt x="497094" y="76200"/>
                  </a:lnTo>
                  <a:lnTo>
                    <a:pt x="540635" y="77470"/>
                  </a:lnTo>
                  <a:lnTo>
                    <a:pt x="571203" y="77470"/>
                  </a:lnTo>
                  <a:lnTo>
                    <a:pt x="601209" y="78740"/>
                  </a:lnTo>
                  <a:lnTo>
                    <a:pt x="650964" y="85090"/>
                  </a:lnTo>
                  <a:lnTo>
                    <a:pt x="694740" y="100330"/>
                  </a:lnTo>
                  <a:lnTo>
                    <a:pt x="729938" y="125730"/>
                  </a:lnTo>
                  <a:lnTo>
                    <a:pt x="755806" y="161290"/>
                  </a:lnTo>
                  <a:lnTo>
                    <a:pt x="770845" y="204470"/>
                  </a:lnTo>
                  <a:lnTo>
                    <a:pt x="776732" y="254000"/>
                  </a:lnTo>
                  <a:lnTo>
                    <a:pt x="778753" y="314960"/>
                  </a:lnTo>
                  <a:lnTo>
                    <a:pt x="779121" y="497840"/>
                  </a:lnTo>
                  <a:lnTo>
                    <a:pt x="778753" y="539750"/>
                  </a:lnTo>
                  <a:lnTo>
                    <a:pt x="776732" y="600710"/>
                  </a:lnTo>
                  <a:lnTo>
                    <a:pt x="770841" y="650240"/>
                  </a:lnTo>
                  <a:lnTo>
                    <a:pt x="755811" y="693420"/>
                  </a:lnTo>
                  <a:lnTo>
                    <a:pt x="729938" y="728980"/>
                  </a:lnTo>
                  <a:lnTo>
                    <a:pt x="694740" y="754380"/>
                  </a:lnTo>
                  <a:lnTo>
                    <a:pt x="650972" y="769620"/>
                  </a:lnTo>
                  <a:lnTo>
                    <a:pt x="601209" y="775970"/>
                  </a:lnTo>
                  <a:lnTo>
                    <a:pt x="571207" y="777240"/>
                  </a:lnTo>
                  <a:lnTo>
                    <a:pt x="540639" y="777240"/>
                  </a:lnTo>
                  <a:lnTo>
                    <a:pt x="497095" y="778510"/>
                  </a:lnTo>
                  <a:lnTo>
                    <a:pt x="789097" y="778510"/>
                  </a:lnTo>
                  <a:lnTo>
                    <a:pt x="800689" y="765810"/>
                  </a:lnTo>
                  <a:lnTo>
                    <a:pt x="824881" y="727710"/>
                  </a:lnTo>
                  <a:lnTo>
                    <a:pt x="841135" y="685800"/>
                  </a:lnTo>
                  <a:lnTo>
                    <a:pt x="851249" y="635000"/>
                  </a:lnTo>
                  <a:lnTo>
                    <a:pt x="855049" y="572770"/>
                  </a:lnTo>
                  <a:lnTo>
                    <a:pt x="856257" y="497840"/>
                  </a:lnTo>
                  <a:lnTo>
                    <a:pt x="856257" y="356870"/>
                  </a:lnTo>
                  <a:lnTo>
                    <a:pt x="855845" y="312420"/>
                  </a:lnTo>
                  <a:lnTo>
                    <a:pt x="853777" y="251460"/>
                  </a:lnTo>
                  <a:lnTo>
                    <a:pt x="846979" y="191770"/>
                  </a:lnTo>
                  <a:lnTo>
                    <a:pt x="833882" y="147320"/>
                  </a:lnTo>
                  <a:lnTo>
                    <a:pt x="813989" y="107950"/>
                  </a:lnTo>
                  <a:lnTo>
                    <a:pt x="800689" y="88900"/>
                  </a:lnTo>
                  <a:lnTo>
                    <a:pt x="789097" y="76200"/>
                  </a:lnTo>
                  <a:close/>
                </a:path>
                <a:path w="856615" h="854710">
                  <a:moveTo>
                    <a:pt x="428162" y="208280"/>
                  </a:moveTo>
                  <a:lnTo>
                    <a:pt x="383847" y="212090"/>
                  </a:lnTo>
                  <a:lnTo>
                    <a:pt x="342567" y="224790"/>
                  </a:lnTo>
                  <a:lnTo>
                    <a:pt x="305211" y="245110"/>
                  </a:lnTo>
                  <a:lnTo>
                    <a:pt x="272663" y="271780"/>
                  </a:lnTo>
                  <a:lnTo>
                    <a:pt x="245808" y="304800"/>
                  </a:lnTo>
                  <a:lnTo>
                    <a:pt x="225530" y="341630"/>
                  </a:lnTo>
                  <a:lnTo>
                    <a:pt x="212715" y="383540"/>
                  </a:lnTo>
                  <a:lnTo>
                    <a:pt x="208247" y="427990"/>
                  </a:lnTo>
                  <a:lnTo>
                    <a:pt x="212715" y="471170"/>
                  </a:lnTo>
                  <a:lnTo>
                    <a:pt x="225530" y="513080"/>
                  </a:lnTo>
                  <a:lnTo>
                    <a:pt x="245808" y="549910"/>
                  </a:lnTo>
                  <a:lnTo>
                    <a:pt x="272663" y="582930"/>
                  </a:lnTo>
                  <a:lnTo>
                    <a:pt x="305211" y="609600"/>
                  </a:lnTo>
                  <a:lnTo>
                    <a:pt x="342567" y="629920"/>
                  </a:lnTo>
                  <a:lnTo>
                    <a:pt x="383847" y="642620"/>
                  </a:lnTo>
                  <a:lnTo>
                    <a:pt x="428167" y="647700"/>
                  </a:lnTo>
                  <a:lnTo>
                    <a:pt x="472485" y="642620"/>
                  </a:lnTo>
                  <a:lnTo>
                    <a:pt x="513762" y="629920"/>
                  </a:lnTo>
                  <a:lnTo>
                    <a:pt x="551114" y="609600"/>
                  </a:lnTo>
                  <a:lnTo>
                    <a:pt x="583656" y="582930"/>
                  </a:lnTo>
                  <a:lnTo>
                    <a:pt x="593982" y="570230"/>
                  </a:lnTo>
                  <a:lnTo>
                    <a:pt x="428167" y="570230"/>
                  </a:lnTo>
                  <a:lnTo>
                    <a:pt x="383044" y="562610"/>
                  </a:lnTo>
                  <a:lnTo>
                    <a:pt x="343858" y="542290"/>
                  </a:lnTo>
                  <a:lnTo>
                    <a:pt x="312958" y="511810"/>
                  </a:lnTo>
                  <a:lnTo>
                    <a:pt x="292694" y="472440"/>
                  </a:lnTo>
                  <a:lnTo>
                    <a:pt x="285418" y="427990"/>
                  </a:lnTo>
                  <a:lnTo>
                    <a:pt x="292694" y="382270"/>
                  </a:lnTo>
                  <a:lnTo>
                    <a:pt x="312958" y="342900"/>
                  </a:lnTo>
                  <a:lnTo>
                    <a:pt x="343858" y="312420"/>
                  </a:lnTo>
                  <a:lnTo>
                    <a:pt x="383044" y="292100"/>
                  </a:lnTo>
                  <a:lnTo>
                    <a:pt x="428167" y="284480"/>
                  </a:lnTo>
                  <a:lnTo>
                    <a:pt x="593978" y="284480"/>
                  </a:lnTo>
                  <a:lnTo>
                    <a:pt x="583651" y="271780"/>
                  </a:lnTo>
                  <a:lnTo>
                    <a:pt x="551106" y="245110"/>
                  </a:lnTo>
                  <a:lnTo>
                    <a:pt x="513753" y="224790"/>
                  </a:lnTo>
                  <a:lnTo>
                    <a:pt x="472475" y="212090"/>
                  </a:lnTo>
                  <a:lnTo>
                    <a:pt x="428162" y="208280"/>
                  </a:lnTo>
                  <a:close/>
                </a:path>
                <a:path w="856615" h="854710">
                  <a:moveTo>
                    <a:pt x="593978" y="284480"/>
                  </a:moveTo>
                  <a:lnTo>
                    <a:pt x="428167" y="284480"/>
                  </a:lnTo>
                  <a:lnTo>
                    <a:pt x="473286" y="292100"/>
                  </a:lnTo>
                  <a:lnTo>
                    <a:pt x="512472" y="312420"/>
                  </a:lnTo>
                  <a:lnTo>
                    <a:pt x="543373" y="342900"/>
                  </a:lnTo>
                  <a:lnTo>
                    <a:pt x="563639" y="382270"/>
                  </a:lnTo>
                  <a:lnTo>
                    <a:pt x="570917" y="427990"/>
                  </a:lnTo>
                  <a:lnTo>
                    <a:pt x="563639" y="472440"/>
                  </a:lnTo>
                  <a:lnTo>
                    <a:pt x="543373" y="511810"/>
                  </a:lnTo>
                  <a:lnTo>
                    <a:pt x="512472" y="542290"/>
                  </a:lnTo>
                  <a:lnTo>
                    <a:pt x="473286" y="562610"/>
                  </a:lnTo>
                  <a:lnTo>
                    <a:pt x="428167" y="570230"/>
                  </a:lnTo>
                  <a:lnTo>
                    <a:pt x="593982" y="570230"/>
                  </a:lnTo>
                  <a:lnTo>
                    <a:pt x="610505" y="549910"/>
                  </a:lnTo>
                  <a:lnTo>
                    <a:pt x="630777" y="513080"/>
                  </a:lnTo>
                  <a:lnTo>
                    <a:pt x="643589" y="471170"/>
                  </a:lnTo>
                  <a:lnTo>
                    <a:pt x="648056" y="427990"/>
                  </a:lnTo>
                  <a:lnTo>
                    <a:pt x="643588" y="383540"/>
                  </a:lnTo>
                  <a:lnTo>
                    <a:pt x="630776" y="341630"/>
                  </a:lnTo>
                  <a:lnTo>
                    <a:pt x="610502" y="304800"/>
                  </a:lnTo>
                  <a:lnTo>
                    <a:pt x="593978" y="284480"/>
                  </a:lnTo>
                  <a:close/>
                </a:path>
                <a:path w="856615" h="854710">
                  <a:moveTo>
                    <a:pt x="656757" y="147320"/>
                  </a:moveTo>
                  <a:lnTo>
                    <a:pt x="636760" y="151130"/>
                  </a:lnTo>
                  <a:lnTo>
                    <a:pt x="620424" y="162560"/>
                  </a:lnTo>
                  <a:lnTo>
                    <a:pt x="609407" y="179070"/>
                  </a:lnTo>
                  <a:lnTo>
                    <a:pt x="605366" y="199390"/>
                  </a:lnTo>
                  <a:lnTo>
                    <a:pt x="609407" y="218440"/>
                  </a:lnTo>
                  <a:lnTo>
                    <a:pt x="620424" y="234950"/>
                  </a:lnTo>
                  <a:lnTo>
                    <a:pt x="636760" y="246380"/>
                  </a:lnTo>
                  <a:lnTo>
                    <a:pt x="656757" y="250190"/>
                  </a:lnTo>
                  <a:lnTo>
                    <a:pt x="676758" y="246380"/>
                  </a:lnTo>
                  <a:lnTo>
                    <a:pt x="693094" y="234950"/>
                  </a:lnTo>
                  <a:lnTo>
                    <a:pt x="704109" y="218440"/>
                  </a:lnTo>
                  <a:lnTo>
                    <a:pt x="708148" y="199390"/>
                  </a:lnTo>
                  <a:lnTo>
                    <a:pt x="704109" y="179070"/>
                  </a:lnTo>
                  <a:lnTo>
                    <a:pt x="693094" y="162560"/>
                  </a:lnTo>
                  <a:lnTo>
                    <a:pt x="676758" y="151130"/>
                  </a:lnTo>
                  <a:lnTo>
                    <a:pt x="656757" y="1473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259427" y="4642193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063" y="0"/>
                </a:moveTo>
                <a:lnTo>
                  <a:pt x="107420" y="8007"/>
                </a:lnTo>
                <a:lnTo>
                  <a:pt x="64304" y="30304"/>
                </a:lnTo>
                <a:lnTo>
                  <a:pt x="30304" y="64304"/>
                </a:lnTo>
                <a:lnTo>
                  <a:pt x="8007" y="107420"/>
                </a:lnTo>
                <a:lnTo>
                  <a:pt x="0" y="157063"/>
                </a:lnTo>
                <a:lnTo>
                  <a:pt x="8007" y="206706"/>
                </a:lnTo>
                <a:lnTo>
                  <a:pt x="30304" y="249821"/>
                </a:lnTo>
                <a:lnTo>
                  <a:pt x="64304" y="283821"/>
                </a:lnTo>
                <a:lnTo>
                  <a:pt x="107420" y="306119"/>
                </a:lnTo>
                <a:lnTo>
                  <a:pt x="157063" y="314126"/>
                </a:lnTo>
                <a:lnTo>
                  <a:pt x="206706" y="306119"/>
                </a:lnTo>
                <a:lnTo>
                  <a:pt x="249821" y="283821"/>
                </a:lnTo>
                <a:lnTo>
                  <a:pt x="283821" y="249821"/>
                </a:lnTo>
                <a:lnTo>
                  <a:pt x="306119" y="206706"/>
                </a:lnTo>
                <a:lnTo>
                  <a:pt x="314126" y="157063"/>
                </a:lnTo>
                <a:lnTo>
                  <a:pt x="306119" y="107420"/>
                </a:lnTo>
                <a:lnTo>
                  <a:pt x="283821" y="64304"/>
                </a:lnTo>
                <a:lnTo>
                  <a:pt x="249821" y="30304"/>
                </a:lnTo>
                <a:lnTo>
                  <a:pt x="206706" y="8007"/>
                </a:lnTo>
                <a:lnTo>
                  <a:pt x="157063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43806" y="1163641"/>
            <a:ext cx="490029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60" dirty="0">
                <a:solidFill>
                  <a:srgbClr val="0D57E7"/>
                </a:solidFill>
                <a:latin typeface="Calibri"/>
                <a:cs typeface="Calibri"/>
              </a:rPr>
              <a:t>PLAN</a:t>
            </a:r>
            <a:r>
              <a:rPr sz="2450" spc="165" dirty="0">
                <a:solidFill>
                  <a:srgbClr val="0D57E7"/>
                </a:solidFill>
                <a:latin typeface="Calibri"/>
                <a:cs typeface="Calibri"/>
              </a:rPr>
              <a:t> </a:t>
            </a:r>
            <a:r>
              <a:rPr sz="2450" spc="210" dirty="0">
                <a:solidFill>
                  <a:srgbClr val="0D57E7"/>
                </a:solidFill>
                <a:latin typeface="Calibri"/>
                <a:cs typeface="Calibri"/>
              </a:rPr>
              <a:t>IS</a:t>
            </a:r>
            <a:r>
              <a:rPr sz="2450" spc="165" dirty="0">
                <a:solidFill>
                  <a:srgbClr val="0D57E7"/>
                </a:solidFill>
                <a:latin typeface="Calibri"/>
                <a:cs typeface="Calibri"/>
              </a:rPr>
              <a:t> </a:t>
            </a:r>
            <a:r>
              <a:rPr sz="2450" spc="114" dirty="0">
                <a:solidFill>
                  <a:srgbClr val="0D57E7"/>
                </a:solidFill>
                <a:latin typeface="Calibri"/>
                <a:cs typeface="Calibri"/>
              </a:rPr>
              <a:t>ADVERTISING</a:t>
            </a:r>
            <a:r>
              <a:rPr sz="2450" spc="165" dirty="0">
                <a:solidFill>
                  <a:srgbClr val="0D57E7"/>
                </a:solidFill>
                <a:latin typeface="Calibri"/>
                <a:cs typeface="Calibri"/>
              </a:rPr>
              <a:t> SOLUTIONS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43816" y="1933272"/>
            <a:ext cx="6244590" cy="2124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6670">
              <a:lnSpc>
                <a:spcPts val="8410"/>
              </a:lnSpc>
            </a:pPr>
            <a:r>
              <a:rPr sz="6750" b="1" spc="-1085" dirty="0">
                <a:solidFill>
                  <a:srgbClr val="000000"/>
                </a:solidFill>
                <a:latin typeface="맑은 고딕"/>
                <a:cs typeface="맑은 고딕"/>
              </a:rPr>
              <a:t>통합</a:t>
            </a:r>
            <a:r>
              <a:rPr sz="6750" b="1" spc="-1300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b="1" spc="-1155" dirty="0">
                <a:solidFill>
                  <a:srgbClr val="000000"/>
                </a:solidFill>
                <a:latin typeface="맑은 고딕"/>
                <a:cs typeface="맑은 고딕"/>
              </a:rPr>
              <a:t>마케팅</a:t>
            </a:r>
            <a:r>
              <a:rPr sz="6750" spc="-1155" dirty="0">
                <a:solidFill>
                  <a:srgbClr val="000000"/>
                </a:solidFill>
                <a:latin typeface="맑은 고딕"/>
                <a:cs typeface="맑은 고딕"/>
              </a:rPr>
              <a:t>의</a:t>
            </a:r>
            <a:r>
              <a:rPr sz="6750" spc="-1210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spc="-850" dirty="0">
                <a:solidFill>
                  <a:srgbClr val="000000"/>
                </a:solidFill>
                <a:latin typeface="맑은 고딕"/>
                <a:cs typeface="맑은 고딕"/>
              </a:rPr>
              <a:t>시작, </a:t>
            </a:r>
            <a:r>
              <a:rPr sz="6750" spc="-1130" dirty="0">
                <a:solidFill>
                  <a:srgbClr val="000000"/>
                </a:solidFill>
                <a:latin typeface="맑은 고딕"/>
                <a:cs typeface="맑은 고딕"/>
              </a:rPr>
              <a:t>다양한</a:t>
            </a:r>
            <a:r>
              <a:rPr sz="6750" spc="-1230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spc="-1085" dirty="0">
                <a:solidFill>
                  <a:srgbClr val="000000"/>
                </a:solidFill>
                <a:latin typeface="맑은 고딕"/>
                <a:cs typeface="맑은 고딕"/>
              </a:rPr>
              <a:t>광고</a:t>
            </a:r>
            <a:r>
              <a:rPr sz="6750" spc="-1220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spc="-1245" dirty="0">
                <a:solidFill>
                  <a:srgbClr val="000000"/>
                </a:solidFill>
                <a:latin typeface="맑은 고딕"/>
                <a:cs typeface="맑은 고딕"/>
              </a:rPr>
              <a:t>솔루션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62214" y="9026145"/>
            <a:ext cx="6692900" cy="1073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0200"/>
              </a:lnSpc>
              <a:spcBef>
                <a:spcPts val="95"/>
              </a:spcBef>
            </a:pPr>
            <a:r>
              <a:rPr sz="2450" spc="-390" dirty="0">
                <a:latin typeface="맑은 고딕"/>
                <a:cs typeface="맑은 고딕"/>
              </a:rPr>
              <a:t>업종별</a:t>
            </a:r>
            <a:r>
              <a:rPr sz="2450" spc="-459" dirty="0">
                <a:latin typeface="맑은 고딕"/>
                <a:cs typeface="맑은 고딕"/>
              </a:rPr>
              <a:t> </a:t>
            </a:r>
            <a:r>
              <a:rPr sz="2450" spc="-370" dirty="0">
                <a:latin typeface="맑은 고딕"/>
                <a:cs typeface="맑은 고딕"/>
              </a:rPr>
              <a:t>맞춤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90" dirty="0">
                <a:latin typeface="맑은 고딕"/>
                <a:cs typeface="맑은 고딕"/>
              </a:rPr>
              <a:t>전략을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95" dirty="0">
                <a:latin typeface="맑은 고딕"/>
                <a:cs typeface="맑은 고딕"/>
              </a:rPr>
              <a:t>제공하고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90" dirty="0">
                <a:latin typeface="맑은 고딕"/>
                <a:cs typeface="맑은 고딕"/>
              </a:rPr>
              <a:t>실시간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70" dirty="0">
                <a:latin typeface="맑은 고딕"/>
                <a:cs typeface="맑은 고딕"/>
              </a:rPr>
              <a:t>성과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90" dirty="0">
                <a:latin typeface="맑은 고딕"/>
                <a:cs typeface="맑은 고딕"/>
              </a:rPr>
              <a:t>분석을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445" dirty="0">
                <a:latin typeface="맑은 고딕"/>
                <a:cs typeface="맑은 고딕"/>
              </a:rPr>
              <a:t>통하여 </a:t>
            </a:r>
            <a:r>
              <a:rPr sz="2450" spc="-390" dirty="0">
                <a:latin typeface="맑은 고딕"/>
                <a:cs typeface="맑은 고딕"/>
              </a:rPr>
              <a:t>업종과</a:t>
            </a:r>
            <a:r>
              <a:rPr sz="2450" spc="-455" dirty="0">
                <a:latin typeface="맑은 고딕"/>
                <a:cs typeface="맑은 고딕"/>
              </a:rPr>
              <a:t> </a:t>
            </a:r>
            <a:r>
              <a:rPr sz="2450" spc="-390" dirty="0">
                <a:latin typeface="맑은 고딕"/>
                <a:cs typeface="맑은 고딕"/>
              </a:rPr>
              <a:t>목적에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70" dirty="0">
                <a:latin typeface="맑은 고딕"/>
                <a:cs typeface="맑은 고딕"/>
              </a:rPr>
              <a:t>맞는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90" dirty="0">
                <a:latin typeface="맑은 고딕"/>
                <a:cs typeface="맑은 고딕"/>
              </a:rPr>
              <a:t>최적의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70" dirty="0">
                <a:latin typeface="맑은 고딕"/>
                <a:cs typeface="맑은 고딕"/>
              </a:rPr>
              <a:t>광고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95" dirty="0">
                <a:latin typeface="맑은 고딕"/>
                <a:cs typeface="맑은 고딕"/>
              </a:rPr>
              <a:t>솔루션을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80" dirty="0">
                <a:latin typeface="맑은 고딕"/>
                <a:cs typeface="맑은 고딕"/>
              </a:rPr>
              <a:t>제안해드립니다.</a:t>
            </a:r>
            <a:endParaRPr sz="2450">
              <a:latin typeface="맑은 고딕"/>
              <a:cs typeface="맑은 고딕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68945" y="4361015"/>
            <a:ext cx="3797300" cy="1334135"/>
          </a:xfrm>
          <a:prstGeom prst="rect">
            <a:avLst/>
          </a:prstGeom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450" b="1" dirty="0">
                <a:solidFill>
                  <a:srgbClr val="0D57E7"/>
                </a:solidFill>
                <a:latin typeface="맑은 고딕"/>
                <a:cs typeface="맑은 고딕"/>
              </a:rPr>
              <a:t>Search</a:t>
            </a:r>
            <a:r>
              <a:rPr sz="2450" b="1" spc="-80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2450" b="1" spc="-25" dirty="0">
                <a:solidFill>
                  <a:srgbClr val="0D57E7"/>
                </a:solidFill>
                <a:latin typeface="맑은 고딕"/>
                <a:cs typeface="맑은 고딕"/>
              </a:rPr>
              <a:t>AD</a:t>
            </a:r>
            <a:endParaRPr sz="2450">
              <a:latin typeface="맑은 고딕"/>
              <a:cs typeface="맑은 고딕"/>
            </a:endParaRPr>
          </a:p>
          <a:p>
            <a:pPr marL="24765" marR="5080">
              <a:lnSpc>
                <a:spcPct val="124900"/>
              </a:lnSpc>
              <a:spcBef>
                <a:spcPts val="660"/>
              </a:spcBef>
            </a:pPr>
            <a:r>
              <a:rPr sz="1650" spc="-270" dirty="0">
                <a:solidFill>
                  <a:srgbClr val="58595B"/>
                </a:solidFill>
                <a:latin typeface="맑은 고딕"/>
                <a:cs typeface="맑은 고딕"/>
              </a:rPr>
              <a:t>구매</a:t>
            </a:r>
            <a:r>
              <a:rPr sz="1650" spc="-29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80" dirty="0">
                <a:solidFill>
                  <a:srgbClr val="58595B"/>
                </a:solidFill>
                <a:latin typeface="맑은 고딕"/>
                <a:cs typeface="맑은 고딕"/>
              </a:rPr>
              <a:t>의도가</a:t>
            </a:r>
            <a:r>
              <a:rPr sz="1650" spc="-29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70" dirty="0">
                <a:solidFill>
                  <a:srgbClr val="58595B"/>
                </a:solidFill>
                <a:latin typeface="맑은 고딕"/>
                <a:cs typeface="맑은 고딕"/>
              </a:rPr>
              <a:t>있는</a:t>
            </a:r>
            <a:r>
              <a:rPr sz="1650" spc="-290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80" dirty="0">
                <a:solidFill>
                  <a:srgbClr val="58595B"/>
                </a:solidFill>
                <a:latin typeface="맑은 고딕"/>
                <a:cs typeface="맑은 고딕"/>
              </a:rPr>
              <a:t>고객을</a:t>
            </a:r>
            <a:r>
              <a:rPr sz="1650" spc="-29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80" dirty="0">
                <a:solidFill>
                  <a:srgbClr val="58595B"/>
                </a:solidFill>
                <a:latin typeface="맑은 고딕"/>
                <a:cs typeface="맑은 고딕"/>
              </a:rPr>
              <a:t>만나는</a:t>
            </a:r>
            <a:r>
              <a:rPr sz="1650" spc="-290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70" dirty="0">
                <a:solidFill>
                  <a:srgbClr val="58595B"/>
                </a:solidFill>
                <a:latin typeface="맑은 고딕"/>
                <a:cs typeface="맑은 고딕"/>
              </a:rPr>
              <a:t>가장</a:t>
            </a:r>
            <a:r>
              <a:rPr sz="1650" spc="-29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80" dirty="0">
                <a:solidFill>
                  <a:srgbClr val="58595B"/>
                </a:solidFill>
                <a:latin typeface="맑은 고딕"/>
                <a:cs typeface="맑은 고딕"/>
              </a:rPr>
              <a:t>확실한</a:t>
            </a:r>
            <a:r>
              <a:rPr sz="1650" spc="-290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330" dirty="0">
                <a:solidFill>
                  <a:srgbClr val="58595B"/>
                </a:solidFill>
                <a:latin typeface="맑은 고딕"/>
                <a:cs typeface="맑은 고딕"/>
              </a:rPr>
              <a:t>방법 </a:t>
            </a:r>
            <a:r>
              <a:rPr sz="1650" spc="-280" dirty="0">
                <a:solidFill>
                  <a:srgbClr val="58595B"/>
                </a:solidFill>
                <a:latin typeface="맑은 고딕"/>
                <a:cs typeface="맑은 고딕"/>
              </a:rPr>
              <a:t>키워드</a:t>
            </a:r>
            <a:r>
              <a:rPr sz="1650" spc="-2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20" dirty="0">
                <a:solidFill>
                  <a:srgbClr val="58595B"/>
                </a:solidFill>
                <a:latin typeface="맑은 고딕"/>
                <a:cs typeface="맑은 고딕"/>
              </a:rPr>
              <a:t>타겟팅,</a:t>
            </a:r>
            <a:r>
              <a:rPr sz="1650" spc="-290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85" dirty="0">
                <a:solidFill>
                  <a:srgbClr val="58595B"/>
                </a:solidFill>
                <a:latin typeface="맑은 고딕"/>
                <a:cs typeface="맑은 고딕"/>
              </a:rPr>
              <a:t>즉각적인 </a:t>
            </a:r>
            <a:r>
              <a:rPr sz="1650" spc="-330" dirty="0">
                <a:solidFill>
                  <a:srgbClr val="58595B"/>
                </a:solidFill>
                <a:latin typeface="맑은 고딕"/>
                <a:cs typeface="맑은 고딕"/>
              </a:rPr>
              <a:t>전환율</a:t>
            </a:r>
            <a:endParaRPr sz="1650">
              <a:latin typeface="맑은 고딕"/>
              <a:cs typeface="맑은 고딕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55834" y="4644875"/>
            <a:ext cx="12192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b="1" spc="-204" dirty="0">
                <a:solidFill>
                  <a:srgbClr val="FFFFFF"/>
                </a:solidFill>
                <a:latin typeface="맑은 고딕"/>
                <a:cs typeface="맑은 고딕"/>
              </a:rPr>
              <a:t>1</a:t>
            </a:r>
            <a:endParaRPr sz="1650">
              <a:latin typeface="맑은 고딕"/>
              <a:cs typeface="맑은 고딕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59427" y="6080233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063" y="0"/>
                </a:moveTo>
                <a:lnTo>
                  <a:pt x="107420" y="8007"/>
                </a:lnTo>
                <a:lnTo>
                  <a:pt x="64304" y="30304"/>
                </a:lnTo>
                <a:lnTo>
                  <a:pt x="30304" y="64304"/>
                </a:lnTo>
                <a:lnTo>
                  <a:pt x="8007" y="107420"/>
                </a:lnTo>
                <a:lnTo>
                  <a:pt x="0" y="157063"/>
                </a:lnTo>
                <a:lnTo>
                  <a:pt x="8007" y="206706"/>
                </a:lnTo>
                <a:lnTo>
                  <a:pt x="30304" y="249821"/>
                </a:lnTo>
                <a:lnTo>
                  <a:pt x="64304" y="283821"/>
                </a:lnTo>
                <a:lnTo>
                  <a:pt x="107420" y="306119"/>
                </a:lnTo>
                <a:lnTo>
                  <a:pt x="157063" y="314126"/>
                </a:lnTo>
                <a:lnTo>
                  <a:pt x="206706" y="306119"/>
                </a:lnTo>
                <a:lnTo>
                  <a:pt x="249821" y="283821"/>
                </a:lnTo>
                <a:lnTo>
                  <a:pt x="283821" y="249821"/>
                </a:lnTo>
                <a:lnTo>
                  <a:pt x="306119" y="206706"/>
                </a:lnTo>
                <a:lnTo>
                  <a:pt x="314126" y="157063"/>
                </a:lnTo>
                <a:lnTo>
                  <a:pt x="306119" y="107420"/>
                </a:lnTo>
                <a:lnTo>
                  <a:pt x="283821" y="64304"/>
                </a:lnTo>
                <a:lnTo>
                  <a:pt x="249821" y="30304"/>
                </a:lnTo>
                <a:lnTo>
                  <a:pt x="206706" y="8007"/>
                </a:lnTo>
                <a:lnTo>
                  <a:pt x="157063" y="0"/>
                </a:lnTo>
                <a:close/>
              </a:path>
            </a:pathLst>
          </a:custGeom>
          <a:solidFill>
            <a:srgbClr val="37B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668945" y="5799070"/>
            <a:ext cx="3881754" cy="1334135"/>
          </a:xfrm>
          <a:prstGeom prst="rect">
            <a:avLst/>
          </a:prstGeom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450" b="1" spc="-40" dirty="0">
                <a:solidFill>
                  <a:srgbClr val="37B24D"/>
                </a:solidFill>
                <a:latin typeface="맑은 고딕"/>
                <a:cs typeface="맑은 고딕"/>
              </a:rPr>
              <a:t>Display</a:t>
            </a:r>
            <a:r>
              <a:rPr sz="2450" b="1" spc="-250" dirty="0">
                <a:solidFill>
                  <a:srgbClr val="37B24D"/>
                </a:solidFill>
                <a:latin typeface="맑은 고딕"/>
                <a:cs typeface="맑은 고딕"/>
              </a:rPr>
              <a:t> </a:t>
            </a:r>
            <a:r>
              <a:rPr sz="2450" b="1" spc="-25" dirty="0">
                <a:solidFill>
                  <a:srgbClr val="37B24D"/>
                </a:solidFill>
                <a:latin typeface="맑은 고딕"/>
                <a:cs typeface="맑은 고딕"/>
              </a:rPr>
              <a:t>AD</a:t>
            </a:r>
            <a:endParaRPr sz="2450">
              <a:latin typeface="맑은 고딕"/>
              <a:cs typeface="맑은 고딕"/>
            </a:endParaRPr>
          </a:p>
          <a:p>
            <a:pPr marL="24765" marR="5080">
              <a:lnSpc>
                <a:spcPct val="124900"/>
              </a:lnSpc>
              <a:spcBef>
                <a:spcPts val="660"/>
              </a:spcBef>
            </a:pPr>
            <a:r>
              <a:rPr sz="1650" spc="-270" dirty="0">
                <a:solidFill>
                  <a:srgbClr val="58595B"/>
                </a:solidFill>
                <a:latin typeface="맑은 고딕"/>
                <a:cs typeface="맑은 고딕"/>
              </a:rPr>
              <a:t>잠재</a:t>
            </a:r>
            <a:r>
              <a:rPr sz="1650" spc="-29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85" dirty="0">
                <a:solidFill>
                  <a:srgbClr val="58595B"/>
                </a:solidFill>
                <a:latin typeface="맑은 고딕"/>
                <a:cs typeface="맑은 고딕"/>
              </a:rPr>
              <a:t>고객에게</a:t>
            </a:r>
            <a:r>
              <a:rPr sz="1650" spc="-290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85" dirty="0">
                <a:solidFill>
                  <a:srgbClr val="58595B"/>
                </a:solidFill>
                <a:latin typeface="맑은 고딕"/>
                <a:cs typeface="맑은 고딕"/>
              </a:rPr>
              <a:t>브랜드를</a:t>
            </a:r>
            <a:r>
              <a:rPr sz="1650" spc="-29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90" dirty="0">
                <a:solidFill>
                  <a:srgbClr val="58595B"/>
                </a:solidFill>
                <a:latin typeface="맑은 고딕"/>
                <a:cs typeface="맑은 고딕"/>
              </a:rPr>
              <a:t>각인시키는 </a:t>
            </a:r>
            <a:r>
              <a:rPr sz="1650" spc="-285" dirty="0">
                <a:solidFill>
                  <a:srgbClr val="58595B"/>
                </a:solidFill>
                <a:latin typeface="맑은 고딕"/>
                <a:cs typeface="맑은 고딕"/>
              </a:rPr>
              <a:t>효과적인</a:t>
            </a:r>
            <a:r>
              <a:rPr sz="1650" spc="-290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330" dirty="0">
                <a:solidFill>
                  <a:srgbClr val="58595B"/>
                </a:solidFill>
                <a:latin typeface="맑은 고딕"/>
                <a:cs typeface="맑은 고딕"/>
              </a:rPr>
              <a:t>방법 </a:t>
            </a:r>
            <a:r>
              <a:rPr sz="1650" spc="-190" dirty="0">
                <a:solidFill>
                  <a:srgbClr val="58595B"/>
                </a:solidFill>
                <a:latin typeface="맑은 고딕"/>
                <a:cs typeface="맑은 고딕"/>
              </a:rPr>
              <a:t>배너,</a:t>
            </a:r>
            <a:r>
              <a:rPr sz="1650" spc="-2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20" dirty="0">
                <a:solidFill>
                  <a:srgbClr val="58595B"/>
                </a:solidFill>
                <a:latin typeface="맑은 고딕"/>
                <a:cs typeface="맑은 고딕"/>
              </a:rPr>
              <a:t>동영상,</a:t>
            </a:r>
            <a:r>
              <a:rPr sz="1650" spc="-280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10" dirty="0">
                <a:solidFill>
                  <a:srgbClr val="58595B"/>
                </a:solidFill>
                <a:latin typeface="맑은 고딕"/>
                <a:cs typeface="맑은 고딕"/>
              </a:rPr>
              <a:t>SNS</a:t>
            </a:r>
            <a:r>
              <a:rPr sz="1650" spc="-27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330" dirty="0">
                <a:solidFill>
                  <a:srgbClr val="58595B"/>
                </a:solidFill>
                <a:latin typeface="맑은 고딕"/>
                <a:cs typeface="맑은 고딕"/>
              </a:rPr>
              <a:t>광고</a:t>
            </a:r>
            <a:endParaRPr sz="1650">
              <a:latin typeface="맑은 고딕"/>
              <a:cs typeface="맑은 고딕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40766" y="6082915"/>
            <a:ext cx="15176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b="1" spc="35" dirty="0">
                <a:solidFill>
                  <a:srgbClr val="FFFFFF"/>
                </a:solidFill>
                <a:latin typeface="맑은 고딕"/>
                <a:cs typeface="맑은 고딕"/>
              </a:rPr>
              <a:t>2</a:t>
            </a:r>
            <a:endParaRPr sz="1650">
              <a:latin typeface="맑은 고딕"/>
              <a:cs typeface="맑은 고딕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59427" y="7549675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063" y="0"/>
                </a:moveTo>
                <a:lnTo>
                  <a:pt x="107420" y="8007"/>
                </a:lnTo>
                <a:lnTo>
                  <a:pt x="64304" y="30304"/>
                </a:lnTo>
                <a:lnTo>
                  <a:pt x="30304" y="64304"/>
                </a:lnTo>
                <a:lnTo>
                  <a:pt x="8007" y="107420"/>
                </a:lnTo>
                <a:lnTo>
                  <a:pt x="0" y="157063"/>
                </a:lnTo>
                <a:lnTo>
                  <a:pt x="8007" y="206706"/>
                </a:lnTo>
                <a:lnTo>
                  <a:pt x="30304" y="249821"/>
                </a:lnTo>
                <a:lnTo>
                  <a:pt x="64304" y="283821"/>
                </a:lnTo>
                <a:lnTo>
                  <a:pt x="107420" y="306119"/>
                </a:lnTo>
                <a:lnTo>
                  <a:pt x="157063" y="314126"/>
                </a:lnTo>
                <a:lnTo>
                  <a:pt x="206706" y="306119"/>
                </a:lnTo>
                <a:lnTo>
                  <a:pt x="249821" y="283821"/>
                </a:lnTo>
                <a:lnTo>
                  <a:pt x="283821" y="249821"/>
                </a:lnTo>
                <a:lnTo>
                  <a:pt x="306119" y="206706"/>
                </a:lnTo>
                <a:lnTo>
                  <a:pt x="314126" y="157063"/>
                </a:lnTo>
                <a:lnTo>
                  <a:pt x="306119" y="107420"/>
                </a:lnTo>
                <a:lnTo>
                  <a:pt x="283821" y="64304"/>
                </a:lnTo>
                <a:lnTo>
                  <a:pt x="249821" y="30304"/>
                </a:lnTo>
                <a:lnTo>
                  <a:pt x="206706" y="8007"/>
                </a:lnTo>
                <a:lnTo>
                  <a:pt x="157063" y="0"/>
                </a:lnTo>
                <a:close/>
              </a:path>
            </a:pathLst>
          </a:custGeom>
          <a:solidFill>
            <a:srgbClr val="F0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668945" y="7268523"/>
            <a:ext cx="3364229" cy="1334135"/>
          </a:xfrm>
          <a:prstGeom prst="rect">
            <a:avLst/>
          </a:prstGeom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450" b="1" spc="-65" dirty="0">
                <a:solidFill>
                  <a:srgbClr val="F03E3E"/>
                </a:solidFill>
                <a:latin typeface="맑은 고딕"/>
                <a:cs typeface="맑은 고딕"/>
              </a:rPr>
              <a:t>Offline</a:t>
            </a:r>
            <a:r>
              <a:rPr sz="2450" b="1" spc="-254" dirty="0">
                <a:solidFill>
                  <a:srgbClr val="F03E3E"/>
                </a:solidFill>
                <a:latin typeface="맑은 고딕"/>
                <a:cs typeface="맑은 고딕"/>
              </a:rPr>
              <a:t> </a:t>
            </a:r>
            <a:r>
              <a:rPr sz="2450" b="1" spc="-25" dirty="0">
                <a:solidFill>
                  <a:srgbClr val="F03E3E"/>
                </a:solidFill>
                <a:latin typeface="맑은 고딕"/>
                <a:cs typeface="맑은 고딕"/>
              </a:rPr>
              <a:t>AD</a:t>
            </a:r>
            <a:endParaRPr sz="2450">
              <a:latin typeface="맑은 고딕"/>
              <a:cs typeface="맑은 고딕"/>
            </a:endParaRPr>
          </a:p>
          <a:p>
            <a:pPr marL="24765" marR="5080">
              <a:lnSpc>
                <a:spcPct val="124900"/>
              </a:lnSpc>
              <a:spcBef>
                <a:spcPts val="660"/>
              </a:spcBef>
            </a:pPr>
            <a:r>
              <a:rPr sz="1650" spc="-285" dirty="0">
                <a:solidFill>
                  <a:srgbClr val="58595B"/>
                </a:solidFill>
                <a:latin typeface="맑은 고딕"/>
                <a:cs typeface="맑은 고딕"/>
              </a:rPr>
              <a:t>온라인을</a:t>
            </a:r>
            <a:r>
              <a:rPr sz="1650" spc="-29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70" dirty="0">
                <a:solidFill>
                  <a:srgbClr val="58595B"/>
                </a:solidFill>
                <a:latin typeface="맑은 고딕"/>
                <a:cs typeface="맑은 고딕"/>
              </a:rPr>
              <a:t>넘어</a:t>
            </a:r>
            <a:r>
              <a:rPr sz="1650" spc="-29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85" dirty="0">
                <a:solidFill>
                  <a:srgbClr val="58595B"/>
                </a:solidFill>
                <a:latin typeface="맑은 고딕"/>
                <a:cs typeface="맑은 고딕"/>
              </a:rPr>
              <a:t>현실에서</a:t>
            </a:r>
            <a:r>
              <a:rPr sz="1650" spc="-290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80" dirty="0">
                <a:solidFill>
                  <a:srgbClr val="58595B"/>
                </a:solidFill>
                <a:latin typeface="맑은 고딕"/>
                <a:cs typeface="맑은 고딕"/>
              </a:rPr>
              <a:t>만나는</a:t>
            </a:r>
            <a:r>
              <a:rPr sz="1650" spc="-29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80" dirty="0">
                <a:solidFill>
                  <a:srgbClr val="58595B"/>
                </a:solidFill>
                <a:latin typeface="맑은 고딕"/>
                <a:cs typeface="맑은 고딕"/>
              </a:rPr>
              <a:t>브랜드</a:t>
            </a:r>
            <a:r>
              <a:rPr sz="1650" spc="-29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330" dirty="0">
                <a:solidFill>
                  <a:srgbClr val="58595B"/>
                </a:solidFill>
                <a:latin typeface="맑은 고딕"/>
                <a:cs typeface="맑은 고딕"/>
              </a:rPr>
              <a:t>경험 </a:t>
            </a:r>
            <a:r>
              <a:rPr sz="1650" spc="-280" dirty="0">
                <a:solidFill>
                  <a:srgbClr val="58595B"/>
                </a:solidFill>
                <a:latin typeface="맑은 고딕"/>
                <a:cs typeface="맑은 고딕"/>
              </a:rPr>
              <a:t>지하철</a:t>
            </a:r>
            <a:r>
              <a:rPr sz="1650" spc="-290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190" dirty="0">
                <a:solidFill>
                  <a:srgbClr val="58595B"/>
                </a:solidFill>
                <a:latin typeface="맑은 고딕"/>
                <a:cs typeface="맑은 고딕"/>
              </a:rPr>
              <a:t>광고,</a:t>
            </a:r>
            <a:r>
              <a:rPr sz="1650" spc="-290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270" dirty="0">
                <a:solidFill>
                  <a:srgbClr val="58595B"/>
                </a:solidFill>
                <a:latin typeface="맑은 고딕"/>
                <a:cs typeface="맑은 고딕"/>
              </a:rPr>
              <a:t>옥외</a:t>
            </a:r>
            <a:r>
              <a:rPr sz="1650" spc="-2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1650" spc="-330" dirty="0">
                <a:solidFill>
                  <a:srgbClr val="58595B"/>
                </a:solidFill>
                <a:latin typeface="맑은 고딕"/>
                <a:cs typeface="맑은 고딕"/>
              </a:rPr>
              <a:t>광고</a:t>
            </a:r>
            <a:endParaRPr sz="1650">
              <a:latin typeface="맑은 고딕"/>
              <a:cs typeface="맑은 고딕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37614" y="7552368"/>
            <a:ext cx="15811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b="1" spc="85" dirty="0">
                <a:solidFill>
                  <a:srgbClr val="FFFFFF"/>
                </a:solidFill>
                <a:latin typeface="맑은 고딕"/>
                <a:cs typeface="맑은 고딕"/>
              </a:rPr>
              <a:t>3</a:t>
            </a:r>
            <a:endParaRPr sz="1650">
              <a:latin typeface="맑은 고딕"/>
              <a:cs typeface="맑은 고딕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7531010" y="8828709"/>
            <a:ext cx="1210310" cy="1210310"/>
            <a:chOff x="17531010" y="8828709"/>
            <a:chExt cx="1210310" cy="1210310"/>
          </a:xfrm>
        </p:grpSpPr>
        <p:sp>
          <p:nvSpPr>
            <p:cNvPr id="22" name="object 22"/>
            <p:cNvSpPr/>
            <p:nvPr/>
          </p:nvSpPr>
          <p:spPr>
            <a:xfrm>
              <a:off x="17534020" y="8831720"/>
              <a:ext cx="1204595" cy="1204595"/>
            </a:xfrm>
            <a:custGeom>
              <a:avLst/>
              <a:gdLst/>
              <a:ahLst/>
              <a:cxnLst/>
              <a:rect l="l" t="t" r="r" b="b"/>
              <a:pathLst>
                <a:path w="1204594" h="1204595">
                  <a:moveTo>
                    <a:pt x="602075" y="0"/>
                  </a:moveTo>
                  <a:lnTo>
                    <a:pt x="555024" y="1811"/>
                  </a:lnTo>
                  <a:lnTo>
                    <a:pt x="508963" y="7156"/>
                  </a:lnTo>
                  <a:lnTo>
                    <a:pt x="464026" y="15901"/>
                  </a:lnTo>
                  <a:lnTo>
                    <a:pt x="420347" y="27912"/>
                  </a:lnTo>
                  <a:lnTo>
                    <a:pt x="378060" y="43055"/>
                  </a:lnTo>
                  <a:lnTo>
                    <a:pt x="337299" y="61196"/>
                  </a:lnTo>
                  <a:lnTo>
                    <a:pt x="298198" y="82201"/>
                  </a:lnTo>
                  <a:lnTo>
                    <a:pt x="260890" y="105937"/>
                  </a:lnTo>
                  <a:lnTo>
                    <a:pt x="225509" y="132270"/>
                  </a:lnTo>
                  <a:lnTo>
                    <a:pt x="192190" y="161065"/>
                  </a:lnTo>
                  <a:lnTo>
                    <a:pt x="161065" y="192190"/>
                  </a:lnTo>
                  <a:lnTo>
                    <a:pt x="132270" y="225509"/>
                  </a:lnTo>
                  <a:lnTo>
                    <a:pt x="105937" y="260890"/>
                  </a:lnTo>
                  <a:lnTo>
                    <a:pt x="82201" y="298198"/>
                  </a:lnTo>
                  <a:lnTo>
                    <a:pt x="61196" y="337299"/>
                  </a:lnTo>
                  <a:lnTo>
                    <a:pt x="43055" y="378060"/>
                  </a:lnTo>
                  <a:lnTo>
                    <a:pt x="27912" y="420347"/>
                  </a:lnTo>
                  <a:lnTo>
                    <a:pt x="15901" y="464026"/>
                  </a:lnTo>
                  <a:lnTo>
                    <a:pt x="7156" y="508963"/>
                  </a:lnTo>
                  <a:lnTo>
                    <a:pt x="1811" y="555024"/>
                  </a:lnTo>
                  <a:lnTo>
                    <a:pt x="0" y="602075"/>
                  </a:lnTo>
                  <a:lnTo>
                    <a:pt x="1811" y="649127"/>
                  </a:lnTo>
                  <a:lnTo>
                    <a:pt x="7156" y="695188"/>
                  </a:lnTo>
                  <a:lnTo>
                    <a:pt x="15901" y="740125"/>
                  </a:lnTo>
                  <a:lnTo>
                    <a:pt x="27912" y="783803"/>
                  </a:lnTo>
                  <a:lnTo>
                    <a:pt x="43055" y="826090"/>
                  </a:lnTo>
                  <a:lnTo>
                    <a:pt x="61196" y="866851"/>
                  </a:lnTo>
                  <a:lnTo>
                    <a:pt x="82201" y="905953"/>
                  </a:lnTo>
                  <a:lnTo>
                    <a:pt x="105937" y="943261"/>
                  </a:lnTo>
                  <a:lnTo>
                    <a:pt x="132270" y="978642"/>
                  </a:lnTo>
                  <a:lnTo>
                    <a:pt x="161065" y="1011961"/>
                  </a:lnTo>
                  <a:lnTo>
                    <a:pt x="192190" y="1043085"/>
                  </a:lnTo>
                  <a:lnTo>
                    <a:pt x="225509" y="1071881"/>
                  </a:lnTo>
                  <a:lnTo>
                    <a:pt x="260890" y="1098213"/>
                  </a:lnTo>
                  <a:lnTo>
                    <a:pt x="298198" y="1121949"/>
                  </a:lnTo>
                  <a:lnTo>
                    <a:pt x="337299" y="1142955"/>
                  </a:lnTo>
                  <a:lnTo>
                    <a:pt x="378060" y="1161096"/>
                  </a:lnTo>
                  <a:lnTo>
                    <a:pt x="420347" y="1176239"/>
                  </a:lnTo>
                  <a:lnTo>
                    <a:pt x="464026" y="1188250"/>
                  </a:lnTo>
                  <a:lnTo>
                    <a:pt x="508963" y="1196995"/>
                  </a:lnTo>
                  <a:lnTo>
                    <a:pt x="555024" y="1202340"/>
                  </a:lnTo>
                  <a:lnTo>
                    <a:pt x="602075" y="1204151"/>
                  </a:lnTo>
                  <a:lnTo>
                    <a:pt x="649127" y="1202340"/>
                  </a:lnTo>
                  <a:lnTo>
                    <a:pt x="695188" y="1196995"/>
                  </a:lnTo>
                  <a:lnTo>
                    <a:pt x="740125" y="1188250"/>
                  </a:lnTo>
                  <a:lnTo>
                    <a:pt x="783803" y="1176239"/>
                  </a:lnTo>
                  <a:lnTo>
                    <a:pt x="826090" y="1161096"/>
                  </a:lnTo>
                  <a:lnTo>
                    <a:pt x="866851" y="1142955"/>
                  </a:lnTo>
                  <a:lnTo>
                    <a:pt x="905953" y="1121949"/>
                  </a:lnTo>
                  <a:lnTo>
                    <a:pt x="943261" y="1098213"/>
                  </a:lnTo>
                  <a:lnTo>
                    <a:pt x="978642" y="1071881"/>
                  </a:lnTo>
                  <a:lnTo>
                    <a:pt x="1011961" y="1043085"/>
                  </a:lnTo>
                  <a:lnTo>
                    <a:pt x="1043085" y="1011961"/>
                  </a:lnTo>
                  <a:lnTo>
                    <a:pt x="1071881" y="978642"/>
                  </a:lnTo>
                  <a:lnTo>
                    <a:pt x="1098213" y="943261"/>
                  </a:lnTo>
                  <a:lnTo>
                    <a:pt x="1121949" y="905953"/>
                  </a:lnTo>
                  <a:lnTo>
                    <a:pt x="1142955" y="866851"/>
                  </a:lnTo>
                  <a:lnTo>
                    <a:pt x="1161096" y="826090"/>
                  </a:lnTo>
                  <a:lnTo>
                    <a:pt x="1176239" y="783803"/>
                  </a:lnTo>
                  <a:lnTo>
                    <a:pt x="1188250" y="740125"/>
                  </a:lnTo>
                  <a:lnTo>
                    <a:pt x="1196995" y="695188"/>
                  </a:lnTo>
                  <a:lnTo>
                    <a:pt x="1202340" y="649127"/>
                  </a:lnTo>
                  <a:lnTo>
                    <a:pt x="1204151" y="602075"/>
                  </a:lnTo>
                  <a:lnTo>
                    <a:pt x="1202340" y="555024"/>
                  </a:lnTo>
                  <a:lnTo>
                    <a:pt x="1196995" y="508963"/>
                  </a:lnTo>
                  <a:lnTo>
                    <a:pt x="1188250" y="464026"/>
                  </a:lnTo>
                  <a:lnTo>
                    <a:pt x="1176239" y="420347"/>
                  </a:lnTo>
                  <a:lnTo>
                    <a:pt x="1161096" y="378060"/>
                  </a:lnTo>
                  <a:lnTo>
                    <a:pt x="1142955" y="337299"/>
                  </a:lnTo>
                  <a:lnTo>
                    <a:pt x="1121949" y="298198"/>
                  </a:lnTo>
                  <a:lnTo>
                    <a:pt x="1098213" y="260890"/>
                  </a:lnTo>
                  <a:lnTo>
                    <a:pt x="1071881" y="225509"/>
                  </a:lnTo>
                  <a:lnTo>
                    <a:pt x="1043085" y="192190"/>
                  </a:lnTo>
                  <a:lnTo>
                    <a:pt x="1011961" y="161065"/>
                  </a:lnTo>
                  <a:lnTo>
                    <a:pt x="978642" y="132270"/>
                  </a:lnTo>
                  <a:lnTo>
                    <a:pt x="943261" y="105937"/>
                  </a:lnTo>
                  <a:lnTo>
                    <a:pt x="905953" y="82201"/>
                  </a:lnTo>
                  <a:lnTo>
                    <a:pt x="866851" y="61196"/>
                  </a:lnTo>
                  <a:lnTo>
                    <a:pt x="826090" y="43055"/>
                  </a:lnTo>
                  <a:lnTo>
                    <a:pt x="783803" y="27912"/>
                  </a:lnTo>
                  <a:lnTo>
                    <a:pt x="740125" y="15901"/>
                  </a:lnTo>
                  <a:lnTo>
                    <a:pt x="695188" y="7156"/>
                  </a:lnTo>
                  <a:lnTo>
                    <a:pt x="649127" y="1811"/>
                  </a:lnTo>
                  <a:lnTo>
                    <a:pt x="6020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534020" y="8831720"/>
              <a:ext cx="1204595" cy="1204595"/>
            </a:xfrm>
            <a:custGeom>
              <a:avLst/>
              <a:gdLst/>
              <a:ahLst/>
              <a:cxnLst/>
              <a:rect l="l" t="t" r="r" b="b"/>
              <a:pathLst>
                <a:path w="1204594" h="1204595">
                  <a:moveTo>
                    <a:pt x="1204151" y="602075"/>
                  </a:moveTo>
                  <a:lnTo>
                    <a:pt x="1202340" y="649127"/>
                  </a:lnTo>
                  <a:lnTo>
                    <a:pt x="1196995" y="695188"/>
                  </a:lnTo>
                  <a:lnTo>
                    <a:pt x="1188250" y="740125"/>
                  </a:lnTo>
                  <a:lnTo>
                    <a:pt x="1176239" y="783803"/>
                  </a:lnTo>
                  <a:lnTo>
                    <a:pt x="1161096" y="826090"/>
                  </a:lnTo>
                  <a:lnTo>
                    <a:pt x="1142955" y="866851"/>
                  </a:lnTo>
                  <a:lnTo>
                    <a:pt x="1121949" y="905953"/>
                  </a:lnTo>
                  <a:lnTo>
                    <a:pt x="1098213" y="943261"/>
                  </a:lnTo>
                  <a:lnTo>
                    <a:pt x="1071881" y="978642"/>
                  </a:lnTo>
                  <a:lnTo>
                    <a:pt x="1043085" y="1011961"/>
                  </a:lnTo>
                  <a:lnTo>
                    <a:pt x="1011961" y="1043085"/>
                  </a:lnTo>
                  <a:lnTo>
                    <a:pt x="978642" y="1071881"/>
                  </a:lnTo>
                  <a:lnTo>
                    <a:pt x="943261" y="1098213"/>
                  </a:lnTo>
                  <a:lnTo>
                    <a:pt x="905953" y="1121949"/>
                  </a:lnTo>
                  <a:lnTo>
                    <a:pt x="866851" y="1142955"/>
                  </a:lnTo>
                  <a:lnTo>
                    <a:pt x="826090" y="1161096"/>
                  </a:lnTo>
                  <a:lnTo>
                    <a:pt x="783803" y="1176239"/>
                  </a:lnTo>
                  <a:lnTo>
                    <a:pt x="740125" y="1188250"/>
                  </a:lnTo>
                  <a:lnTo>
                    <a:pt x="695188" y="1196995"/>
                  </a:lnTo>
                  <a:lnTo>
                    <a:pt x="649127" y="1202340"/>
                  </a:lnTo>
                  <a:lnTo>
                    <a:pt x="602075" y="1204151"/>
                  </a:lnTo>
                  <a:lnTo>
                    <a:pt x="555024" y="1202340"/>
                  </a:lnTo>
                  <a:lnTo>
                    <a:pt x="508963" y="1196995"/>
                  </a:lnTo>
                  <a:lnTo>
                    <a:pt x="464026" y="1188250"/>
                  </a:lnTo>
                  <a:lnTo>
                    <a:pt x="420347" y="1176239"/>
                  </a:lnTo>
                  <a:lnTo>
                    <a:pt x="378060" y="1161096"/>
                  </a:lnTo>
                  <a:lnTo>
                    <a:pt x="337299" y="1142955"/>
                  </a:lnTo>
                  <a:lnTo>
                    <a:pt x="298198" y="1121949"/>
                  </a:lnTo>
                  <a:lnTo>
                    <a:pt x="260890" y="1098213"/>
                  </a:lnTo>
                  <a:lnTo>
                    <a:pt x="225509" y="1071881"/>
                  </a:lnTo>
                  <a:lnTo>
                    <a:pt x="192190" y="1043085"/>
                  </a:lnTo>
                  <a:lnTo>
                    <a:pt x="161065" y="1011961"/>
                  </a:lnTo>
                  <a:lnTo>
                    <a:pt x="132270" y="978642"/>
                  </a:lnTo>
                  <a:lnTo>
                    <a:pt x="105937" y="943261"/>
                  </a:lnTo>
                  <a:lnTo>
                    <a:pt x="82201" y="905953"/>
                  </a:lnTo>
                  <a:lnTo>
                    <a:pt x="61196" y="866851"/>
                  </a:lnTo>
                  <a:lnTo>
                    <a:pt x="43055" y="826090"/>
                  </a:lnTo>
                  <a:lnTo>
                    <a:pt x="27912" y="783803"/>
                  </a:lnTo>
                  <a:lnTo>
                    <a:pt x="15901" y="740125"/>
                  </a:lnTo>
                  <a:lnTo>
                    <a:pt x="7156" y="695188"/>
                  </a:lnTo>
                  <a:lnTo>
                    <a:pt x="1811" y="649127"/>
                  </a:lnTo>
                  <a:lnTo>
                    <a:pt x="0" y="602075"/>
                  </a:lnTo>
                  <a:lnTo>
                    <a:pt x="1811" y="555024"/>
                  </a:lnTo>
                  <a:lnTo>
                    <a:pt x="7156" y="508963"/>
                  </a:lnTo>
                  <a:lnTo>
                    <a:pt x="15901" y="464026"/>
                  </a:lnTo>
                  <a:lnTo>
                    <a:pt x="27912" y="420347"/>
                  </a:lnTo>
                  <a:lnTo>
                    <a:pt x="43055" y="378060"/>
                  </a:lnTo>
                  <a:lnTo>
                    <a:pt x="61196" y="337299"/>
                  </a:lnTo>
                  <a:lnTo>
                    <a:pt x="82201" y="298198"/>
                  </a:lnTo>
                  <a:lnTo>
                    <a:pt x="105937" y="260890"/>
                  </a:lnTo>
                  <a:lnTo>
                    <a:pt x="132270" y="225509"/>
                  </a:lnTo>
                  <a:lnTo>
                    <a:pt x="161065" y="192190"/>
                  </a:lnTo>
                  <a:lnTo>
                    <a:pt x="192190" y="161065"/>
                  </a:lnTo>
                  <a:lnTo>
                    <a:pt x="225509" y="132270"/>
                  </a:lnTo>
                  <a:lnTo>
                    <a:pt x="260890" y="105937"/>
                  </a:lnTo>
                  <a:lnTo>
                    <a:pt x="298198" y="82201"/>
                  </a:lnTo>
                  <a:lnTo>
                    <a:pt x="337299" y="61196"/>
                  </a:lnTo>
                  <a:lnTo>
                    <a:pt x="378060" y="43055"/>
                  </a:lnTo>
                  <a:lnTo>
                    <a:pt x="420347" y="27912"/>
                  </a:lnTo>
                  <a:lnTo>
                    <a:pt x="464026" y="15901"/>
                  </a:lnTo>
                  <a:lnTo>
                    <a:pt x="508963" y="7156"/>
                  </a:lnTo>
                  <a:lnTo>
                    <a:pt x="555024" y="1811"/>
                  </a:lnTo>
                  <a:lnTo>
                    <a:pt x="602075" y="0"/>
                  </a:lnTo>
                  <a:lnTo>
                    <a:pt x="649127" y="1811"/>
                  </a:lnTo>
                  <a:lnTo>
                    <a:pt x="695188" y="7156"/>
                  </a:lnTo>
                  <a:lnTo>
                    <a:pt x="740125" y="15901"/>
                  </a:lnTo>
                  <a:lnTo>
                    <a:pt x="783803" y="27912"/>
                  </a:lnTo>
                  <a:lnTo>
                    <a:pt x="826090" y="43055"/>
                  </a:lnTo>
                  <a:lnTo>
                    <a:pt x="866851" y="61196"/>
                  </a:lnTo>
                  <a:lnTo>
                    <a:pt x="905953" y="82201"/>
                  </a:lnTo>
                  <a:lnTo>
                    <a:pt x="943261" y="105937"/>
                  </a:lnTo>
                  <a:lnTo>
                    <a:pt x="978642" y="132270"/>
                  </a:lnTo>
                  <a:lnTo>
                    <a:pt x="1011961" y="161065"/>
                  </a:lnTo>
                  <a:lnTo>
                    <a:pt x="1043085" y="192190"/>
                  </a:lnTo>
                  <a:lnTo>
                    <a:pt x="1071881" y="225509"/>
                  </a:lnTo>
                  <a:lnTo>
                    <a:pt x="1098213" y="260890"/>
                  </a:lnTo>
                  <a:lnTo>
                    <a:pt x="1121949" y="298198"/>
                  </a:lnTo>
                  <a:lnTo>
                    <a:pt x="1142955" y="337299"/>
                  </a:lnTo>
                  <a:lnTo>
                    <a:pt x="1161096" y="378060"/>
                  </a:lnTo>
                  <a:lnTo>
                    <a:pt x="1176239" y="420347"/>
                  </a:lnTo>
                  <a:lnTo>
                    <a:pt x="1188250" y="464026"/>
                  </a:lnTo>
                  <a:lnTo>
                    <a:pt x="1196995" y="508963"/>
                  </a:lnTo>
                  <a:lnTo>
                    <a:pt x="1202340" y="555024"/>
                  </a:lnTo>
                  <a:lnTo>
                    <a:pt x="1204151" y="602075"/>
                  </a:lnTo>
                  <a:close/>
                </a:path>
              </a:pathLst>
            </a:custGeom>
            <a:ln w="602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143677" y="9365787"/>
              <a:ext cx="365760" cy="351155"/>
            </a:xfrm>
            <a:custGeom>
              <a:avLst/>
              <a:gdLst/>
              <a:ahLst/>
              <a:cxnLst/>
              <a:rect l="l" t="t" r="r" b="b"/>
              <a:pathLst>
                <a:path w="365759" h="351154">
                  <a:moveTo>
                    <a:pt x="357486" y="0"/>
                  </a:moveTo>
                  <a:lnTo>
                    <a:pt x="0" y="0"/>
                  </a:lnTo>
                  <a:lnTo>
                    <a:pt x="0" y="138477"/>
                  </a:lnTo>
                  <a:lnTo>
                    <a:pt x="209815" y="138477"/>
                  </a:lnTo>
                  <a:lnTo>
                    <a:pt x="203022" y="167004"/>
                  </a:lnTo>
                  <a:lnTo>
                    <a:pt x="188372" y="198839"/>
                  </a:lnTo>
                  <a:lnTo>
                    <a:pt x="164992" y="230757"/>
                  </a:lnTo>
                  <a:lnTo>
                    <a:pt x="132006" y="259531"/>
                  </a:lnTo>
                  <a:lnTo>
                    <a:pt x="131294" y="264149"/>
                  </a:lnTo>
                  <a:lnTo>
                    <a:pt x="244306" y="349957"/>
                  </a:lnTo>
                  <a:lnTo>
                    <a:pt x="252107" y="350701"/>
                  </a:lnTo>
                  <a:lnTo>
                    <a:pt x="285498" y="315673"/>
                  </a:lnTo>
                  <a:lnTo>
                    <a:pt x="313494" y="275884"/>
                  </a:lnTo>
                  <a:lnTo>
                    <a:pt x="335793" y="231694"/>
                  </a:lnTo>
                  <a:lnTo>
                    <a:pt x="352094" y="183462"/>
                  </a:lnTo>
                  <a:lnTo>
                    <a:pt x="362095" y="131548"/>
                  </a:lnTo>
                  <a:lnTo>
                    <a:pt x="365496" y="76311"/>
                  </a:lnTo>
                  <a:lnTo>
                    <a:pt x="365013" y="54708"/>
                  </a:lnTo>
                  <a:lnTo>
                    <a:pt x="363541" y="35360"/>
                  </a:lnTo>
                  <a:lnTo>
                    <a:pt x="361043" y="17410"/>
                  </a:lnTo>
                  <a:lnTo>
                    <a:pt x="357486" y="0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803614" y="9507563"/>
              <a:ext cx="592455" cy="299720"/>
            </a:xfrm>
            <a:custGeom>
              <a:avLst/>
              <a:gdLst/>
              <a:ahLst/>
              <a:cxnLst/>
              <a:rect l="l" t="t" r="r" b="b"/>
              <a:pathLst>
                <a:path w="592455" h="299720">
                  <a:moveTo>
                    <a:pt x="123535" y="0"/>
                  </a:moveTo>
                  <a:lnTo>
                    <a:pt x="119053" y="376"/>
                  </a:lnTo>
                  <a:lnTo>
                    <a:pt x="1528" y="89505"/>
                  </a:lnTo>
                  <a:lnTo>
                    <a:pt x="0" y="93714"/>
                  </a:lnTo>
                  <a:lnTo>
                    <a:pt x="23253" y="132860"/>
                  </a:lnTo>
                  <a:lnTo>
                    <a:pt x="51019" y="168807"/>
                  </a:lnTo>
                  <a:lnTo>
                    <a:pt x="82922" y="201179"/>
                  </a:lnTo>
                  <a:lnTo>
                    <a:pt x="118584" y="229602"/>
                  </a:lnTo>
                  <a:lnTo>
                    <a:pt x="157630" y="253699"/>
                  </a:lnTo>
                  <a:lnTo>
                    <a:pt x="199683" y="273095"/>
                  </a:lnTo>
                  <a:lnTo>
                    <a:pt x="244368" y="287414"/>
                  </a:lnTo>
                  <a:lnTo>
                    <a:pt x="291307" y="296281"/>
                  </a:lnTo>
                  <a:lnTo>
                    <a:pt x="340125" y="299320"/>
                  </a:lnTo>
                  <a:lnTo>
                    <a:pt x="390106" y="296598"/>
                  </a:lnTo>
                  <a:lnTo>
                    <a:pt x="437150" y="288601"/>
                  </a:lnTo>
                  <a:lnTo>
                    <a:pt x="481073" y="275583"/>
                  </a:lnTo>
                  <a:lnTo>
                    <a:pt x="521685" y="257797"/>
                  </a:lnTo>
                  <a:lnTo>
                    <a:pt x="558801" y="235496"/>
                  </a:lnTo>
                  <a:lnTo>
                    <a:pt x="592233" y="208936"/>
                  </a:lnTo>
                  <a:lnTo>
                    <a:pt x="472100" y="117766"/>
                  </a:lnTo>
                  <a:lnTo>
                    <a:pt x="445884" y="132867"/>
                  </a:lnTo>
                  <a:lnTo>
                    <a:pt x="415309" y="144661"/>
                  </a:lnTo>
                  <a:lnTo>
                    <a:pt x="380136" y="152335"/>
                  </a:lnTo>
                  <a:lnTo>
                    <a:pt x="340125" y="155073"/>
                  </a:lnTo>
                  <a:lnTo>
                    <a:pt x="292260" y="150030"/>
                  </a:lnTo>
                  <a:lnTo>
                    <a:pt x="247447" y="135480"/>
                  </a:lnTo>
                  <a:lnTo>
                    <a:pt x="206928" y="112314"/>
                  </a:lnTo>
                  <a:lnTo>
                    <a:pt x="171942" y="81420"/>
                  </a:lnTo>
                  <a:lnTo>
                    <a:pt x="143731" y="43685"/>
                  </a:lnTo>
                  <a:lnTo>
                    <a:pt x="123535" y="0"/>
                  </a:lnTo>
                  <a:close/>
                </a:path>
              </a:pathLst>
            </a:custGeom>
            <a:solidFill>
              <a:srgbClr val="34A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763040" y="9264482"/>
              <a:ext cx="164465" cy="337185"/>
            </a:xfrm>
            <a:custGeom>
              <a:avLst/>
              <a:gdLst/>
              <a:ahLst/>
              <a:cxnLst/>
              <a:rect l="l" t="t" r="r" b="b"/>
              <a:pathLst>
                <a:path w="164465" h="337184">
                  <a:moveTo>
                    <a:pt x="44438" y="0"/>
                  </a:moveTo>
                  <a:lnTo>
                    <a:pt x="22985" y="41671"/>
                  </a:lnTo>
                  <a:lnTo>
                    <a:pt x="10308" y="83162"/>
                  </a:lnTo>
                  <a:lnTo>
                    <a:pt x="2610" y="125858"/>
                  </a:lnTo>
                  <a:lnTo>
                    <a:pt x="0" y="169314"/>
                  </a:lnTo>
                  <a:lnTo>
                    <a:pt x="2715" y="213727"/>
                  </a:lnTo>
                  <a:lnTo>
                    <a:pt x="10624" y="256628"/>
                  </a:lnTo>
                  <a:lnTo>
                    <a:pt x="23372" y="297742"/>
                  </a:lnTo>
                  <a:lnTo>
                    <a:pt x="40606" y="336796"/>
                  </a:lnTo>
                  <a:lnTo>
                    <a:pt x="164162" y="243081"/>
                  </a:lnTo>
                  <a:lnTo>
                    <a:pt x="158661" y="225088"/>
                  </a:lnTo>
                  <a:lnTo>
                    <a:pt x="154687" y="206731"/>
                  </a:lnTo>
                  <a:lnTo>
                    <a:pt x="152254" y="188108"/>
                  </a:lnTo>
                  <a:lnTo>
                    <a:pt x="151377" y="169314"/>
                  </a:lnTo>
                  <a:lnTo>
                    <a:pt x="152227" y="150200"/>
                  </a:lnTo>
                  <a:lnTo>
                    <a:pt x="154662" y="131484"/>
                  </a:lnTo>
                  <a:lnTo>
                    <a:pt x="158516" y="113241"/>
                  </a:lnTo>
                  <a:lnTo>
                    <a:pt x="163618" y="95546"/>
                  </a:lnTo>
                  <a:lnTo>
                    <a:pt x="163419" y="90552"/>
                  </a:lnTo>
                  <a:lnTo>
                    <a:pt x="44438" y="0"/>
                  </a:lnTo>
                  <a:close/>
                </a:path>
              </a:pathLst>
            </a:custGeom>
            <a:solidFill>
              <a:srgbClr val="FBB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803614" y="9060708"/>
              <a:ext cx="594995" cy="299720"/>
            </a:xfrm>
            <a:custGeom>
              <a:avLst/>
              <a:gdLst/>
              <a:ahLst/>
              <a:cxnLst/>
              <a:rect l="l" t="t" r="r" b="b"/>
              <a:pathLst>
                <a:path w="594994" h="299720">
                  <a:moveTo>
                    <a:pt x="340125" y="0"/>
                  </a:moveTo>
                  <a:lnTo>
                    <a:pt x="291299" y="3038"/>
                  </a:lnTo>
                  <a:lnTo>
                    <a:pt x="244355" y="11904"/>
                  </a:lnTo>
                  <a:lnTo>
                    <a:pt x="199669" y="26222"/>
                  </a:lnTo>
                  <a:lnTo>
                    <a:pt x="157617" y="45617"/>
                  </a:lnTo>
                  <a:lnTo>
                    <a:pt x="118573" y="69713"/>
                  </a:lnTo>
                  <a:lnTo>
                    <a:pt x="82915" y="98136"/>
                  </a:lnTo>
                  <a:lnTo>
                    <a:pt x="51016" y="130509"/>
                  </a:lnTo>
                  <a:lnTo>
                    <a:pt x="23252" y="166457"/>
                  </a:lnTo>
                  <a:lnTo>
                    <a:pt x="0" y="205606"/>
                  </a:lnTo>
                  <a:lnTo>
                    <a:pt x="123127" y="299320"/>
                  </a:lnTo>
                  <a:lnTo>
                    <a:pt x="143443" y="255648"/>
                  </a:lnTo>
                  <a:lnTo>
                    <a:pt x="171746" y="217928"/>
                  </a:lnTo>
                  <a:lnTo>
                    <a:pt x="206802" y="187045"/>
                  </a:lnTo>
                  <a:lnTo>
                    <a:pt x="247374" y="163881"/>
                  </a:lnTo>
                  <a:lnTo>
                    <a:pt x="292227" y="149321"/>
                  </a:lnTo>
                  <a:lnTo>
                    <a:pt x="340125" y="144246"/>
                  </a:lnTo>
                  <a:lnTo>
                    <a:pt x="389419" y="149368"/>
                  </a:lnTo>
                  <a:lnTo>
                    <a:pt x="430221" y="162535"/>
                  </a:lnTo>
                  <a:lnTo>
                    <a:pt x="462775" y="180447"/>
                  </a:lnTo>
                  <a:lnTo>
                    <a:pt x="487325" y="199805"/>
                  </a:lnTo>
                  <a:lnTo>
                    <a:pt x="594746" y="97002"/>
                  </a:lnTo>
                  <a:lnTo>
                    <a:pt x="560113" y="68947"/>
                  </a:lnTo>
                  <a:lnTo>
                    <a:pt x="522248" y="45141"/>
                  </a:lnTo>
                  <a:lnTo>
                    <a:pt x="481234" y="25962"/>
                  </a:lnTo>
                  <a:lnTo>
                    <a:pt x="437153" y="11792"/>
                  </a:lnTo>
                  <a:lnTo>
                    <a:pt x="390089" y="3011"/>
                  </a:lnTo>
                  <a:lnTo>
                    <a:pt x="340125" y="0"/>
                  </a:lnTo>
                  <a:close/>
                </a:path>
              </a:pathLst>
            </a:custGeom>
            <a:solidFill>
              <a:srgbClr val="EB43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4073602" y="7408151"/>
            <a:ext cx="1570990" cy="1570990"/>
            <a:chOff x="14073602" y="7408151"/>
            <a:chExt cx="1570990" cy="1570990"/>
          </a:xfrm>
        </p:grpSpPr>
        <p:sp>
          <p:nvSpPr>
            <p:cNvPr id="29" name="object 29"/>
            <p:cNvSpPr/>
            <p:nvPr/>
          </p:nvSpPr>
          <p:spPr>
            <a:xfrm>
              <a:off x="14073602" y="7408151"/>
              <a:ext cx="1570990" cy="1570990"/>
            </a:xfrm>
            <a:custGeom>
              <a:avLst/>
              <a:gdLst/>
              <a:ahLst/>
              <a:cxnLst/>
              <a:rect l="l" t="t" r="r" b="b"/>
              <a:pathLst>
                <a:path w="1570990" h="1570990">
                  <a:moveTo>
                    <a:pt x="785316" y="0"/>
                  </a:moveTo>
                  <a:lnTo>
                    <a:pt x="737477" y="1433"/>
                  </a:lnTo>
                  <a:lnTo>
                    <a:pt x="690396" y="5678"/>
                  </a:lnTo>
                  <a:lnTo>
                    <a:pt x="644155" y="12652"/>
                  </a:lnTo>
                  <a:lnTo>
                    <a:pt x="598837" y="22274"/>
                  </a:lnTo>
                  <a:lnTo>
                    <a:pt x="554523" y="34461"/>
                  </a:lnTo>
                  <a:lnTo>
                    <a:pt x="511295" y="49131"/>
                  </a:lnTo>
                  <a:lnTo>
                    <a:pt x="469236" y="66202"/>
                  </a:lnTo>
                  <a:lnTo>
                    <a:pt x="428428" y="85592"/>
                  </a:lnTo>
                  <a:lnTo>
                    <a:pt x="388953" y="107219"/>
                  </a:lnTo>
                  <a:lnTo>
                    <a:pt x="350894" y="131000"/>
                  </a:lnTo>
                  <a:lnTo>
                    <a:pt x="314331" y="156854"/>
                  </a:lnTo>
                  <a:lnTo>
                    <a:pt x="279348" y="184697"/>
                  </a:lnTo>
                  <a:lnTo>
                    <a:pt x="246027" y="214449"/>
                  </a:lnTo>
                  <a:lnTo>
                    <a:pt x="214449" y="246027"/>
                  </a:lnTo>
                  <a:lnTo>
                    <a:pt x="184697" y="279348"/>
                  </a:lnTo>
                  <a:lnTo>
                    <a:pt x="156854" y="314331"/>
                  </a:lnTo>
                  <a:lnTo>
                    <a:pt x="131000" y="350894"/>
                  </a:lnTo>
                  <a:lnTo>
                    <a:pt x="107219" y="388953"/>
                  </a:lnTo>
                  <a:lnTo>
                    <a:pt x="85592" y="428428"/>
                  </a:lnTo>
                  <a:lnTo>
                    <a:pt x="66202" y="469236"/>
                  </a:lnTo>
                  <a:lnTo>
                    <a:pt x="49131" y="511295"/>
                  </a:lnTo>
                  <a:lnTo>
                    <a:pt x="34461" y="554523"/>
                  </a:lnTo>
                  <a:lnTo>
                    <a:pt x="22274" y="598837"/>
                  </a:lnTo>
                  <a:lnTo>
                    <a:pt x="12652" y="644155"/>
                  </a:lnTo>
                  <a:lnTo>
                    <a:pt x="5678" y="690396"/>
                  </a:lnTo>
                  <a:lnTo>
                    <a:pt x="1433" y="737477"/>
                  </a:lnTo>
                  <a:lnTo>
                    <a:pt x="0" y="785316"/>
                  </a:lnTo>
                  <a:lnTo>
                    <a:pt x="1433" y="833155"/>
                  </a:lnTo>
                  <a:lnTo>
                    <a:pt x="5678" y="880236"/>
                  </a:lnTo>
                  <a:lnTo>
                    <a:pt x="12652" y="926477"/>
                  </a:lnTo>
                  <a:lnTo>
                    <a:pt x="22274" y="971795"/>
                  </a:lnTo>
                  <a:lnTo>
                    <a:pt x="34461" y="1016109"/>
                  </a:lnTo>
                  <a:lnTo>
                    <a:pt x="49131" y="1059337"/>
                  </a:lnTo>
                  <a:lnTo>
                    <a:pt x="66202" y="1101396"/>
                  </a:lnTo>
                  <a:lnTo>
                    <a:pt x="85592" y="1142204"/>
                  </a:lnTo>
                  <a:lnTo>
                    <a:pt x="107219" y="1181678"/>
                  </a:lnTo>
                  <a:lnTo>
                    <a:pt x="131000" y="1219738"/>
                  </a:lnTo>
                  <a:lnTo>
                    <a:pt x="156854" y="1256301"/>
                  </a:lnTo>
                  <a:lnTo>
                    <a:pt x="184697" y="1291284"/>
                  </a:lnTo>
                  <a:lnTo>
                    <a:pt x="214449" y="1324605"/>
                  </a:lnTo>
                  <a:lnTo>
                    <a:pt x="246027" y="1356183"/>
                  </a:lnTo>
                  <a:lnTo>
                    <a:pt x="279348" y="1385935"/>
                  </a:lnTo>
                  <a:lnTo>
                    <a:pt x="314331" y="1413778"/>
                  </a:lnTo>
                  <a:lnTo>
                    <a:pt x="350894" y="1439632"/>
                  </a:lnTo>
                  <a:lnTo>
                    <a:pt x="388953" y="1463413"/>
                  </a:lnTo>
                  <a:lnTo>
                    <a:pt x="428428" y="1485039"/>
                  </a:lnTo>
                  <a:lnTo>
                    <a:pt x="469236" y="1504429"/>
                  </a:lnTo>
                  <a:lnTo>
                    <a:pt x="511295" y="1521500"/>
                  </a:lnTo>
                  <a:lnTo>
                    <a:pt x="554523" y="1536171"/>
                  </a:lnTo>
                  <a:lnTo>
                    <a:pt x="598837" y="1548358"/>
                  </a:lnTo>
                  <a:lnTo>
                    <a:pt x="644155" y="1557980"/>
                  </a:lnTo>
                  <a:lnTo>
                    <a:pt x="690396" y="1564954"/>
                  </a:lnTo>
                  <a:lnTo>
                    <a:pt x="737477" y="1569199"/>
                  </a:lnTo>
                  <a:lnTo>
                    <a:pt x="785316" y="1570632"/>
                  </a:lnTo>
                  <a:lnTo>
                    <a:pt x="833155" y="1569199"/>
                  </a:lnTo>
                  <a:lnTo>
                    <a:pt x="880236" y="1564954"/>
                  </a:lnTo>
                  <a:lnTo>
                    <a:pt x="926477" y="1557980"/>
                  </a:lnTo>
                  <a:lnTo>
                    <a:pt x="971795" y="1548358"/>
                  </a:lnTo>
                  <a:lnTo>
                    <a:pt x="1016109" y="1536171"/>
                  </a:lnTo>
                  <a:lnTo>
                    <a:pt x="1059337" y="1521500"/>
                  </a:lnTo>
                  <a:lnTo>
                    <a:pt x="1101396" y="1504429"/>
                  </a:lnTo>
                  <a:lnTo>
                    <a:pt x="1142204" y="1485039"/>
                  </a:lnTo>
                  <a:lnTo>
                    <a:pt x="1181678" y="1463413"/>
                  </a:lnTo>
                  <a:lnTo>
                    <a:pt x="1219738" y="1439632"/>
                  </a:lnTo>
                  <a:lnTo>
                    <a:pt x="1256301" y="1413778"/>
                  </a:lnTo>
                  <a:lnTo>
                    <a:pt x="1291284" y="1385935"/>
                  </a:lnTo>
                  <a:lnTo>
                    <a:pt x="1324605" y="1356183"/>
                  </a:lnTo>
                  <a:lnTo>
                    <a:pt x="1356183" y="1324605"/>
                  </a:lnTo>
                  <a:lnTo>
                    <a:pt x="1385935" y="1291284"/>
                  </a:lnTo>
                  <a:lnTo>
                    <a:pt x="1413778" y="1256301"/>
                  </a:lnTo>
                  <a:lnTo>
                    <a:pt x="1439632" y="1219738"/>
                  </a:lnTo>
                  <a:lnTo>
                    <a:pt x="1463413" y="1181678"/>
                  </a:lnTo>
                  <a:lnTo>
                    <a:pt x="1485039" y="1142204"/>
                  </a:lnTo>
                  <a:lnTo>
                    <a:pt x="1504429" y="1101396"/>
                  </a:lnTo>
                  <a:lnTo>
                    <a:pt x="1521500" y="1059337"/>
                  </a:lnTo>
                  <a:lnTo>
                    <a:pt x="1536171" y="1016109"/>
                  </a:lnTo>
                  <a:lnTo>
                    <a:pt x="1548358" y="971795"/>
                  </a:lnTo>
                  <a:lnTo>
                    <a:pt x="1557980" y="926477"/>
                  </a:lnTo>
                  <a:lnTo>
                    <a:pt x="1564954" y="880236"/>
                  </a:lnTo>
                  <a:lnTo>
                    <a:pt x="1569199" y="833155"/>
                  </a:lnTo>
                  <a:lnTo>
                    <a:pt x="1570632" y="785316"/>
                  </a:lnTo>
                  <a:lnTo>
                    <a:pt x="1569199" y="737477"/>
                  </a:lnTo>
                  <a:lnTo>
                    <a:pt x="1564954" y="690396"/>
                  </a:lnTo>
                  <a:lnTo>
                    <a:pt x="1557980" y="644155"/>
                  </a:lnTo>
                  <a:lnTo>
                    <a:pt x="1548358" y="598837"/>
                  </a:lnTo>
                  <a:lnTo>
                    <a:pt x="1536171" y="554523"/>
                  </a:lnTo>
                  <a:lnTo>
                    <a:pt x="1521500" y="511295"/>
                  </a:lnTo>
                  <a:lnTo>
                    <a:pt x="1504429" y="469236"/>
                  </a:lnTo>
                  <a:lnTo>
                    <a:pt x="1485039" y="428428"/>
                  </a:lnTo>
                  <a:lnTo>
                    <a:pt x="1463413" y="388953"/>
                  </a:lnTo>
                  <a:lnTo>
                    <a:pt x="1439632" y="350894"/>
                  </a:lnTo>
                  <a:lnTo>
                    <a:pt x="1413778" y="314331"/>
                  </a:lnTo>
                  <a:lnTo>
                    <a:pt x="1385935" y="279348"/>
                  </a:lnTo>
                  <a:lnTo>
                    <a:pt x="1356183" y="246027"/>
                  </a:lnTo>
                  <a:lnTo>
                    <a:pt x="1324605" y="214449"/>
                  </a:lnTo>
                  <a:lnTo>
                    <a:pt x="1291284" y="184697"/>
                  </a:lnTo>
                  <a:lnTo>
                    <a:pt x="1256301" y="156854"/>
                  </a:lnTo>
                  <a:lnTo>
                    <a:pt x="1219738" y="131000"/>
                  </a:lnTo>
                  <a:lnTo>
                    <a:pt x="1181678" y="107219"/>
                  </a:lnTo>
                  <a:lnTo>
                    <a:pt x="1142204" y="85592"/>
                  </a:lnTo>
                  <a:lnTo>
                    <a:pt x="1101396" y="66202"/>
                  </a:lnTo>
                  <a:lnTo>
                    <a:pt x="1059337" y="49131"/>
                  </a:lnTo>
                  <a:lnTo>
                    <a:pt x="1016109" y="34461"/>
                  </a:lnTo>
                  <a:lnTo>
                    <a:pt x="971795" y="22274"/>
                  </a:lnTo>
                  <a:lnTo>
                    <a:pt x="926477" y="12652"/>
                  </a:lnTo>
                  <a:lnTo>
                    <a:pt x="880236" y="5678"/>
                  </a:lnTo>
                  <a:lnTo>
                    <a:pt x="833155" y="1433"/>
                  </a:lnTo>
                  <a:lnTo>
                    <a:pt x="785316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269936" y="8014417"/>
              <a:ext cx="1177925" cy="358140"/>
            </a:xfrm>
            <a:custGeom>
              <a:avLst/>
              <a:gdLst/>
              <a:ahLst/>
              <a:cxnLst/>
              <a:rect l="l" t="t" r="r" b="b"/>
              <a:pathLst>
                <a:path w="1177925" h="358140">
                  <a:moveTo>
                    <a:pt x="41033" y="0"/>
                  </a:moveTo>
                  <a:lnTo>
                    <a:pt x="0" y="8839"/>
                  </a:lnTo>
                  <a:lnTo>
                    <a:pt x="0" y="351828"/>
                  </a:lnTo>
                  <a:lnTo>
                    <a:pt x="41033" y="351828"/>
                  </a:lnTo>
                  <a:lnTo>
                    <a:pt x="41033" y="0"/>
                  </a:lnTo>
                  <a:close/>
                </a:path>
                <a:path w="1177925" h="358140">
                  <a:moveTo>
                    <a:pt x="195541" y="333768"/>
                  </a:moveTo>
                  <a:lnTo>
                    <a:pt x="104063" y="224599"/>
                  </a:lnTo>
                  <a:lnTo>
                    <a:pt x="183172" y="126047"/>
                  </a:lnTo>
                  <a:lnTo>
                    <a:pt x="150977" y="103085"/>
                  </a:lnTo>
                  <a:lnTo>
                    <a:pt x="55753" y="226758"/>
                  </a:lnTo>
                  <a:lnTo>
                    <a:pt x="163741" y="358114"/>
                  </a:lnTo>
                  <a:lnTo>
                    <a:pt x="195541" y="333768"/>
                  </a:lnTo>
                  <a:close/>
                </a:path>
                <a:path w="1177925" h="358140">
                  <a:moveTo>
                    <a:pt x="414997" y="196723"/>
                  </a:moveTo>
                  <a:lnTo>
                    <a:pt x="409575" y="156527"/>
                  </a:lnTo>
                  <a:lnTo>
                    <a:pt x="399897" y="139395"/>
                  </a:lnTo>
                  <a:lnTo>
                    <a:pt x="393344" y="127812"/>
                  </a:lnTo>
                  <a:lnTo>
                    <a:pt x="376110" y="116840"/>
                  </a:lnTo>
                  <a:lnTo>
                    <a:pt x="376110" y="238925"/>
                  </a:lnTo>
                  <a:lnTo>
                    <a:pt x="376110" y="295668"/>
                  </a:lnTo>
                  <a:lnTo>
                    <a:pt x="338620" y="317461"/>
                  </a:lnTo>
                  <a:lnTo>
                    <a:pt x="314667" y="322961"/>
                  </a:lnTo>
                  <a:lnTo>
                    <a:pt x="308978" y="322961"/>
                  </a:lnTo>
                  <a:lnTo>
                    <a:pt x="292366" y="320598"/>
                  </a:lnTo>
                  <a:lnTo>
                    <a:pt x="280555" y="313537"/>
                  </a:lnTo>
                  <a:lnTo>
                    <a:pt x="273519" y="301764"/>
                  </a:lnTo>
                  <a:lnTo>
                    <a:pt x="271284" y="285267"/>
                  </a:lnTo>
                  <a:lnTo>
                    <a:pt x="272224" y="274040"/>
                  </a:lnTo>
                  <a:lnTo>
                    <a:pt x="305511" y="241731"/>
                  </a:lnTo>
                  <a:lnTo>
                    <a:pt x="333514" y="238925"/>
                  </a:lnTo>
                  <a:lnTo>
                    <a:pt x="376110" y="238925"/>
                  </a:lnTo>
                  <a:lnTo>
                    <a:pt x="376110" y="116840"/>
                  </a:lnTo>
                  <a:lnTo>
                    <a:pt x="366280" y="110578"/>
                  </a:lnTo>
                  <a:lnTo>
                    <a:pt x="328409" y="104838"/>
                  </a:lnTo>
                  <a:lnTo>
                    <a:pt x="318325" y="105168"/>
                  </a:lnTo>
                  <a:lnTo>
                    <a:pt x="276771" y="113398"/>
                  </a:lnTo>
                  <a:lnTo>
                    <a:pt x="247726" y="126047"/>
                  </a:lnTo>
                  <a:lnTo>
                    <a:pt x="259702" y="154901"/>
                  </a:lnTo>
                  <a:lnTo>
                    <a:pt x="267246" y="151777"/>
                  </a:lnTo>
                  <a:lnTo>
                    <a:pt x="275158" y="148894"/>
                  </a:lnTo>
                  <a:lnTo>
                    <a:pt x="317766" y="139687"/>
                  </a:lnTo>
                  <a:lnTo>
                    <a:pt x="325856" y="139395"/>
                  </a:lnTo>
                  <a:lnTo>
                    <a:pt x="347764" y="142925"/>
                  </a:lnTo>
                  <a:lnTo>
                    <a:pt x="363397" y="153504"/>
                  </a:lnTo>
                  <a:lnTo>
                    <a:pt x="372783" y="171119"/>
                  </a:lnTo>
                  <a:lnTo>
                    <a:pt x="375920" y="195732"/>
                  </a:lnTo>
                  <a:lnTo>
                    <a:pt x="375920" y="211251"/>
                  </a:lnTo>
                  <a:lnTo>
                    <a:pt x="328612" y="211251"/>
                  </a:lnTo>
                  <a:lnTo>
                    <a:pt x="306412" y="212432"/>
                  </a:lnTo>
                  <a:lnTo>
                    <a:pt x="256552" y="230492"/>
                  </a:lnTo>
                  <a:lnTo>
                    <a:pt x="233362" y="269341"/>
                  </a:lnTo>
                  <a:lnTo>
                    <a:pt x="231813" y="286639"/>
                  </a:lnTo>
                  <a:lnTo>
                    <a:pt x="232981" y="301955"/>
                  </a:lnTo>
                  <a:lnTo>
                    <a:pt x="250075" y="337489"/>
                  </a:lnTo>
                  <a:lnTo>
                    <a:pt x="285686" y="354799"/>
                  </a:lnTo>
                  <a:lnTo>
                    <a:pt x="301117" y="355942"/>
                  </a:lnTo>
                  <a:lnTo>
                    <a:pt x="310565" y="355434"/>
                  </a:lnTo>
                  <a:lnTo>
                    <a:pt x="350850" y="343509"/>
                  </a:lnTo>
                  <a:lnTo>
                    <a:pt x="379653" y="325310"/>
                  </a:lnTo>
                  <a:lnTo>
                    <a:pt x="384568" y="352018"/>
                  </a:lnTo>
                  <a:lnTo>
                    <a:pt x="414997" y="352018"/>
                  </a:lnTo>
                  <a:lnTo>
                    <a:pt x="414997" y="325310"/>
                  </a:lnTo>
                  <a:lnTo>
                    <a:pt x="414997" y="322961"/>
                  </a:lnTo>
                  <a:lnTo>
                    <a:pt x="414997" y="238925"/>
                  </a:lnTo>
                  <a:lnTo>
                    <a:pt x="414997" y="196723"/>
                  </a:lnTo>
                  <a:close/>
                </a:path>
                <a:path w="1177925" h="358140">
                  <a:moveTo>
                    <a:pt x="529450" y="0"/>
                  </a:moveTo>
                  <a:lnTo>
                    <a:pt x="488416" y="8826"/>
                  </a:lnTo>
                  <a:lnTo>
                    <a:pt x="488416" y="351828"/>
                  </a:lnTo>
                  <a:lnTo>
                    <a:pt x="529450" y="351828"/>
                  </a:lnTo>
                  <a:lnTo>
                    <a:pt x="529450" y="0"/>
                  </a:lnTo>
                  <a:close/>
                </a:path>
                <a:path w="1177925" h="358140">
                  <a:moveTo>
                    <a:pt x="683958" y="333565"/>
                  </a:moveTo>
                  <a:lnTo>
                    <a:pt x="592480" y="224409"/>
                  </a:lnTo>
                  <a:lnTo>
                    <a:pt x="671398" y="125844"/>
                  </a:lnTo>
                  <a:lnTo>
                    <a:pt x="639191" y="102882"/>
                  </a:lnTo>
                  <a:lnTo>
                    <a:pt x="544372" y="226568"/>
                  </a:lnTo>
                  <a:lnTo>
                    <a:pt x="652360" y="357911"/>
                  </a:lnTo>
                  <a:lnTo>
                    <a:pt x="683958" y="333565"/>
                  </a:lnTo>
                  <a:close/>
                </a:path>
                <a:path w="1177925" h="358140">
                  <a:moveTo>
                    <a:pt x="903465" y="196723"/>
                  </a:moveTo>
                  <a:lnTo>
                    <a:pt x="898042" y="156527"/>
                  </a:lnTo>
                  <a:lnTo>
                    <a:pt x="854760" y="110578"/>
                  </a:lnTo>
                  <a:lnTo>
                    <a:pt x="816876" y="104838"/>
                  </a:lnTo>
                  <a:lnTo>
                    <a:pt x="806792" y="105168"/>
                  </a:lnTo>
                  <a:lnTo>
                    <a:pt x="765238" y="113398"/>
                  </a:lnTo>
                  <a:lnTo>
                    <a:pt x="736193" y="126047"/>
                  </a:lnTo>
                  <a:lnTo>
                    <a:pt x="748169" y="154901"/>
                  </a:lnTo>
                  <a:lnTo>
                    <a:pt x="755713" y="151777"/>
                  </a:lnTo>
                  <a:lnTo>
                    <a:pt x="763625" y="148894"/>
                  </a:lnTo>
                  <a:lnTo>
                    <a:pt x="806145" y="139687"/>
                  </a:lnTo>
                  <a:lnTo>
                    <a:pt x="814324" y="139395"/>
                  </a:lnTo>
                  <a:lnTo>
                    <a:pt x="836231" y="142925"/>
                  </a:lnTo>
                  <a:lnTo>
                    <a:pt x="851877" y="153504"/>
                  </a:lnTo>
                  <a:lnTo>
                    <a:pt x="861263" y="171119"/>
                  </a:lnTo>
                  <a:lnTo>
                    <a:pt x="864387" y="195732"/>
                  </a:lnTo>
                  <a:lnTo>
                    <a:pt x="864387" y="211251"/>
                  </a:lnTo>
                  <a:lnTo>
                    <a:pt x="864387" y="238925"/>
                  </a:lnTo>
                  <a:lnTo>
                    <a:pt x="864387" y="295668"/>
                  </a:lnTo>
                  <a:lnTo>
                    <a:pt x="860272" y="299402"/>
                  </a:lnTo>
                  <a:lnTo>
                    <a:pt x="821004" y="319430"/>
                  </a:lnTo>
                  <a:lnTo>
                    <a:pt x="803135" y="322961"/>
                  </a:lnTo>
                  <a:lnTo>
                    <a:pt x="797445" y="322961"/>
                  </a:lnTo>
                  <a:lnTo>
                    <a:pt x="780834" y="320598"/>
                  </a:lnTo>
                  <a:lnTo>
                    <a:pt x="768997" y="313537"/>
                  </a:lnTo>
                  <a:lnTo>
                    <a:pt x="761911" y="301764"/>
                  </a:lnTo>
                  <a:lnTo>
                    <a:pt x="759548" y="285267"/>
                  </a:lnTo>
                  <a:lnTo>
                    <a:pt x="760476" y="274040"/>
                  </a:lnTo>
                  <a:lnTo>
                    <a:pt x="793711" y="241731"/>
                  </a:lnTo>
                  <a:lnTo>
                    <a:pt x="821791" y="238925"/>
                  </a:lnTo>
                  <a:lnTo>
                    <a:pt x="864387" y="238925"/>
                  </a:lnTo>
                  <a:lnTo>
                    <a:pt x="864387" y="211251"/>
                  </a:lnTo>
                  <a:lnTo>
                    <a:pt x="817079" y="211251"/>
                  </a:lnTo>
                  <a:lnTo>
                    <a:pt x="794880" y="212432"/>
                  </a:lnTo>
                  <a:lnTo>
                    <a:pt x="745020" y="230492"/>
                  </a:lnTo>
                  <a:lnTo>
                    <a:pt x="721829" y="269341"/>
                  </a:lnTo>
                  <a:lnTo>
                    <a:pt x="720280" y="286639"/>
                  </a:lnTo>
                  <a:lnTo>
                    <a:pt x="721423" y="301955"/>
                  </a:lnTo>
                  <a:lnTo>
                    <a:pt x="738543" y="337489"/>
                  </a:lnTo>
                  <a:lnTo>
                    <a:pt x="774153" y="354799"/>
                  </a:lnTo>
                  <a:lnTo>
                    <a:pt x="789584" y="355942"/>
                  </a:lnTo>
                  <a:lnTo>
                    <a:pt x="799033" y="355434"/>
                  </a:lnTo>
                  <a:lnTo>
                    <a:pt x="839330" y="343509"/>
                  </a:lnTo>
                  <a:lnTo>
                    <a:pt x="868121" y="325310"/>
                  </a:lnTo>
                  <a:lnTo>
                    <a:pt x="873023" y="352018"/>
                  </a:lnTo>
                  <a:lnTo>
                    <a:pt x="903465" y="352018"/>
                  </a:lnTo>
                  <a:lnTo>
                    <a:pt x="903465" y="325310"/>
                  </a:lnTo>
                  <a:lnTo>
                    <a:pt x="903465" y="322961"/>
                  </a:lnTo>
                  <a:lnTo>
                    <a:pt x="903465" y="238925"/>
                  </a:lnTo>
                  <a:lnTo>
                    <a:pt x="903465" y="196723"/>
                  </a:lnTo>
                  <a:close/>
                </a:path>
                <a:path w="1177925" h="358140">
                  <a:moveTo>
                    <a:pt x="1177925" y="232054"/>
                  </a:moveTo>
                  <a:lnTo>
                    <a:pt x="1170686" y="177977"/>
                  </a:lnTo>
                  <a:lnTo>
                    <a:pt x="1148867" y="138023"/>
                  </a:lnTo>
                  <a:lnTo>
                    <a:pt x="1135913" y="126314"/>
                  </a:lnTo>
                  <a:lnTo>
                    <a:pt x="1135913" y="232054"/>
                  </a:lnTo>
                  <a:lnTo>
                    <a:pt x="1134846" y="253479"/>
                  </a:lnTo>
                  <a:lnTo>
                    <a:pt x="1118831" y="300977"/>
                  </a:lnTo>
                  <a:lnTo>
                    <a:pt x="1084313" y="322872"/>
                  </a:lnTo>
                  <a:lnTo>
                    <a:pt x="1068959" y="324345"/>
                  </a:lnTo>
                  <a:lnTo>
                    <a:pt x="1053833" y="322872"/>
                  </a:lnTo>
                  <a:lnTo>
                    <a:pt x="1019683" y="300977"/>
                  </a:lnTo>
                  <a:lnTo>
                    <a:pt x="1003477" y="253479"/>
                  </a:lnTo>
                  <a:lnTo>
                    <a:pt x="1002411" y="232054"/>
                  </a:lnTo>
                  <a:lnTo>
                    <a:pt x="1003503" y="210337"/>
                  </a:lnTo>
                  <a:lnTo>
                    <a:pt x="1019683" y="161963"/>
                  </a:lnTo>
                  <a:lnTo>
                    <a:pt x="1053833" y="139522"/>
                  </a:lnTo>
                  <a:lnTo>
                    <a:pt x="1068959" y="138023"/>
                  </a:lnTo>
                  <a:lnTo>
                    <a:pt x="1084313" y="139522"/>
                  </a:lnTo>
                  <a:lnTo>
                    <a:pt x="1118831" y="161963"/>
                  </a:lnTo>
                  <a:lnTo>
                    <a:pt x="1134846" y="210337"/>
                  </a:lnTo>
                  <a:lnTo>
                    <a:pt x="1135913" y="232054"/>
                  </a:lnTo>
                  <a:lnTo>
                    <a:pt x="1135913" y="126314"/>
                  </a:lnTo>
                  <a:lnTo>
                    <a:pt x="1133043" y="123710"/>
                  </a:lnTo>
                  <a:lnTo>
                    <a:pt x="1114437" y="113461"/>
                  </a:lnTo>
                  <a:lnTo>
                    <a:pt x="1093076" y="107289"/>
                  </a:lnTo>
                  <a:lnTo>
                    <a:pt x="1068959" y="105232"/>
                  </a:lnTo>
                  <a:lnTo>
                    <a:pt x="1045083" y="107289"/>
                  </a:lnTo>
                  <a:lnTo>
                    <a:pt x="1005192" y="123710"/>
                  </a:lnTo>
                  <a:lnTo>
                    <a:pt x="976477" y="156159"/>
                  </a:lnTo>
                  <a:lnTo>
                    <a:pt x="961834" y="203225"/>
                  </a:lnTo>
                  <a:lnTo>
                    <a:pt x="960005" y="232054"/>
                  </a:lnTo>
                  <a:lnTo>
                    <a:pt x="961809" y="260489"/>
                  </a:lnTo>
                  <a:lnTo>
                    <a:pt x="976325" y="306793"/>
                  </a:lnTo>
                  <a:lnTo>
                    <a:pt x="1004887" y="338899"/>
                  </a:lnTo>
                  <a:lnTo>
                    <a:pt x="1044854" y="355104"/>
                  </a:lnTo>
                  <a:lnTo>
                    <a:pt x="1068959" y="357124"/>
                  </a:lnTo>
                  <a:lnTo>
                    <a:pt x="1093190" y="355104"/>
                  </a:lnTo>
                  <a:lnTo>
                    <a:pt x="1114602" y="349021"/>
                  </a:lnTo>
                  <a:lnTo>
                    <a:pt x="1133233" y="338899"/>
                  </a:lnTo>
                  <a:lnTo>
                    <a:pt x="1149070" y="324726"/>
                  </a:lnTo>
                  <a:lnTo>
                    <a:pt x="1149337" y="324345"/>
                  </a:lnTo>
                  <a:lnTo>
                    <a:pt x="1161694" y="306793"/>
                  </a:lnTo>
                  <a:lnTo>
                    <a:pt x="1170711" y="285394"/>
                  </a:lnTo>
                  <a:lnTo>
                    <a:pt x="1176121" y="260489"/>
                  </a:lnTo>
                  <a:lnTo>
                    <a:pt x="1177925" y="232054"/>
                  </a:lnTo>
                  <a:close/>
                </a:path>
              </a:pathLst>
            </a:custGeom>
            <a:solidFill>
              <a:srgbClr val="1A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6984299" y="1830897"/>
            <a:ext cx="1256665" cy="1256665"/>
            <a:chOff x="16984299" y="1830897"/>
            <a:chExt cx="1256665" cy="1256665"/>
          </a:xfrm>
        </p:grpSpPr>
        <p:sp>
          <p:nvSpPr>
            <p:cNvPr id="32" name="object 32"/>
            <p:cNvSpPr/>
            <p:nvPr/>
          </p:nvSpPr>
          <p:spPr>
            <a:xfrm>
              <a:off x="16984299" y="1830897"/>
              <a:ext cx="1256665" cy="1256665"/>
            </a:xfrm>
            <a:custGeom>
              <a:avLst/>
              <a:gdLst/>
              <a:ahLst/>
              <a:cxnLst/>
              <a:rect l="l" t="t" r="r" b="b"/>
              <a:pathLst>
                <a:path w="1256665" h="1256664">
                  <a:moveTo>
                    <a:pt x="628253" y="0"/>
                  </a:moveTo>
                  <a:lnTo>
                    <a:pt x="579155" y="1890"/>
                  </a:lnTo>
                  <a:lnTo>
                    <a:pt x="531091" y="7467"/>
                  </a:lnTo>
                  <a:lnTo>
                    <a:pt x="484200" y="16592"/>
                  </a:lnTo>
                  <a:lnTo>
                    <a:pt x="438622" y="29125"/>
                  </a:lnTo>
                  <a:lnTo>
                    <a:pt x="394497" y="44926"/>
                  </a:lnTo>
                  <a:lnTo>
                    <a:pt x="351963" y="63856"/>
                  </a:lnTo>
                  <a:lnTo>
                    <a:pt x="311162" y="85775"/>
                  </a:lnTo>
                  <a:lnTo>
                    <a:pt x="272232" y="110543"/>
                  </a:lnTo>
                  <a:lnTo>
                    <a:pt x="235313" y="138020"/>
                  </a:lnTo>
                  <a:lnTo>
                    <a:pt x="200545" y="168067"/>
                  </a:lnTo>
                  <a:lnTo>
                    <a:pt x="168067" y="200545"/>
                  </a:lnTo>
                  <a:lnTo>
                    <a:pt x="138020" y="235313"/>
                  </a:lnTo>
                  <a:lnTo>
                    <a:pt x="110543" y="272232"/>
                  </a:lnTo>
                  <a:lnTo>
                    <a:pt x="85775" y="311162"/>
                  </a:lnTo>
                  <a:lnTo>
                    <a:pt x="63856" y="351963"/>
                  </a:lnTo>
                  <a:lnTo>
                    <a:pt x="44926" y="394497"/>
                  </a:lnTo>
                  <a:lnTo>
                    <a:pt x="29125" y="438622"/>
                  </a:lnTo>
                  <a:lnTo>
                    <a:pt x="16592" y="484200"/>
                  </a:lnTo>
                  <a:lnTo>
                    <a:pt x="7467" y="531091"/>
                  </a:lnTo>
                  <a:lnTo>
                    <a:pt x="1890" y="579155"/>
                  </a:lnTo>
                  <a:lnTo>
                    <a:pt x="0" y="628253"/>
                  </a:lnTo>
                  <a:lnTo>
                    <a:pt x="1890" y="677350"/>
                  </a:lnTo>
                  <a:lnTo>
                    <a:pt x="7467" y="725414"/>
                  </a:lnTo>
                  <a:lnTo>
                    <a:pt x="16592" y="772305"/>
                  </a:lnTo>
                  <a:lnTo>
                    <a:pt x="29125" y="817883"/>
                  </a:lnTo>
                  <a:lnTo>
                    <a:pt x="44926" y="862009"/>
                  </a:lnTo>
                  <a:lnTo>
                    <a:pt x="63856" y="904542"/>
                  </a:lnTo>
                  <a:lnTo>
                    <a:pt x="85775" y="945344"/>
                  </a:lnTo>
                  <a:lnTo>
                    <a:pt x="110543" y="984274"/>
                  </a:lnTo>
                  <a:lnTo>
                    <a:pt x="138020" y="1021193"/>
                  </a:lnTo>
                  <a:lnTo>
                    <a:pt x="168067" y="1055961"/>
                  </a:lnTo>
                  <a:lnTo>
                    <a:pt x="200545" y="1088438"/>
                  </a:lnTo>
                  <a:lnTo>
                    <a:pt x="235313" y="1118485"/>
                  </a:lnTo>
                  <a:lnTo>
                    <a:pt x="272232" y="1145963"/>
                  </a:lnTo>
                  <a:lnTo>
                    <a:pt x="311162" y="1170731"/>
                  </a:lnTo>
                  <a:lnTo>
                    <a:pt x="351963" y="1192649"/>
                  </a:lnTo>
                  <a:lnTo>
                    <a:pt x="394497" y="1211579"/>
                  </a:lnTo>
                  <a:lnTo>
                    <a:pt x="438622" y="1227380"/>
                  </a:lnTo>
                  <a:lnTo>
                    <a:pt x="484200" y="1239913"/>
                  </a:lnTo>
                  <a:lnTo>
                    <a:pt x="531091" y="1249038"/>
                  </a:lnTo>
                  <a:lnTo>
                    <a:pt x="579155" y="1254616"/>
                  </a:lnTo>
                  <a:lnTo>
                    <a:pt x="628253" y="1256506"/>
                  </a:lnTo>
                  <a:lnTo>
                    <a:pt x="677350" y="1254616"/>
                  </a:lnTo>
                  <a:lnTo>
                    <a:pt x="725414" y="1249038"/>
                  </a:lnTo>
                  <a:lnTo>
                    <a:pt x="772305" y="1239913"/>
                  </a:lnTo>
                  <a:lnTo>
                    <a:pt x="817883" y="1227380"/>
                  </a:lnTo>
                  <a:lnTo>
                    <a:pt x="862009" y="1211579"/>
                  </a:lnTo>
                  <a:lnTo>
                    <a:pt x="904542" y="1192649"/>
                  </a:lnTo>
                  <a:lnTo>
                    <a:pt x="945344" y="1170731"/>
                  </a:lnTo>
                  <a:lnTo>
                    <a:pt x="984274" y="1145963"/>
                  </a:lnTo>
                  <a:lnTo>
                    <a:pt x="1021193" y="1118485"/>
                  </a:lnTo>
                  <a:lnTo>
                    <a:pt x="1055961" y="1088438"/>
                  </a:lnTo>
                  <a:lnTo>
                    <a:pt x="1088438" y="1055961"/>
                  </a:lnTo>
                  <a:lnTo>
                    <a:pt x="1118485" y="1021193"/>
                  </a:lnTo>
                  <a:lnTo>
                    <a:pt x="1145963" y="984274"/>
                  </a:lnTo>
                  <a:lnTo>
                    <a:pt x="1170731" y="945344"/>
                  </a:lnTo>
                  <a:lnTo>
                    <a:pt x="1192649" y="904542"/>
                  </a:lnTo>
                  <a:lnTo>
                    <a:pt x="1211579" y="862009"/>
                  </a:lnTo>
                  <a:lnTo>
                    <a:pt x="1227380" y="817883"/>
                  </a:lnTo>
                  <a:lnTo>
                    <a:pt x="1239913" y="772305"/>
                  </a:lnTo>
                  <a:lnTo>
                    <a:pt x="1249038" y="725414"/>
                  </a:lnTo>
                  <a:lnTo>
                    <a:pt x="1254616" y="677350"/>
                  </a:lnTo>
                  <a:lnTo>
                    <a:pt x="1256506" y="628253"/>
                  </a:lnTo>
                  <a:lnTo>
                    <a:pt x="1254616" y="579155"/>
                  </a:lnTo>
                  <a:lnTo>
                    <a:pt x="1249038" y="531091"/>
                  </a:lnTo>
                  <a:lnTo>
                    <a:pt x="1239913" y="484200"/>
                  </a:lnTo>
                  <a:lnTo>
                    <a:pt x="1227380" y="438622"/>
                  </a:lnTo>
                  <a:lnTo>
                    <a:pt x="1211579" y="394497"/>
                  </a:lnTo>
                  <a:lnTo>
                    <a:pt x="1192649" y="351963"/>
                  </a:lnTo>
                  <a:lnTo>
                    <a:pt x="1170731" y="311162"/>
                  </a:lnTo>
                  <a:lnTo>
                    <a:pt x="1145963" y="272232"/>
                  </a:lnTo>
                  <a:lnTo>
                    <a:pt x="1118485" y="235313"/>
                  </a:lnTo>
                  <a:lnTo>
                    <a:pt x="1088438" y="200545"/>
                  </a:lnTo>
                  <a:lnTo>
                    <a:pt x="1055961" y="168067"/>
                  </a:lnTo>
                  <a:lnTo>
                    <a:pt x="1021193" y="138020"/>
                  </a:lnTo>
                  <a:lnTo>
                    <a:pt x="984274" y="110543"/>
                  </a:lnTo>
                  <a:lnTo>
                    <a:pt x="945344" y="85775"/>
                  </a:lnTo>
                  <a:lnTo>
                    <a:pt x="904542" y="63856"/>
                  </a:lnTo>
                  <a:lnTo>
                    <a:pt x="862009" y="44926"/>
                  </a:lnTo>
                  <a:lnTo>
                    <a:pt x="817883" y="29125"/>
                  </a:lnTo>
                  <a:lnTo>
                    <a:pt x="772305" y="16592"/>
                  </a:lnTo>
                  <a:lnTo>
                    <a:pt x="725414" y="7467"/>
                  </a:lnTo>
                  <a:lnTo>
                    <a:pt x="677350" y="1890"/>
                  </a:lnTo>
                  <a:lnTo>
                    <a:pt x="6282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276188" y="2065759"/>
              <a:ext cx="692150" cy="805180"/>
            </a:xfrm>
            <a:custGeom>
              <a:avLst/>
              <a:gdLst/>
              <a:ahLst/>
              <a:cxnLst/>
              <a:rect l="l" t="t" r="r" b="b"/>
              <a:pathLst>
                <a:path w="692150" h="805180">
                  <a:moveTo>
                    <a:pt x="489438" y="0"/>
                  </a:moveTo>
                  <a:lnTo>
                    <a:pt x="486642" y="502"/>
                  </a:lnTo>
                  <a:lnTo>
                    <a:pt x="385661" y="471"/>
                  </a:lnTo>
                  <a:lnTo>
                    <a:pt x="385776" y="583092"/>
                  </a:lnTo>
                  <a:lnTo>
                    <a:pt x="371726" y="629591"/>
                  </a:lnTo>
                  <a:lnTo>
                    <a:pt x="343793" y="664028"/>
                  </a:lnTo>
                  <a:lnTo>
                    <a:pt x="305361" y="686027"/>
                  </a:lnTo>
                  <a:lnTo>
                    <a:pt x="260157" y="692167"/>
                  </a:lnTo>
                  <a:lnTo>
                    <a:pt x="240804" y="689549"/>
                  </a:lnTo>
                  <a:lnTo>
                    <a:pt x="189625" y="664922"/>
                  </a:lnTo>
                  <a:lnTo>
                    <a:pt x="175891" y="651647"/>
                  </a:lnTo>
                  <a:lnTo>
                    <a:pt x="168725" y="645540"/>
                  </a:lnTo>
                  <a:lnTo>
                    <a:pt x="165594" y="642922"/>
                  </a:lnTo>
                  <a:lnTo>
                    <a:pt x="158809" y="638441"/>
                  </a:lnTo>
                  <a:lnTo>
                    <a:pt x="132823" y="615678"/>
                  </a:lnTo>
                  <a:lnTo>
                    <a:pt x="115065" y="588989"/>
                  </a:lnTo>
                  <a:lnTo>
                    <a:pt x="105886" y="558480"/>
                  </a:lnTo>
                  <a:lnTo>
                    <a:pt x="105638" y="524256"/>
                  </a:lnTo>
                  <a:lnTo>
                    <a:pt x="114133" y="490621"/>
                  </a:lnTo>
                  <a:lnTo>
                    <a:pt x="154577" y="441122"/>
                  </a:lnTo>
                  <a:lnTo>
                    <a:pt x="196242" y="422074"/>
                  </a:lnTo>
                  <a:lnTo>
                    <a:pt x="217816" y="418883"/>
                  </a:lnTo>
                  <a:lnTo>
                    <a:pt x="228828" y="418929"/>
                  </a:lnTo>
                  <a:lnTo>
                    <a:pt x="235934" y="419449"/>
                  </a:lnTo>
                  <a:lnTo>
                    <a:pt x="243006" y="420298"/>
                  </a:lnTo>
                  <a:lnTo>
                    <a:pt x="250023" y="421544"/>
                  </a:lnTo>
                  <a:lnTo>
                    <a:pt x="260157" y="424165"/>
                  </a:lnTo>
                  <a:lnTo>
                    <a:pt x="261874" y="423034"/>
                  </a:lnTo>
                  <a:lnTo>
                    <a:pt x="262031" y="419662"/>
                  </a:lnTo>
                  <a:lnTo>
                    <a:pt x="262105" y="313215"/>
                  </a:lnTo>
                  <a:lnTo>
                    <a:pt x="262377" y="311131"/>
                  </a:lnTo>
                  <a:lnTo>
                    <a:pt x="261277" y="309257"/>
                  </a:lnTo>
                  <a:lnTo>
                    <a:pt x="259120" y="307571"/>
                  </a:lnTo>
                  <a:lnTo>
                    <a:pt x="257204" y="307760"/>
                  </a:lnTo>
                  <a:lnTo>
                    <a:pt x="251403" y="307393"/>
                  </a:lnTo>
                  <a:lnTo>
                    <a:pt x="247571" y="308325"/>
                  </a:lnTo>
                  <a:lnTo>
                    <a:pt x="228036" y="310208"/>
                  </a:lnTo>
                  <a:lnTo>
                    <a:pt x="212600" y="312832"/>
                  </a:lnTo>
                  <a:lnTo>
                    <a:pt x="148082" y="335254"/>
                  </a:lnTo>
                  <a:lnTo>
                    <a:pt x="87901" y="376113"/>
                  </a:lnTo>
                  <a:lnTo>
                    <a:pt x="36712" y="438830"/>
                  </a:lnTo>
                  <a:lnTo>
                    <a:pt x="18013" y="477362"/>
                  </a:lnTo>
                  <a:lnTo>
                    <a:pt x="5925" y="518454"/>
                  </a:lnTo>
                  <a:lnTo>
                    <a:pt x="301" y="562035"/>
                  </a:lnTo>
                  <a:lnTo>
                    <a:pt x="0" y="575916"/>
                  </a:lnTo>
                  <a:lnTo>
                    <a:pt x="551" y="589768"/>
                  </a:lnTo>
                  <a:lnTo>
                    <a:pt x="8771" y="641027"/>
                  </a:lnTo>
                  <a:lnTo>
                    <a:pt x="24998" y="686111"/>
                  </a:lnTo>
                  <a:lnTo>
                    <a:pt x="44594" y="720920"/>
                  </a:lnTo>
                  <a:lnTo>
                    <a:pt x="75126" y="756929"/>
                  </a:lnTo>
                  <a:lnTo>
                    <a:pt x="140299" y="791396"/>
                  </a:lnTo>
                  <a:lnTo>
                    <a:pt x="177759" y="801039"/>
                  </a:lnTo>
                  <a:lnTo>
                    <a:pt x="216213" y="805015"/>
                  </a:lnTo>
                  <a:lnTo>
                    <a:pt x="255675" y="803127"/>
                  </a:lnTo>
                  <a:lnTo>
                    <a:pt x="305369" y="792628"/>
                  </a:lnTo>
                  <a:lnTo>
                    <a:pt x="350665" y="773811"/>
                  </a:lnTo>
                  <a:lnTo>
                    <a:pt x="391496" y="746681"/>
                  </a:lnTo>
                  <a:lnTo>
                    <a:pt x="427796" y="711245"/>
                  </a:lnTo>
                  <a:lnTo>
                    <a:pt x="455723" y="672380"/>
                  </a:lnTo>
                  <a:lnTo>
                    <a:pt x="475568" y="630438"/>
                  </a:lnTo>
                  <a:lnTo>
                    <a:pt x="487479" y="585587"/>
                  </a:lnTo>
                  <a:lnTo>
                    <a:pt x="491605" y="537994"/>
                  </a:lnTo>
                  <a:lnTo>
                    <a:pt x="491800" y="491351"/>
                  </a:lnTo>
                  <a:lnTo>
                    <a:pt x="491794" y="255918"/>
                  </a:lnTo>
                  <a:lnTo>
                    <a:pt x="490506" y="252756"/>
                  </a:lnTo>
                  <a:lnTo>
                    <a:pt x="494883" y="250767"/>
                  </a:lnTo>
                  <a:lnTo>
                    <a:pt x="552776" y="283849"/>
                  </a:lnTo>
                  <a:lnTo>
                    <a:pt x="611309" y="303058"/>
                  </a:lnTo>
                  <a:lnTo>
                    <a:pt x="664889" y="311123"/>
                  </a:lnTo>
                  <a:lnTo>
                    <a:pt x="683013" y="311697"/>
                  </a:lnTo>
                  <a:lnTo>
                    <a:pt x="690667" y="311686"/>
                  </a:lnTo>
                  <a:lnTo>
                    <a:pt x="691683" y="311309"/>
                  </a:lnTo>
                  <a:lnTo>
                    <a:pt x="691694" y="202150"/>
                  </a:lnTo>
                  <a:lnTo>
                    <a:pt x="691987" y="199857"/>
                  </a:lnTo>
                  <a:lnTo>
                    <a:pt x="687935" y="195208"/>
                  </a:lnTo>
                  <a:lnTo>
                    <a:pt x="685003" y="195250"/>
                  </a:lnTo>
                  <a:lnTo>
                    <a:pt x="682437" y="194590"/>
                  </a:lnTo>
                  <a:lnTo>
                    <a:pt x="641030" y="178984"/>
                  </a:lnTo>
                  <a:lnTo>
                    <a:pt x="604115" y="154550"/>
                  </a:lnTo>
                  <a:lnTo>
                    <a:pt x="593487" y="143503"/>
                  </a:lnTo>
                  <a:lnTo>
                    <a:pt x="586744" y="139681"/>
                  </a:lnTo>
                  <a:lnTo>
                    <a:pt x="578776" y="133022"/>
                  </a:lnTo>
                  <a:lnTo>
                    <a:pt x="576587" y="130634"/>
                  </a:lnTo>
                  <a:lnTo>
                    <a:pt x="573980" y="128729"/>
                  </a:lnTo>
                  <a:lnTo>
                    <a:pt x="522697" y="75485"/>
                  </a:lnTo>
                  <a:lnTo>
                    <a:pt x="494558" y="7141"/>
                  </a:lnTo>
                  <a:lnTo>
                    <a:pt x="493762" y="3486"/>
                  </a:lnTo>
                  <a:lnTo>
                    <a:pt x="492391" y="2073"/>
                  </a:lnTo>
                  <a:lnTo>
                    <a:pt x="4894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357900" y="2263805"/>
              <a:ext cx="650875" cy="640080"/>
            </a:xfrm>
            <a:custGeom>
              <a:avLst/>
              <a:gdLst/>
              <a:ahLst/>
              <a:cxnLst/>
              <a:rect l="l" t="t" r="r" b="b"/>
              <a:pathLst>
                <a:path w="650875" h="640080">
                  <a:moveTo>
                    <a:pt x="608588" y="0"/>
                  </a:moveTo>
                  <a:lnTo>
                    <a:pt x="608410" y="3727"/>
                  </a:lnTo>
                  <a:lnTo>
                    <a:pt x="608295" y="112771"/>
                  </a:lnTo>
                  <a:lnTo>
                    <a:pt x="577971" y="111190"/>
                  </a:lnTo>
                  <a:lnTo>
                    <a:pt x="531296" y="103873"/>
                  </a:lnTo>
                  <a:lnTo>
                    <a:pt x="488753" y="91297"/>
                  </a:lnTo>
                  <a:lnTo>
                    <a:pt x="437307" y="67326"/>
                  </a:lnTo>
                  <a:lnTo>
                    <a:pt x="410751" y="49527"/>
                  </a:lnTo>
                  <a:lnTo>
                    <a:pt x="408427" y="50155"/>
                  </a:lnTo>
                  <a:lnTo>
                    <a:pt x="408367" y="338436"/>
                  </a:lnTo>
                  <a:lnTo>
                    <a:pt x="405273" y="380823"/>
                  </a:lnTo>
                  <a:lnTo>
                    <a:pt x="386115" y="446892"/>
                  </a:lnTo>
                  <a:lnTo>
                    <a:pt x="366888" y="483075"/>
                  </a:lnTo>
                  <a:lnTo>
                    <a:pt x="342145" y="515726"/>
                  </a:lnTo>
                  <a:lnTo>
                    <a:pt x="311875" y="544810"/>
                  </a:lnTo>
                  <a:lnTo>
                    <a:pt x="276226" y="569790"/>
                  </a:lnTo>
                  <a:lnTo>
                    <a:pt x="237986" y="588111"/>
                  </a:lnTo>
                  <a:lnTo>
                    <a:pt x="197239" y="599920"/>
                  </a:lnTo>
                  <a:lnTo>
                    <a:pt x="154068" y="605363"/>
                  </a:lnTo>
                  <a:lnTo>
                    <a:pt x="140812" y="605667"/>
                  </a:lnTo>
                  <a:lnTo>
                    <a:pt x="127583" y="605226"/>
                  </a:lnTo>
                  <a:lnTo>
                    <a:pt x="75647" y="596896"/>
                  </a:lnTo>
                  <a:lnTo>
                    <a:pt x="27030" y="578952"/>
                  </a:lnTo>
                  <a:lnTo>
                    <a:pt x="1780" y="564223"/>
                  </a:lnTo>
                  <a:lnTo>
                    <a:pt x="0" y="564705"/>
                  </a:lnTo>
                  <a:lnTo>
                    <a:pt x="39545" y="596778"/>
                  </a:lnTo>
                  <a:lnTo>
                    <a:pt x="78716" y="618109"/>
                  </a:lnTo>
                  <a:lnTo>
                    <a:pt x="120983" y="632345"/>
                  </a:lnTo>
                  <a:lnTo>
                    <a:pt x="166382" y="639415"/>
                  </a:lnTo>
                  <a:lnTo>
                    <a:pt x="194047" y="640043"/>
                  </a:lnTo>
                  <a:lnTo>
                    <a:pt x="221319" y="637798"/>
                  </a:lnTo>
                  <a:lnTo>
                    <a:pt x="274598" y="624598"/>
                  </a:lnTo>
                  <a:lnTo>
                    <a:pt x="315460" y="605998"/>
                  </a:lnTo>
                  <a:lnTo>
                    <a:pt x="351684" y="581589"/>
                  </a:lnTo>
                  <a:lnTo>
                    <a:pt x="383233" y="551384"/>
                  </a:lnTo>
                  <a:lnTo>
                    <a:pt x="410071" y="515397"/>
                  </a:lnTo>
                  <a:lnTo>
                    <a:pt x="440262" y="447995"/>
                  </a:lnTo>
                  <a:lnTo>
                    <a:pt x="450248" y="374805"/>
                  </a:lnTo>
                  <a:lnTo>
                    <a:pt x="450269" y="83683"/>
                  </a:lnTo>
                  <a:lnTo>
                    <a:pt x="471852" y="97618"/>
                  </a:lnTo>
                  <a:lnTo>
                    <a:pt x="506892" y="116142"/>
                  </a:lnTo>
                  <a:lnTo>
                    <a:pt x="544800" y="130842"/>
                  </a:lnTo>
                  <a:lnTo>
                    <a:pt x="584926" y="141060"/>
                  </a:lnTo>
                  <a:lnTo>
                    <a:pt x="625729" y="146390"/>
                  </a:lnTo>
                  <a:lnTo>
                    <a:pt x="646116" y="147094"/>
                  </a:lnTo>
                  <a:lnTo>
                    <a:pt x="650116" y="147021"/>
                  </a:lnTo>
                  <a:lnTo>
                    <a:pt x="650126" y="8114"/>
                  </a:lnTo>
                  <a:lnTo>
                    <a:pt x="650514" y="4659"/>
                  </a:lnTo>
                  <a:lnTo>
                    <a:pt x="649488" y="3800"/>
                  </a:lnTo>
                  <a:lnTo>
                    <a:pt x="642116" y="4020"/>
                  </a:lnTo>
                  <a:lnTo>
                    <a:pt x="624316" y="2596"/>
                  </a:lnTo>
                  <a:lnTo>
                    <a:pt x="616504" y="890"/>
                  </a:lnTo>
                  <a:lnTo>
                    <a:pt x="608588" y="0"/>
                  </a:lnTo>
                  <a:close/>
                </a:path>
              </a:pathLst>
            </a:custGeom>
            <a:solidFill>
              <a:srgbClr val="EC1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5615" y="2031917"/>
              <a:ext cx="532765" cy="791210"/>
            </a:xfrm>
            <a:custGeom>
              <a:avLst/>
              <a:gdLst/>
              <a:ahLst/>
              <a:cxnLst/>
              <a:rect l="l" t="t" r="r" b="b"/>
              <a:pathLst>
                <a:path w="532765" h="791210">
                  <a:moveTo>
                    <a:pt x="301523" y="310870"/>
                  </a:moveTo>
                  <a:lnTo>
                    <a:pt x="300139" y="310400"/>
                  </a:lnTo>
                  <a:lnTo>
                    <a:pt x="284721" y="308876"/>
                  </a:lnTo>
                  <a:lnTo>
                    <a:pt x="271640" y="308267"/>
                  </a:lnTo>
                  <a:lnTo>
                    <a:pt x="258546" y="308292"/>
                  </a:lnTo>
                  <a:lnTo>
                    <a:pt x="209651" y="313994"/>
                  </a:lnTo>
                  <a:lnTo>
                    <a:pt x="148488" y="335026"/>
                  </a:lnTo>
                  <a:lnTo>
                    <a:pt x="100558" y="365213"/>
                  </a:lnTo>
                  <a:lnTo>
                    <a:pt x="62268" y="402259"/>
                  </a:lnTo>
                  <a:lnTo>
                    <a:pt x="34302" y="442404"/>
                  </a:lnTo>
                  <a:lnTo>
                    <a:pt x="14389" y="486384"/>
                  </a:lnTo>
                  <a:lnTo>
                    <a:pt x="3098" y="531850"/>
                  </a:lnTo>
                  <a:lnTo>
                    <a:pt x="0" y="575919"/>
                  </a:lnTo>
                  <a:lnTo>
                    <a:pt x="330" y="586232"/>
                  </a:lnTo>
                  <a:lnTo>
                    <a:pt x="5130" y="624751"/>
                  </a:lnTo>
                  <a:lnTo>
                    <a:pt x="27216" y="689698"/>
                  </a:lnTo>
                  <a:lnTo>
                    <a:pt x="47218" y="723633"/>
                  </a:lnTo>
                  <a:lnTo>
                    <a:pt x="72136" y="754138"/>
                  </a:lnTo>
                  <a:lnTo>
                    <a:pt x="101879" y="781278"/>
                  </a:lnTo>
                  <a:lnTo>
                    <a:pt x="106248" y="784733"/>
                  </a:lnTo>
                  <a:lnTo>
                    <a:pt x="110426" y="788530"/>
                  </a:lnTo>
                  <a:lnTo>
                    <a:pt x="115646" y="790765"/>
                  </a:lnTo>
                  <a:lnTo>
                    <a:pt x="114960" y="789609"/>
                  </a:lnTo>
                  <a:lnTo>
                    <a:pt x="98272" y="770394"/>
                  </a:lnTo>
                  <a:lnTo>
                    <a:pt x="84023" y="750404"/>
                  </a:lnTo>
                  <a:lnTo>
                    <a:pt x="61302" y="706678"/>
                  </a:lnTo>
                  <a:lnTo>
                    <a:pt x="48158" y="664489"/>
                  </a:lnTo>
                  <a:lnTo>
                    <a:pt x="42291" y="620750"/>
                  </a:lnTo>
                  <a:lnTo>
                    <a:pt x="42011" y="612749"/>
                  </a:lnTo>
                  <a:lnTo>
                    <a:pt x="42011" y="604735"/>
                  </a:lnTo>
                  <a:lnTo>
                    <a:pt x="45821" y="562178"/>
                  </a:lnTo>
                  <a:lnTo>
                    <a:pt x="64135" y="501408"/>
                  </a:lnTo>
                  <a:lnTo>
                    <a:pt x="101968" y="439750"/>
                  </a:lnTo>
                  <a:lnTo>
                    <a:pt x="149237" y="394817"/>
                  </a:lnTo>
                  <a:lnTo>
                    <a:pt x="197510" y="366433"/>
                  </a:lnTo>
                  <a:lnTo>
                    <a:pt x="242887" y="350621"/>
                  </a:lnTo>
                  <a:lnTo>
                    <a:pt x="281546" y="344004"/>
                  </a:lnTo>
                  <a:lnTo>
                    <a:pt x="301231" y="342709"/>
                  </a:lnTo>
                  <a:lnTo>
                    <a:pt x="301523" y="310870"/>
                  </a:lnTo>
                  <a:close/>
                </a:path>
                <a:path w="532765" h="791210">
                  <a:moveTo>
                    <a:pt x="386029" y="0"/>
                  </a:moveTo>
                  <a:lnTo>
                    <a:pt x="384822" y="1092"/>
                  </a:lnTo>
                  <a:lnTo>
                    <a:pt x="386029" y="1092"/>
                  </a:lnTo>
                  <a:lnTo>
                    <a:pt x="386029" y="0"/>
                  </a:lnTo>
                  <a:close/>
                </a:path>
                <a:path w="532765" h="791210">
                  <a:moveTo>
                    <a:pt x="532422" y="35534"/>
                  </a:moveTo>
                  <a:lnTo>
                    <a:pt x="531304" y="28092"/>
                  </a:lnTo>
                  <a:lnTo>
                    <a:pt x="530758" y="20624"/>
                  </a:lnTo>
                  <a:lnTo>
                    <a:pt x="530606" y="13131"/>
                  </a:lnTo>
                  <a:lnTo>
                    <a:pt x="530631" y="1143"/>
                  </a:lnTo>
                  <a:lnTo>
                    <a:pt x="526148" y="1066"/>
                  </a:lnTo>
                  <a:lnTo>
                    <a:pt x="458292" y="1054"/>
                  </a:lnTo>
                  <a:lnTo>
                    <a:pt x="386029" y="1092"/>
                  </a:lnTo>
                  <a:lnTo>
                    <a:pt x="386054" y="577634"/>
                  </a:lnTo>
                  <a:lnTo>
                    <a:pt x="385838" y="584619"/>
                  </a:lnTo>
                  <a:lnTo>
                    <a:pt x="365709" y="639775"/>
                  </a:lnTo>
                  <a:lnTo>
                    <a:pt x="328117" y="675449"/>
                  </a:lnTo>
                  <a:lnTo>
                    <a:pt x="285610" y="691756"/>
                  </a:lnTo>
                  <a:lnTo>
                    <a:pt x="263156" y="693394"/>
                  </a:lnTo>
                  <a:lnTo>
                    <a:pt x="239979" y="690816"/>
                  </a:lnTo>
                  <a:lnTo>
                    <a:pt x="232676" y="689038"/>
                  </a:lnTo>
                  <a:lnTo>
                    <a:pt x="225539" y="686777"/>
                  </a:lnTo>
                  <a:lnTo>
                    <a:pt x="218503" y="684187"/>
                  </a:lnTo>
                  <a:lnTo>
                    <a:pt x="211518" y="681443"/>
                  </a:lnTo>
                  <a:lnTo>
                    <a:pt x="211975" y="682155"/>
                  </a:lnTo>
                  <a:lnTo>
                    <a:pt x="267779" y="722160"/>
                  </a:lnTo>
                  <a:lnTo>
                    <a:pt x="299669" y="728027"/>
                  </a:lnTo>
                  <a:lnTo>
                    <a:pt x="334378" y="724547"/>
                  </a:lnTo>
                  <a:lnTo>
                    <a:pt x="390093" y="695706"/>
                  </a:lnTo>
                  <a:lnTo>
                    <a:pt x="422948" y="641731"/>
                  </a:lnTo>
                  <a:lnTo>
                    <a:pt x="427977" y="603542"/>
                  </a:lnTo>
                  <a:lnTo>
                    <a:pt x="427926" y="35801"/>
                  </a:lnTo>
                  <a:lnTo>
                    <a:pt x="528713" y="35788"/>
                  </a:lnTo>
                  <a:lnTo>
                    <a:pt x="530555" y="35623"/>
                  </a:lnTo>
                  <a:lnTo>
                    <a:pt x="532422" y="35534"/>
                  </a:lnTo>
                  <a:close/>
                </a:path>
              </a:pathLst>
            </a:custGeom>
            <a:solidFill>
              <a:srgbClr val="0CBA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380057" y="2374703"/>
              <a:ext cx="200025" cy="337185"/>
            </a:xfrm>
            <a:custGeom>
              <a:avLst/>
              <a:gdLst/>
              <a:ahLst/>
              <a:cxnLst/>
              <a:rect l="l" t="t" r="r" b="b"/>
              <a:pathLst>
                <a:path w="200025" h="337185">
                  <a:moveTo>
                    <a:pt x="167230" y="0"/>
                  </a:moveTo>
                  <a:lnTo>
                    <a:pt x="157408" y="312"/>
                  </a:lnTo>
                  <a:lnTo>
                    <a:pt x="157136" y="4030"/>
                  </a:lnTo>
                  <a:lnTo>
                    <a:pt x="157105" y="109681"/>
                  </a:lnTo>
                  <a:lnTo>
                    <a:pt x="157482" y="111576"/>
                  </a:lnTo>
                  <a:lnTo>
                    <a:pt x="156717" y="113388"/>
                  </a:lnTo>
                  <a:lnTo>
                    <a:pt x="155314" y="113765"/>
                  </a:lnTo>
                  <a:lnTo>
                    <a:pt x="154058" y="113220"/>
                  </a:lnTo>
                  <a:lnTo>
                    <a:pt x="135676" y="109475"/>
                  </a:lnTo>
                  <a:lnTo>
                    <a:pt x="84562" y="113911"/>
                  </a:lnTo>
                  <a:lnTo>
                    <a:pt x="47995" y="132421"/>
                  </a:lnTo>
                  <a:lnTo>
                    <a:pt x="19825" y="161866"/>
                  </a:lnTo>
                  <a:lnTo>
                    <a:pt x="2883" y="199643"/>
                  </a:lnTo>
                  <a:lnTo>
                    <a:pt x="0" y="243143"/>
                  </a:lnTo>
                  <a:lnTo>
                    <a:pt x="4148" y="264015"/>
                  </a:lnTo>
                  <a:lnTo>
                    <a:pt x="22559" y="300871"/>
                  </a:lnTo>
                  <a:lnTo>
                    <a:pt x="49900" y="327926"/>
                  </a:lnTo>
                  <a:lnTo>
                    <a:pt x="64856" y="336595"/>
                  </a:lnTo>
                  <a:lnTo>
                    <a:pt x="62710" y="333171"/>
                  </a:lnTo>
                  <a:lnTo>
                    <a:pt x="51042" y="312358"/>
                  </a:lnTo>
                  <a:lnTo>
                    <a:pt x="43831" y="290535"/>
                  </a:lnTo>
                  <a:lnTo>
                    <a:pt x="41088" y="267748"/>
                  </a:lnTo>
                  <a:lnTo>
                    <a:pt x="42825" y="244043"/>
                  </a:lnTo>
                  <a:lnTo>
                    <a:pt x="57685" y="202551"/>
                  </a:lnTo>
                  <a:lnTo>
                    <a:pt x="86939" y="169532"/>
                  </a:lnTo>
                  <a:lnTo>
                    <a:pt x="131091" y="147089"/>
                  </a:lnTo>
                  <a:lnTo>
                    <a:pt x="155216" y="143365"/>
                  </a:lnTo>
                  <a:lnTo>
                    <a:pt x="180654" y="144570"/>
                  </a:lnTo>
                  <a:lnTo>
                    <a:pt x="186685" y="145418"/>
                  </a:lnTo>
                  <a:lnTo>
                    <a:pt x="192517" y="147209"/>
                  </a:lnTo>
                  <a:lnTo>
                    <a:pt x="198444" y="148318"/>
                  </a:lnTo>
                  <a:lnTo>
                    <a:pt x="199522" y="146538"/>
                  </a:lnTo>
                  <a:lnTo>
                    <a:pt x="199062" y="144800"/>
                  </a:lnTo>
                  <a:lnTo>
                    <a:pt x="199145" y="3234"/>
                  </a:lnTo>
                  <a:lnTo>
                    <a:pt x="198590" y="2271"/>
                  </a:lnTo>
                  <a:lnTo>
                    <a:pt x="186791" y="1038"/>
                  </a:lnTo>
                  <a:lnTo>
                    <a:pt x="177022" y="298"/>
                  </a:lnTo>
                  <a:lnTo>
                    <a:pt x="167230" y="0"/>
                  </a:lnTo>
                  <a:close/>
                </a:path>
              </a:pathLst>
            </a:custGeom>
            <a:solidFill>
              <a:srgbClr val="EC1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68537" y="2067455"/>
              <a:ext cx="197512" cy="195941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12826457" y="9100256"/>
            <a:ext cx="800735" cy="800735"/>
            <a:chOff x="12826457" y="9100256"/>
            <a:chExt cx="800735" cy="800735"/>
          </a:xfrm>
        </p:grpSpPr>
        <p:sp>
          <p:nvSpPr>
            <p:cNvPr id="39" name="object 39"/>
            <p:cNvSpPr/>
            <p:nvPr/>
          </p:nvSpPr>
          <p:spPr>
            <a:xfrm>
              <a:off x="12828446" y="9102246"/>
              <a:ext cx="796925" cy="796925"/>
            </a:xfrm>
            <a:custGeom>
              <a:avLst/>
              <a:gdLst/>
              <a:ahLst/>
              <a:cxnLst/>
              <a:rect l="l" t="t" r="r" b="b"/>
              <a:pathLst>
                <a:path w="796925" h="796925">
                  <a:moveTo>
                    <a:pt x="398239" y="0"/>
                  </a:moveTo>
                  <a:lnTo>
                    <a:pt x="351796" y="2679"/>
                  </a:lnTo>
                  <a:lnTo>
                    <a:pt x="306926" y="10517"/>
                  </a:lnTo>
                  <a:lnTo>
                    <a:pt x="263929" y="23216"/>
                  </a:lnTo>
                  <a:lnTo>
                    <a:pt x="223103" y="40477"/>
                  </a:lnTo>
                  <a:lnTo>
                    <a:pt x="184748" y="62001"/>
                  </a:lnTo>
                  <a:lnTo>
                    <a:pt x="149161" y="87488"/>
                  </a:lnTo>
                  <a:lnTo>
                    <a:pt x="116641" y="116641"/>
                  </a:lnTo>
                  <a:lnTo>
                    <a:pt x="87488" y="149161"/>
                  </a:lnTo>
                  <a:lnTo>
                    <a:pt x="62001" y="184748"/>
                  </a:lnTo>
                  <a:lnTo>
                    <a:pt x="40477" y="223103"/>
                  </a:lnTo>
                  <a:lnTo>
                    <a:pt x="23216" y="263929"/>
                  </a:lnTo>
                  <a:lnTo>
                    <a:pt x="10517" y="306926"/>
                  </a:lnTo>
                  <a:lnTo>
                    <a:pt x="2679" y="351796"/>
                  </a:lnTo>
                  <a:lnTo>
                    <a:pt x="0" y="398239"/>
                  </a:lnTo>
                  <a:lnTo>
                    <a:pt x="2679" y="444682"/>
                  </a:lnTo>
                  <a:lnTo>
                    <a:pt x="10517" y="489551"/>
                  </a:lnTo>
                  <a:lnTo>
                    <a:pt x="23216" y="532548"/>
                  </a:lnTo>
                  <a:lnTo>
                    <a:pt x="40477" y="573374"/>
                  </a:lnTo>
                  <a:lnTo>
                    <a:pt x="62001" y="611730"/>
                  </a:lnTo>
                  <a:lnTo>
                    <a:pt x="87488" y="647317"/>
                  </a:lnTo>
                  <a:lnTo>
                    <a:pt x="116641" y="679836"/>
                  </a:lnTo>
                  <a:lnTo>
                    <a:pt x="149161" y="708989"/>
                  </a:lnTo>
                  <a:lnTo>
                    <a:pt x="184748" y="734477"/>
                  </a:lnTo>
                  <a:lnTo>
                    <a:pt x="223103" y="756000"/>
                  </a:lnTo>
                  <a:lnTo>
                    <a:pt x="263929" y="773261"/>
                  </a:lnTo>
                  <a:lnTo>
                    <a:pt x="306926" y="785960"/>
                  </a:lnTo>
                  <a:lnTo>
                    <a:pt x="351796" y="793799"/>
                  </a:lnTo>
                  <a:lnTo>
                    <a:pt x="398239" y="796478"/>
                  </a:lnTo>
                  <a:lnTo>
                    <a:pt x="444682" y="793799"/>
                  </a:lnTo>
                  <a:lnTo>
                    <a:pt x="489551" y="785960"/>
                  </a:lnTo>
                  <a:lnTo>
                    <a:pt x="532548" y="773261"/>
                  </a:lnTo>
                  <a:lnTo>
                    <a:pt x="573374" y="756000"/>
                  </a:lnTo>
                  <a:lnTo>
                    <a:pt x="611730" y="734477"/>
                  </a:lnTo>
                  <a:lnTo>
                    <a:pt x="647317" y="708989"/>
                  </a:lnTo>
                  <a:lnTo>
                    <a:pt x="679836" y="679836"/>
                  </a:lnTo>
                  <a:lnTo>
                    <a:pt x="708989" y="647317"/>
                  </a:lnTo>
                  <a:lnTo>
                    <a:pt x="734477" y="611730"/>
                  </a:lnTo>
                  <a:lnTo>
                    <a:pt x="756000" y="573374"/>
                  </a:lnTo>
                  <a:lnTo>
                    <a:pt x="773261" y="532548"/>
                  </a:lnTo>
                  <a:lnTo>
                    <a:pt x="785960" y="489551"/>
                  </a:lnTo>
                  <a:lnTo>
                    <a:pt x="793799" y="444682"/>
                  </a:lnTo>
                  <a:lnTo>
                    <a:pt x="796478" y="398239"/>
                  </a:lnTo>
                  <a:lnTo>
                    <a:pt x="793799" y="351796"/>
                  </a:lnTo>
                  <a:lnTo>
                    <a:pt x="785960" y="306926"/>
                  </a:lnTo>
                  <a:lnTo>
                    <a:pt x="773261" y="263929"/>
                  </a:lnTo>
                  <a:lnTo>
                    <a:pt x="756000" y="223103"/>
                  </a:lnTo>
                  <a:lnTo>
                    <a:pt x="734477" y="184748"/>
                  </a:lnTo>
                  <a:lnTo>
                    <a:pt x="708989" y="149161"/>
                  </a:lnTo>
                  <a:lnTo>
                    <a:pt x="679836" y="116641"/>
                  </a:lnTo>
                  <a:lnTo>
                    <a:pt x="647317" y="87488"/>
                  </a:lnTo>
                  <a:lnTo>
                    <a:pt x="611730" y="62001"/>
                  </a:lnTo>
                  <a:lnTo>
                    <a:pt x="573374" y="40477"/>
                  </a:lnTo>
                  <a:lnTo>
                    <a:pt x="532548" y="23216"/>
                  </a:lnTo>
                  <a:lnTo>
                    <a:pt x="489551" y="10517"/>
                  </a:lnTo>
                  <a:lnTo>
                    <a:pt x="444682" y="2679"/>
                  </a:lnTo>
                  <a:lnTo>
                    <a:pt x="3982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828446" y="9102246"/>
              <a:ext cx="796925" cy="796925"/>
            </a:xfrm>
            <a:custGeom>
              <a:avLst/>
              <a:gdLst/>
              <a:ahLst/>
              <a:cxnLst/>
              <a:rect l="l" t="t" r="r" b="b"/>
              <a:pathLst>
                <a:path w="796925" h="796925">
                  <a:moveTo>
                    <a:pt x="796478" y="398239"/>
                  </a:moveTo>
                  <a:lnTo>
                    <a:pt x="793799" y="444682"/>
                  </a:lnTo>
                  <a:lnTo>
                    <a:pt x="785960" y="489551"/>
                  </a:lnTo>
                  <a:lnTo>
                    <a:pt x="773261" y="532548"/>
                  </a:lnTo>
                  <a:lnTo>
                    <a:pt x="756000" y="573374"/>
                  </a:lnTo>
                  <a:lnTo>
                    <a:pt x="734477" y="611730"/>
                  </a:lnTo>
                  <a:lnTo>
                    <a:pt x="708989" y="647317"/>
                  </a:lnTo>
                  <a:lnTo>
                    <a:pt x="679836" y="679836"/>
                  </a:lnTo>
                  <a:lnTo>
                    <a:pt x="647317" y="708989"/>
                  </a:lnTo>
                  <a:lnTo>
                    <a:pt x="611730" y="734477"/>
                  </a:lnTo>
                  <a:lnTo>
                    <a:pt x="573374" y="756000"/>
                  </a:lnTo>
                  <a:lnTo>
                    <a:pt x="532548" y="773261"/>
                  </a:lnTo>
                  <a:lnTo>
                    <a:pt x="489551" y="785960"/>
                  </a:lnTo>
                  <a:lnTo>
                    <a:pt x="444682" y="793799"/>
                  </a:lnTo>
                  <a:lnTo>
                    <a:pt x="398239" y="796478"/>
                  </a:lnTo>
                  <a:lnTo>
                    <a:pt x="351796" y="793799"/>
                  </a:lnTo>
                  <a:lnTo>
                    <a:pt x="306926" y="785960"/>
                  </a:lnTo>
                  <a:lnTo>
                    <a:pt x="263929" y="773261"/>
                  </a:lnTo>
                  <a:lnTo>
                    <a:pt x="223103" y="756000"/>
                  </a:lnTo>
                  <a:lnTo>
                    <a:pt x="184748" y="734477"/>
                  </a:lnTo>
                  <a:lnTo>
                    <a:pt x="149161" y="708989"/>
                  </a:lnTo>
                  <a:lnTo>
                    <a:pt x="116641" y="679836"/>
                  </a:lnTo>
                  <a:lnTo>
                    <a:pt x="87488" y="647317"/>
                  </a:lnTo>
                  <a:lnTo>
                    <a:pt x="62001" y="611730"/>
                  </a:lnTo>
                  <a:lnTo>
                    <a:pt x="40477" y="573374"/>
                  </a:lnTo>
                  <a:lnTo>
                    <a:pt x="23216" y="532548"/>
                  </a:lnTo>
                  <a:lnTo>
                    <a:pt x="10517" y="489551"/>
                  </a:lnTo>
                  <a:lnTo>
                    <a:pt x="2679" y="444682"/>
                  </a:lnTo>
                  <a:lnTo>
                    <a:pt x="0" y="398239"/>
                  </a:lnTo>
                  <a:lnTo>
                    <a:pt x="2679" y="351796"/>
                  </a:lnTo>
                  <a:lnTo>
                    <a:pt x="10517" y="306926"/>
                  </a:lnTo>
                  <a:lnTo>
                    <a:pt x="23216" y="263929"/>
                  </a:lnTo>
                  <a:lnTo>
                    <a:pt x="40477" y="223103"/>
                  </a:lnTo>
                  <a:lnTo>
                    <a:pt x="62001" y="184748"/>
                  </a:lnTo>
                  <a:lnTo>
                    <a:pt x="87488" y="149161"/>
                  </a:lnTo>
                  <a:lnTo>
                    <a:pt x="116641" y="116641"/>
                  </a:lnTo>
                  <a:lnTo>
                    <a:pt x="149161" y="87488"/>
                  </a:lnTo>
                  <a:lnTo>
                    <a:pt x="184748" y="62001"/>
                  </a:lnTo>
                  <a:lnTo>
                    <a:pt x="223103" y="40477"/>
                  </a:lnTo>
                  <a:lnTo>
                    <a:pt x="263929" y="23216"/>
                  </a:lnTo>
                  <a:lnTo>
                    <a:pt x="306926" y="10517"/>
                  </a:lnTo>
                  <a:lnTo>
                    <a:pt x="351796" y="2679"/>
                  </a:lnTo>
                  <a:lnTo>
                    <a:pt x="398239" y="0"/>
                  </a:lnTo>
                  <a:lnTo>
                    <a:pt x="444682" y="2679"/>
                  </a:lnTo>
                  <a:lnTo>
                    <a:pt x="489551" y="10517"/>
                  </a:lnTo>
                  <a:lnTo>
                    <a:pt x="532548" y="23216"/>
                  </a:lnTo>
                  <a:lnTo>
                    <a:pt x="573374" y="40477"/>
                  </a:lnTo>
                  <a:lnTo>
                    <a:pt x="611730" y="62001"/>
                  </a:lnTo>
                  <a:lnTo>
                    <a:pt x="647317" y="87488"/>
                  </a:lnTo>
                  <a:lnTo>
                    <a:pt x="679836" y="116641"/>
                  </a:lnTo>
                  <a:lnTo>
                    <a:pt x="708989" y="149161"/>
                  </a:lnTo>
                  <a:lnTo>
                    <a:pt x="734477" y="184748"/>
                  </a:lnTo>
                  <a:lnTo>
                    <a:pt x="756000" y="223103"/>
                  </a:lnTo>
                  <a:lnTo>
                    <a:pt x="773261" y="263929"/>
                  </a:lnTo>
                  <a:lnTo>
                    <a:pt x="785960" y="306926"/>
                  </a:lnTo>
                  <a:lnTo>
                    <a:pt x="793799" y="351796"/>
                  </a:lnTo>
                  <a:lnTo>
                    <a:pt x="796478" y="398239"/>
                  </a:lnTo>
                  <a:close/>
                </a:path>
              </a:pathLst>
            </a:custGeom>
            <a:ln w="3978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38112" y="9435827"/>
              <a:ext cx="420426" cy="1293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94969" y="9433796"/>
              <a:ext cx="200476" cy="133388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9839962" y="4588006"/>
            <a:ext cx="737235" cy="737235"/>
            <a:chOff x="9839962" y="4588006"/>
            <a:chExt cx="737235" cy="737235"/>
          </a:xfrm>
        </p:grpSpPr>
        <p:sp>
          <p:nvSpPr>
            <p:cNvPr id="44" name="object 44"/>
            <p:cNvSpPr/>
            <p:nvPr/>
          </p:nvSpPr>
          <p:spPr>
            <a:xfrm>
              <a:off x="9841794" y="4589839"/>
              <a:ext cx="733425" cy="733425"/>
            </a:xfrm>
            <a:custGeom>
              <a:avLst/>
              <a:gdLst/>
              <a:ahLst/>
              <a:cxnLst/>
              <a:rect l="l" t="t" r="r" b="b"/>
              <a:pathLst>
                <a:path w="733425" h="733425">
                  <a:moveTo>
                    <a:pt x="366480" y="0"/>
                  </a:moveTo>
                  <a:lnTo>
                    <a:pt x="320510" y="2855"/>
                  </a:lnTo>
                  <a:lnTo>
                    <a:pt x="276243" y="11192"/>
                  </a:lnTo>
                  <a:lnTo>
                    <a:pt x="234024" y="24668"/>
                  </a:lnTo>
                  <a:lnTo>
                    <a:pt x="194196" y="42938"/>
                  </a:lnTo>
                  <a:lnTo>
                    <a:pt x="157102" y="65661"/>
                  </a:lnTo>
                  <a:lnTo>
                    <a:pt x="123086" y="92491"/>
                  </a:lnTo>
                  <a:lnTo>
                    <a:pt x="92491" y="123086"/>
                  </a:lnTo>
                  <a:lnTo>
                    <a:pt x="65661" y="157102"/>
                  </a:lnTo>
                  <a:lnTo>
                    <a:pt x="42938" y="194196"/>
                  </a:lnTo>
                  <a:lnTo>
                    <a:pt x="24668" y="234024"/>
                  </a:lnTo>
                  <a:lnTo>
                    <a:pt x="11192" y="276243"/>
                  </a:lnTo>
                  <a:lnTo>
                    <a:pt x="2855" y="320510"/>
                  </a:lnTo>
                  <a:lnTo>
                    <a:pt x="0" y="366480"/>
                  </a:lnTo>
                  <a:lnTo>
                    <a:pt x="2855" y="412451"/>
                  </a:lnTo>
                  <a:lnTo>
                    <a:pt x="11192" y="456718"/>
                  </a:lnTo>
                  <a:lnTo>
                    <a:pt x="24668" y="498937"/>
                  </a:lnTo>
                  <a:lnTo>
                    <a:pt x="42938" y="538765"/>
                  </a:lnTo>
                  <a:lnTo>
                    <a:pt x="65661" y="575859"/>
                  </a:lnTo>
                  <a:lnTo>
                    <a:pt x="92491" y="609875"/>
                  </a:lnTo>
                  <a:lnTo>
                    <a:pt x="123086" y="640470"/>
                  </a:lnTo>
                  <a:lnTo>
                    <a:pt x="157102" y="667300"/>
                  </a:lnTo>
                  <a:lnTo>
                    <a:pt x="194196" y="690023"/>
                  </a:lnTo>
                  <a:lnTo>
                    <a:pt x="234024" y="708293"/>
                  </a:lnTo>
                  <a:lnTo>
                    <a:pt x="276243" y="721769"/>
                  </a:lnTo>
                  <a:lnTo>
                    <a:pt x="320510" y="730106"/>
                  </a:lnTo>
                  <a:lnTo>
                    <a:pt x="366480" y="732961"/>
                  </a:lnTo>
                  <a:lnTo>
                    <a:pt x="412451" y="730106"/>
                  </a:lnTo>
                  <a:lnTo>
                    <a:pt x="456718" y="721769"/>
                  </a:lnTo>
                  <a:lnTo>
                    <a:pt x="498937" y="708293"/>
                  </a:lnTo>
                  <a:lnTo>
                    <a:pt x="538765" y="690023"/>
                  </a:lnTo>
                  <a:lnTo>
                    <a:pt x="575859" y="667300"/>
                  </a:lnTo>
                  <a:lnTo>
                    <a:pt x="609875" y="640470"/>
                  </a:lnTo>
                  <a:lnTo>
                    <a:pt x="640470" y="609875"/>
                  </a:lnTo>
                  <a:lnTo>
                    <a:pt x="667300" y="575859"/>
                  </a:lnTo>
                  <a:lnTo>
                    <a:pt x="690023" y="538765"/>
                  </a:lnTo>
                  <a:lnTo>
                    <a:pt x="708293" y="498937"/>
                  </a:lnTo>
                  <a:lnTo>
                    <a:pt x="721769" y="456718"/>
                  </a:lnTo>
                  <a:lnTo>
                    <a:pt x="730106" y="412451"/>
                  </a:lnTo>
                  <a:lnTo>
                    <a:pt x="732961" y="366480"/>
                  </a:lnTo>
                  <a:lnTo>
                    <a:pt x="730106" y="320510"/>
                  </a:lnTo>
                  <a:lnTo>
                    <a:pt x="721769" y="276243"/>
                  </a:lnTo>
                  <a:lnTo>
                    <a:pt x="708293" y="234024"/>
                  </a:lnTo>
                  <a:lnTo>
                    <a:pt x="690023" y="194196"/>
                  </a:lnTo>
                  <a:lnTo>
                    <a:pt x="667300" y="157102"/>
                  </a:lnTo>
                  <a:lnTo>
                    <a:pt x="640470" y="123086"/>
                  </a:lnTo>
                  <a:lnTo>
                    <a:pt x="609875" y="92491"/>
                  </a:lnTo>
                  <a:lnTo>
                    <a:pt x="575859" y="65661"/>
                  </a:lnTo>
                  <a:lnTo>
                    <a:pt x="538765" y="42938"/>
                  </a:lnTo>
                  <a:lnTo>
                    <a:pt x="498937" y="24668"/>
                  </a:lnTo>
                  <a:lnTo>
                    <a:pt x="456718" y="11192"/>
                  </a:lnTo>
                  <a:lnTo>
                    <a:pt x="412451" y="2855"/>
                  </a:lnTo>
                  <a:lnTo>
                    <a:pt x="3664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841794" y="4589839"/>
              <a:ext cx="733425" cy="733425"/>
            </a:xfrm>
            <a:custGeom>
              <a:avLst/>
              <a:gdLst/>
              <a:ahLst/>
              <a:cxnLst/>
              <a:rect l="l" t="t" r="r" b="b"/>
              <a:pathLst>
                <a:path w="733425" h="733425">
                  <a:moveTo>
                    <a:pt x="732961" y="366480"/>
                  </a:moveTo>
                  <a:lnTo>
                    <a:pt x="730106" y="412451"/>
                  </a:lnTo>
                  <a:lnTo>
                    <a:pt x="721769" y="456718"/>
                  </a:lnTo>
                  <a:lnTo>
                    <a:pt x="708293" y="498937"/>
                  </a:lnTo>
                  <a:lnTo>
                    <a:pt x="690023" y="538765"/>
                  </a:lnTo>
                  <a:lnTo>
                    <a:pt x="667300" y="575859"/>
                  </a:lnTo>
                  <a:lnTo>
                    <a:pt x="640470" y="609875"/>
                  </a:lnTo>
                  <a:lnTo>
                    <a:pt x="609875" y="640470"/>
                  </a:lnTo>
                  <a:lnTo>
                    <a:pt x="575859" y="667300"/>
                  </a:lnTo>
                  <a:lnTo>
                    <a:pt x="538765" y="690023"/>
                  </a:lnTo>
                  <a:lnTo>
                    <a:pt x="498937" y="708293"/>
                  </a:lnTo>
                  <a:lnTo>
                    <a:pt x="456718" y="721769"/>
                  </a:lnTo>
                  <a:lnTo>
                    <a:pt x="412451" y="730106"/>
                  </a:lnTo>
                  <a:lnTo>
                    <a:pt x="366480" y="732961"/>
                  </a:lnTo>
                  <a:lnTo>
                    <a:pt x="320510" y="730106"/>
                  </a:lnTo>
                  <a:lnTo>
                    <a:pt x="276243" y="721769"/>
                  </a:lnTo>
                  <a:lnTo>
                    <a:pt x="234024" y="708293"/>
                  </a:lnTo>
                  <a:lnTo>
                    <a:pt x="194196" y="690023"/>
                  </a:lnTo>
                  <a:lnTo>
                    <a:pt x="157102" y="667300"/>
                  </a:lnTo>
                  <a:lnTo>
                    <a:pt x="123086" y="640470"/>
                  </a:lnTo>
                  <a:lnTo>
                    <a:pt x="92491" y="609875"/>
                  </a:lnTo>
                  <a:lnTo>
                    <a:pt x="65661" y="575859"/>
                  </a:lnTo>
                  <a:lnTo>
                    <a:pt x="42938" y="538765"/>
                  </a:lnTo>
                  <a:lnTo>
                    <a:pt x="24668" y="498937"/>
                  </a:lnTo>
                  <a:lnTo>
                    <a:pt x="11192" y="456718"/>
                  </a:lnTo>
                  <a:lnTo>
                    <a:pt x="2855" y="412451"/>
                  </a:lnTo>
                  <a:lnTo>
                    <a:pt x="0" y="366480"/>
                  </a:lnTo>
                  <a:lnTo>
                    <a:pt x="2855" y="320510"/>
                  </a:lnTo>
                  <a:lnTo>
                    <a:pt x="11192" y="276243"/>
                  </a:lnTo>
                  <a:lnTo>
                    <a:pt x="24668" y="234024"/>
                  </a:lnTo>
                  <a:lnTo>
                    <a:pt x="42938" y="194196"/>
                  </a:lnTo>
                  <a:lnTo>
                    <a:pt x="65661" y="157102"/>
                  </a:lnTo>
                  <a:lnTo>
                    <a:pt x="92491" y="123086"/>
                  </a:lnTo>
                  <a:lnTo>
                    <a:pt x="123086" y="92491"/>
                  </a:lnTo>
                  <a:lnTo>
                    <a:pt x="157102" y="65661"/>
                  </a:lnTo>
                  <a:lnTo>
                    <a:pt x="194196" y="42938"/>
                  </a:lnTo>
                  <a:lnTo>
                    <a:pt x="234024" y="24668"/>
                  </a:lnTo>
                  <a:lnTo>
                    <a:pt x="276243" y="11192"/>
                  </a:lnTo>
                  <a:lnTo>
                    <a:pt x="320510" y="2855"/>
                  </a:lnTo>
                  <a:lnTo>
                    <a:pt x="366480" y="0"/>
                  </a:lnTo>
                  <a:lnTo>
                    <a:pt x="412451" y="2855"/>
                  </a:lnTo>
                  <a:lnTo>
                    <a:pt x="456718" y="11192"/>
                  </a:lnTo>
                  <a:lnTo>
                    <a:pt x="498937" y="24668"/>
                  </a:lnTo>
                  <a:lnTo>
                    <a:pt x="538765" y="42938"/>
                  </a:lnTo>
                  <a:lnTo>
                    <a:pt x="575859" y="65661"/>
                  </a:lnTo>
                  <a:lnTo>
                    <a:pt x="609875" y="92491"/>
                  </a:lnTo>
                  <a:lnTo>
                    <a:pt x="640470" y="123086"/>
                  </a:lnTo>
                  <a:lnTo>
                    <a:pt x="667300" y="157102"/>
                  </a:lnTo>
                  <a:lnTo>
                    <a:pt x="690023" y="194196"/>
                  </a:lnTo>
                  <a:lnTo>
                    <a:pt x="708293" y="234024"/>
                  </a:lnTo>
                  <a:lnTo>
                    <a:pt x="721769" y="276243"/>
                  </a:lnTo>
                  <a:lnTo>
                    <a:pt x="730106" y="320510"/>
                  </a:lnTo>
                  <a:lnTo>
                    <a:pt x="732961" y="366480"/>
                  </a:lnTo>
                  <a:close/>
                </a:path>
              </a:pathLst>
            </a:custGeom>
            <a:ln w="3664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059187" y="4870595"/>
              <a:ext cx="302260" cy="171450"/>
            </a:xfrm>
            <a:custGeom>
              <a:avLst/>
              <a:gdLst/>
              <a:ahLst/>
              <a:cxnLst/>
              <a:rect l="l" t="t" r="r" b="b"/>
              <a:pathLst>
                <a:path w="302259" h="171450">
                  <a:moveTo>
                    <a:pt x="85697" y="0"/>
                  </a:moveTo>
                  <a:lnTo>
                    <a:pt x="52325" y="6736"/>
                  </a:lnTo>
                  <a:lnTo>
                    <a:pt x="25073" y="25106"/>
                  </a:lnTo>
                  <a:lnTo>
                    <a:pt x="6699" y="52355"/>
                  </a:lnTo>
                  <a:lnTo>
                    <a:pt x="0" y="85536"/>
                  </a:lnTo>
                  <a:lnTo>
                    <a:pt x="8" y="85955"/>
                  </a:lnTo>
                  <a:lnTo>
                    <a:pt x="6699" y="119090"/>
                  </a:lnTo>
                  <a:lnTo>
                    <a:pt x="25073" y="146339"/>
                  </a:lnTo>
                  <a:lnTo>
                    <a:pt x="52325" y="164712"/>
                  </a:lnTo>
                  <a:lnTo>
                    <a:pt x="85697" y="171450"/>
                  </a:lnTo>
                  <a:lnTo>
                    <a:pt x="104185" y="169450"/>
                  </a:lnTo>
                  <a:lnTo>
                    <a:pt x="121280" y="163734"/>
                  </a:lnTo>
                  <a:lnTo>
                    <a:pt x="136556" y="154730"/>
                  </a:lnTo>
                  <a:lnTo>
                    <a:pt x="149590" y="142864"/>
                  </a:lnTo>
                  <a:lnTo>
                    <a:pt x="150261" y="142110"/>
                  </a:lnTo>
                  <a:lnTo>
                    <a:pt x="279466" y="142110"/>
                  </a:lnTo>
                  <a:lnTo>
                    <a:pt x="287429" y="130299"/>
                  </a:lnTo>
                  <a:lnTo>
                    <a:pt x="85708" y="130299"/>
                  </a:lnTo>
                  <a:lnTo>
                    <a:pt x="82493" y="130184"/>
                  </a:lnTo>
                  <a:lnTo>
                    <a:pt x="44210" y="102033"/>
                  </a:lnTo>
                  <a:lnTo>
                    <a:pt x="41176" y="85955"/>
                  </a:lnTo>
                  <a:lnTo>
                    <a:pt x="65305" y="46078"/>
                  </a:lnTo>
                  <a:lnTo>
                    <a:pt x="84671" y="41171"/>
                  </a:lnTo>
                  <a:lnTo>
                    <a:pt x="85016" y="41171"/>
                  </a:lnTo>
                  <a:lnTo>
                    <a:pt x="85362" y="41140"/>
                  </a:lnTo>
                  <a:lnTo>
                    <a:pt x="287425" y="41140"/>
                  </a:lnTo>
                  <a:lnTo>
                    <a:pt x="279462" y="29328"/>
                  </a:lnTo>
                  <a:lnTo>
                    <a:pt x="150261" y="29328"/>
                  </a:lnTo>
                  <a:lnTo>
                    <a:pt x="149590" y="28575"/>
                  </a:lnTo>
                  <a:lnTo>
                    <a:pt x="136556" y="16711"/>
                  </a:lnTo>
                  <a:lnTo>
                    <a:pt x="121280" y="7710"/>
                  </a:lnTo>
                  <a:lnTo>
                    <a:pt x="104185" y="1998"/>
                  </a:lnTo>
                  <a:lnTo>
                    <a:pt x="85697" y="0"/>
                  </a:lnTo>
                  <a:close/>
                </a:path>
                <a:path w="302259" h="171450">
                  <a:moveTo>
                    <a:pt x="279466" y="142110"/>
                  </a:moveTo>
                  <a:lnTo>
                    <a:pt x="151423" y="142110"/>
                  </a:lnTo>
                  <a:lnTo>
                    <a:pt x="152093" y="142864"/>
                  </a:lnTo>
                  <a:lnTo>
                    <a:pt x="165129" y="154730"/>
                  </a:lnTo>
                  <a:lnTo>
                    <a:pt x="180409" y="163734"/>
                  </a:lnTo>
                  <a:lnTo>
                    <a:pt x="197507" y="169450"/>
                  </a:lnTo>
                  <a:lnTo>
                    <a:pt x="215997" y="171450"/>
                  </a:lnTo>
                  <a:lnTo>
                    <a:pt x="249367" y="164712"/>
                  </a:lnTo>
                  <a:lnTo>
                    <a:pt x="276615" y="146339"/>
                  </a:lnTo>
                  <a:lnTo>
                    <a:pt x="279466" y="142110"/>
                  </a:lnTo>
                  <a:close/>
                </a:path>
                <a:path w="302259" h="171450">
                  <a:moveTo>
                    <a:pt x="158574" y="97724"/>
                  </a:moveTo>
                  <a:lnTo>
                    <a:pt x="143130" y="97724"/>
                  </a:lnTo>
                  <a:lnTo>
                    <a:pt x="136010" y="100154"/>
                  </a:lnTo>
                  <a:lnTo>
                    <a:pt x="120157" y="113839"/>
                  </a:lnTo>
                  <a:lnTo>
                    <a:pt x="117916" y="116226"/>
                  </a:lnTo>
                  <a:lnTo>
                    <a:pt x="111848" y="121575"/>
                  </a:lnTo>
                  <a:lnTo>
                    <a:pt x="104321" y="126062"/>
                  </a:lnTo>
                  <a:lnTo>
                    <a:pt x="95539" y="129150"/>
                  </a:lnTo>
                  <a:lnTo>
                    <a:pt x="85708" y="130299"/>
                  </a:lnTo>
                  <a:lnTo>
                    <a:pt x="215997" y="130299"/>
                  </a:lnTo>
                  <a:lnTo>
                    <a:pt x="181548" y="113839"/>
                  </a:lnTo>
                  <a:lnTo>
                    <a:pt x="178773" y="110572"/>
                  </a:lnTo>
                  <a:lnTo>
                    <a:pt x="174270" y="106488"/>
                  </a:lnTo>
                  <a:lnTo>
                    <a:pt x="172815" y="105305"/>
                  </a:lnTo>
                  <a:lnTo>
                    <a:pt x="171433" y="104237"/>
                  </a:lnTo>
                  <a:lnTo>
                    <a:pt x="165695" y="100154"/>
                  </a:lnTo>
                  <a:lnTo>
                    <a:pt x="158574" y="97724"/>
                  </a:lnTo>
                  <a:close/>
                </a:path>
                <a:path w="302259" h="171450">
                  <a:moveTo>
                    <a:pt x="287425" y="41140"/>
                  </a:moveTo>
                  <a:lnTo>
                    <a:pt x="215986" y="41140"/>
                  </a:lnTo>
                  <a:lnTo>
                    <a:pt x="218803" y="41234"/>
                  </a:lnTo>
                  <a:lnTo>
                    <a:pt x="220730" y="41391"/>
                  </a:lnTo>
                  <a:lnTo>
                    <a:pt x="256765" y="67704"/>
                  </a:lnTo>
                  <a:lnTo>
                    <a:pt x="260488" y="88217"/>
                  </a:lnTo>
                  <a:lnTo>
                    <a:pt x="256801" y="103654"/>
                  </a:lnTo>
                  <a:lnTo>
                    <a:pt x="220730" y="130037"/>
                  </a:lnTo>
                  <a:lnTo>
                    <a:pt x="216332" y="130278"/>
                  </a:lnTo>
                  <a:lnTo>
                    <a:pt x="215986" y="130278"/>
                  </a:lnTo>
                  <a:lnTo>
                    <a:pt x="287429" y="130299"/>
                  </a:lnTo>
                  <a:lnTo>
                    <a:pt x="294986" y="119090"/>
                  </a:lnTo>
                  <a:lnTo>
                    <a:pt x="301675" y="85955"/>
                  </a:lnTo>
                  <a:lnTo>
                    <a:pt x="301684" y="85536"/>
                  </a:lnTo>
                  <a:lnTo>
                    <a:pt x="294986" y="52355"/>
                  </a:lnTo>
                  <a:lnTo>
                    <a:pt x="287425" y="41140"/>
                  </a:lnTo>
                  <a:close/>
                </a:path>
                <a:path w="302259" h="171450">
                  <a:moveTo>
                    <a:pt x="41133" y="85725"/>
                  </a:moveTo>
                  <a:lnTo>
                    <a:pt x="41133" y="85913"/>
                  </a:lnTo>
                  <a:lnTo>
                    <a:pt x="41133" y="85725"/>
                  </a:lnTo>
                  <a:close/>
                </a:path>
                <a:path w="302259" h="171450">
                  <a:moveTo>
                    <a:pt x="41169" y="85536"/>
                  </a:moveTo>
                  <a:lnTo>
                    <a:pt x="41133" y="85725"/>
                  </a:lnTo>
                  <a:lnTo>
                    <a:pt x="41169" y="85536"/>
                  </a:lnTo>
                  <a:close/>
                </a:path>
                <a:path w="302259" h="171450">
                  <a:moveTo>
                    <a:pt x="215986" y="41140"/>
                  </a:moveTo>
                  <a:lnTo>
                    <a:pt x="85697" y="41140"/>
                  </a:lnTo>
                  <a:lnTo>
                    <a:pt x="95528" y="42290"/>
                  </a:lnTo>
                  <a:lnTo>
                    <a:pt x="104310" y="45382"/>
                  </a:lnTo>
                  <a:lnTo>
                    <a:pt x="111838" y="49873"/>
                  </a:lnTo>
                  <a:lnTo>
                    <a:pt x="117905" y="55223"/>
                  </a:lnTo>
                  <a:lnTo>
                    <a:pt x="120146" y="57600"/>
                  </a:lnTo>
                  <a:lnTo>
                    <a:pt x="122921" y="60867"/>
                  </a:lnTo>
                  <a:lnTo>
                    <a:pt x="127434" y="64961"/>
                  </a:lnTo>
                  <a:lnTo>
                    <a:pt x="128879" y="66144"/>
                  </a:lnTo>
                  <a:lnTo>
                    <a:pt x="130272" y="67202"/>
                  </a:lnTo>
                  <a:lnTo>
                    <a:pt x="136010" y="71296"/>
                  </a:lnTo>
                  <a:lnTo>
                    <a:pt x="143119" y="73715"/>
                  </a:lnTo>
                  <a:lnTo>
                    <a:pt x="158564" y="73715"/>
                  </a:lnTo>
                  <a:lnTo>
                    <a:pt x="181548" y="57600"/>
                  </a:lnTo>
                  <a:lnTo>
                    <a:pt x="183778" y="55223"/>
                  </a:lnTo>
                  <a:lnTo>
                    <a:pt x="189850" y="49873"/>
                  </a:lnTo>
                  <a:lnTo>
                    <a:pt x="197377" y="45382"/>
                  </a:lnTo>
                  <a:lnTo>
                    <a:pt x="206156" y="42290"/>
                  </a:lnTo>
                  <a:lnTo>
                    <a:pt x="215986" y="41140"/>
                  </a:lnTo>
                  <a:close/>
                </a:path>
                <a:path w="302259" h="171450">
                  <a:moveTo>
                    <a:pt x="215997" y="0"/>
                  </a:moveTo>
                  <a:lnTo>
                    <a:pt x="165129" y="16711"/>
                  </a:lnTo>
                  <a:lnTo>
                    <a:pt x="151423" y="29328"/>
                  </a:lnTo>
                  <a:lnTo>
                    <a:pt x="279462" y="29328"/>
                  </a:lnTo>
                  <a:lnTo>
                    <a:pt x="276615" y="25106"/>
                  </a:lnTo>
                  <a:lnTo>
                    <a:pt x="249367" y="6736"/>
                  </a:lnTo>
                  <a:lnTo>
                    <a:pt x="215997" y="0"/>
                  </a:lnTo>
                  <a:close/>
                </a:path>
              </a:pathLst>
            </a:custGeom>
            <a:solidFill>
              <a:srgbClr val="0545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15143" y="4870595"/>
              <a:ext cx="133734" cy="17145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78060" y="4871443"/>
              <a:ext cx="123451" cy="169743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922285" y="6680330"/>
            <a:ext cx="1256506" cy="1256506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18446453" y="7169321"/>
            <a:ext cx="842010" cy="842010"/>
            <a:chOff x="18446453" y="7169321"/>
            <a:chExt cx="842010" cy="842010"/>
          </a:xfrm>
        </p:grpSpPr>
        <p:sp>
          <p:nvSpPr>
            <p:cNvPr id="51" name="object 51"/>
            <p:cNvSpPr/>
            <p:nvPr/>
          </p:nvSpPr>
          <p:spPr>
            <a:xfrm>
              <a:off x="18448548" y="7171415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418835" y="0"/>
                  </a:move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2817" y="467679"/>
                  </a:lnTo>
                  <a:lnTo>
                    <a:pt x="11061" y="514869"/>
                  </a:lnTo>
                  <a:lnTo>
                    <a:pt x="24417" y="560089"/>
                  </a:lnTo>
                  <a:lnTo>
                    <a:pt x="42571" y="603026"/>
                  </a:lnTo>
                  <a:lnTo>
                    <a:pt x="65208" y="643366"/>
                  </a:lnTo>
                  <a:lnTo>
                    <a:pt x="92014" y="680793"/>
                  </a:lnTo>
                  <a:lnTo>
                    <a:pt x="122675" y="714995"/>
                  </a:lnTo>
                  <a:lnTo>
                    <a:pt x="156876" y="745656"/>
                  </a:lnTo>
                  <a:lnTo>
                    <a:pt x="194304" y="772462"/>
                  </a:lnTo>
                  <a:lnTo>
                    <a:pt x="234643" y="795099"/>
                  </a:lnTo>
                  <a:lnTo>
                    <a:pt x="277581" y="813252"/>
                  </a:lnTo>
                  <a:lnTo>
                    <a:pt x="322801" y="826608"/>
                  </a:lnTo>
                  <a:lnTo>
                    <a:pt x="369991" y="834852"/>
                  </a:lnTo>
                  <a:lnTo>
                    <a:pt x="418835" y="837670"/>
                  </a:lnTo>
                  <a:lnTo>
                    <a:pt x="467679" y="834852"/>
                  </a:lnTo>
                  <a:lnTo>
                    <a:pt x="514869" y="826608"/>
                  </a:lnTo>
                  <a:lnTo>
                    <a:pt x="560089" y="813252"/>
                  </a:lnTo>
                  <a:lnTo>
                    <a:pt x="603026" y="795099"/>
                  </a:lnTo>
                  <a:lnTo>
                    <a:pt x="643366" y="772462"/>
                  </a:lnTo>
                  <a:lnTo>
                    <a:pt x="680793" y="745656"/>
                  </a:lnTo>
                  <a:lnTo>
                    <a:pt x="714995" y="714995"/>
                  </a:lnTo>
                  <a:lnTo>
                    <a:pt x="745656" y="680793"/>
                  </a:lnTo>
                  <a:lnTo>
                    <a:pt x="772462" y="643366"/>
                  </a:lnTo>
                  <a:lnTo>
                    <a:pt x="795099" y="603026"/>
                  </a:lnTo>
                  <a:lnTo>
                    <a:pt x="813252" y="560089"/>
                  </a:lnTo>
                  <a:lnTo>
                    <a:pt x="826608" y="514869"/>
                  </a:lnTo>
                  <a:lnTo>
                    <a:pt x="834852" y="467679"/>
                  </a:lnTo>
                  <a:lnTo>
                    <a:pt x="837670" y="418835"/>
                  </a:lnTo>
                  <a:lnTo>
                    <a:pt x="834852" y="369991"/>
                  </a:lnTo>
                  <a:lnTo>
                    <a:pt x="826608" y="322801"/>
                  </a:lnTo>
                  <a:lnTo>
                    <a:pt x="813252" y="277581"/>
                  </a:lnTo>
                  <a:lnTo>
                    <a:pt x="795099" y="234643"/>
                  </a:lnTo>
                  <a:lnTo>
                    <a:pt x="772462" y="194304"/>
                  </a:lnTo>
                  <a:lnTo>
                    <a:pt x="745656" y="156876"/>
                  </a:lnTo>
                  <a:lnTo>
                    <a:pt x="714995" y="122675"/>
                  </a:lnTo>
                  <a:lnTo>
                    <a:pt x="680793" y="92014"/>
                  </a:lnTo>
                  <a:lnTo>
                    <a:pt x="643366" y="65208"/>
                  </a:lnTo>
                  <a:lnTo>
                    <a:pt x="603026" y="42571"/>
                  </a:lnTo>
                  <a:lnTo>
                    <a:pt x="560089" y="24417"/>
                  </a:lnTo>
                  <a:lnTo>
                    <a:pt x="514869" y="11061"/>
                  </a:lnTo>
                  <a:lnTo>
                    <a:pt x="467679" y="2817"/>
                  </a:lnTo>
                  <a:lnTo>
                    <a:pt x="418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8448548" y="7171415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837670" y="418835"/>
                  </a:moveTo>
                  <a:lnTo>
                    <a:pt x="834852" y="467679"/>
                  </a:lnTo>
                  <a:lnTo>
                    <a:pt x="826608" y="514869"/>
                  </a:lnTo>
                  <a:lnTo>
                    <a:pt x="813252" y="560089"/>
                  </a:lnTo>
                  <a:lnTo>
                    <a:pt x="795099" y="603026"/>
                  </a:lnTo>
                  <a:lnTo>
                    <a:pt x="772462" y="643366"/>
                  </a:lnTo>
                  <a:lnTo>
                    <a:pt x="745656" y="680793"/>
                  </a:lnTo>
                  <a:lnTo>
                    <a:pt x="714995" y="714995"/>
                  </a:lnTo>
                  <a:lnTo>
                    <a:pt x="680793" y="745656"/>
                  </a:lnTo>
                  <a:lnTo>
                    <a:pt x="643366" y="772462"/>
                  </a:lnTo>
                  <a:lnTo>
                    <a:pt x="603026" y="795099"/>
                  </a:lnTo>
                  <a:lnTo>
                    <a:pt x="560089" y="813252"/>
                  </a:lnTo>
                  <a:lnTo>
                    <a:pt x="514869" y="826608"/>
                  </a:lnTo>
                  <a:lnTo>
                    <a:pt x="467679" y="834852"/>
                  </a:lnTo>
                  <a:lnTo>
                    <a:pt x="418835" y="837670"/>
                  </a:lnTo>
                  <a:lnTo>
                    <a:pt x="369991" y="834852"/>
                  </a:lnTo>
                  <a:lnTo>
                    <a:pt x="322801" y="826608"/>
                  </a:lnTo>
                  <a:lnTo>
                    <a:pt x="277581" y="813252"/>
                  </a:lnTo>
                  <a:lnTo>
                    <a:pt x="234643" y="795099"/>
                  </a:lnTo>
                  <a:lnTo>
                    <a:pt x="194304" y="772462"/>
                  </a:lnTo>
                  <a:lnTo>
                    <a:pt x="156876" y="745656"/>
                  </a:lnTo>
                  <a:lnTo>
                    <a:pt x="122675" y="714995"/>
                  </a:lnTo>
                  <a:lnTo>
                    <a:pt x="92014" y="680793"/>
                  </a:lnTo>
                  <a:lnTo>
                    <a:pt x="65208" y="643366"/>
                  </a:lnTo>
                  <a:lnTo>
                    <a:pt x="42571" y="603026"/>
                  </a:lnTo>
                  <a:lnTo>
                    <a:pt x="24417" y="560089"/>
                  </a:lnTo>
                  <a:lnTo>
                    <a:pt x="11061" y="514869"/>
                  </a:lnTo>
                  <a:lnTo>
                    <a:pt x="2817" y="467679"/>
                  </a:lnTo>
                  <a:lnTo>
                    <a:pt x="0" y="418835"/>
                  </a:lnTo>
                  <a:lnTo>
                    <a:pt x="2817" y="369991"/>
                  </a:lnTo>
                  <a:lnTo>
                    <a:pt x="11061" y="322801"/>
                  </a:lnTo>
                  <a:lnTo>
                    <a:pt x="24417" y="277581"/>
                  </a:lnTo>
                  <a:lnTo>
                    <a:pt x="42571" y="234643"/>
                  </a:lnTo>
                  <a:lnTo>
                    <a:pt x="65208" y="194304"/>
                  </a:lnTo>
                  <a:lnTo>
                    <a:pt x="92014" y="156876"/>
                  </a:lnTo>
                  <a:lnTo>
                    <a:pt x="122675" y="122675"/>
                  </a:lnTo>
                  <a:lnTo>
                    <a:pt x="156876" y="92014"/>
                  </a:lnTo>
                  <a:lnTo>
                    <a:pt x="194304" y="65208"/>
                  </a:lnTo>
                  <a:lnTo>
                    <a:pt x="234643" y="42571"/>
                  </a:lnTo>
                  <a:lnTo>
                    <a:pt x="277581" y="24417"/>
                  </a:lnTo>
                  <a:lnTo>
                    <a:pt x="322801" y="11061"/>
                  </a:lnTo>
                  <a:lnTo>
                    <a:pt x="369991" y="2817"/>
                  </a:lnTo>
                  <a:lnTo>
                    <a:pt x="418835" y="0"/>
                  </a:lnTo>
                  <a:lnTo>
                    <a:pt x="467679" y="2817"/>
                  </a:lnTo>
                  <a:lnTo>
                    <a:pt x="514869" y="11061"/>
                  </a:lnTo>
                  <a:lnTo>
                    <a:pt x="560089" y="24417"/>
                  </a:lnTo>
                  <a:lnTo>
                    <a:pt x="603026" y="42571"/>
                  </a:lnTo>
                  <a:lnTo>
                    <a:pt x="643366" y="65208"/>
                  </a:lnTo>
                  <a:lnTo>
                    <a:pt x="680793" y="92014"/>
                  </a:lnTo>
                  <a:lnTo>
                    <a:pt x="714995" y="122675"/>
                  </a:lnTo>
                  <a:lnTo>
                    <a:pt x="745656" y="156876"/>
                  </a:lnTo>
                  <a:lnTo>
                    <a:pt x="772462" y="194304"/>
                  </a:lnTo>
                  <a:lnTo>
                    <a:pt x="795099" y="234643"/>
                  </a:lnTo>
                  <a:lnTo>
                    <a:pt x="813252" y="277581"/>
                  </a:lnTo>
                  <a:lnTo>
                    <a:pt x="826608" y="322801"/>
                  </a:lnTo>
                  <a:lnTo>
                    <a:pt x="834852" y="369991"/>
                  </a:lnTo>
                  <a:lnTo>
                    <a:pt x="837670" y="418835"/>
                  </a:lnTo>
                  <a:close/>
                </a:path>
              </a:pathLst>
            </a:custGeom>
            <a:ln w="4188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11370" y="7308584"/>
              <a:ext cx="511910" cy="563344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14922238" y="6005033"/>
            <a:ext cx="196215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370" dirty="0">
                <a:solidFill>
                  <a:srgbClr val="231F20"/>
                </a:solidFill>
                <a:latin typeface="맑은 고딕"/>
                <a:cs typeface="맑은 고딕"/>
              </a:rPr>
              <a:t>통합</a:t>
            </a:r>
            <a:r>
              <a:rPr sz="2450" b="1" spc="-470" dirty="0">
                <a:solidFill>
                  <a:srgbClr val="231F20"/>
                </a:solidFill>
                <a:latin typeface="맑은 고딕"/>
                <a:cs typeface="맑은 고딕"/>
              </a:rPr>
              <a:t> </a:t>
            </a:r>
            <a:r>
              <a:rPr sz="2450" b="1" spc="-390" dirty="0">
                <a:solidFill>
                  <a:srgbClr val="231F20"/>
                </a:solidFill>
                <a:latin typeface="맑은 고딕"/>
                <a:cs typeface="맑은 고딕"/>
              </a:rPr>
              <a:t>캠페인</a:t>
            </a:r>
            <a:r>
              <a:rPr sz="2450" b="1" spc="-465" dirty="0">
                <a:solidFill>
                  <a:srgbClr val="231F20"/>
                </a:solidFill>
                <a:latin typeface="맑은 고딕"/>
                <a:cs typeface="맑은 고딕"/>
              </a:rPr>
              <a:t> </a:t>
            </a:r>
            <a:r>
              <a:rPr sz="2450" b="1" spc="-445" dirty="0">
                <a:solidFill>
                  <a:srgbClr val="231F20"/>
                </a:solidFill>
                <a:latin typeface="맑은 고딕"/>
                <a:cs typeface="맑은 고딕"/>
              </a:rPr>
              <a:t>기획</a:t>
            </a:r>
            <a:endParaRPr sz="2450">
              <a:latin typeface="맑은 고딕"/>
              <a:cs typeface="맑은 고딕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4906113" y="4817666"/>
            <a:ext cx="199390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250" b="1" spc="-25" dirty="0">
                <a:solidFill>
                  <a:srgbClr val="FF3024"/>
                </a:solidFill>
                <a:latin typeface="맑은 고딕"/>
                <a:cs typeface="맑은 고딕"/>
              </a:rPr>
              <a:t>50+</a:t>
            </a:r>
            <a:endParaRPr sz="8250">
              <a:latin typeface="맑은 고딕"/>
              <a:cs typeface="맑은 고딕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2776051" y="3948769"/>
            <a:ext cx="1414145" cy="1414145"/>
            <a:chOff x="12776051" y="3948769"/>
            <a:chExt cx="1414145" cy="1414145"/>
          </a:xfrm>
        </p:grpSpPr>
        <p:sp>
          <p:nvSpPr>
            <p:cNvPr id="57" name="object 57"/>
            <p:cNvSpPr/>
            <p:nvPr/>
          </p:nvSpPr>
          <p:spPr>
            <a:xfrm>
              <a:off x="12776051" y="3948769"/>
              <a:ext cx="1414145" cy="1414145"/>
            </a:xfrm>
            <a:custGeom>
              <a:avLst/>
              <a:gdLst/>
              <a:ahLst/>
              <a:cxnLst/>
              <a:rect l="l" t="t" r="r" b="b"/>
              <a:pathLst>
                <a:path w="1414144" h="1414145">
                  <a:moveTo>
                    <a:pt x="706784" y="0"/>
                  </a:moveTo>
                  <a:lnTo>
                    <a:pt x="658394" y="1630"/>
                  </a:lnTo>
                  <a:lnTo>
                    <a:pt x="610878" y="6452"/>
                  </a:lnTo>
                  <a:lnTo>
                    <a:pt x="564343" y="14359"/>
                  </a:lnTo>
                  <a:lnTo>
                    <a:pt x="518894" y="25247"/>
                  </a:lnTo>
                  <a:lnTo>
                    <a:pt x="474635" y="39010"/>
                  </a:lnTo>
                  <a:lnTo>
                    <a:pt x="431673" y="55542"/>
                  </a:lnTo>
                  <a:lnTo>
                    <a:pt x="390112" y="74740"/>
                  </a:lnTo>
                  <a:lnTo>
                    <a:pt x="350057" y="96497"/>
                  </a:lnTo>
                  <a:lnTo>
                    <a:pt x="311615" y="120708"/>
                  </a:lnTo>
                  <a:lnTo>
                    <a:pt x="274890" y="147268"/>
                  </a:lnTo>
                  <a:lnTo>
                    <a:pt x="239988" y="176071"/>
                  </a:lnTo>
                  <a:lnTo>
                    <a:pt x="207013" y="207013"/>
                  </a:lnTo>
                  <a:lnTo>
                    <a:pt x="176071" y="239988"/>
                  </a:lnTo>
                  <a:lnTo>
                    <a:pt x="147268" y="274890"/>
                  </a:lnTo>
                  <a:lnTo>
                    <a:pt x="120708" y="311615"/>
                  </a:lnTo>
                  <a:lnTo>
                    <a:pt x="96497" y="350057"/>
                  </a:lnTo>
                  <a:lnTo>
                    <a:pt x="74740" y="390112"/>
                  </a:lnTo>
                  <a:lnTo>
                    <a:pt x="55542" y="431673"/>
                  </a:lnTo>
                  <a:lnTo>
                    <a:pt x="39010" y="474635"/>
                  </a:lnTo>
                  <a:lnTo>
                    <a:pt x="25247" y="518894"/>
                  </a:lnTo>
                  <a:lnTo>
                    <a:pt x="14359" y="564343"/>
                  </a:lnTo>
                  <a:lnTo>
                    <a:pt x="6452" y="610878"/>
                  </a:lnTo>
                  <a:lnTo>
                    <a:pt x="1630" y="658394"/>
                  </a:lnTo>
                  <a:lnTo>
                    <a:pt x="0" y="706784"/>
                  </a:lnTo>
                  <a:lnTo>
                    <a:pt x="1630" y="755175"/>
                  </a:lnTo>
                  <a:lnTo>
                    <a:pt x="6452" y="802690"/>
                  </a:lnTo>
                  <a:lnTo>
                    <a:pt x="14359" y="849225"/>
                  </a:lnTo>
                  <a:lnTo>
                    <a:pt x="25247" y="894675"/>
                  </a:lnTo>
                  <a:lnTo>
                    <a:pt x="39010" y="938933"/>
                  </a:lnTo>
                  <a:lnTo>
                    <a:pt x="55542" y="981896"/>
                  </a:lnTo>
                  <a:lnTo>
                    <a:pt x="74740" y="1023457"/>
                  </a:lnTo>
                  <a:lnTo>
                    <a:pt x="96497" y="1063511"/>
                  </a:lnTo>
                  <a:lnTo>
                    <a:pt x="120708" y="1101953"/>
                  </a:lnTo>
                  <a:lnTo>
                    <a:pt x="147268" y="1138678"/>
                  </a:lnTo>
                  <a:lnTo>
                    <a:pt x="176071" y="1173581"/>
                  </a:lnTo>
                  <a:lnTo>
                    <a:pt x="207013" y="1206556"/>
                  </a:lnTo>
                  <a:lnTo>
                    <a:pt x="239988" y="1237497"/>
                  </a:lnTo>
                  <a:lnTo>
                    <a:pt x="274890" y="1266301"/>
                  </a:lnTo>
                  <a:lnTo>
                    <a:pt x="311615" y="1292861"/>
                  </a:lnTo>
                  <a:lnTo>
                    <a:pt x="350057" y="1317072"/>
                  </a:lnTo>
                  <a:lnTo>
                    <a:pt x="390112" y="1338829"/>
                  </a:lnTo>
                  <a:lnTo>
                    <a:pt x="431673" y="1358026"/>
                  </a:lnTo>
                  <a:lnTo>
                    <a:pt x="474635" y="1374559"/>
                  </a:lnTo>
                  <a:lnTo>
                    <a:pt x="518894" y="1388322"/>
                  </a:lnTo>
                  <a:lnTo>
                    <a:pt x="564343" y="1399210"/>
                  </a:lnTo>
                  <a:lnTo>
                    <a:pt x="610878" y="1407117"/>
                  </a:lnTo>
                  <a:lnTo>
                    <a:pt x="658394" y="1411938"/>
                  </a:lnTo>
                  <a:lnTo>
                    <a:pt x="706784" y="1413569"/>
                  </a:lnTo>
                  <a:lnTo>
                    <a:pt x="755175" y="1411938"/>
                  </a:lnTo>
                  <a:lnTo>
                    <a:pt x="802690" y="1407117"/>
                  </a:lnTo>
                  <a:lnTo>
                    <a:pt x="849225" y="1399210"/>
                  </a:lnTo>
                  <a:lnTo>
                    <a:pt x="894675" y="1388322"/>
                  </a:lnTo>
                  <a:lnTo>
                    <a:pt x="938933" y="1374559"/>
                  </a:lnTo>
                  <a:lnTo>
                    <a:pt x="981896" y="1358026"/>
                  </a:lnTo>
                  <a:lnTo>
                    <a:pt x="1023457" y="1338829"/>
                  </a:lnTo>
                  <a:lnTo>
                    <a:pt x="1063511" y="1317072"/>
                  </a:lnTo>
                  <a:lnTo>
                    <a:pt x="1101953" y="1292861"/>
                  </a:lnTo>
                  <a:lnTo>
                    <a:pt x="1138678" y="1266301"/>
                  </a:lnTo>
                  <a:lnTo>
                    <a:pt x="1173581" y="1237497"/>
                  </a:lnTo>
                  <a:lnTo>
                    <a:pt x="1206556" y="1206556"/>
                  </a:lnTo>
                  <a:lnTo>
                    <a:pt x="1237497" y="1173581"/>
                  </a:lnTo>
                  <a:lnTo>
                    <a:pt x="1266301" y="1138678"/>
                  </a:lnTo>
                  <a:lnTo>
                    <a:pt x="1292861" y="1101953"/>
                  </a:lnTo>
                  <a:lnTo>
                    <a:pt x="1317072" y="1063511"/>
                  </a:lnTo>
                  <a:lnTo>
                    <a:pt x="1338829" y="1023457"/>
                  </a:lnTo>
                  <a:lnTo>
                    <a:pt x="1358026" y="981896"/>
                  </a:lnTo>
                  <a:lnTo>
                    <a:pt x="1374559" y="938933"/>
                  </a:lnTo>
                  <a:lnTo>
                    <a:pt x="1388322" y="894675"/>
                  </a:lnTo>
                  <a:lnTo>
                    <a:pt x="1399210" y="849225"/>
                  </a:lnTo>
                  <a:lnTo>
                    <a:pt x="1407117" y="802690"/>
                  </a:lnTo>
                  <a:lnTo>
                    <a:pt x="1411938" y="755175"/>
                  </a:lnTo>
                  <a:lnTo>
                    <a:pt x="1413569" y="706784"/>
                  </a:lnTo>
                  <a:lnTo>
                    <a:pt x="1411938" y="658394"/>
                  </a:lnTo>
                  <a:lnTo>
                    <a:pt x="1407117" y="610878"/>
                  </a:lnTo>
                  <a:lnTo>
                    <a:pt x="1399210" y="564343"/>
                  </a:lnTo>
                  <a:lnTo>
                    <a:pt x="1388322" y="518894"/>
                  </a:lnTo>
                  <a:lnTo>
                    <a:pt x="1374559" y="474635"/>
                  </a:lnTo>
                  <a:lnTo>
                    <a:pt x="1358026" y="431673"/>
                  </a:lnTo>
                  <a:lnTo>
                    <a:pt x="1338829" y="390112"/>
                  </a:lnTo>
                  <a:lnTo>
                    <a:pt x="1317072" y="350057"/>
                  </a:lnTo>
                  <a:lnTo>
                    <a:pt x="1292861" y="311615"/>
                  </a:lnTo>
                  <a:lnTo>
                    <a:pt x="1266301" y="274890"/>
                  </a:lnTo>
                  <a:lnTo>
                    <a:pt x="1237497" y="239988"/>
                  </a:lnTo>
                  <a:lnTo>
                    <a:pt x="1206556" y="207013"/>
                  </a:lnTo>
                  <a:lnTo>
                    <a:pt x="1173581" y="176071"/>
                  </a:lnTo>
                  <a:lnTo>
                    <a:pt x="1138678" y="147268"/>
                  </a:lnTo>
                  <a:lnTo>
                    <a:pt x="1101953" y="120708"/>
                  </a:lnTo>
                  <a:lnTo>
                    <a:pt x="1063511" y="96497"/>
                  </a:lnTo>
                  <a:lnTo>
                    <a:pt x="1023457" y="74740"/>
                  </a:lnTo>
                  <a:lnTo>
                    <a:pt x="981896" y="55542"/>
                  </a:lnTo>
                  <a:lnTo>
                    <a:pt x="938933" y="39010"/>
                  </a:lnTo>
                  <a:lnTo>
                    <a:pt x="894675" y="25247"/>
                  </a:lnTo>
                  <a:lnTo>
                    <a:pt x="849225" y="14359"/>
                  </a:lnTo>
                  <a:lnTo>
                    <a:pt x="802690" y="6452"/>
                  </a:lnTo>
                  <a:lnTo>
                    <a:pt x="755175" y="1630"/>
                  </a:lnTo>
                  <a:lnTo>
                    <a:pt x="706784" y="0"/>
                  </a:lnTo>
                  <a:close/>
                </a:path>
              </a:pathLst>
            </a:custGeom>
            <a:solidFill>
              <a:srgbClr val="06B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3156552" y="4355553"/>
              <a:ext cx="652780" cy="600075"/>
            </a:xfrm>
            <a:custGeom>
              <a:avLst/>
              <a:gdLst/>
              <a:ahLst/>
              <a:cxnLst/>
              <a:rect l="l" t="t" r="r" b="b"/>
              <a:pathLst>
                <a:path w="652780" h="600075">
                  <a:moveTo>
                    <a:pt x="652556" y="0"/>
                  </a:moveTo>
                  <a:lnTo>
                    <a:pt x="433578" y="0"/>
                  </a:lnTo>
                  <a:lnTo>
                    <a:pt x="433578" y="314231"/>
                  </a:lnTo>
                  <a:lnTo>
                    <a:pt x="218977" y="0"/>
                  </a:lnTo>
                  <a:lnTo>
                    <a:pt x="0" y="0"/>
                  </a:lnTo>
                  <a:lnTo>
                    <a:pt x="0" y="600002"/>
                  </a:lnTo>
                  <a:lnTo>
                    <a:pt x="218977" y="600002"/>
                  </a:lnTo>
                  <a:lnTo>
                    <a:pt x="218977" y="297980"/>
                  </a:lnTo>
                  <a:lnTo>
                    <a:pt x="433578" y="600002"/>
                  </a:lnTo>
                  <a:lnTo>
                    <a:pt x="652556" y="600002"/>
                  </a:lnTo>
                  <a:lnTo>
                    <a:pt x="6525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063327" y="3552624"/>
            <a:ext cx="837565" cy="838200"/>
            <a:chOff x="11063327" y="3552624"/>
            <a:chExt cx="837565" cy="838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3327" y="3552624"/>
              <a:ext cx="837558" cy="83767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170978" y="3660323"/>
              <a:ext cx="622935" cy="622300"/>
            </a:xfrm>
            <a:custGeom>
              <a:avLst/>
              <a:gdLst/>
              <a:ahLst/>
              <a:cxnLst/>
              <a:rect l="l" t="t" r="r" b="b"/>
              <a:pathLst>
                <a:path w="622934" h="622300">
                  <a:moveTo>
                    <a:pt x="417523" y="1270"/>
                  </a:moveTo>
                  <a:lnTo>
                    <a:pt x="205157" y="1270"/>
                  </a:lnTo>
                  <a:lnTo>
                    <a:pt x="159957" y="3810"/>
                  </a:lnTo>
                  <a:lnTo>
                    <a:pt x="107380" y="16510"/>
                  </a:lnTo>
                  <a:lnTo>
                    <a:pt x="65251" y="40640"/>
                  </a:lnTo>
                  <a:lnTo>
                    <a:pt x="30729" y="78740"/>
                  </a:lnTo>
                  <a:lnTo>
                    <a:pt x="10956" y="123190"/>
                  </a:lnTo>
                  <a:lnTo>
                    <a:pt x="1791" y="182880"/>
                  </a:lnTo>
                  <a:lnTo>
                    <a:pt x="297" y="228600"/>
                  </a:lnTo>
                  <a:lnTo>
                    <a:pt x="0" y="363220"/>
                  </a:lnTo>
                  <a:lnTo>
                    <a:pt x="294" y="394970"/>
                  </a:lnTo>
                  <a:lnTo>
                    <a:pt x="1802" y="439420"/>
                  </a:lnTo>
                  <a:lnTo>
                    <a:pt x="6720" y="482600"/>
                  </a:lnTo>
                  <a:lnTo>
                    <a:pt x="22806" y="530860"/>
                  </a:lnTo>
                  <a:lnTo>
                    <a:pt x="52188" y="570230"/>
                  </a:lnTo>
                  <a:lnTo>
                    <a:pt x="92519" y="599440"/>
                  </a:lnTo>
                  <a:lnTo>
                    <a:pt x="140144" y="615950"/>
                  </a:lnTo>
                  <a:lnTo>
                    <a:pt x="205135" y="622300"/>
                  </a:lnTo>
                  <a:lnTo>
                    <a:pt x="417574" y="622300"/>
                  </a:lnTo>
                  <a:lnTo>
                    <a:pt x="462772" y="619760"/>
                  </a:lnTo>
                  <a:lnTo>
                    <a:pt x="515378" y="607060"/>
                  </a:lnTo>
                  <a:lnTo>
                    <a:pt x="557480" y="582930"/>
                  </a:lnTo>
                  <a:lnTo>
                    <a:pt x="574058" y="566420"/>
                  </a:lnTo>
                  <a:lnTo>
                    <a:pt x="207363" y="566420"/>
                  </a:lnTo>
                  <a:lnTo>
                    <a:pt x="185545" y="565150"/>
                  </a:lnTo>
                  <a:lnTo>
                    <a:pt x="165243" y="562610"/>
                  </a:lnTo>
                  <a:lnTo>
                    <a:pt x="149361" y="560070"/>
                  </a:lnTo>
                  <a:lnTo>
                    <a:pt x="137114" y="557530"/>
                  </a:lnTo>
                  <a:lnTo>
                    <a:pt x="127714" y="553720"/>
                  </a:lnTo>
                  <a:lnTo>
                    <a:pt x="117514" y="549910"/>
                  </a:lnTo>
                  <a:lnTo>
                    <a:pt x="84448" y="523240"/>
                  </a:lnTo>
                  <a:lnTo>
                    <a:pt x="65306" y="485140"/>
                  </a:lnTo>
                  <a:lnTo>
                    <a:pt x="57863" y="436880"/>
                  </a:lnTo>
                  <a:lnTo>
                    <a:pt x="56438" y="394970"/>
                  </a:lnTo>
                  <a:lnTo>
                    <a:pt x="56152" y="363220"/>
                  </a:lnTo>
                  <a:lnTo>
                    <a:pt x="56152" y="260350"/>
                  </a:lnTo>
                  <a:lnTo>
                    <a:pt x="56921" y="208280"/>
                  </a:lnTo>
                  <a:lnTo>
                    <a:pt x="59522" y="165100"/>
                  </a:lnTo>
                  <a:lnTo>
                    <a:pt x="73075" y="118110"/>
                  </a:lnTo>
                  <a:lnTo>
                    <a:pt x="100044" y="85090"/>
                  </a:lnTo>
                  <a:lnTo>
                    <a:pt x="137110" y="66040"/>
                  </a:lnTo>
                  <a:lnTo>
                    <a:pt x="149358" y="62230"/>
                  </a:lnTo>
                  <a:lnTo>
                    <a:pt x="165242" y="59690"/>
                  </a:lnTo>
                  <a:lnTo>
                    <a:pt x="204802" y="57150"/>
                  </a:lnTo>
                  <a:lnTo>
                    <a:pt x="247710" y="57150"/>
                  </a:lnTo>
                  <a:lnTo>
                    <a:pt x="283458" y="55880"/>
                  </a:lnTo>
                  <a:lnTo>
                    <a:pt x="572878" y="55880"/>
                  </a:lnTo>
                  <a:lnTo>
                    <a:pt x="570517" y="53340"/>
                  </a:lnTo>
                  <a:lnTo>
                    <a:pt x="530197" y="22860"/>
                  </a:lnTo>
                  <a:lnTo>
                    <a:pt x="482523" y="7620"/>
                  </a:lnTo>
                  <a:lnTo>
                    <a:pt x="462724" y="3810"/>
                  </a:lnTo>
                  <a:lnTo>
                    <a:pt x="417523" y="1270"/>
                  </a:lnTo>
                  <a:close/>
                </a:path>
                <a:path w="622934" h="622300">
                  <a:moveTo>
                    <a:pt x="572878" y="55880"/>
                  </a:moveTo>
                  <a:lnTo>
                    <a:pt x="283458" y="55880"/>
                  </a:lnTo>
                  <a:lnTo>
                    <a:pt x="283458" y="57150"/>
                  </a:lnTo>
                  <a:lnTo>
                    <a:pt x="415421" y="57150"/>
                  </a:lnTo>
                  <a:lnTo>
                    <a:pt x="457546" y="59690"/>
                  </a:lnTo>
                  <a:lnTo>
                    <a:pt x="473427" y="62230"/>
                  </a:lnTo>
                  <a:lnTo>
                    <a:pt x="485675" y="66040"/>
                  </a:lnTo>
                  <a:lnTo>
                    <a:pt x="495075" y="68580"/>
                  </a:lnTo>
                  <a:lnTo>
                    <a:pt x="530864" y="92710"/>
                  </a:lnTo>
                  <a:lnTo>
                    <a:pt x="554172" y="128270"/>
                  </a:lnTo>
                  <a:lnTo>
                    <a:pt x="564895" y="185420"/>
                  </a:lnTo>
                  <a:lnTo>
                    <a:pt x="566334" y="228600"/>
                  </a:lnTo>
                  <a:lnTo>
                    <a:pt x="566631" y="260350"/>
                  </a:lnTo>
                  <a:lnTo>
                    <a:pt x="566631" y="363220"/>
                  </a:lnTo>
                  <a:lnTo>
                    <a:pt x="565811" y="415290"/>
                  </a:lnTo>
                  <a:lnTo>
                    <a:pt x="563235" y="457200"/>
                  </a:lnTo>
                  <a:lnTo>
                    <a:pt x="554172" y="495300"/>
                  </a:lnTo>
                  <a:lnTo>
                    <a:pt x="530864" y="530860"/>
                  </a:lnTo>
                  <a:lnTo>
                    <a:pt x="495075" y="553720"/>
                  </a:lnTo>
                  <a:lnTo>
                    <a:pt x="485684" y="557530"/>
                  </a:lnTo>
                  <a:lnTo>
                    <a:pt x="473435" y="560070"/>
                  </a:lnTo>
                  <a:lnTo>
                    <a:pt x="457549" y="562610"/>
                  </a:lnTo>
                  <a:lnTo>
                    <a:pt x="437244" y="565150"/>
                  </a:lnTo>
                  <a:lnTo>
                    <a:pt x="415426" y="566420"/>
                  </a:lnTo>
                  <a:lnTo>
                    <a:pt x="574058" y="566420"/>
                  </a:lnTo>
                  <a:lnTo>
                    <a:pt x="599917" y="530860"/>
                  </a:lnTo>
                  <a:lnTo>
                    <a:pt x="615985" y="482600"/>
                  </a:lnTo>
                  <a:lnTo>
                    <a:pt x="620935" y="439420"/>
                  </a:lnTo>
                  <a:lnTo>
                    <a:pt x="622435" y="394970"/>
                  </a:lnTo>
                  <a:lnTo>
                    <a:pt x="622734" y="363220"/>
                  </a:lnTo>
                  <a:lnTo>
                    <a:pt x="622734" y="260350"/>
                  </a:lnTo>
                  <a:lnTo>
                    <a:pt x="621857" y="205740"/>
                  </a:lnTo>
                  <a:lnTo>
                    <a:pt x="619092" y="160020"/>
                  </a:lnTo>
                  <a:lnTo>
                    <a:pt x="606464" y="107950"/>
                  </a:lnTo>
                  <a:lnTo>
                    <a:pt x="582318" y="66040"/>
                  </a:lnTo>
                  <a:lnTo>
                    <a:pt x="572878" y="55880"/>
                  </a:lnTo>
                  <a:close/>
                </a:path>
                <a:path w="622934" h="622300">
                  <a:moveTo>
                    <a:pt x="311389" y="152400"/>
                  </a:moveTo>
                  <a:lnTo>
                    <a:pt x="260841" y="160020"/>
                  </a:lnTo>
                  <a:lnTo>
                    <a:pt x="216935" y="182880"/>
                  </a:lnTo>
                  <a:lnTo>
                    <a:pt x="182312" y="217170"/>
                  </a:lnTo>
                  <a:lnTo>
                    <a:pt x="159606" y="261620"/>
                  </a:lnTo>
                  <a:lnTo>
                    <a:pt x="151452" y="311150"/>
                  </a:lnTo>
                  <a:lnTo>
                    <a:pt x="159606" y="361950"/>
                  </a:lnTo>
                  <a:lnTo>
                    <a:pt x="182312" y="406400"/>
                  </a:lnTo>
                  <a:lnTo>
                    <a:pt x="216935" y="440690"/>
                  </a:lnTo>
                  <a:lnTo>
                    <a:pt x="260841" y="463550"/>
                  </a:lnTo>
                  <a:lnTo>
                    <a:pt x="311394" y="471170"/>
                  </a:lnTo>
                  <a:lnTo>
                    <a:pt x="361946" y="463550"/>
                  </a:lnTo>
                  <a:lnTo>
                    <a:pt x="405847" y="440690"/>
                  </a:lnTo>
                  <a:lnTo>
                    <a:pt x="431489" y="415290"/>
                  </a:lnTo>
                  <a:lnTo>
                    <a:pt x="311394" y="415290"/>
                  </a:lnTo>
                  <a:lnTo>
                    <a:pt x="270983" y="407670"/>
                  </a:lnTo>
                  <a:lnTo>
                    <a:pt x="237983" y="384810"/>
                  </a:lnTo>
                  <a:lnTo>
                    <a:pt x="215734" y="351790"/>
                  </a:lnTo>
                  <a:lnTo>
                    <a:pt x="207576" y="311150"/>
                  </a:lnTo>
                  <a:lnTo>
                    <a:pt x="215734" y="271780"/>
                  </a:lnTo>
                  <a:lnTo>
                    <a:pt x="237983" y="238760"/>
                  </a:lnTo>
                  <a:lnTo>
                    <a:pt x="270983" y="215900"/>
                  </a:lnTo>
                  <a:lnTo>
                    <a:pt x="311394" y="208280"/>
                  </a:lnTo>
                  <a:lnTo>
                    <a:pt x="431484" y="208280"/>
                  </a:lnTo>
                  <a:lnTo>
                    <a:pt x="405840" y="182880"/>
                  </a:lnTo>
                  <a:lnTo>
                    <a:pt x="361937" y="160020"/>
                  </a:lnTo>
                  <a:lnTo>
                    <a:pt x="311389" y="152400"/>
                  </a:lnTo>
                  <a:close/>
                </a:path>
                <a:path w="622934" h="622300">
                  <a:moveTo>
                    <a:pt x="431484" y="208280"/>
                  </a:moveTo>
                  <a:lnTo>
                    <a:pt x="311394" y="208280"/>
                  </a:lnTo>
                  <a:lnTo>
                    <a:pt x="351801" y="215900"/>
                  </a:lnTo>
                  <a:lnTo>
                    <a:pt x="384802" y="238760"/>
                  </a:lnTo>
                  <a:lnTo>
                    <a:pt x="407053" y="271780"/>
                  </a:lnTo>
                  <a:lnTo>
                    <a:pt x="415213" y="311150"/>
                  </a:lnTo>
                  <a:lnTo>
                    <a:pt x="407053" y="351790"/>
                  </a:lnTo>
                  <a:lnTo>
                    <a:pt x="384802" y="384810"/>
                  </a:lnTo>
                  <a:lnTo>
                    <a:pt x="351801" y="407670"/>
                  </a:lnTo>
                  <a:lnTo>
                    <a:pt x="311394" y="415290"/>
                  </a:lnTo>
                  <a:lnTo>
                    <a:pt x="431489" y="415290"/>
                  </a:lnTo>
                  <a:lnTo>
                    <a:pt x="440464" y="406400"/>
                  </a:lnTo>
                  <a:lnTo>
                    <a:pt x="463164" y="361950"/>
                  </a:lnTo>
                  <a:lnTo>
                    <a:pt x="471316" y="311150"/>
                  </a:lnTo>
                  <a:lnTo>
                    <a:pt x="463163" y="261620"/>
                  </a:lnTo>
                  <a:lnTo>
                    <a:pt x="440460" y="217170"/>
                  </a:lnTo>
                  <a:lnTo>
                    <a:pt x="431484" y="208280"/>
                  </a:lnTo>
                  <a:close/>
                </a:path>
                <a:path w="622934" h="622300">
                  <a:moveTo>
                    <a:pt x="477641" y="107950"/>
                  </a:moveTo>
                  <a:lnTo>
                    <a:pt x="463099" y="111760"/>
                  </a:lnTo>
                  <a:lnTo>
                    <a:pt x="451220" y="119380"/>
                  </a:lnTo>
                  <a:lnTo>
                    <a:pt x="443209" y="130810"/>
                  </a:lnTo>
                  <a:lnTo>
                    <a:pt x="440270" y="146050"/>
                  </a:lnTo>
                  <a:lnTo>
                    <a:pt x="443209" y="160020"/>
                  </a:lnTo>
                  <a:lnTo>
                    <a:pt x="451220" y="171450"/>
                  </a:lnTo>
                  <a:lnTo>
                    <a:pt x="463099" y="180340"/>
                  </a:lnTo>
                  <a:lnTo>
                    <a:pt x="477641" y="182880"/>
                  </a:lnTo>
                  <a:lnTo>
                    <a:pt x="492188" y="180340"/>
                  </a:lnTo>
                  <a:lnTo>
                    <a:pt x="504071" y="171450"/>
                  </a:lnTo>
                  <a:lnTo>
                    <a:pt x="512083" y="160020"/>
                  </a:lnTo>
                  <a:lnTo>
                    <a:pt x="515022" y="146050"/>
                  </a:lnTo>
                  <a:lnTo>
                    <a:pt x="512083" y="130810"/>
                  </a:lnTo>
                  <a:lnTo>
                    <a:pt x="504071" y="119380"/>
                  </a:lnTo>
                  <a:lnTo>
                    <a:pt x="492188" y="111760"/>
                  </a:lnTo>
                  <a:lnTo>
                    <a:pt x="477641" y="107950"/>
                  </a:lnTo>
                  <a:close/>
                </a:path>
                <a:path w="622934" h="622300">
                  <a:moveTo>
                    <a:pt x="362384" y="0"/>
                  </a:moveTo>
                  <a:lnTo>
                    <a:pt x="260316" y="0"/>
                  </a:lnTo>
                  <a:lnTo>
                    <a:pt x="227922" y="1270"/>
                  </a:lnTo>
                  <a:lnTo>
                    <a:pt x="394770" y="1270"/>
                  </a:lnTo>
                  <a:lnTo>
                    <a:pt x="3623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43816" y="1163641"/>
            <a:ext cx="195135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35" dirty="0">
                <a:solidFill>
                  <a:srgbClr val="0D57E7"/>
                </a:solidFill>
                <a:latin typeface="Calibri"/>
                <a:cs typeface="Calibri"/>
              </a:rPr>
              <a:t>Digital</a:t>
            </a:r>
            <a:r>
              <a:rPr sz="2450" spc="180" dirty="0">
                <a:solidFill>
                  <a:srgbClr val="0D57E7"/>
                </a:solidFill>
                <a:latin typeface="Calibri"/>
                <a:cs typeface="Calibri"/>
              </a:rPr>
              <a:t> </a:t>
            </a:r>
            <a:r>
              <a:rPr sz="2450" spc="90" dirty="0">
                <a:solidFill>
                  <a:srgbClr val="0D57E7"/>
                </a:solidFill>
                <a:latin typeface="Calibri"/>
                <a:cs typeface="Calibri"/>
              </a:rPr>
              <a:t>AD</a:t>
            </a:r>
            <a:r>
              <a:rPr sz="2450" spc="180" dirty="0">
                <a:solidFill>
                  <a:srgbClr val="0D57E7"/>
                </a:solidFill>
                <a:latin typeface="Calibri"/>
                <a:cs typeface="Calibri"/>
              </a:rPr>
              <a:t> </a:t>
            </a:r>
            <a:r>
              <a:rPr sz="2450" spc="80" dirty="0">
                <a:solidFill>
                  <a:srgbClr val="0D57E7"/>
                </a:solidFill>
                <a:latin typeface="Calibri"/>
                <a:cs typeface="Calibri"/>
              </a:rPr>
              <a:t>Biz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43816" y="1933282"/>
            <a:ext cx="3907790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spc="-25" dirty="0">
                <a:solidFill>
                  <a:srgbClr val="000000"/>
                </a:solidFill>
                <a:latin typeface="맑은 고딕"/>
                <a:cs typeface="맑은 고딕"/>
              </a:rPr>
              <a:t>SNS</a:t>
            </a:r>
            <a:r>
              <a:rPr sz="6750" spc="-1205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spc="-1245" dirty="0">
                <a:solidFill>
                  <a:srgbClr val="000000"/>
                </a:solidFill>
                <a:latin typeface="맑은 고딕"/>
                <a:cs typeface="맑은 고딕"/>
              </a:rPr>
              <a:t>마케팅</a:t>
            </a:r>
            <a:endParaRPr sz="6750">
              <a:latin typeface="맑은 고딕"/>
              <a:cs typeface="맑은 고딕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3925754" y="3552625"/>
            <a:ext cx="838200" cy="838200"/>
            <a:chOff x="13925754" y="3552625"/>
            <a:chExt cx="838200" cy="838200"/>
          </a:xfrm>
        </p:grpSpPr>
        <p:sp>
          <p:nvSpPr>
            <p:cNvPr id="8" name="object 8"/>
            <p:cNvSpPr/>
            <p:nvPr/>
          </p:nvSpPr>
          <p:spPr>
            <a:xfrm>
              <a:off x="13925754" y="3552625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418835" y="0"/>
                  </a:move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2817" y="467679"/>
                  </a:lnTo>
                  <a:lnTo>
                    <a:pt x="11061" y="514869"/>
                  </a:lnTo>
                  <a:lnTo>
                    <a:pt x="24417" y="560089"/>
                  </a:lnTo>
                  <a:lnTo>
                    <a:pt x="42571" y="603026"/>
                  </a:lnTo>
                  <a:lnTo>
                    <a:pt x="65208" y="643366"/>
                  </a:lnTo>
                  <a:lnTo>
                    <a:pt x="92014" y="680793"/>
                  </a:lnTo>
                  <a:lnTo>
                    <a:pt x="122675" y="714995"/>
                  </a:lnTo>
                  <a:lnTo>
                    <a:pt x="156876" y="745656"/>
                  </a:lnTo>
                  <a:lnTo>
                    <a:pt x="194304" y="772462"/>
                  </a:lnTo>
                  <a:lnTo>
                    <a:pt x="234643" y="795099"/>
                  </a:lnTo>
                  <a:lnTo>
                    <a:pt x="277581" y="813252"/>
                  </a:lnTo>
                  <a:lnTo>
                    <a:pt x="322801" y="826608"/>
                  </a:lnTo>
                  <a:lnTo>
                    <a:pt x="369991" y="834852"/>
                  </a:lnTo>
                  <a:lnTo>
                    <a:pt x="418835" y="837670"/>
                  </a:lnTo>
                  <a:lnTo>
                    <a:pt x="467679" y="834852"/>
                  </a:lnTo>
                  <a:lnTo>
                    <a:pt x="514869" y="826608"/>
                  </a:lnTo>
                  <a:lnTo>
                    <a:pt x="560089" y="813252"/>
                  </a:lnTo>
                  <a:lnTo>
                    <a:pt x="603026" y="795099"/>
                  </a:lnTo>
                  <a:lnTo>
                    <a:pt x="643366" y="772462"/>
                  </a:lnTo>
                  <a:lnTo>
                    <a:pt x="680793" y="745656"/>
                  </a:lnTo>
                  <a:lnTo>
                    <a:pt x="714995" y="714995"/>
                  </a:lnTo>
                  <a:lnTo>
                    <a:pt x="745656" y="680793"/>
                  </a:lnTo>
                  <a:lnTo>
                    <a:pt x="772462" y="643366"/>
                  </a:lnTo>
                  <a:lnTo>
                    <a:pt x="795099" y="603026"/>
                  </a:lnTo>
                  <a:lnTo>
                    <a:pt x="813252" y="560089"/>
                  </a:lnTo>
                  <a:lnTo>
                    <a:pt x="826608" y="514869"/>
                  </a:lnTo>
                  <a:lnTo>
                    <a:pt x="834852" y="467679"/>
                  </a:lnTo>
                  <a:lnTo>
                    <a:pt x="837670" y="418835"/>
                  </a:lnTo>
                  <a:lnTo>
                    <a:pt x="834852" y="369991"/>
                  </a:lnTo>
                  <a:lnTo>
                    <a:pt x="826608" y="322801"/>
                  </a:lnTo>
                  <a:lnTo>
                    <a:pt x="813252" y="277581"/>
                  </a:lnTo>
                  <a:lnTo>
                    <a:pt x="795099" y="234643"/>
                  </a:lnTo>
                  <a:lnTo>
                    <a:pt x="772462" y="194304"/>
                  </a:lnTo>
                  <a:lnTo>
                    <a:pt x="745656" y="156876"/>
                  </a:lnTo>
                  <a:lnTo>
                    <a:pt x="714995" y="122675"/>
                  </a:lnTo>
                  <a:lnTo>
                    <a:pt x="680793" y="92014"/>
                  </a:lnTo>
                  <a:lnTo>
                    <a:pt x="643366" y="65208"/>
                  </a:lnTo>
                  <a:lnTo>
                    <a:pt x="603026" y="42571"/>
                  </a:lnTo>
                  <a:lnTo>
                    <a:pt x="560089" y="24417"/>
                  </a:lnTo>
                  <a:lnTo>
                    <a:pt x="514869" y="11061"/>
                  </a:lnTo>
                  <a:lnTo>
                    <a:pt x="467679" y="2817"/>
                  </a:lnTo>
                  <a:lnTo>
                    <a:pt x="4188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120378" y="3709196"/>
              <a:ext cx="461645" cy="537210"/>
            </a:xfrm>
            <a:custGeom>
              <a:avLst/>
              <a:gdLst/>
              <a:ahLst/>
              <a:cxnLst/>
              <a:rect l="l" t="t" r="r" b="b"/>
              <a:pathLst>
                <a:path w="461644" h="537210">
                  <a:moveTo>
                    <a:pt x="326302" y="0"/>
                  </a:moveTo>
                  <a:lnTo>
                    <a:pt x="324428" y="335"/>
                  </a:lnTo>
                  <a:lnTo>
                    <a:pt x="257111" y="324"/>
                  </a:lnTo>
                  <a:lnTo>
                    <a:pt x="257184" y="388731"/>
                  </a:lnTo>
                  <a:lnTo>
                    <a:pt x="229202" y="442689"/>
                  </a:lnTo>
                  <a:lnTo>
                    <a:pt x="173438" y="461451"/>
                  </a:lnTo>
                  <a:lnTo>
                    <a:pt x="160536" y="459704"/>
                  </a:lnTo>
                  <a:lnTo>
                    <a:pt x="121984" y="439724"/>
                  </a:lnTo>
                  <a:lnTo>
                    <a:pt x="118623" y="435054"/>
                  </a:lnTo>
                  <a:lnTo>
                    <a:pt x="113995" y="431735"/>
                  </a:lnTo>
                  <a:lnTo>
                    <a:pt x="112487" y="430363"/>
                  </a:lnTo>
                  <a:lnTo>
                    <a:pt x="110403" y="428615"/>
                  </a:lnTo>
                  <a:lnTo>
                    <a:pt x="105880" y="425631"/>
                  </a:lnTo>
                  <a:lnTo>
                    <a:pt x="88553" y="410454"/>
                  </a:lnTo>
                  <a:lnTo>
                    <a:pt x="76714" y="392662"/>
                  </a:lnTo>
                  <a:lnTo>
                    <a:pt x="70595" y="372323"/>
                  </a:lnTo>
                  <a:lnTo>
                    <a:pt x="70425" y="349507"/>
                  </a:lnTo>
                  <a:lnTo>
                    <a:pt x="76088" y="327085"/>
                  </a:lnTo>
                  <a:lnTo>
                    <a:pt x="103054" y="294086"/>
                  </a:lnTo>
                  <a:lnTo>
                    <a:pt x="145218" y="279259"/>
                  </a:lnTo>
                  <a:lnTo>
                    <a:pt x="152559" y="279289"/>
                  </a:lnTo>
                  <a:lnTo>
                    <a:pt x="158883" y="279624"/>
                  </a:lnTo>
                  <a:lnTo>
                    <a:pt x="165176" y="280431"/>
                  </a:lnTo>
                  <a:lnTo>
                    <a:pt x="173438" y="282776"/>
                  </a:lnTo>
                  <a:lnTo>
                    <a:pt x="174590" y="282022"/>
                  </a:lnTo>
                  <a:lnTo>
                    <a:pt x="174747" y="210150"/>
                  </a:lnTo>
                  <a:lnTo>
                    <a:pt x="174925" y="207428"/>
                  </a:lnTo>
                  <a:lnTo>
                    <a:pt x="174192" y="206171"/>
                  </a:lnTo>
                  <a:lnTo>
                    <a:pt x="172747" y="205051"/>
                  </a:lnTo>
                  <a:lnTo>
                    <a:pt x="171469" y="205176"/>
                  </a:lnTo>
                  <a:lnTo>
                    <a:pt x="167605" y="204936"/>
                  </a:lnTo>
                  <a:lnTo>
                    <a:pt x="165051" y="205553"/>
                  </a:lnTo>
                  <a:lnTo>
                    <a:pt x="152028" y="206809"/>
                  </a:lnTo>
                  <a:lnTo>
                    <a:pt x="141738" y="208560"/>
                  </a:lnTo>
                  <a:lnTo>
                    <a:pt x="98728" y="223503"/>
                  </a:lnTo>
                  <a:lnTo>
                    <a:pt x="58607" y="250745"/>
                  </a:lnTo>
                  <a:lnTo>
                    <a:pt x="24481" y="292558"/>
                  </a:lnTo>
                  <a:lnTo>
                    <a:pt x="3951" y="345637"/>
                  </a:lnTo>
                  <a:lnTo>
                    <a:pt x="0" y="383948"/>
                  </a:lnTo>
                  <a:lnTo>
                    <a:pt x="368" y="393184"/>
                  </a:lnTo>
                  <a:lnTo>
                    <a:pt x="10553" y="442642"/>
                  </a:lnTo>
                  <a:lnTo>
                    <a:pt x="29734" y="480620"/>
                  </a:lnTo>
                  <a:lnTo>
                    <a:pt x="59085" y="511984"/>
                  </a:lnTo>
                  <a:lnTo>
                    <a:pt x="118509" y="534029"/>
                  </a:lnTo>
                  <a:lnTo>
                    <a:pt x="144146" y="536678"/>
                  </a:lnTo>
                  <a:lnTo>
                    <a:pt x="170454" y="535418"/>
                  </a:lnTo>
                  <a:lnTo>
                    <a:pt x="233778" y="515875"/>
                  </a:lnTo>
                  <a:lnTo>
                    <a:pt x="285204" y="474163"/>
                  </a:lnTo>
                  <a:lnTo>
                    <a:pt x="317049" y="420296"/>
                  </a:lnTo>
                  <a:lnTo>
                    <a:pt x="327737" y="358669"/>
                  </a:lnTo>
                  <a:lnTo>
                    <a:pt x="327905" y="312028"/>
                  </a:lnTo>
                  <a:lnTo>
                    <a:pt x="327862" y="170612"/>
                  </a:lnTo>
                  <a:lnTo>
                    <a:pt x="327004" y="168507"/>
                  </a:lnTo>
                  <a:lnTo>
                    <a:pt x="329925" y="167178"/>
                  </a:lnTo>
                  <a:lnTo>
                    <a:pt x="368521" y="189235"/>
                  </a:lnTo>
                  <a:lnTo>
                    <a:pt x="407546" y="202046"/>
                  </a:lnTo>
                  <a:lnTo>
                    <a:pt x="455345" y="207805"/>
                  </a:lnTo>
                  <a:lnTo>
                    <a:pt x="460445" y="207794"/>
                  </a:lnTo>
                  <a:lnTo>
                    <a:pt x="461125" y="207543"/>
                  </a:lnTo>
                  <a:lnTo>
                    <a:pt x="461136" y="136215"/>
                  </a:lnTo>
                  <a:lnTo>
                    <a:pt x="461324" y="133242"/>
                  </a:lnTo>
                  <a:lnTo>
                    <a:pt x="458623" y="130142"/>
                  </a:lnTo>
                  <a:lnTo>
                    <a:pt x="456675" y="130174"/>
                  </a:lnTo>
                  <a:lnTo>
                    <a:pt x="440787" y="125257"/>
                  </a:lnTo>
                  <a:lnTo>
                    <a:pt x="402750" y="103033"/>
                  </a:lnTo>
                  <a:lnTo>
                    <a:pt x="395661" y="95672"/>
                  </a:lnTo>
                  <a:lnTo>
                    <a:pt x="391169" y="93117"/>
                  </a:lnTo>
                  <a:lnTo>
                    <a:pt x="385861" y="88677"/>
                  </a:lnTo>
                  <a:lnTo>
                    <a:pt x="384395" y="87086"/>
                  </a:lnTo>
                  <a:lnTo>
                    <a:pt x="382657" y="85819"/>
                  </a:lnTo>
                  <a:lnTo>
                    <a:pt x="348469" y="50325"/>
                  </a:lnTo>
                  <a:lnTo>
                    <a:pt x="329705" y="4764"/>
                  </a:lnTo>
                  <a:lnTo>
                    <a:pt x="329171" y="2324"/>
                  </a:lnTo>
                  <a:lnTo>
                    <a:pt x="328260" y="1382"/>
                  </a:lnTo>
                  <a:lnTo>
                    <a:pt x="326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174856" y="3841223"/>
              <a:ext cx="433705" cy="426720"/>
            </a:xfrm>
            <a:custGeom>
              <a:avLst/>
              <a:gdLst/>
              <a:ahLst/>
              <a:cxnLst/>
              <a:rect l="l" t="t" r="r" b="b"/>
              <a:pathLst>
                <a:path w="433705" h="426720">
                  <a:moveTo>
                    <a:pt x="405725" y="0"/>
                  </a:moveTo>
                  <a:lnTo>
                    <a:pt x="405526" y="75180"/>
                  </a:lnTo>
                  <a:lnTo>
                    <a:pt x="397087" y="74573"/>
                  </a:lnTo>
                  <a:lnTo>
                    <a:pt x="391192" y="74646"/>
                  </a:lnTo>
                  <a:lnTo>
                    <a:pt x="343999" y="66689"/>
                  </a:lnTo>
                  <a:lnTo>
                    <a:pt x="291541" y="44884"/>
                  </a:lnTo>
                  <a:lnTo>
                    <a:pt x="273834" y="33014"/>
                  </a:lnTo>
                  <a:lnTo>
                    <a:pt x="272284" y="33433"/>
                  </a:lnTo>
                  <a:lnTo>
                    <a:pt x="272305" y="229071"/>
                  </a:lnTo>
                  <a:lnTo>
                    <a:pt x="266557" y="271468"/>
                  </a:lnTo>
                  <a:lnTo>
                    <a:pt x="244589" y="322047"/>
                  </a:lnTo>
                  <a:lnTo>
                    <a:pt x="207920" y="363203"/>
                  </a:lnTo>
                  <a:lnTo>
                    <a:pt x="158660" y="392077"/>
                  </a:lnTo>
                  <a:lnTo>
                    <a:pt x="102708" y="403579"/>
                  </a:lnTo>
                  <a:lnTo>
                    <a:pt x="93873" y="403778"/>
                  </a:lnTo>
                  <a:lnTo>
                    <a:pt x="85056" y="403483"/>
                  </a:lnTo>
                  <a:lnTo>
                    <a:pt x="33932" y="392748"/>
                  </a:lnTo>
                  <a:lnTo>
                    <a:pt x="1193" y="376145"/>
                  </a:lnTo>
                  <a:lnTo>
                    <a:pt x="0" y="376470"/>
                  </a:lnTo>
                  <a:lnTo>
                    <a:pt x="52480" y="412075"/>
                  </a:lnTo>
                  <a:lnTo>
                    <a:pt x="110928" y="426280"/>
                  </a:lnTo>
                  <a:lnTo>
                    <a:pt x="129367" y="426695"/>
                  </a:lnTo>
                  <a:lnTo>
                    <a:pt x="147546" y="425197"/>
                  </a:lnTo>
                  <a:lnTo>
                    <a:pt x="210311" y="403996"/>
                  </a:lnTo>
                  <a:lnTo>
                    <a:pt x="255493" y="367592"/>
                  </a:lnTo>
                  <a:lnTo>
                    <a:pt x="285156" y="321634"/>
                  </a:lnTo>
                  <a:lnTo>
                    <a:pt x="298492" y="274731"/>
                  </a:lnTo>
                  <a:lnTo>
                    <a:pt x="300179" y="55788"/>
                  </a:lnTo>
                  <a:lnTo>
                    <a:pt x="314568" y="65079"/>
                  </a:lnTo>
                  <a:lnTo>
                    <a:pt x="350146" y="82594"/>
                  </a:lnTo>
                  <a:lnTo>
                    <a:pt x="389954" y="94038"/>
                  </a:lnTo>
                  <a:lnTo>
                    <a:pt x="433410" y="98017"/>
                  </a:lnTo>
                  <a:lnTo>
                    <a:pt x="433421" y="5402"/>
                  </a:lnTo>
                  <a:lnTo>
                    <a:pt x="433672" y="3099"/>
                  </a:lnTo>
                  <a:lnTo>
                    <a:pt x="432992" y="2533"/>
                  </a:lnTo>
                  <a:lnTo>
                    <a:pt x="428081" y="2680"/>
                  </a:lnTo>
                  <a:lnTo>
                    <a:pt x="416207" y="1727"/>
                  </a:lnTo>
                  <a:lnTo>
                    <a:pt x="411003" y="596"/>
                  </a:lnTo>
                  <a:lnTo>
                    <a:pt x="405725" y="0"/>
                  </a:lnTo>
                  <a:close/>
                </a:path>
              </a:pathLst>
            </a:custGeom>
            <a:solidFill>
              <a:srgbClr val="EC1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093292" y="3686638"/>
              <a:ext cx="354965" cy="527685"/>
            </a:xfrm>
            <a:custGeom>
              <a:avLst/>
              <a:gdLst/>
              <a:ahLst/>
              <a:cxnLst/>
              <a:rect l="l" t="t" r="r" b="b"/>
              <a:pathLst>
                <a:path w="354965" h="527685">
                  <a:moveTo>
                    <a:pt x="201015" y="207251"/>
                  </a:moveTo>
                  <a:lnTo>
                    <a:pt x="200101" y="206921"/>
                  </a:lnTo>
                  <a:lnTo>
                    <a:pt x="189814" y="205917"/>
                  </a:lnTo>
                  <a:lnTo>
                    <a:pt x="181102" y="205511"/>
                  </a:lnTo>
                  <a:lnTo>
                    <a:pt x="172364" y="205524"/>
                  </a:lnTo>
                  <a:lnTo>
                    <a:pt x="128117" y="212217"/>
                  </a:lnTo>
                  <a:lnTo>
                    <a:pt x="82473" y="232549"/>
                  </a:lnTo>
                  <a:lnTo>
                    <a:pt x="41503" y="268173"/>
                  </a:lnTo>
                  <a:lnTo>
                    <a:pt x="15430" y="309613"/>
                  </a:lnTo>
                  <a:lnTo>
                    <a:pt x="2070" y="354558"/>
                  </a:lnTo>
                  <a:lnTo>
                    <a:pt x="0" y="383946"/>
                  </a:lnTo>
                  <a:lnTo>
                    <a:pt x="228" y="390817"/>
                  </a:lnTo>
                  <a:lnTo>
                    <a:pt x="8153" y="434873"/>
                  </a:lnTo>
                  <a:lnTo>
                    <a:pt x="31483" y="482422"/>
                  </a:lnTo>
                  <a:lnTo>
                    <a:pt x="67919" y="520865"/>
                  </a:lnTo>
                  <a:lnTo>
                    <a:pt x="70840" y="523163"/>
                  </a:lnTo>
                  <a:lnTo>
                    <a:pt x="73621" y="525691"/>
                  </a:lnTo>
                  <a:lnTo>
                    <a:pt x="77101" y="527189"/>
                  </a:lnTo>
                  <a:lnTo>
                    <a:pt x="76644" y="526402"/>
                  </a:lnTo>
                  <a:lnTo>
                    <a:pt x="65519" y="513600"/>
                  </a:lnTo>
                  <a:lnTo>
                    <a:pt x="56019" y="500278"/>
                  </a:lnTo>
                  <a:lnTo>
                    <a:pt x="35864" y="457200"/>
                  </a:lnTo>
                  <a:lnTo>
                    <a:pt x="28194" y="413842"/>
                  </a:lnTo>
                  <a:lnTo>
                    <a:pt x="27825" y="406742"/>
                  </a:lnTo>
                  <a:lnTo>
                    <a:pt x="27978" y="399605"/>
                  </a:lnTo>
                  <a:lnTo>
                    <a:pt x="34455" y="357454"/>
                  </a:lnTo>
                  <a:lnTo>
                    <a:pt x="53924" y="312839"/>
                  </a:lnTo>
                  <a:lnTo>
                    <a:pt x="84937" y="275285"/>
                  </a:lnTo>
                  <a:lnTo>
                    <a:pt x="131673" y="244284"/>
                  </a:lnTo>
                  <a:lnTo>
                    <a:pt x="174739" y="231076"/>
                  </a:lnTo>
                  <a:lnTo>
                    <a:pt x="200825" y="228473"/>
                  </a:lnTo>
                  <a:lnTo>
                    <a:pt x="201015" y="207251"/>
                  </a:lnTo>
                  <a:close/>
                </a:path>
                <a:path w="354965" h="527685">
                  <a:moveTo>
                    <a:pt x="257365" y="0"/>
                  </a:moveTo>
                  <a:lnTo>
                    <a:pt x="256552" y="736"/>
                  </a:lnTo>
                  <a:lnTo>
                    <a:pt x="257365" y="736"/>
                  </a:lnTo>
                  <a:lnTo>
                    <a:pt x="257365" y="0"/>
                  </a:lnTo>
                  <a:close/>
                </a:path>
                <a:path w="354965" h="527685">
                  <a:moveTo>
                    <a:pt x="354952" y="23698"/>
                  </a:moveTo>
                  <a:lnTo>
                    <a:pt x="353631" y="17094"/>
                  </a:lnTo>
                  <a:lnTo>
                    <a:pt x="353707" y="762"/>
                  </a:lnTo>
                  <a:lnTo>
                    <a:pt x="350761" y="723"/>
                  </a:lnTo>
                  <a:lnTo>
                    <a:pt x="257365" y="736"/>
                  </a:lnTo>
                  <a:lnTo>
                    <a:pt x="257238" y="389750"/>
                  </a:lnTo>
                  <a:lnTo>
                    <a:pt x="256413" y="394309"/>
                  </a:lnTo>
                  <a:lnTo>
                    <a:pt x="232867" y="439508"/>
                  </a:lnTo>
                  <a:lnTo>
                    <a:pt x="190411" y="461175"/>
                  </a:lnTo>
                  <a:lnTo>
                    <a:pt x="175450" y="462267"/>
                  </a:lnTo>
                  <a:lnTo>
                    <a:pt x="159994" y="460552"/>
                  </a:lnTo>
                  <a:lnTo>
                    <a:pt x="153403" y="459244"/>
                  </a:lnTo>
                  <a:lnTo>
                    <a:pt x="141020" y="454304"/>
                  </a:lnTo>
                  <a:lnTo>
                    <a:pt x="141312" y="454774"/>
                  </a:lnTo>
                  <a:lnTo>
                    <a:pt x="178511" y="481444"/>
                  </a:lnTo>
                  <a:lnTo>
                    <a:pt x="199783" y="485355"/>
                  </a:lnTo>
                  <a:lnTo>
                    <a:pt x="222923" y="483044"/>
                  </a:lnTo>
                  <a:lnTo>
                    <a:pt x="243420" y="475640"/>
                  </a:lnTo>
                  <a:lnTo>
                    <a:pt x="260070" y="463804"/>
                  </a:lnTo>
                  <a:lnTo>
                    <a:pt x="261302" y="462267"/>
                  </a:lnTo>
                  <a:lnTo>
                    <a:pt x="272910" y="447789"/>
                  </a:lnTo>
                  <a:lnTo>
                    <a:pt x="285178" y="408838"/>
                  </a:lnTo>
                  <a:lnTo>
                    <a:pt x="285318" y="402361"/>
                  </a:lnTo>
                  <a:lnTo>
                    <a:pt x="285292" y="23876"/>
                  </a:lnTo>
                  <a:lnTo>
                    <a:pt x="352475" y="23863"/>
                  </a:lnTo>
                  <a:lnTo>
                    <a:pt x="353720" y="23761"/>
                  </a:lnTo>
                  <a:lnTo>
                    <a:pt x="354952" y="23698"/>
                  </a:lnTo>
                  <a:close/>
                </a:path>
              </a:pathLst>
            </a:custGeom>
            <a:solidFill>
              <a:srgbClr val="0CBA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89631" y="3915160"/>
              <a:ext cx="133011" cy="2243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48670" y="3710107"/>
              <a:ext cx="131650" cy="130844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8203117" y="3555232"/>
            <a:ext cx="838200" cy="832485"/>
          </a:xfrm>
          <a:custGeom>
            <a:avLst/>
            <a:gdLst/>
            <a:ahLst/>
            <a:cxnLst/>
            <a:rect l="l" t="t" r="r" b="b"/>
            <a:pathLst>
              <a:path w="838200" h="832485">
                <a:moveTo>
                  <a:pt x="443027" y="0"/>
                </a:moveTo>
                <a:lnTo>
                  <a:pt x="394662" y="0"/>
                </a:lnTo>
                <a:lnTo>
                  <a:pt x="347227" y="5119"/>
                </a:lnTo>
                <a:lnTo>
                  <a:pt x="301702" y="15464"/>
                </a:lnTo>
                <a:lnTo>
                  <a:pt x="258350" y="30698"/>
                </a:lnTo>
                <a:lnTo>
                  <a:pt x="217434" y="50483"/>
                </a:lnTo>
                <a:lnTo>
                  <a:pt x="179215" y="74481"/>
                </a:lnTo>
                <a:lnTo>
                  <a:pt x="143958" y="102355"/>
                </a:lnTo>
                <a:lnTo>
                  <a:pt x="111923" y="133767"/>
                </a:lnTo>
                <a:lnTo>
                  <a:pt x="83375" y="168379"/>
                </a:lnTo>
                <a:lnTo>
                  <a:pt x="58575" y="205854"/>
                </a:lnTo>
                <a:lnTo>
                  <a:pt x="37787" y="245854"/>
                </a:lnTo>
                <a:lnTo>
                  <a:pt x="21272" y="288041"/>
                </a:lnTo>
                <a:lnTo>
                  <a:pt x="9295" y="332078"/>
                </a:lnTo>
                <a:lnTo>
                  <a:pt x="2116" y="377627"/>
                </a:lnTo>
                <a:lnTo>
                  <a:pt x="0" y="424351"/>
                </a:lnTo>
                <a:lnTo>
                  <a:pt x="3208" y="471912"/>
                </a:lnTo>
                <a:lnTo>
                  <a:pt x="12400" y="520925"/>
                </a:lnTo>
                <a:lnTo>
                  <a:pt x="27296" y="567888"/>
                </a:lnTo>
                <a:lnTo>
                  <a:pt x="47505" y="612401"/>
                </a:lnTo>
                <a:lnTo>
                  <a:pt x="72638" y="654065"/>
                </a:lnTo>
                <a:lnTo>
                  <a:pt x="102306" y="692481"/>
                </a:lnTo>
                <a:lnTo>
                  <a:pt x="136119" y="727251"/>
                </a:lnTo>
                <a:lnTo>
                  <a:pt x="173688" y="757976"/>
                </a:lnTo>
                <a:lnTo>
                  <a:pt x="214623" y="784257"/>
                </a:lnTo>
                <a:lnTo>
                  <a:pt x="258535" y="805694"/>
                </a:lnTo>
                <a:lnTo>
                  <a:pt x="305034" y="821890"/>
                </a:lnTo>
                <a:lnTo>
                  <a:pt x="353731" y="832445"/>
                </a:lnTo>
                <a:lnTo>
                  <a:pt x="353731" y="539460"/>
                </a:lnTo>
                <a:lnTo>
                  <a:pt x="246771" y="539460"/>
                </a:lnTo>
                <a:lnTo>
                  <a:pt x="246771" y="418552"/>
                </a:lnTo>
                <a:lnTo>
                  <a:pt x="353731" y="418552"/>
                </a:lnTo>
                <a:lnTo>
                  <a:pt x="353700" y="311079"/>
                </a:lnTo>
                <a:lnTo>
                  <a:pt x="359385" y="274238"/>
                </a:lnTo>
                <a:lnTo>
                  <a:pt x="392237" y="210359"/>
                </a:lnTo>
                <a:lnTo>
                  <a:pt x="464269" y="168864"/>
                </a:lnTo>
                <a:lnTo>
                  <a:pt x="510678" y="163543"/>
                </a:lnTo>
                <a:lnTo>
                  <a:pt x="558160" y="165877"/>
                </a:lnTo>
                <a:lnTo>
                  <a:pt x="604865" y="171136"/>
                </a:lnTo>
                <a:lnTo>
                  <a:pt x="604865" y="274379"/>
                </a:lnTo>
                <a:lnTo>
                  <a:pt x="580466" y="274483"/>
                </a:lnTo>
                <a:lnTo>
                  <a:pt x="555188" y="274170"/>
                </a:lnTo>
                <a:lnTo>
                  <a:pt x="530629" y="276930"/>
                </a:lnTo>
                <a:lnTo>
                  <a:pt x="490481" y="308206"/>
                </a:lnTo>
                <a:lnTo>
                  <a:pt x="483386" y="356573"/>
                </a:lnTo>
                <a:lnTo>
                  <a:pt x="484259" y="398072"/>
                </a:lnTo>
                <a:lnTo>
                  <a:pt x="483947" y="418552"/>
                </a:lnTo>
                <a:lnTo>
                  <a:pt x="600216" y="418552"/>
                </a:lnTo>
                <a:lnTo>
                  <a:pt x="581609" y="539460"/>
                </a:lnTo>
                <a:lnTo>
                  <a:pt x="483947" y="539460"/>
                </a:lnTo>
                <a:lnTo>
                  <a:pt x="483947" y="832445"/>
                </a:lnTo>
                <a:lnTo>
                  <a:pt x="533101" y="821764"/>
                </a:lnTo>
                <a:lnTo>
                  <a:pt x="580065" y="805323"/>
                </a:lnTo>
                <a:lnTo>
                  <a:pt x="624422" y="783522"/>
                </a:lnTo>
                <a:lnTo>
                  <a:pt x="665751" y="756759"/>
                </a:lnTo>
                <a:lnTo>
                  <a:pt x="703634" y="725434"/>
                </a:lnTo>
                <a:lnTo>
                  <a:pt x="737653" y="689947"/>
                </a:lnTo>
                <a:lnTo>
                  <a:pt x="767389" y="650697"/>
                </a:lnTo>
                <a:lnTo>
                  <a:pt x="792423" y="608083"/>
                </a:lnTo>
                <a:lnTo>
                  <a:pt x="812337" y="562504"/>
                </a:lnTo>
                <a:lnTo>
                  <a:pt x="826711" y="514361"/>
                </a:lnTo>
                <a:lnTo>
                  <a:pt x="835983" y="460485"/>
                </a:lnTo>
                <a:lnTo>
                  <a:pt x="837645" y="430690"/>
                </a:lnTo>
                <a:lnTo>
                  <a:pt x="837256" y="406427"/>
                </a:lnTo>
                <a:lnTo>
                  <a:pt x="837392" y="394364"/>
                </a:lnTo>
                <a:lnTo>
                  <a:pt x="823654" y="309987"/>
                </a:lnTo>
                <a:lnTo>
                  <a:pt x="808125" y="263370"/>
                </a:lnTo>
                <a:lnTo>
                  <a:pt x="787327" y="219256"/>
                </a:lnTo>
                <a:lnTo>
                  <a:pt x="761655" y="178041"/>
                </a:lnTo>
                <a:lnTo>
                  <a:pt x="731503" y="140118"/>
                </a:lnTo>
                <a:lnTo>
                  <a:pt x="697269" y="105884"/>
                </a:lnTo>
                <a:lnTo>
                  <a:pt x="659346" y="75734"/>
                </a:lnTo>
                <a:lnTo>
                  <a:pt x="618130" y="50062"/>
                </a:lnTo>
                <a:lnTo>
                  <a:pt x="574017" y="29265"/>
                </a:lnTo>
                <a:lnTo>
                  <a:pt x="527402" y="13737"/>
                </a:lnTo>
                <a:lnTo>
                  <a:pt x="478680" y="3874"/>
                </a:lnTo>
                <a:lnTo>
                  <a:pt x="443027" y="0"/>
                </a:lnTo>
                <a:close/>
              </a:path>
            </a:pathLst>
          </a:custGeom>
          <a:solidFill>
            <a:srgbClr val="1977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5342852" y="3552625"/>
            <a:ext cx="838200" cy="838200"/>
            <a:chOff x="5342852" y="3552625"/>
            <a:chExt cx="838200" cy="838200"/>
          </a:xfrm>
        </p:grpSpPr>
        <p:sp>
          <p:nvSpPr>
            <p:cNvPr id="16" name="object 16"/>
            <p:cNvSpPr/>
            <p:nvPr/>
          </p:nvSpPr>
          <p:spPr>
            <a:xfrm>
              <a:off x="5342852" y="3552625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712020" y="0"/>
                  </a:moveTo>
                  <a:lnTo>
                    <a:pt x="125650" y="0"/>
                  </a:lnTo>
                  <a:lnTo>
                    <a:pt x="76743" y="9874"/>
                  </a:lnTo>
                  <a:lnTo>
                    <a:pt x="36803" y="36803"/>
                  </a:lnTo>
                  <a:lnTo>
                    <a:pt x="9874" y="76743"/>
                  </a:lnTo>
                  <a:lnTo>
                    <a:pt x="0" y="125650"/>
                  </a:lnTo>
                  <a:lnTo>
                    <a:pt x="0" y="712020"/>
                  </a:lnTo>
                  <a:lnTo>
                    <a:pt x="9874" y="760927"/>
                  </a:lnTo>
                  <a:lnTo>
                    <a:pt x="36803" y="800866"/>
                  </a:lnTo>
                  <a:lnTo>
                    <a:pt x="76743" y="827795"/>
                  </a:lnTo>
                  <a:lnTo>
                    <a:pt x="125650" y="837670"/>
                  </a:lnTo>
                  <a:lnTo>
                    <a:pt x="712020" y="837670"/>
                  </a:lnTo>
                  <a:lnTo>
                    <a:pt x="760927" y="827795"/>
                  </a:lnTo>
                  <a:lnTo>
                    <a:pt x="800866" y="800866"/>
                  </a:lnTo>
                  <a:lnTo>
                    <a:pt x="827795" y="760927"/>
                  </a:lnTo>
                  <a:lnTo>
                    <a:pt x="837670" y="712020"/>
                  </a:lnTo>
                  <a:lnTo>
                    <a:pt x="837670" y="125650"/>
                  </a:lnTo>
                  <a:lnTo>
                    <a:pt x="827795" y="76743"/>
                  </a:lnTo>
                  <a:lnTo>
                    <a:pt x="800866" y="36803"/>
                  </a:lnTo>
                  <a:lnTo>
                    <a:pt x="760927" y="9874"/>
                  </a:lnTo>
                  <a:lnTo>
                    <a:pt x="712020" y="0"/>
                  </a:lnTo>
                  <a:close/>
                </a:path>
              </a:pathLst>
            </a:custGeom>
            <a:solidFill>
              <a:srgbClr val="FFE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21122" y="3656971"/>
              <a:ext cx="681355" cy="629285"/>
            </a:xfrm>
            <a:custGeom>
              <a:avLst/>
              <a:gdLst/>
              <a:ahLst/>
              <a:cxnLst/>
              <a:rect l="l" t="t" r="r" b="b"/>
              <a:pathLst>
                <a:path w="681354" h="629285">
                  <a:moveTo>
                    <a:pt x="288404" y="293166"/>
                  </a:moveTo>
                  <a:lnTo>
                    <a:pt x="267919" y="238201"/>
                  </a:lnTo>
                  <a:lnTo>
                    <a:pt x="249275" y="293166"/>
                  </a:lnTo>
                  <a:lnTo>
                    <a:pt x="288404" y="293166"/>
                  </a:lnTo>
                  <a:close/>
                </a:path>
                <a:path w="681354" h="629285">
                  <a:moveTo>
                    <a:pt x="681329" y="270878"/>
                  </a:moveTo>
                  <a:lnTo>
                    <a:pt x="677748" y="229692"/>
                  </a:lnTo>
                  <a:lnTo>
                    <a:pt x="666826" y="191566"/>
                  </a:lnTo>
                  <a:lnTo>
                    <a:pt x="666165" y="189268"/>
                  </a:lnTo>
                  <a:lnTo>
                    <a:pt x="666089" y="189103"/>
                  </a:lnTo>
                  <a:lnTo>
                    <a:pt x="665556" y="188023"/>
                  </a:lnTo>
                  <a:lnTo>
                    <a:pt x="646544" y="150241"/>
                  </a:lnTo>
                  <a:lnTo>
                    <a:pt x="618909" y="113525"/>
                  </a:lnTo>
                  <a:lnTo>
                    <a:pt x="590016" y="86283"/>
                  </a:lnTo>
                  <a:lnTo>
                    <a:pt x="590016" y="344728"/>
                  </a:lnTo>
                  <a:lnTo>
                    <a:pt x="583692" y="356552"/>
                  </a:lnTo>
                  <a:lnTo>
                    <a:pt x="571144" y="361480"/>
                  </a:lnTo>
                  <a:lnTo>
                    <a:pt x="556691" y="355777"/>
                  </a:lnTo>
                  <a:lnTo>
                    <a:pt x="508749" y="293192"/>
                  </a:lnTo>
                  <a:lnTo>
                    <a:pt x="506920" y="295478"/>
                  </a:lnTo>
                  <a:lnTo>
                    <a:pt x="502285" y="298335"/>
                  </a:lnTo>
                  <a:lnTo>
                    <a:pt x="501751" y="301104"/>
                  </a:lnTo>
                  <a:lnTo>
                    <a:pt x="501472" y="312000"/>
                  </a:lnTo>
                  <a:lnTo>
                    <a:pt x="501891" y="323900"/>
                  </a:lnTo>
                  <a:lnTo>
                    <a:pt x="502069" y="329463"/>
                  </a:lnTo>
                  <a:lnTo>
                    <a:pt x="484644" y="361823"/>
                  </a:lnTo>
                  <a:lnTo>
                    <a:pt x="476592" y="360210"/>
                  </a:lnTo>
                  <a:lnTo>
                    <a:pt x="472541" y="359384"/>
                  </a:lnTo>
                  <a:lnTo>
                    <a:pt x="472122" y="358889"/>
                  </a:lnTo>
                  <a:lnTo>
                    <a:pt x="463969" y="349084"/>
                  </a:lnTo>
                  <a:lnTo>
                    <a:pt x="463753" y="202552"/>
                  </a:lnTo>
                  <a:lnTo>
                    <a:pt x="469036" y="194043"/>
                  </a:lnTo>
                  <a:lnTo>
                    <a:pt x="477532" y="189445"/>
                  </a:lnTo>
                  <a:lnTo>
                    <a:pt x="487210" y="189268"/>
                  </a:lnTo>
                  <a:lnTo>
                    <a:pt x="496062" y="194056"/>
                  </a:lnTo>
                  <a:lnTo>
                    <a:pt x="497446" y="195376"/>
                  </a:lnTo>
                  <a:lnTo>
                    <a:pt x="501624" y="202552"/>
                  </a:lnTo>
                  <a:lnTo>
                    <a:pt x="501726" y="250304"/>
                  </a:lnTo>
                  <a:lnTo>
                    <a:pt x="557682" y="194945"/>
                  </a:lnTo>
                  <a:lnTo>
                    <a:pt x="569912" y="191566"/>
                  </a:lnTo>
                  <a:lnTo>
                    <a:pt x="580491" y="196367"/>
                  </a:lnTo>
                  <a:lnTo>
                    <a:pt x="586371" y="206463"/>
                  </a:lnTo>
                  <a:lnTo>
                    <a:pt x="584479" y="218948"/>
                  </a:lnTo>
                  <a:lnTo>
                    <a:pt x="538924" y="264731"/>
                  </a:lnTo>
                  <a:lnTo>
                    <a:pt x="538187" y="266433"/>
                  </a:lnTo>
                  <a:lnTo>
                    <a:pt x="585774" y="329755"/>
                  </a:lnTo>
                  <a:lnTo>
                    <a:pt x="590016" y="344728"/>
                  </a:lnTo>
                  <a:lnTo>
                    <a:pt x="590016" y="86283"/>
                  </a:lnTo>
                  <a:lnTo>
                    <a:pt x="583209" y="79857"/>
                  </a:lnTo>
                  <a:lnTo>
                    <a:pt x="538607" y="49885"/>
                  </a:lnTo>
                  <a:lnTo>
                    <a:pt x="489305" y="26898"/>
                  </a:lnTo>
                  <a:lnTo>
                    <a:pt x="454634" y="16332"/>
                  </a:lnTo>
                  <a:lnTo>
                    <a:pt x="454634" y="337845"/>
                  </a:lnTo>
                  <a:lnTo>
                    <a:pt x="454240" y="346697"/>
                  </a:lnTo>
                  <a:lnTo>
                    <a:pt x="449554" y="354291"/>
                  </a:lnTo>
                  <a:lnTo>
                    <a:pt x="441236" y="358889"/>
                  </a:lnTo>
                  <a:lnTo>
                    <a:pt x="423824" y="358787"/>
                  </a:lnTo>
                  <a:lnTo>
                    <a:pt x="405358" y="359638"/>
                  </a:lnTo>
                  <a:lnTo>
                    <a:pt x="361048" y="358000"/>
                  </a:lnTo>
                  <a:lnTo>
                    <a:pt x="354609" y="344957"/>
                  </a:lnTo>
                  <a:lnTo>
                    <a:pt x="354736" y="223037"/>
                  </a:lnTo>
                  <a:lnTo>
                    <a:pt x="354774" y="205359"/>
                  </a:lnTo>
                  <a:lnTo>
                    <a:pt x="360692" y="194233"/>
                  </a:lnTo>
                  <a:lnTo>
                    <a:pt x="371475" y="189103"/>
                  </a:lnTo>
                  <a:lnTo>
                    <a:pt x="383260" y="190550"/>
                  </a:lnTo>
                  <a:lnTo>
                    <a:pt x="392176" y="199174"/>
                  </a:lnTo>
                  <a:lnTo>
                    <a:pt x="392645" y="200075"/>
                  </a:lnTo>
                  <a:lnTo>
                    <a:pt x="394525" y="205359"/>
                  </a:lnTo>
                  <a:lnTo>
                    <a:pt x="394601" y="323900"/>
                  </a:lnTo>
                  <a:lnTo>
                    <a:pt x="442137" y="323900"/>
                  </a:lnTo>
                  <a:lnTo>
                    <a:pt x="448271" y="327609"/>
                  </a:lnTo>
                  <a:lnTo>
                    <a:pt x="450062" y="329463"/>
                  </a:lnTo>
                  <a:lnTo>
                    <a:pt x="454634" y="337845"/>
                  </a:lnTo>
                  <a:lnTo>
                    <a:pt x="454634" y="16332"/>
                  </a:lnTo>
                  <a:lnTo>
                    <a:pt x="436880" y="10909"/>
                  </a:lnTo>
                  <a:lnTo>
                    <a:pt x="382981" y="1930"/>
                  </a:lnTo>
                  <a:lnTo>
                    <a:pt x="344284" y="546"/>
                  </a:lnTo>
                  <a:lnTo>
                    <a:pt x="344284" y="344957"/>
                  </a:lnTo>
                  <a:lnTo>
                    <a:pt x="342722" y="353377"/>
                  </a:lnTo>
                  <a:lnTo>
                    <a:pt x="337159" y="359308"/>
                  </a:lnTo>
                  <a:lnTo>
                    <a:pt x="327050" y="362089"/>
                  </a:lnTo>
                  <a:lnTo>
                    <a:pt x="326656" y="362013"/>
                  </a:lnTo>
                  <a:lnTo>
                    <a:pt x="326364" y="361950"/>
                  </a:lnTo>
                  <a:lnTo>
                    <a:pt x="314236" y="359562"/>
                  </a:lnTo>
                  <a:lnTo>
                    <a:pt x="307301" y="351193"/>
                  </a:lnTo>
                  <a:lnTo>
                    <a:pt x="303110" y="339686"/>
                  </a:lnTo>
                  <a:lnTo>
                    <a:pt x="298500" y="327787"/>
                  </a:lnTo>
                  <a:lnTo>
                    <a:pt x="238201" y="327736"/>
                  </a:lnTo>
                  <a:lnTo>
                    <a:pt x="235559" y="334683"/>
                  </a:lnTo>
                  <a:lnTo>
                    <a:pt x="233095" y="342455"/>
                  </a:lnTo>
                  <a:lnTo>
                    <a:pt x="230365" y="350189"/>
                  </a:lnTo>
                  <a:lnTo>
                    <a:pt x="227164" y="356285"/>
                  </a:lnTo>
                  <a:lnTo>
                    <a:pt x="221869" y="360337"/>
                  </a:lnTo>
                  <a:lnTo>
                    <a:pt x="214820" y="361950"/>
                  </a:lnTo>
                  <a:lnTo>
                    <a:pt x="207365" y="361594"/>
                  </a:lnTo>
                  <a:lnTo>
                    <a:pt x="200850" y="359765"/>
                  </a:lnTo>
                  <a:lnTo>
                    <a:pt x="194856" y="354457"/>
                  </a:lnTo>
                  <a:lnTo>
                    <a:pt x="193040" y="346887"/>
                  </a:lnTo>
                  <a:lnTo>
                    <a:pt x="193890" y="338467"/>
                  </a:lnTo>
                  <a:lnTo>
                    <a:pt x="195935" y="330631"/>
                  </a:lnTo>
                  <a:lnTo>
                    <a:pt x="207137" y="298221"/>
                  </a:lnTo>
                  <a:lnTo>
                    <a:pt x="220192" y="265633"/>
                  </a:lnTo>
                  <a:lnTo>
                    <a:pt x="233654" y="233121"/>
                  </a:lnTo>
                  <a:lnTo>
                    <a:pt x="246075" y="201002"/>
                  </a:lnTo>
                  <a:lnTo>
                    <a:pt x="257873" y="191350"/>
                  </a:lnTo>
                  <a:lnTo>
                    <a:pt x="271145" y="189090"/>
                  </a:lnTo>
                  <a:lnTo>
                    <a:pt x="283756" y="193916"/>
                  </a:lnTo>
                  <a:lnTo>
                    <a:pt x="293573" y="205574"/>
                  </a:lnTo>
                  <a:lnTo>
                    <a:pt x="342366" y="334683"/>
                  </a:lnTo>
                  <a:lnTo>
                    <a:pt x="344284" y="344957"/>
                  </a:lnTo>
                  <a:lnTo>
                    <a:pt x="344284" y="546"/>
                  </a:lnTo>
                  <a:lnTo>
                    <a:pt x="329196" y="0"/>
                  </a:lnTo>
                  <a:lnTo>
                    <a:pt x="280733" y="4140"/>
                  </a:lnTo>
                  <a:lnTo>
                    <a:pt x="232867" y="13741"/>
                  </a:lnTo>
                  <a:lnTo>
                    <a:pt x="221259" y="17564"/>
                  </a:lnTo>
                  <a:lnTo>
                    <a:pt x="221259" y="204317"/>
                  </a:lnTo>
                  <a:lnTo>
                    <a:pt x="220002" y="215938"/>
                  </a:lnTo>
                  <a:lnTo>
                    <a:pt x="211137" y="224739"/>
                  </a:lnTo>
                  <a:lnTo>
                    <a:pt x="210108" y="225234"/>
                  </a:lnTo>
                  <a:lnTo>
                    <a:pt x="205663" y="227025"/>
                  </a:lnTo>
                  <a:lnTo>
                    <a:pt x="171970" y="227025"/>
                  </a:lnTo>
                  <a:lnTo>
                    <a:pt x="171970" y="346202"/>
                  </a:lnTo>
                  <a:lnTo>
                    <a:pt x="170383" y="350405"/>
                  </a:lnTo>
                  <a:lnTo>
                    <a:pt x="170002" y="351282"/>
                  </a:lnTo>
                  <a:lnTo>
                    <a:pt x="163893" y="358609"/>
                  </a:lnTo>
                  <a:lnTo>
                    <a:pt x="155079" y="362013"/>
                  </a:lnTo>
                  <a:lnTo>
                    <a:pt x="145592" y="361226"/>
                  </a:lnTo>
                  <a:lnTo>
                    <a:pt x="137502" y="356031"/>
                  </a:lnTo>
                  <a:lnTo>
                    <a:pt x="136398" y="354799"/>
                  </a:lnTo>
                  <a:lnTo>
                    <a:pt x="132969" y="349084"/>
                  </a:lnTo>
                  <a:lnTo>
                    <a:pt x="132842" y="227025"/>
                  </a:lnTo>
                  <a:lnTo>
                    <a:pt x="96697" y="227025"/>
                  </a:lnTo>
                  <a:lnTo>
                    <a:pt x="89776" y="223037"/>
                  </a:lnTo>
                  <a:lnTo>
                    <a:pt x="87630" y="220535"/>
                  </a:lnTo>
                  <a:lnTo>
                    <a:pt x="83058" y="210629"/>
                  </a:lnTo>
                  <a:lnTo>
                    <a:pt x="84353" y="200596"/>
                  </a:lnTo>
                  <a:lnTo>
                    <a:pt x="90538" y="192582"/>
                  </a:lnTo>
                  <a:lnTo>
                    <a:pt x="100660" y="188798"/>
                  </a:lnTo>
                  <a:lnTo>
                    <a:pt x="126123" y="189268"/>
                  </a:lnTo>
                  <a:lnTo>
                    <a:pt x="144500" y="188798"/>
                  </a:lnTo>
                  <a:lnTo>
                    <a:pt x="177939" y="188023"/>
                  </a:lnTo>
                  <a:lnTo>
                    <a:pt x="203212" y="188798"/>
                  </a:lnTo>
                  <a:lnTo>
                    <a:pt x="215480" y="193916"/>
                  </a:lnTo>
                  <a:lnTo>
                    <a:pt x="221259" y="204317"/>
                  </a:lnTo>
                  <a:lnTo>
                    <a:pt x="221259" y="17564"/>
                  </a:lnTo>
                  <a:lnTo>
                    <a:pt x="142659" y="49885"/>
                  </a:lnTo>
                  <a:lnTo>
                    <a:pt x="102196" y="76682"/>
                  </a:lnTo>
                  <a:lnTo>
                    <a:pt x="66560" y="108889"/>
                  </a:lnTo>
                  <a:lnTo>
                    <a:pt x="38620" y="143916"/>
                  </a:lnTo>
                  <a:lnTo>
                    <a:pt x="18262" y="181076"/>
                  </a:lnTo>
                  <a:lnTo>
                    <a:pt x="5422" y="219684"/>
                  </a:lnTo>
                  <a:lnTo>
                    <a:pt x="0" y="259054"/>
                  </a:lnTo>
                  <a:lnTo>
                    <a:pt x="1930" y="298488"/>
                  </a:lnTo>
                  <a:lnTo>
                    <a:pt x="11099" y="337312"/>
                  </a:lnTo>
                  <a:lnTo>
                    <a:pt x="27432" y="374840"/>
                  </a:lnTo>
                  <a:lnTo>
                    <a:pt x="50850" y="410387"/>
                  </a:lnTo>
                  <a:lnTo>
                    <a:pt x="81267" y="443255"/>
                  </a:lnTo>
                  <a:lnTo>
                    <a:pt x="118579" y="472770"/>
                  </a:lnTo>
                  <a:lnTo>
                    <a:pt x="158826" y="496862"/>
                  </a:lnTo>
                  <a:lnTo>
                    <a:pt x="124650" y="619925"/>
                  </a:lnTo>
                  <a:lnTo>
                    <a:pt x="124142" y="624090"/>
                  </a:lnTo>
                  <a:lnTo>
                    <a:pt x="126758" y="628319"/>
                  </a:lnTo>
                  <a:lnTo>
                    <a:pt x="130949" y="629081"/>
                  </a:lnTo>
                  <a:lnTo>
                    <a:pt x="138468" y="627443"/>
                  </a:lnTo>
                  <a:lnTo>
                    <a:pt x="195033" y="592378"/>
                  </a:lnTo>
                  <a:lnTo>
                    <a:pt x="251498" y="553173"/>
                  </a:lnTo>
                  <a:lnTo>
                    <a:pt x="279793" y="533704"/>
                  </a:lnTo>
                  <a:lnTo>
                    <a:pt x="332422" y="537438"/>
                  </a:lnTo>
                  <a:lnTo>
                    <a:pt x="385343" y="535114"/>
                  </a:lnTo>
                  <a:lnTo>
                    <a:pt x="393865" y="533704"/>
                  </a:lnTo>
                  <a:lnTo>
                    <a:pt x="437553" y="526465"/>
                  </a:lnTo>
                  <a:lnTo>
                    <a:pt x="488035" y="511276"/>
                  </a:lnTo>
                  <a:lnTo>
                    <a:pt x="535813" y="489292"/>
                  </a:lnTo>
                  <a:lnTo>
                    <a:pt x="579882" y="460273"/>
                  </a:lnTo>
                  <a:lnTo>
                    <a:pt x="616026" y="427189"/>
                  </a:lnTo>
                  <a:lnTo>
                    <a:pt x="644271" y="390944"/>
                  </a:lnTo>
                  <a:lnTo>
                    <a:pt x="659739" y="361480"/>
                  </a:lnTo>
                  <a:lnTo>
                    <a:pt x="664578" y="352285"/>
                  </a:lnTo>
                  <a:lnTo>
                    <a:pt x="676935" y="312000"/>
                  </a:lnTo>
                  <a:lnTo>
                    <a:pt x="681329" y="2708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6778546" y="3547389"/>
            <a:ext cx="848360" cy="848360"/>
            <a:chOff x="16778546" y="3547389"/>
            <a:chExt cx="848360" cy="848360"/>
          </a:xfrm>
        </p:grpSpPr>
        <p:sp>
          <p:nvSpPr>
            <p:cNvPr id="19" name="object 19"/>
            <p:cNvSpPr/>
            <p:nvPr/>
          </p:nvSpPr>
          <p:spPr>
            <a:xfrm>
              <a:off x="16783781" y="3552624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712020" y="837670"/>
                  </a:moveTo>
                  <a:lnTo>
                    <a:pt x="125650" y="837670"/>
                  </a:lnTo>
                  <a:lnTo>
                    <a:pt x="76743" y="827795"/>
                  </a:lnTo>
                  <a:lnTo>
                    <a:pt x="36803" y="800866"/>
                  </a:lnTo>
                  <a:lnTo>
                    <a:pt x="9874" y="760927"/>
                  </a:lnTo>
                  <a:lnTo>
                    <a:pt x="0" y="712020"/>
                  </a:lnTo>
                  <a:lnTo>
                    <a:pt x="0" y="125650"/>
                  </a:lnTo>
                  <a:lnTo>
                    <a:pt x="9874" y="76743"/>
                  </a:lnTo>
                  <a:lnTo>
                    <a:pt x="36803" y="36803"/>
                  </a:lnTo>
                  <a:lnTo>
                    <a:pt x="76743" y="9874"/>
                  </a:lnTo>
                  <a:lnTo>
                    <a:pt x="125650" y="0"/>
                  </a:lnTo>
                  <a:lnTo>
                    <a:pt x="712020" y="0"/>
                  </a:lnTo>
                  <a:lnTo>
                    <a:pt x="760927" y="9874"/>
                  </a:lnTo>
                  <a:lnTo>
                    <a:pt x="800866" y="36803"/>
                  </a:lnTo>
                  <a:lnTo>
                    <a:pt x="827795" y="76743"/>
                  </a:lnTo>
                  <a:lnTo>
                    <a:pt x="837670" y="125650"/>
                  </a:lnTo>
                  <a:lnTo>
                    <a:pt x="837670" y="712020"/>
                  </a:lnTo>
                  <a:lnTo>
                    <a:pt x="827795" y="760927"/>
                  </a:lnTo>
                  <a:lnTo>
                    <a:pt x="800866" y="800866"/>
                  </a:lnTo>
                  <a:lnTo>
                    <a:pt x="760927" y="827795"/>
                  </a:lnTo>
                  <a:lnTo>
                    <a:pt x="712020" y="837670"/>
                  </a:lnTo>
                  <a:close/>
                </a:path>
              </a:pathLst>
            </a:custGeom>
            <a:ln w="1047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99248" y="3661511"/>
              <a:ext cx="206952" cy="11040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967125" y="3776240"/>
              <a:ext cx="471170" cy="505459"/>
            </a:xfrm>
            <a:custGeom>
              <a:avLst/>
              <a:gdLst/>
              <a:ahLst/>
              <a:cxnLst/>
              <a:rect l="l" t="t" r="r" b="b"/>
              <a:pathLst>
                <a:path w="471169" h="505460">
                  <a:moveTo>
                    <a:pt x="222182" y="0"/>
                  </a:moveTo>
                  <a:lnTo>
                    <a:pt x="174767" y="7746"/>
                  </a:lnTo>
                  <a:lnTo>
                    <a:pt x="131585" y="24040"/>
                  </a:lnTo>
                  <a:lnTo>
                    <a:pt x="93326" y="47802"/>
                  </a:lnTo>
                  <a:lnTo>
                    <a:pt x="60679" y="77951"/>
                  </a:lnTo>
                  <a:lnTo>
                    <a:pt x="34333" y="113408"/>
                  </a:lnTo>
                  <a:lnTo>
                    <a:pt x="14971" y="153122"/>
                  </a:lnTo>
                  <a:lnTo>
                    <a:pt x="3304" y="195926"/>
                  </a:lnTo>
                  <a:lnTo>
                    <a:pt x="0" y="240827"/>
                  </a:lnTo>
                  <a:lnTo>
                    <a:pt x="5754" y="286716"/>
                  </a:lnTo>
                  <a:lnTo>
                    <a:pt x="21256" y="332513"/>
                  </a:lnTo>
                  <a:lnTo>
                    <a:pt x="47489" y="376162"/>
                  </a:lnTo>
                  <a:lnTo>
                    <a:pt x="83376" y="416230"/>
                  </a:lnTo>
                  <a:lnTo>
                    <a:pt x="125902" y="451213"/>
                  </a:lnTo>
                  <a:lnTo>
                    <a:pt x="172052" y="479608"/>
                  </a:lnTo>
                  <a:lnTo>
                    <a:pt x="218811" y="499911"/>
                  </a:lnTo>
                  <a:lnTo>
                    <a:pt x="222968" y="501335"/>
                  </a:lnTo>
                  <a:lnTo>
                    <a:pt x="232266" y="505157"/>
                  </a:lnTo>
                  <a:lnTo>
                    <a:pt x="239711" y="504906"/>
                  </a:lnTo>
                  <a:lnTo>
                    <a:pt x="249082" y="501042"/>
                  </a:lnTo>
                  <a:lnTo>
                    <a:pt x="253145" y="499639"/>
                  </a:lnTo>
                  <a:lnTo>
                    <a:pt x="294338" y="482141"/>
                  </a:lnTo>
                  <a:lnTo>
                    <a:pt x="335082" y="458370"/>
                  </a:lnTo>
                  <a:lnTo>
                    <a:pt x="373497" y="429206"/>
                  </a:lnTo>
                  <a:lnTo>
                    <a:pt x="407699" y="395529"/>
                  </a:lnTo>
                  <a:lnTo>
                    <a:pt x="435805" y="358220"/>
                  </a:lnTo>
                  <a:lnTo>
                    <a:pt x="453600" y="322804"/>
                  </a:lnTo>
                  <a:lnTo>
                    <a:pt x="251913" y="322804"/>
                  </a:lnTo>
                  <a:lnTo>
                    <a:pt x="206309" y="319461"/>
                  </a:lnTo>
                  <a:lnTo>
                    <a:pt x="166509" y="291959"/>
                  </a:lnTo>
                  <a:lnTo>
                    <a:pt x="148747" y="256882"/>
                  </a:lnTo>
                  <a:lnTo>
                    <a:pt x="147862" y="219558"/>
                  </a:lnTo>
                  <a:lnTo>
                    <a:pt x="161730" y="185215"/>
                  </a:lnTo>
                  <a:lnTo>
                    <a:pt x="188227" y="159084"/>
                  </a:lnTo>
                  <a:lnTo>
                    <a:pt x="225229" y="146393"/>
                  </a:lnTo>
                  <a:lnTo>
                    <a:pt x="453009" y="146393"/>
                  </a:lnTo>
                  <a:lnTo>
                    <a:pt x="436286" y="112791"/>
                  </a:lnTo>
                  <a:lnTo>
                    <a:pt x="411872" y="79523"/>
                  </a:lnTo>
                  <a:lnTo>
                    <a:pt x="382107" y="50884"/>
                  </a:lnTo>
                  <a:lnTo>
                    <a:pt x="347623" y="27743"/>
                  </a:lnTo>
                  <a:lnTo>
                    <a:pt x="309052" y="10969"/>
                  </a:lnTo>
                  <a:lnTo>
                    <a:pt x="267028" y="1432"/>
                  </a:lnTo>
                  <a:lnTo>
                    <a:pt x="222182" y="0"/>
                  </a:lnTo>
                  <a:close/>
                </a:path>
                <a:path w="471169" h="505460">
                  <a:moveTo>
                    <a:pt x="453009" y="146393"/>
                  </a:moveTo>
                  <a:lnTo>
                    <a:pt x="225229" y="146393"/>
                  </a:lnTo>
                  <a:lnTo>
                    <a:pt x="270507" y="153122"/>
                  </a:lnTo>
                  <a:lnTo>
                    <a:pt x="304986" y="179099"/>
                  </a:lnTo>
                  <a:lnTo>
                    <a:pt x="323343" y="218073"/>
                  </a:lnTo>
                  <a:lnTo>
                    <a:pt x="320253" y="263793"/>
                  </a:lnTo>
                  <a:lnTo>
                    <a:pt x="293251" y="303683"/>
                  </a:lnTo>
                  <a:lnTo>
                    <a:pt x="251913" y="322804"/>
                  </a:lnTo>
                  <a:lnTo>
                    <a:pt x="453600" y="322804"/>
                  </a:lnTo>
                  <a:lnTo>
                    <a:pt x="455934" y="318157"/>
                  </a:lnTo>
                  <a:lnTo>
                    <a:pt x="467769" y="274777"/>
                  </a:lnTo>
                  <a:lnTo>
                    <a:pt x="471089" y="231682"/>
                  </a:lnTo>
                  <a:lnTo>
                    <a:pt x="466527" y="189740"/>
                  </a:lnTo>
                  <a:lnTo>
                    <a:pt x="454715" y="149820"/>
                  </a:lnTo>
                  <a:lnTo>
                    <a:pt x="453009" y="146393"/>
                  </a:lnTo>
                  <a:close/>
                </a:path>
              </a:pathLst>
            </a:custGeom>
            <a:solidFill>
              <a:srgbClr val="FF8A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592590" y="4827905"/>
            <a:ext cx="2618105" cy="838200"/>
          </a:xfrm>
          <a:prstGeom prst="rect">
            <a:avLst/>
          </a:prstGeom>
          <a:solidFill>
            <a:srgbClr val="0D57E7"/>
          </a:solidFill>
        </p:spPr>
        <p:txBody>
          <a:bodyPr vert="horz" wrap="square" lIns="0" tIns="179070" rIns="0" bIns="0" rtlCol="0">
            <a:spAutoFit/>
          </a:bodyPr>
          <a:lstStyle/>
          <a:p>
            <a:pPr marL="798195">
              <a:lnSpc>
                <a:spcPct val="100000"/>
              </a:lnSpc>
              <a:spcBef>
                <a:spcPts val="1410"/>
              </a:spcBef>
            </a:pPr>
            <a:r>
              <a:rPr sz="2850" spc="295" dirty="0">
                <a:solidFill>
                  <a:srgbClr val="FFFFFF"/>
                </a:solidFill>
                <a:latin typeface="Calibri"/>
                <a:cs typeface="Calibri"/>
              </a:rPr>
              <a:t>naver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52827" y="4827905"/>
            <a:ext cx="2618105" cy="838200"/>
          </a:xfrm>
          <a:prstGeom prst="rect">
            <a:avLst/>
          </a:prstGeom>
          <a:solidFill>
            <a:srgbClr val="0D57E7"/>
          </a:solidFill>
        </p:spPr>
        <p:txBody>
          <a:bodyPr vert="horz" wrap="square" lIns="0" tIns="179070" rIns="0" bIns="0" rtlCol="0">
            <a:spAutoFit/>
          </a:bodyPr>
          <a:lstStyle/>
          <a:p>
            <a:pPr marL="470534">
              <a:lnSpc>
                <a:spcPct val="100000"/>
              </a:lnSpc>
              <a:spcBef>
                <a:spcPts val="1410"/>
              </a:spcBef>
            </a:pPr>
            <a:r>
              <a:rPr sz="2850" spc="225" dirty="0">
                <a:solidFill>
                  <a:srgbClr val="FFFFFF"/>
                </a:solidFill>
                <a:latin typeface="Calibri"/>
                <a:cs typeface="Calibri"/>
              </a:rPr>
              <a:t>kakaotalk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13065" y="4827905"/>
            <a:ext cx="2618105" cy="838200"/>
          </a:xfrm>
          <a:prstGeom prst="rect">
            <a:avLst/>
          </a:prstGeom>
          <a:solidFill>
            <a:srgbClr val="0D57E7"/>
          </a:solidFill>
        </p:spPr>
        <p:txBody>
          <a:bodyPr vert="horz" wrap="square" lIns="0" tIns="179070" rIns="0" bIns="0" rtlCol="0">
            <a:spAutoFit/>
          </a:bodyPr>
          <a:lstStyle/>
          <a:p>
            <a:pPr marL="466725">
              <a:lnSpc>
                <a:spcPct val="100000"/>
              </a:lnSpc>
              <a:spcBef>
                <a:spcPts val="1410"/>
              </a:spcBef>
            </a:pPr>
            <a:r>
              <a:rPr sz="2850" spc="320" dirty="0">
                <a:solidFill>
                  <a:srgbClr val="FFFFFF"/>
                </a:solidFill>
                <a:latin typeface="Calibri"/>
                <a:cs typeface="Calibri"/>
              </a:rPr>
              <a:t>facebook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73303" y="4827905"/>
            <a:ext cx="2618105" cy="838200"/>
          </a:xfrm>
          <a:prstGeom prst="rect">
            <a:avLst/>
          </a:prstGeom>
          <a:solidFill>
            <a:srgbClr val="0D57E7"/>
          </a:solidFill>
        </p:spPr>
        <p:txBody>
          <a:bodyPr vert="horz" wrap="square" lIns="0" tIns="179070" rIns="0" bIns="0" rtlCol="0">
            <a:spAutoFit/>
          </a:bodyPr>
          <a:lstStyle/>
          <a:p>
            <a:pPr marL="404495">
              <a:lnSpc>
                <a:spcPct val="100000"/>
              </a:lnSpc>
              <a:spcBef>
                <a:spcPts val="1410"/>
              </a:spcBef>
            </a:pPr>
            <a:r>
              <a:rPr sz="2850" spc="290" dirty="0">
                <a:solidFill>
                  <a:srgbClr val="FFFFFF"/>
                </a:solidFill>
                <a:latin typeface="Calibri"/>
                <a:cs typeface="Calibri"/>
              </a:rPr>
              <a:t>instagram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893756" y="4827905"/>
            <a:ext cx="2618105" cy="838200"/>
          </a:xfrm>
          <a:prstGeom prst="rect">
            <a:avLst/>
          </a:prstGeom>
          <a:solidFill>
            <a:srgbClr val="0D57E7"/>
          </a:solidFill>
        </p:spPr>
        <p:txBody>
          <a:bodyPr vert="horz" wrap="square" lIns="0" tIns="210820" rIns="0" bIns="0" rtlCol="0">
            <a:spAutoFit/>
          </a:bodyPr>
          <a:lstStyle/>
          <a:p>
            <a:pPr marL="755650">
              <a:lnSpc>
                <a:spcPct val="100000"/>
              </a:lnSpc>
              <a:spcBef>
                <a:spcPts val="1660"/>
              </a:spcBef>
            </a:pPr>
            <a:r>
              <a:rPr sz="2600" b="1" spc="-470" dirty="0">
                <a:solidFill>
                  <a:srgbClr val="FFFFFF"/>
                </a:solidFill>
                <a:latin typeface="맑은 고딕"/>
                <a:cs typeface="맑은 고딕"/>
              </a:rPr>
              <a:t>당근마켓</a:t>
            </a:r>
            <a:endParaRPr sz="2600">
              <a:latin typeface="맑은 고딕"/>
              <a:cs typeface="맑은 고딕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1587244" y="6002670"/>
          <a:ext cx="16929735" cy="9442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8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8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87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87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87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087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087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3176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256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3087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30873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689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D57E7"/>
                      </a:solidFill>
                      <a:prstDash val="solid"/>
                    </a:lnR>
                    <a:lnB w="12700">
                      <a:solidFill>
                        <a:srgbClr val="0D57E7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  <a:lnT w="12700">
                      <a:solidFill>
                        <a:srgbClr val="0D57E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  <a:lnT w="12700">
                      <a:solidFill>
                        <a:srgbClr val="0D57E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  <a:lnT w="12700">
                      <a:solidFill>
                        <a:srgbClr val="0D57E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  <a:lnT w="12700">
                      <a:solidFill>
                        <a:srgbClr val="0D57E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  <a:lnT w="12700">
                      <a:solidFill>
                        <a:srgbClr val="0D57E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D57E7"/>
                      </a:solidFill>
                      <a:prstDash val="solid"/>
                    </a:lnL>
                    <a:lnB w="12700">
                      <a:solidFill>
                        <a:srgbClr val="0D57E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 gridSpan="2">
                  <a:txBody>
                    <a:bodyPr/>
                    <a:lstStyle/>
                    <a:p>
                      <a:pPr marL="70294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2050" spc="-335" dirty="0">
                          <a:latin typeface="맑은 고딕"/>
                          <a:cs typeface="맑은 고딕"/>
                        </a:rPr>
                        <a:t>네이버</a:t>
                      </a:r>
                      <a:r>
                        <a:rPr sz="2050" spc="-27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2050" spc="-25" dirty="0">
                          <a:latin typeface="맑은 고딕"/>
                          <a:cs typeface="맑은 고딕"/>
                        </a:rPr>
                        <a:t>GFA</a:t>
                      </a:r>
                      <a:endParaRPr sz="2050">
                        <a:latin typeface="맑은 고딕"/>
                        <a:cs typeface="맑은 고딕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  <a:lnT w="12700">
                      <a:solidFill>
                        <a:srgbClr val="0D57E7"/>
                      </a:solidFill>
                      <a:prstDash val="solid"/>
                    </a:lnT>
                    <a:lnB w="12700">
                      <a:solidFill>
                        <a:srgbClr val="0D57E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502920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2050" spc="-335" dirty="0">
                          <a:latin typeface="맑은 고딕"/>
                          <a:cs typeface="맑은 고딕"/>
                        </a:rPr>
                        <a:t>카카오</a:t>
                      </a:r>
                      <a:r>
                        <a:rPr sz="2050" spc="-3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2050" spc="-375" dirty="0">
                          <a:latin typeface="맑은 고딕"/>
                          <a:cs typeface="맑은 고딕"/>
                        </a:rPr>
                        <a:t>비즈보드</a:t>
                      </a:r>
                      <a:endParaRPr sz="2050">
                        <a:latin typeface="맑은 고딕"/>
                        <a:cs typeface="맑은 고딕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  <a:lnT w="12700">
                      <a:solidFill>
                        <a:srgbClr val="0D57E7"/>
                      </a:solidFill>
                      <a:prstDash val="solid"/>
                    </a:lnT>
                    <a:lnB w="12700">
                      <a:solidFill>
                        <a:srgbClr val="0D57E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612140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2050" spc="-340" dirty="0">
                          <a:latin typeface="맑은 고딕"/>
                          <a:cs typeface="맑은 고딕"/>
                        </a:rPr>
                        <a:t>스폰서드</a:t>
                      </a:r>
                      <a:r>
                        <a:rPr sz="2050" spc="-3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2050" spc="-380" dirty="0">
                          <a:latin typeface="맑은 고딕"/>
                          <a:cs typeface="맑은 고딕"/>
                        </a:rPr>
                        <a:t>광고</a:t>
                      </a:r>
                      <a:endParaRPr sz="2050">
                        <a:latin typeface="맑은 고딕"/>
                        <a:cs typeface="맑은 고딕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  <a:lnT w="12700">
                      <a:solidFill>
                        <a:srgbClr val="0D57E7"/>
                      </a:solidFill>
                      <a:prstDash val="solid"/>
                    </a:lnT>
                    <a:lnB w="12700">
                      <a:solidFill>
                        <a:srgbClr val="0D57E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612140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2050" spc="-340" dirty="0">
                          <a:latin typeface="맑은 고딕"/>
                          <a:cs typeface="맑은 고딕"/>
                        </a:rPr>
                        <a:t>스폰서드</a:t>
                      </a:r>
                      <a:r>
                        <a:rPr sz="2050" spc="-3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2050" spc="-380" dirty="0">
                          <a:latin typeface="맑은 고딕"/>
                          <a:cs typeface="맑은 고딕"/>
                        </a:rPr>
                        <a:t>광고</a:t>
                      </a:r>
                      <a:endParaRPr sz="2050">
                        <a:latin typeface="맑은 고딕"/>
                        <a:cs typeface="맑은 고딕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  <a:lnT w="12700">
                      <a:solidFill>
                        <a:srgbClr val="0D57E7"/>
                      </a:solidFill>
                      <a:prstDash val="solid"/>
                    </a:lnT>
                    <a:lnB w="12700">
                      <a:solidFill>
                        <a:srgbClr val="0D57E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47434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2050" spc="-320" dirty="0">
                          <a:latin typeface="맑은 고딕"/>
                          <a:cs typeface="맑은 고딕"/>
                        </a:rPr>
                        <a:t>틱톡</a:t>
                      </a:r>
                      <a:r>
                        <a:rPr sz="2050" spc="-3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2050" spc="-335" dirty="0">
                          <a:latin typeface="맑은 고딕"/>
                          <a:cs typeface="맑은 고딕"/>
                        </a:rPr>
                        <a:t>스파크</a:t>
                      </a:r>
                      <a:r>
                        <a:rPr sz="2050" spc="-3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2050" spc="-380" dirty="0">
                          <a:latin typeface="맑은 고딕"/>
                          <a:cs typeface="맑은 고딕"/>
                        </a:rPr>
                        <a:t>광고</a:t>
                      </a:r>
                      <a:endParaRPr sz="2050">
                        <a:latin typeface="맑은 고딕"/>
                        <a:cs typeface="맑은 고딕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  <a:lnT w="12700">
                      <a:solidFill>
                        <a:srgbClr val="0D57E7"/>
                      </a:solidFill>
                      <a:prstDash val="solid"/>
                    </a:lnT>
                    <a:lnB w="12700">
                      <a:solidFill>
                        <a:srgbClr val="0D57E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612140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2050" spc="-340" dirty="0">
                          <a:latin typeface="맑은 고딕"/>
                          <a:cs typeface="맑은 고딕"/>
                        </a:rPr>
                        <a:t>프로모션</a:t>
                      </a:r>
                      <a:r>
                        <a:rPr sz="2050" spc="-3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2050" spc="-380" dirty="0">
                          <a:latin typeface="맑은 고딕"/>
                          <a:cs typeface="맑은 고딕"/>
                        </a:rPr>
                        <a:t>광고</a:t>
                      </a:r>
                      <a:endParaRPr sz="2050">
                        <a:latin typeface="맑은 고딕"/>
                        <a:cs typeface="맑은 고딕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0D57E7"/>
                      </a:solidFill>
                      <a:prstDash val="solid"/>
                    </a:lnL>
                    <a:lnR w="12700">
                      <a:solidFill>
                        <a:srgbClr val="0D57E7"/>
                      </a:solidFill>
                      <a:prstDash val="solid"/>
                    </a:lnR>
                    <a:lnT w="12700">
                      <a:solidFill>
                        <a:srgbClr val="0D57E7"/>
                      </a:solidFill>
                      <a:prstDash val="solid"/>
                    </a:lnT>
                    <a:lnB w="12700">
                      <a:solidFill>
                        <a:srgbClr val="0D57E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8" name="object 28"/>
          <p:cNvGrpSpPr/>
          <p:nvPr/>
        </p:nvGrpSpPr>
        <p:grpSpPr>
          <a:xfrm>
            <a:off x="2482615" y="3552625"/>
            <a:ext cx="838200" cy="838200"/>
            <a:chOff x="2482615" y="3552625"/>
            <a:chExt cx="838200" cy="838200"/>
          </a:xfrm>
        </p:grpSpPr>
        <p:sp>
          <p:nvSpPr>
            <p:cNvPr id="29" name="object 29"/>
            <p:cNvSpPr/>
            <p:nvPr/>
          </p:nvSpPr>
          <p:spPr>
            <a:xfrm>
              <a:off x="2482615" y="3552625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742940" y="0"/>
                  </a:moveTo>
                  <a:lnTo>
                    <a:pt x="94740" y="0"/>
                  </a:lnTo>
                  <a:lnTo>
                    <a:pt x="57863" y="7445"/>
                  </a:lnTo>
                  <a:lnTo>
                    <a:pt x="27749" y="27747"/>
                  </a:lnTo>
                  <a:lnTo>
                    <a:pt x="7445" y="57859"/>
                  </a:lnTo>
                  <a:lnTo>
                    <a:pt x="0" y="94730"/>
                  </a:lnTo>
                  <a:lnTo>
                    <a:pt x="0" y="742940"/>
                  </a:lnTo>
                  <a:lnTo>
                    <a:pt x="7445" y="779811"/>
                  </a:lnTo>
                  <a:lnTo>
                    <a:pt x="27749" y="809922"/>
                  </a:lnTo>
                  <a:lnTo>
                    <a:pt x="57863" y="830225"/>
                  </a:lnTo>
                  <a:lnTo>
                    <a:pt x="94740" y="837670"/>
                  </a:lnTo>
                  <a:lnTo>
                    <a:pt x="742940" y="837670"/>
                  </a:lnTo>
                  <a:lnTo>
                    <a:pt x="779816" y="830225"/>
                  </a:lnTo>
                  <a:lnTo>
                    <a:pt x="809926" y="809922"/>
                  </a:lnTo>
                  <a:lnTo>
                    <a:pt x="830227" y="779811"/>
                  </a:lnTo>
                  <a:lnTo>
                    <a:pt x="837670" y="742940"/>
                  </a:lnTo>
                  <a:lnTo>
                    <a:pt x="837670" y="94730"/>
                  </a:lnTo>
                  <a:lnTo>
                    <a:pt x="830227" y="57859"/>
                  </a:lnTo>
                  <a:lnTo>
                    <a:pt x="809926" y="27747"/>
                  </a:lnTo>
                  <a:lnTo>
                    <a:pt x="779816" y="7445"/>
                  </a:lnTo>
                  <a:lnTo>
                    <a:pt x="742940" y="0"/>
                  </a:lnTo>
                  <a:close/>
                </a:path>
              </a:pathLst>
            </a:custGeom>
            <a:solidFill>
              <a:srgbClr val="06B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693436" y="3780188"/>
              <a:ext cx="416559" cy="382905"/>
            </a:xfrm>
            <a:custGeom>
              <a:avLst/>
              <a:gdLst/>
              <a:ahLst/>
              <a:cxnLst/>
              <a:rect l="l" t="t" r="r" b="b"/>
              <a:pathLst>
                <a:path w="416560" h="382904">
                  <a:moveTo>
                    <a:pt x="416039" y="0"/>
                  </a:moveTo>
                  <a:lnTo>
                    <a:pt x="276431" y="0"/>
                  </a:lnTo>
                  <a:lnTo>
                    <a:pt x="276431" y="200339"/>
                  </a:lnTo>
                  <a:lnTo>
                    <a:pt x="139608" y="0"/>
                  </a:lnTo>
                  <a:lnTo>
                    <a:pt x="0" y="0"/>
                  </a:lnTo>
                  <a:lnTo>
                    <a:pt x="0" y="382532"/>
                  </a:lnTo>
                  <a:lnTo>
                    <a:pt x="139608" y="382532"/>
                  </a:lnTo>
                  <a:lnTo>
                    <a:pt x="139608" y="189983"/>
                  </a:lnTo>
                  <a:lnTo>
                    <a:pt x="276431" y="382532"/>
                  </a:lnTo>
                  <a:lnTo>
                    <a:pt x="416039" y="382532"/>
                  </a:lnTo>
                  <a:lnTo>
                    <a:pt x="416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592590" y="7131761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780415">
              <a:lnSpc>
                <a:spcPct val="100000"/>
              </a:lnSpc>
              <a:spcBef>
                <a:spcPts val="1035"/>
              </a:spcBef>
            </a:pPr>
            <a:r>
              <a:rPr sz="2050" spc="-335" dirty="0">
                <a:latin typeface="맑은 고딕"/>
                <a:cs typeface="맑은 고딕"/>
              </a:rPr>
              <a:t>스페셜</a:t>
            </a:r>
            <a:r>
              <a:rPr sz="2050" spc="-320" dirty="0">
                <a:latin typeface="맑은 고딕"/>
                <a:cs typeface="맑은 고딕"/>
              </a:rPr>
              <a:t> </a:t>
            </a:r>
            <a:r>
              <a:rPr sz="2050" spc="-35" dirty="0">
                <a:latin typeface="맑은 고딕"/>
                <a:cs typeface="맑은 고딕"/>
              </a:rPr>
              <a:t>DA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92590" y="7886304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723900">
              <a:lnSpc>
                <a:spcPct val="100000"/>
              </a:lnSpc>
              <a:spcBef>
                <a:spcPts val="1035"/>
              </a:spcBef>
            </a:pPr>
            <a:r>
              <a:rPr sz="2050" spc="-335" dirty="0">
                <a:latin typeface="맑은 고딕"/>
                <a:cs typeface="맑은 고딕"/>
              </a:rPr>
              <a:t>네이버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80" dirty="0">
                <a:latin typeface="맑은 고딕"/>
                <a:cs typeface="맑은 고딕"/>
              </a:rPr>
              <a:t>밴드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92590" y="8640553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838200">
              <a:lnSpc>
                <a:spcPct val="100000"/>
              </a:lnSpc>
              <a:spcBef>
                <a:spcPts val="1035"/>
              </a:spcBef>
            </a:pPr>
            <a:r>
              <a:rPr sz="2050" spc="-320" dirty="0">
                <a:latin typeface="맑은 고딕"/>
                <a:cs typeface="맑은 고딕"/>
              </a:rPr>
              <a:t>검색</a:t>
            </a:r>
            <a:r>
              <a:rPr sz="2050" spc="-330" dirty="0">
                <a:latin typeface="맑은 고딕"/>
                <a:cs typeface="맑은 고딕"/>
              </a:rPr>
              <a:t> </a:t>
            </a:r>
            <a:r>
              <a:rPr sz="2050" spc="-380" dirty="0">
                <a:latin typeface="맑은 고딕"/>
                <a:cs typeface="맑은 고딕"/>
              </a:rPr>
              <a:t>광고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92590" y="9394938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483234">
              <a:lnSpc>
                <a:spcPct val="100000"/>
              </a:lnSpc>
              <a:spcBef>
                <a:spcPts val="1035"/>
              </a:spcBef>
            </a:pPr>
            <a:r>
              <a:rPr sz="2050" spc="-335" dirty="0">
                <a:latin typeface="맑은 고딕"/>
                <a:cs typeface="맑은 고딕"/>
              </a:rPr>
              <a:t>브랜드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20" dirty="0">
                <a:latin typeface="맑은 고딕"/>
                <a:cs typeface="맑은 고딕"/>
              </a:rPr>
              <a:t>검색 </a:t>
            </a:r>
            <a:r>
              <a:rPr sz="2050" spc="-380" dirty="0">
                <a:latin typeface="맑은 고딕"/>
                <a:cs typeface="맑은 고딕"/>
              </a:rPr>
              <a:t>광고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52827" y="7131761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727710">
              <a:lnSpc>
                <a:spcPct val="100000"/>
              </a:lnSpc>
              <a:spcBef>
                <a:spcPts val="1035"/>
              </a:spcBef>
            </a:pPr>
            <a:r>
              <a:rPr sz="2050" spc="-335" dirty="0">
                <a:latin typeface="맑은 고딕"/>
                <a:cs typeface="맑은 고딕"/>
              </a:rPr>
              <a:t>키워드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80" dirty="0">
                <a:latin typeface="맑은 고딕"/>
                <a:cs typeface="맑은 고딕"/>
              </a:rPr>
              <a:t>광고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52827" y="7886304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476250">
              <a:lnSpc>
                <a:spcPct val="100000"/>
              </a:lnSpc>
              <a:spcBef>
                <a:spcPts val="1035"/>
              </a:spcBef>
            </a:pPr>
            <a:r>
              <a:rPr sz="2050" spc="-335" dirty="0">
                <a:latin typeface="맑은 고딕"/>
                <a:cs typeface="맑은 고딕"/>
              </a:rPr>
              <a:t>카카오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20" dirty="0">
                <a:latin typeface="맑은 고딕"/>
                <a:cs typeface="맑은 고딕"/>
              </a:rPr>
              <a:t>채널 </a:t>
            </a:r>
            <a:r>
              <a:rPr sz="2050" spc="-380" dirty="0">
                <a:latin typeface="맑은 고딕"/>
                <a:cs typeface="맑은 고딕"/>
              </a:rPr>
              <a:t>관리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52827" y="8640553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728980">
              <a:lnSpc>
                <a:spcPct val="100000"/>
              </a:lnSpc>
              <a:spcBef>
                <a:spcPts val="1035"/>
              </a:spcBef>
            </a:pPr>
            <a:r>
              <a:rPr sz="2050" spc="-335" dirty="0">
                <a:latin typeface="맑은 고딕"/>
                <a:cs typeface="맑은 고딕"/>
              </a:rPr>
              <a:t>컨텐츠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80" dirty="0">
                <a:latin typeface="맑은 고딕"/>
                <a:cs typeface="맑은 고딕"/>
              </a:rPr>
              <a:t>기획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52827" y="9394938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483234">
              <a:lnSpc>
                <a:spcPct val="100000"/>
              </a:lnSpc>
              <a:spcBef>
                <a:spcPts val="1035"/>
              </a:spcBef>
            </a:pPr>
            <a:r>
              <a:rPr sz="2050" spc="-335" dirty="0">
                <a:latin typeface="맑은 고딕"/>
                <a:cs typeface="맑은 고딕"/>
              </a:rPr>
              <a:t>브랜드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20" dirty="0">
                <a:latin typeface="맑은 고딕"/>
                <a:cs typeface="맑은 고딕"/>
              </a:rPr>
              <a:t>검색 </a:t>
            </a:r>
            <a:r>
              <a:rPr sz="2050" spc="-380" dirty="0">
                <a:latin typeface="맑은 고딕"/>
                <a:cs typeface="맑은 고딕"/>
              </a:rPr>
              <a:t>광고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313065" y="7131761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290830">
              <a:lnSpc>
                <a:spcPct val="100000"/>
              </a:lnSpc>
              <a:spcBef>
                <a:spcPts val="1035"/>
              </a:spcBef>
            </a:pPr>
            <a:r>
              <a:rPr sz="2050" spc="-340" dirty="0">
                <a:latin typeface="맑은 고딕"/>
                <a:cs typeface="맑은 고딕"/>
              </a:rPr>
              <a:t>페이스북</a:t>
            </a:r>
            <a:r>
              <a:rPr sz="2050" spc="-315" dirty="0">
                <a:latin typeface="맑은 고딕"/>
                <a:cs typeface="맑은 고딕"/>
              </a:rPr>
              <a:t> </a:t>
            </a:r>
            <a:r>
              <a:rPr sz="2050" spc="-375" dirty="0">
                <a:latin typeface="맑은 고딕"/>
                <a:cs typeface="맑은 고딕"/>
              </a:rPr>
              <a:t>페이지관리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313065" y="7886304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723900">
              <a:lnSpc>
                <a:spcPct val="100000"/>
              </a:lnSpc>
              <a:spcBef>
                <a:spcPts val="1035"/>
              </a:spcBef>
            </a:pPr>
            <a:r>
              <a:rPr sz="2050" spc="-335" dirty="0">
                <a:latin typeface="맑은 고딕"/>
                <a:cs typeface="맑은 고딕"/>
              </a:rPr>
              <a:t>컨텐츠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80" dirty="0">
                <a:latin typeface="맑은 고딕"/>
                <a:cs typeface="맑은 고딕"/>
              </a:rPr>
              <a:t>기획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313065" y="8640553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94"/>
              </a:spcBef>
            </a:pPr>
            <a:r>
              <a:rPr sz="2050" spc="-25" dirty="0">
                <a:latin typeface="맑은 고딕"/>
                <a:cs typeface="맑은 고딕"/>
              </a:rPr>
              <a:t>etc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173303" y="7131761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1035"/>
              </a:spcBef>
            </a:pPr>
            <a:r>
              <a:rPr sz="2050" spc="-340" dirty="0">
                <a:latin typeface="맑은 고딕"/>
                <a:cs typeface="맑은 고딕"/>
              </a:rPr>
              <a:t>인스타그램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65" dirty="0">
                <a:latin typeface="맑은 고딕"/>
                <a:cs typeface="맑은 고딕"/>
              </a:rPr>
              <a:t>페이지관리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173303" y="7886304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723900">
              <a:lnSpc>
                <a:spcPct val="100000"/>
              </a:lnSpc>
              <a:spcBef>
                <a:spcPts val="1035"/>
              </a:spcBef>
            </a:pPr>
            <a:r>
              <a:rPr sz="2050" spc="-335" dirty="0">
                <a:latin typeface="맑은 고딕"/>
                <a:cs typeface="맑은 고딕"/>
              </a:rPr>
              <a:t>컨텐츠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80" dirty="0">
                <a:latin typeface="맑은 고딕"/>
                <a:cs typeface="맑은 고딕"/>
              </a:rPr>
              <a:t>기획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173303" y="8640553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94"/>
              </a:spcBef>
            </a:pPr>
            <a:r>
              <a:rPr sz="2050" spc="-25" dirty="0">
                <a:latin typeface="맑은 고딕"/>
                <a:cs typeface="맑은 고딕"/>
              </a:rPr>
              <a:t>etc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033530" y="7131761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480695">
              <a:lnSpc>
                <a:spcPct val="100000"/>
              </a:lnSpc>
              <a:spcBef>
                <a:spcPts val="1035"/>
              </a:spcBef>
            </a:pPr>
            <a:r>
              <a:rPr sz="2050" spc="-320" dirty="0">
                <a:latin typeface="맑은 고딕"/>
                <a:cs typeface="맑은 고딕"/>
              </a:rPr>
              <a:t>틱톡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35" dirty="0">
                <a:latin typeface="맑은 고딕"/>
                <a:cs typeface="맑은 고딕"/>
              </a:rPr>
              <a:t>캐러셀</a:t>
            </a:r>
            <a:r>
              <a:rPr sz="2050" spc="-320" dirty="0">
                <a:latin typeface="맑은 고딕"/>
                <a:cs typeface="맑은 고딕"/>
              </a:rPr>
              <a:t> </a:t>
            </a:r>
            <a:r>
              <a:rPr sz="2050" spc="-380" dirty="0">
                <a:latin typeface="맑은 고딕"/>
                <a:cs typeface="맑은 고딕"/>
              </a:rPr>
              <a:t>광고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3033530" y="7886304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035"/>
              </a:spcBef>
            </a:pPr>
            <a:r>
              <a:rPr sz="2050" spc="-320" dirty="0">
                <a:latin typeface="맑은 고딕"/>
                <a:cs typeface="맑은 고딕"/>
              </a:rPr>
              <a:t>쇼핑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50" dirty="0">
                <a:latin typeface="맑은 고딕"/>
                <a:cs typeface="맑은 고딕"/>
              </a:rPr>
              <a:t>-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35" dirty="0">
                <a:latin typeface="맑은 고딕"/>
                <a:cs typeface="맑은 고딕"/>
              </a:rPr>
              <a:t>비디오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80" dirty="0">
                <a:latin typeface="맑은 고딕"/>
                <a:cs typeface="맑은 고딕"/>
              </a:rPr>
              <a:t>광고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033530" y="8640553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234950">
              <a:lnSpc>
                <a:spcPct val="100000"/>
              </a:lnSpc>
              <a:spcBef>
                <a:spcPts val="1035"/>
              </a:spcBef>
            </a:pPr>
            <a:r>
              <a:rPr sz="2050" spc="-320" dirty="0">
                <a:latin typeface="맑은 고딕"/>
                <a:cs typeface="맑은 고딕"/>
              </a:rPr>
              <a:t>틱톡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35" dirty="0">
                <a:latin typeface="맑은 고딕"/>
                <a:cs typeface="맑은 고딕"/>
              </a:rPr>
              <a:t>브랜드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20" dirty="0">
                <a:latin typeface="맑은 고딕"/>
                <a:cs typeface="맑은 고딕"/>
              </a:rPr>
              <a:t>효과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80" dirty="0">
                <a:latin typeface="맑은 고딕"/>
                <a:cs typeface="맑은 고딕"/>
              </a:rPr>
              <a:t>광고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3033530" y="9394938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730250">
              <a:lnSpc>
                <a:spcPct val="100000"/>
              </a:lnSpc>
              <a:spcBef>
                <a:spcPts val="1035"/>
              </a:spcBef>
            </a:pPr>
            <a:r>
              <a:rPr sz="2050" spc="-335" dirty="0">
                <a:latin typeface="맑은 고딕"/>
                <a:cs typeface="맑은 고딕"/>
              </a:rPr>
              <a:t>컨텐츠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80" dirty="0">
                <a:latin typeface="맑은 고딕"/>
                <a:cs typeface="맑은 고딕"/>
              </a:rPr>
              <a:t>기획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5893756" y="7131761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727710">
              <a:lnSpc>
                <a:spcPct val="100000"/>
              </a:lnSpc>
              <a:spcBef>
                <a:spcPts val="1035"/>
              </a:spcBef>
            </a:pPr>
            <a:r>
              <a:rPr sz="2050" spc="-335" dirty="0">
                <a:latin typeface="맑은 고딕"/>
                <a:cs typeface="맑은 고딕"/>
              </a:rPr>
              <a:t>브랜드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80" dirty="0">
                <a:latin typeface="맑은 고딕"/>
                <a:cs typeface="맑은 고딕"/>
              </a:rPr>
              <a:t>광고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5893756" y="7886304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476250">
              <a:lnSpc>
                <a:spcPct val="100000"/>
              </a:lnSpc>
              <a:spcBef>
                <a:spcPts val="1035"/>
              </a:spcBef>
            </a:pPr>
            <a:r>
              <a:rPr sz="2050" spc="-320" dirty="0">
                <a:latin typeface="맑은 고딕"/>
                <a:cs typeface="맑은 고딕"/>
              </a:rPr>
              <a:t>지역</a:t>
            </a:r>
            <a:r>
              <a:rPr sz="2050" spc="-325" dirty="0">
                <a:latin typeface="맑은 고딕"/>
                <a:cs typeface="맑은 고딕"/>
              </a:rPr>
              <a:t> </a:t>
            </a:r>
            <a:r>
              <a:rPr sz="2050" spc="-335" dirty="0">
                <a:latin typeface="맑은 고딕"/>
                <a:cs typeface="맑은 고딕"/>
              </a:rPr>
              <a:t>타겟팅</a:t>
            </a:r>
            <a:r>
              <a:rPr sz="2050" spc="-320" dirty="0">
                <a:latin typeface="맑은 고딕"/>
                <a:cs typeface="맑은 고딕"/>
              </a:rPr>
              <a:t> </a:t>
            </a:r>
            <a:r>
              <a:rPr sz="2050" spc="-380" dirty="0">
                <a:latin typeface="맑은 고딕"/>
                <a:cs typeface="맑은 고딕"/>
              </a:rPr>
              <a:t>광고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5893756" y="8640553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619760">
              <a:lnSpc>
                <a:spcPct val="100000"/>
              </a:lnSpc>
              <a:spcBef>
                <a:spcPts val="1035"/>
              </a:spcBef>
            </a:pPr>
            <a:r>
              <a:rPr sz="2050" spc="-340" dirty="0">
                <a:latin typeface="맑은 고딕"/>
                <a:cs typeface="맑은 고딕"/>
              </a:rPr>
              <a:t>프리미엄</a:t>
            </a:r>
            <a:r>
              <a:rPr sz="2050" spc="-315" dirty="0">
                <a:latin typeface="맑은 고딕"/>
                <a:cs typeface="맑은 고딕"/>
              </a:rPr>
              <a:t> </a:t>
            </a:r>
            <a:r>
              <a:rPr sz="2050" spc="-380" dirty="0">
                <a:latin typeface="맑은 고딕"/>
                <a:cs typeface="맑은 고딕"/>
              </a:rPr>
              <a:t>홍보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5893756" y="9394938"/>
            <a:ext cx="2618105" cy="575945"/>
          </a:xfrm>
          <a:prstGeom prst="rect">
            <a:avLst/>
          </a:prstGeom>
          <a:ln w="10690">
            <a:solidFill>
              <a:srgbClr val="0D57E7"/>
            </a:solidFill>
          </a:ln>
        </p:spPr>
        <p:txBody>
          <a:bodyPr vert="horz" wrap="square" lIns="0" tIns="131445" rIns="0" bIns="0" rtlCol="0">
            <a:spAutoFit/>
          </a:bodyPr>
          <a:lstStyle/>
          <a:p>
            <a:pPr marL="374015">
              <a:lnSpc>
                <a:spcPct val="100000"/>
              </a:lnSpc>
              <a:spcBef>
                <a:spcPts val="1035"/>
              </a:spcBef>
            </a:pPr>
            <a:r>
              <a:rPr sz="2050" spc="-340" dirty="0">
                <a:latin typeface="맑은 고딕"/>
                <a:cs typeface="맑은 고딕"/>
              </a:rPr>
              <a:t>오프라인</a:t>
            </a:r>
            <a:r>
              <a:rPr sz="2050" spc="-335" dirty="0">
                <a:latin typeface="맑은 고딕"/>
                <a:cs typeface="맑은 고딕"/>
              </a:rPr>
              <a:t> </a:t>
            </a:r>
            <a:r>
              <a:rPr sz="2050" spc="-320" dirty="0">
                <a:latin typeface="맑은 고딕"/>
                <a:cs typeface="맑은 고딕"/>
              </a:rPr>
              <a:t>집객</a:t>
            </a:r>
            <a:r>
              <a:rPr sz="2050" spc="-315" dirty="0">
                <a:latin typeface="맑은 고딕"/>
                <a:cs typeface="맑은 고딕"/>
              </a:rPr>
              <a:t> </a:t>
            </a:r>
            <a:r>
              <a:rPr sz="2050" spc="-390" dirty="0">
                <a:latin typeface="맑은 고딕"/>
                <a:cs typeface="맑은 고딕"/>
              </a:rPr>
              <a:t>광고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3033530" y="4827905"/>
            <a:ext cx="2618105" cy="838200"/>
          </a:xfrm>
          <a:prstGeom prst="rect">
            <a:avLst/>
          </a:prstGeom>
          <a:solidFill>
            <a:srgbClr val="0D57E7"/>
          </a:solidFill>
        </p:spPr>
        <p:txBody>
          <a:bodyPr vert="horz" wrap="square" lIns="0" tIns="179070" rIns="0" bIns="0" rtlCol="0">
            <a:spAutoFit/>
          </a:bodyPr>
          <a:lstStyle/>
          <a:p>
            <a:pPr marL="751840">
              <a:lnSpc>
                <a:spcPct val="100000"/>
              </a:lnSpc>
              <a:spcBef>
                <a:spcPts val="1410"/>
              </a:spcBef>
            </a:pPr>
            <a:r>
              <a:rPr sz="2850" spc="200" dirty="0">
                <a:solidFill>
                  <a:srgbClr val="FFFFFF"/>
                </a:solidFill>
                <a:latin typeface="Calibri"/>
                <a:cs typeface="Calibri"/>
              </a:rPr>
              <a:t>TikTok</a:t>
            </a:r>
            <a:endParaRPr sz="285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17730548" y="1399685"/>
            <a:ext cx="1117600" cy="377190"/>
            <a:chOff x="17730548" y="1399685"/>
            <a:chExt cx="1117600" cy="377190"/>
          </a:xfrm>
        </p:grpSpPr>
        <p:sp>
          <p:nvSpPr>
            <p:cNvPr id="55" name="object 55"/>
            <p:cNvSpPr/>
            <p:nvPr/>
          </p:nvSpPr>
          <p:spPr>
            <a:xfrm>
              <a:off x="17730546" y="1399685"/>
              <a:ext cx="348615" cy="377190"/>
            </a:xfrm>
            <a:custGeom>
              <a:avLst/>
              <a:gdLst/>
              <a:ahLst/>
              <a:cxnLst/>
              <a:rect l="l" t="t" r="r" b="b"/>
              <a:pathLst>
                <a:path w="348615" h="377189">
                  <a:moveTo>
                    <a:pt x="242658" y="202742"/>
                  </a:moveTo>
                  <a:lnTo>
                    <a:pt x="235750" y="158800"/>
                  </a:lnTo>
                  <a:lnTo>
                    <a:pt x="215011" y="123964"/>
                  </a:lnTo>
                  <a:lnTo>
                    <a:pt x="181724" y="100431"/>
                  </a:lnTo>
                  <a:lnTo>
                    <a:pt x="161264" y="94538"/>
                  </a:lnTo>
                  <a:lnTo>
                    <a:pt x="161264" y="202298"/>
                  </a:lnTo>
                  <a:lnTo>
                    <a:pt x="158851" y="221691"/>
                  </a:lnTo>
                  <a:lnTo>
                    <a:pt x="151612" y="235534"/>
                  </a:lnTo>
                  <a:lnTo>
                    <a:pt x="139547" y="243852"/>
                  </a:lnTo>
                  <a:lnTo>
                    <a:pt x="122643" y="246621"/>
                  </a:lnTo>
                  <a:lnTo>
                    <a:pt x="114020" y="245783"/>
                  </a:lnTo>
                  <a:lnTo>
                    <a:pt x="85064" y="211226"/>
                  </a:lnTo>
                  <a:lnTo>
                    <a:pt x="84467" y="202298"/>
                  </a:lnTo>
                  <a:lnTo>
                    <a:pt x="85039" y="193548"/>
                  </a:lnTo>
                  <a:lnTo>
                    <a:pt x="105956" y="161213"/>
                  </a:lnTo>
                  <a:lnTo>
                    <a:pt x="121767" y="157759"/>
                  </a:lnTo>
                  <a:lnTo>
                    <a:pt x="129971" y="158623"/>
                  </a:lnTo>
                  <a:lnTo>
                    <a:pt x="158559" y="185839"/>
                  </a:lnTo>
                  <a:lnTo>
                    <a:pt x="161264" y="202298"/>
                  </a:lnTo>
                  <a:lnTo>
                    <a:pt x="161264" y="94538"/>
                  </a:lnTo>
                  <a:lnTo>
                    <a:pt x="138887" y="92595"/>
                  </a:lnTo>
                  <a:lnTo>
                    <a:pt x="130086" y="93345"/>
                  </a:lnTo>
                  <a:lnTo>
                    <a:pt x="120815" y="95592"/>
                  </a:lnTo>
                  <a:lnTo>
                    <a:pt x="111061" y="99339"/>
                  </a:lnTo>
                  <a:lnTo>
                    <a:pt x="100825" y="104584"/>
                  </a:lnTo>
                  <a:lnTo>
                    <a:pt x="86829" y="112522"/>
                  </a:lnTo>
                  <a:lnTo>
                    <a:pt x="80835" y="116370"/>
                  </a:lnTo>
                  <a:lnTo>
                    <a:pt x="79908" y="112788"/>
                  </a:lnTo>
                  <a:lnTo>
                    <a:pt x="78282" y="97688"/>
                  </a:lnTo>
                  <a:lnTo>
                    <a:pt x="75031" y="93916"/>
                  </a:lnTo>
                  <a:lnTo>
                    <a:pt x="69329" y="93916"/>
                  </a:lnTo>
                  <a:lnTo>
                    <a:pt x="24218" y="99491"/>
                  </a:lnTo>
                  <a:lnTo>
                    <a:pt x="0" y="106857"/>
                  </a:lnTo>
                  <a:lnTo>
                    <a:pt x="127" y="111328"/>
                  </a:lnTo>
                  <a:lnTo>
                    <a:pt x="431" y="112788"/>
                  </a:lnTo>
                  <a:lnTo>
                    <a:pt x="3797" y="131330"/>
                  </a:lnTo>
                  <a:lnTo>
                    <a:pt x="6197" y="151879"/>
                  </a:lnTo>
                  <a:lnTo>
                    <a:pt x="7632" y="174447"/>
                  </a:lnTo>
                  <a:lnTo>
                    <a:pt x="8001" y="193548"/>
                  </a:lnTo>
                  <a:lnTo>
                    <a:pt x="8026" y="233235"/>
                  </a:lnTo>
                  <a:lnTo>
                    <a:pt x="7670" y="372338"/>
                  </a:lnTo>
                  <a:lnTo>
                    <a:pt x="9867" y="375056"/>
                  </a:lnTo>
                  <a:lnTo>
                    <a:pt x="14262" y="376072"/>
                  </a:lnTo>
                  <a:lnTo>
                    <a:pt x="17195" y="376821"/>
                  </a:lnTo>
                  <a:lnTo>
                    <a:pt x="23698" y="377164"/>
                  </a:lnTo>
                  <a:lnTo>
                    <a:pt x="33782" y="377164"/>
                  </a:lnTo>
                  <a:lnTo>
                    <a:pt x="83362" y="376948"/>
                  </a:lnTo>
                  <a:lnTo>
                    <a:pt x="85788" y="374624"/>
                  </a:lnTo>
                  <a:lnTo>
                    <a:pt x="85712" y="363626"/>
                  </a:lnTo>
                  <a:lnTo>
                    <a:pt x="85509" y="355917"/>
                  </a:lnTo>
                  <a:lnTo>
                    <a:pt x="85166" y="346798"/>
                  </a:lnTo>
                  <a:lnTo>
                    <a:pt x="84201" y="325716"/>
                  </a:lnTo>
                  <a:lnTo>
                    <a:pt x="83858" y="316585"/>
                  </a:lnTo>
                  <a:lnTo>
                    <a:pt x="83642" y="307987"/>
                  </a:lnTo>
                  <a:lnTo>
                    <a:pt x="83591" y="298183"/>
                  </a:lnTo>
                  <a:lnTo>
                    <a:pt x="84556" y="295986"/>
                  </a:lnTo>
                  <a:lnTo>
                    <a:pt x="85255" y="295986"/>
                  </a:lnTo>
                  <a:lnTo>
                    <a:pt x="91135" y="298754"/>
                  </a:lnTo>
                  <a:lnTo>
                    <a:pt x="103987" y="304330"/>
                  </a:lnTo>
                  <a:lnTo>
                    <a:pt x="113487" y="307987"/>
                  </a:lnTo>
                  <a:lnTo>
                    <a:pt x="122682" y="310591"/>
                  </a:lnTo>
                  <a:lnTo>
                    <a:pt x="131584" y="312153"/>
                  </a:lnTo>
                  <a:lnTo>
                    <a:pt x="140195" y="312661"/>
                  </a:lnTo>
                  <a:lnTo>
                    <a:pt x="162229" y="310667"/>
                  </a:lnTo>
                  <a:lnTo>
                    <a:pt x="199644" y="294652"/>
                  </a:lnTo>
                  <a:lnTo>
                    <a:pt x="227114" y="264160"/>
                  </a:lnTo>
                  <a:lnTo>
                    <a:pt x="235305" y="246621"/>
                  </a:lnTo>
                  <a:lnTo>
                    <a:pt x="235750" y="245681"/>
                  </a:lnTo>
                  <a:lnTo>
                    <a:pt x="240931" y="225209"/>
                  </a:lnTo>
                  <a:lnTo>
                    <a:pt x="242658" y="202742"/>
                  </a:lnTo>
                  <a:close/>
                </a:path>
                <a:path w="348615" h="377189">
                  <a:moveTo>
                    <a:pt x="348322" y="1549"/>
                  </a:moveTo>
                  <a:lnTo>
                    <a:pt x="346608" y="0"/>
                  </a:lnTo>
                  <a:lnTo>
                    <a:pt x="260832" y="0"/>
                  </a:lnTo>
                  <a:lnTo>
                    <a:pt x="258927" y="1625"/>
                  </a:lnTo>
                  <a:lnTo>
                    <a:pt x="258927" y="4838"/>
                  </a:lnTo>
                  <a:lnTo>
                    <a:pt x="261518" y="26936"/>
                  </a:lnTo>
                  <a:lnTo>
                    <a:pt x="263156" y="47002"/>
                  </a:lnTo>
                  <a:lnTo>
                    <a:pt x="264261" y="68745"/>
                  </a:lnTo>
                  <a:lnTo>
                    <a:pt x="264858" y="92163"/>
                  </a:lnTo>
                  <a:lnTo>
                    <a:pt x="264642" y="176187"/>
                  </a:lnTo>
                  <a:lnTo>
                    <a:pt x="263766" y="302348"/>
                  </a:lnTo>
                  <a:lnTo>
                    <a:pt x="264198" y="305549"/>
                  </a:lnTo>
                  <a:lnTo>
                    <a:pt x="302818" y="310032"/>
                  </a:lnTo>
                  <a:lnTo>
                    <a:pt x="314667" y="309918"/>
                  </a:lnTo>
                  <a:lnTo>
                    <a:pt x="324535" y="309587"/>
                  </a:lnTo>
                  <a:lnTo>
                    <a:pt x="332435" y="309041"/>
                  </a:lnTo>
                  <a:lnTo>
                    <a:pt x="342011" y="307708"/>
                  </a:lnTo>
                  <a:lnTo>
                    <a:pt x="343852" y="305854"/>
                  </a:lnTo>
                  <a:lnTo>
                    <a:pt x="343852" y="298704"/>
                  </a:lnTo>
                  <a:lnTo>
                    <a:pt x="342531" y="271500"/>
                  </a:lnTo>
                  <a:lnTo>
                    <a:pt x="342328" y="250355"/>
                  </a:lnTo>
                  <a:lnTo>
                    <a:pt x="342087" y="176187"/>
                  </a:lnTo>
                  <a:lnTo>
                    <a:pt x="343509" y="97853"/>
                  </a:lnTo>
                  <a:lnTo>
                    <a:pt x="345287" y="54584"/>
                  </a:lnTo>
                  <a:lnTo>
                    <a:pt x="347802" y="8559"/>
                  </a:lnTo>
                  <a:lnTo>
                    <a:pt x="348322" y="1549"/>
                  </a:lnTo>
                  <a:close/>
                </a:path>
              </a:pathLst>
            </a:custGeom>
            <a:solidFill>
              <a:srgbClr val="0D5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94506" y="1490080"/>
              <a:ext cx="237395" cy="22291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3231" y="1490959"/>
              <a:ext cx="223794" cy="218251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8604030" y="1406051"/>
              <a:ext cx="87630" cy="303530"/>
            </a:xfrm>
            <a:custGeom>
              <a:avLst/>
              <a:gdLst/>
              <a:ahLst/>
              <a:cxnLst/>
              <a:rect l="l" t="t" r="r" b="b"/>
              <a:pathLst>
                <a:path w="87630" h="303530">
                  <a:moveTo>
                    <a:pt x="44543" y="0"/>
                  </a:moveTo>
                  <a:lnTo>
                    <a:pt x="8526" y="15969"/>
                  </a:lnTo>
                  <a:lnTo>
                    <a:pt x="879" y="38176"/>
                  </a:lnTo>
                  <a:lnTo>
                    <a:pt x="1702" y="46699"/>
                  </a:lnTo>
                  <a:lnTo>
                    <a:pt x="35725" y="75752"/>
                  </a:lnTo>
                  <a:lnTo>
                    <a:pt x="44543" y="76353"/>
                  </a:lnTo>
                  <a:lnTo>
                    <a:pt x="63352" y="73968"/>
                  </a:lnTo>
                  <a:lnTo>
                    <a:pt x="76792" y="66810"/>
                  </a:lnTo>
                  <a:lnTo>
                    <a:pt x="84857" y="54880"/>
                  </a:lnTo>
                  <a:lnTo>
                    <a:pt x="87547" y="38176"/>
                  </a:lnTo>
                  <a:lnTo>
                    <a:pt x="86709" y="30096"/>
                  </a:lnTo>
                  <a:lnTo>
                    <a:pt x="52814" y="642"/>
                  </a:lnTo>
                  <a:lnTo>
                    <a:pt x="44543" y="0"/>
                  </a:lnTo>
                  <a:close/>
                </a:path>
                <a:path w="87630" h="303530">
                  <a:moveTo>
                    <a:pt x="10010" y="93023"/>
                  </a:moveTo>
                  <a:lnTo>
                    <a:pt x="1978" y="93023"/>
                  </a:lnTo>
                  <a:lnTo>
                    <a:pt x="0" y="94478"/>
                  </a:lnTo>
                  <a:lnTo>
                    <a:pt x="23" y="98426"/>
                  </a:lnTo>
                  <a:lnTo>
                    <a:pt x="153" y="99829"/>
                  </a:lnTo>
                  <a:lnTo>
                    <a:pt x="439" y="102028"/>
                  </a:lnTo>
                  <a:lnTo>
                    <a:pt x="2545" y="122042"/>
                  </a:lnTo>
                  <a:lnTo>
                    <a:pt x="4054" y="145240"/>
                  </a:lnTo>
                  <a:lnTo>
                    <a:pt x="4963" y="171624"/>
                  </a:lnTo>
                  <a:lnTo>
                    <a:pt x="5266" y="201198"/>
                  </a:lnTo>
                  <a:lnTo>
                    <a:pt x="5225" y="209810"/>
                  </a:lnTo>
                  <a:lnTo>
                    <a:pt x="5088" y="221126"/>
                  </a:lnTo>
                  <a:lnTo>
                    <a:pt x="4868" y="234034"/>
                  </a:lnTo>
                  <a:lnTo>
                    <a:pt x="4278" y="263760"/>
                  </a:lnTo>
                  <a:lnTo>
                    <a:pt x="4117" y="273520"/>
                  </a:lnTo>
                  <a:lnTo>
                    <a:pt x="32118" y="303133"/>
                  </a:lnTo>
                  <a:lnTo>
                    <a:pt x="44103" y="303215"/>
                  </a:lnTo>
                  <a:lnTo>
                    <a:pt x="56001" y="303133"/>
                  </a:lnTo>
                  <a:lnTo>
                    <a:pt x="83159" y="299488"/>
                  </a:lnTo>
                  <a:lnTo>
                    <a:pt x="83077" y="283948"/>
                  </a:lnTo>
                  <a:lnTo>
                    <a:pt x="82944" y="273520"/>
                  </a:lnTo>
                  <a:lnTo>
                    <a:pt x="82738" y="261191"/>
                  </a:lnTo>
                  <a:lnTo>
                    <a:pt x="82190" y="232700"/>
                  </a:lnTo>
                  <a:lnTo>
                    <a:pt x="82005" y="221126"/>
                  </a:lnTo>
                  <a:lnTo>
                    <a:pt x="81879" y="209810"/>
                  </a:lnTo>
                  <a:lnTo>
                    <a:pt x="81840" y="201198"/>
                  </a:lnTo>
                  <a:lnTo>
                    <a:pt x="82144" y="173846"/>
                  </a:lnTo>
                  <a:lnTo>
                    <a:pt x="83052" y="148204"/>
                  </a:lnTo>
                  <a:lnTo>
                    <a:pt x="84561" y="124267"/>
                  </a:lnTo>
                  <a:lnTo>
                    <a:pt x="86667" y="102028"/>
                  </a:lnTo>
                  <a:lnTo>
                    <a:pt x="86981" y="99829"/>
                  </a:lnTo>
                  <a:lnTo>
                    <a:pt x="87107" y="95662"/>
                  </a:lnTo>
                  <a:lnTo>
                    <a:pt x="39412" y="95662"/>
                  </a:lnTo>
                  <a:lnTo>
                    <a:pt x="33087" y="95222"/>
                  </a:lnTo>
                  <a:lnTo>
                    <a:pt x="16282" y="93463"/>
                  </a:lnTo>
                  <a:lnTo>
                    <a:pt x="10010" y="93023"/>
                  </a:lnTo>
                  <a:close/>
                </a:path>
                <a:path w="87630" h="303530">
                  <a:moveTo>
                    <a:pt x="85348" y="93463"/>
                  </a:moveTo>
                  <a:lnTo>
                    <a:pt x="77589" y="93463"/>
                  </a:lnTo>
                  <a:lnTo>
                    <a:pt x="71222" y="93819"/>
                  </a:lnTo>
                  <a:lnTo>
                    <a:pt x="54281" y="95305"/>
                  </a:lnTo>
                  <a:lnTo>
                    <a:pt x="47925" y="95662"/>
                  </a:lnTo>
                  <a:lnTo>
                    <a:pt x="87107" y="95662"/>
                  </a:lnTo>
                  <a:lnTo>
                    <a:pt x="87107" y="94918"/>
                  </a:lnTo>
                  <a:lnTo>
                    <a:pt x="85348" y="93463"/>
                  </a:lnTo>
                  <a:close/>
                </a:path>
              </a:pathLst>
            </a:custGeom>
            <a:solidFill>
              <a:srgbClr val="0D5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09806" y="1479337"/>
              <a:ext cx="137786" cy="236736"/>
            </a:xfrm>
            <a:prstGeom prst="rect">
              <a:avLst/>
            </a:prstGeom>
          </p:spPr>
        </p:pic>
      </p:grpSp>
      <p:sp>
        <p:nvSpPr>
          <p:cNvPr id="60" name="object 60"/>
          <p:cNvSpPr/>
          <p:nvPr/>
        </p:nvSpPr>
        <p:spPr>
          <a:xfrm>
            <a:off x="17009806" y="1257741"/>
            <a:ext cx="557530" cy="663575"/>
          </a:xfrm>
          <a:custGeom>
            <a:avLst/>
            <a:gdLst/>
            <a:ahLst/>
            <a:cxnLst/>
            <a:rect l="l" t="t" r="r" b="b"/>
            <a:pathLst>
              <a:path w="557530" h="663575">
                <a:moveTo>
                  <a:pt x="527959" y="416573"/>
                </a:moveTo>
                <a:lnTo>
                  <a:pt x="120551" y="416573"/>
                </a:lnTo>
                <a:lnTo>
                  <a:pt x="124291" y="438692"/>
                </a:lnTo>
                <a:lnTo>
                  <a:pt x="128537" y="464323"/>
                </a:lnTo>
                <a:lnTo>
                  <a:pt x="133317" y="493631"/>
                </a:lnTo>
                <a:lnTo>
                  <a:pt x="144945" y="565812"/>
                </a:lnTo>
                <a:lnTo>
                  <a:pt x="150573" y="600172"/>
                </a:lnTo>
                <a:lnTo>
                  <a:pt x="155437" y="629212"/>
                </a:lnTo>
                <a:lnTo>
                  <a:pt x="159534" y="652932"/>
                </a:lnTo>
                <a:lnTo>
                  <a:pt x="160832" y="660273"/>
                </a:lnTo>
                <a:lnTo>
                  <a:pt x="165146" y="663299"/>
                </a:lnTo>
                <a:lnTo>
                  <a:pt x="185518" y="659786"/>
                </a:lnTo>
                <a:lnTo>
                  <a:pt x="298826" y="642377"/>
                </a:lnTo>
                <a:lnTo>
                  <a:pt x="317173" y="639226"/>
                </a:lnTo>
                <a:lnTo>
                  <a:pt x="319320" y="635854"/>
                </a:lnTo>
                <a:lnTo>
                  <a:pt x="318293" y="630033"/>
                </a:lnTo>
                <a:lnTo>
                  <a:pt x="316381" y="620436"/>
                </a:lnTo>
                <a:lnTo>
                  <a:pt x="313657" y="608735"/>
                </a:lnTo>
                <a:lnTo>
                  <a:pt x="310121" y="594929"/>
                </a:lnTo>
                <a:lnTo>
                  <a:pt x="301691" y="564097"/>
                </a:lnTo>
                <a:lnTo>
                  <a:pt x="298310" y="550966"/>
                </a:lnTo>
                <a:lnTo>
                  <a:pt x="295628" y="539623"/>
                </a:lnTo>
                <a:lnTo>
                  <a:pt x="293645" y="530067"/>
                </a:lnTo>
                <a:lnTo>
                  <a:pt x="293289" y="528570"/>
                </a:lnTo>
                <a:lnTo>
                  <a:pt x="292964" y="527062"/>
                </a:lnTo>
                <a:lnTo>
                  <a:pt x="292692" y="525523"/>
                </a:lnTo>
                <a:lnTo>
                  <a:pt x="293479" y="493631"/>
                </a:lnTo>
                <a:lnTo>
                  <a:pt x="306001" y="465494"/>
                </a:lnTo>
                <a:lnTo>
                  <a:pt x="328158" y="444106"/>
                </a:lnTo>
                <a:lnTo>
                  <a:pt x="357852" y="432458"/>
                </a:lnTo>
                <a:lnTo>
                  <a:pt x="516805" y="432458"/>
                </a:lnTo>
                <a:lnTo>
                  <a:pt x="527959" y="416573"/>
                </a:lnTo>
                <a:close/>
              </a:path>
              <a:path w="557530" h="663575">
                <a:moveTo>
                  <a:pt x="516805" y="432458"/>
                </a:moveTo>
                <a:lnTo>
                  <a:pt x="357852" y="432458"/>
                </a:lnTo>
                <a:lnTo>
                  <a:pt x="386481" y="432573"/>
                </a:lnTo>
                <a:lnTo>
                  <a:pt x="412360" y="442239"/>
                </a:lnTo>
                <a:lnTo>
                  <a:pt x="433356" y="459956"/>
                </a:lnTo>
                <a:lnTo>
                  <a:pt x="447337" y="484226"/>
                </a:lnTo>
                <a:lnTo>
                  <a:pt x="472907" y="471368"/>
                </a:lnTo>
                <a:lnTo>
                  <a:pt x="495346" y="455141"/>
                </a:lnTo>
                <a:lnTo>
                  <a:pt x="514643" y="435535"/>
                </a:lnTo>
                <a:lnTo>
                  <a:pt x="516805" y="432458"/>
                </a:lnTo>
                <a:close/>
              </a:path>
              <a:path w="557530" h="663575">
                <a:moveTo>
                  <a:pt x="278358" y="0"/>
                </a:moveTo>
                <a:lnTo>
                  <a:pt x="248658" y="11648"/>
                </a:lnTo>
                <a:lnTo>
                  <a:pt x="226500" y="33036"/>
                </a:lnTo>
                <a:lnTo>
                  <a:pt x="213978" y="61173"/>
                </a:lnTo>
                <a:lnTo>
                  <a:pt x="213187" y="93065"/>
                </a:lnTo>
                <a:lnTo>
                  <a:pt x="215365" y="105420"/>
                </a:lnTo>
                <a:lnTo>
                  <a:pt x="155586" y="116189"/>
                </a:lnTo>
                <a:lnTo>
                  <a:pt x="90640" y="129598"/>
                </a:lnTo>
                <a:lnTo>
                  <a:pt x="60469" y="140676"/>
                </a:lnTo>
                <a:lnTo>
                  <a:pt x="61909" y="145706"/>
                </a:lnTo>
                <a:lnTo>
                  <a:pt x="63139" y="150634"/>
                </a:lnTo>
                <a:lnTo>
                  <a:pt x="70098" y="178066"/>
                </a:lnTo>
                <a:lnTo>
                  <a:pt x="76768" y="205256"/>
                </a:lnTo>
                <a:lnTo>
                  <a:pt x="83157" y="232213"/>
                </a:lnTo>
                <a:lnTo>
                  <a:pt x="89274" y="258944"/>
                </a:lnTo>
                <a:lnTo>
                  <a:pt x="65160" y="263196"/>
                </a:lnTo>
                <a:lnTo>
                  <a:pt x="35461" y="274844"/>
                </a:lnTo>
                <a:lnTo>
                  <a:pt x="13304" y="296233"/>
                </a:lnTo>
                <a:lnTo>
                  <a:pt x="785" y="324369"/>
                </a:lnTo>
                <a:lnTo>
                  <a:pt x="0" y="356261"/>
                </a:lnTo>
                <a:lnTo>
                  <a:pt x="11641" y="385960"/>
                </a:lnTo>
                <a:lnTo>
                  <a:pt x="33027" y="408117"/>
                </a:lnTo>
                <a:lnTo>
                  <a:pt x="61163" y="420636"/>
                </a:lnTo>
                <a:lnTo>
                  <a:pt x="93054" y="421421"/>
                </a:lnTo>
                <a:lnTo>
                  <a:pt x="120551" y="416573"/>
                </a:lnTo>
                <a:lnTo>
                  <a:pt x="527959" y="416573"/>
                </a:lnTo>
                <a:lnTo>
                  <a:pt x="530790" y="412542"/>
                </a:lnTo>
                <a:lnTo>
                  <a:pt x="546470" y="378181"/>
                </a:lnTo>
                <a:lnTo>
                  <a:pt x="555360" y="340514"/>
                </a:lnTo>
                <a:lnTo>
                  <a:pt x="557456" y="299543"/>
                </a:lnTo>
                <a:lnTo>
                  <a:pt x="552758" y="255269"/>
                </a:lnTo>
                <a:lnTo>
                  <a:pt x="541724" y="213243"/>
                </a:lnTo>
                <a:lnTo>
                  <a:pt x="524423" y="176722"/>
                </a:lnTo>
                <a:lnTo>
                  <a:pt x="500856" y="145706"/>
                </a:lnTo>
                <a:lnTo>
                  <a:pt x="471022" y="120195"/>
                </a:lnTo>
                <a:lnTo>
                  <a:pt x="425920" y="97423"/>
                </a:lnTo>
                <a:lnTo>
                  <a:pt x="375266" y="86981"/>
                </a:lnTo>
                <a:lnTo>
                  <a:pt x="371412" y="65160"/>
                </a:lnTo>
                <a:lnTo>
                  <a:pt x="359769" y="35461"/>
                </a:lnTo>
                <a:lnTo>
                  <a:pt x="338381" y="13304"/>
                </a:lnTo>
                <a:lnTo>
                  <a:pt x="310244" y="785"/>
                </a:lnTo>
                <a:lnTo>
                  <a:pt x="278358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40" dirty="0">
                <a:latin typeface="Book Antiqua"/>
                <a:cs typeface="Book Antiqua"/>
              </a:rPr>
              <a:t>11</a:t>
            </a:fld>
            <a:endParaRPr spc="40" dirty="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3816" y="1163641"/>
            <a:ext cx="195135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35" dirty="0">
                <a:solidFill>
                  <a:srgbClr val="0D57E7"/>
                </a:solidFill>
                <a:latin typeface="Calibri"/>
                <a:cs typeface="Calibri"/>
              </a:rPr>
              <a:t>Digital</a:t>
            </a:r>
            <a:r>
              <a:rPr sz="2450" spc="180" dirty="0">
                <a:solidFill>
                  <a:srgbClr val="0D57E7"/>
                </a:solidFill>
                <a:latin typeface="Calibri"/>
                <a:cs typeface="Calibri"/>
              </a:rPr>
              <a:t> </a:t>
            </a:r>
            <a:r>
              <a:rPr sz="2450" spc="90" dirty="0">
                <a:solidFill>
                  <a:srgbClr val="0D57E7"/>
                </a:solidFill>
                <a:latin typeface="Calibri"/>
                <a:cs typeface="Calibri"/>
              </a:rPr>
              <a:t>AD</a:t>
            </a:r>
            <a:r>
              <a:rPr sz="2450" spc="180" dirty="0">
                <a:solidFill>
                  <a:srgbClr val="0D57E7"/>
                </a:solidFill>
                <a:latin typeface="Calibri"/>
                <a:cs typeface="Calibri"/>
              </a:rPr>
              <a:t> </a:t>
            </a:r>
            <a:r>
              <a:rPr sz="2450" spc="80" dirty="0">
                <a:solidFill>
                  <a:srgbClr val="0D57E7"/>
                </a:solidFill>
                <a:latin typeface="Calibri"/>
                <a:cs typeface="Calibri"/>
              </a:rPr>
              <a:t>Biz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3816" y="1933282"/>
            <a:ext cx="4462145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130" dirty="0">
                <a:solidFill>
                  <a:srgbClr val="000000"/>
                </a:solidFill>
                <a:latin typeface="맑은 고딕"/>
                <a:cs typeface="맑은 고딕"/>
              </a:rPr>
              <a:t>바이럴</a:t>
            </a:r>
            <a:r>
              <a:rPr sz="6750" b="1" spc="-1300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b="1" spc="-1245" dirty="0">
                <a:solidFill>
                  <a:srgbClr val="000000"/>
                </a:solidFill>
                <a:latin typeface="맑은 고딕"/>
                <a:cs typeface="맑은 고딕"/>
              </a:rPr>
              <a:t>마케팅</a:t>
            </a:r>
            <a:endParaRPr sz="6750">
              <a:latin typeface="맑은 고딕"/>
              <a:cs typeface="맑은 고딕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730548" y="1399685"/>
            <a:ext cx="1117600" cy="377190"/>
            <a:chOff x="17730548" y="1399685"/>
            <a:chExt cx="1117600" cy="377190"/>
          </a:xfrm>
        </p:grpSpPr>
        <p:sp>
          <p:nvSpPr>
            <p:cNvPr id="5" name="object 5"/>
            <p:cNvSpPr/>
            <p:nvPr/>
          </p:nvSpPr>
          <p:spPr>
            <a:xfrm>
              <a:off x="17730546" y="1399685"/>
              <a:ext cx="348615" cy="377190"/>
            </a:xfrm>
            <a:custGeom>
              <a:avLst/>
              <a:gdLst/>
              <a:ahLst/>
              <a:cxnLst/>
              <a:rect l="l" t="t" r="r" b="b"/>
              <a:pathLst>
                <a:path w="348615" h="377189">
                  <a:moveTo>
                    <a:pt x="242658" y="202742"/>
                  </a:moveTo>
                  <a:lnTo>
                    <a:pt x="235750" y="158800"/>
                  </a:lnTo>
                  <a:lnTo>
                    <a:pt x="215011" y="123964"/>
                  </a:lnTo>
                  <a:lnTo>
                    <a:pt x="181724" y="100431"/>
                  </a:lnTo>
                  <a:lnTo>
                    <a:pt x="161264" y="94538"/>
                  </a:lnTo>
                  <a:lnTo>
                    <a:pt x="161264" y="202298"/>
                  </a:lnTo>
                  <a:lnTo>
                    <a:pt x="158851" y="221691"/>
                  </a:lnTo>
                  <a:lnTo>
                    <a:pt x="151612" y="235534"/>
                  </a:lnTo>
                  <a:lnTo>
                    <a:pt x="139547" y="243852"/>
                  </a:lnTo>
                  <a:lnTo>
                    <a:pt x="122643" y="246621"/>
                  </a:lnTo>
                  <a:lnTo>
                    <a:pt x="114020" y="245783"/>
                  </a:lnTo>
                  <a:lnTo>
                    <a:pt x="85064" y="211226"/>
                  </a:lnTo>
                  <a:lnTo>
                    <a:pt x="84467" y="202298"/>
                  </a:lnTo>
                  <a:lnTo>
                    <a:pt x="85039" y="193548"/>
                  </a:lnTo>
                  <a:lnTo>
                    <a:pt x="105956" y="161213"/>
                  </a:lnTo>
                  <a:lnTo>
                    <a:pt x="121767" y="157759"/>
                  </a:lnTo>
                  <a:lnTo>
                    <a:pt x="129971" y="158623"/>
                  </a:lnTo>
                  <a:lnTo>
                    <a:pt x="158559" y="185839"/>
                  </a:lnTo>
                  <a:lnTo>
                    <a:pt x="161264" y="202298"/>
                  </a:lnTo>
                  <a:lnTo>
                    <a:pt x="161264" y="94538"/>
                  </a:lnTo>
                  <a:lnTo>
                    <a:pt x="138887" y="92595"/>
                  </a:lnTo>
                  <a:lnTo>
                    <a:pt x="130086" y="93345"/>
                  </a:lnTo>
                  <a:lnTo>
                    <a:pt x="120815" y="95592"/>
                  </a:lnTo>
                  <a:lnTo>
                    <a:pt x="111061" y="99339"/>
                  </a:lnTo>
                  <a:lnTo>
                    <a:pt x="100825" y="104584"/>
                  </a:lnTo>
                  <a:lnTo>
                    <a:pt x="86829" y="112522"/>
                  </a:lnTo>
                  <a:lnTo>
                    <a:pt x="80835" y="116370"/>
                  </a:lnTo>
                  <a:lnTo>
                    <a:pt x="79908" y="112788"/>
                  </a:lnTo>
                  <a:lnTo>
                    <a:pt x="78282" y="97688"/>
                  </a:lnTo>
                  <a:lnTo>
                    <a:pt x="75031" y="93916"/>
                  </a:lnTo>
                  <a:lnTo>
                    <a:pt x="69329" y="93916"/>
                  </a:lnTo>
                  <a:lnTo>
                    <a:pt x="24218" y="99491"/>
                  </a:lnTo>
                  <a:lnTo>
                    <a:pt x="0" y="106857"/>
                  </a:lnTo>
                  <a:lnTo>
                    <a:pt x="127" y="111328"/>
                  </a:lnTo>
                  <a:lnTo>
                    <a:pt x="431" y="112788"/>
                  </a:lnTo>
                  <a:lnTo>
                    <a:pt x="3797" y="131330"/>
                  </a:lnTo>
                  <a:lnTo>
                    <a:pt x="6197" y="151879"/>
                  </a:lnTo>
                  <a:lnTo>
                    <a:pt x="7632" y="174447"/>
                  </a:lnTo>
                  <a:lnTo>
                    <a:pt x="8001" y="193548"/>
                  </a:lnTo>
                  <a:lnTo>
                    <a:pt x="8026" y="233235"/>
                  </a:lnTo>
                  <a:lnTo>
                    <a:pt x="7670" y="372338"/>
                  </a:lnTo>
                  <a:lnTo>
                    <a:pt x="9867" y="375056"/>
                  </a:lnTo>
                  <a:lnTo>
                    <a:pt x="14262" y="376072"/>
                  </a:lnTo>
                  <a:lnTo>
                    <a:pt x="17195" y="376821"/>
                  </a:lnTo>
                  <a:lnTo>
                    <a:pt x="23698" y="377164"/>
                  </a:lnTo>
                  <a:lnTo>
                    <a:pt x="33782" y="377164"/>
                  </a:lnTo>
                  <a:lnTo>
                    <a:pt x="83362" y="376948"/>
                  </a:lnTo>
                  <a:lnTo>
                    <a:pt x="85788" y="374624"/>
                  </a:lnTo>
                  <a:lnTo>
                    <a:pt x="85712" y="363626"/>
                  </a:lnTo>
                  <a:lnTo>
                    <a:pt x="85509" y="355917"/>
                  </a:lnTo>
                  <a:lnTo>
                    <a:pt x="85166" y="346798"/>
                  </a:lnTo>
                  <a:lnTo>
                    <a:pt x="84201" y="325716"/>
                  </a:lnTo>
                  <a:lnTo>
                    <a:pt x="83858" y="316585"/>
                  </a:lnTo>
                  <a:lnTo>
                    <a:pt x="83642" y="307987"/>
                  </a:lnTo>
                  <a:lnTo>
                    <a:pt x="83591" y="298183"/>
                  </a:lnTo>
                  <a:lnTo>
                    <a:pt x="84556" y="295986"/>
                  </a:lnTo>
                  <a:lnTo>
                    <a:pt x="85255" y="295986"/>
                  </a:lnTo>
                  <a:lnTo>
                    <a:pt x="91135" y="298754"/>
                  </a:lnTo>
                  <a:lnTo>
                    <a:pt x="103987" y="304330"/>
                  </a:lnTo>
                  <a:lnTo>
                    <a:pt x="113487" y="307987"/>
                  </a:lnTo>
                  <a:lnTo>
                    <a:pt x="122682" y="310591"/>
                  </a:lnTo>
                  <a:lnTo>
                    <a:pt x="131584" y="312153"/>
                  </a:lnTo>
                  <a:lnTo>
                    <a:pt x="140195" y="312661"/>
                  </a:lnTo>
                  <a:lnTo>
                    <a:pt x="162229" y="310667"/>
                  </a:lnTo>
                  <a:lnTo>
                    <a:pt x="199644" y="294652"/>
                  </a:lnTo>
                  <a:lnTo>
                    <a:pt x="227114" y="264160"/>
                  </a:lnTo>
                  <a:lnTo>
                    <a:pt x="235305" y="246621"/>
                  </a:lnTo>
                  <a:lnTo>
                    <a:pt x="235750" y="245681"/>
                  </a:lnTo>
                  <a:lnTo>
                    <a:pt x="240931" y="225209"/>
                  </a:lnTo>
                  <a:lnTo>
                    <a:pt x="242658" y="202742"/>
                  </a:lnTo>
                  <a:close/>
                </a:path>
                <a:path w="348615" h="377189">
                  <a:moveTo>
                    <a:pt x="348322" y="1549"/>
                  </a:moveTo>
                  <a:lnTo>
                    <a:pt x="346608" y="0"/>
                  </a:lnTo>
                  <a:lnTo>
                    <a:pt x="260832" y="0"/>
                  </a:lnTo>
                  <a:lnTo>
                    <a:pt x="258927" y="1625"/>
                  </a:lnTo>
                  <a:lnTo>
                    <a:pt x="258927" y="4838"/>
                  </a:lnTo>
                  <a:lnTo>
                    <a:pt x="261518" y="26936"/>
                  </a:lnTo>
                  <a:lnTo>
                    <a:pt x="263156" y="47002"/>
                  </a:lnTo>
                  <a:lnTo>
                    <a:pt x="264261" y="68745"/>
                  </a:lnTo>
                  <a:lnTo>
                    <a:pt x="264858" y="92163"/>
                  </a:lnTo>
                  <a:lnTo>
                    <a:pt x="264642" y="176187"/>
                  </a:lnTo>
                  <a:lnTo>
                    <a:pt x="263766" y="302348"/>
                  </a:lnTo>
                  <a:lnTo>
                    <a:pt x="264198" y="305549"/>
                  </a:lnTo>
                  <a:lnTo>
                    <a:pt x="302818" y="310032"/>
                  </a:lnTo>
                  <a:lnTo>
                    <a:pt x="314667" y="309918"/>
                  </a:lnTo>
                  <a:lnTo>
                    <a:pt x="324535" y="309587"/>
                  </a:lnTo>
                  <a:lnTo>
                    <a:pt x="332435" y="309041"/>
                  </a:lnTo>
                  <a:lnTo>
                    <a:pt x="342011" y="307708"/>
                  </a:lnTo>
                  <a:lnTo>
                    <a:pt x="343852" y="305854"/>
                  </a:lnTo>
                  <a:lnTo>
                    <a:pt x="343852" y="298704"/>
                  </a:lnTo>
                  <a:lnTo>
                    <a:pt x="342531" y="271500"/>
                  </a:lnTo>
                  <a:lnTo>
                    <a:pt x="342328" y="250355"/>
                  </a:lnTo>
                  <a:lnTo>
                    <a:pt x="342087" y="176187"/>
                  </a:lnTo>
                  <a:lnTo>
                    <a:pt x="343509" y="97853"/>
                  </a:lnTo>
                  <a:lnTo>
                    <a:pt x="345287" y="54584"/>
                  </a:lnTo>
                  <a:lnTo>
                    <a:pt x="347802" y="8559"/>
                  </a:lnTo>
                  <a:lnTo>
                    <a:pt x="348322" y="1549"/>
                  </a:lnTo>
                  <a:close/>
                </a:path>
              </a:pathLst>
            </a:custGeom>
            <a:solidFill>
              <a:srgbClr val="0D5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94506" y="1490080"/>
              <a:ext cx="237395" cy="2229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53231" y="1490959"/>
              <a:ext cx="223794" cy="2182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604030" y="1406051"/>
              <a:ext cx="87630" cy="303530"/>
            </a:xfrm>
            <a:custGeom>
              <a:avLst/>
              <a:gdLst/>
              <a:ahLst/>
              <a:cxnLst/>
              <a:rect l="l" t="t" r="r" b="b"/>
              <a:pathLst>
                <a:path w="87630" h="303530">
                  <a:moveTo>
                    <a:pt x="44543" y="0"/>
                  </a:moveTo>
                  <a:lnTo>
                    <a:pt x="8526" y="15969"/>
                  </a:lnTo>
                  <a:lnTo>
                    <a:pt x="879" y="38176"/>
                  </a:lnTo>
                  <a:lnTo>
                    <a:pt x="1702" y="46699"/>
                  </a:lnTo>
                  <a:lnTo>
                    <a:pt x="35725" y="75752"/>
                  </a:lnTo>
                  <a:lnTo>
                    <a:pt x="44543" y="76353"/>
                  </a:lnTo>
                  <a:lnTo>
                    <a:pt x="63352" y="73968"/>
                  </a:lnTo>
                  <a:lnTo>
                    <a:pt x="76792" y="66810"/>
                  </a:lnTo>
                  <a:lnTo>
                    <a:pt x="84857" y="54880"/>
                  </a:lnTo>
                  <a:lnTo>
                    <a:pt x="87547" y="38176"/>
                  </a:lnTo>
                  <a:lnTo>
                    <a:pt x="86709" y="30096"/>
                  </a:lnTo>
                  <a:lnTo>
                    <a:pt x="52814" y="642"/>
                  </a:lnTo>
                  <a:lnTo>
                    <a:pt x="44543" y="0"/>
                  </a:lnTo>
                  <a:close/>
                </a:path>
                <a:path w="87630" h="303530">
                  <a:moveTo>
                    <a:pt x="10010" y="93023"/>
                  </a:moveTo>
                  <a:lnTo>
                    <a:pt x="1978" y="93023"/>
                  </a:lnTo>
                  <a:lnTo>
                    <a:pt x="0" y="94478"/>
                  </a:lnTo>
                  <a:lnTo>
                    <a:pt x="23" y="98426"/>
                  </a:lnTo>
                  <a:lnTo>
                    <a:pt x="153" y="99829"/>
                  </a:lnTo>
                  <a:lnTo>
                    <a:pt x="439" y="102028"/>
                  </a:lnTo>
                  <a:lnTo>
                    <a:pt x="2545" y="122042"/>
                  </a:lnTo>
                  <a:lnTo>
                    <a:pt x="4054" y="145240"/>
                  </a:lnTo>
                  <a:lnTo>
                    <a:pt x="4963" y="171624"/>
                  </a:lnTo>
                  <a:lnTo>
                    <a:pt x="5266" y="201198"/>
                  </a:lnTo>
                  <a:lnTo>
                    <a:pt x="5225" y="209810"/>
                  </a:lnTo>
                  <a:lnTo>
                    <a:pt x="5088" y="221126"/>
                  </a:lnTo>
                  <a:lnTo>
                    <a:pt x="4868" y="234034"/>
                  </a:lnTo>
                  <a:lnTo>
                    <a:pt x="4278" y="263760"/>
                  </a:lnTo>
                  <a:lnTo>
                    <a:pt x="4117" y="273520"/>
                  </a:lnTo>
                  <a:lnTo>
                    <a:pt x="32118" y="303133"/>
                  </a:lnTo>
                  <a:lnTo>
                    <a:pt x="44103" y="303215"/>
                  </a:lnTo>
                  <a:lnTo>
                    <a:pt x="56001" y="303133"/>
                  </a:lnTo>
                  <a:lnTo>
                    <a:pt x="83159" y="299488"/>
                  </a:lnTo>
                  <a:lnTo>
                    <a:pt x="83077" y="283948"/>
                  </a:lnTo>
                  <a:lnTo>
                    <a:pt x="82944" y="273520"/>
                  </a:lnTo>
                  <a:lnTo>
                    <a:pt x="82738" y="261191"/>
                  </a:lnTo>
                  <a:lnTo>
                    <a:pt x="82190" y="232700"/>
                  </a:lnTo>
                  <a:lnTo>
                    <a:pt x="82005" y="221126"/>
                  </a:lnTo>
                  <a:lnTo>
                    <a:pt x="81879" y="209810"/>
                  </a:lnTo>
                  <a:lnTo>
                    <a:pt x="81840" y="201198"/>
                  </a:lnTo>
                  <a:lnTo>
                    <a:pt x="82144" y="173846"/>
                  </a:lnTo>
                  <a:lnTo>
                    <a:pt x="83052" y="148204"/>
                  </a:lnTo>
                  <a:lnTo>
                    <a:pt x="84561" y="124267"/>
                  </a:lnTo>
                  <a:lnTo>
                    <a:pt x="86667" y="102028"/>
                  </a:lnTo>
                  <a:lnTo>
                    <a:pt x="86981" y="99829"/>
                  </a:lnTo>
                  <a:lnTo>
                    <a:pt x="87107" y="95662"/>
                  </a:lnTo>
                  <a:lnTo>
                    <a:pt x="39412" y="95662"/>
                  </a:lnTo>
                  <a:lnTo>
                    <a:pt x="33087" y="95222"/>
                  </a:lnTo>
                  <a:lnTo>
                    <a:pt x="16282" y="93463"/>
                  </a:lnTo>
                  <a:lnTo>
                    <a:pt x="10010" y="93023"/>
                  </a:lnTo>
                  <a:close/>
                </a:path>
                <a:path w="87630" h="303530">
                  <a:moveTo>
                    <a:pt x="85348" y="93463"/>
                  </a:moveTo>
                  <a:lnTo>
                    <a:pt x="77589" y="93463"/>
                  </a:lnTo>
                  <a:lnTo>
                    <a:pt x="71222" y="93819"/>
                  </a:lnTo>
                  <a:lnTo>
                    <a:pt x="54281" y="95305"/>
                  </a:lnTo>
                  <a:lnTo>
                    <a:pt x="47925" y="95662"/>
                  </a:lnTo>
                  <a:lnTo>
                    <a:pt x="87107" y="95662"/>
                  </a:lnTo>
                  <a:lnTo>
                    <a:pt x="87107" y="94918"/>
                  </a:lnTo>
                  <a:lnTo>
                    <a:pt x="85348" y="93463"/>
                  </a:lnTo>
                  <a:close/>
                </a:path>
              </a:pathLst>
            </a:custGeom>
            <a:solidFill>
              <a:srgbClr val="0D5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09806" y="1479337"/>
              <a:ext cx="137786" cy="236736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7009806" y="1257741"/>
            <a:ext cx="557530" cy="663575"/>
          </a:xfrm>
          <a:custGeom>
            <a:avLst/>
            <a:gdLst/>
            <a:ahLst/>
            <a:cxnLst/>
            <a:rect l="l" t="t" r="r" b="b"/>
            <a:pathLst>
              <a:path w="557530" h="663575">
                <a:moveTo>
                  <a:pt x="527959" y="416573"/>
                </a:moveTo>
                <a:lnTo>
                  <a:pt x="120551" y="416573"/>
                </a:lnTo>
                <a:lnTo>
                  <a:pt x="124291" y="438692"/>
                </a:lnTo>
                <a:lnTo>
                  <a:pt x="128537" y="464323"/>
                </a:lnTo>
                <a:lnTo>
                  <a:pt x="133317" y="493631"/>
                </a:lnTo>
                <a:lnTo>
                  <a:pt x="144945" y="565812"/>
                </a:lnTo>
                <a:lnTo>
                  <a:pt x="150573" y="600172"/>
                </a:lnTo>
                <a:lnTo>
                  <a:pt x="155437" y="629212"/>
                </a:lnTo>
                <a:lnTo>
                  <a:pt x="159534" y="652932"/>
                </a:lnTo>
                <a:lnTo>
                  <a:pt x="160832" y="660273"/>
                </a:lnTo>
                <a:lnTo>
                  <a:pt x="165146" y="663299"/>
                </a:lnTo>
                <a:lnTo>
                  <a:pt x="185518" y="659786"/>
                </a:lnTo>
                <a:lnTo>
                  <a:pt x="298826" y="642377"/>
                </a:lnTo>
                <a:lnTo>
                  <a:pt x="317173" y="639226"/>
                </a:lnTo>
                <a:lnTo>
                  <a:pt x="319320" y="635854"/>
                </a:lnTo>
                <a:lnTo>
                  <a:pt x="318293" y="630033"/>
                </a:lnTo>
                <a:lnTo>
                  <a:pt x="316381" y="620436"/>
                </a:lnTo>
                <a:lnTo>
                  <a:pt x="313657" y="608735"/>
                </a:lnTo>
                <a:lnTo>
                  <a:pt x="310121" y="594929"/>
                </a:lnTo>
                <a:lnTo>
                  <a:pt x="301691" y="564097"/>
                </a:lnTo>
                <a:lnTo>
                  <a:pt x="298310" y="550966"/>
                </a:lnTo>
                <a:lnTo>
                  <a:pt x="295628" y="539623"/>
                </a:lnTo>
                <a:lnTo>
                  <a:pt x="293645" y="530067"/>
                </a:lnTo>
                <a:lnTo>
                  <a:pt x="293289" y="528570"/>
                </a:lnTo>
                <a:lnTo>
                  <a:pt x="292964" y="527062"/>
                </a:lnTo>
                <a:lnTo>
                  <a:pt x="292692" y="525523"/>
                </a:lnTo>
                <a:lnTo>
                  <a:pt x="293479" y="493631"/>
                </a:lnTo>
                <a:lnTo>
                  <a:pt x="306001" y="465494"/>
                </a:lnTo>
                <a:lnTo>
                  <a:pt x="328158" y="444106"/>
                </a:lnTo>
                <a:lnTo>
                  <a:pt x="357852" y="432458"/>
                </a:lnTo>
                <a:lnTo>
                  <a:pt x="516805" y="432458"/>
                </a:lnTo>
                <a:lnTo>
                  <a:pt x="527959" y="416573"/>
                </a:lnTo>
                <a:close/>
              </a:path>
              <a:path w="557530" h="663575">
                <a:moveTo>
                  <a:pt x="516805" y="432458"/>
                </a:moveTo>
                <a:lnTo>
                  <a:pt x="357852" y="432458"/>
                </a:lnTo>
                <a:lnTo>
                  <a:pt x="386481" y="432573"/>
                </a:lnTo>
                <a:lnTo>
                  <a:pt x="412360" y="442239"/>
                </a:lnTo>
                <a:lnTo>
                  <a:pt x="433356" y="459956"/>
                </a:lnTo>
                <a:lnTo>
                  <a:pt x="447337" y="484226"/>
                </a:lnTo>
                <a:lnTo>
                  <a:pt x="472907" y="471368"/>
                </a:lnTo>
                <a:lnTo>
                  <a:pt x="495346" y="455141"/>
                </a:lnTo>
                <a:lnTo>
                  <a:pt x="514643" y="435535"/>
                </a:lnTo>
                <a:lnTo>
                  <a:pt x="516805" y="432458"/>
                </a:lnTo>
                <a:close/>
              </a:path>
              <a:path w="557530" h="663575">
                <a:moveTo>
                  <a:pt x="278358" y="0"/>
                </a:moveTo>
                <a:lnTo>
                  <a:pt x="248658" y="11648"/>
                </a:lnTo>
                <a:lnTo>
                  <a:pt x="226500" y="33036"/>
                </a:lnTo>
                <a:lnTo>
                  <a:pt x="213978" y="61173"/>
                </a:lnTo>
                <a:lnTo>
                  <a:pt x="213187" y="93065"/>
                </a:lnTo>
                <a:lnTo>
                  <a:pt x="215365" y="105420"/>
                </a:lnTo>
                <a:lnTo>
                  <a:pt x="155586" y="116189"/>
                </a:lnTo>
                <a:lnTo>
                  <a:pt x="90640" y="129598"/>
                </a:lnTo>
                <a:lnTo>
                  <a:pt x="60469" y="140676"/>
                </a:lnTo>
                <a:lnTo>
                  <a:pt x="61909" y="145706"/>
                </a:lnTo>
                <a:lnTo>
                  <a:pt x="63139" y="150634"/>
                </a:lnTo>
                <a:lnTo>
                  <a:pt x="70098" y="178066"/>
                </a:lnTo>
                <a:lnTo>
                  <a:pt x="76768" y="205256"/>
                </a:lnTo>
                <a:lnTo>
                  <a:pt x="83157" y="232213"/>
                </a:lnTo>
                <a:lnTo>
                  <a:pt x="89274" y="258944"/>
                </a:lnTo>
                <a:lnTo>
                  <a:pt x="65160" y="263196"/>
                </a:lnTo>
                <a:lnTo>
                  <a:pt x="35461" y="274844"/>
                </a:lnTo>
                <a:lnTo>
                  <a:pt x="13304" y="296233"/>
                </a:lnTo>
                <a:lnTo>
                  <a:pt x="785" y="324369"/>
                </a:lnTo>
                <a:lnTo>
                  <a:pt x="0" y="356261"/>
                </a:lnTo>
                <a:lnTo>
                  <a:pt x="11641" y="385960"/>
                </a:lnTo>
                <a:lnTo>
                  <a:pt x="33027" y="408117"/>
                </a:lnTo>
                <a:lnTo>
                  <a:pt x="61163" y="420636"/>
                </a:lnTo>
                <a:lnTo>
                  <a:pt x="93054" y="421421"/>
                </a:lnTo>
                <a:lnTo>
                  <a:pt x="120551" y="416573"/>
                </a:lnTo>
                <a:lnTo>
                  <a:pt x="527959" y="416573"/>
                </a:lnTo>
                <a:lnTo>
                  <a:pt x="530790" y="412542"/>
                </a:lnTo>
                <a:lnTo>
                  <a:pt x="546470" y="378181"/>
                </a:lnTo>
                <a:lnTo>
                  <a:pt x="555360" y="340514"/>
                </a:lnTo>
                <a:lnTo>
                  <a:pt x="557456" y="299543"/>
                </a:lnTo>
                <a:lnTo>
                  <a:pt x="552758" y="255269"/>
                </a:lnTo>
                <a:lnTo>
                  <a:pt x="541724" y="213243"/>
                </a:lnTo>
                <a:lnTo>
                  <a:pt x="524423" y="176722"/>
                </a:lnTo>
                <a:lnTo>
                  <a:pt x="500856" y="145706"/>
                </a:lnTo>
                <a:lnTo>
                  <a:pt x="471022" y="120195"/>
                </a:lnTo>
                <a:lnTo>
                  <a:pt x="425920" y="97423"/>
                </a:lnTo>
                <a:lnTo>
                  <a:pt x="375266" y="86981"/>
                </a:lnTo>
                <a:lnTo>
                  <a:pt x="371412" y="65160"/>
                </a:lnTo>
                <a:lnTo>
                  <a:pt x="359769" y="35461"/>
                </a:lnTo>
                <a:lnTo>
                  <a:pt x="338381" y="13304"/>
                </a:lnTo>
                <a:lnTo>
                  <a:pt x="310244" y="785"/>
                </a:lnTo>
                <a:lnTo>
                  <a:pt x="278358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4464" y="4182249"/>
            <a:ext cx="3665220" cy="3665220"/>
          </a:xfrm>
          <a:custGeom>
            <a:avLst/>
            <a:gdLst/>
            <a:ahLst/>
            <a:cxnLst/>
            <a:rect l="l" t="t" r="r" b="b"/>
            <a:pathLst>
              <a:path w="3665220" h="3665220">
                <a:moveTo>
                  <a:pt x="3664809" y="1832404"/>
                </a:moveTo>
                <a:lnTo>
                  <a:pt x="3664192" y="1880448"/>
                </a:lnTo>
                <a:lnTo>
                  <a:pt x="3662349" y="1928187"/>
                </a:lnTo>
                <a:lnTo>
                  <a:pt x="3659296" y="1975606"/>
                </a:lnTo>
                <a:lnTo>
                  <a:pt x="3655049" y="2022690"/>
                </a:lnTo>
                <a:lnTo>
                  <a:pt x="3649621" y="2069424"/>
                </a:lnTo>
                <a:lnTo>
                  <a:pt x="3643029" y="2115793"/>
                </a:lnTo>
                <a:lnTo>
                  <a:pt x="3635287" y="2161782"/>
                </a:lnTo>
                <a:lnTo>
                  <a:pt x="3626410" y="2207376"/>
                </a:lnTo>
                <a:lnTo>
                  <a:pt x="3616414" y="2252559"/>
                </a:lnTo>
                <a:lnTo>
                  <a:pt x="3605313" y="2297316"/>
                </a:lnTo>
                <a:lnTo>
                  <a:pt x="3593123" y="2341633"/>
                </a:lnTo>
                <a:lnTo>
                  <a:pt x="3579859" y="2385495"/>
                </a:lnTo>
                <a:lnTo>
                  <a:pt x="3565536" y="2428886"/>
                </a:lnTo>
                <a:lnTo>
                  <a:pt x="3550168" y="2471791"/>
                </a:lnTo>
                <a:lnTo>
                  <a:pt x="3533772" y="2514195"/>
                </a:lnTo>
                <a:lnTo>
                  <a:pt x="3516362" y="2556083"/>
                </a:lnTo>
                <a:lnTo>
                  <a:pt x="3497953" y="2597440"/>
                </a:lnTo>
                <a:lnTo>
                  <a:pt x="3478560" y="2638250"/>
                </a:lnTo>
                <a:lnTo>
                  <a:pt x="3458199" y="2678500"/>
                </a:lnTo>
                <a:lnTo>
                  <a:pt x="3436884" y="2718173"/>
                </a:lnTo>
                <a:lnTo>
                  <a:pt x="3414630" y="2757255"/>
                </a:lnTo>
                <a:lnTo>
                  <a:pt x="3391454" y="2795730"/>
                </a:lnTo>
                <a:lnTo>
                  <a:pt x="3367369" y="2833584"/>
                </a:lnTo>
                <a:lnTo>
                  <a:pt x="3342391" y="2870801"/>
                </a:lnTo>
                <a:lnTo>
                  <a:pt x="3316534" y="2907366"/>
                </a:lnTo>
                <a:lnTo>
                  <a:pt x="3289815" y="2943265"/>
                </a:lnTo>
                <a:lnTo>
                  <a:pt x="3262248" y="2978481"/>
                </a:lnTo>
                <a:lnTo>
                  <a:pt x="3233848" y="3013000"/>
                </a:lnTo>
                <a:lnTo>
                  <a:pt x="3204630" y="3046808"/>
                </a:lnTo>
                <a:lnTo>
                  <a:pt x="3174610" y="3079888"/>
                </a:lnTo>
                <a:lnTo>
                  <a:pt x="3143802" y="3112225"/>
                </a:lnTo>
                <a:lnTo>
                  <a:pt x="3112221" y="3143806"/>
                </a:lnTo>
                <a:lnTo>
                  <a:pt x="3079883" y="3174613"/>
                </a:lnTo>
                <a:lnTo>
                  <a:pt x="3046803" y="3204634"/>
                </a:lnTo>
                <a:lnTo>
                  <a:pt x="3012996" y="3233851"/>
                </a:lnTo>
                <a:lnTo>
                  <a:pt x="2978477" y="3262251"/>
                </a:lnTo>
                <a:lnTo>
                  <a:pt x="2943260" y="3289818"/>
                </a:lnTo>
                <a:lnTo>
                  <a:pt x="2907362" y="3316537"/>
                </a:lnTo>
                <a:lnTo>
                  <a:pt x="2870796" y="3342393"/>
                </a:lnTo>
                <a:lnTo>
                  <a:pt x="2833579" y="3367371"/>
                </a:lnTo>
                <a:lnTo>
                  <a:pt x="2795726" y="3391456"/>
                </a:lnTo>
                <a:lnTo>
                  <a:pt x="2757250" y="3414633"/>
                </a:lnTo>
                <a:lnTo>
                  <a:pt x="2718169" y="3436886"/>
                </a:lnTo>
                <a:lnTo>
                  <a:pt x="2678495" y="3458201"/>
                </a:lnTo>
                <a:lnTo>
                  <a:pt x="2638246" y="3478562"/>
                </a:lnTo>
                <a:lnTo>
                  <a:pt x="2597435" y="3497955"/>
                </a:lnTo>
                <a:lnTo>
                  <a:pt x="2556078" y="3516363"/>
                </a:lnTo>
                <a:lnTo>
                  <a:pt x="2514190" y="3533774"/>
                </a:lnTo>
                <a:lnTo>
                  <a:pt x="2471786" y="3550170"/>
                </a:lnTo>
                <a:lnTo>
                  <a:pt x="2428882" y="3565537"/>
                </a:lnTo>
                <a:lnTo>
                  <a:pt x="2385491" y="3579860"/>
                </a:lnTo>
                <a:lnTo>
                  <a:pt x="2341630" y="3593124"/>
                </a:lnTo>
                <a:lnTo>
                  <a:pt x="2297313" y="3605314"/>
                </a:lnTo>
                <a:lnTo>
                  <a:pt x="2252555" y="3616414"/>
                </a:lnTo>
                <a:lnTo>
                  <a:pt x="2207372" y="3626410"/>
                </a:lnTo>
                <a:lnTo>
                  <a:pt x="2161779" y="3635287"/>
                </a:lnTo>
                <a:lnTo>
                  <a:pt x="2115791" y="3643029"/>
                </a:lnTo>
                <a:lnTo>
                  <a:pt x="2069422" y="3649621"/>
                </a:lnTo>
                <a:lnTo>
                  <a:pt x="2022688" y="3655049"/>
                </a:lnTo>
                <a:lnTo>
                  <a:pt x="1975605" y="3659296"/>
                </a:lnTo>
                <a:lnTo>
                  <a:pt x="1928186" y="3662349"/>
                </a:lnTo>
                <a:lnTo>
                  <a:pt x="1880448" y="3664192"/>
                </a:lnTo>
                <a:lnTo>
                  <a:pt x="1832404" y="3664809"/>
                </a:lnTo>
                <a:lnTo>
                  <a:pt x="1784361" y="3664192"/>
                </a:lnTo>
                <a:lnTo>
                  <a:pt x="1736622" y="3662349"/>
                </a:lnTo>
                <a:lnTo>
                  <a:pt x="1689203" y="3659296"/>
                </a:lnTo>
                <a:lnTo>
                  <a:pt x="1642119" y="3655049"/>
                </a:lnTo>
                <a:lnTo>
                  <a:pt x="1595385" y="3649621"/>
                </a:lnTo>
                <a:lnTo>
                  <a:pt x="1549016" y="3643029"/>
                </a:lnTo>
                <a:lnTo>
                  <a:pt x="1503027" y="3635287"/>
                </a:lnTo>
                <a:lnTo>
                  <a:pt x="1457433" y="3626410"/>
                </a:lnTo>
                <a:lnTo>
                  <a:pt x="1412250" y="3616414"/>
                </a:lnTo>
                <a:lnTo>
                  <a:pt x="1367493" y="3605314"/>
                </a:lnTo>
                <a:lnTo>
                  <a:pt x="1323175" y="3593124"/>
                </a:lnTo>
                <a:lnTo>
                  <a:pt x="1279314" y="3579860"/>
                </a:lnTo>
                <a:lnTo>
                  <a:pt x="1235923" y="3565537"/>
                </a:lnTo>
                <a:lnTo>
                  <a:pt x="1193018" y="3550170"/>
                </a:lnTo>
                <a:lnTo>
                  <a:pt x="1150614" y="3533774"/>
                </a:lnTo>
                <a:lnTo>
                  <a:pt x="1108726" y="3516363"/>
                </a:lnTo>
                <a:lnTo>
                  <a:pt x="1067369" y="3497955"/>
                </a:lnTo>
                <a:lnTo>
                  <a:pt x="1026558" y="3478562"/>
                </a:lnTo>
                <a:lnTo>
                  <a:pt x="986309" y="3458201"/>
                </a:lnTo>
                <a:lnTo>
                  <a:pt x="946636" y="3436886"/>
                </a:lnTo>
                <a:lnTo>
                  <a:pt x="907554" y="3414633"/>
                </a:lnTo>
                <a:lnTo>
                  <a:pt x="869079" y="3391456"/>
                </a:lnTo>
                <a:lnTo>
                  <a:pt x="831225" y="3367371"/>
                </a:lnTo>
                <a:lnTo>
                  <a:pt x="794008" y="3342393"/>
                </a:lnTo>
                <a:lnTo>
                  <a:pt x="757443" y="3316537"/>
                </a:lnTo>
                <a:lnTo>
                  <a:pt x="721544" y="3289818"/>
                </a:lnTo>
                <a:lnTo>
                  <a:pt x="686328" y="3262251"/>
                </a:lnTo>
                <a:lnTo>
                  <a:pt x="651809" y="3233851"/>
                </a:lnTo>
                <a:lnTo>
                  <a:pt x="618001" y="3204634"/>
                </a:lnTo>
                <a:lnTo>
                  <a:pt x="584921" y="3174613"/>
                </a:lnTo>
                <a:lnTo>
                  <a:pt x="552584" y="3143806"/>
                </a:lnTo>
                <a:lnTo>
                  <a:pt x="521003" y="3112225"/>
                </a:lnTo>
                <a:lnTo>
                  <a:pt x="490195" y="3079888"/>
                </a:lnTo>
                <a:lnTo>
                  <a:pt x="460175" y="3046808"/>
                </a:lnTo>
                <a:lnTo>
                  <a:pt x="430958" y="3013000"/>
                </a:lnTo>
                <a:lnTo>
                  <a:pt x="402558" y="2978481"/>
                </a:lnTo>
                <a:lnTo>
                  <a:pt x="374991" y="2943265"/>
                </a:lnTo>
                <a:lnTo>
                  <a:pt x="348272" y="2907366"/>
                </a:lnTo>
                <a:lnTo>
                  <a:pt x="322415" y="2870801"/>
                </a:lnTo>
                <a:lnTo>
                  <a:pt x="297437" y="2833584"/>
                </a:lnTo>
                <a:lnTo>
                  <a:pt x="273353" y="2795730"/>
                </a:lnTo>
                <a:lnTo>
                  <a:pt x="250176" y="2757255"/>
                </a:lnTo>
                <a:lnTo>
                  <a:pt x="227923" y="2718173"/>
                </a:lnTo>
                <a:lnTo>
                  <a:pt x="206608" y="2678500"/>
                </a:lnTo>
                <a:lnTo>
                  <a:pt x="186247" y="2638250"/>
                </a:lnTo>
                <a:lnTo>
                  <a:pt x="166854" y="2597440"/>
                </a:lnTo>
                <a:lnTo>
                  <a:pt x="148445" y="2556083"/>
                </a:lnTo>
                <a:lnTo>
                  <a:pt x="131035" y="2514195"/>
                </a:lnTo>
                <a:lnTo>
                  <a:pt x="114639" y="2471791"/>
                </a:lnTo>
                <a:lnTo>
                  <a:pt x="99272" y="2428886"/>
                </a:lnTo>
                <a:lnTo>
                  <a:pt x="84949" y="2385495"/>
                </a:lnTo>
                <a:lnTo>
                  <a:pt x="71685" y="2341633"/>
                </a:lnTo>
                <a:lnTo>
                  <a:pt x="59495" y="2297316"/>
                </a:lnTo>
                <a:lnTo>
                  <a:pt x="48395" y="2252559"/>
                </a:lnTo>
                <a:lnTo>
                  <a:pt x="38398" y="2207376"/>
                </a:lnTo>
                <a:lnTo>
                  <a:pt x="29522" y="2161782"/>
                </a:lnTo>
                <a:lnTo>
                  <a:pt x="21780" y="2115793"/>
                </a:lnTo>
                <a:lnTo>
                  <a:pt x="15188" y="2069424"/>
                </a:lnTo>
                <a:lnTo>
                  <a:pt x="9760" y="2022690"/>
                </a:lnTo>
                <a:lnTo>
                  <a:pt x="5513" y="1975606"/>
                </a:lnTo>
                <a:lnTo>
                  <a:pt x="2460" y="1928187"/>
                </a:lnTo>
                <a:lnTo>
                  <a:pt x="617" y="1880448"/>
                </a:lnTo>
                <a:lnTo>
                  <a:pt x="0" y="1832404"/>
                </a:lnTo>
                <a:lnTo>
                  <a:pt x="617" y="1784361"/>
                </a:lnTo>
                <a:lnTo>
                  <a:pt x="2460" y="1736622"/>
                </a:lnTo>
                <a:lnTo>
                  <a:pt x="5513" y="1689203"/>
                </a:lnTo>
                <a:lnTo>
                  <a:pt x="9760" y="1642119"/>
                </a:lnTo>
                <a:lnTo>
                  <a:pt x="15188" y="1595385"/>
                </a:lnTo>
                <a:lnTo>
                  <a:pt x="21780" y="1549016"/>
                </a:lnTo>
                <a:lnTo>
                  <a:pt x="29522" y="1503027"/>
                </a:lnTo>
                <a:lnTo>
                  <a:pt x="38398" y="1457433"/>
                </a:lnTo>
                <a:lnTo>
                  <a:pt x="48395" y="1412250"/>
                </a:lnTo>
                <a:lnTo>
                  <a:pt x="59495" y="1367493"/>
                </a:lnTo>
                <a:lnTo>
                  <a:pt x="71685" y="1323175"/>
                </a:lnTo>
                <a:lnTo>
                  <a:pt x="84949" y="1279314"/>
                </a:lnTo>
                <a:lnTo>
                  <a:pt x="99272" y="1235923"/>
                </a:lnTo>
                <a:lnTo>
                  <a:pt x="114639" y="1193018"/>
                </a:lnTo>
                <a:lnTo>
                  <a:pt x="131035" y="1150614"/>
                </a:lnTo>
                <a:lnTo>
                  <a:pt x="148445" y="1108726"/>
                </a:lnTo>
                <a:lnTo>
                  <a:pt x="166854" y="1067369"/>
                </a:lnTo>
                <a:lnTo>
                  <a:pt x="186247" y="1026558"/>
                </a:lnTo>
                <a:lnTo>
                  <a:pt x="206608" y="986309"/>
                </a:lnTo>
                <a:lnTo>
                  <a:pt x="227923" y="946636"/>
                </a:lnTo>
                <a:lnTo>
                  <a:pt x="250176" y="907554"/>
                </a:lnTo>
                <a:lnTo>
                  <a:pt x="273353" y="869079"/>
                </a:lnTo>
                <a:lnTo>
                  <a:pt x="297437" y="831225"/>
                </a:lnTo>
                <a:lnTo>
                  <a:pt x="322415" y="794008"/>
                </a:lnTo>
                <a:lnTo>
                  <a:pt x="348272" y="757443"/>
                </a:lnTo>
                <a:lnTo>
                  <a:pt x="374991" y="721544"/>
                </a:lnTo>
                <a:lnTo>
                  <a:pt x="402558" y="686328"/>
                </a:lnTo>
                <a:lnTo>
                  <a:pt x="430958" y="651809"/>
                </a:lnTo>
                <a:lnTo>
                  <a:pt x="460175" y="618001"/>
                </a:lnTo>
                <a:lnTo>
                  <a:pt x="490195" y="584921"/>
                </a:lnTo>
                <a:lnTo>
                  <a:pt x="521003" y="552584"/>
                </a:lnTo>
                <a:lnTo>
                  <a:pt x="552584" y="521003"/>
                </a:lnTo>
                <a:lnTo>
                  <a:pt x="584921" y="490195"/>
                </a:lnTo>
                <a:lnTo>
                  <a:pt x="618001" y="460175"/>
                </a:lnTo>
                <a:lnTo>
                  <a:pt x="651809" y="430958"/>
                </a:lnTo>
                <a:lnTo>
                  <a:pt x="686328" y="402558"/>
                </a:lnTo>
                <a:lnTo>
                  <a:pt x="721544" y="374991"/>
                </a:lnTo>
                <a:lnTo>
                  <a:pt x="757443" y="348272"/>
                </a:lnTo>
                <a:lnTo>
                  <a:pt x="794008" y="322415"/>
                </a:lnTo>
                <a:lnTo>
                  <a:pt x="831225" y="297437"/>
                </a:lnTo>
                <a:lnTo>
                  <a:pt x="869079" y="273353"/>
                </a:lnTo>
                <a:lnTo>
                  <a:pt x="907554" y="250176"/>
                </a:lnTo>
                <a:lnTo>
                  <a:pt x="946636" y="227923"/>
                </a:lnTo>
                <a:lnTo>
                  <a:pt x="986309" y="206608"/>
                </a:lnTo>
                <a:lnTo>
                  <a:pt x="1026558" y="186247"/>
                </a:lnTo>
                <a:lnTo>
                  <a:pt x="1067369" y="166854"/>
                </a:lnTo>
                <a:lnTo>
                  <a:pt x="1108726" y="148445"/>
                </a:lnTo>
                <a:lnTo>
                  <a:pt x="1150614" y="131035"/>
                </a:lnTo>
                <a:lnTo>
                  <a:pt x="1193018" y="114639"/>
                </a:lnTo>
                <a:lnTo>
                  <a:pt x="1235923" y="99272"/>
                </a:lnTo>
                <a:lnTo>
                  <a:pt x="1279314" y="84949"/>
                </a:lnTo>
                <a:lnTo>
                  <a:pt x="1323175" y="71685"/>
                </a:lnTo>
                <a:lnTo>
                  <a:pt x="1367493" y="59495"/>
                </a:lnTo>
                <a:lnTo>
                  <a:pt x="1412250" y="48395"/>
                </a:lnTo>
                <a:lnTo>
                  <a:pt x="1457433" y="38398"/>
                </a:lnTo>
                <a:lnTo>
                  <a:pt x="1503027" y="29522"/>
                </a:lnTo>
                <a:lnTo>
                  <a:pt x="1549016" y="21780"/>
                </a:lnTo>
                <a:lnTo>
                  <a:pt x="1595385" y="15188"/>
                </a:lnTo>
                <a:lnTo>
                  <a:pt x="1642119" y="9760"/>
                </a:lnTo>
                <a:lnTo>
                  <a:pt x="1689203" y="5513"/>
                </a:lnTo>
                <a:lnTo>
                  <a:pt x="1736622" y="2460"/>
                </a:lnTo>
                <a:lnTo>
                  <a:pt x="1784361" y="617"/>
                </a:lnTo>
                <a:lnTo>
                  <a:pt x="1832404" y="0"/>
                </a:lnTo>
                <a:lnTo>
                  <a:pt x="1880448" y="617"/>
                </a:lnTo>
                <a:lnTo>
                  <a:pt x="1928186" y="2460"/>
                </a:lnTo>
                <a:lnTo>
                  <a:pt x="1975605" y="5513"/>
                </a:lnTo>
                <a:lnTo>
                  <a:pt x="2022688" y="9760"/>
                </a:lnTo>
                <a:lnTo>
                  <a:pt x="2069422" y="15188"/>
                </a:lnTo>
                <a:lnTo>
                  <a:pt x="2115791" y="21780"/>
                </a:lnTo>
                <a:lnTo>
                  <a:pt x="2161779" y="29522"/>
                </a:lnTo>
                <a:lnTo>
                  <a:pt x="2207372" y="38398"/>
                </a:lnTo>
                <a:lnTo>
                  <a:pt x="2252555" y="48395"/>
                </a:lnTo>
                <a:lnTo>
                  <a:pt x="2297313" y="59495"/>
                </a:lnTo>
                <a:lnTo>
                  <a:pt x="2341630" y="71685"/>
                </a:lnTo>
                <a:lnTo>
                  <a:pt x="2385491" y="84949"/>
                </a:lnTo>
                <a:lnTo>
                  <a:pt x="2428882" y="99272"/>
                </a:lnTo>
                <a:lnTo>
                  <a:pt x="2471786" y="114639"/>
                </a:lnTo>
                <a:lnTo>
                  <a:pt x="2514190" y="131035"/>
                </a:lnTo>
                <a:lnTo>
                  <a:pt x="2556078" y="148445"/>
                </a:lnTo>
                <a:lnTo>
                  <a:pt x="2597435" y="166854"/>
                </a:lnTo>
                <a:lnTo>
                  <a:pt x="2638246" y="186247"/>
                </a:lnTo>
                <a:lnTo>
                  <a:pt x="2678495" y="206608"/>
                </a:lnTo>
                <a:lnTo>
                  <a:pt x="2718169" y="227923"/>
                </a:lnTo>
                <a:lnTo>
                  <a:pt x="2757250" y="250176"/>
                </a:lnTo>
                <a:lnTo>
                  <a:pt x="2795726" y="273353"/>
                </a:lnTo>
                <a:lnTo>
                  <a:pt x="2833579" y="297437"/>
                </a:lnTo>
                <a:lnTo>
                  <a:pt x="2870796" y="322415"/>
                </a:lnTo>
                <a:lnTo>
                  <a:pt x="2907362" y="348272"/>
                </a:lnTo>
                <a:lnTo>
                  <a:pt x="2943260" y="374991"/>
                </a:lnTo>
                <a:lnTo>
                  <a:pt x="2978477" y="402558"/>
                </a:lnTo>
                <a:lnTo>
                  <a:pt x="3012996" y="430958"/>
                </a:lnTo>
                <a:lnTo>
                  <a:pt x="3046803" y="460175"/>
                </a:lnTo>
                <a:lnTo>
                  <a:pt x="3079883" y="490195"/>
                </a:lnTo>
                <a:lnTo>
                  <a:pt x="3112221" y="521003"/>
                </a:lnTo>
                <a:lnTo>
                  <a:pt x="3143802" y="552584"/>
                </a:lnTo>
                <a:lnTo>
                  <a:pt x="3174610" y="584921"/>
                </a:lnTo>
                <a:lnTo>
                  <a:pt x="3204630" y="618001"/>
                </a:lnTo>
                <a:lnTo>
                  <a:pt x="3233848" y="651809"/>
                </a:lnTo>
                <a:lnTo>
                  <a:pt x="3262248" y="686328"/>
                </a:lnTo>
                <a:lnTo>
                  <a:pt x="3289815" y="721544"/>
                </a:lnTo>
                <a:lnTo>
                  <a:pt x="3316534" y="757443"/>
                </a:lnTo>
                <a:lnTo>
                  <a:pt x="3342391" y="794008"/>
                </a:lnTo>
                <a:lnTo>
                  <a:pt x="3367369" y="831225"/>
                </a:lnTo>
                <a:lnTo>
                  <a:pt x="3391454" y="869079"/>
                </a:lnTo>
                <a:lnTo>
                  <a:pt x="3414630" y="907554"/>
                </a:lnTo>
                <a:lnTo>
                  <a:pt x="3436884" y="946636"/>
                </a:lnTo>
                <a:lnTo>
                  <a:pt x="3458199" y="986309"/>
                </a:lnTo>
                <a:lnTo>
                  <a:pt x="3478560" y="1026558"/>
                </a:lnTo>
                <a:lnTo>
                  <a:pt x="3497953" y="1067369"/>
                </a:lnTo>
                <a:lnTo>
                  <a:pt x="3516362" y="1108726"/>
                </a:lnTo>
                <a:lnTo>
                  <a:pt x="3533772" y="1150614"/>
                </a:lnTo>
                <a:lnTo>
                  <a:pt x="3550168" y="1193018"/>
                </a:lnTo>
                <a:lnTo>
                  <a:pt x="3565536" y="1235923"/>
                </a:lnTo>
                <a:lnTo>
                  <a:pt x="3579859" y="1279314"/>
                </a:lnTo>
                <a:lnTo>
                  <a:pt x="3593123" y="1323175"/>
                </a:lnTo>
                <a:lnTo>
                  <a:pt x="3605313" y="1367493"/>
                </a:lnTo>
                <a:lnTo>
                  <a:pt x="3616414" y="1412250"/>
                </a:lnTo>
                <a:lnTo>
                  <a:pt x="3626410" y="1457433"/>
                </a:lnTo>
                <a:lnTo>
                  <a:pt x="3635287" y="1503027"/>
                </a:lnTo>
                <a:lnTo>
                  <a:pt x="3643029" y="1549016"/>
                </a:lnTo>
                <a:lnTo>
                  <a:pt x="3649621" y="1595385"/>
                </a:lnTo>
                <a:lnTo>
                  <a:pt x="3655049" y="1642119"/>
                </a:lnTo>
                <a:lnTo>
                  <a:pt x="3659296" y="1689203"/>
                </a:lnTo>
                <a:lnTo>
                  <a:pt x="3662349" y="1736622"/>
                </a:lnTo>
                <a:lnTo>
                  <a:pt x="3664192" y="1784361"/>
                </a:lnTo>
                <a:lnTo>
                  <a:pt x="3664809" y="1832404"/>
                </a:lnTo>
                <a:close/>
              </a:path>
            </a:pathLst>
          </a:custGeom>
          <a:ln w="20941">
            <a:solidFill>
              <a:srgbClr val="0D57E7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01715" y="4182249"/>
            <a:ext cx="3665220" cy="3665220"/>
          </a:xfrm>
          <a:custGeom>
            <a:avLst/>
            <a:gdLst/>
            <a:ahLst/>
            <a:cxnLst/>
            <a:rect l="l" t="t" r="r" b="b"/>
            <a:pathLst>
              <a:path w="3665220" h="3665220">
                <a:moveTo>
                  <a:pt x="3664809" y="1832404"/>
                </a:moveTo>
                <a:lnTo>
                  <a:pt x="3664192" y="1880448"/>
                </a:lnTo>
                <a:lnTo>
                  <a:pt x="3662349" y="1928187"/>
                </a:lnTo>
                <a:lnTo>
                  <a:pt x="3659296" y="1975606"/>
                </a:lnTo>
                <a:lnTo>
                  <a:pt x="3655049" y="2022690"/>
                </a:lnTo>
                <a:lnTo>
                  <a:pt x="3649621" y="2069424"/>
                </a:lnTo>
                <a:lnTo>
                  <a:pt x="3643029" y="2115793"/>
                </a:lnTo>
                <a:lnTo>
                  <a:pt x="3635287" y="2161782"/>
                </a:lnTo>
                <a:lnTo>
                  <a:pt x="3626410" y="2207376"/>
                </a:lnTo>
                <a:lnTo>
                  <a:pt x="3616414" y="2252559"/>
                </a:lnTo>
                <a:lnTo>
                  <a:pt x="3605314" y="2297316"/>
                </a:lnTo>
                <a:lnTo>
                  <a:pt x="3593124" y="2341633"/>
                </a:lnTo>
                <a:lnTo>
                  <a:pt x="3579860" y="2385495"/>
                </a:lnTo>
                <a:lnTo>
                  <a:pt x="3565537" y="2428886"/>
                </a:lnTo>
                <a:lnTo>
                  <a:pt x="3550170" y="2471791"/>
                </a:lnTo>
                <a:lnTo>
                  <a:pt x="3533774" y="2514195"/>
                </a:lnTo>
                <a:lnTo>
                  <a:pt x="3516363" y="2556083"/>
                </a:lnTo>
                <a:lnTo>
                  <a:pt x="3497955" y="2597440"/>
                </a:lnTo>
                <a:lnTo>
                  <a:pt x="3478562" y="2638250"/>
                </a:lnTo>
                <a:lnTo>
                  <a:pt x="3458201" y="2678500"/>
                </a:lnTo>
                <a:lnTo>
                  <a:pt x="3436886" y="2718173"/>
                </a:lnTo>
                <a:lnTo>
                  <a:pt x="3414633" y="2757255"/>
                </a:lnTo>
                <a:lnTo>
                  <a:pt x="3391456" y="2795730"/>
                </a:lnTo>
                <a:lnTo>
                  <a:pt x="3367371" y="2833584"/>
                </a:lnTo>
                <a:lnTo>
                  <a:pt x="3342393" y="2870801"/>
                </a:lnTo>
                <a:lnTo>
                  <a:pt x="3316537" y="2907366"/>
                </a:lnTo>
                <a:lnTo>
                  <a:pt x="3289818" y="2943265"/>
                </a:lnTo>
                <a:lnTo>
                  <a:pt x="3262251" y="2978481"/>
                </a:lnTo>
                <a:lnTo>
                  <a:pt x="3233851" y="3013000"/>
                </a:lnTo>
                <a:lnTo>
                  <a:pt x="3204634" y="3046808"/>
                </a:lnTo>
                <a:lnTo>
                  <a:pt x="3174613" y="3079888"/>
                </a:lnTo>
                <a:lnTo>
                  <a:pt x="3143806" y="3112225"/>
                </a:lnTo>
                <a:lnTo>
                  <a:pt x="3112225" y="3143806"/>
                </a:lnTo>
                <a:lnTo>
                  <a:pt x="3079888" y="3174613"/>
                </a:lnTo>
                <a:lnTo>
                  <a:pt x="3046808" y="3204634"/>
                </a:lnTo>
                <a:lnTo>
                  <a:pt x="3013000" y="3233851"/>
                </a:lnTo>
                <a:lnTo>
                  <a:pt x="2978481" y="3262251"/>
                </a:lnTo>
                <a:lnTo>
                  <a:pt x="2943265" y="3289818"/>
                </a:lnTo>
                <a:lnTo>
                  <a:pt x="2907366" y="3316537"/>
                </a:lnTo>
                <a:lnTo>
                  <a:pt x="2870801" y="3342393"/>
                </a:lnTo>
                <a:lnTo>
                  <a:pt x="2833584" y="3367371"/>
                </a:lnTo>
                <a:lnTo>
                  <a:pt x="2795730" y="3391456"/>
                </a:lnTo>
                <a:lnTo>
                  <a:pt x="2757255" y="3414633"/>
                </a:lnTo>
                <a:lnTo>
                  <a:pt x="2718173" y="3436886"/>
                </a:lnTo>
                <a:lnTo>
                  <a:pt x="2678500" y="3458201"/>
                </a:lnTo>
                <a:lnTo>
                  <a:pt x="2638250" y="3478562"/>
                </a:lnTo>
                <a:lnTo>
                  <a:pt x="2597440" y="3497955"/>
                </a:lnTo>
                <a:lnTo>
                  <a:pt x="2556083" y="3516363"/>
                </a:lnTo>
                <a:lnTo>
                  <a:pt x="2514195" y="3533774"/>
                </a:lnTo>
                <a:lnTo>
                  <a:pt x="2471791" y="3550170"/>
                </a:lnTo>
                <a:lnTo>
                  <a:pt x="2428886" y="3565537"/>
                </a:lnTo>
                <a:lnTo>
                  <a:pt x="2385495" y="3579860"/>
                </a:lnTo>
                <a:lnTo>
                  <a:pt x="2341633" y="3593124"/>
                </a:lnTo>
                <a:lnTo>
                  <a:pt x="2297316" y="3605314"/>
                </a:lnTo>
                <a:lnTo>
                  <a:pt x="2252559" y="3616414"/>
                </a:lnTo>
                <a:lnTo>
                  <a:pt x="2207376" y="3626410"/>
                </a:lnTo>
                <a:lnTo>
                  <a:pt x="2161782" y="3635287"/>
                </a:lnTo>
                <a:lnTo>
                  <a:pt x="2115793" y="3643029"/>
                </a:lnTo>
                <a:lnTo>
                  <a:pt x="2069424" y="3649621"/>
                </a:lnTo>
                <a:lnTo>
                  <a:pt x="2022690" y="3655049"/>
                </a:lnTo>
                <a:lnTo>
                  <a:pt x="1975606" y="3659296"/>
                </a:lnTo>
                <a:lnTo>
                  <a:pt x="1928187" y="3662349"/>
                </a:lnTo>
                <a:lnTo>
                  <a:pt x="1880448" y="3664192"/>
                </a:lnTo>
                <a:lnTo>
                  <a:pt x="1832404" y="3664809"/>
                </a:lnTo>
                <a:lnTo>
                  <a:pt x="1784361" y="3664192"/>
                </a:lnTo>
                <a:lnTo>
                  <a:pt x="1736622" y="3662349"/>
                </a:lnTo>
                <a:lnTo>
                  <a:pt x="1689203" y="3659296"/>
                </a:lnTo>
                <a:lnTo>
                  <a:pt x="1642119" y="3655049"/>
                </a:lnTo>
                <a:lnTo>
                  <a:pt x="1595385" y="3649621"/>
                </a:lnTo>
                <a:lnTo>
                  <a:pt x="1549016" y="3643029"/>
                </a:lnTo>
                <a:lnTo>
                  <a:pt x="1503027" y="3635287"/>
                </a:lnTo>
                <a:lnTo>
                  <a:pt x="1457433" y="3626410"/>
                </a:lnTo>
                <a:lnTo>
                  <a:pt x="1412250" y="3616414"/>
                </a:lnTo>
                <a:lnTo>
                  <a:pt x="1367493" y="3605314"/>
                </a:lnTo>
                <a:lnTo>
                  <a:pt x="1323175" y="3593124"/>
                </a:lnTo>
                <a:lnTo>
                  <a:pt x="1279314" y="3579860"/>
                </a:lnTo>
                <a:lnTo>
                  <a:pt x="1235923" y="3565537"/>
                </a:lnTo>
                <a:lnTo>
                  <a:pt x="1193018" y="3550170"/>
                </a:lnTo>
                <a:lnTo>
                  <a:pt x="1150614" y="3533774"/>
                </a:lnTo>
                <a:lnTo>
                  <a:pt x="1108726" y="3516363"/>
                </a:lnTo>
                <a:lnTo>
                  <a:pt x="1067369" y="3497955"/>
                </a:lnTo>
                <a:lnTo>
                  <a:pt x="1026558" y="3478562"/>
                </a:lnTo>
                <a:lnTo>
                  <a:pt x="986309" y="3458201"/>
                </a:lnTo>
                <a:lnTo>
                  <a:pt x="946636" y="3436886"/>
                </a:lnTo>
                <a:lnTo>
                  <a:pt x="907554" y="3414633"/>
                </a:lnTo>
                <a:lnTo>
                  <a:pt x="869079" y="3391456"/>
                </a:lnTo>
                <a:lnTo>
                  <a:pt x="831225" y="3367371"/>
                </a:lnTo>
                <a:lnTo>
                  <a:pt x="794008" y="3342393"/>
                </a:lnTo>
                <a:lnTo>
                  <a:pt x="757443" y="3316537"/>
                </a:lnTo>
                <a:lnTo>
                  <a:pt x="721544" y="3289818"/>
                </a:lnTo>
                <a:lnTo>
                  <a:pt x="686328" y="3262251"/>
                </a:lnTo>
                <a:lnTo>
                  <a:pt x="651809" y="3233851"/>
                </a:lnTo>
                <a:lnTo>
                  <a:pt x="618001" y="3204634"/>
                </a:lnTo>
                <a:lnTo>
                  <a:pt x="584921" y="3174613"/>
                </a:lnTo>
                <a:lnTo>
                  <a:pt x="552584" y="3143806"/>
                </a:lnTo>
                <a:lnTo>
                  <a:pt x="521003" y="3112225"/>
                </a:lnTo>
                <a:lnTo>
                  <a:pt x="490195" y="3079888"/>
                </a:lnTo>
                <a:lnTo>
                  <a:pt x="460175" y="3046808"/>
                </a:lnTo>
                <a:lnTo>
                  <a:pt x="430958" y="3013000"/>
                </a:lnTo>
                <a:lnTo>
                  <a:pt x="402558" y="2978481"/>
                </a:lnTo>
                <a:lnTo>
                  <a:pt x="374991" y="2943265"/>
                </a:lnTo>
                <a:lnTo>
                  <a:pt x="348272" y="2907366"/>
                </a:lnTo>
                <a:lnTo>
                  <a:pt x="322415" y="2870801"/>
                </a:lnTo>
                <a:lnTo>
                  <a:pt x="297437" y="2833584"/>
                </a:lnTo>
                <a:lnTo>
                  <a:pt x="273353" y="2795730"/>
                </a:lnTo>
                <a:lnTo>
                  <a:pt x="250176" y="2757255"/>
                </a:lnTo>
                <a:lnTo>
                  <a:pt x="227923" y="2718173"/>
                </a:lnTo>
                <a:lnTo>
                  <a:pt x="206608" y="2678500"/>
                </a:lnTo>
                <a:lnTo>
                  <a:pt x="186247" y="2638250"/>
                </a:lnTo>
                <a:lnTo>
                  <a:pt x="166854" y="2597440"/>
                </a:lnTo>
                <a:lnTo>
                  <a:pt x="148445" y="2556083"/>
                </a:lnTo>
                <a:lnTo>
                  <a:pt x="131035" y="2514195"/>
                </a:lnTo>
                <a:lnTo>
                  <a:pt x="114639" y="2471791"/>
                </a:lnTo>
                <a:lnTo>
                  <a:pt x="99272" y="2428886"/>
                </a:lnTo>
                <a:lnTo>
                  <a:pt x="84949" y="2385495"/>
                </a:lnTo>
                <a:lnTo>
                  <a:pt x="71685" y="2341633"/>
                </a:lnTo>
                <a:lnTo>
                  <a:pt x="59495" y="2297316"/>
                </a:lnTo>
                <a:lnTo>
                  <a:pt x="48395" y="2252559"/>
                </a:lnTo>
                <a:lnTo>
                  <a:pt x="38398" y="2207376"/>
                </a:lnTo>
                <a:lnTo>
                  <a:pt x="29522" y="2161782"/>
                </a:lnTo>
                <a:lnTo>
                  <a:pt x="21780" y="2115793"/>
                </a:lnTo>
                <a:lnTo>
                  <a:pt x="15188" y="2069424"/>
                </a:lnTo>
                <a:lnTo>
                  <a:pt x="9760" y="2022690"/>
                </a:lnTo>
                <a:lnTo>
                  <a:pt x="5513" y="1975606"/>
                </a:lnTo>
                <a:lnTo>
                  <a:pt x="2460" y="1928187"/>
                </a:lnTo>
                <a:lnTo>
                  <a:pt x="617" y="1880448"/>
                </a:lnTo>
                <a:lnTo>
                  <a:pt x="0" y="1832404"/>
                </a:lnTo>
                <a:lnTo>
                  <a:pt x="617" y="1784361"/>
                </a:lnTo>
                <a:lnTo>
                  <a:pt x="2460" y="1736622"/>
                </a:lnTo>
                <a:lnTo>
                  <a:pt x="5513" y="1689203"/>
                </a:lnTo>
                <a:lnTo>
                  <a:pt x="9760" y="1642119"/>
                </a:lnTo>
                <a:lnTo>
                  <a:pt x="15188" y="1595385"/>
                </a:lnTo>
                <a:lnTo>
                  <a:pt x="21780" y="1549016"/>
                </a:lnTo>
                <a:lnTo>
                  <a:pt x="29522" y="1503027"/>
                </a:lnTo>
                <a:lnTo>
                  <a:pt x="38398" y="1457433"/>
                </a:lnTo>
                <a:lnTo>
                  <a:pt x="48395" y="1412250"/>
                </a:lnTo>
                <a:lnTo>
                  <a:pt x="59495" y="1367493"/>
                </a:lnTo>
                <a:lnTo>
                  <a:pt x="71685" y="1323175"/>
                </a:lnTo>
                <a:lnTo>
                  <a:pt x="84949" y="1279314"/>
                </a:lnTo>
                <a:lnTo>
                  <a:pt x="99272" y="1235923"/>
                </a:lnTo>
                <a:lnTo>
                  <a:pt x="114639" y="1193018"/>
                </a:lnTo>
                <a:lnTo>
                  <a:pt x="131035" y="1150614"/>
                </a:lnTo>
                <a:lnTo>
                  <a:pt x="148445" y="1108726"/>
                </a:lnTo>
                <a:lnTo>
                  <a:pt x="166854" y="1067369"/>
                </a:lnTo>
                <a:lnTo>
                  <a:pt x="186247" y="1026558"/>
                </a:lnTo>
                <a:lnTo>
                  <a:pt x="206608" y="986309"/>
                </a:lnTo>
                <a:lnTo>
                  <a:pt x="227923" y="946636"/>
                </a:lnTo>
                <a:lnTo>
                  <a:pt x="250176" y="907554"/>
                </a:lnTo>
                <a:lnTo>
                  <a:pt x="273353" y="869079"/>
                </a:lnTo>
                <a:lnTo>
                  <a:pt x="297437" y="831225"/>
                </a:lnTo>
                <a:lnTo>
                  <a:pt x="322415" y="794008"/>
                </a:lnTo>
                <a:lnTo>
                  <a:pt x="348272" y="757443"/>
                </a:lnTo>
                <a:lnTo>
                  <a:pt x="374991" y="721544"/>
                </a:lnTo>
                <a:lnTo>
                  <a:pt x="402558" y="686328"/>
                </a:lnTo>
                <a:lnTo>
                  <a:pt x="430958" y="651809"/>
                </a:lnTo>
                <a:lnTo>
                  <a:pt x="460175" y="618001"/>
                </a:lnTo>
                <a:lnTo>
                  <a:pt x="490195" y="584921"/>
                </a:lnTo>
                <a:lnTo>
                  <a:pt x="521003" y="552584"/>
                </a:lnTo>
                <a:lnTo>
                  <a:pt x="552584" y="521003"/>
                </a:lnTo>
                <a:lnTo>
                  <a:pt x="584921" y="490195"/>
                </a:lnTo>
                <a:lnTo>
                  <a:pt x="618001" y="460175"/>
                </a:lnTo>
                <a:lnTo>
                  <a:pt x="651809" y="430958"/>
                </a:lnTo>
                <a:lnTo>
                  <a:pt x="686328" y="402558"/>
                </a:lnTo>
                <a:lnTo>
                  <a:pt x="721544" y="374991"/>
                </a:lnTo>
                <a:lnTo>
                  <a:pt x="757443" y="348272"/>
                </a:lnTo>
                <a:lnTo>
                  <a:pt x="794008" y="322415"/>
                </a:lnTo>
                <a:lnTo>
                  <a:pt x="831225" y="297437"/>
                </a:lnTo>
                <a:lnTo>
                  <a:pt x="869079" y="273353"/>
                </a:lnTo>
                <a:lnTo>
                  <a:pt x="907554" y="250176"/>
                </a:lnTo>
                <a:lnTo>
                  <a:pt x="946636" y="227923"/>
                </a:lnTo>
                <a:lnTo>
                  <a:pt x="986309" y="206608"/>
                </a:lnTo>
                <a:lnTo>
                  <a:pt x="1026558" y="186247"/>
                </a:lnTo>
                <a:lnTo>
                  <a:pt x="1067369" y="166854"/>
                </a:lnTo>
                <a:lnTo>
                  <a:pt x="1108726" y="148445"/>
                </a:lnTo>
                <a:lnTo>
                  <a:pt x="1150614" y="131035"/>
                </a:lnTo>
                <a:lnTo>
                  <a:pt x="1193018" y="114639"/>
                </a:lnTo>
                <a:lnTo>
                  <a:pt x="1235923" y="99272"/>
                </a:lnTo>
                <a:lnTo>
                  <a:pt x="1279314" y="84949"/>
                </a:lnTo>
                <a:lnTo>
                  <a:pt x="1323175" y="71685"/>
                </a:lnTo>
                <a:lnTo>
                  <a:pt x="1367493" y="59495"/>
                </a:lnTo>
                <a:lnTo>
                  <a:pt x="1412250" y="48395"/>
                </a:lnTo>
                <a:lnTo>
                  <a:pt x="1457433" y="38398"/>
                </a:lnTo>
                <a:lnTo>
                  <a:pt x="1503027" y="29522"/>
                </a:lnTo>
                <a:lnTo>
                  <a:pt x="1549016" y="21780"/>
                </a:lnTo>
                <a:lnTo>
                  <a:pt x="1595385" y="15188"/>
                </a:lnTo>
                <a:lnTo>
                  <a:pt x="1642119" y="9760"/>
                </a:lnTo>
                <a:lnTo>
                  <a:pt x="1689203" y="5513"/>
                </a:lnTo>
                <a:lnTo>
                  <a:pt x="1736622" y="2460"/>
                </a:lnTo>
                <a:lnTo>
                  <a:pt x="1784361" y="617"/>
                </a:lnTo>
                <a:lnTo>
                  <a:pt x="1832404" y="0"/>
                </a:lnTo>
                <a:lnTo>
                  <a:pt x="1880448" y="617"/>
                </a:lnTo>
                <a:lnTo>
                  <a:pt x="1928187" y="2460"/>
                </a:lnTo>
                <a:lnTo>
                  <a:pt x="1975606" y="5513"/>
                </a:lnTo>
                <a:lnTo>
                  <a:pt x="2022690" y="9760"/>
                </a:lnTo>
                <a:lnTo>
                  <a:pt x="2069424" y="15188"/>
                </a:lnTo>
                <a:lnTo>
                  <a:pt x="2115793" y="21780"/>
                </a:lnTo>
                <a:lnTo>
                  <a:pt x="2161782" y="29522"/>
                </a:lnTo>
                <a:lnTo>
                  <a:pt x="2207376" y="38398"/>
                </a:lnTo>
                <a:lnTo>
                  <a:pt x="2252559" y="48395"/>
                </a:lnTo>
                <a:lnTo>
                  <a:pt x="2297316" y="59495"/>
                </a:lnTo>
                <a:lnTo>
                  <a:pt x="2341633" y="71685"/>
                </a:lnTo>
                <a:lnTo>
                  <a:pt x="2385495" y="84949"/>
                </a:lnTo>
                <a:lnTo>
                  <a:pt x="2428886" y="99272"/>
                </a:lnTo>
                <a:lnTo>
                  <a:pt x="2471791" y="114639"/>
                </a:lnTo>
                <a:lnTo>
                  <a:pt x="2514195" y="131035"/>
                </a:lnTo>
                <a:lnTo>
                  <a:pt x="2556083" y="148445"/>
                </a:lnTo>
                <a:lnTo>
                  <a:pt x="2597440" y="166854"/>
                </a:lnTo>
                <a:lnTo>
                  <a:pt x="2638250" y="186247"/>
                </a:lnTo>
                <a:lnTo>
                  <a:pt x="2678500" y="206608"/>
                </a:lnTo>
                <a:lnTo>
                  <a:pt x="2718173" y="227923"/>
                </a:lnTo>
                <a:lnTo>
                  <a:pt x="2757255" y="250176"/>
                </a:lnTo>
                <a:lnTo>
                  <a:pt x="2795730" y="273353"/>
                </a:lnTo>
                <a:lnTo>
                  <a:pt x="2833584" y="297437"/>
                </a:lnTo>
                <a:lnTo>
                  <a:pt x="2870801" y="322415"/>
                </a:lnTo>
                <a:lnTo>
                  <a:pt x="2907366" y="348272"/>
                </a:lnTo>
                <a:lnTo>
                  <a:pt x="2943265" y="374991"/>
                </a:lnTo>
                <a:lnTo>
                  <a:pt x="2978481" y="402558"/>
                </a:lnTo>
                <a:lnTo>
                  <a:pt x="3013000" y="430958"/>
                </a:lnTo>
                <a:lnTo>
                  <a:pt x="3046808" y="460175"/>
                </a:lnTo>
                <a:lnTo>
                  <a:pt x="3079888" y="490195"/>
                </a:lnTo>
                <a:lnTo>
                  <a:pt x="3112225" y="521003"/>
                </a:lnTo>
                <a:lnTo>
                  <a:pt x="3143806" y="552584"/>
                </a:lnTo>
                <a:lnTo>
                  <a:pt x="3174613" y="584921"/>
                </a:lnTo>
                <a:lnTo>
                  <a:pt x="3204634" y="618001"/>
                </a:lnTo>
                <a:lnTo>
                  <a:pt x="3233851" y="651809"/>
                </a:lnTo>
                <a:lnTo>
                  <a:pt x="3262251" y="686328"/>
                </a:lnTo>
                <a:lnTo>
                  <a:pt x="3289818" y="721544"/>
                </a:lnTo>
                <a:lnTo>
                  <a:pt x="3316537" y="757443"/>
                </a:lnTo>
                <a:lnTo>
                  <a:pt x="3342393" y="794008"/>
                </a:lnTo>
                <a:lnTo>
                  <a:pt x="3367371" y="831225"/>
                </a:lnTo>
                <a:lnTo>
                  <a:pt x="3391456" y="869079"/>
                </a:lnTo>
                <a:lnTo>
                  <a:pt x="3414633" y="907554"/>
                </a:lnTo>
                <a:lnTo>
                  <a:pt x="3436886" y="946636"/>
                </a:lnTo>
                <a:lnTo>
                  <a:pt x="3458201" y="986309"/>
                </a:lnTo>
                <a:lnTo>
                  <a:pt x="3478562" y="1026558"/>
                </a:lnTo>
                <a:lnTo>
                  <a:pt x="3497955" y="1067369"/>
                </a:lnTo>
                <a:lnTo>
                  <a:pt x="3516363" y="1108726"/>
                </a:lnTo>
                <a:lnTo>
                  <a:pt x="3533774" y="1150614"/>
                </a:lnTo>
                <a:lnTo>
                  <a:pt x="3550170" y="1193018"/>
                </a:lnTo>
                <a:lnTo>
                  <a:pt x="3565537" y="1235923"/>
                </a:lnTo>
                <a:lnTo>
                  <a:pt x="3579860" y="1279314"/>
                </a:lnTo>
                <a:lnTo>
                  <a:pt x="3593124" y="1323175"/>
                </a:lnTo>
                <a:lnTo>
                  <a:pt x="3605314" y="1367493"/>
                </a:lnTo>
                <a:lnTo>
                  <a:pt x="3616414" y="1412250"/>
                </a:lnTo>
                <a:lnTo>
                  <a:pt x="3626410" y="1457433"/>
                </a:lnTo>
                <a:lnTo>
                  <a:pt x="3635287" y="1503027"/>
                </a:lnTo>
                <a:lnTo>
                  <a:pt x="3643029" y="1549016"/>
                </a:lnTo>
                <a:lnTo>
                  <a:pt x="3649621" y="1595385"/>
                </a:lnTo>
                <a:lnTo>
                  <a:pt x="3655049" y="1642119"/>
                </a:lnTo>
                <a:lnTo>
                  <a:pt x="3659296" y="1689203"/>
                </a:lnTo>
                <a:lnTo>
                  <a:pt x="3662349" y="1736622"/>
                </a:lnTo>
                <a:lnTo>
                  <a:pt x="3664192" y="1784361"/>
                </a:lnTo>
                <a:lnTo>
                  <a:pt x="3664809" y="1832404"/>
                </a:lnTo>
                <a:close/>
              </a:path>
            </a:pathLst>
          </a:custGeom>
          <a:ln w="20941">
            <a:solidFill>
              <a:srgbClr val="0D57E7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38945" y="4182249"/>
            <a:ext cx="3665220" cy="3665220"/>
          </a:xfrm>
          <a:custGeom>
            <a:avLst/>
            <a:gdLst/>
            <a:ahLst/>
            <a:cxnLst/>
            <a:rect l="l" t="t" r="r" b="b"/>
            <a:pathLst>
              <a:path w="3665219" h="3665220">
                <a:moveTo>
                  <a:pt x="3664809" y="1832404"/>
                </a:moveTo>
                <a:lnTo>
                  <a:pt x="3664192" y="1880448"/>
                </a:lnTo>
                <a:lnTo>
                  <a:pt x="3662349" y="1928187"/>
                </a:lnTo>
                <a:lnTo>
                  <a:pt x="3659296" y="1975606"/>
                </a:lnTo>
                <a:lnTo>
                  <a:pt x="3655049" y="2022690"/>
                </a:lnTo>
                <a:lnTo>
                  <a:pt x="3649621" y="2069424"/>
                </a:lnTo>
                <a:lnTo>
                  <a:pt x="3643029" y="2115793"/>
                </a:lnTo>
                <a:lnTo>
                  <a:pt x="3635287" y="2161782"/>
                </a:lnTo>
                <a:lnTo>
                  <a:pt x="3626410" y="2207376"/>
                </a:lnTo>
                <a:lnTo>
                  <a:pt x="3616414" y="2252559"/>
                </a:lnTo>
                <a:lnTo>
                  <a:pt x="3605314" y="2297316"/>
                </a:lnTo>
                <a:lnTo>
                  <a:pt x="3593124" y="2341633"/>
                </a:lnTo>
                <a:lnTo>
                  <a:pt x="3579860" y="2385495"/>
                </a:lnTo>
                <a:lnTo>
                  <a:pt x="3565537" y="2428886"/>
                </a:lnTo>
                <a:lnTo>
                  <a:pt x="3550170" y="2471791"/>
                </a:lnTo>
                <a:lnTo>
                  <a:pt x="3533774" y="2514195"/>
                </a:lnTo>
                <a:lnTo>
                  <a:pt x="3516363" y="2556083"/>
                </a:lnTo>
                <a:lnTo>
                  <a:pt x="3497955" y="2597440"/>
                </a:lnTo>
                <a:lnTo>
                  <a:pt x="3478562" y="2638250"/>
                </a:lnTo>
                <a:lnTo>
                  <a:pt x="3458201" y="2678500"/>
                </a:lnTo>
                <a:lnTo>
                  <a:pt x="3436886" y="2718173"/>
                </a:lnTo>
                <a:lnTo>
                  <a:pt x="3414633" y="2757255"/>
                </a:lnTo>
                <a:lnTo>
                  <a:pt x="3391456" y="2795730"/>
                </a:lnTo>
                <a:lnTo>
                  <a:pt x="3367371" y="2833584"/>
                </a:lnTo>
                <a:lnTo>
                  <a:pt x="3342393" y="2870801"/>
                </a:lnTo>
                <a:lnTo>
                  <a:pt x="3316537" y="2907366"/>
                </a:lnTo>
                <a:lnTo>
                  <a:pt x="3289818" y="2943265"/>
                </a:lnTo>
                <a:lnTo>
                  <a:pt x="3262251" y="2978481"/>
                </a:lnTo>
                <a:lnTo>
                  <a:pt x="3233851" y="3013000"/>
                </a:lnTo>
                <a:lnTo>
                  <a:pt x="3204634" y="3046808"/>
                </a:lnTo>
                <a:lnTo>
                  <a:pt x="3174613" y="3079888"/>
                </a:lnTo>
                <a:lnTo>
                  <a:pt x="3143806" y="3112225"/>
                </a:lnTo>
                <a:lnTo>
                  <a:pt x="3112225" y="3143806"/>
                </a:lnTo>
                <a:lnTo>
                  <a:pt x="3079888" y="3174613"/>
                </a:lnTo>
                <a:lnTo>
                  <a:pt x="3046808" y="3204634"/>
                </a:lnTo>
                <a:lnTo>
                  <a:pt x="3013000" y="3233851"/>
                </a:lnTo>
                <a:lnTo>
                  <a:pt x="2978481" y="3262251"/>
                </a:lnTo>
                <a:lnTo>
                  <a:pt x="2943265" y="3289818"/>
                </a:lnTo>
                <a:lnTo>
                  <a:pt x="2907366" y="3316537"/>
                </a:lnTo>
                <a:lnTo>
                  <a:pt x="2870801" y="3342393"/>
                </a:lnTo>
                <a:lnTo>
                  <a:pt x="2833584" y="3367371"/>
                </a:lnTo>
                <a:lnTo>
                  <a:pt x="2795730" y="3391456"/>
                </a:lnTo>
                <a:lnTo>
                  <a:pt x="2757255" y="3414633"/>
                </a:lnTo>
                <a:lnTo>
                  <a:pt x="2718173" y="3436886"/>
                </a:lnTo>
                <a:lnTo>
                  <a:pt x="2678500" y="3458201"/>
                </a:lnTo>
                <a:lnTo>
                  <a:pt x="2638250" y="3478562"/>
                </a:lnTo>
                <a:lnTo>
                  <a:pt x="2597440" y="3497955"/>
                </a:lnTo>
                <a:lnTo>
                  <a:pt x="2556083" y="3516363"/>
                </a:lnTo>
                <a:lnTo>
                  <a:pt x="2514195" y="3533774"/>
                </a:lnTo>
                <a:lnTo>
                  <a:pt x="2471791" y="3550170"/>
                </a:lnTo>
                <a:lnTo>
                  <a:pt x="2428886" y="3565537"/>
                </a:lnTo>
                <a:lnTo>
                  <a:pt x="2385495" y="3579860"/>
                </a:lnTo>
                <a:lnTo>
                  <a:pt x="2341633" y="3593124"/>
                </a:lnTo>
                <a:lnTo>
                  <a:pt x="2297316" y="3605314"/>
                </a:lnTo>
                <a:lnTo>
                  <a:pt x="2252559" y="3616414"/>
                </a:lnTo>
                <a:lnTo>
                  <a:pt x="2207376" y="3626410"/>
                </a:lnTo>
                <a:lnTo>
                  <a:pt x="2161782" y="3635287"/>
                </a:lnTo>
                <a:lnTo>
                  <a:pt x="2115793" y="3643029"/>
                </a:lnTo>
                <a:lnTo>
                  <a:pt x="2069424" y="3649621"/>
                </a:lnTo>
                <a:lnTo>
                  <a:pt x="2022690" y="3655049"/>
                </a:lnTo>
                <a:lnTo>
                  <a:pt x="1975606" y="3659296"/>
                </a:lnTo>
                <a:lnTo>
                  <a:pt x="1928187" y="3662349"/>
                </a:lnTo>
                <a:lnTo>
                  <a:pt x="1880448" y="3664192"/>
                </a:lnTo>
                <a:lnTo>
                  <a:pt x="1832404" y="3664809"/>
                </a:lnTo>
                <a:lnTo>
                  <a:pt x="1784361" y="3664192"/>
                </a:lnTo>
                <a:lnTo>
                  <a:pt x="1736622" y="3662349"/>
                </a:lnTo>
                <a:lnTo>
                  <a:pt x="1689203" y="3659296"/>
                </a:lnTo>
                <a:lnTo>
                  <a:pt x="1642119" y="3655049"/>
                </a:lnTo>
                <a:lnTo>
                  <a:pt x="1595385" y="3649621"/>
                </a:lnTo>
                <a:lnTo>
                  <a:pt x="1549016" y="3643029"/>
                </a:lnTo>
                <a:lnTo>
                  <a:pt x="1503027" y="3635287"/>
                </a:lnTo>
                <a:lnTo>
                  <a:pt x="1457433" y="3626410"/>
                </a:lnTo>
                <a:lnTo>
                  <a:pt x="1412250" y="3616414"/>
                </a:lnTo>
                <a:lnTo>
                  <a:pt x="1367493" y="3605314"/>
                </a:lnTo>
                <a:lnTo>
                  <a:pt x="1323175" y="3593124"/>
                </a:lnTo>
                <a:lnTo>
                  <a:pt x="1279314" y="3579860"/>
                </a:lnTo>
                <a:lnTo>
                  <a:pt x="1235923" y="3565537"/>
                </a:lnTo>
                <a:lnTo>
                  <a:pt x="1193018" y="3550170"/>
                </a:lnTo>
                <a:lnTo>
                  <a:pt x="1150614" y="3533774"/>
                </a:lnTo>
                <a:lnTo>
                  <a:pt x="1108726" y="3516363"/>
                </a:lnTo>
                <a:lnTo>
                  <a:pt x="1067369" y="3497955"/>
                </a:lnTo>
                <a:lnTo>
                  <a:pt x="1026558" y="3478562"/>
                </a:lnTo>
                <a:lnTo>
                  <a:pt x="986309" y="3458201"/>
                </a:lnTo>
                <a:lnTo>
                  <a:pt x="946636" y="3436886"/>
                </a:lnTo>
                <a:lnTo>
                  <a:pt x="907554" y="3414633"/>
                </a:lnTo>
                <a:lnTo>
                  <a:pt x="869079" y="3391456"/>
                </a:lnTo>
                <a:lnTo>
                  <a:pt x="831225" y="3367371"/>
                </a:lnTo>
                <a:lnTo>
                  <a:pt x="794008" y="3342393"/>
                </a:lnTo>
                <a:lnTo>
                  <a:pt x="757443" y="3316537"/>
                </a:lnTo>
                <a:lnTo>
                  <a:pt x="721544" y="3289818"/>
                </a:lnTo>
                <a:lnTo>
                  <a:pt x="686328" y="3262251"/>
                </a:lnTo>
                <a:lnTo>
                  <a:pt x="651809" y="3233851"/>
                </a:lnTo>
                <a:lnTo>
                  <a:pt x="618001" y="3204634"/>
                </a:lnTo>
                <a:lnTo>
                  <a:pt x="584921" y="3174613"/>
                </a:lnTo>
                <a:lnTo>
                  <a:pt x="552584" y="3143806"/>
                </a:lnTo>
                <a:lnTo>
                  <a:pt x="521003" y="3112225"/>
                </a:lnTo>
                <a:lnTo>
                  <a:pt x="490195" y="3079888"/>
                </a:lnTo>
                <a:lnTo>
                  <a:pt x="460175" y="3046808"/>
                </a:lnTo>
                <a:lnTo>
                  <a:pt x="430958" y="3013000"/>
                </a:lnTo>
                <a:lnTo>
                  <a:pt x="402558" y="2978481"/>
                </a:lnTo>
                <a:lnTo>
                  <a:pt x="374991" y="2943265"/>
                </a:lnTo>
                <a:lnTo>
                  <a:pt x="348272" y="2907366"/>
                </a:lnTo>
                <a:lnTo>
                  <a:pt x="322415" y="2870801"/>
                </a:lnTo>
                <a:lnTo>
                  <a:pt x="297437" y="2833584"/>
                </a:lnTo>
                <a:lnTo>
                  <a:pt x="273353" y="2795730"/>
                </a:lnTo>
                <a:lnTo>
                  <a:pt x="250176" y="2757255"/>
                </a:lnTo>
                <a:lnTo>
                  <a:pt x="227923" y="2718173"/>
                </a:lnTo>
                <a:lnTo>
                  <a:pt x="206608" y="2678500"/>
                </a:lnTo>
                <a:lnTo>
                  <a:pt x="186247" y="2638250"/>
                </a:lnTo>
                <a:lnTo>
                  <a:pt x="166854" y="2597440"/>
                </a:lnTo>
                <a:lnTo>
                  <a:pt x="148445" y="2556083"/>
                </a:lnTo>
                <a:lnTo>
                  <a:pt x="131035" y="2514195"/>
                </a:lnTo>
                <a:lnTo>
                  <a:pt x="114639" y="2471791"/>
                </a:lnTo>
                <a:lnTo>
                  <a:pt x="99272" y="2428886"/>
                </a:lnTo>
                <a:lnTo>
                  <a:pt x="84949" y="2385495"/>
                </a:lnTo>
                <a:lnTo>
                  <a:pt x="71685" y="2341633"/>
                </a:lnTo>
                <a:lnTo>
                  <a:pt x="59495" y="2297316"/>
                </a:lnTo>
                <a:lnTo>
                  <a:pt x="48395" y="2252559"/>
                </a:lnTo>
                <a:lnTo>
                  <a:pt x="38398" y="2207376"/>
                </a:lnTo>
                <a:lnTo>
                  <a:pt x="29522" y="2161782"/>
                </a:lnTo>
                <a:lnTo>
                  <a:pt x="21780" y="2115793"/>
                </a:lnTo>
                <a:lnTo>
                  <a:pt x="15188" y="2069424"/>
                </a:lnTo>
                <a:lnTo>
                  <a:pt x="9760" y="2022690"/>
                </a:lnTo>
                <a:lnTo>
                  <a:pt x="5513" y="1975606"/>
                </a:lnTo>
                <a:lnTo>
                  <a:pt x="2460" y="1928187"/>
                </a:lnTo>
                <a:lnTo>
                  <a:pt x="617" y="1880448"/>
                </a:lnTo>
                <a:lnTo>
                  <a:pt x="0" y="1832404"/>
                </a:lnTo>
                <a:lnTo>
                  <a:pt x="617" y="1784361"/>
                </a:lnTo>
                <a:lnTo>
                  <a:pt x="2460" y="1736622"/>
                </a:lnTo>
                <a:lnTo>
                  <a:pt x="5513" y="1689203"/>
                </a:lnTo>
                <a:lnTo>
                  <a:pt x="9760" y="1642119"/>
                </a:lnTo>
                <a:lnTo>
                  <a:pt x="15188" y="1595385"/>
                </a:lnTo>
                <a:lnTo>
                  <a:pt x="21780" y="1549016"/>
                </a:lnTo>
                <a:lnTo>
                  <a:pt x="29522" y="1503027"/>
                </a:lnTo>
                <a:lnTo>
                  <a:pt x="38398" y="1457433"/>
                </a:lnTo>
                <a:lnTo>
                  <a:pt x="48395" y="1412250"/>
                </a:lnTo>
                <a:lnTo>
                  <a:pt x="59495" y="1367493"/>
                </a:lnTo>
                <a:lnTo>
                  <a:pt x="71685" y="1323175"/>
                </a:lnTo>
                <a:lnTo>
                  <a:pt x="84949" y="1279314"/>
                </a:lnTo>
                <a:lnTo>
                  <a:pt x="99272" y="1235923"/>
                </a:lnTo>
                <a:lnTo>
                  <a:pt x="114639" y="1193018"/>
                </a:lnTo>
                <a:lnTo>
                  <a:pt x="131035" y="1150614"/>
                </a:lnTo>
                <a:lnTo>
                  <a:pt x="148445" y="1108726"/>
                </a:lnTo>
                <a:lnTo>
                  <a:pt x="166854" y="1067369"/>
                </a:lnTo>
                <a:lnTo>
                  <a:pt x="186247" y="1026558"/>
                </a:lnTo>
                <a:lnTo>
                  <a:pt x="206608" y="986309"/>
                </a:lnTo>
                <a:lnTo>
                  <a:pt x="227923" y="946636"/>
                </a:lnTo>
                <a:lnTo>
                  <a:pt x="250176" y="907554"/>
                </a:lnTo>
                <a:lnTo>
                  <a:pt x="273353" y="869079"/>
                </a:lnTo>
                <a:lnTo>
                  <a:pt x="297437" y="831225"/>
                </a:lnTo>
                <a:lnTo>
                  <a:pt x="322415" y="794008"/>
                </a:lnTo>
                <a:lnTo>
                  <a:pt x="348272" y="757443"/>
                </a:lnTo>
                <a:lnTo>
                  <a:pt x="374991" y="721544"/>
                </a:lnTo>
                <a:lnTo>
                  <a:pt x="402558" y="686328"/>
                </a:lnTo>
                <a:lnTo>
                  <a:pt x="430958" y="651809"/>
                </a:lnTo>
                <a:lnTo>
                  <a:pt x="460175" y="618001"/>
                </a:lnTo>
                <a:lnTo>
                  <a:pt x="490195" y="584921"/>
                </a:lnTo>
                <a:lnTo>
                  <a:pt x="521003" y="552584"/>
                </a:lnTo>
                <a:lnTo>
                  <a:pt x="552584" y="521003"/>
                </a:lnTo>
                <a:lnTo>
                  <a:pt x="584921" y="490195"/>
                </a:lnTo>
                <a:lnTo>
                  <a:pt x="618001" y="460175"/>
                </a:lnTo>
                <a:lnTo>
                  <a:pt x="651809" y="430958"/>
                </a:lnTo>
                <a:lnTo>
                  <a:pt x="686328" y="402558"/>
                </a:lnTo>
                <a:lnTo>
                  <a:pt x="721544" y="374991"/>
                </a:lnTo>
                <a:lnTo>
                  <a:pt x="757443" y="348272"/>
                </a:lnTo>
                <a:lnTo>
                  <a:pt x="794008" y="322415"/>
                </a:lnTo>
                <a:lnTo>
                  <a:pt x="831225" y="297437"/>
                </a:lnTo>
                <a:lnTo>
                  <a:pt x="869079" y="273353"/>
                </a:lnTo>
                <a:lnTo>
                  <a:pt x="907554" y="250176"/>
                </a:lnTo>
                <a:lnTo>
                  <a:pt x="946636" y="227923"/>
                </a:lnTo>
                <a:lnTo>
                  <a:pt x="986309" y="206608"/>
                </a:lnTo>
                <a:lnTo>
                  <a:pt x="1026558" y="186247"/>
                </a:lnTo>
                <a:lnTo>
                  <a:pt x="1067369" y="166854"/>
                </a:lnTo>
                <a:lnTo>
                  <a:pt x="1108726" y="148445"/>
                </a:lnTo>
                <a:lnTo>
                  <a:pt x="1150614" y="131035"/>
                </a:lnTo>
                <a:lnTo>
                  <a:pt x="1193018" y="114639"/>
                </a:lnTo>
                <a:lnTo>
                  <a:pt x="1235923" y="99272"/>
                </a:lnTo>
                <a:lnTo>
                  <a:pt x="1279314" y="84949"/>
                </a:lnTo>
                <a:lnTo>
                  <a:pt x="1323175" y="71685"/>
                </a:lnTo>
                <a:lnTo>
                  <a:pt x="1367493" y="59495"/>
                </a:lnTo>
                <a:lnTo>
                  <a:pt x="1412250" y="48395"/>
                </a:lnTo>
                <a:lnTo>
                  <a:pt x="1457433" y="38398"/>
                </a:lnTo>
                <a:lnTo>
                  <a:pt x="1503027" y="29522"/>
                </a:lnTo>
                <a:lnTo>
                  <a:pt x="1549016" y="21780"/>
                </a:lnTo>
                <a:lnTo>
                  <a:pt x="1595385" y="15188"/>
                </a:lnTo>
                <a:lnTo>
                  <a:pt x="1642119" y="9760"/>
                </a:lnTo>
                <a:lnTo>
                  <a:pt x="1689203" y="5513"/>
                </a:lnTo>
                <a:lnTo>
                  <a:pt x="1736622" y="2460"/>
                </a:lnTo>
                <a:lnTo>
                  <a:pt x="1784361" y="617"/>
                </a:lnTo>
                <a:lnTo>
                  <a:pt x="1832404" y="0"/>
                </a:lnTo>
                <a:lnTo>
                  <a:pt x="1880448" y="617"/>
                </a:lnTo>
                <a:lnTo>
                  <a:pt x="1928187" y="2460"/>
                </a:lnTo>
                <a:lnTo>
                  <a:pt x="1975606" y="5513"/>
                </a:lnTo>
                <a:lnTo>
                  <a:pt x="2022690" y="9760"/>
                </a:lnTo>
                <a:lnTo>
                  <a:pt x="2069424" y="15188"/>
                </a:lnTo>
                <a:lnTo>
                  <a:pt x="2115793" y="21780"/>
                </a:lnTo>
                <a:lnTo>
                  <a:pt x="2161782" y="29522"/>
                </a:lnTo>
                <a:lnTo>
                  <a:pt x="2207376" y="38398"/>
                </a:lnTo>
                <a:lnTo>
                  <a:pt x="2252559" y="48395"/>
                </a:lnTo>
                <a:lnTo>
                  <a:pt x="2297316" y="59495"/>
                </a:lnTo>
                <a:lnTo>
                  <a:pt x="2341633" y="71685"/>
                </a:lnTo>
                <a:lnTo>
                  <a:pt x="2385495" y="84949"/>
                </a:lnTo>
                <a:lnTo>
                  <a:pt x="2428886" y="99272"/>
                </a:lnTo>
                <a:lnTo>
                  <a:pt x="2471791" y="114639"/>
                </a:lnTo>
                <a:lnTo>
                  <a:pt x="2514195" y="131035"/>
                </a:lnTo>
                <a:lnTo>
                  <a:pt x="2556083" y="148445"/>
                </a:lnTo>
                <a:lnTo>
                  <a:pt x="2597440" y="166854"/>
                </a:lnTo>
                <a:lnTo>
                  <a:pt x="2638250" y="186247"/>
                </a:lnTo>
                <a:lnTo>
                  <a:pt x="2678500" y="206608"/>
                </a:lnTo>
                <a:lnTo>
                  <a:pt x="2718173" y="227923"/>
                </a:lnTo>
                <a:lnTo>
                  <a:pt x="2757255" y="250176"/>
                </a:lnTo>
                <a:lnTo>
                  <a:pt x="2795730" y="273353"/>
                </a:lnTo>
                <a:lnTo>
                  <a:pt x="2833584" y="297437"/>
                </a:lnTo>
                <a:lnTo>
                  <a:pt x="2870801" y="322415"/>
                </a:lnTo>
                <a:lnTo>
                  <a:pt x="2907366" y="348272"/>
                </a:lnTo>
                <a:lnTo>
                  <a:pt x="2943265" y="374991"/>
                </a:lnTo>
                <a:lnTo>
                  <a:pt x="2978481" y="402558"/>
                </a:lnTo>
                <a:lnTo>
                  <a:pt x="3013000" y="430958"/>
                </a:lnTo>
                <a:lnTo>
                  <a:pt x="3046808" y="460175"/>
                </a:lnTo>
                <a:lnTo>
                  <a:pt x="3079888" y="490195"/>
                </a:lnTo>
                <a:lnTo>
                  <a:pt x="3112225" y="521003"/>
                </a:lnTo>
                <a:lnTo>
                  <a:pt x="3143806" y="552584"/>
                </a:lnTo>
                <a:lnTo>
                  <a:pt x="3174613" y="584921"/>
                </a:lnTo>
                <a:lnTo>
                  <a:pt x="3204634" y="618001"/>
                </a:lnTo>
                <a:lnTo>
                  <a:pt x="3233851" y="651809"/>
                </a:lnTo>
                <a:lnTo>
                  <a:pt x="3262251" y="686328"/>
                </a:lnTo>
                <a:lnTo>
                  <a:pt x="3289818" y="721544"/>
                </a:lnTo>
                <a:lnTo>
                  <a:pt x="3316537" y="757443"/>
                </a:lnTo>
                <a:lnTo>
                  <a:pt x="3342393" y="794008"/>
                </a:lnTo>
                <a:lnTo>
                  <a:pt x="3367371" y="831225"/>
                </a:lnTo>
                <a:lnTo>
                  <a:pt x="3391456" y="869079"/>
                </a:lnTo>
                <a:lnTo>
                  <a:pt x="3414633" y="907554"/>
                </a:lnTo>
                <a:lnTo>
                  <a:pt x="3436886" y="946636"/>
                </a:lnTo>
                <a:lnTo>
                  <a:pt x="3458201" y="986309"/>
                </a:lnTo>
                <a:lnTo>
                  <a:pt x="3478562" y="1026558"/>
                </a:lnTo>
                <a:lnTo>
                  <a:pt x="3497955" y="1067369"/>
                </a:lnTo>
                <a:lnTo>
                  <a:pt x="3516363" y="1108726"/>
                </a:lnTo>
                <a:lnTo>
                  <a:pt x="3533774" y="1150614"/>
                </a:lnTo>
                <a:lnTo>
                  <a:pt x="3550170" y="1193018"/>
                </a:lnTo>
                <a:lnTo>
                  <a:pt x="3565537" y="1235923"/>
                </a:lnTo>
                <a:lnTo>
                  <a:pt x="3579860" y="1279314"/>
                </a:lnTo>
                <a:lnTo>
                  <a:pt x="3593124" y="1323175"/>
                </a:lnTo>
                <a:lnTo>
                  <a:pt x="3605314" y="1367493"/>
                </a:lnTo>
                <a:lnTo>
                  <a:pt x="3616414" y="1412250"/>
                </a:lnTo>
                <a:lnTo>
                  <a:pt x="3626410" y="1457433"/>
                </a:lnTo>
                <a:lnTo>
                  <a:pt x="3635287" y="1503027"/>
                </a:lnTo>
                <a:lnTo>
                  <a:pt x="3643029" y="1549016"/>
                </a:lnTo>
                <a:lnTo>
                  <a:pt x="3649621" y="1595385"/>
                </a:lnTo>
                <a:lnTo>
                  <a:pt x="3655049" y="1642119"/>
                </a:lnTo>
                <a:lnTo>
                  <a:pt x="3659296" y="1689203"/>
                </a:lnTo>
                <a:lnTo>
                  <a:pt x="3662349" y="1736622"/>
                </a:lnTo>
                <a:lnTo>
                  <a:pt x="3664192" y="1784361"/>
                </a:lnTo>
                <a:lnTo>
                  <a:pt x="3664809" y="1832404"/>
                </a:lnTo>
                <a:close/>
              </a:path>
            </a:pathLst>
          </a:custGeom>
          <a:ln w="10470">
            <a:solidFill>
              <a:srgbClr val="0D57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4749498" y="3754889"/>
            <a:ext cx="4518660" cy="4516120"/>
            <a:chOff x="14749498" y="3754889"/>
            <a:chExt cx="4518660" cy="451612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49498" y="3754889"/>
              <a:ext cx="4518396" cy="451582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5176186" y="4182249"/>
              <a:ext cx="3665220" cy="3665220"/>
            </a:xfrm>
            <a:custGeom>
              <a:avLst/>
              <a:gdLst/>
              <a:ahLst/>
              <a:cxnLst/>
              <a:rect l="l" t="t" r="r" b="b"/>
              <a:pathLst>
                <a:path w="3665219" h="3665220">
                  <a:moveTo>
                    <a:pt x="1832404" y="0"/>
                  </a:moveTo>
                  <a:lnTo>
                    <a:pt x="1784361" y="617"/>
                  </a:lnTo>
                  <a:lnTo>
                    <a:pt x="1736622" y="2460"/>
                  </a:lnTo>
                  <a:lnTo>
                    <a:pt x="1689203" y="5513"/>
                  </a:lnTo>
                  <a:lnTo>
                    <a:pt x="1642119" y="9760"/>
                  </a:lnTo>
                  <a:lnTo>
                    <a:pt x="1595385" y="15188"/>
                  </a:lnTo>
                  <a:lnTo>
                    <a:pt x="1549016" y="21780"/>
                  </a:lnTo>
                  <a:lnTo>
                    <a:pt x="1503027" y="29522"/>
                  </a:lnTo>
                  <a:lnTo>
                    <a:pt x="1457433" y="38398"/>
                  </a:lnTo>
                  <a:lnTo>
                    <a:pt x="1412250" y="48395"/>
                  </a:lnTo>
                  <a:lnTo>
                    <a:pt x="1367493" y="59495"/>
                  </a:lnTo>
                  <a:lnTo>
                    <a:pt x="1323175" y="71685"/>
                  </a:lnTo>
                  <a:lnTo>
                    <a:pt x="1279314" y="84949"/>
                  </a:lnTo>
                  <a:lnTo>
                    <a:pt x="1235923" y="99272"/>
                  </a:lnTo>
                  <a:lnTo>
                    <a:pt x="1193018" y="114639"/>
                  </a:lnTo>
                  <a:lnTo>
                    <a:pt x="1150614" y="131035"/>
                  </a:lnTo>
                  <a:lnTo>
                    <a:pt x="1108726" y="148445"/>
                  </a:lnTo>
                  <a:lnTo>
                    <a:pt x="1067369" y="166854"/>
                  </a:lnTo>
                  <a:lnTo>
                    <a:pt x="1026558" y="186247"/>
                  </a:lnTo>
                  <a:lnTo>
                    <a:pt x="986309" y="206608"/>
                  </a:lnTo>
                  <a:lnTo>
                    <a:pt x="946636" y="227923"/>
                  </a:lnTo>
                  <a:lnTo>
                    <a:pt x="907554" y="250176"/>
                  </a:lnTo>
                  <a:lnTo>
                    <a:pt x="869079" y="273353"/>
                  </a:lnTo>
                  <a:lnTo>
                    <a:pt x="831225" y="297437"/>
                  </a:lnTo>
                  <a:lnTo>
                    <a:pt x="794008" y="322415"/>
                  </a:lnTo>
                  <a:lnTo>
                    <a:pt x="757443" y="348272"/>
                  </a:lnTo>
                  <a:lnTo>
                    <a:pt x="721544" y="374991"/>
                  </a:lnTo>
                  <a:lnTo>
                    <a:pt x="686328" y="402558"/>
                  </a:lnTo>
                  <a:lnTo>
                    <a:pt x="651809" y="430958"/>
                  </a:lnTo>
                  <a:lnTo>
                    <a:pt x="618001" y="460175"/>
                  </a:lnTo>
                  <a:lnTo>
                    <a:pt x="584921" y="490195"/>
                  </a:lnTo>
                  <a:lnTo>
                    <a:pt x="552584" y="521003"/>
                  </a:lnTo>
                  <a:lnTo>
                    <a:pt x="521003" y="552584"/>
                  </a:lnTo>
                  <a:lnTo>
                    <a:pt x="490195" y="584921"/>
                  </a:lnTo>
                  <a:lnTo>
                    <a:pt x="460175" y="618001"/>
                  </a:lnTo>
                  <a:lnTo>
                    <a:pt x="430958" y="651809"/>
                  </a:lnTo>
                  <a:lnTo>
                    <a:pt x="402558" y="686328"/>
                  </a:lnTo>
                  <a:lnTo>
                    <a:pt x="374991" y="721544"/>
                  </a:lnTo>
                  <a:lnTo>
                    <a:pt x="348272" y="757443"/>
                  </a:lnTo>
                  <a:lnTo>
                    <a:pt x="322415" y="794008"/>
                  </a:lnTo>
                  <a:lnTo>
                    <a:pt x="297437" y="831225"/>
                  </a:lnTo>
                  <a:lnTo>
                    <a:pt x="273353" y="869079"/>
                  </a:lnTo>
                  <a:lnTo>
                    <a:pt x="250176" y="907554"/>
                  </a:lnTo>
                  <a:lnTo>
                    <a:pt x="227923" y="946636"/>
                  </a:lnTo>
                  <a:lnTo>
                    <a:pt x="206608" y="986309"/>
                  </a:lnTo>
                  <a:lnTo>
                    <a:pt x="186247" y="1026558"/>
                  </a:lnTo>
                  <a:lnTo>
                    <a:pt x="166854" y="1067369"/>
                  </a:lnTo>
                  <a:lnTo>
                    <a:pt x="148445" y="1108726"/>
                  </a:lnTo>
                  <a:lnTo>
                    <a:pt x="131035" y="1150614"/>
                  </a:lnTo>
                  <a:lnTo>
                    <a:pt x="114639" y="1193018"/>
                  </a:lnTo>
                  <a:lnTo>
                    <a:pt x="99272" y="1235923"/>
                  </a:lnTo>
                  <a:lnTo>
                    <a:pt x="84949" y="1279314"/>
                  </a:lnTo>
                  <a:lnTo>
                    <a:pt x="71685" y="1323175"/>
                  </a:lnTo>
                  <a:lnTo>
                    <a:pt x="59495" y="1367493"/>
                  </a:lnTo>
                  <a:lnTo>
                    <a:pt x="48395" y="1412250"/>
                  </a:lnTo>
                  <a:lnTo>
                    <a:pt x="38398" y="1457433"/>
                  </a:lnTo>
                  <a:lnTo>
                    <a:pt x="29522" y="1503027"/>
                  </a:lnTo>
                  <a:lnTo>
                    <a:pt x="21780" y="1549016"/>
                  </a:lnTo>
                  <a:lnTo>
                    <a:pt x="15188" y="1595385"/>
                  </a:lnTo>
                  <a:lnTo>
                    <a:pt x="9760" y="1642119"/>
                  </a:lnTo>
                  <a:lnTo>
                    <a:pt x="5513" y="1689203"/>
                  </a:lnTo>
                  <a:lnTo>
                    <a:pt x="2460" y="1736622"/>
                  </a:lnTo>
                  <a:lnTo>
                    <a:pt x="617" y="1784361"/>
                  </a:lnTo>
                  <a:lnTo>
                    <a:pt x="0" y="1832404"/>
                  </a:lnTo>
                  <a:lnTo>
                    <a:pt x="617" y="1880448"/>
                  </a:lnTo>
                  <a:lnTo>
                    <a:pt x="2460" y="1928187"/>
                  </a:lnTo>
                  <a:lnTo>
                    <a:pt x="5513" y="1975606"/>
                  </a:lnTo>
                  <a:lnTo>
                    <a:pt x="9760" y="2022690"/>
                  </a:lnTo>
                  <a:lnTo>
                    <a:pt x="15188" y="2069424"/>
                  </a:lnTo>
                  <a:lnTo>
                    <a:pt x="21780" y="2115793"/>
                  </a:lnTo>
                  <a:lnTo>
                    <a:pt x="29522" y="2161782"/>
                  </a:lnTo>
                  <a:lnTo>
                    <a:pt x="38398" y="2207376"/>
                  </a:lnTo>
                  <a:lnTo>
                    <a:pt x="48395" y="2252559"/>
                  </a:lnTo>
                  <a:lnTo>
                    <a:pt x="59495" y="2297316"/>
                  </a:lnTo>
                  <a:lnTo>
                    <a:pt x="71685" y="2341633"/>
                  </a:lnTo>
                  <a:lnTo>
                    <a:pt x="84949" y="2385495"/>
                  </a:lnTo>
                  <a:lnTo>
                    <a:pt x="99272" y="2428886"/>
                  </a:lnTo>
                  <a:lnTo>
                    <a:pt x="114639" y="2471791"/>
                  </a:lnTo>
                  <a:lnTo>
                    <a:pt x="131035" y="2514195"/>
                  </a:lnTo>
                  <a:lnTo>
                    <a:pt x="148445" y="2556083"/>
                  </a:lnTo>
                  <a:lnTo>
                    <a:pt x="166854" y="2597440"/>
                  </a:lnTo>
                  <a:lnTo>
                    <a:pt x="186247" y="2638250"/>
                  </a:lnTo>
                  <a:lnTo>
                    <a:pt x="206608" y="2678500"/>
                  </a:lnTo>
                  <a:lnTo>
                    <a:pt x="227923" y="2718173"/>
                  </a:lnTo>
                  <a:lnTo>
                    <a:pt x="250176" y="2757255"/>
                  </a:lnTo>
                  <a:lnTo>
                    <a:pt x="273353" y="2795730"/>
                  </a:lnTo>
                  <a:lnTo>
                    <a:pt x="297437" y="2833584"/>
                  </a:lnTo>
                  <a:lnTo>
                    <a:pt x="322415" y="2870801"/>
                  </a:lnTo>
                  <a:lnTo>
                    <a:pt x="348272" y="2907366"/>
                  </a:lnTo>
                  <a:lnTo>
                    <a:pt x="374991" y="2943265"/>
                  </a:lnTo>
                  <a:lnTo>
                    <a:pt x="402558" y="2978481"/>
                  </a:lnTo>
                  <a:lnTo>
                    <a:pt x="430958" y="3013000"/>
                  </a:lnTo>
                  <a:lnTo>
                    <a:pt x="460175" y="3046808"/>
                  </a:lnTo>
                  <a:lnTo>
                    <a:pt x="490195" y="3079888"/>
                  </a:lnTo>
                  <a:lnTo>
                    <a:pt x="521003" y="3112225"/>
                  </a:lnTo>
                  <a:lnTo>
                    <a:pt x="552584" y="3143806"/>
                  </a:lnTo>
                  <a:lnTo>
                    <a:pt x="584921" y="3174613"/>
                  </a:lnTo>
                  <a:lnTo>
                    <a:pt x="618001" y="3204634"/>
                  </a:lnTo>
                  <a:lnTo>
                    <a:pt x="651809" y="3233851"/>
                  </a:lnTo>
                  <a:lnTo>
                    <a:pt x="686328" y="3262251"/>
                  </a:lnTo>
                  <a:lnTo>
                    <a:pt x="721544" y="3289818"/>
                  </a:lnTo>
                  <a:lnTo>
                    <a:pt x="757443" y="3316537"/>
                  </a:lnTo>
                  <a:lnTo>
                    <a:pt x="794008" y="3342393"/>
                  </a:lnTo>
                  <a:lnTo>
                    <a:pt x="831225" y="3367371"/>
                  </a:lnTo>
                  <a:lnTo>
                    <a:pt x="869079" y="3391456"/>
                  </a:lnTo>
                  <a:lnTo>
                    <a:pt x="907554" y="3414633"/>
                  </a:lnTo>
                  <a:lnTo>
                    <a:pt x="946636" y="3436886"/>
                  </a:lnTo>
                  <a:lnTo>
                    <a:pt x="986309" y="3458201"/>
                  </a:lnTo>
                  <a:lnTo>
                    <a:pt x="1026558" y="3478562"/>
                  </a:lnTo>
                  <a:lnTo>
                    <a:pt x="1067369" y="3497955"/>
                  </a:lnTo>
                  <a:lnTo>
                    <a:pt x="1108726" y="3516363"/>
                  </a:lnTo>
                  <a:lnTo>
                    <a:pt x="1150614" y="3533774"/>
                  </a:lnTo>
                  <a:lnTo>
                    <a:pt x="1193018" y="3550170"/>
                  </a:lnTo>
                  <a:lnTo>
                    <a:pt x="1235923" y="3565537"/>
                  </a:lnTo>
                  <a:lnTo>
                    <a:pt x="1279314" y="3579860"/>
                  </a:lnTo>
                  <a:lnTo>
                    <a:pt x="1323175" y="3593124"/>
                  </a:lnTo>
                  <a:lnTo>
                    <a:pt x="1367493" y="3605314"/>
                  </a:lnTo>
                  <a:lnTo>
                    <a:pt x="1412250" y="3616414"/>
                  </a:lnTo>
                  <a:lnTo>
                    <a:pt x="1457433" y="3626410"/>
                  </a:lnTo>
                  <a:lnTo>
                    <a:pt x="1503027" y="3635287"/>
                  </a:lnTo>
                  <a:lnTo>
                    <a:pt x="1549016" y="3643029"/>
                  </a:lnTo>
                  <a:lnTo>
                    <a:pt x="1595385" y="3649621"/>
                  </a:lnTo>
                  <a:lnTo>
                    <a:pt x="1642119" y="3655049"/>
                  </a:lnTo>
                  <a:lnTo>
                    <a:pt x="1689203" y="3659296"/>
                  </a:lnTo>
                  <a:lnTo>
                    <a:pt x="1736622" y="3662349"/>
                  </a:lnTo>
                  <a:lnTo>
                    <a:pt x="1784361" y="3664192"/>
                  </a:lnTo>
                  <a:lnTo>
                    <a:pt x="1832404" y="3664809"/>
                  </a:lnTo>
                  <a:lnTo>
                    <a:pt x="1880448" y="3664192"/>
                  </a:lnTo>
                  <a:lnTo>
                    <a:pt x="1928187" y="3662349"/>
                  </a:lnTo>
                  <a:lnTo>
                    <a:pt x="1975606" y="3659296"/>
                  </a:lnTo>
                  <a:lnTo>
                    <a:pt x="2022690" y="3655049"/>
                  </a:lnTo>
                  <a:lnTo>
                    <a:pt x="2069424" y="3649621"/>
                  </a:lnTo>
                  <a:lnTo>
                    <a:pt x="2115793" y="3643029"/>
                  </a:lnTo>
                  <a:lnTo>
                    <a:pt x="2161782" y="3635287"/>
                  </a:lnTo>
                  <a:lnTo>
                    <a:pt x="2207376" y="3626410"/>
                  </a:lnTo>
                  <a:lnTo>
                    <a:pt x="2252559" y="3616414"/>
                  </a:lnTo>
                  <a:lnTo>
                    <a:pt x="2297316" y="3605314"/>
                  </a:lnTo>
                  <a:lnTo>
                    <a:pt x="2341633" y="3593124"/>
                  </a:lnTo>
                  <a:lnTo>
                    <a:pt x="2385495" y="3579860"/>
                  </a:lnTo>
                  <a:lnTo>
                    <a:pt x="2428886" y="3565537"/>
                  </a:lnTo>
                  <a:lnTo>
                    <a:pt x="2471791" y="3550170"/>
                  </a:lnTo>
                  <a:lnTo>
                    <a:pt x="2514195" y="3533774"/>
                  </a:lnTo>
                  <a:lnTo>
                    <a:pt x="2556083" y="3516363"/>
                  </a:lnTo>
                  <a:lnTo>
                    <a:pt x="2597440" y="3497955"/>
                  </a:lnTo>
                  <a:lnTo>
                    <a:pt x="2638250" y="3478562"/>
                  </a:lnTo>
                  <a:lnTo>
                    <a:pt x="2678500" y="3458201"/>
                  </a:lnTo>
                  <a:lnTo>
                    <a:pt x="2718173" y="3436886"/>
                  </a:lnTo>
                  <a:lnTo>
                    <a:pt x="2757255" y="3414633"/>
                  </a:lnTo>
                  <a:lnTo>
                    <a:pt x="2795730" y="3391456"/>
                  </a:lnTo>
                  <a:lnTo>
                    <a:pt x="2833584" y="3367371"/>
                  </a:lnTo>
                  <a:lnTo>
                    <a:pt x="2870801" y="3342393"/>
                  </a:lnTo>
                  <a:lnTo>
                    <a:pt x="2907366" y="3316537"/>
                  </a:lnTo>
                  <a:lnTo>
                    <a:pt x="2943265" y="3289818"/>
                  </a:lnTo>
                  <a:lnTo>
                    <a:pt x="2978481" y="3262251"/>
                  </a:lnTo>
                  <a:lnTo>
                    <a:pt x="3013000" y="3233851"/>
                  </a:lnTo>
                  <a:lnTo>
                    <a:pt x="3046808" y="3204634"/>
                  </a:lnTo>
                  <a:lnTo>
                    <a:pt x="3079888" y="3174613"/>
                  </a:lnTo>
                  <a:lnTo>
                    <a:pt x="3112225" y="3143806"/>
                  </a:lnTo>
                  <a:lnTo>
                    <a:pt x="3143806" y="3112225"/>
                  </a:lnTo>
                  <a:lnTo>
                    <a:pt x="3174613" y="3079888"/>
                  </a:lnTo>
                  <a:lnTo>
                    <a:pt x="3204634" y="3046808"/>
                  </a:lnTo>
                  <a:lnTo>
                    <a:pt x="3233851" y="3013000"/>
                  </a:lnTo>
                  <a:lnTo>
                    <a:pt x="3262251" y="2978481"/>
                  </a:lnTo>
                  <a:lnTo>
                    <a:pt x="3289818" y="2943265"/>
                  </a:lnTo>
                  <a:lnTo>
                    <a:pt x="3316537" y="2907366"/>
                  </a:lnTo>
                  <a:lnTo>
                    <a:pt x="3342393" y="2870801"/>
                  </a:lnTo>
                  <a:lnTo>
                    <a:pt x="3367371" y="2833584"/>
                  </a:lnTo>
                  <a:lnTo>
                    <a:pt x="3391456" y="2795730"/>
                  </a:lnTo>
                  <a:lnTo>
                    <a:pt x="3414633" y="2757255"/>
                  </a:lnTo>
                  <a:lnTo>
                    <a:pt x="3436886" y="2718173"/>
                  </a:lnTo>
                  <a:lnTo>
                    <a:pt x="3458201" y="2678500"/>
                  </a:lnTo>
                  <a:lnTo>
                    <a:pt x="3478562" y="2638250"/>
                  </a:lnTo>
                  <a:lnTo>
                    <a:pt x="3497955" y="2597440"/>
                  </a:lnTo>
                  <a:lnTo>
                    <a:pt x="3516363" y="2556083"/>
                  </a:lnTo>
                  <a:lnTo>
                    <a:pt x="3533774" y="2514195"/>
                  </a:lnTo>
                  <a:lnTo>
                    <a:pt x="3550170" y="2471791"/>
                  </a:lnTo>
                  <a:lnTo>
                    <a:pt x="3565537" y="2428886"/>
                  </a:lnTo>
                  <a:lnTo>
                    <a:pt x="3579860" y="2385495"/>
                  </a:lnTo>
                  <a:lnTo>
                    <a:pt x="3593124" y="2341633"/>
                  </a:lnTo>
                  <a:lnTo>
                    <a:pt x="3605314" y="2297316"/>
                  </a:lnTo>
                  <a:lnTo>
                    <a:pt x="3616414" y="2252559"/>
                  </a:lnTo>
                  <a:lnTo>
                    <a:pt x="3626410" y="2207376"/>
                  </a:lnTo>
                  <a:lnTo>
                    <a:pt x="3635287" y="2161782"/>
                  </a:lnTo>
                  <a:lnTo>
                    <a:pt x="3643029" y="2115793"/>
                  </a:lnTo>
                  <a:lnTo>
                    <a:pt x="3649621" y="2069424"/>
                  </a:lnTo>
                  <a:lnTo>
                    <a:pt x="3655049" y="2022690"/>
                  </a:lnTo>
                  <a:lnTo>
                    <a:pt x="3659296" y="1975606"/>
                  </a:lnTo>
                  <a:lnTo>
                    <a:pt x="3662349" y="1928187"/>
                  </a:lnTo>
                  <a:lnTo>
                    <a:pt x="3664192" y="1880448"/>
                  </a:lnTo>
                  <a:lnTo>
                    <a:pt x="3664809" y="1832404"/>
                  </a:lnTo>
                  <a:lnTo>
                    <a:pt x="3664192" y="1784361"/>
                  </a:lnTo>
                  <a:lnTo>
                    <a:pt x="3662349" y="1736622"/>
                  </a:lnTo>
                  <a:lnTo>
                    <a:pt x="3659296" y="1689203"/>
                  </a:lnTo>
                  <a:lnTo>
                    <a:pt x="3655049" y="1642119"/>
                  </a:lnTo>
                  <a:lnTo>
                    <a:pt x="3649621" y="1595385"/>
                  </a:lnTo>
                  <a:lnTo>
                    <a:pt x="3643029" y="1549016"/>
                  </a:lnTo>
                  <a:lnTo>
                    <a:pt x="3635287" y="1503027"/>
                  </a:lnTo>
                  <a:lnTo>
                    <a:pt x="3626410" y="1457433"/>
                  </a:lnTo>
                  <a:lnTo>
                    <a:pt x="3616414" y="1412250"/>
                  </a:lnTo>
                  <a:lnTo>
                    <a:pt x="3605314" y="1367493"/>
                  </a:lnTo>
                  <a:lnTo>
                    <a:pt x="3593124" y="1323175"/>
                  </a:lnTo>
                  <a:lnTo>
                    <a:pt x="3579860" y="1279314"/>
                  </a:lnTo>
                  <a:lnTo>
                    <a:pt x="3565537" y="1235923"/>
                  </a:lnTo>
                  <a:lnTo>
                    <a:pt x="3550170" y="1193018"/>
                  </a:lnTo>
                  <a:lnTo>
                    <a:pt x="3533774" y="1150614"/>
                  </a:lnTo>
                  <a:lnTo>
                    <a:pt x="3516363" y="1108726"/>
                  </a:lnTo>
                  <a:lnTo>
                    <a:pt x="3497955" y="1067369"/>
                  </a:lnTo>
                  <a:lnTo>
                    <a:pt x="3478562" y="1026558"/>
                  </a:lnTo>
                  <a:lnTo>
                    <a:pt x="3458201" y="986309"/>
                  </a:lnTo>
                  <a:lnTo>
                    <a:pt x="3436886" y="946636"/>
                  </a:lnTo>
                  <a:lnTo>
                    <a:pt x="3414633" y="907554"/>
                  </a:lnTo>
                  <a:lnTo>
                    <a:pt x="3391456" y="869079"/>
                  </a:lnTo>
                  <a:lnTo>
                    <a:pt x="3367371" y="831225"/>
                  </a:lnTo>
                  <a:lnTo>
                    <a:pt x="3342393" y="794008"/>
                  </a:lnTo>
                  <a:lnTo>
                    <a:pt x="3316537" y="757443"/>
                  </a:lnTo>
                  <a:lnTo>
                    <a:pt x="3289818" y="721544"/>
                  </a:lnTo>
                  <a:lnTo>
                    <a:pt x="3262251" y="686328"/>
                  </a:lnTo>
                  <a:lnTo>
                    <a:pt x="3233851" y="651809"/>
                  </a:lnTo>
                  <a:lnTo>
                    <a:pt x="3204634" y="618001"/>
                  </a:lnTo>
                  <a:lnTo>
                    <a:pt x="3174613" y="584921"/>
                  </a:lnTo>
                  <a:lnTo>
                    <a:pt x="3143806" y="552584"/>
                  </a:lnTo>
                  <a:lnTo>
                    <a:pt x="3112225" y="521003"/>
                  </a:lnTo>
                  <a:lnTo>
                    <a:pt x="3079888" y="490195"/>
                  </a:lnTo>
                  <a:lnTo>
                    <a:pt x="3046808" y="460175"/>
                  </a:lnTo>
                  <a:lnTo>
                    <a:pt x="3013000" y="430958"/>
                  </a:lnTo>
                  <a:lnTo>
                    <a:pt x="2978481" y="402558"/>
                  </a:lnTo>
                  <a:lnTo>
                    <a:pt x="2943265" y="374991"/>
                  </a:lnTo>
                  <a:lnTo>
                    <a:pt x="2907366" y="348272"/>
                  </a:lnTo>
                  <a:lnTo>
                    <a:pt x="2870801" y="322415"/>
                  </a:lnTo>
                  <a:lnTo>
                    <a:pt x="2833584" y="297437"/>
                  </a:lnTo>
                  <a:lnTo>
                    <a:pt x="2795730" y="273353"/>
                  </a:lnTo>
                  <a:lnTo>
                    <a:pt x="2757255" y="250176"/>
                  </a:lnTo>
                  <a:lnTo>
                    <a:pt x="2718173" y="227923"/>
                  </a:lnTo>
                  <a:lnTo>
                    <a:pt x="2678500" y="206608"/>
                  </a:lnTo>
                  <a:lnTo>
                    <a:pt x="2638250" y="186247"/>
                  </a:lnTo>
                  <a:lnTo>
                    <a:pt x="2597440" y="166854"/>
                  </a:lnTo>
                  <a:lnTo>
                    <a:pt x="2556083" y="148445"/>
                  </a:lnTo>
                  <a:lnTo>
                    <a:pt x="2514195" y="131035"/>
                  </a:lnTo>
                  <a:lnTo>
                    <a:pt x="2471791" y="114639"/>
                  </a:lnTo>
                  <a:lnTo>
                    <a:pt x="2428886" y="99272"/>
                  </a:lnTo>
                  <a:lnTo>
                    <a:pt x="2385495" y="84949"/>
                  </a:lnTo>
                  <a:lnTo>
                    <a:pt x="2341633" y="71685"/>
                  </a:lnTo>
                  <a:lnTo>
                    <a:pt x="2297316" y="59495"/>
                  </a:lnTo>
                  <a:lnTo>
                    <a:pt x="2252559" y="48395"/>
                  </a:lnTo>
                  <a:lnTo>
                    <a:pt x="2207376" y="38398"/>
                  </a:lnTo>
                  <a:lnTo>
                    <a:pt x="2161782" y="29522"/>
                  </a:lnTo>
                  <a:lnTo>
                    <a:pt x="2115793" y="21780"/>
                  </a:lnTo>
                  <a:lnTo>
                    <a:pt x="2069424" y="15188"/>
                  </a:lnTo>
                  <a:lnTo>
                    <a:pt x="2022690" y="9760"/>
                  </a:lnTo>
                  <a:lnTo>
                    <a:pt x="1975606" y="5513"/>
                  </a:lnTo>
                  <a:lnTo>
                    <a:pt x="1928187" y="2460"/>
                  </a:lnTo>
                  <a:lnTo>
                    <a:pt x="1880448" y="617"/>
                  </a:lnTo>
                  <a:lnTo>
                    <a:pt x="18324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176186" y="4182249"/>
              <a:ext cx="3665220" cy="3665220"/>
            </a:xfrm>
            <a:custGeom>
              <a:avLst/>
              <a:gdLst/>
              <a:ahLst/>
              <a:cxnLst/>
              <a:rect l="l" t="t" r="r" b="b"/>
              <a:pathLst>
                <a:path w="3665219" h="3665220">
                  <a:moveTo>
                    <a:pt x="3664809" y="1832404"/>
                  </a:moveTo>
                  <a:lnTo>
                    <a:pt x="3664192" y="1880448"/>
                  </a:lnTo>
                  <a:lnTo>
                    <a:pt x="3662349" y="1928187"/>
                  </a:lnTo>
                  <a:lnTo>
                    <a:pt x="3659296" y="1975606"/>
                  </a:lnTo>
                  <a:lnTo>
                    <a:pt x="3655049" y="2022690"/>
                  </a:lnTo>
                  <a:lnTo>
                    <a:pt x="3649621" y="2069424"/>
                  </a:lnTo>
                  <a:lnTo>
                    <a:pt x="3643029" y="2115793"/>
                  </a:lnTo>
                  <a:lnTo>
                    <a:pt x="3635287" y="2161782"/>
                  </a:lnTo>
                  <a:lnTo>
                    <a:pt x="3626410" y="2207376"/>
                  </a:lnTo>
                  <a:lnTo>
                    <a:pt x="3616414" y="2252559"/>
                  </a:lnTo>
                  <a:lnTo>
                    <a:pt x="3605314" y="2297316"/>
                  </a:lnTo>
                  <a:lnTo>
                    <a:pt x="3593124" y="2341633"/>
                  </a:lnTo>
                  <a:lnTo>
                    <a:pt x="3579860" y="2385495"/>
                  </a:lnTo>
                  <a:lnTo>
                    <a:pt x="3565537" y="2428886"/>
                  </a:lnTo>
                  <a:lnTo>
                    <a:pt x="3550170" y="2471791"/>
                  </a:lnTo>
                  <a:lnTo>
                    <a:pt x="3533774" y="2514195"/>
                  </a:lnTo>
                  <a:lnTo>
                    <a:pt x="3516363" y="2556083"/>
                  </a:lnTo>
                  <a:lnTo>
                    <a:pt x="3497955" y="2597440"/>
                  </a:lnTo>
                  <a:lnTo>
                    <a:pt x="3478562" y="2638250"/>
                  </a:lnTo>
                  <a:lnTo>
                    <a:pt x="3458201" y="2678500"/>
                  </a:lnTo>
                  <a:lnTo>
                    <a:pt x="3436886" y="2718173"/>
                  </a:lnTo>
                  <a:lnTo>
                    <a:pt x="3414633" y="2757255"/>
                  </a:lnTo>
                  <a:lnTo>
                    <a:pt x="3391456" y="2795730"/>
                  </a:lnTo>
                  <a:lnTo>
                    <a:pt x="3367371" y="2833584"/>
                  </a:lnTo>
                  <a:lnTo>
                    <a:pt x="3342393" y="2870801"/>
                  </a:lnTo>
                  <a:lnTo>
                    <a:pt x="3316537" y="2907366"/>
                  </a:lnTo>
                  <a:lnTo>
                    <a:pt x="3289818" y="2943265"/>
                  </a:lnTo>
                  <a:lnTo>
                    <a:pt x="3262251" y="2978481"/>
                  </a:lnTo>
                  <a:lnTo>
                    <a:pt x="3233851" y="3013000"/>
                  </a:lnTo>
                  <a:lnTo>
                    <a:pt x="3204634" y="3046808"/>
                  </a:lnTo>
                  <a:lnTo>
                    <a:pt x="3174613" y="3079888"/>
                  </a:lnTo>
                  <a:lnTo>
                    <a:pt x="3143806" y="3112225"/>
                  </a:lnTo>
                  <a:lnTo>
                    <a:pt x="3112225" y="3143806"/>
                  </a:lnTo>
                  <a:lnTo>
                    <a:pt x="3079888" y="3174613"/>
                  </a:lnTo>
                  <a:lnTo>
                    <a:pt x="3046808" y="3204634"/>
                  </a:lnTo>
                  <a:lnTo>
                    <a:pt x="3013000" y="3233851"/>
                  </a:lnTo>
                  <a:lnTo>
                    <a:pt x="2978481" y="3262251"/>
                  </a:lnTo>
                  <a:lnTo>
                    <a:pt x="2943265" y="3289818"/>
                  </a:lnTo>
                  <a:lnTo>
                    <a:pt x="2907366" y="3316537"/>
                  </a:lnTo>
                  <a:lnTo>
                    <a:pt x="2870801" y="3342393"/>
                  </a:lnTo>
                  <a:lnTo>
                    <a:pt x="2833584" y="3367371"/>
                  </a:lnTo>
                  <a:lnTo>
                    <a:pt x="2795730" y="3391456"/>
                  </a:lnTo>
                  <a:lnTo>
                    <a:pt x="2757255" y="3414633"/>
                  </a:lnTo>
                  <a:lnTo>
                    <a:pt x="2718173" y="3436886"/>
                  </a:lnTo>
                  <a:lnTo>
                    <a:pt x="2678500" y="3458201"/>
                  </a:lnTo>
                  <a:lnTo>
                    <a:pt x="2638250" y="3478562"/>
                  </a:lnTo>
                  <a:lnTo>
                    <a:pt x="2597440" y="3497955"/>
                  </a:lnTo>
                  <a:lnTo>
                    <a:pt x="2556083" y="3516363"/>
                  </a:lnTo>
                  <a:lnTo>
                    <a:pt x="2514195" y="3533774"/>
                  </a:lnTo>
                  <a:lnTo>
                    <a:pt x="2471791" y="3550170"/>
                  </a:lnTo>
                  <a:lnTo>
                    <a:pt x="2428886" y="3565537"/>
                  </a:lnTo>
                  <a:lnTo>
                    <a:pt x="2385495" y="3579860"/>
                  </a:lnTo>
                  <a:lnTo>
                    <a:pt x="2341633" y="3593124"/>
                  </a:lnTo>
                  <a:lnTo>
                    <a:pt x="2297316" y="3605314"/>
                  </a:lnTo>
                  <a:lnTo>
                    <a:pt x="2252559" y="3616414"/>
                  </a:lnTo>
                  <a:lnTo>
                    <a:pt x="2207376" y="3626410"/>
                  </a:lnTo>
                  <a:lnTo>
                    <a:pt x="2161782" y="3635287"/>
                  </a:lnTo>
                  <a:lnTo>
                    <a:pt x="2115793" y="3643029"/>
                  </a:lnTo>
                  <a:lnTo>
                    <a:pt x="2069424" y="3649621"/>
                  </a:lnTo>
                  <a:lnTo>
                    <a:pt x="2022690" y="3655049"/>
                  </a:lnTo>
                  <a:lnTo>
                    <a:pt x="1975606" y="3659296"/>
                  </a:lnTo>
                  <a:lnTo>
                    <a:pt x="1928187" y="3662349"/>
                  </a:lnTo>
                  <a:lnTo>
                    <a:pt x="1880448" y="3664192"/>
                  </a:lnTo>
                  <a:lnTo>
                    <a:pt x="1832404" y="3664809"/>
                  </a:lnTo>
                  <a:lnTo>
                    <a:pt x="1784361" y="3664192"/>
                  </a:lnTo>
                  <a:lnTo>
                    <a:pt x="1736622" y="3662349"/>
                  </a:lnTo>
                  <a:lnTo>
                    <a:pt x="1689203" y="3659296"/>
                  </a:lnTo>
                  <a:lnTo>
                    <a:pt x="1642119" y="3655049"/>
                  </a:lnTo>
                  <a:lnTo>
                    <a:pt x="1595385" y="3649621"/>
                  </a:lnTo>
                  <a:lnTo>
                    <a:pt x="1549016" y="3643029"/>
                  </a:lnTo>
                  <a:lnTo>
                    <a:pt x="1503027" y="3635287"/>
                  </a:lnTo>
                  <a:lnTo>
                    <a:pt x="1457433" y="3626410"/>
                  </a:lnTo>
                  <a:lnTo>
                    <a:pt x="1412250" y="3616414"/>
                  </a:lnTo>
                  <a:lnTo>
                    <a:pt x="1367493" y="3605314"/>
                  </a:lnTo>
                  <a:lnTo>
                    <a:pt x="1323175" y="3593124"/>
                  </a:lnTo>
                  <a:lnTo>
                    <a:pt x="1279314" y="3579860"/>
                  </a:lnTo>
                  <a:lnTo>
                    <a:pt x="1235923" y="3565537"/>
                  </a:lnTo>
                  <a:lnTo>
                    <a:pt x="1193018" y="3550170"/>
                  </a:lnTo>
                  <a:lnTo>
                    <a:pt x="1150614" y="3533774"/>
                  </a:lnTo>
                  <a:lnTo>
                    <a:pt x="1108726" y="3516363"/>
                  </a:lnTo>
                  <a:lnTo>
                    <a:pt x="1067369" y="3497955"/>
                  </a:lnTo>
                  <a:lnTo>
                    <a:pt x="1026558" y="3478562"/>
                  </a:lnTo>
                  <a:lnTo>
                    <a:pt x="986309" y="3458201"/>
                  </a:lnTo>
                  <a:lnTo>
                    <a:pt x="946636" y="3436886"/>
                  </a:lnTo>
                  <a:lnTo>
                    <a:pt x="907554" y="3414633"/>
                  </a:lnTo>
                  <a:lnTo>
                    <a:pt x="869079" y="3391456"/>
                  </a:lnTo>
                  <a:lnTo>
                    <a:pt x="831225" y="3367371"/>
                  </a:lnTo>
                  <a:lnTo>
                    <a:pt x="794008" y="3342393"/>
                  </a:lnTo>
                  <a:lnTo>
                    <a:pt x="757443" y="3316537"/>
                  </a:lnTo>
                  <a:lnTo>
                    <a:pt x="721544" y="3289818"/>
                  </a:lnTo>
                  <a:lnTo>
                    <a:pt x="686328" y="3262251"/>
                  </a:lnTo>
                  <a:lnTo>
                    <a:pt x="651809" y="3233851"/>
                  </a:lnTo>
                  <a:lnTo>
                    <a:pt x="618001" y="3204634"/>
                  </a:lnTo>
                  <a:lnTo>
                    <a:pt x="584921" y="3174613"/>
                  </a:lnTo>
                  <a:lnTo>
                    <a:pt x="552584" y="3143806"/>
                  </a:lnTo>
                  <a:lnTo>
                    <a:pt x="521003" y="3112225"/>
                  </a:lnTo>
                  <a:lnTo>
                    <a:pt x="490195" y="3079888"/>
                  </a:lnTo>
                  <a:lnTo>
                    <a:pt x="460175" y="3046808"/>
                  </a:lnTo>
                  <a:lnTo>
                    <a:pt x="430958" y="3013000"/>
                  </a:lnTo>
                  <a:lnTo>
                    <a:pt x="402558" y="2978481"/>
                  </a:lnTo>
                  <a:lnTo>
                    <a:pt x="374991" y="2943265"/>
                  </a:lnTo>
                  <a:lnTo>
                    <a:pt x="348272" y="2907366"/>
                  </a:lnTo>
                  <a:lnTo>
                    <a:pt x="322415" y="2870801"/>
                  </a:lnTo>
                  <a:lnTo>
                    <a:pt x="297437" y="2833584"/>
                  </a:lnTo>
                  <a:lnTo>
                    <a:pt x="273353" y="2795730"/>
                  </a:lnTo>
                  <a:lnTo>
                    <a:pt x="250176" y="2757255"/>
                  </a:lnTo>
                  <a:lnTo>
                    <a:pt x="227923" y="2718173"/>
                  </a:lnTo>
                  <a:lnTo>
                    <a:pt x="206608" y="2678500"/>
                  </a:lnTo>
                  <a:lnTo>
                    <a:pt x="186247" y="2638250"/>
                  </a:lnTo>
                  <a:lnTo>
                    <a:pt x="166854" y="2597440"/>
                  </a:lnTo>
                  <a:lnTo>
                    <a:pt x="148445" y="2556083"/>
                  </a:lnTo>
                  <a:lnTo>
                    <a:pt x="131035" y="2514195"/>
                  </a:lnTo>
                  <a:lnTo>
                    <a:pt x="114639" y="2471791"/>
                  </a:lnTo>
                  <a:lnTo>
                    <a:pt x="99272" y="2428886"/>
                  </a:lnTo>
                  <a:lnTo>
                    <a:pt x="84949" y="2385495"/>
                  </a:lnTo>
                  <a:lnTo>
                    <a:pt x="71685" y="2341633"/>
                  </a:lnTo>
                  <a:lnTo>
                    <a:pt x="59495" y="2297316"/>
                  </a:lnTo>
                  <a:lnTo>
                    <a:pt x="48395" y="2252559"/>
                  </a:lnTo>
                  <a:lnTo>
                    <a:pt x="38398" y="2207376"/>
                  </a:lnTo>
                  <a:lnTo>
                    <a:pt x="29522" y="2161782"/>
                  </a:lnTo>
                  <a:lnTo>
                    <a:pt x="21780" y="2115793"/>
                  </a:lnTo>
                  <a:lnTo>
                    <a:pt x="15188" y="2069424"/>
                  </a:lnTo>
                  <a:lnTo>
                    <a:pt x="9760" y="2022690"/>
                  </a:lnTo>
                  <a:lnTo>
                    <a:pt x="5513" y="1975606"/>
                  </a:lnTo>
                  <a:lnTo>
                    <a:pt x="2460" y="1928187"/>
                  </a:lnTo>
                  <a:lnTo>
                    <a:pt x="617" y="1880448"/>
                  </a:lnTo>
                  <a:lnTo>
                    <a:pt x="0" y="1832404"/>
                  </a:lnTo>
                  <a:lnTo>
                    <a:pt x="617" y="1784361"/>
                  </a:lnTo>
                  <a:lnTo>
                    <a:pt x="2460" y="1736622"/>
                  </a:lnTo>
                  <a:lnTo>
                    <a:pt x="5513" y="1689203"/>
                  </a:lnTo>
                  <a:lnTo>
                    <a:pt x="9760" y="1642119"/>
                  </a:lnTo>
                  <a:lnTo>
                    <a:pt x="15188" y="1595385"/>
                  </a:lnTo>
                  <a:lnTo>
                    <a:pt x="21780" y="1549016"/>
                  </a:lnTo>
                  <a:lnTo>
                    <a:pt x="29522" y="1503027"/>
                  </a:lnTo>
                  <a:lnTo>
                    <a:pt x="38398" y="1457433"/>
                  </a:lnTo>
                  <a:lnTo>
                    <a:pt x="48395" y="1412250"/>
                  </a:lnTo>
                  <a:lnTo>
                    <a:pt x="59495" y="1367493"/>
                  </a:lnTo>
                  <a:lnTo>
                    <a:pt x="71685" y="1323175"/>
                  </a:lnTo>
                  <a:lnTo>
                    <a:pt x="84949" y="1279314"/>
                  </a:lnTo>
                  <a:lnTo>
                    <a:pt x="99272" y="1235923"/>
                  </a:lnTo>
                  <a:lnTo>
                    <a:pt x="114639" y="1193018"/>
                  </a:lnTo>
                  <a:lnTo>
                    <a:pt x="131035" y="1150614"/>
                  </a:lnTo>
                  <a:lnTo>
                    <a:pt x="148445" y="1108726"/>
                  </a:lnTo>
                  <a:lnTo>
                    <a:pt x="166854" y="1067369"/>
                  </a:lnTo>
                  <a:lnTo>
                    <a:pt x="186247" y="1026558"/>
                  </a:lnTo>
                  <a:lnTo>
                    <a:pt x="206608" y="986309"/>
                  </a:lnTo>
                  <a:lnTo>
                    <a:pt x="227923" y="946636"/>
                  </a:lnTo>
                  <a:lnTo>
                    <a:pt x="250176" y="907554"/>
                  </a:lnTo>
                  <a:lnTo>
                    <a:pt x="273353" y="869079"/>
                  </a:lnTo>
                  <a:lnTo>
                    <a:pt x="297437" y="831225"/>
                  </a:lnTo>
                  <a:lnTo>
                    <a:pt x="322415" y="794008"/>
                  </a:lnTo>
                  <a:lnTo>
                    <a:pt x="348272" y="757443"/>
                  </a:lnTo>
                  <a:lnTo>
                    <a:pt x="374991" y="721544"/>
                  </a:lnTo>
                  <a:lnTo>
                    <a:pt x="402558" y="686328"/>
                  </a:lnTo>
                  <a:lnTo>
                    <a:pt x="430958" y="651809"/>
                  </a:lnTo>
                  <a:lnTo>
                    <a:pt x="460175" y="618001"/>
                  </a:lnTo>
                  <a:lnTo>
                    <a:pt x="490195" y="584921"/>
                  </a:lnTo>
                  <a:lnTo>
                    <a:pt x="521003" y="552584"/>
                  </a:lnTo>
                  <a:lnTo>
                    <a:pt x="552584" y="521003"/>
                  </a:lnTo>
                  <a:lnTo>
                    <a:pt x="584921" y="490195"/>
                  </a:lnTo>
                  <a:lnTo>
                    <a:pt x="618001" y="460175"/>
                  </a:lnTo>
                  <a:lnTo>
                    <a:pt x="651809" y="430958"/>
                  </a:lnTo>
                  <a:lnTo>
                    <a:pt x="686328" y="402558"/>
                  </a:lnTo>
                  <a:lnTo>
                    <a:pt x="721544" y="374991"/>
                  </a:lnTo>
                  <a:lnTo>
                    <a:pt x="757443" y="348272"/>
                  </a:lnTo>
                  <a:lnTo>
                    <a:pt x="794008" y="322415"/>
                  </a:lnTo>
                  <a:lnTo>
                    <a:pt x="831225" y="297437"/>
                  </a:lnTo>
                  <a:lnTo>
                    <a:pt x="869079" y="273353"/>
                  </a:lnTo>
                  <a:lnTo>
                    <a:pt x="907554" y="250176"/>
                  </a:lnTo>
                  <a:lnTo>
                    <a:pt x="946636" y="227923"/>
                  </a:lnTo>
                  <a:lnTo>
                    <a:pt x="986309" y="206608"/>
                  </a:lnTo>
                  <a:lnTo>
                    <a:pt x="1026558" y="186247"/>
                  </a:lnTo>
                  <a:lnTo>
                    <a:pt x="1067369" y="166854"/>
                  </a:lnTo>
                  <a:lnTo>
                    <a:pt x="1108726" y="148445"/>
                  </a:lnTo>
                  <a:lnTo>
                    <a:pt x="1150614" y="131035"/>
                  </a:lnTo>
                  <a:lnTo>
                    <a:pt x="1193018" y="114639"/>
                  </a:lnTo>
                  <a:lnTo>
                    <a:pt x="1235923" y="99272"/>
                  </a:lnTo>
                  <a:lnTo>
                    <a:pt x="1279314" y="84949"/>
                  </a:lnTo>
                  <a:lnTo>
                    <a:pt x="1323175" y="71685"/>
                  </a:lnTo>
                  <a:lnTo>
                    <a:pt x="1367493" y="59495"/>
                  </a:lnTo>
                  <a:lnTo>
                    <a:pt x="1412250" y="48395"/>
                  </a:lnTo>
                  <a:lnTo>
                    <a:pt x="1457433" y="38398"/>
                  </a:lnTo>
                  <a:lnTo>
                    <a:pt x="1503027" y="29522"/>
                  </a:lnTo>
                  <a:lnTo>
                    <a:pt x="1549016" y="21780"/>
                  </a:lnTo>
                  <a:lnTo>
                    <a:pt x="1595385" y="15188"/>
                  </a:lnTo>
                  <a:lnTo>
                    <a:pt x="1642119" y="9760"/>
                  </a:lnTo>
                  <a:lnTo>
                    <a:pt x="1689203" y="5513"/>
                  </a:lnTo>
                  <a:lnTo>
                    <a:pt x="1736622" y="2460"/>
                  </a:lnTo>
                  <a:lnTo>
                    <a:pt x="1784361" y="617"/>
                  </a:lnTo>
                  <a:lnTo>
                    <a:pt x="1832404" y="0"/>
                  </a:lnTo>
                  <a:lnTo>
                    <a:pt x="1880448" y="617"/>
                  </a:lnTo>
                  <a:lnTo>
                    <a:pt x="1928187" y="2460"/>
                  </a:lnTo>
                  <a:lnTo>
                    <a:pt x="1975606" y="5513"/>
                  </a:lnTo>
                  <a:lnTo>
                    <a:pt x="2022690" y="9760"/>
                  </a:lnTo>
                  <a:lnTo>
                    <a:pt x="2069424" y="15188"/>
                  </a:lnTo>
                  <a:lnTo>
                    <a:pt x="2115793" y="21780"/>
                  </a:lnTo>
                  <a:lnTo>
                    <a:pt x="2161782" y="29522"/>
                  </a:lnTo>
                  <a:lnTo>
                    <a:pt x="2207376" y="38398"/>
                  </a:lnTo>
                  <a:lnTo>
                    <a:pt x="2252559" y="48395"/>
                  </a:lnTo>
                  <a:lnTo>
                    <a:pt x="2297316" y="59495"/>
                  </a:lnTo>
                  <a:lnTo>
                    <a:pt x="2341633" y="71685"/>
                  </a:lnTo>
                  <a:lnTo>
                    <a:pt x="2385495" y="84949"/>
                  </a:lnTo>
                  <a:lnTo>
                    <a:pt x="2428886" y="99272"/>
                  </a:lnTo>
                  <a:lnTo>
                    <a:pt x="2471791" y="114639"/>
                  </a:lnTo>
                  <a:lnTo>
                    <a:pt x="2514195" y="131035"/>
                  </a:lnTo>
                  <a:lnTo>
                    <a:pt x="2556083" y="148445"/>
                  </a:lnTo>
                  <a:lnTo>
                    <a:pt x="2597440" y="166854"/>
                  </a:lnTo>
                  <a:lnTo>
                    <a:pt x="2638250" y="186247"/>
                  </a:lnTo>
                  <a:lnTo>
                    <a:pt x="2678500" y="206608"/>
                  </a:lnTo>
                  <a:lnTo>
                    <a:pt x="2718173" y="227923"/>
                  </a:lnTo>
                  <a:lnTo>
                    <a:pt x="2757255" y="250176"/>
                  </a:lnTo>
                  <a:lnTo>
                    <a:pt x="2795730" y="273353"/>
                  </a:lnTo>
                  <a:lnTo>
                    <a:pt x="2833584" y="297437"/>
                  </a:lnTo>
                  <a:lnTo>
                    <a:pt x="2870801" y="322415"/>
                  </a:lnTo>
                  <a:lnTo>
                    <a:pt x="2907366" y="348272"/>
                  </a:lnTo>
                  <a:lnTo>
                    <a:pt x="2943265" y="374991"/>
                  </a:lnTo>
                  <a:lnTo>
                    <a:pt x="2978481" y="402558"/>
                  </a:lnTo>
                  <a:lnTo>
                    <a:pt x="3013000" y="430958"/>
                  </a:lnTo>
                  <a:lnTo>
                    <a:pt x="3046808" y="460175"/>
                  </a:lnTo>
                  <a:lnTo>
                    <a:pt x="3079888" y="490195"/>
                  </a:lnTo>
                  <a:lnTo>
                    <a:pt x="3112225" y="521003"/>
                  </a:lnTo>
                  <a:lnTo>
                    <a:pt x="3143806" y="552584"/>
                  </a:lnTo>
                  <a:lnTo>
                    <a:pt x="3174613" y="584921"/>
                  </a:lnTo>
                  <a:lnTo>
                    <a:pt x="3204634" y="618001"/>
                  </a:lnTo>
                  <a:lnTo>
                    <a:pt x="3233851" y="651809"/>
                  </a:lnTo>
                  <a:lnTo>
                    <a:pt x="3262251" y="686328"/>
                  </a:lnTo>
                  <a:lnTo>
                    <a:pt x="3289818" y="721544"/>
                  </a:lnTo>
                  <a:lnTo>
                    <a:pt x="3316537" y="757443"/>
                  </a:lnTo>
                  <a:lnTo>
                    <a:pt x="3342393" y="794008"/>
                  </a:lnTo>
                  <a:lnTo>
                    <a:pt x="3367371" y="831225"/>
                  </a:lnTo>
                  <a:lnTo>
                    <a:pt x="3391456" y="869079"/>
                  </a:lnTo>
                  <a:lnTo>
                    <a:pt x="3414633" y="907554"/>
                  </a:lnTo>
                  <a:lnTo>
                    <a:pt x="3436886" y="946636"/>
                  </a:lnTo>
                  <a:lnTo>
                    <a:pt x="3458201" y="986309"/>
                  </a:lnTo>
                  <a:lnTo>
                    <a:pt x="3478562" y="1026558"/>
                  </a:lnTo>
                  <a:lnTo>
                    <a:pt x="3497955" y="1067369"/>
                  </a:lnTo>
                  <a:lnTo>
                    <a:pt x="3516363" y="1108726"/>
                  </a:lnTo>
                  <a:lnTo>
                    <a:pt x="3533774" y="1150614"/>
                  </a:lnTo>
                  <a:lnTo>
                    <a:pt x="3550170" y="1193018"/>
                  </a:lnTo>
                  <a:lnTo>
                    <a:pt x="3565537" y="1235923"/>
                  </a:lnTo>
                  <a:lnTo>
                    <a:pt x="3579860" y="1279314"/>
                  </a:lnTo>
                  <a:lnTo>
                    <a:pt x="3593124" y="1323175"/>
                  </a:lnTo>
                  <a:lnTo>
                    <a:pt x="3605314" y="1367493"/>
                  </a:lnTo>
                  <a:lnTo>
                    <a:pt x="3616414" y="1412250"/>
                  </a:lnTo>
                  <a:lnTo>
                    <a:pt x="3626410" y="1457433"/>
                  </a:lnTo>
                  <a:lnTo>
                    <a:pt x="3635287" y="1503027"/>
                  </a:lnTo>
                  <a:lnTo>
                    <a:pt x="3643029" y="1549016"/>
                  </a:lnTo>
                  <a:lnTo>
                    <a:pt x="3649621" y="1595385"/>
                  </a:lnTo>
                  <a:lnTo>
                    <a:pt x="3655049" y="1642119"/>
                  </a:lnTo>
                  <a:lnTo>
                    <a:pt x="3659296" y="1689203"/>
                  </a:lnTo>
                  <a:lnTo>
                    <a:pt x="3662349" y="1736622"/>
                  </a:lnTo>
                  <a:lnTo>
                    <a:pt x="3664192" y="1784361"/>
                  </a:lnTo>
                  <a:lnTo>
                    <a:pt x="3664809" y="1832404"/>
                  </a:lnTo>
                  <a:close/>
                </a:path>
              </a:pathLst>
            </a:custGeom>
            <a:ln w="20941">
              <a:solidFill>
                <a:srgbClr val="0D5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915628" y="5109552"/>
            <a:ext cx="2343150" cy="1877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8415" algn="ctr">
              <a:lnSpc>
                <a:spcPct val="100000"/>
              </a:lnSpc>
              <a:spcBef>
                <a:spcPts val="120"/>
              </a:spcBef>
            </a:pPr>
            <a:r>
              <a:rPr sz="2700" b="1" spc="-395" dirty="0">
                <a:solidFill>
                  <a:srgbClr val="0D57E7"/>
                </a:solidFill>
                <a:latin typeface="맑은 고딕"/>
                <a:cs typeface="맑은 고딕"/>
              </a:rPr>
              <a:t>채널</a:t>
            </a:r>
            <a:r>
              <a:rPr sz="2700" b="1" spc="-490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2700" b="1" spc="-465" dirty="0">
                <a:solidFill>
                  <a:srgbClr val="0D57E7"/>
                </a:solidFill>
                <a:latin typeface="맑은 고딕"/>
                <a:cs typeface="맑은 고딕"/>
              </a:rPr>
              <a:t>운영</a:t>
            </a:r>
            <a:endParaRPr sz="2700">
              <a:latin typeface="맑은 고딕"/>
              <a:cs typeface="맑은 고딕"/>
            </a:endParaRPr>
          </a:p>
          <a:p>
            <a:pPr marL="12700" marR="5080" algn="ctr">
              <a:lnSpc>
                <a:spcPct val="134100"/>
              </a:lnSpc>
              <a:spcBef>
                <a:spcPts val="1425"/>
              </a:spcBef>
            </a:pPr>
            <a:r>
              <a:rPr sz="2050" spc="-345" dirty="0">
                <a:solidFill>
                  <a:srgbClr val="58595B"/>
                </a:solidFill>
                <a:latin typeface="맑은 고딕"/>
                <a:cs typeface="맑은 고딕"/>
              </a:rPr>
              <a:t>네이버</a:t>
            </a:r>
            <a:r>
              <a:rPr sz="2050" spc="-3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345" dirty="0">
                <a:solidFill>
                  <a:srgbClr val="58595B"/>
                </a:solidFill>
                <a:latin typeface="맑은 고딕"/>
                <a:cs typeface="맑은 고딕"/>
              </a:rPr>
              <a:t>블로그</a:t>
            </a:r>
            <a:r>
              <a:rPr sz="2050" spc="-380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330" dirty="0">
                <a:solidFill>
                  <a:srgbClr val="58595B"/>
                </a:solidFill>
                <a:latin typeface="맑은 고딕"/>
                <a:cs typeface="맑은 고딕"/>
              </a:rPr>
              <a:t>채널</a:t>
            </a:r>
            <a:r>
              <a:rPr sz="2050" spc="-3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400" dirty="0">
                <a:solidFill>
                  <a:srgbClr val="58595B"/>
                </a:solidFill>
                <a:latin typeface="맑은 고딕"/>
                <a:cs typeface="맑은 고딕"/>
              </a:rPr>
              <a:t>운영 </a:t>
            </a:r>
            <a:r>
              <a:rPr sz="2050" dirty="0">
                <a:solidFill>
                  <a:srgbClr val="58595B"/>
                </a:solidFill>
                <a:latin typeface="맑은 고딕"/>
                <a:cs typeface="맑은 고딕"/>
              </a:rPr>
              <a:t>SNS</a:t>
            </a:r>
            <a:r>
              <a:rPr sz="2050" spc="-37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330" dirty="0">
                <a:solidFill>
                  <a:srgbClr val="58595B"/>
                </a:solidFill>
                <a:latin typeface="맑은 고딕"/>
                <a:cs typeface="맑은 고딕"/>
              </a:rPr>
              <a:t>채널</a:t>
            </a:r>
            <a:r>
              <a:rPr sz="2050" spc="-37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400" dirty="0">
                <a:solidFill>
                  <a:srgbClr val="58595B"/>
                </a:solidFill>
                <a:latin typeface="맑은 고딕"/>
                <a:cs typeface="맑은 고딕"/>
              </a:rPr>
              <a:t>운영</a:t>
            </a:r>
            <a:endParaRPr sz="205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sz="2050" dirty="0">
                <a:solidFill>
                  <a:srgbClr val="58595B"/>
                </a:solidFill>
                <a:latin typeface="맑은 고딕"/>
                <a:cs typeface="맑은 고딕"/>
              </a:rPr>
              <a:t>SNS</a:t>
            </a:r>
            <a:r>
              <a:rPr sz="2050" spc="-380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355" dirty="0">
                <a:solidFill>
                  <a:srgbClr val="58595B"/>
                </a:solidFill>
                <a:latin typeface="맑은 고딕"/>
                <a:cs typeface="맑은 고딕"/>
              </a:rPr>
              <a:t>파워페이지</a:t>
            </a:r>
            <a:r>
              <a:rPr sz="2050" spc="-37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400" dirty="0">
                <a:solidFill>
                  <a:srgbClr val="58595B"/>
                </a:solidFill>
                <a:latin typeface="맑은 고딕"/>
                <a:cs typeface="맑은 고딕"/>
              </a:rPr>
              <a:t>광고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40" dirty="0">
                <a:latin typeface="Book Antiqua"/>
                <a:cs typeface="Book Antiqua"/>
              </a:rPr>
              <a:t>12</a:t>
            </a:fld>
            <a:endParaRPr spc="40" dirty="0">
              <a:latin typeface="Book Antiqua"/>
              <a:cs typeface="Book Antiqu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51058" y="5109552"/>
            <a:ext cx="2346325" cy="1877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89230">
              <a:lnSpc>
                <a:spcPct val="100000"/>
              </a:lnSpc>
              <a:spcBef>
                <a:spcPts val="120"/>
              </a:spcBef>
            </a:pPr>
            <a:r>
              <a:rPr sz="2700" b="1" spc="-409" dirty="0">
                <a:solidFill>
                  <a:srgbClr val="0D57E7"/>
                </a:solidFill>
                <a:latin typeface="맑은 고딕"/>
                <a:cs typeface="맑은 고딕"/>
              </a:rPr>
              <a:t>체험단</a:t>
            </a:r>
            <a:r>
              <a:rPr sz="2700" b="1" spc="-484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2700" b="1" spc="-185" dirty="0">
                <a:solidFill>
                  <a:srgbClr val="0D57E7"/>
                </a:solidFill>
                <a:latin typeface="맑은 고딕"/>
                <a:cs typeface="맑은 고딕"/>
              </a:rPr>
              <a:t>/</a:t>
            </a:r>
            <a:r>
              <a:rPr sz="2700" b="1" spc="-484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2700" b="1" spc="-465" dirty="0">
                <a:solidFill>
                  <a:srgbClr val="0D57E7"/>
                </a:solidFill>
                <a:latin typeface="맑은 고딕"/>
                <a:cs typeface="맑은 고딕"/>
              </a:rPr>
              <a:t>기자단</a:t>
            </a:r>
            <a:endParaRPr sz="2700">
              <a:latin typeface="맑은 고딕"/>
              <a:cs typeface="맑은 고딕"/>
            </a:endParaRPr>
          </a:p>
          <a:p>
            <a:pPr marL="12700" marR="5080" indent="69215" algn="just">
              <a:lnSpc>
                <a:spcPct val="134100"/>
              </a:lnSpc>
              <a:spcBef>
                <a:spcPts val="1425"/>
              </a:spcBef>
            </a:pPr>
            <a:r>
              <a:rPr sz="2050" spc="-345" dirty="0">
                <a:solidFill>
                  <a:srgbClr val="58595B"/>
                </a:solidFill>
                <a:latin typeface="맑은 고딕"/>
                <a:cs typeface="맑은 고딕"/>
              </a:rPr>
              <a:t>네이버</a:t>
            </a:r>
            <a:r>
              <a:rPr sz="2050" spc="-3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345" dirty="0">
                <a:solidFill>
                  <a:srgbClr val="58595B"/>
                </a:solidFill>
                <a:latin typeface="맑은 고딕"/>
                <a:cs typeface="맑은 고딕"/>
              </a:rPr>
              <a:t>체험단</a:t>
            </a:r>
            <a:r>
              <a:rPr sz="2050" spc="-3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110" dirty="0">
                <a:solidFill>
                  <a:srgbClr val="58595B"/>
                </a:solidFill>
                <a:latin typeface="맑은 고딕"/>
                <a:cs typeface="맑은 고딕"/>
              </a:rPr>
              <a:t>/</a:t>
            </a:r>
            <a:r>
              <a:rPr sz="2050" spc="-3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375" dirty="0">
                <a:solidFill>
                  <a:srgbClr val="58595B"/>
                </a:solidFill>
                <a:latin typeface="맑은 고딕"/>
                <a:cs typeface="맑은 고딕"/>
              </a:rPr>
              <a:t>기자단</a:t>
            </a:r>
            <a:r>
              <a:rPr sz="2050" spc="-190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345" dirty="0">
                <a:solidFill>
                  <a:srgbClr val="58595B"/>
                </a:solidFill>
                <a:latin typeface="맑은 고딕"/>
                <a:cs typeface="맑은 고딕"/>
              </a:rPr>
              <a:t>인스타</a:t>
            </a:r>
            <a:r>
              <a:rPr sz="2050" spc="-3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345" dirty="0">
                <a:solidFill>
                  <a:srgbClr val="58595B"/>
                </a:solidFill>
                <a:latin typeface="맑은 고딕"/>
                <a:cs typeface="맑은 고딕"/>
              </a:rPr>
              <a:t>체험단</a:t>
            </a:r>
            <a:r>
              <a:rPr sz="2050" spc="-3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110" dirty="0">
                <a:solidFill>
                  <a:srgbClr val="58595B"/>
                </a:solidFill>
                <a:latin typeface="맑은 고딕"/>
                <a:cs typeface="맑은 고딕"/>
              </a:rPr>
              <a:t>/</a:t>
            </a:r>
            <a:r>
              <a:rPr sz="2050" spc="-3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375" dirty="0">
                <a:solidFill>
                  <a:srgbClr val="58595B"/>
                </a:solidFill>
                <a:latin typeface="맑은 고딕"/>
                <a:cs typeface="맑은 고딕"/>
              </a:rPr>
              <a:t>기자단</a:t>
            </a:r>
            <a:r>
              <a:rPr sz="2050" spc="-190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250" dirty="0">
                <a:solidFill>
                  <a:srgbClr val="58595B"/>
                </a:solidFill>
                <a:latin typeface="맑은 고딕"/>
                <a:cs typeface="맑은 고딕"/>
              </a:rPr>
              <a:t>맘카페,</a:t>
            </a:r>
            <a:r>
              <a:rPr sz="2050" spc="-409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355" dirty="0">
                <a:solidFill>
                  <a:srgbClr val="58595B"/>
                </a:solidFill>
                <a:latin typeface="맑은 고딕"/>
                <a:cs typeface="맑은 고딕"/>
              </a:rPr>
              <a:t>커뮤니티</a:t>
            </a:r>
            <a:r>
              <a:rPr sz="2050" spc="-3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375" dirty="0">
                <a:solidFill>
                  <a:srgbClr val="58595B"/>
                </a:solidFill>
                <a:latin typeface="맑은 고딕"/>
                <a:cs typeface="맑은 고딕"/>
              </a:rPr>
              <a:t>바이럴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747255" y="5109552"/>
            <a:ext cx="1247775" cy="145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b="1" spc="-395" dirty="0">
                <a:solidFill>
                  <a:srgbClr val="0D57E7"/>
                </a:solidFill>
                <a:latin typeface="맑은 고딕"/>
                <a:cs typeface="맑은 고딕"/>
              </a:rPr>
              <a:t>언론</a:t>
            </a:r>
            <a:r>
              <a:rPr sz="2700" b="1" spc="-490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2700" b="1" spc="-465" dirty="0">
                <a:solidFill>
                  <a:srgbClr val="0D57E7"/>
                </a:solidFill>
                <a:latin typeface="맑은 고딕"/>
                <a:cs typeface="맑은 고딕"/>
              </a:rPr>
              <a:t>홍보</a:t>
            </a:r>
            <a:endParaRPr sz="2700">
              <a:latin typeface="맑은 고딕"/>
              <a:cs typeface="맑은 고딕"/>
            </a:endParaRPr>
          </a:p>
          <a:p>
            <a:pPr marL="47625" marR="59055" indent="107314">
              <a:lnSpc>
                <a:spcPct val="134100"/>
              </a:lnSpc>
              <a:spcBef>
                <a:spcPts val="1425"/>
              </a:spcBef>
            </a:pPr>
            <a:r>
              <a:rPr sz="2050" spc="-330" dirty="0">
                <a:solidFill>
                  <a:srgbClr val="58595B"/>
                </a:solidFill>
                <a:latin typeface="맑은 고딕"/>
                <a:cs typeface="맑은 고딕"/>
              </a:rPr>
              <a:t>유가</a:t>
            </a:r>
            <a:r>
              <a:rPr sz="2050" spc="-3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409" dirty="0">
                <a:solidFill>
                  <a:srgbClr val="58595B"/>
                </a:solidFill>
                <a:latin typeface="맑은 고딕"/>
                <a:cs typeface="맑은 고딕"/>
              </a:rPr>
              <a:t>기사 </a:t>
            </a:r>
            <a:r>
              <a:rPr sz="2050" spc="-345" dirty="0">
                <a:solidFill>
                  <a:srgbClr val="58595B"/>
                </a:solidFill>
                <a:latin typeface="맑은 고딕"/>
                <a:cs typeface="맑은 고딕"/>
              </a:rPr>
              <a:t>매거진</a:t>
            </a:r>
            <a:r>
              <a:rPr sz="2050" spc="-3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400" dirty="0">
                <a:solidFill>
                  <a:srgbClr val="58595B"/>
                </a:solidFill>
                <a:latin typeface="맑은 고딕"/>
                <a:cs typeface="맑은 고딕"/>
              </a:rPr>
              <a:t>발행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96443" y="5109552"/>
            <a:ext cx="1804670" cy="1458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8415" algn="ctr">
              <a:lnSpc>
                <a:spcPct val="100000"/>
              </a:lnSpc>
              <a:spcBef>
                <a:spcPts val="120"/>
              </a:spcBef>
            </a:pPr>
            <a:r>
              <a:rPr sz="2700" b="1" spc="-459" dirty="0">
                <a:solidFill>
                  <a:srgbClr val="0D57E7"/>
                </a:solidFill>
                <a:latin typeface="맑은 고딕"/>
                <a:cs typeface="맑은 고딕"/>
              </a:rPr>
              <a:t>앰배서더</a:t>
            </a:r>
            <a:endParaRPr sz="2700">
              <a:latin typeface="맑은 고딕"/>
              <a:cs typeface="맑은 고딕"/>
            </a:endParaRPr>
          </a:p>
          <a:p>
            <a:pPr marL="12065" marR="5080" algn="ctr">
              <a:lnSpc>
                <a:spcPct val="134100"/>
              </a:lnSpc>
              <a:spcBef>
                <a:spcPts val="1425"/>
              </a:spcBef>
            </a:pPr>
            <a:r>
              <a:rPr sz="2050" spc="-355" dirty="0">
                <a:solidFill>
                  <a:srgbClr val="58595B"/>
                </a:solidFill>
                <a:latin typeface="맑은 고딕"/>
                <a:cs typeface="맑은 고딕"/>
              </a:rPr>
              <a:t>인플루언서</a:t>
            </a:r>
            <a:r>
              <a:rPr sz="2050" spc="-39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400" dirty="0">
                <a:solidFill>
                  <a:srgbClr val="58595B"/>
                </a:solidFill>
                <a:latin typeface="맑은 고딕"/>
                <a:cs typeface="맑은 고딕"/>
              </a:rPr>
              <a:t>마케팅 </a:t>
            </a:r>
            <a:r>
              <a:rPr sz="2050" spc="-345" dirty="0">
                <a:solidFill>
                  <a:srgbClr val="58595B"/>
                </a:solidFill>
                <a:latin typeface="맑은 고딕"/>
                <a:cs typeface="맑은 고딕"/>
              </a:rPr>
              <a:t>연예인</a:t>
            </a:r>
            <a:r>
              <a:rPr sz="2050" spc="-385" dirty="0">
                <a:solidFill>
                  <a:srgbClr val="58595B"/>
                </a:solidFill>
                <a:latin typeface="맑은 고딕"/>
                <a:cs typeface="맑은 고딕"/>
              </a:rPr>
              <a:t> </a:t>
            </a:r>
            <a:r>
              <a:rPr sz="2050" spc="-400" dirty="0">
                <a:solidFill>
                  <a:srgbClr val="58595B"/>
                </a:solidFill>
                <a:latin typeface="맑은 고딕"/>
                <a:cs typeface="맑은 고딕"/>
              </a:rPr>
              <a:t>섭외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62214" y="9026156"/>
            <a:ext cx="6299200" cy="1073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0200"/>
              </a:lnSpc>
              <a:spcBef>
                <a:spcPts val="95"/>
              </a:spcBef>
            </a:pPr>
            <a:r>
              <a:rPr sz="2450" spc="-400" dirty="0">
                <a:latin typeface="맑은 고딕"/>
                <a:cs typeface="맑은 고딕"/>
              </a:rPr>
              <a:t>플랜이즈는</a:t>
            </a:r>
            <a:r>
              <a:rPr sz="2450" spc="-455" dirty="0">
                <a:latin typeface="맑은 고딕"/>
                <a:cs typeface="맑은 고딕"/>
              </a:rPr>
              <a:t> </a:t>
            </a:r>
            <a:r>
              <a:rPr sz="2450" spc="-395" dirty="0">
                <a:latin typeface="맑은 고딕"/>
                <a:cs typeface="맑은 고딕"/>
              </a:rPr>
              <a:t>브랜드의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90" dirty="0">
                <a:latin typeface="맑은 고딕"/>
                <a:cs typeface="맑은 고딕"/>
              </a:rPr>
              <a:t>목표를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95" dirty="0">
                <a:latin typeface="맑은 고딕"/>
                <a:cs typeface="맑은 고딕"/>
              </a:rPr>
              <a:t>구체적인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90" dirty="0">
                <a:latin typeface="맑은 고딕"/>
                <a:cs typeface="맑은 고딕"/>
              </a:rPr>
              <a:t>성과로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440" dirty="0">
                <a:latin typeface="맑은 고딕"/>
                <a:cs typeface="맑은 고딕"/>
              </a:rPr>
              <a:t>연결하여 </a:t>
            </a:r>
            <a:r>
              <a:rPr sz="2450" spc="-395" dirty="0">
                <a:latin typeface="맑은 고딕"/>
                <a:cs typeface="맑은 고딕"/>
              </a:rPr>
              <a:t>브랜드의</a:t>
            </a:r>
            <a:r>
              <a:rPr sz="2450" spc="-455" dirty="0">
                <a:latin typeface="맑은 고딕"/>
                <a:cs typeface="맑은 고딕"/>
              </a:rPr>
              <a:t> </a:t>
            </a:r>
            <a:r>
              <a:rPr sz="2450" spc="-390" dirty="0">
                <a:latin typeface="맑은 고딕"/>
                <a:cs typeface="맑은 고딕"/>
              </a:rPr>
              <a:t>비전을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70" dirty="0">
                <a:latin typeface="맑은 고딕"/>
                <a:cs typeface="맑은 고딕"/>
              </a:rPr>
              <a:t>실행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90" dirty="0">
                <a:latin typeface="맑은 고딕"/>
                <a:cs typeface="맑은 고딕"/>
              </a:rPr>
              <a:t>가능한</a:t>
            </a:r>
            <a:r>
              <a:rPr sz="2450" spc="-450" dirty="0">
                <a:latin typeface="맑은 고딕"/>
                <a:cs typeface="맑은 고딕"/>
              </a:rPr>
              <a:t> </a:t>
            </a:r>
            <a:r>
              <a:rPr sz="2450" spc="-395" dirty="0">
                <a:latin typeface="맑은 고딕"/>
                <a:cs typeface="맑은 고딕"/>
              </a:rPr>
              <a:t>전략으로</a:t>
            </a:r>
            <a:r>
              <a:rPr sz="2450" spc="-455" dirty="0">
                <a:latin typeface="맑은 고딕"/>
                <a:cs typeface="맑은 고딕"/>
              </a:rPr>
              <a:t> </a:t>
            </a:r>
            <a:r>
              <a:rPr sz="2450" spc="-370" dirty="0">
                <a:latin typeface="맑은 고딕"/>
                <a:cs typeface="맑은 고딕"/>
              </a:rPr>
              <a:t>완성합니다.</a:t>
            </a:r>
            <a:endParaRPr sz="245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3816" y="1163641"/>
            <a:ext cx="195135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35" dirty="0">
                <a:solidFill>
                  <a:srgbClr val="0D57E7"/>
                </a:solidFill>
                <a:latin typeface="Calibri"/>
                <a:cs typeface="Calibri"/>
              </a:rPr>
              <a:t>Digital</a:t>
            </a:r>
            <a:r>
              <a:rPr sz="2450" spc="180" dirty="0">
                <a:solidFill>
                  <a:srgbClr val="0D57E7"/>
                </a:solidFill>
                <a:latin typeface="Calibri"/>
                <a:cs typeface="Calibri"/>
              </a:rPr>
              <a:t> </a:t>
            </a:r>
            <a:r>
              <a:rPr sz="2450" spc="90" dirty="0">
                <a:solidFill>
                  <a:srgbClr val="0D57E7"/>
                </a:solidFill>
                <a:latin typeface="Calibri"/>
                <a:cs typeface="Calibri"/>
              </a:rPr>
              <a:t>AD</a:t>
            </a:r>
            <a:r>
              <a:rPr sz="2450" spc="180" dirty="0">
                <a:solidFill>
                  <a:srgbClr val="0D57E7"/>
                </a:solidFill>
                <a:latin typeface="Calibri"/>
                <a:cs typeface="Calibri"/>
              </a:rPr>
              <a:t> </a:t>
            </a:r>
            <a:r>
              <a:rPr sz="2450" spc="80" dirty="0">
                <a:solidFill>
                  <a:srgbClr val="0D57E7"/>
                </a:solidFill>
                <a:latin typeface="Calibri"/>
                <a:cs typeface="Calibri"/>
              </a:rPr>
              <a:t>Biz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43816" y="1933282"/>
            <a:ext cx="5169535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155" dirty="0">
                <a:latin typeface="맑은 고딕"/>
                <a:cs typeface="맑은 고딕"/>
              </a:rPr>
              <a:t>오프라인</a:t>
            </a:r>
            <a:r>
              <a:rPr sz="6750" b="1" spc="-1290" dirty="0">
                <a:latin typeface="맑은 고딕"/>
                <a:cs typeface="맑은 고딕"/>
              </a:rPr>
              <a:t> </a:t>
            </a:r>
            <a:r>
              <a:rPr sz="6750" b="1" spc="-1245" dirty="0">
                <a:latin typeface="맑은 고딕"/>
                <a:cs typeface="맑은 고딕"/>
              </a:rPr>
              <a:t>마케팅</a:t>
            </a:r>
            <a:endParaRPr sz="675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730548" y="1399685"/>
            <a:ext cx="1117600" cy="377190"/>
            <a:chOff x="17730548" y="1399685"/>
            <a:chExt cx="1117600" cy="377190"/>
          </a:xfrm>
        </p:grpSpPr>
        <p:sp>
          <p:nvSpPr>
            <p:cNvPr id="6" name="object 6"/>
            <p:cNvSpPr/>
            <p:nvPr/>
          </p:nvSpPr>
          <p:spPr>
            <a:xfrm>
              <a:off x="17730546" y="1399685"/>
              <a:ext cx="348615" cy="377190"/>
            </a:xfrm>
            <a:custGeom>
              <a:avLst/>
              <a:gdLst/>
              <a:ahLst/>
              <a:cxnLst/>
              <a:rect l="l" t="t" r="r" b="b"/>
              <a:pathLst>
                <a:path w="348615" h="377189">
                  <a:moveTo>
                    <a:pt x="242658" y="202742"/>
                  </a:moveTo>
                  <a:lnTo>
                    <a:pt x="235750" y="158800"/>
                  </a:lnTo>
                  <a:lnTo>
                    <a:pt x="215011" y="123964"/>
                  </a:lnTo>
                  <a:lnTo>
                    <a:pt x="181724" y="100431"/>
                  </a:lnTo>
                  <a:lnTo>
                    <a:pt x="161264" y="94538"/>
                  </a:lnTo>
                  <a:lnTo>
                    <a:pt x="161264" y="202298"/>
                  </a:lnTo>
                  <a:lnTo>
                    <a:pt x="158851" y="221691"/>
                  </a:lnTo>
                  <a:lnTo>
                    <a:pt x="151612" y="235534"/>
                  </a:lnTo>
                  <a:lnTo>
                    <a:pt x="139547" y="243852"/>
                  </a:lnTo>
                  <a:lnTo>
                    <a:pt x="122643" y="246621"/>
                  </a:lnTo>
                  <a:lnTo>
                    <a:pt x="114020" y="245783"/>
                  </a:lnTo>
                  <a:lnTo>
                    <a:pt x="85064" y="211226"/>
                  </a:lnTo>
                  <a:lnTo>
                    <a:pt x="84467" y="202298"/>
                  </a:lnTo>
                  <a:lnTo>
                    <a:pt x="85039" y="193548"/>
                  </a:lnTo>
                  <a:lnTo>
                    <a:pt x="105956" y="161213"/>
                  </a:lnTo>
                  <a:lnTo>
                    <a:pt x="121767" y="157759"/>
                  </a:lnTo>
                  <a:lnTo>
                    <a:pt x="129971" y="158623"/>
                  </a:lnTo>
                  <a:lnTo>
                    <a:pt x="158559" y="185839"/>
                  </a:lnTo>
                  <a:lnTo>
                    <a:pt x="161264" y="202298"/>
                  </a:lnTo>
                  <a:lnTo>
                    <a:pt x="161264" y="94538"/>
                  </a:lnTo>
                  <a:lnTo>
                    <a:pt x="138887" y="92595"/>
                  </a:lnTo>
                  <a:lnTo>
                    <a:pt x="130086" y="93345"/>
                  </a:lnTo>
                  <a:lnTo>
                    <a:pt x="120815" y="95592"/>
                  </a:lnTo>
                  <a:lnTo>
                    <a:pt x="111061" y="99339"/>
                  </a:lnTo>
                  <a:lnTo>
                    <a:pt x="100825" y="104584"/>
                  </a:lnTo>
                  <a:lnTo>
                    <a:pt x="86829" y="112522"/>
                  </a:lnTo>
                  <a:lnTo>
                    <a:pt x="80835" y="116370"/>
                  </a:lnTo>
                  <a:lnTo>
                    <a:pt x="79908" y="112788"/>
                  </a:lnTo>
                  <a:lnTo>
                    <a:pt x="78282" y="97688"/>
                  </a:lnTo>
                  <a:lnTo>
                    <a:pt x="75031" y="93916"/>
                  </a:lnTo>
                  <a:lnTo>
                    <a:pt x="69329" y="93916"/>
                  </a:lnTo>
                  <a:lnTo>
                    <a:pt x="24218" y="99491"/>
                  </a:lnTo>
                  <a:lnTo>
                    <a:pt x="0" y="106857"/>
                  </a:lnTo>
                  <a:lnTo>
                    <a:pt x="127" y="111328"/>
                  </a:lnTo>
                  <a:lnTo>
                    <a:pt x="431" y="112788"/>
                  </a:lnTo>
                  <a:lnTo>
                    <a:pt x="3797" y="131330"/>
                  </a:lnTo>
                  <a:lnTo>
                    <a:pt x="6197" y="151879"/>
                  </a:lnTo>
                  <a:lnTo>
                    <a:pt x="7632" y="174447"/>
                  </a:lnTo>
                  <a:lnTo>
                    <a:pt x="8001" y="193548"/>
                  </a:lnTo>
                  <a:lnTo>
                    <a:pt x="8026" y="233235"/>
                  </a:lnTo>
                  <a:lnTo>
                    <a:pt x="7670" y="372338"/>
                  </a:lnTo>
                  <a:lnTo>
                    <a:pt x="9867" y="375056"/>
                  </a:lnTo>
                  <a:lnTo>
                    <a:pt x="14262" y="376072"/>
                  </a:lnTo>
                  <a:lnTo>
                    <a:pt x="17195" y="376821"/>
                  </a:lnTo>
                  <a:lnTo>
                    <a:pt x="23698" y="377164"/>
                  </a:lnTo>
                  <a:lnTo>
                    <a:pt x="33782" y="377164"/>
                  </a:lnTo>
                  <a:lnTo>
                    <a:pt x="83362" y="376948"/>
                  </a:lnTo>
                  <a:lnTo>
                    <a:pt x="85788" y="374624"/>
                  </a:lnTo>
                  <a:lnTo>
                    <a:pt x="85712" y="363626"/>
                  </a:lnTo>
                  <a:lnTo>
                    <a:pt x="85509" y="355917"/>
                  </a:lnTo>
                  <a:lnTo>
                    <a:pt x="85166" y="346798"/>
                  </a:lnTo>
                  <a:lnTo>
                    <a:pt x="84201" y="325716"/>
                  </a:lnTo>
                  <a:lnTo>
                    <a:pt x="83858" y="316585"/>
                  </a:lnTo>
                  <a:lnTo>
                    <a:pt x="83642" y="307987"/>
                  </a:lnTo>
                  <a:lnTo>
                    <a:pt x="83591" y="298183"/>
                  </a:lnTo>
                  <a:lnTo>
                    <a:pt x="84556" y="295986"/>
                  </a:lnTo>
                  <a:lnTo>
                    <a:pt x="85255" y="295986"/>
                  </a:lnTo>
                  <a:lnTo>
                    <a:pt x="91135" y="298754"/>
                  </a:lnTo>
                  <a:lnTo>
                    <a:pt x="103987" y="304330"/>
                  </a:lnTo>
                  <a:lnTo>
                    <a:pt x="113487" y="307987"/>
                  </a:lnTo>
                  <a:lnTo>
                    <a:pt x="122682" y="310591"/>
                  </a:lnTo>
                  <a:lnTo>
                    <a:pt x="131584" y="312153"/>
                  </a:lnTo>
                  <a:lnTo>
                    <a:pt x="140195" y="312661"/>
                  </a:lnTo>
                  <a:lnTo>
                    <a:pt x="162229" y="310667"/>
                  </a:lnTo>
                  <a:lnTo>
                    <a:pt x="199644" y="294652"/>
                  </a:lnTo>
                  <a:lnTo>
                    <a:pt x="227114" y="264160"/>
                  </a:lnTo>
                  <a:lnTo>
                    <a:pt x="235305" y="246621"/>
                  </a:lnTo>
                  <a:lnTo>
                    <a:pt x="235750" y="245681"/>
                  </a:lnTo>
                  <a:lnTo>
                    <a:pt x="240931" y="225209"/>
                  </a:lnTo>
                  <a:lnTo>
                    <a:pt x="242658" y="202742"/>
                  </a:lnTo>
                  <a:close/>
                </a:path>
                <a:path w="348615" h="377189">
                  <a:moveTo>
                    <a:pt x="348322" y="1549"/>
                  </a:moveTo>
                  <a:lnTo>
                    <a:pt x="346608" y="0"/>
                  </a:lnTo>
                  <a:lnTo>
                    <a:pt x="260832" y="0"/>
                  </a:lnTo>
                  <a:lnTo>
                    <a:pt x="258927" y="1625"/>
                  </a:lnTo>
                  <a:lnTo>
                    <a:pt x="258927" y="4838"/>
                  </a:lnTo>
                  <a:lnTo>
                    <a:pt x="261518" y="26936"/>
                  </a:lnTo>
                  <a:lnTo>
                    <a:pt x="263156" y="47002"/>
                  </a:lnTo>
                  <a:lnTo>
                    <a:pt x="264261" y="68745"/>
                  </a:lnTo>
                  <a:lnTo>
                    <a:pt x="264858" y="92163"/>
                  </a:lnTo>
                  <a:lnTo>
                    <a:pt x="264642" y="176187"/>
                  </a:lnTo>
                  <a:lnTo>
                    <a:pt x="263766" y="302348"/>
                  </a:lnTo>
                  <a:lnTo>
                    <a:pt x="264198" y="305549"/>
                  </a:lnTo>
                  <a:lnTo>
                    <a:pt x="302818" y="310032"/>
                  </a:lnTo>
                  <a:lnTo>
                    <a:pt x="314667" y="309918"/>
                  </a:lnTo>
                  <a:lnTo>
                    <a:pt x="324535" y="309587"/>
                  </a:lnTo>
                  <a:lnTo>
                    <a:pt x="332435" y="309041"/>
                  </a:lnTo>
                  <a:lnTo>
                    <a:pt x="342011" y="307708"/>
                  </a:lnTo>
                  <a:lnTo>
                    <a:pt x="343852" y="305854"/>
                  </a:lnTo>
                  <a:lnTo>
                    <a:pt x="343852" y="298704"/>
                  </a:lnTo>
                  <a:lnTo>
                    <a:pt x="342531" y="271500"/>
                  </a:lnTo>
                  <a:lnTo>
                    <a:pt x="342328" y="250355"/>
                  </a:lnTo>
                  <a:lnTo>
                    <a:pt x="342087" y="176187"/>
                  </a:lnTo>
                  <a:lnTo>
                    <a:pt x="343509" y="97853"/>
                  </a:lnTo>
                  <a:lnTo>
                    <a:pt x="345287" y="54584"/>
                  </a:lnTo>
                  <a:lnTo>
                    <a:pt x="347802" y="8559"/>
                  </a:lnTo>
                  <a:lnTo>
                    <a:pt x="348322" y="1549"/>
                  </a:lnTo>
                  <a:close/>
                </a:path>
              </a:pathLst>
            </a:custGeom>
            <a:solidFill>
              <a:srgbClr val="0D5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94506" y="1490080"/>
              <a:ext cx="237395" cy="2229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53231" y="1490959"/>
              <a:ext cx="223794" cy="21825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604030" y="1406051"/>
              <a:ext cx="87630" cy="303530"/>
            </a:xfrm>
            <a:custGeom>
              <a:avLst/>
              <a:gdLst/>
              <a:ahLst/>
              <a:cxnLst/>
              <a:rect l="l" t="t" r="r" b="b"/>
              <a:pathLst>
                <a:path w="87630" h="303530">
                  <a:moveTo>
                    <a:pt x="44543" y="0"/>
                  </a:moveTo>
                  <a:lnTo>
                    <a:pt x="8526" y="15969"/>
                  </a:lnTo>
                  <a:lnTo>
                    <a:pt x="879" y="38176"/>
                  </a:lnTo>
                  <a:lnTo>
                    <a:pt x="1702" y="46699"/>
                  </a:lnTo>
                  <a:lnTo>
                    <a:pt x="35725" y="75752"/>
                  </a:lnTo>
                  <a:lnTo>
                    <a:pt x="44543" y="76353"/>
                  </a:lnTo>
                  <a:lnTo>
                    <a:pt x="63352" y="73968"/>
                  </a:lnTo>
                  <a:lnTo>
                    <a:pt x="76792" y="66810"/>
                  </a:lnTo>
                  <a:lnTo>
                    <a:pt x="84857" y="54880"/>
                  </a:lnTo>
                  <a:lnTo>
                    <a:pt x="87547" y="38176"/>
                  </a:lnTo>
                  <a:lnTo>
                    <a:pt x="86709" y="30096"/>
                  </a:lnTo>
                  <a:lnTo>
                    <a:pt x="52814" y="642"/>
                  </a:lnTo>
                  <a:lnTo>
                    <a:pt x="44543" y="0"/>
                  </a:lnTo>
                  <a:close/>
                </a:path>
                <a:path w="87630" h="303530">
                  <a:moveTo>
                    <a:pt x="10010" y="93023"/>
                  </a:moveTo>
                  <a:lnTo>
                    <a:pt x="1978" y="93023"/>
                  </a:lnTo>
                  <a:lnTo>
                    <a:pt x="0" y="94478"/>
                  </a:lnTo>
                  <a:lnTo>
                    <a:pt x="23" y="98426"/>
                  </a:lnTo>
                  <a:lnTo>
                    <a:pt x="153" y="99829"/>
                  </a:lnTo>
                  <a:lnTo>
                    <a:pt x="439" y="102028"/>
                  </a:lnTo>
                  <a:lnTo>
                    <a:pt x="2545" y="122042"/>
                  </a:lnTo>
                  <a:lnTo>
                    <a:pt x="4054" y="145240"/>
                  </a:lnTo>
                  <a:lnTo>
                    <a:pt x="4963" y="171624"/>
                  </a:lnTo>
                  <a:lnTo>
                    <a:pt x="5266" y="201198"/>
                  </a:lnTo>
                  <a:lnTo>
                    <a:pt x="5225" y="209810"/>
                  </a:lnTo>
                  <a:lnTo>
                    <a:pt x="5088" y="221126"/>
                  </a:lnTo>
                  <a:lnTo>
                    <a:pt x="4868" y="234034"/>
                  </a:lnTo>
                  <a:lnTo>
                    <a:pt x="4278" y="263760"/>
                  </a:lnTo>
                  <a:lnTo>
                    <a:pt x="4117" y="273520"/>
                  </a:lnTo>
                  <a:lnTo>
                    <a:pt x="32118" y="303133"/>
                  </a:lnTo>
                  <a:lnTo>
                    <a:pt x="44103" y="303215"/>
                  </a:lnTo>
                  <a:lnTo>
                    <a:pt x="56001" y="303133"/>
                  </a:lnTo>
                  <a:lnTo>
                    <a:pt x="83159" y="299488"/>
                  </a:lnTo>
                  <a:lnTo>
                    <a:pt x="83077" y="283948"/>
                  </a:lnTo>
                  <a:lnTo>
                    <a:pt x="82944" y="273520"/>
                  </a:lnTo>
                  <a:lnTo>
                    <a:pt x="82738" y="261191"/>
                  </a:lnTo>
                  <a:lnTo>
                    <a:pt x="82190" y="232700"/>
                  </a:lnTo>
                  <a:lnTo>
                    <a:pt x="82005" y="221126"/>
                  </a:lnTo>
                  <a:lnTo>
                    <a:pt x="81879" y="209810"/>
                  </a:lnTo>
                  <a:lnTo>
                    <a:pt x="81840" y="201198"/>
                  </a:lnTo>
                  <a:lnTo>
                    <a:pt x="82144" y="173846"/>
                  </a:lnTo>
                  <a:lnTo>
                    <a:pt x="83052" y="148204"/>
                  </a:lnTo>
                  <a:lnTo>
                    <a:pt x="84561" y="124267"/>
                  </a:lnTo>
                  <a:lnTo>
                    <a:pt x="86667" y="102028"/>
                  </a:lnTo>
                  <a:lnTo>
                    <a:pt x="86981" y="99829"/>
                  </a:lnTo>
                  <a:lnTo>
                    <a:pt x="87107" y="95662"/>
                  </a:lnTo>
                  <a:lnTo>
                    <a:pt x="39412" y="95662"/>
                  </a:lnTo>
                  <a:lnTo>
                    <a:pt x="33087" y="95222"/>
                  </a:lnTo>
                  <a:lnTo>
                    <a:pt x="16282" y="93463"/>
                  </a:lnTo>
                  <a:lnTo>
                    <a:pt x="10010" y="93023"/>
                  </a:lnTo>
                  <a:close/>
                </a:path>
                <a:path w="87630" h="303530">
                  <a:moveTo>
                    <a:pt x="85348" y="93463"/>
                  </a:moveTo>
                  <a:lnTo>
                    <a:pt x="77589" y="93463"/>
                  </a:lnTo>
                  <a:lnTo>
                    <a:pt x="71222" y="93819"/>
                  </a:lnTo>
                  <a:lnTo>
                    <a:pt x="54281" y="95305"/>
                  </a:lnTo>
                  <a:lnTo>
                    <a:pt x="47925" y="95662"/>
                  </a:lnTo>
                  <a:lnTo>
                    <a:pt x="87107" y="95662"/>
                  </a:lnTo>
                  <a:lnTo>
                    <a:pt x="87107" y="94918"/>
                  </a:lnTo>
                  <a:lnTo>
                    <a:pt x="85348" y="93463"/>
                  </a:lnTo>
                  <a:close/>
                </a:path>
              </a:pathLst>
            </a:custGeom>
            <a:solidFill>
              <a:srgbClr val="0D5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09806" y="1479337"/>
              <a:ext cx="137786" cy="236736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7009806" y="1257741"/>
            <a:ext cx="557530" cy="663575"/>
          </a:xfrm>
          <a:custGeom>
            <a:avLst/>
            <a:gdLst/>
            <a:ahLst/>
            <a:cxnLst/>
            <a:rect l="l" t="t" r="r" b="b"/>
            <a:pathLst>
              <a:path w="557530" h="663575">
                <a:moveTo>
                  <a:pt x="527959" y="416573"/>
                </a:moveTo>
                <a:lnTo>
                  <a:pt x="120551" y="416573"/>
                </a:lnTo>
                <a:lnTo>
                  <a:pt x="124291" y="438692"/>
                </a:lnTo>
                <a:lnTo>
                  <a:pt x="128537" y="464323"/>
                </a:lnTo>
                <a:lnTo>
                  <a:pt x="133317" y="493631"/>
                </a:lnTo>
                <a:lnTo>
                  <a:pt x="144945" y="565812"/>
                </a:lnTo>
                <a:lnTo>
                  <a:pt x="150573" y="600172"/>
                </a:lnTo>
                <a:lnTo>
                  <a:pt x="155437" y="629212"/>
                </a:lnTo>
                <a:lnTo>
                  <a:pt x="159534" y="652932"/>
                </a:lnTo>
                <a:lnTo>
                  <a:pt x="160832" y="660273"/>
                </a:lnTo>
                <a:lnTo>
                  <a:pt x="165146" y="663299"/>
                </a:lnTo>
                <a:lnTo>
                  <a:pt x="185518" y="659786"/>
                </a:lnTo>
                <a:lnTo>
                  <a:pt x="298826" y="642377"/>
                </a:lnTo>
                <a:lnTo>
                  <a:pt x="317173" y="639226"/>
                </a:lnTo>
                <a:lnTo>
                  <a:pt x="319320" y="635854"/>
                </a:lnTo>
                <a:lnTo>
                  <a:pt x="318293" y="630033"/>
                </a:lnTo>
                <a:lnTo>
                  <a:pt x="316381" y="620436"/>
                </a:lnTo>
                <a:lnTo>
                  <a:pt x="313657" y="608735"/>
                </a:lnTo>
                <a:lnTo>
                  <a:pt x="310121" y="594929"/>
                </a:lnTo>
                <a:lnTo>
                  <a:pt x="301691" y="564097"/>
                </a:lnTo>
                <a:lnTo>
                  <a:pt x="298310" y="550966"/>
                </a:lnTo>
                <a:lnTo>
                  <a:pt x="295628" y="539623"/>
                </a:lnTo>
                <a:lnTo>
                  <a:pt x="293645" y="530067"/>
                </a:lnTo>
                <a:lnTo>
                  <a:pt x="293289" y="528570"/>
                </a:lnTo>
                <a:lnTo>
                  <a:pt x="292964" y="527062"/>
                </a:lnTo>
                <a:lnTo>
                  <a:pt x="292692" y="525523"/>
                </a:lnTo>
                <a:lnTo>
                  <a:pt x="293479" y="493631"/>
                </a:lnTo>
                <a:lnTo>
                  <a:pt x="306001" y="465494"/>
                </a:lnTo>
                <a:lnTo>
                  <a:pt x="328158" y="444106"/>
                </a:lnTo>
                <a:lnTo>
                  <a:pt x="357852" y="432458"/>
                </a:lnTo>
                <a:lnTo>
                  <a:pt x="516805" y="432458"/>
                </a:lnTo>
                <a:lnTo>
                  <a:pt x="527959" y="416573"/>
                </a:lnTo>
                <a:close/>
              </a:path>
              <a:path w="557530" h="663575">
                <a:moveTo>
                  <a:pt x="516805" y="432458"/>
                </a:moveTo>
                <a:lnTo>
                  <a:pt x="357852" y="432458"/>
                </a:lnTo>
                <a:lnTo>
                  <a:pt x="386481" y="432573"/>
                </a:lnTo>
                <a:lnTo>
                  <a:pt x="412360" y="442239"/>
                </a:lnTo>
                <a:lnTo>
                  <a:pt x="433356" y="459956"/>
                </a:lnTo>
                <a:lnTo>
                  <a:pt x="447337" y="484226"/>
                </a:lnTo>
                <a:lnTo>
                  <a:pt x="472907" y="471368"/>
                </a:lnTo>
                <a:lnTo>
                  <a:pt x="495346" y="455141"/>
                </a:lnTo>
                <a:lnTo>
                  <a:pt x="514643" y="435535"/>
                </a:lnTo>
                <a:lnTo>
                  <a:pt x="516805" y="432458"/>
                </a:lnTo>
                <a:close/>
              </a:path>
              <a:path w="557530" h="663575">
                <a:moveTo>
                  <a:pt x="278358" y="0"/>
                </a:moveTo>
                <a:lnTo>
                  <a:pt x="248658" y="11648"/>
                </a:lnTo>
                <a:lnTo>
                  <a:pt x="226500" y="33036"/>
                </a:lnTo>
                <a:lnTo>
                  <a:pt x="213978" y="61173"/>
                </a:lnTo>
                <a:lnTo>
                  <a:pt x="213187" y="93065"/>
                </a:lnTo>
                <a:lnTo>
                  <a:pt x="215365" y="105420"/>
                </a:lnTo>
                <a:lnTo>
                  <a:pt x="155586" y="116189"/>
                </a:lnTo>
                <a:lnTo>
                  <a:pt x="90640" y="129598"/>
                </a:lnTo>
                <a:lnTo>
                  <a:pt x="60469" y="140676"/>
                </a:lnTo>
                <a:lnTo>
                  <a:pt x="61909" y="145706"/>
                </a:lnTo>
                <a:lnTo>
                  <a:pt x="63139" y="150634"/>
                </a:lnTo>
                <a:lnTo>
                  <a:pt x="70098" y="178066"/>
                </a:lnTo>
                <a:lnTo>
                  <a:pt x="76768" y="205256"/>
                </a:lnTo>
                <a:lnTo>
                  <a:pt x="83157" y="232213"/>
                </a:lnTo>
                <a:lnTo>
                  <a:pt x="89274" y="258944"/>
                </a:lnTo>
                <a:lnTo>
                  <a:pt x="65160" y="263196"/>
                </a:lnTo>
                <a:lnTo>
                  <a:pt x="35461" y="274844"/>
                </a:lnTo>
                <a:lnTo>
                  <a:pt x="13304" y="296233"/>
                </a:lnTo>
                <a:lnTo>
                  <a:pt x="785" y="324369"/>
                </a:lnTo>
                <a:lnTo>
                  <a:pt x="0" y="356261"/>
                </a:lnTo>
                <a:lnTo>
                  <a:pt x="11641" y="385960"/>
                </a:lnTo>
                <a:lnTo>
                  <a:pt x="33027" y="408117"/>
                </a:lnTo>
                <a:lnTo>
                  <a:pt x="61163" y="420636"/>
                </a:lnTo>
                <a:lnTo>
                  <a:pt x="93054" y="421421"/>
                </a:lnTo>
                <a:lnTo>
                  <a:pt x="120551" y="416573"/>
                </a:lnTo>
                <a:lnTo>
                  <a:pt x="527959" y="416573"/>
                </a:lnTo>
                <a:lnTo>
                  <a:pt x="530790" y="412542"/>
                </a:lnTo>
                <a:lnTo>
                  <a:pt x="546470" y="378181"/>
                </a:lnTo>
                <a:lnTo>
                  <a:pt x="555360" y="340514"/>
                </a:lnTo>
                <a:lnTo>
                  <a:pt x="557456" y="299543"/>
                </a:lnTo>
                <a:lnTo>
                  <a:pt x="552758" y="255269"/>
                </a:lnTo>
                <a:lnTo>
                  <a:pt x="541724" y="213243"/>
                </a:lnTo>
                <a:lnTo>
                  <a:pt x="524423" y="176722"/>
                </a:lnTo>
                <a:lnTo>
                  <a:pt x="500856" y="145706"/>
                </a:lnTo>
                <a:lnTo>
                  <a:pt x="471022" y="120195"/>
                </a:lnTo>
                <a:lnTo>
                  <a:pt x="425920" y="97423"/>
                </a:lnTo>
                <a:lnTo>
                  <a:pt x="375266" y="86981"/>
                </a:lnTo>
                <a:lnTo>
                  <a:pt x="371412" y="65160"/>
                </a:lnTo>
                <a:lnTo>
                  <a:pt x="359769" y="35461"/>
                </a:lnTo>
                <a:lnTo>
                  <a:pt x="338381" y="13304"/>
                </a:lnTo>
                <a:lnTo>
                  <a:pt x="310244" y="785"/>
                </a:lnTo>
                <a:lnTo>
                  <a:pt x="278358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648276" y="6280773"/>
            <a:ext cx="2469515" cy="22961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2700" b="1" spc="-409" dirty="0">
                <a:solidFill>
                  <a:srgbClr val="0D57E7"/>
                </a:solidFill>
                <a:latin typeface="맑은 고딕"/>
                <a:cs typeface="맑은 고딕"/>
              </a:rPr>
              <a:t>브랜드</a:t>
            </a:r>
            <a:r>
              <a:rPr sz="2700" b="1" spc="-484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2700" b="1" spc="-395" dirty="0">
                <a:solidFill>
                  <a:srgbClr val="0D57E7"/>
                </a:solidFill>
                <a:latin typeface="맑은 고딕"/>
                <a:cs typeface="맑은 고딕"/>
              </a:rPr>
              <a:t>체험</a:t>
            </a:r>
            <a:r>
              <a:rPr sz="2700" b="1" spc="-484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2700" b="1" spc="-465" dirty="0">
                <a:solidFill>
                  <a:srgbClr val="0D57E7"/>
                </a:solidFill>
                <a:latin typeface="맑은 고딕"/>
                <a:cs typeface="맑은 고딕"/>
              </a:rPr>
              <a:t>이벤트</a:t>
            </a:r>
            <a:endParaRPr sz="2700">
              <a:latin typeface="맑은 고딕"/>
              <a:cs typeface="맑은 고딕"/>
            </a:endParaRPr>
          </a:p>
          <a:p>
            <a:pPr marL="668020" marR="661035" algn="ctr">
              <a:lnSpc>
                <a:spcPct val="134100"/>
              </a:lnSpc>
              <a:spcBef>
                <a:spcPts val="1425"/>
              </a:spcBef>
            </a:pPr>
            <a:r>
              <a:rPr sz="2050" spc="-330" dirty="0">
                <a:solidFill>
                  <a:srgbClr val="FFFFFF"/>
                </a:solidFill>
                <a:latin typeface="맑은 고딕"/>
                <a:cs typeface="맑은 고딕"/>
              </a:rPr>
              <a:t>팝업</a:t>
            </a:r>
            <a:r>
              <a:rPr sz="2050" spc="-3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050" spc="-400" dirty="0">
                <a:solidFill>
                  <a:srgbClr val="FFFFFF"/>
                </a:solidFill>
                <a:latin typeface="맑은 고딕"/>
                <a:cs typeface="맑은 고딕"/>
              </a:rPr>
              <a:t>스토어 </a:t>
            </a:r>
            <a:r>
              <a:rPr sz="2050" spc="-330" dirty="0">
                <a:solidFill>
                  <a:srgbClr val="FFFFFF"/>
                </a:solidFill>
                <a:latin typeface="맑은 고딕"/>
                <a:cs typeface="맑은 고딕"/>
              </a:rPr>
              <a:t>체험</a:t>
            </a:r>
            <a:r>
              <a:rPr sz="2050" spc="-3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050" spc="-409" dirty="0">
                <a:solidFill>
                  <a:srgbClr val="FFFFFF"/>
                </a:solidFill>
                <a:latin typeface="맑은 고딕"/>
                <a:cs typeface="맑은 고딕"/>
              </a:rPr>
              <a:t>부스 </a:t>
            </a:r>
            <a:r>
              <a:rPr sz="2050" spc="-345" dirty="0">
                <a:solidFill>
                  <a:srgbClr val="FFFFFF"/>
                </a:solidFill>
                <a:latin typeface="맑은 고딕"/>
                <a:cs typeface="맑은 고딕"/>
              </a:rPr>
              <a:t>브랜드</a:t>
            </a:r>
            <a:r>
              <a:rPr sz="2050" spc="-3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050" spc="-400" dirty="0">
                <a:solidFill>
                  <a:srgbClr val="FFFFFF"/>
                </a:solidFill>
                <a:latin typeface="맑은 고딕"/>
                <a:cs typeface="맑은 고딕"/>
              </a:rPr>
              <a:t>데이</a:t>
            </a:r>
            <a:endParaRPr sz="205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sz="2050" spc="-345" dirty="0">
                <a:solidFill>
                  <a:srgbClr val="FFFFFF"/>
                </a:solidFill>
                <a:latin typeface="맑은 고딕"/>
                <a:cs typeface="맑은 고딕"/>
              </a:rPr>
              <a:t>신제품</a:t>
            </a:r>
            <a:r>
              <a:rPr sz="2050" spc="-39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050" spc="-330" dirty="0">
                <a:solidFill>
                  <a:srgbClr val="FFFFFF"/>
                </a:solidFill>
                <a:latin typeface="맑은 고딕"/>
                <a:cs typeface="맑은 고딕"/>
              </a:rPr>
              <a:t>출시</a:t>
            </a:r>
            <a:r>
              <a:rPr sz="2050" spc="-38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050" spc="-400" dirty="0">
                <a:solidFill>
                  <a:srgbClr val="FFFFFF"/>
                </a:solidFill>
                <a:latin typeface="맑은 고딕"/>
                <a:cs typeface="맑은 고딕"/>
              </a:rPr>
              <a:t>이벤트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95695" y="6280773"/>
            <a:ext cx="2112010" cy="22961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2700" b="1" spc="-420" dirty="0">
                <a:solidFill>
                  <a:srgbClr val="0D57E7"/>
                </a:solidFill>
                <a:latin typeface="맑은 고딕"/>
                <a:cs typeface="맑은 고딕"/>
              </a:rPr>
              <a:t>고객참여형</a:t>
            </a:r>
            <a:r>
              <a:rPr sz="2700" b="1" spc="-484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2700" b="1" spc="-465" dirty="0">
                <a:solidFill>
                  <a:srgbClr val="0D57E7"/>
                </a:solidFill>
                <a:latin typeface="맑은 고딕"/>
                <a:cs typeface="맑은 고딕"/>
              </a:rPr>
              <a:t>행사</a:t>
            </a:r>
            <a:endParaRPr sz="2700">
              <a:latin typeface="맑은 고딕"/>
              <a:cs typeface="맑은 고딕"/>
            </a:endParaRPr>
          </a:p>
          <a:p>
            <a:pPr marL="588010" marR="599440" algn="ctr">
              <a:lnSpc>
                <a:spcPct val="134100"/>
              </a:lnSpc>
              <a:spcBef>
                <a:spcPts val="1425"/>
              </a:spcBef>
            </a:pPr>
            <a:r>
              <a:rPr sz="2050" spc="-395" dirty="0">
                <a:solidFill>
                  <a:srgbClr val="FFFFFF"/>
                </a:solidFill>
                <a:latin typeface="맑은 고딕"/>
                <a:cs typeface="맑은 고딕"/>
              </a:rPr>
              <a:t>페스티벌 </a:t>
            </a:r>
            <a:r>
              <a:rPr sz="2050" spc="-400" dirty="0">
                <a:solidFill>
                  <a:srgbClr val="FFFFFF"/>
                </a:solidFill>
                <a:latin typeface="맑은 고딕"/>
                <a:cs typeface="맑은 고딕"/>
              </a:rPr>
              <a:t>콘서트 이벤트 </a:t>
            </a:r>
            <a:r>
              <a:rPr sz="2050" spc="-330" dirty="0">
                <a:solidFill>
                  <a:srgbClr val="FFFFFF"/>
                </a:solidFill>
                <a:latin typeface="맑은 고딕"/>
                <a:cs typeface="맑은 고딕"/>
              </a:rPr>
              <a:t>기획</a:t>
            </a:r>
            <a:r>
              <a:rPr sz="2050" spc="-3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050" spc="-409" dirty="0">
                <a:solidFill>
                  <a:srgbClr val="FFFFFF"/>
                </a:solidFill>
                <a:latin typeface="맑은 고딕"/>
                <a:cs typeface="맑은 고딕"/>
              </a:rPr>
              <a:t>공연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847580" y="6280773"/>
            <a:ext cx="2656840" cy="1877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2700" b="1" spc="-395" dirty="0">
                <a:solidFill>
                  <a:srgbClr val="0D57E7"/>
                </a:solidFill>
                <a:latin typeface="맑은 고딕"/>
                <a:cs typeface="맑은 고딕"/>
              </a:rPr>
              <a:t>옥외</a:t>
            </a:r>
            <a:r>
              <a:rPr sz="2700" b="1" spc="-490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2700" b="1" spc="-185" dirty="0">
                <a:solidFill>
                  <a:srgbClr val="0D57E7"/>
                </a:solidFill>
                <a:latin typeface="맑은 고딕"/>
                <a:cs typeface="맑은 고딕"/>
              </a:rPr>
              <a:t>/</a:t>
            </a:r>
            <a:r>
              <a:rPr sz="2700" b="1" spc="-484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2700" b="1" spc="-415" dirty="0">
                <a:solidFill>
                  <a:srgbClr val="0D57E7"/>
                </a:solidFill>
                <a:latin typeface="맑은 고딕"/>
                <a:cs typeface="맑은 고딕"/>
              </a:rPr>
              <a:t>오프라인</a:t>
            </a:r>
            <a:r>
              <a:rPr sz="2700" b="1" spc="-484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2700" b="1" spc="-465" dirty="0">
                <a:solidFill>
                  <a:srgbClr val="0D57E7"/>
                </a:solidFill>
                <a:latin typeface="맑은 고딕"/>
                <a:cs typeface="맑은 고딕"/>
              </a:rPr>
              <a:t>광고</a:t>
            </a:r>
            <a:endParaRPr sz="2700">
              <a:latin typeface="맑은 고딕"/>
              <a:cs typeface="맑은 고딕"/>
            </a:endParaRPr>
          </a:p>
          <a:p>
            <a:pPr marL="462280" marR="435609" algn="ctr">
              <a:lnSpc>
                <a:spcPct val="134100"/>
              </a:lnSpc>
              <a:spcBef>
                <a:spcPts val="1425"/>
              </a:spcBef>
            </a:pPr>
            <a:r>
              <a:rPr sz="2050" spc="-345" dirty="0">
                <a:solidFill>
                  <a:srgbClr val="FFFFFF"/>
                </a:solidFill>
                <a:latin typeface="맑은 고딕"/>
                <a:cs typeface="맑은 고딕"/>
              </a:rPr>
              <a:t>지하철</a:t>
            </a:r>
            <a:r>
              <a:rPr sz="2050" spc="-3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050" spc="-114" dirty="0">
                <a:solidFill>
                  <a:srgbClr val="FFFFFF"/>
                </a:solidFill>
                <a:latin typeface="맑은 고딕"/>
                <a:cs typeface="맑은 고딕"/>
              </a:rPr>
              <a:t>/</a:t>
            </a:r>
            <a:r>
              <a:rPr sz="2050" spc="-38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050" spc="-330" dirty="0">
                <a:solidFill>
                  <a:srgbClr val="FFFFFF"/>
                </a:solidFill>
                <a:latin typeface="맑은 고딕"/>
                <a:cs typeface="맑은 고딕"/>
              </a:rPr>
              <a:t>버스</a:t>
            </a:r>
            <a:r>
              <a:rPr sz="2050" spc="-38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050" spc="-400" dirty="0">
                <a:solidFill>
                  <a:srgbClr val="FFFFFF"/>
                </a:solidFill>
                <a:latin typeface="맑은 고딕"/>
                <a:cs typeface="맑은 고딕"/>
              </a:rPr>
              <a:t>광고 </a:t>
            </a:r>
            <a:r>
              <a:rPr sz="2050" spc="-330" dirty="0">
                <a:solidFill>
                  <a:srgbClr val="FFFFFF"/>
                </a:solidFill>
                <a:latin typeface="맑은 고딕"/>
                <a:cs typeface="맑은 고딕"/>
              </a:rPr>
              <a:t>옥외</a:t>
            </a:r>
            <a:r>
              <a:rPr sz="2050" spc="-3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050" spc="-409" dirty="0">
                <a:solidFill>
                  <a:srgbClr val="FFFFFF"/>
                </a:solidFill>
                <a:latin typeface="맑은 고딕"/>
                <a:cs typeface="맑은 고딕"/>
              </a:rPr>
              <a:t>광고</a:t>
            </a:r>
            <a:endParaRPr sz="2050">
              <a:latin typeface="맑은 고딕"/>
              <a:cs typeface="맑은 고딕"/>
            </a:endParaRPr>
          </a:p>
          <a:p>
            <a:pPr marL="19050" algn="ctr">
              <a:lnSpc>
                <a:spcPct val="100000"/>
              </a:lnSpc>
              <a:spcBef>
                <a:spcPts val="835"/>
              </a:spcBef>
            </a:pPr>
            <a:r>
              <a:rPr sz="2050" spc="-330" dirty="0">
                <a:solidFill>
                  <a:srgbClr val="FFFFFF"/>
                </a:solidFill>
                <a:latin typeface="맑은 고딕"/>
                <a:cs typeface="맑은 고딕"/>
              </a:rPr>
              <a:t>옥외</a:t>
            </a:r>
            <a:r>
              <a:rPr sz="2050" spc="-39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050" spc="-345" dirty="0">
                <a:solidFill>
                  <a:srgbClr val="FFFFFF"/>
                </a:solidFill>
                <a:latin typeface="맑은 고딕"/>
                <a:cs typeface="맑은 고딕"/>
              </a:rPr>
              <a:t>디지털</a:t>
            </a:r>
            <a:r>
              <a:rPr sz="2050" spc="-38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050" spc="-395" dirty="0">
                <a:solidFill>
                  <a:srgbClr val="FFFFFF"/>
                </a:solidFill>
                <a:latin typeface="맑은 고딕"/>
                <a:cs typeface="맑은 고딕"/>
              </a:rPr>
              <a:t>사이니지</a:t>
            </a:r>
            <a:endParaRPr sz="2050">
              <a:latin typeface="맑은 고딕"/>
              <a:cs typeface="맑은 고딕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16372" y="3858657"/>
            <a:ext cx="0" cy="5378450"/>
          </a:xfrm>
          <a:custGeom>
            <a:avLst/>
            <a:gdLst/>
            <a:ahLst/>
            <a:cxnLst/>
            <a:rect l="l" t="t" r="r" b="b"/>
            <a:pathLst>
              <a:path h="5378450">
                <a:moveTo>
                  <a:pt x="0" y="0"/>
                </a:moveTo>
                <a:lnTo>
                  <a:pt x="0" y="5378192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091433" y="3858657"/>
            <a:ext cx="0" cy="5378450"/>
          </a:xfrm>
          <a:custGeom>
            <a:avLst/>
            <a:gdLst/>
            <a:ahLst/>
            <a:cxnLst/>
            <a:rect l="l" t="t" r="r" b="b"/>
            <a:pathLst>
              <a:path h="5378450">
                <a:moveTo>
                  <a:pt x="0" y="0"/>
                </a:moveTo>
                <a:lnTo>
                  <a:pt x="0" y="5378192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14534" y="4592199"/>
            <a:ext cx="947419" cy="1052830"/>
          </a:xfrm>
          <a:custGeom>
            <a:avLst/>
            <a:gdLst/>
            <a:ahLst/>
            <a:cxnLst/>
            <a:rect l="l" t="t" r="r" b="b"/>
            <a:pathLst>
              <a:path w="947420" h="1052829">
                <a:moveTo>
                  <a:pt x="632929" y="406831"/>
                </a:moveTo>
                <a:lnTo>
                  <a:pt x="628865" y="393827"/>
                </a:lnTo>
                <a:lnTo>
                  <a:pt x="623252" y="389077"/>
                </a:lnTo>
                <a:lnTo>
                  <a:pt x="574662" y="382485"/>
                </a:lnTo>
                <a:lnTo>
                  <a:pt x="574662" y="417868"/>
                </a:lnTo>
                <a:lnTo>
                  <a:pt x="518883" y="468591"/>
                </a:lnTo>
                <a:lnTo>
                  <a:pt x="516839" y="474700"/>
                </a:lnTo>
                <a:lnTo>
                  <a:pt x="530212" y="547941"/>
                </a:lnTo>
                <a:lnTo>
                  <a:pt x="459079" y="512965"/>
                </a:lnTo>
                <a:lnTo>
                  <a:pt x="453364" y="512965"/>
                </a:lnTo>
                <a:lnTo>
                  <a:pt x="382168" y="547941"/>
                </a:lnTo>
                <a:lnTo>
                  <a:pt x="395554" y="474700"/>
                </a:lnTo>
                <a:lnTo>
                  <a:pt x="393484" y="468591"/>
                </a:lnTo>
                <a:lnTo>
                  <a:pt x="337832" y="417868"/>
                </a:lnTo>
                <a:lnTo>
                  <a:pt x="415378" y="407352"/>
                </a:lnTo>
                <a:lnTo>
                  <a:pt x="420281" y="403923"/>
                </a:lnTo>
                <a:lnTo>
                  <a:pt x="456222" y="335902"/>
                </a:lnTo>
                <a:lnTo>
                  <a:pt x="492201" y="403923"/>
                </a:lnTo>
                <a:lnTo>
                  <a:pt x="497103" y="407352"/>
                </a:lnTo>
                <a:lnTo>
                  <a:pt x="574662" y="417868"/>
                </a:lnTo>
                <a:lnTo>
                  <a:pt x="574662" y="382485"/>
                </a:lnTo>
                <a:lnTo>
                  <a:pt x="516318" y="374548"/>
                </a:lnTo>
                <a:lnTo>
                  <a:pt x="495909" y="335902"/>
                </a:lnTo>
                <a:lnTo>
                  <a:pt x="471728" y="290118"/>
                </a:lnTo>
                <a:lnTo>
                  <a:pt x="468401" y="284746"/>
                </a:lnTo>
                <a:lnTo>
                  <a:pt x="462534" y="281482"/>
                </a:lnTo>
                <a:lnTo>
                  <a:pt x="449910" y="281482"/>
                </a:lnTo>
                <a:lnTo>
                  <a:pt x="444030" y="284746"/>
                </a:lnTo>
                <a:lnTo>
                  <a:pt x="440702" y="290118"/>
                </a:lnTo>
                <a:lnTo>
                  <a:pt x="396113" y="374548"/>
                </a:lnTo>
                <a:lnTo>
                  <a:pt x="289191" y="389077"/>
                </a:lnTo>
                <a:lnTo>
                  <a:pt x="283591" y="393827"/>
                </a:lnTo>
                <a:lnTo>
                  <a:pt x="279527" y="406831"/>
                </a:lnTo>
                <a:lnTo>
                  <a:pt x="281457" y="413931"/>
                </a:lnTo>
                <a:lnTo>
                  <a:pt x="358228" y="483882"/>
                </a:lnTo>
                <a:lnTo>
                  <a:pt x="341350" y="575881"/>
                </a:lnTo>
                <a:lnTo>
                  <a:pt x="340144" y="582409"/>
                </a:lnTo>
                <a:lnTo>
                  <a:pt x="342709" y="589064"/>
                </a:lnTo>
                <a:lnTo>
                  <a:pt x="353275" y="597090"/>
                </a:lnTo>
                <a:lnTo>
                  <a:pt x="360387" y="597776"/>
                </a:lnTo>
                <a:lnTo>
                  <a:pt x="456222" y="550646"/>
                </a:lnTo>
                <a:lnTo>
                  <a:pt x="548500" y="596011"/>
                </a:lnTo>
                <a:lnTo>
                  <a:pt x="551141" y="596620"/>
                </a:lnTo>
                <a:lnTo>
                  <a:pt x="559028" y="596607"/>
                </a:lnTo>
                <a:lnTo>
                  <a:pt x="563968" y="594283"/>
                </a:lnTo>
                <a:lnTo>
                  <a:pt x="570636" y="586282"/>
                </a:lnTo>
                <a:lnTo>
                  <a:pt x="572020" y="580999"/>
                </a:lnTo>
                <a:lnTo>
                  <a:pt x="566445" y="550646"/>
                </a:lnTo>
                <a:lnTo>
                  <a:pt x="565950" y="547941"/>
                </a:lnTo>
                <a:lnTo>
                  <a:pt x="554202" y="483882"/>
                </a:lnTo>
                <a:lnTo>
                  <a:pt x="630986" y="413931"/>
                </a:lnTo>
                <a:lnTo>
                  <a:pt x="632929" y="406831"/>
                </a:lnTo>
                <a:close/>
              </a:path>
              <a:path w="947420" h="1052829">
                <a:moveTo>
                  <a:pt x="649236" y="912431"/>
                </a:moveTo>
                <a:lnTo>
                  <a:pt x="640943" y="871474"/>
                </a:lnTo>
                <a:lnTo>
                  <a:pt x="621220" y="842251"/>
                </a:lnTo>
                <a:lnTo>
                  <a:pt x="618375" y="838022"/>
                </a:lnTo>
                <a:lnTo>
                  <a:pt x="614146" y="835177"/>
                </a:lnTo>
                <a:lnTo>
                  <a:pt x="614146" y="912431"/>
                </a:lnTo>
                <a:lnTo>
                  <a:pt x="614146" y="1017714"/>
                </a:lnTo>
                <a:lnTo>
                  <a:pt x="561505" y="1017714"/>
                </a:lnTo>
                <a:lnTo>
                  <a:pt x="561505" y="955382"/>
                </a:lnTo>
                <a:lnTo>
                  <a:pt x="553643" y="947534"/>
                </a:lnTo>
                <a:lnTo>
                  <a:pt x="534263" y="947534"/>
                </a:lnTo>
                <a:lnTo>
                  <a:pt x="526402" y="955382"/>
                </a:lnTo>
                <a:lnTo>
                  <a:pt x="526402" y="1017714"/>
                </a:lnTo>
                <a:lnTo>
                  <a:pt x="386029" y="1017714"/>
                </a:lnTo>
                <a:lnTo>
                  <a:pt x="386029" y="955382"/>
                </a:lnTo>
                <a:lnTo>
                  <a:pt x="378180" y="947534"/>
                </a:lnTo>
                <a:lnTo>
                  <a:pt x="358800" y="947534"/>
                </a:lnTo>
                <a:lnTo>
                  <a:pt x="350951" y="955382"/>
                </a:lnTo>
                <a:lnTo>
                  <a:pt x="350951" y="1017714"/>
                </a:lnTo>
                <a:lnTo>
                  <a:pt x="298297" y="1017714"/>
                </a:lnTo>
                <a:lnTo>
                  <a:pt x="298297" y="912431"/>
                </a:lnTo>
                <a:lnTo>
                  <a:pt x="303809" y="885113"/>
                </a:lnTo>
                <a:lnTo>
                  <a:pt x="318858" y="862799"/>
                </a:lnTo>
                <a:lnTo>
                  <a:pt x="341160" y="847763"/>
                </a:lnTo>
                <a:lnTo>
                  <a:pt x="368490" y="842251"/>
                </a:lnTo>
                <a:lnTo>
                  <a:pt x="543953" y="842251"/>
                </a:lnTo>
                <a:lnTo>
                  <a:pt x="571271" y="847763"/>
                </a:lnTo>
                <a:lnTo>
                  <a:pt x="593585" y="862799"/>
                </a:lnTo>
                <a:lnTo>
                  <a:pt x="608622" y="885113"/>
                </a:lnTo>
                <a:lnTo>
                  <a:pt x="614146" y="912431"/>
                </a:lnTo>
                <a:lnTo>
                  <a:pt x="614146" y="835177"/>
                </a:lnTo>
                <a:lnTo>
                  <a:pt x="584923" y="815454"/>
                </a:lnTo>
                <a:lnTo>
                  <a:pt x="543953" y="807161"/>
                </a:lnTo>
                <a:lnTo>
                  <a:pt x="542023" y="807161"/>
                </a:lnTo>
                <a:lnTo>
                  <a:pt x="564121" y="777976"/>
                </a:lnTo>
                <a:lnTo>
                  <a:pt x="576465" y="744321"/>
                </a:lnTo>
                <a:lnTo>
                  <a:pt x="578586" y="708520"/>
                </a:lnTo>
                <a:lnTo>
                  <a:pt x="569976" y="672947"/>
                </a:lnTo>
                <a:lnTo>
                  <a:pt x="551281" y="641477"/>
                </a:lnTo>
                <a:lnTo>
                  <a:pt x="543953" y="634809"/>
                </a:lnTo>
                <a:lnTo>
                  <a:pt x="543953" y="719429"/>
                </a:lnTo>
                <a:lnTo>
                  <a:pt x="537057" y="753579"/>
                </a:lnTo>
                <a:lnTo>
                  <a:pt x="518261" y="781469"/>
                </a:lnTo>
                <a:lnTo>
                  <a:pt x="490372" y="800265"/>
                </a:lnTo>
                <a:lnTo>
                  <a:pt x="456222" y="807161"/>
                </a:lnTo>
                <a:lnTo>
                  <a:pt x="422084" y="800239"/>
                </a:lnTo>
                <a:lnTo>
                  <a:pt x="394220" y="781431"/>
                </a:lnTo>
                <a:lnTo>
                  <a:pt x="375412" y="753554"/>
                </a:lnTo>
                <a:lnTo>
                  <a:pt x="368490" y="719429"/>
                </a:lnTo>
                <a:lnTo>
                  <a:pt x="375386" y="685279"/>
                </a:lnTo>
                <a:lnTo>
                  <a:pt x="394182" y="657390"/>
                </a:lnTo>
                <a:lnTo>
                  <a:pt x="422071" y="638581"/>
                </a:lnTo>
                <a:lnTo>
                  <a:pt x="456222" y="631685"/>
                </a:lnTo>
                <a:lnTo>
                  <a:pt x="490372" y="638581"/>
                </a:lnTo>
                <a:lnTo>
                  <a:pt x="518261" y="657390"/>
                </a:lnTo>
                <a:lnTo>
                  <a:pt x="537057" y="685279"/>
                </a:lnTo>
                <a:lnTo>
                  <a:pt x="543953" y="719429"/>
                </a:lnTo>
                <a:lnTo>
                  <a:pt x="543953" y="634809"/>
                </a:lnTo>
                <a:lnTo>
                  <a:pt x="540524" y="631685"/>
                </a:lnTo>
                <a:lnTo>
                  <a:pt x="524764" y="617347"/>
                </a:lnTo>
                <a:lnTo>
                  <a:pt x="492417" y="601891"/>
                </a:lnTo>
                <a:lnTo>
                  <a:pt x="456222" y="596442"/>
                </a:lnTo>
                <a:lnTo>
                  <a:pt x="420027" y="601891"/>
                </a:lnTo>
                <a:lnTo>
                  <a:pt x="387680" y="617347"/>
                </a:lnTo>
                <a:lnTo>
                  <a:pt x="361162" y="641477"/>
                </a:lnTo>
                <a:lnTo>
                  <a:pt x="342468" y="672947"/>
                </a:lnTo>
                <a:lnTo>
                  <a:pt x="333857" y="708520"/>
                </a:lnTo>
                <a:lnTo>
                  <a:pt x="335978" y="744321"/>
                </a:lnTo>
                <a:lnTo>
                  <a:pt x="348322" y="777976"/>
                </a:lnTo>
                <a:lnTo>
                  <a:pt x="370420" y="807161"/>
                </a:lnTo>
                <a:lnTo>
                  <a:pt x="368490" y="807161"/>
                </a:lnTo>
                <a:lnTo>
                  <a:pt x="327533" y="815454"/>
                </a:lnTo>
                <a:lnTo>
                  <a:pt x="294081" y="838022"/>
                </a:lnTo>
                <a:lnTo>
                  <a:pt x="271513" y="871474"/>
                </a:lnTo>
                <a:lnTo>
                  <a:pt x="263207" y="912431"/>
                </a:lnTo>
                <a:lnTo>
                  <a:pt x="263207" y="1017714"/>
                </a:lnTo>
                <a:lnTo>
                  <a:pt x="265963" y="1031379"/>
                </a:lnTo>
                <a:lnTo>
                  <a:pt x="273481" y="1042543"/>
                </a:lnTo>
                <a:lnTo>
                  <a:pt x="284645" y="1050061"/>
                </a:lnTo>
                <a:lnTo>
                  <a:pt x="298297" y="1052817"/>
                </a:lnTo>
                <a:lnTo>
                  <a:pt x="614146" y="1052817"/>
                </a:lnTo>
                <a:lnTo>
                  <a:pt x="627799" y="1050061"/>
                </a:lnTo>
                <a:lnTo>
                  <a:pt x="638962" y="1042543"/>
                </a:lnTo>
                <a:lnTo>
                  <a:pt x="646480" y="1031379"/>
                </a:lnTo>
                <a:lnTo>
                  <a:pt x="649236" y="1017714"/>
                </a:lnTo>
                <a:lnTo>
                  <a:pt x="649236" y="912431"/>
                </a:lnTo>
                <a:close/>
              </a:path>
              <a:path w="947420" h="1052829">
                <a:moveTo>
                  <a:pt x="771677" y="441223"/>
                </a:moveTo>
                <a:lnTo>
                  <a:pt x="766343" y="396735"/>
                </a:lnTo>
                <a:lnTo>
                  <a:pt x="754519" y="352844"/>
                </a:lnTo>
                <a:lnTo>
                  <a:pt x="744359" y="329438"/>
                </a:lnTo>
                <a:lnTo>
                  <a:pt x="736028" y="310222"/>
                </a:lnTo>
                <a:lnTo>
                  <a:pt x="743458" y="298310"/>
                </a:lnTo>
                <a:lnTo>
                  <a:pt x="749528" y="288594"/>
                </a:lnTo>
                <a:lnTo>
                  <a:pt x="754354" y="264337"/>
                </a:lnTo>
                <a:lnTo>
                  <a:pt x="737781" y="217779"/>
                </a:lnTo>
                <a:lnTo>
                  <a:pt x="719416" y="202793"/>
                </a:lnTo>
                <a:lnTo>
                  <a:pt x="719416" y="263220"/>
                </a:lnTo>
                <a:lnTo>
                  <a:pt x="716661" y="276872"/>
                </a:lnTo>
                <a:lnTo>
                  <a:pt x="709142" y="288036"/>
                </a:lnTo>
                <a:lnTo>
                  <a:pt x="697992" y="295554"/>
                </a:lnTo>
                <a:lnTo>
                  <a:pt x="684326" y="298310"/>
                </a:lnTo>
                <a:lnTo>
                  <a:pt x="670674" y="295554"/>
                </a:lnTo>
                <a:lnTo>
                  <a:pt x="659511" y="288036"/>
                </a:lnTo>
                <a:lnTo>
                  <a:pt x="651992" y="276872"/>
                </a:lnTo>
                <a:lnTo>
                  <a:pt x="649236" y="263220"/>
                </a:lnTo>
                <a:lnTo>
                  <a:pt x="651992" y="249555"/>
                </a:lnTo>
                <a:lnTo>
                  <a:pt x="659511" y="238404"/>
                </a:lnTo>
                <a:lnTo>
                  <a:pt x="670674" y="230873"/>
                </a:lnTo>
                <a:lnTo>
                  <a:pt x="684326" y="228117"/>
                </a:lnTo>
                <a:lnTo>
                  <a:pt x="697992" y="230873"/>
                </a:lnTo>
                <a:lnTo>
                  <a:pt x="709142" y="238404"/>
                </a:lnTo>
                <a:lnTo>
                  <a:pt x="716661" y="249555"/>
                </a:lnTo>
                <a:lnTo>
                  <a:pt x="719416" y="263220"/>
                </a:lnTo>
                <a:lnTo>
                  <a:pt x="719416" y="202793"/>
                </a:lnTo>
                <a:lnTo>
                  <a:pt x="718032" y="201650"/>
                </a:lnTo>
                <a:lnTo>
                  <a:pt x="694575" y="193802"/>
                </a:lnTo>
                <a:lnTo>
                  <a:pt x="669848" y="194589"/>
                </a:lnTo>
                <a:lnTo>
                  <a:pt x="646303" y="204368"/>
                </a:lnTo>
                <a:lnTo>
                  <a:pt x="603516" y="177076"/>
                </a:lnTo>
                <a:lnTo>
                  <a:pt x="601243" y="176098"/>
                </a:lnTo>
                <a:lnTo>
                  <a:pt x="557657" y="157276"/>
                </a:lnTo>
                <a:lnTo>
                  <a:pt x="509676" y="145034"/>
                </a:lnTo>
                <a:lnTo>
                  <a:pt x="460514" y="140449"/>
                </a:lnTo>
                <a:lnTo>
                  <a:pt x="411099" y="143611"/>
                </a:lnTo>
                <a:lnTo>
                  <a:pt x="362369" y="154584"/>
                </a:lnTo>
                <a:lnTo>
                  <a:pt x="315277" y="173482"/>
                </a:lnTo>
                <a:lnTo>
                  <a:pt x="271805" y="199669"/>
                </a:lnTo>
                <a:lnTo>
                  <a:pt x="233680" y="231940"/>
                </a:lnTo>
                <a:lnTo>
                  <a:pt x="201371" y="269468"/>
                </a:lnTo>
                <a:lnTo>
                  <a:pt x="175399" y="311454"/>
                </a:lnTo>
                <a:lnTo>
                  <a:pt x="156235" y="357124"/>
                </a:lnTo>
                <a:lnTo>
                  <a:pt x="144399" y="405650"/>
                </a:lnTo>
                <a:lnTo>
                  <a:pt x="140373" y="456234"/>
                </a:lnTo>
                <a:lnTo>
                  <a:pt x="141135" y="477418"/>
                </a:lnTo>
                <a:lnTo>
                  <a:pt x="143319" y="498487"/>
                </a:lnTo>
                <a:lnTo>
                  <a:pt x="146926" y="519353"/>
                </a:lnTo>
                <a:lnTo>
                  <a:pt x="151942" y="539965"/>
                </a:lnTo>
                <a:lnTo>
                  <a:pt x="139712" y="551192"/>
                </a:lnTo>
                <a:lnTo>
                  <a:pt x="130568" y="564781"/>
                </a:lnTo>
                <a:lnTo>
                  <a:pt x="124841" y="580123"/>
                </a:lnTo>
                <a:lnTo>
                  <a:pt x="122821" y="596607"/>
                </a:lnTo>
                <a:lnTo>
                  <a:pt x="128346" y="623925"/>
                </a:lnTo>
                <a:lnTo>
                  <a:pt x="143383" y="646226"/>
                </a:lnTo>
                <a:lnTo>
                  <a:pt x="165696" y="661276"/>
                </a:lnTo>
                <a:lnTo>
                  <a:pt x="193014" y="666788"/>
                </a:lnTo>
                <a:lnTo>
                  <a:pt x="201295" y="666724"/>
                </a:lnTo>
                <a:lnTo>
                  <a:pt x="209499" y="665175"/>
                </a:lnTo>
                <a:lnTo>
                  <a:pt x="217233" y="662228"/>
                </a:lnTo>
                <a:lnTo>
                  <a:pt x="229781" y="676021"/>
                </a:lnTo>
                <a:lnTo>
                  <a:pt x="272021" y="712622"/>
                </a:lnTo>
                <a:lnTo>
                  <a:pt x="285038" y="715670"/>
                </a:lnTo>
                <a:lnTo>
                  <a:pt x="291350" y="713346"/>
                </a:lnTo>
                <a:lnTo>
                  <a:pt x="296456" y="708621"/>
                </a:lnTo>
                <a:lnTo>
                  <a:pt x="299199" y="704837"/>
                </a:lnTo>
                <a:lnTo>
                  <a:pt x="300329" y="700125"/>
                </a:lnTo>
                <a:lnTo>
                  <a:pt x="298831" y="690905"/>
                </a:lnTo>
                <a:lnTo>
                  <a:pt x="296291" y="686777"/>
                </a:lnTo>
                <a:lnTo>
                  <a:pt x="292493" y="684060"/>
                </a:lnTo>
                <a:lnTo>
                  <a:pt x="280035" y="674509"/>
                </a:lnTo>
                <a:lnTo>
                  <a:pt x="268135" y="664298"/>
                </a:lnTo>
                <a:lnTo>
                  <a:pt x="265976" y="662228"/>
                </a:lnTo>
                <a:lnTo>
                  <a:pt x="256832" y="653427"/>
                </a:lnTo>
                <a:lnTo>
                  <a:pt x="246151" y="641946"/>
                </a:lnTo>
                <a:lnTo>
                  <a:pt x="252704" y="631698"/>
                </a:lnTo>
                <a:lnTo>
                  <a:pt x="256997" y="625005"/>
                </a:lnTo>
                <a:lnTo>
                  <a:pt x="262496" y="606069"/>
                </a:lnTo>
                <a:lnTo>
                  <a:pt x="262496" y="586346"/>
                </a:lnTo>
                <a:lnTo>
                  <a:pt x="256806" y="567067"/>
                </a:lnTo>
                <a:lnTo>
                  <a:pt x="253199" y="561505"/>
                </a:lnTo>
                <a:lnTo>
                  <a:pt x="245859" y="550189"/>
                </a:lnTo>
                <a:lnTo>
                  <a:pt x="230898" y="537349"/>
                </a:lnTo>
                <a:lnTo>
                  <a:pt x="228117" y="536092"/>
                </a:lnTo>
                <a:lnTo>
                  <a:pt x="228117" y="596607"/>
                </a:lnTo>
                <a:lnTo>
                  <a:pt x="225348" y="610260"/>
                </a:lnTo>
                <a:lnTo>
                  <a:pt x="217830" y="621423"/>
                </a:lnTo>
                <a:lnTo>
                  <a:pt x="206679" y="628942"/>
                </a:lnTo>
                <a:lnTo>
                  <a:pt x="193014" y="631698"/>
                </a:lnTo>
                <a:lnTo>
                  <a:pt x="179349" y="628942"/>
                </a:lnTo>
                <a:lnTo>
                  <a:pt x="168198" y="621423"/>
                </a:lnTo>
                <a:lnTo>
                  <a:pt x="160680" y="610260"/>
                </a:lnTo>
                <a:lnTo>
                  <a:pt x="157924" y="596607"/>
                </a:lnTo>
                <a:lnTo>
                  <a:pt x="160680" y="582942"/>
                </a:lnTo>
                <a:lnTo>
                  <a:pt x="168198" y="571779"/>
                </a:lnTo>
                <a:lnTo>
                  <a:pt x="179349" y="564261"/>
                </a:lnTo>
                <a:lnTo>
                  <a:pt x="193014" y="561505"/>
                </a:lnTo>
                <a:lnTo>
                  <a:pt x="206679" y="564261"/>
                </a:lnTo>
                <a:lnTo>
                  <a:pt x="217830" y="571779"/>
                </a:lnTo>
                <a:lnTo>
                  <a:pt x="225348" y="582942"/>
                </a:lnTo>
                <a:lnTo>
                  <a:pt x="228117" y="596607"/>
                </a:lnTo>
                <a:lnTo>
                  <a:pt x="228117" y="536092"/>
                </a:lnTo>
                <a:lnTo>
                  <a:pt x="212928" y="529209"/>
                </a:lnTo>
                <a:lnTo>
                  <a:pt x="198907" y="527240"/>
                </a:lnTo>
                <a:lnTo>
                  <a:pt x="193014" y="526415"/>
                </a:lnTo>
                <a:lnTo>
                  <a:pt x="190258" y="526529"/>
                </a:lnTo>
                <a:lnTo>
                  <a:pt x="187502" y="526808"/>
                </a:lnTo>
                <a:lnTo>
                  <a:pt x="184772" y="527240"/>
                </a:lnTo>
                <a:lnTo>
                  <a:pt x="176390" y="477710"/>
                </a:lnTo>
                <a:lnTo>
                  <a:pt x="176885" y="428447"/>
                </a:lnTo>
                <a:lnTo>
                  <a:pt x="185877" y="380517"/>
                </a:lnTo>
                <a:lnTo>
                  <a:pt x="202946" y="335026"/>
                </a:lnTo>
                <a:lnTo>
                  <a:pt x="227698" y="293014"/>
                </a:lnTo>
                <a:lnTo>
                  <a:pt x="259727" y="255587"/>
                </a:lnTo>
                <a:lnTo>
                  <a:pt x="298627" y="223799"/>
                </a:lnTo>
                <a:lnTo>
                  <a:pt x="342569" y="199428"/>
                </a:lnTo>
                <a:lnTo>
                  <a:pt x="389204" y="183540"/>
                </a:lnTo>
                <a:lnTo>
                  <a:pt x="437388" y="176098"/>
                </a:lnTo>
                <a:lnTo>
                  <a:pt x="485978" y="177088"/>
                </a:lnTo>
                <a:lnTo>
                  <a:pt x="533819" y="186486"/>
                </a:lnTo>
                <a:lnTo>
                  <a:pt x="579755" y="204266"/>
                </a:lnTo>
                <a:lnTo>
                  <a:pt x="622668" y="230403"/>
                </a:lnTo>
                <a:lnTo>
                  <a:pt x="619010" y="238163"/>
                </a:lnTo>
                <a:lnTo>
                  <a:pt x="616356" y="246278"/>
                </a:lnTo>
                <a:lnTo>
                  <a:pt x="614730" y="254660"/>
                </a:lnTo>
                <a:lnTo>
                  <a:pt x="614146" y="263220"/>
                </a:lnTo>
                <a:lnTo>
                  <a:pt x="619658" y="290537"/>
                </a:lnTo>
                <a:lnTo>
                  <a:pt x="634695" y="312839"/>
                </a:lnTo>
                <a:lnTo>
                  <a:pt x="657009" y="327888"/>
                </a:lnTo>
                <a:lnTo>
                  <a:pt x="684326" y="333400"/>
                </a:lnTo>
                <a:lnTo>
                  <a:pt x="691921" y="333311"/>
                </a:lnTo>
                <a:lnTo>
                  <a:pt x="699452" y="331965"/>
                </a:lnTo>
                <a:lnTo>
                  <a:pt x="706615" y="329438"/>
                </a:lnTo>
                <a:lnTo>
                  <a:pt x="725487" y="376796"/>
                </a:lnTo>
                <a:lnTo>
                  <a:pt x="735317" y="425564"/>
                </a:lnTo>
                <a:lnTo>
                  <a:pt x="736384" y="474611"/>
                </a:lnTo>
                <a:lnTo>
                  <a:pt x="728980" y="522795"/>
                </a:lnTo>
                <a:lnTo>
                  <a:pt x="713359" y="568972"/>
                </a:lnTo>
                <a:lnTo>
                  <a:pt x="689813" y="612013"/>
                </a:lnTo>
                <a:lnTo>
                  <a:pt x="658622" y="650773"/>
                </a:lnTo>
                <a:lnTo>
                  <a:pt x="620064" y="684110"/>
                </a:lnTo>
                <a:lnTo>
                  <a:pt x="614667" y="687641"/>
                </a:lnTo>
                <a:lnTo>
                  <a:pt x="611644" y="693839"/>
                </a:lnTo>
                <a:lnTo>
                  <a:pt x="612724" y="706666"/>
                </a:lnTo>
                <a:lnTo>
                  <a:pt x="616737" y="712279"/>
                </a:lnTo>
                <a:lnTo>
                  <a:pt x="628535" y="717448"/>
                </a:lnTo>
                <a:lnTo>
                  <a:pt x="635381" y="716584"/>
                </a:lnTo>
                <a:lnTo>
                  <a:pt x="676135" y="682866"/>
                </a:lnTo>
                <a:lnTo>
                  <a:pt x="706437" y="648982"/>
                </a:lnTo>
                <a:lnTo>
                  <a:pt x="731202" y="611632"/>
                </a:lnTo>
                <a:lnTo>
                  <a:pt x="750277" y="571512"/>
                </a:lnTo>
                <a:lnTo>
                  <a:pt x="763498" y="529209"/>
                </a:lnTo>
                <a:lnTo>
                  <a:pt x="770674" y="485635"/>
                </a:lnTo>
                <a:lnTo>
                  <a:pt x="771677" y="441223"/>
                </a:lnTo>
                <a:close/>
              </a:path>
              <a:path w="947420" h="1052829">
                <a:moveTo>
                  <a:pt x="947102" y="571334"/>
                </a:moveTo>
                <a:lnTo>
                  <a:pt x="940727" y="549109"/>
                </a:lnTo>
                <a:lnTo>
                  <a:pt x="937120" y="543953"/>
                </a:lnTo>
                <a:lnTo>
                  <a:pt x="927455" y="530161"/>
                </a:lnTo>
                <a:lnTo>
                  <a:pt x="912431" y="519379"/>
                </a:lnTo>
                <a:lnTo>
                  <a:pt x="912431" y="579043"/>
                </a:lnTo>
                <a:lnTo>
                  <a:pt x="909675" y="592709"/>
                </a:lnTo>
                <a:lnTo>
                  <a:pt x="902157" y="603859"/>
                </a:lnTo>
                <a:lnTo>
                  <a:pt x="890993" y="611378"/>
                </a:lnTo>
                <a:lnTo>
                  <a:pt x="877341" y="614146"/>
                </a:lnTo>
                <a:lnTo>
                  <a:pt x="863676" y="611378"/>
                </a:lnTo>
                <a:lnTo>
                  <a:pt x="852525" y="603859"/>
                </a:lnTo>
                <a:lnTo>
                  <a:pt x="844994" y="592709"/>
                </a:lnTo>
                <a:lnTo>
                  <a:pt x="842238" y="579043"/>
                </a:lnTo>
                <a:lnTo>
                  <a:pt x="844994" y="565378"/>
                </a:lnTo>
                <a:lnTo>
                  <a:pt x="852525" y="554228"/>
                </a:lnTo>
                <a:lnTo>
                  <a:pt x="863676" y="546709"/>
                </a:lnTo>
                <a:lnTo>
                  <a:pt x="877341" y="543953"/>
                </a:lnTo>
                <a:lnTo>
                  <a:pt x="890993" y="546709"/>
                </a:lnTo>
                <a:lnTo>
                  <a:pt x="902157" y="554228"/>
                </a:lnTo>
                <a:lnTo>
                  <a:pt x="909675" y="565378"/>
                </a:lnTo>
                <a:lnTo>
                  <a:pt x="912431" y="579043"/>
                </a:lnTo>
                <a:lnTo>
                  <a:pt x="912431" y="519379"/>
                </a:lnTo>
                <a:lnTo>
                  <a:pt x="908164" y="516305"/>
                </a:lnTo>
                <a:lnTo>
                  <a:pt x="912241" y="467398"/>
                </a:lnTo>
                <a:lnTo>
                  <a:pt x="911059" y="418757"/>
                </a:lnTo>
                <a:lnTo>
                  <a:pt x="904722" y="370801"/>
                </a:lnTo>
                <a:lnTo>
                  <a:pt x="893356" y="323900"/>
                </a:lnTo>
                <a:lnTo>
                  <a:pt x="877074" y="278485"/>
                </a:lnTo>
                <a:lnTo>
                  <a:pt x="856018" y="234924"/>
                </a:lnTo>
                <a:lnTo>
                  <a:pt x="830287" y="193636"/>
                </a:lnTo>
                <a:lnTo>
                  <a:pt x="799998" y="155028"/>
                </a:lnTo>
                <a:lnTo>
                  <a:pt x="765733" y="119900"/>
                </a:lnTo>
                <a:lnTo>
                  <a:pt x="728218" y="88925"/>
                </a:lnTo>
                <a:lnTo>
                  <a:pt x="687832" y="62293"/>
                </a:lnTo>
                <a:lnTo>
                  <a:pt x="644956" y="40144"/>
                </a:lnTo>
                <a:lnTo>
                  <a:pt x="599986" y="22682"/>
                </a:lnTo>
                <a:lnTo>
                  <a:pt x="553275" y="10045"/>
                </a:lnTo>
                <a:lnTo>
                  <a:pt x="505231" y="2438"/>
                </a:lnTo>
                <a:lnTo>
                  <a:pt x="456222" y="0"/>
                </a:lnTo>
                <a:lnTo>
                  <a:pt x="409016" y="2400"/>
                </a:lnTo>
                <a:lnTo>
                  <a:pt x="362610" y="9626"/>
                </a:lnTo>
                <a:lnTo>
                  <a:pt x="317385" y="21551"/>
                </a:lnTo>
                <a:lnTo>
                  <a:pt x="273685" y="38049"/>
                </a:lnTo>
                <a:lnTo>
                  <a:pt x="231851" y="58966"/>
                </a:lnTo>
                <a:lnTo>
                  <a:pt x="192239" y="84188"/>
                </a:lnTo>
                <a:lnTo>
                  <a:pt x="157924" y="111429"/>
                </a:lnTo>
                <a:lnTo>
                  <a:pt x="157924" y="175475"/>
                </a:lnTo>
                <a:lnTo>
                  <a:pt x="155168" y="189128"/>
                </a:lnTo>
                <a:lnTo>
                  <a:pt x="147650" y="200291"/>
                </a:lnTo>
                <a:lnTo>
                  <a:pt x="136486" y="207810"/>
                </a:lnTo>
                <a:lnTo>
                  <a:pt x="122821" y="210566"/>
                </a:lnTo>
                <a:lnTo>
                  <a:pt x="109169" y="207810"/>
                </a:lnTo>
                <a:lnTo>
                  <a:pt x="98018" y="200291"/>
                </a:lnTo>
                <a:lnTo>
                  <a:pt x="90500" y="189128"/>
                </a:lnTo>
                <a:lnTo>
                  <a:pt x="87744" y="175475"/>
                </a:lnTo>
                <a:lnTo>
                  <a:pt x="90500" y="161810"/>
                </a:lnTo>
                <a:lnTo>
                  <a:pt x="98018" y="150660"/>
                </a:lnTo>
                <a:lnTo>
                  <a:pt x="109169" y="143129"/>
                </a:lnTo>
                <a:lnTo>
                  <a:pt x="122821" y="140373"/>
                </a:lnTo>
                <a:lnTo>
                  <a:pt x="136486" y="143129"/>
                </a:lnTo>
                <a:lnTo>
                  <a:pt x="147650" y="150660"/>
                </a:lnTo>
                <a:lnTo>
                  <a:pt x="155168" y="161810"/>
                </a:lnTo>
                <a:lnTo>
                  <a:pt x="157924" y="175475"/>
                </a:lnTo>
                <a:lnTo>
                  <a:pt x="157924" y="111429"/>
                </a:lnTo>
                <a:lnTo>
                  <a:pt x="155219" y="113576"/>
                </a:lnTo>
                <a:lnTo>
                  <a:pt x="147548" y="110032"/>
                </a:lnTo>
                <a:lnTo>
                  <a:pt x="139534" y="107454"/>
                </a:lnTo>
                <a:lnTo>
                  <a:pt x="131267" y="105867"/>
                </a:lnTo>
                <a:lnTo>
                  <a:pt x="122821" y="105283"/>
                </a:lnTo>
                <a:lnTo>
                  <a:pt x="103339" y="107950"/>
                </a:lnTo>
                <a:lnTo>
                  <a:pt x="70827" y="128092"/>
                </a:lnTo>
                <a:lnTo>
                  <a:pt x="53682" y="163068"/>
                </a:lnTo>
                <a:lnTo>
                  <a:pt x="53022" y="182359"/>
                </a:lnTo>
                <a:lnTo>
                  <a:pt x="57658" y="201104"/>
                </a:lnTo>
                <a:lnTo>
                  <a:pt x="67487" y="218147"/>
                </a:lnTo>
                <a:lnTo>
                  <a:pt x="43510" y="262305"/>
                </a:lnTo>
                <a:lnTo>
                  <a:pt x="24638" y="308648"/>
                </a:lnTo>
                <a:lnTo>
                  <a:pt x="11010" y="356704"/>
                </a:lnTo>
                <a:lnTo>
                  <a:pt x="2768" y="406044"/>
                </a:lnTo>
                <a:lnTo>
                  <a:pt x="0" y="456222"/>
                </a:lnTo>
                <a:lnTo>
                  <a:pt x="2616" y="504024"/>
                </a:lnTo>
                <a:lnTo>
                  <a:pt x="10096" y="550799"/>
                </a:lnTo>
                <a:lnTo>
                  <a:pt x="22263" y="596188"/>
                </a:lnTo>
                <a:lnTo>
                  <a:pt x="38925" y="639889"/>
                </a:lnTo>
                <a:lnTo>
                  <a:pt x="59905" y="681570"/>
                </a:lnTo>
                <a:lnTo>
                  <a:pt x="85013" y="720902"/>
                </a:lnTo>
                <a:lnTo>
                  <a:pt x="114058" y="757555"/>
                </a:lnTo>
                <a:lnTo>
                  <a:pt x="146862" y="791210"/>
                </a:lnTo>
                <a:lnTo>
                  <a:pt x="183235" y="821537"/>
                </a:lnTo>
                <a:lnTo>
                  <a:pt x="222999" y="848220"/>
                </a:lnTo>
                <a:lnTo>
                  <a:pt x="228942" y="850684"/>
                </a:lnTo>
                <a:lnTo>
                  <a:pt x="240169" y="850633"/>
                </a:lnTo>
                <a:lnTo>
                  <a:pt x="247142" y="845159"/>
                </a:lnTo>
                <a:lnTo>
                  <a:pt x="251028" y="829602"/>
                </a:lnTo>
                <a:lnTo>
                  <a:pt x="247446" y="821499"/>
                </a:lnTo>
                <a:lnTo>
                  <a:pt x="240398" y="817689"/>
                </a:lnTo>
                <a:lnTo>
                  <a:pt x="199910" y="790092"/>
                </a:lnTo>
                <a:lnTo>
                  <a:pt x="163296" y="758405"/>
                </a:lnTo>
                <a:lnTo>
                  <a:pt x="130784" y="723023"/>
                </a:lnTo>
                <a:lnTo>
                  <a:pt x="102616" y="684364"/>
                </a:lnTo>
                <a:lnTo>
                  <a:pt x="79032" y="642835"/>
                </a:lnTo>
                <a:lnTo>
                  <a:pt x="60248" y="598843"/>
                </a:lnTo>
                <a:lnTo>
                  <a:pt x="46507" y="552805"/>
                </a:lnTo>
                <a:lnTo>
                  <a:pt x="38049" y="505117"/>
                </a:lnTo>
                <a:lnTo>
                  <a:pt x="35090" y="456222"/>
                </a:lnTo>
                <a:lnTo>
                  <a:pt x="37541" y="410730"/>
                </a:lnTo>
                <a:lnTo>
                  <a:pt x="44894" y="365963"/>
                </a:lnTo>
                <a:lnTo>
                  <a:pt x="57048" y="322338"/>
                </a:lnTo>
                <a:lnTo>
                  <a:pt x="73875" y="280212"/>
                </a:lnTo>
                <a:lnTo>
                  <a:pt x="95262" y="239991"/>
                </a:lnTo>
                <a:lnTo>
                  <a:pt x="117119" y="245465"/>
                </a:lnTo>
                <a:lnTo>
                  <a:pt x="139052" y="243840"/>
                </a:lnTo>
                <a:lnTo>
                  <a:pt x="148437" y="239991"/>
                </a:lnTo>
                <a:lnTo>
                  <a:pt x="159410" y="235496"/>
                </a:lnTo>
                <a:lnTo>
                  <a:pt x="176517" y="220827"/>
                </a:lnTo>
                <a:lnTo>
                  <a:pt x="182664" y="210566"/>
                </a:lnTo>
                <a:lnTo>
                  <a:pt x="188087" y="201498"/>
                </a:lnTo>
                <a:lnTo>
                  <a:pt x="192874" y="180035"/>
                </a:lnTo>
                <a:lnTo>
                  <a:pt x="190779" y="158140"/>
                </a:lnTo>
                <a:lnTo>
                  <a:pt x="182956" y="140373"/>
                </a:lnTo>
                <a:lnTo>
                  <a:pt x="181698" y="137515"/>
                </a:lnTo>
                <a:lnTo>
                  <a:pt x="212864" y="113576"/>
                </a:lnTo>
                <a:lnTo>
                  <a:pt x="261988" y="82905"/>
                </a:lnTo>
                <a:lnTo>
                  <a:pt x="305587" y="63195"/>
                </a:lnTo>
                <a:lnTo>
                  <a:pt x="350875" y="48641"/>
                </a:lnTo>
                <a:lnTo>
                  <a:pt x="397395" y="39319"/>
                </a:lnTo>
                <a:lnTo>
                  <a:pt x="444652" y="35267"/>
                </a:lnTo>
                <a:lnTo>
                  <a:pt x="492201" y="36588"/>
                </a:lnTo>
                <a:lnTo>
                  <a:pt x="539584" y="43319"/>
                </a:lnTo>
                <a:lnTo>
                  <a:pt x="586308" y="55537"/>
                </a:lnTo>
                <a:lnTo>
                  <a:pt x="631926" y="73317"/>
                </a:lnTo>
                <a:lnTo>
                  <a:pt x="675195" y="96266"/>
                </a:lnTo>
                <a:lnTo>
                  <a:pt x="714959" y="123672"/>
                </a:lnTo>
                <a:lnTo>
                  <a:pt x="751001" y="155155"/>
                </a:lnTo>
                <a:lnTo>
                  <a:pt x="783056" y="190309"/>
                </a:lnTo>
                <a:lnTo>
                  <a:pt x="810856" y="228739"/>
                </a:lnTo>
                <a:lnTo>
                  <a:pt x="834161" y="270052"/>
                </a:lnTo>
                <a:lnTo>
                  <a:pt x="852716" y="313855"/>
                </a:lnTo>
                <a:lnTo>
                  <a:pt x="866267" y="359752"/>
                </a:lnTo>
                <a:lnTo>
                  <a:pt x="874560" y="407339"/>
                </a:lnTo>
                <a:lnTo>
                  <a:pt x="877341" y="456222"/>
                </a:lnTo>
                <a:lnTo>
                  <a:pt x="877062" y="469506"/>
                </a:lnTo>
                <a:lnTo>
                  <a:pt x="876363" y="482777"/>
                </a:lnTo>
                <a:lnTo>
                  <a:pt x="875245" y="496023"/>
                </a:lnTo>
                <a:lnTo>
                  <a:pt x="873709" y="509231"/>
                </a:lnTo>
                <a:lnTo>
                  <a:pt x="852360" y="513664"/>
                </a:lnTo>
                <a:lnTo>
                  <a:pt x="833805" y="524167"/>
                </a:lnTo>
                <a:lnTo>
                  <a:pt x="819277" y="539775"/>
                </a:lnTo>
                <a:lnTo>
                  <a:pt x="810006" y="559511"/>
                </a:lnTo>
                <a:lnTo>
                  <a:pt x="807262" y="581152"/>
                </a:lnTo>
                <a:lnTo>
                  <a:pt x="811161" y="602119"/>
                </a:lnTo>
                <a:lnTo>
                  <a:pt x="821207" y="620928"/>
                </a:lnTo>
                <a:lnTo>
                  <a:pt x="836853" y="636104"/>
                </a:lnTo>
                <a:lnTo>
                  <a:pt x="812761" y="679945"/>
                </a:lnTo>
                <a:lnTo>
                  <a:pt x="783818" y="720445"/>
                </a:lnTo>
                <a:lnTo>
                  <a:pt x="750404" y="757212"/>
                </a:lnTo>
                <a:lnTo>
                  <a:pt x="712851" y="789863"/>
                </a:lnTo>
                <a:lnTo>
                  <a:pt x="671499" y="818032"/>
                </a:lnTo>
                <a:lnTo>
                  <a:pt x="666115" y="821232"/>
                </a:lnTo>
                <a:lnTo>
                  <a:pt x="662838" y="827074"/>
                </a:lnTo>
                <a:lnTo>
                  <a:pt x="662990" y="839609"/>
                </a:lnTo>
                <a:lnTo>
                  <a:pt x="666407" y="845375"/>
                </a:lnTo>
                <a:lnTo>
                  <a:pt x="677341" y="851509"/>
                </a:lnTo>
                <a:lnTo>
                  <a:pt x="684034" y="851420"/>
                </a:lnTo>
                <a:lnTo>
                  <a:pt x="734669" y="817333"/>
                </a:lnTo>
                <a:lnTo>
                  <a:pt x="775716" y="781494"/>
                </a:lnTo>
                <a:lnTo>
                  <a:pt x="812165" y="741108"/>
                </a:lnTo>
                <a:lnTo>
                  <a:pt x="843635" y="696620"/>
                </a:lnTo>
                <a:lnTo>
                  <a:pt x="869721" y="648462"/>
                </a:lnTo>
                <a:lnTo>
                  <a:pt x="872248" y="648868"/>
                </a:lnTo>
                <a:lnTo>
                  <a:pt x="874788" y="649122"/>
                </a:lnTo>
                <a:lnTo>
                  <a:pt x="877341" y="649236"/>
                </a:lnTo>
                <a:lnTo>
                  <a:pt x="881926" y="648462"/>
                </a:lnTo>
                <a:lnTo>
                  <a:pt x="900760" y="645287"/>
                </a:lnTo>
                <a:lnTo>
                  <a:pt x="921004" y="634111"/>
                </a:lnTo>
                <a:lnTo>
                  <a:pt x="936523" y="616953"/>
                </a:lnTo>
                <a:lnTo>
                  <a:pt x="937704" y="614146"/>
                </a:lnTo>
                <a:lnTo>
                  <a:pt x="945730" y="595058"/>
                </a:lnTo>
                <a:lnTo>
                  <a:pt x="947102" y="5713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654770" y="4592969"/>
            <a:ext cx="1052195" cy="1051560"/>
          </a:xfrm>
          <a:custGeom>
            <a:avLst/>
            <a:gdLst/>
            <a:ahLst/>
            <a:cxnLst/>
            <a:rect l="l" t="t" r="r" b="b"/>
            <a:pathLst>
              <a:path w="1052194" h="1051560">
                <a:moveTo>
                  <a:pt x="1012890" y="0"/>
                </a:moveTo>
                <a:lnTo>
                  <a:pt x="38951" y="0"/>
                </a:lnTo>
                <a:lnTo>
                  <a:pt x="23827" y="3810"/>
                </a:lnTo>
                <a:lnTo>
                  <a:pt x="11442" y="11430"/>
                </a:lnTo>
                <a:lnTo>
                  <a:pt x="3073" y="24130"/>
                </a:lnTo>
                <a:lnTo>
                  <a:pt x="0" y="39370"/>
                </a:lnTo>
                <a:lnTo>
                  <a:pt x="0" y="1032510"/>
                </a:lnTo>
                <a:lnTo>
                  <a:pt x="1536" y="1040130"/>
                </a:lnTo>
                <a:lnTo>
                  <a:pt x="5721" y="1046480"/>
                </a:lnTo>
                <a:lnTo>
                  <a:pt x="11913" y="1050290"/>
                </a:lnTo>
                <a:lnTo>
                  <a:pt x="19475" y="1051560"/>
                </a:lnTo>
                <a:lnTo>
                  <a:pt x="1032366" y="1051560"/>
                </a:lnTo>
                <a:lnTo>
                  <a:pt x="1039928" y="1050290"/>
                </a:lnTo>
                <a:lnTo>
                  <a:pt x="1046121" y="1046480"/>
                </a:lnTo>
                <a:lnTo>
                  <a:pt x="1050305" y="1040130"/>
                </a:lnTo>
                <a:lnTo>
                  <a:pt x="1051842" y="1032510"/>
                </a:lnTo>
                <a:lnTo>
                  <a:pt x="1051842" y="1013460"/>
                </a:lnTo>
                <a:lnTo>
                  <a:pt x="38951" y="1013460"/>
                </a:lnTo>
                <a:lnTo>
                  <a:pt x="38951" y="195580"/>
                </a:lnTo>
                <a:lnTo>
                  <a:pt x="1051842" y="195580"/>
                </a:lnTo>
                <a:lnTo>
                  <a:pt x="1051842" y="156210"/>
                </a:lnTo>
                <a:lnTo>
                  <a:pt x="38951" y="156210"/>
                </a:lnTo>
                <a:lnTo>
                  <a:pt x="38951" y="39370"/>
                </a:lnTo>
                <a:lnTo>
                  <a:pt x="1051842" y="39370"/>
                </a:lnTo>
                <a:lnTo>
                  <a:pt x="1048768" y="24130"/>
                </a:lnTo>
                <a:lnTo>
                  <a:pt x="1040400" y="11430"/>
                </a:lnTo>
                <a:lnTo>
                  <a:pt x="1028014" y="3810"/>
                </a:lnTo>
                <a:lnTo>
                  <a:pt x="1012890" y="0"/>
                </a:lnTo>
                <a:close/>
              </a:path>
              <a:path w="1052194" h="1051560">
                <a:moveTo>
                  <a:pt x="1051842" y="195580"/>
                </a:moveTo>
                <a:lnTo>
                  <a:pt x="1012880" y="195580"/>
                </a:lnTo>
                <a:lnTo>
                  <a:pt x="1012880" y="1013460"/>
                </a:lnTo>
                <a:lnTo>
                  <a:pt x="1051842" y="1013460"/>
                </a:lnTo>
                <a:lnTo>
                  <a:pt x="1051842" y="195580"/>
                </a:lnTo>
                <a:close/>
              </a:path>
              <a:path w="1052194" h="1051560">
                <a:moveTo>
                  <a:pt x="526324" y="795020"/>
                </a:moveTo>
                <a:lnTo>
                  <a:pt x="471189" y="795020"/>
                </a:lnTo>
                <a:lnTo>
                  <a:pt x="617279" y="938530"/>
                </a:lnTo>
                <a:lnTo>
                  <a:pt x="626206" y="944880"/>
                </a:lnTo>
                <a:lnTo>
                  <a:pt x="636120" y="949960"/>
                </a:lnTo>
                <a:lnTo>
                  <a:pt x="646692" y="953770"/>
                </a:lnTo>
                <a:lnTo>
                  <a:pt x="657592" y="955040"/>
                </a:lnTo>
                <a:lnTo>
                  <a:pt x="668498" y="953770"/>
                </a:lnTo>
                <a:lnTo>
                  <a:pt x="718413" y="916940"/>
                </a:lnTo>
                <a:lnTo>
                  <a:pt x="719077" y="915670"/>
                </a:lnTo>
                <a:lnTo>
                  <a:pt x="657427" y="915670"/>
                </a:lnTo>
                <a:lnTo>
                  <a:pt x="650540" y="914400"/>
                </a:lnTo>
                <a:lnTo>
                  <a:pt x="644545" y="910590"/>
                </a:lnTo>
                <a:lnTo>
                  <a:pt x="526324" y="795020"/>
                </a:lnTo>
                <a:close/>
              </a:path>
              <a:path w="1052194" h="1051560">
                <a:moveTo>
                  <a:pt x="593185" y="730250"/>
                </a:moveTo>
                <a:lnTo>
                  <a:pt x="537805" y="730250"/>
                </a:lnTo>
                <a:lnTo>
                  <a:pt x="683895" y="873760"/>
                </a:lnTo>
                <a:lnTo>
                  <a:pt x="683696" y="873760"/>
                </a:lnTo>
                <a:lnTo>
                  <a:pt x="687005" y="876300"/>
                </a:lnTo>
                <a:lnTo>
                  <a:pt x="688952" y="881380"/>
                </a:lnTo>
                <a:lnTo>
                  <a:pt x="688952" y="890270"/>
                </a:lnTo>
                <a:lnTo>
                  <a:pt x="657427" y="915670"/>
                </a:lnTo>
                <a:lnTo>
                  <a:pt x="719077" y="915670"/>
                </a:lnTo>
                <a:lnTo>
                  <a:pt x="723729" y="906780"/>
                </a:lnTo>
                <a:lnTo>
                  <a:pt x="726999" y="896620"/>
                </a:lnTo>
                <a:lnTo>
                  <a:pt x="728113" y="885190"/>
                </a:lnTo>
                <a:lnTo>
                  <a:pt x="726999" y="873760"/>
                </a:lnTo>
                <a:lnTo>
                  <a:pt x="723729" y="863600"/>
                </a:lnTo>
                <a:lnTo>
                  <a:pt x="718413" y="853440"/>
                </a:lnTo>
                <a:lnTo>
                  <a:pt x="711161" y="844550"/>
                </a:lnTo>
                <a:lnTo>
                  <a:pt x="593185" y="730250"/>
                </a:lnTo>
                <a:close/>
              </a:path>
              <a:path w="1052194" h="1051560">
                <a:moveTo>
                  <a:pt x="506060" y="267970"/>
                </a:moveTo>
                <a:lnTo>
                  <a:pt x="468844" y="290830"/>
                </a:lnTo>
                <a:lnTo>
                  <a:pt x="468069" y="293370"/>
                </a:lnTo>
                <a:lnTo>
                  <a:pt x="467682" y="294640"/>
                </a:lnTo>
                <a:lnTo>
                  <a:pt x="426583" y="472440"/>
                </a:lnTo>
                <a:lnTo>
                  <a:pt x="270944" y="623570"/>
                </a:lnTo>
                <a:lnTo>
                  <a:pt x="266056" y="629920"/>
                </a:lnTo>
                <a:lnTo>
                  <a:pt x="262519" y="636270"/>
                </a:lnTo>
                <a:lnTo>
                  <a:pt x="260370" y="643890"/>
                </a:lnTo>
                <a:lnTo>
                  <a:pt x="259646" y="651510"/>
                </a:lnTo>
                <a:lnTo>
                  <a:pt x="259646" y="654050"/>
                </a:lnTo>
                <a:lnTo>
                  <a:pt x="260819" y="660400"/>
                </a:lnTo>
                <a:lnTo>
                  <a:pt x="231019" y="688340"/>
                </a:lnTo>
                <a:lnTo>
                  <a:pt x="223767" y="697230"/>
                </a:lnTo>
                <a:lnTo>
                  <a:pt x="218451" y="707390"/>
                </a:lnTo>
                <a:lnTo>
                  <a:pt x="215181" y="717550"/>
                </a:lnTo>
                <a:lnTo>
                  <a:pt x="214066" y="728980"/>
                </a:lnTo>
                <a:lnTo>
                  <a:pt x="215181" y="740410"/>
                </a:lnTo>
                <a:lnTo>
                  <a:pt x="310880" y="847090"/>
                </a:lnTo>
                <a:lnTo>
                  <a:pt x="351193" y="863600"/>
                </a:lnTo>
                <a:lnTo>
                  <a:pt x="362099" y="862330"/>
                </a:lnTo>
                <a:lnTo>
                  <a:pt x="372674" y="858520"/>
                </a:lnTo>
                <a:lnTo>
                  <a:pt x="382589" y="853440"/>
                </a:lnTo>
                <a:lnTo>
                  <a:pt x="391516" y="847090"/>
                </a:lnTo>
                <a:lnTo>
                  <a:pt x="415150" y="824230"/>
                </a:lnTo>
                <a:lnTo>
                  <a:pt x="351194" y="824230"/>
                </a:lnTo>
                <a:lnTo>
                  <a:pt x="344250" y="822960"/>
                </a:lnTo>
                <a:lnTo>
                  <a:pt x="338146" y="819150"/>
                </a:lnTo>
                <a:lnTo>
                  <a:pt x="258285" y="741680"/>
                </a:lnTo>
                <a:lnTo>
                  <a:pt x="254976" y="737870"/>
                </a:lnTo>
                <a:lnTo>
                  <a:pt x="253028" y="734060"/>
                </a:lnTo>
                <a:lnTo>
                  <a:pt x="253028" y="725170"/>
                </a:lnTo>
                <a:lnTo>
                  <a:pt x="254777" y="720090"/>
                </a:lnTo>
                <a:lnTo>
                  <a:pt x="258285" y="717550"/>
                </a:lnTo>
                <a:lnTo>
                  <a:pt x="284577" y="690880"/>
                </a:lnTo>
                <a:lnTo>
                  <a:pt x="339391" y="690880"/>
                </a:lnTo>
                <a:lnTo>
                  <a:pt x="299195" y="651510"/>
                </a:lnTo>
                <a:lnTo>
                  <a:pt x="444300" y="509270"/>
                </a:lnTo>
                <a:lnTo>
                  <a:pt x="499732" y="509270"/>
                </a:lnTo>
                <a:lnTo>
                  <a:pt x="465922" y="476250"/>
                </a:lnTo>
                <a:lnTo>
                  <a:pt x="504686" y="307340"/>
                </a:lnTo>
                <a:lnTo>
                  <a:pt x="559859" y="307340"/>
                </a:lnTo>
                <a:lnTo>
                  <a:pt x="531177" y="279400"/>
                </a:lnTo>
                <a:lnTo>
                  <a:pt x="530989" y="279400"/>
                </a:lnTo>
                <a:lnTo>
                  <a:pt x="523603" y="273050"/>
                </a:lnTo>
                <a:lnTo>
                  <a:pt x="515159" y="269240"/>
                </a:lnTo>
                <a:lnTo>
                  <a:pt x="506060" y="267970"/>
                </a:lnTo>
                <a:close/>
              </a:path>
              <a:path w="1052194" h="1051560">
                <a:moveTo>
                  <a:pt x="339391" y="690880"/>
                </a:moveTo>
                <a:lnTo>
                  <a:pt x="284577" y="690880"/>
                </a:lnTo>
                <a:lnTo>
                  <a:pt x="389768" y="793750"/>
                </a:lnTo>
                <a:lnTo>
                  <a:pt x="364051" y="819150"/>
                </a:lnTo>
                <a:lnTo>
                  <a:pt x="364250" y="819150"/>
                </a:lnTo>
                <a:lnTo>
                  <a:pt x="358141" y="822960"/>
                </a:lnTo>
                <a:lnTo>
                  <a:pt x="351194" y="824230"/>
                </a:lnTo>
                <a:lnTo>
                  <a:pt x="415150" y="824230"/>
                </a:lnTo>
                <a:lnTo>
                  <a:pt x="421714" y="817880"/>
                </a:lnTo>
                <a:lnTo>
                  <a:pt x="438520" y="817880"/>
                </a:lnTo>
                <a:lnTo>
                  <a:pt x="445568" y="816610"/>
                </a:lnTo>
                <a:lnTo>
                  <a:pt x="452179" y="812800"/>
                </a:lnTo>
                <a:lnTo>
                  <a:pt x="458132" y="807720"/>
                </a:lnTo>
                <a:lnTo>
                  <a:pt x="471189" y="795020"/>
                </a:lnTo>
                <a:lnTo>
                  <a:pt x="526324" y="795020"/>
                </a:lnTo>
                <a:lnTo>
                  <a:pt x="512033" y="781050"/>
                </a:lnTo>
                <a:lnTo>
                  <a:pt x="431253" y="781050"/>
                </a:lnTo>
                <a:lnTo>
                  <a:pt x="339391" y="690880"/>
                </a:lnTo>
                <a:close/>
              </a:path>
              <a:path w="1052194" h="1051560">
                <a:moveTo>
                  <a:pt x="438520" y="817880"/>
                </a:moveTo>
                <a:lnTo>
                  <a:pt x="424824" y="817880"/>
                </a:lnTo>
                <a:lnTo>
                  <a:pt x="427945" y="819150"/>
                </a:lnTo>
                <a:lnTo>
                  <a:pt x="431253" y="819150"/>
                </a:lnTo>
                <a:lnTo>
                  <a:pt x="438520" y="817880"/>
                </a:lnTo>
                <a:close/>
              </a:path>
              <a:path w="1052194" h="1051560">
                <a:moveTo>
                  <a:pt x="431353" y="780952"/>
                </a:moveTo>
                <a:close/>
              </a:path>
              <a:path w="1052194" h="1051560">
                <a:moveTo>
                  <a:pt x="499732" y="509270"/>
                </a:moveTo>
                <a:lnTo>
                  <a:pt x="444300" y="509270"/>
                </a:lnTo>
                <a:lnTo>
                  <a:pt x="576181" y="638810"/>
                </a:lnTo>
                <a:lnTo>
                  <a:pt x="431353" y="780952"/>
                </a:lnTo>
                <a:lnTo>
                  <a:pt x="512033" y="781050"/>
                </a:lnTo>
                <a:lnTo>
                  <a:pt x="499042" y="768350"/>
                </a:lnTo>
                <a:lnTo>
                  <a:pt x="537805" y="730250"/>
                </a:lnTo>
                <a:lnTo>
                  <a:pt x="593185" y="730250"/>
                </a:lnTo>
                <a:lnTo>
                  <a:pt x="565658" y="703580"/>
                </a:lnTo>
                <a:lnTo>
                  <a:pt x="613960" y="655320"/>
                </a:lnTo>
                <a:lnTo>
                  <a:pt x="790215" y="617220"/>
                </a:lnTo>
                <a:lnTo>
                  <a:pt x="610264" y="617220"/>
                </a:lnTo>
                <a:lnTo>
                  <a:pt x="499732" y="509270"/>
                </a:lnTo>
                <a:close/>
              </a:path>
              <a:path w="1052194" h="1051560">
                <a:moveTo>
                  <a:pt x="498114" y="618490"/>
                </a:moveTo>
                <a:lnTo>
                  <a:pt x="490773" y="619760"/>
                </a:lnTo>
                <a:lnTo>
                  <a:pt x="484236" y="624840"/>
                </a:lnTo>
                <a:lnTo>
                  <a:pt x="417620" y="689610"/>
                </a:lnTo>
                <a:lnTo>
                  <a:pt x="417421" y="689610"/>
                </a:lnTo>
                <a:lnTo>
                  <a:pt x="413007" y="695960"/>
                </a:lnTo>
                <a:lnTo>
                  <a:pt x="411459" y="703580"/>
                </a:lnTo>
                <a:lnTo>
                  <a:pt x="412796" y="711200"/>
                </a:lnTo>
                <a:lnTo>
                  <a:pt x="417034" y="717550"/>
                </a:lnTo>
                <a:lnTo>
                  <a:pt x="420929" y="721360"/>
                </a:lnTo>
                <a:lnTo>
                  <a:pt x="426185" y="722630"/>
                </a:lnTo>
                <a:lnTo>
                  <a:pt x="435934" y="722630"/>
                </a:lnTo>
                <a:lnTo>
                  <a:pt x="440991" y="721360"/>
                </a:lnTo>
                <a:lnTo>
                  <a:pt x="444698" y="717550"/>
                </a:lnTo>
                <a:lnTo>
                  <a:pt x="511314" y="652780"/>
                </a:lnTo>
                <a:lnTo>
                  <a:pt x="515730" y="646430"/>
                </a:lnTo>
                <a:lnTo>
                  <a:pt x="517280" y="638810"/>
                </a:lnTo>
                <a:lnTo>
                  <a:pt x="515943" y="631190"/>
                </a:lnTo>
                <a:lnTo>
                  <a:pt x="511701" y="624840"/>
                </a:lnTo>
                <a:lnTo>
                  <a:pt x="505382" y="621030"/>
                </a:lnTo>
                <a:lnTo>
                  <a:pt x="498114" y="618490"/>
                </a:lnTo>
                <a:close/>
              </a:path>
              <a:path w="1052194" h="1051560">
                <a:moveTo>
                  <a:pt x="444744" y="566420"/>
                </a:moveTo>
                <a:lnTo>
                  <a:pt x="364250" y="637540"/>
                </a:lnTo>
                <a:lnTo>
                  <a:pt x="358284" y="651510"/>
                </a:lnTo>
                <a:lnTo>
                  <a:pt x="359621" y="659130"/>
                </a:lnTo>
                <a:lnTo>
                  <a:pt x="363863" y="665480"/>
                </a:lnTo>
                <a:lnTo>
                  <a:pt x="367559" y="669290"/>
                </a:lnTo>
                <a:lnTo>
                  <a:pt x="372815" y="670560"/>
                </a:lnTo>
                <a:lnTo>
                  <a:pt x="382553" y="670560"/>
                </a:lnTo>
                <a:lnTo>
                  <a:pt x="387621" y="669290"/>
                </a:lnTo>
                <a:lnTo>
                  <a:pt x="391328" y="665480"/>
                </a:lnTo>
                <a:lnTo>
                  <a:pt x="457944" y="600710"/>
                </a:lnTo>
                <a:lnTo>
                  <a:pt x="462358" y="594360"/>
                </a:lnTo>
                <a:lnTo>
                  <a:pt x="463906" y="586740"/>
                </a:lnTo>
                <a:lnTo>
                  <a:pt x="462569" y="579120"/>
                </a:lnTo>
                <a:lnTo>
                  <a:pt x="458331" y="572770"/>
                </a:lnTo>
                <a:lnTo>
                  <a:pt x="452012" y="568960"/>
                </a:lnTo>
                <a:lnTo>
                  <a:pt x="444744" y="566420"/>
                </a:lnTo>
                <a:close/>
              </a:path>
              <a:path w="1052194" h="1051560">
                <a:moveTo>
                  <a:pt x="559859" y="307340"/>
                </a:moveTo>
                <a:lnTo>
                  <a:pt x="504686" y="307340"/>
                </a:lnTo>
                <a:lnTo>
                  <a:pt x="782845" y="579120"/>
                </a:lnTo>
                <a:lnTo>
                  <a:pt x="610463" y="617220"/>
                </a:lnTo>
                <a:lnTo>
                  <a:pt x="790215" y="617220"/>
                </a:lnTo>
                <a:lnTo>
                  <a:pt x="796090" y="615950"/>
                </a:lnTo>
                <a:lnTo>
                  <a:pt x="797263" y="614680"/>
                </a:lnTo>
                <a:lnTo>
                  <a:pt x="799399" y="614680"/>
                </a:lnTo>
                <a:lnTo>
                  <a:pt x="822793" y="577850"/>
                </a:lnTo>
                <a:lnTo>
                  <a:pt x="821146" y="567690"/>
                </a:lnTo>
                <a:lnTo>
                  <a:pt x="817346" y="560070"/>
                </a:lnTo>
                <a:lnTo>
                  <a:pt x="811483" y="552450"/>
                </a:lnTo>
                <a:lnTo>
                  <a:pt x="559859" y="307340"/>
                </a:lnTo>
                <a:close/>
              </a:path>
              <a:path w="1052194" h="1051560">
                <a:moveTo>
                  <a:pt x="818740" y="420370"/>
                </a:moveTo>
                <a:lnTo>
                  <a:pt x="776028" y="435610"/>
                </a:lnTo>
                <a:lnTo>
                  <a:pt x="763427" y="452120"/>
                </a:lnTo>
                <a:lnTo>
                  <a:pt x="764730" y="459740"/>
                </a:lnTo>
                <a:lnTo>
                  <a:pt x="767652" y="468630"/>
                </a:lnTo>
                <a:lnTo>
                  <a:pt x="775054" y="472440"/>
                </a:lnTo>
                <a:lnTo>
                  <a:pt x="787515" y="472440"/>
                </a:lnTo>
                <a:lnTo>
                  <a:pt x="789860" y="471170"/>
                </a:lnTo>
                <a:lnTo>
                  <a:pt x="824917" y="458470"/>
                </a:lnTo>
                <a:lnTo>
                  <a:pt x="831502" y="453390"/>
                </a:lnTo>
                <a:lnTo>
                  <a:pt x="835824" y="448310"/>
                </a:lnTo>
                <a:lnTo>
                  <a:pt x="837517" y="440690"/>
                </a:lnTo>
                <a:lnTo>
                  <a:pt x="836215" y="433070"/>
                </a:lnTo>
                <a:lnTo>
                  <a:pt x="832070" y="426720"/>
                </a:lnTo>
                <a:lnTo>
                  <a:pt x="825990" y="421640"/>
                </a:lnTo>
                <a:lnTo>
                  <a:pt x="818740" y="420370"/>
                </a:lnTo>
                <a:close/>
              </a:path>
              <a:path w="1052194" h="1051560">
                <a:moveTo>
                  <a:pt x="750944" y="320040"/>
                </a:moveTo>
                <a:lnTo>
                  <a:pt x="710386" y="351790"/>
                </a:lnTo>
                <a:lnTo>
                  <a:pt x="704420" y="364490"/>
                </a:lnTo>
                <a:lnTo>
                  <a:pt x="705757" y="372110"/>
                </a:lnTo>
                <a:lnTo>
                  <a:pt x="709999" y="378460"/>
                </a:lnTo>
                <a:lnTo>
                  <a:pt x="713695" y="382270"/>
                </a:lnTo>
                <a:lnTo>
                  <a:pt x="718951" y="384810"/>
                </a:lnTo>
                <a:lnTo>
                  <a:pt x="728689" y="384810"/>
                </a:lnTo>
                <a:lnTo>
                  <a:pt x="733558" y="382270"/>
                </a:lnTo>
                <a:lnTo>
                  <a:pt x="737464" y="378460"/>
                </a:lnTo>
                <a:lnTo>
                  <a:pt x="764144" y="353060"/>
                </a:lnTo>
                <a:lnTo>
                  <a:pt x="768560" y="346710"/>
                </a:lnTo>
                <a:lnTo>
                  <a:pt x="770110" y="339090"/>
                </a:lnTo>
                <a:lnTo>
                  <a:pt x="768773" y="331470"/>
                </a:lnTo>
                <a:lnTo>
                  <a:pt x="764531" y="325120"/>
                </a:lnTo>
                <a:lnTo>
                  <a:pt x="758212" y="321310"/>
                </a:lnTo>
                <a:lnTo>
                  <a:pt x="750944" y="320040"/>
                </a:lnTo>
                <a:close/>
              </a:path>
              <a:path w="1052194" h="1051560">
                <a:moveTo>
                  <a:pt x="647296" y="254000"/>
                </a:moveTo>
                <a:lnTo>
                  <a:pt x="615719" y="299720"/>
                </a:lnTo>
                <a:lnTo>
                  <a:pt x="614268" y="307340"/>
                </a:lnTo>
                <a:lnTo>
                  <a:pt x="615813" y="314960"/>
                </a:lnTo>
                <a:lnTo>
                  <a:pt x="619989" y="321310"/>
                </a:lnTo>
                <a:lnTo>
                  <a:pt x="626431" y="325120"/>
                </a:lnTo>
                <a:lnTo>
                  <a:pt x="628766" y="326390"/>
                </a:lnTo>
                <a:lnTo>
                  <a:pt x="641425" y="326390"/>
                </a:lnTo>
                <a:lnTo>
                  <a:pt x="648639" y="322580"/>
                </a:lnTo>
                <a:lnTo>
                  <a:pt x="651749" y="314960"/>
                </a:lnTo>
                <a:lnTo>
                  <a:pt x="665581" y="280670"/>
                </a:lnTo>
                <a:lnTo>
                  <a:pt x="667032" y="273050"/>
                </a:lnTo>
                <a:lnTo>
                  <a:pt x="665487" y="265430"/>
                </a:lnTo>
                <a:lnTo>
                  <a:pt x="661311" y="259080"/>
                </a:lnTo>
                <a:lnTo>
                  <a:pt x="654870" y="255270"/>
                </a:lnTo>
                <a:lnTo>
                  <a:pt x="647296" y="254000"/>
                </a:lnTo>
                <a:close/>
              </a:path>
              <a:path w="1052194" h="1051560">
                <a:moveTo>
                  <a:pt x="350617" y="39370"/>
                </a:moveTo>
                <a:lnTo>
                  <a:pt x="311655" y="39370"/>
                </a:lnTo>
                <a:lnTo>
                  <a:pt x="311655" y="156210"/>
                </a:lnTo>
                <a:lnTo>
                  <a:pt x="350617" y="156210"/>
                </a:lnTo>
                <a:lnTo>
                  <a:pt x="350617" y="39370"/>
                </a:lnTo>
                <a:close/>
              </a:path>
              <a:path w="1052194" h="1051560">
                <a:moveTo>
                  <a:pt x="1051842" y="39370"/>
                </a:moveTo>
                <a:lnTo>
                  <a:pt x="1012890" y="39370"/>
                </a:lnTo>
                <a:lnTo>
                  <a:pt x="1012890" y="156210"/>
                </a:lnTo>
                <a:lnTo>
                  <a:pt x="1051842" y="156210"/>
                </a:lnTo>
                <a:lnTo>
                  <a:pt x="1051842" y="39370"/>
                </a:lnTo>
                <a:close/>
              </a:path>
              <a:path w="1052194" h="1051560">
                <a:moveTo>
                  <a:pt x="97389" y="78740"/>
                </a:moveTo>
                <a:lnTo>
                  <a:pt x="89827" y="80010"/>
                </a:lnTo>
                <a:lnTo>
                  <a:pt x="83634" y="83820"/>
                </a:lnTo>
                <a:lnTo>
                  <a:pt x="79450" y="90170"/>
                </a:lnTo>
                <a:lnTo>
                  <a:pt x="77913" y="97790"/>
                </a:lnTo>
                <a:lnTo>
                  <a:pt x="79450" y="105410"/>
                </a:lnTo>
                <a:lnTo>
                  <a:pt x="83634" y="111760"/>
                </a:lnTo>
                <a:lnTo>
                  <a:pt x="89827" y="115570"/>
                </a:lnTo>
                <a:lnTo>
                  <a:pt x="97389" y="116840"/>
                </a:lnTo>
                <a:lnTo>
                  <a:pt x="104951" y="115570"/>
                </a:lnTo>
                <a:lnTo>
                  <a:pt x="111144" y="111760"/>
                </a:lnTo>
                <a:lnTo>
                  <a:pt x="115328" y="105410"/>
                </a:lnTo>
                <a:lnTo>
                  <a:pt x="116865" y="97790"/>
                </a:lnTo>
                <a:lnTo>
                  <a:pt x="115328" y="90170"/>
                </a:lnTo>
                <a:lnTo>
                  <a:pt x="111144" y="83820"/>
                </a:lnTo>
                <a:lnTo>
                  <a:pt x="104951" y="80010"/>
                </a:lnTo>
                <a:lnTo>
                  <a:pt x="97389" y="78740"/>
                </a:lnTo>
                <a:close/>
              </a:path>
              <a:path w="1052194" h="1051560">
                <a:moveTo>
                  <a:pt x="175303" y="78740"/>
                </a:moveTo>
                <a:lnTo>
                  <a:pt x="167741" y="80010"/>
                </a:lnTo>
                <a:lnTo>
                  <a:pt x="161548" y="83820"/>
                </a:lnTo>
                <a:lnTo>
                  <a:pt x="157364" y="90170"/>
                </a:lnTo>
                <a:lnTo>
                  <a:pt x="155827" y="97790"/>
                </a:lnTo>
                <a:lnTo>
                  <a:pt x="157364" y="105410"/>
                </a:lnTo>
                <a:lnTo>
                  <a:pt x="161548" y="111760"/>
                </a:lnTo>
                <a:lnTo>
                  <a:pt x="167741" y="115570"/>
                </a:lnTo>
                <a:lnTo>
                  <a:pt x="175303" y="116840"/>
                </a:lnTo>
                <a:lnTo>
                  <a:pt x="182867" y="115570"/>
                </a:lnTo>
                <a:lnTo>
                  <a:pt x="189063" y="111760"/>
                </a:lnTo>
                <a:lnTo>
                  <a:pt x="193251" y="105410"/>
                </a:lnTo>
                <a:lnTo>
                  <a:pt x="194789" y="97790"/>
                </a:lnTo>
                <a:lnTo>
                  <a:pt x="193251" y="90170"/>
                </a:lnTo>
                <a:lnTo>
                  <a:pt x="189063" y="83820"/>
                </a:lnTo>
                <a:lnTo>
                  <a:pt x="182867" y="80010"/>
                </a:lnTo>
                <a:lnTo>
                  <a:pt x="175303" y="78740"/>
                </a:lnTo>
                <a:close/>
              </a:path>
              <a:path w="1052194" h="1051560">
                <a:moveTo>
                  <a:pt x="253217" y="78740"/>
                </a:moveTo>
                <a:lnTo>
                  <a:pt x="245655" y="80010"/>
                </a:lnTo>
                <a:lnTo>
                  <a:pt x="239462" y="83820"/>
                </a:lnTo>
                <a:lnTo>
                  <a:pt x="235278" y="90170"/>
                </a:lnTo>
                <a:lnTo>
                  <a:pt x="233741" y="97790"/>
                </a:lnTo>
                <a:lnTo>
                  <a:pt x="235278" y="105410"/>
                </a:lnTo>
                <a:lnTo>
                  <a:pt x="239462" y="111760"/>
                </a:lnTo>
                <a:lnTo>
                  <a:pt x="245655" y="115570"/>
                </a:lnTo>
                <a:lnTo>
                  <a:pt x="253217" y="116840"/>
                </a:lnTo>
                <a:lnTo>
                  <a:pt x="260785" y="115570"/>
                </a:lnTo>
                <a:lnTo>
                  <a:pt x="266981" y="111760"/>
                </a:lnTo>
                <a:lnTo>
                  <a:pt x="271166" y="105410"/>
                </a:lnTo>
                <a:lnTo>
                  <a:pt x="272703" y="97790"/>
                </a:lnTo>
                <a:lnTo>
                  <a:pt x="271166" y="90170"/>
                </a:lnTo>
                <a:lnTo>
                  <a:pt x="266981" y="83820"/>
                </a:lnTo>
                <a:lnTo>
                  <a:pt x="260785" y="80010"/>
                </a:lnTo>
                <a:lnTo>
                  <a:pt x="253217" y="78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28044" y="4594593"/>
            <a:ext cx="1048009" cy="1047329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40" dirty="0">
                <a:latin typeface="Book Antiqua"/>
                <a:cs typeface="Book Antiqua"/>
              </a:rPr>
              <a:t>13</a:t>
            </a:fld>
            <a:endParaRPr spc="40" dirty="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05008" y="7509960"/>
            <a:ext cx="44450" cy="154305"/>
          </a:xfrm>
          <a:custGeom>
            <a:avLst/>
            <a:gdLst/>
            <a:ahLst/>
            <a:cxnLst/>
            <a:rect l="l" t="t" r="r" b="b"/>
            <a:pathLst>
              <a:path w="44450" h="154304">
                <a:moveTo>
                  <a:pt x="32465" y="0"/>
                </a:moveTo>
                <a:lnTo>
                  <a:pt x="29335" y="4565"/>
                </a:lnTo>
                <a:lnTo>
                  <a:pt x="28371" y="8020"/>
                </a:lnTo>
                <a:lnTo>
                  <a:pt x="18759" y="31569"/>
                </a:lnTo>
                <a:lnTo>
                  <a:pt x="5168" y="74824"/>
                </a:lnTo>
                <a:lnTo>
                  <a:pt x="0" y="108438"/>
                </a:lnTo>
                <a:lnTo>
                  <a:pt x="1032" y="119661"/>
                </a:lnTo>
                <a:lnTo>
                  <a:pt x="27879" y="153450"/>
                </a:lnTo>
                <a:lnTo>
                  <a:pt x="30602" y="154110"/>
                </a:lnTo>
                <a:lnTo>
                  <a:pt x="32947" y="152518"/>
                </a:lnTo>
                <a:lnTo>
                  <a:pt x="33094" y="150634"/>
                </a:lnTo>
                <a:lnTo>
                  <a:pt x="31869" y="147859"/>
                </a:lnTo>
                <a:lnTo>
                  <a:pt x="29649" y="145723"/>
                </a:lnTo>
                <a:lnTo>
                  <a:pt x="25489" y="140000"/>
                </a:lnTo>
                <a:lnTo>
                  <a:pt x="22796" y="133431"/>
                </a:lnTo>
                <a:lnTo>
                  <a:pt x="21429" y="126370"/>
                </a:lnTo>
                <a:lnTo>
                  <a:pt x="21251" y="119169"/>
                </a:lnTo>
                <a:lnTo>
                  <a:pt x="22047" y="112079"/>
                </a:lnTo>
                <a:lnTo>
                  <a:pt x="23512" y="105085"/>
                </a:lnTo>
                <a:lnTo>
                  <a:pt x="31967" y="74947"/>
                </a:lnTo>
                <a:lnTo>
                  <a:pt x="35984" y="58473"/>
                </a:lnTo>
                <a:lnTo>
                  <a:pt x="39474" y="41879"/>
                </a:lnTo>
                <a:lnTo>
                  <a:pt x="42434" y="25182"/>
                </a:lnTo>
                <a:lnTo>
                  <a:pt x="43994" y="14701"/>
                </a:lnTo>
                <a:lnTo>
                  <a:pt x="42381" y="9769"/>
                </a:lnTo>
                <a:lnTo>
                  <a:pt x="41502" y="7078"/>
                </a:lnTo>
                <a:lnTo>
                  <a:pt x="39743" y="4596"/>
                </a:lnTo>
                <a:lnTo>
                  <a:pt x="35670" y="1706"/>
                </a:lnTo>
                <a:lnTo>
                  <a:pt x="32465" y="0"/>
                </a:lnTo>
                <a:close/>
              </a:path>
            </a:pathLst>
          </a:custGeom>
          <a:solidFill>
            <a:srgbClr val="D4CA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8371168" y="8179667"/>
            <a:ext cx="23495" cy="3810"/>
            <a:chOff x="18371168" y="8179667"/>
            <a:chExt cx="23495" cy="3810"/>
          </a:xfrm>
        </p:grpSpPr>
        <p:sp>
          <p:nvSpPr>
            <p:cNvPr id="4" name="object 4"/>
            <p:cNvSpPr/>
            <p:nvPr/>
          </p:nvSpPr>
          <p:spPr>
            <a:xfrm>
              <a:off x="18377492" y="8180201"/>
              <a:ext cx="10795" cy="2540"/>
            </a:xfrm>
            <a:custGeom>
              <a:avLst/>
              <a:gdLst/>
              <a:ahLst/>
              <a:cxnLst/>
              <a:rect l="l" t="t" r="r" b="b"/>
              <a:pathLst>
                <a:path w="10794" h="2540">
                  <a:moveTo>
                    <a:pt x="7570" y="0"/>
                  </a:moveTo>
                  <a:lnTo>
                    <a:pt x="5109" y="774"/>
                  </a:lnTo>
                  <a:lnTo>
                    <a:pt x="2628" y="816"/>
                  </a:lnTo>
                  <a:lnTo>
                    <a:pt x="1832" y="973"/>
                  </a:lnTo>
                  <a:lnTo>
                    <a:pt x="984" y="931"/>
                  </a:lnTo>
                  <a:lnTo>
                    <a:pt x="272" y="1444"/>
                  </a:lnTo>
                  <a:lnTo>
                    <a:pt x="31" y="1654"/>
                  </a:lnTo>
                  <a:lnTo>
                    <a:pt x="0" y="1884"/>
                  </a:lnTo>
                  <a:lnTo>
                    <a:pt x="167" y="2157"/>
                  </a:lnTo>
                  <a:lnTo>
                    <a:pt x="10313" y="1361"/>
                  </a:lnTo>
                  <a:lnTo>
                    <a:pt x="10429" y="1057"/>
                  </a:lnTo>
                  <a:lnTo>
                    <a:pt x="10345" y="827"/>
                  </a:lnTo>
                  <a:lnTo>
                    <a:pt x="10062" y="659"/>
                  </a:lnTo>
                  <a:lnTo>
                    <a:pt x="7570" y="0"/>
                  </a:lnTo>
                  <a:close/>
                </a:path>
              </a:pathLst>
            </a:custGeom>
            <a:solidFill>
              <a:srgbClr val="D1C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371168" y="8180923"/>
              <a:ext cx="6985" cy="2540"/>
            </a:xfrm>
            <a:custGeom>
              <a:avLst/>
              <a:gdLst/>
              <a:ahLst/>
              <a:cxnLst/>
              <a:rect l="l" t="t" r="r" b="b"/>
              <a:pathLst>
                <a:path w="6984" h="2540">
                  <a:moveTo>
                    <a:pt x="4198" y="0"/>
                  </a:moveTo>
                  <a:lnTo>
                    <a:pt x="2052" y="209"/>
                  </a:lnTo>
                  <a:lnTo>
                    <a:pt x="0" y="1518"/>
                  </a:lnTo>
                  <a:lnTo>
                    <a:pt x="20" y="1800"/>
                  </a:lnTo>
                  <a:lnTo>
                    <a:pt x="41" y="1947"/>
                  </a:lnTo>
                  <a:lnTo>
                    <a:pt x="6491" y="1434"/>
                  </a:lnTo>
                  <a:lnTo>
                    <a:pt x="6429" y="1036"/>
                  </a:lnTo>
                  <a:lnTo>
                    <a:pt x="4198" y="0"/>
                  </a:lnTo>
                  <a:close/>
                </a:path>
              </a:pathLst>
            </a:custGeom>
            <a:solidFill>
              <a:srgbClr val="EEED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387817" y="8179667"/>
              <a:ext cx="6985" cy="1905"/>
            </a:xfrm>
            <a:custGeom>
              <a:avLst/>
              <a:gdLst/>
              <a:ahLst/>
              <a:cxnLst/>
              <a:rect l="l" t="t" r="r" b="b"/>
              <a:pathLst>
                <a:path w="6984" h="1904">
                  <a:moveTo>
                    <a:pt x="4188" y="0"/>
                  </a:moveTo>
                  <a:lnTo>
                    <a:pt x="2041" y="125"/>
                  </a:lnTo>
                  <a:lnTo>
                    <a:pt x="0" y="1476"/>
                  </a:lnTo>
                  <a:lnTo>
                    <a:pt x="0" y="1748"/>
                  </a:lnTo>
                  <a:lnTo>
                    <a:pt x="10" y="1895"/>
                  </a:lnTo>
                  <a:lnTo>
                    <a:pt x="6460" y="1382"/>
                  </a:lnTo>
                  <a:lnTo>
                    <a:pt x="6429" y="942"/>
                  </a:lnTo>
                  <a:lnTo>
                    <a:pt x="4188" y="0"/>
                  </a:lnTo>
                  <a:close/>
                </a:path>
              </a:pathLst>
            </a:custGeom>
            <a:solidFill>
              <a:srgbClr val="EAE9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7901769" y="7403795"/>
            <a:ext cx="895985" cy="465455"/>
          </a:xfrm>
          <a:custGeom>
            <a:avLst/>
            <a:gdLst/>
            <a:ahLst/>
            <a:cxnLst/>
            <a:rect l="l" t="t" r="r" b="b"/>
            <a:pathLst>
              <a:path w="895984" h="465454">
                <a:moveTo>
                  <a:pt x="446091" y="0"/>
                </a:moveTo>
                <a:lnTo>
                  <a:pt x="428981" y="2125"/>
                </a:lnTo>
                <a:lnTo>
                  <a:pt x="419055" y="2177"/>
                </a:lnTo>
                <a:lnTo>
                  <a:pt x="415065" y="2994"/>
                </a:lnTo>
                <a:lnTo>
                  <a:pt x="408259" y="2889"/>
                </a:lnTo>
                <a:lnTo>
                  <a:pt x="405432" y="3989"/>
                </a:lnTo>
                <a:lnTo>
                  <a:pt x="401076" y="4471"/>
                </a:lnTo>
                <a:lnTo>
                  <a:pt x="398825" y="4261"/>
                </a:lnTo>
                <a:lnTo>
                  <a:pt x="398029" y="5130"/>
                </a:lnTo>
                <a:lnTo>
                  <a:pt x="397202" y="4314"/>
                </a:lnTo>
                <a:lnTo>
                  <a:pt x="394270" y="5151"/>
                </a:lnTo>
                <a:lnTo>
                  <a:pt x="391380" y="6261"/>
                </a:lnTo>
                <a:lnTo>
                  <a:pt x="383831" y="7497"/>
                </a:lnTo>
                <a:lnTo>
                  <a:pt x="379601" y="9329"/>
                </a:lnTo>
                <a:lnTo>
                  <a:pt x="367716" y="11947"/>
                </a:lnTo>
                <a:lnTo>
                  <a:pt x="360491" y="14177"/>
                </a:lnTo>
                <a:lnTo>
                  <a:pt x="318168" y="32700"/>
                </a:lnTo>
                <a:lnTo>
                  <a:pt x="281378" y="55451"/>
                </a:lnTo>
                <a:lnTo>
                  <a:pt x="248840" y="83180"/>
                </a:lnTo>
                <a:lnTo>
                  <a:pt x="224273" y="112751"/>
                </a:lnTo>
                <a:lnTo>
                  <a:pt x="215270" y="126310"/>
                </a:lnTo>
                <a:lnTo>
                  <a:pt x="214873" y="127210"/>
                </a:lnTo>
                <a:lnTo>
                  <a:pt x="214087" y="131126"/>
                </a:lnTo>
                <a:lnTo>
                  <a:pt x="205878" y="144613"/>
                </a:lnTo>
                <a:lnTo>
                  <a:pt x="203679" y="152278"/>
                </a:lnTo>
                <a:lnTo>
                  <a:pt x="200695" y="159586"/>
                </a:lnTo>
                <a:lnTo>
                  <a:pt x="198452" y="165709"/>
                </a:lnTo>
                <a:lnTo>
                  <a:pt x="194493" y="178111"/>
                </a:lnTo>
                <a:lnTo>
                  <a:pt x="183303" y="206141"/>
                </a:lnTo>
                <a:lnTo>
                  <a:pt x="178978" y="215459"/>
                </a:lnTo>
                <a:lnTo>
                  <a:pt x="177429" y="217270"/>
                </a:lnTo>
                <a:lnTo>
                  <a:pt x="176214" y="219291"/>
                </a:lnTo>
                <a:lnTo>
                  <a:pt x="144131" y="256170"/>
                </a:lnTo>
                <a:lnTo>
                  <a:pt x="81840" y="292032"/>
                </a:lnTo>
                <a:lnTo>
                  <a:pt x="73257" y="297229"/>
                </a:lnTo>
                <a:lnTo>
                  <a:pt x="37371" y="325708"/>
                </a:lnTo>
                <a:lnTo>
                  <a:pt x="17591" y="348659"/>
                </a:lnTo>
                <a:lnTo>
                  <a:pt x="17622" y="350313"/>
                </a:lnTo>
                <a:lnTo>
                  <a:pt x="15957" y="351036"/>
                </a:lnTo>
                <a:lnTo>
                  <a:pt x="13088" y="359266"/>
                </a:lnTo>
                <a:lnTo>
                  <a:pt x="9423" y="365528"/>
                </a:lnTo>
                <a:lnTo>
                  <a:pt x="3675" y="378145"/>
                </a:lnTo>
                <a:lnTo>
                  <a:pt x="1560" y="384407"/>
                </a:lnTo>
                <a:lnTo>
                  <a:pt x="0" y="391715"/>
                </a:lnTo>
                <a:lnTo>
                  <a:pt x="1581" y="397747"/>
                </a:lnTo>
                <a:lnTo>
                  <a:pt x="188" y="403757"/>
                </a:lnTo>
                <a:lnTo>
                  <a:pt x="2994" y="411778"/>
                </a:lnTo>
                <a:lnTo>
                  <a:pt x="2711" y="416929"/>
                </a:lnTo>
                <a:lnTo>
                  <a:pt x="4764" y="420196"/>
                </a:lnTo>
                <a:lnTo>
                  <a:pt x="6114" y="424343"/>
                </a:lnTo>
                <a:lnTo>
                  <a:pt x="6963" y="425243"/>
                </a:lnTo>
                <a:lnTo>
                  <a:pt x="8607" y="426562"/>
                </a:lnTo>
                <a:lnTo>
                  <a:pt x="9884" y="428164"/>
                </a:lnTo>
                <a:lnTo>
                  <a:pt x="11633" y="431285"/>
                </a:lnTo>
                <a:lnTo>
                  <a:pt x="12680" y="431766"/>
                </a:lnTo>
                <a:lnTo>
                  <a:pt x="16837" y="432164"/>
                </a:lnTo>
                <a:lnTo>
                  <a:pt x="24983" y="434133"/>
                </a:lnTo>
                <a:lnTo>
                  <a:pt x="27559" y="436175"/>
                </a:lnTo>
                <a:lnTo>
                  <a:pt x="33192" y="435850"/>
                </a:lnTo>
                <a:lnTo>
                  <a:pt x="40072" y="438101"/>
                </a:lnTo>
                <a:lnTo>
                  <a:pt x="43506" y="437086"/>
                </a:lnTo>
                <a:lnTo>
                  <a:pt x="45820" y="437337"/>
                </a:lnTo>
                <a:lnTo>
                  <a:pt x="49139" y="438258"/>
                </a:lnTo>
                <a:lnTo>
                  <a:pt x="55736" y="437536"/>
                </a:lnTo>
                <a:lnTo>
                  <a:pt x="58856" y="438321"/>
                </a:lnTo>
                <a:lnTo>
                  <a:pt x="66469" y="436929"/>
                </a:lnTo>
                <a:lnTo>
                  <a:pt x="72479" y="437023"/>
                </a:lnTo>
                <a:lnTo>
                  <a:pt x="81788" y="436635"/>
                </a:lnTo>
                <a:lnTo>
                  <a:pt x="85128" y="437525"/>
                </a:lnTo>
                <a:lnTo>
                  <a:pt x="95672" y="434269"/>
                </a:lnTo>
                <a:lnTo>
                  <a:pt x="99326" y="432458"/>
                </a:lnTo>
                <a:lnTo>
                  <a:pt x="99578" y="432206"/>
                </a:lnTo>
                <a:lnTo>
                  <a:pt x="105399" y="431924"/>
                </a:lnTo>
                <a:lnTo>
                  <a:pt x="109975" y="428604"/>
                </a:lnTo>
                <a:lnTo>
                  <a:pt x="116425" y="427180"/>
                </a:lnTo>
                <a:lnTo>
                  <a:pt x="121724" y="427432"/>
                </a:lnTo>
                <a:lnTo>
                  <a:pt x="126530" y="427222"/>
                </a:lnTo>
                <a:lnTo>
                  <a:pt x="135744" y="424238"/>
                </a:lnTo>
                <a:lnTo>
                  <a:pt x="141063" y="424343"/>
                </a:lnTo>
                <a:lnTo>
                  <a:pt x="147995" y="420165"/>
                </a:lnTo>
                <a:lnTo>
                  <a:pt x="151042" y="420950"/>
                </a:lnTo>
                <a:lnTo>
                  <a:pt x="156099" y="418688"/>
                </a:lnTo>
                <a:lnTo>
                  <a:pt x="158811" y="418249"/>
                </a:lnTo>
                <a:lnTo>
                  <a:pt x="163377" y="416448"/>
                </a:lnTo>
                <a:lnTo>
                  <a:pt x="174047" y="415359"/>
                </a:lnTo>
                <a:lnTo>
                  <a:pt x="180507" y="412846"/>
                </a:lnTo>
                <a:lnTo>
                  <a:pt x="184308" y="413160"/>
                </a:lnTo>
                <a:lnTo>
                  <a:pt x="191229" y="411610"/>
                </a:lnTo>
                <a:lnTo>
                  <a:pt x="194528" y="411055"/>
                </a:lnTo>
                <a:lnTo>
                  <a:pt x="198810" y="412154"/>
                </a:lnTo>
                <a:lnTo>
                  <a:pt x="222056" y="409024"/>
                </a:lnTo>
                <a:lnTo>
                  <a:pt x="225071" y="409694"/>
                </a:lnTo>
                <a:lnTo>
                  <a:pt x="231019" y="410416"/>
                </a:lnTo>
                <a:lnTo>
                  <a:pt x="239783" y="410689"/>
                </a:lnTo>
                <a:lnTo>
                  <a:pt x="242673" y="410322"/>
                </a:lnTo>
                <a:lnTo>
                  <a:pt x="247657" y="412395"/>
                </a:lnTo>
                <a:lnTo>
                  <a:pt x="250128" y="411725"/>
                </a:lnTo>
                <a:lnTo>
                  <a:pt x="252892" y="412437"/>
                </a:lnTo>
                <a:lnTo>
                  <a:pt x="253479" y="412270"/>
                </a:lnTo>
                <a:lnTo>
                  <a:pt x="257102" y="415275"/>
                </a:lnTo>
                <a:lnTo>
                  <a:pt x="261677" y="414406"/>
                </a:lnTo>
                <a:lnTo>
                  <a:pt x="266840" y="417735"/>
                </a:lnTo>
                <a:lnTo>
                  <a:pt x="269154" y="416793"/>
                </a:lnTo>
                <a:lnTo>
                  <a:pt x="271321" y="417945"/>
                </a:lnTo>
                <a:lnTo>
                  <a:pt x="271803" y="417851"/>
                </a:lnTo>
                <a:lnTo>
                  <a:pt x="276347" y="421086"/>
                </a:lnTo>
                <a:lnTo>
                  <a:pt x="281467" y="422165"/>
                </a:lnTo>
                <a:lnTo>
                  <a:pt x="289383" y="425976"/>
                </a:lnTo>
                <a:lnTo>
                  <a:pt x="292357" y="428290"/>
                </a:lnTo>
                <a:lnTo>
                  <a:pt x="297540" y="429243"/>
                </a:lnTo>
                <a:lnTo>
                  <a:pt x="302461" y="432730"/>
                </a:lnTo>
                <a:lnTo>
                  <a:pt x="305027" y="434248"/>
                </a:lnTo>
                <a:lnTo>
                  <a:pt x="309665" y="435232"/>
                </a:lnTo>
                <a:lnTo>
                  <a:pt x="310419" y="436730"/>
                </a:lnTo>
                <a:lnTo>
                  <a:pt x="315843" y="439955"/>
                </a:lnTo>
                <a:lnTo>
                  <a:pt x="320262" y="441735"/>
                </a:lnTo>
                <a:lnTo>
                  <a:pt x="326325" y="444667"/>
                </a:lnTo>
                <a:lnTo>
                  <a:pt x="365988" y="461305"/>
                </a:lnTo>
                <a:lnTo>
                  <a:pt x="376124" y="464614"/>
                </a:lnTo>
                <a:lnTo>
                  <a:pt x="386511" y="465022"/>
                </a:lnTo>
                <a:lnTo>
                  <a:pt x="388668" y="465430"/>
                </a:lnTo>
                <a:lnTo>
                  <a:pt x="395977" y="463943"/>
                </a:lnTo>
                <a:lnTo>
                  <a:pt x="401338" y="463912"/>
                </a:lnTo>
                <a:lnTo>
                  <a:pt x="408490" y="461441"/>
                </a:lnTo>
                <a:lnTo>
                  <a:pt x="410647" y="462090"/>
                </a:lnTo>
                <a:lnTo>
                  <a:pt x="417139" y="460980"/>
                </a:lnTo>
                <a:lnTo>
                  <a:pt x="421201" y="459232"/>
                </a:lnTo>
                <a:lnTo>
                  <a:pt x="428049" y="457493"/>
                </a:lnTo>
                <a:lnTo>
                  <a:pt x="430719" y="457148"/>
                </a:lnTo>
                <a:lnTo>
                  <a:pt x="435546" y="455242"/>
                </a:lnTo>
                <a:lnTo>
                  <a:pt x="437944" y="454656"/>
                </a:lnTo>
                <a:lnTo>
                  <a:pt x="440635" y="452583"/>
                </a:lnTo>
                <a:lnTo>
                  <a:pt x="448237" y="451745"/>
                </a:lnTo>
                <a:lnTo>
                  <a:pt x="453619" y="449525"/>
                </a:lnTo>
                <a:lnTo>
                  <a:pt x="460006" y="446509"/>
                </a:lnTo>
                <a:lnTo>
                  <a:pt x="464697" y="446290"/>
                </a:lnTo>
                <a:lnTo>
                  <a:pt x="466970" y="445756"/>
                </a:lnTo>
                <a:lnTo>
                  <a:pt x="469723" y="442960"/>
                </a:lnTo>
                <a:lnTo>
                  <a:pt x="474425" y="441389"/>
                </a:lnTo>
                <a:lnTo>
                  <a:pt x="476697" y="440855"/>
                </a:lnTo>
                <a:lnTo>
                  <a:pt x="478927" y="439117"/>
                </a:lnTo>
                <a:lnTo>
                  <a:pt x="483587" y="439421"/>
                </a:lnTo>
                <a:lnTo>
                  <a:pt x="486854" y="435557"/>
                </a:lnTo>
                <a:lnTo>
                  <a:pt x="494424" y="434772"/>
                </a:lnTo>
                <a:lnTo>
                  <a:pt x="497147" y="432646"/>
                </a:lnTo>
                <a:lnTo>
                  <a:pt x="503094" y="430971"/>
                </a:lnTo>
                <a:lnTo>
                  <a:pt x="505492" y="429379"/>
                </a:lnTo>
                <a:lnTo>
                  <a:pt x="508644" y="426091"/>
                </a:lnTo>
                <a:lnTo>
                  <a:pt x="509911" y="425233"/>
                </a:lnTo>
                <a:lnTo>
                  <a:pt x="513083" y="424447"/>
                </a:lnTo>
                <a:lnTo>
                  <a:pt x="517136" y="421191"/>
                </a:lnTo>
                <a:lnTo>
                  <a:pt x="518696" y="420688"/>
                </a:lnTo>
                <a:lnTo>
                  <a:pt x="521523" y="422154"/>
                </a:lnTo>
                <a:lnTo>
                  <a:pt x="522455" y="421924"/>
                </a:lnTo>
                <a:lnTo>
                  <a:pt x="526915" y="419097"/>
                </a:lnTo>
                <a:lnTo>
                  <a:pt x="530758" y="417683"/>
                </a:lnTo>
                <a:lnTo>
                  <a:pt x="536486" y="417013"/>
                </a:lnTo>
                <a:lnTo>
                  <a:pt x="538025" y="416458"/>
                </a:lnTo>
                <a:lnTo>
                  <a:pt x="543219" y="413641"/>
                </a:lnTo>
                <a:lnTo>
                  <a:pt x="547396" y="412825"/>
                </a:lnTo>
                <a:lnTo>
                  <a:pt x="554778" y="411757"/>
                </a:lnTo>
                <a:lnTo>
                  <a:pt x="557679" y="410552"/>
                </a:lnTo>
                <a:lnTo>
                  <a:pt x="563574" y="410647"/>
                </a:lnTo>
                <a:lnTo>
                  <a:pt x="565898" y="408699"/>
                </a:lnTo>
                <a:lnTo>
                  <a:pt x="569375" y="407736"/>
                </a:lnTo>
                <a:lnTo>
                  <a:pt x="570202" y="407244"/>
                </a:lnTo>
                <a:lnTo>
                  <a:pt x="575825" y="407128"/>
                </a:lnTo>
                <a:lnTo>
                  <a:pt x="585982" y="405505"/>
                </a:lnTo>
                <a:lnTo>
                  <a:pt x="588610" y="405977"/>
                </a:lnTo>
                <a:lnTo>
                  <a:pt x="589374" y="405914"/>
                </a:lnTo>
                <a:lnTo>
                  <a:pt x="591615" y="404144"/>
                </a:lnTo>
                <a:lnTo>
                  <a:pt x="600212" y="405181"/>
                </a:lnTo>
                <a:lnTo>
                  <a:pt x="605185" y="405191"/>
                </a:lnTo>
                <a:lnTo>
                  <a:pt x="615237" y="404364"/>
                </a:lnTo>
                <a:lnTo>
                  <a:pt x="620284" y="404333"/>
                </a:lnTo>
                <a:lnTo>
                  <a:pt x="630347" y="404710"/>
                </a:lnTo>
                <a:lnTo>
                  <a:pt x="635027" y="406197"/>
                </a:lnTo>
                <a:lnTo>
                  <a:pt x="642870" y="407003"/>
                </a:lnTo>
                <a:lnTo>
                  <a:pt x="646116" y="407055"/>
                </a:lnTo>
                <a:lnTo>
                  <a:pt x="651833" y="409306"/>
                </a:lnTo>
                <a:lnTo>
                  <a:pt x="654817" y="410238"/>
                </a:lnTo>
                <a:lnTo>
                  <a:pt x="664639" y="411338"/>
                </a:lnTo>
                <a:lnTo>
                  <a:pt x="672356" y="413128"/>
                </a:lnTo>
                <a:lnTo>
                  <a:pt x="676921" y="413243"/>
                </a:lnTo>
                <a:lnTo>
                  <a:pt x="687738" y="415243"/>
                </a:lnTo>
                <a:lnTo>
                  <a:pt x="694251" y="416112"/>
                </a:lnTo>
                <a:lnTo>
                  <a:pt x="700921" y="419694"/>
                </a:lnTo>
                <a:lnTo>
                  <a:pt x="705873" y="420458"/>
                </a:lnTo>
                <a:lnTo>
                  <a:pt x="710229" y="423296"/>
                </a:lnTo>
                <a:lnTo>
                  <a:pt x="718951" y="424165"/>
                </a:lnTo>
                <a:lnTo>
                  <a:pt x="722354" y="425714"/>
                </a:lnTo>
                <a:lnTo>
                  <a:pt x="739202" y="429662"/>
                </a:lnTo>
                <a:lnTo>
                  <a:pt x="751568" y="430520"/>
                </a:lnTo>
                <a:lnTo>
                  <a:pt x="757055" y="431316"/>
                </a:lnTo>
                <a:lnTo>
                  <a:pt x="768981" y="432363"/>
                </a:lnTo>
                <a:lnTo>
                  <a:pt x="775327" y="433651"/>
                </a:lnTo>
                <a:lnTo>
                  <a:pt x="787588" y="433484"/>
                </a:lnTo>
                <a:lnTo>
                  <a:pt x="804132" y="432719"/>
                </a:lnTo>
                <a:lnTo>
                  <a:pt x="808991" y="430939"/>
                </a:lnTo>
                <a:lnTo>
                  <a:pt x="814540" y="428604"/>
                </a:lnTo>
                <a:lnTo>
                  <a:pt x="815325" y="428028"/>
                </a:lnTo>
                <a:lnTo>
                  <a:pt x="819095" y="427578"/>
                </a:lnTo>
                <a:lnTo>
                  <a:pt x="821598" y="425987"/>
                </a:lnTo>
                <a:lnTo>
                  <a:pt x="827859" y="424521"/>
                </a:lnTo>
                <a:lnTo>
                  <a:pt x="830822" y="422353"/>
                </a:lnTo>
                <a:lnTo>
                  <a:pt x="837587" y="420594"/>
                </a:lnTo>
                <a:lnTo>
                  <a:pt x="840665" y="419044"/>
                </a:lnTo>
                <a:lnTo>
                  <a:pt x="844539" y="417557"/>
                </a:lnTo>
                <a:lnTo>
                  <a:pt x="846738" y="415086"/>
                </a:lnTo>
                <a:lnTo>
                  <a:pt x="852413" y="413463"/>
                </a:lnTo>
                <a:lnTo>
                  <a:pt x="856005" y="410029"/>
                </a:lnTo>
                <a:lnTo>
                  <a:pt x="860371" y="406982"/>
                </a:lnTo>
                <a:lnTo>
                  <a:pt x="861502" y="405736"/>
                </a:lnTo>
                <a:lnTo>
                  <a:pt x="861900" y="405045"/>
                </a:lnTo>
                <a:lnTo>
                  <a:pt x="863795" y="406144"/>
                </a:lnTo>
                <a:lnTo>
                  <a:pt x="864298" y="405244"/>
                </a:lnTo>
                <a:lnTo>
                  <a:pt x="868978" y="400228"/>
                </a:lnTo>
                <a:lnTo>
                  <a:pt x="871732" y="395066"/>
                </a:lnTo>
                <a:lnTo>
                  <a:pt x="873366" y="392940"/>
                </a:lnTo>
                <a:lnTo>
                  <a:pt x="876863" y="390333"/>
                </a:lnTo>
                <a:lnTo>
                  <a:pt x="878810" y="385820"/>
                </a:lnTo>
                <a:lnTo>
                  <a:pt x="879878" y="384396"/>
                </a:lnTo>
                <a:lnTo>
                  <a:pt x="883543" y="381873"/>
                </a:lnTo>
                <a:lnTo>
                  <a:pt x="885229" y="379862"/>
                </a:lnTo>
                <a:lnTo>
                  <a:pt x="887711" y="377653"/>
                </a:lnTo>
                <a:lnTo>
                  <a:pt x="888004" y="374449"/>
                </a:lnTo>
                <a:lnTo>
                  <a:pt x="890789" y="372438"/>
                </a:lnTo>
                <a:lnTo>
                  <a:pt x="890695" y="368575"/>
                </a:lnTo>
                <a:lnTo>
                  <a:pt x="891030" y="367863"/>
                </a:lnTo>
                <a:lnTo>
                  <a:pt x="892433" y="366208"/>
                </a:lnTo>
                <a:lnTo>
                  <a:pt x="892841" y="365015"/>
                </a:lnTo>
                <a:lnTo>
                  <a:pt x="892684" y="362292"/>
                </a:lnTo>
                <a:lnTo>
                  <a:pt x="894831" y="360418"/>
                </a:lnTo>
                <a:lnTo>
                  <a:pt x="894684" y="358449"/>
                </a:lnTo>
                <a:lnTo>
                  <a:pt x="894873" y="353245"/>
                </a:lnTo>
                <a:lnTo>
                  <a:pt x="895470" y="349957"/>
                </a:lnTo>
                <a:lnTo>
                  <a:pt x="894946" y="346335"/>
                </a:lnTo>
                <a:lnTo>
                  <a:pt x="894904" y="345717"/>
                </a:lnTo>
                <a:lnTo>
                  <a:pt x="893375" y="342387"/>
                </a:lnTo>
                <a:lnTo>
                  <a:pt x="894140" y="338963"/>
                </a:lnTo>
                <a:lnTo>
                  <a:pt x="880946" y="308985"/>
                </a:lnTo>
                <a:lnTo>
                  <a:pt x="877009" y="305655"/>
                </a:lnTo>
                <a:lnTo>
                  <a:pt x="840309" y="286724"/>
                </a:lnTo>
                <a:lnTo>
                  <a:pt x="823828" y="285216"/>
                </a:lnTo>
                <a:lnTo>
                  <a:pt x="817566" y="283446"/>
                </a:lnTo>
                <a:lnTo>
                  <a:pt x="812666" y="283038"/>
                </a:lnTo>
                <a:lnTo>
                  <a:pt x="804645" y="282870"/>
                </a:lnTo>
                <a:lnTo>
                  <a:pt x="798562" y="281980"/>
                </a:lnTo>
                <a:lnTo>
                  <a:pt x="789478" y="281098"/>
                </a:lnTo>
                <a:lnTo>
                  <a:pt x="780391" y="280588"/>
                </a:lnTo>
                <a:lnTo>
                  <a:pt x="771290" y="280502"/>
                </a:lnTo>
                <a:lnTo>
                  <a:pt x="755579" y="281352"/>
                </a:lnTo>
                <a:lnTo>
                  <a:pt x="748971" y="280745"/>
                </a:lnTo>
                <a:lnTo>
                  <a:pt x="734940" y="278577"/>
                </a:lnTo>
                <a:lnTo>
                  <a:pt x="727558" y="277101"/>
                </a:lnTo>
                <a:lnTo>
                  <a:pt x="713894" y="275530"/>
                </a:lnTo>
                <a:lnTo>
                  <a:pt x="707695" y="274525"/>
                </a:lnTo>
                <a:lnTo>
                  <a:pt x="699989" y="271551"/>
                </a:lnTo>
                <a:lnTo>
                  <a:pt x="698062" y="271279"/>
                </a:lnTo>
                <a:lnTo>
                  <a:pt x="692533" y="271761"/>
                </a:lnTo>
                <a:lnTo>
                  <a:pt x="689298" y="271007"/>
                </a:lnTo>
                <a:lnTo>
                  <a:pt x="682324" y="267897"/>
                </a:lnTo>
                <a:lnTo>
                  <a:pt x="672984" y="262138"/>
                </a:lnTo>
                <a:lnTo>
                  <a:pt x="669937" y="260766"/>
                </a:lnTo>
                <a:lnTo>
                  <a:pt x="660294" y="255468"/>
                </a:lnTo>
                <a:lnTo>
                  <a:pt x="656388" y="251070"/>
                </a:lnTo>
                <a:lnTo>
                  <a:pt x="654608" y="250212"/>
                </a:lnTo>
                <a:lnTo>
                  <a:pt x="650545" y="247489"/>
                </a:lnTo>
                <a:lnTo>
                  <a:pt x="648838" y="245018"/>
                </a:lnTo>
                <a:lnTo>
                  <a:pt x="644713" y="242139"/>
                </a:lnTo>
                <a:lnTo>
                  <a:pt x="643687" y="240233"/>
                </a:lnTo>
                <a:lnTo>
                  <a:pt x="640849" y="237448"/>
                </a:lnTo>
                <a:lnTo>
                  <a:pt x="639216" y="236191"/>
                </a:lnTo>
                <a:lnTo>
                  <a:pt x="635080" y="229762"/>
                </a:lnTo>
                <a:lnTo>
                  <a:pt x="633341" y="224213"/>
                </a:lnTo>
                <a:lnTo>
                  <a:pt x="627907" y="219333"/>
                </a:lnTo>
                <a:lnTo>
                  <a:pt x="626818" y="218077"/>
                </a:lnTo>
                <a:lnTo>
                  <a:pt x="626064" y="214161"/>
                </a:lnTo>
                <a:lnTo>
                  <a:pt x="623227" y="209239"/>
                </a:lnTo>
                <a:lnTo>
                  <a:pt x="622567" y="207826"/>
                </a:lnTo>
                <a:lnTo>
                  <a:pt x="621960" y="204067"/>
                </a:lnTo>
                <a:lnTo>
                  <a:pt x="620724" y="202255"/>
                </a:lnTo>
                <a:lnTo>
                  <a:pt x="618012" y="194454"/>
                </a:lnTo>
                <a:lnTo>
                  <a:pt x="619855" y="187920"/>
                </a:lnTo>
                <a:lnTo>
                  <a:pt x="618902" y="184486"/>
                </a:lnTo>
                <a:lnTo>
                  <a:pt x="618808" y="180141"/>
                </a:lnTo>
                <a:lnTo>
                  <a:pt x="618651" y="179282"/>
                </a:lnTo>
                <a:lnTo>
                  <a:pt x="620117" y="173753"/>
                </a:lnTo>
                <a:lnTo>
                  <a:pt x="618892" y="169125"/>
                </a:lnTo>
                <a:lnTo>
                  <a:pt x="617687" y="160026"/>
                </a:lnTo>
                <a:lnTo>
                  <a:pt x="617719" y="155639"/>
                </a:lnTo>
                <a:lnTo>
                  <a:pt x="619363" y="149932"/>
                </a:lnTo>
                <a:lnTo>
                  <a:pt x="617290" y="144676"/>
                </a:lnTo>
                <a:lnTo>
                  <a:pt x="618787" y="139974"/>
                </a:lnTo>
                <a:lnTo>
                  <a:pt x="618546" y="134728"/>
                </a:lnTo>
                <a:lnTo>
                  <a:pt x="618682" y="133974"/>
                </a:lnTo>
                <a:lnTo>
                  <a:pt x="621771" y="131242"/>
                </a:lnTo>
                <a:lnTo>
                  <a:pt x="620588" y="128195"/>
                </a:lnTo>
                <a:lnTo>
                  <a:pt x="620703" y="124854"/>
                </a:lnTo>
                <a:lnTo>
                  <a:pt x="620347" y="124247"/>
                </a:lnTo>
                <a:lnTo>
                  <a:pt x="622002" y="120216"/>
                </a:lnTo>
                <a:lnTo>
                  <a:pt x="621844" y="116656"/>
                </a:lnTo>
                <a:lnTo>
                  <a:pt x="620735" y="109912"/>
                </a:lnTo>
                <a:lnTo>
                  <a:pt x="620431" y="106803"/>
                </a:lnTo>
                <a:lnTo>
                  <a:pt x="621122" y="101902"/>
                </a:lnTo>
                <a:lnTo>
                  <a:pt x="620850" y="100028"/>
                </a:lnTo>
                <a:lnTo>
                  <a:pt x="621656" y="97211"/>
                </a:lnTo>
                <a:lnTo>
                  <a:pt x="620284" y="92374"/>
                </a:lnTo>
                <a:lnTo>
                  <a:pt x="619729" y="89431"/>
                </a:lnTo>
                <a:lnTo>
                  <a:pt x="621227" y="85484"/>
                </a:lnTo>
                <a:lnTo>
                  <a:pt x="621321" y="84437"/>
                </a:lnTo>
                <a:lnTo>
                  <a:pt x="619750" y="81829"/>
                </a:lnTo>
                <a:lnTo>
                  <a:pt x="619405" y="79976"/>
                </a:lnTo>
                <a:lnTo>
                  <a:pt x="619195" y="76489"/>
                </a:lnTo>
                <a:lnTo>
                  <a:pt x="618420" y="75306"/>
                </a:lnTo>
                <a:lnTo>
                  <a:pt x="615342" y="72804"/>
                </a:lnTo>
                <a:lnTo>
                  <a:pt x="614222" y="70961"/>
                </a:lnTo>
                <a:lnTo>
                  <a:pt x="588599" y="38103"/>
                </a:lnTo>
                <a:lnTo>
                  <a:pt x="585866" y="36333"/>
                </a:lnTo>
                <a:lnTo>
                  <a:pt x="583364" y="32711"/>
                </a:lnTo>
                <a:lnTo>
                  <a:pt x="582484" y="31978"/>
                </a:lnTo>
                <a:lnTo>
                  <a:pt x="576736" y="30103"/>
                </a:lnTo>
                <a:lnTo>
                  <a:pt x="572830" y="26931"/>
                </a:lnTo>
                <a:lnTo>
                  <a:pt x="562129" y="22575"/>
                </a:lnTo>
                <a:lnTo>
                  <a:pt x="556244" y="19632"/>
                </a:lnTo>
                <a:lnTo>
                  <a:pt x="541637" y="15674"/>
                </a:lnTo>
                <a:lnTo>
                  <a:pt x="533879" y="12209"/>
                </a:lnTo>
                <a:lnTo>
                  <a:pt x="525408" y="9120"/>
                </a:lnTo>
                <a:lnTo>
                  <a:pt x="523774" y="7245"/>
                </a:lnTo>
                <a:lnTo>
                  <a:pt x="522518" y="6858"/>
                </a:lnTo>
                <a:lnTo>
                  <a:pt x="517408" y="6439"/>
                </a:lnTo>
                <a:lnTo>
                  <a:pt x="506518" y="3225"/>
                </a:lnTo>
                <a:lnTo>
                  <a:pt x="487723" y="2146"/>
                </a:lnTo>
                <a:lnTo>
                  <a:pt x="482226" y="1319"/>
                </a:lnTo>
                <a:lnTo>
                  <a:pt x="474979" y="540"/>
                </a:lnTo>
                <a:lnTo>
                  <a:pt x="467734" y="225"/>
                </a:lnTo>
                <a:lnTo>
                  <a:pt x="446091" y="0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73053" y="8053420"/>
            <a:ext cx="180193" cy="12825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7882094" y="7399502"/>
            <a:ext cx="1085215" cy="783590"/>
            <a:chOff x="17882094" y="7399502"/>
            <a:chExt cx="1085215" cy="783590"/>
          </a:xfrm>
        </p:grpSpPr>
        <p:sp>
          <p:nvSpPr>
            <p:cNvPr id="10" name="object 10"/>
            <p:cNvSpPr/>
            <p:nvPr/>
          </p:nvSpPr>
          <p:spPr>
            <a:xfrm>
              <a:off x="17886157" y="7686813"/>
              <a:ext cx="974725" cy="285750"/>
            </a:xfrm>
            <a:custGeom>
              <a:avLst/>
              <a:gdLst/>
              <a:ahLst/>
              <a:cxnLst/>
              <a:rect l="l" t="t" r="r" b="b"/>
              <a:pathLst>
                <a:path w="974725" h="285750">
                  <a:moveTo>
                    <a:pt x="268913" y="175260"/>
                  </a:moveTo>
                  <a:lnTo>
                    <a:pt x="265950" y="176530"/>
                  </a:lnTo>
                  <a:lnTo>
                    <a:pt x="260934" y="176530"/>
                  </a:lnTo>
                  <a:lnTo>
                    <a:pt x="263594" y="179070"/>
                  </a:lnTo>
                  <a:lnTo>
                    <a:pt x="268798" y="179070"/>
                  </a:lnTo>
                  <a:lnTo>
                    <a:pt x="270421" y="180340"/>
                  </a:lnTo>
                  <a:lnTo>
                    <a:pt x="273729" y="181610"/>
                  </a:lnTo>
                  <a:lnTo>
                    <a:pt x="275290" y="181610"/>
                  </a:lnTo>
                  <a:lnTo>
                    <a:pt x="279572" y="182880"/>
                  </a:lnTo>
                  <a:lnTo>
                    <a:pt x="281583" y="184150"/>
                  </a:lnTo>
                  <a:lnTo>
                    <a:pt x="284808" y="187960"/>
                  </a:lnTo>
                  <a:lnTo>
                    <a:pt x="286420" y="189230"/>
                  </a:lnTo>
                  <a:lnTo>
                    <a:pt x="292263" y="193040"/>
                  </a:lnTo>
                  <a:lnTo>
                    <a:pt x="294388" y="195580"/>
                  </a:lnTo>
                  <a:lnTo>
                    <a:pt x="299456" y="201930"/>
                  </a:lnTo>
                  <a:lnTo>
                    <a:pt x="301509" y="205740"/>
                  </a:lnTo>
                  <a:lnTo>
                    <a:pt x="306681" y="209550"/>
                  </a:lnTo>
                  <a:lnTo>
                    <a:pt x="308472" y="212090"/>
                  </a:lnTo>
                  <a:lnTo>
                    <a:pt x="311215" y="214630"/>
                  </a:lnTo>
                  <a:lnTo>
                    <a:pt x="311435" y="214630"/>
                  </a:lnTo>
                  <a:lnTo>
                    <a:pt x="311822" y="217170"/>
                  </a:lnTo>
                  <a:lnTo>
                    <a:pt x="316848" y="220980"/>
                  </a:lnTo>
                  <a:lnTo>
                    <a:pt x="317110" y="222250"/>
                  </a:lnTo>
                  <a:lnTo>
                    <a:pt x="317498" y="226060"/>
                  </a:lnTo>
                  <a:lnTo>
                    <a:pt x="319089" y="228600"/>
                  </a:lnTo>
                  <a:lnTo>
                    <a:pt x="322911" y="232410"/>
                  </a:lnTo>
                  <a:lnTo>
                    <a:pt x="323141" y="233680"/>
                  </a:lnTo>
                  <a:lnTo>
                    <a:pt x="326890" y="240030"/>
                  </a:lnTo>
                  <a:lnTo>
                    <a:pt x="328869" y="245110"/>
                  </a:lnTo>
                  <a:lnTo>
                    <a:pt x="331037" y="251460"/>
                  </a:lnTo>
                  <a:lnTo>
                    <a:pt x="331581" y="252730"/>
                  </a:lnTo>
                  <a:lnTo>
                    <a:pt x="333298" y="254000"/>
                  </a:lnTo>
                  <a:lnTo>
                    <a:pt x="334094" y="255270"/>
                  </a:lnTo>
                  <a:lnTo>
                    <a:pt x="334230" y="257810"/>
                  </a:lnTo>
                  <a:lnTo>
                    <a:pt x="334450" y="257810"/>
                  </a:lnTo>
                  <a:lnTo>
                    <a:pt x="340398" y="264160"/>
                  </a:lnTo>
                  <a:lnTo>
                    <a:pt x="344418" y="270510"/>
                  </a:lnTo>
                  <a:lnTo>
                    <a:pt x="353538" y="279400"/>
                  </a:lnTo>
                  <a:lnTo>
                    <a:pt x="357549" y="281940"/>
                  </a:lnTo>
                  <a:lnTo>
                    <a:pt x="364910" y="285750"/>
                  </a:lnTo>
                  <a:lnTo>
                    <a:pt x="381087" y="285750"/>
                  </a:lnTo>
                  <a:lnTo>
                    <a:pt x="383810" y="284480"/>
                  </a:lnTo>
                  <a:lnTo>
                    <a:pt x="393244" y="284480"/>
                  </a:lnTo>
                  <a:lnTo>
                    <a:pt x="394867" y="283210"/>
                  </a:lnTo>
                  <a:lnTo>
                    <a:pt x="402008" y="283210"/>
                  </a:lnTo>
                  <a:lnTo>
                    <a:pt x="406888" y="281940"/>
                  </a:lnTo>
                  <a:lnTo>
                    <a:pt x="408280" y="280670"/>
                  </a:lnTo>
                  <a:lnTo>
                    <a:pt x="372616" y="280670"/>
                  </a:lnTo>
                  <a:lnTo>
                    <a:pt x="361287" y="275590"/>
                  </a:lnTo>
                  <a:lnTo>
                    <a:pt x="358146" y="274320"/>
                  </a:lnTo>
                  <a:lnTo>
                    <a:pt x="357423" y="274320"/>
                  </a:lnTo>
                  <a:lnTo>
                    <a:pt x="353580" y="269240"/>
                  </a:lnTo>
                  <a:lnTo>
                    <a:pt x="347455" y="266700"/>
                  </a:lnTo>
                  <a:lnTo>
                    <a:pt x="345204" y="260350"/>
                  </a:lnTo>
                  <a:lnTo>
                    <a:pt x="345026" y="260350"/>
                  </a:lnTo>
                  <a:lnTo>
                    <a:pt x="341476" y="257810"/>
                  </a:lnTo>
                  <a:lnTo>
                    <a:pt x="339989" y="255270"/>
                  </a:lnTo>
                  <a:lnTo>
                    <a:pt x="337811" y="252730"/>
                  </a:lnTo>
                  <a:lnTo>
                    <a:pt x="336115" y="252730"/>
                  </a:lnTo>
                  <a:lnTo>
                    <a:pt x="336010" y="251460"/>
                  </a:lnTo>
                  <a:lnTo>
                    <a:pt x="335497" y="248920"/>
                  </a:lnTo>
                  <a:lnTo>
                    <a:pt x="335476" y="246380"/>
                  </a:lnTo>
                  <a:lnTo>
                    <a:pt x="331612" y="243840"/>
                  </a:lnTo>
                  <a:lnTo>
                    <a:pt x="331686" y="238760"/>
                  </a:lnTo>
                  <a:lnTo>
                    <a:pt x="330576" y="237490"/>
                  </a:lnTo>
                  <a:lnTo>
                    <a:pt x="327079" y="234950"/>
                  </a:lnTo>
                  <a:lnTo>
                    <a:pt x="326262" y="233680"/>
                  </a:lnTo>
                  <a:lnTo>
                    <a:pt x="325843" y="231140"/>
                  </a:lnTo>
                  <a:lnTo>
                    <a:pt x="325089" y="229870"/>
                  </a:lnTo>
                  <a:lnTo>
                    <a:pt x="321738" y="228600"/>
                  </a:lnTo>
                  <a:lnTo>
                    <a:pt x="319916" y="226060"/>
                  </a:lnTo>
                  <a:lnTo>
                    <a:pt x="319487" y="220980"/>
                  </a:lnTo>
                  <a:lnTo>
                    <a:pt x="318608" y="218440"/>
                  </a:lnTo>
                  <a:lnTo>
                    <a:pt x="316922" y="217170"/>
                  </a:lnTo>
                  <a:lnTo>
                    <a:pt x="315948" y="215900"/>
                  </a:lnTo>
                  <a:lnTo>
                    <a:pt x="314660" y="215900"/>
                  </a:lnTo>
                  <a:lnTo>
                    <a:pt x="314178" y="214630"/>
                  </a:lnTo>
                  <a:lnTo>
                    <a:pt x="312451" y="210820"/>
                  </a:lnTo>
                  <a:lnTo>
                    <a:pt x="309341" y="208280"/>
                  </a:lnTo>
                  <a:lnTo>
                    <a:pt x="304273" y="201930"/>
                  </a:lnTo>
                  <a:lnTo>
                    <a:pt x="301048" y="198120"/>
                  </a:lnTo>
                  <a:lnTo>
                    <a:pt x="293436" y="191770"/>
                  </a:lnTo>
                  <a:lnTo>
                    <a:pt x="290556" y="186690"/>
                  </a:lnTo>
                  <a:lnTo>
                    <a:pt x="284263" y="184150"/>
                  </a:lnTo>
                  <a:lnTo>
                    <a:pt x="283258" y="182880"/>
                  </a:lnTo>
                  <a:lnTo>
                    <a:pt x="281551" y="180340"/>
                  </a:lnTo>
                  <a:lnTo>
                    <a:pt x="275907" y="180340"/>
                  </a:lnTo>
                  <a:lnTo>
                    <a:pt x="274190" y="179070"/>
                  </a:lnTo>
                  <a:lnTo>
                    <a:pt x="270892" y="176530"/>
                  </a:lnTo>
                  <a:lnTo>
                    <a:pt x="268913" y="175260"/>
                  </a:lnTo>
                  <a:close/>
                </a:path>
                <a:path w="974725" h="285750">
                  <a:moveTo>
                    <a:pt x="393244" y="284480"/>
                  </a:moveTo>
                  <a:lnTo>
                    <a:pt x="385956" y="284480"/>
                  </a:lnTo>
                  <a:lnTo>
                    <a:pt x="389956" y="285750"/>
                  </a:lnTo>
                  <a:lnTo>
                    <a:pt x="391621" y="285750"/>
                  </a:lnTo>
                  <a:lnTo>
                    <a:pt x="393244" y="284480"/>
                  </a:lnTo>
                  <a:close/>
                </a:path>
                <a:path w="974725" h="285750">
                  <a:moveTo>
                    <a:pt x="409673" y="279400"/>
                  </a:moveTo>
                  <a:lnTo>
                    <a:pt x="378794" y="279400"/>
                  </a:lnTo>
                  <a:lnTo>
                    <a:pt x="372616" y="280670"/>
                  </a:lnTo>
                  <a:lnTo>
                    <a:pt x="408280" y="280670"/>
                  </a:lnTo>
                  <a:lnTo>
                    <a:pt x="409673" y="279400"/>
                  </a:lnTo>
                  <a:close/>
                </a:path>
                <a:path w="974725" h="285750">
                  <a:moveTo>
                    <a:pt x="388836" y="276860"/>
                  </a:moveTo>
                  <a:lnTo>
                    <a:pt x="385087" y="279400"/>
                  </a:lnTo>
                  <a:lnTo>
                    <a:pt x="414186" y="279400"/>
                  </a:lnTo>
                  <a:lnTo>
                    <a:pt x="415704" y="278130"/>
                  </a:lnTo>
                  <a:lnTo>
                    <a:pt x="393118" y="278130"/>
                  </a:lnTo>
                  <a:lnTo>
                    <a:pt x="388836" y="276860"/>
                  </a:lnTo>
                  <a:close/>
                </a:path>
                <a:path w="974725" h="285750">
                  <a:moveTo>
                    <a:pt x="465158" y="255270"/>
                  </a:moveTo>
                  <a:lnTo>
                    <a:pt x="453640" y="255270"/>
                  </a:lnTo>
                  <a:lnTo>
                    <a:pt x="451755" y="256540"/>
                  </a:lnTo>
                  <a:lnTo>
                    <a:pt x="450698" y="256540"/>
                  </a:lnTo>
                  <a:lnTo>
                    <a:pt x="448604" y="257810"/>
                  </a:lnTo>
                  <a:lnTo>
                    <a:pt x="447797" y="257810"/>
                  </a:lnTo>
                  <a:lnTo>
                    <a:pt x="445996" y="260350"/>
                  </a:lnTo>
                  <a:lnTo>
                    <a:pt x="444070" y="261620"/>
                  </a:lnTo>
                  <a:lnTo>
                    <a:pt x="439756" y="261620"/>
                  </a:lnTo>
                  <a:lnTo>
                    <a:pt x="437358" y="265430"/>
                  </a:lnTo>
                  <a:lnTo>
                    <a:pt x="434751" y="266700"/>
                  </a:lnTo>
                  <a:lnTo>
                    <a:pt x="429662" y="267970"/>
                  </a:lnTo>
                  <a:lnTo>
                    <a:pt x="427138" y="267970"/>
                  </a:lnTo>
                  <a:lnTo>
                    <a:pt x="424604" y="270510"/>
                  </a:lnTo>
                  <a:lnTo>
                    <a:pt x="418207" y="270510"/>
                  </a:lnTo>
                  <a:lnTo>
                    <a:pt x="413369" y="273050"/>
                  </a:lnTo>
                  <a:lnTo>
                    <a:pt x="404605" y="275590"/>
                  </a:lnTo>
                  <a:lnTo>
                    <a:pt x="401034" y="276860"/>
                  </a:lnTo>
                  <a:lnTo>
                    <a:pt x="393118" y="278130"/>
                  </a:lnTo>
                  <a:lnTo>
                    <a:pt x="415704" y="278130"/>
                  </a:lnTo>
                  <a:lnTo>
                    <a:pt x="417222" y="276860"/>
                  </a:lnTo>
                  <a:lnTo>
                    <a:pt x="420196" y="275590"/>
                  </a:lnTo>
                  <a:lnTo>
                    <a:pt x="431777" y="275590"/>
                  </a:lnTo>
                  <a:lnTo>
                    <a:pt x="433316" y="273050"/>
                  </a:lnTo>
                  <a:lnTo>
                    <a:pt x="435012" y="271780"/>
                  </a:lnTo>
                  <a:lnTo>
                    <a:pt x="438824" y="270510"/>
                  </a:lnTo>
                  <a:lnTo>
                    <a:pt x="440415" y="269240"/>
                  </a:lnTo>
                  <a:lnTo>
                    <a:pt x="442939" y="266700"/>
                  </a:lnTo>
                  <a:lnTo>
                    <a:pt x="444122" y="265430"/>
                  </a:lnTo>
                  <a:lnTo>
                    <a:pt x="449096" y="265430"/>
                  </a:lnTo>
                  <a:lnTo>
                    <a:pt x="453378" y="261620"/>
                  </a:lnTo>
                  <a:lnTo>
                    <a:pt x="456624" y="260350"/>
                  </a:lnTo>
                  <a:lnTo>
                    <a:pt x="461755" y="259080"/>
                  </a:lnTo>
                  <a:lnTo>
                    <a:pt x="463085" y="257810"/>
                  </a:lnTo>
                  <a:lnTo>
                    <a:pt x="465158" y="255270"/>
                  </a:lnTo>
                  <a:close/>
                </a:path>
                <a:path w="974725" h="285750">
                  <a:moveTo>
                    <a:pt x="574799" y="185420"/>
                  </a:moveTo>
                  <a:lnTo>
                    <a:pt x="567207" y="185420"/>
                  </a:lnTo>
                  <a:lnTo>
                    <a:pt x="564998" y="186690"/>
                  </a:lnTo>
                  <a:lnTo>
                    <a:pt x="562925" y="186690"/>
                  </a:lnTo>
                  <a:lnTo>
                    <a:pt x="558537" y="190500"/>
                  </a:lnTo>
                  <a:lnTo>
                    <a:pt x="555323" y="191770"/>
                  </a:lnTo>
                  <a:lnTo>
                    <a:pt x="550779" y="194310"/>
                  </a:lnTo>
                  <a:lnTo>
                    <a:pt x="549323" y="194310"/>
                  </a:lnTo>
                  <a:lnTo>
                    <a:pt x="547512" y="196850"/>
                  </a:lnTo>
                  <a:lnTo>
                    <a:pt x="546454" y="198120"/>
                  </a:lnTo>
                  <a:lnTo>
                    <a:pt x="541596" y="198120"/>
                  </a:lnTo>
                  <a:lnTo>
                    <a:pt x="539062" y="200660"/>
                  </a:lnTo>
                  <a:lnTo>
                    <a:pt x="537711" y="201930"/>
                  </a:lnTo>
                  <a:lnTo>
                    <a:pt x="534685" y="201930"/>
                  </a:lnTo>
                  <a:lnTo>
                    <a:pt x="532538" y="205740"/>
                  </a:lnTo>
                  <a:lnTo>
                    <a:pt x="529491" y="205740"/>
                  </a:lnTo>
                  <a:lnTo>
                    <a:pt x="525764" y="207010"/>
                  </a:lnTo>
                  <a:lnTo>
                    <a:pt x="524915" y="207010"/>
                  </a:lnTo>
                  <a:lnTo>
                    <a:pt x="521272" y="210820"/>
                  </a:lnTo>
                  <a:lnTo>
                    <a:pt x="517219" y="212090"/>
                  </a:lnTo>
                  <a:lnTo>
                    <a:pt x="513387" y="215900"/>
                  </a:lnTo>
                  <a:lnTo>
                    <a:pt x="512654" y="215900"/>
                  </a:lnTo>
                  <a:lnTo>
                    <a:pt x="511209" y="219710"/>
                  </a:lnTo>
                  <a:lnTo>
                    <a:pt x="509241" y="222250"/>
                  </a:lnTo>
                  <a:lnTo>
                    <a:pt x="505502" y="222250"/>
                  </a:lnTo>
                  <a:lnTo>
                    <a:pt x="504937" y="223520"/>
                  </a:lnTo>
                  <a:lnTo>
                    <a:pt x="503115" y="226060"/>
                  </a:lnTo>
                  <a:lnTo>
                    <a:pt x="501084" y="227330"/>
                  </a:lnTo>
                  <a:lnTo>
                    <a:pt x="496675" y="228600"/>
                  </a:lnTo>
                  <a:lnTo>
                    <a:pt x="495052" y="229870"/>
                  </a:lnTo>
                  <a:lnTo>
                    <a:pt x="492529" y="233680"/>
                  </a:lnTo>
                  <a:lnTo>
                    <a:pt x="488424" y="234950"/>
                  </a:lnTo>
                  <a:lnTo>
                    <a:pt x="486058" y="236220"/>
                  </a:lnTo>
                  <a:lnTo>
                    <a:pt x="482718" y="238760"/>
                  </a:lnTo>
                  <a:lnTo>
                    <a:pt x="482121" y="238760"/>
                  </a:lnTo>
                  <a:lnTo>
                    <a:pt x="479713" y="241300"/>
                  </a:lnTo>
                  <a:lnTo>
                    <a:pt x="471975" y="245110"/>
                  </a:lnTo>
                  <a:lnTo>
                    <a:pt x="469692" y="246380"/>
                  </a:lnTo>
                  <a:lnTo>
                    <a:pt x="464383" y="251460"/>
                  </a:lnTo>
                  <a:lnTo>
                    <a:pt x="460143" y="252730"/>
                  </a:lnTo>
                  <a:lnTo>
                    <a:pt x="454645" y="255270"/>
                  </a:lnTo>
                  <a:lnTo>
                    <a:pt x="466383" y="255270"/>
                  </a:lnTo>
                  <a:lnTo>
                    <a:pt x="469231" y="254000"/>
                  </a:lnTo>
                  <a:lnTo>
                    <a:pt x="470624" y="252730"/>
                  </a:lnTo>
                  <a:lnTo>
                    <a:pt x="471755" y="251460"/>
                  </a:lnTo>
                  <a:lnTo>
                    <a:pt x="475776" y="251460"/>
                  </a:lnTo>
                  <a:lnTo>
                    <a:pt x="477420" y="247650"/>
                  </a:lnTo>
                  <a:lnTo>
                    <a:pt x="481681" y="246380"/>
                  </a:lnTo>
                  <a:lnTo>
                    <a:pt x="485890" y="241300"/>
                  </a:lnTo>
                  <a:lnTo>
                    <a:pt x="489890" y="238760"/>
                  </a:lnTo>
                  <a:lnTo>
                    <a:pt x="496330" y="234950"/>
                  </a:lnTo>
                  <a:lnTo>
                    <a:pt x="499775" y="233680"/>
                  </a:lnTo>
                  <a:lnTo>
                    <a:pt x="506099" y="228600"/>
                  </a:lnTo>
                  <a:lnTo>
                    <a:pt x="510570" y="226060"/>
                  </a:lnTo>
                  <a:lnTo>
                    <a:pt x="513774" y="222250"/>
                  </a:lnTo>
                  <a:lnTo>
                    <a:pt x="514026" y="220980"/>
                  </a:lnTo>
                  <a:lnTo>
                    <a:pt x="520361" y="219710"/>
                  </a:lnTo>
                  <a:lnTo>
                    <a:pt x="523868" y="213360"/>
                  </a:lnTo>
                  <a:lnTo>
                    <a:pt x="533648" y="208280"/>
                  </a:lnTo>
                  <a:lnTo>
                    <a:pt x="537250" y="205740"/>
                  </a:lnTo>
                  <a:lnTo>
                    <a:pt x="545281" y="203200"/>
                  </a:lnTo>
                  <a:lnTo>
                    <a:pt x="548831" y="201930"/>
                  </a:lnTo>
                  <a:lnTo>
                    <a:pt x="554559" y="196850"/>
                  </a:lnTo>
                  <a:lnTo>
                    <a:pt x="557606" y="194310"/>
                  </a:lnTo>
                  <a:lnTo>
                    <a:pt x="561312" y="191770"/>
                  </a:lnTo>
                  <a:lnTo>
                    <a:pt x="562045" y="190500"/>
                  </a:lnTo>
                  <a:lnTo>
                    <a:pt x="566223" y="190500"/>
                  </a:lnTo>
                  <a:lnTo>
                    <a:pt x="570160" y="189230"/>
                  </a:lnTo>
                  <a:lnTo>
                    <a:pt x="572150" y="187960"/>
                  </a:lnTo>
                  <a:lnTo>
                    <a:pt x="574799" y="185420"/>
                  </a:lnTo>
                  <a:close/>
                </a:path>
                <a:path w="974725" h="285750">
                  <a:moveTo>
                    <a:pt x="337392" y="251460"/>
                  </a:moveTo>
                  <a:lnTo>
                    <a:pt x="336115" y="252730"/>
                  </a:lnTo>
                  <a:lnTo>
                    <a:pt x="337811" y="252730"/>
                  </a:lnTo>
                  <a:lnTo>
                    <a:pt x="337392" y="251460"/>
                  </a:lnTo>
                  <a:close/>
                </a:path>
                <a:path w="974725" h="285750">
                  <a:moveTo>
                    <a:pt x="791263" y="207010"/>
                  </a:moveTo>
                  <a:lnTo>
                    <a:pt x="785682" y="208280"/>
                  </a:lnTo>
                  <a:lnTo>
                    <a:pt x="771086" y="208280"/>
                  </a:lnTo>
                  <a:lnTo>
                    <a:pt x="775327" y="210820"/>
                  </a:lnTo>
                  <a:lnTo>
                    <a:pt x="779840" y="212090"/>
                  </a:lnTo>
                  <a:lnTo>
                    <a:pt x="790426" y="212090"/>
                  </a:lnTo>
                  <a:lnTo>
                    <a:pt x="796488" y="213360"/>
                  </a:lnTo>
                  <a:lnTo>
                    <a:pt x="804069" y="214630"/>
                  </a:lnTo>
                  <a:lnTo>
                    <a:pt x="805305" y="215900"/>
                  </a:lnTo>
                  <a:lnTo>
                    <a:pt x="810551" y="215900"/>
                  </a:lnTo>
                  <a:lnTo>
                    <a:pt x="812676" y="214630"/>
                  </a:lnTo>
                  <a:lnTo>
                    <a:pt x="821121" y="214630"/>
                  </a:lnTo>
                  <a:lnTo>
                    <a:pt x="823556" y="213360"/>
                  </a:lnTo>
                  <a:lnTo>
                    <a:pt x="841901" y="213360"/>
                  </a:lnTo>
                  <a:lnTo>
                    <a:pt x="842843" y="212090"/>
                  </a:lnTo>
                  <a:lnTo>
                    <a:pt x="850026" y="210820"/>
                  </a:lnTo>
                  <a:lnTo>
                    <a:pt x="818100" y="210820"/>
                  </a:lnTo>
                  <a:lnTo>
                    <a:pt x="808383" y="209550"/>
                  </a:lnTo>
                  <a:lnTo>
                    <a:pt x="802436" y="209550"/>
                  </a:lnTo>
                  <a:lnTo>
                    <a:pt x="793965" y="208280"/>
                  </a:lnTo>
                  <a:lnTo>
                    <a:pt x="791263" y="207010"/>
                  </a:lnTo>
                  <a:close/>
                </a:path>
                <a:path w="974725" h="285750">
                  <a:moveTo>
                    <a:pt x="821121" y="214630"/>
                  </a:moveTo>
                  <a:lnTo>
                    <a:pt x="813252" y="214630"/>
                  </a:lnTo>
                  <a:lnTo>
                    <a:pt x="818687" y="215900"/>
                  </a:lnTo>
                  <a:lnTo>
                    <a:pt x="821121" y="214630"/>
                  </a:lnTo>
                  <a:close/>
                </a:path>
                <a:path w="974725" h="285750">
                  <a:moveTo>
                    <a:pt x="836602" y="213360"/>
                  </a:moveTo>
                  <a:lnTo>
                    <a:pt x="823556" y="213360"/>
                  </a:lnTo>
                  <a:lnTo>
                    <a:pt x="832759" y="214630"/>
                  </a:lnTo>
                  <a:lnTo>
                    <a:pt x="836602" y="213360"/>
                  </a:lnTo>
                  <a:close/>
                </a:path>
                <a:path w="974725" h="285750">
                  <a:moveTo>
                    <a:pt x="871774" y="199390"/>
                  </a:moveTo>
                  <a:lnTo>
                    <a:pt x="870528" y="199390"/>
                  </a:lnTo>
                  <a:lnTo>
                    <a:pt x="866413" y="201930"/>
                  </a:lnTo>
                  <a:lnTo>
                    <a:pt x="858089" y="205740"/>
                  </a:lnTo>
                  <a:lnTo>
                    <a:pt x="850057" y="205740"/>
                  </a:lnTo>
                  <a:lnTo>
                    <a:pt x="848173" y="207010"/>
                  </a:lnTo>
                  <a:lnTo>
                    <a:pt x="843953" y="207010"/>
                  </a:lnTo>
                  <a:lnTo>
                    <a:pt x="842969" y="208280"/>
                  </a:lnTo>
                  <a:lnTo>
                    <a:pt x="841869" y="208280"/>
                  </a:lnTo>
                  <a:lnTo>
                    <a:pt x="835681" y="209550"/>
                  </a:lnTo>
                  <a:lnTo>
                    <a:pt x="830739" y="210820"/>
                  </a:lnTo>
                  <a:lnTo>
                    <a:pt x="850026" y="210820"/>
                  </a:lnTo>
                  <a:lnTo>
                    <a:pt x="856267" y="209550"/>
                  </a:lnTo>
                  <a:lnTo>
                    <a:pt x="867554" y="207010"/>
                  </a:lnTo>
                  <a:lnTo>
                    <a:pt x="848173" y="207010"/>
                  </a:lnTo>
                  <a:lnTo>
                    <a:pt x="845377" y="205740"/>
                  </a:lnTo>
                  <a:lnTo>
                    <a:pt x="873198" y="205740"/>
                  </a:lnTo>
                  <a:lnTo>
                    <a:pt x="879933" y="200660"/>
                  </a:lnTo>
                  <a:lnTo>
                    <a:pt x="874643" y="200660"/>
                  </a:lnTo>
                  <a:lnTo>
                    <a:pt x="871774" y="199390"/>
                  </a:lnTo>
                  <a:close/>
                </a:path>
                <a:path w="974725" h="285750">
                  <a:moveTo>
                    <a:pt x="776489" y="205740"/>
                  </a:moveTo>
                  <a:lnTo>
                    <a:pt x="764688" y="205740"/>
                  </a:lnTo>
                  <a:lnTo>
                    <a:pt x="770447" y="208280"/>
                  </a:lnTo>
                  <a:lnTo>
                    <a:pt x="785682" y="208280"/>
                  </a:lnTo>
                  <a:lnTo>
                    <a:pt x="782876" y="207010"/>
                  </a:lnTo>
                  <a:lnTo>
                    <a:pt x="776489" y="205740"/>
                  </a:lnTo>
                  <a:close/>
                </a:path>
                <a:path w="974725" h="285750">
                  <a:moveTo>
                    <a:pt x="669100" y="168910"/>
                  </a:moveTo>
                  <a:lnTo>
                    <a:pt x="665403" y="170180"/>
                  </a:lnTo>
                  <a:lnTo>
                    <a:pt x="644388" y="170180"/>
                  </a:lnTo>
                  <a:lnTo>
                    <a:pt x="646200" y="171450"/>
                  </a:lnTo>
                  <a:lnTo>
                    <a:pt x="662660" y="171450"/>
                  </a:lnTo>
                  <a:lnTo>
                    <a:pt x="668482" y="175260"/>
                  </a:lnTo>
                  <a:lnTo>
                    <a:pt x="676513" y="175260"/>
                  </a:lnTo>
                  <a:lnTo>
                    <a:pt x="683277" y="177800"/>
                  </a:lnTo>
                  <a:lnTo>
                    <a:pt x="686879" y="179070"/>
                  </a:lnTo>
                  <a:lnTo>
                    <a:pt x="690785" y="180340"/>
                  </a:lnTo>
                  <a:lnTo>
                    <a:pt x="690408" y="180340"/>
                  </a:lnTo>
                  <a:lnTo>
                    <a:pt x="699120" y="181610"/>
                  </a:lnTo>
                  <a:lnTo>
                    <a:pt x="716972" y="190500"/>
                  </a:lnTo>
                  <a:lnTo>
                    <a:pt x="719213" y="190500"/>
                  </a:lnTo>
                  <a:lnTo>
                    <a:pt x="722930" y="191770"/>
                  </a:lnTo>
                  <a:lnTo>
                    <a:pt x="724166" y="191770"/>
                  </a:lnTo>
                  <a:lnTo>
                    <a:pt x="726815" y="194310"/>
                  </a:lnTo>
                  <a:lnTo>
                    <a:pt x="729129" y="195580"/>
                  </a:lnTo>
                  <a:lnTo>
                    <a:pt x="732888" y="195580"/>
                  </a:lnTo>
                  <a:lnTo>
                    <a:pt x="734145" y="196850"/>
                  </a:lnTo>
                  <a:lnTo>
                    <a:pt x="736239" y="198120"/>
                  </a:lnTo>
                  <a:lnTo>
                    <a:pt x="742804" y="199390"/>
                  </a:lnTo>
                  <a:lnTo>
                    <a:pt x="748291" y="201930"/>
                  </a:lnTo>
                  <a:lnTo>
                    <a:pt x="759296" y="205740"/>
                  </a:lnTo>
                  <a:lnTo>
                    <a:pt x="772646" y="205740"/>
                  </a:lnTo>
                  <a:lnTo>
                    <a:pt x="767987" y="203200"/>
                  </a:lnTo>
                  <a:lnTo>
                    <a:pt x="764521" y="203200"/>
                  </a:lnTo>
                  <a:lnTo>
                    <a:pt x="763631" y="201930"/>
                  </a:lnTo>
                  <a:lnTo>
                    <a:pt x="760856" y="200660"/>
                  </a:lnTo>
                  <a:lnTo>
                    <a:pt x="758291" y="199390"/>
                  </a:lnTo>
                  <a:lnTo>
                    <a:pt x="751045" y="198120"/>
                  </a:lnTo>
                  <a:lnTo>
                    <a:pt x="746417" y="198120"/>
                  </a:lnTo>
                  <a:lnTo>
                    <a:pt x="738972" y="194310"/>
                  </a:lnTo>
                  <a:lnTo>
                    <a:pt x="735872" y="193040"/>
                  </a:lnTo>
                  <a:lnTo>
                    <a:pt x="730941" y="191770"/>
                  </a:lnTo>
                  <a:lnTo>
                    <a:pt x="729517" y="190500"/>
                  </a:lnTo>
                  <a:lnTo>
                    <a:pt x="724679" y="187960"/>
                  </a:lnTo>
                  <a:lnTo>
                    <a:pt x="720491" y="187960"/>
                  </a:lnTo>
                  <a:lnTo>
                    <a:pt x="713381" y="182880"/>
                  </a:lnTo>
                  <a:lnTo>
                    <a:pt x="709130" y="182880"/>
                  </a:lnTo>
                  <a:lnTo>
                    <a:pt x="701905" y="180340"/>
                  </a:lnTo>
                  <a:lnTo>
                    <a:pt x="698638" y="179070"/>
                  </a:lnTo>
                  <a:lnTo>
                    <a:pt x="695528" y="177800"/>
                  </a:lnTo>
                  <a:lnTo>
                    <a:pt x="695193" y="177800"/>
                  </a:lnTo>
                  <a:lnTo>
                    <a:pt x="687193" y="176530"/>
                  </a:lnTo>
                  <a:lnTo>
                    <a:pt x="680481" y="172720"/>
                  </a:lnTo>
                  <a:lnTo>
                    <a:pt x="671037" y="170180"/>
                  </a:lnTo>
                  <a:lnTo>
                    <a:pt x="669100" y="168910"/>
                  </a:lnTo>
                  <a:close/>
                </a:path>
                <a:path w="974725" h="285750">
                  <a:moveTo>
                    <a:pt x="80311" y="201930"/>
                  </a:moveTo>
                  <a:lnTo>
                    <a:pt x="59411" y="201930"/>
                  </a:lnTo>
                  <a:lnTo>
                    <a:pt x="60197" y="203200"/>
                  </a:lnTo>
                  <a:lnTo>
                    <a:pt x="63977" y="204470"/>
                  </a:lnTo>
                  <a:lnTo>
                    <a:pt x="67181" y="203200"/>
                  </a:lnTo>
                  <a:lnTo>
                    <a:pt x="75474" y="203200"/>
                  </a:lnTo>
                  <a:lnTo>
                    <a:pt x="80311" y="201930"/>
                  </a:lnTo>
                  <a:close/>
                </a:path>
                <a:path w="974725" h="285750">
                  <a:moveTo>
                    <a:pt x="48354" y="200660"/>
                  </a:moveTo>
                  <a:lnTo>
                    <a:pt x="38606" y="200660"/>
                  </a:lnTo>
                  <a:lnTo>
                    <a:pt x="41977" y="201930"/>
                  </a:lnTo>
                  <a:lnTo>
                    <a:pt x="43695" y="203200"/>
                  </a:lnTo>
                  <a:lnTo>
                    <a:pt x="46113" y="203200"/>
                  </a:lnTo>
                  <a:lnTo>
                    <a:pt x="48354" y="200660"/>
                  </a:lnTo>
                  <a:close/>
                </a:path>
                <a:path w="974725" h="285750">
                  <a:moveTo>
                    <a:pt x="1947" y="160020"/>
                  </a:moveTo>
                  <a:lnTo>
                    <a:pt x="617" y="160020"/>
                  </a:lnTo>
                  <a:lnTo>
                    <a:pt x="0" y="161290"/>
                  </a:lnTo>
                  <a:lnTo>
                    <a:pt x="408" y="162560"/>
                  </a:lnTo>
                  <a:lnTo>
                    <a:pt x="272" y="163830"/>
                  </a:lnTo>
                  <a:lnTo>
                    <a:pt x="607" y="165100"/>
                  </a:lnTo>
                  <a:lnTo>
                    <a:pt x="596" y="166370"/>
                  </a:lnTo>
                  <a:lnTo>
                    <a:pt x="921" y="168910"/>
                  </a:lnTo>
                  <a:lnTo>
                    <a:pt x="1109" y="168910"/>
                  </a:lnTo>
                  <a:lnTo>
                    <a:pt x="2314" y="171450"/>
                  </a:lnTo>
                  <a:lnTo>
                    <a:pt x="2471" y="172720"/>
                  </a:lnTo>
                  <a:lnTo>
                    <a:pt x="2659" y="173990"/>
                  </a:lnTo>
                  <a:lnTo>
                    <a:pt x="6690" y="179070"/>
                  </a:lnTo>
                  <a:lnTo>
                    <a:pt x="10135" y="184150"/>
                  </a:lnTo>
                  <a:lnTo>
                    <a:pt x="15507" y="190500"/>
                  </a:lnTo>
                  <a:lnTo>
                    <a:pt x="17025" y="191770"/>
                  </a:lnTo>
                  <a:lnTo>
                    <a:pt x="20700" y="191770"/>
                  </a:lnTo>
                  <a:lnTo>
                    <a:pt x="21789" y="193040"/>
                  </a:lnTo>
                  <a:lnTo>
                    <a:pt x="23653" y="195580"/>
                  </a:lnTo>
                  <a:lnTo>
                    <a:pt x="24973" y="196850"/>
                  </a:lnTo>
                  <a:lnTo>
                    <a:pt x="32470" y="196850"/>
                  </a:lnTo>
                  <a:lnTo>
                    <a:pt x="33967" y="198120"/>
                  </a:lnTo>
                  <a:lnTo>
                    <a:pt x="36553" y="200660"/>
                  </a:lnTo>
                  <a:lnTo>
                    <a:pt x="48354" y="200660"/>
                  </a:lnTo>
                  <a:lnTo>
                    <a:pt x="51150" y="201930"/>
                  </a:lnTo>
                  <a:lnTo>
                    <a:pt x="55390" y="203200"/>
                  </a:lnTo>
                  <a:lnTo>
                    <a:pt x="57013" y="203200"/>
                  </a:lnTo>
                  <a:lnTo>
                    <a:pt x="59411" y="201930"/>
                  </a:lnTo>
                  <a:lnTo>
                    <a:pt x="63621" y="201930"/>
                  </a:lnTo>
                  <a:lnTo>
                    <a:pt x="59746" y="199390"/>
                  </a:lnTo>
                  <a:lnTo>
                    <a:pt x="56008" y="199390"/>
                  </a:lnTo>
                  <a:lnTo>
                    <a:pt x="48700" y="198120"/>
                  </a:lnTo>
                  <a:lnTo>
                    <a:pt x="37873" y="198120"/>
                  </a:lnTo>
                  <a:lnTo>
                    <a:pt x="34658" y="194310"/>
                  </a:lnTo>
                  <a:lnTo>
                    <a:pt x="31506" y="193040"/>
                  </a:lnTo>
                  <a:lnTo>
                    <a:pt x="15078" y="184150"/>
                  </a:lnTo>
                  <a:lnTo>
                    <a:pt x="13224" y="182880"/>
                  </a:lnTo>
                  <a:lnTo>
                    <a:pt x="10512" y="180340"/>
                  </a:lnTo>
                  <a:lnTo>
                    <a:pt x="8429" y="177800"/>
                  </a:lnTo>
                  <a:lnTo>
                    <a:pt x="7790" y="176530"/>
                  </a:lnTo>
                  <a:lnTo>
                    <a:pt x="7936" y="175260"/>
                  </a:lnTo>
                  <a:lnTo>
                    <a:pt x="7591" y="173990"/>
                  </a:lnTo>
                  <a:lnTo>
                    <a:pt x="4408" y="171450"/>
                  </a:lnTo>
                  <a:lnTo>
                    <a:pt x="3413" y="168910"/>
                  </a:lnTo>
                  <a:lnTo>
                    <a:pt x="2136" y="163830"/>
                  </a:lnTo>
                  <a:lnTo>
                    <a:pt x="2324" y="162560"/>
                  </a:lnTo>
                  <a:lnTo>
                    <a:pt x="2293" y="161290"/>
                  </a:lnTo>
                  <a:lnTo>
                    <a:pt x="1947" y="160020"/>
                  </a:lnTo>
                  <a:close/>
                </a:path>
                <a:path w="974725" h="285750">
                  <a:moveTo>
                    <a:pt x="71003" y="198120"/>
                  </a:moveTo>
                  <a:lnTo>
                    <a:pt x="67987" y="199390"/>
                  </a:lnTo>
                  <a:lnTo>
                    <a:pt x="64511" y="200660"/>
                  </a:lnTo>
                  <a:lnTo>
                    <a:pt x="63621" y="201930"/>
                  </a:lnTo>
                  <a:lnTo>
                    <a:pt x="91567" y="201930"/>
                  </a:lnTo>
                  <a:lnTo>
                    <a:pt x="96656" y="199390"/>
                  </a:lnTo>
                  <a:lnTo>
                    <a:pt x="74563" y="199390"/>
                  </a:lnTo>
                  <a:lnTo>
                    <a:pt x="71003" y="198120"/>
                  </a:lnTo>
                  <a:close/>
                </a:path>
                <a:path w="974725" h="285750">
                  <a:moveTo>
                    <a:pt x="921553" y="5080"/>
                  </a:moveTo>
                  <a:lnTo>
                    <a:pt x="914349" y="5080"/>
                  </a:lnTo>
                  <a:lnTo>
                    <a:pt x="914914" y="6350"/>
                  </a:lnTo>
                  <a:lnTo>
                    <a:pt x="915909" y="6350"/>
                  </a:lnTo>
                  <a:lnTo>
                    <a:pt x="916830" y="7620"/>
                  </a:lnTo>
                  <a:lnTo>
                    <a:pt x="917888" y="7620"/>
                  </a:lnTo>
                  <a:lnTo>
                    <a:pt x="923689" y="10160"/>
                  </a:lnTo>
                  <a:lnTo>
                    <a:pt x="929688" y="12700"/>
                  </a:lnTo>
                  <a:lnTo>
                    <a:pt x="938463" y="17780"/>
                  </a:lnTo>
                  <a:lnTo>
                    <a:pt x="941374" y="19050"/>
                  </a:lnTo>
                  <a:lnTo>
                    <a:pt x="945625" y="22860"/>
                  </a:lnTo>
                  <a:lnTo>
                    <a:pt x="946840" y="24130"/>
                  </a:lnTo>
                  <a:lnTo>
                    <a:pt x="950033" y="25400"/>
                  </a:lnTo>
                  <a:lnTo>
                    <a:pt x="950829" y="26670"/>
                  </a:lnTo>
                  <a:lnTo>
                    <a:pt x="952107" y="30480"/>
                  </a:lnTo>
                  <a:lnTo>
                    <a:pt x="953122" y="31750"/>
                  </a:lnTo>
                  <a:lnTo>
                    <a:pt x="956389" y="34290"/>
                  </a:lnTo>
                  <a:lnTo>
                    <a:pt x="957583" y="35560"/>
                  </a:lnTo>
                  <a:lnTo>
                    <a:pt x="959949" y="39370"/>
                  </a:lnTo>
                  <a:lnTo>
                    <a:pt x="962096" y="41910"/>
                  </a:lnTo>
                  <a:lnTo>
                    <a:pt x="966117" y="48260"/>
                  </a:lnTo>
                  <a:lnTo>
                    <a:pt x="967802" y="52070"/>
                  </a:lnTo>
                  <a:lnTo>
                    <a:pt x="968829" y="57150"/>
                  </a:lnTo>
                  <a:lnTo>
                    <a:pt x="968494" y="58420"/>
                  </a:lnTo>
                  <a:lnTo>
                    <a:pt x="967258" y="60960"/>
                  </a:lnTo>
                  <a:lnTo>
                    <a:pt x="967384" y="63500"/>
                  </a:lnTo>
                  <a:lnTo>
                    <a:pt x="969478" y="68580"/>
                  </a:lnTo>
                  <a:lnTo>
                    <a:pt x="969907" y="71120"/>
                  </a:lnTo>
                  <a:lnTo>
                    <a:pt x="968745" y="77470"/>
                  </a:lnTo>
                  <a:lnTo>
                    <a:pt x="968085" y="80010"/>
                  </a:lnTo>
                  <a:lnTo>
                    <a:pt x="966651" y="85090"/>
                  </a:lnTo>
                  <a:lnTo>
                    <a:pt x="966703" y="87630"/>
                  </a:lnTo>
                  <a:lnTo>
                    <a:pt x="967426" y="91440"/>
                  </a:lnTo>
                  <a:lnTo>
                    <a:pt x="967572" y="92710"/>
                  </a:lnTo>
                  <a:lnTo>
                    <a:pt x="966577" y="95250"/>
                  </a:lnTo>
                  <a:lnTo>
                    <a:pt x="967059" y="99060"/>
                  </a:lnTo>
                  <a:lnTo>
                    <a:pt x="964954" y="101600"/>
                  </a:lnTo>
                  <a:lnTo>
                    <a:pt x="962902" y="105410"/>
                  </a:lnTo>
                  <a:lnTo>
                    <a:pt x="962284" y="106680"/>
                  </a:lnTo>
                  <a:lnTo>
                    <a:pt x="961164" y="111760"/>
                  </a:lnTo>
                  <a:lnTo>
                    <a:pt x="958599" y="115570"/>
                  </a:lnTo>
                  <a:lnTo>
                    <a:pt x="956442" y="119380"/>
                  </a:lnTo>
                  <a:lnTo>
                    <a:pt x="956400" y="120650"/>
                  </a:lnTo>
                  <a:lnTo>
                    <a:pt x="956819" y="123190"/>
                  </a:lnTo>
                  <a:lnTo>
                    <a:pt x="956326" y="124460"/>
                  </a:lnTo>
                  <a:lnTo>
                    <a:pt x="954128" y="127000"/>
                  </a:lnTo>
                  <a:lnTo>
                    <a:pt x="953457" y="127000"/>
                  </a:lnTo>
                  <a:lnTo>
                    <a:pt x="951855" y="128270"/>
                  </a:lnTo>
                  <a:lnTo>
                    <a:pt x="951332" y="129540"/>
                  </a:lnTo>
                  <a:lnTo>
                    <a:pt x="951991" y="133350"/>
                  </a:lnTo>
                  <a:lnTo>
                    <a:pt x="950379" y="135890"/>
                  </a:lnTo>
                  <a:lnTo>
                    <a:pt x="945217" y="140970"/>
                  </a:lnTo>
                  <a:lnTo>
                    <a:pt x="943500" y="144780"/>
                  </a:lnTo>
                  <a:lnTo>
                    <a:pt x="938652" y="151130"/>
                  </a:lnTo>
                  <a:lnTo>
                    <a:pt x="937081" y="154940"/>
                  </a:lnTo>
                  <a:lnTo>
                    <a:pt x="933018" y="156210"/>
                  </a:lnTo>
                  <a:lnTo>
                    <a:pt x="932673" y="156210"/>
                  </a:lnTo>
                  <a:lnTo>
                    <a:pt x="930777" y="160020"/>
                  </a:lnTo>
                  <a:lnTo>
                    <a:pt x="927427" y="161290"/>
                  </a:lnTo>
                  <a:lnTo>
                    <a:pt x="922359" y="167640"/>
                  </a:lnTo>
                  <a:lnTo>
                    <a:pt x="919333" y="170180"/>
                  </a:lnTo>
                  <a:lnTo>
                    <a:pt x="914778" y="171450"/>
                  </a:lnTo>
                  <a:lnTo>
                    <a:pt x="914506" y="172720"/>
                  </a:lnTo>
                  <a:lnTo>
                    <a:pt x="914003" y="173990"/>
                  </a:lnTo>
                  <a:lnTo>
                    <a:pt x="910663" y="175260"/>
                  </a:lnTo>
                  <a:lnTo>
                    <a:pt x="908778" y="176530"/>
                  </a:lnTo>
                  <a:lnTo>
                    <a:pt x="905061" y="177800"/>
                  </a:lnTo>
                  <a:lnTo>
                    <a:pt x="904412" y="179070"/>
                  </a:lnTo>
                  <a:lnTo>
                    <a:pt x="903679" y="181610"/>
                  </a:lnTo>
                  <a:lnTo>
                    <a:pt x="903051" y="182880"/>
                  </a:lnTo>
                  <a:lnTo>
                    <a:pt x="900653" y="182880"/>
                  </a:lnTo>
                  <a:lnTo>
                    <a:pt x="900119" y="184150"/>
                  </a:lnTo>
                  <a:lnTo>
                    <a:pt x="897030" y="186690"/>
                  </a:lnTo>
                  <a:lnTo>
                    <a:pt x="894820" y="187960"/>
                  </a:lnTo>
                  <a:lnTo>
                    <a:pt x="890433" y="187960"/>
                  </a:lnTo>
                  <a:lnTo>
                    <a:pt x="889732" y="189230"/>
                  </a:lnTo>
                  <a:lnTo>
                    <a:pt x="886967" y="193040"/>
                  </a:lnTo>
                  <a:lnTo>
                    <a:pt x="883899" y="194310"/>
                  </a:lnTo>
                  <a:lnTo>
                    <a:pt x="880706" y="196850"/>
                  </a:lnTo>
                  <a:lnTo>
                    <a:pt x="876884" y="196850"/>
                  </a:lnTo>
                  <a:lnTo>
                    <a:pt x="875742" y="199390"/>
                  </a:lnTo>
                  <a:lnTo>
                    <a:pt x="874643" y="200660"/>
                  </a:lnTo>
                  <a:lnTo>
                    <a:pt x="879933" y="200660"/>
                  </a:lnTo>
                  <a:lnTo>
                    <a:pt x="881617" y="199390"/>
                  </a:lnTo>
                  <a:lnTo>
                    <a:pt x="886590" y="198120"/>
                  </a:lnTo>
                  <a:lnTo>
                    <a:pt x="892119" y="193040"/>
                  </a:lnTo>
                  <a:lnTo>
                    <a:pt x="894768" y="191770"/>
                  </a:lnTo>
                  <a:lnTo>
                    <a:pt x="900244" y="190500"/>
                  </a:lnTo>
                  <a:lnTo>
                    <a:pt x="902454" y="189230"/>
                  </a:lnTo>
                  <a:lnTo>
                    <a:pt x="906119" y="184150"/>
                  </a:lnTo>
                  <a:lnTo>
                    <a:pt x="908474" y="182880"/>
                  </a:lnTo>
                  <a:lnTo>
                    <a:pt x="911804" y="179070"/>
                  </a:lnTo>
                  <a:lnTo>
                    <a:pt x="914024" y="179070"/>
                  </a:lnTo>
                  <a:lnTo>
                    <a:pt x="919061" y="176530"/>
                  </a:lnTo>
                  <a:lnTo>
                    <a:pt x="921343" y="173990"/>
                  </a:lnTo>
                  <a:lnTo>
                    <a:pt x="926631" y="168910"/>
                  </a:lnTo>
                  <a:lnTo>
                    <a:pt x="928683" y="166370"/>
                  </a:lnTo>
                  <a:lnTo>
                    <a:pt x="932788" y="165100"/>
                  </a:lnTo>
                  <a:lnTo>
                    <a:pt x="933217" y="165100"/>
                  </a:lnTo>
                  <a:lnTo>
                    <a:pt x="933887" y="161290"/>
                  </a:lnTo>
                  <a:lnTo>
                    <a:pt x="935343" y="160020"/>
                  </a:lnTo>
                  <a:lnTo>
                    <a:pt x="940767" y="154940"/>
                  </a:lnTo>
                  <a:lnTo>
                    <a:pt x="942044" y="152400"/>
                  </a:lnTo>
                  <a:lnTo>
                    <a:pt x="942222" y="152400"/>
                  </a:lnTo>
                  <a:lnTo>
                    <a:pt x="946023" y="151130"/>
                  </a:lnTo>
                  <a:lnTo>
                    <a:pt x="946944" y="147320"/>
                  </a:lnTo>
                  <a:lnTo>
                    <a:pt x="948840" y="143510"/>
                  </a:lnTo>
                  <a:lnTo>
                    <a:pt x="949028" y="142240"/>
                  </a:lnTo>
                  <a:lnTo>
                    <a:pt x="951834" y="142240"/>
                  </a:lnTo>
                  <a:lnTo>
                    <a:pt x="952766" y="139700"/>
                  </a:lnTo>
                  <a:lnTo>
                    <a:pt x="954054" y="135890"/>
                  </a:lnTo>
                  <a:lnTo>
                    <a:pt x="955112" y="134620"/>
                  </a:lnTo>
                  <a:lnTo>
                    <a:pt x="956117" y="130810"/>
                  </a:lnTo>
                  <a:lnTo>
                    <a:pt x="957258" y="130810"/>
                  </a:lnTo>
                  <a:lnTo>
                    <a:pt x="959122" y="128270"/>
                  </a:lnTo>
                  <a:lnTo>
                    <a:pt x="960002" y="128270"/>
                  </a:lnTo>
                  <a:lnTo>
                    <a:pt x="960295" y="124460"/>
                  </a:lnTo>
                  <a:lnTo>
                    <a:pt x="961216" y="120650"/>
                  </a:lnTo>
                  <a:lnTo>
                    <a:pt x="961436" y="116840"/>
                  </a:lnTo>
                  <a:lnTo>
                    <a:pt x="964913" y="114300"/>
                  </a:lnTo>
                  <a:lnTo>
                    <a:pt x="965321" y="110490"/>
                  </a:lnTo>
                  <a:lnTo>
                    <a:pt x="967363" y="107950"/>
                  </a:lnTo>
                  <a:lnTo>
                    <a:pt x="966619" y="104140"/>
                  </a:lnTo>
                  <a:lnTo>
                    <a:pt x="967384" y="102870"/>
                  </a:lnTo>
                  <a:lnTo>
                    <a:pt x="971153" y="97790"/>
                  </a:lnTo>
                  <a:lnTo>
                    <a:pt x="972755" y="96520"/>
                  </a:lnTo>
                  <a:lnTo>
                    <a:pt x="971635" y="90170"/>
                  </a:lnTo>
                  <a:lnTo>
                    <a:pt x="972682" y="87630"/>
                  </a:lnTo>
                  <a:lnTo>
                    <a:pt x="973205" y="80010"/>
                  </a:lnTo>
                  <a:lnTo>
                    <a:pt x="973593" y="74930"/>
                  </a:lnTo>
                  <a:lnTo>
                    <a:pt x="972651" y="67310"/>
                  </a:lnTo>
                  <a:lnTo>
                    <a:pt x="972535" y="64770"/>
                  </a:lnTo>
                  <a:lnTo>
                    <a:pt x="971499" y="60960"/>
                  </a:lnTo>
                  <a:lnTo>
                    <a:pt x="974190" y="55880"/>
                  </a:lnTo>
                  <a:lnTo>
                    <a:pt x="947133" y="20320"/>
                  </a:lnTo>
                  <a:lnTo>
                    <a:pt x="940264" y="16510"/>
                  </a:lnTo>
                  <a:lnTo>
                    <a:pt x="939374" y="15240"/>
                  </a:lnTo>
                  <a:lnTo>
                    <a:pt x="937960" y="13970"/>
                  </a:lnTo>
                  <a:lnTo>
                    <a:pt x="936704" y="12700"/>
                  </a:lnTo>
                  <a:lnTo>
                    <a:pt x="931521" y="11430"/>
                  </a:lnTo>
                  <a:lnTo>
                    <a:pt x="927877" y="10160"/>
                  </a:lnTo>
                  <a:lnTo>
                    <a:pt x="921553" y="5080"/>
                  </a:lnTo>
                  <a:close/>
                </a:path>
                <a:path w="974725" h="285750">
                  <a:moveTo>
                    <a:pt x="95347" y="195580"/>
                  </a:moveTo>
                  <a:lnTo>
                    <a:pt x="92112" y="198120"/>
                  </a:lnTo>
                  <a:lnTo>
                    <a:pt x="84154" y="199390"/>
                  </a:lnTo>
                  <a:lnTo>
                    <a:pt x="103923" y="199390"/>
                  </a:lnTo>
                  <a:lnTo>
                    <a:pt x="105550" y="196850"/>
                  </a:lnTo>
                  <a:lnTo>
                    <a:pt x="97127" y="196850"/>
                  </a:lnTo>
                  <a:lnTo>
                    <a:pt x="95347" y="195580"/>
                  </a:lnTo>
                  <a:close/>
                </a:path>
                <a:path w="974725" h="285750">
                  <a:moveTo>
                    <a:pt x="135043" y="189230"/>
                  </a:moveTo>
                  <a:lnTo>
                    <a:pt x="123357" y="189230"/>
                  </a:lnTo>
                  <a:lnTo>
                    <a:pt x="120258" y="193040"/>
                  </a:lnTo>
                  <a:lnTo>
                    <a:pt x="111357" y="193040"/>
                  </a:lnTo>
                  <a:lnTo>
                    <a:pt x="106310" y="194310"/>
                  </a:lnTo>
                  <a:lnTo>
                    <a:pt x="102509" y="195580"/>
                  </a:lnTo>
                  <a:lnTo>
                    <a:pt x="97127" y="196850"/>
                  </a:lnTo>
                  <a:lnTo>
                    <a:pt x="105550" y="196850"/>
                  </a:lnTo>
                  <a:lnTo>
                    <a:pt x="106363" y="195580"/>
                  </a:lnTo>
                  <a:lnTo>
                    <a:pt x="113452" y="195580"/>
                  </a:lnTo>
                  <a:lnTo>
                    <a:pt x="115200" y="194310"/>
                  </a:lnTo>
                  <a:lnTo>
                    <a:pt x="122933" y="194310"/>
                  </a:lnTo>
                  <a:lnTo>
                    <a:pt x="124917" y="193040"/>
                  </a:lnTo>
                  <a:lnTo>
                    <a:pt x="127325" y="191770"/>
                  </a:lnTo>
                  <a:lnTo>
                    <a:pt x="131126" y="191770"/>
                  </a:lnTo>
                  <a:lnTo>
                    <a:pt x="135043" y="189230"/>
                  </a:lnTo>
                  <a:close/>
                </a:path>
                <a:path w="974725" h="285750">
                  <a:moveTo>
                    <a:pt x="113452" y="195580"/>
                  </a:moveTo>
                  <a:lnTo>
                    <a:pt x="108719" y="195580"/>
                  </a:lnTo>
                  <a:lnTo>
                    <a:pt x="112352" y="196850"/>
                  </a:lnTo>
                  <a:lnTo>
                    <a:pt x="113452" y="195580"/>
                  </a:lnTo>
                  <a:close/>
                </a:path>
                <a:path w="974725" h="285750">
                  <a:moveTo>
                    <a:pt x="122933" y="194310"/>
                  </a:moveTo>
                  <a:lnTo>
                    <a:pt x="115933" y="194310"/>
                  </a:lnTo>
                  <a:lnTo>
                    <a:pt x="118970" y="195580"/>
                  </a:lnTo>
                  <a:lnTo>
                    <a:pt x="120949" y="195580"/>
                  </a:lnTo>
                  <a:lnTo>
                    <a:pt x="122933" y="194310"/>
                  </a:lnTo>
                  <a:close/>
                </a:path>
                <a:path w="974725" h="285750">
                  <a:moveTo>
                    <a:pt x="116216" y="191770"/>
                  </a:moveTo>
                  <a:lnTo>
                    <a:pt x="115012" y="191770"/>
                  </a:lnTo>
                  <a:lnTo>
                    <a:pt x="112698" y="193040"/>
                  </a:lnTo>
                  <a:lnTo>
                    <a:pt x="118855" y="193040"/>
                  </a:lnTo>
                  <a:lnTo>
                    <a:pt x="116216" y="191770"/>
                  </a:lnTo>
                  <a:close/>
                </a:path>
                <a:path w="974725" h="285750">
                  <a:moveTo>
                    <a:pt x="158403" y="184150"/>
                  </a:moveTo>
                  <a:lnTo>
                    <a:pt x="142309" y="184150"/>
                  </a:lnTo>
                  <a:lnTo>
                    <a:pt x="138760" y="187960"/>
                  </a:lnTo>
                  <a:lnTo>
                    <a:pt x="129221" y="187960"/>
                  </a:lnTo>
                  <a:lnTo>
                    <a:pt x="126676" y="189230"/>
                  </a:lnTo>
                  <a:lnTo>
                    <a:pt x="143335" y="189230"/>
                  </a:lnTo>
                  <a:lnTo>
                    <a:pt x="147660" y="186690"/>
                  </a:lnTo>
                  <a:lnTo>
                    <a:pt x="152361" y="186690"/>
                  </a:lnTo>
                  <a:lnTo>
                    <a:pt x="158403" y="184150"/>
                  </a:lnTo>
                  <a:close/>
                </a:path>
                <a:path w="974725" h="285750">
                  <a:moveTo>
                    <a:pt x="134268" y="186690"/>
                  </a:moveTo>
                  <a:lnTo>
                    <a:pt x="129765" y="187960"/>
                  </a:lnTo>
                  <a:lnTo>
                    <a:pt x="138760" y="187960"/>
                  </a:lnTo>
                  <a:lnTo>
                    <a:pt x="134268" y="186690"/>
                  </a:lnTo>
                  <a:close/>
                </a:path>
                <a:path w="974725" h="285750">
                  <a:moveTo>
                    <a:pt x="600013" y="176530"/>
                  </a:moveTo>
                  <a:lnTo>
                    <a:pt x="584547" y="176530"/>
                  </a:lnTo>
                  <a:lnTo>
                    <a:pt x="580830" y="180340"/>
                  </a:lnTo>
                  <a:lnTo>
                    <a:pt x="578327" y="181610"/>
                  </a:lnTo>
                  <a:lnTo>
                    <a:pt x="573469" y="182880"/>
                  </a:lnTo>
                  <a:lnTo>
                    <a:pt x="570841" y="182880"/>
                  </a:lnTo>
                  <a:lnTo>
                    <a:pt x="569595" y="185420"/>
                  </a:lnTo>
                  <a:lnTo>
                    <a:pt x="580076" y="185420"/>
                  </a:lnTo>
                  <a:lnTo>
                    <a:pt x="583500" y="181610"/>
                  </a:lnTo>
                  <a:lnTo>
                    <a:pt x="586275" y="180340"/>
                  </a:lnTo>
                  <a:lnTo>
                    <a:pt x="589531" y="179070"/>
                  </a:lnTo>
                  <a:lnTo>
                    <a:pt x="596159" y="179070"/>
                  </a:lnTo>
                  <a:lnTo>
                    <a:pt x="600013" y="176530"/>
                  </a:lnTo>
                  <a:close/>
                </a:path>
                <a:path w="974725" h="285750">
                  <a:moveTo>
                    <a:pt x="144602" y="182880"/>
                  </a:moveTo>
                  <a:lnTo>
                    <a:pt x="142623" y="184150"/>
                  </a:lnTo>
                  <a:lnTo>
                    <a:pt x="146613" y="184150"/>
                  </a:lnTo>
                  <a:lnTo>
                    <a:pt x="144602" y="182880"/>
                  </a:lnTo>
                  <a:close/>
                </a:path>
                <a:path w="974725" h="285750">
                  <a:moveTo>
                    <a:pt x="190538" y="175260"/>
                  </a:moveTo>
                  <a:lnTo>
                    <a:pt x="179198" y="175260"/>
                  </a:lnTo>
                  <a:lnTo>
                    <a:pt x="172015" y="176530"/>
                  </a:lnTo>
                  <a:lnTo>
                    <a:pt x="165366" y="179070"/>
                  </a:lnTo>
                  <a:lnTo>
                    <a:pt x="155419" y="181610"/>
                  </a:lnTo>
                  <a:lnTo>
                    <a:pt x="151723" y="182880"/>
                  </a:lnTo>
                  <a:lnTo>
                    <a:pt x="146613" y="184150"/>
                  </a:lnTo>
                  <a:lnTo>
                    <a:pt x="160989" y="184150"/>
                  </a:lnTo>
                  <a:lnTo>
                    <a:pt x="165806" y="181610"/>
                  </a:lnTo>
                  <a:lnTo>
                    <a:pt x="168706" y="181610"/>
                  </a:lnTo>
                  <a:lnTo>
                    <a:pt x="174204" y="180340"/>
                  </a:lnTo>
                  <a:lnTo>
                    <a:pt x="176759" y="177800"/>
                  </a:lnTo>
                  <a:lnTo>
                    <a:pt x="180507" y="177800"/>
                  </a:lnTo>
                  <a:lnTo>
                    <a:pt x="182455" y="176530"/>
                  </a:lnTo>
                  <a:lnTo>
                    <a:pt x="188831" y="176530"/>
                  </a:lnTo>
                  <a:lnTo>
                    <a:pt x="190538" y="175260"/>
                  </a:lnTo>
                  <a:close/>
                </a:path>
                <a:path w="974725" h="285750">
                  <a:moveTo>
                    <a:pt x="280001" y="179070"/>
                  </a:moveTo>
                  <a:lnTo>
                    <a:pt x="275907" y="180340"/>
                  </a:lnTo>
                  <a:lnTo>
                    <a:pt x="281551" y="180340"/>
                  </a:lnTo>
                  <a:lnTo>
                    <a:pt x="280001" y="179070"/>
                  </a:lnTo>
                  <a:close/>
                </a:path>
                <a:path w="974725" h="285750">
                  <a:moveTo>
                    <a:pt x="596159" y="179070"/>
                  </a:moveTo>
                  <a:lnTo>
                    <a:pt x="589982" y="179070"/>
                  </a:lnTo>
                  <a:lnTo>
                    <a:pt x="593678" y="180340"/>
                  </a:lnTo>
                  <a:lnTo>
                    <a:pt x="596159" y="179070"/>
                  </a:lnTo>
                  <a:close/>
                </a:path>
                <a:path w="974725" h="285750">
                  <a:moveTo>
                    <a:pt x="188831" y="176530"/>
                  </a:moveTo>
                  <a:lnTo>
                    <a:pt x="183753" y="176530"/>
                  </a:lnTo>
                  <a:lnTo>
                    <a:pt x="186203" y="177800"/>
                  </a:lnTo>
                  <a:lnTo>
                    <a:pt x="187125" y="177800"/>
                  </a:lnTo>
                  <a:lnTo>
                    <a:pt x="188831" y="176530"/>
                  </a:lnTo>
                  <a:close/>
                </a:path>
                <a:path w="974725" h="285750">
                  <a:moveTo>
                    <a:pt x="215888" y="167640"/>
                  </a:moveTo>
                  <a:lnTo>
                    <a:pt x="214024" y="167640"/>
                  </a:lnTo>
                  <a:lnTo>
                    <a:pt x="211993" y="170180"/>
                  </a:lnTo>
                  <a:lnTo>
                    <a:pt x="205543" y="170180"/>
                  </a:lnTo>
                  <a:lnTo>
                    <a:pt x="201637" y="171450"/>
                  </a:lnTo>
                  <a:lnTo>
                    <a:pt x="245175" y="171450"/>
                  </a:lnTo>
                  <a:lnTo>
                    <a:pt x="248411" y="173990"/>
                  </a:lnTo>
                  <a:lnTo>
                    <a:pt x="251929" y="173990"/>
                  </a:lnTo>
                  <a:lnTo>
                    <a:pt x="255793" y="175260"/>
                  </a:lnTo>
                  <a:lnTo>
                    <a:pt x="256777" y="175260"/>
                  </a:lnTo>
                  <a:lnTo>
                    <a:pt x="259416" y="176530"/>
                  </a:lnTo>
                  <a:lnTo>
                    <a:pt x="265332" y="176530"/>
                  </a:lnTo>
                  <a:lnTo>
                    <a:pt x="261478" y="173990"/>
                  </a:lnTo>
                  <a:lnTo>
                    <a:pt x="249824" y="170180"/>
                  </a:lnTo>
                  <a:lnTo>
                    <a:pt x="211595" y="170180"/>
                  </a:lnTo>
                  <a:lnTo>
                    <a:pt x="208286" y="168910"/>
                  </a:lnTo>
                  <a:lnTo>
                    <a:pt x="218338" y="168910"/>
                  </a:lnTo>
                  <a:lnTo>
                    <a:pt x="215888" y="167640"/>
                  </a:lnTo>
                  <a:close/>
                </a:path>
                <a:path w="974725" h="285750">
                  <a:moveTo>
                    <a:pt x="611803" y="172720"/>
                  </a:moveTo>
                  <a:lnTo>
                    <a:pt x="600484" y="172720"/>
                  </a:lnTo>
                  <a:lnTo>
                    <a:pt x="594097" y="173990"/>
                  </a:lnTo>
                  <a:lnTo>
                    <a:pt x="591489" y="175260"/>
                  </a:lnTo>
                  <a:lnTo>
                    <a:pt x="586652" y="176530"/>
                  </a:lnTo>
                  <a:lnTo>
                    <a:pt x="601604" y="176530"/>
                  </a:lnTo>
                  <a:lnTo>
                    <a:pt x="607625" y="175260"/>
                  </a:lnTo>
                  <a:lnTo>
                    <a:pt x="611803" y="172720"/>
                  </a:lnTo>
                  <a:close/>
                </a:path>
                <a:path w="974725" h="285750">
                  <a:moveTo>
                    <a:pt x="206684" y="172720"/>
                  </a:moveTo>
                  <a:lnTo>
                    <a:pt x="181177" y="172720"/>
                  </a:lnTo>
                  <a:lnTo>
                    <a:pt x="179785" y="175260"/>
                  </a:lnTo>
                  <a:lnTo>
                    <a:pt x="193365" y="175260"/>
                  </a:lnTo>
                  <a:lnTo>
                    <a:pt x="201292" y="173990"/>
                  </a:lnTo>
                  <a:lnTo>
                    <a:pt x="206684" y="172720"/>
                  </a:lnTo>
                  <a:close/>
                </a:path>
                <a:path w="974725" h="285750">
                  <a:moveTo>
                    <a:pt x="216255" y="171450"/>
                  </a:moveTo>
                  <a:lnTo>
                    <a:pt x="196873" y="171450"/>
                  </a:lnTo>
                  <a:lnTo>
                    <a:pt x="192067" y="172720"/>
                  </a:lnTo>
                  <a:lnTo>
                    <a:pt x="214328" y="172720"/>
                  </a:lnTo>
                  <a:lnTo>
                    <a:pt x="216255" y="171450"/>
                  </a:lnTo>
                  <a:close/>
                </a:path>
                <a:path w="974725" h="285750">
                  <a:moveTo>
                    <a:pt x="228652" y="171450"/>
                  </a:moveTo>
                  <a:lnTo>
                    <a:pt x="216255" y="171450"/>
                  </a:lnTo>
                  <a:lnTo>
                    <a:pt x="220684" y="172720"/>
                  </a:lnTo>
                  <a:lnTo>
                    <a:pt x="223291" y="172720"/>
                  </a:lnTo>
                  <a:lnTo>
                    <a:pt x="228652" y="171450"/>
                  </a:lnTo>
                  <a:close/>
                </a:path>
                <a:path w="974725" h="285750">
                  <a:moveTo>
                    <a:pt x="244746" y="171450"/>
                  </a:moveTo>
                  <a:lnTo>
                    <a:pt x="237929" y="171450"/>
                  </a:lnTo>
                  <a:lnTo>
                    <a:pt x="241134" y="172720"/>
                  </a:lnTo>
                  <a:lnTo>
                    <a:pt x="244746" y="171450"/>
                  </a:lnTo>
                  <a:close/>
                </a:path>
                <a:path w="974725" h="285750">
                  <a:moveTo>
                    <a:pt x="610065" y="168910"/>
                  </a:moveTo>
                  <a:lnTo>
                    <a:pt x="604515" y="172720"/>
                  </a:lnTo>
                  <a:lnTo>
                    <a:pt x="617394" y="172720"/>
                  </a:lnTo>
                  <a:lnTo>
                    <a:pt x="619687" y="171450"/>
                  </a:lnTo>
                  <a:lnTo>
                    <a:pt x="625488" y="170180"/>
                  </a:lnTo>
                  <a:lnTo>
                    <a:pt x="612452" y="170180"/>
                  </a:lnTo>
                  <a:lnTo>
                    <a:pt x="610065" y="168910"/>
                  </a:lnTo>
                  <a:close/>
                </a:path>
                <a:path w="974725" h="285750">
                  <a:moveTo>
                    <a:pt x="662660" y="171450"/>
                  </a:moveTo>
                  <a:lnTo>
                    <a:pt x="653760" y="171450"/>
                  </a:lnTo>
                  <a:lnTo>
                    <a:pt x="656315" y="172720"/>
                  </a:lnTo>
                  <a:lnTo>
                    <a:pt x="662660" y="171450"/>
                  </a:lnTo>
                  <a:close/>
                </a:path>
                <a:path w="974725" h="285750">
                  <a:moveTo>
                    <a:pt x="644388" y="170180"/>
                  </a:moveTo>
                  <a:lnTo>
                    <a:pt x="626012" y="170180"/>
                  </a:lnTo>
                  <a:lnTo>
                    <a:pt x="631834" y="171450"/>
                  </a:lnTo>
                  <a:lnTo>
                    <a:pt x="637184" y="171450"/>
                  </a:lnTo>
                  <a:lnTo>
                    <a:pt x="644388" y="170180"/>
                  </a:lnTo>
                  <a:close/>
                </a:path>
                <a:path w="974725" h="285750">
                  <a:moveTo>
                    <a:pt x="626724" y="166370"/>
                  </a:moveTo>
                  <a:lnTo>
                    <a:pt x="625708" y="166370"/>
                  </a:lnTo>
                  <a:lnTo>
                    <a:pt x="621530" y="167640"/>
                  </a:lnTo>
                  <a:lnTo>
                    <a:pt x="618064" y="168910"/>
                  </a:lnTo>
                  <a:lnTo>
                    <a:pt x="612452" y="170180"/>
                  </a:lnTo>
                  <a:lnTo>
                    <a:pt x="656880" y="170180"/>
                  </a:lnTo>
                  <a:lnTo>
                    <a:pt x="654220" y="167640"/>
                  </a:lnTo>
                  <a:lnTo>
                    <a:pt x="630912" y="167640"/>
                  </a:lnTo>
                  <a:lnTo>
                    <a:pt x="626724" y="166370"/>
                  </a:lnTo>
                  <a:close/>
                </a:path>
                <a:path w="974725" h="285750">
                  <a:moveTo>
                    <a:pt x="661875" y="168910"/>
                  </a:moveTo>
                  <a:lnTo>
                    <a:pt x="656880" y="170180"/>
                  </a:lnTo>
                  <a:lnTo>
                    <a:pt x="663927" y="170180"/>
                  </a:lnTo>
                  <a:lnTo>
                    <a:pt x="661875" y="168910"/>
                  </a:lnTo>
                  <a:close/>
                </a:path>
                <a:path w="974725" h="285750">
                  <a:moveTo>
                    <a:pt x="232736" y="167640"/>
                  </a:moveTo>
                  <a:lnTo>
                    <a:pt x="222422" y="167640"/>
                  </a:lnTo>
                  <a:lnTo>
                    <a:pt x="218820" y="168910"/>
                  </a:lnTo>
                  <a:lnTo>
                    <a:pt x="236275" y="168910"/>
                  </a:lnTo>
                  <a:lnTo>
                    <a:pt x="232736" y="167640"/>
                  </a:lnTo>
                  <a:close/>
                </a:path>
                <a:path w="974725" h="285750">
                  <a:moveTo>
                    <a:pt x="240484" y="167640"/>
                  </a:moveTo>
                  <a:lnTo>
                    <a:pt x="236275" y="168910"/>
                  </a:lnTo>
                  <a:lnTo>
                    <a:pt x="241123" y="168910"/>
                  </a:lnTo>
                  <a:lnTo>
                    <a:pt x="240484" y="167640"/>
                  </a:lnTo>
                  <a:close/>
                </a:path>
                <a:path w="974725" h="285750">
                  <a:moveTo>
                    <a:pt x="644001" y="165100"/>
                  </a:moveTo>
                  <a:lnTo>
                    <a:pt x="634336" y="167640"/>
                  </a:lnTo>
                  <a:lnTo>
                    <a:pt x="647540" y="167640"/>
                  </a:lnTo>
                  <a:lnTo>
                    <a:pt x="644001" y="165100"/>
                  </a:lnTo>
                  <a:close/>
                </a:path>
                <a:path w="974725" h="285750">
                  <a:moveTo>
                    <a:pt x="652891" y="166370"/>
                  </a:moveTo>
                  <a:lnTo>
                    <a:pt x="647906" y="167640"/>
                  </a:lnTo>
                  <a:lnTo>
                    <a:pt x="654220" y="167640"/>
                  </a:lnTo>
                  <a:lnTo>
                    <a:pt x="652891" y="166370"/>
                  </a:lnTo>
                  <a:close/>
                </a:path>
                <a:path w="974725" h="285750">
                  <a:moveTo>
                    <a:pt x="911553" y="1270"/>
                  </a:moveTo>
                  <a:lnTo>
                    <a:pt x="905103" y="1270"/>
                  </a:lnTo>
                  <a:lnTo>
                    <a:pt x="905302" y="2540"/>
                  </a:lnTo>
                  <a:lnTo>
                    <a:pt x="909019" y="2540"/>
                  </a:lnTo>
                  <a:lnTo>
                    <a:pt x="910401" y="3810"/>
                  </a:lnTo>
                  <a:lnTo>
                    <a:pt x="910736" y="3810"/>
                  </a:lnTo>
                  <a:lnTo>
                    <a:pt x="911459" y="5080"/>
                  </a:lnTo>
                  <a:lnTo>
                    <a:pt x="918076" y="5080"/>
                  </a:lnTo>
                  <a:lnTo>
                    <a:pt x="915050" y="2540"/>
                  </a:lnTo>
                  <a:lnTo>
                    <a:pt x="911553" y="1270"/>
                  </a:lnTo>
                  <a:close/>
                </a:path>
                <a:path w="974725" h="285750">
                  <a:moveTo>
                    <a:pt x="904160" y="0"/>
                  </a:moveTo>
                  <a:lnTo>
                    <a:pt x="903637" y="1270"/>
                  </a:lnTo>
                  <a:lnTo>
                    <a:pt x="907762" y="1270"/>
                  </a:lnTo>
                  <a:lnTo>
                    <a:pt x="904160" y="0"/>
                  </a:lnTo>
                  <a:close/>
                </a:path>
              </a:pathLst>
            </a:custGeom>
            <a:solidFill>
              <a:srgbClr val="F1E5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54256" y="7973171"/>
              <a:ext cx="192580" cy="1275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14536" y="8001327"/>
              <a:ext cx="107389" cy="13541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883256" y="7840858"/>
              <a:ext cx="663575" cy="146050"/>
            </a:xfrm>
            <a:custGeom>
              <a:avLst/>
              <a:gdLst/>
              <a:ahLst/>
              <a:cxnLst/>
              <a:rect l="l" t="t" r="r" b="b"/>
              <a:pathLst>
                <a:path w="663575" h="146050">
                  <a:moveTo>
                    <a:pt x="263217" y="22860"/>
                  </a:moveTo>
                  <a:lnTo>
                    <a:pt x="230411" y="22860"/>
                  </a:lnTo>
                  <a:lnTo>
                    <a:pt x="236840" y="24130"/>
                  </a:lnTo>
                  <a:lnTo>
                    <a:pt x="241039" y="24130"/>
                  </a:lnTo>
                  <a:lnTo>
                    <a:pt x="250212" y="25400"/>
                  </a:lnTo>
                  <a:lnTo>
                    <a:pt x="254871" y="26670"/>
                  </a:lnTo>
                  <a:lnTo>
                    <a:pt x="261112" y="26670"/>
                  </a:lnTo>
                  <a:lnTo>
                    <a:pt x="262075" y="27940"/>
                  </a:lnTo>
                  <a:lnTo>
                    <a:pt x="268955" y="30480"/>
                  </a:lnTo>
                  <a:lnTo>
                    <a:pt x="282012" y="36830"/>
                  </a:lnTo>
                  <a:lnTo>
                    <a:pt x="283876" y="39370"/>
                  </a:lnTo>
                  <a:lnTo>
                    <a:pt x="290242" y="41910"/>
                  </a:lnTo>
                  <a:lnTo>
                    <a:pt x="292284" y="44450"/>
                  </a:lnTo>
                  <a:lnTo>
                    <a:pt x="294577" y="48260"/>
                  </a:lnTo>
                  <a:lnTo>
                    <a:pt x="299572" y="52070"/>
                  </a:lnTo>
                  <a:lnTo>
                    <a:pt x="301959" y="57150"/>
                  </a:lnTo>
                  <a:lnTo>
                    <a:pt x="302786" y="57150"/>
                  </a:lnTo>
                  <a:lnTo>
                    <a:pt x="304985" y="58420"/>
                  </a:lnTo>
                  <a:lnTo>
                    <a:pt x="306126" y="59690"/>
                  </a:lnTo>
                  <a:lnTo>
                    <a:pt x="306367" y="64770"/>
                  </a:lnTo>
                  <a:lnTo>
                    <a:pt x="308378" y="64770"/>
                  </a:lnTo>
                  <a:lnTo>
                    <a:pt x="310849" y="67310"/>
                  </a:lnTo>
                  <a:lnTo>
                    <a:pt x="311372" y="68580"/>
                  </a:lnTo>
                  <a:lnTo>
                    <a:pt x="313917" y="72390"/>
                  </a:lnTo>
                  <a:lnTo>
                    <a:pt x="315445" y="76200"/>
                  </a:lnTo>
                  <a:lnTo>
                    <a:pt x="318608" y="80010"/>
                  </a:lnTo>
                  <a:lnTo>
                    <a:pt x="319236" y="81280"/>
                  </a:lnTo>
                  <a:lnTo>
                    <a:pt x="319979" y="85090"/>
                  </a:lnTo>
                  <a:lnTo>
                    <a:pt x="322806" y="91440"/>
                  </a:lnTo>
                  <a:lnTo>
                    <a:pt x="324230" y="95250"/>
                  </a:lnTo>
                  <a:lnTo>
                    <a:pt x="325906" y="97790"/>
                  </a:lnTo>
                  <a:lnTo>
                    <a:pt x="328241" y="101600"/>
                  </a:lnTo>
                  <a:lnTo>
                    <a:pt x="328597" y="101600"/>
                  </a:lnTo>
                  <a:lnTo>
                    <a:pt x="329162" y="106680"/>
                  </a:lnTo>
                  <a:lnTo>
                    <a:pt x="331696" y="110490"/>
                  </a:lnTo>
                  <a:lnTo>
                    <a:pt x="333099" y="116840"/>
                  </a:lnTo>
                  <a:lnTo>
                    <a:pt x="362470" y="140970"/>
                  </a:lnTo>
                  <a:lnTo>
                    <a:pt x="365381" y="142240"/>
                  </a:lnTo>
                  <a:lnTo>
                    <a:pt x="372627" y="146050"/>
                  </a:lnTo>
                  <a:lnTo>
                    <a:pt x="376553" y="146050"/>
                  </a:lnTo>
                  <a:lnTo>
                    <a:pt x="382878" y="143510"/>
                  </a:lnTo>
                  <a:lnTo>
                    <a:pt x="397464" y="143510"/>
                  </a:lnTo>
                  <a:lnTo>
                    <a:pt x="399432" y="142240"/>
                  </a:lnTo>
                  <a:lnTo>
                    <a:pt x="404762" y="140970"/>
                  </a:lnTo>
                  <a:lnTo>
                    <a:pt x="408228" y="140970"/>
                  </a:lnTo>
                  <a:lnTo>
                    <a:pt x="410956" y="139700"/>
                  </a:lnTo>
                  <a:lnTo>
                    <a:pt x="375789" y="139700"/>
                  </a:lnTo>
                  <a:lnTo>
                    <a:pt x="374993" y="137160"/>
                  </a:lnTo>
                  <a:lnTo>
                    <a:pt x="367758" y="137160"/>
                  </a:lnTo>
                  <a:lnTo>
                    <a:pt x="362858" y="135890"/>
                  </a:lnTo>
                  <a:lnTo>
                    <a:pt x="355465" y="130810"/>
                  </a:lnTo>
                  <a:lnTo>
                    <a:pt x="352858" y="129540"/>
                  </a:lnTo>
                  <a:lnTo>
                    <a:pt x="347905" y="127000"/>
                  </a:lnTo>
                  <a:lnTo>
                    <a:pt x="341445" y="119380"/>
                  </a:lnTo>
                  <a:lnTo>
                    <a:pt x="334722" y="106680"/>
                  </a:lnTo>
                  <a:lnTo>
                    <a:pt x="332722" y="100330"/>
                  </a:lnTo>
                  <a:lnTo>
                    <a:pt x="327592" y="91440"/>
                  </a:lnTo>
                  <a:lnTo>
                    <a:pt x="326743" y="87630"/>
                  </a:lnTo>
                  <a:lnTo>
                    <a:pt x="323267" y="82550"/>
                  </a:lnTo>
                  <a:lnTo>
                    <a:pt x="323445" y="81280"/>
                  </a:lnTo>
                  <a:lnTo>
                    <a:pt x="321676" y="77470"/>
                  </a:lnTo>
                  <a:lnTo>
                    <a:pt x="321173" y="76200"/>
                  </a:lnTo>
                  <a:lnTo>
                    <a:pt x="318189" y="72390"/>
                  </a:lnTo>
                  <a:lnTo>
                    <a:pt x="316032" y="69850"/>
                  </a:lnTo>
                  <a:lnTo>
                    <a:pt x="314105" y="64770"/>
                  </a:lnTo>
                  <a:lnTo>
                    <a:pt x="313173" y="63500"/>
                  </a:lnTo>
                  <a:lnTo>
                    <a:pt x="310660" y="62230"/>
                  </a:lnTo>
                  <a:lnTo>
                    <a:pt x="309917" y="60960"/>
                  </a:lnTo>
                  <a:lnTo>
                    <a:pt x="309226" y="58420"/>
                  </a:lnTo>
                  <a:lnTo>
                    <a:pt x="308744" y="57150"/>
                  </a:lnTo>
                  <a:lnTo>
                    <a:pt x="302943" y="53340"/>
                  </a:lnTo>
                  <a:lnTo>
                    <a:pt x="300252" y="48260"/>
                  </a:lnTo>
                  <a:lnTo>
                    <a:pt x="295425" y="44450"/>
                  </a:lnTo>
                  <a:lnTo>
                    <a:pt x="295184" y="43180"/>
                  </a:lnTo>
                  <a:lnTo>
                    <a:pt x="293907" y="39370"/>
                  </a:lnTo>
                  <a:lnTo>
                    <a:pt x="290252" y="38100"/>
                  </a:lnTo>
                  <a:lnTo>
                    <a:pt x="281960" y="33020"/>
                  </a:lnTo>
                  <a:lnTo>
                    <a:pt x="277227" y="29210"/>
                  </a:lnTo>
                  <a:lnTo>
                    <a:pt x="267300" y="25400"/>
                  </a:lnTo>
                  <a:lnTo>
                    <a:pt x="263217" y="22860"/>
                  </a:lnTo>
                  <a:close/>
                </a:path>
                <a:path w="663575" h="146050">
                  <a:moveTo>
                    <a:pt x="397464" y="143510"/>
                  </a:moveTo>
                  <a:lnTo>
                    <a:pt x="385003" y="143510"/>
                  </a:lnTo>
                  <a:lnTo>
                    <a:pt x="389967" y="144780"/>
                  </a:lnTo>
                  <a:lnTo>
                    <a:pt x="392836" y="144780"/>
                  </a:lnTo>
                  <a:lnTo>
                    <a:pt x="397464" y="143510"/>
                  </a:lnTo>
                  <a:close/>
                </a:path>
                <a:path w="663575" h="146050">
                  <a:moveTo>
                    <a:pt x="388051" y="137160"/>
                  </a:moveTo>
                  <a:lnTo>
                    <a:pt x="386930" y="137160"/>
                  </a:lnTo>
                  <a:lnTo>
                    <a:pt x="384428" y="138430"/>
                  </a:lnTo>
                  <a:lnTo>
                    <a:pt x="379004" y="138430"/>
                  </a:lnTo>
                  <a:lnTo>
                    <a:pt x="375789" y="139700"/>
                  </a:lnTo>
                  <a:lnTo>
                    <a:pt x="391359" y="139700"/>
                  </a:lnTo>
                  <a:lnTo>
                    <a:pt x="388051" y="137160"/>
                  </a:lnTo>
                  <a:close/>
                </a:path>
                <a:path w="663575" h="146050">
                  <a:moveTo>
                    <a:pt x="404060" y="134620"/>
                  </a:moveTo>
                  <a:lnTo>
                    <a:pt x="399160" y="137160"/>
                  </a:lnTo>
                  <a:lnTo>
                    <a:pt x="397359" y="137160"/>
                  </a:lnTo>
                  <a:lnTo>
                    <a:pt x="393548" y="139700"/>
                  </a:lnTo>
                  <a:lnTo>
                    <a:pt x="410956" y="139700"/>
                  </a:lnTo>
                  <a:lnTo>
                    <a:pt x="413683" y="138430"/>
                  </a:lnTo>
                  <a:lnTo>
                    <a:pt x="421306" y="138430"/>
                  </a:lnTo>
                  <a:lnTo>
                    <a:pt x="423777" y="135890"/>
                  </a:lnTo>
                  <a:lnTo>
                    <a:pt x="407840" y="135890"/>
                  </a:lnTo>
                  <a:lnTo>
                    <a:pt x="404060" y="134620"/>
                  </a:lnTo>
                  <a:close/>
                </a:path>
                <a:path w="663575" h="146050">
                  <a:moveTo>
                    <a:pt x="421191" y="130810"/>
                  </a:moveTo>
                  <a:lnTo>
                    <a:pt x="420625" y="130810"/>
                  </a:lnTo>
                  <a:lnTo>
                    <a:pt x="417809" y="133350"/>
                  </a:lnTo>
                  <a:lnTo>
                    <a:pt x="411055" y="133350"/>
                  </a:lnTo>
                  <a:lnTo>
                    <a:pt x="407840" y="135890"/>
                  </a:lnTo>
                  <a:lnTo>
                    <a:pt x="423777" y="135890"/>
                  </a:lnTo>
                  <a:lnTo>
                    <a:pt x="425013" y="134620"/>
                  </a:lnTo>
                  <a:lnTo>
                    <a:pt x="428688" y="134620"/>
                  </a:lnTo>
                  <a:lnTo>
                    <a:pt x="433065" y="132080"/>
                  </a:lnTo>
                  <a:lnTo>
                    <a:pt x="424217" y="132080"/>
                  </a:lnTo>
                  <a:lnTo>
                    <a:pt x="421191" y="130810"/>
                  </a:lnTo>
                  <a:close/>
                </a:path>
                <a:path w="663575" h="146050">
                  <a:moveTo>
                    <a:pt x="440698" y="127000"/>
                  </a:moveTo>
                  <a:lnTo>
                    <a:pt x="427672" y="127000"/>
                  </a:lnTo>
                  <a:lnTo>
                    <a:pt x="425620" y="130810"/>
                  </a:lnTo>
                  <a:lnTo>
                    <a:pt x="424217" y="132080"/>
                  </a:lnTo>
                  <a:lnTo>
                    <a:pt x="433955" y="132080"/>
                  </a:lnTo>
                  <a:lnTo>
                    <a:pt x="437829" y="129540"/>
                  </a:lnTo>
                  <a:lnTo>
                    <a:pt x="440698" y="127000"/>
                  </a:lnTo>
                  <a:close/>
                </a:path>
                <a:path w="663575" h="146050">
                  <a:moveTo>
                    <a:pt x="487995" y="99060"/>
                  </a:moveTo>
                  <a:lnTo>
                    <a:pt x="480665" y="99060"/>
                  </a:lnTo>
                  <a:lnTo>
                    <a:pt x="475420" y="104140"/>
                  </a:lnTo>
                  <a:lnTo>
                    <a:pt x="472215" y="105410"/>
                  </a:lnTo>
                  <a:lnTo>
                    <a:pt x="466341" y="109220"/>
                  </a:lnTo>
                  <a:lnTo>
                    <a:pt x="463891" y="110490"/>
                  </a:lnTo>
                  <a:lnTo>
                    <a:pt x="460226" y="110490"/>
                  </a:lnTo>
                  <a:lnTo>
                    <a:pt x="459357" y="111760"/>
                  </a:lnTo>
                  <a:lnTo>
                    <a:pt x="455818" y="114300"/>
                  </a:lnTo>
                  <a:lnTo>
                    <a:pt x="452090" y="116840"/>
                  </a:lnTo>
                  <a:lnTo>
                    <a:pt x="441829" y="121920"/>
                  </a:lnTo>
                  <a:lnTo>
                    <a:pt x="435567" y="124460"/>
                  </a:lnTo>
                  <a:lnTo>
                    <a:pt x="432950" y="125730"/>
                  </a:lnTo>
                  <a:lnTo>
                    <a:pt x="428573" y="127000"/>
                  </a:lnTo>
                  <a:lnTo>
                    <a:pt x="446918" y="127000"/>
                  </a:lnTo>
                  <a:lnTo>
                    <a:pt x="448520" y="124460"/>
                  </a:lnTo>
                  <a:lnTo>
                    <a:pt x="453494" y="121920"/>
                  </a:lnTo>
                  <a:lnTo>
                    <a:pt x="456258" y="120650"/>
                  </a:lnTo>
                  <a:lnTo>
                    <a:pt x="461252" y="119380"/>
                  </a:lnTo>
                  <a:lnTo>
                    <a:pt x="462247" y="119380"/>
                  </a:lnTo>
                  <a:lnTo>
                    <a:pt x="464142" y="116840"/>
                  </a:lnTo>
                  <a:lnTo>
                    <a:pt x="465231" y="116840"/>
                  </a:lnTo>
                  <a:lnTo>
                    <a:pt x="468823" y="114300"/>
                  </a:lnTo>
                  <a:lnTo>
                    <a:pt x="470854" y="113030"/>
                  </a:lnTo>
                  <a:lnTo>
                    <a:pt x="472907" y="110490"/>
                  </a:lnTo>
                  <a:lnTo>
                    <a:pt x="473503" y="109220"/>
                  </a:lnTo>
                  <a:lnTo>
                    <a:pt x="477357" y="109220"/>
                  </a:lnTo>
                  <a:lnTo>
                    <a:pt x="479493" y="106680"/>
                  </a:lnTo>
                  <a:lnTo>
                    <a:pt x="483733" y="102870"/>
                  </a:lnTo>
                  <a:lnTo>
                    <a:pt x="486362" y="101600"/>
                  </a:lnTo>
                  <a:lnTo>
                    <a:pt x="487995" y="99060"/>
                  </a:lnTo>
                  <a:close/>
                </a:path>
                <a:path w="663575" h="146050">
                  <a:moveTo>
                    <a:pt x="514769" y="81280"/>
                  </a:moveTo>
                  <a:lnTo>
                    <a:pt x="506843" y="81280"/>
                  </a:lnTo>
                  <a:lnTo>
                    <a:pt x="502026" y="83820"/>
                  </a:lnTo>
                  <a:lnTo>
                    <a:pt x="499817" y="86360"/>
                  </a:lnTo>
                  <a:lnTo>
                    <a:pt x="496539" y="87630"/>
                  </a:lnTo>
                  <a:lnTo>
                    <a:pt x="496393" y="87630"/>
                  </a:lnTo>
                  <a:lnTo>
                    <a:pt x="494696" y="91440"/>
                  </a:lnTo>
                  <a:lnTo>
                    <a:pt x="491199" y="91440"/>
                  </a:lnTo>
                  <a:lnTo>
                    <a:pt x="487985" y="93980"/>
                  </a:lnTo>
                  <a:lnTo>
                    <a:pt x="487388" y="95250"/>
                  </a:lnTo>
                  <a:lnTo>
                    <a:pt x="483786" y="95250"/>
                  </a:lnTo>
                  <a:lnTo>
                    <a:pt x="483639" y="99060"/>
                  </a:lnTo>
                  <a:lnTo>
                    <a:pt x="492121" y="99060"/>
                  </a:lnTo>
                  <a:lnTo>
                    <a:pt x="494309" y="96520"/>
                  </a:lnTo>
                  <a:lnTo>
                    <a:pt x="499094" y="91440"/>
                  </a:lnTo>
                  <a:lnTo>
                    <a:pt x="501880" y="90170"/>
                  </a:lnTo>
                  <a:lnTo>
                    <a:pt x="507094" y="87630"/>
                  </a:lnTo>
                  <a:lnTo>
                    <a:pt x="508738" y="86360"/>
                  </a:lnTo>
                  <a:lnTo>
                    <a:pt x="510256" y="83820"/>
                  </a:lnTo>
                  <a:lnTo>
                    <a:pt x="511094" y="83820"/>
                  </a:lnTo>
                  <a:lnTo>
                    <a:pt x="514769" y="81280"/>
                  </a:lnTo>
                  <a:close/>
                </a:path>
                <a:path w="663575" h="146050">
                  <a:moveTo>
                    <a:pt x="596149" y="31750"/>
                  </a:moveTo>
                  <a:lnTo>
                    <a:pt x="583971" y="31750"/>
                  </a:lnTo>
                  <a:lnTo>
                    <a:pt x="579573" y="33020"/>
                  </a:lnTo>
                  <a:lnTo>
                    <a:pt x="577563" y="34290"/>
                  </a:lnTo>
                  <a:lnTo>
                    <a:pt x="573773" y="36830"/>
                  </a:lnTo>
                  <a:lnTo>
                    <a:pt x="571689" y="38100"/>
                  </a:lnTo>
                  <a:lnTo>
                    <a:pt x="569825" y="39370"/>
                  </a:lnTo>
                  <a:lnTo>
                    <a:pt x="564988" y="39370"/>
                  </a:lnTo>
                  <a:lnTo>
                    <a:pt x="563438" y="41910"/>
                  </a:lnTo>
                  <a:lnTo>
                    <a:pt x="562820" y="41910"/>
                  </a:lnTo>
                  <a:lnTo>
                    <a:pt x="561050" y="43180"/>
                  </a:lnTo>
                  <a:lnTo>
                    <a:pt x="560223" y="43180"/>
                  </a:lnTo>
                  <a:lnTo>
                    <a:pt x="557668" y="48260"/>
                  </a:lnTo>
                  <a:lnTo>
                    <a:pt x="553752" y="49530"/>
                  </a:lnTo>
                  <a:lnTo>
                    <a:pt x="547658" y="53340"/>
                  </a:lnTo>
                  <a:lnTo>
                    <a:pt x="545281" y="54610"/>
                  </a:lnTo>
                  <a:lnTo>
                    <a:pt x="539983" y="55880"/>
                  </a:lnTo>
                  <a:lnTo>
                    <a:pt x="538517" y="57150"/>
                  </a:lnTo>
                  <a:lnTo>
                    <a:pt x="536412" y="58420"/>
                  </a:lnTo>
                  <a:lnTo>
                    <a:pt x="536276" y="58420"/>
                  </a:lnTo>
                  <a:lnTo>
                    <a:pt x="533240" y="63500"/>
                  </a:lnTo>
                  <a:lnTo>
                    <a:pt x="527931" y="64770"/>
                  </a:lnTo>
                  <a:lnTo>
                    <a:pt x="519554" y="72390"/>
                  </a:lnTo>
                  <a:lnTo>
                    <a:pt x="514371" y="74930"/>
                  </a:lnTo>
                  <a:lnTo>
                    <a:pt x="509241" y="81280"/>
                  </a:lnTo>
                  <a:lnTo>
                    <a:pt x="517460" y="81280"/>
                  </a:lnTo>
                  <a:lnTo>
                    <a:pt x="520183" y="76200"/>
                  </a:lnTo>
                  <a:lnTo>
                    <a:pt x="522067" y="74930"/>
                  </a:lnTo>
                  <a:lnTo>
                    <a:pt x="528172" y="72390"/>
                  </a:lnTo>
                  <a:lnTo>
                    <a:pt x="530832" y="69850"/>
                  </a:lnTo>
                  <a:lnTo>
                    <a:pt x="533753" y="67310"/>
                  </a:lnTo>
                  <a:lnTo>
                    <a:pt x="538203" y="66040"/>
                  </a:lnTo>
                  <a:lnTo>
                    <a:pt x="540318" y="60960"/>
                  </a:lnTo>
                  <a:lnTo>
                    <a:pt x="547574" y="59690"/>
                  </a:lnTo>
                  <a:lnTo>
                    <a:pt x="550004" y="57150"/>
                  </a:lnTo>
                  <a:lnTo>
                    <a:pt x="554548" y="53340"/>
                  </a:lnTo>
                  <a:lnTo>
                    <a:pt x="560852" y="49530"/>
                  </a:lnTo>
                  <a:lnTo>
                    <a:pt x="562736" y="48260"/>
                  </a:lnTo>
                  <a:lnTo>
                    <a:pt x="564296" y="45720"/>
                  </a:lnTo>
                  <a:lnTo>
                    <a:pt x="568872" y="45720"/>
                  </a:lnTo>
                  <a:lnTo>
                    <a:pt x="571134" y="43180"/>
                  </a:lnTo>
                  <a:lnTo>
                    <a:pt x="575406" y="40640"/>
                  </a:lnTo>
                  <a:lnTo>
                    <a:pt x="577846" y="39370"/>
                  </a:lnTo>
                  <a:lnTo>
                    <a:pt x="584600" y="35560"/>
                  </a:lnTo>
                  <a:lnTo>
                    <a:pt x="589940" y="34290"/>
                  </a:lnTo>
                  <a:lnTo>
                    <a:pt x="596149" y="31750"/>
                  </a:lnTo>
                  <a:close/>
                </a:path>
                <a:path w="663575" h="146050">
                  <a:moveTo>
                    <a:pt x="80290" y="54610"/>
                  </a:moveTo>
                  <a:lnTo>
                    <a:pt x="59757" y="54610"/>
                  </a:lnTo>
                  <a:lnTo>
                    <a:pt x="63882" y="55880"/>
                  </a:lnTo>
                  <a:lnTo>
                    <a:pt x="65610" y="57150"/>
                  </a:lnTo>
                  <a:lnTo>
                    <a:pt x="71442" y="55880"/>
                  </a:lnTo>
                  <a:lnTo>
                    <a:pt x="75568" y="55880"/>
                  </a:lnTo>
                  <a:lnTo>
                    <a:pt x="80290" y="54610"/>
                  </a:lnTo>
                  <a:close/>
                </a:path>
                <a:path w="663575" h="146050">
                  <a:moveTo>
                    <a:pt x="3204" y="6350"/>
                  </a:moveTo>
                  <a:lnTo>
                    <a:pt x="240" y="6350"/>
                  </a:lnTo>
                  <a:lnTo>
                    <a:pt x="534" y="7620"/>
                  </a:lnTo>
                  <a:lnTo>
                    <a:pt x="439" y="8890"/>
                  </a:lnTo>
                  <a:lnTo>
                    <a:pt x="1340" y="12700"/>
                  </a:lnTo>
                  <a:lnTo>
                    <a:pt x="1884" y="16510"/>
                  </a:lnTo>
                  <a:lnTo>
                    <a:pt x="2701" y="22860"/>
                  </a:lnTo>
                  <a:lnTo>
                    <a:pt x="4439" y="25400"/>
                  </a:lnTo>
                  <a:lnTo>
                    <a:pt x="6889" y="30480"/>
                  </a:lnTo>
                  <a:lnTo>
                    <a:pt x="10020" y="33020"/>
                  </a:lnTo>
                  <a:lnTo>
                    <a:pt x="13025" y="36830"/>
                  </a:lnTo>
                  <a:lnTo>
                    <a:pt x="13863" y="38100"/>
                  </a:lnTo>
                  <a:lnTo>
                    <a:pt x="16009" y="43180"/>
                  </a:lnTo>
                  <a:lnTo>
                    <a:pt x="18910" y="44450"/>
                  </a:lnTo>
                  <a:lnTo>
                    <a:pt x="26763" y="46990"/>
                  </a:lnTo>
                  <a:lnTo>
                    <a:pt x="31077" y="49530"/>
                  </a:lnTo>
                  <a:lnTo>
                    <a:pt x="40312" y="50800"/>
                  </a:lnTo>
                  <a:lnTo>
                    <a:pt x="43736" y="54610"/>
                  </a:lnTo>
                  <a:lnTo>
                    <a:pt x="50595" y="55880"/>
                  </a:lnTo>
                  <a:lnTo>
                    <a:pt x="52710" y="55880"/>
                  </a:lnTo>
                  <a:lnTo>
                    <a:pt x="57317" y="54610"/>
                  </a:lnTo>
                  <a:lnTo>
                    <a:pt x="89484" y="54610"/>
                  </a:lnTo>
                  <a:lnTo>
                    <a:pt x="93997" y="53340"/>
                  </a:lnTo>
                  <a:lnTo>
                    <a:pt x="102457" y="52070"/>
                  </a:lnTo>
                  <a:lnTo>
                    <a:pt x="47223" y="52070"/>
                  </a:lnTo>
                  <a:lnTo>
                    <a:pt x="44951" y="50800"/>
                  </a:lnTo>
                  <a:lnTo>
                    <a:pt x="41307" y="48260"/>
                  </a:lnTo>
                  <a:lnTo>
                    <a:pt x="35475" y="48260"/>
                  </a:lnTo>
                  <a:lnTo>
                    <a:pt x="33841" y="46990"/>
                  </a:lnTo>
                  <a:lnTo>
                    <a:pt x="33402" y="45720"/>
                  </a:lnTo>
                  <a:lnTo>
                    <a:pt x="29046" y="45720"/>
                  </a:lnTo>
                  <a:lnTo>
                    <a:pt x="26606" y="41910"/>
                  </a:lnTo>
                  <a:lnTo>
                    <a:pt x="23067" y="40640"/>
                  </a:lnTo>
                  <a:lnTo>
                    <a:pt x="22700" y="40640"/>
                  </a:lnTo>
                  <a:lnTo>
                    <a:pt x="17434" y="39370"/>
                  </a:lnTo>
                  <a:lnTo>
                    <a:pt x="15842" y="35560"/>
                  </a:lnTo>
                  <a:lnTo>
                    <a:pt x="12282" y="31750"/>
                  </a:lnTo>
                  <a:lnTo>
                    <a:pt x="8638" y="26670"/>
                  </a:lnTo>
                  <a:lnTo>
                    <a:pt x="6544" y="22860"/>
                  </a:lnTo>
                  <a:lnTo>
                    <a:pt x="3497" y="16510"/>
                  </a:lnTo>
                  <a:lnTo>
                    <a:pt x="3497" y="10160"/>
                  </a:lnTo>
                  <a:lnTo>
                    <a:pt x="3287" y="10160"/>
                  </a:lnTo>
                  <a:lnTo>
                    <a:pt x="3382" y="8890"/>
                  </a:lnTo>
                  <a:lnTo>
                    <a:pt x="3067" y="7620"/>
                  </a:lnTo>
                  <a:lnTo>
                    <a:pt x="3204" y="6350"/>
                  </a:lnTo>
                  <a:close/>
                </a:path>
                <a:path w="663575" h="146050">
                  <a:moveTo>
                    <a:pt x="89484" y="54610"/>
                  </a:moveTo>
                  <a:lnTo>
                    <a:pt x="81170" y="54610"/>
                  </a:lnTo>
                  <a:lnTo>
                    <a:pt x="82971" y="55880"/>
                  </a:lnTo>
                  <a:lnTo>
                    <a:pt x="83976" y="55880"/>
                  </a:lnTo>
                  <a:lnTo>
                    <a:pt x="89484" y="54610"/>
                  </a:lnTo>
                  <a:close/>
                </a:path>
                <a:path w="663575" h="146050">
                  <a:moveTo>
                    <a:pt x="57034" y="50800"/>
                  </a:moveTo>
                  <a:lnTo>
                    <a:pt x="51045" y="50800"/>
                  </a:lnTo>
                  <a:lnTo>
                    <a:pt x="47223" y="52070"/>
                  </a:lnTo>
                  <a:lnTo>
                    <a:pt x="61024" y="52070"/>
                  </a:lnTo>
                  <a:lnTo>
                    <a:pt x="57034" y="50800"/>
                  </a:lnTo>
                  <a:close/>
                </a:path>
                <a:path w="663575" h="146050">
                  <a:moveTo>
                    <a:pt x="119053" y="46990"/>
                  </a:moveTo>
                  <a:lnTo>
                    <a:pt x="100782" y="46990"/>
                  </a:lnTo>
                  <a:lnTo>
                    <a:pt x="98175" y="48260"/>
                  </a:lnTo>
                  <a:lnTo>
                    <a:pt x="94531" y="48260"/>
                  </a:lnTo>
                  <a:lnTo>
                    <a:pt x="93745" y="49530"/>
                  </a:lnTo>
                  <a:lnTo>
                    <a:pt x="91515" y="50800"/>
                  </a:lnTo>
                  <a:lnTo>
                    <a:pt x="84060" y="50800"/>
                  </a:lnTo>
                  <a:lnTo>
                    <a:pt x="77976" y="52070"/>
                  </a:lnTo>
                  <a:lnTo>
                    <a:pt x="102457" y="52070"/>
                  </a:lnTo>
                  <a:lnTo>
                    <a:pt x="104190" y="50800"/>
                  </a:lnTo>
                  <a:lnTo>
                    <a:pt x="89997" y="50800"/>
                  </a:lnTo>
                  <a:lnTo>
                    <a:pt x="86102" y="49530"/>
                  </a:lnTo>
                  <a:lnTo>
                    <a:pt x="112048" y="49530"/>
                  </a:lnTo>
                  <a:lnTo>
                    <a:pt x="113891" y="48260"/>
                  </a:lnTo>
                  <a:lnTo>
                    <a:pt x="119053" y="46990"/>
                  </a:lnTo>
                  <a:close/>
                </a:path>
                <a:path w="663575" h="146050">
                  <a:moveTo>
                    <a:pt x="179041" y="31750"/>
                  </a:moveTo>
                  <a:lnTo>
                    <a:pt x="160707" y="31750"/>
                  </a:lnTo>
                  <a:lnTo>
                    <a:pt x="157283" y="34290"/>
                  </a:lnTo>
                  <a:lnTo>
                    <a:pt x="153744" y="34290"/>
                  </a:lnTo>
                  <a:lnTo>
                    <a:pt x="147021" y="36830"/>
                  </a:lnTo>
                  <a:lnTo>
                    <a:pt x="143325" y="36830"/>
                  </a:lnTo>
                  <a:lnTo>
                    <a:pt x="138948" y="38100"/>
                  </a:lnTo>
                  <a:lnTo>
                    <a:pt x="138142" y="38100"/>
                  </a:lnTo>
                  <a:lnTo>
                    <a:pt x="136079" y="39370"/>
                  </a:lnTo>
                  <a:lnTo>
                    <a:pt x="134090" y="40640"/>
                  </a:lnTo>
                  <a:lnTo>
                    <a:pt x="129137" y="40640"/>
                  </a:lnTo>
                  <a:lnTo>
                    <a:pt x="126676" y="41910"/>
                  </a:lnTo>
                  <a:lnTo>
                    <a:pt x="121305" y="43180"/>
                  </a:lnTo>
                  <a:lnTo>
                    <a:pt x="118530" y="43180"/>
                  </a:lnTo>
                  <a:lnTo>
                    <a:pt x="112352" y="44450"/>
                  </a:lnTo>
                  <a:lnTo>
                    <a:pt x="108907" y="44450"/>
                  </a:lnTo>
                  <a:lnTo>
                    <a:pt x="105263" y="46990"/>
                  </a:lnTo>
                  <a:lnTo>
                    <a:pt x="127179" y="46990"/>
                  </a:lnTo>
                  <a:lnTo>
                    <a:pt x="128959" y="44450"/>
                  </a:lnTo>
                  <a:lnTo>
                    <a:pt x="135650" y="43180"/>
                  </a:lnTo>
                  <a:lnTo>
                    <a:pt x="140110" y="41910"/>
                  </a:lnTo>
                  <a:lnTo>
                    <a:pt x="146068" y="41910"/>
                  </a:lnTo>
                  <a:lnTo>
                    <a:pt x="151984" y="39370"/>
                  </a:lnTo>
                  <a:lnTo>
                    <a:pt x="157880" y="38100"/>
                  </a:lnTo>
                  <a:lnTo>
                    <a:pt x="167586" y="35560"/>
                  </a:lnTo>
                  <a:lnTo>
                    <a:pt x="171869" y="35560"/>
                  </a:lnTo>
                  <a:lnTo>
                    <a:pt x="179041" y="31750"/>
                  </a:lnTo>
                  <a:close/>
                </a:path>
                <a:path w="663575" h="146050">
                  <a:moveTo>
                    <a:pt x="177387" y="27940"/>
                  </a:moveTo>
                  <a:lnTo>
                    <a:pt x="170654" y="31750"/>
                  </a:lnTo>
                  <a:lnTo>
                    <a:pt x="179041" y="31750"/>
                  </a:lnTo>
                  <a:lnTo>
                    <a:pt x="183355" y="33020"/>
                  </a:lnTo>
                  <a:lnTo>
                    <a:pt x="188423" y="29210"/>
                  </a:lnTo>
                  <a:lnTo>
                    <a:pt x="180371" y="29210"/>
                  </a:lnTo>
                  <a:lnTo>
                    <a:pt x="177387" y="27940"/>
                  </a:lnTo>
                  <a:close/>
                </a:path>
                <a:path w="663575" h="146050">
                  <a:moveTo>
                    <a:pt x="625928" y="22860"/>
                  </a:moveTo>
                  <a:lnTo>
                    <a:pt x="608651" y="22860"/>
                  </a:lnTo>
                  <a:lnTo>
                    <a:pt x="606295" y="24130"/>
                  </a:lnTo>
                  <a:lnTo>
                    <a:pt x="601971" y="26670"/>
                  </a:lnTo>
                  <a:lnTo>
                    <a:pt x="599856" y="27940"/>
                  </a:lnTo>
                  <a:lnTo>
                    <a:pt x="592997" y="27940"/>
                  </a:lnTo>
                  <a:lnTo>
                    <a:pt x="590735" y="29210"/>
                  </a:lnTo>
                  <a:lnTo>
                    <a:pt x="587877" y="29210"/>
                  </a:lnTo>
                  <a:lnTo>
                    <a:pt x="585929" y="31750"/>
                  </a:lnTo>
                  <a:lnTo>
                    <a:pt x="597793" y="31750"/>
                  </a:lnTo>
                  <a:lnTo>
                    <a:pt x="602201" y="30480"/>
                  </a:lnTo>
                  <a:lnTo>
                    <a:pt x="604274" y="29210"/>
                  </a:lnTo>
                  <a:lnTo>
                    <a:pt x="606683" y="26670"/>
                  </a:lnTo>
                  <a:lnTo>
                    <a:pt x="611216" y="26670"/>
                  </a:lnTo>
                  <a:lnTo>
                    <a:pt x="614106" y="25400"/>
                  </a:lnTo>
                  <a:lnTo>
                    <a:pt x="621689" y="24126"/>
                  </a:lnTo>
                  <a:lnTo>
                    <a:pt x="625928" y="22860"/>
                  </a:lnTo>
                  <a:close/>
                </a:path>
                <a:path w="663575" h="146050">
                  <a:moveTo>
                    <a:pt x="201061" y="25400"/>
                  </a:moveTo>
                  <a:lnTo>
                    <a:pt x="188004" y="25400"/>
                  </a:lnTo>
                  <a:lnTo>
                    <a:pt x="185397" y="26670"/>
                  </a:lnTo>
                  <a:lnTo>
                    <a:pt x="181774" y="27940"/>
                  </a:lnTo>
                  <a:lnTo>
                    <a:pt x="180371" y="29210"/>
                  </a:lnTo>
                  <a:lnTo>
                    <a:pt x="197093" y="29210"/>
                  </a:lnTo>
                  <a:lnTo>
                    <a:pt x="201061" y="25400"/>
                  </a:lnTo>
                  <a:close/>
                </a:path>
                <a:path w="663575" h="146050">
                  <a:moveTo>
                    <a:pt x="236767" y="19050"/>
                  </a:moveTo>
                  <a:lnTo>
                    <a:pt x="236390" y="19050"/>
                  </a:lnTo>
                  <a:lnTo>
                    <a:pt x="232558" y="21590"/>
                  </a:lnTo>
                  <a:lnTo>
                    <a:pt x="198925" y="21590"/>
                  </a:lnTo>
                  <a:lnTo>
                    <a:pt x="196412" y="25400"/>
                  </a:lnTo>
                  <a:lnTo>
                    <a:pt x="211689" y="25400"/>
                  </a:lnTo>
                  <a:lnTo>
                    <a:pt x="214569" y="24130"/>
                  </a:lnTo>
                  <a:lnTo>
                    <a:pt x="218650" y="24126"/>
                  </a:lnTo>
                  <a:lnTo>
                    <a:pt x="221385" y="22860"/>
                  </a:lnTo>
                  <a:lnTo>
                    <a:pt x="254651" y="22860"/>
                  </a:lnTo>
                  <a:lnTo>
                    <a:pt x="251322" y="21590"/>
                  </a:lnTo>
                  <a:lnTo>
                    <a:pt x="244463" y="20320"/>
                  </a:lnTo>
                  <a:lnTo>
                    <a:pt x="240620" y="20320"/>
                  </a:lnTo>
                  <a:lnTo>
                    <a:pt x="236767" y="19050"/>
                  </a:lnTo>
                  <a:close/>
                </a:path>
                <a:path w="663575" h="146050">
                  <a:moveTo>
                    <a:pt x="230411" y="22860"/>
                  </a:moveTo>
                  <a:lnTo>
                    <a:pt x="223595" y="22860"/>
                  </a:lnTo>
                  <a:lnTo>
                    <a:pt x="228156" y="24126"/>
                  </a:lnTo>
                  <a:lnTo>
                    <a:pt x="230411" y="22860"/>
                  </a:lnTo>
                  <a:close/>
                </a:path>
                <a:path w="663575" h="146050">
                  <a:moveTo>
                    <a:pt x="630355" y="24126"/>
                  </a:moveTo>
                  <a:close/>
                </a:path>
                <a:path w="663575" h="146050">
                  <a:moveTo>
                    <a:pt x="662911" y="21590"/>
                  </a:moveTo>
                  <a:lnTo>
                    <a:pt x="646022" y="21590"/>
                  </a:lnTo>
                  <a:lnTo>
                    <a:pt x="652176" y="24126"/>
                  </a:lnTo>
                  <a:lnTo>
                    <a:pt x="655058" y="22860"/>
                  </a:lnTo>
                  <a:lnTo>
                    <a:pt x="663215" y="22860"/>
                  </a:lnTo>
                  <a:lnTo>
                    <a:pt x="662911" y="21590"/>
                  </a:lnTo>
                  <a:close/>
                </a:path>
                <a:path w="663575" h="146050">
                  <a:moveTo>
                    <a:pt x="659885" y="22860"/>
                  </a:moveTo>
                  <a:lnTo>
                    <a:pt x="655058" y="22860"/>
                  </a:lnTo>
                  <a:lnTo>
                    <a:pt x="658883" y="24126"/>
                  </a:lnTo>
                  <a:lnTo>
                    <a:pt x="659885" y="22860"/>
                  </a:lnTo>
                  <a:close/>
                </a:path>
                <a:path w="663575" h="146050">
                  <a:moveTo>
                    <a:pt x="663215" y="22860"/>
                  </a:moveTo>
                  <a:lnTo>
                    <a:pt x="659885" y="22860"/>
                  </a:lnTo>
                  <a:lnTo>
                    <a:pt x="661665" y="24130"/>
                  </a:lnTo>
                  <a:lnTo>
                    <a:pt x="662536" y="24126"/>
                  </a:lnTo>
                  <a:lnTo>
                    <a:pt x="663215" y="22860"/>
                  </a:lnTo>
                  <a:close/>
                </a:path>
                <a:path w="663575" h="146050">
                  <a:moveTo>
                    <a:pt x="633268" y="22860"/>
                  </a:moveTo>
                  <a:lnTo>
                    <a:pt x="625928" y="22860"/>
                  </a:lnTo>
                  <a:lnTo>
                    <a:pt x="630355" y="24126"/>
                  </a:lnTo>
                  <a:lnTo>
                    <a:pt x="633268" y="22860"/>
                  </a:lnTo>
                  <a:close/>
                </a:path>
                <a:path w="663575" h="146050">
                  <a:moveTo>
                    <a:pt x="628253" y="20320"/>
                  </a:moveTo>
                  <a:lnTo>
                    <a:pt x="620106" y="20320"/>
                  </a:lnTo>
                  <a:lnTo>
                    <a:pt x="615897" y="22860"/>
                  </a:lnTo>
                  <a:lnTo>
                    <a:pt x="642577" y="22860"/>
                  </a:lnTo>
                  <a:lnTo>
                    <a:pt x="646022" y="21590"/>
                  </a:lnTo>
                  <a:lnTo>
                    <a:pt x="630682" y="21590"/>
                  </a:lnTo>
                  <a:lnTo>
                    <a:pt x="628253" y="20320"/>
                  </a:lnTo>
                  <a:close/>
                </a:path>
                <a:path w="663575" h="146050">
                  <a:moveTo>
                    <a:pt x="228830" y="19050"/>
                  </a:moveTo>
                  <a:lnTo>
                    <a:pt x="222474" y="20320"/>
                  </a:lnTo>
                  <a:lnTo>
                    <a:pt x="213784" y="20320"/>
                  </a:lnTo>
                  <a:lnTo>
                    <a:pt x="208956" y="21590"/>
                  </a:lnTo>
                  <a:lnTo>
                    <a:pt x="232558" y="21590"/>
                  </a:lnTo>
                  <a:lnTo>
                    <a:pt x="228830" y="19050"/>
                  </a:lnTo>
                  <a:close/>
                </a:path>
                <a:path w="663575" h="146050">
                  <a:moveTo>
                    <a:pt x="635153" y="19050"/>
                  </a:moveTo>
                  <a:lnTo>
                    <a:pt x="631342" y="21590"/>
                  </a:lnTo>
                  <a:lnTo>
                    <a:pt x="650639" y="21590"/>
                  </a:lnTo>
                  <a:lnTo>
                    <a:pt x="646221" y="20320"/>
                  </a:lnTo>
                  <a:lnTo>
                    <a:pt x="638493" y="20320"/>
                  </a:lnTo>
                  <a:lnTo>
                    <a:pt x="635153" y="19050"/>
                  </a:lnTo>
                  <a:close/>
                </a:path>
                <a:path w="663575" h="146050">
                  <a:moveTo>
                    <a:pt x="2303" y="0"/>
                  </a:moveTo>
                  <a:lnTo>
                    <a:pt x="806" y="0"/>
                  </a:lnTo>
                  <a:lnTo>
                    <a:pt x="314" y="5080"/>
                  </a:lnTo>
                  <a:lnTo>
                    <a:pt x="0" y="5080"/>
                  </a:lnTo>
                  <a:lnTo>
                    <a:pt x="178" y="6350"/>
                  </a:lnTo>
                  <a:lnTo>
                    <a:pt x="3141" y="6350"/>
                  </a:lnTo>
                  <a:lnTo>
                    <a:pt x="2638" y="5080"/>
                  </a:lnTo>
                  <a:lnTo>
                    <a:pt x="2827" y="3810"/>
                  </a:lnTo>
                  <a:lnTo>
                    <a:pt x="2177" y="1270"/>
                  </a:lnTo>
                  <a:lnTo>
                    <a:pt x="2303" y="0"/>
                  </a:lnTo>
                  <a:close/>
                </a:path>
              </a:pathLst>
            </a:custGeom>
            <a:solidFill>
              <a:srgbClr val="EDE1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626009" y="7895707"/>
              <a:ext cx="340995" cy="189230"/>
            </a:xfrm>
            <a:custGeom>
              <a:avLst/>
              <a:gdLst/>
              <a:ahLst/>
              <a:cxnLst/>
              <a:rect l="l" t="t" r="r" b="b"/>
              <a:pathLst>
                <a:path w="340994" h="189229">
                  <a:moveTo>
                    <a:pt x="337654" y="0"/>
                  </a:moveTo>
                  <a:lnTo>
                    <a:pt x="336262" y="513"/>
                  </a:lnTo>
                  <a:lnTo>
                    <a:pt x="332838" y="7036"/>
                  </a:lnTo>
                  <a:lnTo>
                    <a:pt x="330827" y="11790"/>
                  </a:lnTo>
                  <a:lnTo>
                    <a:pt x="329330" y="14188"/>
                  </a:lnTo>
                  <a:lnTo>
                    <a:pt x="324367" y="20617"/>
                  </a:lnTo>
                  <a:lnTo>
                    <a:pt x="322000" y="25308"/>
                  </a:lnTo>
                  <a:lnTo>
                    <a:pt x="311948" y="43579"/>
                  </a:lnTo>
                  <a:lnTo>
                    <a:pt x="308514" y="50134"/>
                  </a:lnTo>
                  <a:lnTo>
                    <a:pt x="303708" y="55746"/>
                  </a:lnTo>
                  <a:lnTo>
                    <a:pt x="298797" y="63935"/>
                  </a:lnTo>
                  <a:lnTo>
                    <a:pt x="292734" y="69024"/>
                  </a:lnTo>
                  <a:lnTo>
                    <a:pt x="290336" y="71736"/>
                  </a:lnTo>
                  <a:lnTo>
                    <a:pt x="282546" y="77903"/>
                  </a:lnTo>
                  <a:lnTo>
                    <a:pt x="277729" y="82007"/>
                  </a:lnTo>
                  <a:lnTo>
                    <a:pt x="269321" y="91033"/>
                  </a:lnTo>
                  <a:lnTo>
                    <a:pt x="258170" y="100447"/>
                  </a:lnTo>
                  <a:lnTo>
                    <a:pt x="255866" y="101703"/>
                  </a:lnTo>
                  <a:lnTo>
                    <a:pt x="249971" y="106028"/>
                  </a:lnTo>
                  <a:lnTo>
                    <a:pt x="240662" y="113849"/>
                  </a:lnTo>
                  <a:lnTo>
                    <a:pt x="238076" y="114938"/>
                  </a:lnTo>
                  <a:lnTo>
                    <a:pt x="233165" y="118593"/>
                  </a:lnTo>
                  <a:lnTo>
                    <a:pt x="230935" y="121043"/>
                  </a:lnTo>
                  <a:lnTo>
                    <a:pt x="228401" y="123169"/>
                  </a:lnTo>
                  <a:lnTo>
                    <a:pt x="222954" y="127302"/>
                  </a:lnTo>
                  <a:lnTo>
                    <a:pt x="217213" y="130914"/>
                  </a:lnTo>
                  <a:lnTo>
                    <a:pt x="211220" y="134091"/>
                  </a:lnTo>
                  <a:lnTo>
                    <a:pt x="201543" y="138404"/>
                  </a:lnTo>
                  <a:lnTo>
                    <a:pt x="198213" y="140194"/>
                  </a:lnTo>
                  <a:lnTo>
                    <a:pt x="193795" y="143482"/>
                  </a:lnTo>
                  <a:lnTo>
                    <a:pt x="174529" y="153237"/>
                  </a:lnTo>
                  <a:lnTo>
                    <a:pt x="165324" y="156979"/>
                  </a:lnTo>
                  <a:lnTo>
                    <a:pt x="162769" y="158518"/>
                  </a:lnTo>
                  <a:lnTo>
                    <a:pt x="158466" y="162455"/>
                  </a:lnTo>
                  <a:lnTo>
                    <a:pt x="150309" y="165722"/>
                  </a:lnTo>
                  <a:lnTo>
                    <a:pt x="136320" y="168916"/>
                  </a:lnTo>
                  <a:lnTo>
                    <a:pt x="126153" y="172780"/>
                  </a:lnTo>
                  <a:lnTo>
                    <a:pt x="119504" y="174308"/>
                  </a:lnTo>
                  <a:lnTo>
                    <a:pt x="106164" y="175963"/>
                  </a:lnTo>
                  <a:lnTo>
                    <a:pt x="99756" y="176947"/>
                  </a:lnTo>
                  <a:lnTo>
                    <a:pt x="90018" y="178842"/>
                  </a:lnTo>
                  <a:lnTo>
                    <a:pt x="86573" y="178654"/>
                  </a:lnTo>
                  <a:lnTo>
                    <a:pt x="80971" y="179889"/>
                  </a:lnTo>
                  <a:lnTo>
                    <a:pt x="75243" y="181805"/>
                  </a:lnTo>
                  <a:lnTo>
                    <a:pt x="69579" y="182350"/>
                  </a:lnTo>
                  <a:lnTo>
                    <a:pt x="59778" y="179156"/>
                  </a:lnTo>
                  <a:lnTo>
                    <a:pt x="55684" y="178591"/>
                  </a:lnTo>
                  <a:lnTo>
                    <a:pt x="48145" y="177156"/>
                  </a:lnTo>
                  <a:lnTo>
                    <a:pt x="38155" y="171418"/>
                  </a:lnTo>
                  <a:lnTo>
                    <a:pt x="34156" y="170361"/>
                  </a:lnTo>
                  <a:lnTo>
                    <a:pt x="27967" y="169774"/>
                  </a:lnTo>
                  <a:lnTo>
                    <a:pt x="15423" y="164790"/>
                  </a:lnTo>
                  <a:lnTo>
                    <a:pt x="9528" y="160550"/>
                  </a:lnTo>
                  <a:lnTo>
                    <a:pt x="6900" y="160225"/>
                  </a:lnTo>
                  <a:lnTo>
                    <a:pt x="4387" y="157325"/>
                  </a:lnTo>
                  <a:lnTo>
                    <a:pt x="3423" y="156560"/>
                  </a:lnTo>
                  <a:lnTo>
                    <a:pt x="1968" y="153880"/>
                  </a:lnTo>
                  <a:lnTo>
                    <a:pt x="837" y="154361"/>
                  </a:lnTo>
                  <a:lnTo>
                    <a:pt x="0" y="156476"/>
                  </a:lnTo>
                  <a:lnTo>
                    <a:pt x="2460" y="160529"/>
                  </a:lnTo>
                  <a:lnTo>
                    <a:pt x="3078" y="161031"/>
                  </a:lnTo>
                  <a:lnTo>
                    <a:pt x="3392" y="161743"/>
                  </a:lnTo>
                  <a:lnTo>
                    <a:pt x="4952" y="163785"/>
                  </a:lnTo>
                  <a:lnTo>
                    <a:pt x="6910" y="165492"/>
                  </a:lnTo>
                  <a:lnTo>
                    <a:pt x="15235" y="170623"/>
                  </a:lnTo>
                  <a:lnTo>
                    <a:pt x="21255" y="174759"/>
                  </a:lnTo>
                  <a:lnTo>
                    <a:pt x="31601" y="178266"/>
                  </a:lnTo>
                  <a:lnTo>
                    <a:pt x="42124" y="182832"/>
                  </a:lnTo>
                  <a:lnTo>
                    <a:pt x="46501" y="182779"/>
                  </a:lnTo>
                  <a:lnTo>
                    <a:pt x="50637" y="183910"/>
                  </a:lnTo>
                  <a:lnTo>
                    <a:pt x="57669" y="185464"/>
                  </a:lnTo>
                  <a:lnTo>
                    <a:pt x="64785" y="186519"/>
                  </a:lnTo>
                  <a:lnTo>
                    <a:pt x="81819" y="188695"/>
                  </a:lnTo>
                  <a:lnTo>
                    <a:pt x="84719" y="188078"/>
                  </a:lnTo>
                  <a:lnTo>
                    <a:pt x="90164" y="187889"/>
                  </a:lnTo>
                  <a:lnTo>
                    <a:pt x="92751" y="187345"/>
                  </a:lnTo>
                  <a:lnTo>
                    <a:pt x="95379" y="187585"/>
                  </a:lnTo>
                  <a:lnTo>
                    <a:pt x="101274" y="186297"/>
                  </a:lnTo>
                  <a:lnTo>
                    <a:pt x="107316" y="185512"/>
                  </a:lnTo>
                  <a:lnTo>
                    <a:pt x="113598" y="182224"/>
                  </a:lnTo>
                  <a:lnTo>
                    <a:pt x="120540" y="181073"/>
                  </a:lnTo>
                  <a:lnTo>
                    <a:pt x="137482" y="174675"/>
                  </a:lnTo>
                  <a:lnTo>
                    <a:pt x="142393" y="173774"/>
                  </a:lnTo>
                  <a:lnTo>
                    <a:pt x="153440" y="170989"/>
                  </a:lnTo>
                  <a:lnTo>
                    <a:pt x="159440" y="169083"/>
                  </a:lnTo>
                  <a:lnTo>
                    <a:pt x="170922" y="162510"/>
                  </a:lnTo>
                  <a:lnTo>
                    <a:pt x="188831" y="153136"/>
                  </a:lnTo>
                  <a:lnTo>
                    <a:pt x="205281" y="143744"/>
                  </a:lnTo>
                  <a:lnTo>
                    <a:pt x="213428" y="140760"/>
                  </a:lnTo>
                  <a:lnTo>
                    <a:pt x="217888" y="138508"/>
                  </a:lnTo>
                  <a:lnTo>
                    <a:pt x="223343" y="134749"/>
                  </a:lnTo>
                  <a:lnTo>
                    <a:pt x="224673" y="133639"/>
                  </a:lnTo>
                  <a:lnTo>
                    <a:pt x="231050" y="130488"/>
                  </a:lnTo>
                  <a:lnTo>
                    <a:pt x="235039" y="126844"/>
                  </a:lnTo>
                  <a:lnTo>
                    <a:pt x="261374" y="106042"/>
                  </a:lnTo>
                  <a:lnTo>
                    <a:pt x="271740" y="98342"/>
                  </a:lnTo>
                  <a:lnTo>
                    <a:pt x="274431" y="96018"/>
                  </a:lnTo>
                  <a:lnTo>
                    <a:pt x="279457" y="90374"/>
                  </a:lnTo>
                  <a:lnTo>
                    <a:pt x="288347" y="82102"/>
                  </a:lnTo>
                  <a:lnTo>
                    <a:pt x="290954" y="78845"/>
                  </a:lnTo>
                  <a:lnTo>
                    <a:pt x="294127" y="76144"/>
                  </a:lnTo>
                  <a:lnTo>
                    <a:pt x="295216" y="74521"/>
                  </a:lnTo>
                  <a:lnTo>
                    <a:pt x="303215" y="68385"/>
                  </a:lnTo>
                  <a:lnTo>
                    <a:pt x="307550" y="61233"/>
                  </a:lnTo>
                  <a:lnTo>
                    <a:pt x="315749" y="50532"/>
                  </a:lnTo>
                  <a:lnTo>
                    <a:pt x="317917" y="45726"/>
                  </a:lnTo>
                  <a:lnTo>
                    <a:pt x="323100" y="39925"/>
                  </a:lnTo>
                  <a:lnTo>
                    <a:pt x="324094" y="37391"/>
                  </a:lnTo>
                  <a:lnTo>
                    <a:pt x="325843" y="30009"/>
                  </a:lnTo>
                  <a:lnTo>
                    <a:pt x="327749" y="25517"/>
                  </a:lnTo>
                  <a:lnTo>
                    <a:pt x="333466" y="19266"/>
                  </a:lnTo>
                  <a:lnTo>
                    <a:pt x="334010" y="15947"/>
                  </a:lnTo>
                  <a:lnTo>
                    <a:pt x="336335" y="11067"/>
                  </a:lnTo>
                  <a:lnTo>
                    <a:pt x="337424" y="9685"/>
                  </a:lnTo>
                  <a:lnTo>
                    <a:pt x="339801" y="9853"/>
                  </a:lnTo>
                  <a:lnTo>
                    <a:pt x="340366" y="6910"/>
                  </a:lnTo>
                  <a:lnTo>
                    <a:pt x="340638" y="3937"/>
                  </a:lnTo>
                  <a:lnTo>
                    <a:pt x="340460" y="942"/>
                  </a:lnTo>
                  <a:lnTo>
                    <a:pt x="337654" y="0"/>
                  </a:lnTo>
                  <a:close/>
                </a:path>
              </a:pathLst>
            </a:custGeom>
            <a:solidFill>
              <a:srgbClr val="ABA2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887843" y="7794652"/>
              <a:ext cx="609600" cy="143510"/>
            </a:xfrm>
            <a:custGeom>
              <a:avLst/>
              <a:gdLst/>
              <a:ahLst/>
              <a:cxnLst/>
              <a:rect l="l" t="t" r="r" b="b"/>
              <a:pathLst>
                <a:path w="609600" h="143509">
                  <a:moveTo>
                    <a:pt x="7947" y="0"/>
                  </a:moveTo>
                  <a:lnTo>
                    <a:pt x="5005" y="7109"/>
                  </a:lnTo>
                  <a:lnTo>
                    <a:pt x="2460" y="14345"/>
                  </a:lnTo>
                  <a:lnTo>
                    <a:pt x="869" y="21894"/>
                  </a:lnTo>
                  <a:lnTo>
                    <a:pt x="1277" y="22899"/>
                  </a:lnTo>
                  <a:lnTo>
                    <a:pt x="397" y="23852"/>
                  </a:lnTo>
                  <a:lnTo>
                    <a:pt x="722" y="24868"/>
                  </a:lnTo>
                  <a:lnTo>
                    <a:pt x="0" y="28637"/>
                  </a:lnTo>
                  <a:lnTo>
                    <a:pt x="1078" y="32449"/>
                  </a:lnTo>
                  <a:lnTo>
                    <a:pt x="450" y="36218"/>
                  </a:lnTo>
                  <a:lnTo>
                    <a:pt x="1162" y="40794"/>
                  </a:lnTo>
                  <a:lnTo>
                    <a:pt x="3696" y="44742"/>
                  </a:lnTo>
                  <a:lnTo>
                    <a:pt x="3455" y="46930"/>
                  </a:lnTo>
                  <a:lnTo>
                    <a:pt x="3486" y="50323"/>
                  </a:lnTo>
                  <a:lnTo>
                    <a:pt x="3643" y="51516"/>
                  </a:lnTo>
                  <a:lnTo>
                    <a:pt x="5622" y="54836"/>
                  </a:lnTo>
                  <a:lnTo>
                    <a:pt x="5434" y="57160"/>
                  </a:lnTo>
                  <a:lnTo>
                    <a:pt x="9099" y="60312"/>
                  </a:lnTo>
                  <a:lnTo>
                    <a:pt x="10764" y="62668"/>
                  </a:lnTo>
                  <a:lnTo>
                    <a:pt x="13140" y="69139"/>
                  </a:lnTo>
                  <a:lnTo>
                    <a:pt x="18250" y="71704"/>
                  </a:lnTo>
                  <a:lnTo>
                    <a:pt x="22690" y="70657"/>
                  </a:lnTo>
                  <a:lnTo>
                    <a:pt x="23423" y="70793"/>
                  </a:lnTo>
                  <a:lnTo>
                    <a:pt x="27130" y="74050"/>
                  </a:lnTo>
                  <a:lnTo>
                    <a:pt x="30470" y="76008"/>
                  </a:lnTo>
                  <a:lnTo>
                    <a:pt x="35402" y="76238"/>
                  </a:lnTo>
                  <a:lnTo>
                    <a:pt x="39255" y="78290"/>
                  </a:lnTo>
                  <a:lnTo>
                    <a:pt x="42982" y="78908"/>
                  </a:lnTo>
                  <a:lnTo>
                    <a:pt x="47443" y="78207"/>
                  </a:lnTo>
                  <a:lnTo>
                    <a:pt x="48511" y="78468"/>
                  </a:lnTo>
                  <a:lnTo>
                    <a:pt x="53432" y="80657"/>
                  </a:lnTo>
                  <a:lnTo>
                    <a:pt x="58657" y="80018"/>
                  </a:lnTo>
                  <a:lnTo>
                    <a:pt x="66605" y="79871"/>
                  </a:lnTo>
                  <a:lnTo>
                    <a:pt x="69160" y="81002"/>
                  </a:lnTo>
                  <a:lnTo>
                    <a:pt x="76824" y="81442"/>
                  </a:lnTo>
                  <a:lnTo>
                    <a:pt x="80206" y="78720"/>
                  </a:lnTo>
                  <a:lnTo>
                    <a:pt x="87735" y="78091"/>
                  </a:lnTo>
                  <a:lnTo>
                    <a:pt x="92039" y="76437"/>
                  </a:lnTo>
                  <a:lnTo>
                    <a:pt x="100656" y="76699"/>
                  </a:lnTo>
                  <a:lnTo>
                    <a:pt x="103839" y="74332"/>
                  </a:lnTo>
                  <a:lnTo>
                    <a:pt x="110624" y="72615"/>
                  </a:lnTo>
                  <a:lnTo>
                    <a:pt x="113734" y="71652"/>
                  </a:lnTo>
                  <a:lnTo>
                    <a:pt x="119211" y="70971"/>
                  </a:lnTo>
                  <a:lnTo>
                    <a:pt x="121252" y="70385"/>
                  </a:lnTo>
                  <a:lnTo>
                    <a:pt x="126582" y="68071"/>
                  </a:lnTo>
                  <a:lnTo>
                    <a:pt x="130006" y="67442"/>
                  </a:lnTo>
                  <a:lnTo>
                    <a:pt x="139252" y="67453"/>
                  </a:lnTo>
                  <a:lnTo>
                    <a:pt x="143461" y="63945"/>
                  </a:lnTo>
                  <a:lnTo>
                    <a:pt x="148759" y="63495"/>
                  </a:lnTo>
                  <a:lnTo>
                    <a:pt x="149576" y="63652"/>
                  </a:lnTo>
                  <a:lnTo>
                    <a:pt x="155743" y="60731"/>
                  </a:lnTo>
                  <a:lnTo>
                    <a:pt x="161984" y="60846"/>
                  </a:lnTo>
                  <a:lnTo>
                    <a:pt x="168057" y="58113"/>
                  </a:lnTo>
                  <a:lnTo>
                    <a:pt x="171418" y="58207"/>
                  </a:lnTo>
                  <a:lnTo>
                    <a:pt x="173251" y="57265"/>
                  </a:lnTo>
                  <a:lnTo>
                    <a:pt x="179125" y="55495"/>
                  </a:lnTo>
                  <a:lnTo>
                    <a:pt x="182915" y="53883"/>
                  </a:lnTo>
                  <a:lnTo>
                    <a:pt x="192339" y="52877"/>
                  </a:lnTo>
                  <a:lnTo>
                    <a:pt x="197627" y="53600"/>
                  </a:lnTo>
                  <a:lnTo>
                    <a:pt x="206370" y="49569"/>
                  </a:lnTo>
                  <a:lnTo>
                    <a:pt x="210517" y="48438"/>
                  </a:lnTo>
                  <a:lnTo>
                    <a:pt x="220830" y="49579"/>
                  </a:lnTo>
                  <a:lnTo>
                    <a:pt x="224977" y="47433"/>
                  </a:lnTo>
                  <a:lnTo>
                    <a:pt x="230097" y="49433"/>
                  </a:lnTo>
                  <a:lnTo>
                    <a:pt x="232380" y="50103"/>
                  </a:lnTo>
                  <a:lnTo>
                    <a:pt x="240348" y="49789"/>
                  </a:lnTo>
                  <a:lnTo>
                    <a:pt x="245688" y="50207"/>
                  </a:lnTo>
                  <a:lnTo>
                    <a:pt x="251510" y="53244"/>
                  </a:lnTo>
                  <a:lnTo>
                    <a:pt x="252547" y="53359"/>
                  </a:lnTo>
                  <a:lnTo>
                    <a:pt x="255552" y="52783"/>
                  </a:lnTo>
                  <a:lnTo>
                    <a:pt x="257206" y="53286"/>
                  </a:lnTo>
                  <a:lnTo>
                    <a:pt x="264850" y="57432"/>
                  </a:lnTo>
                  <a:lnTo>
                    <a:pt x="268295" y="57757"/>
                  </a:lnTo>
                  <a:lnTo>
                    <a:pt x="270787" y="58260"/>
                  </a:lnTo>
                  <a:lnTo>
                    <a:pt x="277604" y="61296"/>
                  </a:lnTo>
                  <a:lnTo>
                    <a:pt x="280075" y="61558"/>
                  </a:lnTo>
                  <a:lnTo>
                    <a:pt x="285111" y="65704"/>
                  </a:lnTo>
                  <a:lnTo>
                    <a:pt x="288912" y="67223"/>
                  </a:lnTo>
                  <a:lnTo>
                    <a:pt x="294368" y="72228"/>
                  </a:lnTo>
                  <a:lnTo>
                    <a:pt x="297090" y="74018"/>
                  </a:lnTo>
                  <a:lnTo>
                    <a:pt x="302116" y="76186"/>
                  </a:lnTo>
                  <a:lnTo>
                    <a:pt x="303174" y="78290"/>
                  </a:lnTo>
                  <a:lnTo>
                    <a:pt x="305865" y="80908"/>
                  </a:lnTo>
                  <a:lnTo>
                    <a:pt x="307152" y="81651"/>
                  </a:lnTo>
                  <a:lnTo>
                    <a:pt x="308200" y="82583"/>
                  </a:lnTo>
                  <a:lnTo>
                    <a:pt x="309990" y="85620"/>
                  </a:lnTo>
                  <a:lnTo>
                    <a:pt x="311833" y="86562"/>
                  </a:lnTo>
                  <a:lnTo>
                    <a:pt x="316409" y="91588"/>
                  </a:lnTo>
                  <a:lnTo>
                    <a:pt x="318660" y="96028"/>
                  </a:lnTo>
                  <a:lnTo>
                    <a:pt x="323969" y="99515"/>
                  </a:lnTo>
                  <a:lnTo>
                    <a:pt x="324838" y="100635"/>
                  </a:lnTo>
                  <a:lnTo>
                    <a:pt x="325791" y="103337"/>
                  </a:lnTo>
                  <a:lnTo>
                    <a:pt x="333550" y="111546"/>
                  </a:lnTo>
                  <a:lnTo>
                    <a:pt x="340596" y="120331"/>
                  </a:lnTo>
                  <a:lnTo>
                    <a:pt x="346575" y="124038"/>
                  </a:lnTo>
                  <a:lnTo>
                    <a:pt x="353884" y="131294"/>
                  </a:lnTo>
                  <a:lnTo>
                    <a:pt x="366700" y="137273"/>
                  </a:lnTo>
                  <a:lnTo>
                    <a:pt x="374449" y="141524"/>
                  </a:lnTo>
                  <a:lnTo>
                    <a:pt x="379423" y="142330"/>
                  </a:lnTo>
                  <a:lnTo>
                    <a:pt x="385014" y="142226"/>
                  </a:lnTo>
                  <a:lnTo>
                    <a:pt x="385422" y="142016"/>
                  </a:lnTo>
                  <a:lnTo>
                    <a:pt x="389736" y="143440"/>
                  </a:lnTo>
                  <a:lnTo>
                    <a:pt x="393663" y="141828"/>
                  </a:lnTo>
                  <a:lnTo>
                    <a:pt x="403317" y="142309"/>
                  </a:lnTo>
                  <a:lnTo>
                    <a:pt x="408479" y="139786"/>
                  </a:lnTo>
                  <a:lnTo>
                    <a:pt x="422301" y="138802"/>
                  </a:lnTo>
                  <a:lnTo>
                    <a:pt x="429819" y="135618"/>
                  </a:lnTo>
                  <a:lnTo>
                    <a:pt x="439305" y="132006"/>
                  </a:lnTo>
                  <a:lnTo>
                    <a:pt x="441106" y="130247"/>
                  </a:lnTo>
                  <a:lnTo>
                    <a:pt x="446604" y="128352"/>
                  </a:lnTo>
                  <a:lnTo>
                    <a:pt x="448949" y="126540"/>
                  </a:lnTo>
                  <a:lnTo>
                    <a:pt x="452865" y="122771"/>
                  </a:lnTo>
                  <a:lnTo>
                    <a:pt x="456509" y="122258"/>
                  </a:lnTo>
                  <a:lnTo>
                    <a:pt x="458656" y="121650"/>
                  </a:lnTo>
                  <a:lnTo>
                    <a:pt x="460362" y="118928"/>
                  </a:lnTo>
                  <a:lnTo>
                    <a:pt x="464174" y="119211"/>
                  </a:lnTo>
                  <a:lnTo>
                    <a:pt x="466278" y="116331"/>
                  </a:lnTo>
                  <a:lnTo>
                    <a:pt x="471378" y="114017"/>
                  </a:lnTo>
                  <a:lnTo>
                    <a:pt x="473545" y="112677"/>
                  </a:lnTo>
                  <a:lnTo>
                    <a:pt x="477650" y="110614"/>
                  </a:lnTo>
                  <a:lnTo>
                    <a:pt x="486048" y="104091"/>
                  </a:lnTo>
                  <a:lnTo>
                    <a:pt x="490676" y="101358"/>
                  </a:lnTo>
                  <a:lnTo>
                    <a:pt x="491817" y="99295"/>
                  </a:lnTo>
                  <a:lnTo>
                    <a:pt x="495094" y="97955"/>
                  </a:lnTo>
                  <a:lnTo>
                    <a:pt x="495995" y="97086"/>
                  </a:lnTo>
                  <a:lnTo>
                    <a:pt x="498152" y="96897"/>
                  </a:lnTo>
                  <a:lnTo>
                    <a:pt x="500393" y="94593"/>
                  </a:lnTo>
                  <a:lnTo>
                    <a:pt x="501492" y="93829"/>
                  </a:lnTo>
                  <a:lnTo>
                    <a:pt x="503963" y="93557"/>
                  </a:lnTo>
                  <a:lnTo>
                    <a:pt x="505984" y="91138"/>
                  </a:lnTo>
                  <a:lnTo>
                    <a:pt x="508612" y="90709"/>
                  </a:lnTo>
                  <a:lnTo>
                    <a:pt x="514413" y="87997"/>
                  </a:lnTo>
                  <a:lnTo>
                    <a:pt x="517136" y="85212"/>
                  </a:lnTo>
                  <a:lnTo>
                    <a:pt x="520895" y="82845"/>
                  </a:lnTo>
                  <a:lnTo>
                    <a:pt x="521209" y="82248"/>
                  </a:lnTo>
                  <a:lnTo>
                    <a:pt x="524203" y="82646"/>
                  </a:lnTo>
                  <a:lnTo>
                    <a:pt x="525994" y="81704"/>
                  </a:lnTo>
                  <a:lnTo>
                    <a:pt x="528737" y="78929"/>
                  </a:lnTo>
                  <a:lnTo>
                    <a:pt x="530350" y="79097"/>
                  </a:lnTo>
                  <a:lnTo>
                    <a:pt x="533439" y="78720"/>
                  </a:lnTo>
                  <a:lnTo>
                    <a:pt x="534748" y="78238"/>
                  </a:lnTo>
                  <a:lnTo>
                    <a:pt x="534842" y="75945"/>
                  </a:lnTo>
                  <a:lnTo>
                    <a:pt x="534109" y="75474"/>
                  </a:lnTo>
                  <a:lnTo>
                    <a:pt x="536570" y="74971"/>
                  </a:lnTo>
                  <a:lnTo>
                    <a:pt x="538580" y="76091"/>
                  </a:lnTo>
                  <a:lnTo>
                    <a:pt x="540109" y="75557"/>
                  </a:lnTo>
                  <a:lnTo>
                    <a:pt x="540915" y="75097"/>
                  </a:lnTo>
                  <a:lnTo>
                    <a:pt x="541313" y="74165"/>
                  </a:lnTo>
                  <a:lnTo>
                    <a:pt x="542192" y="73777"/>
                  </a:lnTo>
                  <a:lnTo>
                    <a:pt x="544842" y="70961"/>
                  </a:lnTo>
                  <a:lnTo>
                    <a:pt x="553438" y="66500"/>
                  </a:lnTo>
                  <a:lnTo>
                    <a:pt x="555616" y="66532"/>
                  </a:lnTo>
                  <a:lnTo>
                    <a:pt x="558988" y="65013"/>
                  </a:lnTo>
                  <a:lnTo>
                    <a:pt x="559773" y="64511"/>
                  </a:lnTo>
                  <a:lnTo>
                    <a:pt x="561281" y="62835"/>
                  </a:lnTo>
                  <a:lnTo>
                    <a:pt x="562527" y="62364"/>
                  </a:lnTo>
                  <a:lnTo>
                    <a:pt x="567794" y="62071"/>
                  </a:lnTo>
                  <a:lnTo>
                    <a:pt x="571144" y="59704"/>
                  </a:lnTo>
                  <a:lnTo>
                    <a:pt x="578631" y="57443"/>
                  </a:lnTo>
                  <a:lnTo>
                    <a:pt x="582139" y="55568"/>
                  </a:lnTo>
                  <a:lnTo>
                    <a:pt x="587877" y="55422"/>
                  </a:lnTo>
                  <a:lnTo>
                    <a:pt x="589186" y="54605"/>
                  </a:lnTo>
                  <a:lnTo>
                    <a:pt x="591091" y="52584"/>
                  </a:lnTo>
                  <a:lnTo>
                    <a:pt x="594023" y="51118"/>
                  </a:lnTo>
                  <a:lnTo>
                    <a:pt x="597112" y="50228"/>
                  </a:lnTo>
                  <a:lnTo>
                    <a:pt x="602316" y="50679"/>
                  </a:lnTo>
                  <a:lnTo>
                    <a:pt x="604222" y="50532"/>
                  </a:lnTo>
                  <a:lnTo>
                    <a:pt x="607457" y="50710"/>
                  </a:lnTo>
                  <a:lnTo>
                    <a:pt x="608766" y="50364"/>
                  </a:lnTo>
                  <a:lnTo>
                    <a:pt x="609332" y="48878"/>
                  </a:lnTo>
                  <a:lnTo>
                    <a:pt x="609300" y="48134"/>
                  </a:lnTo>
                  <a:lnTo>
                    <a:pt x="608201" y="47454"/>
                  </a:lnTo>
                  <a:lnTo>
                    <a:pt x="603280" y="46647"/>
                  </a:lnTo>
                  <a:lnTo>
                    <a:pt x="598191" y="46386"/>
                  </a:lnTo>
                  <a:lnTo>
                    <a:pt x="590400" y="49506"/>
                  </a:lnTo>
                  <a:lnTo>
                    <a:pt x="586976" y="50469"/>
                  </a:lnTo>
                  <a:lnTo>
                    <a:pt x="583605" y="52281"/>
                  </a:lnTo>
                  <a:lnTo>
                    <a:pt x="583364" y="52563"/>
                  </a:lnTo>
                  <a:lnTo>
                    <a:pt x="579123" y="52679"/>
                  </a:lnTo>
                  <a:lnTo>
                    <a:pt x="575626" y="55076"/>
                  </a:lnTo>
                  <a:lnTo>
                    <a:pt x="570139" y="54720"/>
                  </a:lnTo>
                  <a:lnTo>
                    <a:pt x="569176" y="55589"/>
                  </a:lnTo>
                  <a:lnTo>
                    <a:pt x="567542" y="58260"/>
                  </a:lnTo>
                  <a:lnTo>
                    <a:pt x="566139" y="58982"/>
                  </a:lnTo>
                  <a:lnTo>
                    <a:pt x="561972" y="57788"/>
                  </a:lnTo>
                  <a:lnTo>
                    <a:pt x="560412" y="59066"/>
                  </a:lnTo>
                  <a:lnTo>
                    <a:pt x="558307" y="62553"/>
                  </a:lnTo>
                  <a:lnTo>
                    <a:pt x="557229" y="63233"/>
                  </a:lnTo>
                  <a:lnTo>
                    <a:pt x="554255" y="62343"/>
                  </a:lnTo>
                  <a:lnTo>
                    <a:pt x="544894" y="67223"/>
                  </a:lnTo>
                  <a:lnTo>
                    <a:pt x="540266" y="70542"/>
                  </a:lnTo>
                  <a:lnTo>
                    <a:pt x="538716" y="70311"/>
                  </a:lnTo>
                  <a:lnTo>
                    <a:pt x="534789" y="71914"/>
                  </a:lnTo>
                  <a:lnTo>
                    <a:pt x="532601" y="73694"/>
                  </a:lnTo>
                  <a:lnTo>
                    <a:pt x="528235" y="74594"/>
                  </a:lnTo>
                  <a:lnTo>
                    <a:pt x="527303" y="76248"/>
                  </a:lnTo>
                  <a:lnTo>
                    <a:pt x="524329" y="78269"/>
                  </a:lnTo>
                  <a:lnTo>
                    <a:pt x="520497" y="78353"/>
                  </a:lnTo>
                  <a:lnTo>
                    <a:pt x="518141" y="79557"/>
                  </a:lnTo>
                  <a:lnTo>
                    <a:pt x="513827" y="83463"/>
                  </a:lnTo>
                  <a:lnTo>
                    <a:pt x="510696" y="84468"/>
                  </a:lnTo>
                  <a:lnTo>
                    <a:pt x="508204" y="87149"/>
                  </a:lnTo>
                  <a:lnTo>
                    <a:pt x="507251" y="87348"/>
                  </a:lnTo>
                  <a:lnTo>
                    <a:pt x="502749" y="87316"/>
                  </a:lnTo>
                  <a:lnTo>
                    <a:pt x="499544" y="90531"/>
                  </a:lnTo>
                  <a:lnTo>
                    <a:pt x="495021" y="92217"/>
                  </a:lnTo>
                  <a:lnTo>
                    <a:pt x="493660" y="94583"/>
                  </a:lnTo>
                  <a:lnTo>
                    <a:pt x="488927" y="96059"/>
                  </a:lnTo>
                  <a:lnTo>
                    <a:pt x="486079" y="99222"/>
                  </a:lnTo>
                  <a:lnTo>
                    <a:pt x="479974" y="104530"/>
                  </a:lnTo>
                  <a:lnTo>
                    <a:pt x="476362" y="105755"/>
                  </a:lnTo>
                  <a:lnTo>
                    <a:pt x="470216" y="108834"/>
                  </a:lnTo>
                  <a:lnTo>
                    <a:pt x="468059" y="111012"/>
                  </a:lnTo>
                  <a:lnTo>
                    <a:pt x="465095" y="112300"/>
                  </a:lnTo>
                  <a:lnTo>
                    <a:pt x="464760" y="112635"/>
                  </a:lnTo>
                  <a:lnTo>
                    <a:pt x="460792" y="113661"/>
                  </a:lnTo>
                  <a:lnTo>
                    <a:pt x="457923" y="117336"/>
                  </a:lnTo>
                  <a:lnTo>
                    <a:pt x="452740" y="117315"/>
                  </a:lnTo>
                  <a:lnTo>
                    <a:pt x="447630" y="120645"/>
                  </a:lnTo>
                  <a:lnTo>
                    <a:pt x="443400" y="122697"/>
                  </a:lnTo>
                  <a:lnTo>
                    <a:pt x="435526" y="129514"/>
                  </a:lnTo>
                  <a:lnTo>
                    <a:pt x="430060" y="129472"/>
                  </a:lnTo>
                  <a:lnTo>
                    <a:pt x="423034" y="131566"/>
                  </a:lnTo>
                  <a:lnTo>
                    <a:pt x="418625" y="133639"/>
                  </a:lnTo>
                  <a:lnTo>
                    <a:pt x="416133" y="133315"/>
                  </a:lnTo>
                  <a:lnTo>
                    <a:pt x="411830" y="135189"/>
                  </a:lnTo>
                  <a:lnTo>
                    <a:pt x="407265" y="134508"/>
                  </a:lnTo>
                  <a:lnTo>
                    <a:pt x="401087" y="136592"/>
                  </a:lnTo>
                  <a:lnTo>
                    <a:pt x="399014" y="136718"/>
                  </a:lnTo>
                  <a:lnTo>
                    <a:pt x="396239" y="135294"/>
                  </a:lnTo>
                  <a:lnTo>
                    <a:pt x="395338" y="135210"/>
                  </a:lnTo>
                  <a:lnTo>
                    <a:pt x="391663" y="136111"/>
                  </a:lnTo>
                  <a:lnTo>
                    <a:pt x="388721" y="135912"/>
                  </a:lnTo>
                  <a:lnTo>
                    <a:pt x="382333" y="136969"/>
                  </a:lnTo>
                  <a:lnTo>
                    <a:pt x="370648" y="134582"/>
                  </a:lnTo>
                  <a:lnTo>
                    <a:pt x="367172" y="131493"/>
                  </a:lnTo>
                  <a:lnTo>
                    <a:pt x="362533" y="129032"/>
                  </a:lnTo>
                  <a:lnTo>
                    <a:pt x="362093" y="128331"/>
                  </a:lnTo>
                  <a:lnTo>
                    <a:pt x="357748" y="127284"/>
                  </a:lnTo>
                  <a:lnTo>
                    <a:pt x="355214" y="124320"/>
                  </a:lnTo>
                  <a:lnTo>
                    <a:pt x="350931" y="122540"/>
                  </a:lnTo>
                  <a:lnTo>
                    <a:pt x="347287" y="118572"/>
                  </a:lnTo>
                  <a:lnTo>
                    <a:pt x="342439" y="116582"/>
                  </a:lnTo>
                  <a:lnTo>
                    <a:pt x="337068" y="109682"/>
                  </a:lnTo>
                  <a:lnTo>
                    <a:pt x="334324" y="107022"/>
                  </a:lnTo>
                  <a:lnTo>
                    <a:pt x="330722" y="102729"/>
                  </a:lnTo>
                  <a:lnTo>
                    <a:pt x="329256" y="101777"/>
                  </a:lnTo>
                  <a:lnTo>
                    <a:pt x="323456" y="94908"/>
                  </a:lnTo>
                  <a:lnTo>
                    <a:pt x="321403" y="91201"/>
                  </a:lnTo>
                  <a:lnTo>
                    <a:pt x="320964" y="90667"/>
                  </a:lnTo>
                  <a:lnTo>
                    <a:pt x="317079" y="88772"/>
                  </a:lnTo>
                  <a:lnTo>
                    <a:pt x="315330" y="85369"/>
                  </a:lnTo>
                  <a:lnTo>
                    <a:pt x="311896" y="82782"/>
                  </a:lnTo>
                  <a:lnTo>
                    <a:pt x="310671" y="79484"/>
                  </a:lnTo>
                  <a:lnTo>
                    <a:pt x="305990" y="75526"/>
                  </a:lnTo>
                  <a:lnTo>
                    <a:pt x="304001" y="74510"/>
                  </a:lnTo>
                  <a:lnTo>
                    <a:pt x="302996" y="72112"/>
                  </a:lnTo>
                  <a:lnTo>
                    <a:pt x="296964" y="68804"/>
                  </a:lnTo>
                  <a:lnTo>
                    <a:pt x="292127" y="64710"/>
                  </a:lnTo>
                  <a:lnTo>
                    <a:pt x="282347" y="60406"/>
                  </a:lnTo>
                  <a:lnTo>
                    <a:pt x="278619" y="57924"/>
                  </a:lnTo>
                  <a:lnTo>
                    <a:pt x="270902" y="54961"/>
                  </a:lnTo>
                  <a:lnTo>
                    <a:pt x="266578" y="54333"/>
                  </a:lnTo>
                  <a:lnTo>
                    <a:pt x="264609" y="52762"/>
                  </a:lnTo>
                  <a:lnTo>
                    <a:pt x="258819" y="50029"/>
                  </a:lnTo>
                  <a:lnTo>
                    <a:pt x="254987" y="48919"/>
                  </a:lnTo>
                  <a:lnTo>
                    <a:pt x="250411" y="47265"/>
                  </a:lnTo>
                  <a:lnTo>
                    <a:pt x="249573" y="47160"/>
                  </a:lnTo>
                  <a:lnTo>
                    <a:pt x="247908" y="47726"/>
                  </a:lnTo>
                  <a:lnTo>
                    <a:pt x="243971" y="45014"/>
                  </a:lnTo>
                  <a:lnTo>
                    <a:pt x="239657" y="47841"/>
                  </a:lnTo>
                  <a:lnTo>
                    <a:pt x="235950" y="46019"/>
                  </a:lnTo>
                  <a:lnTo>
                    <a:pt x="233176" y="46878"/>
                  </a:lnTo>
                  <a:lnTo>
                    <a:pt x="230694" y="45328"/>
                  </a:lnTo>
                  <a:lnTo>
                    <a:pt x="220611" y="44469"/>
                  </a:lnTo>
                  <a:lnTo>
                    <a:pt x="215543" y="46584"/>
                  </a:lnTo>
                  <a:lnTo>
                    <a:pt x="214119" y="45799"/>
                  </a:lnTo>
                  <a:lnTo>
                    <a:pt x="207951" y="44846"/>
                  </a:lnTo>
                  <a:lnTo>
                    <a:pt x="203365" y="45380"/>
                  </a:lnTo>
                  <a:lnTo>
                    <a:pt x="197229" y="47872"/>
                  </a:lnTo>
                  <a:lnTo>
                    <a:pt x="194999" y="47705"/>
                  </a:lnTo>
                  <a:lnTo>
                    <a:pt x="193522" y="50134"/>
                  </a:lnTo>
                  <a:lnTo>
                    <a:pt x="191680" y="49139"/>
                  </a:lnTo>
                  <a:lnTo>
                    <a:pt x="186601" y="50218"/>
                  </a:lnTo>
                  <a:lnTo>
                    <a:pt x="183010" y="49872"/>
                  </a:lnTo>
                  <a:lnTo>
                    <a:pt x="175753" y="53569"/>
                  </a:lnTo>
                  <a:lnTo>
                    <a:pt x="171670" y="55338"/>
                  </a:lnTo>
                  <a:lnTo>
                    <a:pt x="164549" y="54563"/>
                  </a:lnTo>
                  <a:lnTo>
                    <a:pt x="161838" y="55055"/>
                  </a:lnTo>
                  <a:lnTo>
                    <a:pt x="158895" y="56815"/>
                  </a:lnTo>
                  <a:lnTo>
                    <a:pt x="152257" y="57799"/>
                  </a:lnTo>
                  <a:lnTo>
                    <a:pt x="146592" y="60793"/>
                  </a:lnTo>
                  <a:lnTo>
                    <a:pt x="139440" y="62301"/>
                  </a:lnTo>
                  <a:lnTo>
                    <a:pt x="137461" y="65118"/>
                  </a:lnTo>
                  <a:lnTo>
                    <a:pt x="134896" y="64710"/>
                  </a:lnTo>
                  <a:lnTo>
                    <a:pt x="129462" y="64291"/>
                  </a:lnTo>
                  <a:lnTo>
                    <a:pt x="122090" y="67045"/>
                  </a:lnTo>
                  <a:lnTo>
                    <a:pt x="110384" y="68699"/>
                  </a:lnTo>
                  <a:lnTo>
                    <a:pt x="105127" y="70709"/>
                  </a:lnTo>
                  <a:lnTo>
                    <a:pt x="103640" y="71599"/>
                  </a:lnTo>
                  <a:lnTo>
                    <a:pt x="97400" y="72008"/>
                  </a:lnTo>
                  <a:lnTo>
                    <a:pt x="93117" y="73264"/>
                  </a:lnTo>
                  <a:lnTo>
                    <a:pt x="84489" y="74510"/>
                  </a:lnTo>
                  <a:lnTo>
                    <a:pt x="79987" y="74699"/>
                  </a:lnTo>
                  <a:lnTo>
                    <a:pt x="73767" y="78091"/>
                  </a:lnTo>
                  <a:lnTo>
                    <a:pt x="71306" y="77243"/>
                  </a:lnTo>
                  <a:lnTo>
                    <a:pt x="65097" y="76741"/>
                  </a:lnTo>
                  <a:lnTo>
                    <a:pt x="57369" y="78039"/>
                  </a:lnTo>
                  <a:lnTo>
                    <a:pt x="52071" y="76552"/>
                  </a:lnTo>
                  <a:lnTo>
                    <a:pt x="43077" y="73181"/>
                  </a:lnTo>
                  <a:lnTo>
                    <a:pt x="39464" y="71641"/>
                  </a:lnTo>
                  <a:lnTo>
                    <a:pt x="32711" y="71652"/>
                  </a:lnTo>
                  <a:lnTo>
                    <a:pt x="30124" y="70008"/>
                  </a:lnTo>
                  <a:lnTo>
                    <a:pt x="23203" y="66479"/>
                  </a:lnTo>
                  <a:lnTo>
                    <a:pt x="22051" y="66458"/>
                  </a:lnTo>
                  <a:lnTo>
                    <a:pt x="18219" y="67809"/>
                  </a:lnTo>
                  <a:lnTo>
                    <a:pt x="17873" y="67610"/>
                  </a:lnTo>
                  <a:lnTo>
                    <a:pt x="16931" y="65024"/>
                  </a:lnTo>
                  <a:lnTo>
                    <a:pt x="15580" y="63861"/>
                  </a:lnTo>
                  <a:lnTo>
                    <a:pt x="14428" y="62574"/>
                  </a:lnTo>
                  <a:lnTo>
                    <a:pt x="13591" y="60019"/>
                  </a:lnTo>
                  <a:lnTo>
                    <a:pt x="13088" y="59254"/>
                  </a:lnTo>
                  <a:lnTo>
                    <a:pt x="10062" y="57066"/>
                  </a:lnTo>
                  <a:lnTo>
                    <a:pt x="9036" y="54417"/>
                  </a:lnTo>
                  <a:lnTo>
                    <a:pt x="6690" y="50794"/>
                  </a:lnTo>
                  <a:lnTo>
                    <a:pt x="6272" y="49317"/>
                  </a:lnTo>
                  <a:lnTo>
                    <a:pt x="6952" y="44532"/>
                  </a:lnTo>
                  <a:lnTo>
                    <a:pt x="6261" y="41412"/>
                  </a:lnTo>
                  <a:lnTo>
                    <a:pt x="2554" y="35653"/>
                  </a:lnTo>
                  <a:lnTo>
                    <a:pt x="2963" y="22868"/>
                  </a:lnTo>
                  <a:lnTo>
                    <a:pt x="3779" y="19978"/>
                  </a:lnTo>
                  <a:lnTo>
                    <a:pt x="4010" y="17266"/>
                  </a:lnTo>
                  <a:lnTo>
                    <a:pt x="8868" y="5580"/>
                  </a:lnTo>
                  <a:lnTo>
                    <a:pt x="8952" y="1109"/>
                  </a:lnTo>
                  <a:lnTo>
                    <a:pt x="9193" y="125"/>
                  </a:lnTo>
                  <a:lnTo>
                    <a:pt x="7947" y="0"/>
                  </a:lnTo>
                  <a:close/>
                </a:path>
              </a:pathLst>
            </a:custGeom>
            <a:solidFill>
              <a:srgbClr val="F7E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224084" y="7742706"/>
              <a:ext cx="692785" cy="335915"/>
            </a:xfrm>
            <a:custGeom>
              <a:avLst/>
              <a:gdLst/>
              <a:ahLst/>
              <a:cxnLst/>
              <a:rect l="l" t="t" r="r" b="b"/>
              <a:pathLst>
                <a:path w="692784" h="335915">
                  <a:moveTo>
                    <a:pt x="676900" y="0"/>
                  </a:moveTo>
                  <a:lnTo>
                    <a:pt x="675654" y="764"/>
                  </a:lnTo>
                  <a:lnTo>
                    <a:pt x="676419" y="2848"/>
                  </a:lnTo>
                  <a:lnTo>
                    <a:pt x="678754" y="8020"/>
                  </a:lnTo>
                  <a:lnTo>
                    <a:pt x="680450" y="13444"/>
                  </a:lnTo>
                  <a:lnTo>
                    <a:pt x="685256" y="21475"/>
                  </a:lnTo>
                  <a:lnTo>
                    <a:pt x="686879" y="24910"/>
                  </a:lnTo>
                  <a:lnTo>
                    <a:pt x="686680" y="29412"/>
                  </a:lnTo>
                  <a:lnTo>
                    <a:pt x="689842" y="35653"/>
                  </a:lnTo>
                  <a:lnTo>
                    <a:pt x="688806" y="42092"/>
                  </a:lnTo>
                  <a:lnTo>
                    <a:pt x="689235" y="55066"/>
                  </a:lnTo>
                  <a:lnTo>
                    <a:pt x="686994" y="61422"/>
                  </a:lnTo>
                  <a:lnTo>
                    <a:pt x="686502" y="70950"/>
                  </a:lnTo>
                  <a:lnTo>
                    <a:pt x="684858" y="73683"/>
                  </a:lnTo>
                  <a:lnTo>
                    <a:pt x="684314" y="76625"/>
                  </a:lnTo>
                  <a:lnTo>
                    <a:pt x="685225" y="79515"/>
                  </a:lnTo>
                  <a:lnTo>
                    <a:pt x="683570" y="82039"/>
                  </a:lnTo>
                  <a:lnTo>
                    <a:pt x="681937" y="87086"/>
                  </a:lnTo>
                  <a:lnTo>
                    <a:pt x="680052" y="95002"/>
                  </a:lnTo>
                  <a:lnTo>
                    <a:pt x="678837" y="97661"/>
                  </a:lnTo>
                  <a:lnTo>
                    <a:pt x="679068" y="101431"/>
                  </a:lnTo>
                  <a:lnTo>
                    <a:pt x="677089" y="104813"/>
                  </a:lnTo>
                  <a:lnTo>
                    <a:pt x="676230" y="106750"/>
                  </a:lnTo>
                  <a:lnTo>
                    <a:pt x="675403" y="109975"/>
                  </a:lnTo>
                  <a:lnTo>
                    <a:pt x="674555" y="110677"/>
                  </a:lnTo>
                  <a:lnTo>
                    <a:pt x="671277" y="112331"/>
                  </a:lnTo>
                  <a:lnTo>
                    <a:pt x="670011" y="114185"/>
                  </a:lnTo>
                  <a:lnTo>
                    <a:pt x="668597" y="119294"/>
                  </a:lnTo>
                  <a:lnTo>
                    <a:pt x="667623" y="121881"/>
                  </a:lnTo>
                  <a:lnTo>
                    <a:pt x="664220" y="127912"/>
                  </a:lnTo>
                  <a:lnTo>
                    <a:pt x="660974" y="129493"/>
                  </a:lnTo>
                  <a:lnTo>
                    <a:pt x="660744" y="130990"/>
                  </a:lnTo>
                  <a:lnTo>
                    <a:pt x="658503" y="133189"/>
                  </a:lnTo>
                  <a:lnTo>
                    <a:pt x="655425" y="137629"/>
                  </a:lnTo>
                  <a:lnTo>
                    <a:pt x="653875" y="144100"/>
                  </a:lnTo>
                  <a:lnTo>
                    <a:pt x="652409" y="145943"/>
                  </a:lnTo>
                  <a:lnTo>
                    <a:pt x="649372" y="148895"/>
                  </a:lnTo>
                  <a:lnTo>
                    <a:pt x="648357" y="150110"/>
                  </a:lnTo>
                  <a:lnTo>
                    <a:pt x="646954" y="152874"/>
                  </a:lnTo>
                  <a:lnTo>
                    <a:pt x="645195" y="153670"/>
                  </a:lnTo>
                  <a:lnTo>
                    <a:pt x="642514" y="156277"/>
                  </a:lnTo>
                  <a:lnTo>
                    <a:pt x="640577" y="159398"/>
                  </a:lnTo>
                  <a:lnTo>
                    <a:pt x="638430" y="159660"/>
                  </a:lnTo>
                  <a:lnTo>
                    <a:pt x="637959" y="160235"/>
                  </a:lnTo>
                  <a:lnTo>
                    <a:pt x="636640" y="164235"/>
                  </a:lnTo>
                  <a:lnTo>
                    <a:pt x="633750" y="165911"/>
                  </a:lnTo>
                  <a:lnTo>
                    <a:pt x="627446" y="168748"/>
                  </a:lnTo>
                  <a:lnTo>
                    <a:pt x="625603" y="171628"/>
                  </a:lnTo>
                  <a:lnTo>
                    <a:pt x="622190" y="176130"/>
                  </a:lnTo>
                  <a:lnTo>
                    <a:pt x="619625" y="177073"/>
                  </a:lnTo>
                  <a:lnTo>
                    <a:pt x="618441" y="178078"/>
                  </a:lnTo>
                  <a:lnTo>
                    <a:pt x="616902" y="180957"/>
                  </a:lnTo>
                  <a:lnTo>
                    <a:pt x="615813" y="181994"/>
                  </a:lnTo>
                  <a:lnTo>
                    <a:pt x="613300" y="182601"/>
                  </a:lnTo>
                  <a:lnTo>
                    <a:pt x="611583" y="184130"/>
                  </a:lnTo>
                  <a:lnTo>
                    <a:pt x="609028" y="185523"/>
                  </a:lnTo>
                  <a:lnTo>
                    <a:pt x="606086" y="185973"/>
                  </a:lnTo>
                  <a:lnTo>
                    <a:pt x="602976" y="187774"/>
                  </a:lnTo>
                  <a:lnTo>
                    <a:pt x="602128" y="187742"/>
                  </a:lnTo>
                  <a:lnTo>
                    <a:pt x="599458" y="191533"/>
                  </a:lnTo>
                  <a:lnTo>
                    <a:pt x="595636" y="192329"/>
                  </a:lnTo>
                  <a:lnTo>
                    <a:pt x="587469" y="197690"/>
                  </a:lnTo>
                  <a:lnTo>
                    <a:pt x="581490" y="199700"/>
                  </a:lnTo>
                  <a:lnTo>
                    <a:pt x="574903" y="205794"/>
                  </a:lnTo>
                  <a:lnTo>
                    <a:pt x="569448" y="209805"/>
                  </a:lnTo>
                  <a:lnTo>
                    <a:pt x="568443" y="210737"/>
                  </a:lnTo>
                  <a:lnTo>
                    <a:pt x="565239" y="211909"/>
                  </a:lnTo>
                  <a:lnTo>
                    <a:pt x="563511" y="212904"/>
                  </a:lnTo>
                  <a:lnTo>
                    <a:pt x="561605" y="215260"/>
                  </a:lnTo>
                  <a:lnTo>
                    <a:pt x="555679" y="216590"/>
                  </a:lnTo>
                  <a:lnTo>
                    <a:pt x="553606" y="218851"/>
                  </a:lnTo>
                  <a:lnTo>
                    <a:pt x="550580" y="217930"/>
                  </a:lnTo>
                  <a:lnTo>
                    <a:pt x="548548" y="219857"/>
                  </a:lnTo>
                  <a:lnTo>
                    <a:pt x="543941" y="221846"/>
                  </a:lnTo>
                  <a:lnTo>
                    <a:pt x="541795" y="223521"/>
                  </a:lnTo>
                  <a:lnTo>
                    <a:pt x="535899" y="225490"/>
                  </a:lnTo>
                  <a:lnTo>
                    <a:pt x="532685" y="227710"/>
                  </a:lnTo>
                  <a:lnTo>
                    <a:pt x="528151" y="226851"/>
                  </a:lnTo>
                  <a:lnTo>
                    <a:pt x="527470" y="226998"/>
                  </a:lnTo>
                  <a:lnTo>
                    <a:pt x="525303" y="229008"/>
                  </a:lnTo>
                  <a:lnTo>
                    <a:pt x="523282" y="229301"/>
                  </a:lnTo>
                  <a:lnTo>
                    <a:pt x="519753" y="229123"/>
                  </a:lnTo>
                  <a:lnTo>
                    <a:pt x="518486" y="229741"/>
                  </a:lnTo>
                  <a:lnTo>
                    <a:pt x="512235" y="231532"/>
                  </a:lnTo>
                  <a:lnTo>
                    <a:pt x="500246" y="233752"/>
                  </a:lnTo>
                  <a:lnTo>
                    <a:pt x="498466" y="233511"/>
                  </a:lnTo>
                  <a:lnTo>
                    <a:pt x="493482" y="233448"/>
                  </a:lnTo>
                  <a:lnTo>
                    <a:pt x="482906" y="234725"/>
                  </a:lnTo>
                  <a:lnTo>
                    <a:pt x="478666" y="234495"/>
                  </a:lnTo>
                  <a:lnTo>
                    <a:pt x="473304" y="235626"/>
                  </a:lnTo>
                  <a:lnTo>
                    <a:pt x="468593" y="235395"/>
                  </a:lnTo>
                  <a:lnTo>
                    <a:pt x="466320" y="234757"/>
                  </a:lnTo>
                  <a:lnTo>
                    <a:pt x="463347" y="235647"/>
                  </a:lnTo>
                  <a:lnTo>
                    <a:pt x="459567" y="233312"/>
                  </a:lnTo>
                  <a:lnTo>
                    <a:pt x="455431" y="234746"/>
                  </a:lnTo>
                  <a:lnTo>
                    <a:pt x="446363" y="231814"/>
                  </a:lnTo>
                  <a:lnTo>
                    <a:pt x="440991" y="230296"/>
                  </a:lnTo>
                  <a:lnTo>
                    <a:pt x="435745" y="228380"/>
                  </a:lnTo>
                  <a:lnTo>
                    <a:pt x="434437" y="228820"/>
                  </a:lnTo>
                  <a:lnTo>
                    <a:pt x="433965" y="228034"/>
                  </a:lnTo>
                  <a:lnTo>
                    <a:pt x="431798" y="227291"/>
                  </a:lnTo>
                  <a:lnTo>
                    <a:pt x="426719" y="224359"/>
                  </a:lnTo>
                  <a:lnTo>
                    <a:pt x="421777" y="223249"/>
                  </a:lnTo>
                  <a:lnTo>
                    <a:pt x="419327" y="222202"/>
                  </a:lnTo>
                  <a:lnTo>
                    <a:pt x="416437" y="219480"/>
                  </a:lnTo>
                  <a:lnTo>
                    <a:pt x="410992" y="217783"/>
                  </a:lnTo>
                  <a:lnTo>
                    <a:pt x="404615" y="212653"/>
                  </a:lnTo>
                  <a:lnTo>
                    <a:pt x="398239" y="210171"/>
                  </a:lnTo>
                  <a:lnTo>
                    <a:pt x="391223" y="203501"/>
                  </a:lnTo>
                  <a:lnTo>
                    <a:pt x="388344" y="202506"/>
                  </a:lnTo>
                  <a:lnTo>
                    <a:pt x="380103" y="195198"/>
                  </a:lnTo>
                  <a:lnTo>
                    <a:pt x="373444" y="190622"/>
                  </a:lnTo>
                  <a:lnTo>
                    <a:pt x="366208" y="183847"/>
                  </a:lnTo>
                  <a:lnTo>
                    <a:pt x="364638" y="182853"/>
                  </a:lnTo>
                  <a:lnTo>
                    <a:pt x="361716" y="181764"/>
                  </a:lnTo>
                  <a:lnTo>
                    <a:pt x="358229" y="178005"/>
                  </a:lnTo>
                  <a:lnTo>
                    <a:pt x="346764" y="173272"/>
                  </a:lnTo>
                  <a:lnTo>
                    <a:pt x="338565" y="168644"/>
                  </a:lnTo>
                  <a:lnTo>
                    <a:pt x="336450" y="168078"/>
                  </a:lnTo>
                  <a:lnTo>
                    <a:pt x="334146" y="167062"/>
                  </a:lnTo>
                  <a:lnTo>
                    <a:pt x="329885" y="165806"/>
                  </a:lnTo>
                  <a:lnTo>
                    <a:pt x="318901" y="165094"/>
                  </a:lnTo>
                  <a:lnTo>
                    <a:pt x="316691" y="165293"/>
                  </a:lnTo>
                  <a:lnTo>
                    <a:pt x="313791" y="164926"/>
                  </a:lnTo>
                  <a:lnTo>
                    <a:pt x="311561" y="165094"/>
                  </a:lnTo>
                  <a:lnTo>
                    <a:pt x="309289" y="164654"/>
                  </a:lnTo>
                  <a:lnTo>
                    <a:pt x="302451" y="165146"/>
                  </a:lnTo>
                  <a:lnTo>
                    <a:pt x="297613" y="165021"/>
                  </a:lnTo>
                  <a:lnTo>
                    <a:pt x="291226" y="168748"/>
                  </a:lnTo>
                  <a:lnTo>
                    <a:pt x="288912" y="169460"/>
                  </a:lnTo>
                  <a:lnTo>
                    <a:pt x="285279" y="168612"/>
                  </a:lnTo>
                  <a:lnTo>
                    <a:pt x="284305" y="168958"/>
                  </a:lnTo>
                  <a:lnTo>
                    <a:pt x="281562" y="171460"/>
                  </a:lnTo>
                  <a:lnTo>
                    <a:pt x="279405" y="172717"/>
                  </a:lnTo>
                  <a:lnTo>
                    <a:pt x="274829" y="174151"/>
                  </a:lnTo>
                  <a:lnTo>
                    <a:pt x="273562" y="176099"/>
                  </a:lnTo>
                  <a:lnTo>
                    <a:pt x="266264" y="179785"/>
                  </a:lnTo>
                  <a:lnTo>
                    <a:pt x="261824" y="183910"/>
                  </a:lnTo>
                  <a:lnTo>
                    <a:pt x="253877" y="188235"/>
                  </a:lnTo>
                  <a:lnTo>
                    <a:pt x="252212" y="190915"/>
                  </a:lnTo>
                  <a:lnTo>
                    <a:pt x="248191" y="196245"/>
                  </a:lnTo>
                  <a:lnTo>
                    <a:pt x="245479" y="198800"/>
                  </a:lnTo>
                  <a:lnTo>
                    <a:pt x="243228" y="202339"/>
                  </a:lnTo>
                  <a:lnTo>
                    <a:pt x="239511" y="204108"/>
                  </a:lnTo>
                  <a:lnTo>
                    <a:pt x="237134" y="207292"/>
                  </a:lnTo>
                  <a:lnTo>
                    <a:pt x="231961" y="210559"/>
                  </a:lnTo>
                  <a:lnTo>
                    <a:pt x="230725" y="212422"/>
                  </a:lnTo>
                  <a:lnTo>
                    <a:pt x="224715" y="218108"/>
                  </a:lnTo>
                  <a:lnTo>
                    <a:pt x="220789" y="222747"/>
                  </a:lnTo>
                  <a:lnTo>
                    <a:pt x="212810" y="229071"/>
                  </a:lnTo>
                  <a:lnTo>
                    <a:pt x="210841" y="232778"/>
                  </a:lnTo>
                  <a:lnTo>
                    <a:pt x="206265" y="238066"/>
                  </a:lnTo>
                  <a:lnTo>
                    <a:pt x="204150" y="240107"/>
                  </a:lnTo>
                  <a:lnTo>
                    <a:pt x="199711" y="242914"/>
                  </a:lnTo>
                  <a:lnTo>
                    <a:pt x="197973" y="244285"/>
                  </a:lnTo>
                  <a:lnTo>
                    <a:pt x="195700" y="247678"/>
                  </a:lnTo>
                  <a:lnTo>
                    <a:pt x="191062" y="248861"/>
                  </a:lnTo>
                  <a:lnTo>
                    <a:pt x="188947" y="251709"/>
                  </a:lnTo>
                  <a:lnTo>
                    <a:pt x="186245" y="256128"/>
                  </a:lnTo>
                  <a:lnTo>
                    <a:pt x="185355" y="257280"/>
                  </a:lnTo>
                  <a:lnTo>
                    <a:pt x="181481" y="258515"/>
                  </a:lnTo>
                  <a:lnTo>
                    <a:pt x="180151" y="260567"/>
                  </a:lnTo>
                  <a:lnTo>
                    <a:pt x="174654" y="264505"/>
                  </a:lnTo>
                  <a:lnTo>
                    <a:pt x="170832" y="266976"/>
                  </a:lnTo>
                  <a:lnTo>
                    <a:pt x="163440" y="270620"/>
                  </a:lnTo>
                  <a:lnTo>
                    <a:pt x="160759" y="272892"/>
                  </a:lnTo>
                  <a:lnTo>
                    <a:pt x="155702" y="277729"/>
                  </a:lnTo>
                  <a:lnTo>
                    <a:pt x="153084" y="279792"/>
                  </a:lnTo>
                  <a:lnTo>
                    <a:pt x="138173" y="287959"/>
                  </a:lnTo>
                  <a:lnTo>
                    <a:pt x="135577" y="290472"/>
                  </a:lnTo>
                  <a:lnTo>
                    <a:pt x="129566" y="293865"/>
                  </a:lnTo>
                  <a:lnTo>
                    <a:pt x="126498" y="295289"/>
                  </a:lnTo>
                  <a:lnTo>
                    <a:pt x="123671" y="297928"/>
                  </a:lnTo>
                  <a:lnTo>
                    <a:pt x="118132" y="299257"/>
                  </a:lnTo>
                  <a:lnTo>
                    <a:pt x="113965" y="303425"/>
                  </a:lnTo>
                  <a:lnTo>
                    <a:pt x="104771" y="306514"/>
                  </a:lnTo>
                  <a:lnTo>
                    <a:pt x="101180" y="308681"/>
                  </a:lnTo>
                  <a:lnTo>
                    <a:pt x="94803" y="309487"/>
                  </a:lnTo>
                  <a:lnTo>
                    <a:pt x="89316" y="313655"/>
                  </a:lnTo>
                  <a:lnTo>
                    <a:pt x="86803" y="312116"/>
                  </a:lnTo>
                  <a:lnTo>
                    <a:pt x="85568" y="312514"/>
                  </a:lnTo>
                  <a:lnTo>
                    <a:pt x="80845" y="315498"/>
                  </a:lnTo>
                  <a:lnTo>
                    <a:pt x="76950" y="316890"/>
                  </a:lnTo>
                  <a:lnTo>
                    <a:pt x="71044" y="318649"/>
                  </a:lnTo>
                  <a:lnTo>
                    <a:pt x="68469" y="320367"/>
                  </a:lnTo>
                  <a:lnTo>
                    <a:pt x="66584" y="320796"/>
                  </a:lnTo>
                  <a:lnTo>
                    <a:pt x="62176" y="320524"/>
                  </a:lnTo>
                  <a:lnTo>
                    <a:pt x="59862" y="320618"/>
                  </a:lnTo>
                  <a:lnTo>
                    <a:pt x="57621" y="322649"/>
                  </a:lnTo>
                  <a:lnTo>
                    <a:pt x="52783" y="323529"/>
                  </a:lnTo>
                  <a:lnTo>
                    <a:pt x="49192" y="326419"/>
                  </a:lnTo>
                  <a:lnTo>
                    <a:pt x="43255" y="329906"/>
                  </a:lnTo>
                  <a:lnTo>
                    <a:pt x="35758" y="329434"/>
                  </a:lnTo>
                  <a:lnTo>
                    <a:pt x="33098" y="329927"/>
                  </a:lnTo>
                  <a:lnTo>
                    <a:pt x="31915" y="329969"/>
                  </a:lnTo>
                  <a:lnTo>
                    <a:pt x="26512" y="328073"/>
                  </a:lnTo>
                  <a:lnTo>
                    <a:pt x="16847" y="330503"/>
                  </a:lnTo>
                  <a:lnTo>
                    <a:pt x="10523" y="329927"/>
                  </a:lnTo>
                  <a:lnTo>
                    <a:pt x="6628" y="329895"/>
                  </a:lnTo>
                  <a:lnTo>
                    <a:pt x="2136" y="326817"/>
                  </a:lnTo>
                  <a:lnTo>
                    <a:pt x="1026" y="326838"/>
                  </a:lnTo>
                  <a:lnTo>
                    <a:pt x="0" y="327874"/>
                  </a:lnTo>
                  <a:lnTo>
                    <a:pt x="1507" y="329906"/>
                  </a:lnTo>
                  <a:lnTo>
                    <a:pt x="3842" y="330995"/>
                  </a:lnTo>
                  <a:lnTo>
                    <a:pt x="6010" y="333068"/>
                  </a:lnTo>
                  <a:lnTo>
                    <a:pt x="7193" y="332858"/>
                  </a:lnTo>
                  <a:lnTo>
                    <a:pt x="9329" y="332167"/>
                  </a:lnTo>
                  <a:lnTo>
                    <a:pt x="11004" y="332890"/>
                  </a:lnTo>
                  <a:lnTo>
                    <a:pt x="14983" y="335864"/>
                  </a:lnTo>
                  <a:lnTo>
                    <a:pt x="16093" y="335748"/>
                  </a:lnTo>
                  <a:lnTo>
                    <a:pt x="19423" y="333183"/>
                  </a:lnTo>
                  <a:lnTo>
                    <a:pt x="22135" y="332733"/>
                  </a:lnTo>
                  <a:lnTo>
                    <a:pt x="23611" y="332063"/>
                  </a:lnTo>
                  <a:lnTo>
                    <a:pt x="25255" y="332523"/>
                  </a:lnTo>
                  <a:lnTo>
                    <a:pt x="26763" y="332084"/>
                  </a:lnTo>
                  <a:lnTo>
                    <a:pt x="27800" y="332073"/>
                  </a:lnTo>
                  <a:lnTo>
                    <a:pt x="29726" y="332775"/>
                  </a:lnTo>
                  <a:lnTo>
                    <a:pt x="33475" y="333277"/>
                  </a:lnTo>
                  <a:lnTo>
                    <a:pt x="45820" y="331602"/>
                  </a:lnTo>
                  <a:lnTo>
                    <a:pt x="50302" y="329791"/>
                  </a:lnTo>
                  <a:lnTo>
                    <a:pt x="59526" y="325340"/>
                  </a:lnTo>
                  <a:lnTo>
                    <a:pt x="64971" y="325319"/>
                  </a:lnTo>
                  <a:lnTo>
                    <a:pt x="72238" y="322534"/>
                  </a:lnTo>
                  <a:lnTo>
                    <a:pt x="74332" y="321005"/>
                  </a:lnTo>
                  <a:lnTo>
                    <a:pt x="76961" y="321330"/>
                  </a:lnTo>
                  <a:lnTo>
                    <a:pt x="81379" y="317843"/>
                  </a:lnTo>
                  <a:lnTo>
                    <a:pt x="87337" y="318681"/>
                  </a:lnTo>
                  <a:lnTo>
                    <a:pt x="96531" y="313414"/>
                  </a:lnTo>
                  <a:lnTo>
                    <a:pt x="101190" y="311309"/>
                  </a:lnTo>
                  <a:lnTo>
                    <a:pt x="107588" y="310001"/>
                  </a:lnTo>
                  <a:lnTo>
                    <a:pt x="111483" y="306451"/>
                  </a:lnTo>
                  <a:lnTo>
                    <a:pt x="113881" y="305687"/>
                  </a:lnTo>
                  <a:lnTo>
                    <a:pt x="119964" y="302566"/>
                  </a:lnTo>
                  <a:lnTo>
                    <a:pt x="124331" y="302064"/>
                  </a:lnTo>
                  <a:lnTo>
                    <a:pt x="128833" y="299100"/>
                  </a:lnTo>
                  <a:lnTo>
                    <a:pt x="130205" y="297383"/>
                  </a:lnTo>
                  <a:lnTo>
                    <a:pt x="131901" y="296085"/>
                  </a:lnTo>
                  <a:lnTo>
                    <a:pt x="135461" y="294650"/>
                  </a:lnTo>
                  <a:lnTo>
                    <a:pt x="136864" y="293917"/>
                  </a:lnTo>
                  <a:lnTo>
                    <a:pt x="138425" y="291991"/>
                  </a:lnTo>
                  <a:lnTo>
                    <a:pt x="141807" y="290933"/>
                  </a:lnTo>
                  <a:lnTo>
                    <a:pt x="143430" y="289980"/>
                  </a:lnTo>
                  <a:lnTo>
                    <a:pt x="145503" y="287237"/>
                  </a:lnTo>
                  <a:lnTo>
                    <a:pt x="155105" y="282389"/>
                  </a:lnTo>
                  <a:lnTo>
                    <a:pt x="159126" y="278892"/>
                  </a:lnTo>
                  <a:lnTo>
                    <a:pt x="163282" y="277028"/>
                  </a:lnTo>
                  <a:lnTo>
                    <a:pt x="164790" y="274389"/>
                  </a:lnTo>
                  <a:lnTo>
                    <a:pt x="166476" y="273509"/>
                  </a:lnTo>
                  <a:lnTo>
                    <a:pt x="170727" y="272253"/>
                  </a:lnTo>
                  <a:lnTo>
                    <a:pt x="172696" y="271038"/>
                  </a:lnTo>
                  <a:lnTo>
                    <a:pt x="175073" y="267688"/>
                  </a:lnTo>
                  <a:lnTo>
                    <a:pt x="180507" y="265594"/>
                  </a:lnTo>
                  <a:lnTo>
                    <a:pt x="182643" y="264410"/>
                  </a:lnTo>
                  <a:lnTo>
                    <a:pt x="185554" y="259646"/>
                  </a:lnTo>
                  <a:lnTo>
                    <a:pt x="188098" y="258212"/>
                  </a:lnTo>
                  <a:lnTo>
                    <a:pt x="190067" y="256075"/>
                  </a:lnTo>
                  <a:lnTo>
                    <a:pt x="190465" y="255824"/>
                  </a:lnTo>
                  <a:lnTo>
                    <a:pt x="195889" y="249856"/>
                  </a:lnTo>
                  <a:lnTo>
                    <a:pt x="203145" y="245961"/>
                  </a:lnTo>
                  <a:lnTo>
                    <a:pt x="219982" y="227532"/>
                  </a:lnTo>
                  <a:lnTo>
                    <a:pt x="222789" y="223511"/>
                  </a:lnTo>
                  <a:lnTo>
                    <a:pt x="229479" y="219009"/>
                  </a:lnTo>
                  <a:lnTo>
                    <a:pt x="231061" y="216318"/>
                  </a:lnTo>
                  <a:lnTo>
                    <a:pt x="233898" y="212956"/>
                  </a:lnTo>
                  <a:lnTo>
                    <a:pt x="235144" y="212391"/>
                  </a:lnTo>
                  <a:lnTo>
                    <a:pt x="239259" y="208339"/>
                  </a:lnTo>
                  <a:lnTo>
                    <a:pt x="243280" y="206067"/>
                  </a:lnTo>
                  <a:lnTo>
                    <a:pt x="247636" y="200622"/>
                  </a:lnTo>
                  <a:lnTo>
                    <a:pt x="252788" y="195030"/>
                  </a:lnTo>
                  <a:lnTo>
                    <a:pt x="254955" y="193198"/>
                  </a:lnTo>
                  <a:lnTo>
                    <a:pt x="257709" y="188371"/>
                  </a:lnTo>
                  <a:lnTo>
                    <a:pt x="260285" y="187407"/>
                  </a:lnTo>
                  <a:lnTo>
                    <a:pt x="265552" y="184193"/>
                  </a:lnTo>
                  <a:lnTo>
                    <a:pt x="268232" y="181491"/>
                  </a:lnTo>
                  <a:lnTo>
                    <a:pt x="275300" y="178497"/>
                  </a:lnTo>
                  <a:lnTo>
                    <a:pt x="278117" y="175397"/>
                  </a:lnTo>
                  <a:lnTo>
                    <a:pt x="282682" y="174141"/>
                  </a:lnTo>
                  <a:lnTo>
                    <a:pt x="284839" y="171481"/>
                  </a:lnTo>
                  <a:lnTo>
                    <a:pt x="288389" y="172801"/>
                  </a:lnTo>
                  <a:lnTo>
                    <a:pt x="290734" y="170916"/>
                  </a:lnTo>
                  <a:lnTo>
                    <a:pt x="293896" y="169848"/>
                  </a:lnTo>
                  <a:lnTo>
                    <a:pt x="299121" y="167408"/>
                  </a:lnTo>
                  <a:lnTo>
                    <a:pt x="305079" y="167628"/>
                  </a:lnTo>
                  <a:lnTo>
                    <a:pt x="307906" y="166937"/>
                  </a:lnTo>
                  <a:lnTo>
                    <a:pt x="315718" y="167827"/>
                  </a:lnTo>
                  <a:lnTo>
                    <a:pt x="320796" y="166979"/>
                  </a:lnTo>
                  <a:lnTo>
                    <a:pt x="327497" y="168591"/>
                  </a:lnTo>
                  <a:lnTo>
                    <a:pt x="331173" y="168099"/>
                  </a:lnTo>
                  <a:lnTo>
                    <a:pt x="334335" y="170162"/>
                  </a:lnTo>
                  <a:lnTo>
                    <a:pt x="337801" y="170717"/>
                  </a:lnTo>
                  <a:lnTo>
                    <a:pt x="339528" y="171596"/>
                  </a:lnTo>
                  <a:lnTo>
                    <a:pt x="340628" y="171952"/>
                  </a:lnTo>
                  <a:lnTo>
                    <a:pt x="342680" y="173816"/>
                  </a:lnTo>
                  <a:lnTo>
                    <a:pt x="343675" y="173910"/>
                  </a:lnTo>
                  <a:lnTo>
                    <a:pt x="347382" y="175753"/>
                  </a:lnTo>
                  <a:lnTo>
                    <a:pt x="348858" y="177282"/>
                  </a:lnTo>
                  <a:lnTo>
                    <a:pt x="350230" y="177575"/>
                  </a:lnTo>
                  <a:lnTo>
                    <a:pt x="351162" y="177345"/>
                  </a:lnTo>
                  <a:lnTo>
                    <a:pt x="354209" y="179261"/>
                  </a:lnTo>
                  <a:lnTo>
                    <a:pt x="356125" y="179952"/>
                  </a:lnTo>
                  <a:lnTo>
                    <a:pt x="361329" y="184203"/>
                  </a:lnTo>
                  <a:lnTo>
                    <a:pt x="364271" y="185659"/>
                  </a:lnTo>
                  <a:lnTo>
                    <a:pt x="367433" y="187920"/>
                  </a:lnTo>
                  <a:lnTo>
                    <a:pt x="368889" y="188308"/>
                  </a:lnTo>
                  <a:lnTo>
                    <a:pt x="370679" y="191899"/>
                  </a:lnTo>
                  <a:lnTo>
                    <a:pt x="377056" y="196768"/>
                  </a:lnTo>
                  <a:lnTo>
                    <a:pt x="379799" y="198622"/>
                  </a:lnTo>
                  <a:lnTo>
                    <a:pt x="383401" y="202433"/>
                  </a:lnTo>
                  <a:lnTo>
                    <a:pt x="390354" y="207082"/>
                  </a:lnTo>
                  <a:lnTo>
                    <a:pt x="393799" y="210014"/>
                  </a:lnTo>
                  <a:lnTo>
                    <a:pt x="401191" y="214883"/>
                  </a:lnTo>
                  <a:lnTo>
                    <a:pt x="404301" y="218024"/>
                  </a:lnTo>
                  <a:lnTo>
                    <a:pt x="412029" y="221710"/>
                  </a:lnTo>
                  <a:lnTo>
                    <a:pt x="419390" y="225626"/>
                  </a:lnTo>
                  <a:lnTo>
                    <a:pt x="420678" y="225511"/>
                  </a:lnTo>
                  <a:lnTo>
                    <a:pt x="425610" y="228422"/>
                  </a:lnTo>
                  <a:lnTo>
                    <a:pt x="435902" y="232097"/>
                  </a:lnTo>
                  <a:lnTo>
                    <a:pt x="439002" y="234160"/>
                  </a:lnTo>
                  <a:lnTo>
                    <a:pt x="440635" y="234966"/>
                  </a:lnTo>
                  <a:lnTo>
                    <a:pt x="443525" y="234998"/>
                  </a:lnTo>
                  <a:lnTo>
                    <a:pt x="450038" y="237856"/>
                  </a:lnTo>
                  <a:lnTo>
                    <a:pt x="456687" y="237992"/>
                  </a:lnTo>
                  <a:lnTo>
                    <a:pt x="468216" y="239207"/>
                  </a:lnTo>
                  <a:lnTo>
                    <a:pt x="473472" y="239531"/>
                  </a:lnTo>
                  <a:lnTo>
                    <a:pt x="479995" y="239385"/>
                  </a:lnTo>
                  <a:lnTo>
                    <a:pt x="483597" y="237406"/>
                  </a:lnTo>
                  <a:lnTo>
                    <a:pt x="487000" y="238128"/>
                  </a:lnTo>
                  <a:lnTo>
                    <a:pt x="494288" y="237500"/>
                  </a:lnTo>
                  <a:lnTo>
                    <a:pt x="498278" y="236359"/>
                  </a:lnTo>
                  <a:lnTo>
                    <a:pt x="502393" y="236809"/>
                  </a:lnTo>
                  <a:lnTo>
                    <a:pt x="506696" y="234422"/>
                  </a:lnTo>
                  <a:lnTo>
                    <a:pt x="511816" y="235563"/>
                  </a:lnTo>
                  <a:lnTo>
                    <a:pt x="516801" y="233354"/>
                  </a:lnTo>
                  <a:lnTo>
                    <a:pt x="523847" y="233584"/>
                  </a:lnTo>
                  <a:lnTo>
                    <a:pt x="530004" y="230924"/>
                  </a:lnTo>
                  <a:lnTo>
                    <a:pt x="539774" y="228851"/>
                  </a:lnTo>
                  <a:lnTo>
                    <a:pt x="547679" y="224569"/>
                  </a:lnTo>
                  <a:lnTo>
                    <a:pt x="550129" y="224150"/>
                  </a:lnTo>
                  <a:lnTo>
                    <a:pt x="552946" y="223165"/>
                  </a:lnTo>
                  <a:lnTo>
                    <a:pt x="553627" y="223239"/>
                  </a:lnTo>
                  <a:lnTo>
                    <a:pt x="557647" y="219082"/>
                  </a:lnTo>
                  <a:lnTo>
                    <a:pt x="563459" y="219082"/>
                  </a:lnTo>
                  <a:lnTo>
                    <a:pt x="567626" y="214977"/>
                  </a:lnTo>
                  <a:lnTo>
                    <a:pt x="568768" y="214464"/>
                  </a:lnTo>
                  <a:lnTo>
                    <a:pt x="572589" y="213469"/>
                  </a:lnTo>
                  <a:lnTo>
                    <a:pt x="574841" y="210412"/>
                  </a:lnTo>
                  <a:lnTo>
                    <a:pt x="579123" y="205742"/>
                  </a:lnTo>
                  <a:lnTo>
                    <a:pt x="581123" y="204171"/>
                  </a:lnTo>
                  <a:lnTo>
                    <a:pt x="588139" y="201889"/>
                  </a:lnTo>
                  <a:lnTo>
                    <a:pt x="592097" y="199344"/>
                  </a:lnTo>
                  <a:lnTo>
                    <a:pt x="599761" y="195857"/>
                  </a:lnTo>
                  <a:lnTo>
                    <a:pt x="607112" y="190695"/>
                  </a:lnTo>
                  <a:lnTo>
                    <a:pt x="608253" y="189428"/>
                  </a:lnTo>
                  <a:lnTo>
                    <a:pt x="613572" y="186057"/>
                  </a:lnTo>
                  <a:lnTo>
                    <a:pt x="619300" y="183983"/>
                  </a:lnTo>
                  <a:lnTo>
                    <a:pt x="619740" y="181313"/>
                  </a:lnTo>
                  <a:lnTo>
                    <a:pt x="620473" y="180685"/>
                  </a:lnTo>
                  <a:lnTo>
                    <a:pt x="623509" y="178936"/>
                  </a:lnTo>
                  <a:lnTo>
                    <a:pt x="628431" y="174088"/>
                  </a:lnTo>
                  <a:lnTo>
                    <a:pt x="630315" y="172979"/>
                  </a:lnTo>
                  <a:lnTo>
                    <a:pt x="630661" y="170434"/>
                  </a:lnTo>
                  <a:lnTo>
                    <a:pt x="633561" y="169209"/>
                  </a:lnTo>
                  <a:lnTo>
                    <a:pt x="634211" y="168581"/>
                  </a:lnTo>
                  <a:lnTo>
                    <a:pt x="636912" y="167607"/>
                  </a:lnTo>
                  <a:lnTo>
                    <a:pt x="638064" y="164686"/>
                  </a:lnTo>
                  <a:lnTo>
                    <a:pt x="639540" y="164173"/>
                  </a:lnTo>
                  <a:lnTo>
                    <a:pt x="641540" y="164508"/>
                  </a:lnTo>
                  <a:lnTo>
                    <a:pt x="644043" y="161817"/>
                  </a:lnTo>
                  <a:lnTo>
                    <a:pt x="647016" y="159565"/>
                  </a:lnTo>
                  <a:lnTo>
                    <a:pt x="649749" y="155984"/>
                  </a:lnTo>
                  <a:lnTo>
                    <a:pt x="653268" y="153492"/>
                  </a:lnTo>
                  <a:lnTo>
                    <a:pt x="654775" y="151241"/>
                  </a:lnTo>
                  <a:lnTo>
                    <a:pt x="656168" y="145367"/>
                  </a:lnTo>
                  <a:lnTo>
                    <a:pt x="660472" y="140247"/>
                  </a:lnTo>
                  <a:lnTo>
                    <a:pt x="661037" y="140037"/>
                  </a:lnTo>
                  <a:lnTo>
                    <a:pt x="662262" y="134718"/>
                  </a:lnTo>
                  <a:lnTo>
                    <a:pt x="667068" y="132069"/>
                  </a:lnTo>
                  <a:lnTo>
                    <a:pt x="669037" y="125755"/>
                  </a:lnTo>
                  <a:lnTo>
                    <a:pt x="672021" y="122205"/>
                  </a:lnTo>
                  <a:lnTo>
                    <a:pt x="672565" y="121221"/>
                  </a:lnTo>
                  <a:lnTo>
                    <a:pt x="672335" y="119315"/>
                  </a:lnTo>
                  <a:lnTo>
                    <a:pt x="674345" y="115912"/>
                  </a:lnTo>
                  <a:lnTo>
                    <a:pt x="675382" y="112206"/>
                  </a:lnTo>
                  <a:lnTo>
                    <a:pt x="679686" y="109316"/>
                  </a:lnTo>
                  <a:lnTo>
                    <a:pt x="680366" y="108583"/>
                  </a:lnTo>
                  <a:lnTo>
                    <a:pt x="679686" y="106352"/>
                  </a:lnTo>
                  <a:lnTo>
                    <a:pt x="680345" y="105776"/>
                  </a:lnTo>
                  <a:lnTo>
                    <a:pt x="682775" y="101934"/>
                  </a:lnTo>
                  <a:lnTo>
                    <a:pt x="684157" y="98593"/>
                  </a:lnTo>
                  <a:lnTo>
                    <a:pt x="683151" y="93358"/>
                  </a:lnTo>
                  <a:lnTo>
                    <a:pt x="686607" y="88510"/>
                  </a:lnTo>
                  <a:lnTo>
                    <a:pt x="687706" y="85630"/>
                  </a:lnTo>
                  <a:lnTo>
                    <a:pt x="688104" y="76207"/>
                  </a:lnTo>
                  <a:lnTo>
                    <a:pt x="691088" y="71076"/>
                  </a:lnTo>
                  <a:lnTo>
                    <a:pt x="689863" y="68123"/>
                  </a:lnTo>
                  <a:lnTo>
                    <a:pt x="690900" y="65516"/>
                  </a:lnTo>
                  <a:lnTo>
                    <a:pt x="691130" y="62176"/>
                  </a:lnTo>
                  <a:lnTo>
                    <a:pt x="691895" y="58919"/>
                  </a:lnTo>
                  <a:lnTo>
                    <a:pt x="692355" y="54877"/>
                  </a:lnTo>
                  <a:lnTo>
                    <a:pt x="691560" y="52260"/>
                  </a:lnTo>
                  <a:lnTo>
                    <a:pt x="691266" y="49684"/>
                  </a:lnTo>
                  <a:lnTo>
                    <a:pt x="692533" y="45768"/>
                  </a:lnTo>
                  <a:lnTo>
                    <a:pt x="692397" y="44281"/>
                  </a:lnTo>
                  <a:lnTo>
                    <a:pt x="690617" y="39695"/>
                  </a:lnTo>
                  <a:lnTo>
                    <a:pt x="691853" y="36155"/>
                  </a:lnTo>
                  <a:lnTo>
                    <a:pt x="691235" y="32721"/>
                  </a:lnTo>
                  <a:lnTo>
                    <a:pt x="691444" y="31538"/>
                  </a:lnTo>
                  <a:lnTo>
                    <a:pt x="691225" y="30239"/>
                  </a:lnTo>
                  <a:lnTo>
                    <a:pt x="689486" y="27329"/>
                  </a:lnTo>
                  <a:lnTo>
                    <a:pt x="688565" y="24062"/>
                  </a:lnTo>
                  <a:lnTo>
                    <a:pt x="685466" y="16596"/>
                  </a:lnTo>
                  <a:lnTo>
                    <a:pt x="681570" y="10460"/>
                  </a:lnTo>
                  <a:lnTo>
                    <a:pt x="680178" y="5790"/>
                  </a:lnTo>
                  <a:lnTo>
                    <a:pt x="678377" y="1319"/>
                  </a:lnTo>
                  <a:lnTo>
                    <a:pt x="678031" y="722"/>
                  </a:lnTo>
                  <a:lnTo>
                    <a:pt x="676900" y="0"/>
                  </a:lnTo>
                  <a:close/>
                </a:path>
              </a:pathLst>
            </a:custGeom>
            <a:solidFill>
              <a:srgbClr val="CEC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621527" y="7889655"/>
              <a:ext cx="345440" cy="189230"/>
            </a:xfrm>
            <a:custGeom>
              <a:avLst/>
              <a:gdLst/>
              <a:ahLst/>
              <a:cxnLst/>
              <a:rect l="l" t="t" r="r" b="b"/>
              <a:pathLst>
                <a:path w="345440" h="189229">
                  <a:moveTo>
                    <a:pt x="342010" y="0"/>
                  </a:moveTo>
                  <a:lnTo>
                    <a:pt x="338764" y="3622"/>
                  </a:lnTo>
                  <a:lnTo>
                    <a:pt x="337382" y="5497"/>
                  </a:lnTo>
                  <a:lnTo>
                    <a:pt x="335267" y="13989"/>
                  </a:lnTo>
                  <a:lnTo>
                    <a:pt x="331623" y="19182"/>
                  </a:lnTo>
                  <a:lnTo>
                    <a:pt x="325812" y="26041"/>
                  </a:lnTo>
                  <a:lnTo>
                    <a:pt x="320160" y="36628"/>
                  </a:lnTo>
                  <a:lnTo>
                    <a:pt x="307341" y="57621"/>
                  </a:lnTo>
                  <a:lnTo>
                    <a:pt x="304399" y="60249"/>
                  </a:lnTo>
                  <a:lnTo>
                    <a:pt x="298053" y="67757"/>
                  </a:lnTo>
                  <a:lnTo>
                    <a:pt x="294891" y="72814"/>
                  </a:lnTo>
                  <a:lnTo>
                    <a:pt x="292148" y="74029"/>
                  </a:lnTo>
                  <a:lnTo>
                    <a:pt x="285897" y="77683"/>
                  </a:lnTo>
                  <a:lnTo>
                    <a:pt x="274504" y="87641"/>
                  </a:lnTo>
                  <a:lnTo>
                    <a:pt x="270442" y="92594"/>
                  </a:lnTo>
                  <a:lnTo>
                    <a:pt x="262033" y="100133"/>
                  </a:lnTo>
                  <a:lnTo>
                    <a:pt x="258013" y="103043"/>
                  </a:lnTo>
                  <a:lnTo>
                    <a:pt x="251814" y="106708"/>
                  </a:lnTo>
                  <a:lnTo>
                    <a:pt x="250076" y="108185"/>
                  </a:lnTo>
                  <a:lnTo>
                    <a:pt x="243940" y="114593"/>
                  </a:lnTo>
                  <a:lnTo>
                    <a:pt x="230516" y="123797"/>
                  </a:lnTo>
                  <a:lnTo>
                    <a:pt x="225354" y="129221"/>
                  </a:lnTo>
                  <a:lnTo>
                    <a:pt x="220286" y="132226"/>
                  </a:lnTo>
                  <a:lnTo>
                    <a:pt x="184591" y="151555"/>
                  </a:lnTo>
                  <a:lnTo>
                    <a:pt x="175188" y="154686"/>
                  </a:lnTo>
                  <a:lnTo>
                    <a:pt x="166267" y="159974"/>
                  </a:lnTo>
                  <a:lnTo>
                    <a:pt x="161262" y="161356"/>
                  </a:lnTo>
                  <a:lnTo>
                    <a:pt x="154257" y="165806"/>
                  </a:lnTo>
                  <a:lnTo>
                    <a:pt x="151147" y="167146"/>
                  </a:lnTo>
                  <a:lnTo>
                    <a:pt x="147011" y="167125"/>
                  </a:lnTo>
                  <a:lnTo>
                    <a:pt x="145576" y="167743"/>
                  </a:lnTo>
                  <a:lnTo>
                    <a:pt x="140037" y="170727"/>
                  </a:lnTo>
                  <a:lnTo>
                    <a:pt x="136844" y="171104"/>
                  </a:lnTo>
                  <a:lnTo>
                    <a:pt x="135357" y="171963"/>
                  </a:lnTo>
                  <a:lnTo>
                    <a:pt x="133671" y="171450"/>
                  </a:lnTo>
                  <a:lnTo>
                    <a:pt x="129116" y="172361"/>
                  </a:lnTo>
                  <a:lnTo>
                    <a:pt x="126645" y="174235"/>
                  </a:lnTo>
                  <a:lnTo>
                    <a:pt x="119943" y="175418"/>
                  </a:lnTo>
                  <a:lnTo>
                    <a:pt x="116321" y="176382"/>
                  </a:lnTo>
                  <a:lnTo>
                    <a:pt x="108572" y="177544"/>
                  </a:lnTo>
                  <a:lnTo>
                    <a:pt x="104614" y="178570"/>
                  </a:lnTo>
                  <a:lnTo>
                    <a:pt x="93892" y="180329"/>
                  </a:lnTo>
                  <a:lnTo>
                    <a:pt x="87138" y="180591"/>
                  </a:lnTo>
                  <a:lnTo>
                    <a:pt x="79704" y="181135"/>
                  </a:lnTo>
                  <a:lnTo>
                    <a:pt x="78992" y="180989"/>
                  </a:lnTo>
                  <a:lnTo>
                    <a:pt x="73003" y="183523"/>
                  </a:lnTo>
                  <a:lnTo>
                    <a:pt x="59631" y="180748"/>
                  </a:lnTo>
                  <a:lnTo>
                    <a:pt x="51349" y="179198"/>
                  </a:lnTo>
                  <a:lnTo>
                    <a:pt x="48700" y="178183"/>
                  </a:lnTo>
                  <a:lnTo>
                    <a:pt x="42647" y="174591"/>
                  </a:lnTo>
                  <a:lnTo>
                    <a:pt x="38752" y="173136"/>
                  </a:lnTo>
                  <a:lnTo>
                    <a:pt x="32208" y="171125"/>
                  </a:lnTo>
                  <a:lnTo>
                    <a:pt x="29444" y="171000"/>
                  </a:lnTo>
                  <a:lnTo>
                    <a:pt x="23674" y="169345"/>
                  </a:lnTo>
                  <a:lnTo>
                    <a:pt x="14282" y="162633"/>
                  </a:lnTo>
                  <a:lnTo>
                    <a:pt x="11779" y="161419"/>
                  </a:lnTo>
                  <a:lnTo>
                    <a:pt x="8732" y="158801"/>
                  </a:lnTo>
                  <a:lnTo>
                    <a:pt x="5193" y="156811"/>
                  </a:lnTo>
                  <a:lnTo>
                    <a:pt x="1821" y="153576"/>
                  </a:lnTo>
                  <a:lnTo>
                    <a:pt x="1403" y="152874"/>
                  </a:lnTo>
                  <a:lnTo>
                    <a:pt x="565" y="153367"/>
                  </a:lnTo>
                  <a:lnTo>
                    <a:pt x="0" y="154497"/>
                  </a:lnTo>
                  <a:lnTo>
                    <a:pt x="387" y="155492"/>
                  </a:lnTo>
                  <a:lnTo>
                    <a:pt x="3685" y="159366"/>
                  </a:lnTo>
                  <a:lnTo>
                    <a:pt x="5444" y="160361"/>
                  </a:lnTo>
                  <a:lnTo>
                    <a:pt x="7141" y="161869"/>
                  </a:lnTo>
                  <a:lnTo>
                    <a:pt x="7999" y="164110"/>
                  </a:lnTo>
                  <a:lnTo>
                    <a:pt x="10795" y="165953"/>
                  </a:lnTo>
                  <a:lnTo>
                    <a:pt x="11517" y="166633"/>
                  </a:lnTo>
                  <a:lnTo>
                    <a:pt x="15968" y="168361"/>
                  </a:lnTo>
                  <a:lnTo>
                    <a:pt x="18826" y="170895"/>
                  </a:lnTo>
                  <a:lnTo>
                    <a:pt x="29506" y="175251"/>
                  </a:lnTo>
                  <a:lnTo>
                    <a:pt x="34281" y="176968"/>
                  </a:lnTo>
                  <a:lnTo>
                    <a:pt x="39538" y="176937"/>
                  </a:lnTo>
                  <a:lnTo>
                    <a:pt x="46804" y="180319"/>
                  </a:lnTo>
                  <a:lnTo>
                    <a:pt x="49275" y="181816"/>
                  </a:lnTo>
                  <a:lnTo>
                    <a:pt x="54375" y="184318"/>
                  </a:lnTo>
                  <a:lnTo>
                    <a:pt x="56993" y="184528"/>
                  </a:lnTo>
                  <a:lnTo>
                    <a:pt x="75945" y="188978"/>
                  </a:lnTo>
                  <a:lnTo>
                    <a:pt x="78029" y="188360"/>
                  </a:lnTo>
                  <a:lnTo>
                    <a:pt x="83976" y="187397"/>
                  </a:lnTo>
                  <a:lnTo>
                    <a:pt x="87306" y="185606"/>
                  </a:lnTo>
                  <a:lnTo>
                    <a:pt x="90447" y="185837"/>
                  </a:lnTo>
                  <a:lnTo>
                    <a:pt x="95662" y="185826"/>
                  </a:lnTo>
                  <a:lnTo>
                    <a:pt x="100541" y="183826"/>
                  </a:lnTo>
                  <a:lnTo>
                    <a:pt x="108363" y="183816"/>
                  </a:lnTo>
                  <a:lnTo>
                    <a:pt x="110991" y="182926"/>
                  </a:lnTo>
                  <a:lnTo>
                    <a:pt x="119608" y="181303"/>
                  </a:lnTo>
                  <a:lnTo>
                    <a:pt x="125744" y="180936"/>
                  </a:lnTo>
                  <a:lnTo>
                    <a:pt x="132488" y="178874"/>
                  </a:lnTo>
                  <a:lnTo>
                    <a:pt x="133283" y="178371"/>
                  </a:lnTo>
                  <a:lnTo>
                    <a:pt x="139713" y="176193"/>
                  </a:lnTo>
                  <a:lnTo>
                    <a:pt x="158277" y="171628"/>
                  </a:lnTo>
                  <a:lnTo>
                    <a:pt x="167973" y="164832"/>
                  </a:lnTo>
                  <a:lnTo>
                    <a:pt x="175261" y="161764"/>
                  </a:lnTo>
                  <a:lnTo>
                    <a:pt x="189114" y="155000"/>
                  </a:lnTo>
                  <a:lnTo>
                    <a:pt x="196182" y="152047"/>
                  </a:lnTo>
                  <a:lnTo>
                    <a:pt x="205857" y="144885"/>
                  </a:lnTo>
                  <a:lnTo>
                    <a:pt x="217815" y="139964"/>
                  </a:lnTo>
                  <a:lnTo>
                    <a:pt x="228223" y="133765"/>
                  </a:lnTo>
                  <a:lnTo>
                    <a:pt x="231102" y="131252"/>
                  </a:lnTo>
                  <a:lnTo>
                    <a:pt x="236516" y="127147"/>
                  </a:lnTo>
                  <a:lnTo>
                    <a:pt x="238359" y="124718"/>
                  </a:lnTo>
                  <a:lnTo>
                    <a:pt x="241312" y="122750"/>
                  </a:lnTo>
                  <a:lnTo>
                    <a:pt x="241657" y="122310"/>
                  </a:lnTo>
                  <a:lnTo>
                    <a:pt x="248945" y="118289"/>
                  </a:lnTo>
                  <a:lnTo>
                    <a:pt x="254191" y="112425"/>
                  </a:lnTo>
                  <a:lnTo>
                    <a:pt x="263185" y="106488"/>
                  </a:lnTo>
                  <a:lnTo>
                    <a:pt x="265531" y="104562"/>
                  </a:lnTo>
                  <a:lnTo>
                    <a:pt x="272379" y="99703"/>
                  </a:lnTo>
                  <a:lnTo>
                    <a:pt x="275708" y="95546"/>
                  </a:lnTo>
                  <a:lnTo>
                    <a:pt x="284211" y="87410"/>
                  </a:lnTo>
                  <a:lnTo>
                    <a:pt x="299008" y="74713"/>
                  </a:lnTo>
                  <a:lnTo>
                    <a:pt x="303539" y="70037"/>
                  </a:lnTo>
                  <a:lnTo>
                    <a:pt x="307533" y="64901"/>
                  </a:lnTo>
                  <a:lnTo>
                    <a:pt x="311268" y="58249"/>
                  </a:lnTo>
                  <a:lnTo>
                    <a:pt x="313990" y="55453"/>
                  </a:lnTo>
                  <a:lnTo>
                    <a:pt x="315697" y="54249"/>
                  </a:lnTo>
                  <a:lnTo>
                    <a:pt x="315801" y="51862"/>
                  </a:lnTo>
                  <a:lnTo>
                    <a:pt x="318608" y="48197"/>
                  </a:lnTo>
                  <a:lnTo>
                    <a:pt x="319623" y="43600"/>
                  </a:lnTo>
                  <a:lnTo>
                    <a:pt x="323759" y="38553"/>
                  </a:lnTo>
                  <a:lnTo>
                    <a:pt x="324199" y="36648"/>
                  </a:lnTo>
                  <a:lnTo>
                    <a:pt x="328293" y="28585"/>
                  </a:lnTo>
                  <a:lnTo>
                    <a:pt x="332817" y="23046"/>
                  </a:lnTo>
                  <a:lnTo>
                    <a:pt x="337455" y="14858"/>
                  </a:lnTo>
                  <a:lnTo>
                    <a:pt x="340314" y="7800"/>
                  </a:lnTo>
                  <a:lnTo>
                    <a:pt x="342083" y="6722"/>
                  </a:lnTo>
                  <a:lnTo>
                    <a:pt x="344931" y="6994"/>
                  </a:lnTo>
                  <a:lnTo>
                    <a:pt x="344921" y="6607"/>
                  </a:lnTo>
                  <a:lnTo>
                    <a:pt x="345371" y="5518"/>
                  </a:lnTo>
                  <a:lnTo>
                    <a:pt x="344586" y="4366"/>
                  </a:lnTo>
                  <a:lnTo>
                    <a:pt x="345088" y="3277"/>
                  </a:lnTo>
                  <a:lnTo>
                    <a:pt x="345068" y="2408"/>
                  </a:lnTo>
                  <a:lnTo>
                    <a:pt x="344167" y="261"/>
                  </a:lnTo>
                  <a:lnTo>
                    <a:pt x="342010" y="0"/>
                  </a:lnTo>
                  <a:close/>
                </a:path>
              </a:pathLst>
            </a:custGeom>
            <a:solidFill>
              <a:srgbClr val="ABA2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478306" y="7681086"/>
              <a:ext cx="368300" cy="201930"/>
            </a:xfrm>
            <a:custGeom>
              <a:avLst/>
              <a:gdLst/>
              <a:ahLst/>
              <a:cxnLst/>
              <a:rect l="l" t="t" r="r" b="b"/>
              <a:pathLst>
                <a:path w="368300" h="201929">
                  <a:moveTo>
                    <a:pt x="226589" y="200660"/>
                  </a:moveTo>
                  <a:lnTo>
                    <a:pt x="220066" y="200660"/>
                  </a:lnTo>
                  <a:lnTo>
                    <a:pt x="222349" y="201930"/>
                  </a:lnTo>
                  <a:lnTo>
                    <a:pt x="222757" y="201930"/>
                  </a:lnTo>
                  <a:lnTo>
                    <a:pt x="226589" y="200660"/>
                  </a:lnTo>
                  <a:close/>
                </a:path>
                <a:path w="368300" h="201929">
                  <a:moveTo>
                    <a:pt x="238348" y="200660"/>
                  </a:moveTo>
                  <a:lnTo>
                    <a:pt x="226589" y="200660"/>
                  </a:lnTo>
                  <a:lnTo>
                    <a:pt x="230003" y="201930"/>
                  </a:lnTo>
                  <a:lnTo>
                    <a:pt x="234861" y="201930"/>
                  </a:lnTo>
                  <a:lnTo>
                    <a:pt x="238348" y="200660"/>
                  </a:lnTo>
                  <a:close/>
                </a:path>
                <a:path w="368300" h="201929">
                  <a:moveTo>
                    <a:pt x="254023" y="195580"/>
                  </a:moveTo>
                  <a:lnTo>
                    <a:pt x="237961" y="195580"/>
                  </a:lnTo>
                  <a:lnTo>
                    <a:pt x="234024" y="196850"/>
                  </a:lnTo>
                  <a:lnTo>
                    <a:pt x="179847" y="196850"/>
                  </a:lnTo>
                  <a:lnTo>
                    <a:pt x="182423" y="199390"/>
                  </a:lnTo>
                  <a:lnTo>
                    <a:pt x="200684" y="199390"/>
                  </a:lnTo>
                  <a:lnTo>
                    <a:pt x="210548" y="200660"/>
                  </a:lnTo>
                  <a:lnTo>
                    <a:pt x="238348" y="200660"/>
                  </a:lnTo>
                  <a:lnTo>
                    <a:pt x="241395" y="201930"/>
                  </a:lnTo>
                  <a:lnTo>
                    <a:pt x="246023" y="201930"/>
                  </a:lnTo>
                  <a:lnTo>
                    <a:pt x="247416" y="200660"/>
                  </a:lnTo>
                  <a:lnTo>
                    <a:pt x="250777" y="196850"/>
                  </a:lnTo>
                  <a:lnTo>
                    <a:pt x="254023" y="195580"/>
                  </a:lnTo>
                  <a:close/>
                </a:path>
                <a:path w="368300" h="201929">
                  <a:moveTo>
                    <a:pt x="214265" y="194310"/>
                  </a:moveTo>
                  <a:lnTo>
                    <a:pt x="209878" y="195580"/>
                  </a:lnTo>
                  <a:lnTo>
                    <a:pt x="171000" y="195580"/>
                  </a:lnTo>
                  <a:lnTo>
                    <a:pt x="174162" y="196850"/>
                  </a:lnTo>
                  <a:lnTo>
                    <a:pt x="218317" y="196850"/>
                  </a:lnTo>
                  <a:lnTo>
                    <a:pt x="218529" y="196784"/>
                  </a:lnTo>
                  <a:lnTo>
                    <a:pt x="214265" y="194310"/>
                  </a:lnTo>
                  <a:close/>
                </a:path>
                <a:path w="368300" h="201929">
                  <a:moveTo>
                    <a:pt x="218529" y="196784"/>
                  </a:moveTo>
                  <a:lnTo>
                    <a:pt x="218317" y="196850"/>
                  </a:lnTo>
                  <a:lnTo>
                    <a:pt x="218642" y="196850"/>
                  </a:lnTo>
                  <a:close/>
                </a:path>
                <a:path w="368300" h="201929">
                  <a:moveTo>
                    <a:pt x="222401" y="195580"/>
                  </a:moveTo>
                  <a:lnTo>
                    <a:pt x="218529" y="196784"/>
                  </a:lnTo>
                  <a:lnTo>
                    <a:pt x="226139" y="196850"/>
                  </a:lnTo>
                  <a:lnTo>
                    <a:pt x="222401" y="195580"/>
                  </a:lnTo>
                  <a:close/>
                </a:path>
                <a:path w="368300" h="201929">
                  <a:moveTo>
                    <a:pt x="163335" y="187960"/>
                  </a:moveTo>
                  <a:lnTo>
                    <a:pt x="151607" y="187960"/>
                  </a:lnTo>
                  <a:lnTo>
                    <a:pt x="152665" y="189230"/>
                  </a:lnTo>
                  <a:lnTo>
                    <a:pt x="156487" y="189230"/>
                  </a:lnTo>
                  <a:lnTo>
                    <a:pt x="157377" y="190500"/>
                  </a:lnTo>
                  <a:lnTo>
                    <a:pt x="158330" y="190500"/>
                  </a:lnTo>
                  <a:lnTo>
                    <a:pt x="159911" y="191770"/>
                  </a:lnTo>
                  <a:lnTo>
                    <a:pt x="162235" y="191770"/>
                  </a:lnTo>
                  <a:lnTo>
                    <a:pt x="163460" y="193040"/>
                  </a:lnTo>
                  <a:lnTo>
                    <a:pt x="165303" y="194310"/>
                  </a:lnTo>
                  <a:lnTo>
                    <a:pt x="166570" y="195580"/>
                  </a:lnTo>
                  <a:lnTo>
                    <a:pt x="192402" y="195580"/>
                  </a:lnTo>
                  <a:lnTo>
                    <a:pt x="186266" y="194310"/>
                  </a:lnTo>
                  <a:lnTo>
                    <a:pt x="181842" y="193040"/>
                  </a:lnTo>
                  <a:lnTo>
                    <a:pt x="174654" y="193040"/>
                  </a:lnTo>
                  <a:lnTo>
                    <a:pt x="169952" y="190500"/>
                  </a:lnTo>
                  <a:lnTo>
                    <a:pt x="168089" y="189230"/>
                  </a:lnTo>
                  <a:lnTo>
                    <a:pt x="163335" y="187960"/>
                  </a:lnTo>
                  <a:close/>
                </a:path>
                <a:path w="368300" h="201929">
                  <a:moveTo>
                    <a:pt x="263876" y="193040"/>
                  </a:moveTo>
                  <a:lnTo>
                    <a:pt x="244641" y="193040"/>
                  </a:lnTo>
                  <a:lnTo>
                    <a:pt x="242641" y="195580"/>
                  </a:lnTo>
                  <a:lnTo>
                    <a:pt x="260379" y="195580"/>
                  </a:lnTo>
                  <a:lnTo>
                    <a:pt x="262620" y="194310"/>
                  </a:lnTo>
                  <a:lnTo>
                    <a:pt x="263876" y="193040"/>
                  </a:lnTo>
                  <a:close/>
                </a:path>
                <a:path w="368300" h="201929">
                  <a:moveTo>
                    <a:pt x="177418" y="191770"/>
                  </a:moveTo>
                  <a:lnTo>
                    <a:pt x="174654" y="193040"/>
                  </a:lnTo>
                  <a:lnTo>
                    <a:pt x="181842" y="193040"/>
                  </a:lnTo>
                  <a:lnTo>
                    <a:pt x="177418" y="191770"/>
                  </a:lnTo>
                  <a:close/>
                </a:path>
                <a:path w="368300" h="201929">
                  <a:moveTo>
                    <a:pt x="271960" y="191770"/>
                  </a:moveTo>
                  <a:lnTo>
                    <a:pt x="251552" y="191770"/>
                  </a:lnTo>
                  <a:lnTo>
                    <a:pt x="246830" y="193040"/>
                  </a:lnTo>
                  <a:lnTo>
                    <a:pt x="268630" y="193040"/>
                  </a:lnTo>
                  <a:lnTo>
                    <a:pt x="271960" y="191770"/>
                  </a:lnTo>
                  <a:close/>
                </a:path>
                <a:path w="368300" h="201929">
                  <a:moveTo>
                    <a:pt x="265646" y="186690"/>
                  </a:moveTo>
                  <a:lnTo>
                    <a:pt x="258557" y="187960"/>
                  </a:lnTo>
                  <a:lnTo>
                    <a:pt x="256924" y="187960"/>
                  </a:lnTo>
                  <a:lnTo>
                    <a:pt x="254034" y="191770"/>
                  </a:lnTo>
                  <a:lnTo>
                    <a:pt x="271960" y="191770"/>
                  </a:lnTo>
                  <a:lnTo>
                    <a:pt x="277635" y="193040"/>
                  </a:lnTo>
                  <a:lnTo>
                    <a:pt x="279049" y="191770"/>
                  </a:lnTo>
                  <a:lnTo>
                    <a:pt x="282518" y="189230"/>
                  </a:lnTo>
                  <a:lnTo>
                    <a:pt x="271059" y="189230"/>
                  </a:lnTo>
                  <a:lnTo>
                    <a:pt x="265646" y="186690"/>
                  </a:lnTo>
                  <a:close/>
                </a:path>
                <a:path w="368300" h="201929">
                  <a:moveTo>
                    <a:pt x="287729" y="184150"/>
                  </a:moveTo>
                  <a:lnTo>
                    <a:pt x="275635" y="184150"/>
                  </a:lnTo>
                  <a:lnTo>
                    <a:pt x="271059" y="189230"/>
                  </a:lnTo>
                  <a:lnTo>
                    <a:pt x="282518" y="189230"/>
                  </a:lnTo>
                  <a:lnTo>
                    <a:pt x="284253" y="187960"/>
                  </a:lnTo>
                  <a:lnTo>
                    <a:pt x="287729" y="184150"/>
                  </a:lnTo>
                  <a:close/>
                </a:path>
                <a:path w="368300" h="201929">
                  <a:moveTo>
                    <a:pt x="119943" y="175260"/>
                  </a:moveTo>
                  <a:lnTo>
                    <a:pt x="108541" y="175260"/>
                  </a:lnTo>
                  <a:lnTo>
                    <a:pt x="109410" y="176530"/>
                  </a:lnTo>
                  <a:lnTo>
                    <a:pt x="114677" y="176530"/>
                  </a:lnTo>
                  <a:lnTo>
                    <a:pt x="115766" y="177800"/>
                  </a:lnTo>
                  <a:lnTo>
                    <a:pt x="118739" y="177800"/>
                  </a:lnTo>
                  <a:lnTo>
                    <a:pt x="119472" y="179070"/>
                  </a:lnTo>
                  <a:lnTo>
                    <a:pt x="122781" y="179070"/>
                  </a:lnTo>
                  <a:lnTo>
                    <a:pt x="123608" y="180340"/>
                  </a:lnTo>
                  <a:lnTo>
                    <a:pt x="124833" y="180340"/>
                  </a:lnTo>
                  <a:lnTo>
                    <a:pt x="125985" y="181610"/>
                  </a:lnTo>
                  <a:lnTo>
                    <a:pt x="127231" y="182880"/>
                  </a:lnTo>
                  <a:lnTo>
                    <a:pt x="130299" y="184150"/>
                  </a:lnTo>
                  <a:lnTo>
                    <a:pt x="137304" y="184150"/>
                  </a:lnTo>
                  <a:lnTo>
                    <a:pt x="139325" y="186690"/>
                  </a:lnTo>
                  <a:lnTo>
                    <a:pt x="145021" y="186690"/>
                  </a:lnTo>
                  <a:lnTo>
                    <a:pt x="148215" y="187960"/>
                  </a:lnTo>
                  <a:lnTo>
                    <a:pt x="160591" y="187960"/>
                  </a:lnTo>
                  <a:lnTo>
                    <a:pt x="152644" y="185420"/>
                  </a:lnTo>
                  <a:lnTo>
                    <a:pt x="147325" y="184150"/>
                  </a:lnTo>
                  <a:lnTo>
                    <a:pt x="138362" y="181610"/>
                  </a:lnTo>
                  <a:lnTo>
                    <a:pt x="134812" y="181610"/>
                  </a:lnTo>
                  <a:lnTo>
                    <a:pt x="128477" y="177800"/>
                  </a:lnTo>
                  <a:lnTo>
                    <a:pt x="124886" y="176530"/>
                  </a:lnTo>
                  <a:lnTo>
                    <a:pt x="119943" y="175260"/>
                  </a:lnTo>
                  <a:close/>
                </a:path>
                <a:path w="368300" h="201929">
                  <a:moveTo>
                    <a:pt x="279750" y="182880"/>
                  </a:moveTo>
                  <a:lnTo>
                    <a:pt x="278085" y="184150"/>
                  </a:lnTo>
                  <a:lnTo>
                    <a:pt x="282211" y="184150"/>
                  </a:lnTo>
                  <a:lnTo>
                    <a:pt x="279750" y="182880"/>
                  </a:lnTo>
                  <a:close/>
                </a:path>
                <a:path w="368300" h="201929">
                  <a:moveTo>
                    <a:pt x="297655" y="172720"/>
                  </a:moveTo>
                  <a:lnTo>
                    <a:pt x="296137" y="176530"/>
                  </a:lnTo>
                  <a:lnTo>
                    <a:pt x="292567" y="177800"/>
                  </a:lnTo>
                  <a:lnTo>
                    <a:pt x="291656" y="179070"/>
                  </a:lnTo>
                  <a:lnTo>
                    <a:pt x="284389" y="179070"/>
                  </a:lnTo>
                  <a:lnTo>
                    <a:pt x="282703" y="182880"/>
                  </a:lnTo>
                  <a:lnTo>
                    <a:pt x="282211" y="184150"/>
                  </a:lnTo>
                  <a:lnTo>
                    <a:pt x="294284" y="184150"/>
                  </a:lnTo>
                  <a:lnTo>
                    <a:pt x="300514" y="179070"/>
                  </a:lnTo>
                  <a:lnTo>
                    <a:pt x="305906" y="175260"/>
                  </a:lnTo>
                  <a:lnTo>
                    <a:pt x="307789" y="173990"/>
                  </a:lnTo>
                  <a:lnTo>
                    <a:pt x="301446" y="173990"/>
                  </a:lnTo>
                  <a:lnTo>
                    <a:pt x="297655" y="172720"/>
                  </a:lnTo>
                  <a:close/>
                </a:path>
                <a:path w="368300" h="201929">
                  <a:moveTo>
                    <a:pt x="99818" y="167640"/>
                  </a:moveTo>
                  <a:lnTo>
                    <a:pt x="89201" y="167640"/>
                  </a:lnTo>
                  <a:lnTo>
                    <a:pt x="91002" y="168910"/>
                  </a:lnTo>
                  <a:lnTo>
                    <a:pt x="92698" y="168910"/>
                  </a:lnTo>
                  <a:lnTo>
                    <a:pt x="94248" y="170180"/>
                  </a:lnTo>
                  <a:lnTo>
                    <a:pt x="100237" y="170180"/>
                  </a:lnTo>
                  <a:lnTo>
                    <a:pt x="101368" y="172720"/>
                  </a:lnTo>
                  <a:lnTo>
                    <a:pt x="102447" y="173990"/>
                  </a:lnTo>
                  <a:lnTo>
                    <a:pt x="103724" y="175260"/>
                  </a:lnTo>
                  <a:lnTo>
                    <a:pt x="118331" y="175260"/>
                  </a:lnTo>
                  <a:lnTo>
                    <a:pt x="116216" y="173990"/>
                  </a:lnTo>
                  <a:lnTo>
                    <a:pt x="115399" y="172720"/>
                  </a:lnTo>
                  <a:lnTo>
                    <a:pt x="109274" y="172720"/>
                  </a:lnTo>
                  <a:lnTo>
                    <a:pt x="104886" y="170180"/>
                  </a:lnTo>
                  <a:lnTo>
                    <a:pt x="99818" y="167640"/>
                  </a:lnTo>
                  <a:close/>
                </a:path>
                <a:path w="368300" h="201929">
                  <a:moveTo>
                    <a:pt x="287310" y="1270"/>
                  </a:moveTo>
                  <a:lnTo>
                    <a:pt x="278954" y="1270"/>
                  </a:lnTo>
                  <a:lnTo>
                    <a:pt x="279604" y="2540"/>
                  </a:lnTo>
                  <a:lnTo>
                    <a:pt x="284797" y="2540"/>
                  </a:lnTo>
                  <a:lnTo>
                    <a:pt x="288671" y="5080"/>
                  </a:lnTo>
                  <a:lnTo>
                    <a:pt x="297268" y="6350"/>
                  </a:lnTo>
                  <a:lnTo>
                    <a:pt x="301331" y="8890"/>
                  </a:lnTo>
                  <a:lnTo>
                    <a:pt x="306985" y="8890"/>
                  </a:lnTo>
                  <a:lnTo>
                    <a:pt x="307969" y="10160"/>
                  </a:lnTo>
                  <a:lnTo>
                    <a:pt x="309037" y="10160"/>
                  </a:lnTo>
                  <a:lnTo>
                    <a:pt x="312796" y="11430"/>
                  </a:lnTo>
                  <a:lnTo>
                    <a:pt x="316335" y="13970"/>
                  </a:lnTo>
                  <a:lnTo>
                    <a:pt x="324272" y="17780"/>
                  </a:lnTo>
                  <a:lnTo>
                    <a:pt x="327696" y="20320"/>
                  </a:lnTo>
                  <a:lnTo>
                    <a:pt x="334544" y="22860"/>
                  </a:lnTo>
                  <a:lnTo>
                    <a:pt x="336450" y="25400"/>
                  </a:lnTo>
                  <a:lnTo>
                    <a:pt x="342209" y="27940"/>
                  </a:lnTo>
                  <a:lnTo>
                    <a:pt x="344963" y="31750"/>
                  </a:lnTo>
                  <a:lnTo>
                    <a:pt x="349371" y="34290"/>
                  </a:lnTo>
                  <a:lnTo>
                    <a:pt x="349748" y="34290"/>
                  </a:lnTo>
                  <a:lnTo>
                    <a:pt x="350722" y="39370"/>
                  </a:lnTo>
                  <a:lnTo>
                    <a:pt x="350973" y="43180"/>
                  </a:lnTo>
                  <a:lnTo>
                    <a:pt x="353182" y="46990"/>
                  </a:lnTo>
                  <a:lnTo>
                    <a:pt x="352952" y="46990"/>
                  </a:lnTo>
                  <a:lnTo>
                    <a:pt x="352889" y="49530"/>
                  </a:lnTo>
                  <a:lnTo>
                    <a:pt x="355706" y="52070"/>
                  </a:lnTo>
                  <a:lnTo>
                    <a:pt x="356104" y="53340"/>
                  </a:lnTo>
                  <a:lnTo>
                    <a:pt x="356680" y="55880"/>
                  </a:lnTo>
                  <a:lnTo>
                    <a:pt x="356606" y="57150"/>
                  </a:lnTo>
                  <a:lnTo>
                    <a:pt x="358690" y="59690"/>
                  </a:lnTo>
                  <a:lnTo>
                    <a:pt x="359989" y="63500"/>
                  </a:lnTo>
                  <a:lnTo>
                    <a:pt x="359413" y="67310"/>
                  </a:lnTo>
                  <a:lnTo>
                    <a:pt x="360261" y="68580"/>
                  </a:lnTo>
                  <a:lnTo>
                    <a:pt x="362240" y="69850"/>
                  </a:lnTo>
                  <a:lnTo>
                    <a:pt x="362502" y="71120"/>
                  </a:lnTo>
                  <a:lnTo>
                    <a:pt x="360973" y="76200"/>
                  </a:lnTo>
                  <a:lnTo>
                    <a:pt x="360345" y="80010"/>
                  </a:lnTo>
                  <a:lnTo>
                    <a:pt x="361276" y="85090"/>
                  </a:lnTo>
                  <a:lnTo>
                    <a:pt x="359413" y="88900"/>
                  </a:lnTo>
                  <a:lnTo>
                    <a:pt x="359727" y="91440"/>
                  </a:lnTo>
                  <a:lnTo>
                    <a:pt x="359664" y="95250"/>
                  </a:lnTo>
                  <a:lnTo>
                    <a:pt x="359203" y="96520"/>
                  </a:lnTo>
                  <a:lnTo>
                    <a:pt x="356983" y="100330"/>
                  </a:lnTo>
                  <a:lnTo>
                    <a:pt x="355549" y="102870"/>
                  </a:lnTo>
                  <a:lnTo>
                    <a:pt x="355224" y="106680"/>
                  </a:lnTo>
                  <a:lnTo>
                    <a:pt x="353999" y="107950"/>
                  </a:lnTo>
                  <a:lnTo>
                    <a:pt x="350994" y="114300"/>
                  </a:lnTo>
                  <a:lnTo>
                    <a:pt x="349130" y="118110"/>
                  </a:lnTo>
                  <a:lnTo>
                    <a:pt x="344366" y="125730"/>
                  </a:lnTo>
                  <a:lnTo>
                    <a:pt x="342921" y="128270"/>
                  </a:lnTo>
                  <a:lnTo>
                    <a:pt x="340890" y="133350"/>
                  </a:lnTo>
                  <a:lnTo>
                    <a:pt x="339979" y="134620"/>
                  </a:lnTo>
                  <a:lnTo>
                    <a:pt x="337413" y="135890"/>
                  </a:lnTo>
                  <a:lnTo>
                    <a:pt x="336984" y="137160"/>
                  </a:lnTo>
                  <a:lnTo>
                    <a:pt x="335644" y="139700"/>
                  </a:lnTo>
                  <a:lnTo>
                    <a:pt x="332911" y="139700"/>
                  </a:lnTo>
                  <a:lnTo>
                    <a:pt x="332126" y="140970"/>
                  </a:lnTo>
                  <a:lnTo>
                    <a:pt x="329560" y="146050"/>
                  </a:lnTo>
                  <a:lnTo>
                    <a:pt x="326670" y="148590"/>
                  </a:lnTo>
                  <a:lnTo>
                    <a:pt x="320974" y="153670"/>
                  </a:lnTo>
                  <a:lnTo>
                    <a:pt x="319728" y="156210"/>
                  </a:lnTo>
                  <a:lnTo>
                    <a:pt x="317822" y="157480"/>
                  </a:lnTo>
                  <a:lnTo>
                    <a:pt x="317676" y="158750"/>
                  </a:lnTo>
                  <a:lnTo>
                    <a:pt x="311435" y="165100"/>
                  </a:lnTo>
                  <a:lnTo>
                    <a:pt x="309624" y="165100"/>
                  </a:lnTo>
                  <a:lnTo>
                    <a:pt x="308367" y="166370"/>
                  </a:lnTo>
                  <a:lnTo>
                    <a:pt x="305582" y="168910"/>
                  </a:lnTo>
                  <a:lnTo>
                    <a:pt x="303215" y="170180"/>
                  </a:lnTo>
                  <a:lnTo>
                    <a:pt x="301739" y="172720"/>
                  </a:lnTo>
                  <a:lnTo>
                    <a:pt x="301446" y="173990"/>
                  </a:lnTo>
                  <a:lnTo>
                    <a:pt x="307789" y="173990"/>
                  </a:lnTo>
                  <a:lnTo>
                    <a:pt x="315320" y="168910"/>
                  </a:lnTo>
                  <a:lnTo>
                    <a:pt x="318859" y="165100"/>
                  </a:lnTo>
                  <a:lnTo>
                    <a:pt x="324681" y="160020"/>
                  </a:lnTo>
                  <a:lnTo>
                    <a:pt x="327330" y="158750"/>
                  </a:lnTo>
                  <a:lnTo>
                    <a:pt x="328503" y="153670"/>
                  </a:lnTo>
                  <a:lnTo>
                    <a:pt x="329319" y="153670"/>
                  </a:lnTo>
                  <a:lnTo>
                    <a:pt x="331623" y="148590"/>
                  </a:lnTo>
                  <a:lnTo>
                    <a:pt x="335445" y="147320"/>
                  </a:lnTo>
                  <a:lnTo>
                    <a:pt x="338890" y="143510"/>
                  </a:lnTo>
                  <a:lnTo>
                    <a:pt x="340356" y="142240"/>
                  </a:lnTo>
                  <a:lnTo>
                    <a:pt x="342659" y="142240"/>
                  </a:lnTo>
                  <a:lnTo>
                    <a:pt x="344722" y="137160"/>
                  </a:lnTo>
                  <a:lnTo>
                    <a:pt x="347769" y="134620"/>
                  </a:lnTo>
                  <a:lnTo>
                    <a:pt x="350219" y="125730"/>
                  </a:lnTo>
                  <a:lnTo>
                    <a:pt x="351141" y="121920"/>
                  </a:lnTo>
                  <a:lnTo>
                    <a:pt x="355476" y="119380"/>
                  </a:lnTo>
                  <a:lnTo>
                    <a:pt x="355685" y="119380"/>
                  </a:lnTo>
                  <a:lnTo>
                    <a:pt x="355737" y="114300"/>
                  </a:lnTo>
                  <a:lnTo>
                    <a:pt x="358062" y="111760"/>
                  </a:lnTo>
                  <a:lnTo>
                    <a:pt x="360669" y="106680"/>
                  </a:lnTo>
                  <a:lnTo>
                    <a:pt x="361612" y="105410"/>
                  </a:lnTo>
                  <a:lnTo>
                    <a:pt x="361496" y="102870"/>
                  </a:lnTo>
                  <a:lnTo>
                    <a:pt x="361842" y="101600"/>
                  </a:lnTo>
                  <a:lnTo>
                    <a:pt x="364292" y="99060"/>
                  </a:lnTo>
                  <a:lnTo>
                    <a:pt x="364386" y="96520"/>
                  </a:lnTo>
                  <a:lnTo>
                    <a:pt x="363224" y="92710"/>
                  </a:lnTo>
                  <a:lnTo>
                    <a:pt x="363172" y="91440"/>
                  </a:lnTo>
                  <a:lnTo>
                    <a:pt x="364638" y="88900"/>
                  </a:lnTo>
                  <a:lnTo>
                    <a:pt x="365423" y="86360"/>
                  </a:lnTo>
                  <a:lnTo>
                    <a:pt x="366816" y="81280"/>
                  </a:lnTo>
                  <a:lnTo>
                    <a:pt x="367810" y="78740"/>
                  </a:lnTo>
                  <a:lnTo>
                    <a:pt x="366282" y="74930"/>
                  </a:lnTo>
                  <a:lnTo>
                    <a:pt x="366072" y="74930"/>
                  </a:lnTo>
                  <a:lnTo>
                    <a:pt x="366889" y="71120"/>
                  </a:lnTo>
                  <a:lnTo>
                    <a:pt x="365737" y="67310"/>
                  </a:lnTo>
                  <a:lnTo>
                    <a:pt x="365119" y="63500"/>
                  </a:lnTo>
                  <a:lnTo>
                    <a:pt x="364763" y="62230"/>
                  </a:lnTo>
                  <a:lnTo>
                    <a:pt x="362690" y="60960"/>
                  </a:lnTo>
                  <a:lnTo>
                    <a:pt x="362376" y="58420"/>
                  </a:lnTo>
                  <a:lnTo>
                    <a:pt x="360167" y="50800"/>
                  </a:lnTo>
                  <a:lnTo>
                    <a:pt x="358240" y="45720"/>
                  </a:lnTo>
                  <a:lnTo>
                    <a:pt x="354868" y="39370"/>
                  </a:lnTo>
                  <a:lnTo>
                    <a:pt x="354156" y="38100"/>
                  </a:lnTo>
                  <a:lnTo>
                    <a:pt x="353811" y="34290"/>
                  </a:lnTo>
                  <a:lnTo>
                    <a:pt x="353088" y="33020"/>
                  </a:lnTo>
                  <a:lnTo>
                    <a:pt x="349235" y="31750"/>
                  </a:lnTo>
                  <a:lnTo>
                    <a:pt x="347455" y="29210"/>
                  </a:lnTo>
                  <a:lnTo>
                    <a:pt x="340398" y="22860"/>
                  </a:lnTo>
                  <a:lnTo>
                    <a:pt x="334649" y="20320"/>
                  </a:lnTo>
                  <a:lnTo>
                    <a:pt x="325026" y="15240"/>
                  </a:lnTo>
                  <a:lnTo>
                    <a:pt x="322105" y="12700"/>
                  </a:lnTo>
                  <a:lnTo>
                    <a:pt x="314639" y="10160"/>
                  </a:lnTo>
                  <a:lnTo>
                    <a:pt x="310943" y="7620"/>
                  </a:lnTo>
                  <a:lnTo>
                    <a:pt x="300388" y="5080"/>
                  </a:lnTo>
                  <a:lnTo>
                    <a:pt x="294074" y="2540"/>
                  </a:lnTo>
                  <a:lnTo>
                    <a:pt x="287310" y="1270"/>
                  </a:lnTo>
                  <a:close/>
                </a:path>
                <a:path w="368300" h="201929">
                  <a:moveTo>
                    <a:pt x="100237" y="170180"/>
                  </a:moveTo>
                  <a:lnTo>
                    <a:pt x="94771" y="170180"/>
                  </a:lnTo>
                  <a:lnTo>
                    <a:pt x="95316" y="171450"/>
                  </a:lnTo>
                  <a:lnTo>
                    <a:pt x="97944" y="171450"/>
                  </a:lnTo>
                  <a:lnTo>
                    <a:pt x="100237" y="170180"/>
                  </a:lnTo>
                  <a:close/>
                </a:path>
                <a:path w="368300" h="201929">
                  <a:moveTo>
                    <a:pt x="13863" y="163830"/>
                  </a:moveTo>
                  <a:lnTo>
                    <a:pt x="6429" y="163830"/>
                  </a:lnTo>
                  <a:lnTo>
                    <a:pt x="2984" y="165100"/>
                  </a:lnTo>
                  <a:lnTo>
                    <a:pt x="0" y="166370"/>
                  </a:lnTo>
                  <a:lnTo>
                    <a:pt x="2303" y="167640"/>
                  </a:lnTo>
                  <a:lnTo>
                    <a:pt x="4429" y="166370"/>
                  </a:lnTo>
                  <a:lnTo>
                    <a:pt x="7455" y="165100"/>
                  </a:lnTo>
                  <a:lnTo>
                    <a:pt x="16837" y="165100"/>
                  </a:lnTo>
                  <a:lnTo>
                    <a:pt x="13863" y="163830"/>
                  </a:lnTo>
                  <a:close/>
                </a:path>
                <a:path w="368300" h="201929">
                  <a:moveTo>
                    <a:pt x="82772" y="166370"/>
                  </a:moveTo>
                  <a:lnTo>
                    <a:pt x="79180" y="166370"/>
                  </a:lnTo>
                  <a:lnTo>
                    <a:pt x="79348" y="167640"/>
                  </a:lnTo>
                  <a:lnTo>
                    <a:pt x="79756" y="167640"/>
                  </a:lnTo>
                  <a:lnTo>
                    <a:pt x="82772" y="166370"/>
                  </a:lnTo>
                  <a:close/>
                </a:path>
                <a:path w="368300" h="201929">
                  <a:moveTo>
                    <a:pt x="84950" y="163830"/>
                  </a:moveTo>
                  <a:lnTo>
                    <a:pt x="70814" y="163830"/>
                  </a:lnTo>
                  <a:lnTo>
                    <a:pt x="72249" y="165100"/>
                  </a:lnTo>
                  <a:lnTo>
                    <a:pt x="78730" y="165100"/>
                  </a:lnTo>
                  <a:lnTo>
                    <a:pt x="78720" y="166370"/>
                  </a:lnTo>
                  <a:lnTo>
                    <a:pt x="82772" y="166370"/>
                  </a:lnTo>
                  <a:lnTo>
                    <a:pt x="85609" y="167640"/>
                  </a:lnTo>
                  <a:lnTo>
                    <a:pt x="94887" y="167640"/>
                  </a:lnTo>
                  <a:lnTo>
                    <a:pt x="91075" y="165100"/>
                  </a:lnTo>
                  <a:lnTo>
                    <a:pt x="84950" y="163830"/>
                  </a:lnTo>
                  <a:close/>
                </a:path>
                <a:path w="368300" h="201929">
                  <a:moveTo>
                    <a:pt x="33464" y="162560"/>
                  </a:moveTo>
                  <a:lnTo>
                    <a:pt x="18721" y="162560"/>
                  </a:lnTo>
                  <a:lnTo>
                    <a:pt x="18135" y="163830"/>
                  </a:lnTo>
                  <a:lnTo>
                    <a:pt x="16837" y="165100"/>
                  </a:lnTo>
                  <a:lnTo>
                    <a:pt x="9622" y="165100"/>
                  </a:lnTo>
                  <a:lnTo>
                    <a:pt x="10596" y="166370"/>
                  </a:lnTo>
                  <a:lnTo>
                    <a:pt x="16564" y="166370"/>
                  </a:lnTo>
                  <a:lnTo>
                    <a:pt x="18920" y="165100"/>
                  </a:lnTo>
                  <a:lnTo>
                    <a:pt x="20229" y="163830"/>
                  </a:lnTo>
                  <a:lnTo>
                    <a:pt x="32040" y="163830"/>
                  </a:lnTo>
                  <a:lnTo>
                    <a:pt x="33464" y="162560"/>
                  </a:lnTo>
                  <a:close/>
                </a:path>
                <a:path w="368300" h="201929">
                  <a:moveTo>
                    <a:pt x="26575" y="163830"/>
                  </a:moveTo>
                  <a:lnTo>
                    <a:pt x="20229" y="163830"/>
                  </a:lnTo>
                  <a:lnTo>
                    <a:pt x="21454" y="166370"/>
                  </a:lnTo>
                  <a:lnTo>
                    <a:pt x="23946" y="166370"/>
                  </a:lnTo>
                  <a:lnTo>
                    <a:pt x="24543" y="165100"/>
                  </a:lnTo>
                  <a:lnTo>
                    <a:pt x="25726" y="165100"/>
                  </a:lnTo>
                  <a:lnTo>
                    <a:pt x="26575" y="163830"/>
                  </a:lnTo>
                  <a:close/>
                </a:path>
                <a:path w="368300" h="201929">
                  <a:moveTo>
                    <a:pt x="66071" y="162560"/>
                  </a:moveTo>
                  <a:lnTo>
                    <a:pt x="61359" y="162560"/>
                  </a:lnTo>
                  <a:lnTo>
                    <a:pt x="62280" y="163830"/>
                  </a:lnTo>
                  <a:lnTo>
                    <a:pt x="65202" y="163830"/>
                  </a:lnTo>
                  <a:lnTo>
                    <a:pt x="66071" y="162560"/>
                  </a:lnTo>
                  <a:close/>
                </a:path>
                <a:path w="368300" h="201929">
                  <a:moveTo>
                    <a:pt x="77693" y="161290"/>
                  </a:moveTo>
                  <a:lnTo>
                    <a:pt x="53108" y="161290"/>
                  </a:lnTo>
                  <a:lnTo>
                    <a:pt x="53767" y="162560"/>
                  </a:lnTo>
                  <a:lnTo>
                    <a:pt x="68249" y="162560"/>
                  </a:lnTo>
                  <a:lnTo>
                    <a:pt x="69516" y="163830"/>
                  </a:lnTo>
                  <a:lnTo>
                    <a:pt x="81170" y="163830"/>
                  </a:lnTo>
                  <a:lnTo>
                    <a:pt x="77693" y="161290"/>
                  </a:lnTo>
                  <a:close/>
                </a:path>
                <a:path w="368300" h="201929">
                  <a:moveTo>
                    <a:pt x="40072" y="161290"/>
                  </a:moveTo>
                  <a:lnTo>
                    <a:pt x="18763" y="161290"/>
                  </a:lnTo>
                  <a:lnTo>
                    <a:pt x="18502" y="162560"/>
                  </a:lnTo>
                  <a:lnTo>
                    <a:pt x="38826" y="162560"/>
                  </a:lnTo>
                  <a:lnTo>
                    <a:pt x="40072" y="161290"/>
                  </a:lnTo>
                  <a:close/>
                </a:path>
                <a:path w="368300" h="201929">
                  <a:moveTo>
                    <a:pt x="46323" y="161290"/>
                  </a:moveTo>
                  <a:lnTo>
                    <a:pt x="40072" y="161290"/>
                  </a:lnTo>
                  <a:lnTo>
                    <a:pt x="41611" y="162560"/>
                  </a:lnTo>
                  <a:lnTo>
                    <a:pt x="43590" y="162560"/>
                  </a:lnTo>
                  <a:lnTo>
                    <a:pt x="46323" y="161290"/>
                  </a:lnTo>
                  <a:close/>
                </a:path>
                <a:path w="368300" h="201929">
                  <a:moveTo>
                    <a:pt x="27161" y="160020"/>
                  </a:moveTo>
                  <a:lnTo>
                    <a:pt x="26177" y="160020"/>
                  </a:lnTo>
                  <a:lnTo>
                    <a:pt x="23098" y="161290"/>
                  </a:lnTo>
                  <a:lnTo>
                    <a:pt x="30145" y="161290"/>
                  </a:lnTo>
                  <a:lnTo>
                    <a:pt x="27161" y="160020"/>
                  </a:lnTo>
                  <a:close/>
                </a:path>
                <a:path w="368300" h="201929">
                  <a:moveTo>
                    <a:pt x="52197" y="157480"/>
                  </a:moveTo>
                  <a:lnTo>
                    <a:pt x="49317" y="157480"/>
                  </a:lnTo>
                  <a:lnTo>
                    <a:pt x="44564" y="158750"/>
                  </a:lnTo>
                  <a:lnTo>
                    <a:pt x="35946" y="158750"/>
                  </a:lnTo>
                  <a:lnTo>
                    <a:pt x="31800" y="160020"/>
                  </a:lnTo>
                  <a:lnTo>
                    <a:pt x="30145" y="161290"/>
                  </a:lnTo>
                  <a:lnTo>
                    <a:pt x="71285" y="161290"/>
                  </a:lnTo>
                  <a:lnTo>
                    <a:pt x="69353" y="160020"/>
                  </a:lnTo>
                  <a:lnTo>
                    <a:pt x="55537" y="160020"/>
                  </a:lnTo>
                  <a:lnTo>
                    <a:pt x="54972" y="158750"/>
                  </a:lnTo>
                  <a:lnTo>
                    <a:pt x="42752" y="158750"/>
                  </a:lnTo>
                  <a:lnTo>
                    <a:pt x="38271" y="157480"/>
                  </a:lnTo>
                  <a:lnTo>
                    <a:pt x="52197" y="157480"/>
                  </a:lnTo>
                  <a:close/>
                </a:path>
                <a:path w="368300" h="201929">
                  <a:moveTo>
                    <a:pt x="58082" y="158750"/>
                  </a:moveTo>
                  <a:lnTo>
                    <a:pt x="56867" y="158750"/>
                  </a:lnTo>
                  <a:lnTo>
                    <a:pt x="56197" y="160020"/>
                  </a:lnTo>
                  <a:lnTo>
                    <a:pt x="59212" y="160020"/>
                  </a:lnTo>
                  <a:lnTo>
                    <a:pt x="58082" y="158750"/>
                  </a:lnTo>
                  <a:close/>
                </a:path>
                <a:path w="368300" h="201929">
                  <a:moveTo>
                    <a:pt x="67422" y="158750"/>
                  </a:moveTo>
                  <a:lnTo>
                    <a:pt x="64008" y="158750"/>
                  </a:lnTo>
                  <a:lnTo>
                    <a:pt x="59212" y="160020"/>
                  </a:lnTo>
                  <a:lnTo>
                    <a:pt x="69353" y="160020"/>
                  </a:lnTo>
                  <a:lnTo>
                    <a:pt x="67422" y="158750"/>
                  </a:lnTo>
                  <a:close/>
                </a:path>
                <a:path w="368300" h="201929">
                  <a:moveTo>
                    <a:pt x="281865" y="0"/>
                  </a:moveTo>
                  <a:lnTo>
                    <a:pt x="278358" y="0"/>
                  </a:lnTo>
                  <a:lnTo>
                    <a:pt x="278577" y="1270"/>
                  </a:lnTo>
                  <a:lnTo>
                    <a:pt x="283028" y="1270"/>
                  </a:lnTo>
                  <a:lnTo>
                    <a:pt x="281865" y="0"/>
                  </a:lnTo>
                  <a:close/>
                </a:path>
              </a:pathLst>
            </a:custGeom>
            <a:solidFill>
              <a:srgbClr val="F8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699483" y="7940250"/>
              <a:ext cx="259715" cy="158750"/>
            </a:xfrm>
            <a:custGeom>
              <a:avLst/>
              <a:gdLst/>
              <a:ahLst/>
              <a:cxnLst/>
              <a:rect l="l" t="t" r="r" b="b"/>
              <a:pathLst>
                <a:path w="259715" h="158750">
                  <a:moveTo>
                    <a:pt x="257876" y="0"/>
                  </a:moveTo>
                  <a:lnTo>
                    <a:pt x="254526" y="774"/>
                  </a:lnTo>
                  <a:lnTo>
                    <a:pt x="251667" y="2889"/>
                  </a:lnTo>
                  <a:lnTo>
                    <a:pt x="248840" y="8868"/>
                  </a:lnTo>
                  <a:lnTo>
                    <a:pt x="244201" y="13109"/>
                  </a:lnTo>
                  <a:lnTo>
                    <a:pt x="236830" y="22449"/>
                  </a:lnTo>
                  <a:lnTo>
                    <a:pt x="233710" y="27412"/>
                  </a:lnTo>
                  <a:lnTo>
                    <a:pt x="227909" y="33862"/>
                  </a:lnTo>
                  <a:lnTo>
                    <a:pt x="226244" y="36218"/>
                  </a:lnTo>
                  <a:lnTo>
                    <a:pt x="222778" y="42051"/>
                  </a:lnTo>
                  <a:lnTo>
                    <a:pt x="219961" y="44658"/>
                  </a:lnTo>
                  <a:lnTo>
                    <a:pt x="213490" y="49412"/>
                  </a:lnTo>
                  <a:lnTo>
                    <a:pt x="202339" y="61045"/>
                  </a:lnTo>
                  <a:lnTo>
                    <a:pt x="197250" y="67024"/>
                  </a:lnTo>
                  <a:lnTo>
                    <a:pt x="189669" y="73589"/>
                  </a:lnTo>
                  <a:lnTo>
                    <a:pt x="187900" y="74783"/>
                  </a:lnTo>
                  <a:lnTo>
                    <a:pt x="179764" y="79044"/>
                  </a:lnTo>
                  <a:lnTo>
                    <a:pt x="174130" y="83243"/>
                  </a:lnTo>
                  <a:lnTo>
                    <a:pt x="159241" y="92950"/>
                  </a:lnTo>
                  <a:lnTo>
                    <a:pt x="149681" y="98698"/>
                  </a:lnTo>
                  <a:lnTo>
                    <a:pt x="134349" y="108413"/>
                  </a:lnTo>
                  <a:lnTo>
                    <a:pt x="122779" y="114840"/>
                  </a:lnTo>
                  <a:lnTo>
                    <a:pt x="112237" y="120038"/>
                  </a:lnTo>
                  <a:lnTo>
                    <a:pt x="107462" y="121964"/>
                  </a:lnTo>
                  <a:lnTo>
                    <a:pt x="100771" y="126634"/>
                  </a:lnTo>
                  <a:lnTo>
                    <a:pt x="98866" y="128865"/>
                  </a:lnTo>
                  <a:lnTo>
                    <a:pt x="95222" y="131577"/>
                  </a:lnTo>
                  <a:lnTo>
                    <a:pt x="94039" y="133095"/>
                  </a:lnTo>
                  <a:lnTo>
                    <a:pt x="91829" y="131933"/>
                  </a:lnTo>
                  <a:lnTo>
                    <a:pt x="91410" y="132163"/>
                  </a:lnTo>
                  <a:lnTo>
                    <a:pt x="88489" y="135200"/>
                  </a:lnTo>
                  <a:lnTo>
                    <a:pt x="84363" y="134969"/>
                  </a:lnTo>
                  <a:lnTo>
                    <a:pt x="74427" y="137681"/>
                  </a:lnTo>
                  <a:lnTo>
                    <a:pt x="58584" y="140016"/>
                  </a:lnTo>
                  <a:lnTo>
                    <a:pt x="55851" y="141524"/>
                  </a:lnTo>
                  <a:lnTo>
                    <a:pt x="48228" y="144770"/>
                  </a:lnTo>
                  <a:lnTo>
                    <a:pt x="43506" y="147220"/>
                  </a:lnTo>
                  <a:lnTo>
                    <a:pt x="38176" y="147985"/>
                  </a:lnTo>
                  <a:lnTo>
                    <a:pt x="30313" y="149691"/>
                  </a:lnTo>
                  <a:lnTo>
                    <a:pt x="10816" y="149827"/>
                  </a:lnTo>
                  <a:lnTo>
                    <a:pt x="963" y="149126"/>
                  </a:lnTo>
                  <a:lnTo>
                    <a:pt x="0" y="150801"/>
                  </a:lnTo>
                  <a:lnTo>
                    <a:pt x="2910" y="155984"/>
                  </a:lnTo>
                  <a:lnTo>
                    <a:pt x="4481" y="156581"/>
                  </a:lnTo>
                  <a:lnTo>
                    <a:pt x="14376" y="158508"/>
                  </a:lnTo>
                  <a:lnTo>
                    <a:pt x="14910" y="157775"/>
                  </a:lnTo>
                  <a:lnTo>
                    <a:pt x="14083" y="156623"/>
                  </a:lnTo>
                  <a:lnTo>
                    <a:pt x="13266" y="155021"/>
                  </a:lnTo>
                  <a:lnTo>
                    <a:pt x="13570" y="154487"/>
                  </a:lnTo>
                  <a:lnTo>
                    <a:pt x="18460" y="153168"/>
                  </a:lnTo>
                  <a:lnTo>
                    <a:pt x="29852" y="153482"/>
                  </a:lnTo>
                  <a:lnTo>
                    <a:pt x="34773" y="153251"/>
                  </a:lnTo>
                  <a:lnTo>
                    <a:pt x="42804" y="151440"/>
                  </a:lnTo>
                  <a:lnTo>
                    <a:pt x="45872" y="152382"/>
                  </a:lnTo>
                  <a:lnTo>
                    <a:pt x="59736" y="152560"/>
                  </a:lnTo>
                  <a:lnTo>
                    <a:pt x="66207" y="148351"/>
                  </a:lnTo>
                  <a:lnTo>
                    <a:pt x="68312" y="148131"/>
                  </a:lnTo>
                  <a:lnTo>
                    <a:pt x="72039" y="146665"/>
                  </a:lnTo>
                  <a:lnTo>
                    <a:pt x="73505" y="145116"/>
                  </a:lnTo>
                  <a:lnTo>
                    <a:pt x="78510" y="144791"/>
                  </a:lnTo>
                  <a:lnTo>
                    <a:pt x="82248" y="142456"/>
                  </a:lnTo>
                  <a:lnTo>
                    <a:pt x="86719" y="140864"/>
                  </a:lnTo>
                  <a:lnTo>
                    <a:pt x="91096" y="137566"/>
                  </a:lnTo>
                  <a:lnTo>
                    <a:pt x="96656" y="137273"/>
                  </a:lnTo>
                  <a:lnTo>
                    <a:pt x="103284" y="134226"/>
                  </a:lnTo>
                  <a:lnTo>
                    <a:pt x="105274" y="133744"/>
                  </a:lnTo>
                  <a:lnTo>
                    <a:pt x="107326" y="130802"/>
                  </a:lnTo>
                  <a:lnTo>
                    <a:pt x="108802" y="130812"/>
                  </a:lnTo>
                  <a:lnTo>
                    <a:pt x="115271" y="126613"/>
                  </a:lnTo>
                  <a:lnTo>
                    <a:pt x="120881" y="123545"/>
                  </a:lnTo>
                  <a:lnTo>
                    <a:pt x="136969" y="115860"/>
                  </a:lnTo>
                  <a:lnTo>
                    <a:pt x="140707" y="112436"/>
                  </a:lnTo>
                  <a:lnTo>
                    <a:pt x="147869" y="106593"/>
                  </a:lnTo>
                  <a:lnTo>
                    <a:pt x="151388" y="104269"/>
                  </a:lnTo>
                  <a:lnTo>
                    <a:pt x="157356" y="101494"/>
                  </a:lnTo>
                  <a:lnTo>
                    <a:pt x="165157" y="96311"/>
                  </a:lnTo>
                  <a:lnTo>
                    <a:pt x="172392" y="92374"/>
                  </a:lnTo>
                  <a:lnTo>
                    <a:pt x="183648" y="82845"/>
                  </a:lnTo>
                  <a:lnTo>
                    <a:pt x="189240" y="79641"/>
                  </a:lnTo>
                  <a:lnTo>
                    <a:pt x="220349" y="54794"/>
                  </a:lnTo>
                  <a:lnTo>
                    <a:pt x="221553" y="52176"/>
                  </a:lnTo>
                  <a:lnTo>
                    <a:pt x="221940" y="51663"/>
                  </a:lnTo>
                  <a:lnTo>
                    <a:pt x="225270" y="49652"/>
                  </a:lnTo>
                  <a:lnTo>
                    <a:pt x="227103" y="47276"/>
                  </a:lnTo>
                  <a:lnTo>
                    <a:pt x="229752" y="40983"/>
                  </a:lnTo>
                  <a:lnTo>
                    <a:pt x="232191" y="38543"/>
                  </a:lnTo>
                  <a:lnTo>
                    <a:pt x="237678" y="34815"/>
                  </a:lnTo>
                  <a:lnTo>
                    <a:pt x="239364" y="32239"/>
                  </a:lnTo>
                  <a:lnTo>
                    <a:pt x="243636" y="21737"/>
                  </a:lnTo>
                  <a:lnTo>
                    <a:pt x="248149" y="15360"/>
                  </a:lnTo>
                  <a:lnTo>
                    <a:pt x="255175" y="11287"/>
                  </a:lnTo>
                  <a:lnTo>
                    <a:pt x="256170" y="10900"/>
                  </a:lnTo>
                  <a:lnTo>
                    <a:pt x="256903" y="10083"/>
                  </a:lnTo>
                  <a:lnTo>
                    <a:pt x="257908" y="7800"/>
                  </a:lnTo>
                  <a:lnTo>
                    <a:pt x="258683" y="5455"/>
                  </a:lnTo>
                  <a:lnTo>
                    <a:pt x="259091" y="2994"/>
                  </a:lnTo>
                  <a:lnTo>
                    <a:pt x="258892" y="827"/>
                  </a:lnTo>
                  <a:lnTo>
                    <a:pt x="257876" y="0"/>
                  </a:lnTo>
                  <a:close/>
                </a:path>
              </a:pathLst>
            </a:custGeom>
            <a:solidFill>
              <a:srgbClr val="A69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8357828" y="7399785"/>
              <a:ext cx="341630" cy="281305"/>
            </a:xfrm>
            <a:custGeom>
              <a:avLst/>
              <a:gdLst/>
              <a:ahLst/>
              <a:cxnLst/>
              <a:rect l="l" t="t" r="r" b="b"/>
              <a:pathLst>
                <a:path w="341630" h="281304">
                  <a:moveTo>
                    <a:pt x="15570" y="0"/>
                  </a:moveTo>
                  <a:lnTo>
                    <a:pt x="14418" y="858"/>
                  </a:lnTo>
                  <a:lnTo>
                    <a:pt x="13360" y="314"/>
                  </a:lnTo>
                  <a:lnTo>
                    <a:pt x="7371" y="785"/>
                  </a:lnTo>
                  <a:lnTo>
                    <a:pt x="5193" y="596"/>
                  </a:lnTo>
                  <a:lnTo>
                    <a:pt x="3036" y="764"/>
                  </a:lnTo>
                  <a:lnTo>
                    <a:pt x="0" y="1371"/>
                  </a:lnTo>
                  <a:lnTo>
                    <a:pt x="240" y="2607"/>
                  </a:lnTo>
                  <a:lnTo>
                    <a:pt x="6010" y="1811"/>
                  </a:lnTo>
                  <a:lnTo>
                    <a:pt x="9968" y="1821"/>
                  </a:lnTo>
                  <a:lnTo>
                    <a:pt x="15161" y="2858"/>
                  </a:lnTo>
                  <a:lnTo>
                    <a:pt x="21036" y="1434"/>
                  </a:lnTo>
                  <a:lnTo>
                    <a:pt x="26407" y="2732"/>
                  </a:lnTo>
                  <a:lnTo>
                    <a:pt x="33632" y="1937"/>
                  </a:lnTo>
                  <a:lnTo>
                    <a:pt x="44773" y="3884"/>
                  </a:lnTo>
                  <a:lnTo>
                    <a:pt x="60322" y="6073"/>
                  </a:lnTo>
                  <a:lnTo>
                    <a:pt x="61181" y="7109"/>
                  </a:lnTo>
                  <a:lnTo>
                    <a:pt x="62427" y="7298"/>
                  </a:lnTo>
                  <a:lnTo>
                    <a:pt x="64710" y="6429"/>
                  </a:lnTo>
                  <a:lnTo>
                    <a:pt x="67003" y="6963"/>
                  </a:lnTo>
                  <a:lnTo>
                    <a:pt x="71694" y="8523"/>
                  </a:lnTo>
                  <a:lnTo>
                    <a:pt x="74353" y="9046"/>
                  </a:lnTo>
                  <a:lnTo>
                    <a:pt x="77693" y="10512"/>
                  </a:lnTo>
                  <a:lnTo>
                    <a:pt x="86694" y="11576"/>
                  </a:lnTo>
                  <a:lnTo>
                    <a:pt x="93732" y="13036"/>
                  </a:lnTo>
                  <a:lnTo>
                    <a:pt x="109630" y="17329"/>
                  </a:lnTo>
                  <a:lnTo>
                    <a:pt x="118750" y="21371"/>
                  </a:lnTo>
                  <a:lnTo>
                    <a:pt x="123357" y="21255"/>
                  </a:lnTo>
                  <a:lnTo>
                    <a:pt x="128498" y="24449"/>
                  </a:lnTo>
                  <a:lnTo>
                    <a:pt x="131105" y="25611"/>
                  </a:lnTo>
                  <a:lnTo>
                    <a:pt x="135796" y="28836"/>
                  </a:lnTo>
                  <a:lnTo>
                    <a:pt x="138760" y="29192"/>
                  </a:lnTo>
                  <a:lnTo>
                    <a:pt x="145356" y="34815"/>
                  </a:lnTo>
                  <a:lnTo>
                    <a:pt x="150560" y="37307"/>
                  </a:lnTo>
                  <a:lnTo>
                    <a:pt x="156298" y="41621"/>
                  </a:lnTo>
                  <a:lnTo>
                    <a:pt x="162026" y="47045"/>
                  </a:lnTo>
                  <a:lnTo>
                    <a:pt x="165764" y="50344"/>
                  </a:lnTo>
                  <a:lnTo>
                    <a:pt x="168790" y="56103"/>
                  </a:lnTo>
                  <a:lnTo>
                    <a:pt x="176382" y="61369"/>
                  </a:lnTo>
                  <a:lnTo>
                    <a:pt x="179586" y="66751"/>
                  </a:lnTo>
                  <a:lnTo>
                    <a:pt x="183931" y="72636"/>
                  </a:lnTo>
                  <a:lnTo>
                    <a:pt x="183282" y="76458"/>
                  </a:lnTo>
                  <a:lnTo>
                    <a:pt x="183743" y="78060"/>
                  </a:lnTo>
                  <a:lnTo>
                    <a:pt x="187470" y="85683"/>
                  </a:lnTo>
                  <a:lnTo>
                    <a:pt x="188350" y="89651"/>
                  </a:lnTo>
                  <a:lnTo>
                    <a:pt x="189711" y="91180"/>
                  </a:lnTo>
                  <a:lnTo>
                    <a:pt x="189931" y="91735"/>
                  </a:lnTo>
                  <a:lnTo>
                    <a:pt x="189313" y="94070"/>
                  </a:lnTo>
                  <a:lnTo>
                    <a:pt x="189125" y="95693"/>
                  </a:lnTo>
                  <a:lnTo>
                    <a:pt x="190716" y="97871"/>
                  </a:lnTo>
                  <a:lnTo>
                    <a:pt x="188831" y="100583"/>
                  </a:lnTo>
                  <a:lnTo>
                    <a:pt x="188632" y="102091"/>
                  </a:lnTo>
                  <a:lnTo>
                    <a:pt x="189638" y="104719"/>
                  </a:lnTo>
                  <a:lnTo>
                    <a:pt x="189596" y="105735"/>
                  </a:lnTo>
                  <a:lnTo>
                    <a:pt x="188266" y="108792"/>
                  </a:lnTo>
                  <a:lnTo>
                    <a:pt x="188078" y="110991"/>
                  </a:lnTo>
                  <a:lnTo>
                    <a:pt x="188140" y="115116"/>
                  </a:lnTo>
                  <a:lnTo>
                    <a:pt x="187177" y="117661"/>
                  </a:lnTo>
                  <a:lnTo>
                    <a:pt x="187208" y="119273"/>
                  </a:lnTo>
                  <a:lnTo>
                    <a:pt x="188591" y="122247"/>
                  </a:lnTo>
                  <a:lnTo>
                    <a:pt x="188486" y="123640"/>
                  </a:lnTo>
                  <a:lnTo>
                    <a:pt x="187041" y="126530"/>
                  </a:lnTo>
                  <a:lnTo>
                    <a:pt x="186842" y="128195"/>
                  </a:lnTo>
                  <a:lnTo>
                    <a:pt x="187711" y="132236"/>
                  </a:lnTo>
                  <a:lnTo>
                    <a:pt x="186339" y="134603"/>
                  </a:lnTo>
                  <a:lnTo>
                    <a:pt x="187502" y="137273"/>
                  </a:lnTo>
                  <a:lnTo>
                    <a:pt x="185125" y="140655"/>
                  </a:lnTo>
                  <a:lnTo>
                    <a:pt x="185502" y="143869"/>
                  </a:lnTo>
                  <a:lnTo>
                    <a:pt x="183774" y="150215"/>
                  </a:lnTo>
                  <a:lnTo>
                    <a:pt x="184339" y="153639"/>
                  </a:lnTo>
                  <a:lnTo>
                    <a:pt x="183502" y="158330"/>
                  </a:lnTo>
                  <a:lnTo>
                    <a:pt x="183586" y="159565"/>
                  </a:lnTo>
                  <a:lnTo>
                    <a:pt x="184695" y="163220"/>
                  </a:lnTo>
                  <a:lnTo>
                    <a:pt x="183900" y="165576"/>
                  </a:lnTo>
                  <a:lnTo>
                    <a:pt x="183596" y="168832"/>
                  </a:lnTo>
                  <a:lnTo>
                    <a:pt x="183690" y="169848"/>
                  </a:lnTo>
                  <a:lnTo>
                    <a:pt x="182350" y="174382"/>
                  </a:lnTo>
                  <a:lnTo>
                    <a:pt x="182842" y="176779"/>
                  </a:lnTo>
                  <a:lnTo>
                    <a:pt x="180978" y="178162"/>
                  </a:lnTo>
                  <a:lnTo>
                    <a:pt x="180758" y="179104"/>
                  </a:lnTo>
                  <a:lnTo>
                    <a:pt x="182224" y="182821"/>
                  </a:lnTo>
                  <a:lnTo>
                    <a:pt x="182622" y="190727"/>
                  </a:lnTo>
                  <a:lnTo>
                    <a:pt x="182884" y="192936"/>
                  </a:lnTo>
                  <a:lnTo>
                    <a:pt x="184256" y="198161"/>
                  </a:lnTo>
                  <a:lnTo>
                    <a:pt x="185387" y="205889"/>
                  </a:lnTo>
                  <a:lnTo>
                    <a:pt x="185910" y="207354"/>
                  </a:lnTo>
                  <a:lnTo>
                    <a:pt x="188517" y="210140"/>
                  </a:lnTo>
                  <a:lnTo>
                    <a:pt x="189774" y="216108"/>
                  </a:lnTo>
                  <a:lnTo>
                    <a:pt x="190329" y="217679"/>
                  </a:lnTo>
                  <a:lnTo>
                    <a:pt x="192486" y="219710"/>
                  </a:lnTo>
                  <a:lnTo>
                    <a:pt x="192716" y="224286"/>
                  </a:lnTo>
                  <a:lnTo>
                    <a:pt x="193313" y="226422"/>
                  </a:lnTo>
                  <a:lnTo>
                    <a:pt x="196433" y="228767"/>
                  </a:lnTo>
                  <a:lnTo>
                    <a:pt x="198883" y="234704"/>
                  </a:lnTo>
                  <a:lnTo>
                    <a:pt x="207072" y="244725"/>
                  </a:lnTo>
                  <a:lnTo>
                    <a:pt x="211019" y="248222"/>
                  </a:lnTo>
                  <a:lnTo>
                    <a:pt x="217961" y="252369"/>
                  </a:lnTo>
                  <a:lnTo>
                    <a:pt x="220276" y="253992"/>
                  </a:lnTo>
                  <a:lnTo>
                    <a:pt x="225605" y="259604"/>
                  </a:lnTo>
                  <a:lnTo>
                    <a:pt x="235762" y="265991"/>
                  </a:lnTo>
                  <a:lnTo>
                    <a:pt x="245720" y="267897"/>
                  </a:lnTo>
                  <a:lnTo>
                    <a:pt x="251259" y="270169"/>
                  </a:lnTo>
                  <a:lnTo>
                    <a:pt x="262117" y="272201"/>
                  </a:lnTo>
                  <a:lnTo>
                    <a:pt x="266976" y="273897"/>
                  </a:lnTo>
                  <a:lnTo>
                    <a:pt x="275195" y="274860"/>
                  </a:lnTo>
                  <a:lnTo>
                    <a:pt x="278295" y="274714"/>
                  </a:lnTo>
                  <a:lnTo>
                    <a:pt x="283897" y="275656"/>
                  </a:lnTo>
                  <a:lnTo>
                    <a:pt x="286609" y="275405"/>
                  </a:lnTo>
                  <a:lnTo>
                    <a:pt x="292556" y="277248"/>
                  </a:lnTo>
                  <a:lnTo>
                    <a:pt x="296085" y="276933"/>
                  </a:lnTo>
                  <a:lnTo>
                    <a:pt x="303320" y="277269"/>
                  </a:lnTo>
                  <a:lnTo>
                    <a:pt x="306985" y="277834"/>
                  </a:lnTo>
                  <a:lnTo>
                    <a:pt x="314754" y="279551"/>
                  </a:lnTo>
                  <a:lnTo>
                    <a:pt x="333382" y="280200"/>
                  </a:lnTo>
                  <a:lnTo>
                    <a:pt x="339623" y="280661"/>
                  </a:lnTo>
                  <a:lnTo>
                    <a:pt x="340837" y="281111"/>
                  </a:lnTo>
                  <a:lnTo>
                    <a:pt x="341623" y="279823"/>
                  </a:lnTo>
                  <a:lnTo>
                    <a:pt x="340220" y="278242"/>
                  </a:lnTo>
                  <a:lnTo>
                    <a:pt x="338282" y="278525"/>
                  </a:lnTo>
                  <a:lnTo>
                    <a:pt x="328440" y="277886"/>
                  </a:lnTo>
                  <a:lnTo>
                    <a:pt x="320335" y="277928"/>
                  </a:lnTo>
                  <a:lnTo>
                    <a:pt x="309027" y="275876"/>
                  </a:lnTo>
                  <a:lnTo>
                    <a:pt x="305529" y="275792"/>
                  </a:lnTo>
                  <a:lnTo>
                    <a:pt x="301195" y="274096"/>
                  </a:lnTo>
                  <a:lnTo>
                    <a:pt x="298828" y="274117"/>
                  </a:lnTo>
                  <a:lnTo>
                    <a:pt x="297121" y="274996"/>
                  </a:lnTo>
                  <a:lnTo>
                    <a:pt x="294703" y="274588"/>
                  </a:lnTo>
                  <a:lnTo>
                    <a:pt x="293676" y="274986"/>
                  </a:lnTo>
                  <a:lnTo>
                    <a:pt x="292661" y="275122"/>
                  </a:lnTo>
                  <a:lnTo>
                    <a:pt x="290954" y="273991"/>
                  </a:lnTo>
                  <a:lnTo>
                    <a:pt x="289781" y="273803"/>
                  </a:lnTo>
                  <a:lnTo>
                    <a:pt x="287750" y="273038"/>
                  </a:lnTo>
                  <a:lnTo>
                    <a:pt x="284483" y="273321"/>
                  </a:lnTo>
                  <a:lnTo>
                    <a:pt x="282766" y="272326"/>
                  </a:lnTo>
                  <a:lnTo>
                    <a:pt x="276630" y="272263"/>
                  </a:lnTo>
                  <a:lnTo>
                    <a:pt x="271038" y="271646"/>
                  </a:lnTo>
                  <a:lnTo>
                    <a:pt x="262546" y="269782"/>
                  </a:lnTo>
                  <a:lnTo>
                    <a:pt x="259531" y="269468"/>
                  </a:lnTo>
                  <a:lnTo>
                    <a:pt x="254641" y="268117"/>
                  </a:lnTo>
                  <a:lnTo>
                    <a:pt x="250316" y="266368"/>
                  </a:lnTo>
                  <a:lnTo>
                    <a:pt x="242065" y="264651"/>
                  </a:lnTo>
                  <a:lnTo>
                    <a:pt x="230600" y="259374"/>
                  </a:lnTo>
                  <a:lnTo>
                    <a:pt x="225176" y="252651"/>
                  </a:lnTo>
                  <a:lnTo>
                    <a:pt x="221501" y="250683"/>
                  </a:lnTo>
                  <a:lnTo>
                    <a:pt x="215941" y="247196"/>
                  </a:lnTo>
                  <a:lnTo>
                    <a:pt x="213930" y="243385"/>
                  </a:lnTo>
                  <a:lnTo>
                    <a:pt x="211627" y="241699"/>
                  </a:lnTo>
                  <a:lnTo>
                    <a:pt x="208234" y="239751"/>
                  </a:lnTo>
                  <a:lnTo>
                    <a:pt x="205847" y="234977"/>
                  </a:lnTo>
                  <a:lnTo>
                    <a:pt x="201658" y="231867"/>
                  </a:lnTo>
                  <a:lnTo>
                    <a:pt x="199962" y="225773"/>
                  </a:lnTo>
                  <a:lnTo>
                    <a:pt x="198800" y="224987"/>
                  </a:lnTo>
                  <a:lnTo>
                    <a:pt x="196234" y="219134"/>
                  </a:lnTo>
                  <a:lnTo>
                    <a:pt x="193596" y="214684"/>
                  </a:lnTo>
                  <a:lnTo>
                    <a:pt x="190611" y="205574"/>
                  </a:lnTo>
                  <a:lnTo>
                    <a:pt x="190360" y="195543"/>
                  </a:lnTo>
                  <a:lnTo>
                    <a:pt x="189638" y="193763"/>
                  </a:lnTo>
                  <a:lnTo>
                    <a:pt x="188685" y="187366"/>
                  </a:lnTo>
                  <a:lnTo>
                    <a:pt x="190015" y="182884"/>
                  </a:lnTo>
                  <a:lnTo>
                    <a:pt x="189596" y="180539"/>
                  </a:lnTo>
                  <a:lnTo>
                    <a:pt x="189491" y="176193"/>
                  </a:lnTo>
                  <a:lnTo>
                    <a:pt x="190203" y="174549"/>
                  </a:lnTo>
                  <a:lnTo>
                    <a:pt x="189460" y="171167"/>
                  </a:lnTo>
                  <a:lnTo>
                    <a:pt x="190957" y="168110"/>
                  </a:lnTo>
                  <a:lnTo>
                    <a:pt x="190046" y="163377"/>
                  </a:lnTo>
                  <a:lnTo>
                    <a:pt x="190475" y="161764"/>
                  </a:lnTo>
                  <a:lnTo>
                    <a:pt x="190737" y="156916"/>
                  </a:lnTo>
                  <a:lnTo>
                    <a:pt x="188947" y="154602"/>
                  </a:lnTo>
                  <a:lnTo>
                    <a:pt x="191449" y="150655"/>
                  </a:lnTo>
                  <a:lnTo>
                    <a:pt x="191711" y="148110"/>
                  </a:lnTo>
                  <a:lnTo>
                    <a:pt x="191198" y="142550"/>
                  </a:lnTo>
                  <a:lnTo>
                    <a:pt x="193470" y="134330"/>
                  </a:lnTo>
                  <a:lnTo>
                    <a:pt x="192831" y="130739"/>
                  </a:lnTo>
                  <a:lnTo>
                    <a:pt x="193386" y="128613"/>
                  </a:lnTo>
                  <a:lnTo>
                    <a:pt x="196287" y="124875"/>
                  </a:lnTo>
                  <a:lnTo>
                    <a:pt x="195449" y="119347"/>
                  </a:lnTo>
                  <a:lnTo>
                    <a:pt x="195449" y="118331"/>
                  </a:lnTo>
                  <a:lnTo>
                    <a:pt x="196266" y="115807"/>
                  </a:lnTo>
                  <a:lnTo>
                    <a:pt x="196465" y="114289"/>
                  </a:lnTo>
                  <a:lnTo>
                    <a:pt x="196035" y="110206"/>
                  </a:lnTo>
                  <a:lnTo>
                    <a:pt x="197491" y="107912"/>
                  </a:lnTo>
                  <a:lnTo>
                    <a:pt x="197292" y="101913"/>
                  </a:lnTo>
                  <a:lnTo>
                    <a:pt x="196978" y="98353"/>
                  </a:lnTo>
                  <a:lnTo>
                    <a:pt x="195878" y="93243"/>
                  </a:lnTo>
                  <a:lnTo>
                    <a:pt x="196004" y="88332"/>
                  </a:lnTo>
                  <a:lnTo>
                    <a:pt x="195648" y="84489"/>
                  </a:lnTo>
                  <a:lnTo>
                    <a:pt x="191470" y="79484"/>
                  </a:lnTo>
                  <a:lnTo>
                    <a:pt x="190748" y="77337"/>
                  </a:lnTo>
                  <a:lnTo>
                    <a:pt x="192004" y="70647"/>
                  </a:lnTo>
                  <a:lnTo>
                    <a:pt x="189784" y="67453"/>
                  </a:lnTo>
                  <a:lnTo>
                    <a:pt x="184853" y="62574"/>
                  </a:lnTo>
                  <a:lnTo>
                    <a:pt x="181680" y="60542"/>
                  </a:lnTo>
                  <a:lnTo>
                    <a:pt x="180287" y="58856"/>
                  </a:lnTo>
                  <a:lnTo>
                    <a:pt x="178853" y="55799"/>
                  </a:lnTo>
                  <a:lnTo>
                    <a:pt x="178203" y="54951"/>
                  </a:lnTo>
                  <a:lnTo>
                    <a:pt x="176319" y="53464"/>
                  </a:lnTo>
                  <a:lnTo>
                    <a:pt x="174455" y="49234"/>
                  </a:lnTo>
                  <a:lnTo>
                    <a:pt x="170916" y="47317"/>
                  </a:lnTo>
                  <a:lnTo>
                    <a:pt x="166727" y="42606"/>
                  </a:lnTo>
                  <a:lnTo>
                    <a:pt x="164769" y="41171"/>
                  </a:lnTo>
                  <a:lnTo>
                    <a:pt x="158780" y="38365"/>
                  </a:lnTo>
                  <a:lnTo>
                    <a:pt x="155743" y="35548"/>
                  </a:lnTo>
                  <a:lnTo>
                    <a:pt x="143356" y="28250"/>
                  </a:lnTo>
                  <a:lnTo>
                    <a:pt x="135095" y="23946"/>
                  </a:lnTo>
                  <a:lnTo>
                    <a:pt x="124739" y="19245"/>
                  </a:lnTo>
                  <a:lnTo>
                    <a:pt x="117535" y="17674"/>
                  </a:lnTo>
                  <a:lnTo>
                    <a:pt x="117043" y="17256"/>
                  </a:lnTo>
                  <a:lnTo>
                    <a:pt x="111839" y="15078"/>
                  </a:lnTo>
                  <a:lnTo>
                    <a:pt x="106436" y="13591"/>
                  </a:lnTo>
                  <a:lnTo>
                    <a:pt x="103902" y="12470"/>
                  </a:lnTo>
                  <a:lnTo>
                    <a:pt x="96667" y="10083"/>
                  </a:lnTo>
                  <a:lnTo>
                    <a:pt x="91882" y="9476"/>
                  </a:lnTo>
                  <a:lnTo>
                    <a:pt x="83861" y="7758"/>
                  </a:lnTo>
                  <a:lnTo>
                    <a:pt x="80500" y="7381"/>
                  </a:lnTo>
                  <a:lnTo>
                    <a:pt x="67662" y="4439"/>
                  </a:lnTo>
                  <a:lnTo>
                    <a:pt x="61464" y="3654"/>
                  </a:lnTo>
                  <a:lnTo>
                    <a:pt x="60092" y="3183"/>
                  </a:lnTo>
                  <a:lnTo>
                    <a:pt x="58972" y="2282"/>
                  </a:lnTo>
                  <a:lnTo>
                    <a:pt x="58595" y="1769"/>
                  </a:lnTo>
                  <a:lnTo>
                    <a:pt x="57547" y="1937"/>
                  </a:lnTo>
                  <a:lnTo>
                    <a:pt x="56982" y="2502"/>
                  </a:lnTo>
                  <a:lnTo>
                    <a:pt x="56364" y="2544"/>
                  </a:lnTo>
                  <a:lnTo>
                    <a:pt x="55705" y="2073"/>
                  </a:lnTo>
                  <a:lnTo>
                    <a:pt x="55338" y="1560"/>
                  </a:lnTo>
                  <a:lnTo>
                    <a:pt x="51778" y="2240"/>
                  </a:lnTo>
                  <a:lnTo>
                    <a:pt x="46846" y="1382"/>
                  </a:lnTo>
                  <a:lnTo>
                    <a:pt x="45642" y="554"/>
                  </a:lnTo>
                  <a:lnTo>
                    <a:pt x="44354" y="1319"/>
                  </a:lnTo>
                  <a:lnTo>
                    <a:pt x="43119" y="1214"/>
                  </a:lnTo>
                  <a:lnTo>
                    <a:pt x="42386" y="732"/>
                  </a:lnTo>
                  <a:lnTo>
                    <a:pt x="41506" y="1444"/>
                  </a:lnTo>
                  <a:lnTo>
                    <a:pt x="40773" y="942"/>
                  </a:lnTo>
                  <a:lnTo>
                    <a:pt x="32731" y="261"/>
                  </a:lnTo>
                  <a:lnTo>
                    <a:pt x="24679" y="565"/>
                  </a:lnTo>
                  <a:lnTo>
                    <a:pt x="16627" y="523"/>
                  </a:lnTo>
                  <a:lnTo>
                    <a:pt x="15570" y="0"/>
                  </a:lnTo>
                  <a:close/>
                </a:path>
              </a:pathLst>
            </a:custGeom>
            <a:solidFill>
              <a:srgbClr val="FDF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8327463" y="7401148"/>
              <a:ext cx="353695" cy="280670"/>
            </a:xfrm>
            <a:custGeom>
              <a:avLst/>
              <a:gdLst/>
              <a:ahLst/>
              <a:cxnLst/>
              <a:rect l="l" t="t" r="r" b="b"/>
              <a:pathLst>
                <a:path w="353694" h="280670">
                  <a:moveTo>
                    <a:pt x="303111" y="274320"/>
                  </a:moveTo>
                  <a:lnTo>
                    <a:pt x="291142" y="274320"/>
                  </a:lnTo>
                  <a:lnTo>
                    <a:pt x="299153" y="275590"/>
                  </a:lnTo>
                  <a:lnTo>
                    <a:pt x="302137" y="276860"/>
                  </a:lnTo>
                  <a:lnTo>
                    <a:pt x="308985" y="278130"/>
                  </a:lnTo>
                  <a:lnTo>
                    <a:pt x="319613" y="278130"/>
                  </a:lnTo>
                  <a:lnTo>
                    <a:pt x="322639" y="279400"/>
                  </a:lnTo>
                  <a:lnTo>
                    <a:pt x="328607" y="280670"/>
                  </a:lnTo>
                  <a:lnTo>
                    <a:pt x="331497" y="279400"/>
                  </a:lnTo>
                  <a:lnTo>
                    <a:pt x="351874" y="279400"/>
                  </a:lnTo>
                  <a:lnTo>
                    <a:pt x="344481" y="278130"/>
                  </a:lnTo>
                  <a:lnTo>
                    <a:pt x="337926" y="276860"/>
                  </a:lnTo>
                  <a:lnTo>
                    <a:pt x="324264" y="276860"/>
                  </a:lnTo>
                  <a:lnTo>
                    <a:pt x="317212" y="275590"/>
                  </a:lnTo>
                  <a:lnTo>
                    <a:pt x="310172" y="275590"/>
                  </a:lnTo>
                  <a:lnTo>
                    <a:pt x="303111" y="274320"/>
                  </a:lnTo>
                  <a:close/>
                </a:path>
                <a:path w="353694" h="280670">
                  <a:moveTo>
                    <a:pt x="339769" y="279400"/>
                  </a:moveTo>
                  <a:lnTo>
                    <a:pt x="331497" y="279400"/>
                  </a:lnTo>
                  <a:lnTo>
                    <a:pt x="334513" y="280670"/>
                  </a:lnTo>
                  <a:lnTo>
                    <a:pt x="334858" y="280670"/>
                  </a:lnTo>
                  <a:lnTo>
                    <a:pt x="339769" y="279400"/>
                  </a:lnTo>
                  <a:close/>
                </a:path>
                <a:path w="353694" h="280670">
                  <a:moveTo>
                    <a:pt x="353214" y="279400"/>
                  </a:moveTo>
                  <a:lnTo>
                    <a:pt x="339769" y="279400"/>
                  </a:lnTo>
                  <a:lnTo>
                    <a:pt x="344335" y="280670"/>
                  </a:lnTo>
                  <a:lnTo>
                    <a:pt x="353224" y="280670"/>
                  </a:lnTo>
                  <a:lnTo>
                    <a:pt x="353214" y="279400"/>
                  </a:lnTo>
                  <a:close/>
                </a:path>
                <a:path w="353694" h="280670">
                  <a:moveTo>
                    <a:pt x="90311" y="3810"/>
                  </a:moveTo>
                  <a:lnTo>
                    <a:pt x="57610" y="3810"/>
                  </a:lnTo>
                  <a:lnTo>
                    <a:pt x="69107" y="5080"/>
                  </a:lnTo>
                  <a:lnTo>
                    <a:pt x="82688" y="5080"/>
                  </a:lnTo>
                  <a:lnTo>
                    <a:pt x="86227" y="7620"/>
                  </a:lnTo>
                  <a:lnTo>
                    <a:pt x="98384" y="8890"/>
                  </a:lnTo>
                  <a:lnTo>
                    <a:pt x="106132" y="12700"/>
                  </a:lnTo>
                  <a:lnTo>
                    <a:pt x="118970" y="15240"/>
                  </a:lnTo>
                  <a:lnTo>
                    <a:pt x="123472" y="16510"/>
                  </a:lnTo>
                  <a:lnTo>
                    <a:pt x="131514" y="17780"/>
                  </a:lnTo>
                  <a:lnTo>
                    <a:pt x="134781" y="19050"/>
                  </a:lnTo>
                  <a:lnTo>
                    <a:pt x="140100" y="20320"/>
                  </a:lnTo>
                  <a:lnTo>
                    <a:pt x="141398" y="22860"/>
                  </a:lnTo>
                  <a:lnTo>
                    <a:pt x="148665" y="24130"/>
                  </a:lnTo>
                  <a:lnTo>
                    <a:pt x="153618" y="27940"/>
                  </a:lnTo>
                  <a:lnTo>
                    <a:pt x="163398" y="31750"/>
                  </a:lnTo>
                  <a:lnTo>
                    <a:pt x="167199" y="34290"/>
                  </a:lnTo>
                  <a:lnTo>
                    <a:pt x="172874" y="39370"/>
                  </a:lnTo>
                  <a:lnTo>
                    <a:pt x="174350" y="41910"/>
                  </a:lnTo>
                  <a:lnTo>
                    <a:pt x="178162" y="45720"/>
                  </a:lnTo>
                  <a:lnTo>
                    <a:pt x="180162" y="48260"/>
                  </a:lnTo>
                  <a:lnTo>
                    <a:pt x="184497" y="50800"/>
                  </a:lnTo>
                  <a:lnTo>
                    <a:pt x="185366" y="50800"/>
                  </a:lnTo>
                  <a:lnTo>
                    <a:pt x="187366" y="54610"/>
                  </a:lnTo>
                  <a:lnTo>
                    <a:pt x="188727" y="55880"/>
                  </a:lnTo>
                  <a:lnTo>
                    <a:pt x="190957" y="57150"/>
                  </a:lnTo>
                  <a:lnTo>
                    <a:pt x="191261" y="57150"/>
                  </a:lnTo>
                  <a:lnTo>
                    <a:pt x="193585" y="60960"/>
                  </a:lnTo>
                  <a:lnTo>
                    <a:pt x="196674" y="63500"/>
                  </a:lnTo>
                  <a:lnTo>
                    <a:pt x="198873" y="67310"/>
                  </a:lnTo>
                  <a:lnTo>
                    <a:pt x="199082" y="67310"/>
                  </a:lnTo>
                  <a:lnTo>
                    <a:pt x="198308" y="72390"/>
                  </a:lnTo>
                  <a:lnTo>
                    <a:pt x="201658" y="74930"/>
                  </a:lnTo>
                  <a:lnTo>
                    <a:pt x="203930" y="81280"/>
                  </a:lnTo>
                  <a:lnTo>
                    <a:pt x="204517" y="83820"/>
                  </a:lnTo>
                  <a:lnTo>
                    <a:pt x="204695" y="87630"/>
                  </a:lnTo>
                  <a:lnTo>
                    <a:pt x="204925" y="88900"/>
                  </a:lnTo>
                  <a:lnTo>
                    <a:pt x="206831" y="91440"/>
                  </a:lnTo>
                  <a:lnTo>
                    <a:pt x="206328" y="99060"/>
                  </a:lnTo>
                  <a:lnTo>
                    <a:pt x="205585" y="102870"/>
                  </a:lnTo>
                  <a:lnTo>
                    <a:pt x="206454" y="107950"/>
                  </a:lnTo>
                  <a:lnTo>
                    <a:pt x="206255" y="109220"/>
                  </a:lnTo>
                  <a:lnTo>
                    <a:pt x="204674" y="115570"/>
                  </a:lnTo>
                  <a:lnTo>
                    <a:pt x="206067" y="119380"/>
                  </a:lnTo>
                  <a:lnTo>
                    <a:pt x="205721" y="123190"/>
                  </a:lnTo>
                  <a:lnTo>
                    <a:pt x="205878" y="123190"/>
                  </a:lnTo>
                  <a:lnTo>
                    <a:pt x="202726" y="128270"/>
                  </a:lnTo>
                  <a:lnTo>
                    <a:pt x="206318" y="132080"/>
                  </a:lnTo>
                  <a:lnTo>
                    <a:pt x="206224" y="138430"/>
                  </a:lnTo>
                  <a:lnTo>
                    <a:pt x="206087" y="139700"/>
                  </a:lnTo>
                  <a:lnTo>
                    <a:pt x="203543" y="140970"/>
                  </a:lnTo>
                  <a:lnTo>
                    <a:pt x="203459" y="142240"/>
                  </a:lnTo>
                  <a:lnTo>
                    <a:pt x="202297" y="146050"/>
                  </a:lnTo>
                  <a:lnTo>
                    <a:pt x="202946" y="149860"/>
                  </a:lnTo>
                  <a:lnTo>
                    <a:pt x="203826" y="153670"/>
                  </a:lnTo>
                  <a:lnTo>
                    <a:pt x="202810" y="157480"/>
                  </a:lnTo>
                  <a:lnTo>
                    <a:pt x="204297" y="161290"/>
                  </a:lnTo>
                  <a:lnTo>
                    <a:pt x="203637" y="162560"/>
                  </a:lnTo>
                  <a:lnTo>
                    <a:pt x="202548" y="168910"/>
                  </a:lnTo>
                  <a:lnTo>
                    <a:pt x="203355" y="182880"/>
                  </a:lnTo>
                  <a:lnTo>
                    <a:pt x="204224" y="189230"/>
                  </a:lnTo>
                  <a:lnTo>
                    <a:pt x="203145" y="196850"/>
                  </a:lnTo>
                  <a:lnTo>
                    <a:pt x="204035" y="199390"/>
                  </a:lnTo>
                  <a:lnTo>
                    <a:pt x="206307" y="204470"/>
                  </a:lnTo>
                  <a:lnTo>
                    <a:pt x="206936" y="207010"/>
                  </a:lnTo>
                  <a:lnTo>
                    <a:pt x="208559" y="213360"/>
                  </a:lnTo>
                  <a:lnTo>
                    <a:pt x="210485" y="218440"/>
                  </a:lnTo>
                  <a:lnTo>
                    <a:pt x="213867" y="224790"/>
                  </a:lnTo>
                  <a:lnTo>
                    <a:pt x="213794" y="227330"/>
                  </a:lnTo>
                  <a:lnTo>
                    <a:pt x="216653" y="231140"/>
                  </a:lnTo>
                  <a:lnTo>
                    <a:pt x="217647" y="233680"/>
                  </a:lnTo>
                  <a:lnTo>
                    <a:pt x="220778" y="236220"/>
                  </a:lnTo>
                  <a:lnTo>
                    <a:pt x="221103" y="237490"/>
                  </a:lnTo>
                  <a:lnTo>
                    <a:pt x="224768" y="242570"/>
                  </a:lnTo>
                  <a:lnTo>
                    <a:pt x="229856" y="247650"/>
                  </a:lnTo>
                  <a:lnTo>
                    <a:pt x="235249" y="252730"/>
                  </a:lnTo>
                  <a:lnTo>
                    <a:pt x="235594" y="252730"/>
                  </a:lnTo>
                  <a:lnTo>
                    <a:pt x="236778" y="254000"/>
                  </a:lnTo>
                  <a:lnTo>
                    <a:pt x="237825" y="255270"/>
                  </a:lnTo>
                  <a:lnTo>
                    <a:pt x="241573" y="255270"/>
                  </a:lnTo>
                  <a:lnTo>
                    <a:pt x="242893" y="257810"/>
                  </a:lnTo>
                  <a:lnTo>
                    <a:pt x="244442" y="259080"/>
                  </a:lnTo>
                  <a:lnTo>
                    <a:pt x="247835" y="260350"/>
                  </a:lnTo>
                  <a:lnTo>
                    <a:pt x="249165" y="261620"/>
                  </a:lnTo>
                  <a:lnTo>
                    <a:pt x="255835" y="265430"/>
                  </a:lnTo>
                  <a:lnTo>
                    <a:pt x="261133" y="267970"/>
                  </a:lnTo>
                  <a:lnTo>
                    <a:pt x="268546" y="270510"/>
                  </a:lnTo>
                  <a:lnTo>
                    <a:pt x="269970" y="271780"/>
                  </a:lnTo>
                  <a:lnTo>
                    <a:pt x="274504" y="274320"/>
                  </a:lnTo>
                  <a:lnTo>
                    <a:pt x="278064" y="273050"/>
                  </a:lnTo>
                  <a:lnTo>
                    <a:pt x="298038" y="273050"/>
                  </a:lnTo>
                  <a:lnTo>
                    <a:pt x="295540" y="271780"/>
                  </a:lnTo>
                  <a:lnTo>
                    <a:pt x="283624" y="271780"/>
                  </a:lnTo>
                  <a:lnTo>
                    <a:pt x="279143" y="270510"/>
                  </a:lnTo>
                  <a:lnTo>
                    <a:pt x="276546" y="269240"/>
                  </a:lnTo>
                  <a:lnTo>
                    <a:pt x="272421" y="267970"/>
                  </a:lnTo>
                  <a:lnTo>
                    <a:pt x="270148" y="267970"/>
                  </a:lnTo>
                  <a:lnTo>
                    <a:pt x="264892" y="266700"/>
                  </a:lnTo>
                  <a:lnTo>
                    <a:pt x="262274" y="265430"/>
                  </a:lnTo>
                  <a:lnTo>
                    <a:pt x="257709" y="261620"/>
                  </a:lnTo>
                  <a:lnTo>
                    <a:pt x="256138" y="260350"/>
                  </a:lnTo>
                  <a:lnTo>
                    <a:pt x="252547" y="259080"/>
                  </a:lnTo>
                  <a:lnTo>
                    <a:pt x="251646" y="256540"/>
                  </a:lnTo>
                  <a:lnTo>
                    <a:pt x="245489" y="255270"/>
                  </a:lnTo>
                  <a:lnTo>
                    <a:pt x="242997" y="251460"/>
                  </a:lnTo>
                  <a:lnTo>
                    <a:pt x="238170" y="248920"/>
                  </a:lnTo>
                  <a:lnTo>
                    <a:pt x="237291" y="247650"/>
                  </a:lnTo>
                  <a:lnTo>
                    <a:pt x="234945" y="247650"/>
                  </a:lnTo>
                  <a:lnTo>
                    <a:pt x="234422" y="246380"/>
                  </a:lnTo>
                  <a:lnTo>
                    <a:pt x="233553" y="245110"/>
                  </a:lnTo>
                  <a:lnTo>
                    <a:pt x="233176" y="243840"/>
                  </a:lnTo>
                  <a:lnTo>
                    <a:pt x="229207" y="240030"/>
                  </a:lnTo>
                  <a:lnTo>
                    <a:pt x="227249" y="237490"/>
                  </a:lnTo>
                  <a:lnTo>
                    <a:pt x="224087" y="232410"/>
                  </a:lnTo>
                  <a:lnTo>
                    <a:pt x="223689" y="232410"/>
                  </a:lnTo>
                  <a:lnTo>
                    <a:pt x="223333" y="228600"/>
                  </a:lnTo>
                  <a:lnTo>
                    <a:pt x="222600" y="228600"/>
                  </a:lnTo>
                  <a:lnTo>
                    <a:pt x="219176" y="227330"/>
                  </a:lnTo>
                  <a:lnTo>
                    <a:pt x="218244" y="226060"/>
                  </a:lnTo>
                  <a:lnTo>
                    <a:pt x="219710" y="223520"/>
                  </a:lnTo>
                  <a:lnTo>
                    <a:pt x="219480" y="222250"/>
                  </a:lnTo>
                  <a:lnTo>
                    <a:pt x="215920" y="219710"/>
                  </a:lnTo>
                  <a:lnTo>
                    <a:pt x="216035" y="217170"/>
                  </a:lnTo>
                  <a:lnTo>
                    <a:pt x="214925" y="213360"/>
                  </a:lnTo>
                  <a:lnTo>
                    <a:pt x="214768" y="213360"/>
                  </a:lnTo>
                  <a:lnTo>
                    <a:pt x="212558" y="210820"/>
                  </a:lnTo>
                  <a:lnTo>
                    <a:pt x="211972" y="209550"/>
                  </a:lnTo>
                  <a:lnTo>
                    <a:pt x="211763" y="205740"/>
                  </a:lnTo>
                  <a:lnTo>
                    <a:pt x="211417" y="204470"/>
                  </a:lnTo>
                  <a:lnTo>
                    <a:pt x="209480" y="201930"/>
                  </a:lnTo>
                  <a:lnTo>
                    <a:pt x="209386" y="199390"/>
                  </a:lnTo>
                  <a:lnTo>
                    <a:pt x="208349" y="194310"/>
                  </a:lnTo>
                  <a:lnTo>
                    <a:pt x="207438" y="191770"/>
                  </a:lnTo>
                  <a:lnTo>
                    <a:pt x="208956" y="187960"/>
                  </a:lnTo>
                  <a:lnTo>
                    <a:pt x="209030" y="186690"/>
                  </a:lnTo>
                  <a:lnTo>
                    <a:pt x="207868" y="182880"/>
                  </a:lnTo>
                  <a:lnTo>
                    <a:pt x="207585" y="180340"/>
                  </a:lnTo>
                  <a:lnTo>
                    <a:pt x="207061" y="175260"/>
                  </a:lnTo>
                  <a:lnTo>
                    <a:pt x="206894" y="173990"/>
                  </a:lnTo>
                  <a:lnTo>
                    <a:pt x="208517" y="170180"/>
                  </a:lnTo>
                  <a:lnTo>
                    <a:pt x="209292" y="166370"/>
                  </a:lnTo>
                  <a:lnTo>
                    <a:pt x="208621" y="162560"/>
                  </a:lnTo>
                  <a:lnTo>
                    <a:pt x="208768" y="161290"/>
                  </a:lnTo>
                  <a:lnTo>
                    <a:pt x="209585" y="160020"/>
                  </a:lnTo>
                  <a:lnTo>
                    <a:pt x="209354" y="158750"/>
                  </a:lnTo>
                  <a:lnTo>
                    <a:pt x="206569" y="154940"/>
                  </a:lnTo>
                  <a:lnTo>
                    <a:pt x="207951" y="153670"/>
                  </a:lnTo>
                  <a:lnTo>
                    <a:pt x="209009" y="151130"/>
                  </a:lnTo>
                  <a:lnTo>
                    <a:pt x="209752" y="149860"/>
                  </a:lnTo>
                  <a:lnTo>
                    <a:pt x="210370" y="147320"/>
                  </a:lnTo>
                  <a:lnTo>
                    <a:pt x="210454" y="146050"/>
                  </a:lnTo>
                  <a:lnTo>
                    <a:pt x="208129" y="144780"/>
                  </a:lnTo>
                  <a:lnTo>
                    <a:pt x="208559" y="143510"/>
                  </a:lnTo>
                  <a:lnTo>
                    <a:pt x="212852" y="139700"/>
                  </a:lnTo>
                  <a:lnTo>
                    <a:pt x="212726" y="137160"/>
                  </a:lnTo>
                  <a:lnTo>
                    <a:pt x="211731" y="132080"/>
                  </a:lnTo>
                  <a:lnTo>
                    <a:pt x="211627" y="130810"/>
                  </a:lnTo>
                  <a:lnTo>
                    <a:pt x="212496" y="129540"/>
                  </a:lnTo>
                  <a:lnTo>
                    <a:pt x="212485" y="128270"/>
                  </a:lnTo>
                  <a:lnTo>
                    <a:pt x="212150" y="127000"/>
                  </a:lnTo>
                  <a:lnTo>
                    <a:pt x="212506" y="119380"/>
                  </a:lnTo>
                  <a:lnTo>
                    <a:pt x="211229" y="111760"/>
                  </a:lnTo>
                  <a:lnTo>
                    <a:pt x="213637" y="102870"/>
                  </a:lnTo>
                  <a:lnTo>
                    <a:pt x="211888" y="101600"/>
                  </a:lnTo>
                  <a:lnTo>
                    <a:pt x="212108" y="99060"/>
                  </a:lnTo>
                  <a:lnTo>
                    <a:pt x="213113" y="96520"/>
                  </a:lnTo>
                  <a:lnTo>
                    <a:pt x="212538" y="92710"/>
                  </a:lnTo>
                  <a:lnTo>
                    <a:pt x="212496" y="90170"/>
                  </a:lnTo>
                  <a:lnTo>
                    <a:pt x="213448" y="86360"/>
                  </a:lnTo>
                  <a:lnTo>
                    <a:pt x="211899" y="83820"/>
                  </a:lnTo>
                  <a:lnTo>
                    <a:pt x="209114" y="78740"/>
                  </a:lnTo>
                  <a:lnTo>
                    <a:pt x="206454" y="76200"/>
                  </a:lnTo>
                  <a:lnTo>
                    <a:pt x="206810" y="72390"/>
                  </a:lnTo>
                  <a:lnTo>
                    <a:pt x="204360" y="68580"/>
                  </a:lnTo>
                  <a:lnTo>
                    <a:pt x="204182" y="63500"/>
                  </a:lnTo>
                  <a:lnTo>
                    <a:pt x="199480" y="60960"/>
                  </a:lnTo>
                  <a:lnTo>
                    <a:pt x="199135" y="59690"/>
                  </a:lnTo>
                  <a:lnTo>
                    <a:pt x="198622" y="58420"/>
                  </a:lnTo>
                  <a:lnTo>
                    <a:pt x="198454" y="58420"/>
                  </a:lnTo>
                  <a:lnTo>
                    <a:pt x="193397" y="54610"/>
                  </a:lnTo>
                  <a:lnTo>
                    <a:pt x="190433" y="48260"/>
                  </a:lnTo>
                  <a:lnTo>
                    <a:pt x="183596" y="45720"/>
                  </a:lnTo>
                  <a:lnTo>
                    <a:pt x="182978" y="44450"/>
                  </a:lnTo>
                  <a:lnTo>
                    <a:pt x="179418" y="40640"/>
                  </a:lnTo>
                  <a:lnTo>
                    <a:pt x="176444" y="36830"/>
                  </a:lnTo>
                  <a:lnTo>
                    <a:pt x="168528" y="30480"/>
                  </a:lnTo>
                  <a:lnTo>
                    <a:pt x="163084" y="27940"/>
                  </a:lnTo>
                  <a:lnTo>
                    <a:pt x="154696" y="22860"/>
                  </a:lnTo>
                  <a:lnTo>
                    <a:pt x="150435" y="21590"/>
                  </a:lnTo>
                  <a:lnTo>
                    <a:pt x="145545" y="20320"/>
                  </a:lnTo>
                  <a:lnTo>
                    <a:pt x="144707" y="19050"/>
                  </a:lnTo>
                  <a:lnTo>
                    <a:pt x="138466" y="16510"/>
                  </a:lnTo>
                  <a:lnTo>
                    <a:pt x="132163" y="15240"/>
                  </a:lnTo>
                  <a:lnTo>
                    <a:pt x="118708" y="11430"/>
                  </a:lnTo>
                  <a:lnTo>
                    <a:pt x="110844" y="11430"/>
                  </a:lnTo>
                  <a:lnTo>
                    <a:pt x="101064" y="7620"/>
                  </a:lnTo>
                  <a:lnTo>
                    <a:pt x="98740" y="6350"/>
                  </a:lnTo>
                  <a:lnTo>
                    <a:pt x="93023" y="6350"/>
                  </a:lnTo>
                  <a:lnTo>
                    <a:pt x="90311" y="3810"/>
                  </a:lnTo>
                  <a:close/>
                </a:path>
                <a:path w="353694" h="280670">
                  <a:moveTo>
                    <a:pt x="298038" y="273050"/>
                  </a:moveTo>
                  <a:lnTo>
                    <a:pt x="278064" y="273050"/>
                  </a:lnTo>
                  <a:lnTo>
                    <a:pt x="286190" y="274320"/>
                  </a:lnTo>
                  <a:lnTo>
                    <a:pt x="300535" y="274320"/>
                  </a:lnTo>
                  <a:lnTo>
                    <a:pt x="298038" y="273050"/>
                  </a:lnTo>
                  <a:close/>
                </a:path>
                <a:path w="353694" h="280670">
                  <a:moveTo>
                    <a:pt x="5130" y="1270"/>
                  </a:moveTo>
                  <a:lnTo>
                    <a:pt x="0" y="2540"/>
                  </a:lnTo>
                  <a:lnTo>
                    <a:pt x="1842" y="5080"/>
                  </a:lnTo>
                  <a:lnTo>
                    <a:pt x="4198" y="5080"/>
                  </a:lnTo>
                  <a:lnTo>
                    <a:pt x="11015" y="3810"/>
                  </a:lnTo>
                  <a:lnTo>
                    <a:pt x="15706" y="3810"/>
                  </a:lnTo>
                  <a:lnTo>
                    <a:pt x="22522" y="2540"/>
                  </a:lnTo>
                  <a:lnTo>
                    <a:pt x="10418" y="2540"/>
                  </a:lnTo>
                  <a:lnTo>
                    <a:pt x="5130" y="1270"/>
                  </a:lnTo>
                  <a:close/>
                </a:path>
                <a:path w="353694" h="280670">
                  <a:moveTo>
                    <a:pt x="78154" y="2540"/>
                  </a:moveTo>
                  <a:lnTo>
                    <a:pt x="22522" y="2540"/>
                  </a:lnTo>
                  <a:lnTo>
                    <a:pt x="24763" y="3810"/>
                  </a:lnTo>
                  <a:lnTo>
                    <a:pt x="86552" y="3810"/>
                  </a:lnTo>
                  <a:lnTo>
                    <a:pt x="78154" y="2540"/>
                  </a:lnTo>
                  <a:close/>
                </a:path>
                <a:path w="353694" h="280670">
                  <a:moveTo>
                    <a:pt x="61129" y="0"/>
                  </a:moveTo>
                  <a:lnTo>
                    <a:pt x="57453" y="1270"/>
                  </a:lnTo>
                  <a:lnTo>
                    <a:pt x="15633" y="1270"/>
                  </a:lnTo>
                  <a:lnTo>
                    <a:pt x="10418" y="2540"/>
                  </a:lnTo>
                  <a:lnTo>
                    <a:pt x="72950" y="2540"/>
                  </a:lnTo>
                  <a:lnTo>
                    <a:pt x="64469" y="1270"/>
                  </a:lnTo>
                  <a:lnTo>
                    <a:pt x="19371" y="1270"/>
                  </a:lnTo>
                  <a:lnTo>
                    <a:pt x="17392" y="0"/>
                  </a:lnTo>
                  <a:lnTo>
                    <a:pt x="61129" y="0"/>
                  </a:lnTo>
                  <a:close/>
                </a:path>
                <a:path w="353694" h="280670">
                  <a:moveTo>
                    <a:pt x="22051" y="0"/>
                  </a:moveTo>
                  <a:lnTo>
                    <a:pt x="21130" y="0"/>
                  </a:lnTo>
                  <a:lnTo>
                    <a:pt x="19371" y="1270"/>
                  </a:lnTo>
                  <a:lnTo>
                    <a:pt x="24376" y="1270"/>
                  </a:lnTo>
                  <a:lnTo>
                    <a:pt x="22051" y="0"/>
                  </a:lnTo>
                  <a:close/>
                </a:path>
                <a:path w="353694" h="280670">
                  <a:moveTo>
                    <a:pt x="30040" y="0"/>
                  </a:moveTo>
                  <a:lnTo>
                    <a:pt x="26679" y="0"/>
                  </a:lnTo>
                  <a:lnTo>
                    <a:pt x="24376" y="1270"/>
                  </a:lnTo>
                  <a:lnTo>
                    <a:pt x="30417" y="1270"/>
                  </a:lnTo>
                  <a:lnTo>
                    <a:pt x="30040" y="0"/>
                  </a:lnTo>
                  <a:close/>
                </a:path>
                <a:path w="353694" h="280670">
                  <a:moveTo>
                    <a:pt x="40019" y="0"/>
                  </a:moveTo>
                  <a:lnTo>
                    <a:pt x="36553" y="0"/>
                  </a:lnTo>
                  <a:lnTo>
                    <a:pt x="32197" y="1270"/>
                  </a:lnTo>
                  <a:lnTo>
                    <a:pt x="44490" y="1270"/>
                  </a:lnTo>
                  <a:lnTo>
                    <a:pt x="40019" y="0"/>
                  </a:lnTo>
                  <a:close/>
                </a:path>
                <a:path w="353694" h="280670">
                  <a:moveTo>
                    <a:pt x="53317" y="0"/>
                  </a:moveTo>
                  <a:lnTo>
                    <a:pt x="49988" y="1270"/>
                  </a:lnTo>
                  <a:lnTo>
                    <a:pt x="56951" y="1270"/>
                  </a:lnTo>
                  <a:lnTo>
                    <a:pt x="53317" y="0"/>
                  </a:lnTo>
                  <a:close/>
                </a:path>
              </a:pathLst>
            </a:custGeom>
            <a:solidFill>
              <a:srgbClr val="FFF5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8299045" y="7403459"/>
              <a:ext cx="408305" cy="281940"/>
            </a:xfrm>
            <a:custGeom>
              <a:avLst/>
              <a:gdLst/>
              <a:ahLst/>
              <a:cxnLst/>
              <a:rect l="l" t="t" r="r" b="b"/>
              <a:pathLst>
                <a:path w="408305" h="281940">
                  <a:moveTo>
                    <a:pt x="406835" y="279400"/>
                  </a:moveTo>
                  <a:lnTo>
                    <a:pt x="404909" y="280670"/>
                  </a:lnTo>
                  <a:lnTo>
                    <a:pt x="391276" y="280670"/>
                  </a:lnTo>
                  <a:lnTo>
                    <a:pt x="397862" y="281940"/>
                  </a:lnTo>
                  <a:lnTo>
                    <a:pt x="408155" y="281940"/>
                  </a:lnTo>
                  <a:lnTo>
                    <a:pt x="406835" y="279400"/>
                  </a:lnTo>
                  <a:close/>
                </a:path>
                <a:path w="408305" h="281940">
                  <a:moveTo>
                    <a:pt x="393495" y="278130"/>
                  </a:moveTo>
                  <a:lnTo>
                    <a:pt x="343916" y="278130"/>
                  </a:lnTo>
                  <a:lnTo>
                    <a:pt x="354031" y="279400"/>
                  </a:lnTo>
                  <a:lnTo>
                    <a:pt x="360449" y="280670"/>
                  </a:lnTo>
                  <a:lnTo>
                    <a:pt x="372784" y="279400"/>
                  </a:lnTo>
                  <a:lnTo>
                    <a:pt x="398385" y="279400"/>
                  </a:lnTo>
                  <a:lnTo>
                    <a:pt x="393495" y="278130"/>
                  </a:lnTo>
                  <a:close/>
                </a:path>
                <a:path w="408305" h="281940">
                  <a:moveTo>
                    <a:pt x="398385" y="279400"/>
                  </a:moveTo>
                  <a:lnTo>
                    <a:pt x="378595" y="279400"/>
                  </a:lnTo>
                  <a:lnTo>
                    <a:pt x="387778" y="280670"/>
                  </a:lnTo>
                  <a:lnTo>
                    <a:pt x="404909" y="280670"/>
                  </a:lnTo>
                  <a:lnTo>
                    <a:pt x="398385" y="279400"/>
                  </a:lnTo>
                  <a:close/>
                </a:path>
                <a:path w="408305" h="281940">
                  <a:moveTo>
                    <a:pt x="312650" y="270510"/>
                  </a:moveTo>
                  <a:lnTo>
                    <a:pt x="296577" y="270510"/>
                  </a:lnTo>
                  <a:lnTo>
                    <a:pt x="302964" y="271780"/>
                  </a:lnTo>
                  <a:lnTo>
                    <a:pt x="308608" y="273050"/>
                  </a:lnTo>
                  <a:lnTo>
                    <a:pt x="321728" y="274320"/>
                  </a:lnTo>
                  <a:lnTo>
                    <a:pt x="329152" y="275590"/>
                  </a:lnTo>
                  <a:lnTo>
                    <a:pt x="340115" y="278130"/>
                  </a:lnTo>
                  <a:lnTo>
                    <a:pt x="362805" y="278130"/>
                  </a:lnTo>
                  <a:lnTo>
                    <a:pt x="358585" y="276860"/>
                  </a:lnTo>
                  <a:lnTo>
                    <a:pt x="350669" y="276860"/>
                  </a:lnTo>
                  <a:lnTo>
                    <a:pt x="347989" y="275590"/>
                  </a:lnTo>
                  <a:lnTo>
                    <a:pt x="338398" y="275590"/>
                  </a:lnTo>
                  <a:lnTo>
                    <a:pt x="331979" y="274320"/>
                  </a:lnTo>
                  <a:lnTo>
                    <a:pt x="322335" y="271780"/>
                  </a:lnTo>
                  <a:lnTo>
                    <a:pt x="314084" y="271780"/>
                  </a:lnTo>
                  <a:lnTo>
                    <a:pt x="312650" y="270510"/>
                  </a:lnTo>
                  <a:close/>
                </a:path>
                <a:path w="408305" h="281940">
                  <a:moveTo>
                    <a:pt x="368795" y="276860"/>
                  </a:moveTo>
                  <a:lnTo>
                    <a:pt x="367664" y="276860"/>
                  </a:lnTo>
                  <a:lnTo>
                    <a:pt x="364669" y="278130"/>
                  </a:lnTo>
                  <a:lnTo>
                    <a:pt x="373789" y="278130"/>
                  </a:lnTo>
                  <a:lnTo>
                    <a:pt x="368795" y="276860"/>
                  </a:lnTo>
                  <a:close/>
                </a:path>
                <a:path w="408305" h="281940">
                  <a:moveTo>
                    <a:pt x="319047" y="270510"/>
                  </a:moveTo>
                  <a:lnTo>
                    <a:pt x="314084" y="271780"/>
                  </a:lnTo>
                  <a:lnTo>
                    <a:pt x="322335" y="271780"/>
                  </a:lnTo>
                  <a:lnTo>
                    <a:pt x="319047" y="270510"/>
                  </a:lnTo>
                  <a:close/>
                </a:path>
                <a:path w="408305" h="281940">
                  <a:moveTo>
                    <a:pt x="110425" y="2540"/>
                  </a:moveTo>
                  <a:lnTo>
                    <a:pt x="88255" y="2540"/>
                  </a:lnTo>
                  <a:lnTo>
                    <a:pt x="95354" y="3810"/>
                  </a:lnTo>
                  <a:lnTo>
                    <a:pt x="102454" y="3810"/>
                  </a:lnTo>
                  <a:lnTo>
                    <a:pt x="109546" y="5080"/>
                  </a:lnTo>
                  <a:lnTo>
                    <a:pt x="111148" y="5080"/>
                  </a:lnTo>
                  <a:lnTo>
                    <a:pt x="112666" y="6350"/>
                  </a:lnTo>
                  <a:lnTo>
                    <a:pt x="117682" y="7620"/>
                  </a:lnTo>
                  <a:lnTo>
                    <a:pt x="121315" y="7620"/>
                  </a:lnTo>
                  <a:lnTo>
                    <a:pt x="125797" y="8890"/>
                  </a:lnTo>
                  <a:lnTo>
                    <a:pt x="126603" y="8890"/>
                  </a:lnTo>
                  <a:lnTo>
                    <a:pt x="127430" y="10160"/>
                  </a:lnTo>
                  <a:lnTo>
                    <a:pt x="131231" y="10160"/>
                  </a:lnTo>
                  <a:lnTo>
                    <a:pt x="134749" y="11430"/>
                  </a:lnTo>
                  <a:lnTo>
                    <a:pt x="144634" y="13970"/>
                  </a:lnTo>
                  <a:lnTo>
                    <a:pt x="150979" y="15240"/>
                  </a:lnTo>
                  <a:lnTo>
                    <a:pt x="163324" y="19050"/>
                  </a:lnTo>
                  <a:lnTo>
                    <a:pt x="169240" y="21590"/>
                  </a:lnTo>
                  <a:lnTo>
                    <a:pt x="184601" y="29210"/>
                  </a:lnTo>
                  <a:lnTo>
                    <a:pt x="192067" y="31750"/>
                  </a:lnTo>
                  <a:lnTo>
                    <a:pt x="193899" y="34290"/>
                  </a:lnTo>
                  <a:lnTo>
                    <a:pt x="199355" y="39370"/>
                  </a:lnTo>
                  <a:lnTo>
                    <a:pt x="202077" y="43180"/>
                  </a:lnTo>
                  <a:lnTo>
                    <a:pt x="206098" y="45720"/>
                  </a:lnTo>
                  <a:lnTo>
                    <a:pt x="206716" y="46990"/>
                  </a:lnTo>
                  <a:lnTo>
                    <a:pt x="210778" y="48260"/>
                  </a:lnTo>
                  <a:lnTo>
                    <a:pt x="212674" y="50800"/>
                  </a:lnTo>
                  <a:lnTo>
                    <a:pt x="216621" y="55880"/>
                  </a:lnTo>
                  <a:lnTo>
                    <a:pt x="218841" y="58420"/>
                  </a:lnTo>
                  <a:lnTo>
                    <a:pt x="222317" y="62230"/>
                  </a:lnTo>
                  <a:lnTo>
                    <a:pt x="223260" y="66040"/>
                  </a:lnTo>
                  <a:lnTo>
                    <a:pt x="223972" y="71120"/>
                  </a:lnTo>
                  <a:lnTo>
                    <a:pt x="224851" y="72390"/>
                  </a:lnTo>
                  <a:lnTo>
                    <a:pt x="225500" y="74930"/>
                  </a:lnTo>
                  <a:lnTo>
                    <a:pt x="225647" y="76200"/>
                  </a:lnTo>
                  <a:lnTo>
                    <a:pt x="228296" y="77470"/>
                  </a:lnTo>
                  <a:lnTo>
                    <a:pt x="228673" y="80010"/>
                  </a:lnTo>
                  <a:lnTo>
                    <a:pt x="229050" y="86360"/>
                  </a:lnTo>
                  <a:lnTo>
                    <a:pt x="230663" y="90170"/>
                  </a:lnTo>
                  <a:lnTo>
                    <a:pt x="231008" y="95250"/>
                  </a:lnTo>
                  <a:lnTo>
                    <a:pt x="231249" y="96520"/>
                  </a:lnTo>
                  <a:lnTo>
                    <a:pt x="229312" y="100330"/>
                  </a:lnTo>
                  <a:lnTo>
                    <a:pt x="230076" y="104140"/>
                  </a:lnTo>
                  <a:lnTo>
                    <a:pt x="229144" y="107950"/>
                  </a:lnTo>
                  <a:lnTo>
                    <a:pt x="229239" y="109220"/>
                  </a:lnTo>
                  <a:lnTo>
                    <a:pt x="230129" y="111760"/>
                  </a:lnTo>
                  <a:lnTo>
                    <a:pt x="230328" y="114300"/>
                  </a:lnTo>
                  <a:lnTo>
                    <a:pt x="228956" y="115570"/>
                  </a:lnTo>
                  <a:lnTo>
                    <a:pt x="228851" y="116840"/>
                  </a:lnTo>
                  <a:lnTo>
                    <a:pt x="230034" y="119380"/>
                  </a:lnTo>
                  <a:lnTo>
                    <a:pt x="228108" y="121920"/>
                  </a:lnTo>
                  <a:lnTo>
                    <a:pt x="229574" y="125730"/>
                  </a:lnTo>
                  <a:lnTo>
                    <a:pt x="229322" y="125730"/>
                  </a:lnTo>
                  <a:lnTo>
                    <a:pt x="229375" y="130810"/>
                  </a:lnTo>
                  <a:lnTo>
                    <a:pt x="231521" y="132080"/>
                  </a:lnTo>
                  <a:lnTo>
                    <a:pt x="231375" y="132080"/>
                  </a:lnTo>
                  <a:lnTo>
                    <a:pt x="230045" y="137160"/>
                  </a:lnTo>
                  <a:lnTo>
                    <a:pt x="228233" y="142240"/>
                  </a:lnTo>
                  <a:lnTo>
                    <a:pt x="226589" y="147320"/>
                  </a:lnTo>
                  <a:lnTo>
                    <a:pt x="226411" y="148590"/>
                  </a:lnTo>
                  <a:lnTo>
                    <a:pt x="228244" y="151130"/>
                  </a:lnTo>
                  <a:lnTo>
                    <a:pt x="228066" y="152400"/>
                  </a:lnTo>
                  <a:lnTo>
                    <a:pt x="227752" y="156210"/>
                  </a:lnTo>
                  <a:lnTo>
                    <a:pt x="226338" y="158750"/>
                  </a:lnTo>
                  <a:lnTo>
                    <a:pt x="228987" y="163830"/>
                  </a:lnTo>
                  <a:lnTo>
                    <a:pt x="227856" y="166370"/>
                  </a:lnTo>
                  <a:lnTo>
                    <a:pt x="227155" y="168910"/>
                  </a:lnTo>
                  <a:lnTo>
                    <a:pt x="226600" y="170180"/>
                  </a:lnTo>
                  <a:lnTo>
                    <a:pt x="228024" y="175260"/>
                  </a:lnTo>
                  <a:lnTo>
                    <a:pt x="227123" y="179070"/>
                  </a:lnTo>
                  <a:lnTo>
                    <a:pt x="228202" y="185420"/>
                  </a:lnTo>
                  <a:lnTo>
                    <a:pt x="227940" y="186690"/>
                  </a:lnTo>
                  <a:lnTo>
                    <a:pt x="228254" y="191770"/>
                  </a:lnTo>
                  <a:lnTo>
                    <a:pt x="229333" y="195580"/>
                  </a:lnTo>
                  <a:lnTo>
                    <a:pt x="230652" y="200660"/>
                  </a:lnTo>
                  <a:lnTo>
                    <a:pt x="230893" y="203200"/>
                  </a:lnTo>
                  <a:lnTo>
                    <a:pt x="231113" y="208280"/>
                  </a:lnTo>
                  <a:lnTo>
                    <a:pt x="232558" y="209550"/>
                  </a:lnTo>
                  <a:lnTo>
                    <a:pt x="236317" y="214630"/>
                  </a:lnTo>
                  <a:lnTo>
                    <a:pt x="236652" y="217170"/>
                  </a:lnTo>
                  <a:lnTo>
                    <a:pt x="236558" y="218440"/>
                  </a:lnTo>
                  <a:lnTo>
                    <a:pt x="236484" y="222250"/>
                  </a:lnTo>
                  <a:lnTo>
                    <a:pt x="239312" y="223520"/>
                  </a:lnTo>
                  <a:lnTo>
                    <a:pt x="240097" y="224790"/>
                  </a:lnTo>
                  <a:lnTo>
                    <a:pt x="239950" y="227330"/>
                  </a:lnTo>
                  <a:lnTo>
                    <a:pt x="240516" y="228600"/>
                  </a:lnTo>
                  <a:lnTo>
                    <a:pt x="243291" y="231140"/>
                  </a:lnTo>
                  <a:lnTo>
                    <a:pt x="244798" y="233680"/>
                  </a:lnTo>
                  <a:lnTo>
                    <a:pt x="249050" y="238760"/>
                  </a:lnTo>
                  <a:lnTo>
                    <a:pt x="251971" y="241300"/>
                  </a:lnTo>
                  <a:lnTo>
                    <a:pt x="256578" y="246380"/>
                  </a:lnTo>
                  <a:lnTo>
                    <a:pt x="257625" y="247650"/>
                  </a:lnTo>
                  <a:lnTo>
                    <a:pt x="262567" y="251460"/>
                  </a:lnTo>
                  <a:lnTo>
                    <a:pt x="265112" y="255270"/>
                  </a:lnTo>
                  <a:lnTo>
                    <a:pt x="270337" y="256540"/>
                  </a:lnTo>
                  <a:lnTo>
                    <a:pt x="271237" y="257810"/>
                  </a:lnTo>
                  <a:lnTo>
                    <a:pt x="275562" y="260350"/>
                  </a:lnTo>
                  <a:lnTo>
                    <a:pt x="279090" y="261620"/>
                  </a:lnTo>
                  <a:lnTo>
                    <a:pt x="282755" y="264160"/>
                  </a:lnTo>
                  <a:lnTo>
                    <a:pt x="283237" y="264160"/>
                  </a:lnTo>
                  <a:lnTo>
                    <a:pt x="285164" y="266700"/>
                  </a:lnTo>
                  <a:lnTo>
                    <a:pt x="287520" y="267970"/>
                  </a:lnTo>
                  <a:lnTo>
                    <a:pt x="293928" y="269240"/>
                  </a:lnTo>
                  <a:lnTo>
                    <a:pt x="296032" y="270510"/>
                  </a:lnTo>
                  <a:lnTo>
                    <a:pt x="302765" y="270510"/>
                  </a:lnTo>
                  <a:lnTo>
                    <a:pt x="300828" y="269240"/>
                  </a:lnTo>
                  <a:lnTo>
                    <a:pt x="295593" y="266700"/>
                  </a:lnTo>
                  <a:lnTo>
                    <a:pt x="291635" y="266700"/>
                  </a:lnTo>
                  <a:lnTo>
                    <a:pt x="284787" y="261620"/>
                  </a:lnTo>
                  <a:lnTo>
                    <a:pt x="280556" y="260350"/>
                  </a:lnTo>
                  <a:lnTo>
                    <a:pt x="277729" y="257810"/>
                  </a:lnTo>
                  <a:lnTo>
                    <a:pt x="274588" y="257810"/>
                  </a:lnTo>
                  <a:lnTo>
                    <a:pt x="272389" y="255270"/>
                  </a:lnTo>
                  <a:lnTo>
                    <a:pt x="271604" y="255270"/>
                  </a:lnTo>
                  <a:lnTo>
                    <a:pt x="270462" y="252730"/>
                  </a:lnTo>
                  <a:lnTo>
                    <a:pt x="265908" y="252730"/>
                  </a:lnTo>
                  <a:lnTo>
                    <a:pt x="263908" y="247650"/>
                  </a:lnTo>
                  <a:lnTo>
                    <a:pt x="260515" y="246380"/>
                  </a:lnTo>
                  <a:lnTo>
                    <a:pt x="256756" y="242570"/>
                  </a:lnTo>
                  <a:lnTo>
                    <a:pt x="255405" y="240030"/>
                  </a:lnTo>
                  <a:lnTo>
                    <a:pt x="252714" y="238760"/>
                  </a:lnTo>
                  <a:lnTo>
                    <a:pt x="252484" y="238760"/>
                  </a:lnTo>
                  <a:lnTo>
                    <a:pt x="251196" y="234950"/>
                  </a:lnTo>
                  <a:lnTo>
                    <a:pt x="246924" y="232410"/>
                  </a:lnTo>
                  <a:lnTo>
                    <a:pt x="245270" y="227330"/>
                  </a:lnTo>
                  <a:lnTo>
                    <a:pt x="244568" y="227330"/>
                  </a:lnTo>
                  <a:lnTo>
                    <a:pt x="242809" y="226060"/>
                  </a:lnTo>
                  <a:lnTo>
                    <a:pt x="242851" y="220980"/>
                  </a:lnTo>
                  <a:lnTo>
                    <a:pt x="240474" y="218440"/>
                  </a:lnTo>
                  <a:lnTo>
                    <a:pt x="238474" y="214630"/>
                  </a:lnTo>
                  <a:lnTo>
                    <a:pt x="238432" y="213360"/>
                  </a:lnTo>
                  <a:lnTo>
                    <a:pt x="238631" y="212090"/>
                  </a:lnTo>
                  <a:lnTo>
                    <a:pt x="236621" y="209550"/>
                  </a:lnTo>
                  <a:lnTo>
                    <a:pt x="236621" y="208280"/>
                  </a:lnTo>
                  <a:lnTo>
                    <a:pt x="236118" y="203200"/>
                  </a:lnTo>
                  <a:lnTo>
                    <a:pt x="233814" y="199390"/>
                  </a:lnTo>
                  <a:lnTo>
                    <a:pt x="232348" y="194310"/>
                  </a:lnTo>
                  <a:lnTo>
                    <a:pt x="232317" y="193040"/>
                  </a:lnTo>
                  <a:lnTo>
                    <a:pt x="233113" y="189230"/>
                  </a:lnTo>
                  <a:lnTo>
                    <a:pt x="233406" y="186690"/>
                  </a:lnTo>
                  <a:lnTo>
                    <a:pt x="231835" y="184150"/>
                  </a:lnTo>
                  <a:lnTo>
                    <a:pt x="231804" y="182880"/>
                  </a:lnTo>
                  <a:lnTo>
                    <a:pt x="232882" y="179070"/>
                  </a:lnTo>
                  <a:lnTo>
                    <a:pt x="232286" y="175260"/>
                  </a:lnTo>
                  <a:lnTo>
                    <a:pt x="231218" y="168910"/>
                  </a:lnTo>
                  <a:lnTo>
                    <a:pt x="231574" y="165100"/>
                  </a:lnTo>
                  <a:lnTo>
                    <a:pt x="233040" y="160020"/>
                  </a:lnTo>
                  <a:lnTo>
                    <a:pt x="233249" y="158750"/>
                  </a:lnTo>
                  <a:lnTo>
                    <a:pt x="231825" y="156210"/>
                  </a:lnTo>
                  <a:lnTo>
                    <a:pt x="231971" y="154940"/>
                  </a:lnTo>
                  <a:lnTo>
                    <a:pt x="232788" y="152400"/>
                  </a:lnTo>
                  <a:lnTo>
                    <a:pt x="232924" y="149860"/>
                  </a:lnTo>
                  <a:lnTo>
                    <a:pt x="231458" y="146050"/>
                  </a:lnTo>
                  <a:lnTo>
                    <a:pt x="232129" y="143510"/>
                  </a:lnTo>
                  <a:lnTo>
                    <a:pt x="231951" y="139700"/>
                  </a:lnTo>
                  <a:lnTo>
                    <a:pt x="233343" y="138430"/>
                  </a:lnTo>
                  <a:lnTo>
                    <a:pt x="235772" y="135890"/>
                  </a:lnTo>
                  <a:lnTo>
                    <a:pt x="235542" y="135890"/>
                  </a:lnTo>
                  <a:lnTo>
                    <a:pt x="234935" y="132080"/>
                  </a:lnTo>
                  <a:lnTo>
                    <a:pt x="234422" y="128270"/>
                  </a:lnTo>
                  <a:lnTo>
                    <a:pt x="234327" y="127000"/>
                  </a:lnTo>
                  <a:lnTo>
                    <a:pt x="232914" y="125730"/>
                  </a:lnTo>
                  <a:lnTo>
                    <a:pt x="232788" y="124460"/>
                  </a:lnTo>
                  <a:lnTo>
                    <a:pt x="234579" y="121920"/>
                  </a:lnTo>
                  <a:lnTo>
                    <a:pt x="234841" y="121920"/>
                  </a:lnTo>
                  <a:lnTo>
                    <a:pt x="233877" y="119380"/>
                  </a:lnTo>
                  <a:lnTo>
                    <a:pt x="235626" y="116840"/>
                  </a:lnTo>
                  <a:lnTo>
                    <a:pt x="234233" y="114300"/>
                  </a:lnTo>
                  <a:lnTo>
                    <a:pt x="233605" y="113030"/>
                  </a:lnTo>
                  <a:lnTo>
                    <a:pt x="235385" y="110490"/>
                  </a:lnTo>
                  <a:lnTo>
                    <a:pt x="234558" y="107950"/>
                  </a:lnTo>
                  <a:lnTo>
                    <a:pt x="235542" y="105410"/>
                  </a:lnTo>
                  <a:lnTo>
                    <a:pt x="235427" y="104140"/>
                  </a:lnTo>
                  <a:lnTo>
                    <a:pt x="234788" y="102870"/>
                  </a:lnTo>
                  <a:lnTo>
                    <a:pt x="234652" y="100330"/>
                  </a:lnTo>
                  <a:lnTo>
                    <a:pt x="236024" y="96520"/>
                  </a:lnTo>
                  <a:lnTo>
                    <a:pt x="234683" y="95250"/>
                  </a:lnTo>
                  <a:lnTo>
                    <a:pt x="236254" y="90170"/>
                  </a:lnTo>
                  <a:lnTo>
                    <a:pt x="235856" y="88900"/>
                  </a:lnTo>
                  <a:lnTo>
                    <a:pt x="233019" y="85090"/>
                  </a:lnTo>
                  <a:lnTo>
                    <a:pt x="233846" y="82550"/>
                  </a:lnTo>
                  <a:lnTo>
                    <a:pt x="232411" y="77470"/>
                  </a:lnTo>
                  <a:lnTo>
                    <a:pt x="230924" y="73660"/>
                  </a:lnTo>
                  <a:lnTo>
                    <a:pt x="228443" y="69850"/>
                  </a:lnTo>
                  <a:lnTo>
                    <a:pt x="228003" y="69850"/>
                  </a:lnTo>
                  <a:lnTo>
                    <a:pt x="228527" y="64770"/>
                  </a:lnTo>
                  <a:lnTo>
                    <a:pt x="227500" y="62230"/>
                  </a:lnTo>
                  <a:lnTo>
                    <a:pt x="224129" y="59690"/>
                  </a:lnTo>
                  <a:lnTo>
                    <a:pt x="223972" y="59690"/>
                  </a:lnTo>
                  <a:lnTo>
                    <a:pt x="222590" y="54610"/>
                  </a:lnTo>
                  <a:lnTo>
                    <a:pt x="216977" y="53340"/>
                  </a:lnTo>
                  <a:lnTo>
                    <a:pt x="214150" y="48260"/>
                  </a:lnTo>
                  <a:lnTo>
                    <a:pt x="213522" y="48260"/>
                  </a:lnTo>
                  <a:lnTo>
                    <a:pt x="208548" y="45720"/>
                  </a:lnTo>
                  <a:lnTo>
                    <a:pt x="205784" y="41910"/>
                  </a:lnTo>
                  <a:lnTo>
                    <a:pt x="200402" y="35560"/>
                  </a:lnTo>
                  <a:lnTo>
                    <a:pt x="197637" y="33020"/>
                  </a:lnTo>
                  <a:lnTo>
                    <a:pt x="193418" y="30480"/>
                  </a:lnTo>
                  <a:lnTo>
                    <a:pt x="192371" y="29210"/>
                  </a:lnTo>
                  <a:lnTo>
                    <a:pt x="185418" y="25400"/>
                  </a:lnTo>
                  <a:lnTo>
                    <a:pt x="179648" y="22860"/>
                  </a:lnTo>
                  <a:lnTo>
                    <a:pt x="171910" y="20320"/>
                  </a:lnTo>
                  <a:lnTo>
                    <a:pt x="170256" y="19050"/>
                  </a:lnTo>
                  <a:lnTo>
                    <a:pt x="166822" y="16510"/>
                  </a:lnTo>
                  <a:lnTo>
                    <a:pt x="164173" y="16510"/>
                  </a:lnTo>
                  <a:lnTo>
                    <a:pt x="158382" y="15240"/>
                  </a:lnTo>
                  <a:lnTo>
                    <a:pt x="154717" y="13970"/>
                  </a:lnTo>
                  <a:lnTo>
                    <a:pt x="144414" y="11430"/>
                  </a:lnTo>
                  <a:lnTo>
                    <a:pt x="137472" y="10160"/>
                  </a:lnTo>
                  <a:lnTo>
                    <a:pt x="126320" y="6350"/>
                  </a:lnTo>
                  <a:lnTo>
                    <a:pt x="121399" y="6350"/>
                  </a:lnTo>
                  <a:lnTo>
                    <a:pt x="110425" y="2540"/>
                  </a:lnTo>
                  <a:close/>
                </a:path>
                <a:path w="408305" h="281940">
                  <a:moveTo>
                    <a:pt x="276316" y="256540"/>
                  </a:moveTo>
                  <a:lnTo>
                    <a:pt x="274588" y="257810"/>
                  </a:lnTo>
                  <a:lnTo>
                    <a:pt x="277729" y="257810"/>
                  </a:lnTo>
                  <a:lnTo>
                    <a:pt x="276316" y="256540"/>
                  </a:lnTo>
                  <a:close/>
                </a:path>
                <a:path w="408305" h="281940">
                  <a:moveTo>
                    <a:pt x="269583" y="251460"/>
                  </a:moveTo>
                  <a:lnTo>
                    <a:pt x="266819" y="252730"/>
                  </a:lnTo>
                  <a:lnTo>
                    <a:pt x="270462" y="252730"/>
                  </a:lnTo>
                  <a:lnTo>
                    <a:pt x="269583" y="251460"/>
                  </a:lnTo>
                  <a:close/>
                </a:path>
                <a:path w="408305" h="281940">
                  <a:moveTo>
                    <a:pt x="1570" y="5080"/>
                  </a:moveTo>
                  <a:lnTo>
                    <a:pt x="0" y="5080"/>
                  </a:lnTo>
                  <a:lnTo>
                    <a:pt x="575" y="7620"/>
                  </a:lnTo>
                  <a:lnTo>
                    <a:pt x="1570" y="5080"/>
                  </a:lnTo>
                  <a:close/>
                </a:path>
                <a:path w="408305" h="281940">
                  <a:moveTo>
                    <a:pt x="13256" y="3810"/>
                  </a:moveTo>
                  <a:lnTo>
                    <a:pt x="8209" y="3810"/>
                  </a:lnTo>
                  <a:lnTo>
                    <a:pt x="7266" y="5080"/>
                  </a:lnTo>
                  <a:lnTo>
                    <a:pt x="2345" y="5080"/>
                  </a:lnTo>
                  <a:lnTo>
                    <a:pt x="3109" y="6350"/>
                  </a:lnTo>
                  <a:lnTo>
                    <a:pt x="9224" y="6350"/>
                  </a:lnTo>
                  <a:lnTo>
                    <a:pt x="13256" y="3810"/>
                  </a:lnTo>
                  <a:close/>
                </a:path>
                <a:path w="408305" h="281940">
                  <a:moveTo>
                    <a:pt x="4031" y="3810"/>
                  </a:moveTo>
                  <a:lnTo>
                    <a:pt x="2031" y="5080"/>
                  </a:lnTo>
                  <a:lnTo>
                    <a:pt x="7266" y="5080"/>
                  </a:lnTo>
                  <a:lnTo>
                    <a:pt x="4031" y="3810"/>
                  </a:lnTo>
                  <a:close/>
                </a:path>
                <a:path w="408305" h="281940">
                  <a:moveTo>
                    <a:pt x="23894" y="3810"/>
                  </a:moveTo>
                  <a:lnTo>
                    <a:pt x="13256" y="3810"/>
                  </a:lnTo>
                  <a:lnTo>
                    <a:pt x="20700" y="5080"/>
                  </a:lnTo>
                  <a:lnTo>
                    <a:pt x="23894" y="3810"/>
                  </a:lnTo>
                  <a:close/>
                </a:path>
                <a:path w="408305" h="281940">
                  <a:moveTo>
                    <a:pt x="44040" y="2540"/>
                  </a:moveTo>
                  <a:lnTo>
                    <a:pt x="14030" y="2540"/>
                  </a:lnTo>
                  <a:lnTo>
                    <a:pt x="11716" y="3810"/>
                  </a:lnTo>
                  <a:lnTo>
                    <a:pt x="35789" y="3810"/>
                  </a:lnTo>
                  <a:lnTo>
                    <a:pt x="44040" y="2540"/>
                  </a:lnTo>
                  <a:close/>
                </a:path>
                <a:path w="408305" h="281940">
                  <a:moveTo>
                    <a:pt x="23706" y="0"/>
                  </a:moveTo>
                  <a:lnTo>
                    <a:pt x="21528" y="1270"/>
                  </a:lnTo>
                  <a:lnTo>
                    <a:pt x="20177" y="2540"/>
                  </a:lnTo>
                  <a:lnTo>
                    <a:pt x="32951" y="2540"/>
                  </a:lnTo>
                  <a:lnTo>
                    <a:pt x="28397" y="1270"/>
                  </a:lnTo>
                  <a:lnTo>
                    <a:pt x="26135" y="1270"/>
                  </a:lnTo>
                  <a:lnTo>
                    <a:pt x="23706" y="0"/>
                  </a:lnTo>
                  <a:close/>
                </a:path>
                <a:path w="408305" h="281940">
                  <a:moveTo>
                    <a:pt x="58762" y="1270"/>
                  </a:moveTo>
                  <a:lnTo>
                    <a:pt x="37517" y="1270"/>
                  </a:lnTo>
                  <a:lnTo>
                    <a:pt x="32951" y="2540"/>
                  </a:lnTo>
                  <a:lnTo>
                    <a:pt x="55317" y="2540"/>
                  </a:lnTo>
                  <a:lnTo>
                    <a:pt x="58762" y="1270"/>
                  </a:lnTo>
                  <a:close/>
                </a:path>
                <a:path w="408305" h="281940">
                  <a:moveTo>
                    <a:pt x="92510" y="1270"/>
                  </a:moveTo>
                  <a:lnTo>
                    <a:pt x="74929" y="1270"/>
                  </a:lnTo>
                  <a:lnTo>
                    <a:pt x="81170" y="2540"/>
                  </a:lnTo>
                  <a:lnTo>
                    <a:pt x="103860" y="2540"/>
                  </a:lnTo>
                  <a:lnTo>
                    <a:pt x="92510" y="1270"/>
                  </a:lnTo>
                  <a:close/>
                </a:path>
                <a:path w="408305" h="281940">
                  <a:moveTo>
                    <a:pt x="47098" y="0"/>
                  </a:moveTo>
                  <a:lnTo>
                    <a:pt x="44490" y="1270"/>
                  </a:lnTo>
                  <a:lnTo>
                    <a:pt x="53757" y="1270"/>
                  </a:lnTo>
                  <a:lnTo>
                    <a:pt x="47098" y="0"/>
                  </a:lnTo>
                  <a:close/>
                </a:path>
                <a:path w="408305" h="281940">
                  <a:moveTo>
                    <a:pt x="58207" y="0"/>
                  </a:moveTo>
                  <a:lnTo>
                    <a:pt x="53757" y="1270"/>
                  </a:lnTo>
                  <a:lnTo>
                    <a:pt x="69338" y="1270"/>
                  </a:lnTo>
                  <a:lnTo>
                    <a:pt x="58207" y="0"/>
                  </a:lnTo>
                  <a:close/>
                </a:path>
                <a:path w="408305" h="281940">
                  <a:moveTo>
                    <a:pt x="76060" y="0"/>
                  </a:moveTo>
                  <a:lnTo>
                    <a:pt x="69338" y="1270"/>
                  </a:lnTo>
                  <a:lnTo>
                    <a:pt x="87672" y="1270"/>
                  </a:lnTo>
                  <a:lnTo>
                    <a:pt x="76060" y="0"/>
                  </a:lnTo>
                  <a:close/>
                </a:path>
              </a:pathLst>
            </a:custGeom>
            <a:solidFill>
              <a:srgbClr val="FFF7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40912" y="7432129"/>
              <a:ext cx="108467" cy="23761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11838" y="7950334"/>
              <a:ext cx="244547" cy="15065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8558806" y="7683389"/>
              <a:ext cx="295910" cy="212725"/>
            </a:xfrm>
            <a:custGeom>
              <a:avLst/>
              <a:gdLst/>
              <a:ahLst/>
              <a:cxnLst/>
              <a:rect l="l" t="t" r="r" b="b"/>
              <a:pathLst>
                <a:path w="295909" h="212725">
                  <a:moveTo>
                    <a:pt x="218831" y="0"/>
                  </a:moveTo>
                  <a:lnTo>
                    <a:pt x="217668" y="1329"/>
                  </a:lnTo>
                  <a:lnTo>
                    <a:pt x="219752" y="2073"/>
                  </a:lnTo>
                  <a:lnTo>
                    <a:pt x="223888" y="3099"/>
                  </a:lnTo>
                  <a:lnTo>
                    <a:pt x="236652" y="8125"/>
                  </a:lnTo>
                  <a:lnTo>
                    <a:pt x="241887" y="9497"/>
                  </a:lnTo>
                  <a:lnTo>
                    <a:pt x="247207" y="14041"/>
                  </a:lnTo>
                  <a:lnTo>
                    <a:pt x="248788" y="14303"/>
                  </a:lnTo>
                  <a:lnTo>
                    <a:pt x="250107" y="15078"/>
                  </a:lnTo>
                  <a:lnTo>
                    <a:pt x="251908" y="15193"/>
                  </a:lnTo>
                  <a:lnTo>
                    <a:pt x="261248" y="19622"/>
                  </a:lnTo>
                  <a:lnTo>
                    <a:pt x="266641" y="23611"/>
                  </a:lnTo>
                  <a:lnTo>
                    <a:pt x="273782" y="29768"/>
                  </a:lnTo>
                  <a:lnTo>
                    <a:pt x="275206" y="31779"/>
                  </a:lnTo>
                  <a:lnTo>
                    <a:pt x="276996" y="36962"/>
                  </a:lnTo>
                  <a:lnTo>
                    <a:pt x="278797" y="38072"/>
                  </a:lnTo>
                  <a:lnTo>
                    <a:pt x="279415" y="38972"/>
                  </a:lnTo>
                  <a:lnTo>
                    <a:pt x="284849" y="50291"/>
                  </a:lnTo>
                  <a:lnTo>
                    <a:pt x="287980" y="59694"/>
                  </a:lnTo>
                  <a:lnTo>
                    <a:pt x="289415" y="62950"/>
                  </a:lnTo>
                  <a:lnTo>
                    <a:pt x="289635" y="68364"/>
                  </a:lnTo>
                  <a:lnTo>
                    <a:pt x="291184" y="69746"/>
                  </a:lnTo>
                  <a:lnTo>
                    <a:pt x="291823" y="71400"/>
                  </a:lnTo>
                  <a:lnTo>
                    <a:pt x="292797" y="72238"/>
                  </a:lnTo>
                  <a:lnTo>
                    <a:pt x="293299" y="73149"/>
                  </a:lnTo>
                  <a:lnTo>
                    <a:pt x="292179" y="74762"/>
                  </a:lnTo>
                  <a:lnTo>
                    <a:pt x="292043" y="75694"/>
                  </a:lnTo>
                  <a:lnTo>
                    <a:pt x="292200" y="79672"/>
                  </a:lnTo>
                  <a:lnTo>
                    <a:pt x="290629" y="83337"/>
                  </a:lnTo>
                  <a:lnTo>
                    <a:pt x="289729" y="89452"/>
                  </a:lnTo>
                  <a:lnTo>
                    <a:pt x="289540" y="92248"/>
                  </a:lnTo>
                  <a:lnTo>
                    <a:pt x="289949" y="95148"/>
                  </a:lnTo>
                  <a:lnTo>
                    <a:pt x="287896" y="98258"/>
                  </a:lnTo>
                  <a:lnTo>
                    <a:pt x="287645" y="99012"/>
                  </a:lnTo>
                  <a:lnTo>
                    <a:pt x="287718" y="105546"/>
                  </a:lnTo>
                  <a:lnTo>
                    <a:pt x="284577" y="110394"/>
                  </a:lnTo>
                  <a:lnTo>
                    <a:pt x="280965" y="117912"/>
                  </a:lnTo>
                  <a:lnTo>
                    <a:pt x="281059" y="121148"/>
                  </a:lnTo>
                  <a:lnTo>
                    <a:pt x="278169" y="123472"/>
                  </a:lnTo>
                  <a:lnTo>
                    <a:pt x="278326" y="124163"/>
                  </a:lnTo>
                  <a:lnTo>
                    <a:pt x="277415" y="128299"/>
                  </a:lnTo>
                  <a:lnTo>
                    <a:pt x="275782" y="130058"/>
                  </a:lnTo>
                  <a:lnTo>
                    <a:pt x="275530" y="133692"/>
                  </a:lnTo>
                  <a:lnTo>
                    <a:pt x="272787" y="136257"/>
                  </a:lnTo>
                  <a:lnTo>
                    <a:pt x="270860" y="142341"/>
                  </a:lnTo>
                  <a:lnTo>
                    <a:pt x="269625" y="144927"/>
                  </a:lnTo>
                  <a:lnTo>
                    <a:pt x="263175" y="146780"/>
                  </a:lnTo>
                  <a:lnTo>
                    <a:pt x="258264" y="153147"/>
                  </a:lnTo>
                  <a:lnTo>
                    <a:pt x="256913" y="154183"/>
                  </a:lnTo>
                  <a:lnTo>
                    <a:pt x="254620" y="157471"/>
                  </a:lnTo>
                  <a:lnTo>
                    <a:pt x="252997" y="158790"/>
                  </a:lnTo>
                  <a:lnTo>
                    <a:pt x="249992" y="159639"/>
                  </a:lnTo>
                  <a:lnTo>
                    <a:pt x="248139" y="164288"/>
                  </a:lnTo>
                  <a:lnTo>
                    <a:pt x="245646" y="165974"/>
                  </a:lnTo>
                  <a:lnTo>
                    <a:pt x="239165" y="169356"/>
                  </a:lnTo>
                  <a:lnTo>
                    <a:pt x="234935" y="170403"/>
                  </a:lnTo>
                  <a:lnTo>
                    <a:pt x="232453" y="176350"/>
                  </a:lnTo>
                  <a:lnTo>
                    <a:pt x="230924" y="177251"/>
                  </a:lnTo>
                  <a:lnTo>
                    <a:pt x="225836" y="178486"/>
                  </a:lnTo>
                  <a:lnTo>
                    <a:pt x="223417" y="180287"/>
                  </a:lnTo>
                  <a:lnTo>
                    <a:pt x="221375" y="185763"/>
                  </a:lnTo>
                  <a:lnTo>
                    <a:pt x="219668" y="187219"/>
                  </a:lnTo>
                  <a:lnTo>
                    <a:pt x="213176" y="187554"/>
                  </a:lnTo>
                  <a:lnTo>
                    <a:pt x="210150" y="189648"/>
                  </a:lnTo>
                  <a:lnTo>
                    <a:pt x="205857" y="194172"/>
                  </a:lnTo>
                  <a:lnTo>
                    <a:pt x="203962" y="194926"/>
                  </a:lnTo>
                  <a:lnTo>
                    <a:pt x="198800" y="194863"/>
                  </a:lnTo>
                  <a:lnTo>
                    <a:pt x="195816" y="194140"/>
                  </a:lnTo>
                  <a:lnTo>
                    <a:pt x="193585" y="197198"/>
                  </a:lnTo>
                  <a:lnTo>
                    <a:pt x="188790" y="197501"/>
                  </a:lnTo>
                  <a:lnTo>
                    <a:pt x="185345" y="199135"/>
                  </a:lnTo>
                  <a:lnTo>
                    <a:pt x="181251" y="201669"/>
                  </a:lnTo>
                  <a:lnTo>
                    <a:pt x="175481" y="203019"/>
                  </a:lnTo>
                  <a:lnTo>
                    <a:pt x="171251" y="205417"/>
                  </a:lnTo>
                  <a:lnTo>
                    <a:pt x="168989" y="205323"/>
                  </a:lnTo>
                  <a:lnTo>
                    <a:pt x="164214" y="206580"/>
                  </a:lnTo>
                  <a:lnTo>
                    <a:pt x="161461" y="207700"/>
                  </a:lnTo>
                  <a:lnTo>
                    <a:pt x="157398" y="207166"/>
                  </a:lnTo>
                  <a:lnTo>
                    <a:pt x="156319" y="207292"/>
                  </a:lnTo>
                  <a:lnTo>
                    <a:pt x="153817" y="206569"/>
                  </a:lnTo>
                  <a:lnTo>
                    <a:pt x="152330" y="206663"/>
                  </a:lnTo>
                  <a:lnTo>
                    <a:pt x="147513" y="208077"/>
                  </a:lnTo>
                  <a:lnTo>
                    <a:pt x="144142" y="208265"/>
                  </a:lnTo>
                  <a:lnTo>
                    <a:pt x="139315" y="206705"/>
                  </a:lnTo>
                  <a:lnTo>
                    <a:pt x="137817" y="206977"/>
                  </a:lnTo>
                  <a:lnTo>
                    <a:pt x="132257" y="206820"/>
                  </a:lnTo>
                  <a:lnTo>
                    <a:pt x="128404" y="205344"/>
                  </a:lnTo>
                  <a:lnTo>
                    <a:pt x="123451" y="204758"/>
                  </a:lnTo>
                  <a:lnTo>
                    <a:pt x="122467" y="204339"/>
                  </a:lnTo>
                  <a:lnTo>
                    <a:pt x="119567" y="205773"/>
                  </a:lnTo>
                  <a:lnTo>
                    <a:pt x="114415" y="203595"/>
                  </a:lnTo>
                  <a:lnTo>
                    <a:pt x="113012" y="203355"/>
                  </a:lnTo>
                  <a:lnTo>
                    <a:pt x="108467" y="203616"/>
                  </a:lnTo>
                  <a:lnTo>
                    <a:pt x="105724" y="202287"/>
                  </a:lnTo>
                  <a:lnTo>
                    <a:pt x="101023" y="201543"/>
                  </a:lnTo>
                  <a:lnTo>
                    <a:pt x="99180" y="201491"/>
                  </a:lnTo>
                  <a:lnTo>
                    <a:pt x="86531" y="198936"/>
                  </a:lnTo>
                  <a:lnTo>
                    <a:pt x="77693" y="196276"/>
                  </a:lnTo>
                  <a:lnTo>
                    <a:pt x="73913" y="196370"/>
                  </a:lnTo>
                  <a:lnTo>
                    <a:pt x="67223" y="193334"/>
                  </a:lnTo>
                  <a:lnTo>
                    <a:pt x="63662" y="192444"/>
                  </a:lnTo>
                  <a:lnTo>
                    <a:pt x="59254" y="189041"/>
                  </a:lnTo>
                  <a:lnTo>
                    <a:pt x="57568" y="188475"/>
                  </a:lnTo>
                  <a:lnTo>
                    <a:pt x="51432" y="187198"/>
                  </a:lnTo>
                  <a:lnTo>
                    <a:pt x="47223" y="186099"/>
                  </a:lnTo>
                  <a:lnTo>
                    <a:pt x="42469" y="182287"/>
                  </a:lnTo>
                  <a:lnTo>
                    <a:pt x="40920" y="181816"/>
                  </a:lnTo>
                  <a:lnTo>
                    <a:pt x="35726" y="181062"/>
                  </a:lnTo>
                  <a:lnTo>
                    <a:pt x="32323" y="179586"/>
                  </a:lnTo>
                  <a:lnTo>
                    <a:pt x="28114" y="178455"/>
                  </a:lnTo>
                  <a:lnTo>
                    <a:pt x="25339" y="176099"/>
                  </a:lnTo>
                  <a:lnTo>
                    <a:pt x="22145" y="175460"/>
                  </a:lnTo>
                  <a:lnTo>
                    <a:pt x="17737" y="176162"/>
                  </a:lnTo>
                  <a:lnTo>
                    <a:pt x="13821" y="173240"/>
                  </a:lnTo>
                  <a:lnTo>
                    <a:pt x="6334" y="171848"/>
                  </a:lnTo>
                  <a:lnTo>
                    <a:pt x="4868" y="170853"/>
                  </a:lnTo>
                  <a:lnTo>
                    <a:pt x="1287" y="169345"/>
                  </a:lnTo>
                  <a:lnTo>
                    <a:pt x="261" y="170183"/>
                  </a:lnTo>
                  <a:lnTo>
                    <a:pt x="0" y="170790"/>
                  </a:lnTo>
                  <a:lnTo>
                    <a:pt x="230" y="171272"/>
                  </a:lnTo>
                  <a:lnTo>
                    <a:pt x="2743" y="172403"/>
                  </a:lnTo>
                  <a:lnTo>
                    <a:pt x="4607" y="173492"/>
                  </a:lnTo>
                  <a:lnTo>
                    <a:pt x="9947" y="174717"/>
                  </a:lnTo>
                  <a:lnTo>
                    <a:pt x="13245" y="175240"/>
                  </a:lnTo>
                  <a:lnTo>
                    <a:pt x="16648" y="178266"/>
                  </a:lnTo>
                  <a:lnTo>
                    <a:pt x="21559" y="178382"/>
                  </a:lnTo>
                  <a:lnTo>
                    <a:pt x="24208" y="179020"/>
                  </a:lnTo>
                  <a:lnTo>
                    <a:pt x="30376" y="182224"/>
                  </a:lnTo>
                  <a:lnTo>
                    <a:pt x="40689" y="184298"/>
                  </a:lnTo>
                  <a:lnTo>
                    <a:pt x="42815" y="185104"/>
                  </a:lnTo>
                  <a:lnTo>
                    <a:pt x="46920" y="188758"/>
                  </a:lnTo>
                  <a:lnTo>
                    <a:pt x="55778" y="190716"/>
                  </a:lnTo>
                  <a:lnTo>
                    <a:pt x="58731" y="191742"/>
                  </a:lnTo>
                  <a:lnTo>
                    <a:pt x="63809" y="195104"/>
                  </a:lnTo>
                  <a:lnTo>
                    <a:pt x="66636" y="195679"/>
                  </a:lnTo>
                  <a:lnTo>
                    <a:pt x="73317" y="198852"/>
                  </a:lnTo>
                  <a:lnTo>
                    <a:pt x="77913" y="198831"/>
                  </a:lnTo>
                  <a:lnTo>
                    <a:pt x="86698" y="201564"/>
                  </a:lnTo>
                  <a:lnTo>
                    <a:pt x="91515" y="201962"/>
                  </a:lnTo>
                  <a:lnTo>
                    <a:pt x="97494" y="204569"/>
                  </a:lnTo>
                  <a:lnTo>
                    <a:pt x="99138" y="204925"/>
                  </a:lnTo>
                  <a:lnTo>
                    <a:pt x="101818" y="204642"/>
                  </a:lnTo>
                  <a:lnTo>
                    <a:pt x="107452" y="206758"/>
                  </a:lnTo>
                  <a:lnTo>
                    <a:pt x="113221" y="205983"/>
                  </a:lnTo>
                  <a:lnTo>
                    <a:pt x="118813" y="208307"/>
                  </a:lnTo>
                  <a:lnTo>
                    <a:pt x="119755" y="208224"/>
                  </a:lnTo>
                  <a:lnTo>
                    <a:pt x="122875" y="207354"/>
                  </a:lnTo>
                  <a:lnTo>
                    <a:pt x="125860" y="208286"/>
                  </a:lnTo>
                  <a:lnTo>
                    <a:pt x="130865" y="209449"/>
                  </a:lnTo>
                  <a:lnTo>
                    <a:pt x="137639" y="210265"/>
                  </a:lnTo>
                  <a:lnTo>
                    <a:pt x="139953" y="211941"/>
                  </a:lnTo>
                  <a:lnTo>
                    <a:pt x="144100" y="212286"/>
                  </a:lnTo>
                  <a:lnTo>
                    <a:pt x="151241" y="211543"/>
                  </a:lnTo>
                  <a:lnTo>
                    <a:pt x="155628" y="210820"/>
                  </a:lnTo>
                  <a:lnTo>
                    <a:pt x="162529" y="211323"/>
                  </a:lnTo>
                  <a:lnTo>
                    <a:pt x="168371" y="210454"/>
                  </a:lnTo>
                  <a:lnTo>
                    <a:pt x="170120" y="209187"/>
                  </a:lnTo>
                  <a:lnTo>
                    <a:pt x="170403" y="208789"/>
                  </a:lnTo>
                  <a:lnTo>
                    <a:pt x="174277" y="208349"/>
                  </a:lnTo>
                  <a:lnTo>
                    <a:pt x="177345" y="206297"/>
                  </a:lnTo>
                  <a:lnTo>
                    <a:pt x="183533" y="205847"/>
                  </a:lnTo>
                  <a:lnTo>
                    <a:pt x="186224" y="205417"/>
                  </a:lnTo>
                  <a:lnTo>
                    <a:pt x="190486" y="201365"/>
                  </a:lnTo>
                  <a:lnTo>
                    <a:pt x="198465" y="201313"/>
                  </a:lnTo>
                  <a:lnTo>
                    <a:pt x="199564" y="199376"/>
                  </a:lnTo>
                  <a:lnTo>
                    <a:pt x="200056" y="198863"/>
                  </a:lnTo>
                  <a:lnTo>
                    <a:pt x="204852" y="198496"/>
                  </a:lnTo>
                  <a:lnTo>
                    <a:pt x="208224" y="197020"/>
                  </a:lnTo>
                  <a:lnTo>
                    <a:pt x="211888" y="193041"/>
                  </a:lnTo>
                  <a:lnTo>
                    <a:pt x="214412" y="192936"/>
                  </a:lnTo>
                  <a:lnTo>
                    <a:pt x="215815" y="192559"/>
                  </a:lnTo>
                  <a:lnTo>
                    <a:pt x="215930" y="189543"/>
                  </a:lnTo>
                  <a:lnTo>
                    <a:pt x="218851" y="189973"/>
                  </a:lnTo>
                  <a:lnTo>
                    <a:pt x="220098" y="189418"/>
                  </a:lnTo>
                  <a:lnTo>
                    <a:pt x="223406" y="186873"/>
                  </a:lnTo>
                  <a:lnTo>
                    <a:pt x="225930" y="185585"/>
                  </a:lnTo>
                  <a:lnTo>
                    <a:pt x="227993" y="182444"/>
                  </a:lnTo>
                  <a:lnTo>
                    <a:pt x="230652" y="181198"/>
                  </a:lnTo>
                  <a:lnTo>
                    <a:pt x="231668" y="180486"/>
                  </a:lnTo>
                  <a:lnTo>
                    <a:pt x="234820" y="176601"/>
                  </a:lnTo>
                  <a:lnTo>
                    <a:pt x="237406" y="177607"/>
                  </a:lnTo>
                  <a:lnTo>
                    <a:pt x="238024" y="177502"/>
                  </a:lnTo>
                  <a:lnTo>
                    <a:pt x="238987" y="174863"/>
                  </a:lnTo>
                  <a:lnTo>
                    <a:pt x="241908" y="174612"/>
                  </a:lnTo>
                  <a:lnTo>
                    <a:pt x="243175" y="171743"/>
                  </a:lnTo>
                  <a:lnTo>
                    <a:pt x="243730" y="171324"/>
                  </a:lnTo>
                  <a:lnTo>
                    <a:pt x="247772" y="169942"/>
                  </a:lnTo>
                  <a:lnTo>
                    <a:pt x="250306" y="167900"/>
                  </a:lnTo>
                  <a:lnTo>
                    <a:pt x="252233" y="163712"/>
                  </a:lnTo>
                  <a:lnTo>
                    <a:pt x="256233" y="161356"/>
                  </a:lnTo>
                  <a:lnTo>
                    <a:pt x="257856" y="159314"/>
                  </a:lnTo>
                  <a:lnTo>
                    <a:pt x="261363" y="157492"/>
                  </a:lnTo>
                  <a:lnTo>
                    <a:pt x="261845" y="156455"/>
                  </a:lnTo>
                  <a:lnTo>
                    <a:pt x="261248" y="153492"/>
                  </a:lnTo>
                  <a:lnTo>
                    <a:pt x="261866" y="152372"/>
                  </a:lnTo>
                  <a:lnTo>
                    <a:pt x="268211" y="149073"/>
                  </a:lnTo>
                  <a:lnTo>
                    <a:pt x="272295" y="145618"/>
                  </a:lnTo>
                  <a:lnTo>
                    <a:pt x="275384" y="139629"/>
                  </a:lnTo>
                  <a:lnTo>
                    <a:pt x="275981" y="138749"/>
                  </a:lnTo>
                  <a:lnTo>
                    <a:pt x="277300" y="137524"/>
                  </a:lnTo>
                  <a:lnTo>
                    <a:pt x="277708" y="136938"/>
                  </a:lnTo>
                  <a:lnTo>
                    <a:pt x="278096" y="132603"/>
                  </a:lnTo>
                  <a:lnTo>
                    <a:pt x="279562" y="129430"/>
                  </a:lnTo>
                  <a:lnTo>
                    <a:pt x="282054" y="125493"/>
                  </a:lnTo>
                  <a:lnTo>
                    <a:pt x="283059" y="121263"/>
                  </a:lnTo>
                  <a:lnTo>
                    <a:pt x="284787" y="119567"/>
                  </a:lnTo>
                  <a:lnTo>
                    <a:pt x="285342" y="118446"/>
                  </a:lnTo>
                  <a:lnTo>
                    <a:pt x="285226" y="115483"/>
                  </a:lnTo>
                  <a:lnTo>
                    <a:pt x="286818" y="114739"/>
                  </a:lnTo>
                  <a:lnTo>
                    <a:pt x="288315" y="110153"/>
                  </a:lnTo>
                  <a:lnTo>
                    <a:pt x="290001" y="107179"/>
                  </a:lnTo>
                  <a:lnTo>
                    <a:pt x="291561" y="101745"/>
                  </a:lnTo>
                  <a:lnTo>
                    <a:pt x="291760" y="99462"/>
                  </a:lnTo>
                  <a:lnTo>
                    <a:pt x="294148" y="96855"/>
                  </a:lnTo>
                  <a:lnTo>
                    <a:pt x="293980" y="95473"/>
                  </a:lnTo>
                  <a:lnTo>
                    <a:pt x="292462" y="91651"/>
                  </a:lnTo>
                  <a:lnTo>
                    <a:pt x="293519" y="88929"/>
                  </a:lnTo>
                  <a:lnTo>
                    <a:pt x="294315" y="81327"/>
                  </a:lnTo>
                  <a:lnTo>
                    <a:pt x="295488" y="76604"/>
                  </a:lnTo>
                  <a:lnTo>
                    <a:pt x="295812" y="70825"/>
                  </a:lnTo>
                  <a:lnTo>
                    <a:pt x="295676" y="69935"/>
                  </a:lnTo>
                  <a:lnTo>
                    <a:pt x="294273" y="66500"/>
                  </a:lnTo>
                  <a:lnTo>
                    <a:pt x="293006" y="63966"/>
                  </a:lnTo>
                  <a:lnTo>
                    <a:pt x="294116" y="60773"/>
                  </a:lnTo>
                  <a:lnTo>
                    <a:pt x="293938" y="60155"/>
                  </a:lnTo>
                  <a:lnTo>
                    <a:pt x="292315" y="57223"/>
                  </a:lnTo>
                  <a:lnTo>
                    <a:pt x="291907" y="53872"/>
                  </a:lnTo>
                  <a:lnTo>
                    <a:pt x="289697" y="47359"/>
                  </a:lnTo>
                  <a:lnTo>
                    <a:pt x="287153" y="44941"/>
                  </a:lnTo>
                  <a:lnTo>
                    <a:pt x="284535" y="39119"/>
                  </a:lnTo>
                  <a:lnTo>
                    <a:pt x="283143" y="36564"/>
                  </a:lnTo>
                  <a:lnTo>
                    <a:pt x="279802" y="34606"/>
                  </a:lnTo>
                  <a:lnTo>
                    <a:pt x="279394" y="33841"/>
                  </a:lnTo>
                  <a:lnTo>
                    <a:pt x="246369" y="10764"/>
                  </a:lnTo>
                  <a:lnTo>
                    <a:pt x="245123" y="9989"/>
                  </a:lnTo>
                  <a:lnTo>
                    <a:pt x="244160" y="9434"/>
                  </a:lnTo>
                  <a:lnTo>
                    <a:pt x="243458" y="8408"/>
                  </a:lnTo>
                  <a:lnTo>
                    <a:pt x="242212" y="8366"/>
                  </a:lnTo>
                  <a:lnTo>
                    <a:pt x="241636" y="7936"/>
                  </a:lnTo>
                  <a:lnTo>
                    <a:pt x="240851" y="8041"/>
                  </a:lnTo>
                  <a:lnTo>
                    <a:pt x="239657" y="7319"/>
                  </a:lnTo>
                  <a:lnTo>
                    <a:pt x="238924" y="7287"/>
                  </a:lnTo>
                  <a:lnTo>
                    <a:pt x="238380" y="6806"/>
                  </a:lnTo>
                  <a:lnTo>
                    <a:pt x="234746" y="4774"/>
                  </a:lnTo>
                  <a:lnTo>
                    <a:pt x="232631" y="4481"/>
                  </a:lnTo>
                  <a:lnTo>
                    <a:pt x="230139" y="3277"/>
                  </a:lnTo>
                  <a:lnTo>
                    <a:pt x="227406" y="2680"/>
                  </a:lnTo>
                  <a:lnTo>
                    <a:pt x="224966" y="1371"/>
                  </a:lnTo>
                  <a:lnTo>
                    <a:pt x="218831" y="0"/>
                  </a:lnTo>
                  <a:close/>
                </a:path>
              </a:pathLst>
            </a:custGeom>
            <a:solidFill>
              <a:srgbClr val="F2E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8623024" y="8050226"/>
              <a:ext cx="123189" cy="46990"/>
            </a:xfrm>
            <a:custGeom>
              <a:avLst/>
              <a:gdLst/>
              <a:ahLst/>
              <a:cxnLst/>
              <a:rect l="l" t="t" r="r" b="b"/>
              <a:pathLst>
                <a:path w="123190" h="46990">
                  <a:moveTo>
                    <a:pt x="1769" y="0"/>
                  </a:moveTo>
                  <a:lnTo>
                    <a:pt x="973" y="659"/>
                  </a:lnTo>
                  <a:lnTo>
                    <a:pt x="0" y="4628"/>
                  </a:lnTo>
                  <a:lnTo>
                    <a:pt x="230" y="6701"/>
                  </a:lnTo>
                  <a:lnTo>
                    <a:pt x="732" y="8366"/>
                  </a:lnTo>
                  <a:lnTo>
                    <a:pt x="1769" y="9790"/>
                  </a:lnTo>
                  <a:lnTo>
                    <a:pt x="4481" y="12313"/>
                  </a:lnTo>
                  <a:lnTo>
                    <a:pt x="4565" y="13434"/>
                  </a:lnTo>
                  <a:lnTo>
                    <a:pt x="39867" y="34436"/>
                  </a:lnTo>
                  <a:lnTo>
                    <a:pt x="80908" y="46605"/>
                  </a:lnTo>
                  <a:lnTo>
                    <a:pt x="77652" y="41977"/>
                  </a:lnTo>
                  <a:lnTo>
                    <a:pt x="77526" y="41213"/>
                  </a:lnTo>
                  <a:lnTo>
                    <a:pt x="78332" y="39642"/>
                  </a:lnTo>
                  <a:lnTo>
                    <a:pt x="84939" y="40522"/>
                  </a:lnTo>
                  <a:lnTo>
                    <a:pt x="89965" y="40396"/>
                  </a:lnTo>
                  <a:lnTo>
                    <a:pt x="99065" y="40574"/>
                  </a:lnTo>
                  <a:lnTo>
                    <a:pt x="109692" y="39883"/>
                  </a:lnTo>
                  <a:lnTo>
                    <a:pt x="112509" y="39380"/>
                  </a:lnTo>
                  <a:lnTo>
                    <a:pt x="115043" y="38333"/>
                  </a:lnTo>
                  <a:lnTo>
                    <a:pt x="112708" y="36773"/>
                  </a:lnTo>
                  <a:lnTo>
                    <a:pt x="112698" y="36114"/>
                  </a:lnTo>
                  <a:lnTo>
                    <a:pt x="119703" y="31957"/>
                  </a:lnTo>
                  <a:lnTo>
                    <a:pt x="122142" y="30281"/>
                  </a:lnTo>
                  <a:lnTo>
                    <a:pt x="122760" y="30124"/>
                  </a:lnTo>
                  <a:lnTo>
                    <a:pt x="122404" y="28941"/>
                  </a:lnTo>
                  <a:lnTo>
                    <a:pt x="121231" y="29056"/>
                  </a:lnTo>
                  <a:lnTo>
                    <a:pt x="118352" y="29904"/>
                  </a:lnTo>
                  <a:lnTo>
                    <a:pt x="115253" y="29883"/>
                  </a:lnTo>
                  <a:lnTo>
                    <a:pt x="109923" y="32009"/>
                  </a:lnTo>
                  <a:lnTo>
                    <a:pt x="107399" y="32700"/>
                  </a:lnTo>
                  <a:lnTo>
                    <a:pt x="102551" y="32375"/>
                  </a:lnTo>
                  <a:lnTo>
                    <a:pt x="100457" y="32690"/>
                  </a:lnTo>
                  <a:lnTo>
                    <a:pt x="98363" y="32700"/>
                  </a:lnTo>
                  <a:lnTo>
                    <a:pt x="97703" y="32040"/>
                  </a:lnTo>
                  <a:lnTo>
                    <a:pt x="96908" y="32355"/>
                  </a:lnTo>
                  <a:lnTo>
                    <a:pt x="90175" y="32857"/>
                  </a:lnTo>
                  <a:lnTo>
                    <a:pt x="84196" y="33506"/>
                  </a:lnTo>
                  <a:lnTo>
                    <a:pt x="74908" y="32543"/>
                  </a:lnTo>
                  <a:lnTo>
                    <a:pt x="71767" y="31381"/>
                  </a:lnTo>
                  <a:lnTo>
                    <a:pt x="62238" y="30972"/>
                  </a:lnTo>
                  <a:lnTo>
                    <a:pt x="56333" y="28889"/>
                  </a:lnTo>
                  <a:lnTo>
                    <a:pt x="43558" y="26983"/>
                  </a:lnTo>
                  <a:lnTo>
                    <a:pt x="37653" y="24302"/>
                  </a:lnTo>
                  <a:lnTo>
                    <a:pt x="31475" y="21978"/>
                  </a:lnTo>
                  <a:lnTo>
                    <a:pt x="2146" y="753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A7A0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29540" y="7427417"/>
              <a:ext cx="128729" cy="24540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8530011" y="7993275"/>
              <a:ext cx="99060" cy="83185"/>
            </a:xfrm>
            <a:custGeom>
              <a:avLst/>
              <a:gdLst/>
              <a:ahLst/>
              <a:cxnLst/>
              <a:rect l="l" t="t" r="r" b="b"/>
              <a:pathLst>
                <a:path w="99059" h="83184">
                  <a:moveTo>
                    <a:pt x="18463" y="67317"/>
                  </a:moveTo>
                  <a:lnTo>
                    <a:pt x="11853" y="67317"/>
                  </a:lnTo>
                  <a:lnTo>
                    <a:pt x="11706" y="70500"/>
                  </a:lnTo>
                  <a:lnTo>
                    <a:pt x="8816" y="73076"/>
                  </a:lnTo>
                  <a:lnTo>
                    <a:pt x="8533" y="77809"/>
                  </a:lnTo>
                  <a:lnTo>
                    <a:pt x="7497" y="78636"/>
                  </a:lnTo>
                  <a:lnTo>
                    <a:pt x="5685" y="80479"/>
                  </a:lnTo>
                  <a:lnTo>
                    <a:pt x="5162" y="81610"/>
                  </a:lnTo>
                  <a:lnTo>
                    <a:pt x="6240" y="82908"/>
                  </a:lnTo>
                  <a:lnTo>
                    <a:pt x="7057" y="82845"/>
                  </a:lnTo>
                  <a:lnTo>
                    <a:pt x="8041" y="80939"/>
                  </a:lnTo>
                  <a:lnTo>
                    <a:pt x="8502" y="80112"/>
                  </a:lnTo>
                  <a:lnTo>
                    <a:pt x="11926" y="79568"/>
                  </a:lnTo>
                  <a:lnTo>
                    <a:pt x="12722" y="77704"/>
                  </a:lnTo>
                  <a:lnTo>
                    <a:pt x="13109" y="74699"/>
                  </a:lnTo>
                  <a:lnTo>
                    <a:pt x="17161" y="70615"/>
                  </a:lnTo>
                  <a:lnTo>
                    <a:pt x="18463" y="67317"/>
                  </a:lnTo>
                  <a:close/>
                </a:path>
                <a:path w="99059" h="83184">
                  <a:moveTo>
                    <a:pt x="35841" y="0"/>
                  </a:moveTo>
                  <a:lnTo>
                    <a:pt x="35674" y="10"/>
                  </a:lnTo>
                  <a:lnTo>
                    <a:pt x="32166" y="3225"/>
                  </a:lnTo>
                  <a:lnTo>
                    <a:pt x="31276" y="3832"/>
                  </a:lnTo>
                  <a:lnTo>
                    <a:pt x="29465" y="5162"/>
                  </a:lnTo>
                  <a:lnTo>
                    <a:pt x="28627" y="6020"/>
                  </a:lnTo>
                  <a:lnTo>
                    <a:pt x="27904" y="9371"/>
                  </a:lnTo>
                  <a:lnTo>
                    <a:pt x="26826" y="11371"/>
                  </a:lnTo>
                  <a:lnTo>
                    <a:pt x="25569" y="16303"/>
                  </a:lnTo>
                  <a:lnTo>
                    <a:pt x="24501" y="19015"/>
                  </a:lnTo>
                  <a:lnTo>
                    <a:pt x="23559" y="26334"/>
                  </a:lnTo>
                  <a:lnTo>
                    <a:pt x="21549" y="30302"/>
                  </a:lnTo>
                  <a:lnTo>
                    <a:pt x="18104" y="38082"/>
                  </a:lnTo>
                  <a:lnTo>
                    <a:pt x="16648" y="41935"/>
                  </a:lnTo>
                  <a:lnTo>
                    <a:pt x="15413" y="45883"/>
                  </a:lnTo>
                  <a:lnTo>
                    <a:pt x="14051" y="49600"/>
                  </a:lnTo>
                  <a:lnTo>
                    <a:pt x="13947" y="53694"/>
                  </a:lnTo>
                  <a:lnTo>
                    <a:pt x="11036" y="58741"/>
                  </a:lnTo>
                  <a:lnTo>
                    <a:pt x="10230" y="60312"/>
                  </a:lnTo>
                  <a:lnTo>
                    <a:pt x="9455" y="63422"/>
                  </a:lnTo>
                  <a:lnTo>
                    <a:pt x="8910" y="64678"/>
                  </a:lnTo>
                  <a:lnTo>
                    <a:pt x="7570" y="65715"/>
                  </a:lnTo>
                  <a:lnTo>
                    <a:pt x="7381" y="65893"/>
                  </a:lnTo>
                  <a:lnTo>
                    <a:pt x="5723" y="70311"/>
                  </a:lnTo>
                  <a:lnTo>
                    <a:pt x="5636" y="70500"/>
                  </a:lnTo>
                  <a:lnTo>
                    <a:pt x="2554" y="73934"/>
                  </a:lnTo>
                  <a:lnTo>
                    <a:pt x="100" y="77704"/>
                  </a:lnTo>
                  <a:lnTo>
                    <a:pt x="0" y="78866"/>
                  </a:lnTo>
                  <a:lnTo>
                    <a:pt x="596" y="79128"/>
                  </a:lnTo>
                  <a:lnTo>
                    <a:pt x="1978" y="78793"/>
                  </a:lnTo>
                  <a:lnTo>
                    <a:pt x="2366" y="78500"/>
                  </a:lnTo>
                  <a:lnTo>
                    <a:pt x="5947" y="74573"/>
                  </a:lnTo>
                  <a:lnTo>
                    <a:pt x="9800" y="71463"/>
                  </a:lnTo>
                  <a:lnTo>
                    <a:pt x="11853" y="67317"/>
                  </a:lnTo>
                  <a:lnTo>
                    <a:pt x="18463" y="67317"/>
                  </a:lnTo>
                  <a:lnTo>
                    <a:pt x="19182" y="65495"/>
                  </a:lnTo>
                  <a:lnTo>
                    <a:pt x="22365" y="60856"/>
                  </a:lnTo>
                  <a:lnTo>
                    <a:pt x="22763" y="60825"/>
                  </a:lnTo>
                  <a:lnTo>
                    <a:pt x="23046" y="60720"/>
                  </a:lnTo>
                  <a:lnTo>
                    <a:pt x="24062" y="59286"/>
                  </a:lnTo>
                  <a:lnTo>
                    <a:pt x="24899" y="57673"/>
                  </a:lnTo>
                  <a:lnTo>
                    <a:pt x="28334" y="54218"/>
                  </a:lnTo>
                  <a:lnTo>
                    <a:pt x="28460" y="51485"/>
                  </a:lnTo>
                  <a:lnTo>
                    <a:pt x="27916" y="48867"/>
                  </a:lnTo>
                  <a:lnTo>
                    <a:pt x="27800" y="47778"/>
                  </a:lnTo>
                  <a:lnTo>
                    <a:pt x="30072" y="43516"/>
                  </a:lnTo>
                  <a:lnTo>
                    <a:pt x="29737" y="39307"/>
                  </a:lnTo>
                  <a:lnTo>
                    <a:pt x="31161" y="30784"/>
                  </a:lnTo>
                  <a:lnTo>
                    <a:pt x="29737" y="25978"/>
                  </a:lnTo>
                  <a:lnTo>
                    <a:pt x="33412" y="20166"/>
                  </a:lnTo>
                  <a:lnTo>
                    <a:pt x="34229" y="18491"/>
                  </a:lnTo>
                  <a:lnTo>
                    <a:pt x="34250" y="15968"/>
                  </a:lnTo>
                  <a:lnTo>
                    <a:pt x="34417" y="15329"/>
                  </a:lnTo>
                  <a:lnTo>
                    <a:pt x="32805" y="12491"/>
                  </a:lnTo>
                  <a:lnTo>
                    <a:pt x="34983" y="11465"/>
                  </a:lnTo>
                  <a:lnTo>
                    <a:pt x="36700" y="9214"/>
                  </a:lnTo>
                  <a:lnTo>
                    <a:pt x="43253" y="9214"/>
                  </a:lnTo>
                  <a:lnTo>
                    <a:pt x="44386" y="8209"/>
                  </a:lnTo>
                  <a:lnTo>
                    <a:pt x="49873" y="8209"/>
                  </a:lnTo>
                  <a:lnTo>
                    <a:pt x="49244" y="7811"/>
                  </a:lnTo>
                  <a:lnTo>
                    <a:pt x="47359" y="7748"/>
                  </a:lnTo>
                  <a:lnTo>
                    <a:pt x="45883" y="7172"/>
                  </a:lnTo>
                  <a:lnTo>
                    <a:pt x="43129" y="3957"/>
                  </a:lnTo>
                  <a:lnTo>
                    <a:pt x="40595" y="3612"/>
                  </a:lnTo>
                  <a:lnTo>
                    <a:pt x="39066" y="1926"/>
                  </a:lnTo>
                  <a:lnTo>
                    <a:pt x="35841" y="0"/>
                  </a:lnTo>
                  <a:close/>
                </a:path>
                <a:path w="99059" h="83184">
                  <a:moveTo>
                    <a:pt x="49873" y="8209"/>
                  </a:moveTo>
                  <a:lnTo>
                    <a:pt x="44386" y="8209"/>
                  </a:lnTo>
                  <a:lnTo>
                    <a:pt x="45139" y="9078"/>
                  </a:lnTo>
                  <a:lnTo>
                    <a:pt x="48532" y="10963"/>
                  </a:lnTo>
                  <a:lnTo>
                    <a:pt x="50982" y="12565"/>
                  </a:lnTo>
                  <a:lnTo>
                    <a:pt x="53474" y="16763"/>
                  </a:lnTo>
                  <a:lnTo>
                    <a:pt x="55171" y="18166"/>
                  </a:lnTo>
                  <a:lnTo>
                    <a:pt x="58972" y="18271"/>
                  </a:lnTo>
                  <a:lnTo>
                    <a:pt x="60270" y="19276"/>
                  </a:lnTo>
                  <a:lnTo>
                    <a:pt x="62950" y="25559"/>
                  </a:lnTo>
                  <a:lnTo>
                    <a:pt x="67317" y="28417"/>
                  </a:lnTo>
                  <a:lnTo>
                    <a:pt x="74238" y="36532"/>
                  </a:lnTo>
                  <a:lnTo>
                    <a:pt x="78615" y="40208"/>
                  </a:lnTo>
                  <a:lnTo>
                    <a:pt x="82510" y="46700"/>
                  </a:lnTo>
                  <a:lnTo>
                    <a:pt x="83871" y="48019"/>
                  </a:lnTo>
                  <a:lnTo>
                    <a:pt x="85159" y="50563"/>
                  </a:lnTo>
                  <a:lnTo>
                    <a:pt x="85829" y="51485"/>
                  </a:lnTo>
                  <a:lnTo>
                    <a:pt x="85997" y="56479"/>
                  </a:lnTo>
                  <a:lnTo>
                    <a:pt x="87599" y="59987"/>
                  </a:lnTo>
                  <a:lnTo>
                    <a:pt x="90552" y="64783"/>
                  </a:lnTo>
                  <a:lnTo>
                    <a:pt x="90737" y="65715"/>
                  </a:lnTo>
                  <a:lnTo>
                    <a:pt x="90855" y="67956"/>
                  </a:lnTo>
                  <a:lnTo>
                    <a:pt x="96122" y="71725"/>
                  </a:lnTo>
                  <a:lnTo>
                    <a:pt x="98935" y="70364"/>
                  </a:lnTo>
                  <a:lnTo>
                    <a:pt x="95557" y="66657"/>
                  </a:lnTo>
                  <a:lnTo>
                    <a:pt x="94740" y="65244"/>
                  </a:lnTo>
                  <a:lnTo>
                    <a:pt x="93798" y="63945"/>
                  </a:lnTo>
                  <a:lnTo>
                    <a:pt x="93452" y="63610"/>
                  </a:lnTo>
                  <a:lnTo>
                    <a:pt x="93525" y="63055"/>
                  </a:lnTo>
                  <a:lnTo>
                    <a:pt x="90196" y="59516"/>
                  </a:lnTo>
                  <a:lnTo>
                    <a:pt x="88876" y="55642"/>
                  </a:lnTo>
                  <a:lnTo>
                    <a:pt x="88604" y="50375"/>
                  </a:lnTo>
                  <a:lnTo>
                    <a:pt x="87923" y="49600"/>
                  </a:lnTo>
                  <a:lnTo>
                    <a:pt x="65233" y="24093"/>
                  </a:lnTo>
                  <a:lnTo>
                    <a:pt x="64343" y="23308"/>
                  </a:lnTo>
                  <a:lnTo>
                    <a:pt x="62207" y="18407"/>
                  </a:lnTo>
                  <a:lnTo>
                    <a:pt x="59129" y="16093"/>
                  </a:lnTo>
                  <a:lnTo>
                    <a:pt x="54155" y="13716"/>
                  </a:lnTo>
                  <a:lnTo>
                    <a:pt x="53139" y="12753"/>
                  </a:lnTo>
                  <a:lnTo>
                    <a:pt x="51244" y="10313"/>
                  </a:lnTo>
                  <a:lnTo>
                    <a:pt x="50668" y="8711"/>
                  </a:lnTo>
                  <a:lnTo>
                    <a:pt x="49873" y="8209"/>
                  </a:lnTo>
                  <a:close/>
                </a:path>
                <a:path w="99059" h="83184">
                  <a:moveTo>
                    <a:pt x="43253" y="9214"/>
                  </a:moveTo>
                  <a:lnTo>
                    <a:pt x="36700" y="9214"/>
                  </a:lnTo>
                  <a:lnTo>
                    <a:pt x="37307" y="9915"/>
                  </a:lnTo>
                  <a:lnTo>
                    <a:pt x="42993" y="14889"/>
                  </a:lnTo>
                  <a:lnTo>
                    <a:pt x="45893" y="17475"/>
                  </a:lnTo>
                  <a:lnTo>
                    <a:pt x="46155" y="18093"/>
                  </a:lnTo>
                  <a:lnTo>
                    <a:pt x="47286" y="17392"/>
                  </a:lnTo>
                  <a:lnTo>
                    <a:pt x="46794" y="16847"/>
                  </a:lnTo>
                  <a:lnTo>
                    <a:pt x="43171" y="10753"/>
                  </a:lnTo>
                  <a:lnTo>
                    <a:pt x="42710" y="9696"/>
                  </a:lnTo>
                  <a:lnTo>
                    <a:pt x="43253" y="9214"/>
                  </a:lnTo>
                  <a:close/>
                </a:path>
              </a:pathLst>
            </a:custGeom>
            <a:solidFill>
              <a:srgbClr val="A69D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8569947" y="8008646"/>
              <a:ext cx="34925" cy="72390"/>
            </a:xfrm>
            <a:custGeom>
              <a:avLst/>
              <a:gdLst/>
              <a:ahLst/>
              <a:cxnLst/>
              <a:rect l="l" t="t" r="r" b="b"/>
              <a:pathLst>
                <a:path w="34925" h="72390">
                  <a:moveTo>
                    <a:pt x="10125" y="0"/>
                  </a:moveTo>
                  <a:lnTo>
                    <a:pt x="9685" y="115"/>
                  </a:lnTo>
                  <a:lnTo>
                    <a:pt x="8900" y="785"/>
                  </a:lnTo>
                  <a:lnTo>
                    <a:pt x="13140" y="8994"/>
                  </a:lnTo>
                  <a:lnTo>
                    <a:pt x="12795" y="9727"/>
                  </a:lnTo>
                  <a:lnTo>
                    <a:pt x="10324" y="9769"/>
                  </a:lnTo>
                  <a:lnTo>
                    <a:pt x="5643" y="8994"/>
                  </a:lnTo>
                  <a:lnTo>
                    <a:pt x="5402" y="9078"/>
                  </a:lnTo>
                  <a:lnTo>
                    <a:pt x="2889" y="16460"/>
                  </a:lnTo>
                  <a:lnTo>
                    <a:pt x="3026" y="20145"/>
                  </a:lnTo>
                  <a:lnTo>
                    <a:pt x="4502" y="31140"/>
                  </a:lnTo>
                  <a:lnTo>
                    <a:pt x="4973" y="38333"/>
                  </a:lnTo>
                  <a:lnTo>
                    <a:pt x="5382" y="47883"/>
                  </a:lnTo>
                  <a:lnTo>
                    <a:pt x="3549" y="49956"/>
                  </a:lnTo>
                  <a:lnTo>
                    <a:pt x="188" y="53129"/>
                  </a:lnTo>
                  <a:lnTo>
                    <a:pt x="0" y="54731"/>
                  </a:lnTo>
                  <a:lnTo>
                    <a:pt x="921" y="59642"/>
                  </a:lnTo>
                  <a:lnTo>
                    <a:pt x="2753" y="62039"/>
                  </a:lnTo>
                  <a:lnTo>
                    <a:pt x="3486" y="65411"/>
                  </a:lnTo>
                  <a:lnTo>
                    <a:pt x="3790" y="66437"/>
                  </a:lnTo>
                  <a:lnTo>
                    <a:pt x="4429" y="69652"/>
                  </a:lnTo>
                  <a:lnTo>
                    <a:pt x="7706" y="71704"/>
                  </a:lnTo>
                  <a:lnTo>
                    <a:pt x="11214" y="70730"/>
                  </a:lnTo>
                  <a:lnTo>
                    <a:pt x="11675" y="70374"/>
                  </a:lnTo>
                  <a:lnTo>
                    <a:pt x="14523" y="71819"/>
                  </a:lnTo>
                  <a:lnTo>
                    <a:pt x="16512" y="70510"/>
                  </a:lnTo>
                  <a:lnTo>
                    <a:pt x="18460" y="69013"/>
                  </a:lnTo>
                  <a:lnTo>
                    <a:pt x="24030" y="62720"/>
                  </a:lnTo>
                  <a:lnTo>
                    <a:pt x="29768" y="56563"/>
                  </a:lnTo>
                  <a:lnTo>
                    <a:pt x="34606" y="49652"/>
                  </a:lnTo>
                  <a:lnTo>
                    <a:pt x="34156" y="49265"/>
                  </a:lnTo>
                  <a:lnTo>
                    <a:pt x="33590" y="49181"/>
                  </a:lnTo>
                  <a:lnTo>
                    <a:pt x="29779" y="50260"/>
                  </a:lnTo>
                  <a:lnTo>
                    <a:pt x="26229" y="50291"/>
                  </a:lnTo>
                  <a:lnTo>
                    <a:pt x="21193" y="53223"/>
                  </a:lnTo>
                  <a:lnTo>
                    <a:pt x="18973" y="54333"/>
                  </a:lnTo>
                  <a:lnTo>
                    <a:pt x="14722" y="51296"/>
                  </a:lnTo>
                  <a:lnTo>
                    <a:pt x="14889" y="48794"/>
                  </a:lnTo>
                  <a:lnTo>
                    <a:pt x="15727" y="44155"/>
                  </a:lnTo>
                  <a:lnTo>
                    <a:pt x="15015" y="36742"/>
                  </a:lnTo>
                  <a:lnTo>
                    <a:pt x="14868" y="33915"/>
                  </a:lnTo>
                  <a:lnTo>
                    <a:pt x="15318" y="30124"/>
                  </a:lnTo>
                  <a:lnTo>
                    <a:pt x="16596" y="27119"/>
                  </a:lnTo>
                  <a:lnTo>
                    <a:pt x="17360" y="26627"/>
                  </a:lnTo>
                  <a:lnTo>
                    <a:pt x="21067" y="27873"/>
                  </a:lnTo>
                  <a:lnTo>
                    <a:pt x="21884" y="27035"/>
                  </a:lnTo>
                  <a:lnTo>
                    <a:pt x="20679" y="23402"/>
                  </a:lnTo>
                  <a:lnTo>
                    <a:pt x="20543" y="21936"/>
                  </a:lnTo>
                  <a:lnTo>
                    <a:pt x="20575" y="18009"/>
                  </a:lnTo>
                  <a:lnTo>
                    <a:pt x="17434" y="12041"/>
                  </a:lnTo>
                  <a:lnTo>
                    <a:pt x="16250" y="10324"/>
                  </a:lnTo>
                  <a:lnTo>
                    <a:pt x="14921" y="7905"/>
                  </a:lnTo>
                  <a:lnTo>
                    <a:pt x="13989" y="7099"/>
                  </a:lnTo>
                  <a:lnTo>
                    <a:pt x="15612" y="6104"/>
                  </a:lnTo>
                  <a:lnTo>
                    <a:pt x="16177" y="7130"/>
                  </a:lnTo>
                  <a:lnTo>
                    <a:pt x="17570" y="8826"/>
                  </a:lnTo>
                  <a:lnTo>
                    <a:pt x="18219" y="10167"/>
                  </a:lnTo>
                  <a:lnTo>
                    <a:pt x="19894" y="11654"/>
                  </a:lnTo>
                  <a:lnTo>
                    <a:pt x="20323" y="12366"/>
                  </a:lnTo>
                  <a:lnTo>
                    <a:pt x="21234" y="12292"/>
                  </a:lnTo>
                  <a:lnTo>
                    <a:pt x="21999" y="10502"/>
                  </a:lnTo>
                  <a:lnTo>
                    <a:pt x="20292" y="9779"/>
                  </a:lnTo>
                  <a:lnTo>
                    <a:pt x="19643" y="8607"/>
                  </a:lnTo>
                  <a:lnTo>
                    <a:pt x="16177" y="5151"/>
                  </a:lnTo>
                  <a:lnTo>
                    <a:pt x="13790" y="1507"/>
                  </a:lnTo>
                  <a:lnTo>
                    <a:pt x="11811" y="1340"/>
                  </a:lnTo>
                  <a:lnTo>
                    <a:pt x="10125" y="0"/>
                  </a:lnTo>
                  <a:close/>
                </a:path>
              </a:pathLst>
            </a:custGeom>
            <a:solidFill>
              <a:srgbClr val="A198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437198" y="7404245"/>
              <a:ext cx="168275" cy="258445"/>
            </a:xfrm>
            <a:custGeom>
              <a:avLst/>
              <a:gdLst/>
              <a:ahLst/>
              <a:cxnLst/>
              <a:rect l="l" t="t" r="r" b="b"/>
              <a:pathLst>
                <a:path w="168275" h="258445">
                  <a:moveTo>
                    <a:pt x="659" y="0"/>
                  </a:moveTo>
                  <a:lnTo>
                    <a:pt x="209" y="115"/>
                  </a:lnTo>
                  <a:lnTo>
                    <a:pt x="0" y="1413"/>
                  </a:lnTo>
                  <a:lnTo>
                    <a:pt x="544" y="1978"/>
                  </a:lnTo>
                  <a:lnTo>
                    <a:pt x="5706" y="1350"/>
                  </a:lnTo>
                  <a:lnTo>
                    <a:pt x="9675" y="3748"/>
                  </a:lnTo>
                  <a:lnTo>
                    <a:pt x="18125" y="4848"/>
                  </a:lnTo>
                  <a:lnTo>
                    <a:pt x="21967" y="6659"/>
                  </a:lnTo>
                  <a:lnTo>
                    <a:pt x="29726" y="9779"/>
                  </a:lnTo>
                  <a:lnTo>
                    <a:pt x="33747" y="11025"/>
                  </a:lnTo>
                  <a:lnTo>
                    <a:pt x="44679" y="13538"/>
                  </a:lnTo>
                  <a:lnTo>
                    <a:pt x="51254" y="15821"/>
                  </a:lnTo>
                  <a:lnTo>
                    <a:pt x="62270" y="20313"/>
                  </a:lnTo>
                  <a:lnTo>
                    <a:pt x="66971" y="21695"/>
                  </a:lnTo>
                  <a:lnTo>
                    <a:pt x="80793" y="28438"/>
                  </a:lnTo>
                  <a:lnTo>
                    <a:pt x="86950" y="32417"/>
                  </a:lnTo>
                  <a:lnTo>
                    <a:pt x="94217" y="37967"/>
                  </a:lnTo>
                  <a:lnTo>
                    <a:pt x="98646" y="40480"/>
                  </a:lnTo>
                  <a:lnTo>
                    <a:pt x="108436" y="50291"/>
                  </a:lnTo>
                  <a:lnTo>
                    <a:pt x="113137" y="55956"/>
                  </a:lnTo>
                  <a:lnTo>
                    <a:pt x="116572" y="58029"/>
                  </a:lnTo>
                  <a:lnTo>
                    <a:pt x="117410" y="59987"/>
                  </a:lnTo>
                  <a:lnTo>
                    <a:pt x="116844" y="64176"/>
                  </a:lnTo>
                  <a:lnTo>
                    <a:pt x="117378" y="65401"/>
                  </a:lnTo>
                  <a:lnTo>
                    <a:pt x="120467" y="66783"/>
                  </a:lnTo>
                  <a:lnTo>
                    <a:pt x="121012" y="67997"/>
                  </a:lnTo>
                  <a:lnTo>
                    <a:pt x="121053" y="71181"/>
                  </a:lnTo>
                  <a:lnTo>
                    <a:pt x="121943" y="72489"/>
                  </a:lnTo>
                  <a:lnTo>
                    <a:pt x="127357" y="83798"/>
                  </a:lnTo>
                  <a:lnTo>
                    <a:pt x="126540" y="89955"/>
                  </a:lnTo>
                  <a:lnTo>
                    <a:pt x="126341" y="90478"/>
                  </a:lnTo>
                  <a:lnTo>
                    <a:pt x="128006" y="93976"/>
                  </a:lnTo>
                  <a:lnTo>
                    <a:pt x="127284" y="97305"/>
                  </a:lnTo>
                  <a:lnTo>
                    <a:pt x="127996" y="104530"/>
                  </a:lnTo>
                  <a:lnTo>
                    <a:pt x="127545" y="108446"/>
                  </a:lnTo>
                  <a:lnTo>
                    <a:pt x="125755" y="114750"/>
                  </a:lnTo>
                  <a:lnTo>
                    <a:pt x="124614" y="122205"/>
                  </a:lnTo>
                  <a:lnTo>
                    <a:pt x="123221" y="124938"/>
                  </a:lnTo>
                  <a:lnTo>
                    <a:pt x="122802" y="126593"/>
                  </a:lnTo>
                  <a:lnTo>
                    <a:pt x="123263" y="129692"/>
                  </a:lnTo>
                  <a:lnTo>
                    <a:pt x="122991" y="130886"/>
                  </a:lnTo>
                  <a:lnTo>
                    <a:pt x="120949" y="132550"/>
                  </a:lnTo>
                  <a:lnTo>
                    <a:pt x="120854" y="133545"/>
                  </a:lnTo>
                  <a:lnTo>
                    <a:pt x="121933" y="136749"/>
                  </a:lnTo>
                  <a:lnTo>
                    <a:pt x="121860" y="138634"/>
                  </a:lnTo>
                  <a:lnTo>
                    <a:pt x="118823" y="140864"/>
                  </a:lnTo>
                  <a:lnTo>
                    <a:pt x="118917" y="141964"/>
                  </a:lnTo>
                  <a:lnTo>
                    <a:pt x="120645" y="145231"/>
                  </a:lnTo>
                  <a:lnTo>
                    <a:pt x="120383" y="147430"/>
                  </a:lnTo>
                  <a:lnTo>
                    <a:pt x="118540" y="151503"/>
                  </a:lnTo>
                  <a:lnTo>
                    <a:pt x="118697" y="153398"/>
                  </a:lnTo>
                  <a:lnTo>
                    <a:pt x="119629" y="156675"/>
                  </a:lnTo>
                  <a:lnTo>
                    <a:pt x="119692" y="158016"/>
                  </a:lnTo>
                  <a:lnTo>
                    <a:pt x="118572" y="160099"/>
                  </a:lnTo>
                  <a:lnTo>
                    <a:pt x="118467" y="160958"/>
                  </a:lnTo>
                  <a:lnTo>
                    <a:pt x="118980" y="163021"/>
                  </a:lnTo>
                  <a:lnTo>
                    <a:pt x="118666" y="164057"/>
                  </a:lnTo>
                  <a:lnTo>
                    <a:pt x="117399" y="165921"/>
                  </a:lnTo>
                  <a:lnTo>
                    <a:pt x="117190" y="166884"/>
                  </a:lnTo>
                  <a:lnTo>
                    <a:pt x="117954" y="170937"/>
                  </a:lnTo>
                  <a:lnTo>
                    <a:pt x="117828" y="173900"/>
                  </a:lnTo>
                  <a:lnTo>
                    <a:pt x="115975" y="178654"/>
                  </a:lnTo>
                  <a:lnTo>
                    <a:pt x="116677" y="180601"/>
                  </a:lnTo>
                  <a:lnTo>
                    <a:pt x="115787" y="186800"/>
                  </a:lnTo>
                  <a:lnTo>
                    <a:pt x="115724" y="191229"/>
                  </a:lnTo>
                  <a:lnTo>
                    <a:pt x="118352" y="204307"/>
                  </a:lnTo>
                  <a:lnTo>
                    <a:pt x="121839" y="210852"/>
                  </a:lnTo>
                  <a:lnTo>
                    <a:pt x="122477" y="213522"/>
                  </a:lnTo>
                  <a:lnTo>
                    <a:pt x="122949" y="218977"/>
                  </a:lnTo>
                  <a:lnTo>
                    <a:pt x="124603" y="220736"/>
                  </a:lnTo>
                  <a:lnTo>
                    <a:pt x="126718" y="223637"/>
                  </a:lnTo>
                  <a:lnTo>
                    <a:pt x="127629" y="224464"/>
                  </a:lnTo>
                  <a:lnTo>
                    <a:pt x="128509" y="227930"/>
                  </a:lnTo>
                  <a:lnTo>
                    <a:pt x="130121" y="229385"/>
                  </a:lnTo>
                  <a:lnTo>
                    <a:pt x="133639" y="231615"/>
                  </a:lnTo>
                  <a:lnTo>
                    <a:pt x="134854" y="232914"/>
                  </a:lnTo>
                  <a:lnTo>
                    <a:pt x="137147" y="237176"/>
                  </a:lnTo>
                  <a:lnTo>
                    <a:pt x="139733" y="238662"/>
                  </a:lnTo>
                  <a:lnTo>
                    <a:pt x="143608" y="242390"/>
                  </a:lnTo>
                  <a:lnTo>
                    <a:pt x="145178" y="244369"/>
                  </a:lnTo>
                  <a:lnTo>
                    <a:pt x="148969" y="248107"/>
                  </a:lnTo>
                  <a:lnTo>
                    <a:pt x="150791" y="250180"/>
                  </a:lnTo>
                  <a:lnTo>
                    <a:pt x="154508" y="251060"/>
                  </a:lnTo>
                  <a:lnTo>
                    <a:pt x="158267" y="255782"/>
                  </a:lnTo>
                  <a:lnTo>
                    <a:pt x="162256" y="256578"/>
                  </a:lnTo>
                  <a:lnTo>
                    <a:pt x="166403" y="258023"/>
                  </a:lnTo>
                  <a:lnTo>
                    <a:pt x="167565" y="257688"/>
                  </a:lnTo>
                  <a:lnTo>
                    <a:pt x="167785" y="256609"/>
                  </a:lnTo>
                  <a:lnTo>
                    <a:pt x="166874" y="255929"/>
                  </a:lnTo>
                  <a:lnTo>
                    <a:pt x="165387" y="255269"/>
                  </a:lnTo>
                  <a:lnTo>
                    <a:pt x="164403" y="254180"/>
                  </a:lnTo>
                  <a:lnTo>
                    <a:pt x="161953" y="253562"/>
                  </a:lnTo>
                  <a:lnTo>
                    <a:pt x="160769" y="252295"/>
                  </a:lnTo>
                  <a:lnTo>
                    <a:pt x="159471" y="252337"/>
                  </a:lnTo>
                  <a:lnTo>
                    <a:pt x="158675" y="252610"/>
                  </a:lnTo>
                  <a:lnTo>
                    <a:pt x="156853" y="249584"/>
                  </a:lnTo>
                  <a:lnTo>
                    <a:pt x="154644" y="248536"/>
                  </a:lnTo>
                  <a:lnTo>
                    <a:pt x="152655" y="247238"/>
                  </a:lnTo>
                  <a:lnTo>
                    <a:pt x="150445" y="246285"/>
                  </a:lnTo>
                  <a:lnTo>
                    <a:pt x="148916" y="243709"/>
                  </a:lnTo>
                  <a:lnTo>
                    <a:pt x="148079" y="243353"/>
                  </a:lnTo>
                  <a:lnTo>
                    <a:pt x="146257" y="243050"/>
                  </a:lnTo>
                  <a:lnTo>
                    <a:pt x="146655" y="240997"/>
                  </a:lnTo>
                  <a:lnTo>
                    <a:pt x="143953" y="239165"/>
                  </a:lnTo>
                  <a:lnTo>
                    <a:pt x="141932" y="237982"/>
                  </a:lnTo>
                  <a:lnTo>
                    <a:pt x="141733" y="235877"/>
                  </a:lnTo>
                  <a:lnTo>
                    <a:pt x="141482" y="235165"/>
                  </a:lnTo>
                  <a:lnTo>
                    <a:pt x="139775" y="233615"/>
                  </a:lnTo>
                  <a:lnTo>
                    <a:pt x="138309" y="232924"/>
                  </a:lnTo>
                  <a:lnTo>
                    <a:pt x="137137" y="230464"/>
                  </a:lnTo>
                  <a:lnTo>
                    <a:pt x="136728" y="230097"/>
                  </a:lnTo>
                  <a:lnTo>
                    <a:pt x="133325" y="228935"/>
                  </a:lnTo>
                  <a:lnTo>
                    <a:pt x="132142" y="225637"/>
                  </a:lnTo>
                  <a:lnTo>
                    <a:pt x="129524" y="222412"/>
                  </a:lnTo>
                  <a:lnTo>
                    <a:pt x="128750" y="221783"/>
                  </a:lnTo>
                  <a:lnTo>
                    <a:pt x="127692" y="217700"/>
                  </a:lnTo>
                  <a:lnTo>
                    <a:pt x="126121" y="215522"/>
                  </a:lnTo>
                  <a:lnTo>
                    <a:pt x="125975" y="214579"/>
                  </a:lnTo>
                  <a:lnTo>
                    <a:pt x="126394" y="212119"/>
                  </a:lnTo>
                  <a:lnTo>
                    <a:pt x="126257" y="210695"/>
                  </a:lnTo>
                  <a:lnTo>
                    <a:pt x="125053" y="206381"/>
                  </a:lnTo>
                  <a:lnTo>
                    <a:pt x="124278" y="204632"/>
                  </a:lnTo>
                  <a:lnTo>
                    <a:pt x="122624" y="202266"/>
                  </a:lnTo>
                  <a:lnTo>
                    <a:pt x="121682" y="196695"/>
                  </a:lnTo>
                  <a:lnTo>
                    <a:pt x="119724" y="191680"/>
                  </a:lnTo>
                  <a:lnTo>
                    <a:pt x="121252" y="181889"/>
                  </a:lnTo>
                  <a:lnTo>
                    <a:pt x="120781" y="177764"/>
                  </a:lnTo>
                  <a:lnTo>
                    <a:pt x="121703" y="175764"/>
                  </a:lnTo>
                  <a:lnTo>
                    <a:pt x="122718" y="172392"/>
                  </a:lnTo>
                  <a:lnTo>
                    <a:pt x="122624" y="170612"/>
                  </a:lnTo>
                  <a:lnTo>
                    <a:pt x="124959" y="165628"/>
                  </a:lnTo>
                  <a:lnTo>
                    <a:pt x="124048" y="161848"/>
                  </a:lnTo>
                  <a:lnTo>
                    <a:pt x="124812" y="154644"/>
                  </a:lnTo>
                  <a:lnTo>
                    <a:pt x="124436" y="149042"/>
                  </a:lnTo>
                  <a:lnTo>
                    <a:pt x="124886" y="145220"/>
                  </a:lnTo>
                  <a:lnTo>
                    <a:pt x="124750" y="140425"/>
                  </a:lnTo>
                  <a:lnTo>
                    <a:pt x="126802" y="137063"/>
                  </a:lnTo>
                  <a:lnTo>
                    <a:pt x="127231" y="135147"/>
                  </a:lnTo>
                  <a:lnTo>
                    <a:pt x="126027" y="131430"/>
                  </a:lnTo>
                  <a:lnTo>
                    <a:pt x="126132" y="129765"/>
                  </a:lnTo>
                  <a:lnTo>
                    <a:pt x="129325" y="126969"/>
                  </a:lnTo>
                  <a:lnTo>
                    <a:pt x="130069" y="124854"/>
                  </a:lnTo>
                  <a:lnTo>
                    <a:pt x="129619" y="118593"/>
                  </a:lnTo>
                  <a:lnTo>
                    <a:pt x="131409" y="114980"/>
                  </a:lnTo>
                  <a:lnTo>
                    <a:pt x="132875" y="102834"/>
                  </a:lnTo>
                  <a:lnTo>
                    <a:pt x="131577" y="95316"/>
                  </a:lnTo>
                  <a:lnTo>
                    <a:pt x="131399" y="91840"/>
                  </a:lnTo>
                  <a:lnTo>
                    <a:pt x="133440" y="86081"/>
                  </a:lnTo>
                  <a:lnTo>
                    <a:pt x="131744" y="84102"/>
                  </a:lnTo>
                  <a:lnTo>
                    <a:pt x="130111" y="78416"/>
                  </a:lnTo>
                  <a:lnTo>
                    <a:pt x="128456" y="75086"/>
                  </a:lnTo>
                  <a:lnTo>
                    <a:pt x="126540" y="69767"/>
                  </a:lnTo>
                  <a:lnTo>
                    <a:pt x="126854" y="67579"/>
                  </a:lnTo>
                  <a:lnTo>
                    <a:pt x="126383" y="66552"/>
                  </a:lnTo>
                  <a:lnTo>
                    <a:pt x="123137" y="64270"/>
                  </a:lnTo>
                  <a:lnTo>
                    <a:pt x="121744" y="61977"/>
                  </a:lnTo>
                  <a:lnTo>
                    <a:pt x="118980" y="54647"/>
                  </a:lnTo>
                  <a:lnTo>
                    <a:pt x="114991" y="51778"/>
                  </a:lnTo>
                  <a:lnTo>
                    <a:pt x="110164" y="47632"/>
                  </a:lnTo>
                  <a:lnTo>
                    <a:pt x="109713" y="46993"/>
                  </a:lnTo>
                  <a:lnTo>
                    <a:pt x="107944" y="45611"/>
                  </a:lnTo>
                  <a:lnTo>
                    <a:pt x="103316" y="39663"/>
                  </a:lnTo>
                  <a:lnTo>
                    <a:pt x="100646" y="38271"/>
                  </a:lnTo>
                  <a:lnTo>
                    <a:pt x="92007" y="30868"/>
                  </a:lnTo>
                  <a:lnTo>
                    <a:pt x="84845" y="26522"/>
                  </a:lnTo>
                  <a:lnTo>
                    <a:pt x="75222" y="23119"/>
                  </a:lnTo>
                  <a:lnTo>
                    <a:pt x="73767" y="22344"/>
                  </a:lnTo>
                  <a:lnTo>
                    <a:pt x="72521" y="21161"/>
                  </a:lnTo>
                  <a:lnTo>
                    <a:pt x="69725" y="19685"/>
                  </a:lnTo>
                  <a:lnTo>
                    <a:pt x="60071" y="16376"/>
                  </a:lnTo>
                  <a:lnTo>
                    <a:pt x="56427" y="14973"/>
                  </a:lnTo>
                  <a:lnTo>
                    <a:pt x="48071" y="11182"/>
                  </a:lnTo>
                  <a:lnTo>
                    <a:pt x="42920" y="10313"/>
                  </a:lnTo>
                  <a:lnTo>
                    <a:pt x="34532" y="8146"/>
                  </a:lnTo>
                  <a:lnTo>
                    <a:pt x="31140" y="7497"/>
                  </a:lnTo>
                  <a:lnTo>
                    <a:pt x="26344" y="5005"/>
                  </a:lnTo>
                  <a:lnTo>
                    <a:pt x="24323" y="4921"/>
                  </a:lnTo>
                  <a:lnTo>
                    <a:pt x="22763" y="3696"/>
                  </a:lnTo>
                  <a:lnTo>
                    <a:pt x="15559" y="2596"/>
                  </a:lnTo>
                  <a:lnTo>
                    <a:pt x="8491" y="649"/>
                  </a:lnTo>
                  <a:lnTo>
                    <a:pt x="1162" y="29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F5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884513" y="7883927"/>
              <a:ext cx="284480" cy="42545"/>
            </a:xfrm>
            <a:custGeom>
              <a:avLst/>
              <a:gdLst/>
              <a:ahLst/>
              <a:cxnLst/>
              <a:rect l="l" t="t" r="r" b="b"/>
              <a:pathLst>
                <a:path w="284480" h="42545">
                  <a:moveTo>
                    <a:pt x="827" y="94"/>
                  </a:moveTo>
                  <a:lnTo>
                    <a:pt x="408" y="0"/>
                  </a:lnTo>
                  <a:lnTo>
                    <a:pt x="0" y="691"/>
                  </a:lnTo>
                  <a:lnTo>
                    <a:pt x="62" y="1172"/>
                  </a:lnTo>
                  <a:lnTo>
                    <a:pt x="387" y="1570"/>
                  </a:lnTo>
                  <a:lnTo>
                    <a:pt x="586" y="3853"/>
                  </a:lnTo>
                  <a:lnTo>
                    <a:pt x="1109" y="4397"/>
                  </a:lnTo>
                  <a:lnTo>
                    <a:pt x="722" y="5183"/>
                  </a:lnTo>
                  <a:lnTo>
                    <a:pt x="1099" y="5769"/>
                  </a:lnTo>
                  <a:lnTo>
                    <a:pt x="3696" y="7664"/>
                  </a:lnTo>
                  <a:lnTo>
                    <a:pt x="6491" y="16994"/>
                  </a:lnTo>
                  <a:lnTo>
                    <a:pt x="8806" y="19611"/>
                  </a:lnTo>
                  <a:lnTo>
                    <a:pt x="13025" y="23318"/>
                  </a:lnTo>
                  <a:lnTo>
                    <a:pt x="14428" y="24742"/>
                  </a:lnTo>
                  <a:lnTo>
                    <a:pt x="17831" y="29171"/>
                  </a:lnTo>
                  <a:lnTo>
                    <a:pt x="23287" y="31088"/>
                  </a:lnTo>
                  <a:lnTo>
                    <a:pt x="26910" y="33119"/>
                  </a:lnTo>
                  <a:lnTo>
                    <a:pt x="36449" y="36449"/>
                  </a:lnTo>
                  <a:lnTo>
                    <a:pt x="40208" y="37967"/>
                  </a:lnTo>
                  <a:lnTo>
                    <a:pt x="44187" y="38815"/>
                  </a:lnTo>
                  <a:lnTo>
                    <a:pt x="53788" y="39956"/>
                  </a:lnTo>
                  <a:lnTo>
                    <a:pt x="59286" y="41632"/>
                  </a:lnTo>
                  <a:lnTo>
                    <a:pt x="66374" y="42281"/>
                  </a:lnTo>
                  <a:lnTo>
                    <a:pt x="71620" y="41558"/>
                  </a:lnTo>
                  <a:lnTo>
                    <a:pt x="74437" y="42291"/>
                  </a:lnTo>
                  <a:lnTo>
                    <a:pt x="75526" y="42051"/>
                  </a:lnTo>
                  <a:lnTo>
                    <a:pt x="77913" y="41129"/>
                  </a:lnTo>
                  <a:lnTo>
                    <a:pt x="80280" y="41003"/>
                  </a:lnTo>
                  <a:lnTo>
                    <a:pt x="83798" y="42281"/>
                  </a:lnTo>
                  <a:lnTo>
                    <a:pt x="86677" y="40794"/>
                  </a:lnTo>
                  <a:lnTo>
                    <a:pt x="87599" y="40113"/>
                  </a:lnTo>
                  <a:lnTo>
                    <a:pt x="93421" y="41035"/>
                  </a:lnTo>
                  <a:lnTo>
                    <a:pt x="98112" y="38271"/>
                  </a:lnTo>
                  <a:lnTo>
                    <a:pt x="104028" y="40051"/>
                  </a:lnTo>
                  <a:lnTo>
                    <a:pt x="105085" y="39464"/>
                  </a:lnTo>
                  <a:lnTo>
                    <a:pt x="111766" y="37716"/>
                  </a:lnTo>
                  <a:lnTo>
                    <a:pt x="116111" y="37443"/>
                  </a:lnTo>
                  <a:lnTo>
                    <a:pt x="118844" y="35286"/>
                  </a:lnTo>
                  <a:lnTo>
                    <a:pt x="127095" y="34302"/>
                  </a:lnTo>
                  <a:lnTo>
                    <a:pt x="137912" y="29622"/>
                  </a:lnTo>
                  <a:lnTo>
                    <a:pt x="141702" y="29758"/>
                  </a:lnTo>
                  <a:lnTo>
                    <a:pt x="142498" y="29580"/>
                  </a:lnTo>
                  <a:lnTo>
                    <a:pt x="145377" y="28030"/>
                  </a:lnTo>
                  <a:lnTo>
                    <a:pt x="147566" y="27475"/>
                  </a:lnTo>
                  <a:lnTo>
                    <a:pt x="152225" y="27852"/>
                  </a:lnTo>
                  <a:lnTo>
                    <a:pt x="154058" y="26072"/>
                  </a:lnTo>
                  <a:lnTo>
                    <a:pt x="157670" y="25224"/>
                  </a:lnTo>
                  <a:lnTo>
                    <a:pt x="159115" y="24585"/>
                  </a:lnTo>
                  <a:lnTo>
                    <a:pt x="164864" y="25255"/>
                  </a:lnTo>
                  <a:lnTo>
                    <a:pt x="168476" y="23444"/>
                  </a:lnTo>
                  <a:lnTo>
                    <a:pt x="175334" y="20784"/>
                  </a:lnTo>
                  <a:lnTo>
                    <a:pt x="184947" y="17622"/>
                  </a:lnTo>
                  <a:lnTo>
                    <a:pt x="188381" y="16952"/>
                  </a:lnTo>
                  <a:lnTo>
                    <a:pt x="192392" y="15570"/>
                  </a:lnTo>
                  <a:lnTo>
                    <a:pt x="195596" y="15978"/>
                  </a:lnTo>
                  <a:lnTo>
                    <a:pt x="197250" y="13947"/>
                  </a:lnTo>
                  <a:lnTo>
                    <a:pt x="204726" y="12784"/>
                  </a:lnTo>
                  <a:lnTo>
                    <a:pt x="208799" y="10879"/>
                  </a:lnTo>
                  <a:lnTo>
                    <a:pt x="216548" y="10764"/>
                  </a:lnTo>
                  <a:lnTo>
                    <a:pt x="219459" y="8889"/>
                  </a:lnTo>
                  <a:lnTo>
                    <a:pt x="227291" y="8104"/>
                  </a:lnTo>
                  <a:lnTo>
                    <a:pt x="232066" y="7183"/>
                  </a:lnTo>
                  <a:lnTo>
                    <a:pt x="241961" y="8450"/>
                  </a:lnTo>
                  <a:lnTo>
                    <a:pt x="246432" y="10470"/>
                  </a:lnTo>
                  <a:lnTo>
                    <a:pt x="252840" y="10659"/>
                  </a:lnTo>
                  <a:lnTo>
                    <a:pt x="254369" y="10942"/>
                  </a:lnTo>
                  <a:lnTo>
                    <a:pt x="257007" y="10669"/>
                  </a:lnTo>
                  <a:lnTo>
                    <a:pt x="258170" y="10711"/>
                  </a:lnTo>
                  <a:lnTo>
                    <a:pt x="262232" y="13318"/>
                  </a:lnTo>
                  <a:lnTo>
                    <a:pt x="266117" y="13821"/>
                  </a:lnTo>
                  <a:lnTo>
                    <a:pt x="270525" y="17151"/>
                  </a:lnTo>
                  <a:lnTo>
                    <a:pt x="273227" y="18009"/>
                  </a:lnTo>
                  <a:lnTo>
                    <a:pt x="274672" y="18962"/>
                  </a:lnTo>
                  <a:lnTo>
                    <a:pt x="276504" y="22386"/>
                  </a:lnTo>
                  <a:lnTo>
                    <a:pt x="278242" y="22952"/>
                  </a:lnTo>
                  <a:lnTo>
                    <a:pt x="280022" y="23015"/>
                  </a:lnTo>
                  <a:lnTo>
                    <a:pt x="281321" y="23276"/>
                  </a:lnTo>
                  <a:lnTo>
                    <a:pt x="282148" y="24889"/>
                  </a:lnTo>
                  <a:lnTo>
                    <a:pt x="283729" y="24313"/>
                  </a:lnTo>
                  <a:lnTo>
                    <a:pt x="284158" y="23622"/>
                  </a:lnTo>
                  <a:lnTo>
                    <a:pt x="280619" y="20617"/>
                  </a:lnTo>
                  <a:lnTo>
                    <a:pt x="275436" y="15224"/>
                  </a:lnTo>
                  <a:lnTo>
                    <a:pt x="272797" y="13884"/>
                  </a:lnTo>
                  <a:lnTo>
                    <a:pt x="270798" y="12177"/>
                  </a:lnTo>
                  <a:lnTo>
                    <a:pt x="267981" y="10795"/>
                  </a:lnTo>
                  <a:lnTo>
                    <a:pt x="267593" y="10292"/>
                  </a:lnTo>
                  <a:lnTo>
                    <a:pt x="262023" y="9392"/>
                  </a:lnTo>
                  <a:lnTo>
                    <a:pt x="257322" y="6879"/>
                  </a:lnTo>
                  <a:lnTo>
                    <a:pt x="248997" y="7099"/>
                  </a:lnTo>
                  <a:lnTo>
                    <a:pt x="247102" y="5779"/>
                  </a:lnTo>
                  <a:lnTo>
                    <a:pt x="244463" y="4533"/>
                  </a:lnTo>
                  <a:lnTo>
                    <a:pt x="241929" y="4596"/>
                  </a:lnTo>
                  <a:lnTo>
                    <a:pt x="239772" y="3005"/>
                  </a:lnTo>
                  <a:lnTo>
                    <a:pt x="235940" y="3978"/>
                  </a:lnTo>
                  <a:lnTo>
                    <a:pt x="232746" y="3109"/>
                  </a:lnTo>
                  <a:lnTo>
                    <a:pt x="228820" y="3706"/>
                  </a:lnTo>
                  <a:lnTo>
                    <a:pt x="225930" y="3047"/>
                  </a:lnTo>
                  <a:lnTo>
                    <a:pt x="221899" y="4617"/>
                  </a:lnTo>
                  <a:lnTo>
                    <a:pt x="218171" y="4293"/>
                  </a:lnTo>
                  <a:lnTo>
                    <a:pt x="212380" y="6816"/>
                  </a:lnTo>
                  <a:lnTo>
                    <a:pt x="209637" y="6156"/>
                  </a:lnTo>
                  <a:lnTo>
                    <a:pt x="204548" y="7308"/>
                  </a:lnTo>
                  <a:lnTo>
                    <a:pt x="197219" y="9497"/>
                  </a:lnTo>
                  <a:lnTo>
                    <a:pt x="194915" y="10376"/>
                  </a:lnTo>
                  <a:lnTo>
                    <a:pt x="190119" y="10680"/>
                  </a:lnTo>
                  <a:lnTo>
                    <a:pt x="188339" y="12229"/>
                  </a:lnTo>
                  <a:lnTo>
                    <a:pt x="185460" y="13036"/>
                  </a:lnTo>
                  <a:lnTo>
                    <a:pt x="184748" y="13664"/>
                  </a:lnTo>
                  <a:lnTo>
                    <a:pt x="181230" y="13130"/>
                  </a:lnTo>
                  <a:lnTo>
                    <a:pt x="179083" y="14575"/>
                  </a:lnTo>
                  <a:lnTo>
                    <a:pt x="171670" y="17873"/>
                  </a:lnTo>
                  <a:lnTo>
                    <a:pt x="166340" y="19643"/>
                  </a:lnTo>
                  <a:lnTo>
                    <a:pt x="155471" y="20941"/>
                  </a:lnTo>
                  <a:lnTo>
                    <a:pt x="150246" y="22208"/>
                  </a:lnTo>
                  <a:lnTo>
                    <a:pt x="145032" y="23695"/>
                  </a:lnTo>
                  <a:lnTo>
                    <a:pt x="143074" y="25130"/>
                  </a:lnTo>
                  <a:lnTo>
                    <a:pt x="140917" y="24658"/>
                  </a:lnTo>
                  <a:lnTo>
                    <a:pt x="137985" y="25957"/>
                  </a:lnTo>
                  <a:lnTo>
                    <a:pt x="136477" y="26438"/>
                  </a:lnTo>
                  <a:lnTo>
                    <a:pt x="132655" y="25842"/>
                  </a:lnTo>
                  <a:lnTo>
                    <a:pt x="128289" y="28732"/>
                  </a:lnTo>
                  <a:lnTo>
                    <a:pt x="126142" y="29203"/>
                  </a:lnTo>
                  <a:lnTo>
                    <a:pt x="123556" y="30020"/>
                  </a:lnTo>
                  <a:lnTo>
                    <a:pt x="120865" y="30124"/>
                  </a:lnTo>
                  <a:lnTo>
                    <a:pt x="116342" y="31255"/>
                  </a:lnTo>
                  <a:lnTo>
                    <a:pt x="114289" y="32899"/>
                  </a:lnTo>
                  <a:lnTo>
                    <a:pt x="108478" y="34019"/>
                  </a:lnTo>
                  <a:lnTo>
                    <a:pt x="105085" y="35035"/>
                  </a:lnTo>
                  <a:lnTo>
                    <a:pt x="91620" y="35307"/>
                  </a:lnTo>
                  <a:lnTo>
                    <a:pt x="86227" y="36051"/>
                  </a:lnTo>
                  <a:lnTo>
                    <a:pt x="85683" y="36302"/>
                  </a:lnTo>
                  <a:lnTo>
                    <a:pt x="82123" y="35517"/>
                  </a:lnTo>
                  <a:lnTo>
                    <a:pt x="79327" y="37150"/>
                  </a:lnTo>
                  <a:lnTo>
                    <a:pt x="70448" y="36962"/>
                  </a:lnTo>
                  <a:lnTo>
                    <a:pt x="64479" y="38543"/>
                  </a:lnTo>
                  <a:lnTo>
                    <a:pt x="57495" y="36166"/>
                  </a:lnTo>
                  <a:lnTo>
                    <a:pt x="56249" y="36920"/>
                  </a:lnTo>
                  <a:lnTo>
                    <a:pt x="54239" y="35653"/>
                  </a:lnTo>
                  <a:lnTo>
                    <a:pt x="53265" y="35328"/>
                  </a:lnTo>
                  <a:lnTo>
                    <a:pt x="49956" y="35663"/>
                  </a:lnTo>
                  <a:lnTo>
                    <a:pt x="47789" y="35464"/>
                  </a:lnTo>
                  <a:lnTo>
                    <a:pt x="43663" y="33737"/>
                  </a:lnTo>
                  <a:lnTo>
                    <a:pt x="41412" y="34292"/>
                  </a:lnTo>
                  <a:lnTo>
                    <a:pt x="38250" y="33276"/>
                  </a:lnTo>
                  <a:lnTo>
                    <a:pt x="36941" y="33255"/>
                  </a:lnTo>
                  <a:lnTo>
                    <a:pt x="34438" y="30637"/>
                  </a:lnTo>
                  <a:lnTo>
                    <a:pt x="4031" y="2900"/>
                  </a:lnTo>
                  <a:lnTo>
                    <a:pt x="2083" y="2010"/>
                  </a:lnTo>
                  <a:lnTo>
                    <a:pt x="827" y="94"/>
                  </a:lnTo>
                  <a:close/>
                </a:path>
              </a:pathLst>
            </a:custGeom>
            <a:solidFill>
              <a:srgbClr val="DBD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97981" y="7416978"/>
              <a:ext cx="146529" cy="24954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8490243" y="7414559"/>
              <a:ext cx="148590" cy="254000"/>
            </a:xfrm>
            <a:custGeom>
              <a:avLst/>
              <a:gdLst/>
              <a:ahLst/>
              <a:cxnLst/>
              <a:rect l="l" t="t" r="r" b="b"/>
              <a:pathLst>
                <a:path w="148590" h="254000">
                  <a:moveTo>
                    <a:pt x="2942" y="0"/>
                  </a:moveTo>
                  <a:lnTo>
                    <a:pt x="0" y="722"/>
                  </a:lnTo>
                  <a:lnTo>
                    <a:pt x="62" y="1905"/>
                  </a:lnTo>
                  <a:lnTo>
                    <a:pt x="4125" y="2806"/>
                  </a:lnTo>
                  <a:lnTo>
                    <a:pt x="14826" y="7811"/>
                  </a:lnTo>
                  <a:lnTo>
                    <a:pt x="21810" y="10230"/>
                  </a:lnTo>
                  <a:lnTo>
                    <a:pt x="30742" y="14889"/>
                  </a:lnTo>
                  <a:lnTo>
                    <a:pt x="33339" y="15716"/>
                  </a:lnTo>
                  <a:lnTo>
                    <a:pt x="40742" y="19360"/>
                  </a:lnTo>
                  <a:lnTo>
                    <a:pt x="45359" y="22386"/>
                  </a:lnTo>
                  <a:lnTo>
                    <a:pt x="50354" y="26124"/>
                  </a:lnTo>
                  <a:lnTo>
                    <a:pt x="56637" y="29077"/>
                  </a:lnTo>
                  <a:lnTo>
                    <a:pt x="60856" y="34543"/>
                  </a:lnTo>
                  <a:lnTo>
                    <a:pt x="67338" y="40040"/>
                  </a:lnTo>
                  <a:lnTo>
                    <a:pt x="68563" y="41339"/>
                  </a:lnTo>
                  <a:lnTo>
                    <a:pt x="69872" y="44166"/>
                  </a:lnTo>
                  <a:lnTo>
                    <a:pt x="73086" y="45988"/>
                  </a:lnTo>
                  <a:lnTo>
                    <a:pt x="74626" y="48689"/>
                  </a:lnTo>
                  <a:lnTo>
                    <a:pt x="79254" y="52825"/>
                  </a:lnTo>
                  <a:lnTo>
                    <a:pt x="80521" y="55694"/>
                  </a:lnTo>
                  <a:lnTo>
                    <a:pt x="82541" y="61547"/>
                  </a:lnTo>
                  <a:lnTo>
                    <a:pt x="83327" y="64427"/>
                  </a:lnTo>
                  <a:lnTo>
                    <a:pt x="85787" y="69411"/>
                  </a:lnTo>
                  <a:lnTo>
                    <a:pt x="86730" y="71725"/>
                  </a:lnTo>
                  <a:lnTo>
                    <a:pt x="88918" y="74050"/>
                  </a:lnTo>
                  <a:lnTo>
                    <a:pt x="89180" y="74688"/>
                  </a:lnTo>
                  <a:lnTo>
                    <a:pt x="88761" y="79306"/>
                  </a:lnTo>
                  <a:lnTo>
                    <a:pt x="90897" y="83107"/>
                  </a:lnTo>
                  <a:lnTo>
                    <a:pt x="89923" y="87683"/>
                  </a:lnTo>
                  <a:lnTo>
                    <a:pt x="91285" y="89777"/>
                  </a:lnTo>
                  <a:lnTo>
                    <a:pt x="91358" y="90939"/>
                  </a:lnTo>
                  <a:lnTo>
                    <a:pt x="90206" y="93599"/>
                  </a:lnTo>
                  <a:lnTo>
                    <a:pt x="90311" y="95002"/>
                  </a:lnTo>
                  <a:lnTo>
                    <a:pt x="91641" y="98206"/>
                  </a:lnTo>
                  <a:lnTo>
                    <a:pt x="92080" y="99986"/>
                  </a:lnTo>
                  <a:lnTo>
                    <a:pt x="89871" y="101651"/>
                  </a:lnTo>
                  <a:lnTo>
                    <a:pt x="89630" y="102070"/>
                  </a:lnTo>
                  <a:lnTo>
                    <a:pt x="90175" y="105002"/>
                  </a:lnTo>
                  <a:lnTo>
                    <a:pt x="88960" y="107347"/>
                  </a:lnTo>
                  <a:lnTo>
                    <a:pt x="88698" y="110719"/>
                  </a:lnTo>
                  <a:lnTo>
                    <a:pt x="85526" y="115242"/>
                  </a:lnTo>
                  <a:lnTo>
                    <a:pt x="84311" y="119881"/>
                  </a:lnTo>
                  <a:lnTo>
                    <a:pt x="83452" y="127242"/>
                  </a:lnTo>
                  <a:lnTo>
                    <a:pt x="82678" y="129619"/>
                  </a:lnTo>
                  <a:lnTo>
                    <a:pt x="81840" y="134142"/>
                  </a:lnTo>
                  <a:lnTo>
                    <a:pt x="81191" y="136184"/>
                  </a:lnTo>
                  <a:lnTo>
                    <a:pt x="81547" y="139974"/>
                  </a:lnTo>
                  <a:lnTo>
                    <a:pt x="80950" y="141419"/>
                  </a:lnTo>
                  <a:lnTo>
                    <a:pt x="78468" y="143681"/>
                  </a:lnTo>
                  <a:lnTo>
                    <a:pt x="77934" y="145042"/>
                  </a:lnTo>
                  <a:lnTo>
                    <a:pt x="79421" y="148246"/>
                  </a:lnTo>
                  <a:lnTo>
                    <a:pt x="79149" y="149691"/>
                  </a:lnTo>
                  <a:lnTo>
                    <a:pt x="77411" y="152215"/>
                  </a:lnTo>
                  <a:lnTo>
                    <a:pt x="77180" y="153429"/>
                  </a:lnTo>
                  <a:lnTo>
                    <a:pt x="78395" y="156246"/>
                  </a:lnTo>
                  <a:lnTo>
                    <a:pt x="77034" y="159806"/>
                  </a:lnTo>
                  <a:lnTo>
                    <a:pt x="76437" y="160581"/>
                  </a:lnTo>
                  <a:lnTo>
                    <a:pt x="77369" y="164382"/>
                  </a:lnTo>
                  <a:lnTo>
                    <a:pt x="76625" y="167220"/>
                  </a:lnTo>
                  <a:lnTo>
                    <a:pt x="75976" y="171031"/>
                  </a:lnTo>
                  <a:lnTo>
                    <a:pt x="76856" y="173869"/>
                  </a:lnTo>
                  <a:lnTo>
                    <a:pt x="76835" y="174947"/>
                  </a:lnTo>
                  <a:lnTo>
                    <a:pt x="75495" y="177596"/>
                  </a:lnTo>
                  <a:lnTo>
                    <a:pt x="78039" y="187858"/>
                  </a:lnTo>
                  <a:lnTo>
                    <a:pt x="77851" y="192873"/>
                  </a:lnTo>
                  <a:lnTo>
                    <a:pt x="78468" y="194035"/>
                  </a:lnTo>
                  <a:lnTo>
                    <a:pt x="78835" y="200402"/>
                  </a:lnTo>
                  <a:lnTo>
                    <a:pt x="80531" y="205051"/>
                  </a:lnTo>
                  <a:lnTo>
                    <a:pt x="83096" y="210161"/>
                  </a:lnTo>
                  <a:lnTo>
                    <a:pt x="83400" y="211522"/>
                  </a:lnTo>
                  <a:lnTo>
                    <a:pt x="84426" y="214485"/>
                  </a:lnTo>
                  <a:lnTo>
                    <a:pt x="108970" y="237636"/>
                  </a:lnTo>
                  <a:lnTo>
                    <a:pt x="111860" y="240421"/>
                  </a:lnTo>
                  <a:lnTo>
                    <a:pt x="117410" y="244013"/>
                  </a:lnTo>
                  <a:lnTo>
                    <a:pt x="119483" y="245594"/>
                  </a:lnTo>
                  <a:lnTo>
                    <a:pt x="121703" y="246955"/>
                  </a:lnTo>
                  <a:lnTo>
                    <a:pt x="124833" y="248180"/>
                  </a:lnTo>
                  <a:lnTo>
                    <a:pt x="128121" y="248872"/>
                  </a:lnTo>
                  <a:lnTo>
                    <a:pt x="133639" y="250913"/>
                  </a:lnTo>
                  <a:lnTo>
                    <a:pt x="142445" y="252473"/>
                  </a:lnTo>
                  <a:lnTo>
                    <a:pt x="144864" y="253269"/>
                  </a:lnTo>
                  <a:lnTo>
                    <a:pt x="146047" y="253322"/>
                  </a:lnTo>
                  <a:lnTo>
                    <a:pt x="147304" y="254002"/>
                  </a:lnTo>
                  <a:lnTo>
                    <a:pt x="148361" y="252892"/>
                  </a:lnTo>
                  <a:lnTo>
                    <a:pt x="146885" y="251960"/>
                  </a:lnTo>
                  <a:lnTo>
                    <a:pt x="144885" y="252306"/>
                  </a:lnTo>
                  <a:lnTo>
                    <a:pt x="143576" y="250955"/>
                  </a:lnTo>
                  <a:lnTo>
                    <a:pt x="142048" y="250463"/>
                  </a:lnTo>
                  <a:lnTo>
                    <a:pt x="141231" y="250672"/>
                  </a:lnTo>
                  <a:lnTo>
                    <a:pt x="139430" y="250934"/>
                  </a:lnTo>
                  <a:lnTo>
                    <a:pt x="137744" y="250714"/>
                  </a:lnTo>
                  <a:lnTo>
                    <a:pt x="135147" y="249175"/>
                  </a:lnTo>
                  <a:lnTo>
                    <a:pt x="134037" y="248767"/>
                  </a:lnTo>
                  <a:lnTo>
                    <a:pt x="132121" y="249133"/>
                  </a:lnTo>
                  <a:lnTo>
                    <a:pt x="127692" y="246002"/>
                  </a:lnTo>
                  <a:lnTo>
                    <a:pt x="121818" y="246222"/>
                  </a:lnTo>
                  <a:lnTo>
                    <a:pt x="115190" y="239469"/>
                  </a:lnTo>
                  <a:lnTo>
                    <a:pt x="110425" y="238987"/>
                  </a:lnTo>
                  <a:lnTo>
                    <a:pt x="107871" y="234244"/>
                  </a:lnTo>
                  <a:lnTo>
                    <a:pt x="101630" y="231134"/>
                  </a:lnTo>
                  <a:lnTo>
                    <a:pt x="98939" y="226883"/>
                  </a:lnTo>
                  <a:lnTo>
                    <a:pt x="93881" y="223061"/>
                  </a:lnTo>
                  <a:lnTo>
                    <a:pt x="93452" y="221595"/>
                  </a:lnTo>
                  <a:lnTo>
                    <a:pt x="89274" y="216401"/>
                  </a:lnTo>
                  <a:lnTo>
                    <a:pt x="85913" y="211511"/>
                  </a:lnTo>
                  <a:lnTo>
                    <a:pt x="84709" y="208244"/>
                  </a:lnTo>
                  <a:lnTo>
                    <a:pt x="84133" y="204129"/>
                  </a:lnTo>
                  <a:lnTo>
                    <a:pt x="80552" y="199993"/>
                  </a:lnTo>
                  <a:lnTo>
                    <a:pt x="82363" y="194926"/>
                  </a:lnTo>
                  <a:lnTo>
                    <a:pt x="81610" y="189763"/>
                  </a:lnTo>
                  <a:lnTo>
                    <a:pt x="81672" y="189083"/>
                  </a:lnTo>
                  <a:lnTo>
                    <a:pt x="79275" y="186570"/>
                  </a:lnTo>
                  <a:lnTo>
                    <a:pt x="79997" y="184046"/>
                  </a:lnTo>
                  <a:lnTo>
                    <a:pt x="81107" y="178622"/>
                  </a:lnTo>
                  <a:lnTo>
                    <a:pt x="80008" y="176434"/>
                  </a:lnTo>
                  <a:lnTo>
                    <a:pt x="79997" y="175596"/>
                  </a:lnTo>
                  <a:lnTo>
                    <a:pt x="80856" y="173293"/>
                  </a:lnTo>
                  <a:lnTo>
                    <a:pt x="80667" y="172036"/>
                  </a:lnTo>
                  <a:lnTo>
                    <a:pt x="78824" y="169460"/>
                  </a:lnTo>
                  <a:lnTo>
                    <a:pt x="79128" y="167596"/>
                  </a:lnTo>
                  <a:lnTo>
                    <a:pt x="80657" y="165199"/>
                  </a:lnTo>
                  <a:lnTo>
                    <a:pt x="80709" y="163492"/>
                  </a:lnTo>
                  <a:lnTo>
                    <a:pt x="82489" y="162288"/>
                  </a:lnTo>
                  <a:lnTo>
                    <a:pt x="82730" y="161733"/>
                  </a:lnTo>
                  <a:lnTo>
                    <a:pt x="81442" y="161115"/>
                  </a:lnTo>
                  <a:lnTo>
                    <a:pt x="80426" y="161042"/>
                  </a:lnTo>
                  <a:lnTo>
                    <a:pt x="81097" y="157534"/>
                  </a:lnTo>
                  <a:lnTo>
                    <a:pt x="83243" y="155901"/>
                  </a:lnTo>
                  <a:lnTo>
                    <a:pt x="83463" y="155126"/>
                  </a:lnTo>
                  <a:lnTo>
                    <a:pt x="82363" y="150676"/>
                  </a:lnTo>
                  <a:lnTo>
                    <a:pt x="84604" y="141336"/>
                  </a:lnTo>
                  <a:lnTo>
                    <a:pt x="85599" y="137932"/>
                  </a:lnTo>
                  <a:lnTo>
                    <a:pt x="85672" y="132582"/>
                  </a:lnTo>
                  <a:lnTo>
                    <a:pt x="86740" y="131221"/>
                  </a:lnTo>
                  <a:lnTo>
                    <a:pt x="88636" y="127503"/>
                  </a:lnTo>
                  <a:lnTo>
                    <a:pt x="89201" y="125273"/>
                  </a:lnTo>
                  <a:lnTo>
                    <a:pt x="88468" y="122111"/>
                  </a:lnTo>
                  <a:lnTo>
                    <a:pt x="90499" y="118750"/>
                  </a:lnTo>
                  <a:lnTo>
                    <a:pt x="90395" y="114677"/>
                  </a:lnTo>
                  <a:lnTo>
                    <a:pt x="93724" y="111504"/>
                  </a:lnTo>
                  <a:lnTo>
                    <a:pt x="93881" y="108185"/>
                  </a:lnTo>
                  <a:lnTo>
                    <a:pt x="95347" y="105368"/>
                  </a:lnTo>
                  <a:lnTo>
                    <a:pt x="95379" y="101609"/>
                  </a:lnTo>
                  <a:lnTo>
                    <a:pt x="96510" y="98499"/>
                  </a:lnTo>
                  <a:lnTo>
                    <a:pt x="96845" y="96792"/>
                  </a:lnTo>
                  <a:lnTo>
                    <a:pt x="95473" y="94541"/>
                  </a:lnTo>
                  <a:lnTo>
                    <a:pt x="95337" y="93662"/>
                  </a:lnTo>
                  <a:lnTo>
                    <a:pt x="96960" y="90939"/>
                  </a:lnTo>
                  <a:lnTo>
                    <a:pt x="96321" y="88395"/>
                  </a:lnTo>
                  <a:lnTo>
                    <a:pt x="96834" y="83986"/>
                  </a:lnTo>
                  <a:lnTo>
                    <a:pt x="96457" y="81997"/>
                  </a:lnTo>
                  <a:lnTo>
                    <a:pt x="94415" y="78029"/>
                  </a:lnTo>
                  <a:lnTo>
                    <a:pt x="93400" y="75568"/>
                  </a:lnTo>
                  <a:lnTo>
                    <a:pt x="92133" y="70490"/>
                  </a:lnTo>
                  <a:lnTo>
                    <a:pt x="89787" y="69149"/>
                  </a:lnTo>
                  <a:lnTo>
                    <a:pt x="88259" y="64165"/>
                  </a:lnTo>
                  <a:lnTo>
                    <a:pt x="86384" y="62113"/>
                  </a:lnTo>
                  <a:lnTo>
                    <a:pt x="83096" y="53265"/>
                  </a:lnTo>
                  <a:lnTo>
                    <a:pt x="78301" y="48773"/>
                  </a:lnTo>
                  <a:lnTo>
                    <a:pt x="70228" y="39286"/>
                  </a:lnTo>
                  <a:lnTo>
                    <a:pt x="65746" y="35569"/>
                  </a:lnTo>
                  <a:lnTo>
                    <a:pt x="57411" y="28093"/>
                  </a:lnTo>
                  <a:lnTo>
                    <a:pt x="52804" y="25119"/>
                  </a:lnTo>
                  <a:lnTo>
                    <a:pt x="45747" y="21109"/>
                  </a:lnTo>
                  <a:lnTo>
                    <a:pt x="43778" y="19266"/>
                  </a:lnTo>
                  <a:lnTo>
                    <a:pt x="37433" y="16125"/>
                  </a:lnTo>
                  <a:lnTo>
                    <a:pt x="33433" y="14366"/>
                  </a:lnTo>
                  <a:lnTo>
                    <a:pt x="25611" y="10062"/>
                  </a:lnTo>
                  <a:lnTo>
                    <a:pt x="21203" y="8764"/>
                  </a:lnTo>
                  <a:lnTo>
                    <a:pt x="15434" y="5266"/>
                  </a:lnTo>
                  <a:lnTo>
                    <a:pt x="13057" y="5078"/>
                  </a:lnTo>
                  <a:lnTo>
                    <a:pt x="8544" y="3727"/>
                  </a:lnTo>
                  <a:lnTo>
                    <a:pt x="8020" y="2408"/>
                  </a:lnTo>
                  <a:lnTo>
                    <a:pt x="5298" y="2062"/>
                  </a:lnTo>
                  <a:lnTo>
                    <a:pt x="2942" y="0"/>
                  </a:lnTo>
                  <a:close/>
                </a:path>
              </a:pathLst>
            </a:custGeom>
            <a:solidFill>
              <a:srgbClr val="F0E4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616794" y="7481081"/>
              <a:ext cx="32384" cy="181610"/>
            </a:xfrm>
            <a:custGeom>
              <a:avLst/>
              <a:gdLst/>
              <a:ahLst/>
              <a:cxnLst/>
              <a:rect l="l" t="t" r="r" b="b"/>
              <a:pathLst>
                <a:path w="32384" h="181609">
                  <a:moveTo>
                    <a:pt x="8491" y="0"/>
                  </a:moveTo>
                  <a:lnTo>
                    <a:pt x="7696" y="1162"/>
                  </a:lnTo>
                  <a:lnTo>
                    <a:pt x="9277" y="2523"/>
                  </a:lnTo>
                  <a:lnTo>
                    <a:pt x="13591" y="5486"/>
                  </a:lnTo>
                  <a:lnTo>
                    <a:pt x="15099" y="10271"/>
                  </a:lnTo>
                  <a:lnTo>
                    <a:pt x="17915" y="16334"/>
                  </a:lnTo>
                  <a:lnTo>
                    <a:pt x="18502" y="18093"/>
                  </a:lnTo>
                  <a:lnTo>
                    <a:pt x="19936" y="20742"/>
                  </a:lnTo>
                  <a:lnTo>
                    <a:pt x="20020" y="21737"/>
                  </a:lnTo>
                  <a:lnTo>
                    <a:pt x="19423" y="22763"/>
                  </a:lnTo>
                  <a:lnTo>
                    <a:pt x="19339" y="23276"/>
                  </a:lnTo>
                  <a:lnTo>
                    <a:pt x="20344" y="24397"/>
                  </a:lnTo>
                  <a:lnTo>
                    <a:pt x="20418" y="25454"/>
                  </a:lnTo>
                  <a:lnTo>
                    <a:pt x="19926" y="30868"/>
                  </a:lnTo>
                  <a:lnTo>
                    <a:pt x="21936" y="35632"/>
                  </a:lnTo>
                  <a:lnTo>
                    <a:pt x="25046" y="41579"/>
                  </a:lnTo>
                  <a:lnTo>
                    <a:pt x="25098" y="43056"/>
                  </a:lnTo>
                  <a:lnTo>
                    <a:pt x="27025" y="48365"/>
                  </a:lnTo>
                  <a:lnTo>
                    <a:pt x="24994" y="52092"/>
                  </a:lnTo>
                  <a:lnTo>
                    <a:pt x="24941" y="58333"/>
                  </a:lnTo>
                  <a:lnTo>
                    <a:pt x="20386" y="67997"/>
                  </a:lnTo>
                  <a:lnTo>
                    <a:pt x="20125" y="79118"/>
                  </a:lnTo>
                  <a:lnTo>
                    <a:pt x="18407" y="83505"/>
                  </a:lnTo>
                  <a:lnTo>
                    <a:pt x="18931" y="88374"/>
                  </a:lnTo>
                  <a:lnTo>
                    <a:pt x="16763" y="93777"/>
                  </a:lnTo>
                  <a:lnTo>
                    <a:pt x="16669" y="94845"/>
                  </a:lnTo>
                  <a:lnTo>
                    <a:pt x="17339" y="98059"/>
                  </a:lnTo>
                  <a:lnTo>
                    <a:pt x="16439" y="100007"/>
                  </a:lnTo>
                  <a:lnTo>
                    <a:pt x="15831" y="102949"/>
                  </a:lnTo>
                  <a:lnTo>
                    <a:pt x="15287" y="104101"/>
                  </a:lnTo>
                  <a:lnTo>
                    <a:pt x="12198" y="105106"/>
                  </a:lnTo>
                  <a:lnTo>
                    <a:pt x="11266" y="109169"/>
                  </a:lnTo>
                  <a:lnTo>
                    <a:pt x="6795" y="121043"/>
                  </a:lnTo>
                  <a:lnTo>
                    <a:pt x="3790" y="127692"/>
                  </a:lnTo>
                  <a:lnTo>
                    <a:pt x="2764" y="136603"/>
                  </a:lnTo>
                  <a:lnTo>
                    <a:pt x="1539" y="142602"/>
                  </a:lnTo>
                  <a:lnTo>
                    <a:pt x="2628" y="150267"/>
                  </a:lnTo>
                  <a:lnTo>
                    <a:pt x="0" y="154215"/>
                  </a:lnTo>
                  <a:lnTo>
                    <a:pt x="20669" y="179984"/>
                  </a:lnTo>
                  <a:lnTo>
                    <a:pt x="21674" y="181146"/>
                  </a:lnTo>
                  <a:lnTo>
                    <a:pt x="23245" y="180737"/>
                  </a:lnTo>
                  <a:lnTo>
                    <a:pt x="22418" y="178193"/>
                  </a:lnTo>
                  <a:lnTo>
                    <a:pt x="13402" y="172633"/>
                  </a:lnTo>
                  <a:lnTo>
                    <a:pt x="10376" y="165555"/>
                  </a:lnTo>
                  <a:lnTo>
                    <a:pt x="6732" y="162078"/>
                  </a:lnTo>
                  <a:lnTo>
                    <a:pt x="4973" y="154906"/>
                  </a:lnTo>
                  <a:lnTo>
                    <a:pt x="6387" y="151649"/>
                  </a:lnTo>
                  <a:lnTo>
                    <a:pt x="5560" y="143702"/>
                  </a:lnTo>
                  <a:lnTo>
                    <a:pt x="6387" y="140027"/>
                  </a:lnTo>
                  <a:lnTo>
                    <a:pt x="7455" y="132037"/>
                  </a:lnTo>
                  <a:lnTo>
                    <a:pt x="11936" y="123085"/>
                  </a:lnTo>
                  <a:lnTo>
                    <a:pt x="12439" y="121807"/>
                  </a:lnTo>
                  <a:lnTo>
                    <a:pt x="13004" y="119064"/>
                  </a:lnTo>
                  <a:lnTo>
                    <a:pt x="16847" y="113410"/>
                  </a:lnTo>
                  <a:lnTo>
                    <a:pt x="18282" y="107473"/>
                  </a:lnTo>
                  <a:lnTo>
                    <a:pt x="23203" y="96311"/>
                  </a:lnTo>
                  <a:lnTo>
                    <a:pt x="24198" y="90018"/>
                  </a:lnTo>
                  <a:lnTo>
                    <a:pt x="28721" y="83829"/>
                  </a:lnTo>
                  <a:lnTo>
                    <a:pt x="29035" y="82541"/>
                  </a:lnTo>
                  <a:lnTo>
                    <a:pt x="28030" y="78186"/>
                  </a:lnTo>
                  <a:lnTo>
                    <a:pt x="28815" y="75233"/>
                  </a:lnTo>
                  <a:lnTo>
                    <a:pt x="28993" y="71369"/>
                  </a:lnTo>
                  <a:lnTo>
                    <a:pt x="29402" y="70479"/>
                  </a:lnTo>
                  <a:lnTo>
                    <a:pt x="29245" y="68165"/>
                  </a:lnTo>
                  <a:lnTo>
                    <a:pt x="29664" y="67003"/>
                  </a:lnTo>
                  <a:lnTo>
                    <a:pt x="31695" y="64657"/>
                  </a:lnTo>
                  <a:lnTo>
                    <a:pt x="32051" y="56940"/>
                  </a:lnTo>
                  <a:lnTo>
                    <a:pt x="31213" y="52427"/>
                  </a:lnTo>
                  <a:lnTo>
                    <a:pt x="32103" y="47946"/>
                  </a:lnTo>
                  <a:lnTo>
                    <a:pt x="31957" y="43286"/>
                  </a:lnTo>
                  <a:lnTo>
                    <a:pt x="29925" y="38009"/>
                  </a:lnTo>
                  <a:lnTo>
                    <a:pt x="25915" y="24836"/>
                  </a:lnTo>
                  <a:lnTo>
                    <a:pt x="23140" y="18093"/>
                  </a:lnTo>
                  <a:lnTo>
                    <a:pt x="18093" y="9716"/>
                  </a:lnTo>
                  <a:lnTo>
                    <a:pt x="17423" y="7172"/>
                  </a:lnTo>
                  <a:lnTo>
                    <a:pt x="15413" y="5507"/>
                  </a:lnTo>
                  <a:lnTo>
                    <a:pt x="11109" y="1444"/>
                  </a:lnTo>
                  <a:lnTo>
                    <a:pt x="8491" y="0"/>
                  </a:lnTo>
                  <a:close/>
                </a:path>
              </a:pathLst>
            </a:custGeom>
            <a:solidFill>
              <a:srgbClr val="CFC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679033" y="7717115"/>
              <a:ext cx="222250" cy="239395"/>
            </a:xfrm>
            <a:custGeom>
              <a:avLst/>
              <a:gdLst/>
              <a:ahLst/>
              <a:cxnLst/>
              <a:rect l="l" t="t" r="r" b="b"/>
              <a:pathLst>
                <a:path w="222250" h="239395">
                  <a:moveTo>
                    <a:pt x="187962" y="0"/>
                  </a:moveTo>
                  <a:lnTo>
                    <a:pt x="187460" y="376"/>
                  </a:lnTo>
                  <a:lnTo>
                    <a:pt x="188664" y="1978"/>
                  </a:lnTo>
                  <a:lnTo>
                    <a:pt x="188632" y="3947"/>
                  </a:lnTo>
                  <a:lnTo>
                    <a:pt x="196182" y="10743"/>
                  </a:lnTo>
                  <a:lnTo>
                    <a:pt x="198601" y="13926"/>
                  </a:lnTo>
                  <a:lnTo>
                    <a:pt x="200025" y="14816"/>
                  </a:lnTo>
                  <a:lnTo>
                    <a:pt x="209302" y="27705"/>
                  </a:lnTo>
                  <a:lnTo>
                    <a:pt x="213920" y="37831"/>
                  </a:lnTo>
                  <a:lnTo>
                    <a:pt x="214653" y="41297"/>
                  </a:lnTo>
                  <a:lnTo>
                    <a:pt x="216977" y="45307"/>
                  </a:lnTo>
                  <a:lnTo>
                    <a:pt x="217197" y="46302"/>
                  </a:lnTo>
                  <a:lnTo>
                    <a:pt x="216569" y="48490"/>
                  </a:lnTo>
                  <a:lnTo>
                    <a:pt x="216705" y="49590"/>
                  </a:lnTo>
                  <a:lnTo>
                    <a:pt x="217763" y="52490"/>
                  </a:lnTo>
                  <a:lnTo>
                    <a:pt x="217281" y="54124"/>
                  </a:lnTo>
                  <a:lnTo>
                    <a:pt x="217323" y="54741"/>
                  </a:lnTo>
                  <a:lnTo>
                    <a:pt x="219438" y="58469"/>
                  </a:lnTo>
                  <a:lnTo>
                    <a:pt x="218841" y="61683"/>
                  </a:lnTo>
                  <a:lnTo>
                    <a:pt x="216778" y="67149"/>
                  </a:lnTo>
                  <a:lnTo>
                    <a:pt x="215804" y="77515"/>
                  </a:lnTo>
                  <a:lnTo>
                    <a:pt x="215993" y="84395"/>
                  </a:lnTo>
                  <a:lnTo>
                    <a:pt x="213857" y="87986"/>
                  </a:lnTo>
                  <a:lnTo>
                    <a:pt x="211386" y="98572"/>
                  </a:lnTo>
                  <a:lnTo>
                    <a:pt x="208150" y="104886"/>
                  </a:lnTo>
                  <a:lnTo>
                    <a:pt x="208119" y="113096"/>
                  </a:lnTo>
                  <a:lnTo>
                    <a:pt x="207553" y="114017"/>
                  </a:lnTo>
                  <a:lnTo>
                    <a:pt x="204779" y="116813"/>
                  </a:lnTo>
                  <a:lnTo>
                    <a:pt x="203470" y="119064"/>
                  </a:lnTo>
                  <a:lnTo>
                    <a:pt x="202119" y="124540"/>
                  </a:lnTo>
                  <a:lnTo>
                    <a:pt x="199920" y="126561"/>
                  </a:lnTo>
                  <a:lnTo>
                    <a:pt x="196988" y="130582"/>
                  </a:lnTo>
                  <a:lnTo>
                    <a:pt x="195910" y="132749"/>
                  </a:lnTo>
                  <a:lnTo>
                    <a:pt x="192172" y="134299"/>
                  </a:lnTo>
                  <a:lnTo>
                    <a:pt x="191449" y="136037"/>
                  </a:lnTo>
                  <a:lnTo>
                    <a:pt x="191156" y="139168"/>
                  </a:lnTo>
                  <a:lnTo>
                    <a:pt x="190475" y="140288"/>
                  </a:lnTo>
                  <a:lnTo>
                    <a:pt x="187858" y="141524"/>
                  </a:lnTo>
                  <a:lnTo>
                    <a:pt x="187271" y="142529"/>
                  </a:lnTo>
                  <a:lnTo>
                    <a:pt x="187020" y="144927"/>
                  </a:lnTo>
                  <a:lnTo>
                    <a:pt x="186318" y="148026"/>
                  </a:lnTo>
                  <a:lnTo>
                    <a:pt x="181690" y="150173"/>
                  </a:lnTo>
                  <a:lnTo>
                    <a:pt x="180528" y="154319"/>
                  </a:lnTo>
                  <a:lnTo>
                    <a:pt x="177921" y="160131"/>
                  </a:lnTo>
                  <a:lnTo>
                    <a:pt x="175984" y="160958"/>
                  </a:lnTo>
                  <a:lnTo>
                    <a:pt x="173408" y="163094"/>
                  </a:lnTo>
                  <a:lnTo>
                    <a:pt x="172256" y="163733"/>
                  </a:lnTo>
                  <a:lnTo>
                    <a:pt x="171732" y="165555"/>
                  </a:lnTo>
                  <a:lnTo>
                    <a:pt x="167366" y="168466"/>
                  </a:lnTo>
                  <a:lnTo>
                    <a:pt x="164602" y="171575"/>
                  </a:lnTo>
                  <a:lnTo>
                    <a:pt x="161492" y="176528"/>
                  </a:lnTo>
                  <a:lnTo>
                    <a:pt x="160173" y="177450"/>
                  </a:lnTo>
                  <a:lnTo>
                    <a:pt x="157136" y="178413"/>
                  </a:lnTo>
                  <a:lnTo>
                    <a:pt x="156099" y="179345"/>
                  </a:lnTo>
                  <a:lnTo>
                    <a:pt x="153251" y="183104"/>
                  </a:lnTo>
                  <a:lnTo>
                    <a:pt x="150131" y="184130"/>
                  </a:lnTo>
                  <a:lnTo>
                    <a:pt x="146142" y="188297"/>
                  </a:lnTo>
                  <a:lnTo>
                    <a:pt x="143618" y="189407"/>
                  </a:lnTo>
                  <a:lnTo>
                    <a:pt x="140048" y="193313"/>
                  </a:lnTo>
                  <a:lnTo>
                    <a:pt x="137357" y="193826"/>
                  </a:lnTo>
                  <a:lnTo>
                    <a:pt x="133409" y="196528"/>
                  </a:lnTo>
                  <a:lnTo>
                    <a:pt x="131304" y="200349"/>
                  </a:lnTo>
                  <a:lnTo>
                    <a:pt x="129263" y="202297"/>
                  </a:lnTo>
                  <a:lnTo>
                    <a:pt x="124100" y="202506"/>
                  </a:lnTo>
                  <a:lnTo>
                    <a:pt x="122530" y="203470"/>
                  </a:lnTo>
                  <a:lnTo>
                    <a:pt x="119252" y="206758"/>
                  </a:lnTo>
                  <a:lnTo>
                    <a:pt x="111860" y="208443"/>
                  </a:lnTo>
                  <a:lnTo>
                    <a:pt x="106897" y="212904"/>
                  </a:lnTo>
                  <a:lnTo>
                    <a:pt x="104279" y="214653"/>
                  </a:lnTo>
                  <a:lnTo>
                    <a:pt x="101127" y="214914"/>
                  </a:lnTo>
                  <a:lnTo>
                    <a:pt x="100562" y="215270"/>
                  </a:lnTo>
                  <a:lnTo>
                    <a:pt x="100363" y="216014"/>
                  </a:lnTo>
                  <a:lnTo>
                    <a:pt x="94949" y="217899"/>
                  </a:lnTo>
                  <a:lnTo>
                    <a:pt x="89777" y="218213"/>
                  </a:lnTo>
                  <a:lnTo>
                    <a:pt x="83924" y="222485"/>
                  </a:lnTo>
                  <a:lnTo>
                    <a:pt x="81651" y="222139"/>
                  </a:lnTo>
                  <a:lnTo>
                    <a:pt x="74730" y="223668"/>
                  </a:lnTo>
                  <a:lnTo>
                    <a:pt x="70144" y="226129"/>
                  </a:lnTo>
                  <a:lnTo>
                    <a:pt x="60437" y="227375"/>
                  </a:lnTo>
                  <a:lnTo>
                    <a:pt x="56322" y="229542"/>
                  </a:lnTo>
                  <a:lnTo>
                    <a:pt x="51171" y="230987"/>
                  </a:lnTo>
                  <a:lnTo>
                    <a:pt x="50574" y="231008"/>
                  </a:lnTo>
                  <a:lnTo>
                    <a:pt x="48616" y="230076"/>
                  </a:lnTo>
                  <a:lnTo>
                    <a:pt x="44229" y="232767"/>
                  </a:lnTo>
                  <a:lnTo>
                    <a:pt x="38899" y="231019"/>
                  </a:lnTo>
                  <a:lnTo>
                    <a:pt x="34909" y="235228"/>
                  </a:lnTo>
                  <a:lnTo>
                    <a:pt x="34218" y="235385"/>
                  </a:lnTo>
                  <a:lnTo>
                    <a:pt x="29758" y="233856"/>
                  </a:lnTo>
                  <a:lnTo>
                    <a:pt x="25716" y="234610"/>
                  </a:lnTo>
                  <a:lnTo>
                    <a:pt x="21287" y="233113"/>
                  </a:lnTo>
                  <a:lnTo>
                    <a:pt x="20522" y="233186"/>
                  </a:lnTo>
                  <a:lnTo>
                    <a:pt x="17748" y="235751"/>
                  </a:lnTo>
                  <a:lnTo>
                    <a:pt x="9004" y="233176"/>
                  </a:lnTo>
                  <a:lnTo>
                    <a:pt x="5968" y="233605"/>
                  </a:lnTo>
                  <a:lnTo>
                    <a:pt x="1256" y="232715"/>
                  </a:lnTo>
                  <a:lnTo>
                    <a:pt x="0" y="233605"/>
                  </a:lnTo>
                  <a:lnTo>
                    <a:pt x="617" y="235301"/>
                  </a:lnTo>
                  <a:lnTo>
                    <a:pt x="3696" y="237196"/>
                  </a:lnTo>
                  <a:lnTo>
                    <a:pt x="8586" y="236757"/>
                  </a:lnTo>
                  <a:lnTo>
                    <a:pt x="11235" y="237092"/>
                  </a:lnTo>
                  <a:lnTo>
                    <a:pt x="15947" y="238107"/>
                  </a:lnTo>
                  <a:lnTo>
                    <a:pt x="17999" y="238149"/>
                  </a:lnTo>
                  <a:lnTo>
                    <a:pt x="21905" y="236411"/>
                  </a:lnTo>
                  <a:lnTo>
                    <a:pt x="23747" y="236621"/>
                  </a:lnTo>
                  <a:lnTo>
                    <a:pt x="26742" y="238547"/>
                  </a:lnTo>
                  <a:lnTo>
                    <a:pt x="28041" y="238694"/>
                  </a:lnTo>
                  <a:lnTo>
                    <a:pt x="30271" y="237971"/>
                  </a:lnTo>
                  <a:lnTo>
                    <a:pt x="31140" y="237888"/>
                  </a:lnTo>
                  <a:lnTo>
                    <a:pt x="34595" y="239123"/>
                  </a:lnTo>
                  <a:lnTo>
                    <a:pt x="36815" y="238149"/>
                  </a:lnTo>
                  <a:lnTo>
                    <a:pt x="40145" y="235615"/>
                  </a:lnTo>
                  <a:lnTo>
                    <a:pt x="47652" y="234704"/>
                  </a:lnTo>
                  <a:lnTo>
                    <a:pt x="52448" y="235448"/>
                  </a:lnTo>
                  <a:lnTo>
                    <a:pt x="58333" y="231029"/>
                  </a:lnTo>
                  <a:lnTo>
                    <a:pt x="60563" y="230349"/>
                  </a:lnTo>
                  <a:lnTo>
                    <a:pt x="65097" y="232118"/>
                  </a:lnTo>
                  <a:lnTo>
                    <a:pt x="67223" y="231469"/>
                  </a:lnTo>
                  <a:lnTo>
                    <a:pt x="70050" y="228516"/>
                  </a:lnTo>
                  <a:lnTo>
                    <a:pt x="71484" y="227783"/>
                  </a:lnTo>
                  <a:lnTo>
                    <a:pt x="74804" y="228087"/>
                  </a:lnTo>
                  <a:lnTo>
                    <a:pt x="77578" y="226129"/>
                  </a:lnTo>
                  <a:lnTo>
                    <a:pt x="80154" y="226192"/>
                  </a:lnTo>
                  <a:lnTo>
                    <a:pt x="85431" y="225720"/>
                  </a:lnTo>
                  <a:lnTo>
                    <a:pt x="87641" y="223993"/>
                  </a:lnTo>
                  <a:lnTo>
                    <a:pt x="94981" y="221113"/>
                  </a:lnTo>
                  <a:lnTo>
                    <a:pt x="99955" y="219396"/>
                  </a:lnTo>
                  <a:lnTo>
                    <a:pt x="107546" y="215312"/>
                  </a:lnTo>
                  <a:lnTo>
                    <a:pt x="116195" y="211920"/>
                  </a:lnTo>
                  <a:lnTo>
                    <a:pt x="118572" y="210381"/>
                  </a:lnTo>
                  <a:lnTo>
                    <a:pt x="121954" y="207260"/>
                  </a:lnTo>
                  <a:lnTo>
                    <a:pt x="123483" y="206339"/>
                  </a:lnTo>
                  <a:lnTo>
                    <a:pt x="129755" y="204674"/>
                  </a:lnTo>
                  <a:lnTo>
                    <a:pt x="133273" y="202182"/>
                  </a:lnTo>
                  <a:lnTo>
                    <a:pt x="136236" y="197585"/>
                  </a:lnTo>
                  <a:lnTo>
                    <a:pt x="139754" y="196391"/>
                  </a:lnTo>
                  <a:lnTo>
                    <a:pt x="141241" y="194695"/>
                  </a:lnTo>
                  <a:lnTo>
                    <a:pt x="142445" y="194486"/>
                  </a:lnTo>
                  <a:lnTo>
                    <a:pt x="144079" y="192706"/>
                  </a:lnTo>
                  <a:lnTo>
                    <a:pt x="145691" y="192810"/>
                  </a:lnTo>
                  <a:lnTo>
                    <a:pt x="146634" y="190276"/>
                  </a:lnTo>
                  <a:lnTo>
                    <a:pt x="149314" y="187973"/>
                  </a:lnTo>
                  <a:lnTo>
                    <a:pt x="149943" y="187606"/>
                  </a:lnTo>
                  <a:lnTo>
                    <a:pt x="150676" y="187659"/>
                  </a:lnTo>
                  <a:lnTo>
                    <a:pt x="152833" y="186727"/>
                  </a:lnTo>
                  <a:lnTo>
                    <a:pt x="152770" y="184507"/>
                  </a:lnTo>
                  <a:lnTo>
                    <a:pt x="155513" y="183973"/>
                  </a:lnTo>
                  <a:lnTo>
                    <a:pt x="156277" y="183533"/>
                  </a:lnTo>
                  <a:lnTo>
                    <a:pt x="156885" y="182821"/>
                  </a:lnTo>
                  <a:lnTo>
                    <a:pt x="158078" y="180717"/>
                  </a:lnTo>
                  <a:lnTo>
                    <a:pt x="163481" y="178444"/>
                  </a:lnTo>
                  <a:lnTo>
                    <a:pt x="164361" y="177837"/>
                  </a:lnTo>
                  <a:lnTo>
                    <a:pt x="164717" y="176549"/>
                  </a:lnTo>
                  <a:lnTo>
                    <a:pt x="165021" y="174413"/>
                  </a:lnTo>
                  <a:lnTo>
                    <a:pt x="166801" y="173806"/>
                  </a:lnTo>
                  <a:lnTo>
                    <a:pt x="168769" y="172748"/>
                  </a:lnTo>
                  <a:lnTo>
                    <a:pt x="169104" y="171052"/>
                  </a:lnTo>
                  <a:lnTo>
                    <a:pt x="168968" y="170068"/>
                  </a:lnTo>
                  <a:lnTo>
                    <a:pt x="170183" y="169795"/>
                  </a:lnTo>
                  <a:lnTo>
                    <a:pt x="172518" y="168560"/>
                  </a:lnTo>
                  <a:lnTo>
                    <a:pt x="174528" y="166979"/>
                  </a:lnTo>
                  <a:lnTo>
                    <a:pt x="176151" y="163544"/>
                  </a:lnTo>
                  <a:lnTo>
                    <a:pt x="176957" y="163021"/>
                  </a:lnTo>
                  <a:lnTo>
                    <a:pt x="179177" y="162434"/>
                  </a:lnTo>
                  <a:lnTo>
                    <a:pt x="179973" y="161701"/>
                  </a:lnTo>
                  <a:lnTo>
                    <a:pt x="180654" y="158885"/>
                  </a:lnTo>
                  <a:lnTo>
                    <a:pt x="181198" y="157377"/>
                  </a:lnTo>
                  <a:lnTo>
                    <a:pt x="182182" y="156068"/>
                  </a:lnTo>
                  <a:lnTo>
                    <a:pt x="183774" y="154623"/>
                  </a:lnTo>
                  <a:lnTo>
                    <a:pt x="185062" y="152864"/>
                  </a:lnTo>
                  <a:lnTo>
                    <a:pt x="187523" y="151199"/>
                  </a:lnTo>
                  <a:lnTo>
                    <a:pt x="187983" y="150571"/>
                  </a:lnTo>
                  <a:lnTo>
                    <a:pt x="188737" y="146131"/>
                  </a:lnTo>
                  <a:lnTo>
                    <a:pt x="195826" y="139053"/>
                  </a:lnTo>
                  <a:lnTo>
                    <a:pt x="195449" y="136634"/>
                  </a:lnTo>
                  <a:lnTo>
                    <a:pt x="196245" y="135660"/>
                  </a:lnTo>
                  <a:lnTo>
                    <a:pt x="201198" y="131126"/>
                  </a:lnTo>
                  <a:lnTo>
                    <a:pt x="204328" y="125388"/>
                  </a:lnTo>
                  <a:lnTo>
                    <a:pt x="207574" y="118006"/>
                  </a:lnTo>
                  <a:lnTo>
                    <a:pt x="210621" y="113986"/>
                  </a:lnTo>
                  <a:lnTo>
                    <a:pt x="211438" y="111902"/>
                  </a:lnTo>
                  <a:lnTo>
                    <a:pt x="211511" y="107682"/>
                  </a:lnTo>
                  <a:lnTo>
                    <a:pt x="211857" y="105808"/>
                  </a:lnTo>
                  <a:lnTo>
                    <a:pt x="213082" y="103609"/>
                  </a:lnTo>
                  <a:lnTo>
                    <a:pt x="212935" y="102195"/>
                  </a:lnTo>
                  <a:lnTo>
                    <a:pt x="214600" y="96080"/>
                  </a:lnTo>
                  <a:lnTo>
                    <a:pt x="215867" y="92248"/>
                  </a:lnTo>
                  <a:lnTo>
                    <a:pt x="218485" y="82322"/>
                  </a:lnTo>
                  <a:lnTo>
                    <a:pt x="219867" y="76322"/>
                  </a:lnTo>
                  <a:lnTo>
                    <a:pt x="220066" y="69432"/>
                  </a:lnTo>
                  <a:lnTo>
                    <a:pt x="222045" y="66092"/>
                  </a:lnTo>
                  <a:lnTo>
                    <a:pt x="221406" y="62636"/>
                  </a:lnTo>
                  <a:lnTo>
                    <a:pt x="221993" y="55998"/>
                  </a:lnTo>
                  <a:lnTo>
                    <a:pt x="220673" y="52982"/>
                  </a:lnTo>
                  <a:lnTo>
                    <a:pt x="219647" y="48584"/>
                  </a:lnTo>
                  <a:lnTo>
                    <a:pt x="219207" y="47349"/>
                  </a:lnTo>
                  <a:lnTo>
                    <a:pt x="219490" y="46009"/>
                  </a:lnTo>
                  <a:lnTo>
                    <a:pt x="218904" y="42040"/>
                  </a:lnTo>
                  <a:lnTo>
                    <a:pt x="218810" y="38030"/>
                  </a:lnTo>
                  <a:lnTo>
                    <a:pt x="214035" y="31915"/>
                  </a:lnTo>
                  <a:lnTo>
                    <a:pt x="213291" y="28428"/>
                  </a:lnTo>
                  <a:lnTo>
                    <a:pt x="209491" y="22344"/>
                  </a:lnTo>
                  <a:lnTo>
                    <a:pt x="207836" y="18962"/>
                  </a:lnTo>
                  <a:lnTo>
                    <a:pt x="204548" y="14386"/>
                  </a:lnTo>
                  <a:lnTo>
                    <a:pt x="202967" y="13591"/>
                  </a:lnTo>
                  <a:lnTo>
                    <a:pt x="198779" y="9203"/>
                  </a:lnTo>
                  <a:lnTo>
                    <a:pt x="197784" y="7277"/>
                  </a:lnTo>
                  <a:lnTo>
                    <a:pt x="196894" y="6272"/>
                  </a:lnTo>
                  <a:lnTo>
                    <a:pt x="195491" y="5821"/>
                  </a:lnTo>
                  <a:lnTo>
                    <a:pt x="194842" y="4554"/>
                  </a:lnTo>
                  <a:lnTo>
                    <a:pt x="193805" y="3738"/>
                  </a:lnTo>
                  <a:lnTo>
                    <a:pt x="192318" y="3214"/>
                  </a:lnTo>
                  <a:lnTo>
                    <a:pt x="191858" y="2502"/>
                  </a:lnTo>
                  <a:lnTo>
                    <a:pt x="190538" y="1696"/>
                  </a:lnTo>
                  <a:lnTo>
                    <a:pt x="189648" y="219"/>
                  </a:lnTo>
                  <a:lnTo>
                    <a:pt x="187962" y="0"/>
                  </a:lnTo>
                  <a:close/>
                </a:path>
              </a:pathLst>
            </a:custGeom>
            <a:solidFill>
              <a:srgbClr val="DACF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8629108" y="7486588"/>
              <a:ext cx="28575" cy="146685"/>
            </a:xfrm>
            <a:custGeom>
              <a:avLst/>
              <a:gdLst/>
              <a:ahLst/>
              <a:cxnLst/>
              <a:rect l="l" t="t" r="r" b="b"/>
              <a:pathLst>
                <a:path w="28575" h="146684">
                  <a:moveTo>
                    <a:pt x="3099" y="0"/>
                  </a:moveTo>
                  <a:lnTo>
                    <a:pt x="5099" y="5088"/>
                  </a:lnTo>
                  <a:lnTo>
                    <a:pt x="8659" y="9371"/>
                  </a:lnTo>
                  <a:lnTo>
                    <a:pt x="16564" y="30250"/>
                  </a:lnTo>
                  <a:lnTo>
                    <a:pt x="16879" y="33737"/>
                  </a:lnTo>
                  <a:lnTo>
                    <a:pt x="19695" y="38490"/>
                  </a:lnTo>
                  <a:lnTo>
                    <a:pt x="18439" y="40574"/>
                  </a:lnTo>
                  <a:lnTo>
                    <a:pt x="19402" y="42354"/>
                  </a:lnTo>
                  <a:lnTo>
                    <a:pt x="20365" y="45715"/>
                  </a:lnTo>
                  <a:lnTo>
                    <a:pt x="19507" y="49171"/>
                  </a:lnTo>
                  <a:lnTo>
                    <a:pt x="20564" y="56239"/>
                  </a:lnTo>
                  <a:lnTo>
                    <a:pt x="20606" y="59893"/>
                  </a:lnTo>
                  <a:lnTo>
                    <a:pt x="18868" y="65275"/>
                  </a:lnTo>
                  <a:lnTo>
                    <a:pt x="19182" y="67191"/>
                  </a:lnTo>
                  <a:lnTo>
                    <a:pt x="18973" y="73275"/>
                  </a:lnTo>
                  <a:lnTo>
                    <a:pt x="18324" y="77421"/>
                  </a:lnTo>
                  <a:lnTo>
                    <a:pt x="16732" y="82845"/>
                  </a:lnTo>
                  <a:lnTo>
                    <a:pt x="16889" y="85630"/>
                  </a:lnTo>
                  <a:lnTo>
                    <a:pt x="14366" y="91766"/>
                  </a:lnTo>
                  <a:lnTo>
                    <a:pt x="12240" y="103462"/>
                  </a:lnTo>
                  <a:lnTo>
                    <a:pt x="10889" y="108991"/>
                  </a:lnTo>
                  <a:lnTo>
                    <a:pt x="6753" y="117912"/>
                  </a:lnTo>
                  <a:lnTo>
                    <a:pt x="5088" y="122100"/>
                  </a:lnTo>
                  <a:lnTo>
                    <a:pt x="3549" y="127996"/>
                  </a:lnTo>
                  <a:lnTo>
                    <a:pt x="0" y="135105"/>
                  </a:lnTo>
                  <a:lnTo>
                    <a:pt x="31" y="146006"/>
                  </a:lnTo>
                  <a:lnTo>
                    <a:pt x="523" y="146665"/>
                  </a:lnTo>
                  <a:lnTo>
                    <a:pt x="2345" y="146665"/>
                  </a:lnTo>
                  <a:lnTo>
                    <a:pt x="1937" y="140519"/>
                  </a:lnTo>
                  <a:lnTo>
                    <a:pt x="8125" y="123357"/>
                  </a:lnTo>
                  <a:lnTo>
                    <a:pt x="13298" y="115158"/>
                  </a:lnTo>
                  <a:lnTo>
                    <a:pt x="14879" y="111137"/>
                  </a:lnTo>
                  <a:lnTo>
                    <a:pt x="15371" y="109033"/>
                  </a:lnTo>
                  <a:lnTo>
                    <a:pt x="15266" y="106091"/>
                  </a:lnTo>
                  <a:lnTo>
                    <a:pt x="17402" y="103326"/>
                  </a:lnTo>
                  <a:lnTo>
                    <a:pt x="17863" y="100112"/>
                  </a:lnTo>
                  <a:lnTo>
                    <a:pt x="21067" y="93693"/>
                  </a:lnTo>
                  <a:lnTo>
                    <a:pt x="22208" y="90039"/>
                  </a:lnTo>
                  <a:lnTo>
                    <a:pt x="21810" y="84374"/>
                  </a:lnTo>
                  <a:lnTo>
                    <a:pt x="22271" y="82897"/>
                  </a:lnTo>
                  <a:lnTo>
                    <a:pt x="23863" y="80301"/>
                  </a:lnTo>
                  <a:lnTo>
                    <a:pt x="24899" y="77568"/>
                  </a:lnTo>
                  <a:lnTo>
                    <a:pt x="25747" y="73830"/>
                  </a:lnTo>
                  <a:lnTo>
                    <a:pt x="26281" y="70008"/>
                  </a:lnTo>
                  <a:lnTo>
                    <a:pt x="28041" y="65767"/>
                  </a:lnTo>
                  <a:lnTo>
                    <a:pt x="27967" y="56888"/>
                  </a:lnTo>
                  <a:lnTo>
                    <a:pt x="25873" y="49883"/>
                  </a:lnTo>
                  <a:lnTo>
                    <a:pt x="26198" y="46490"/>
                  </a:lnTo>
                  <a:lnTo>
                    <a:pt x="27674" y="39014"/>
                  </a:lnTo>
                  <a:lnTo>
                    <a:pt x="27046" y="35224"/>
                  </a:lnTo>
                  <a:lnTo>
                    <a:pt x="23255" y="25077"/>
                  </a:lnTo>
                  <a:lnTo>
                    <a:pt x="19695" y="19591"/>
                  </a:lnTo>
                  <a:lnTo>
                    <a:pt x="16229" y="13099"/>
                  </a:lnTo>
                  <a:lnTo>
                    <a:pt x="15601" y="12460"/>
                  </a:lnTo>
                  <a:lnTo>
                    <a:pt x="15664" y="11538"/>
                  </a:lnTo>
                  <a:lnTo>
                    <a:pt x="15235" y="10743"/>
                  </a:lnTo>
                  <a:lnTo>
                    <a:pt x="3099" y="0"/>
                  </a:lnTo>
                  <a:close/>
                </a:path>
              </a:pathLst>
            </a:custGeom>
            <a:solidFill>
              <a:srgbClr val="CBC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8758528" y="7858253"/>
              <a:ext cx="208915" cy="203200"/>
            </a:xfrm>
            <a:custGeom>
              <a:avLst/>
              <a:gdLst/>
              <a:ahLst/>
              <a:cxnLst/>
              <a:rect l="l" t="t" r="r" b="b"/>
              <a:pathLst>
                <a:path w="208915" h="203200">
                  <a:moveTo>
                    <a:pt x="205093" y="0"/>
                  </a:moveTo>
                  <a:lnTo>
                    <a:pt x="204035" y="3120"/>
                  </a:lnTo>
                  <a:lnTo>
                    <a:pt x="203491" y="4041"/>
                  </a:lnTo>
                  <a:lnTo>
                    <a:pt x="203239" y="4837"/>
                  </a:lnTo>
                  <a:lnTo>
                    <a:pt x="200821" y="6827"/>
                  </a:lnTo>
                  <a:lnTo>
                    <a:pt x="201784" y="10596"/>
                  </a:lnTo>
                  <a:lnTo>
                    <a:pt x="199690" y="13203"/>
                  </a:lnTo>
                  <a:lnTo>
                    <a:pt x="199491" y="22177"/>
                  </a:lnTo>
                  <a:lnTo>
                    <a:pt x="198810" y="27716"/>
                  </a:lnTo>
                  <a:lnTo>
                    <a:pt x="198276" y="30250"/>
                  </a:lnTo>
                  <a:lnTo>
                    <a:pt x="195282" y="38606"/>
                  </a:lnTo>
                  <a:lnTo>
                    <a:pt x="194056" y="44920"/>
                  </a:lnTo>
                  <a:lnTo>
                    <a:pt x="186612" y="55516"/>
                  </a:lnTo>
                  <a:lnTo>
                    <a:pt x="183104" y="60825"/>
                  </a:lnTo>
                  <a:lnTo>
                    <a:pt x="180203" y="67903"/>
                  </a:lnTo>
                  <a:lnTo>
                    <a:pt x="179523" y="69076"/>
                  </a:lnTo>
                  <a:lnTo>
                    <a:pt x="175303" y="73484"/>
                  </a:lnTo>
                  <a:lnTo>
                    <a:pt x="173869" y="78060"/>
                  </a:lnTo>
                  <a:lnTo>
                    <a:pt x="168591" y="86625"/>
                  </a:lnTo>
                  <a:lnTo>
                    <a:pt x="160811" y="96415"/>
                  </a:lnTo>
                  <a:lnTo>
                    <a:pt x="156550" y="102719"/>
                  </a:lnTo>
                  <a:lnTo>
                    <a:pt x="154393" y="104468"/>
                  </a:lnTo>
                  <a:lnTo>
                    <a:pt x="149136" y="107054"/>
                  </a:lnTo>
                  <a:lnTo>
                    <a:pt x="146613" y="108750"/>
                  </a:lnTo>
                  <a:lnTo>
                    <a:pt x="139262" y="116268"/>
                  </a:lnTo>
                  <a:lnTo>
                    <a:pt x="134194" y="119964"/>
                  </a:lnTo>
                  <a:lnTo>
                    <a:pt x="128896" y="127325"/>
                  </a:lnTo>
                  <a:lnTo>
                    <a:pt x="118247" y="134529"/>
                  </a:lnTo>
                  <a:lnTo>
                    <a:pt x="114289" y="137430"/>
                  </a:lnTo>
                  <a:lnTo>
                    <a:pt x="106447" y="145199"/>
                  </a:lnTo>
                  <a:lnTo>
                    <a:pt x="101672" y="148927"/>
                  </a:lnTo>
                  <a:lnTo>
                    <a:pt x="94751" y="153272"/>
                  </a:lnTo>
                  <a:lnTo>
                    <a:pt x="88782" y="158937"/>
                  </a:lnTo>
                  <a:lnTo>
                    <a:pt x="85117" y="160853"/>
                  </a:lnTo>
                  <a:lnTo>
                    <a:pt x="79547" y="164246"/>
                  </a:lnTo>
                  <a:lnTo>
                    <a:pt x="77327" y="165335"/>
                  </a:lnTo>
                  <a:lnTo>
                    <a:pt x="73683" y="168256"/>
                  </a:lnTo>
                  <a:lnTo>
                    <a:pt x="71516" y="168644"/>
                  </a:lnTo>
                  <a:lnTo>
                    <a:pt x="63588" y="173350"/>
                  </a:lnTo>
                  <a:lnTo>
                    <a:pt x="57424" y="176773"/>
                  </a:lnTo>
                  <a:lnTo>
                    <a:pt x="51124" y="179911"/>
                  </a:lnTo>
                  <a:lnTo>
                    <a:pt x="44637" y="182643"/>
                  </a:lnTo>
                  <a:lnTo>
                    <a:pt x="39799" y="184476"/>
                  </a:lnTo>
                  <a:lnTo>
                    <a:pt x="30009" y="189491"/>
                  </a:lnTo>
                  <a:lnTo>
                    <a:pt x="26637" y="190025"/>
                  </a:lnTo>
                  <a:lnTo>
                    <a:pt x="19706" y="194193"/>
                  </a:lnTo>
                  <a:lnTo>
                    <a:pt x="15758" y="196088"/>
                  </a:lnTo>
                  <a:lnTo>
                    <a:pt x="10460" y="196706"/>
                  </a:lnTo>
                  <a:lnTo>
                    <a:pt x="9559" y="196685"/>
                  </a:lnTo>
                  <a:lnTo>
                    <a:pt x="6156" y="198664"/>
                  </a:lnTo>
                  <a:lnTo>
                    <a:pt x="408" y="200800"/>
                  </a:lnTo>
                  <a:lnTo>
                    <a:pt x="52" y="201281"/>
                  </a:lnTo>
                  <a:lnTo>
                    <a:pt x="0" y="202423"/>
                  </a:lnTo>
                  <a:lnTo>
                    <a:pt x="167" y="202716"/>
                  </a:lnTo>
                  <a:lnTo>
                    <a:pt x="3413" y="203187"/>
                  </a:lnTo>
                  <a:lnTo>
                    <a:pt x="5821" y="201187"/>
                  </a:lnTo>
                  <a:lnTo>
                    <a:pt x="9957" y="199135"/>
                  </a:lnTo>
                  <a:lnTo>
                    <a:pt x="15140" y="198831"/>
                  </a:lnTo>
                  <a:lnTo>
                    <a:pt x="18858" y="196978"/>
                  </a:lnTo>
                  <a:lnTo>
                    <a:pt x="27391" y="192067"/>
                  </a:lnTo>
                  <a:lnTo>
                    <a:pt x="32229" y="190988"/>
                  </a:lnTo>
                  <a:lnTo>
                    <a:pt x="33841" y="189470"/>
                  </a:lnTo>
                  <a:lnTo>
                    <a:pt x="38805" y="186528"/>
                  </a:lnTo>
                  <a:lnTo>
                    <a:pt x="42333" y="185523"/>
                  </a:lnTo>
                  <a:lnTo>
                    <a:pt x="52605" y="180978"/>
                  </a:lnTo>
                  <a:lnTo>
                    <a:pt x="59286" y="177481"/>
                  </a:lnTo>
                  <a:lnTo>
                    <a:pt x="71013" y="170874"/>
                  </a:lnTo>
                  <a:lnTo>
                    <a:pt x="76290" y="168225"/>
                  </a:lnTo>
                  <a:lnTo>
                    <a:pt x="85808" y="162550"/>
                  </a:lnTo>
                  <a:lnTo>
                    <a:pt x="90101" y="159660"/>
                  </a:lnTo>
                  <a:lnTo>
                    <a:pt x="96614" y="153126"/>
                  </a:lnTo>
                  <a:lnTo>
                    <a:pt x="100248" y="151199"/>
                  </a:lnTo>
                  <a:lnTo>
                    <a:pt x="106467" y="146833"/>
                  </a:lnTo>
                  <a:lnTo>
                    <a:pt x="113567" y="140163"/>
                  </a:lnTo>
                  <a:lnTo>
                    <a:pt x="120300" y="135053"/>
                  </a:lnTo>
                  <a:lnTo>
                    <a:pt x="132090" y="127001"/>
                  </a:lnTo>
                  <a:lnTo>
                    <a:pt x="136425" y="120687"/>
                  </a:lnTo>
                  <a:lnTo>
                    <a:pt x="146833" y="111567"/>
                  </a:lnTo>
                  <a:lnTo>
                    <a:pt x="158560" y="103818"/>
                  </a:lnTo>
                  <a:lnTo>
                    <a:pt x="159806" y="102677"/>
                  </a:lnTo>
                  <a:lnTo>
                    <a:pt x="162602" y="97693"/>
                  </a:lnTo>
                  <a:lnTo>
                    <a:pt x="171701" y="88091"/>
                  </a:lnTo>
                  <a:lnTo>
                    <a:pt x="174371" y="83369"/>
                  </a:lnTo>
                  <a:lnTo>
                    <a:pt x="181460" y="72542"/>
                  </a:lnTo>
                  <a:lnTo>
                    <a:pt x="185135" y="65997"/>
                  </a:lnTo>
                  <a:lnTo>
                    <a:pt x="189386" y="57600"/>
                  </a:lnTo>
                  <a:lnTo>
                    <a:pt x="191072" y="57003"/>
                  </a:lnTo>
                  <a:lnTo>
                    <a:pt x="192486" y="53453"/>
                  </a:lnTo>
                  <a:lnTo>
                    <a:pt x="193721" y="51747"/>
                  </a:lnTo>
                  <a:lnTo>
                    <a:pt x="197805" y="47548"/>
                  </a:lnTo>
                  <a:lnTo>
                    <a:pt x="198726" y="43956"/>
                  </a:lnTo>
                  <a:lnTo>
                    <a:pt x="200747" y="38134"/>
                  </a:lnTo>
                  <a:lnTo>
                    <a:pt x="204663" y="32135"/>
                  </a:lnTo>
                  <a:lnTo>
                    <a:pt x="206443" y="32103"/>
                  </a:lnTo>
                  <a:lnTo>
                    <a:pt x="208129" y="33810"/>
                  </a:lnTo>
                  <a:lnTo>
                    <a:pt x="208684" y="31705"/>
                  </a:lnTo>
                  <a:lnTo>
                    <a:pt x="207930" y="19507"/>
                  </a:lnTo>
                  <a:lnTo>
                    <a:pt x="206580" y="3706"/>
                  </a:lnTo>
                  <a:lnTo>
                    <a:pt x="206171" y="2931"/>
                  </a:lnTo>
                  <a:lnTo>
                    <a:pt x="206360" y="2062"/>
                  </a:lnTo>
                  <a:lnTo>
                    <a:pt x="206129" y="827"/>
                  </a:lnTo>
                  <a:lnTo>
                    <a:pt x="206318" y="198"/>
                  </a:lnTo>
                  <a:lnTo>
                    <a:pt x="205093" y="0"/>
                  </a:lnTo>
                  <a:close/>
                </a:path>
              </a:pathLst>
            </a:custGeom>
            <a:solidFill>
              <a:srgbClr val="ACA6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8471573" y="7410654"/>
              <a:ext cx="140970" cy="251460"/>
            </a:xfrm>
            <a:custGeom>
              <a:avLst/>
              <a:gdLst/>
              <a:ahLst/>
              <a:cxnLst/>
              <a:rect l="l" t="t" r="r" b="b"/>
              <a:pathLst>
                <a:path w="140969" h="251459">
                  <a:moveTo>
                    <a:pt x="1109" y="0"/>
                  </a:moveTo>
                  <a:lnTo>
                    <a:pt x="0" y="282"/>
                  </a:lnTo>
                  <a:lnTo>
                    <a:pt x="2094" y="1905"/>
                  </a:lnTo>
                  <a:lnTo>
                    <a:pt x="3392" y="2335"/>
                  </a:lnTo>
                  <a:lnTo>
                    <a:pt x="8628" y="2565"/>
                  </a:lnTo>
                  <a:lnTo>
                    <a:pt x="12072" y="4314"/>
                  </a:lnTo>
                  <a:lnTo>
                    <a:pt x="22313" y="8230"/>
                  </a:lnTo>
                  <a:lnTo>
                    <a:pt x="28899" y="10994"/>
                  </a:lnTo>
                  <a:lnTo>
                    <a:pt x="37600" y="14282"/>
                  </a:lnTo>
                  <a:lnTo>
                    <a:pt x="38972" y="15392"/>
                  </a:lnTo>
                  <a:lnTo>
                    <a:pt x="41391" y="15947"/>
                  </a:lnTo>
                  <a:lnTo>
                    <a:pt x="46249" y="18585"/>
                  </a:lnTo>
                  <a:lnTo>
                    <a:pt x="47642" y="18899"/>
                  </a:lnTo>
                  <a:lnTo>
                    <a:pt x="49087" y="19894"/>
                  </a:lnTo>
                  <a:lnTo>
                    <a:pt x="49600" y="20041"/>
                  </a:lnTo>
                  <a:lnTo>
                    <a:pt x="51223" y="19999"/>
                  </a:lnTo>
                  <a:lnTo>
                    <a:pt x="54092" y="22208"/>
                  </a:lnTo>
                  <a:lnTo>
                    <a:pt x="56647" y="22658"/>
                  </a:lnTo>
                  <a:lnTo>
                    <a:pt x="58385" y="24533"/>
                  </a:lnTo>
                  <a:lnTo>
                    <a:pt x="62500" y="27203"/>
                  </a:lnTo>
                  <a:lnTo>
                    <a:pt x="64971" y="27978"/>
                  </a:lnTo>
                  <a:lnTo>
                    <a:pt x="66301" y="28585"/>
                  </a:lnTo>
                  <a:lnTo>
                    <a:pt x="68992" y="32323"/>
                  </a:lnTo>
                  <a:lnTo>
                    <a:pt x="72029" y="33601"/>
                  </a:lnTo>
                  <a:lnTo>
                    <a:pt x="75002" y="35873"/>
                  </a:lnTo>
                  <a:lnTo>
                    <a:pt x="75536" y="36114"/>
                  </a:lnTo>
                  <a:lnTo>
                    <a:pt x="78133" y="40250"/>
                  </a:lnTo>
                  <a:lnTo>
                    <a:pt x="81976" y="42291"/>
                  </a:lnTo>
                  <a:lnTo>
                    <a:pt x="85547" y="45674"/>
                  </a:lnTo>
                  <a:lnTo>
                    <a:pt x="86531" y="47391"/>
                  </a:lnTo>
                  <a:lnTo>
                    <a:pt x="86698" y="48103"/>
                  </a:lnTo>
                  <a:lnTo>
                    <a:pt x="90122" y="50061"/>
                  </a:lnTo>
                  <a:lnTo>
                    <a:pt x="91526" y="53150"/>
                  </a:lnTo>
                  <a:lnTo>
                    <a:pt x="96196" y="57369"/>
                  </a:lnTo>
                  <a:lnTo>
                    <a:pt x="97724" y="59851"/>
                  </a:lnTo>
                  <a:lnTo>
                    <a:pt x="98918" y="65725"/>
                  </a:lnTo>
                  <a:lnTo>
                    <a:pt x="102112" y="73578"/>
                  </a:lnTo>
                  <a:lnTo>
                    <a:pt x="102373" y="76364"/>
                  </a:lnTo>
                  <a:lnTo>
                    <a:pt x="103399" y="79652"/>
                  </a:lnTo>
                  <a:lnTo>
                    <a:pt x="103326" y="80458"/>
                  </a:lnTo>
                  <a:lnTo>
                    <a:pt x="105672" y="82646"/>
                  </a:lnTo>
                  <a:lnTo>
                    <a:pt x="105337" y="84740"/>
                  </a:lnTo>
                  <a:lnTo>
                    <a:pt x="105337" y="93578"/>
                  </a:lnTo>
                  <a:lnTo>
                    <a:pt x="106269" y="106541"/>
                  </a:lnTo>
                  <a:lnTo>
                    <a:pt x="100939" y="118006"/>
                  </a:lnTo>
                  <a:lnTo>
                    <a:pt x="96426" y="132519"/>
                  </a:lnTo>
                  <a:lnTo>
                    <a:pt x="97756" y="135430"/>
                  </a:lnTo>
                  <a:lnTo>
                    <a:pt x="96227" y="138383"/>
                  </a:lnTo>
                  <a:lnTo>
                    <a:pt x="97609" y="142236"/>
                  </a:lnTo>
                  <a:lnTo>
                    <a:pt x="97347" y="142833"/>
                  </a:lnTo>
                  <a:lnTo>
                    <a:pt x="94803" y="143639"/>
                  </a:lnTo>
                  <a:lnTo>
                    <a:pt x="94562" y="144686"/>
                  </a:lnTo>
                  <a:lnTo>
                    <a:pt x="95536" y="147430"/>
                  </a:lnTo>
                  <a:lnTo>
                    <a:pt x="96196" y="151785"/>
                  </a:lnTo>
                  <a:lnTo>
                    <a:pt x="93086" y="155953"/>
                  </a:lnTo>
                  <a:lnTo>
                    <a:pt x="94646" y="160476"/>
                  </a:lnTo>
                  <a:lnTo>
                    <a:pt x="93180" y="165178"/>
                  </a:lnTo>
                  <a:lnTo>
                    <a:pt x="93588" y="165963"/>
                  </a:lnTo>
                  <a:lnTo>
                    <a:pt x="94395" y="170654"/>
                  </a:lnTo>
                  <a:lnTo>
                    <a:pt x="92918" y="173774"/>
                  </a:lnTo>
                  <a:lnTo>
                    <a:pt x="93923" y="177607"/>
                  </a:lnTo>
                  <a:lnTo>
                    <a:pt x="93756" y="178853"/>
                  </a:lnTo>
                  <a:lnTo>
                    <a:pt x="91410" y="183533"/>
                  </a:lnTo>
                  <a:lnTo>
                    <a:pt x="91410" y="186852"/>
                  </a:lnTo>
                  <a:lnTo>
                    <a:pt x="94709" y="190915"/>
                  </a:lnTo>
                  <a:lnTo>
                    <a:pt x="95148" y="192046"/>
                  </a:lnTo>
                  <a:lnTo>
                    <a:pt x="94196" y="195952"/>
                  </a:lnTo>
                  <a:lnTo>
                    <a:pt x="94855" y="198391"/>
                  </a:lnTo>
                  <a:lnTo>
                    <a:pt x="96939" y="202360"/>
                  </a:lnTo>
                  <a:lnTo>
                    <a:pt x="96436" y="204129"/>
                  </a:lnTo>
                  <a:lnTo>
                    <a:pt x="97756" y="211030"/>
                  </a:lnTo>
                  <a:lnTo>
                    <a:pt x="99693" y="215836"/>
                  </a:lnTo>
                  <a:lnTo>
                    <a:pt x="102185" y="221155"/>
                  </a:lnTo>
                  <a:lnTo>
                    <a:pt x="105221" y="223637"/>
                  </a:lnTo>
                  <a:lnTo>
                    <a:pt x="107232" y="226684"/>
                  </a:lnTo>
                  <a:lnTo>
                    <a:pt x="111556" y="231061"/>
                  </a:lnTo>
                  <a:lnTo>
                    <a:pt x="113127" y="233134"/>
                  </a:lnTo>
                  <a:lnTo>
                    <a:pt x="117818" y="237605"/>
                  </a:lnTo>
                  <a:lnTo>
                    <a:pt x="121242" y="239134"/>
                  </a:lnTo>
                  <a:lnTo>
                    <a:pt x="124928" y="241448"/>
                  </a:lnTo>
                  <a:lnTo>
                    <a:pt x="125671" y="241490"/>
                  </a:lnTo>
                  <a:lnTo>
                    <a:pt x="127839" y="244620"/>
                  </a:lnTo>
                  <a:lnTo>
                    <a:pt x="130927" y="245657"/>
                  </a:lnTo>
                  <a:lnTo>
                    <a:pt x="134844" y="249426"/>
                  </a:lnTo>
                  <a:lnTo>
                    <a:pt x="137325" y="249678"/>
                  </a:lnTo>
                  <a:lnTo>
                    <a:pt x="139671" y="251123"/>
                  </a:lnTo>
                  <a:lnTo>
                    <a:pt x="140194" y="250955"/>
                  </a:lnTo>
                  <a:lnTo>
                    <a:pt x="140529" y="250547"/>
                  </a:lnTo>
                  <a:lnTo>
                    <a:pt x="136781" y="247803"/>
                  </a:lnTo>
                  <a:lnTo>
                    <a:pt x="132728" y="245416"/>
                  </a:lnTo>
                  <a:lnTo>
                    <a:pt x="126195" y="239898"/>
                  </a:lnTo>
                  <a:lnTo>
                    <a:pt x="122771" y="238076"/>
                  </a:lnTo>
                  <a:lnTo>
                    <a:pt x="118907" y="235092"/>
                  </a:lnTo>
                  <a:lnTo>
                    <a:pt x="116436" y="231699"/>
                  </a:lnTo>
                  <a:lnTo>
                    <a:pt x="114017" y="231040"/>
                  </a:lnTo>
                  <a:lnTo>
                    <a:pt x="109850" y="226904"/>
                  </a:lnTo>
                  <a:lnTo>
                    <a:pt x="107850" y="223071"/>
                  </a:lnTo>
                  <a:lnTo>
                    <a:pt x="103871" y="221050"/>
                  </a:lnTo>
                  <a:lnTo>
                    <a:pt x="103588" y="217941"/>
                  </a:lnTo>
                  <a:lnTo>
                    <a:pt x="101672" y="212778"/>
                  </a:lnTo>
                  <a:lnTo>
                    <a:pt x="100939" y="210108"/>
                  </a:lnTo>
                  <a:lnTo>
                    <a:pt x="97955" y="205145"/>
                  </a:lnTo>
                  <a:lnTo>
                    <a:pt x="98373" y="202182"/>
                  </a:lnTo>
                  <a:lnTo>
                    <a:pt x="96866" y="194779"/>
                  </a:lnTo>
                  <a:lnTo>
                    <a:pt x="96897" y="189941"/>
                  </a:lnTo>
                  <a:lnTo>
                    <a:pt x="94709" y="181230"/>
                  </a:lnTo>
                  <a:lnTo>
                    <a:pt x="96154" y="178633"/>
                  </a:lnTo>
                  <a:lnTo>
                    <a:pt x="96311" y="177753"/>
                  </a:lnTo>
                  <a:lnTo>
                    <a:pt x="94625" y="175094"/>
                  </a:lnTo>
                  <a:lnTo>
                    <a:pt x="95599" y="172958"/>
                  </a:lnTo>
                  <a:lnTo>
                    <a:pt x="96625" y="168078"/>
                  </a:lnTo>
                  <a:lnTo>
                    <a:pt x="94970" y="164591"/>
                  </a:lnTo>
                  <a:lnTo>
                    <a:pt x="97117" y="163021"/>
                  </a:lnTo>
                  <a:lnTo>
                    <a:pt x="97190" y="160089"/>
                  </a:lnTo>
                  <a:lnTo>
                    <a:pt x="97703" y="159220"/>
                  </a:lnTo>
                  <a:lnTo>
                    <a:pt x="96227" y="157544"/>
                  </a:lnTo>
                  <a:lnTo>
                    <a:pt x="96363" y="156529"/>
                  </a:lnTo>
                  <a:lnTo>
                    <a:pt x="98541" y="153963"/>
                  </a:lnTo>
                  <a:lnTo>
                    <a:pt x="98939" y="152068"/>
                  </a:lnTo>
                  <a:lnTo>
                    <a:pt x="97002" y="148697"/>
                  </a:lnTo>
                  <a:lnTo>
                    <a:pt x="97651" y="147597"/>
                  </a:lnTo>
                  <a:lnTo>
                    <a:pt x="100426" y="145890"/>
                  </a:lnTo>
                  <a:lnTo>
                    <a:pt x="100782" y="144006"/>
                  </a:lnTo>
                  <a:lnTo>
                    <a:pt x="100656" y="138079"/>
                  </a:lnTo>
                  <a:lnTo>
                    <a:pt x="101703" y="134048"/>
                  </a:lnTo>
                  <a:lnTo>
                    <a:pt x="103441" y="128530"/>
                  </a:lnTo>
                  <a:lnTo>
                    <a:pt x="102509" y="126907"/>
                  </a:lnTo>
                  <a:lnTo>
                    <a:pt x="105043" y="122069"/>
                  </a:lnTo>
                  <a:lnTo>
                    <a:pt x="104509" y="117598"/>
                  </a:lnTo>
                  <a:lnTo>
                    <a:pt x="108352" y="114698"/>
                  </a:lnTo>
                  <a:lnTo>
                    <a:pt x="106803" y="112509"/>
                  </a:lnTo>
                  <a:lnTo>
                    <a:pt x="109672" y="110928"/>
                  </a:lnTo>
                  <a:lnTo>
                    <a:pt x="108583" y="107420"/>
                  </a:lnTo>
                  <a:lnTo>
                    <a:pt x="108509" y="106028"/>
                  </a:lnTo>
                  <a:lnTo>
                    <a:pt x="111577" y="103902"/>
                  </a:lnTo>
                  <a:lnTo>
                    <a:pt x="109473" y="98939"/>
                  </a:lnTo>
                  <a:lnTo>
                    <a:pt x="109284" y="97389"/>
                  </a:lnTo>
                  <a:lnTo>
                    <a:pt x="110457" y="95295"/>
                  </a:lnTo>
                  <a:lnTo>
                    <a:pt x="110729" y="94468"/>
                  </a:lnTo>
                  <a:lnTo>
                    <a:pt x="108729" y="92164"/>
                  </a:lnTo>
                  <a:lnTo>
                    <a:pt x="109535" y="89651"/>
                  </a:lnTo>
                  <a:lnTo>
                    <a:pt x="109253" y="84835"/>
                  </a:lnTo>
                  <a:lnTo>
                    <a:pt x="107881" y="82489"/>
                  </a:lnTo>
                  <a:lnTo>
                    <a:pt x="108844" y="78049"/>
                  </a:lnTo>
                  <a:lnTo>
                    <a:pt x="104300" y="73526"/>
                  </a:lnTo>
                  <a:lnTo>
                    <a:pt x="103557" y="70626"/>
                  </a:lnTo>
                  <a:lnTo>
                    <a:pt x="100583" y="62228"/>
                  </a:lnTo>
                  <a:lnTo>
                    <a:pt x="98981" y="56448"/>
                  </a:lnTo>
                  <a:lnTo>
                    <a:pt x="91044" y="49694"/>
                  </a:lnTo>
                  <a:lnTo>
                    <a:pt x="83620" y="40627"/>
                  </a:lnTo>
                  <a:lnTo>
                    <a:pt x="80500" y="38103"/>
                  </a:lnTo>
                  <a:lnTo>
                    <a:pt x="72783" y="31014"/>
                  </a:lnTo>
                  <a:lnTo>
                    <a:pt x="66982" y="27999"/>
                  </a:lnTo>
                  <a:lnTo>
                    <a:pt x="54993" y="19695"/>
                  </a:lnTo>
                  <a:lnTo>
                    <a:pt x="47223" y="17297"/>
                  </a:lnTo>
                  <a:lnTo>
                    <a:pt x="34857" y="11099"/>
                  </a:lnTo>
                  <a:lnTo>
                    <a:pt x="29171" y="9675"/>
                  </a:lnTo>
                  <a:lnTo>
                    <a:pt x="22449" y="5717"/>
                  </a:lnTo>
                  <a:lnTo>
                    <a:pt x="20125" y="6251"/>
                  </a:lnTo>
                  <a:lnTo>
                    <a:pt x="18638" y="4638"/>
                  </a:lnTo>
                  <a:lnTo>
                    <a:pt x="18418" y="3905"/>
                  </a:lnTo>
                  <a:lnTo>
                    <a:pt x="12355" y="2513"/>
                  </a:lnTo>
                  <a:lnTo>
                    <a:pt x="6847" y="743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F1E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698813" y="7611265"/>
              <a:ext cx="13970" cy="66675"/>
            </a:xfrm>
            <a:custGeom>
              <a:avLst/>
              <a:gdLst/>
              <a:ahLst/>
              <a:cxnLst/>
              <a:rect l="l" t="t" r="r" b="b"/>
              <a:pathLst>
                <a:path w="13969" h="66675">
                  <a:moveTo>
                    <a:pt x="6774" y="0"/>
                  </a:moveTo>
                  <a:lnTo>
                    <a:pt x="6387" y="1036"/>
                  </a:lnTo>
                  <a:lnTo>
                    <a:pt x="5905" y="4010"/>
                  </a:lnTo>
                  <a:lnTo>
                    <a:pt x="5465" y="5989"/>
                  </a:lnTo>
                  <a:lnTo>
                    <a:pt x="4816" y="13413"/>
                  </a:lnTo>
                  <a:lnTo>
                    <a:pt x="2031" y="18491"/>
                  </a:lnTo>
                  <a:lnTo>
                    <a:pt x="3078" y="26323"/>
                  </a:lnTo>
                  <a:lnTo>
                    <a:pt x="2439" y="28836"/>
                  </a:lnTo>
                  <a:lnTo>
                    <a:pt x="387" y="30417"/>
                  </a:lnTo>
                  <a:lnTo>
                    <a:pt x="104" y="30815"/>
                  </a:lnTo>
                  <a:lnTo>
                    <a:pt x="0" y="31276"/>
                  </a:lnTo>
                  <a:lnTo>
                    <a:pt x="1570" y="39841"/>
                  </a:lnTo>
                  <a:lnTo>
                    <a:pt x="209" y="47998"/>
                  </a:lnTo>
                  <a:lnTo>
                    <a:pt x="429" y="59024"/>
                  </a:lnTo>
                  <a:lnTo>
                    <a:pt x="1612" y="61652"/>
                  </a:lnTo>
                  <a:lnTo>
                    <a:pt x="1874" y="65778"/>
                  </a:lnTo>
                  <a:lnTo>
                    <a:pt x="3277" y="65600"/>
                  </a:lnTo>
                  <a:lnTo>
                    <a:pt x="4188" y="65872"/>
                  </a:lnTo>
                  <a:lnTo>
                    <a:pt x="6062" y="66217"/>
                  </a:lnTo>
                  <a:lnTo>
                    <a:pt x="11088" y="66573"/>
                  </a:lnTo>
                  <a:lnTo>
                    <a:pt x="12177" y="66322"/>
                  </a:lnTo>
                  <a:lnTo>
                    <a:pt x="12345" y="64793"/>
                  </a:lnTo>
                  <a:lnTo>
                    <a:pt x="12774" y="59369"/>
                  </a:lnTo>
                  <a:lnTo>
                    <a:pt x="13402" y="53946"/>
                  </a:lnTo>
                  <a:lnTo>
                    <a:pt x="13822" y="39522"/>
                  </a:lnTo>
                  <a:lnTo>
                    <a:pt x="13727" y="30543"/>
                  </a:lnTo>
                  <a:lnTo>
                    <a:pt x="13192" y="21580"/>
                  </a:lnTo>
                  <a:lnTo>
                    <a:pt x="12093" y="12638"/>
                  </a:lnTo>
                  <a:lnTo>
                    <a:pt x="11622" y="9685"/>
                  </a:lnTo>
                  <a:lnTo>
                    <a:pt x="11622" y="6649"/>
                  </a:lnTo>
                  <a:lnTo>
                    <a:pt x="10785" y="3748"/>
                  </a:lnTo>
                  <a:lnTo>
                    <a:pt x="10408" y="3287"/>
                  </a:lnTo>
                  <a:lnTo>
                    <a:pt x="10502" y="554"/>
                  </a:lnTo>
                  <a:lnTo>
                    <a:pt x="6774" y="0"/>
                  </a:lnTo>
                  <a:close/>
                </a:path>
              </a:pathLst>
            </a:custGeom>
            <a:solidFill>
              <a:srgbClr val="B0A8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6811" y="7402067"/>
              <a:ext cx="148590" cy="229870"/>
            </a:xfrm>
            <a:custGeom>
              <a:avLst/>
              <a:gdLst/>
              <a:ahLst/>
              <a:cxnLst/>
              <a:rect l="l" t="t" r="r" b="b"/>
              <a:pathLst>
                <a:path w="148590" h="229870">
                  <a:moveTo>
                    <a:pt x="61420" y="14355"/>
                  </a:moveTo>
                  <a:lnTo>
                    <a:pt x="56385" y="14355"/>
                  </a:lnTo>
                  <a:lnTo>
                    <a:pt x="57788" y="15381"/>
                  </a:lnTo>
                  <a:lnTo>
                    <a:pt x="61212" y="15821"/>
                  </a:lnTo>
                  <a:lnTo>
                    <a:pt x="64605" y="16596"/>
                  </a:lnTo>
                  <a:lnTo>
                    <a:pt x="71380" y="19517"/>
                  </a:lnTo>
                  <a:lnTo>
                    <a:pt x="75170" y="20795"/>
                  </a:lnTo>
                  <a:lnTo>
                    <a:pt x="81316" y="24459"/>
                  </a:lnTo>
                  <a:lnTo>
                    <a:pt x="101672" y="35632"/>
                  </a:lnTo>
                  <a:lnTo>
                    <a:pt x="105755" y="37485"/>
                  </a:lnTo>
                  <a:lnTo>
                    <a:pt x="106530" y="38019"/>
                  </a:lnTo>
                  <a:lnTo>
                    <a:pt x="112771" y="42982"/>
                  </a:lnTo>
                  <a:lnTo>
                    <a:pt x="118645" y="46972"/>
                  </a:lnTo>
                  <a:lnTo>
                    <a:pt x="124278" y="53192"/>
                  </a:lnTo>
                  <a:lnTo>
                    <a:pt x="124833" y="54270"/>
                  </a:lnTo>
                  <a:lnTo>
                    <a:pt x="126268" y="57966"/>
                  </a:lnTo>
                  <a:lnTo>
                    <a:pt x="127692" y="60197"/>
                  </a:lnTo>
                  <a:lnTo>
                    <a:pt x="132655" y="65348"/>
                  </a:lnTo>
                  <a:lnTo>
                    <a:pt x="134268" y="69327"/>
                  </a:lnTo>
                  <a:lnTo>
                    <a:pt x="135807" y="74280"/>
                  </a:lnTo>
                  <a:lnTo>
                    <a:pt x="136152" y="75034"/>
                  </a:lnTo>
                  <a:lnTo>
                    <a:pt x="137411" y="76898"/>
                  </a:lnTo>
                  <a:lnTo>
                    <a:pt x="138006" y="77892"/>
                  </a:lnTo>
                  <a:lnTo>
                    <a:pt x="138006" y="83735"/>
                  </a:lnTo>
                  <a:lnTo>
                    <a:pt x="140226" y="85934"/>
                  </a:lnTo>
                  <a:lnTo>
                    <a:pt x="140173" y="86615"/>
                  </a:lnTo>
                  <a:lnTo>
                    <a:pt x="139168" y="88866"/>
                  </a:lnTo>
                  <a:lnTo>
                    <a:pt x="139555" y="90594"/>
                  </a:lnTo>
                  <a:lnTo>
                    <a:pt x="140236" y="93243"/>
                  </a:lnTo>
                  <a:lnTo>
                    <a:pt x="140267" y="94133"/>
                  </a:lnTo>
                  <a:lnTo>
                    <a:pt x="139744" y="95892"/>
                  </a:lnTo>
                  <a:lnTo>
                    <a:pt x="139775" y="96740"/>
                  </a:lnTo>
                  <a:lnTo>
                    <a:pt x="141315" y="99609"/>
                  </a:lnTo>
                  <a:lnTo>
                    <a:pt x="140917" y="101850"/>
                  </a:lnTo>
                  <a:lnTo>
                    <a:pt x="141000" y="107441"/>
                  </a:lnTo>
                  <a:lnTo>
                    <a:pt x="139597" y="110677"/>
                  </a:lnTo>
                  <a:lnTo>
                    <a:pt x="140477" y="115357"/>
                  </a:lnTo>
                  <a:lnTo>
                    <a:pt x="139765" y="116509"/>
                  </a:lnTo>
                  <a:lnTo>
                    <a:pt x="137597" y="118279"/>
                  </a:lnTo>
                  <a:lnTo>
                    <a:pt x="137290" y="119148"/>
                  </a:lnTo>
                  <a:lnTo>
                    <a:pt x="137257" y="119650"/>
                  </a:lnTo>
                  <a:lnTo>
                    <a:pt x="138802" y="123357"/>
                  </a:lnTo>
                  <a:lnTo>
                    <a:pt x="138058" y="125744"/>
                  </a:lnTo>
                  <a:lnTo>
                    <a:pt x="136571" y="132739"/>
                  </a:lnTo>
                  <a:lnTo>
                    <a:pt x="135262" y="137137"/>
                  </a:lnTo>
                  <a:lnTo>
                    <a:pt x="133848" y="142665"/>
                  </a:lnTo>
                  <a:lnTo>
                    <a:pt x="133744" y="145241"/>
                  </a:lnTo>
                  <a:lnTo>
                    <a:pt x="134236" y="151555"/>
                  </a:lnTo>
                  <a:lnTo>
                    <a:pt x="133702" y="155911"/>
                  </a:lnTo>
                  <a:lnTo>
                    <a:pt x="132519" y="164277"/>
                  </a:lnTo>
                  <a:lnTo>
                    <a:pt x="131263" y="168392"/>
                  </a:lnTo>
                  <a:lnTo>
                    <a:pt x="133650" y="174392"/>
                  </a:lnTo>
                  <a:lnTo>
                    <a:pt x="133891" y="176560"/>
                  </a:lnTo>
                  <a:lnTo>
                    <a:pt x="132194" y="179868"/>
                  </a:lnTo>
                  <a:lnTo>
                    <a:pt x="132383" y="181345"/>
                  </a:lnTo>
                  <a:lnTo>
                    <a:pt x="132802" y="186674"/>
                  </a:lnTo>
                  <a:lnTo>
                    <a:pt x="131849" y="190570"/>
                  </a:lnTo>
                  <a:lnTo>
                    <a:pt x="132592" y="196758"/>
                  </a:lnTo>
                  <a:lnTo>
                    <a:pt x="132428" y="197983"/>
                  </a:lnTo>
                  <a:lnTo>
                    <a:pt x="132308" y="199114"/>
                  </a:lnTo>
                  <a:lnTo>
                    <a:pt x="133482" y="204695"/>
                  </a:lnTo>
                  <a:lnTo>
                    <a:pt x="135304" y="207627"/>
                  </a:lnTo>
                  <a:lnTo>
                    <a:pt x="136844" y="215731"/>
                  </a:lnTo>
                  <a:lnTo>
                    <a:pt x="139377" y="219857"/>
                  </a:lnTo>
                  <a:lnTo>
                    <a:pt x="142958" y="226076"/>
                  </a:lnTo>
                  <a:lnTo>
                    <a:pt x="144602" y="228726"/>
                  </a:lnTo>
                  <a:lnTo>
                    <a:pt x="147524" y="229584"/>
                  </a:lnTo>
                  <a:lnTo>
                    <a:pt x="148309" y="228349"/>
                  </a:lnTo>
                  <a:lnTo>
                    <a:pt x="147712" y="227270"/>
                  </a:lnTo>
                  <a:lnTo>
                    <a:pt x="144623" y="224286"/>
                  </a:lnTo>
                  <a:lnTo>
                    <a:pt x="143042" y="221762"/>
                  </a:lnTo>
                  <a:lnTo>
                    <a:pt x="141534" y="217092"/>
                  </a:lnTo>
                  <a:lnTo>
                    <a:pt x="140613" y="215511"/>
                  </a:lnTo>
                  <a:lnTo>
                    <a:pt x="139189" y="213668"/>
                  </a:lnTo>
                  <a:lnTo>
                    <a:pt x="138749" y="213218"/>
                  </a:lnTo>
                  <a:lnTo>
                    <a:pt x="139388" y="208778"/>
                  </a:lnTo>
                  <a:lnTo>
                    <a:pt x="136917" y="205396"/>
                  </a:lnTo>
                  <a:lnTo>
                    <a:pt x="137001" y="201061"/>
                  </a:lnTo>
                  <a:lnTo>
                    <a:pt x="136749" y="200506"/>
                  </a:lnTo>
                  <a:lnTo>
                    <a:pt x="135388" y="199114"/>
                  </a:lnTo>
                  <a:lnTo>
                    <a:pt x="135451" y="197983"/>
                  </a:lnTo>
                  <a:lnTo>
                    <a:pt x="135953" y="194800"/>
                  </a:lnTo>
                  <a:lnTo>
                    <a:pt x="136184" y="192873"/>
                  </a:lnTo>
                  <a:lnTo>
                    <a:pt x="135116" y="190570"/>
                  </a:lnTo>
                  <a:lnTo>
                    <a:pt x="135105" y="189512"/>
                  </a:lnTo>
                  <a:lnTo>
                    <a:pt x="135461" y="187680"/>
                  </a:lnTo>
                  <a:lnTo>
                    <a:pt x="135765" y="186559"/>
                  </a:lnTo>
                  <a:lnTo>
                    <a:pt x="134812" y="182465"/>
                  </a:lnTo>
                  <a:lnTo>
                    <a:pt x="135933" y="179607"/>
                  </a:lnTo>
                  <a:lnTo>
                    <a:pt x="137001" y="174581"/>
                  </a:lnTo>
                  <a:lnTo>
                    <a:pt x="136665" y="172518"/>
                  </a:lnTo>
                  <a:lnTo>
                    <a:pt x="135545" y="168329"/>
                  </a:lnTo>
                  <a:lnTo>
                    <a:pt x="135713" y="166225"/>
                  </a:lnTo>
                  <a:lnTo>
                    <a:pt x="136299" y="160487"/>
                  </a:lnTo>
                  <a:lnTo>
                    <a:pt x="136194" y="156927"/>
                  </a:lnTo>
                  <a:lnTo>
                    <a:pt x="136857" y="153492"/>
                  </a:lnTo>
                  <a:lnTo>
                    <a:pt x="138048" y="150131"/>
                  </a:lnTo>
                  <a:lnTo>
                    <a:pt x="138697" y="147157"/>
                  </a:lnTo>
                  <a:lnTo>
                    <a:pt x="136090" y="142665"/>
                  </a:lnTo>
                  <a:lnTo>
                    <a:pt x="137168" y="141147"/>
                  </a:lnTo>
                  <a:lnTo>
                    <a:pt x="139566" y="138362"/>
                  </a:lnTo>
                  <a:lnTo>
                    <a:pt x="139922" y="136540"/>
                  </a:lnTo>
                  <a:lnTo>
                    <a:pt x="140278" y="131901"/>
                  </a:lnTo>
                  <a:lnTo>
                    <a:pt x="142058" y="129619"/>
                  </a:lnTo>
                  <a:lnTo>
                    <a:pt x="141000" y="126959"/>
                  </a:lnTo>
                  <a:lnTo>
                    <a:pt x="143074" y="124907"/>
                  </a:lnTo>
                  <a:lnTo>
                    <a:pt x="140833" y="122163"/>
                  </a:lnTo>
                  <a:lnTo>
                    <a:pt x="142278" y="119650"/>
                  </a:lnTo>
                  <a:lnTo>
                    <a:pt x="142205" y="119148"/>
                  </a:lnTo>
                  <a:lnTo>
                    <a:pt x="144215" y="117033"/>
                  </a:lnTo>
                  <a:lnTo>
                    <a:pt x="144424" y="115054"/>
                  </a:lnTo>
                  <a:lnTo>
                    <a:pt x="142833" y="111818"/>
                  </a:lnTo>
                  <a:lnTo>
                    <a:pt x="143382" y="110677"/>
                  </a:lnTo>
                  <a:lnTo>
                    <a:pt x="145210" y="106572"/>
                  </a:lnTo>
                  <a:lnTo>
                    <a:pt x="145566" y="103064"/>
                  </a:lnTo>
                  <a:lnTo>
                    <a:pt x="145739" y="99609"/>
                  </a:lnTo>
                  <a:lnTo>
                    <a:pt x="145859" y="98970"/>
                  </a:lnTo>
                  <a:lnTo>
                    <a:pt x="143744" y="97012"/>
                  </a:lnTo>
                  <a:lnTo>
                    <a:pt x="144864" y="94677"/>
                  </a:lnTo>
                  <a:lnTo>
                    <a:pt x="144058" y="90196"/>
                  </a:lnTo>
                  <a:lnTo>
                    <a:pt x="143398" y="87944"/>
                  </a:lnTo>
                  <a:lnTo>
                    <a:pt x="144121" y="84772"/>
                  </a:lnTo>
                  <a:lnTo>
                    <a:pt x="143754" y="84081"/>
                  </a:lnTo>
                  <a:lnTo>
                    <a:pt x="141597" y="82479"/>
                  </a:lnTo>
                  <a:lnTo>
                    <a:pt x="141336" y="80908"/>
                  </a:lnTo>
                  <a:lnTo>
                    <a:pt x="141796" y="77924"/>
                  </a:lnTo>
                  <a:lnTo>
                    <a:pt x="141241" y="76898"/>
                  </a:lnTo>
                  <a:lnTo>
                    <a:pt x="140100" y="72762"/>
                  </a:lnTo>
                  <a:lnTo>
                    <a:pt x="138739" y="70186"/>
                  </a:lnTo>
                  <a:lnTo>
                    <a:pt x="135503" y="66542"/>
                  </a:lnTo>
                  <a:lnTo>
                    <a:pt x="134781" y="64626"/>
                  </a:lnTo>
                  <a:lnTo>
                    <a:pt x="133838" y="60752"/>
                  </a:lnTo>
                  <a:lnTo>
                    <a:pt x="132247" y="59422"/>
                  </a:lnTo>
                  <a:lnTo>
                    <a:pt x="130163" y="57369"/>
                  </a:lnTo>
                  <a:lnTo>
                    <a:pt x="129462" y="56773"/>
                  </a:lnTo>
                  <a:lnTo>
                    <a:pt x="125901" y="49286"/>
                  </a:lnTo>
                  <a:lnTo>
                    <a:pt x="120436" y="44846"/>
                  </a:lnTo>
                  <a:lnTo>
                    <a:pt x="113148" y="39653"/>
                  </a:lnTo>
                  <a:lnTo>
                    <a:pt x="111504" y="38773"/>
                  </a:lnTo>
                  <a:lnTo>
                    <a:pt x="107075" y="34909"/>
                  </a:lnTo>
                  <a:lnTo>
                    <a:pt x="103536" y="33046"/>
                  </a:lnTo>
                  <a:lnTo>
                    <a:pt x="98897" y="30459"/>
                  </a:lnTo>
                  <a:lnTo>
                    <a:pt x="97808" y="29810"/>
                  </a:lnTo>
                  <a:lnTo>
                    <a:pt x="95452" y="27349"/>
                  </a:lnTo>
                  <a:lnTo>
                    <a:pt x="93306" y="27192"/>
                  </a:lnTo>
                  <a:lnTo>
                    <a:pt x="88615" y="24585"/>
                  </a:lnTo>
                  <a:lnTo>
                    <a:pt x="85578" y="23046"/>
                  </a:lnTo>
                  <a:lnTo>
                    <a:pt x="80740" y="21873"/>
                  </a:lnTo>
                  <a:lnTo>
                    <a:pt x="79578" y="20763"/>
                  </a:lnTo>
                  <a:lnTo>
                    <a:pt x="78123" y="20271"/>
                  </a:lnTo>
                  <a:lnTo>
                    <a:pt x="73840" y="18020"/>
                  </a:lnTo>
                  <a:lnTo>
                    <a:pt x="69254" y="16533"/>
                  </a:lnTo>
                  <a:lnTo>
                    <a:pt x="61420" y="14355"/>
                  </a:lnTo>
                  <a:close/>
                </a:path>
                <a:path w="148590" h="229870">
                  <a:moveTo>
                    <a:pt x="136916" y="153183"/>
                  </a:moveTo>
                  <a:lnTo>
                    <a:pt x="136802" y="153492"/>
                  </a:lnTo>
                  <a:lnTo>
                    <a:pt x="136916" y="153183"/>
                  </a:lnTo>
                  <a:close/>
                </a:path>
                <a:path w="148590" h="229870">
                  <a:moveTo>
                    <a:pt x="0" y="0"/>
                  </a:moveTo>
                  <a:lnTo>
                    <a:pt x="806" y="2167"/>
                  </a:lnTo>
                  <a:lnTo>
                    <a:pt x="2973" y="2209"/>
                  </a:lnTo>
                  <a:lnTo>
                    <a:pt x="7476" y="2481"/>
                  </a:lnTo>
                  <a:lnTo>
                    <a:pt x="10303" y="3078"/>
                  </a:lnTo>
                  <a:lnTo>
                    <a:pt x="16627" y="4586"/>
                  </a:lnTo>
                  <a:lnTo>
                    <a:pt x="20271" y="5036"/>
                  </a:lnTo>
                  <a:lnTo>
                    <a:pt x="27109" y="6680"/>
                  </a:lnTo>
                  <a:lnTo>
                    <a:pt x="30480" y="6994"/>
                  </a:lnTo>
                  <a:lnTo>
                    <a:pt x="37360" y="8711"/>
                  </a:lnTo>
                  <a:lnTo>
                    <a:pt x="41014" y="9381"/>
                  </a:lnTo>
                  <a:lnTo>
                    <a:pt x="47422" y="11465"/>
                  </a:lnTo>
                  <a:lnTo>
                    <a:pt x="50291" y="12481"/>
                  </a:lnTo>
                  <a:lnTo>
                    <a:pt x="54616" y="14397"/>
                  </a:lnTo>
                  <a:lnTo>
                    <a:pt x="56385" y="14355"/>
                  </a:lnTo>
                  <a:lnTo>
                    <a:pt x="61420" y="14355"/>
                  </a:lnTo>
                  <a:lnTo>
                    <a:pt x="59537" y="13832"/>
                  </a:lnTo>
                  <a:lnTo>
                    <a:pt x="54207" y="13078"/>
                  </a:lnTo>
                  <a:lnTo>
                    <a:pt x="45569" y="9528"/>
                  </a:lnTo>
                  <a:lnTo>
                    <a:pt x="41558" y="8533"/>
                  </a:lnTo>
                  <a:lnTo>
                    <a:pt x="37025" y="6313"/>
                  </a:lnTo>
                  <a:lnTo>
                    <a:pt x="36197" y="5989"/>
                  </a:lnTo>
                  <a:lnTo>
                    <a:pt x="31569" y="5800"/>
                  </a:lnTo>
                  <a:lnTo>
                    <a:pt x="28239" y="4115"/>
                  </a:lnTo>
                  <a:lnTo>
                    <a:pt x="26792" y="3863"/>
                  </a:lnTo>
                  <a:lnTo>
                    <a:pt x="21486" y="3863"/>
                  </a:lnTo>
                  <a:lnTo>
                    <a:pt x="21036" y="3675"/>
                  </a:lnTo>
                  <a:lnTo>
                    <a:pt x="20679" y="2649"/>
                  </a:lnTo>
                  <a:lnTo>
                    <a:pt x="21161" y="2575"/>
                  </a:lnTo>
                  <a:lnTo>
                    <a:pt x="21528" y="2471"/>
                  </a:lnTo>
                  <a:lnTo>
                    <a:pt x="15779" y="1298"/>
                  </a:lnTo>
                  <a:lnTo>
                    <a:pt x="9936" y="753"/>
                  </a:lnTo>
                  <a:lnTo>
                    <a:pt x="3057" y="41"/>
                  </a:lnTo>
                  <a:lnTo>
                    <a:pt x="1371" y="41"/>
                  </a:lnTo>
                  <a:lnTo>
                    <a:pt x="0" y="0"/>
                  </a:lnTo>
                  <a:close/>
                </a:path>
                <a:path w="148590" h="229870">
                  <a:moveTo>
                    <a:pt x="22868" y="3204"/>
                  </a:moveTo>
                  <a:lnTo>
                    <a:pt x="21486" y="3863"/>
                  </a:lnTo>
                  <a:lnTo>
                    <a:pt x="26792" y="3863"/>
                  </a:lnTo>
                  <a:lnTo>
                    <a:pt x="23716" y="3329"/>
                  </a:lnTo>
                  <a:lnTo>
                    <a:pt x="22868" y="3204"/>
                  </a:lnTo>
                  <a:close/>
                </a:path>
                <a:path w="148590" h="229870">
                  <a:moveTo>
                    <a:pt x="2753" y="10"/>
                  </a:moveTo>
                  <a:lnTo>
                    <a:pt x="1371" y="41"/>
                  </a:lnTo>
                  <a:lnTo>
                    <a:pt x="3057" y="41"/>
                  </a:lnTo>
                  <a:lnTo>
                    <a:pt x="2753" y="10"/>
                  </a:lnTo>
                  <a:close/>
                </a:path>
              </a:pathLst>
            </a:custGeom>
            <a:solidFill>
              <a:srgbClr val="F8E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586031" y="7454076"/>
              <a:ext cx="45085" cy="191135"/>
            </a:xfrm>
            <a:custGeom>
              <a:avLst/>
              <a:gdLst/>
              <a:ahLst/>
              <a:cxnLst/>
              <a:rect l="l" t="t" r="r" b="b"/>
              <a:pathLst>
                <a:path w="45084" h="191134">
                  <a:moveTo>
                    <a:pt x="492" y="0"/>
                  </a:moveTo>
                  <a:lnTo>
                    <a:pt x="0" y="31"/>
                  </a:lnTo>
                  <a:lnTo>
                    <a:pt x="52" y="712"/>
                  </a:lnTo>
                  <a:lnTo>
                    <a:pt x="439" y="1277"/>
                  </a:lnTo>
                  <a:lnTo>
                    <a:pt x="4314" y="2565"/>
                  </a:lnTo>
                  <a:lnTo>
                    <a:pt x="6418" y="5423"/>
                  </a:lnTo>
                  <a:lnTo>
                    <a:pt x="11245" y="8093"/>
                  </a:lnTo>
                  <a:lnTo>
                    <a:pt x="12072" y="10292"/>
                  </a:lnTo>
                  <a:lnTo>
                    <a:pt x="16020" y="13486"/>
                  </a:lnTo>
                  <a:lnTo>
                    <a:pt x="17884" y="15737"/>
                  </a:lnTo>
                  <a:lnTo>
                    <a:pt x="22721" y="20303"/>
                  </a:lnTo>
                  <a:lnTo>
                    <a:pt x="24009" y="23873"/>
                  </a:lnTo>
                  <a:lnTo>
                    <a:pt x="27883" y="28732"/>
                  </a:lnTo>
                  <a:lnTo>
                    <a:pt x="31716" y="34250"/>
                  </a:lnTo>
                  <a:lnTo>
                    <a:pt x="32920" y="35506"/>
                  </a:lnTo>
                  <a:lnTo>
                    <a:pt x="32438" y="37548"/>
                  </a:lnTo>
                  <a:lnTo>
                    <a:pt x="32711" y="37936"/>
                  </a:lnTo>
                  <a:lnTo>
                    <a:pt x="35601" y="38794"/>
                  </a:lnTo>
                  <a:lnTo>
                    <a:pt x="36124" y="45454"/>
                  </a:lnTo>
                  <a:lnTo>
                    <a:pt x="35841" y="47349"/>
                  </a:lnTo>
                  <a:lnTo>
                    <a:pt x="37192" y="52071"/>
                  </a:lnTo>
                  <a:lnTo>
                    <a:pt x="39517" y="53558"/>
                  </a:lnTo>
                  <a:lnTo>
                    <a:pt x="39475" y="54375"/>
                  </a:lnTo>
                  <a:lnTo>
                    <a:pt x="38040" y="58877"/>
                  </a:lnTo>
                  <a:lnTo>
                    <a:pt x="38281" y="62427"/>
                  </a:lnTo>
                  <a:lnTo>
                    <a:pt x="39548" y="67725"/>
                  </a:lnTo>
                  <a:lnTo>
                    <a:pt x="39716" y="69453"/>
                  </a:lnTo>
                  <a:lnTo>
                    <a:pt x="38407" y="72374"/>
                  </a:lnTo>
                  <a:lnTo>
                    <a:pt x="38051" y="76636"/>
                  </a:lnTo>
                  <a:lnTo>
                    <a:pt x="38197" y="78227"/>
                  </a:lnTo>
                  <a:lnTo>
                    <a:pt x="35485" y="80280"/>
                  </a:lnTo>
                  <a:lnTo>
                    <a:pt x="35307" y="82154"/>
                  </a:lnTo>
                  <a:lnTo>
                    <a:pt x="36375" y="86730"/>
                  </a:lnTo>
                  <a:lnTo>
                    <a:pt x="35077" y="89756"/>
                  </a:lnTo>
                  <a:lnTo>
                    <a:pt x="34354" y="94813"/>
                  </a:lnTo>
                  <a:lnTo>
                    <a:pt x="33862" y="96677"/>
                  </a:lnTo>
                  <a:lnTo>
                    <a:pt x="34868" y="99640"/>
                  </a:lnTo>
                  <a:lnTo>
                    <a:pt x="34417" y="100394"/>
                  </a:lnTo>
                  <a:lnTo>
                    <a:pt x="31339" y="102331"/>
                  </a:lnTo>
                  <a:lnTo>
                    <a:pt x="30355" y="104384"/>
                  </a:lnTo>
                  <a:lnTo>
                    <a:pt x="30135" y="109525"/>
                  </a:lnTo>
                  <a:lnTo>
                    <a:pt x="28669" y="111902"/>
                  </a:lnTo>
                  <a:lnTo>
                    <a:pt x="29130" y="115001"/>
                  </a:lnTo>
                  <a:lnTo>
                    <a:pt x="28962" y="115609"/>
                  </a:lnTo>
                  <a:lnTo>
                    <a:pt x="26480" y="117891"/>
                  </a:lnTo>
                  <a:lnTo>
                    <a:pt x="26376" y="120865"/>
                  </a:lnTo>
                  <a:lnTo>
                    <a:pt x="24512" y="124582"/>
                  </a:lnTo>
                  <a:lnTo>
                    <a:pt x="25056" y="127294"/>
                  </a:lnTo>
                  <a:lnTo>
                    <a:pt x="24166" y="128886"/>
                  </a:lnTo>
                  <a:lnTo>
                    <a:pt x="21559" y="132299"/>
                  </a:lnTo>
                  <a:lnTo>
                    <a:pt x="20229" y="134697"/>
                  </a:lnTo>
                  <a:lnTo>
                    <a:pt x="19685" y="140110"/>
                  </a:lnTo>
                  <a:lnTo>
                    <a:pt x="18083" y="143021"/>
                  </a:lnTo>
                  <a:lnTo>
                    <a:pt x="17203" y="149838"/>
                  </a:lnTo>
                  <a:lnTo>
                    <a:pt x="16355" y="153398"/>
                  </a:lnTo>
                  <a:lnTo>
                    <a:pt x="15737" y="157471"/>
                  </a:lnTo>
                  <a:lnTo>
                    <a:pt x="17297" y="160518"/>
                  </a:lnTo>
                  <a:lnTo>
                    <a:pt x="15978" y="163785"/>
                  </a:lnTo>
                  <a:lnTo>
                    <a:pt x="16910" y="169931"/>
                  </a:lnTo>
                  <a:lnTo>
                    <a:pt x="16512" y="173020"/>
                  </a:lnTo>
                  <a:lnTo>
                    <a:pt x="19350" y="175690"/>
                  </a:lnTo>
                  <a:lnTo>
                    <a:pt x="19287" y="176937"/>
                  </a:lnTo>
                  <a:lnTo>
                    <a:pt x="19695" y="181963"/>
                  </a:lnTo>
                  <a:lnTo>
                    <a:pt x="22868" y="185585"/>
                  </a:lnTo>
                  <a:lnTo>
                    <a:pt x="26836" y="190947"/>
                  </a:lnTo>
                  <a:lnTo>
                    <a:pt x="27978" y="190297"/>
                  </a:lnTo>
                  <a:lnTo>
                    <a:pt x="28522" y="189397"/>
                  </a:lnTo>
                  <a:lnTo>
                    <a:pt x="27569" y="187931"/>
                  </a:lnTo>
                  <a:lnTo>
                    <a:pt x="26700" y="186151"/>
                  </a:lnTo>
                  <a:lnTo>
                    <a:pt x="25381" y="184559"/>
                  </a:lnTo>
                  <a:lnTo>
                    <a:pt x="25402" y="181847"/>
                  </a:lnTo>
                  <a:lnTo>
                    <a:pt x="23611" y="180423"/>
                  </a:lnTo>
                  <a:lnTo>
                    <a:pt x="22365" y="176172"/>
                  </a:lnTo>
                  <a:lnTo>
                    <a:pt x="19988" y="172853"/>
                  </a:lnTo>
                  <a:lnTo>
                    <a:pt x="19852" y="166036"/>
                  </a:lnTo>
                  <a:lnTo>
                    <a:pt x="20323" y="157147"/>
                  </a:lnTo>
                  <a:lnTo>
                    <a:pt x="21570" y="153922"/>
                  </a:lnTo>
                  <a:lnTo>
                    <a:pt x="21601" y="149806"/>
                  </a:lnTo>
                  <a:lnTo>
                    <a:pt x="20575" y="146875"/>
                  </a:lnTo>
                  <a:lnTo>
                    <a:pt x="21549" y="144414"/>
                  </a:lnTo>
                  <a:lnTo>
                    <a:pt x="23884" y="141409"/>
                  </a:lnTo>
                  <a:lnTo>
                    <a:pt x="23957" y="140519"/>
                  </a:lnTo>
                  <a:lnTo>
                    <a:pt x="22700" y="137608"/>
                  </a:lnTo>
                  <a:lnTo>
                    <a:pt x="23601" y="136006"/>
                  </a:lnTo>
                  <a:lnTo>
                    <a:pt x="26355" y="133786"/>
                  </a:lnTo>
                  <a:lnTo>
                    <a:pt x="26889" y="132770"/>
                  </a:lnTo>
                  <a:lnTo>
                    <a:pt x="26281" y="130865"/>
                  </a:lnTo>
                  <a:lnTo>
                    <a:pt x="26292" y="130414"/>
                  </a:lnTo>
                  <a:lnTo>
                    <a:pt x="29004" y="126226"/>
                  </a:lnTo>
                  <a:lnTo>
                    <a:pt x="28878" y="121242"/>
                  </a:lnTo>
                  <a:lnTo>
                    <a:pt x="32501" y="116771"/>
                  </a:lnTo>
                  <a:lnTo>
                    <a:pt x="32365" y="115734"/>
                  </a:lnTo>
                  <a:lnTo>
                    <a:pt x="33423" y="109179"/>
                  </a:lnTo>
                  <a:lnTo>
                    <a:pt x="36271" y="105975"/>
                  </a:lnTo>
                  <a:lnTo>
                    <a:pt x="37244" y="105127"/>
                  </a:lnTo>
                  <a:lnTo>
                    <a:pt x="36302" y="103159"/>
                  </a:lnTo>
                  <a:lnTo>
                    <a:pt x="36313" y="102583"/>
                  </a:lnTo>
                  <a:lnTo>
                    <a:pt x="38490" y="101263"/>
                  </a:lnTo>
                  <a:lnTo>
                    <a:pt x="38145" y="99180"/>
                  </a:lnTo>
                  <a:lnTo>
                    <a:pt x="39318" y="97222"/>
                  </a:lnTo>
                  <a:lnTo>
                    <a:pt x="37213" y="93484"/>
                  </a:lnTo>
                  <a:lnTo>
                    <a:pt x="41035" y="90803"/>
                  </a:lnTo>
                  <a:lnTo>
                    <a:pt x="40616" y="85965"/>
                  </a:lnTo>
                  <a:lnTo>
                    <a:pt x="42229" y="84751"/>
                  </a:lnTo>
                  <a:lnTo>
                    <a:pt x="43171" y="79840"/>
                  </a:lnTo>
                  <a:lnTo>
                    <a:pt x="42689" y="76615"/>
                  </a:lnTo>
                  <a:lnTo>
                    <a:pt x="43318" y="72500"/>
                  </a:lnTo>
                  <a:lnTo>
                    <a:pt x="43286" y="71599"/>
                  </a:lnTo>
                  <a:lnTo>
                    <a:pt x="44312" y="70238"/>
                  </a:lnTo>
                  <a:lnTo>
                    <a:pt x="43359" y="67390"/>
                  </a:lnTo>
                  <a:lnTo>
                    <a:pt x="44302" y="64657"/>
                  </a:lnTo>
                  <a:lnTo>
                    <a:pt x="43401" y="61401"/>
                  </a:lnTo>
                  <a:lnTo>
                    <a:pt x="43045" y="60720"/>
                  </a:lnTo>
                  <a:lnTo>
                    <a:pt x="44815" y="55548"/>
                  </a:lnTo>
                  <a:lnTo>
                    <a:pt x="42229" y="51516"/>
                  </a:lnTo>
                  <a:lnTo>
                    <a:pt x="41569" y="44585"/>
                  </a:lnTo>
                  <a:lnTo>
                    <a:pt x="40250" y="42113"/>
                  </a:lnTo>
                  <a:lnTo>
                    <a:pt x="39150" y="35601"/>
                  </a:lnTo>
                  <a:lnTo>
                    <a:pt x="36669" y="33046"/>
                  </a:lnTo>
                  <a:lnTo>
                    <a:pt x="32962" y="30281"/>
                  </a:lnTo>
                  <a:lnTo>
                    <a:pt x="32093" y="29862"/>
                  </a:lnTo>
                  <a:lnTo>
                    <a:pt x="29862" y="24889"/>
                  </a:lnTo>
                  <a:lnTo>
                    <a:pt x="27182" y="21287"/>
                  </a:lnTo>
                  <a:lnTo>
                    <a:pt x="25119" y="17339"/>
                  </a:lnTo>
                  <a:lnTo>
                    <a:pt x="24899" y="16292"/>
                  </a:lnTo>
                  <a:lnTo>
                    <a:pt x="23643" y="15936"/>
                  </a:lnTo>
                  <a:lnTo>
                    <a:pt x="23444" y="14868"/>
                  </a:lnTo>
                  <a:lnTo>
                    <a:pt x="12226" y="7231"/>
                  </a:lnTo>
                  <a:lnTo>
                    <a:pt x="6509" y="3576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D9CF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8514829" y="7422151"/>
              <a:ext cx="91440" cy="231140"/>
            </a:xfrm>
            <a:custGeom>
              <a:avLst/>
              <a:gdLst/>
              <a:ahLst/>
              <a:cxnLst/>
              <a:rect l="l" t="t" r="r" b="b"/>
              <a:pathLst>
                <a:path w="91440" h="231140">
                  <a:moveTo>
                    <a:pt x="68113" y="209489"/>
                  </a:moveTo>
                  <a:lnTo>
                    <a:pt x="69118" y="211113"/>
                  </a:lnTo>
                  <a:lnTo>
                    <a:pt x="70688" y="211951"/>
                  </a:lnTo>
                  <a:lnTo>
                    <a:pt x="70175" y="214098"/>
                  </a:lnTo>
                  <a:lnTo>
                    <a:pt x="70448" y="214642"/>
                  </a:lnTo>
                  <a:lnTo>
                    <a:pt x="74280" y="216768"/>
                  </a:lnTo>
                  <a:lnTo>
                    <a:pt x="76238" y="220422"/>
                  </a:lnTo>
                  <a:lnTo>
                    <a:pt x="80364" y="223898"/>
                  </a:lnTo>
                  <a:lnTo>
                    <a:pt x="81829" y="224851"/>
                  </a:lnTo>
                  <a:lnTo>
                    <a:pt x="85589" y="225909"/>
                  </a:lnTo>
                  <a:lnTo>
                    <a:pt x="86740" y="228034"/>
                  </a:lnTo>
                  <a:lnTo>
                    <a:pt x="90122" y="230422"/>
                  </a:lnTo>
                  <a:lnTo>
                    <a:pt x="91012" y="230725"/>
                  </a:lnTo>
                  <a:lnTo>
                    <a:pt x="90866" y="229584"/>
                  </a:lnTo>
                  <a:lnTo>
                    <a:pt x="89871" y="229134"/>
                  </a:lnTo>
                  <a:lnTo>
                    <a:pt x="87065" y="226799"/>
                  </a:lnTo>
                  <a:lnTo>
                    <a:pt x="85201" y="224495"/>
                  </a:lnTo>
                  <a:lnTo>
                    <a:pt x="78238" y="221762"/>
                  </a:lnTo>
                  <a:lnTo>
                    <a:pt x="76468" y="217030"/>
                  </a:lnTo>
                  <a:lnTo>
                    <a:pt x="72207" y="214517"/>
                  </a:lnTo>
                  <a:lnTo>
                    <a:pt x="71662" y="210873"/>
                  </a:lnTo>
                  <a:lnTo>
                    <a:pt x="68113" y="209489"/>
                  </a:lnTo>
                  <a:close/>
                </a:path>
                <a:path w="91440" h="231140">
                  <a:moveTo>
                    <a:pt x="67615" y="208682"/>
                  </a:moveTo>
                  <a:lnTo>
                    <a:pt x="67715" y="209333"/>
                  </a:lnTo>
                  <a:lnTo>
                    <a:pt x="68113" y="209489"/>
                  </a:lnTo>
                  <a:lnTo>
                    <a:pt x="67615" y="208682"/>
                  </a:lnTo>
                  <a:close/>
                </a:path>
                <a:path w="91440" h="231140">
                  <a:moveTo>
                    <a:pt x="0" y="0"/>
                  </a:moveTo>
                  <a:lnTo>
                    <a:pt x="83" y="816"/>
                  </a:lnTo>
                  <a:lnTo>
                    <a:pt x="1340" y="1350"/>
                  </a:lnTo>
                  <a:lnTo>
                    <a:pt x="7562" y="4164"/>
                  </a:lnTo>
                  <a:lnTo>
                    <a:pt x="13587" y="7345"/>
                  </a:lnTo>
                  <a:lnTo>
                    <a:pt x="19464" y="10801"/>
                  </a:lnTo>
                  <a:lnTo>
                    <a:pt x="25245" y="14439"/>
                  </a:lnTo>
                  <a:lnTo>
                    <a:pt x="27349" y="15790"/>
                  </a:lnTo>
                  <a:lnTo>
                    <a:pt x="29904" y="16470"/>
                  </a:lnTo>
                  <a:lnTo>
                    <a:pt x="37768" y="24030"/>
                  </a:lnTo>
                  <a:lnTo>
                    <a:pt x="45202" y="27999"/>
                  </a:lnTo>
                  <a:lnTo>
                    <a:pt x="55464" y="38501"/>
                  </a:lnTo>
                  <a:lnTo>
                    <a:pt x="59254" y="43066"/>
                  </a:lnTo>
                  <a:lnTo>
                    <a:pt x="63505" y="49705"/>
                  </a:lnTo>
                  <a:lnTo>
                    <a:pt x="65139" y="50951"/>
                  </a:lnTo>
                  <a:lnTo>
                    <a:pt x="67244" y="56354"/>
                  </a:lnTo>
                  <a:lnTo>
                    <a:pt x="69997" y="59338"/>
                  </a:lnTo>
                  <a:lnTo>
                    <a:pt x="72856" y="66312"/>
                  </a:lnTo>
                  <a:lnTo>
                    <a:pt x="72448" y="69704"/>
                  </a:lnTo>
                  <a:lnTo>
                    <a:pt x="74039" y="73128"/>
                  </a:lnTo>
                  <a:lnTo>
                    <a:pt x="73547" y="73673"/>
                  </a:lnTo>
                  <a:lnTo>
                    <a:pt x="75662" y="75641"/>
                  </a:lnTo>
                  <a:lnTo>
                    <a:pt x="76720" y="77285"/>
                  </a:lnTo>
                  <a:lnTo>
                    <a:pt x="74374" y="79798"/>
                  </a:lnTo>
                  <a:lnTo>
                    <a:pt x="74699" y="80301"/>
                  </a:lnTo>
                  <a:lnTo>
                    <a:pt x="75620" y="82007"/>
                  </a:lnTo>
                  <a:lnTo>
                    <a:pt x="75861" y="83274"/>
                  </a:lnTo>
                  <a:lnTo>
                    <a:pt x="74531" y="84992"/>
                  </a:lnTo>
                  <a:lnTo>
                    <a:pt x="74563" y="85526"/>
                  </a:lnTo>
                  <a:lnTo>
                    <a:pt x="76531" y="90646"/>
                  </a:lnTo>
                  <a:lnTo>
                    <a:pt x="75516" y="95201"/>
                  </a:lnTo>
                  <a:lnTo>
                    <a:pt x="74594" y="100635"/>
                  </a:lnTo>
                  <a:lnTo>
                    <a:pt x="74322" y="101452"/>
                  </a:lnTo>
                  <a:lnTo>
                    <a:pt x="74866" y="103211"/>
                  </a:lnTo>
                  <a:lnTo>
                    <a:pt x="74688" y="104666"/>
                  </a:lnTo>
                  <a:lnTo>
                    <a:pt x="72008" y="106467"/>
                  </a:lnTo>
                  <a:lnTo>
                    <a:pt x="71861" y="108991"/>
                  </a:lnTo>
                  <a:lnTo>
                    <a:pt x="69997" y="111797"/>
                  </a:lnTo>
                  <a:lnTo>
                    <a:pt x="70510" y="115116"/>
                  </a:lnTo>
                  <a:lnTo>
                    <a:pt x="69170" y="117546"/>
                  </a:lnTo>
                  <a:lnTo>
                    <a:pt x="68238" y="121902"/>
                  </a:lnTo>
                  <a:lnTo>
                    <a:pt x="67453" y="123525"/>
                  </a:lnTo>
                  <a:lnTo>
                    <a:pt x="64343" y="126624"/>
                  </a:lnTo>
                  <a:lnTo>
                    <a:pt x="65453" y="128980"/>
                  </a:lnTo>
                  <a:lnTo>
                    <a:pt x="64950" y="132090"/>
                  </a:lnTo>
                  <a:lnTo>
                    <a:pt x="65139" y="133168"/>
                  </a:lnTo>
                  <a:lnTo>
                    <a:pt x="62992" y="135063"/>
                  </a:lnTo>
                  <a:lnTo>
                    <a:pt x="63903" y="136624"/>
                  </a:lnTo>
                  <a:lnTo>
                    <a:pt x="61296" y="142048"/>
                  </a:lnTo>
                  <a:lnTo>
                    <a:pt x="61254" y="146697"/>
                  </a:lnTo>
                  <a:lnTo>
                    <a:pt x="60689" y="154246"/>
                  </a:lnTo>
                  <a:lnTo>
                    <a:pt x="60343" y="157618"/>
                  </a:lnTo>
                  <a:lnTo>
                    <a:pt x="60636" y="164005"/>
                  </a:lnTo>
                  <a:lnTo>
                    <a:pt x="61170" y="167774"/>
                  </a:lnTo>
                  <a:lnTo>
                    <a:pt x="58752" y="171544"/>
                  </a:lnTo>
                  <a:lnTo>
                    <a:pt x="59087" y="172696"/>
                  </a:lnTo>
                  <a:lnTo>
                    <a:pt x="59223" y="174622"/>
                  </a:lnTo>
                  <a:lnTo>
                    <a:pt x="59338" y="175607"/>
                  </a:lnTo>
                  <a:lnTo>
                    <a:pt x="57725" y="177198"/>
                  </a:lnTo>
                  <a:lnTo>
                    <a:pt x="58322" y="177973"/>
                  </a:lnTo>
                  <a:lnTo>
                    <a:pt x="59338" y="180832"/>
                  </a:lnTo>
                  <a:lnTo>
                    <a:pt x="59903" y="182811"/>
                  </a:lnTo>
                  <a:lnTo>
                    <a:pt x="59181" y="186434"/>
                  </a:lnTo>
                  <a:lnTo>
                    <a:pt x="59179" y="187701"/>
                  </a:lnTo>
                  <a:lnTo>
                    <a:pt x="59411" y="189125"/>
                  </a:lnTo>
                  <a:lnTo>
                    <a:pt x="61464" y="192748"/>
                  </a:lnTo>
                  <a:lnTo>
                    <a:pt x="60898" y="194946"/>
                  </a:lnTo>
                  <a:lnTo>
                    <a:pt x="62448" y="198025"/>
                  </a:lnTo>
                  <a:lnTo>
                    <a:pt x="62511" y="199491"/>
                  </a:lnTo>
                  <a:lnTo>
                    <a:pt x="63799" y="204370"/>
                  </a:lnTo>
                  <a:lnTo>
                    <a:pt x="66490" y="206862"/>
                  </a:lnTo>
                  <a:lnTo>
                    <a:pt x="67615" y="208682"/>
                  </a:lnTo>
                  <a:lnTo>
                    <a:pt x="66992" y="204622"/>
                  </a:lnTo>
                  <a:lnTo>
                    <a:pt x="66134" y="203564"/>
                  </a:lnTo>
                  <a:lnTo>
                    <a:pt x="64720" y="201250"/>
                  </a:lnTo>
                  <a:lnTo>
                    <a:pt x="64238" y="199920"/>
                  </a:lnTo>
                  <a:lnTo>
                    <a:pt x="64458" y="198098"/>
                  </a:lnTo>
                  <a:lnTo>
                    <a:pt x="64490" y="197669"/>
                  </a:lnTo>
                  <a:lnTo>
                    <a:pt x="61914" y="195564"/>
                  </a:lnTo>
                  <a:lnTo>
                    <a:pt x="62720" y="192727"/>
                  </a:lnTo>
                  <a:lnTo>
                    <a:pt x="62123" y="189041"/>
                  </a:lnTo>
                  <a:lnTo>
                    <a:pt x="62416" y="187701"/>
                  </a:lnTo>
                  <a:lnTo>
                    <a:pt x="60793" y="186905"/>
                  </a:lnTo>
                  <a:lnTo>
                    <a:pt x="60595" y="186434"/>
                  </a:lnTo>
                  <a:lnTo>
                    <a:pt x="61348" y="183732"/>
                  </a:lnTo>
                  <a:lnTo>
                    <a:pt x="60469" y="181230"/>
                  </a:lnTo>
                  <a:lnTo>
                    <a:pt x="61296" y="175900"/>
                  </a:lnTo>
                  <a:lnTo>
                    <a:pt x="61183" y="174622"/>
                  </a:lnTo>
                  <a:lnTo>
                    <a:pt x="61135" y="172696"/>
                  </a:lnTo>
                  <a:lnTo>
                    <a:pt x="62521" y="169219"/>
                  </a:lnTo>
                  <a:lnTo>
                    <a:pt x="62479" y="168256"/>
                  </a:lnTo>
                  <a:lnTo>
                    <a:pt x="61380" y="166874"/>
                  </a:lnTo>
                  <a:lnTo>
                    <a:pt x="61108" y="166162"/>
                  </a:lnTo>
                  <a:lnTo>
                    <a:pt x="63380" y="162790"/>
                  </a:lnTo>
                  <a:lnTo>
                    <a:pt x="61977" y="159419"/>
                  </a:lnTo>
                  <a:lnTo>
                    <a:pt x="63956" y="153503"/>
                  </a:lnTo>
                  <a:lnTo>
                    <a:pt x="64134" y="150121"/>
                  </a:lnTo>
                  <a:lnTo>
                    <a:pt x="63757" y="143147"/>
                  </a:lnTo>
                  <a:lnTo>
                    <a:pt x="65191" y="139796"/>
                  </a:lnTo>
                  <a:lnTo>
                    <a:pt x="67191" y="133954"/>
                  </a:lnTo>
                  <a:lnTo>
                    <a:pt x="68113" y="131566"/>
                  </a:lnTo>
                  <a:lnTo>
                    <a:pt x="68134" y="127493"/>
                  </a:lnTo>
                  <a:lnTo>
                    <a:pt x="71254" y="123231"/>
                  </a:lnTo>
                  <a:lnTo>
                    <a:pt x="70720" y="118184"/>
                  </a:lnTo>
                  <a:lnTo>
                    <a:pt x="74290" y="113263"/>
                  </a:lnTo>
                  <a:lnTo>
                    <a:pt x="74413" y="111797"/>
                  </a:lnTo>
                  <a:lnTo>
                    <a:pt x="74468" y="108436"/>
                  </a:lnTo>
                  <a:lnTo>
                    <a:pt x="74908" y="107169"/>
                  </a:lnTo>
                  <a:lnTo>
                    <a:pt x="76803" y="105316"/>
                  </a:lnTo>
                  <a:lnTo>
                    <a:pt x="76950" y="104405"/>
                  </a:lnTo>
                  <a:lnTo>
                    <a:pt x="76379" y="100635"/>
                  </a:lnTo>
                  <a:lnTo>
                    <a:pt x="76447" y="97525"/>
                  </a:lnTo>
                  <a:lnTo>
                    <a:pt x="78332" y="94604"/>
                  </a:lnTo>
                  <a:lnTo>
                    <a:pt x="78426" y="94122"/>
                  </a:lnTo>
                  <a:lnTo>
                    <a:pt x="77411" y="90709"/>
                  </a:lnTo>
                  <a:lnTo>
                    <a:pt x="78510" y="87672"/>
                  </a:lnTo>
                  <a:lnTo>
                    <a:pt x="78594" y="84112"/>
                  </a:lnTo>
                  <a:lnTo>
                    <a:pt x="77055" y="81233"/>
                  </a:lnTo>
                  <a:lnTo>
                    <a:pt x="78008" y="78636"/>
                  </a:lnTo>
                  <a:lnTo>
                    <a:pt x="78960" y="75442"/>
                  </a:lnTo>
                  <a:lnTo>
                    <a:pt x="79275" y="74594"/>
                  </a:lnTo>
                  <a:lnTo>
                    <a:pt x="77118" y="71694"/>
                  </a:lnTo>
                  <a:lnTo>
                    <a:pt x="77788" y="68228"/>
                  </a:lnTo>
                  <a:lnTo>
                    <a:pt x="75139" y="64751"/>
                  </a:lnTo>
                  <a:lnTo>
                    <a:pt x="74406" y="63662"/>
                  </a:lnTo>
                  <a:lnTo>
                    <a:pt x="74824" y="61799"/>
                  </a:lnTo>
                  <a:lnTo>
                    <a:pt x="74741" y="61275"/>
                  </a:lnTo>
                  <a:lnTo>
                    <a:pt x="72353" y="60720"/>
                  </a:lnTo>
                  <a:lnTo>
                    <a:pt x="72521" y="59223"/>
                  </a:lnTo>
                  <a:lnTo>
                    <a:pt x="71788" y="55809"/>
                  </a:lnTo>
                  <a:lnTo>
                    <a:pt x="71380" y="53694"/>
                  </a:lnTo>
                  <a:lnTo>
                    <a:pt x="69097" y="52364"/>
                  </a:lnTo>
                  <a:lnTo>
                    <a:pt x="68825" y="52113"/>
                  </a:lnTo>
                  <a:lnTo>
                    <a:pt x="66835" y="46867"/>
                  </a:lnTo>
                  <a:lnTo>
                    <a:pt x="62647" y="43506"/>
                  </a:lnTo>
                  <a:lnTo>
                    <a:pt x="58364" y="36962"/>
                  </a:lnTo>
                  <a:lnTo>
                    <a:pt x="51537" y="31915"/>
                  </a:lnTo>
                  <a:lnTo>
                    <a:pt x="49380" y="29381"/>
                  </a:lnTo>
                  <a:lnTo>
                    <a:pt x="41171" y="23884"/>
                  </a:lnTo>
                  <a:lnTo>
                    <a:pt x="36030" y="19737"/>
                  </a:lnTo>
                  <a:lnTo>
                    <a:pt x="26229" y="12889"/>
                  </a:lnTo>
                  <a:lnTo>
                    <a:pt x="21946" y="9350"/>
                  </a:lnTo>
                  <a:lnTo>
                    <a:pt x="16156" y="6743"/>
                  </a:lnTo>
                  <a:lnTo>
                    <a:pt x="15214" y="6460"/>
                  </a:lnTo>
                  <a:lnTo>
                    <a:pt x="15716" y="5277"/>
                  </a:lnTo>
                  <a:lnTo>
                    <a:pt x="7151" y="2219"/>
                  </a:lnTo>
                  <a:lnTo>
                    <a:pt x="1926" y="408"/>
                  </a:lnTo>
                  <a:lnTo>
                    <a:pt x="952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8643568" y="7498127"/>
              <a:ext cx="19685" cy="122555"/>
            </a:xfrm>
            <a:custGeom>
              <a:avLst/>
              <a:gdLst/>
              <a:ahLst/>
              <a:cxnLst/>
              <a:rect l="l" t="t" r="r" b="b"/>
              <a:pathLst>
                <a:path w="19684" h="122554">
                  <a:moveTo>
                    <a:pt x="1204" y="0"/>
                  </a:moveTo>
                  <a:lnTo>
                    <a:pt x="314" y="418"/>
                  </a:lnTo>
                  <a:lnTo>
                    <a:pt x="900" y="1675"/>
                  </a:lnTo>
                  <a:lnTo>
                    <a:pt x="4837" y="7978"/>
                  </a:lnTo>
                  <a:lnTo>
                    <a:pt x="8533" y="14376"/>
                  </a:lnTo>
                  <a:lnTo>
                    <a:pt x="12313" y="24658"/>
                  </a:lnTo>
                  <a:lnTo>
                    <a:pt x="12439" y="27821"/>
                  </a:lnTo>
                  <a:lnTo>
                    <a:pt x="10889" y="35716"/>
                  </a:lnTo>
                  <a:lnTo>
                    <a:pt x="11078" y="40208"/>
                  </a:lnTo>
                  <a:lnTo>
                    <a:pt x="13057" y="46930"/>
                  </a:lnTo>
                  <a:lnTo>
                    <a:pt x="12858" y="56061"/>
                  </a:lnTo>
                  <a:lnTo>
                    <a:pt x="10785" y="59914"/>
                  </a:lnTo>
                  <a:lnTo>
                    <a:pt x="10052" y="66123"/>
                  </a:lnTo>
                  <a:lnTo>
                    <a:pt x="9381" y="68615"/>
                  </a:lnTo>
                  <a:lnTo>
                    <a:pt x="7790" y="72144"/>
                  </a:lnTo>
                  <a:lnTo>
                    <a:pt x="8345" y="74071"/>
                  </a:lnTo>
                  <a:lnTo>
                    <a:pt x="10617" y="76039"/>
                  </a:lnTo>
                  <a:lnTo>
                    <a:pt x="8963" y="76510"/>
                  </a:lnTo>
                  <a:lnTo>
                    <a:pt x="8470" y="77788"/>
                  </a:lnTo>
                  <a:lnTo>
                    <a:pt x="7298" y="86489"/>
                  </a:lnTo>
                  <a:lnTo>
                    <a:pt x="5706" y="94573"/>
                  </a:lnTo>
                  <a:lnTo>
                    <a:pt x="5821" y="99190"/>
                  </a:lnTo>
                  <a:lnTo>
                    <a:pt x="4408" y="105452"/>
                  </a:lnTo>
                  <a:lnTo>
                    <a:pt x="4533" y="107316"/>
                  </a:lnTo>
                  <a:lnTo>
                    <a:pt x="3769" y="112530"/>
                  </a:lnTo>
                  <a:lnTo>
                    <a:pt x="2753" y="115692"/>
                  </a:lnTo>
                  <a:lnTo>
                    <a:pt x="0" y="121305"/>
                  </a:lnTo>
                  <a:lnTo>
                    <a:pt x="1434" y="122509"/>
                  </a:lnTo>
                  <a:lnTo>
                    <a:pt x="3067" y="121493"/>
                  </a:lnTo>
                  <a:lnTo>
                    <a:pt x="3664" y="119682"/>
                  </a:lnTo>
                  <a:lnTo>
                    <a:pt x="6481" y="113828"/>
                  </a:lnTo>
                  <a:lnTo>
                    <a:pt x="9779" y="105054"/>
                  </a:lnTo>
                  <a:lnTo>
                    <a:pt x="10271" y="100342"/>
                  </a:lnTo>
                  <a:lnTo>
                    <a:pt x="10554" y="99201"/>
                  </a:lnTo>
                  <a:lnTo>
                    <a:pt x="13182" y="94782"/>
                  </a:lnTo>
                  <a:lnTo>
                    <a:pt x="13151" y="90855"/>
                  </a:lnTo>
                  <a:lnTo>
                    <a:pt x="15256" y="80500"/>
                  </a:lnTo>
                  <a:lnTo>
                    <a:pt x="17475" y="76437"/>
                  </a:lnTo>
                  <a:lnTo>
                    <a:pt x="17810" y="75453"/>
                  </a:lnTo>
                  <a:lnTo>
                    <a:pt x="17036" y="72636"/>
                  </a:lnTo>
                  <a:lnTo>
                    <a:pt x="18690" y="66134"/>
                  </a:lnTo>
                  <a:lnTo>
                    <a:pt x="18449" y="62762"/>
                  </a:lnTo>
                  <a:lnTo>
                    <a:pt x="16994" y="55317"/>
                  </a:lnTo>
                  <a:lnTo>
                    <a:pt x="17413" y="51223"/>
                  </a:lnTo>
                  <a:lnTo>
                    <a:pt x="19402" y="41192"/>
                  </a:lnTo>
                  <a:lnTo>
                    <a:pt x="17423" y="36826"/>
                  </a:lnTo>
                  <a:lnTo>
                    <a:pt x="18187" y="35485"/>
                  </a:lnTo>
                  <a:lnTo>
                    <a:pt x="18030" y="33506"/>
                  </a:lnTo>
                  <a:lnTo>
                    <a:pt x="17434" y="32909"/>
                  </a:lnTo>
                  <a:lnTo>
                    <a:pt x="18062" y="32260"/>
                  </a:lnTo>
                  <a:lnTo>
                    <a:pt x="18491" y="31465"/>
                  </a:lnTo>
                  <a:lnTo>
                    <a:pt x="18114" y="30606"/>
                  </a:lnTo>
                  <a:lnTo>
                    <a:pt x="18303" y="29789"/>
                  </a:lnTo>
                  <a:lnTo>
                    <a:pt x="17287" y="26753"/>
                  </a:lnTo>
                  <a:lnTo>
                    <a:pt x="15140" y="17318"/>
                  </a:lnTo>
                  <a:lnTo>
                    <a:pt x="12439" y="15172"/>
                  </a:lnTo>
                  <a:lnTo>
                    <a:pt x="10523" y="10502"/>
                  </a:lnTo>
                  <a:lnTo>
                    <a:pt x="8680" y="7298"/>
                  </a:lnTo>
                  <a:lnTo>
                    <a:pt x="4052" y="2062"/>
                  </a:lnTo>
                  <a:lnTo>
                    <a:pt x="1204" y="0"/>
                  </a:lnTo>
                  <a:close/>
                </a:path>
              </a:pathLst>
            </a:custGeom>
            <a:solidFill>
              <a:srgbClr val="C7B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666091" y="7526252"/>
              <a:ext cx="15875" cy="85090"/>
            </a:xfrm>
            <a:custGeom>
              <a:avLst/>
              <a:gdLst/>
              <a:ahLst/>
              <a:cxnLst/>
              <a:rect l="l" t="t" r="r" b="b"/>
              <a:pathLst>
                <a:path w="15875" h="85090">
                  <a:moveTo>
                    <a:pt x="4104" y="0"/>
                  </a:moveTo>
                  <a:lnTo>
                    <a:pt x="1727" y="10"/>
                  </a:lnTo>
                  <a:lnTo>
                    <a:pt x="869" y="701"/>
                  </a:lnTo>
                  <a:lnTo>
                    <a:pt x="0" y="5245"/>
                  </a:lnTo>
                  <a:lnTo>
                    <a:pt x="408" y="7591"/>
                  </a:lnTo>
                  <a:lnTo>
                    <a:pt x="3298" y="17182"/>
                  </a:lnTo>
                  <a:lnTo>
                    <a:pt x="3162" y="21999"/>
                  </a:lnTo>
                  <a:lnTo>
                    <a:pt x="3423" y="22899"/>
                  </a:lnTo>
                  <a:lnTo>
                    <a:pt x="3874" y="23727"/>
                  </a:lnTo>
                  <a:lnTo>
                    <a:pt x="4575" y="27077"/>
                  </a:lnTo>
                  <a:lnTo>
                    <a:pt x="5591" y="30355"/>
                  </a:lnTo>
                  <a:lnTo>
                    <a:pt x="5528" y="36522"/>
                  </a:lnTo>
                  <a:lnTo>
                    <a:pt x="5895" y="39182"/>
                  </a:lnTo>
                  <a:lnTo>
                    <a:pt x="6251" y="45705"/>
                  </a:lnTo>
                  <a:lnTo>
                    <a:pt x="5256" y="56479"/>
                  </a:lnTo>
                  <a:lnTo>
                    <a:pt x="4439" y="59725"/>
                  </a:lnTo>
                  <a:lnTo>
                    <a:pt x="7402" y="64731"/>
                  </a:lnTo>
                  <a:lnTo>
                    <a:pt x="6083" y="66971"/>
                  </a:lnTo>
                  <a:lnTo>
                    <a:pt x="6491" y="69024"/>
                  </a:lnTo>
                  <a:lnTo>
                    <a:pt x="6512" y="71777"/>
                  </a:lnTo>
                  <a:lnTo>
                    <a:pt x="7915" y="79453"/>
                  </a:lnTo>
                  <a:lnTo>
                    <a:pt x="7329" y="82081"/>
                  </a:lnTo>
                  <a:lnTo>
                    <a:pt x="9235" y="84301"/>
                  </a:lnTo>
                  <a:lnTo>
                    <a:pt x="10879" y="84227"/>
                  </a:lnTo>
                  <a:lnTo>
                    <a:pt x="11612" y="84342"/>
                  </a:lnTo>
                  <a:lnTo>
                    <a:pt x="12418" y="84814"/>
                  </a:lnTo>
                  <a:lnTo>
                    <a:pt x="13130" y="84332"/>
                  </a:lnTo>
                  <a:lnTo>
                    <a:pt x="13455" y="83515"/>
                  </a:lnTo>
                  <a:lnTo>
                    <a:pt x="12795" y="80301"/>
                  </a:lnTo>
                  <a:lnTo>
                    <a:pt x="13434" y="77788"/>
                  </a:lnTo>
                  <a:lnTo>
                    <a:pt x="12512" y="71578"/>
                  </a:lnTo>
                  <a:lnTo>
                    <a:pt x="13517" y="67956"/>
                  </a:lnTo>
                  <a:lnTo>
                    <a:pt x="14188" y="63945"/>
                  </a:lnTo>
                  <a:lnTo>
                    <a:pt x="14491" y="63526"/>
                  </a:lnTo>
                  <a:lnTo>
                    <a:pt x="12722" y="58647"/>
                  </a:lnTo>
                  <a:lnTo>
                    <a:pt x="15392" y="54312"/>
                  </a:lnTo>
                  <a:lnTo>
                    <a:pt x="14669" y="44689"/>
                  </a:lnTo>
                  <a:lnTo>
                    <a:pt x="14428" y="34564"/>
                  </a:lnTo>
                  <a:lnTo>
                    <a:pt x="14502" y="28271"/>
                  </a:lnTo>
                  <a:lnTo>
                    <a:pt x="14366" y="22051"/>
                  </a:lnTo>
                  <a:lnTo>
                    <a:pt x="10931" y="13318"/>
                  </a:lnTo>
                  <a:lnTo>
                    <a:pt x="9622" y="10554"/>
                  </a:lnTo>
                  <a:lnTo>
                    <a:pt x="9779" y="7476"/>
                  </a:lnTo>
                  <a:lnTo>
                    <a:pt x="8156" y="4774"/>
                  </a:lnTo>
                  <a:lnTo>
                    <a:pt x="6282" y="2272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BEB5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8563550" y="7442789"/>
              <a:ext cx="57150" cy="154305"/>
            </a:xfrm>
            <a:custGeom>
              <a:avLst/>
              <a:gdLst/>
              <a:ahLst/>
              <a:cxnLst/>
              <a:rect l="l" t="t" r="r" b="b"/>
              <a:pathLst>
                <a:path w="57150" h="154304">
                  <a:moveTo>
                    <a:pt x="1214" y="0"/>
                  </a:moveTo>
                  <a:lnTo>
                    <a:pt x="0" y="858"/>
                  </a:lnTo>
                  <a:lnTo>
                    <a:pt x="1308" y="1193"/>
                  </a:lnTo>
                  <a:lnTo>
                    <a:pt x="4596" y="4690"/>
                  </a:lnTo>
                  <a:lnTo>
                    <a:pt x="12805" y="10523"/>
                  </a:lnTo>
                  <a:lnTo>
                    <a:pt x="13884" y="11517"/>
                  </a:lnTo>
                  <a:lnTo>
                    <a:pt x="15140" y="12271"/>
                  </a:lnTo>
                  <a:lnTo>
                    <a:pt x="16365" y="12774"/>
                  </a:lnTo>
                  <a:lnTo>
                    <a:pt x="21611" y="17130"/>
                  </a:lnTo>
                  <a:lnTo>
                    <a:pt x="24742" y="19967"/>
                  </a:lnTo>
                  <a:lnTo>
                    <a:pt x="29203" y="22753"/>
                  </a:lnTo>
                  <a:lnTo>
                    <a:pt x="30438" y="24334"/>
                  </a:lnTo>
                  <a:lnTo>
                    <a:pt x="33642" y="29224"/>
                  </a:lnTo>
                  <a:lnTo>
                    <a:pt x="37831" y="33318"/>
                  </a:lnTo>
                  <a:lnTo>
                    <a:pt x="42103" y="39024"/>
                  </a:lnTo>
                  <a:lnTo>
                    <a:pt x="42564" y="40019"/>
                  </a:lnTo>
                  <a:lnTo>
                    <a:pt x="42333" y="42585"/>
                  </a:lnTo>
                  <a:lnTo>
                    <a:pt x="42595" y="43789"/>
                  </a:lnTo>
                  <a:lnTo>
                    <a:pt x="44218" y="45925"/>
                  </a:lnTo>
                  <a:lnTo>
                    <a:pt x="43977" y="47370"/>
                  </a:lnTo>
                  <a:lnTo>
                    <a:pt x="47705" y="56092"/>
                  </a:lnTo>
                  <a:lnTo>
                    <a:pt x="49056" y="59987"/>
                  </a:lnTo>
                  <a:lnTo>
                    <a:pt x="49830" y="61369"/>
                  </a:lnTo>
                  <a:lnTo>
                    <a:pt x="50228" y="62793"/>
                  </a:lnTo>
                  <a:lnTo>
                    <a:pt x="49506" y="65338"/>
                  </a:lnTo>
                  <a:lnTo>
                    <a:pt x="50124" y="66207"/>
                  </a:lnTo>
                  <a:lnTo>
                    <a:pt x="50249" y="71777"/>
                  </a:lnTo>
                  <a:lnTo>
                    <a:pt x="50930" y="76489"/>
                  </a:lnTo>
                  <a:lnTo>
                    <a:pt x="48867" y="82353"/>
                  </a:lnTo>
                  <a:lnTo>
                    <a:pt x="49946" y="86992"/>
                  </a:lnTo>
                  <a:lnTo>
                    <a:pt x="49820" y="88908"/>
                  </a:lnTo>
                  <a:lnTo>
                    <a:pt x="47286" y="90866"/>
                  </a:lnTo>
                  <a:lnTo>
                    <a:pt x="46836" y="93902"/>
                  </a:lnTo>
                  <a:lnTo>
                    <a:pt x="45674" y="96478"/>
                  </a:lnTo>
                  <a:lnTo>
                    <a:pt x="45621" y="100949"/>
                  </a:lnTo>
                  <a:lnTo>
                    <a:pt x="45925" y="102813"/>
                  </a:lnTo>
                  <a:lnTo>
                    <a:pt x="45988" y="105933"/>
                  </a:lnTo>
                  <a:lnTo>
                    <a:pt x="45757" y="107033"/>
                  </a:lnTo>
                  <a:lnTo>
                    <a:pt x="43705" y="108813"/>
                  </a:lnTo>
                  <a:lnTo>
                    <a:pt x="43359" y="110080"/>
                  </a:lnTo>
                  <a:lnTo>
                    <a:pt x="44061" y="112677"/>
                  </a:lnTo>
                  <a:lnTo>
                    <a:pt x="43642" y="113713"/>
                  </a:lnTo>
                  <a:lnTo>
                    <a:pt x="41883" y="116446"/>
                  </a:lnTo>
                  <a:lnTo>
                    <a:pt x="41181" y="118373"/>
                  </a:lnTo>
                  <a:lnTo>
                    <a:pt x="41527" y="122938"/>
                  </a:lnTo>
                  <a:lnTo>
                    <a:pt x="40637" y="125388"/>
                  </a:lnTo>
                  <a:lnTo>
                    <a:pt x="37967" y="130425"/>
                  </a:lnTo>
                  <a:lnTo>
                    <a:pt x="37140" y="137231"/>
                  </a:lnTo>
                  <a:lnTo>
                    <a:pt x="37203" y="137985"/>
                  </a:lnTo>
                  <a:lnTo>
                    <a:pt x="34826" y="141451"/>
                  </a:lnTo>
                  <a:lnTo>
                    <a:pt x="35161" y="144875"/>
                  </a:lnTo>
                  <a:lnTo>
                    <a:pt x="34386" y="149356"/>
                  </a:lnTo>
                  <a:lnTo>
                    <a:pt x="32763" y="152173"/>
                  </a:lnTo>
                  <a:lnTo>
                    <a:pt x="32040" y="153011"/>
                  </a:lnTo>
                  <a:lnTo>
                    <a:pt x="33266" y="153764"/>
                  </a:lnTo>
                  <a:lnTo>
                    <a:pt x="37653" y="147775"/>
                  </a:lnTo>
                  <a:lnTo>
                    <a:pt x="36417" y="142508"/>
                  </a:lnTo>
                  <a:lnTo>
                    <a:pt x="37056" y="141639"/>
                  </a:lnTo>
                  <a:lnTo>
                    <a:pt x="39161" y="140561"/>
                  </a:lnTo>
                  <a:lnTo>
                    <a:pt x="39642" y="139503"/>
                  </a:lnTo>
                  <a:lnTo>
                    <a:pt x="38679" y="135095"/>
                  </a:lnTo>
                  <a:lnTo>
                    <a:pt x="40731" y="132561"/>
                  </a:lnTo>
                  <a:lnTo>
                    <a:pt x="42396" y="126928"/>
                  </a:lnTo>
                  <a:lnTo>
                    <a:pt x="44375" y="124519"/>
                  </a:lnTo>
                  <a:lnTo>
                    <a:pt x="44249" y="121242"/>
                  </a:lnTo>
                  <a:lnTo>
                    <a:pt x="47611" y="119525"/>
                  </a:lnTo>
                  <a:lnTo>
                    <a:pt x="46082" y="116509"/>
                  </a:lnTo>
                  <a:lnTo>
                    <a:pt x="46312" y="111221"/>
                  </a:lnTo>
                  <a:lnTo>
                    <a:pt x="48323" y="109200"/>
                  </a:lnTo>
                  <a:lnTo>
                    <a:pt x="49213" y="103609"/>
                  </a:lnTo>
                  <a:lnTo>
                    <a:pt x="49778" y="97358"/>
                  </a:lnTo>
                  <a:lnTo>
                    <a:pt x="49631" y="96698"/>
                  </a:lnTo>
                  <a:lnTo>
                    <a:pt x="51893" y="94761"/>
                  </a:lnTo>
                  <a:lnTo>
                    <a:pt x="52521" y="91934"/>
                  </a:lnTo>
                  <a:lnTo>
                    <a:pt x="53265" y="86154"/>
                  </a:lnTo>
                  <a:lnTo>
                    <a:pt x="54668" y="82646"/>
                  </a:lnTo>
                  <a:lnTo>
                    <a:pt x="55296" y="77840"/>
                  </a:lnTo>
                  <a:lnTo>
                    <a:pt x="55296" y="76783"/>
                  </a:lnTo>
                  <a:lnTo>
                    <a:pt x="56626" y="75599"/>
                  </a:lnTo>
                  <a:lnTo>
                    <a:pt x="56846" y="75118"/>
                  </a:lnTo>
                  <a:lnTo>
                    <a:pt x="55830" y="71578"/>
                  </a:lnTo>
                  <a:lnTo>
                    <a:pt x="55956" y="68458"/>
                  </a:lnTo>
                  <a:lnTo>
                    <a:pt x="55464" y="63505"/>
                  </a:lnTo>
                  <a:lnTo>
                    <a:pt x="55820" y="61589"/>
                  </a:lnTo>
                  <a:lnTo>
                    <a:pt x="55265" y="57903"/>
                  </a:lnTo>
                  <a:lnTo>
                    <a:pt x="51956" y="55380"/>
                  </a:lnTo>
                  <a:lnTo>
                    <a:pt x="51715" y="52459"/>
                  </a:lnTo>
                  <a:lnTo>
                    <a:pt x="50155" y="45998"/>
                  </a:lnTo>
                  <a:lnTo>
                    <a:pt x="49003" y="42407"/>
                  </a:lnTo>
                  <a:lnTo>
                    <a:pt x="44386" y="36396"/>
                  </a:lnTo>
                  <a:lnTo>
                    <a:pt x="43757" y="32899"/>
                  </a:lnTo>
                  <a:lnTo>
                    <a:pt x="39140" y="30585"/>
                  </a:lnTo>
                  <a:lnTo>
                    <a:pt x="37004" y="26962"/>
                  </a:lnTo>
                  <a:lnTo>
                    <a:pt x="32648" y="21151"/>
                  </a:lnTo>
                  <a:lnTo>
                    <a:pt x="29653" y="20156"/>
                  </a:lnTo>
                  <a:lnTo>
                    <a:pt x="25130" y="15905"/>
                  </a:lnTo>
                  <a:lnTo>
                    <a:pt x="22449" y="14125"/>
                  </a:lnTo>
                  <a:lnTo>
                    <a:pt x="17612" y="9507"/>
                  </a:lnTo>
                  <a:lnTo>
                    <a:pt x="15099" y="8282"/>
                  </a:lnTo>
                  <a:lnTo>
                    <a:pt x="14638" y="7811"/>
                  </a:lnTo>
                  <a:lnTo>
                    <a:pt x="15182" y="6806"/>
                  </a:lnTo>
                  <a:lnTo>
                    <a:pt x="6083" y="1832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E0D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8583005" y="8013798"/>
              <a:ext cx="24130" cy="50165"/>
            </a:xfrm>
            <a:custGeom>
              <a:avLst/>
              <a:gdLst/>
              <a:ahLst/>
              <a:cxnLst/>
              <a:rect l="l" t="t" r="r" b="b"/>
              <a:pathLst>
                <a:path w="24130" h="50165">
                  <a:moveTo>
                    <a:pt x="1591" y="0"/>
                  </a:moveTo>
                  <a:lnTo>
                    <a:pt x="0" y="1151"/>
                  </a:lnTo>
                  <a:lnTo>
                    <a:pt x="617" y="1926"/>
                  </a:lnTo>
                  <a:lnTo>
                    <a:pt x="2460" y="5193"/>
                  </a:lnTo>
                  <a:lnTo>
                    <a:pt x="4219" y="7633"/>
                  </a:lnTo>
                  <a:lnTo>
                    <a:pt x="7308" y="14366"/>
                  </a:lnTo>
                  <a:lnTo>
                    <a:pt x="6481" y="17968"/>
                  </a:lnTo>
                  <a:lnTo>
                    <a:pt x="7256" y="19088"/>
                  </a:lnTo>
                  <a:lnTo>
                    <a:pt x="8135" y="21287"/>
                  </a:lnTo>
                  <a:lnTo>
                    <a:pt x="7287" y="22072"/>
                  </a:lnTo>
                  <a:lnTo>
                    <a:pt x="5413" y="21308"/>
                  </a:lnTo>
                  <a:lnTo>
                    <a:pt x="4324" y="20083"/>
                  </a:lnTo>
                  <a:lnTo>
                    <a:pt x="2502" y="22470"/>
                  </a:lnTo>
                  <a:lnTo>
                    <a:pt x="1664" y="23936"/>
                  </a:lnTo>
                  <a:lnTo>
                    <a:pt x="659" y="31412"/>
                  </a:lnTo>
                  <a:lnTo>
                    <a:pt x="2743" y="37119"/>
                  </a:lnTo>
                  <a:lnTo>
                    <a:pt x="1225" y="43537"/>
                  </a:lnTo>
                  <a:lnTo>
                    <a:pt x="2219" y="48605"/>
                  </a:lnTo>
                  <a:lnTo>
                    <a:pt x="4889" y="50155"/>
                  </a:lnTo>
                  <a:lnTo>
                    <a:pt x="11685" y="46679"/>
                  </a:lnTo>
                  <a:lnTo>
                    <a:pt x="15297" y="45946"/>
                  </a:lnTo>
                  <a:lnTo>
                    <a:pt x="19789" y="44689"/>
                  </a:lnTo>
                  <a:lnTo>
                    <a:pt x="20732" y="45024"/>
                  </a:lnTo>
                  <a:lnTo>
                    <a:pt x="21549" y="44501"/>
                  </a:lnTo>
                  <a:lnTo>
                    <a:pt x="23549" y="42438"/>
                  </a:lnTo>
                  <a:lnTo>
                    <a:pt x="24072" y="41066"/>
                  </a:lnTo>
                  <a:lnTo>
                    <a:pt x="21517" y="40595"/>
                  </a:lnTo>
                  <a:lnTo>
                    <a:pt x="22355" y="37569"/>
                  </a:lnTo>
                  <a:lnTo>
                    <a:pt x="19161" y="34334"/>
                  </a:lnTo>
                  <a:lnTo>
                    <a:pt x="17842" y="31088"/>
                  </a:lnTo>
                  <a:lnTo>
                    <a:pt x="16470" y="27161"/>
                  </a:lnTo>
                  <a:lnTo>
                    <a:pt x="16093" y="26344"/>
                  </a:lnTo>
                  <a:lnTo>
                    <a:pt x="17517" y="25601"/>
                  </a:lnTo>
                  <a:lnTo>
                    <a:pt x="17957" y="26313"/>
                  </a:lnTo>
                  <a:lnTo>
                    <a:pt x="19392" y="27130"/>
                  </a:lnTo>
                  <a:lnTo>
                    <a:pt x="19685" y="28690"/>
                  </a:lnTo>
                  <a:lnTo>
                    <a:pt x="21193" y="28239"/>
                  </a:lnTo>
                  <a:lnTo>
                    <a:pt x="21559" y="27130"/>
                  </a:lnTo>
                  <a:lnTo>
                    <a:pt x="16470" y="19664"/>
                  </a:lnTo>
                  <a:lnTo>
                    <a:pt x="13224" y="13444"/>
                  </a:lnTo>
                  <a:lnTo>
                    <a:pt x="8628" y="7193"/>
                  </a:lnTo>
                  <a:lnTo>
                    <a:pt x="8261" y="7036"/>
                  </a:lnTo>
                  <a:lnTo>
                    <a:pt x="6649" y="5842"/>
                  </a:lnTo>
                  <a:lnTo>
                    <a:pt x="3612" y="1455"/>
                  </a:lnTo>
                  <a:lnTo>
                    <a:pt x="2471" y="418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9E95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8920481" y="7904408"/>
              <a:ext cx="45720" cy="70485"/>
            </a:xfrm>
            <a:custGeom>
              <a:avLst/>
              <a:gdLst/>
              <a:ahLst/>
              <a:cxnLst/>
              <a:rect l="l" t="t" r="r" b="b"/>
              <a:pathLst>
                <a:path w="45719" h="70484">
                  <a:moveTo>
                    <a:pt x="43140" y="0"/>
                  </a:moveTo>
                  <a:lnTo>
                    <a:pt x="41862" y="984"/>
                  </a:lnTo>
                  <a:lnTo>
                    <a:pt x="36857" y="12858"/>
                  </a:lnTo>
                  <a:lnTo>
                    <a:pt x="31695" y="18460"/>
                  </a:lnTo>
                  <a:lnTo>
                    <a:pt x="31004" y="20878"/>
                  </a:lnTo>
                  <a:lnTo>
                    <a:pt x="29391" y="28177"/>
                  </a:lnTo>
                  <a:lnTo>
                    <a:pt x="26763" y="32365"/>
                  </a:lnTo>
                  <a:lnTo>
                    <a:pt x="21015" y="40166"/>
                  </a:lnTo>
                  <a:lnTo>
                    <a:pt x="18721" y="44082"/>
                  </a:lnTo>
                  <a:lnTo>
                    <a:pt x="13256" y="51925"/>
                  </a:lnTo>
                  <a:lnTo>
                    <a:pt x="8481" y="57663"/>
                  </a:lnTo>
                  <a:lnTo>
                    <a:pt x="5591" y="61736"/>
                  </a:lnTo>
                  <a:lnTo>
                    <a:pt x="1664" y="64835"/>
                  </a:lnTo>
                  <a:lnTo>
                    <a:pt x="2921" y="65191"/>
                  </a:lnTo>
                  <a:lnTo>
                    <a:pt x="2638" y="65778"/>
                  </a:lnTo>
                  <a:lnTo>
                    <a:pt x="1361" y="67264"/>
                  </a:lnTo>
                  <a:lnTo>
                    <a:pt x="0" y="68144"/>
                  </a:lnTo>
                  <a:lnTo>
                    <a:pt x="1643" y="69924"/>
                  </a:lnTo>
                  <a:lnTo>
                    <a:pt x="6638" y="64584"/>
                  </a:lnTo>
                  <a:lnTo>
                    <a:pt x="10387" y="61746"/>
                  </a:lnTo>
                  <a:lnTo>
                    <a:pt x="14334" y="55474"/>
                  </a:lnTo>
                  <a:lnTo>
                    <a:pt x="16690" y="53883"/>
                  </a:lnTo>
                  <a:lnTo>
                    <a:pt x="21245" y="49202"/>
                  </a:lnTo>
                  <a:lnTo>
                    <a:pt x="22533" y="46438"/>
                  </a:lnTo>
                  <a:lnTo>
                    <a:pt x="23213" y="45579"/>
                  </a:lnTo>
                  <a:lnTo>
                    <a:pt x="26648" y="43412"/>
                  </a:lnTo>
                  <a:lnTo>
                    <a:pt x="28648" y="41297"/>
                  </a:lnTo>
                  <a:lnTo>
                    <a:pt x="30805" y="38752"/>
                  </a:lnTo>
                  <a:lnTo>
                    <a:pt x="31046" y="37936"/>
                  </a:lnTo>
                  <a:lnTo>
                    <a:pt x="31611" y="38826"/>
                  </a:lnTo>
                  <a:lnTo>
                    <a:pt x="33286" y="37559"/>
                  </a:lnTo>
                  <a:lnTo>
                    <a:pt x="36302" y="36250"/>
                  </a:lnTo>
                  <a:lnTo>
                    <a:pt x="37538" y="36731"/>
                  </a:lnTo>
                  <a:lnTo>
                    <a:pt x="38134" y="38836"/>
                  </a:lnTo>
                  <a:lnTo>
                    <a:pt x="40022" y="32657"/>
                  </a:lnTo>
                  <a:lnTo>
                    <a:pt x="41572" y="26399"/>
                  </a:lnTo>
                  <a:lnTo>
                    <a:pt x="42858" y="20083"/>
                  </a:lnTo>
                  <a:lnTo>
                    <a:pt x="45412" y="5402"/>
                  </a:lnTo>
                  <a:lnTo>
                    <a:pt x="45370" y="1151"/>
                  </a:lnTo>
                  <a:lnTo>
                    <a:pt x="43140" y="0"/>
                  </a:lnTo>
                  <a:close/>
                </a:path>
              </a:pathLst>
            </a:custGeom>
            <a:solidFill>
              <a:srgbClr val="A9A0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8691671" y="7563738"/>
              <a:ext cx="18415" cy="78105"/>
            </a:xfrm>
            <a:custGeom>
              <a:avLst/>
              <a:gdLst/>
              <a:ahLst/>
              <a:cxnLst/>
              <a:rect l="l" t="t" r="r" b="b"/>
              <a:pathLst>
                <a:path w="18415" h="78104">
                  <a:moveTo>
                    <a:pt x="1287" y="0"/>
                  </a:moveTo>
                  <a:lnTo>
                    <a:pt x="701" y="439"/>
                  </a:lnTo>
                  <a:lnTo>
                    <a:pt x="460" y="2272"/>
                  </a:lnTo>
                  <a:lnTo>
                    <a:pt x="649" y="3183"/>
                  </a:lnTo>
                  <a:lnTo>
                    <a:pt x="1340" y="6020"/>
                  </a:lnTo>
                  <a:lnTo>
                    <a:pt x="1937" y="8900"/>
                  </a:lnTo>
                  <a:lnTo>
                    <a:pt x="3895" y="14177"/>
                  </a:lnTo>
                  <a:lnTo>
                    <a:pt x="4094" y="16763"/>
                  </a:lnTo>
                  <a:lnTo>
                    <a:pt x="0" y="23433"/>
                  </a:lnTo>
                  <a:lnTo>
                    <a:pt x="1413" y="27653"/>
                  </a:lnTo>
                  <a:lnTo>
                    <a:pt x="4094" y="36396"/>
                  </a:lnTo>
                  <a:lnTo>
                    <a:pt x="5675" y="40731"/>
                  </a:lnTo>
                  <a:lnTo>
                    <a:pt x="6512" y="47098"/>
                  </a:lnTo>
                  <a:lnTo>
                    <a:pt x="6235" y="48532"/>
                  </a:lnTo>
                  <a:lnTo>
                    <a:pt x="5612" y="53820"/>
                  </a:lnTo>
                  <a:lnTo>
                    <a:pt x="6523" y="57265"/>
                  </a:lnTo>
                  <a:lnTo>
                    <a:pt x="6031" y="60710"/>
                  </a:lnTo>
                  <a:lnTo>
                    <a:pt x="6031" y="63683"/>
                  </a:lnTo>
                  <a:lnTo>
                    <a:pt x="6827" y="71275"/>
                  </a:lnTo>
                  <a:lnTo>
                    <a:pt x="7015" y="72908"/>
                  </a:lnTo>
                  <a:lnTo>
                    <a:pt x="6523" y="75882"/>
                  </a:lnTo>
                  <a:lnTo>
                    <a:pt x="6659" y="77212"/>
                  </a:lnTo>
                  <a:lnTo>
                    <a:pt x="7968" y="78039"/>
                  </a:lnTo>
                  <a:lnTo>
                    <a:pt x="9266" y="77536"/>
                  </a:lnTo>
                  <a:lnTo>
                    <a:pt x="9444" y="76594"/>
                  </a:lnTo>
                  <a:lnTo>
                    <a:pt x="11497" y="70448"/>
                  </a:lnTo>
                  <a:lnTo>
                    <a:pt x="9863" y="65327"/>
                  </a:lnTo>
                  <a:lnTo>
                    <a:pt x="13266" y="57987"/>
                  </a:lnTo>
                  <a:lnTo>
                    <a:pt x="13842" y="50354"/>
                  </a:lnTo>
                  <a:lnTo>
                    <a:pt x="13381" y="48532"/>
                  </a:lnTo>
                  <a:lnTo>
                    <a:pt x="16198" y="48009"/>
                  </a:lnTo>
                  <a:lnTo>
                    <a:pt x="17485" y="48009"/>
                  </a:lnTo>
                  <a:lnTo>
                    <a:pt x="17140" y="45181"/>
                  </a:lnTo>
                  <a:lnTo>
                    <a:pt x="2764" y="1350"/>
                  </a:lnTo>
                  <a:lnTo>
                    <a:pt x="2596" y="1183"/>
                  </a:lnTo>
                  <a:lnTo>
                    <a:pt x="2471" y="994"/>
                  </a:lnTo>
                  <a:lnTo>
                    <a:pt x="1287" y="0"/>
                  </a:lnTo>
                  <a:close/>
                </a:path>
                <a:path w="18415" h="78104">
                  <a:moveTo>
                    <a:pt x="17620" y="49114"/>
                  </a:moveTo>
                  <a:lnTo>
                    <a:pt x="17580" y="51056"/>
                  </a:lnTo>
                  <a:lnTo>
                    <a:pt x="17779" y="51171"/>
                  </a:lnTo>
                  <a:lnTo>
                    <a:pt x="17620" y="49114"/>
                  </a:lnTo>
                  <a:close/>
                </a:path>
                <a:path w="18415" h="78104">
                  <a:moveTo>
                    <a:pt x="17485" y="48009"/>
                  </a:moveTo>
                  <a:lnTo>
                    <a:pt x="16198" y="48009"/>
                  </a:lnTo>
                  <a:lnTo>
                    <a:pt x="17608" y="49014"/>
                  </a:lnTo>
                  <a:lnTo>
                    <a:pt x="17485" y="48009"/>
                  </a:lnTo>
                  <a:close/>
                </a:path>
              </a:pathLst>
            </a:custGeom>
            <a:solidFill>
              <a:srgbClr val="B3AB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8673672" y="7533728"/>
              <a:ext cx="18415" cy="97790"/>
            </a:xfrm>
            <a:custGeom>
              <a:avLst/>
              <a:gdLst/>
              <a:ahLst/>
              <a:cxnLst/>
              <a:rect l="l" t="t" r="r" b="b"/>
              <a:pathLst>
                <a:path w="18415" h="97790">
                  <a:moveTo>
                    <a:pt x="2198" y="0"/>
                  </a:moveTo>
                  <a:lnTo>
                    <a:pt x="0" y="219"/>
                  </a:lnTo>
                  <a:lnTo>
                    <a:pt x="1434" y="1612"/>
                  </a:lnTo>
                  <a:lnTo>
                    <a:pt x="2764" y="5989"/>
                  </a:lnTo>
                  <a:lnTo>
                    <a:pt x="4429" y="9580"/>
                  </a:lnTo>
                  <a:lnTo>
                    <a:pt x="6167" y="17842"/>
                  </a:lnTo>
                  <a:lnTo>
                    <a:pt x="6617" y="22449"/>
                  </a:lnTo>
                  <a:lnTo>
                    <a:pt x="6114" y="27067"/>
                  </a:lnTo>
                  <a:lnTo>
                    <a:pt x="6554" y="29454"/>
                  </a:lnTo>
                  <a:lnTo>
                    <a:pt x="7392" y="37318"/>
                  </a:lnTo>
                  <a:lnTo>
                    <a:pt x="7130" y="40365"/>
                  </a:lnTo>
                  <a:lnTo>
                    <a:pt x="8209" y="46480"/>
                  </a:lnTo>
                  <a:lnTo>
                    <a:pt x="7664" y="49621"/>
                  </a:lnTo>
                  <a:lnTo>
                    <a:pt x="7162" y="55506"/>
                  </a:lnTo>
                  <a:lnTo>
                    <a:pt x="7109" y="58228"/>
                  </a:lnTo>
                  <a:lnTo>
                    <a:pt x="8282" y="62333"/>
                  </a:lnTo>
                  <a:lnTo>
                    <a:pt x="8816" y="69442"/>
                  </a:lnTo>
                  <a:lnTo>
                    <a:pt x="10250" y="73275"/>
                  </a:lnTo>
                  <a:lnTo>
                    <a:pt x="13140" y="79453"/>
                  </a:lnTo>
                  <a:lnTo>
                    <a:pt x="12826" y="82154"/>
                  </a:lnTo>
                  <a:lnTo>
                    <a:pt x="13151" y="88793"/>
                  </a:lnTo>
                  <a:lnTo>
                    <a:pt x="14648" y="96740"/>
                  </a:lnTo>
                  <a:lnTo>
                    <a:pt x="15852" y="97211"/>
                  </a:lnTo>
                  <a:lnTo>
                    <a:pt x="16460" y="93138"/>
                  </a:lnTo>
                  <a:lnTo>
                    <a:pt x="17119" y="90751"/>
                  </a:lnTo>
                  <a:lnTo>
                    <a:pt x="16680" y="87410"/>
                  </a:lnTo>
                  <a:lnTo>
                    <a:pt x="17329" y="85149"/>
                  </a:lnTo>
                  <a:lnTo>
                    <a:pt x="17748" y="84426"/>
                  </a:lnTo>
                  <a:lnTo>
                    <a:pt x="16564" y="81400"/>
                  </a:lnTo>
                  <a:lnTo>
                    <a:pt x="17507" y="78971"/>
                  </a:lnTo>
                  <a:lnTo>
                    <a:pt x="17151" y="75892"/>
                  </a:lnTo>
                  <a:lnTo>
                    <a:pt x="16774" y="75264"/>
                  </a:lnTo>
                  <a:lnTo>
                    <a:pt x="18041" y="70531"/>
                  </a:lnTo>
                  <a:lnTo>
                    <a:pt x="14669" y="55548"/>
                  </a:lnTo>
                  <a:lnTo>
                    <a:pt x="14062" y="48406"/>
                  </a:lnTo>
                  <a:lnTo>
                    <a:pt x="16376" y="37747"/>
                  </a:lnTo>
                  <a:lnTo>
                    <a:pt x="16303" y="34229"/>
                  </a:lnTo>
                  <a:lnTo>
                    <a:pt x="14020" y="24920"/>
                  </a:lnTo>
                  <a:lnTo>
                    <a:pt x="12240" y="19098"/>
                  </a:lnTo>
                  <a:lnTo>
                    <a:pt x="7235" y="8743"/>
                  </a:lnTo>
                  <a:lnTo>
                    <a:pt x="6408" y="6146"/>
                  </a:lnTo>
                  <a:lnTo>
                    <a:pt x="3821" y="1895"/>
                  </a:lnTo>
                  <a:lnTo>
                    <a:pt x="2198" y="0"/>
                  </a:lnTo>
                  <a:close/>
                </a:path>
              </a:pathLst>
            </a:custGeom>
            <a:solidFill>
              <a:srgbClr val="B9B0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8678290" y="7539875"/>
              <a:ext cx="20955" cy="85090"/>
            </a:xfrm>
            <a:custGeom>
              <a:avLst/>
              <a:gdLst/>
              <a:ahLst/>
              <a:cxnLst/>
              <a:rect l="l" t="t" r="r" b="b"/>
              <a:pathLst>
                <a:path w="20955" h="85090">
                  <a:moveTo>
                    <a:pt x="1769" y="0"/>
                  </a:moveTo>
                  <a:lnTo>
                    <a:pt x="0" y="439"/>
                  </a:lnTo>
                  <a:lnTo>
                    <a:pt x="2052" y="2041"/>
                  </a:lnTo>
                  <a:lnTo>
                    <a:pt x="2492" y="3884"/>
                  </a:lnTo>
                  <a:lnTo>
                    <a:pt x="2827" y="6146"/>
                  </a:lnTo>
                  <a:lnTo>
                    <a:pt x="4429" y="7842"/>
                  </a:lnTo>
                  <a:lnTo>
                    <a:pt x="7717" y="15371"/>
                  </a:lnTo>
                  <a:lnTo>
                    <a:pt x="9612" y="21067"/>
                  </a:lnTo>
                  <a:lnTo>
                    <a:pt x="11224" y="30648"/>
                  </a:lnTo>
                  <a:lnTo>
                    <a:pt x="10669" y="34637"/>
                  </a:lnTo>
                  <a:lnTo>
                    <a:pt x="8523" y="44710"/>
                  </a:lnTo>
                  <a:lnTo>
                    <a:pt x="9591" y="50836"/>
                  </a:lnTo>
                  <a:lnTo>
                    <a:pt x="11842" y="59924"/>
                  </a:lnTo>
                  <a:lnTo>
                    <a:pt x="11476" y="63097"/>
                  </a:lnTo>
                  <a:lnTo>
                    <a:pt x="12502" y="66448"/>
                  </a:lnTo>
                  <a:lnTo>
                    <a:pt x="11099" y="68584"/>
                  </a:lnTo>
                  <a:lnTo>
                    <a:pt x="11287" y="69641"/>
                  </a:lnTo>
                  <a:lnTo>
                    <a:pt x="12355" y="70605"/>
                  </a:lnTo>
                  <a:lnTo>
                    <a:pt x="13235" y="73798"/>
                  </a:lnTo>
                  <a:lnTo>
                    <a:pt x="15151" y="76510"/>
                  </a:lnTo>
                  <a:lnTo>
                    <a:pt x="17172" y="81149"/>
                  </a:lnTo>
                  <a:lnTo>
                    <a:pt x="17308" y="83138"/>
                  </a:lnTo>
                  <a:lnTo>
                    <a:pt x="19601" y="84531"/>
                  </a:lnTo>
                  <a:lnTo>
                    <a:pt x="19936" y="84384"/>
                  </a:lnTo>
                  <a:lnTo>
                    <a:pt x="20271" y="83672"/>
                  </a:lnTo>
                  <a:lnTo>
                    <a:pt x="19936" y="78489"/>
                  </a:lnTo>
                  <a:lnTo>
                    <a:pt x="20030" y="74908"/>
                  </a:lnTo>
                  <a:lnTo>
                    <a:pt x="20774" y="68730"/>
                  </a:lnTo>
                  <a:lnTo>
                    <a:pt x="16146" y="53904"/>
                  </a:lnTo>
                  <a:lnTo>
                    <a:pt x="14585" y="48249"/>
                  </a:lnTo>
                  <a:lnTo>
                    <a:pt x="14921" y="46867"/>
                  </a:lnTo>
                  <a:lnTo>
                    <a:pt x="18439" y="41370"/>
                  </a:lnTo>
                  <a:lnTo>
                    <a:pt x="17842" y="36752"/>
                  </a:lnTo>
                  <a:lnTo>
                    <a:pt x="15245" y="30208"/>
                  </a:lnTo>
                  <a:lnTo>
                    <a:pt x="14030" y="24261"/>
                  </a:lnTo>
                  <a:lnTo>
                    <a:pt x="15811" y="24857"/>
                  </a:lnTo>
                  <a:lnTo>
                    <a:pt x="13716" y="19769"/>
                  </a:lnTo>
                  <a:lnTo>
                    <a:pt x="4324" y="3151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B6AE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8871446" y="7763428"/>
              <a:ext cx="60960" cy="163195"/>
            </a:xfrm>
            <a:custGeom>
              <a:avLst/>
              <a:gdLst/>
              <a:ahLst/>
              <a:cxnLst/>
              <a:rect l="l" t="t" r="r" b="b"/>
              <a:pathLst>
                <a:path w="60959" h="163195">
                  <a:moveTo>
                    <a:pt x="49265" y="0"/>
                  </a:moveTo>
                  <a:lnTo>
                    <a:pt x="48009" y="376"/>
                  </a:lnTo>
                  <a:lnTo>
                    <a:pt x="48595" y="1329"/>
                  </a:lnTo>
                  <a:lnTo>
                    <a:pt x="49035" y="3937"/>
                  </a:lnTo>
                  <a:lnTo>
                    <a:pt x="52951" y="14292"/>
                  </a:lnTo>
                  <a:lnTo>
                    <a:pt x="53527" y="21454"/>
                  </a:lnTo>
                  <a:lnTo>
                    <a:pt x="56930" y="35883"/>
                  </a:lnTo>
                  <a:lnTo>
                    <a:pt x="55652" y="43359"/>
                  </a:lnTo>
                  <a:lnTo>
                    <a:pt x="56375" y="54605"/>
                  </a:lnTo>
                  <a:lnTo>
                    <a:pt x="54856" y="58375"/>
                  </a:lnTo>
                  <a:lnTo>
                    <a:pt x="53548" y="64123"/>
                  </a:lnTo>
                  <a:lnTo>
                    <a:pt x="54448" y="68301"/>
                  </a:lnTo>
                  <a:lnTo>
                    <a:pt x="53474" y="71181"/>
                  </a:lnTo>
                  <a:lnTo>
                    <a:pt x="51474" y="75484"/>
                  </a:lnTo>
                  <a:lnTo>
                    <a:pt x="51003" y="77013"/>
                  </a:lnTo>
                  <a:lnTo>
                    <a:pt x="51097" y="79536"/>
                  </a:lnTo>
                  <a:lnTo>
                    <a:pt x="48197" y="82699"/>
                  </a:lnTo>
                  <a:lnTo>
                    <a:pt x="48741" y="86971"/>
                  </a:lnTo>
                  <a:lnTo>
                    <a:pt x="46469" y="90018"/>
                  </a:lnTo>
                  <a:lnTo>
                    <a:pt x="44972" y="92991"/>
                  </a:lnTo>
                  <a:lnTo>
                    <a:pt x="44700" y="93965"/>
                  </a:lnTo>
                  <a:lnTo>
                    <a:pt x="44658" y="95033"/>
                  </a:lnTo>
                  <a:lnTo>
                    <a:pt x="42176" y="96845"/>
                  </a:lnTo>
                  <a:lnTo>
                    <a:pt x="41056" y="98227"/>
                  </a:lnTo>
                  <a:lnTo>
                    <a:pt x="41045" y="100761"/>
                  </a:lnTo>
                  <a:lnTo>
                    <a:pt x="38721" y="103431"/>
                  </a:lnTo>
                  <a:lnTo>
                    <a:pt x="37799" y="105609"/>
                  </a:lnTo>
                  <a:lnTo>
                    <a:pt x="37161" y="110719"/>
                  </a:lnTo>
                  <a:lnTo>
                    <a:pt x="35098" y="112530"/>
                  </a:lnTo>
                  <a:lnTo>
                    <a:pt x="31758" y="117483"/>
                  </a:lnTo>
                  <a:lnTo>
                    <a:pt x="28711" y="123797"/>
                  </a:lnTo>
                  <a:lnTo>
                    <a:pt x="27978" y="125734"/>
                  </a:lnTo>
                  <a:lnTo>
                    <a:pt x="26669" y="127399"/>
                  </a:lnTo>
                  <a:lnTo>
                    <a:pt x="25884" y="130058"/>
                  </a:lnTo>
                  <a:lnTo>
                    <a:pt x="23151" y="131357"/>
                  </a:lnTo>
                  <a:lnTo>
                    <a:pt x="22575" y="133901"/>
                  </a:lnTo>
                  <a:lnTo>
                    <a:pt x="20229" y="138393"/>
                  </a:lnTo>
                  <a:lnTo>
                    <a:pt x="19413" y="140948"/>
                  </a:lnTo>
                  <a:lnTo>
                    <a:pt x="15591" y="142686"/>
                  </a:lnTo>
                  <a:lnTo>
                    <a:pt x="15015" y="144037"/>
                  </a:lnTo>
                  <a:lnTo>
                    <a:pt x="14575" y="146320"/>
                  </a:lnTo>
                  <a:lnTo>
                    <a:pt x="14083" y="147168"/>
                  </a:lnTo>
                  <a:lnTo>
                    <a:pt x="9968" y="150026"/>
                  </a:lnTo>
                  <a:lnTo>
                    <a:pt x="7758" y="153314"/>
                  </a:lnTo>
                  <a:lnTo>
                    <a:pt x="2848" y="158874"/>
                  </a:lnTo>
                  <a:lnTo>
                    <a:pt x="0" y="161492"/>
                  </a:lnTo>
                  <a:lnTo>
                    <a:pt x="900" y="162623"/>
                  </a:lnTo>
                  <a:lnTo>
                    <a:pt x="2031" y="163031"/>
                  </a:lnTo>
                  <a:lnTo>
                    <a:pt x="6868" y="158749"/>
                  </a:lnTo>
                  <a:lnTo>
                    <a:pt x="9182" y="155042"/>
                  </a:lnTo>
                  <a:lnTo>
                    <a:pt x="10659" y="153576"/>
                  </a:lnTo>
                  <a:lnTo>
                    <a:pt x="14680" y="151105"/>
                  </a:lnTo>
                  <a:lnTo>
                    <a:pt x="16502" y="149283"/>
                  </a:lnTo>
                  <a:lnTo>
                    <a:pt x="19161" y="144257"/>
                  </a:lnTo>
                  <a:lnTo>
                    <a:pt x="21245" y="142006"/>
                  </a:lnTo>
                  <a:lnTo>
                    <a:pt x="23454" y="139147"/>
                  </a:lnTo>
                  <a:lnTo>
                    <a:pt x="24030" y="138812"/>
                  </a:lnTo>
                  <a:lnTo>
                    <a:pt x="24533" y="135063"/>
                  </a:lnTo>
                  <a:lnTo>
                    <a:pt x="26742" y="132927"/>
                  </a:lnTo>
                  <a:lnTo>
                    <a:pt x="29339" y="129849"/>
                  </a:lnTo>
                  <a:lnTo>
                    <a:pt x="29842" y="128969"/>
                  </a:lnTo>
                  <a:lnTo>
                    <a:pt x="30051" y="127127"/>
                  </a:lnTo>
                  <a:lnTo>
                    <a:pt x="30396" y="126331"/>
                  </a:lnTo>
                  <a:lnTo>
                    <a:pt x="34648" y="122949"/>
                  </a:lnTo>
                  <a:lnTo>
                    <a:pt x="35841" y="118111"/>
                  </a:lnTo>
                  <a:lnTo>
                    <a:pt x="42333" y="112373"/>
                  </a:lnTo>
                  <a:lnTo>
                    <a:pt x="43852" y="109075"/>
                  </a:lnTo>
                  <a:lnTo>
                    <a:pt x="45286" y="101745"/>
                  </a:lnTo>
                  <a:lnTo>
                    <a:pt x="47307" y="98771"/>
                  </a:lnTo>
                  <a:lnTo>
                    <a:pt x="48961" y="94562"/>
                  </a:lnTo>
                  <a:lnTo>
                    <a:pt x="49537" y="93641"/>
                  </a:lnTo>
                  <a:lnTo>
                    <a:pt x="51171" y="87787"/>
                  </a:lnTo>
                  <a:lnTo>
                    <a:pt x="54459" y="84028"/>
                  </a:lnTo>
                  <a:lnTo>
                    <a:pt x="57034" y="73107"/>
                  </a:lnTo>
                  <a:lnTo>
                    <a:pt x="56637" y="68835"/>
                  </a:lnTo>
                  <a:lnTo>
                    <a:pt x="58867" y="55055"/>
                  </a:lnTo>
                  <a:lnTo>
                    <a:pt x="58867" y="48050"/>
                  </a:lnTo>
                  <a:lnTo>
                    <a:pt x="60406" y="42428"/>
                  </a:lnTo>
                  <a:lnTo>
                    <a:pt x="59296" y="36815"/>
                  </a:lnTo>
                  <a:lnTo>
                    <a:pt x="58249" y="27287"/>
                  </a:lnTo>
                  <a:lnTo>
                    <a:pt x="56888" y="19433"/>
                  </a:lnTo>
                  <a:lnTo>
                    <a:pt x="55673" y="14544"/>
                  </a:lnTo>
                  <a:lnTo>
                    <a:pt x="53621" y="9915"/>
                  </a:lnTo>
                  <a:lnTo>
                    <a:pt x="52050" y="3560"/>
                  </a:lnTo>
                  <a:lnTo>
                    <a:pt x="50783" y="2638"/>
                  </a:lnTo>
                  <a:lnTo>
                    <a:pt x="50281" y="1266"/>
                  </a:lnTo>
                  <a:lnTo>
                    <a:pt x="50218" y="628"/>
                  </a:lnTo>
                  <a:lnTo>
                    <a:pt x="49841" y="230"/>
                  </a:lnTo>
                  <a:lnTo>
                    <a:pt x="49265" y="0"/>
                  </a:lnTo>
                  <a:close/>
                </a:path>
              </a:pathLst>
            </a:custGeom>
            <a:solidFill>
              <a:srgbClr val="C3B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8608658" y="7468955"/>
              <a:ext cx="34290" cy="111760"/>
            </a:xfrm>
            <a:custGeom>
              <a:avLst/>
              <a:gdLst/>
              <a:ahLst/>
              <a:cxnLst/>
              <a:rect l="l" t="t" r="r" b="b"/>
              <a:pathLst>
                <a:path w="34290" h="111759">
                  <a:moveTo>
                    <a:pt x="827" y="0"/>
                  </a:moveTo>
                  <a:lnTo>
                    <a:pt x="251" y="94"/>
                  </a:lnTo>
                  <a:lnTo>
                    <a:pt x="0" y="303"/>
                  </a:lnTo>
                  <a:lnTo>
                    <a:pt x="1916" y="2240"/>
                  </a:lnTo>
                  <a:lnTo>
                    <a:pt x="4649" y="5382"/>
                  </a:lnTo>
                  <a:lnTo>
                    <a:pt x="6397" y="9151"/>
                  </a:lnTo>
                  <a:lnTo>
                    <a:pt x="9162" y="13570"/>
                  </a:lnTo>
                  <a:lnTo>
                    <a:pt x="10805" y="14910"/>
                  </a:lnTo>
                  <a:lnTo>
                    <a:pt x="14575" y="17549"/>
                  </a:lnTo>
                  <a:lnTo>
                    <a:pt x="17182" y="21025"/>
                  </a:lnTo>
                  <a:lnTo>
                    <a:pt x="19570" y="29643"/>
                  </a:lnTo>
                  <a:lnTo>
                    <a:pt x="20899" y="31381"/>
                  </a:lnTo>
                  <a:lnTo>
                    <a:pt x="21172" y="34857"/>
                  </a:lnTo>
                  <a:lnTo>
                    <a:pt x="22805" y="37936"/>
                  </a:lnTo>
                  <a:lnTo>
                    <a:pt x="24753" y="43852"/>
                  </a:lnTo>
                  <a:lnTo>
                    <a:pt x="23967" y="46469"/>
                  </a:lnTo>
                  <a:lnTo>
                    <a:pt x="24459" y="51558"/>
                  </a:lnTo>
                  <a:lnTo>
                    <a:pt x="24428" y="54071"/>
                  </a:lnTo>
                  <a:lnTo>
                    <a:pt x="26020" y="59485"/>
                  </a:lnTo>
                  <a:lnTo>
                    <a:pt x="24983" y="62511"/>
                  </a:lnTo>
                  <a:lnTo>
                    <a:pt x="25360" y="66249"/>
                  </a:lnTo>
                  <a:lnTo>
                    <a:pt x="25056" y="66971"/>
                  </a:lnTo>
                  <a:lnTo>
                    <a:pt x="22355" y="69955"/>
                  </a:lnTo>
                  <a:lnTo>
                    <a:pt x="22271" y="73055"/>
                  </a:lnTo>
                  <a:lnTo>
                    <a:pt x="22962" y="78500"/>
                  </a:lnTo>
                  <a:lnTo>
                    <a:pt x="22753" y="81002"/>
                  </a:lnTo>
                  <a:lnTo>
                    <a:pt x="21088" y="88238"/>
                  </a:lnTo>
                  <a:lnTo>
                    <a:pt x="22302" y="93232"/>
                  </a:lnTo>
                  <a:lnTo>
                    <a:pt x="21423" y="98834"/>
                  </a:lnTo>
                  <a:lnTo>
                    <a:pt x="21601" y="99578"/>
                  </a:lnTo>
                  <a:lnTo>
                    <a:pt x="19926" y="102195"/>
                  </a:lnTo>
                  <a:lnTo>
                    <a:pt x="19423" y="104415"/>
                  </a:lnTo>
                  <a:lnTo>
                    <a:pt x="19224" y="107651"/>
                  </a:lnTo>
                  <a:lnTo>
                    <a:pt x="16910" y="110583"/>
                  </a:lnTo>
                  <a:lnTo>
                    <a:pt x="17329" y="111703"/>
                  </a:lnTo>
                  <a:lnTo>
                    <a:pt x="19130" y="111514"/>
                  </a:lnTo>
                  <a:lnTo>
                    <a:pt x="21067" y="109640"/>
                  </a:lnTo>
                  <a:lnTo>
                    <a:pt x="21653" y="104813"/>
                  </a:lnTo>
                  <a:lnTo>
                    <a:pt x="23842" y="99263"/>
                  </a:lnTo>
                  <a:lnTo>
                    <a:pt x="23119" y="93578"/>
                  </a:lnTo>
                  <a:lnTo>
                    <a:pt x="25245" y="88876"/>
                  </a:lnTo>
                  <a:lnTo>
                    <a:pt x="26020" y="81987"/>
                  </a:lnTo>
                  <a:lnTo>
                    <a:pt x="26836" y="80028"/>
                  </a:lnTo>
                  <a:lnTo>
                    <a:pt x="26596" y="77474"/>
                  </a:lnTo>
                  <a:lnTo>
                    <a:pt x="26753" y="77002"/>
                  </a:lnTo>
                  <a:lnTo>
                    <a:pt x="29559" y="74322"/>
                  </a:lnTo>
                  <a:lnTo>
                    <a:pt x="30030" y="71243"/>
                  </a:lnTo>
                  <a:lnTo>
                    <a:pt x="30396" y="66751"/>
                  </a:lnTo>
                  <a:lnTo>
                    <a:pt x="33915" y="63160"/>
                  </a:lnTo>
                  <a:lnTo>
                    <a:pt x="32103" y="61914"/>
                  </a:lnTo>
                  <a:lnTo>
                    <a:pt x="31883" y="61589"/>
                  </a:lnTo>
                  <a:lnTo>
                    <a:pt x="33318" y="59558"/>
                  </a:lnTo>
                  <a:lnTo>
                    <a:pt x="31109" y="57589"/>
                  </a:lnTo>
                  <a:lnTo>
                    <a:pt x="32763" y="54480"/>
                  </a:lnTo>
                  <a:lnTo>
                    <a:pt x="32428" y="53181"/>
                  </a:lnTo>
                  <a:lnTo>
                    <a:pt x="30376" y="51223"/>
                  </a:lnTo>
                  <a:lnTo>
                    <a:pt x="29716" y="44668"/>
                  </a:lnTo>
                  <a:lnTo>
                    <a:pt x="29276" y="42742"/>
                  </a:lnTo>
                  <a:lnTo>
                    <a:pt x="28229" y="42187"/>
                  </a:lnTo>
                  <a:lnTo>
                    <a:pt x="28438" y="41433"/>
                  </a:lnTo>
                  <a:lnTo>
                    <a:pt x="28030" y="40449"/>
                  </a:lnTo>
                  <a:lnTo>
                    <a:pt x="28522" y="39538"/>
                  </a:lnTo>
                  <a:lnTo>
                    <a:pt x="28773" y="37663"/>
                  </a:lnTo>
                  <a:lnTo>
                    <a:pt x="29077" y="36669"/>
                  </a:lnTo>
                  <a:lnTo>
                    <a:pt x="27695" y="34983"/>
                  </a:lnTo>
                  <a:lnTo>
                    <a:pt x="25611" y="34040"/>
                  </a:lnTo>
                  <a:lnTo>
                    <a:pt x="25904" y="32166"/>
                  </a:lnTo>
                  <a:lnTo>
                    <a:pt x="25726" y="29025"/>
                  </a:lnTo>
                  <a:lnTo>
                    <a:pt x="24543" y="28124"/>
                  </a:lnTo>
                  <a:lnTo>
                    <a:pt x="20585" y="20062"/>
                  </a:lnTo>
                  <a:lnTo>
                    <a:pt x="17674" y="15182"/>
                  </a:lnTo>
                  <a:lnTo>
                    <a:pt x="13811" y="11769"/>
                  </a:lnTo>
                  <a:lnTo>
                    <a:pt x="11308" y="8282"/>
                  </a:lnTo>
                  <a:lnTo>
                    <a:pt x="7465" y="5507"/>
                  </a:lnTo>
                  <a:lnTo>
                    <a:pt x="7203" y="4607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D4C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8651819" y="7505415"/>
              <a:ext cx="19685" cy="84455"/>
            </a:xfrm>
            <a:custGeom>
              <a:avLst/>
              <a:gdLst/>
              <a:ahLst/>
              <a:cxnLst/>
              <a:rect l="l" t="t" r="r" b="b"/>
              <a:pathLst>
                <a:path w="19684" h="84454">
                  <a:moveTo>
                    <a:pt x="481" y="0"/>
                  </a:moveTo>
                  <a:lnTo>
                    <a:pt x="0" y="1235"/>
                  </a:lnTo>
                  <a:lnTo>
                    <a:pt x="2848" y="5057"/>
                  </a:lnTo>
                  <a:lnTo>
                    <a:pt x="3225" y="7570"/>
                  </a:lnTo>
                  <a:lnTo>
                    <a:pt x="6617" y="11109"/>
                  </a:lnTo>
                  <a:lnTo>
                    <a:pt x="7612" y="13350"/>
                  </a:lnTo>
                  <a:lnTo>
                    <a:pt x="7832" y="18365"/>
                  </a:lnTo>
                  <a:lnTo>
                    <a:pt x="9245" y="20522"/>
                  </a:lnTo>
                  <a:lnTo>
                    <a:pt x="9696" y="22973"/>
                  </a:lnTo>
                  <a:lnTo>
                    <a:pt x="10062" y="23915"/>
                  </a:lnTo>
                  <a:lnTo>
                    <a:pt x="9947" y="24920"/>
                  </a:lnTo>
                  <a:lnTo>
                    <a:pt x="10313" y="28177"/>
                  </a:lnTo>
                  <a:lnTo>
                    <a:pt x="10303" y="30501"/>
                  </a:lnTo>
                  <a:lnTo>
                    <a:pt x="11580" y="32773"/>
                  </a:lnTo>
                  <a:lnTo>
                    <a:pt x="11088" y="36616"/>
                  </a:lnTo>
                  <a:lnTo>
                    <a:pt x="12334" y="40511"/>
                  </a:lnTo>
                  <a:lnTo>
                    <a:pt x="11182" y="44794"/>
                  </a:lnTo>
                  <a:lnTo>
                    <a:pt x="10931" y="45265"/>
                  </a:lnTo>
                  <a:lnTo>
                    <a:pt x="11915" y="49014"/>
                  </a:lnTo>
                  <a:lnTo>
                    <a:pt x="11130" y="52427"/>
                  </a:lnTo>
                  <a:lnTo>
                    <a:pt x="11716" y="56427"/>
                  </a:lnTo>
                  <a:lnTo>
                    <a:pt x="14449" y="60417"/>
                  </a:lnTo>
                  <a:lnTo>
                    <a:pt x="14229" y="64741"/>
                  </a:lnTo>
                  <a:lnTo>
                    <a:pt x="14439" y="69453"/>
                  </a:lnTo>
                  <a:lnTo>
                    <a:pt x="14585" y="69945"/>
                  </a:lnTo>
                  <a:lnTo>
                    <a:pt x="13392" y="73442"/>
                  </a:lnTo>
                  <a:lnTo>
                    <a:pt x="14397" y="76783"/>
                  </a:lnTo>
                  <a:lnTo>
                    <a:pt x="12711" y="81002"/>
                  </a:lnTo>
                  <a:lnTo>
                    <a:pt x="12931" y="82280"/>
                  </a:lnTo>
                  <a:lnTo>
                    <a:pt x="13455" y="83442"/>
                  </a:lnTo>
                  <a:lnTo>
                    <a:pt x="14774" y="83840"/>
                  </a:lnTo>
                  <a:lnTo>
                    <a:pt x="14669" y="82803"/>
                  </a:lnTo>
                  <a:lnTo>
                    <a:pt x="16125" y="78699"/>
                  </a:lnTo>
                  <a:lnTo>
                    <a:pt x="16104" y="75002"/>
                  </a:lnTo>
                  <a:lnTo>
                    <a:pt x="18271" y="71505"/>
                  </a:lnTo>
                  <a:lnTo>
                    <a:pt x="18460" y="71003"/>
                  </a:lnTo>
                  <a:lnTo>
                    <a:pt x="17591" y="66846"/>
                  </a:lnTo>
                  <a:lnTo>
                    <a:pt x="19161" y="63348"/>
                  </a:lnTo>
                  <a:lnTo>
                    <a:pt x="19475" y="57003"/>
                  </a:lnTo>
                  <a:lnTo>
                    <a:pt x="19465" y="54103"/>
                  </a:lnTo>
                  <a:lnTo>
                    <a:pt x="18858" y="49035"/>
                  </a:lnTo>
                  <a:lnTo>
                    <a:pt x="19580" y="46742"/>
                  </a:lnTo>
                  <a:lnTo>
                    <a:pt x="18816" y="44511"/>
                  </a:lnTo>
                  <a:lnTo>
                    <a:pt x="17695" y="42532"/>
                  </a:lnTo>
                  <a:lnTo>
                    <a:pt x="18146" y="40323"/>
                  </a:lnTo>
                  <a:lnTo>
                    <a:pt x="17716" y="34669"/>
                  </a:lnTo>
                  <a:lnTo>
                    <a:pt x="16146" y="31454"/>
                  </a:lnTo>
                  <a:lnTo>
                    <a:pt x="15119" y="26260"/>
                  </a:lnTo>
                  <a:lnTo>
                    <a:pt x="15455" y="24690"/>
                  </a:lnTo>
                  <a:lnTo>
                    <a:pt x="15601" y="21308"/>
                  </a:lnTo>
                  <a:lnTo>
                    <a:pt x="17475" y="21611"/>
                  </a:lnTo>
                  <a:lnTo>
                    <a:pt x="18428" y="20837"/>
                  </a:lnTo>
                  <a:lnTo>
                    <a:pt x="14303" y="15015"/>
                  </a:lnTo>
                  <a:lnTo>
                    <a:pt x="9811" y="9507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C3B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8942240" y="7823384"/>
              <a:ext cx="23495" cy="76200"/>
            </a:xfrm>
            <a:custGeom>
              <a:avLst/>
              <a:gdLst/>
              <a:ahLst/>
              <a:cxnLst/>
              <a:rect l="l" t="t" r="r" b="b"/>
              <a:pathLst>
                <a:path w="23494" h="76200">
                  <a:moveTo>
                    <a:pt x="14104" y="0"/>
                  </a:moveTo>
                  <a:lnTo>
                    <a:pt x="11528" y="670"/>
                  </a:lnTo>
                  <a:lnTo>
                    <a:pt x="11664" y="1486"/>
                  </a:lnTo>
                  <a:lnTo>
                    <a:pt x="11690" y="2136"/>
                  </a:lnTo>
                  <a:lnTo>
                    <a:pt x="11413" y="4177"/>
                  </a:lnTo>
                  <a:lnTo>
                    <a:pt x="11172" y="5518"/>
                  </a:lnTo>
                  <a:lnTo>
                    <a:pt x="11905" y="6795"/>
                  </a:lnTo>
                  <a:lnTo>
                    <a:pt x="12784" y="9235"/>
                  </a:lnTo>
                  <a:lnTo>
                    <a:pt x="12973" y="11758"/>
                  </a:lnTo>
                  <a:lnTo>
                    <a:pt x="12250" y="19130"/>
                  </a:lnTo>
                  <a:lnTo>
                    <a:pt x="12722" y="23978"/>
                  </a:lnTo>
                  <a:lnTo>
                    <a:pt x="12020" y="34491"/>
                  </a:lnTo>
                  <a:lnTo>
                    <a:pt x="11112" y="39852"/>
                  </a:lnTo>
                  <a:lnTo>
                    <a:pt x="10994" y="41318"/>
                  </a:lnTo>
                  <a:lnTo>
                    <a:pt x="10680" y="46501"/>
                  </a:lnTo>
                  <a:lnTo>
                    <a:pt x="10261" y="47087"/>
                  </a:lnTo>
                  <a:lnTo>
                    <a:pt x="8858" y="50438"/>
                  </a:lnTo>
                  <a:lnTo>
                    <a:pt x="8125" y="53202"/>
                  </a:lnTo>
                  <a:lnTo>
                    <a:pt x="7245" y="61746"/>
                  </a:lnTo>
                  <a:lnTo>
                    <a:pt x="5245" y="66898"/>
                  </a:lnTo>
                  <a:lnTo>
                    <a:pt x="1130" y="72678"/>
                  </a:lnTo>
                  <a:lnTo>
                    <a:pt x="0" y="73704"/>
                  </a:lnTo>
                  <a:lnTo>
                    <a:pt x="104" y="75338"/>
                  </a:lnTo>
                  <a:lnTo>
                    <a:pt x="984" y="76196"/>
                  </a:lnTo>
                  <a:lnTo>
                    <a:pt x="1717" y="75338"/>
                  </a:lnTo>
                  <a:lnTo>
                    <a:pt x="3643" y="73411"/>
                  </a:lnTo>
                  <a:lnTo>
                    <a:pt x="4533" y="72804"/>
                  </a:lnTo>
                  <a:lnTo>
                    <a:pt x="8418" y="69505"/>
                  </a:lnTo>
                  <a:lnTo>
                    <a:pt x="10230" y="65066"/>
                  </a:lnTo>
                  <a:lnTo>
                    <a:pt x="11727" y="57966"/>
                  </a:lnTo>
                  <a:lnTo>
                    <a:pt x="12428" y="55767"/>
                  </a:lnTo>
                  <a:lnTo>
                    <a:pt x="14910" y="51076"/>
                  </a:lnTo>
                  <a:lnTo>
                    <a:pt x="15423" y="48239"/>
                  </a:lnTo>
                  <a:lnTo>
                    <a:pt x="15831" y="44637"/>
                  </a:lnTo>
                  <a:lnTo>
                    <a:pt x="16009" y="43967"/>
                  </a:lnTo>
                  <a:lnTo>
                    <a:pt x="16512" y="41318"/>
                  </a:lnTo>
                  <a:lnTo>
                    <a:pt x="17423" y="39852"/>
                  </a:lnTo>
                  <a:lnTo>
                    <a:pt x="19664" y="39705"/>
                  </a:lnTo>
                  <a:lnTo>
                    <a:pt x="19873" y="39590"/>
                  </a:lnTo>
                  <a:lnTo>
                    <a:pt x="20062" y="39454"/>
                  </a:lnTo>
                  <a:lnTo>
                    <a:pt x="21224" y="38176"/>
                  </a:lnTo>
                  <a:lnTo>
                    <a:pt x="21674" y="35119"/>
                  </a:lnTo>
                  <a:lnTo>
                    <a:pt x="22641" y="35119"/>
                  </a:lnTo>
                  <a:lnTo>
                    <a:pt x="14020" y="1486"/>
                  </a:lnTo>
                  <a:lnTo>
                    <a:pt x="14104" y="0"/>
                  </a:lnTo>
                  <a:close/>
                </a:path>
                <a:path w="23494" h="76200">
                  <a:moveTo>
                    <a:pt x="22727" y="36370"/>
                  </a:moveTo>
                  <a:lnTo>
                    <a:pt x="21873" y="37737"/>
                  </a:lnTo>
                  <a:lnTo>
                    <a:pt x="22878" y="38574"/>
                  </a:lnTo>
                  <a:lnTo>
                    <a:pt x="22727" y="36370"/>
                  </a:lnTo>
                  <a:close/>
                </a:path>
                <a:path w="23494" h="76200">
                  <a:moveTo>
                    <a:pt x="22641" y="35119"/>
                  </a:moveTo>
                  <a:lnTo>
                    <a:pt x="21674" y="35119"/>
                  </a:lnTo>
                  <a:lnTo>
                    <a:pt x="22710" y="36126"/>
                  </a:lnTo>
                  <a:lnTo>
                    <a:pt x="22641" y="35119"/>
                  </a:lnTo>
                  <a:close/>
                </a:path>
              </a:pathLst>
            </a:custGeom>
            <a:solidFill>
              <a:srgbClr val="AFA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8841824" y="7741010"/>
              <a:ext cx="72390" cy="179070"/>
            </a:xfrm>
            <a:custGeom>
              <a:avLst/>
              <a:gdLst/>
              <a:ahLst/>
              <a:cxnLst/>
              <a:rect l="l" t="t" r="r" b="b"/>
              <a:pathLst>
                <a:path w="72390" h="179070">
                  <a:moveTo>
                    <a:pt x="57233" y="0"/>
                  </a:moveTo>
                  <a:lnTo>
                    <a:pt x="56343" y="952"/>
                  </a:lnTo>
                  <a:lnTo>
                    <a:pt x="61903" y="15706"/>
                  </a:lnTo>
                  <a:lnTo>
                    <a:pt x="64134" y="18774"/>
                  </a:lnTo>
                  <a:lnTo>
                    <a:pt x="63757" y="20868"/>
                  </a:lnTo>
                  <a:lnTo>
                    <a:pt x="66584" y="25056"/>
                  </a:lnTo>
                  <a:lnTo>
                    <a:pt x="67746" y="27863"/>
                  </a:lnTo>
                  <a:lnTo>
                    <a:pt x="68008" y="33936"/>
                  </a:lnTo>
                  <a:lnTo>
                    <a:pt x="69045" y="36679"/>
                  </a:lnTo>
                  <a:lnTo>
                    <a:pt x="69516" y="40375"/>
                  </a:lnTo>
                  <a:lnTo>
                    <a:pt x="69767" y="41192"/>
                  </a:lnTo>
                  <a:lnTo>
                    <a:pt x="69181" y="49338"/>
                  </a:lnTo>
                  <a:lnTo>
                    <a:pt x="69505" y="56699"/>
                  </a:lnTo>
                  <a:lnTo>
                    <a:pt x="66458" y="66741"/>
                  </a:lnTo>
                  <a:lnTo>
                    <a:pt x="67097" y="69976"/>
                  </a:lnTo>
                  <a:lnTo>
                    <a:pt x="65819" y="72866"/>
                  </a:lnTo>
                  <a:lnTo>
                    <a:pt x="66175" y="76123"/>
                  </a:lnTo>
                  <a:lnTo>
                    <a:pt x="64280" y="78814"/>
                  </a:lnTo>
                  <a:lnTo>
                    <a:pt x="62406" y="86793"/>
                  </a:lnTo>
                  <a:lnTo>
                    <a:pt x="60092" y="91452"/>
                  </a:lnTo>
                  <a:lnTo>
                    <a:pt x="59244" y="98269"/>
                  </a:lnTo>
                  <a:lnTo>
                    <a:pt x="59610" y="100970"/>
                  </a:lnTo>
                  <a:lnTo>
                    <a:pt x="59307" y="102635"/>
                  </a:lnTo>
                  <a:lnTo>
                    <a:pt x="57422" y="104468"/>
                  </a:lnTo>
                  <a:lnTo>
                    <a:pt x="57181" y="109441"/>
                  </a:lnTo>
                  <a:lnTo>
                    <a:pt x="53223" y="111389"/>
                  </a:lnTo>
                  <a:lnTo>
                    <a:pt x="48731" y="116059"/>
                  </a:lnTo>
                  <a:lnTo>
                    <a:pt x="46804" y="117703"/>
                  </a:lnTo>
                  <a:lnTo>
                    <a:pt x="47045" y="121891"/>
                  </a:lnTo>
                  <a:lnTo>
                    <a:pt x="46124" y="122938"/>
                  </a:lnTo>
                  <a:lnTo>
                    <a:pt x="42941" y="125420"/>
                  </a:lnTo>
                  <a:lnTo>
                    <a:pt x="41098" y="127273"/>
                  </a:lnTo>
                  <a:lnTo>
                    <a:pt x="41003" y="131765"/>
                  </a:lnTo>
                  <a:lnTo>
                    <a:pt x="40082" y="132917"/>
                  </a:lnTo>
                  <a:lnTo>
                    <a:pt x="37737" y="134875"/>
                  </a:lnTo>
                  <a:lnTo>
                    <a:pt x="36773" y="136194"/>
                  </a:lnTo>
                  <a:lnTo>
                    <a:pt x="34543" y="138268"/>
                  </a:lnTo>
                  <a:lnTo>
                    <a:pt x="34009" y="139503"/>
                  </a:lnTo>
                  <a:lnTo>
                    <a:pt x="33642" y="144027"/>
                  </a:lnTo>
                  <a:lnTo>
                    <a:pt x="31894" y="146110"/>
                  </a:lnTo>
                  <a:lnTo>
                    <a:pt x="26857" y="149786"/>
                  </a:lnTo>
                  <a:lnTo>
                    <a:pt x="23894" y="151377"/>
                  </a:lnTo>
                  <a:lnTo>
                    <a:pt x="22219" y="156602"/>
                  </a:lnTo>
                  <a:lnTo>
                    <a:pt x="21234" y="158120"/>
                  </a:lnTo>
                  <a:lnTo>
                    <a:pt x="17360" y="158047"/>
                  </a:lnTo>
                  <a:lnTo>
                    <a:pt x="16983" y="159722"/>
                  </a:lnTo>
                  <a:lnTo>
                    <a:pt x="15884" y="161691"/>
                  </a:lnTo>
                  <a:lnTo>
                    <a:pt x="15538" y="163523"/>
                  </a:lnTo>
                  <a:lnTo>
                    <a:pt x="13570" y="163094"/>
                  </a:lnTo>
                  <a:lnTo>
                    <a:pt x="12135" y="164518"/>
                  </a:lnTo>
                  <a:lnTo>
                    <a:pt x="11277" y="165775"/>
                  </a:lnTo>
                  <a:lnTo>
                    <a:pt x="10732" y="167282"/>
                  </a:lnTo>
                  <a:lnTo>
                    <a:pt x="8669" y="168099"/>
                  </a:lnTo>
                  <a:lnTo>
                    <a:pt x="7528" y="172047"/>
                  </a:lnTo>
                  <a:lnTo>
                    <a:pt x="3675" y="173083"/>
                  </a:lnTo>
                  <a:lnTo>
                    <a:pt x="753" y="176371"/>
                  </a:lnTo>
                  <a:lnTo>
                    <a:pt x="0" y="176916"/>
                  </a:lnTo>
                  <a:lnTo>
                    <a:pt x="942" y="178350"/>
                  </a:lnTo>
                  <a:lnTo>
                    <a:pt x="2502" y="178654"/>
                  </a:lnTo>
                  <a:lnTo>
                    <a:pt x="3099" y="178361"/>
                  </a:lnTo>
                  <a:lnTo>
                    <a:pt x="5141" y="175408"/>
                  </a:lnTo>
                  <a:lnTo>
                    <a:pt x="7853" y="173858"/>
                  </a:lnTo>
                  <a:lnTo>
                    <a:pt x="9884" y="170267"/>
                  </a:lnTo>
                  <a:lnTo>
                    <a:pt x="10722" y="169387"/>
                  </a:lnTo>
                  <a:lnTo>
                    <a:pt x="15057" y="168769"/>
                  </a:lnTo>
                  <a:lnTo>
                    <a:pt x="20585" y="161293"/>
                  </a:lnTo>
                  <a:lnTo>
                    <a:pt x="23360" y="159565"/>
                  </a:lnTo>
                  <a:lnTo>
                    <a:pt x="26219" y="156560"/>
                  </a:lnTo>
                  <a:lnTo>
                    <a:pt x="26868" y="156110"/>
                  </a:lnTo>
                  <a:lnTo>
                    <a:pt x="26679" y="154194"/>
                  </a:lnTo>
                  <a:lnTo>
                    <a:pt x="29077" y="153429"/>
                  </a:lnTo>
                  <a:lnTo>
                    <a:pt x="29496" y="151063"/>
                  </a:lnTo>
                  <a:lnTo>
                    <a:pt x="33967" y="148529"/>
                  </a:lnTo>
                  <a:lnTo>
                    <a:pt x="36909" y="141828"/>
                  </a:lnTo>
                  <a:lnTo>
                    <a:pt x="37789" y="138037"/>
                  </a:lnTo>
                  <a:lnTo>
                    <a:pt x="41464" y="135053"/>
                  </a:lnTo>
                  <a:lnTo>
                    <a:pt x="43401" y="133105"/>
                  </a:lnTo>
                  <a:lnTo>
                    <a:pt x="43454" y="128886"/>
                  </a:lnTo>
                  <a:lnTo>
                    <a:pt x="44051" y="128153"/>
                  </a:lnTo>
                  <a:lnTo>
                    <a:pt x="48762" y="124980"/>
                  </a:lnTo>
                  <a:lnTo>
                    <a:pt x="50605" y="121116"/>
                  </a:lnTo>
                  <a:lnTo>
                    <a:pt x="52375" y="115116"/>
                  </a:lnTo>
                  <a:lnTo>
                    <a:pt x="57003" y="111724"/>
                  </a:lnTo>
                  <a:lnTo>
                    <a:pt x="58469" y="110195"/>
                  </a:lnTo>
                  <a:lnTo>
                    <a:pt x="59118" y="106593"/>
                  </a:lnTo>
                  <a:lnTo>
                    <a:pt x="60396" y="105839"/>
                  </a:lnTo>
                  <a:lnTo>
                    <a:pt x="62123" y="98080"/>
                  </a:lnTo>
                  <a:lnTo>
                    <a:pt x="62605" y="93368"/>
                  </a:lnTo>
                  <a:lnTo>
                    <a:pt x="62542" y="91871"/>
                  </a:lnTo>
                  <a:lnTo>
                    <a:pt x="65003" y="87924"/>
                  </a:lnTo>
                  <a:lnTo>
                    <a:pt x="65275" y="84636"/>
                  </a:lnTo>
                  <a:lnTo>
                    <a:pt x="66971" y="80678"/>
                  </a:lnTo>
                  <a:lnTo>
                    <a:pt x="66584" y="79536"/>
                  </a:lnTo>
                  <a:lnTo>
                    <a:pt x="67128" y="78563"/>
                  </a:lnTo>
                  <a:lnTo>
                    <a:pt x="69505" y="72908"/>
                  </a:lnTo>
                  <a:lnTo>
                    <a:pt x="69631" y="66783"/>
                  </a:lnTo>
                  <a:lnTo>
                    <a:pt x="71903" y="56050"/>
                  </a:lnTo>
                  <a:lnTo>
                    <a:pt x="71788" y="51181"/>
                  </a:lnTo>
                  <a:lnTo>
                    <a:pt x="72259" y="42166"/>
                  </a:lnTo>
                  <a:lnTo>
                    <a:pt x="71421" y="38124"/>
                  </a:lnTo>
                  <a:lnTo>
                    <a:pt x="71380" y="33642"/>
                  </a:lnTo>
                  <a:lnTo>
                    <a:pt x="68636" y="31192"/>
                  </a:lnTo>
                  <a:lnTo>
                    <a:pt x="69924" y="27601"/>
                  </a:lnTo>
                  <a:lnTo>
                    <a:pt x="67223" y="21821"/>
                  </a:lnTo>
                  <a:lnTo>
                    <a:pt x="62375" y="12072"/>
                  </a:lnTo>
                  <a:lnTo>
                    <a:pt x="58699" y="2994"/>
                  </a:lnTo>
                  <a:lnTo>
                    <a:pt x="59233" y="1696"/>
                  </a:lnTo>
                  <a:lnTo>
                    <a:pt x="58029" y="408"/>
                  </a:lnTo>
                  <a:lnTo>
                    <a:pt x="57233" y="0"/>
                  </a:lnTo>
                  <a:close/>
                </a:path>
              </a:pathLst>
            </a:custGeom>
            <a:solidFill>
              <a:srgbClr val="D0C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8765345" y="7681567"/>
              <a:ext cx="83185" cy="142240"/>
            </a:xfrm>
            <a:custGeom>
              <a:avLst/>
              <a:gdLst/>
              <a:ahLst/>
              <a:cxnLst/>
              <a:rect l="l" t="t" r="r" b="b"/>
              <a:pathLst>
                <a:path w="83184" h="142240">
                  <a:moveTo>
                    <a:pt x="24873" y="7405"/>
                  </a:moveTo>
                  <a:lnTo>
                    <a:pt x="41663" y="16564"/>
                  </a:lnTo>
                  <a:lnTo>
                    <a:pt x="48260" y="19046"/>
                  </a:lnTo>
                  <a:lnTo>
                    <a:pt x="54961" y="24596"/>
                  </a:lnTo>
                  <a:lnTo>
                    <a:pt x="56385" y="25507"/>
                  </a:lnTo>
                  <a:lnTo>
                    <a:pt x="58951" y="27800"/>
                  </a:lnTo>
                  <a:lnTo>
                    <a:pt x="60134" y="29381"/>
                  </a:lnTo>
                  <a:lnTo>
                    <a:pt x="65840" y="31632"/>
                  </a:lnTo>
                  <a:lnTo>
                    <a:pt x="65893" y="35611"/>
                  </a:lnTo>
                  <a:lnTo>
                    <a:pt x="69893" y="42962"/>
                  </a:lnTo>
                  <a:lnTo>
                    <a:pt x="70259" y="47956"/>
                  </a:lnTo>
                  <a:lnTo>
                    <a:pt x="74071" y="52658"/>
                  </a:lnTo>
                  <a:lnTo>
                    <a:pt x="73767" y="53851"/>
                  </a:lnTo>
                  <a:lnTo>
                    <a:pt x="74427" y="57558"/>
                  </a:lnTo>
                  <a:lnTo>
                    <a:pt x="75913" y="59767"/>
                  </a:lnTo>
                  <a:lnTo>
                    <a:pt x="77924" y="64783"/>
                  </a:lnTo>
                  <a:lnTo>
                    <a:pt x="79275" y="67526"/>
                  </a:lnTo>
                  <a:lnTo>
                    <a:pt x="78217" y="72395"/>
                  </a:lnTo>
                  <a:lnTo>
                    <a:pt x="78154" y="74395"/>
                  </a:lnTo>
                  <a:lnTo>
                    <a:pt x="79610" y="76070"/>
                  </a:lnTo>
                  <a:lnTo>
                    <a:pt x="79735" y="76280"/>
                  </a:lnTo>
                  <a:lnTo>
                    <a:pt x="78866" y="78112"/>
                  </a:lnTo>
                  <a:lnTo>
                    <a:pt x="79306" y="80112"/>
                  </a:lnTo>
                  <a:lnTo>
                    <a:pt x="77652" y="85086"/>
                  </a:lnTo>
                  <a:lnTo>
                    <a:pt x="76008" y="88248"/>
                  </a:lnTo>
                  <a:lnTo>
                    <a:pt x="75484" y="93274"/>
                  </a:lnTo>
                  <a:lnTo>
                    <a:pt x="76699" y="94949"/>
                  </a:lnTo>
                  <a:lnTo>
                    <a:pt x="76196" y="97096"/>
                  </a:lnTo>
                  <a:lnTo>
                    <a:pt x="76437" y="97703"/>
                  </a:lnTo>
                  <a:lnTo>
                    <a:pt x="73296" y="100311"/>
                  </a:lnTo>
                  <a:lnTo>
                    <a:pt x="74406" y="104457"/>
                  </a:lnTo>
                  <a:lnTo>
                    <a:pt x="70605" y="109316"/>
                  </a:lnTo>
                  <a:lnTo>
                    <a:pt x="69662" y="111839"/>
                  </a:lnTo>
                  <a:lnTo>
                    <a:pt x="68364" y="114268"/>
                  </a:lnTo>
                  <a:lnTo>
                    <a:pt x="68365" y="115253"/>
                  </a:lnTo>
                  <a:lnTo>
                    <a:pt x="68751" y="118289"/>
                  </a:lnTo>
                  <a:lnTo>
                    <a:pt x="65558" y="119807"/>
                  </a:lnTo>
                  <a:lnTo>
                    <a:pt x="63411" y="122498"/>
                  </a:lnTo>
                  <a:lnTo>
                    <a:pt x="63097" y="122813"/>
                  </a:lnTo>
                  <a:lnTo>
                    <a:pt x="62919" y="126969"/>
                  </a:lnTo>
                  <a:lnTo>
                    <a:pt x="61087" y="130205"/>
                  </a:lnTo>
                  <a:lnTo>
                    <a:pt x="58165" y="135775"/>
                  </a:lnTo>
                  <a:lnTo>
                    <a:pt x="56500" y="138414"/>
                  </a:lnTo>
                  <a:lnTo>
                    <a:pt x="54699" y="140833"/>
                  </a:lnTo>
                  <a:lnTo>
                    <a:pt x="54867" y="141147"/>
                  </a:lnTo>
                  <a:lnTo>
                    <a:pt x="56574" y="141618"/>
                  </a:lnTo>
                  <a:lnTo>
                    <a:pt x="58762" y="140550"/>
                  </a:lnTo>
                  <a:lnTo>
                    <a:pt x="60165" y="137001"/>
                  </a:lnTo>
                  <a:lnTo>
                    <a:pt x="61066" y="135765"/>
                  </a:lnTo>
                  <a:lnTo>
                    <a:pt x="63306" y="134121"/>
                  </a:lnTo>
                  <a:lnTo>
                    <a:pt x="63851" y="133137"/>
                  </a:lnTo>
                  <a:lnTo>
                    <a:pt x="64720" y="128551"/>
                  </a:lnTo>
                  <a:lnTo>
                    <a:pt x="67139" y="125702"/>
                  </a:lnTo>
                  <a:lnTo>
                    <a:pt x="67872" y="121210"/>
                  </a:lnTo>
                  <a:lnTo>
                    <a:pt x="68678" y="120614"/>
                  </a:lnTo>
                  <a:lnTo>
                    <a:pt x="70490" y="119357"/>
                  </a:lnTo>
                  <a:lnTo>
                    <a:pt x="71076" y="118404"/>
                  </a:lnTo>
                  <a:lnTo>
                    <a:pt x="70270" y="115253"/>
                  </a:lnTo>
                  <a:lnTo>
                    <a:pt x="71003" y="113965"/>
                  </a:lnTo>
                  <a:lnTo>
                    <a:pt x="73955" y="112300"/>
                  </a:lnTo>
                  <a:lnTo>
                    <a:pt x="74605" y="111347"/>
                  </a:lnTo>
                  <a:lnTo>
                    <a:pt x="73516" y="108143"/>
                  </a:lnTo>
                  <a:lnTo>
                    <a:pt x="74531" y="106886"/>
                  </a:lnTo>
                  <a:lnTo>
                    <a:pt x="77076" y="101975"/>
                  </a:lnTo>
                  <a:lnTo>
                    <a:pt x="79149" y="98447"/>
                  </a:lnTo>
                  <a:lnTo>
                    <a:pt x="79475" y="93274"/>
                  </a:lnTo>
                  <a:lnTo>
                    <a:pt x="79536" y="88709"/>
                  </a:lnTo>
                  <a:lnTo>
                    <a:pt x="80405" y="84290"/>
                  </a:lnTo>
                  <a:lnTo>
                    <a:pt x="80636" y="82625"/>
                  </a:lnTo>
                  <a:lnTo>
                    <a:pt x="82897" y="78479"/>
                  </a:lnTo>
                  <a:lnTo>
                    <a:pt x="82740" y="75872"/>
                  </a:lnTo>
                  <a:lnTo>
                    <a:pt x="80531" y="70196"/>
                  </a:lnTo>
                  <a:lnTo>
                    <a:pt x="80458" y="67024"/>
                  </a:lnTo>
                  <a:lnTo>
                    <a:pt x="79924" y="61956"/>
                  </a:lnTo>
                  <a:lnTo>
                    <a:pt x="78029" y="58061"/>
                  </a:lnTo>
                  <a:lnTo>
                    <a:pt x="77390" y="57663"/>
                  </a:lnTo>
                  <a:lnTo>
                    <a:pt x="77631" y="52071"/>
                  </a:lnTo>
                  <a:lnTo>
                    <a:pt x="72835" y="48773"/>
                  </a:lnTo>
                  <a:lnTo>
                    <a:pt x="72531" y="43056"/>
                  </a:lnTo>
                  <a:lnTo>
                    <a:pt x="72050" y="42365"/>
                  </a:lnTo>
                  <a:lnTo>
                    <a:pt x="69401" y="39705"/>
                  </a:lnTo>
                  <a:lnTo>
                    <a:pt x="68458" y="37045"/>
                  </a:lnTo>
                  <a:lnTo>
                    <a:pt x="67505" y="32878"/>
                  </a:lnTo>
                  <a:lnTo>
                    <a:pt x="66804" y="31852"/>
                  </a:lnTo>
                  <a:lnTo>
                    <a:pt x="62605" y="28983"/>
                  </a:lnTo>
                  <a:lnTo>
                    <a:pt x="60050" y="26281"/>
                  </a:lnTo>
                  <a:lnTo>
                    <a:pt x="53066" y="20774"/>
                  </a:lnTo>
                  <a:lnTo>
                    <a:pt x="48532" y="18146"/>
                  </a:lnTo>
                  <a:lnTo>
                    <a:pt x="43506" y="16512"/>
                  </a:lnTo>
                  <a:lnTo>
                    <a:pt x="39182" y="14208"/>
                  </a:lnTo>
                  <a:lnTo>
                    <a:pt x="35171" y="11413"/>
                  </a:lnTo>
                  <a:lnTo>
                    <a:pt x="25695" y="7570"/>
                  </a:lnTo>
                  <a:lnTo>
                    <a:pt x="24873" y="7405"/>
                  </a:lnTo>
                  <a:close/>
                </a:path>
                <a:path w="83184" h="142240">
                  <a:moveTo>
                    <a:pt x="21582" y="6747"/>
                  </a:moveTo>
                  <a:lnTo>
                    <a:pt x="24873" y="7405"/>
                  </a:lnTo>
                  <a:lnTo>
                    <a:pt x="23915" y="6879"/>
                  </a:lnTo>
                  <a:lnTo>
                    <a:pt x="21582" y="6747"/>
                  </a:lnTo>
                  <a:close/>
                </a:path>
                <a:path w="83184" h="142240">
                  <a:moveTo>
                    <a:pt x="11551" y="1696"/>
                  </a:moveTo>
                  <a:lnTo>
                    <a:pt x="3434" y="1696"/>
                  </a:lnTo>
                  <a:lnTo>
                    <a:pt x="8963" y="3560"/>
                  </a:lnTo>
                  <a:lnTo>
                    <a:pt x="12973" y="4115"/>
                  </a:lnTo>
                  <a:lnTo>
                    <a:pt x="16627" y="6376"/>
                  </a:lnTo>
                  <a:lnTo>
                    <a:pt x="16858" y="6481"/>
                  </a:lnTo>
                  <a:lnTo>
                    <a:pt x="21582" y="6747"/>
                  </a:lnTo>
                  <a:lnTo>
                    <a:pt x="20512" y="6533"/>
                  </a:lnTo>
                  <a:lnTo>
                    <a:pt x="15224" y="3622"/>
                  </a:lnTo>
                  <a:lnTo>
                    <a:pt x="14481" y="3528"/>
                  </a:lnTo>
                  <a:lnTo>
                    <a:pt x="12627" y="3528"/>
                  </a:lnTo>
                  <a:lnTo>
                    <a:pt x="12010" y="2984"/>
                  </a:lnTo>
                  <a:lnTo>
                    <a:pt x="12198" y="1821"/>
                  </a:lnTo>
                  <a:lnTo>
                    <a:pt x="11551" y="1696"/>
                  </a:lnTo>
                  <a:close/>
                </a:path>
                <a:path w="83184" h="142240">
                  <a:moveTo>
                    <a:pt x="0" y="0"/>
                  </a:moveTo>
                  <a:lnTo>
                    <a:pt x="1162" y="1999"/>
                  </a:lnTo>
                  <a:lnTo>
                    <a:pt x="3434" y="1696"/>
                  </a:lnTo>
                  <a:lnTo>
                    <a:pt x="11551" y="1696"/>
                  </a:lnTo>
                  <a:lnTo>
                    <a:pt x="8156" y="1036"/>
                  </a:lnTo>
                  <a:lnTo>
                    <a:pt x="4146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8077983" y="7531006"/>
              <a:ext cx="39370" cy="92075"/>
            </a:xfrm>
            <a:custGeom>
              <a:avLst/>
              <a:gdLst/>
              <a:ahLst/>
              <a:cxnLst/>
              <a:rect l="l" t="t" r="r" b="b"/>
              <a:pathLst>
                <a:path w="39369" h="92075">
                  <a:moveTo>
                    <a:pt x="38658" y="0"/>
                  </a:moveTo>
                  <a:lnTo>
                    <a:pt x="17500" y="40719"/>
                  </a:lnTo>
                  <a:lnTo>
                    <a:pt x="6764" y="73065"/>
                  </a:lnTo>
                  <a:lnTo>
                    <a:pt x="3685" y="82950"/>
                  </a:lnTo>
                  <a:lnTo>
                    <a:pt x="0" y="92080"/>
                  </a:lnTo>
                  <a:lnTo>
                    <a:pt x="1654" y="90635"/>
                  </a:lnTo>
                  <a:lnTo>
                    <a:pt x="3088" y="88981"/>
                  </a:lnTo>
                  <a:lnTo>
                    <a:pt x="7371" y="80133"/>
                  </a:lnTo>
                  <a:lnTo>
                    <a:pt x="10292" y="73065"/>
                  </a:lnTo>
                  <a:lnTo>
                    <a:pt x="15088" y="60354"/>
                  </a:lnTo>
                  <a:lnTo>
                    <a:pt x="17863" y="55045"/>
                  </a:lnTo>
                  <a:lnTo>
                    <a:pt x="21570" y="41422"/>
                  </a:lnTo>
                  <a:lnTo>
                    <a:pt x="25821" y="31276"/>
                  </a:lnTo>
                  <a:lnTo>
                    <a:pt x="27904" y="24637"/>
                  </a:lnTo>
                  <a:lnTo>
                    <a:pt x="32606" y="13570"/>
                  </a:lnTo>
                  <a:lnTo>
                    <a:pt x="35496" y="9549"/>
                  </a:lnTo>
                  <a:lnTo>
                    <a:pt x="38417" y="3403"/>
                  </a:lnTo>
                  <a:lnTo>
                    <a:pt x="39014" y="1832"/>
                  </a:lnTo>
                  <a:lnTo>
                    <a:pt x="38658" y="0"/>
                  </a:lnTo>
                  <a:close/>
                </a:path>
              </a:pathLst>
            </a:custGeom>
            <a:solidFill>
              <a:srgbClr val="FDF2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8553204" y="7437229"/>
              <a:ext cx="58419" cy="75565"/>
            </a:xfrm>
            <a:custGeom>
              <a:avLst/>
              <a:gdLst/>
              <a:ahLst/>
              <a:cxnLst/>
              <a:rect l="l" t="t" r="r" b="b"/>
              <a:pathLst>
                <a:path w="58419" h="75565">
                  <a:moveTo>
                    <a:pt x="0" y="0"/>
                  </a:moveTo>
                  <a:lnTo>
                    <a:pt x="2209" y="3245"/>
                  </a:lnTo>
                  <a:lnTo>
                    <a:pt x="5099" y="5779"/>
                  </a:lnTo>
                  <a:lnTo>
                    <a:pt x="16638" y="14010"/>
                  </a:lnTo>
                  <a:lnTo>
                    <a:pt x="23664" y="19276"/>
                  </a:lnTo>
                  <a:lnTo>
                    <a:pt x="26732" y="21381"/>
                  </a:lnTo>
                  <a:lnTo>
                    <a:pt x="33485" y="28198"/>
                  </a:lnTo>
                  <a:lnTo>
                    <a:pt x="38627" y="31789"/>
                  </a:lnTo>
                  <a:lnTo>
                    <a:pt x="40532" y="39475"/>
                  </a:lnTo>
                  <a:lnTo>
                    <a:pt x="45265" y="44197"/>
                  </a:lnTo>
                  <a:lnTo>
                    <a:pt x="46731" y="47893"/>
                  </a:lnTo>
                  <a:lnTo>
                    <a:pt x="49024" y="54825"/>
                  </a:lnTo>
                  <a:lnTo>
                    <a:pt x="50909" y="58762"/>
                  </a:lnTo>
                  <a:lnTo>
                    <a:pt x="49820" y="64720"/>
                  </a:lnTo>
                  <a:lnTo>
                    <a:pt x="51788" y="66333"/>
                  </a:lnTo>
                  <a:lnTo>
                    <a:pt x="51097" y="69128"/>
                  </a:lnTo>
                  <a:lnTo>
                    <a:pt x="51841" y="69285"/>
                  </a:lnTo>
                  <a:lnTo>
                    <a:pt x="53296" y="70395"/>
                  </a:lnTo>
                  <a:lnTo>
                    <a:pt x="53097" y="73149"/>
                  </a:lnTo>
                  <a:lnTo>
                    <a:pt x="54260" y="74238"/>
                  </a:lnTo>
                  <a:lnTo>
                    <a:pt x="55862" y="74992"/>
                  </a:lnTo>
                  <a:lnTo>
                    <a:pt x="57809" y="73652"/>
                  </a:lnTo>
                  <a:lnTo>
                    <a:pt x="58396" y="72165"/>
                  </a:lnTo>
                  <a:lnTo>
                    <a:pt x="56406" y="66699"/>
                  </a:lnTo>
                  <a:lnTo>
                    <a:pt x="55977" y="63840"/>
                  </a:lnTo>
                  <a:lnTo>
                    <a:pt x="54144" y="60291"/>
                  </a:lnTo>
                  <a:lnTo>
                    <a:pt x="54124" y="55202"/>
                  </a:lnTo>
                  <a:lnTo>
                    <a:pt x="51516" y="51265"/>
                  </a:lnTo>
                  <a:lnTo>
                    <a:pt x="50710" y="43768"/>
                  </a:lnTo>
                  <a:lnTo>
                    <a:pt x="48616" y="41726"/>
                  </a:lnTo>
                  <a:lnTo>
                    <a:pt x="44605" y="35527"/>
                  </a:lnTo>
                  <a:lnTo>
                    <a:pt x="42386" y="31370"/>
                  </a:lnTo>
                  <a:lnTo>
                    <a:pt x="34585" y="24522"/>
                  </a:lnTo>
                  <a:lnTo>
                    <a:pt x="30428" y="20501"/>
                  </a:lnTo>
                  <a:lnTo>
                    <a:pt x="25496" y="17465"/>
                  </a:lnTo>
                  <a:lnTo>
                    <a:pt x="23559" y="15151"/>
                  </a:lnTo>
                  <a:lnTo>
                    <a:pt x="20816" y="13863"/>
                  </a:lnTo>
                  <a:lnTo>
                    <a:pt x="16104" y="9968"/>
                  </a:lnTo>
                  <a:lnTo>
                    <a:pt x="13339" y="8313"/>
                  </a:lnTo>
                  <a:lnTo>
                    <a:pt x="11591" y="5560"/>
                  </a:lnTo>
                  <a:lnTo>
                    <a:pt x="4198" y="1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9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7882230" y="7858106"/>
              <a:ext cx="113030" cy="53975"/>
            </a:xfrm>
            <a:custGeom>
              <a:avLst/>
              <a:gdLst/>
              <a:ahLst/>
              <a:cxnLst/>
              <a:rect l="l" t="t" r="r" b="b"/>
              <a:pathLst>
                <a:path w="113030" h="53975">
                  <a:moveTo>
                    <a:pt x="1759" y="0"/>
                  </a:moveTo>
                  <a:lnTo>
                    <a:pt x="575" y="649"/>
                  </a:lnTo>
                  <a:lnTo>
                    <a:pt x="335" y="3916"/>
                  </a:lnTo>
                  <a:lnTo>
                    <a:pt x="0" y="5476"/>
                  </a:lnTo>
                  <a:lnTo>
                    <a:pt x="492" y="7015"/>
                  </a:lnTo>
                  <a:lnTo>
                    <a:pt x="492" y="8554"/>
                  </a:lnTo>
                  <a:lnTo>
                    <a:pt x="1958" y="8523"/>
                  </a:lnTo>
                  <a:lnTo>
                    <a:pt x="1120" y="9601"/>
                  </a:lnTo>
                  <a:lnTo>
                    <a:pt x="1361" y="11643"/>
                  </a:lnTo>
                  <a:lnTo>
                    <a:pt x="2177" y="12889"/>
                  </a:lnTo>
                  <a:lnTo>
                    <a:pt x="4010" y="16941"/>
                  </a:lnTo>
                  <a:lnTo>
                    <a:pt x="4984" y="19758"/>
                  </a:lnTo>
                  <a:lnTo>
                    <a:pt x="5800" y="23402"/>
                  </a:lnTo>
                  <a:lnTo>
                    <a:pt x="6125" y="24009"/>
                  </a:lnTo>
                  <a:lnTo>
                    <a:pt x="8554" y="25925"/>
                  </a:lnTo>
                  <a:lnTo>
                    <a:pt x="9832" y="27779"/>
                  </a:lnTo>
                  <a:lnTo>
                    <a:pt x="10533" y="30648"/>
                  </a:lnTo>
                  <a:lnTo>
                    <a:pt x="11360" y="31402"/>
                  </a:lnTo>
                  <a:lnTo>
                    <a:pt x="13811" y="36145"/>
                  </a:lnTo>
                  <a:lnTo>
                    <a:pt x="18229" y="38386"/>
                  </a:lnTo>
                  <a:lnTo>
                    <a:pt x="24931" y="41150"/>
                  </a:lnTo>
                  <a:lnTo>
                    <a:pt x="31622" y="45621"/>
                  </a:lnTo>
                  <a:lnTo>
                    <a:pt x="34805" y="46972"/>
                  </a:lnTo>
                  <a:lnTo>
                    <a:pt x="40072" y="48302"/>
                  </a:lnTo>
                  <a:lnTo>
                    <a:pt x="42030" y="50281"/>
                  </a:lnTo>
                  <a:lnTo>
                    <a:pt x="43590" y="50731"/>
                  </a:lnTo>
                  <a:lnTo>
                    <a:pt x="46333" y="50532"/>
                  </a:lnTo>
                  <a:lnTo>
                    <a:pt x="47171" y="50773"/>
                  </a:lnTo>
                  <a:lnTo>
                    <a:pt x="49684" y="52930"/>
                  </a:lnTo>
                  <a:lnTo>
                    <a:pt x="51788" y="53223"/>
                  </a:lnTo>
                  <a:lnTo>
                    <a:pt x="55673" y="52710"/>
                  </a:lnTo>
                  <a:lnTo>
                    <a:pt x="62092" y="53621"/>
                  </a:lnTo>
                  <a:lnTo>
                    <a:pt x="74615" y="51506"/>
                  </a:lnTo>
                  <a:lnTo>
                    <a:pt x="76217" y="51663"/>
                  </a:lnTo>
                  <a:lnTo>
                    <a:pt x="81254" y="51307"/>
                  </a:lnTo>
                  <a:lnTo>
                    <a:pt x="84520" y="50197"/>
                  </a:lnTo>
                  <a:lnTo>
                    <a:pt x="90416" y="50166"/>
                  </a:lnTo>
                  <a:lnTo>
                    <a:pt x="92792" y="49548"/>
                  </a:lnTo>
                  <a:lnTo>
                    <a:pt x="105567" y="50385"/>
                  </a:lnTo>
                  <a:lnTo>
                    <a:pt x="106970" y="50302"/>
                  </a:lnTo>
                  <a:lnTo>
                    <a:pt x="109148" y="49150"/>
                  </a:lnTo>
                  <a:lnTo>
                    <a:pt x="110007" y="48867"/>
                  </a:lnTo>
                  <a:lnTo>
                    <a:pt x="111849" y="49150"/>
                  </a:lnTo>
                  <a:lnTo>
                    <a:pt x="112488" y="48878"/>
                  </a:lnTo>
                  <a:lnTo>
                    <a:pt x="112614" y="47883"/>
                  </a:lnTo>
                  <a:lnTo>
                    <a:pt x="111546" y="45726"/>
                  </a:lnTo>
                  <a:lnTo>
                    <a:pt x="110509" y="45119"/>
                  </a:lnTo>
                  <a:lnTo>
                    <a:pt x="105693" y="48302"/>
                  </a:lnTo>
                  <a:lnTo>
                    <a:pt x="102593" y="47464"/>
                  </a:lnTo>
                  <a:lnTo>
                    <a:pt x="95400" y="46857"/>
                  </a:lnTo>
                  <a:lnTo>
                    <a:pt x="91484" y="46019"/>
                  </a:lnTo>
                  <a:lnTo>
                    <a:pt x="84625" y="48532"/>
                  </a:lnTo>
                  <a:lnTo>
                    <a:pt x="81358" y="48773"/>
                  </a:lnTo>
                  <a:lnTo>
                    <a:pt x="78280" y="48228"/>
                  </a:lnTo>
                  <a:lnTo>
                    <a:pt x="73966" y="48312"/>
                  </a:lnTo>
                  <a:lnTo>
                    <a:pt x="71254" y="49338"/>
                  </a:lnTo>
                  <a:lnTo>
                    <a:pt x="69076" y="48270"/>
                  </a:lnTo>
                  <a:lnTo>
                    <a:pt x="67097" y="48919"/>
                  </a:lnTo>
                  <a:lnTo>
                    <a:pt x="60657" y="48972"/>
                  </a:lnTo>
                  <a:lnTo>
                    <a:pt x="57914" y="47977"/>
                  </a:lnTo>
                  <a:lnTo>
                    <a:pt x="51736" y="49139"/>
                  </a:lnTo>
                  <a:lnTo>
                    <a:pt x="46742" y="46365"/>
                  </a:lnTo>
                  <a:lnTo>
                    <a:pt x="38815" y="43380"/>
                  </a:lnTo>
                  <a:lnTo>
                    <a:pt x="35967" y="42700"/>
                  </a:lnTo>
                  <a:lnTo>
                    <a:pt x="30648" y="40972"/>
                  </a:lnTo>
                  <a:lnTo>
                    <a:pt x="28292" y="40009"/>
                  </a:lnTo>
                  <a:lnTo>
                    <a:pt x="25821" y="37297"/>
                  </a:lnTo>
                  <a:lnTo>
                    <a:pt x="22093" y="37255"/>
                  </a:lnTo>
                  <a:lnTo>
                    <a:pt x="20292" y="36543"/>
                  </a:lnTo>
                  <a:lnTo>
                    <a:pt x="17517" y="33349"/>
                  </a:lnTo>
                  <a:lnTo>
                    <a:pt x="15737" y="31894"/>
                  </a:lnTo>
                  <a:lnTo>
                    <a:pt x="10010" y="23946"/>
                  </a:lnTo>
                  <a:lnTo>
                    <a:pt x="6502" y="19988"/>
                  </a:lnTo>
                  <a:lnTo>
                    <a:pt x="6701" y="18449"/>
                  </a:lnTo>
                  <a:lnTo>
                    <a:pt x="5769" y="14366"/>
                  </a:lnTo>
                  <a:lnTo>
                    <a:pt x="4188" y="11853"/>
                  </a:lnTo>
                  <a:lnTo>
                    <a:pt x="4418" y="8900"/>
                  </a:lnTo>
                  <a:lnTo>
                    <a:pt x="4146" y="7664"/>
                  </a:lnTo>
                  <a:lnTo>
                    <a:pt x="3654" y="6460"/>
                  </a:lnTo>
                  <a:lnTo>
                    <a:pt x="3685" y="5162"/>
                  </a:lnTo>
                  <a:lnTo>
                    <a:pt x="3204" y="2764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rgbClr val="E4D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8938376" y="7790359"/>
              <a:ext cx="13335" cy="76200"/>
            </a:xfrm>
            <a:custGeom>
              <a:avLst/>
              <a:gdLst/>
              <a:ahLst/>
              <a:cxnLst/>
              <a:rect l="l" t="t" r="r" b="b"/>
              <a:pathLst>
                <a:path w="13334" h="76200">
                  <a:moveTo>
                    <a:pt x="0" y="0"/>
                  </a:moveTo>
                  <a:lnTo>
                    <a:pt x="638" y="1403"/>
                  </a:lnTo>
                  <a:lnTo>
                    <a:pt x="1141" y="5968"/>
                  </a:lnTo>
                  <a:lnTo>
                    <a:pt x="2963" y="8816"/>
                  </a:lnTo>
                  <a:lnTo>
                    <a:pt x="5109" y="14376"/>
                  </a:lnTo>
                  <a:lnTo>
                    <a:pt x="4879" y="17015"/>
                  </a:lnTo>
                  <a:lnTo>
                    <a:pt x="7392" y="26616"/>
                  </a:lnTo>
                  <a:lnTo>
                    <a:pt x="7235" y="33831"/>
                  </a:lnTo>
                  <a:lnTo>
                    <a:pt x="6408" y="45956"/>
                  </a:lnTo>
                  <a:lnTo>
                    <a:pt x="6806" y="50061"/>
                  </a:lnTo>
                  <a:lnTo>
                    <a:pt x="6450" y="51631"/>
                  </a:lnTo>
                  <a:lnTo>
                    <a:pt x="4533" y="56228"/>
                  </a:lnTo>
                  <a:lnTo>
                    <a:pt x="3570" y="59359"/>
                  </a:lnTo>
                  <a:lnTo>
                    <a:pt x="3465" y="64437"/>
                  </a:lnTo>
                  <a:lnTo>
                    <a:pt x="1444" y="69128"/>
                  </a:lnTo>
                  <a:lnTo>
                    <a:pt x="586" y="70615"/>
                  </a:lnTo>
                  <a:lnTo>
                    <a:pt x="513" y="72364"/>
                  </a:lnTo>
                  <a:lnTo>
                    <a:pt x="743" y="74175"/>
                  </a:lnTo>
                  <a:lnTo>
                    <a:pt x="2345" y="74793"/>
                  </a:lnTo>
                  <a:lnTo>
                    <a:pt x="3518" y="75788"/>
                  </a:lnTo>
                  <a:lnTo>
                    <a:pt x="5758" y="74238"/>
                  </a:lnTo>
                  <a:lnTo>
                    <a:pt x="8429" y="67526"/>
                  </a:lnTo>
                  <a:lnTo>
                    <a:pt x="9057" y="60615"/>
                  </a:lnTo>
                  <a:lnTo>
                    <a:pt x="10135" y="58176"/>
                  </a:lnTo>
                  <a:lnTo>
                    <a:pt x="11277" y="53872"/>
                  </a:lnTo>
                  <a:lnTo>
                    <a:pt x="11486" y="48187"/>
                  </a:lnTo>
                  <a:lnTo>
                    <a:pt x="11737" y="46071"/>
                  </a:lnTo>
                  <a:lnTo>
                    <a:pt x="13036" y="40417"/>
                  </a:lnTo>
                  <a:lnTo>
                    <a:pt x="12931" y="36836"/>
                  </a:lnTo>
                  <a:lnTo>
                    <a:pt x="12051" y="30899"/>
                  </a:lnTo>
                  <a:lnTo>
                    <a:pt x="11727" y="25056"/>
                  </a:lnTo>
                  <a:lnTo>
                    <a:pt x="10879" y="23098"/>
                  </a:lnTo>
                  <a:lnTo>
                    <a:pt x="9381" y="20219"/>
                  </a:lnTo>
                  <a:lnTo>
                    <a:pt x="8764" y="17245"/>
                  </a:lnTo>
                  <a:lnTo>
                    <a:pt x="9737" y="14062"/>
                  </a:lnTo>
                  <a:lnTo>
                    <a:pt x="7591" y="9266"/>
                  </a:lnTo>
                  <a:lnTo>
                    <a:pt x="5120" y="4638"/>
                  </a:lnTo>
                  <a:lnTo>
                    <a:pt x="2209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AF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8835144" y="7701064"/>
              <a:ext cx="49530" cy="91440"/>
            </a:xfrm>
            <a:custGeom>
              <a:avLst/>
              <a:gdLst/>
              <a:ahLst/>
              <a:cxnLst/>
              <a:rect l="l" t="t" r="r" b="b"/>
              <a:pathLst>
                <a:path w="49530" h="91440">
                  <a:moveTo>
                    <a:pt x="7015" y="2659"/>
                  </a:moveTo>
                  <a:lnTo>
                    <a:pt x="3811" y="2659"/>
                  </a:lnTo>
                  <a:lnTo>
                    <a:pt x="8669" y="7193"/>
                  </a:lnTo>
                  <a:lnTo>
                    <a:pt x="14198" y="10041"/>
                  </a:lnTo>
                  <a:lnTo>
                    <a:pt x="19674" y="16816"/>
                  </a:lnTo>
                  <a:lnTo>
                    <a:pt x="21884" y="18261"/>
                  </a:lnTo>
                  <a:lnTo>
                    <a:pt x="26418" y="23193"/>
                  </a:lnTo>
                  <a:lnTo>
                    <a:pt x="28951" y="26543"/>
                  </a:lnTo>
                  <a:lnTo>
                    <a:pt x="31883" y="30051"/>
                  </a:lnTo>
                  <a:lnTo>
                    <a:pt x="32156" y="30302"/>
                  </a:lnTo>
                  <a:lnTo>
                    <a:pt x="32501" y="30491"/>
                  </a:lnTo>
                  <a:lnTo>
                    <a:pt x="33035" y="30690"/>
                  </a:lnTo>
                  <a:lnTo>
                    <a:pt x="33506" y="31046"/>
                  </a:lnTo>
                  <a:lnTo>
                    <a:pt x="35014" y="35077"/>
                  </a:lnTo>
                  <a:lnTo>
                    <a:pt x="37768" y="37873"/>
                  </a:lnTo>
                  <a:lnTo>
                    <a:pt x="39517" y="43202"/>
                  </a:lnTo>
                  <a:lnTo>
                    <a:pt x="39024" y="45255"/>
                  </a:lnTo>
                  <a:lnTo>
                    <a:pt x="40218" y="47077"/>
                  </a:lnTo>
                  <a:lnTo>
                    <a:pt x="40208" y="47255"/>
                  </a:lnTo>
                  <a:lnTo>
                    <a:pt x="44773" y="54040"/>
                  </a:lnTo>
                  <a:lnTo>
                    <a:pt x="44092" y="61757"/>
                  </a:lnTo>
                  <a:lnTo>
                    <a:pt x="44857" y="71160"/>
                  </a:lnTo>
                  <a:lnTo>
                    <a:pt x="43757" y="73201"/>
                  </a:lnTo>
                  <a:lnTo>
                    <a:pt x="45286" y="75505"/>
                  </a:lnTo>
                  <a:lnTo>
                    <a:pt x="44941" y="76060"/>
                  </a:lnTo>
                  <a:lnTo>
                    <a:pt x="43181" y="78060"/>
                  </a:lnTo>
                  <a:lnTo>
                    <a:pt x="43077" y="80018"/>
                  </a:lnTo>
                  <a:lnTo>
                    <a:pt x="43621" y="84133"/>
                  </a:lnTo>
                  <a:lnTo>
                    <a:pt x="43192" y="86196"/>
                  </a:lnTo>
                  <a:lnTo>
                    <a:pt x="43260" y="88971"/>
                  </a:lnTo>
                  <a:lnTo>
                    <a:pt x="43098" y="89651"/>
                  </a:lnTo>
                  <a:lnTo>
                    <a:pt x="43548" y="90269"/>
                  </a:lnTo>
                  <a:lnTo>
                    <a:pt x="44783" y="90918"/>
                  </a:lnTo>
                  <a:lnTo>
                    <a:pt x="45684" y="90122"/>
                  </a:lnTo>
                  <a:lnTo>
                    <a:pt x="46637" y="89557"/>
                  </a:lnTo>
                  <a:lnTo>
                    <a:pt x="47338" y="88950"/>
                  </a:lnTo>
                  <a:lnTo>
                    <a:pt x="47726" y="88175"/>
                  </a:lnTo>
                  <a:lnTo>
                    <a:pt x="47684" y="83023"/>
                  </a:lnTo>
                  <a:lnTo>
                    <a:pt x="49370" y="78856"/>
                  </a:lnTo>
                  <a:lnTo>
                    <a:pt x="48700" y="70887"/>
                  </a:lnTo>
                  <a:lnTo>
                    <a:pt x="48092" y="67191"/>
                  </a:lnTo>
                  <a:lnTo>
                    <a:pt x="47338" y="60521"/>
                  </a:lnTo>
                  <a:lnTo>
                    <a:pt x="46899" y="57621"/>
                  </a:lnTo>
                  <a:lnTo>
                    <a:pt x="47192" y="52658"/>
                  </a:lnTo>
                  <a:lnTo>
                    <a:pt x="46302" y="50710"/>
                  </a:lnTo>
                  <a:lnTo>
                    <a:pt x="43674" y="46501"/>
                  </a:lnTo>
                  <a:lnTo>
                    <a:pt x="42229" y="44009"/>
                  </a:lnTo>
                  <a:lnTo>
                    <a:pt x="42124" y="38218"/>
                  </a:lnTo>
                  <a:lnTo>
                    <a:pt x="39621" y="36648"/>
                  </a:lnTo>
                  <a:lnTo>
                    <a:pt x="38124" y="32386"/>
                  </a:lnTo>
                  <a:lnTo>
                    <a:pt x="37171" y="30554"/>
                  </a:lnTo>
                  <a:lnTo>
                    <a:pt x="35504" y="29580"/>
                  </a:lnTo>
                  <a:lnTo>
                    <a:pt x="35234" y="29580"/>
                  </a:lnTo>
                  <a:lnTo>
                    <a:pt x="35102" y="29385"/>
                  </a:lnTo>
                  <a:lnTo>
                    <a:pt x="33936" y="25559"/>
                  </a:lnTo>
                  <a:lnTo>
                    <a:pt x="30491" y="23842"/>
                  </a:lnTo>
                  <a:lnTo>
                    <a:pt x="27025" y="20554"/>
                  </a:lnTo>
                  <a:lnTo>
                    <a:pt x="26334" y="19653"/>
                  </a:lnTo>
                  <a:lnTo>
                    <a:pt x="25894" y="17674"/>
                  </a:lnTo>
                  <a:lnTo>
                    <a:pt x="25308" y="17182"/>
                  </a:lnTo>
                  <a:lnTo>
                    <a:pt x="21999" y="14638"/>
                  </a:lnTo>
                  <a:lnTo>
                    <a:pt x="19591" y="12261"/>
                  </a:lnTo>
                  <a:lnTo>
                    <a:pt x="16533" y="9664"/>
                  </a:lnTo>
                  <a:lnTo>
                    <a:pt x="16135" y="9214"/>
                  </a:lnTo>
                  <a:lnTo>
                    <a:pt x="15968" y="8596"/>
                  </a:lnTo>
                  <a:lnTo>
                    <a:pt x="14921" y="6690"/>
                  </a:lnTo>
                  <a:lnTo>
                    <a:pt x="12910" y="6146"/>
                  </a:lnTo>
                  <a:lnTo>
                    <a:pt x="9769" y="4471"/>
                  </a:lnTo>
                  <a:lnTo>
                    <a:pt x="8230" y="3937"/>
                  </a:lnTo>
                  <a:lnTo>
                    <a:pt x="7109" y="2722"/>
                  </a:lnTo>
                  <a:close/>
                </a:path>
                <a:path w="49530" h="91440">
                  <a:moveTo>
                    <a:pt x="35056" y="29318"/>
                  </a:moveTo>
                  <a:lnTo>
                    <a:pt x="35234" y="29580"/>
                  </a:lnTo>
                  <a:lnTo>
                    <a:pt x="35171" y="29385"/>
                  </a:lnTo>
                  <a:close/>
                </a:path>
                <a:path w="49530" h="91440">
                  <a:moveTo>
                    <a:pt x="35171" y="29385"/>
                  </a:moveTo>
                  <a:lnTo>
                    <a:pt x="35234" y="29580"/>
                  </a:lnTo>
                  <a:lnTo>
                    <a:pt x="35504" y="29580"/>
                  </a:lnTo>
                  <a:lnTo>
                    <a:pt x="35171" y="29385"/>
                  </a:lnTo>
                  <a:close/>
                </a:path>
                <a:path w="49530" h="91440">
                  <a:moveTo>
                    <a:pt x="35149" y="29318"/>
                  </a:moveTo>
                  <a:close/>
                </a:path>
                <a:path w="49530" h="91440">
                  <a:moveTo>
                    <a:pt x="397" y="0"/>
                  </a:moveTo>
                  <a:lnTo>
                    <a:pt x="0" y="1905"/>
                  </a:lnTo>
                  <a:lnTo>
                    <a:pt x="1685" y="1926"/>
                  </a:lnTo>
                  <a:lnTo>
                    <a:pt x="2701" y="2544"/>
                  </a:lnTo>
                  <a:lnTo>
                    <a:pt x="3214" y="2711"/>
                  </a:lnTo>
                  <a:lnTo>
                    <a:pt x="3811" y="2659"/>
                  </a:lnTo>
                  <a:lnTo>
                    <a:pt x="7015" y="2659"/>
                  </a:lnTo>
                  <a:lnTo>
                    <a:pt x="5057" y="1350"/>
                  </a:lnTo>
                  <a:lnTo>
                    <a:pt x="2910" y="23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4D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8909288" y="7751313"/>
              <a:ext cx="19685" cy="102870"/>
            </a:xfrm>
            <a:custGeom>
              <a:avLst/>
              <a:gdLst/>
              <a:ahLst/>
              <a:cxnLst/>
              <a:rect l="l" t="t" r="r" b="b"/>
              <a:pathLst>
                <a:path w="19684" h="102870">
                  <a:moveTo>
                    <a:pt x="324" y="0"/>
                  </a:moveTo>
                  <a:lnTo>
                    <a:pt x="62" y="335"/>
                  </a:lnTo>
                  <a:lnTo>
                    <a:pt x="0" y="764"/>
                  </a:lnTo>
                  <a:lnTo>
                    <a:pt x="2439" y="3476"/>
                  </a:lnTo>
                  <a:lnTo>
                    <a:pt x="3277" y="6711"/>
                  </a:lnTo>
                  <a:lnTo>
                    <a:pt x="7214" y="11936"/>
                  </a:lnTo>
                  <a:lnTo>
                    <a:pt x="7936" y="15235"/>
                  </a:lnTo>
                  <a:lnTo>
                    <a:pt x="11737" y="20826"/>
                  </a:lnTo>
                  <a:lnTo>
                    <a:pt x="11832" y="24219"/>
                  </a:lnTo>
                  <a:lnTo>
                    <a:pt x="15926" y="44647"/>
                  </a:lnTo>
                  <a:lnTo>
                    <a:pt x="15915" y="49118"/>
                  </a:lnTo>
                  <a:lnTo>
                    <a:pt x="16449" y="55150"/>
                  </a:lnTo>
                  <a:lnTo>
                    <a:pt x="16407" y="56815"/>
                  </a:lnTo>
                  <a:lnTo>
                    <a:pt x="17664" y="60846"/>
                  </a:lnTo>
                  <a:lnTo>
                    <a:pt x="17193" y="63191"/>
                  </a:lnTo>
                  <a:lnTo>
                    <a:pt x="15078" y="69579"/>
                  </a:lnTo>
                  <a:lnTo>
                    <a:pt x="13832" y="79170"/>
                  </a:lnTo>
                  <a:lnTo>
                    <a:pt x="14062" y="82803"/>
                  </a:lnTo>
                  <a:lnTo>
                    <a:pt x="13968" y="84028"/>
                  </a:lnTo>
                  <a:lnTo>
                    <a:pt x="11004" y="87526"/>
                  </a:lnTo>
                  <a:lnTo>
                    <a:pt x="9025" y="98415"/>
                  </a:lnTo>
                  <a:lnTo>
                    <a:pt x="8188" y="102185"/>
                  </a:lnTo>
                  <a:lnTo>
                    <a:pt x="8879" y="102782"/>
                  </a:lnTo>
                  <a:lnTo>
                    <a:pt x="10209" y="100499"/>
                  </a:lnTo>
                  <a:lnTo>
                    <a:pt x="12010" y="98384"/>
                  </a:lnTo>
                  <a:lnTo>
                    <a:pt x="11612" y="94918"/>
                  </a:lnTo>
                  <a:lnTo>
                    <a:pt x="15381" y="91243"/>
                  </a:lnTo>
                  <a:lnTo>
                    <a:pt x="13811" y="85589"/>
                  </a:lnTo>
                  <a:lnTo>
                    <a:pt x="17151" y="81568"/>
                  </a:lnTo>
                  <a:lnTo>
                    <a:pt x="15517" y="75746"/>
                  </a:lnTo>
                  <a:lnTo>
                    <a:pt x="18271" y="70510"/>
                  </a:lnTo>
                  <a:lnTo>
                    <a:pt x="19266" y="61767"/>
                  </a:lnTo>
                  <a:lnTo>
                    <a:pt x="18889" y="52773"/>
                  </a:lnTo>
                  <a:lnTo>
                    <a:pt x="18941" y="50385"/>
                  </a:lnTo>
                  <a:lnTo>
                    <a:pt x="19402" y="45768"/>
                  </a:lnTo>
                  <a:lnTo>
                    <a:pt x="17004" y="37737"/>
                  </a:lnTo>
                  <a:lnTo>
                    <a:pt x="16920" y="30281"/>
                  </a:lnTo>
                  <a:lnTo>
                    <a:pt x="12303" y="16564"/>
                  </a:lnTo>
                  <a:lnTo>
                    <a:pt x="11172" y="12407"/>
                  </a:lnTo>
                  <a:lnTo>
                    <a:pt x="11507" y="12114"/>
                  </a:lnTo>
                  <a:lnTo>
                    <a:pt x="8481" y="7905"/>
                  </a:lnTo>
                  <a:lnTo>
                    <a:pt x="1120" y="167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C5B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8905843" y="7748706"/>
              <a:ext cx="19050" cy="81915"/>
            </a:xfrm>
            <a:custGeom>
              <a:avLst/>
              <a:gdLst/>
              <a:ahLst/>
              <a:cxnLst/>
              <a:rect l="l" t="t" r="r" b="b"/>
              <a:pathLst>
                <a:path w="19050" h="81915">
                  <a:moveTo>
                    <a:pt x="1727" y="0"/>
                  </a:moveTo>
                  <a:lnTo>
                    <a:pt x="0" y="659"/>
                  </a:lnTo>
                  <a:lnTo>
                    <a:pt x="2052" y="5036"/>
                  </a:lnTo>
                  <a:lnTo>
                    <a:pt x="4963" y="8544"/>
                  </a:lnTo>
                  <a:lnTo>
                    <a:pt x="6387" y="11099"/>
                  </a:lnTo>
                  <a:lnTo>
                    <a:pt x="7580" y="13716"/>
                  </a:lnTo>
                  <a:lnTo>
                    <a:pt x="7748" y="17643"/>
                  </a:lnTo>
                  <a:lnTo>
                    <a:pt x="9476" y="20596"/>
                  </a:lnTo>
                  <a:lnTo>
                    <a:pt x="10397" y="26313"/>
                  </a:lnTo>
                  <a:lnTo>
                    <a:pt x="11151" y="27276"/>
                  </a:lnTo>
                  <a:lnTo>
                    <a:pt x="11350" y="28407"/>
                  </a:lnTo>
                  <a:lnTo>
                    <a:pt x="10921" y="31841"/>
                  </a:lnTo>
                  <a:lnTo>
                    <a:pt x="11580" y="33904"/>
                  </a:lnTo>
                  <a:lnTo>
                    <a:pt x="12439" y="35946"/>
                  </a:lnTo>
                  <a:lnTo>
                    <a:pt x="13643" y="37726"/>
                  </a:lnTo>
                  <a:lnTo>
                    <a:pt x="12962" y="39695"/>
                  </a:lnTo>
                  <a:lnTo>
                    <a:pt x="12889" y="44145"/>
                  </a:lnTo>
                  <a:lnTo>
                    <a:pt x="14983" y="47223"/>
                  </a:lnTo>
                  <a:lnTo>
                    <a:pt x="14282" y="56281"/>
                  </a:lnTo>
                  <a:lnTo>
                    <a:pt x="14648" y="61087"/>
                  </a:lnTo>
                  <a:lnTo>
                    <a:pt x="12041" y="67589"/>
                  </a:lnTo>
                  <a:lnTo>
                    <a:pt x="12491" y="69851"/>
                  </a:lnTo>
                  <a:lnTo>
                    <a:pt x="11685" y="74940"/>
                  </a:lnTo>
                  <a:lnTo>
                    <a:pt x="12177" y="78060"/>
                  </a:lnTo>
                  <a:lnTo>
                    <a:pt x="12051" y="81117"/>
                  </a:lnTo>
                  <a:lnTo>
                    <a:pt x="13779" y="81568"/>
                  </a:lnTo>
                  <a:lnTo>
                    <a:pt x="13821" y="80206"/>
                  </a:lnTo>
                  <a:lnTo>
                    <a:pt x="14523" y="77275"/>
                  </a:lnTo>
                  <a:lnTo>
                    <a:pt x="13842" y="75369"/>
                  </a:lnTo>
                  <a:lnTo>
                    <a:pt x="14167" y="72364"/>
                  </a:lnTo>
                  <a:lnTo>
                    <a:pt x="14125" y="71264"/>
                  </a:lnTo>
                  <a:lnTo>
                    <a:pt x="15873" y="69076"/>
                  </a:lnTo>
                  <a:lnTo>
                    <a:pt x="14743" y="67537"/>
                  </a:lnTo>
                  <a:lnTo>
                    <a:pt x="16784" y="63851"/>
                  </a:lnTo>
                  <a:lnTo>
                    <a:pt x="17266" y="61275"/>
                  </a:lnTo>
                  <a:lnTo>
                    <a:pt x="18481" y="58469"/>
                  </a:lnTo>
                  <a:lnTo>
                    <a:pt x="18491" y="57862"/>
                  </a:lnTo>
                  <a:lnTo>
                    <a:pt x="17716" y="55904"/>
                  </a:lnTo>
                  <a:lnTo>
                    <a:pt x="18292" y="54689"/>
                  </a:lnTo>
                  <a:lnTo>
                    <a:pt x="19046" y="53495"/>
                  </a:lnTo>
                  <a:lnTo>
                    <a:pt x="19015" y="50375"/>
                  </a:lnTo>
                  <a:lnTo>
                    <a:pt x="18020" y="39757"/>
                  </a:lnTo>
                  <a:lnTo>
                    <a:pt x="16962" y="35423"/>
                  </a:lnTo>
                  <a:lnTo>
                    <a:pt x="15214" y="23444"/>
                  </a:lnTo>
                  <a:lnTo>
                    <a:pt x="13476" y="19967"/>
                  </a:lnTo>
                  <a:lnTo>
                    <a:pt x="11957" y="15978"/>
                  </a:lnTo>
                  <a:lnTo>
                    <a:pt x="9381" y="12544"/>
                  </a:lnTo>
                  <a:lnTo>
                    <a:pt x="6659" y="6450"/>
                  </a:lnTo>
                  <a:lnTo>
                    <a:pt x="4889" y="4732"/>
                  </a:lnTo>
                  <a:lnTo>
                    <a:pt x="3769" y="2596"/>
                  </a:lnTo>
                  <a:lnTo>
                    <a:pt x="3507" y="1413"/>
                  </a:lnTo>
                  <a:lnTo>
                    <a:pt x="2816" y="554"/>
                  </a:lnTo>
                  <a:lnTo>
                    <a:pt x="1727" y="0"/>
                  </a:lnTo>
                  <a:close/>
                </a:path>
              </a:pathLst>
            </a:custGeom>
            <a:solidFill>
              <a:srgbClr val="C9B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8931078" y="7778108"/>
              <a:ext cx="14604" cy="85725"/>
            </a:xfrm>
            <a:custGeom>
              <a:avLst/>
              <a:gdLst/>
              <a:ahLst/>
              <a:cxnLst/>
              <a:rect l="l" t="t" r="r" b="b"/>
              <a:pathLst>
                <a:path w="14605" h="85725">
                  <a:moveTo>
                    <a:pt x="1036" y="73"/>
                  </a:moveTo>
                  <a:lnTo>
                    <a:pt x="513" y="0"/>
                  </a:lnTo>
                  <a:lnTo>
                    <a:pt x="0" y="1821"/>
                  </a:lnTo>
                  <a:lnTo>
                    <a:pt x="240" y="2722"/>
                  </a:lnTo>
                  <a:lnTo>
                    <a:pt x="3256" y="6879"/>
                  </a:lnTo>
                  <a:lnTo>
                    <a:pt x="4973" y="10638"/>
                  </a:lnTo>
                  <a:lnTo>
                    <a:pt x="7381" y="17036"/>
                  </a:lnTo>
                  <a:lnTo>
                    <a:pt x="6774" y="19695"/>
                  </a:lnTo>
                  <a:lnTo>
                    <a:pt x="7434" y="23528"/>
                  </a:lnTo>
                  <a:lnTo>
                    <a:pt x="7402" y="24847"/>
                  </a:lnTo>
                  <a:lnTo>
                    <a:pt x="7580" y="26135"/>
                  </a:lnTo>
                  <a:lnTo>
                    <a:pt x="8900" y="32239"/>
                  </a:lnTo>
                  <a:lnTo>
                    <a:pt x="8764" y="36480"/>
                  </a:lnTo>
                  <a:lnTo>
                    <a:pt x="9413" y="38522"/>
                  </a:lnTo>
                  <a:lnTo>
                    <a:pt x="9643" y="44626"/>
                  </a:lnTo>
                  <a:lnTo>
                    <a:pt x="10565" y="50710"/>
                  </a:lnTo>
                  <a:lnTo>
                    <a:pt x="9340" y="59736"/>
                  </a:lnTo>
                  <a:lnTo>
                    <a:pt x="9235" y="64469"/>
                  </a:lnTo>
                  <a:lnTo>
                    <a:pt x="6921" y="68437"/>
                  </a:lnTo>
                  <a:lnTo>
                    <a:pt x="6324" y="71202"/>
                  </a:lnTo>
                  <a:lnTo>
                    <a:pt x="5643" y="76783"/>
                  </a:lnTo>
                  <a:lnTo>
                    <a:pt x="5518" y="79557"/>
                  </a:lnTo>
                  <a:lnTo>
                    <a:pt x="3591" y="83023"/>
                  </a:lnTo>
                  <a:lnTo>
                    <a:pt x="3612" y="84164"/>
                  </a:lnTo>
                  <a:lnTo>
                    <a:pt x="4293" y="85159"/>
                  </a:lnTo>
                  <a:lnTo>
                    <a:pt x="4868" y="85547"/>
                  </a:lnTo>
                  <a:lnTo>
                    <a:pt x="7737" y="78301"/>
                  </a:lnTo>
                  <a:lnTo>
                    <a:pt x="7989" y="72720"/>
                  </a:lnTo>
                  <a:lnTo>
                    <a:pt x="8418" y="70793"/>
                  </a:lnTo>
                  <a:lnTo>
                    <a:pt x="10408" y="67966"/>
                  </a:lnTo>
                  <a:lnTo>
                    <a:pt x="10334" y="66542"/>
                  </a:lnTo>
                  <a:lnTo>
                    <a:pt x="13130" y="62835"/>
                  </a:lnTo>
                  <a:lnTo>
                    <a:pt x="13748" y="59882"/>
                  </a:lnTo>
                  <a:lnTo>
                    <a:pt x="13392" y="50919"/>
                  </a:lnTo>
                  <a:lnTo>
                    <a:pt x="14345" y="36888"/>
                  </a:lnTo>
                  <a:lnTo>
                    <a:pt x="13193" y="34375"/>
                  </a:lnTo>
                  <a:lnTo>
                    <a:pt x="13266" y="31716"/>
                  </a:lnTo>
                  <a:lnTo>
                    <a:pt x="13392" y="28239"/>
                  </a:lnTo>
                  <a:lnTo>
                    <a:pt x="12282" y="24962"/>
                  </a:lnTo>
                  <a:lnTo>
                    <a:pt x="11392" y="20931"/>
                  </a:lnTo>
                  <a:lnTo>
                    <a:pt x="8334" y="19255"/>
                  </a:lnTo>
                  <a:lnTo>
                    <a:pt x="10020" y="15884"/>
                  </a:lnTo>
                  <a:lnTo>
                    <a:pt x="7842" y="13130"/>
                  </a:lnTo>
                  <a:lnTo>
                    <a:pt x="8785" y="12669"/>
                  </a:lnTo>
                  <a:lnTo>
                    <a:pt x="9497" y="12502"/>
                  </a:lnTo>
                  <a:lnTo>
                    <a:pt x="7151" y="8355"/>
                  </a:lnTo>
                  <a:lnTo>
                    <a:pt x="4471" y="4429"/>
                  </a:lnTo>
                  <a:lnTo>
                    <a:pt x="1612" y="617"/>
                  </a:lnTo>
                  <a:lnTo>
                    <a:pt x="1036" y="73"/>
                  </a:lnTo>
                  <a:close/>
                </a:path>
              </a:pathLst>
            </a:custGeom>
            <a:solidFill>
              <a:srgbClr val="BAB2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8944753" y="7804422"/>
              <a:ext cx="12065" cy="73660"/>
            </a:xfrm>
            <a:custGeom>
              <a:avLst/>
              <a:gdLst/>
              <a:ahLst/>
              <a:cxnLst/>
              <a:rect l="l" t="t" r="r" b="b"/>
              <a:pathLst>
                <a:path w="12065" h="73659">
                  <a:moveTo>
                    <a:pt x="3361" y="0"/>
                  </a:moveTo>
                  <a:lnTo>
                    <a:pt x="1455" y="2167"/>
                  </a:lnTo>
                  <a:lnTo>
                    <a:pt x="3465" y="8575"/>
                  </a:lnTo>
                  <a:lnTo>
                    <a:pt x="4638" y="10072"/>
                  </a:lnTo>
                  <a:lnTo>
                    <a:pt x="4753" y="11957"/>
                  </a:lnTo>
                  <a:lnTo>
                    <a:pt x="6795" y="24145"/>
                  </a:lnTo>
                  <a:lnTo>
                    <a:pt x="5036" y="38030"/>
                  </a:lnTo>
                  <a:lnTo>
                    <a:pt x="4324" y="45569"/>
                  </a:lnTo>
                  <a:lnTo>
                    <a:pt x="4073" y="53097"/>
                  </a:lnTo>
                  <a:lnTo>
                    <a:pt x="4282" y="54364"/>
                  </a:lnTo>
                  <a:lnTo>
                    <a:pt x="2125" y="60375"/>
                  </a:lnTo>
                  <a:lnTo>
                    <a:pt x="2397" y="64375"/>
                  </a:lnTo>
                  <a:lnTo>
                    <a:pt x="272" y="69704"/>
                  </a:lnTo>
                  <a:lnTo>
                    <a:pt x="0" y="71631"/>
                  </a:lnTo>
                  <a:lnTo>
                    <a:pt x="1078" y="73379"/>
                  </a:lnTo>
                  <a:lnTo>
                    <a:pt x="2355" y="73641"/>
                  </a:lnTo>
                  <a:lnTo>
                    <a:pt x="2188" y="72542"/>
                  </a:lnTo>
                  <a:lnTo>
                    <a:pt x="3444" y="66594"/>
                  </a:lnTo>
                  <a:lnTo>
                    <a:pt x="8271" y="53118"/>
                  </a:lnTo>
                  <a:lnTo>
                    <a:pt x="8460" y="49611"/>
                  </a:lnTo>
                  <a:lnTo>
                    <a:pt x="8889" y="46197"/>
                  </a:lnTo>
                  <a:lnTo>
                    <a:pt x="10062" y="40459"/>
                  </a:lnTo>
                  <a:lnTo>
                    <a:pt x="9664" y="34595"/>
                  </a:lnTo>
                  <a:lnTo>
                    <a:pt x="10366" y="27664"/>
                  </a:lnTo>
                  <a:lnTo>
                    <a:pt x="9465" y="26616"/>
                  </a:lnTo>
                  <a:lnTo>
                    <a:pt x="9989" y="25454"/>
                  </a:lnTo>
                  <a:lnTo>
                    <a:pt x="8774" y="23821"/>
                  </a:lnTo>
                  <a:lnTo>
                    <a:pt x="9308" y="21748"/>
                  </a:lnTo>
                  <a:lnTo>
                    <a:pt x="10722" y="18219"/>
                  </a:lnTo>
                  <a:lnTo>
                    <a:pt x="11203" y="21046"/>
                  </a:lnTo>
                  <a:lnTo>
                    <a:pt x="12062" y="21098"/>
                  </a:lnTo>
                  <a:lnTo>
                    <a:pt x="9758" y="13821"/>
                  </a:lnTo>
                  <a:lnTo>
                    <a:pt x="6889" y="6774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rgbClr val="B4AC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8842170" y="7703786"/>
              <a:ext cx="49530" cy="85725"/>
            </a:xfrm>
            <a:custGeom>
              <a:avLst/>
              <a:gdLst/>
              <a:ahLst/>
              <a:cxnLst/>
              <a:rect l="l" t="t" r="r" b="b"/>
              <a:pathLst>
                <a:path w="49530" h="85725">
                  <a:moveTo>
                    <a:pt x="83" y="0"/>
                  </a:moveTo>
                  <a:lnTo>
                    <a:pt x="0" y="1088"/>
                  </a:lnTo>
                  <a:lnTo>
                    <a:pt x="806" y="1329"/>
                  </a:lnTo>
                  <a:lnTo>
                    <a:pt x="3874" y="3088"/>
                  </a:lnTo>
                  <a:lnTo>
                    <a:pt x="6544" y="3811"/>
                  </a:lnTo>
                  <a:lnTo>
                    <a:pt x="8429" y="5853"/>
                  </a:lnTo>
                  <a:lnTo>
                    <a:pt x="12125" y="8230"/>
                  </a:lnTo>
                  <a:lnTo>
                    <a:pt x="19245" y="15643"/>
                  </a:lnTo>
                  <a:lnTo>
                    <a:pt x="19601" y="17266"/>
                  </a:lnTo>
                  <a:lnTo>
                    <a:pt x="24501" y="21077"/>
                  </a:lnTo>
                  <a:lnTo>
                    <a:pt x="27130" y="24774"/>
                  </a:lnTo>
                  <a:lnTo>
                    <a:pt x="31307" y="28857"/>
                  </a:lnTo>
                  <a:lnTo>
                    <a:pt x="33527" y="33475"/>
                  </a:lnTo>
                  <a:lnTo>
                    <a:pt x="34669" y="33988"/>
                  </a:lnTo>
                  <a:lnTo>
                    <a:pt x="36103" y="35108"/>
                  </a:lnTo>
                  <a:lnTo>
                    <a:pt x="36983" y="36595"/>
                  </a:lnTo>
                  <a:lnTo>
                    <a:pt x="38480" y="41862"/>
                  </a:lnTo>
                  <a:lnTo>
                    <a:pt x="40061" y="45192"/>
                  </a:lnTo>
                  <a:lnTo>
                    <a:pt x="43391" y="53589"/>
                  </a:lnTo>
                  <a:lnTo>
                    <a:pt x="43506" y="57945"/>
                  </a:lnTo>
                  <a:lnTo>
                    <a:pt x="44166" y="59453"/>
                  </a:lnTo>
                  <a:lnTo>
                    <a:pt x="44888" y="63464"/>
                  </a:lnTo>
                  <a:lnTo>
                    <a:pt x="45611" y="65799"/>
                  </a:lnTo>
                  <a:lnTo>
                    <a:pt x="44501" y="68552"/>
                  </a:lnTo>
                  <a:lnTo>
                    <a:pt x="45988" y="72270"/>
                  </a:lnTo>
                  <a:lnTo>
                    <a:pt x="44522" y="75840"/>
                  </a:lnTo>
                  <a:lnTo>
                    <a:pt x="44574" y="81097"/>
                  </a:lnTo>
                  <a:lnTo>
                    <a:pt x="45276" y="82657"/>
                  </a:lnTo>
                  <a:lnTo>
                    <a:pt x="45255" y="85337"/>
                  </a:lnTo>
                  <a:lnTo>
                    <a:pt x="46417" y="85390"/>
                  </a:lnTo>
                  <a:lnTo>
                    <a:pt x="47276" y="84845"/>
                  </a:lnTo>
                  <a:lnTo>
                    <a:pt x="47663" y="84206"/>
                  </a:lnTo>
                  <a:lnTo>
                    <a:pt x="47778" y="83432"/>
                  </a:lnTo>
                  <a:lnTo>
                    <a:pt x="46490" y="80856"/>
                  </a:lnTo>
                  <a:lnTo>
                    <a:pt x="47160" y="78803"/>
                  </a:lnTo>
                  <a:lnTo>
                    <a:pt x="46700" y="73715"/>
                  </a:lnTo>
                  <a:lnTo>
                    <a:pt x="47841" y="70887"/>
                  </a:lnTo>
                  <a:lnTo>
                    <a:pt x="49265" y="64950"/>
                  </a:lnTo>
                  <a:lnTo>
                    <a:pt x="47705" y="57694"/>
                  </a:lnTo>
                  <a:lnTo>
                    <a:pt x="47831" y="55014"/>
                  </a:lnTo>
                  <a:lnTo>
                    <a:pt x="47548" y="53443"/>
                  </a:lnTo>
                  <a:lnTo>
                    <a:pt x="44480" y="51108"/>
                  </a:lnTo>
                  <a:lnTo>
                    <a:pt x="44721" y="49296"/>
                  </a:lnTo>
                  <a:lnTo>
                    <a:pt x="44794" y="46396"/>
                  </a:lnTo>
                  <a:lnTo>
                    <a:pt x="44082" y="45349"/>
                  </a:lnTo>
                  <a:lnTo>
                    <a:pt x="40616" y="36239"/>
                  </a:lnTo>
                  <a:lnTo>
                    <a:pt x="35841" y="29412"/>
                  </a:lnTo>
                  <a:lnTo>
                    <a:pt x="27978" y="21098"/>
                  </a:lnTo>
                  <a:lnTo>
                    <a:pt x="26428" y="18470"/>
                  </a:lnTo>
                  <a:lnTo>
                    <a:pt x="23318" y="16481"/>
                  </a:lnTo>
                  <a:lnTo>
                    <a:pt x="22931" y="15894"/>
                  </a:lnTo>
                  <a:lnTo>
                    <a:pt x="22596" y="12397"/>
                  </a:lnTo>
                  <a:lnTo>
                    <a:pt x="16983" y="9298"/>
                  </a:lnTo>
                  <a:lnTo>
                    <a:pt x="15643" y="8732"/>
                  </a:lnTo>
                  <a:lnTo>
                    <a:pt x="14606" y="7654"/>
                  </a:lnTo>
                  <a:lnTo>
                    <a:pt x="9926" y="4806"/>
                  </a:lnTo>
                  <a:lnTo>
                    <a:pt x="5151" y="2115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E0D5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8659599" y="7673850"/>
              <a:ext cx="86995" cy="8890"/>
            </a:xfrm>
            <a:custGeom>
              <a:avLst/>
              <a:gdLst/>
              <a:ahLst/>
              <a:cxnLst/>
              <a:rect l="l" t="t" r="r" b="b"/>
              <a:pathLst>
                <a:path w="86994" h="8890">
                  <a:moveTo>
                    <a:pt x="691" y="0"/>
                  </a:moveTo>
                  <a:lnTo>
                    <a:pt x="0" y="764"/>
                  </a:lnTo>
                  <a:lnTo>
                    <a:pt x="1057" y="1612"/>
                  </a:lnTo>
                  <a:lnTo>
                    <a:pt x="2251" y="1958"/>
                  </a:lnTo>
                  <a:lnTo>
                    <a:pt x="6481" y="1790"/>
                  </a:lnTo>
                  <a:lnTo>
                    <a:pt x="9099" y="3109"/>
                  </a:lnTo>
                  <a:lnTo>
                    <a:pt x="22690" y="4345"/>
                  </a:lnTo>
                  <a:lnTo>
                    <a:pt x="32019" y="4858"/>
                  </a:lnTo>
                  <a:lnTo>
                    <a:pt x="36051" y="4397"/>
                  </a:lnTo>
                  <a:lnTo>
                    <a:pt x="39831" y="5978"/>
                  </a:lnTo>
                  <a:lnTo>
                    <a:pt x="41307" y="7717"/>
                  </a:lnTo>
                  <a:lnTo>
                    <a:pt x="43171" y="6617"/>
                  </a:lnTo>
                  <a:lnTo>
                    <a:pt x="57817" y="6277"/>
                  </a:lnTo>
                  <a:lnTo>
                    <a:pt x="64291" y="6357"/>
                  </a:lnTo>
                  <a:lnTo>
                    <a:pt x="70772" y="6847"/>
                  </a:lnTo>
                  <a:lnTo>
                    <a:pt x="75547" y="7402"/>
                  </a:lnTo>
                  <a:lnTo>
                    <a:pt x="80311" y="8292"/>
                  </a:lnTo>
                  <a:lnTo>
                    <a:pt x="86374" y="8334"/>
                  </a:lnTo>
                  <a:lnTo>
                    <a:pt x="86824" y="7800"/>
                  </a:lnTo>
                  <a:lnTo>
                    <a:pt x="86981" y="6827"/>
                  </a:lnTo>
                  <a:lnTo>
                    <a:pt x="83735" y="6167"/>
                  </a:lnTo>
                  <a:lnTo>
                    <a:pt x="81987" y="5382"/>
                  </a:lnTo>
                  <a:lnTo>
                    <a:pt x="80112" y="5120"/>
                  </a:lnTo>
                  <a:lnTo>
                    <a:pt x="76793" y="4963"/>
                  </a:lnTo>
                  <a:lnTo>
                    <a:pt x="73537" y="4146"/>
                  </a:lnTo>
                  <a:lnTo>
                    <a:pt x="64511" y="3811"/>
                  </a:lnTo>
                  <a:lnTo>
                    <a:pt x="52427" y="3047"/>
                  </a:lnTo>
                  <a:lnTo>
                    <a:pt x="51736" y="3130"/>
                  </a:lnTo>
                  <a:lnTo>
                    <a:pt x="51558" y="2209"/>
                  </a:lnTo>
                  <a:lnTo>
                    <a:pt x="51014" y="3423"/>
                  </a:lnTo>
                  <a:lnTo>
                    <a:pt x="43757" y="2869"/>
                  </a:lnTo>
                  <a:lnTo>
                    <a:pt x="35601" y="1413"/>
                  </a:lnTo>
                  <a:lnTo>
                    <a:pt x="30574" y="1958"/>
                  </a:lnTo>
                  <a:lnTo>
                    <a:pt x="29726" y="1706"/>
                  </a:lnTo>
                  <a:lnTo>
                    <a:pt x="23046" y="2335"/>
                  </a:lnTo>
                  <a:lnTo>
                    <a:pt x="17266" y="1444"/>
                  </a:lnTo>
                  <a:lnTo>
                    <a:pt x="11476" y="1088"/>
                  </a:lnTo>
                  <a:lnTo>
                    <a:pt x="8460" y="607"/>
                  </a:lnTo>
                  <a:lnTo>
                    <a:pt x="5402" y="722"/>
                  </a:lnTo>
                  <a:lnTo>
                    <a:pt x="1560" y="345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FAE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8856808" y="7711440"/>
              <a:ext cx="40640" cy="66040"/>
            </a:xfrm>
            <a:custGeom>
              <a:avLst/>
              <a:gdLst/>
              <a:ahLst/>
              <a:cxnLst/>
              <a:rect l="l" t="t" r="r" b="b"/>
              <a:pathLst>
                <a:path w="40640" h="66040">
                  <a:moveTo>
                    <a:pt x="0" y="0"/>
                  </a:moveTo>
                  <a:lnTo>
                    <a:pt x="282" y="1696"/>
                  </a:lnTo>
                  <a:lnTo>
                    <a:pt x="1874" y="1905"/>
                  </a:lnTo>
                  <a:lnTo>
                    <a:pt x="5245" y="3800"/>
                  </a:lnTo>
                  <a:lnTo>
                    <a:pt x="7591" y="4827"/>
                  </a:lnTo>
                  <a:lnTo>
                    <a:pt x="7675" y="8533"/>
                  </a:lnTo>
                  <a:lnTo>
                    <a:pt x="8774" y="9643"/>
                  </a:lnTo>
                  <a:lnTo>
                    <a:pt x="27182" y="35475"/>
                  </a:lnTo>
                  <a:lnTo>
                    <a:pt x="29276" y="37318"/>
                  </a:lnTo>
                  <a:lnTo>
                    <a:pt x="29580" y="39894"/>
                  </a:lnTo>
                  <a:lnTo>
                    <a:pt x="30124" y="40679"/>
                  </a:lnTo>
                  <a:lnTo>
                    <a:pt x="30020" y="41642"/>
                  </a:lnTo>
                  <a:lnTo>
                    <a:pt x="30396" y="43663"/>
                  </a:lnTo>
                  <a:lnTo>
                    <a:pt x="30784" y="44574"/>
                  </a:lnTo>
                  <a:lnTo>
                    <a:pt x="33014" y="45244"/>
                  </a:lnTo>
                  <a:lnTo>
                    <a:pt x="32836" y="46459"/>
                  </a:lnTo>
                  <a:lnTo>
                    <a:pt x="34721" y="47925"/>
                  </a:lnTo>
                  <a:lnTo>
                    <a:pt x="35098" y="49024"/>
                  </a:lnTo>
                  <a:lnTo>
                    <a:pt x="34826" y="52731"/>
                  </a:lnTo>
                  <a:lnTo>
                    <a:pt x="36061" y="54689"/>
                  </a:lnTo>
                  <a:lnTo>
                    <a:pt x="37077" y="58720"/>
                  </a:lnTo>
                  <a:lnTo>
                    <a:pt x="37108" y="60448"/>
                  </a:lnTo>
                  <a:lnTo>
                    <a:pt x="36386" y="63694"/>
                  </a:lnTo>
                  <a:lnTo>
                    <a:pt x="35894" y="65380"/>
                  </a:lnTo>
                  <a:lnTo>
                    <a:pt x="38145" y="65725"/>
                  </a:lnTo>
                  <a:lnTo>
                    <a:pt x="39663" y="62647"/>
                  </a:lnTo>
                  <a:lnTo>
                    <a:pt x="40124" y="59516"/>
                  </a:lnTo>
                  <a:lnTo>
                    <a:pt x="38333" y="55432"/>
                  </a:lnTo>
                  <a:lnTo>
                    <a:pt x="39202" y="51914"/>
                  </a:lnTo>
                  <a:lnTo>
                    <a:pt x="39004" y="50113"/>
                  </a:lnTo>
                  <a:lnTo>
                    <a:pt x="37443" y="47611"/>
                  </a:lnTo>
                  <a:lnTo>
                    <a:pt x="37129" y="46689"/>
                  </a:lnTo>
                  <a:lnTo>
                    <a:pt x="36888" y="44417"/>
                  </a:lnTo>
                  <a:lnTo>
                    <a:pt x="33046" y="39464"/>
                  </a:lnTo>
                  <a:lnTo>
                    <a:pt x="31852" y="33768"/>
                  </a:lnTo>
                  <a:lnTo>
                    <a:pt x="26114" y="25884"/>
                  </a:lnTo>
                  <a:lnTo>
                    <a:pt x="24177" y="22072"/>
                  </a:lnTo>
                  <a:lnTo>
                    <a:pt x="20994" y="19235"/>
                  </a:lnTo>
                  <a:lnTo>
                    <a:pt x="19119" y="15706"/>
                  </a:lnTo>
                  <a:lnTo>
                    <a:pt x="15779" y="13455"/>
                  </a:lnTo>
                  <a:lnTo>
                    <a:pt x="11570" y="9099"/>
                  </a:lnTo>
                  <a:lnTo>
                    <a:pt x="11507" y="7109"/>
                  </a:lnTo>
                  <a:lnTo>
                    <a:pt x="10188" y="5685"/>
                  </a:lnTo>
                  <a:lnTo>
                    <a:pt x="6973" y="3476"/>
                  </a:lnTo>
                  <a:lnTo>
                    <a:pt x="3581" y="1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3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8589591" y="8017253"/>
              <a:ext cx="25400" cy="37465"/>
            </a:xfrm>
            <a:custGeom>
              <a:avLst/>
              <a:gdLst/>
              <a:ahLst/>
              <a:cxnLst/>
              <a:rect l="l" t="t" r="r" b="b"/>
              <a:pathLst>
                <a:path w="25400" h="37465">
                  <a:moveTo>
                    <a:pt x="0" y="0"/>
                  </a:moveTo>
                  <a:lnTo>
                    <a:pt x="1675" y="3581"/>
                  </a:lnTo>
                  <a:lnTo>
                    <a:pt x="6952" y="12292"/>
                  </a:lnTo>
                  <a:lnTo>
                    <a:pt x="11350" y="19297"/>
                  </a:lnTo>
                  <a:lnTo>
                    <a:pt x="13339" y="21810"/>
                  </a:lnTo>
                  <a:lnTo>
                    <a:pt x="14481" y="24826"/>
                  </a:lnTo>
                  <a:lnTo>
                    <a:pt x="14460" y="26376"/>
                  </a:lnTo>
                  <a:lnTo>
                    <a:pt x="15099" y="27527"/>
                  </a:lnTo>
                  <a:lnTo>
                    <a:pt x="18344" y="30417"/>
                  </a:lnTo>
                  <a:lnTo>
                    <a:pt x="19475" y="32784"/>
                  </a:lnTo>
                  <a:lnTo>
                    <a:pt x="19423" y="35621"/>
                  </a:lnTo>
                  <a:lnTo>
                    <a:pt x="20250" y="36051"/>
                  </a:lnTo>
                  <a:lnTo>
                    <a:pt x="20858" y="36878"/>
                  </a:lnTo>
                  <a:lnTo>
                    <a:pt x="21894" y="36899"/>
                  </a:lnTo>
                  <a:lnTo>
                    <a:pt x="21999" y="36344"/>
                  </a:lnTo>
                  <a:lnTo>
                    <a:pt x="20648" y="35852"/>
                  </a:lnTo>
                  <a:lnTo>
                    <a:pt x="24815" y="34030"/>
                  </a:lnTo>
                  <a:lnTo>
                    <a:pt x="23360" y="31726"/>
                  </a:lnTo>
                  <a:lnTo>
                    <a:pt x="20386" y="21287"/>
                  </a:lnTo>
                  <a:lnTo>
                    <a:pt x="8093" y="7172"/>
                  </a:lnTo>
                  <a:lnTo>
                    <a:pt x="6785" y="5936"/>
                  </a:lnTo>
                  <a:lnTo>
                    <a:pt x="3717" y="4575"/>
                  </a:lnTo>
                  <a:lnTo>
                    <a:pt x="3067" y="3308"/>
                  </a:lnTo>
                  <a:lnTo>
                    <a:pt x="1685" y="1266"/>
                  </a:lnTo>
                  <a:lnTo>
                    <a:pt x="1015" y="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97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7882963" y="7868200"/>
              <a:ext cx="53975" cy="52069"/>
            </a:xfrm>
            <a:custGeom>
              <a:avLst/>
              <a:gdLst/>
              <a:ahLst/>
              <a:cxnLst/>
              <a:rect l="l" t="t" r="r" b="b"/>
              <a:pathLst>
                <a:path w="53975" h="52070">
                  <a:moveTo>
                    <a:pt x="219" y="0"/>
                  </a:moveTo>
                  <a:lnTo>
                    <a:pt x="0" y="1361"/>
                  </a:lnTo>
                  <a:lnTo>
                    <a:pt x="523" y="6219"/>
                  </a:lnTo>
                  <a:lnTo>
                    <a:pt x="492" y="11109"/>
                  </a:lnTo>
                  <a:lnTo>
                    <a:pt x="1444" y="16428"/>
                  </a:lnTo>
                  <a:lnTo>
                    <a:pt x="1392" y="16983"/>
                  </a:lnTo>
                  <a:lnTo>
                    <a:pt x="1937" y="17297"/>
                  </a:lnTo>
                  <a:lnTo>
                    <a:pt x="1832" y="16763"/>
                  </a:lnTo>
                  <a:lnTo>
                    <a:pt x="2502" y="15852"/>
                  </a:lnTo>
                  <a:lnTo>
                    <a:pt x="2314" y="16784"/>
                  </a:lnTo>
                  <a:lnTo>
                    <a:pt x="6156" y="19496"/>
                  </a:lnTo>
                  <a:lnTo>
                    <a:pt x="6209" y="24166"/>
                  </a:lnTo>
                  <a:lnTo>
                    <a:pt x="10586" y="30742"/>
                  </a:lnTo>
                  <a:lnTo>
                    <a:pt x="12219" y="34166"/>
                  </a:lnTo>
                  <a:lnTo>
                    <a:pt x="18952" y="40543"/>
                  </a:lnTo>
                  <a:lnTo>
                    <a:pt x="23559" y="42993"/>
                  </a:lnTo>
                  <a:lnTo>
                    <a:pt x="30470" y="45988"/>
                  </a:lnTo>
                  <a:lnTo>
                    <a:pt x="34658" y="45726"/>
                  </a:lnTo>
                  <a:lnTo>
                    <a:pt x="36302" y="48637"/>
                  </a:lnTo>
                  <a:lnTo>
                    <a:pt x="40909" y="49925"/>
                  </a:lnTo>
                  <a:lnTo>
                    <a:pt x="42857" y="51024"/>
                  </a:lnTo>
                  <a:lnTo>
                    <a:pt x="45674" y="50176"/>
                  </a:lnTo>
                  <a:lnTo>
                    <a:pt x="49244" y="51925"/>
                  </a:lnTo>
                  <a:lnTo>
                    <a:pt x="51506" y="51977"/>
                  </a:lnTo>
                  <a:lnTo>
                    <a:pt x="53820" y="51673"/>
                  </a:lnTo>
                  <a:lnTo>
                    <a:pt x="53548" y="50375"/>
                  </a:lnTo>
                  <a:lnTo>
                    <a:pt x="52406" y="50741"/>
                  </a:lnTo>
                  <a:lnTo>
                    <a:pt x="48605" y="50249"/>
                  </a:lnTo>
                  <a:lnTo>
                    <a:pt x="46522" y="48406"/>
                  </a:lnTo>
                  <a:lnTo>
                    <a:pt x="45328" y="48312"/>
                  </a:lnTo>
                  <a:lnTo>
                    <a:pt x="41747" y="48658"/>
                  </a:lnTo>
                  <a:lnTo>
                    <a:pt x="39726" y="47621"/>
                  </a:lnTo>
                  <a:lnTo>
                    <a:pt x="37328" y="45757"/>
                  </a:lnTo>
                  <a:lnTo>
                    <a:pt x="36721" y="45579"/>
                  </a:lnTo>
                  <a:lnTo>
                    <a:pt x="36208" y="45244"/>
                  </a:lnTo>
                  <a:lnTo>
                    <a:pt x="34334" y="44333"/>
                  </a:lnTo>
                  <a:lnTo>
                    <a:pt x="33035" y="42417"/>
                  </a:lnTo>
                  <a:lnTo>
                    <a:pt x="28815" y="41098"/>
                  </a:lnTo>
                  <a:lnTo>
                    <a:pt x="27088" y="39171"/>
                  </a:lnTo>
                  <a:lnTo>
                    <a:pt x="23318" y="39004"/>
                  </a:lnTo>
                  <a:lnTo>
                    <a:pt x="18889" y="35297"/>
                  </a:lnTo>
                  <a:lnTo>
                    <a:pt x="14313" y="32637"/>
                  </a:lnTo>
                  <a:lnTo>
                    <a:pt x="11863" y="27810"/>
                  </a:lnTo>
                  <a:lnTo>
                    <a:pt x="11057" y="26491"/>
                  </a:lnTo>
                  <a:lnTo>
                    <a:pt x="10418" y="25119"/>
                  </a:lnTo>
                  <a:lnTo>
                    <a:pt x="9497" y="21748"/>
                  </a:lnTo>
                  <a:lnTo>
                    <a:pt x="8690" y="19988"/>
                  </a:lnTo>
                  <a:lnTo>
                    <a:pt x="6628" y="17538"/>
                  </a:lnTo>
                  <a:lnTo>
                    <a:pt x="4994" y="13643"/>
                  </a:lnTo>
                  <a:lnTo>
                    <a:pt x="4460" y="11926"/>
                  </a:lnTo>
                  <a:lnTo>
                    <a:pt x="2125" y="10418"/>
                  </a:lnTo>
                  <a:lnTo>
                    <a:pt x="2219" y="9559"/>
                  </a:lnTo>
                  <a:lnTo>
                    <a:pt x="1549" y="6324"/>
                  </a:lnTo>
                  <a:lnTo>
                    <a:pt x="1832" y="3717"/>
                  </a:lnTo>
                  <a:lnTo>
                    <a:pt x="617" y="554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DCD2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8926753" y="7771690"/>
              <a:ext cx="13970" cy="59055"/>
            </a:xfrm>
            <a:custGeom>
              <a:avLst/>
              <a:gdLst/>
              <a:ahLst/>
              <a:cxnLst/>
              <a:rect l="l" t="t" r="r" b="b"/>
              <a:pathLst>
                <a:path w="13969" h="59054">
                  <a:moveTo>
                    <a:pt x="680" y="52"/>
                  </a:moveTo>
                  <a:lnTo>
                    <a:pt x="157" y="0"/>
                  </a:lnTo>
                  <a:lnTo>
                    <a:pt x="0" y="345"/>
                  </a:lnTo>
                  <a:lnTo>
                    <a:pt x="670" y="6334"/>
                  </a:lnTo>
                  <a:lnTo>
                    <a:pt x="2397" y="8711"/>
                  </a:lnTo>
                  <a:lnTo>
                    <a:pt x="4732" y="12596"/>
                  </a:lnTo>
                  <a:lnTo>
                    <a:pt x="5612" y="16910"/>
                  </a:lnTo>
                  <a:lnTo>
                    <a:pt x="7183" y="26334"/>
                  </a:lnTo>
                  <a:lnTo>
                    <a:pt x="7905" y="31402"/>
                  </a:lnTo>
                  <a:lnTo>
                    <a:pt x="9465" y="38354"/>
                  </a:lnTo>
                  <a:lnTo>
                    <a:pt x="9821" y="42302"/>
                  </a:lnTo>
                  <a:lnTo>
                    <a:pt x="9518" y="52972"/>
                  </a:lnTo>
                  <a:lnTo>
                    <a:pt x="8502" y="55610"/>
                  </a:lnTo>
                  <a:lnTo>
                    <a:pt x="9696" y="58123"/>
                  </a:lnTo>
                  <a:lnTo>
                    <a:pt x="10659" y="58490"/>
                  </a:lnTo>
                  <a:lnTo>
                    <a:pt x="10680" y="57684"/>
                  </a:lnTo>
                  <a:lnTo>
                    <a:pt x="12355" y="50972"/>
                  </a:lnTo>
                  <a:lnTo>
                    <a:pt x="13507" y="44721"/>
                  </a:lnTo>
                  <a:lnTo>
                    <a:pt x="12240" y="35758"/>
                  </a:lnTo>
                  <a:lnTo>
                    <a:pt x="11476" y="33140"/>
                  </a:lnTo>
                  <a:lnTo>
                    <a:pt x="11392" y="28208"/>
                  </a:lnTo>
                  <a:lnTo>
                    <a:pt x="10868" y="25685"/>
                  </a:lnTo>
                  <a:lnTo>
                    <a:pt x="11601" y="22271"/>
                  </a:lnTo>
                  <a:lnTo>
                    <a:pt x="11517" y="21412"/>
                  </a:lnTo>
                  <a:lnTo>
                    <a:pt x="11099" y="20564"/>
                  </a:lnTo>
                  <a:lnTo>
                    <a:pt x="9915" y="16596"/>
                  </a:lnTo>
                  <a:lnTo>
                    <a:pt x="8062" y="12973"/>
                  </a:lnTo>
                  <a:lnTo>
                    <a:pt x="4638" y="8303"/>
                  </a:lnTo>
                  <a:lnTo>
                    <a:pt x="4774" y="7507"/>
                  </a:lnTo>
                  <a:lnTo>
                    <a:pt x="5926" y="7036"/>
                  </a:lnTo>
                  <a:lnTo>
                    <a:pt x="4355" y="4575"/>
                  </a:lnTo>
                  <a:lnTo>
                    <a:pt x="2659" y="2198"/>
                  </a:lnTo>
                  <a:lnTo>
                    <a:pt x="680" y="52"/>
                  </a:lnTo>
                  <a:close/>
                </a:path>
              </a:pathLst>
            </a:custGeom>
            <a:solidFill>
              <a:srgbClr val="BEB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8873645" y="7721670"/>
              <a:ext cx="32384" cy="57150"/>
            </a:xfrm>
            <a:custGeom>
              <a:avLst/>
              <a:gdLst/>
              <a:ahLst/>
              <a:cxnLst/>
              <a:rect l="l" t="t" r="r" b="b"/>
              <a:pathLst>
                <a:path w="32384" h="57150">
                  <a:moveTo>
                    <a:pt x="230" y="0"/>
                  </a:moveTo>
                  <a:lnTo>
                    <a:pt x="0" y="1874"/>
                  </a:lnTo>
                  <a:lnTo>
                    <a:pt x="1570" y="2041"/>
                  </a:lnTo>
                  <a:lnTo>
                    <a:pt x="2711" y="2617"/>
                  </a:lnTo>
                  <a:lnTo>
                    <a:pt x="5245" y="5895"/>
                  </a:lnTo>
                  <a:lnTo>
                    <a:pt x="8355" y="8638"/>
                  </a:lnTo>
                  <a:lnTo>
                    <a:pt x="14711" y="15402"/>
                  </a:lnTo>
                  <a:lnTo>
                    <a:pt x="16973" y="19926"/>
                  </a:lnTo>
                  <a:lnTo>
                    <a:pt x="19852" y="26711"/>
                  </a:lnTo>
                  <a:lnTo>
                    <a:pt x="20868" y="28763"/>
                  </a:lnTo>
                  <a:lnTo>
                    <a:pt x="23674" y="33046"/>
                  </a:lnTo>
                  <a:lnTo>
                    <a:pt x="24459" y="35621"/>
                  </a:lnTo>
                  <a:lnTo>
                    <a:pt x="25370" y="41129"/>
                  </a:lnTo>
                  <a:lnTo>
                    <a:pt x="26889" y="43506"/>
                  </a:lnTo>
                  <a:lnTo>
                    <a:pt x="29768" y="51024"/>
                  </a:lnTo>
                  <a:lnTo>
                    <a:pt x="28931" y="55516"/>
                  </a:lnTo>
                  <a:lnTo>
                    <a:pt x="29716" y="56835"/>
                  </a:lnTo>
                  <a:lnTo>
                    <a:pt x="31611" y="57139"/>
                  </a:lnTo>
                  <a:lnTo>
                    <a:pt x="31999" y="57013"/>
                  </a:lnTo>
                  <a:lnTo>
                    <a:pt x="32208" y="56752"/>
                  </a:lnTo>
                  <a:lnTo>
                    <a:pt x="32281" y="56354"/>
                  </a:lnTo>
                  <a:lnTo>
                    <a:pt x="31936" y="53747"/>
                  </a:lnTo>
                  <a:lnTo>
                    <a:pt x="30951" y="51171"/>
                  </a:lnTo>
                  <a:lnTo>
                    <a:pt x="31810" y="48490"/>
                  </a:lnTo>
                  <a:lnTo>
                    <a:pt x="31800" y="46815"/>
                  </a:lnTo>
                  <a:lnTo>
                    <a:pt x="31381" y="45265"/>
                  </a:lnTo>
                  <a:lnTo>
                    <a:pt x="30501" y="43852"/>
                  </a:lnTo>
                  <a:lnTo>
                    <a:pt x="28773" y="41841"/>
                  </a:lnTo>
                  <a:lnTo>
                    <a:pt x="27391" y="39695"/>
                  </a:lnTo>
                  <a:lnTo>
                    <a:pt x="27266" y="35203"/>
                  </a:lnTo>
                  <a:lnTo>
                    <a:pt x="26082" y="33747"/>
                  </a:lnTo>
                  <a:lnTo>
                    <a:pt x="25904" y="31569"/>
                  </a:lnTo>
                  <a:lnTo>
                    <a:pt x="25716" y="31150"/>
                  </a:lnTo>
                  <a:lnTo>
                    <a:pt x="24229" y="29716"/>
                  </a:lnTo>
                  <a:lnTo>
                    <a:pt x="23831" y="28281"/>
                  </a:lnTo>
                  <a:lnTo>
                    <a:pt x="23350" y="26166"/>
                  </a:lnTo>
                  <a:lnTo>
                    <a:pt x="22418" y="24543"/>
                  </a:lnTo>
                  <a:lnTo>
                    <a:pt x="21392" y="20973"/>
                  </a:lnTo>
                  <a:lnTo>
                    <a:pt x="20376" y="18732"/>
                  </a:lnTo>
                  <a:lnTo>
                    <a:pt x="19057" y="16659"/>
                  </a:lnTo>
                  <a:lnTo>
                    <a:pt x="18020" y="14428"/>
                  </a:lnTo>
                  <a:lnTo>
                    <a:pt x="15559" y="11256"/>
                  </a:lnTo>
                  <a:lnTo>
                    <a:pt x="12177" y="9088"/>
                  </a:lnTo>
                  <a:lnTo>
                    <a:pt x="8795" y="6135"/>
                  </a:lnTo>
                  <a:lnTo>
                    <a:pt x="8324" y="5874"/>
                  </a:lnTo>
                  <a:lnTo>
                    <a:pt x="8052" y="5382"/>
                  </a:lnTo>
                  <a:lnTo>
                    <a:pt x="5717" y="3193"/>
                  </a:lnTo>
                  <a:lnTo>
                    <a:pt x="3057" y="1476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D6C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8894095" y="7738047"/>
              <a:ext cx="18415" cy="78105"/>
            </a:xfrm>
            <a:custGeom>
              <a:avLst/>
              <a:gdLst/>
              <a:ahLst/>
              <a:cxnLst/>
              <a:rect l="l" t="t" r="r" b="b"/>
              <a:pathLst>
                <a:path w="18415" h="78104">
                  <a:moveTo>
                    <a:pt x="1465" y="0"/>
                  </a:moveTo>
                  <a:lnTo>
                    <a:pt x="0" y="523"/>
                  </a:lnTo>
                  <a:lnTo>
                    <a:pt x="638" y="1602"/>
                  </a:lnTo>
                  <a:lnTo>
                    <a:pt x="3130" y="3664"/>
                  </a:lnTo>
                  <a:lnTo>
                    <a:pt x="3633" y="5916"/>
                  </a:lnTo>
                  <a:lnTo>
                    <a:pt x="5392" y="11591"/>
                  </a:lnTo>
                  <a:lnTo>
                    <a:pt x="7612" y="14627"/>
                  </a:lnTo>
                  <a:lnTo>
                    <a:pt x="8617" y="18680"/>
                  </a:lnTo>
                  <a:lnTo>
                    <a:pt x="9120" y="19475"/>
                  </a:lnTo>
                  <a:lnTo>
                    <a:pt x="10334" y="20659"/>
                  </a:lnTo>
                  <a:lnTo>
                    <a:pt x="10607" y="22135"/>
                  </a:lnTo>
                  <a:lnTo>
                    <a:pt x="10418" y="23747"/>
                  </a:lnTo>
                  <a:lnTo>
                    <a:pt x="10554" y="26281"/>
                  </a:lnTo>
                  <a:lnTo>
                    <a:pt x="11486" y="28449"/>
                  </a:lnTo>
                  <a:lnTo>
                    <a:pt x="14868" y="32983"/>
                  </a:lnTo>
                  <a:lnTo>
                    <a:pt x="14847" y="36103"/>
                  </a:lnTo>
                  <a:lnTo>
                    <a:pt x="16271" y="46176"/>
                  </a:lnTo>
                  <a:lnTo>
                    <a:pt x="15769" y="53317"/>
                  </a:lnTo>
                  <a:lnTo>
                    <a:pt x="14805" y="60427"/>
                  </a:lnTo>
                  <a:lnTo>
                    <a:pt x="14439" y="62113"/>
                  </a:lnTo>
                  <a:lnTo>
                    <a:pt x="15015" y="63903"/>
                  </a:lnTo>
                  <a:lnTo>
                    <a:pt x="13748" y="66846"/>
                  </a:lnTo>
                  <a:lnTo>
                    <a:pt x="13643" y="68500"/>
                  </a:lnTo>
                  <a:lnTo>
                    <a:pt x="13329" y="70144"/>
                  </a:lnTo>
                  <a:lnTo>
                    <a:pt x="13517" y="72961"/>
                  </a:lnTo>
                  <a:lnTo>
                    <a:pt x="12104" y="75400"/>
                  </a:lnTo>
                  <a:lnTo>
                    <a:pt x="11968" y="76112"/>
                  </a:lnTo>
                  <a:lnTo>
                    <a:pt x="11999" y="76803"/>
                  </a:lnTo>
                  <a:lnTo>
                    <a:pt x="12439" y="77432"/>
                  </a:lnTo>
                  <a:lnTo>
                    <a:pt x="13695" y="77756"/>
                  </a:lnTo>
                  <a:lnTo>
                    <a:pt x="13360" y="76426"/>
                  </a:lnTo>
                  <a:lnTo>
                    <a:pt x="13915" y="76029"/>
                  </a:lnTo>
                  <a:lnTo>
                    <a:pt x="15465" y="73505"/>
                  </a:lnTo>
                  <a:lnTo>
                    <a:pt x="14837" y="70563"/>
                  </a:lnTo>
                  <a:lnTo>
                    <a:pt x="16554" y="63233"/>
                  </a:lnTo>
                  <a:lnTo>
                    <a:pt x="17297" y="58553"/>
                  </a:lnTo>
                  <a:lnTo>
                    <a:pt x="17936" y="53139"/>
                  </a:lnTo>
                  <a:lnTo>
                    <a:pt x="17695" y="50082"/>
                  </a:lnTo>
                  <a:lnTo>
                    <a:pt x="17203" y="48365"/>
                  </a:lnTo>
                  <a:lnTo>
                    <a:pt x="18386" y="45119"/>
                  </a:lnTo>
                  <a:lnTo>
                    <a:pt x="17894" y="43412"/>
                  </a:lnTo>
                  <a:lnTo>
                    <a:pt x="17067" y="39056"/>
                  </a:lnTo>
                  <a:lnTo>
                    <a:pt x="16146" y="36333"/>
                  </a:lnTo>
                  <a:lnTo>
                    <a:pt x="16051" y="30229"/>
                  </a:lnTo>
                  <a:lnTo>
                    <a:pt x="14711" y="27412"/>
                  </a:lnTo>
                  <a:lnTo>
                    <a:pt x="12722" y="24459"/>
                  </a:lnTo>
                  <a:lnTo>
                    <a:pt x="12240" y="24145"/>
                  </a:lnTo>
                  <a:lnTo>
                    <a:pt x="12690" y="20135"/>
                  </a:lnTo>
                  <a:lnTo>
                    <a:pt x="9476" y="17863"/>
                  </a:lnTo>
                  <a:lnTo>
                    <a:pt x="7696" y="11402"/>
                  </a:lnTo>
                  <a:lnTo>
                    <a:pt x="6282" y="8324"/>
                  </a:lnTo>
                  <a:lnTo>
                    <a:pt x="4701" y="4418"/>
                  </a:lnTo>
                  <a:lnTo>
                    <a:pt x="5120" y="3696"/>
                  </a:lnTo>
                  <a:lnTo>
                    <a:pt x="4921" y="2952"/>
                  </a:lnTo>
                  <a:lnTo>
                    <a:pt x="3916" y="1800"/>
                  </a:lnTo>
                  <a:lnTo>
                    <a:pt x="2753" y="827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D1C7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8459961" y="7407942"/>
              <a:ext cx="50800" cy="18415"/>
            </a:xfrm>
            <a:custGeom>
              <a:avLst/>
              <a:gdLst/>
              <a:ahLst/>
              <a:cxnLst/>
              <a:rect l="l" t="t" r="r" b="b"/>
              <a:pathLst>
                <a:path w="50800" h="18415">
                  <a:moveTo>
                    <a:pt x="0" y="0"/>
                  </a:moveTo>
                  <a:lnTo>
                    <a:pt x="513" y="994"/>
                  </a:lnTo>
                  <a:lnTo>
                    <a:pt x="1193" y="1497"/>
                  </a:lnTo>
                  <a:lnTo>
                    <a:pt x="5423" y="2575"/>
                  </a:lnTo>
                  <a:lnTo>
                    <a:pt x="8062" y="4460"/>
                  </a:lnTo>
                  <a:lnTo>
                    <a:pt x="16324" y="5874"/>
                  </a:lnTo>
                  <a:lnTo>
                    <a:pt x="21182" y="7853"/>
                  </a:lnTo>
                  <a:lnTo>
                    <a:pt x="27507" y="8795"/>
                  </a:lnTo>
                  <a:lnTo>
                    <a:pt x="28355" y="9675"/>
                  </a:lnTo>
                  <a:lnTo>
                    <a:pt x="49652" y="17884"/>
                  </a:lnTo>
                  <a:lnTo>
                    <a:pt x="49977" y="18114"/>
                  </a:lnTo>
                  <a:lnTo>
                    <a:pt x="50291" y="18135"/>
                  </a:lnTo>
                  <a:lnTo>
                    <a:pt x="50574" y="17810"/>
                  </a:lnTo>
                  <a:lnTo>
                    <a:pt x="48815" y="15318"/>
                  </a:lnTo>
                  <a:lnTo>
                    <a:pt x="45810" y="15245"/>
                  </a:lnTo>
                  <a:lnTo>
                    <a:pt x="36260" y="11224"/>
                  </a:lnTo>
                  <a:lnTo>
                    <a:pt x="29046" y="8554"/>
                  </a:lnTo>
                  <a:lnTo>
                    <a:pt x="20250" y="4858"/>
                  </a:lnTo>
                  <a:lnTo>
                    <a:pt x="18502" y="5193"/>
                  </a:lnTo>
                  <a:lnTo>
                    <a:pt x="15381" y="4209"/>
                  </a:lnTo>
                  <a:lnTo>
                    <a:pt x="13591" y="4450"/>
                  </a:lnTo>
                  <a:lnTo>
                    <a:pt x="12743" y="2711"/>
                  </a:lnTo>
                  <a:lnTo>
                    <a:pt x="8586" y="1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8598648" y="8038561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1183" y="0"/>
                  </a:moveTo>
                  <a:lnTo>
                    <a:pt x="0" y="722"/>
                  </a:lnTo>
                  <a:lnTo>
                    <a:pt x="178" y="1340"/>
                  </a:lnTo>
                  <a:lnTo>
                    <a:pt x="691" y="4921"/>
                  </a:lnTo>
                  <a:lnTo>
                    <a:pt x="2177" y="7601"/>
                  </a:lnTo>
                  <a:lnTo>
                    <a:pt x="4397" y="11057"/>
                  </a:lnTo>
                  <a:lnTo>
                    <a:pt x="4492" y="12544"/>
                  </a:lnTo>
                  <a:lnTo>
                    <a:pt x="6638" y="12973"/>
                  </a:lnTo>
                  <a:lnTo>
                    <a:pt x="5884" y="13381"/>
                  </a:lnTo>
                  <a:lnTo>
                    <a:pt x="4743" y="14585"/>
                  </a:lnTo>
                  <a:lnTo>
                    <a:pt x="5455" y="15381"/>
                  </a:lnTo>
                  <a:lnTo>
                    <a:pt x="6764" y="17339"/>
                  </a:lnTo>
                  <a:lnTo>
                    <a:pt x="7622" y="16920"/>
                  </a:lnTo>
                  <a:lnTo>
                    <a:pt x="8470" y="16303"/>
                  </a:lnTo>
                  <a:lnTo>
                    <a:pt x="10418" y="14313"/>
                  </a:lnTo>
                  <a:lnTo>
                    <a:pt x="11036" y="14083"/>
                  </a:lnTo>
                  <a:lnTo>
                    <a:pt x="12104" y="13832"/>
                  </a:lnTo>
                  <a:lnTo>
                    <a:pt x="9727" y="10931"/>
                  </a:lnTo>
                  <a:lnTo>
                    <a:pt x="9989" y="7549"/>
                  </a:lnTo>
                  <a:lnTo>
                    <a:pt x="6167" y="5968"/>
                  </a:lnTo>
                  <a:lnTo>
                    <a:pt x="5936" y="4471"/>
                  </a:lnTo>
                  <a:lnTo>
                    <a:pt x="5476" y="3518"/>
                  </a:lnTo>
                  <a:lnTo>
                    <a:pt x="3350" y="1560"/>
                  </a:lnTo>
                  <a:lnTo>
                    <a:pt x="1780" y="16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9A91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8614983" y="7473552"/>
              <a:ext cx="22860" cy="30480"/>
            </a:xfrm>
            <a:custGeom>
              <a:avLst/>
              <a:gdLst/>
              <a:ahLst/>
              <a:cxnLst/>
              <a:rect l="l" t="t" r="r" b="b"/>
              <a:pathLst>
                <a:path w="22859" h="30479">
                  <a:moveTo>
                    <a:pt x="890" y="0"/>
                  </a:moveTo>
                  <a:lnTo>
                    <a:pt x="0" y="1026"/>
                  </a:lnTo>
                  <a:lnTo>
                    <a:pt x="942" y="1455"/>
                  </a:lnTo>
                  <a:lnTo>
                    <a:pt x="6575" y="6575"/>
                  </a:lnTo>
                  <a:lnTo>
                    <a:pt x="11821" y="10879"/>
                  </a:lnTo>
                  <a:lnTo>
                    <a:pt x="16543" y="22250"/>
                  </a:lnTo>
                  <a:lnTo>
                    <a:pt x="18763" y="24742"/>
                  </a:lnTo>
                  <a:lnTo>
                    <a:pt x="19224" y="25695"/>
                  </a:lnTo>
                  <a:lnTo>
                    <a:pt x="18512" y="28501"/>
                  </a:lnTo>
                  <a:lnTo>
                    <a:pt x="19433" y="29684"/>
                  </a:lnTo>
                  <a:lnTo>
                    <a:pt x="21381" y="30376"/>
                  </a:lnTo>
                  <a:lnTo>
                    <a:pt x="22439" y="29883"/>
                  </a:lnTo>
                  <a:lnTo>
                    <a:pt x="22857" y="29308"/>
                  </a:lnTo>
                  <a:lnTo>
                    <a:pt x="19789" y="23182"/>
                  </a:lnTo>
                  <a:lnTo>
                    <a:pt x="18030" y="17978"/>
                  </a:lnTo>
                  <a:lnTo>
                    <a:pt x="14491" y="11821"/>
                  </a:lnTo>
                  <a:lnTo>
                    <a:pt x="12973" y="11046"/>
                  </a:lnTo>
                  <a:lnTo>
                    <a:pt x="11057" y="9277"/>
                  </a:lnTo>
                  <a:lnTo>
                    <a:pt x="10188" y="8711"/>
                  </a:lnTo>
                  <a:lnTo>
                    <a:pt x="10324" y="7518"/>
                  </a:lnTo>
                  <a:lnTo>
                    <a:pt x="7465" y="4659"/>
                  </a:lnTo>
                  <a:lnTo>
                    <a:pt x="4062" y="2471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D1C8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8739639" y="7678656"/>
              <a:ext cx="57785" cy="17145"/>
            </a:xfrm>
            <a:custGeom>
              <a:avLst/>
              <a:gdLst/>
              <a:ahLst/>
              <a:cxnLst/>
              <a:rect l="l" t="t" r="r" b="b"/>
              <a:pathLst>
                <a:path w="57784" h="17145">
                  <a:moveTo>
                    <a:pt x="3444" y="0"/>
                  </a:moveTo>
                  <a:lnTo>
                    <a:pt x="0" y="303"/>
                  </a:lnTo>
                  <a:lnTo>
                    <a:pt x="1978" y="1780"/>
                  </a:lnTo>
                  <a:lnTo>
                    <a:pt x="4366" y="2031"/>
                  </a:lnTo>
                  <a:lnTo>
                    <a:pt x="6669" y="2554"/>
                  </a:lnTo>
                  <a:lnTo>
                    <a:pt x="7287" y="2921"/>
                  </a:lnTo>
                  <a:lnTo>
                    <a:pt x="11339" y="3277"/>
                  </a:lnTo>
                  <a:lnTo>
                    <a:pt x="15256" y="4334"/>
                  </a:lnTo>
                  <a:lnTo>
                    <a:pt x="19193" y="5266"/>
                  </a:lnTo>
                  <a:lnTo>
                    <a:pt x="25405" y="6941"/>
                  </a:lnTo>
                  <a:lnTo>
                    <a:pt x="37719" y="10664"/>
                  </a:lnTo>
                  <a:lnTo>
                    <a:pt x="43967" y="12198"/>
                  </a:lnTo>
                  <a:lnTo>
                    <a:pt x="46333" y="12690"/>
                  </a:lnTo>
                  <a:lnTo>
                    <a:pt x="52291" y="16093"/>
                  </a:lnTo>
                  <a:lnTo>
                    <a:pt x="54144" y="17004"/>
                  </a:lnTo>
                  <a:lnTo>
                    <a:pt x="56511" y="17078"/>
                  </a:lnTo>
                  <a:lnTo>
                    <a:pt x="56909" y="16826"/>
                  </a:lnTo>
                  <a:lnTo>
                    <a:pt x="57254" y="15821"/>
                  </a:lnTo>
                  <a:lnTo>
                    <a:pt x="55809" y="15434"/>
                  </a:lnTo>
                  <a:lnTo>
                    <a:pt x="53024" y="14460"/>
                  </a:lnTo>
                  <a:lnTo>
                    <a:pt x="50448" y="13004"/>
                  </a:lnTo>
                  <a:lnTo>
                    <a:pt x="47757" y="11842"/>
                  </a:lnTo>
                  <a:lnTo>
                    <a:pt x="45464" y="9643"/>
                  </a:lnTo>
                  <a:lnTo>
                    <a:pt x="42281" y="10397"/>
                  </a:lnTo>
                  <a:lnTo>
                    <a:pt x="34344" y="7423"/>
                  </a:lnTo>
                  <a:lnTo>
                    <a:pt x="28700" y="6690"/>
                  </a:lnTo>
                  <a:lnTo>
                    <a:pt x="22397" y="3664"/>
                  </a:lnTo>
                  <a:lnTo>
                    <a:pt x="18543" y="3371"/>
                  </a:lnTo>
                  <a:lnTo>
                    <a:pt x="17842" y="3015"/>
                  </a:lnTo>
                  <a:lnTo>
                    <a:pt x="16826" y="1539"/>
                  </a:lnTo>
                  <a:lnTo>
                    <a:pt x="15852" y="2094"/>
                  </a:lnTo>
                  <a:lnTo>
                    <a:pt x="15161" y="1047"/>
                  </a:lnTo>
                  <a:lnTo>
                    <a:pt x="14428" y="1026"/>
                  </a:lnTo>
                  <a:lnTo>
                    <a:pt x="13004" y="2094"/>
                  </a:lnTo>
                  <a:lnTo>
                    <a:pt x="11654" y="701"/>
                  </a:lnTo>
                  <a:lnTo>
                    <a:pt x="10261" y="869"/>
                  </a:lnTo>
                  <a:lnTo>
                    <a:pt x="6868" y="167"/>
                  </a:lnTo>
                  <a:lnTo>
                    <a:pt x="3444" y="0"/>
                  </a:lnTo>
                  <a:close/>
                </a:path>
              </a:pathLst>
            </a:custGeom>
            <a:solidFill>
              <a:srgbClr val="FAE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8801207" y="7688938"/>
              <a:ext cx="43815" cy="24765"/>
            </a:xfrm>
            <a:custGeom>
              <a:avLst/>
              <a:gdLst/>
              <a:ahLst/>
              <a:cxnLst/>
              <a:rect l="l" t="t" r="r" b="b"/>
              <a:pathLst>
                <a:path w="43815" h="24765">
                  <a:moveTo>
                    <a:pt x="0" y="0"/>
                  </a:moveTo>
                  <a:lnTo>
                    <a:pt x="314" y="1675"/>
                  </a:lnTo>
                  <a:lnTo>
                    <a:pt x="1884" y="1664"/>
                  </a:lnTo>
                  <a:lnTo>
                    <a:pt x="7088" y="3570"/>
                  </a:lnTo>
                  <a:lnTo>
                    <a:pt x="10523" y="6324"/>
                  </a:lnTo>
                  <a:lnTo>
                    <a:pt x="22187" y="10983"/>
                  </a:lnTo>
                  <a:lnTo>
                    <a:pt x="22816" y="11392"/>
                  </a:lnTo>
                  <a:lnTo>
                    <a:pt x="23213" y="12083"/>
                  </a:lnTo>
                  <a:lnTo>
                    <a:pt x="24501" y="12324"/>
                  </a:lnTo>
                  <a:lnTo>
                    <a:pt x="25601" y="12900"/>
                  </a:lnTo>
                  <a:lnTo>
                    <a:pt x="29454" y="15779"/>
                  </a:lnTo>
                  <a:lnTo>
                    <a:pt x="32627" y="17350"/>
                  </a:lnTo>
                  <a:lnTo>
                    <a:pt x="35297" y="19632"/>
                  </a:lnTo>
                  <a:lnTo>
                    <a:pt x="36867" y="19821"/>
                  </a:lnTo>
                  <a:lnTo>
                    <a:pt x="37810" y="20920"/>
                  </a:lnTo>
                  <a:lnTo>
                    <a:pt x="40030" y="23088"/>
                  </a:lnTo>
                  <a:lnTo>
                    <a:pt x="41192" y="24543"/>
                  </a:lnTo>
                  <a:lnTo>
                    <a:pt x="43192" y="23559"/>
                  </a:lnTo>
                  <a:lnTo>
                    <a:pt x="43297" y="23193"/>
                  </a:lnTo>
                  <a:lnTo>
                    <a:pt x="40564" y="20983"/>
                  </a:lnTo>
                  <a:lnTo>
                    <a:pt x="38470" y="18261"/>
                  </a:lnTo>
                  <a:lnTo>
                    <a:pt x="35705" y="16271"/>
                  </a:lnTo>
                  <a:lnTo>
                    <a:pt x="34962" y="16125"/>
                  </a:lnTo>
                  <a:lnTo>
                    <a:pt x="34124" y="16198"/>
                  </a:lnTo>
                  <a:lnTo>
                    <a:pt x="30857" y="13298"/>
                  </a:lnTo>
                  <a:lnTo>
                    <a:pt x="27569" y="11915"/>
                  </a:lnTo>
                  <a:lnTo>
                    <a:pt x="20072" y="7381"/>
                  </a:lnTo>
                  <a:lnTo>
                    <a:pt x="15402" y="4910"/>
                  </a:lnTo>
                  <a:lnTo>
                    <a:pt x="9298" y="3078"/>
                  </a:lnTo>
                  <a:lnTo>
                    <a:pt x="9025" y="2533"/>
                  </a:lnTo>
                  <a:lnTo>
                    <a:pt x="6177" y="1120"/>
                  </a:lnTo>
                  <a:lnTo>
                    <a:pt x="3130" y="4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1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8901895" y="7744026"/>
              <a:ext cx="14604" cy="29209"/>
            </a:xfrm>
            <a:custGeom>
              <a:avLst/>
              <a:gdLst/>
              <a:ahLst/>
              <a:cxnLst/>
              <a:rect l="l" t="t" r="r" b="b"/>
              <a:pathLst>
                <a:path w="14605" h="29209">
                  <a:moveTo>
                    <a:pt x="628" y="0"/>
                  </a:moveTo>
                  <a:lnTo>
                    <a:pt x="0" y="575"/>
                  </a:lnTo>
                  <a:lnTo>
                    <a:pt x="62" y="1413"/>
                  </a:lnTo>
                  <a:lnTo>
                    <a:pt x="2691" y="4963"/>
                  </a:lnTo>
                  <a:lnTo>
                    <a:pt x="2879" y="8921"/>
                  </a:lnTo>
                  <a:lnTo>
                    <a:pt x="7842" y="15873"/>
                  </a:lnTo>
                  <a:lnTo>
                    <a:pt x="9099" y="20481"/>
                  </a:lnTo>
                  <a:lnTo>
                    <a:pt x="11664" y="26250"/>
                  </a:lnTo>
                  <a:lnTo>
                    <a:pt x="11486" y="28135"/>
                  </a:lnTo>
                  <a:lnTo>
                    <a:pt x="13120" y="29161"/>
                  </a:lnTo>
                  <a:lnTo>
                    <a:pt x="14303" y="28951"/>
                  </a:lnTo>
                  <a:lnTo>
                    <a:pt x="14093" y="27925"/>
                  </a:lnTo>
                  <a:lnTo>
                    <a:pt x="11549" y="22732"/>
                  </a:lnTo>
                  <a:lnTo>
                    <a:pt x="11978" y="17203"/>
                  </a:lnTo>
                  <a:lnTo>
                    <a:pt x="9046" y="12784"/>
                  </a:lnTo>
                  <a:lnTo>
                    <a:pt x="8083" y="10847"/>
                  </a:lnTo>
                  <a:lnTo>
                    <a:pt x="6397" y="9402"/>
                  </a:lnTo>
                  <a:lnTo>
                    <a:pt x="5067" y="6387"/>
                  </a:lnTo>
                  <a:lnTo>
                    <a:pt x="4931" y="5549"/>
                  </a:lnTo>
                  <a:lnTo>
                    <a:pt x="5654" y="4680"/>
                  </a:lnTo>
                  <a:lnTo>
                    <a:pt x="3916" y="3183"/>
                  </a:lnTo>
                  <a:lnTo>
                    <a:pt x="2659" y="117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CDC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7897978" y="7765606"/>
              <a:ext cx="14604" cy="30480"/>
            </a:xfrm>
            <a:custGeom>
              <a:avLst/>
              <a:gdLst/>
              <a:ahLst/>
              <a:cxnLst/>
              <a:rect l="l" t="t" r="r" b="b"/>
              <a:pathLst>
                <a:path w="14605" h="30479">
                  <a:moveTo>
                    <a:pt x="13413" y="0"/>
                  </a:moveTo>
                  <a:lnTo>
                    <a:pt x="12784" y="513"/>
                  </a:lnTo>
                  <a:lnTo>
                    <a:pt x="11298" y="2062"/>
                  </a:lnTo>
                  <a:lnTo>
                    <a:pt x="10470" y="4010"/>
                  </a:lnTo>
                  <a:lnTo>
                    <a:pt x="7664" y="9308"/>
                  </a:lnTo>
                  <a:lnTo>
                    <a:pt x="5214" y="12387"/>
                  </a:lnTo>
                  <a:lnTo>
                    <a:pt x="3811" y="16062"/>
                  </a:lnTo>
                  <a:lnTo>
                    <a:pt x="1926" y="23433"/>
                  </a:lnTo>
                  <a:lnTo>
                    <a:pt x="136" y="27674"/>
                  </a:lnTo>
                  <a:lnTo>
                    <a:pt x="1978" y="29925"/>
                  </a:lnTo>
                  <a:lnTo>
                    <a:pt x="2240" y="29067"/>
                  </a:lnTo>
                  <a:lnTo>
                    <a:pt x="2680" y="28428"/>
                  </a:lnTo>
                  <a:lnTo>
                    <a:pt x="3434" y="26899"/>
                  </a:lnTo>
                  <a:lnTo>
                    <a:pt x="3853" y="25245"/>
                  </a:lnTo>
                  <a:lnTo>
                    <a:pt x="4743" y="23308"/>
                  </a:lnTo>
                  <a:lnTo>
                    <a:pt x="5235" y="20679"/>
                  </a:lnTo>
                  <a:lnTo>
                    <a:pt x="5748" y="18282"/>
                  </a:lnTo>
                  <a:lnTo>
                    <a:pt x="7067" y="16156"/>
                  </a:lnTo>
                  <a:lnTo>
                    <a:pt x="8523" y="14439"/>
                  </a:lnTo>
                  <a:lnTo>
                    <a:pt x="8879" y="12209"/>
                  </a:lnTo>
                  <a:lnTo>
                    <a:pt x="9863" y="10261"/>
                  </a:lnTo>
                  <a:lnTo>
                    <a:pt x="9821" y="7853"/>
                  </a:lnTo>
                  <a:lnTo>
                    <a:pt x="11517" y="6230"/>
                  </a:lnTo>
                  <a:lnTo>
                    <a:pt x="12868" y="3769"/>
                  </a:lnTo>
                  <a:lnTo>
                    <a:pt x="13057" y="2952"/>
                  </a:lnTo>
                  <a:lnTo>
                    <a:pt x="13926" y="1560"/>
                  </a:lnTo>
                  <a:lnTo>
                    <a:pt x="14030" y="1151"/>
                  </a:lnTo>
                  <a:lnTo>
                    <a:pt x="14010" y="931"/>
                  </a:lnTo>
                  <a:lnTo>
                    <a:pt x="13769" y="314"/>
                  </a:lnTo>
                  <a:lnTo>
                    <a:pt x="13413" y="0"/>
                  </a:lnTo>
                  <a:close/>
                </a:path>
              </a:pathLst>
            </a:custGeom>
            <a:solidFill>
              <a:srgbClr val="FFF5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8921811" y="7764695"/>
              <a:ext cx="10795" cy="26034"/>
            </a:xfrm>
            <a:custGeom>
              <a:avLst/>
              <a:gdLst/>
              <a:ahLst/>
              <a:cxnLst/>
              <a:rect l="l" t="t" r="r" b="b"/>
              <a:pathLst>
                <a:path w="10794" h="26034">
                  <a:moveTo>
                    <a:pt x="0" y="0"/>
                  </a:moveTo>
                  <a:lnTo>
                    <a:pt x="1319" y="3036"/>
                  </a:lnTo>
                  <a:lnTo>
                    <a:pt x="1916" y="6345"/>
                  </a:lnTo>
                  <a:lnTo>
                    <a:pt x="4481" y="12209"/>
                  </a:lnTo>
                  <a:lnTo>
                    <a:pt x="4848" y="15297"/>
                  </a:lnTo>
                  <a:lnTo>
                    <a:pt x="6041" y="18146"/>
                  </a:lnTo>
                  <a:lnTo>
                    <a:pt x="6753" y="20072"/>
                  </a:lnTo>
                  <a:lnTo>
                    <a:pt x="6806" y="22177"/>
                  </a:lnTo>
                  <a:lnTo>
                    <a:pt x="7800" y="24648"/>
                  </a:lnTo>
                  <a:lnTo>
                    <a:pt x="7832" y="25318"/>
                  </a:lnTo>
                  <a:lnTo>
                    <a:pt x="8565" y="25507"/>
                  </a:lnTo>
                  <a:lnTo>
                    <a:pt x="10198" y="25077"/>
                  </a:lnTo>
                  <a:lnTo>
                    <a:pt x="10334" y="23863"/>
                  </a:lnTo>
                  <a:lnTo>
                    <a:pt x="9811" y="19894"/>
                  </a:lnTo>
                  <a:lnTo>
                    <a:pt x="8586" y="17622"/>
                  </a:lnTo>
                  <a:lnTo>
                    <a:pt x="7664" y="15235"/>
                  </a:lnTo>
                  <a:lnTo>
                    <a:pt x="6114" y="12722"/>
                  </a:lnTo>
                  <a:lnTo>
                    <a:pt x="5706" y="9926"/>
                  </a:lnTo>
                  <a:lnTo>
                    <a:pt x="5633" y="7036"/>
                  </a:lnTo>
                  <a:lnTo>
                    <a:pt x="3863" y="4617"/>
                  </a:lnTo>
                  <a:lnTo>
                    <a:pt x="2251" y="2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B7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8881666" y="7727063"/>
              <a:ext cx="21590" cy="29845"/>
            </a:xfrm>
            <a:custGeom>
              <a:avLst/>
              <a:gdLst/>
              <a:ahLst/>
              <a:cxnLst/>
              <a:rect l="l" t="t" r="r" b="b"/>
              <a:pathLst>
                <a:path w="21590" h="29845">
                  <a:moveTo>
                    <a:pt x="0" y="0"/>
                  </a:moveTo>
                  <a:lnTo>
                    <a:pt x="10" y="994"/>
                  </a:lnTo>
                  <a:lnTo>
                    <a:pt x="837" y="1403"/>
                  </a:lnTo>
                  <a:lnTo>
                    <a:pt x="9507" y="9046"/>
                  </a:lnTo>
                  <a:lnTo>
                    <a:pt x="12648" y="14093"/>
                  </a:lnTo>
                  <a:lnTo>
                    <a:pt x="15695" y="19193"/>
                  </a:lnTo>
                  <a:lnTo>
                    <a:pt x="17915" y="25925"/>
                  </a:lnTo>
                  <a:lnTo>
                    <a:pt x="18606" y="26753"/>
                  </a:lnTo>
                  <a:lnTo>
                    <a:pt x="19381" y="27507"/>
                  </a:lnTo>
                  <a:lnTo>
                    <a:pt x="20282" y="27894"/>
                  </a:lnTo>
                  <a:lnTo>
                    <a:pt x="19988" y="29486"/>
                  </a:lnTo>
                  <a:lnTo>
                    <a:pt x="21318" y="29444"/>
                  </a:lnTo>
                  <a:lnTo>
                    <a:pt x="21308" y="27360"/>
                  </a:lnTo>
                  <a:lnTo>
                    <a:pt x="20250" y="25643"/>
                  </a:lnTo>
                  <a:lnTo>
                    <a:pt x="17057" y="18879"/>
                  </a:lnTo>
                  <a:lnTo>
                    <a:pt x="16324" y="14858"/>
                  </a:lnTo>
                  <a:lnTo>
                    <a:pt x="15455" y="14041"/>
                  </a:lnTo>
                  <a:lnTo>
                    <a:pt x="13811" y="12669"/>
                  </a:lnTo>
                  <a:lnTo>
                    <a:pt x="12962" y="12051"/>
                  </a:lnTo>
                  <a:lnTo>
                    <a:pt x="13873" y="10994"/>
                  </a:lnTo>
                  <a:lnTo>
                    <a:pt x="9476" y="7036"/>
                  </a:lnTo>
                  <a:lnTo>
                    <a:pt x="5193" y="2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C9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7892774" y="7781658"/>
              <a:ext cx="9525" cy="30480"/>
            </a:xfrm>
            <a:custGeom>
              <a:avLst/>
              <a:gdLst/>
              <a:ahLst/>
              <a:cxnLst/>
              <a:rect l="l" t="t" r="r" b="b"/>
              <a:pathLst>
                <a:path w="9525" h="30479">
                  <a:moveTo>
                    <a:pt x="8973" y="0"/>
                  </a:moveTo>
                  <a:lnTo>
                    <a:pt x="6219" y="3978"/>
                  </a:lnTo>
                  <a:lnTo>
                    <a:pt x="5036" y="8669"/>
                  </a:lnTo>
                  <a:lnTo>
                    <a:pt x="3036" y="12994"/>
                  </a:lnTo>
                  <a:lnTo>
                    <a:pt x="3884" y="14292"/>
                  </a:lnTo>
                  <a:lnTo>
                    <a:pt x="3622" y="15695"/>
                  </a:lnTo>
                  <a:lnTo>
                    <a:pt x="2492" y="19779"/>
                  </a:lnTo>
                  <a:lnTo>
                    <a:pt x="753" y="25224"/>
                  </a:lnTo>
                  <a:lnTo>
                    <a:pt x="41" y="26480"/>
                  </a:lnTo>
                  <a:lnTo>
                    <a:pt x="0" y="27831"/>
                  </a:lnTo>
                  <a:lnTo>
                    <a:pt x="167" y="29213"/>
                  </a:lnTo>
                  <a:lnTo>
                    <a:pt x="314" y="29569"/>
                  </a:lnTo>
                  <a:lnTo>
                    <a:pt x="534" y="29852"/>
                  </a:lnTo>
                  <a:lnTo>
                    <a:pt x="942" y="29915"/>
                  </a:lnTo>
                  <a:lnTo>
                    <a:pt x="2083" y="29538"/>
                  </a:lnTo>
                  <a:lnTo>
                    <a:pt x="1916" y="28428"/>
                  </a:lnTo>
                  <a:lnTo>
                    <a:pt x="2586" y="26512"/>
                  </a:lnTo>
                  <a:lnTo>
                    <a:pt x="2670" y="25957"/>
                  </a:lnTo>
                  <a:lnTo>
                    <a:pt x="2701" y="24166"/>
                  </a:lnTo>
                  <a:lnTo>
                    <a:pt x="3015" y="22470"/>
                  </a:lnTo>
                  <a:lnTo>
                    <a:pt x="4156" y="21025"/>
                  </a:lnTo>
                  <a:lnTo>
                    <a:pt x="4889" y="18460"/>
                  </a:lnTo>
                  <a:lnTo>
                    <a:pt x="5214" y="15811"/>
                  </a:lnTo>
                  <a:lnTo>
                    <a:pt x="5842" y="13235"/>
                  </a:lnTo>
                  <a:lnTo>
                    <a:pt x="6010" y="10198"/>
                  </a:lnTo>
                  <a:lnTo>
                    <a:pt x="7717" y="7633"/>
                  </a:lnTo>
                  <a:lnTo>
                    <a:pt x="9182" y="1633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rgbClr val="FDF2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8809123" y="7691472"/>
              <a:ext cx="27940" cy="14604"/>
            </a:xfrm>
            <a:custGeom>
              <a:avLst/>
              <a:gdLst/>
              <a:ahLst/>
              <a:cxnLst/>
              <a:rect l="l" t="t" r="r" b="b"/>
              <a:pathLst>
                <a:path w="27940" h="14604">
                  <a:moveTo>
                    <a:pt x="1088" y="0"/>
                  </a:moveTo>
                  <a:lnTo>
                    <a:pt x="0" y="293"/>
                  </a:lnTo>
                  <a:lnTo>
                    <a:pt x="492" y="722"/>
                  </a:lnTo>
                  <a:lnTo>
                    <a:pt x="5245" y="2031"/>
                  </a:lnTo>
                  <a:lnTo>
                    <a:pt x="8984" y="4094"/>
                  </a:lnTo>
                  <a:lnTo>
                    <a:pt x="20847" y="10387"/>
                  </a:lnTo>
                  <a:lnTo>
                    <a:pt x="25454" y="13863"/>
                  </a:lnTo>
                  <a:lnTo>
                    <a:pt x="26438" y="14460"/>
                  </a:lnTo>
                  <a:lnTo>
                    <a:pt x="27695" y="14146"/>
                  </a:lnTo>
                  <a:lnTo>
                    <a:pt x="27842" y="13968"/>
                  </a:lnTo>
                  <a:lnTo>
                    <a:pt x="27904" y="13758"/>
                  </a:lnTo>
                  <a:lnTo>
                    <a:pt x="27873" y="13528"/>
                  </a:lnTo>
                  <a:lnTo>
                    <a:pt x="27245" y="12397"/>
                  </a:lnTo>
                  <a:lnTo>
                    <a:pt x="26166" y="11695"/>
                  </a:lnTo>
                  <a:lnTo>
                    <a:pt x="21454" y="9664"/>
                  </a:lnTo>
                  <a:lnTo>
                    <a:pt x="18460" y="7078"/>
                  </a:lnTo>
                  <a:lnTo>
                    <a:pt x="14774" y="5036"/>
                  </a:lnTo>
                  <a:lnTo>
                    <a:pt x="14418" y="4533"/>
                  </a:lnTo>
                  <a:lnTo>
                    <a:pt x="10230" y="3403"/>
                  </a:lnTo>
                  <a:lnTo>
                    <a:pt x="6418" y="1246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rgbClr val="ECE1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7885246" y="7821573"/>
              <a:ext cx="3810" cy="25400"/>
            </a:xfrm>
            <a:custGeom>
              <a:avLst/>
              <a:gdLst/>
              <a:ahLst/>
              <a:cxnLst/>
              <a:rect l="l" t="t" r="r" b="b"/>
              <a:pathLst>
                <a:path w="3809" h="25400">
                  <a:moveTo>
                    <a:pt x="2471" y="10"/>
                  </a:moveTo>
                  <a:lnTo>
                    <a:pt x="2251" y="0"/>
                  </a:lnTo>
                  <a:lnTo>
                    <a:pt x="2031" y="188"/>
                  </a:lnTo>
                  <a:lnTo>
                    <a:pt x="691" y="6785"/>
                  </a:lnTo>
                  <a:lnTo>
                    <a:pt x="1560" y="8826"/>
                  </a:lnTo>
                  <a:lnTo>
                    <a:pt x="62" y="10669"/>
                  </a:lnTo>
                  <a:lnTo>
                    <a:pt x="219" y="13224"/>
                  </a:lnTo>
                  <a:lnTo>
                    <a:pt x="0" y="13832"/>
                  </a:lnTo>
                  <a:lnTo>
                    <a:pt x="41" y="14439"/>
                  </a:lnTo>
                  <a:lnTo>
                    <a:pt x="544" y="17235"/>
                  </a:lnTo>
                  <a:lnTo>
                    <a:pt x="816" y="23674"/>
                  </a:lnTo>
                  <a:lnTo>
                    <a:pt x="680" y="24470"/>
                  </a:lnTo>
                  <a:lnTo>
                    <a:pt x="1643" y="24795"/>
                  </a:lnTo>
                  <a:lnTo>
                    <a:pt x="2607" y="25182"/>
                  </a:lnTo>
                  <a:lnTo>
                    <a:pt x="3560" y="23957"/>
                  </a:lnTo>
                  <a:lnTo>
                    <a:pt x="2753" y="22460"/>
                  </a:lnTo>
                  <a:lnTo>
                    <a:pt x="3225" y="21151"/>
                  </a:lnTo>
                  <a:lnTo>
                    <a:pt x="3329" y="19077"/>
                  </a:lnTo>
                  <a:lnTo>
                    <a:pt x="2125" y="17193"/>
                  </a:lnTo>
                  <a:lnTo>
                    <a:pt x="2345" y="14732"/>
                  </a:lnTo>
                  <a:lnTo>
                    <a:pt x="2335" y="14020"/>
                  </a:lnTo>
                  <a:lnTo>
                    <a:pt x="2429" y="11685"/>
                  </a:lnTo>
                  <a:lnTo>
                    <a:pt x="2104" y="9308"/>
                  </a:lnTo>
                  <a:lnTo>
                    <a:pt x="3308" y="7141"/>
                  </a:lnTo>
                  <a:lnTo>
                    <a:pt x="3497" y="6554"/>
                  </a:lnTo>
                  <a:lnTo>
                    <a:pt x="3382" y="5968"/>
                  </a:lnTo>
                  <a:lnTo>
                    <a:pt x="3340" y="5382"/>
                  </a:lnTo>
                  <a:lnTo>
                    <a:pt x="3057" y="4502"/>
                  </a:lnTo>
                  <a:lnTo>
                    <a:pt x="3026" y="3601"/>
                  </a:lnTo>
                  <a:lnTo>
                    <a:pt x="3130" y="2680"/>
                  </a:lnTo>
                  <a:lnTo>
                    <a:pt x="3015" y="1853"/>
                  </a:lnTo>
                  <a:lnTo>
                    <a:pt x="3172" y="973"/>
                  </a:lnTo>
                  <a:lnTo>
                    <a:pt x="2680" y="209"/>
                  </a:lnTo>
                  <a:lnTo>
                    <a:pt x="2471" y="10"/>
                  </a:lnTo>
                  <a:close/>
                </a:path>
              </a:pathLst>
            </a:custGeom>
            <a:solidFill>
              <a:srgbClr val="F1E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8823615" y="7696006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40" h="10159">
                  <a:moveTo>
                    <a:pt x="0" y="0"/>
                  </a:moveTo>
                  <a:lnTo>
                    <a:pt x="1591" y="2293"/>
                  </a:lnTo>
                  <a:lnTo>
                    <a:pt x="4073" y="3486"/>
                  </a:lnTo>
                  <a:lnTo>
                    <a:pt x="8544" y="6471"/>
                  </a:lnTo>
                  <a:lnTo>
                    <a:pt x="11214" y="7277"/>
                  </a:lnTo>
                  <a:lnTo>
                    <a:pt x="13245" y="9151"/>
                  </a:lnTo>
                  <a:lnTo>
                    <a:pt x="13716" y="9371"/>
                  </a:lnTo>
                  <a:lnTo>
                    <a:pt x="14135" y="9832"/>
                  </a:lnTo>
                  <a:lnTo>
                    <a:pt x="14743" y="9538"/>
                  </a:lnTo>
                  <a:lnTo>
                    <a:pt x="14847" y="9340"/>
                  </a:lnTo>
                  <a:lnTo>
                    <a:pt x="14889" y="9130"/>
                  </a:lnTo>
                  <a:lnTo>
                    <a:pt x="14879" y="8910"/>
                  </a:lnTo>
                  <a:lnTo>
                    <a:pt x="14051" y="6963"/>
                  </a:lnTo>
                  <a:lnTo>
                    <a:pt x="11999" y="6481"/>
                  </a:lnTo>
                  <a:lnTo>
                    <a:pt x="9340" y="4334"/>
                  </a:lnTo>
                  <a:lnTo>
                    <a:pt x="7947" y="3633"/>
                  </a:lnTo>
                  <a:lnTo>
                    <a:pt x="6711" y="2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7884084" y="7828358"/>
              <a:ext cx="3175" cy="18415"/>
            </a:xfrm>
            <a:custGeom>
              <a:avLst/>
              <a:gdLst/>
              <a:ahLst/>
              <a:cxnLst/>
              <a:rect l="l" t="t" r="r" b="b"/>
              <a:pathLst>
                <a:path w="3175" h="18415">
                  <a:moveTo>
                    <a:pt x="1895" y="0"/>
                  </a:moveTo>
                  <a:lnTo>
                    <a:pt x="1769" y="3842"/>
                  </a:lnTo>
                  <a:lnTo>
                    <a:pt x="523" y="7507"/>
                  </a:lnTo>
                  <a:lnTo>
                    <a:pt x="0" y="11277"/>
                  </a:lnTo>
                  <a:lnTo>
                    <a:pt x="963" y="12627"/>
                  </a:lnTo>
                  <a:lnTo>
                    <a:pt x="1162" y="14177"/>
                  </a:lnTo>
                  <a:lnTo>
                    <a:pt x="1361" y="16554"/>
                  </a:lnTo>
                  <a:lnTo>
                    <a:pt x="1120" y="17475"/>
                  </a:lnTo>
                  <a:lnTo>
                    <a:pt x="1926" y="18083"/>
                  </a:lnTo>
                  <a:lnTo>
                    <a:pt x="2638" y="14502"/>
                  </a:lnTo>
                  <a:lnTo>
                    <a:pt x="2052" y="10973"/>
                  </a:lnTo>
                  <a:lnTo>
                    <a:pt x="1549" y="7444"/>
                  </a:lnTo>
                  <a:lnTo>
                    <a:pt x="1968" y="4156"/>
                  </a:lnTo>
                  <a:lnTo>
                    <a:pt x="2387" y="1622"/>
                  </a:lnTo>
                  <a:lnTo>
                    <a:pt x="2753" y="743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rgbClr val="EFE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7882481" y="7846630"/>
              <a:ext cx="3810" cy="17145"/>
            </a:xfrm>
            <a:custGeom>
              <a:avLst/>
              <a:gdLst/>
              <a:ahLst/>
              <a:cxnLst/>
              <a:rect l="l" t="t" r="r" b="b"/>
              <a:pathLst>
                <a:path w="3809" h="17145">
                  <a:moveTo>
                    <a:pt x="1204" y="0"/>
                  </a:moveTo>
                  <a:lnTo>
                    <a:pt x="910" y="513"/>
                  </a:lnTo>
                  <a:lnTo>
                    <a:pt x="806" y="1088"/>
                  </a:lnTo>
                  <a:lnTo>
                    <a:pt x="659" y="1654"/>
                  </a:lnTo>
                  <a:lnTo>
                    <a:pt x="764" y="2345"/>
                  </a:lnTo>
                  <a:lnTo>
                    <a:pt x="575" y="3078"/>
                  </a:lnTo>
                  <a:lnTo>
                    <a:pt x="1015" y="3706"/>
                  </a:lnTo>
                  <a:lnTo>
                    <a:pt x="670" y="4460"/>
                  </a:lnTo>
                  <a:lnTo>
                    <a:pt x="628" y="5245"/>
                  </a:lnTo>
                  <a:lnTo>
                    <a:pt x="753" y="6052"/>
                  </a:lnTo>
                  <a:lnTo>
                    <a:pt x="272" y="6795"/>
                  </a:lnTo>
                  <a:lnTo>
                    <a:pt x="973" y="7664"/>
                  </a:lnTo>
                  <a:lnTo>
                    <a:pt x="0" y="9141"/>
                  </a:lnTo>
                  <a:lnTo>
                    <a:pt x="701" y="10010"/>
                  </a:lnTo>
                  <a:lnTo>
                    <a:pt x="198" y="10743"/>
                  </a:lnTo>
                  <a:lnTo>
                    <a:pt x="324" y="12125"/>
                  </a:lnTo>
                  <a:lnTo>
                    <a:pt x="1811" y="12062"/>
                  </a:lnTo>
                  <a:lnTo>
                    <a:pt x="1832" y="13381"/>
                  </a:lnTo>
                  <a:lnTo>
                    <a:pt x="2607" y="15109"/>
                  </a:lnTo>
                  <a:lnTo>
                    <a:pt x="2753" y="16083"/>
                  </a:lnTo>
                  <a:lnTo>
                    <a:pt x="3005" y="17015"/>
                  </a:lnTo>
                  <a:lnTo>
                    <a:pt x="3266" y="17140"/>
                  </a:lnTo>
                  <a:lnTo>
                    <a:pt x="3497" y="17098"/>
                  </a:lnTo>
                  <a:lnTo>
                    <a:pt x="3696" y="16900"/>
                  </a:lnTo>
                  <a:lnTo>
                    <a:pt x="3371" y="13936"/>
                  </a:lnTo>
                  <a:lnTo>
                    <a:pt x="2649" y="11036"/>
                  </a:lnTo>
                  <a:lnTo>
                    <a:pt x="1895" y="6010"/>
                  </a:lnTo>
                  <a:lnTo>
                    <a:pt x="1497" y="3926"/>
                  </a:lnTo>
                  <a:lnTo>
                    <a:pt x="1811" y="1800"/>
                  </a:lnTo>
                  <a:lnTo>
                    <a:pt x="1696" y="1172"/>
                  </a:lnTo>
                  <a:lnTo>
                    <a:pt x="1916" y="429"/>
                  </a:lnTo>
                  <a:lnTo>
                    <a:pt x="1204" y="0"/>
                  </a:lnTo>
                  <a:close/>
                </a:path>
              </a:pathLst>
            </a:custGeom>
            <a:solidFill>
              <a:srgbClr val="EAD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8830316" y="7698718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4" h="8254">
                  <a:moveTo>
                    <a:pt x="0" y="0"/>
                  </a:moveTo>
                  <a:lnTo>
                    <a:pt x="1130" y="2198"/>
                  </a:lnTo>
                  <a:lnTo>
                    <a:pt x="3528" y="2785"/>
                  </a:lnTo>
                  <a:lnTo>
                    <a:pt x="6251" y="4806"/>
                  </a:lnTo>
                  <a:lnTo>
                    <a:pt x="7224" y="5392"/>
                  </a:lnTo>
                  <a:lnTo>
                    <a:pt x="7915" y="6324"/>
                  </a:lnTo>
                  <a:lnTo>
                    <a:pt x="8397" y="7015"/>
                  </a:lnTo>
                  <a:lnTo>
                    <a:pt x="8847" y="7769"/>
                  </a:lnTo>
                  <a:lnTo>
                    <a:pt x="9884" y="7183"/>
                  </a:lnTo>
                  <a:lnTo>
                    <a:pt x="10376" y="5350"/>
                  </a:lnTo>
                  <a:lnTo>
                    <a:pt x="8774" y="5151"/>
                  </a:lnTo>
                  <a:lnTo>
                    <a:pt x="7769" y="4481"/>
                  </a:lnTo>
                  <a:lnTo>
                    <a:pt x="6910" y="3800"/>
                  </a:lnTo>
                  <a:lnTo>
                    <a:pt x="5486" y="3779"/>
                  </a:lnTo>
                  <a:lnTo>
                    <a:pt x="5287" y="2335"/>
                  </a:lnTo>
                  <a:lnTo>
                    <a:pt x="3591" y="1413"/>
                  </a:lnTo>
                  <a:lnTo>
                    <a:pt x="1989" y="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7882094" y="7862012"/>
              <a:ext cx="2540" cy="22225"/>
            </a:xfrm>
            <a:custGeom>
              <a:avLst/>
              <a:gdLst/>
              <a:ahLst/>
              <a:cxnLst/>
              <a:rect l="l" t="t" r="r" b="b"/>
              <a:pathLst>
                <a:path w="2540" h="22225">
                  <a:moveTo>
                    <a:pt x="534" y="0"/>
                  </a:moveTo>
                  <a:lnTo>
                    <a:pt x="0" y="502"/>
                  </a:lnTo>
                  <a:lnTo>
                    <a:pt x="167" y="1130"/>
                  </a:lnTo>
                  <a:lnTo>
                    <a:pt x="1738" y="21056"/>
                  </a:lnTo>
                  <a:lnTo>
                    <a:pt x="1675" y="21706"/>
                  </a:lnTo>
                  <a:lnTo>
                    <a:pt x="2282" y="22114"/>
                  </a:lnTo>
                  <a:lnTo>
                    <a:pt x="1109" y="6921"/>
                  </a:lnTo>
                  <a:lnTo>
                    <a:pt x="1549" y="6261"/>
                  </a:lnTo>
                  <a:lnTo>
                    <a:pt x="1497" y="5643"/>
                  </a:lnTo>
                  <a:lnTo>
                    <a:pt x="952" y="5057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8783721" y="7684645"/>
              <a:ext cx="8255" cy="3810"/>
            </a:xfrm>
            <a:custGeom>
              <a:avLst/>
              <a:gdLst/>
              <a:ahLst/>
              <a:cxnLst/>
              <a:rect l="l" t="t" r="r" b="b"/>
              <a:pathLst>
                <a:path w="8255" h="3809">
                  <a:moveTo>
                    <a:pt x="1162" y="0"/>
                  </a:moveTo>
                  <a:lnTo>
                    <a:pt x="0" y="104"/>
                  </a:lnTo>
                  <a:lnTo>
                    <a:pt x="2083" y="2303"/>
                  </a:lnTo>
                  <a:lnTo>
                    <a:pt x="4816" y="2900"/>
                  </a:lnTo>
                  <a:lnTo>
                    <a:pt x="7664" y="3214"/>
                  </a:lnTo>
                  <a:lnTo>
                    <a:pt x="7350" y="2596"/>
                  </a:lnTo>
                  <a:lnTo>
                    <a:pt x="6586" y="2251"/>
                  </a:lnTo>
                  <a:lnTo>
                    <a:pt x="6596" y="1444"/>
                  </a:lnTo>
                  <a:lnTo>
                    <a:pt x="6094" y="1036"/>
                  </a:lnTo>
                  <a:lnTo>
                    <a:pt x="5088" y="1643"/>
                  </a:lnTo>
                  <a:lnTo>
                    <a:pt x="3298" y="764"/>
                  </a:lnTo>
                  <a:lnTo>
                    <a:pt x="2293" y="83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rgbClr val="F2E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7910760" y="7752467"/>
              <a:ext cx="9525" cy="14604"/>
            </a:xfrm>
            <a:custGeom>
              <a:avLst/>
              <a:gdLst/>
              <a:ahLst/>
              <a:cxnLst/>
              <a:rect l="l" t="t" r="r" b="b"/>
              <a:pathLst>
                <a:path w="9525" h="14604">
                  <a:moveTo>
                    <a:pt x="9182" y="1638"/>
                  </a:moveTo>
                  <a:lnTo>
                    <a:pt x="8610" y="0"/>
                  </a:lnTo>
                  <a:lnTo>
                    <a:pt x="7175" y="2247"/>
                  </a:lnTo>
                  <a:lnTo>
                    <a:pt x="5092" y="4013"/>
                  </a:lnTo>
                  <a:lnTo>
                    <a:pt x="3416" y="7010"/>
                  </a:lnTo>
                  <a:lnTo>
                    <a:pt x="2692" y="7454"/>
                  </a:lnTo>
                  <a:lnTo>
                    <a:pt x="2768" y="8343"/>
                  </a:lnTo>
                  <a:lnTo>
                    <a:pt x="1371" y="9842"/>
                  </a:lnTo>
                  <a:lnTo>
                    <a:pt x="914" y="11861"/>
                  </a:lnTo>
                  <a:lnTo>
                    <a:pt x="0" y="13652"/>
                  </a:lnTo>
                  <a:lnTo>
                    <a:pt x="596" y="13627"/>
                  </a:lnTo>
                  <a:lnTo>
                    <a:pt x="927" y="13906"/>
                  </a:lnTo>
                  <a:lnTo>
                    <a:pt x="990" y="14503"/>
                  </a:lnTo>
                  <a:lnTo>
                    <a:pt x="2781" y="13423"/>
                  </a:lnTo>
                  <a:lnTo>
                    <a:pt x="3670" y="10439"/>
                  </a:lnTo>
                  <a:lnTo>
                    <a:pt x="2819" y="8369"/>
                  </a:lnTo>
                  <a:lnTo>
                    <a:pt x="3073" y="8420"/>
                  </a:lnTo>
                  <a:lnTo>
                    <a:pt x="5613" y="7696"/>
                  </a:lnTo>
                  <a:lnTo>
                    <a:pt x="5854" y="5181"/>
                  </a:lnTo>
                  <a:lnTo>
                    <a:pt x="7010" y="3365"/>
                  </a:lnTo>
                  <a:lnTo>
                    <a:pt x="7912" y="2413"/>
                  </a:lnTo>
                  <a:lnTo>
                    <a:pt x="9182" y="1638"/>
                  </a:lnTo>
                  <a:close/>
                </a:path>
              </a:pathLst>
            </a:custGeom>
            <a:solidFill>
              <a:srgbClr val="FFF7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8404675" y="7400811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19" h="1904">
                  <a:moveTo>
                    <a:pt x="2502" y="0"/>
                  </a:moveTo>
                  <a:lnTo>
                    <a:pt x="0" y="356"/>
                  </a:lnTo>
                  <a:lnTo>
                    <a:pt x="2439" y="1392"/>
                  </a:lnTo>
                  <a:lnTo>
                    <a:pt x="4900" y="1842"/>
                  </a:lnTo>
                  <a:lnTo>
                    <a:pt x="7444" y="701"/>
                  </a:lnTo>
                  <a:lnTo>
                    <a:pt x="4963" y="586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rgbClr val="F8E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7887309" y="7816547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1444" y="0"/>
                  </a:moveTo>
                  <a:lnTo>
                    <a:pt x="0" y="5214"/>
                  </a:lnTo>
                  <a:lnTo>
                    <a:pt x="450" y="5172"/>
                  </a:lnTo>
                  <a:lnTo>
                    <a:pt x="1622" y="4753"/>
                  </a:lnTo>
                  <a:lnTo>
                    <a:pt x="1748" y="3811"/>
                  </a:lnTo>
                  <a:lnTo>
                    <a:pt x="1654" y="2764"/>
                  </a:lnTo>
                  <a:lnTo>
                    <a:pt x="1256" y="1874"/>
                  </a:lnTo>
                  <a:lnTo>
                    <a:pt x="2554" y="837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rgbClr val="F2E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8308133" y="7405313"/>
              <a:ext cx="7620" cy="2540"/>
            </a:xfrm>
            <a:custGeom>
              <a:avLst/>
              <a:gdLst/>
              <a:ahLst/>
              <a:cxnLst/>
              <a:rect l="l" t="t" r="r" b="b"/>
              <a:pathLst>
                <a:path w="7619" h="2540">
                  <a:moveTo>
                    <a:pt x="4827" y="0"/>
                  </a:moveTo>
                  <a:lnTo>
                    <a:pt x="2492" y="1130"/>
                  </a:lnTo>
                  <a:lnTo>
                    <a:pt x="0" y="1151"/>
                  </a:lnTo>
                  <a:lnTo>
                    <a:pt x="2617" y="2031"/>
                  </a:lnTo>
                  <a:lnTo>
                    <a:pt x="4952" y="858"/>
                  </a:lnTo>
                  <a:lnTo>
                    <a:pt x="7340" y="104"/>
                  </a:lnTo>
                  <a:lnTo>
                    <a:pt x="4827" y="0"/>
                  </a:lnTo>
                  <a:close/>
                </a:path>
              </a:pathLst>
            </a:custGeom>
            <a:solidFill>
              <a:srgbClr val="FFF5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8349493" y="7399963"/>
              <a:ext cx="6985" cy="1905"/>
            </a:xfrm>
            <a:custGeom>
              <a:avLst/>
              <a:gdLst/>
              <a:ahLst/>
              <a:cxnLst/>
              <a:rect l="l" t="t" r="r" b="b"/>
              <a:pathLst>
                <a:path w="6984" h="1904">
                  <a:moveTo>
                    <a:pt x="4617" y="0"/>
                  </a:moveTo>
                  <a:lnTo>
                    <a:pt x="2314" y="1005"/>
                  </a:lnTo>
                  <a:lnTo>
                    <a:pt x="0" y="921"/>
                  </a:lnTo>
                  <a:lnTo>
                    <a:pt x="2324" y="1759"/>
                  </a:lnTo>
                  <a:lnTo>
                    <a:pt x="4628" y="753"/>
                  </a:lnTo>
                  <a:lnTo>
                    <a:pt x="6952" y="837"/>
                  </a:lnTo>
                  <a:lnTo>
                    <a:pt x="4617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8358813" y="7400005"/>
              <a:ext cx="6985" cy="1270"/>
            </a:xfrm>
            <a:custGeom>
              <a:avLst/>
              <a:gdLst/>
              <a:ahLst/>
              <a:cxnLst/>
              <a:rect l="l" t="t" r="r" b="b"/>
              <a:pathLst>
                <a:path w="6984" h="1270">
                  <a:moveTo>
                    <a:pt x="4240" y="0"/>
                  </a:moveTo>
                  <a:lnTo>
                    <a:pt x="2094" y="167"/>
                  </a:lnTo>
                  <a:lnTo>
                    <a:pt x="0" y="1078"/>
                  </a:lnTo>
                  <a:lnTo>
                    <a:pt x="4303" y="743"/>
                  </a:lnTo>
                  <a:lnTo>
                    <a:pt x="6450" y="565"/>
                  </a:lnTo>
                  <a:lnTo>
                    <a:pt x="4240" y="0"/>
                  </a:lnTo>
                  <a:close/>
                </a:path>
              </a:pathLst>
            </a:custGeom>
            <a:solidFill>
              <a:srgbClr val="FFF5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8749900" y="7679543"/>
              <a:ext cx="14604" cy="3175"/>
            </a:xfrm>
            <a:custGeom>
              <a:avLst/>
              <a:gdLst/>
              <a:ahLst/>
              <a:cxnLst/>
              <a:rect l="l" t="t" r="r" b="b"/>
              <a:pathLst>
                <a:path w="14605" h="3175">
                  <a:moveTo>
                    <a:pt x="4178" y="139"/>
                  </a:moveTo>
                  <a:lnTo>
                    <a:pt x="0" y="0"/>
                  </a:lnTo>
                  <a:lnTo>
                    <a:pt x="2451" y="1066"/>
                  </a:lnTo>
                  <a:lnTo>
                    <a:pt x="3136" y="1092"/>
                  </a:lnTo>
                  <a:lnTo>
                    <a:pt x="4178" y="139"/>
                  </a:lnTo>
                  <a:close/>
                </a:path>
                <a:path w="14605" h="3175">
                  <a:moveTo>
                    <a:pt x="8382" y="736"/>
                  </a:moveTo>
                  <a:lnTo>
                    <a:pt x="5130" y="520"/>
                  </a:lnTo>
                  <a:lnTo>
                    <a:pt x="5232" y="2057"/>
                  </a:lnTo>
                  <a:lnTo>
                    <a:pt x="6388" y="1079"/>
                  </a:lnTo>
                  <a:lnTo>
                    <a:pt x="7035" y="1308"/>
                  </a:lnTo>
                  <a:lnTo>
                    <a:pt x="7467" y="1092"/>
                  </a:lnTo>
                  <a:lnTo>
                    <a:pt x="8369" y="1968"/>
                  </a:lnTo>
                  <a:lnTo>
                    <a:pt x="8382" y="736"/>
                  </a:lnTo>
                  <a:close/>
                </a:path>
                <a:path w="14605" h="3175">
                  <a:moveTo>
                    <a:pt x="14020" y="1689"/>
                  </a:moveTo>
                  <a:lnTo>
                    <a:pt x="10261" y="1054"/>
                  </a:lnTo>
                  <a:lnTo>
                    <a:pt x="11353" y="2159"/>
                  </a:lnTo>
                  <a:lnTo>
                    <a:pt x="12496" y="3035"/>
                  </a:lnTo>
                  <a:lnTo>
                    <a:pt x="14020" y="1689"/>
                  </a:lnTo>
                  <a:close/>
                </a:path>
              </a:pathLst>
            </a:custGeom>
            <a:solidFill>
              <a:srgbClr val="F5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8343001" y="7400759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4">
                  <a:moveTo>
                    <a:pt x="1706" y="0"/>
                  </a:moveTo>
                  <a:lnTo>
                    <a:pt x="0" y="1099"/>
                  </a:lnTo>
                  <a:lnTo>
                    <a:pt x="1821" y="722"/>
                  </a:lnTo>
                  <a:lnTo>
                    <a:pt x="3790" y="1298"/>
                  </a:lnTo>
                  <a:lnTo>
                    <a:pt x="5497" y="209"/>
                  </a:lnTo>
                  <a:lnTo>
                    <a:pt x="3675" y="586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8316405" y="7404560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4" h="1270">
                  <a:moveTo>
                    <a:pt x="4146" y="0"/>
                  </a:moveTo>
                  <a:lnTo>
                    <a:pt x="2764" y="104"/>
                  </a:lnTo>
                  <a:lnTo>
                    <a:pt x="1382" y="219"/>
                  </a:lnTo>
                  <a:lnTo>
                    <a:pt x="0" y="324"/>
                  </a:lnTo>
                  <a:lnTo>
                    <a:pt x="1371" y="1088"/>
                  </a:lnTo>
                  <a:lnTo>
                    <a:pt x="2764" y="471"/>
                  </a:lnTo>
                  <a:lnTo>
                    <a:pt x="4146" y="376"/>
                  </a:lnTo>
                  <a:lnTo>
                    <a:pt x="4240" y="198"/>
                  </a:lnTo>
                  <a:lnTo>
                    <a:pt x="4177" y="62"/>
                  </a:lnTo>
                  <a:close/>
                </a:path>
              </a:pathLst>
            </a:custGeom>
            <a:solidFill>
              <a:srgbClr val="FFF5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7885141" y="788779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0"/>
                  </a:moveTo>
                  <a:lnTo>
                    <a:pt x="282" y="3675"/>
                  </a:lnTo>
                  <a:lnTo>
                    <a:pt x="753" y="4135"/>
                  </a:lnTo>
                  <a:lnTo>
                    <a:pt x="1047" y="3863"/>
                  </a:lnTo>
                  <a:lnTo>
                    <a:pt x="1151" y="3518"/>
                  </a:lnTo>
                  <a:lnTo>
                    <a:pt x="1172" y="3130"/>
                  </a:lnTo>
                  <a:lnTo>
                    <a:pt x="1183" y="2596"/>
                  </a:lnTo>
                  <a:lnTo>
                    <a:pt x="973" y="2167"/>
                  </a:lnTo>
                  <a:lnTo>
                    <a:pt x="596" y="1800"/>
                  </a:lnTo>
                  <a:lnTo>
                    <a:pt x="471" y="1172"/>
                  </a:lnTo>
                  <a:lnTo>
                    <a:pt x="701" y="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2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8787072" y="7685420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0" y="0"/>
                  </a:moveTo>
                  <a:lnTo>
                    <a:pt x="827" y="1151"/>
                  </a:lnTo>
                  <a:lnTo>
                    <a:pt x="1780" y="1099"/>
                  </a:lnTo>
                  <a:lnTo>
                    <a:pt x="2795" y="261"/>
                  </a:lnTo>
                  <a:lnTo>
                    <a:pt x="1863" y="178"/>
                  </a:lnTo>
                  <a:lnTo>
                    <a:pt x="931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1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8870839" y="771962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51" y="1047"/>
                  </a:lnTo>
                  <a:lnTo>
                    <a:pt x="795" y="1622"/>
                  </a:lnTo>
                  <a:lnTo>
                    <a:pt x="1947" y="1235"/>
                  </a:lnTo>
                  <a:lnTo>
                    <a:pt x="1528" y="460"/>
                  </a:lnTo>
                  <a:lnTo>
                    <a:pt x="732" y="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C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8965852" y="789293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795" y="0"/>
                  </a:moveTo>
                  <a:lnTo>
                    <a:pt x="0" y="1068"/>
                  </a:lnTo>
                  <a:lnTo>
                    <a:pt x="670" y="2219"/>
                  </a:lnTo>
                  <a:lnTo>
                    <a:pt x="628" y="3329"/>
                  </a:lnTo>
                  <a:lnTo>
                    <a:pt x="1246" y="2251"/>
                  </a:lnTo>
                  <a:lnTo>
                    <a:pt x="827" y="110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ACA6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8371168" y="7399502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2219" y="0"/>
                  </a:moveTo>
                  <a:lnTo>
                    <a:pt x="1088" y="691"/>
                  </a:lnTo>
                  <a:lnTo>
                    <a:pt x="0" y="596"/>
                  </a:lnTo>
                  <a:lnTo>
                    <a:pt x="1036" y="1403"/>
                  </a:lnTo>
                  <a:lnTo>
                    <a:pt x="2177" y="712"/>
                  </a:lnTo>
                  <a:lnTo>
                    <a:pt x="3266" y="806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rgbClr val="FFF5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8524462" y="813030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303" y="0"/>
                  </a:moveTo>
                  <a:lnTo>
                    <a:pt x="1256" y="136"/>
                  </a:lnTo>
                  <a:lnTo>
                    <a:pt x="356" y="492"/>
                  </a:lnTo>
                  <a:lnTo>
                    <a:pt x="0" y="1612"/>
                  </a:lnTo>
                  <a:lnTo>
                    <a:pt x="1717" y="795"/>
                  </a:lnTo>
                  <a:lnTo>
                    <a:pt x="2303" y="0"/>
                  </a:lnTo>
                  <a:close/>
                </a:path>
              </a:pathLst>
            </a:custGeom>
            <a:solidFill>
              <a:srgbClr val="A49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7882659" y="784712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638" y="0"/>
                  </a:moveTo>
                  <a:lnTo>
                    <a:pt x="0" y="1120"/>
                  </a:lnTo>
                  <a:lnTo>
                    <a:pt x="104" y="2188"/>
                  </a:lnTo>
                  <a:lnTo>
                    <a:pt x="879" y="3214"/>
                  </a:lnTo>
                  <a:lnTo>
                    <a:pt x="722" y="910"/>
                  </a:lnTo>
                  <a:lnTo>
                    <a:pt x="963" y="586"/>
                  </a:lnTo>
                  <a:lnTo>
                    <a:pt x="931" y="282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7882911" y="784524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38" y="0"/>
                  </a:moveTo>
                  <a:lnTo>
                    <a:pt x="0" y="534"/>
                  </a:lnTo>
                  <a:lnTo>
                    <a:pt x="345" y="1235"/>
                  </a:lnTo>
                  <a:lnTo>
                    <a:pt x="314" y="1874"/>
                  </a:lnTo>
                  <a:lnTo>
                    <a:pt x="345" y="2177"/>
                  </a:lnTo>
                  <a:lnTo>
                    <a:pt x="366" y="2492"/>
                  </a:lnTo>
                  <a:lnTo>
                    <a:pt x="397" y="2795"/>
                  </a:lnTo>
                  <a:lnTo>
                    <a:pt x="910" y="2418"/>
                  </a:lnTo>
                  <a:lnTo>
                    <a:pt x="764" y="1884"/>
                  </a:lnTo>
                  <a:lnTo>
                    <a:pt x="743" y="1382"/>
                  </a:lnTo>
                  <a:lnTo>
                    <a:pt x="701" y="921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EFE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8413575" y="740172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842" y="0"/>
                  </a:moveTo>
                  <a:lnTo>
                    <a:pt x="1225" y="41"/>
                  </a:lnTo>
                  <a:lnTo>
                    <a:pt x="617" y="94"/>
                  </a:lnTo>
                  <a:lnTo>
                    <a:pt x="0" y="136"/>
                  </a:lnTo>
                  <a:lnTo>
                    <a:pt x="701" y="1204"/>
                  </a:lnTo>
                  <a:lnTo>
                    <a:pt x="1308" y="1162"/>
                  </a:lnTo>
                  <a:lnTo>
                    <a:pt x="1842" y="0"/>
                  </a:lnTo>
                  <a:close/>
                </a:path>
              </a:pathLst>
            </a:custGeom>
            <a:solidFill>
              <a:srgbClr val="F8E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7882576" y="785268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40">
                  <a:moveTo>
                    <a:pt x="701" y="0"/>
                  </a:moveTo>
                  <a:lnTo>
                    <a:pt x="0" y="712"/>
                  </a:lnTo>
                  <a:lnTo>
                    <a:pt x="471" y="1560"/>
                  </a:lnTo>
                  <a:lnTo>
                    <a:pt x="439" y="2345"/>
                  </a:lnTo>
                  <a:lnTo>
                    <a:pt x="1141" y="1633"/>
                  </a:lnTo>
                  <a:lnTo>
                    <a:pt x="659" y="785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EFE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8398602" y="7400277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633" y="0"/>
                  </a:moveTo>
                  <a:lnTo>
                    <a:pt x="785" y="492"/>
                  </a:lnTo>
                  <a:lnTo>
                    <a:pt x="0" y="439"/>
                  </a:lnTo>
                  <a:lnTo>
                    <a:pt x="712" y="1151"/>
                  </a:lnTo>
                  <a:lnTo>
                    <a:pt x="1560" y="670"/>
                  </a:lnTo>
                  <a:lnTo>
                    <a:pt x="2345" y="712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FFF5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7882262" y="785502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40">
                  <a:moveTo>
                    <a:pt x="712" y="0"/>
                  </a:moveTo>
                  <a:lnTo>
                    <a:pt x="0" y="712"/>
                  </a:lnTo>
                  <a:lnTo>
                    <a:pt x="492" y="1560"/>
                  </a:lnTo>
                  <a:lnTo>
                    <a:pt x="439" y="2345"/>
                  </a:lnTo>
                  <a:lnTo>
                    <a:pt x="1141" y="1633"/>
                  </a:lnTo>
                  <a:lnTo>
                    <a:pt x="670" y="785"/>
                  </a:lnTo>
                  <a:lnTo>
                    <a:pt x="712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8520975" y="813292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811" y="0"/>
                  </a:moveTo>
                  <a:lnTo>
                    <a:pt x="952" y="0"/>
                  </a:lnTo>
                  <a:lnTo>
                    <a:pt x="188" y="125"/>
                  </a:lnTo>
                  <a:lnTo>
                    <a:pt x="0" y="1172"/>
                  </a:lnTo>
                  <a:lnTo>
                    <a:pt x="1204" y="387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rgbClr val="A49D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8236816" y="7949988"/>
              <a:ext cx="652145" cy="191135"/>
            </a:xfrm>
            <a:custGeom>
              <a:avLst/>
              <a:gdLst/>
              <a:ahLst/>
              <a:cxnLst/>
              <a:rect l="l" t="t" r="r" b="b"/>
              <a:pathLst>
                <a:path w="652144" h="191134">
                  <a:moveTo>
                    <a:pt x="309456" y="0"/>
                  </a:moveTo>
                  <a:lnTo>
                    <a:pt x="297425" y="5832"/>
                  </a:lnTo>
                  <a:lnTo>
                    <a:pt x="292074" y="9371"/>
                  </a:lnTo>
                  <a:lnTo>
                    <a:pt x="291300" y="10041"/>
                  </a:lnTo>
                  <a:lnTo>
                    <a:pt x="289341" y="13884"/>
                  </a:lnTo>
                  <a:lnTo>
                    <a:pt x="287352" y="16543"/>
                  </a:lnTo>
                  <a:lnTo>
                    <a:pt x="284619" y="21863"/>
                  </a:lnTo>
                  <a:lnTo>
                    <a:pt x="282776" y="23863"/>
                  </a:lnTo>
                  <a:lnTo>
                    <a:pt x="277017" y="35004"/>
                  </a:lnTo>
                  <a:lnTo>
                    <a:pt x="272714" y="41171"/>
                  </a:lnTo>
                  <a:lnTo>
                    <a:pt x="272797" y="43893"/>
                  </a:lnTo>
                  <a:lnTo>
                    <a:pt x="270986" y="46689"/>
                  </a:lnTo>
                  <a:lnTo>
                    <a:pt x="270735" y="47454"/>
                  </a:lnTo>
                  <a:lnTo>
                    <a:pt x="266463" y="51935"/>
                  </a:lnTo>
                  <a:lnTo>
                    <a:pt x="263918" y="56720"/>
                  </a:lnTo>
                  <a:lnTo>
                    <a:pt x="260306" y="61600"/>
                  </a:lnTo>
                  <a:lnTo>
                    <a:pt x="257290" y="63725"/>
                  </a:lnTo>
                  <a:lnTo>
                    <a:pt x="255531" y="65202"/>
                  </a:lnTo>
                  <a:lnTo>
                    <a:pt x="253583" y="68134"/>
                  </a:lnTo>
                  <a:lnTo>
                    <a:pt x="250400" y="70500"/>
                  </a:lnTo>
                  <a:lnTo>
                    <a:pt x="249290" y="71652"/>
                  </a:lnTo>
                  <a:lnTo>
                    <a:pt x="247866" y="74866"/>
                  </a:lnTo>
                  <a:lnTo>
                    <a:pt x="241186" y="80437"/>
                  </a:lnTo>
                  <a:lnTo>
                    <a:pt x="236914" y="83348"/>
                  </a:lnTo>
                  <a:lnTo>
                    <a:pt x="225239" y="94876"/>
                  </a:lnTo>
                  <a:lnTo>
                    <a:pt x="220506" y="101096"/>
                  </a:lnTo>
                  <a:lnTo>
                    <a:pt x="212799" y="104886"/>
                  </a:lnTo>
                  <a:lnTo>
                    <a:pt x="211543" y="108457"/>
                  </a:lnTo>
                  <a:lnTo>
                    <a:pt x="210150" y="108865"/>
                  </a:lnTo>
                  <a:lnTo>
                    <a:pt x="206150" y="113137"/>
                  </a:lnTo>
                  <a:lnTo>
                    <a:pt x="197177" y="121943"/>
                  </a:lnTo>
                  <a:lnTo>
                    <a:pt x="193899" y="122949"/>
                  </a:lnTo>
                  <a:lnTo>
                    <a:pt x="185795" y="127786"/>
                  </a:lnTo>
                  <a:lnTo>
                    <a:pt x="180853" y="128770"/>
                  </a:lnTo>
                  <a:lnTo>
                    <a:pt x="175806" y="132687"/>
                  </a:lnTo>
                  <a:lnTo>
                    <a:pt x="169094" y="136289"/>
                  </a:lnTo>
                  <a:lnTo>
                    <a:pt x="165335" y="139220"/>
                  </a:lnTo>
                  <a:lnTo>
                    <a:pt x="161974" y="142100"/>
                  </a:lnTo>
                  <a:lnTo>
                    <a:pt x="157806" y="143681"/>
                  </a:lnTo>
                  <a:lnTo>
                    <a:pt x="148173" y="149639"/>
                  </a:lnTo>
                  <a:lnTo>
                    <a:pt x="141451" y="151587"/>
                  </a:lnTo>
                  <a:lnTo>
                    <a:pt x="129880" y="157188"/>
                  </a:lnTo>
                  <a:lnTo>
                    <a:pt x="124289" y="159324"/>
                  </a:lnTo>
                  <a:lnTo>
                    <a:pt x="117074" y="164099"/>
                  </a:lnTo>
                  <a:lnTo>
                    <a:pt x="114373" y="165178"/>
                  </a:lnTo>
                  <a:lnTo>
                    <a:pt x="110394" y="165953"/>
                  </a:lnTo>
                  <a:lnTo>
                    <a:pt x="107284" y="168602"/>
                  </a:lnTo>
                  <a:lnTo>
                    <a:pt x="103954" y="168874"/>
                  </a:lnTo>
                  <a:lnTo>
                    <a:pt x="94342" y="171146"/>
                  </a:lnTo>
                  <a:lnTo>
                    <a:pt x="87766" y="172497"/>
                  </a:lnTo>
                  <a:lnTo>
                    <a:pt x="78207" y="177251"/>
                  </a:lnTo>
                  <a:lnTo>
                    <a:pt x="74238" y="177565"/>
                  </a:lnTo>
                  <a:lnTo>
                    <a:pt x="70175" y="179251"/>
                  </a:lnTo>
                  <a:lnTo>
                    <a:pt x="65977" y="177764"/>
                  </a:lnTo>
                  <a:lnTo>
                    <a:pt x="62176" y="180141"/>
                  </a:lnTo>
                  <a:lnTo>
                    <a:pt x="58176" y="180455"/>
                  </a:lnTo>
                  <a:lnTo>
                    <a:pt x="55275" y="181020"/>
                  </a:lnTo>
                  <a:lnTo>
                    <a:pt x="49255" y="183931"/>
                  </a:lnTo>
                  <a:lnTo>
                    <a:pt x="48469" y="184444"/>
                  </a:lnTo>
                  <a:lnTo>
                    <a:pt x="45359" y="183900"/>
                  </a:lnTo>
                  <a:lnTo>
                    <a:pt x="43066" y="184298"/>
                  </a:lnTo>
                  <a:lnTo>
                    <a:pt x="37108" y="183858"/>
                  </a:lnTo>
                  <a:lnTo>
                    <a:pt x="33475" y="184067"/>
                  </a:lnTo>
                  <a:lnTo>
                    <a:pt x="27705" y="184779"/>
                  </a:lnTo>
                  <a:lnTo>
                    <a:pt x="25622" y="184402"/>
                  </a:lnTo>
                  <a:lnTo>
                    <a:pt x="20962" y="183020"/>
                  </a:lnTo>
                  <a:lnTo>
                    <a:pt x="18669" y="183481"/>
                  </a:lnTo>
                  <a:lnTo>
                    <a:pt x="14858" y="186507"/>
                  </a:lnTo>
                  <a:lnTo>
                    <a:pt x="13549" y="186119"/>
                  </a:lnTo>
                  <a:lnTo>
                    <a:pt x="10334" y="182465"/>
                  </a:lnTo>
                  <a:lnTo>
                    <a:pt x="4345" y="177303"/>
                  </a:lnTo>
                  <a:lnTo>
                    <a:pt x="2492" y="177544"/>
                  </a:lnTo>
                  <a:lnTo>
                    <a:pt x="240" y="178308"/>
                  </a:lnTo>
                  <a:lnTo>
                    <a:pt x="0" y="178643"/>
                  </a:lnTo>
                  <a:lnTo>
                    <a:pt x="219" y="179094"/>
                  </a:lnTo>
                  <a:lnTo>
                    <a:pt x="2533" y="181303"/>
                  </a:lnTo>
                  <a:lnTo>
                    <a:pt x="3842" y="184381"/>
                  </a:lnTo>
                  <a:lnTo>
                    <a:pt x="6439" y="186360"/>
                  </a:lnTo>
                  <a:lnTo>
                    <a:pt x="7371" y="185282"/>
                  </a:lnTo>
                  <a:lnTo>
                    <a:pt x="6450" y="183973"/>
                  </a:lnTo>
                  <a:lnTo>
                    <a:pt x="6931" y="182528"/>
                  </a:lnTo>
                  <a:lnTo>
                    <a:pt x="8900" y="183795"/>
                  </a:lnTo>
                  <a:lnTo>
                    <a:pt x="10188" y="185617"/>
                  </a:lnTo>
                  <a:lnTo>
                    <a:pt x="13465" y="189093"/>
                  </a:lnTo>
                  <a:lnTo>
                    <a:pt x="16303" y="190999"/>
                  </a:lnTo>
                  <a:lnTo>
                    <a:pt x="17873" y="190957"/>
                  </a:lnTo>
                  <a:lnTo>
                    <a:pt x="20344" y="188413"/>
                  </a:lnTo>
                  <a:lnTo>
                    <a:pt x="21412" y="188318"/>
                  </a:lnTo>
                  <a:lnTo>
                    <a:pt x="26030" y="189114"/>
                  </a:lnTo>
                  <a:lnTo>
                    <a:pt x="36522" y="189156"/>
                  </a:lnTo>
                  <a:lnTo>
                    <a:pt x="40208" y="188580"/>
                  </a:lnTo>
                  <a:lnTo>
                    <a:pt x="47485" y="189418"/>
                  </a:lnTo>
                  <a:lnTo>
                    <a:pt x="51035" y="188737"/>
                  </a:lnTo>
                  <a:lnTo>
                    <a:pt x="60532" y="185470"/>
                  </a:lnTo>
                  <a:lnTo>
                    <a:pt x="65275" y="185093"/>
                  </a:lnTo>
                  <a:lnTo>
                    <a:pt x="67882" y="183764"/>
                  </a:lnTo>
                  <a:lnTo>
                    <a:pt x="68448" y="183303"/>
                  </a:lnTo>
                  <a:lnTo>
                    <a:pt x="69673" y="183669"/>
                  </a:lnTo>
                  <a:lnTo>
                    <a:pt x="72950" y="184046"/>
                  </a:lnTo>
                  <a:lnTo>
                    <a:pt x="75966" y="183376"/>
                  </a:lnTo>
                  <a:lnTo>
                    <a:pt x="81735" y="181397"/>
                  </a:lnTo>
                  <a:lnTo>
                    <a:pt x="83966" y="179722"/>
                  </a:lnTo>
                  <a:lnTo>
                    <a:pt x="89054" y="178266"/>
                  </a:lnTo>
                  <a:lnTo>
                    <a:pt x="91766" y="177921"/>
                  </a:lnTo>
                  <a:lnTo>
                    <a:pt x="98164" y="176601"/>
                  </a:lnTo>
                  <a:lnTo>
                    <a:pt x="101693" y="175020"/>
                  </a:lnTo>
                  <a:lnTo>
                    <a:pt x="106551" y="173910"/>
                  </a:lnTo>
                  <a:lnTo>
                    <a:pt x="107630" y="173492"/>
                  </a:lnTo>
                  <a:lnTo>
                    <a:pt x="113514" y="172696"/>
                  </a:lnTo>
                  <a:lnTo>
                    <a:pt x="122760" y="167314"/>
                  </a:lnTo>
                  <a:lnTo>
                    <a:pt x="128320" y="165324"/>
                  </a:lnTo>
                  <a:lnTo>
                    <a:pt x="133084" y="163241"/>
                  </a:lnTo>
                  <a:lnTo>
                    <a:pt x="139336" y="159324"/>
                  </a:lnTo>
                  <a:lnTo>
                    <a:pt x="141775" y="157314"/>
                  </a:lnTo>
                  <a:lnTo>
                    <a:pt x="147126" y="157440"/>
                  </a:lnTo>
                  <a:lnTo>
                    <a:pt x="159764" y="149765"/>
                  </a:lnTo>
                  <a:lnTo>
                    <a:pt x="167031" y="146330"/>
                  </a:lnTo>
                  <a:lnTo>
                    <a:pt x="170350" y="142958"/>
                  </a:lnTo>
                  <a:lnTo>
                    <a:pt x="180130" y="136456"/>
                  </a:lnTo>
                  <a:lnTo>
                    <a:pt x="186266" y="133137"/>
                  </a:lnTo>
                  <a:lnTo>
                    <a:pt x="197658" y="128027"/>
                  </a:lnTo>
                  <a:lnTo>
                    <a:pt x="202862" y="126069"/>
                  </a:lnTo>
                  <a:lnTo>
                    <a:pt x="208904" y="120656"/>
                  </a:lnTo>
                  <a:lnTo>
                    <a:pt x="210653" y="118750"/>
                  </a:lnTo>
                  <a:lnTo>
                    <a:pt x="214464" y="112959"/>
                  </a:lnTo>
                  <a:lnTo>
                    <a:pt x="217197" y="109703"/>
                  </a:lnTo>
                  <a:lnTo>
                    <a:pt x="223228" y="106080"/>
                  </a:lnTo>
                  <a:lnTo>
                    <a:pt x="224747" y="103892"/>
                  </a:lnTo>
                  <a:lnTo>
                    <a:pt x="226642" y="102216"/>
                  </a:lnTo>
                  <a:lnTo>
                    <a:pt x="228443" y="99703"/>
                  </a:lnTo>
                  <a:lnTo>
                    <a:pt x="231500" y="98729"/>
                  </a:lnTo>
                  <a:lnTo>
                    <a:pt x="234296" y="95756"/>
                  </a:lnTo>
                  <a:lnTo>
                    <a:pt x="235448" y="95253"/>
                  </a:lnTo>
                  <a:lnTo>
                    <a:pt x="237647" y="90656"/>
                  </a:lnTo>
                  <a:lnTo>
                    <a:pt x="240673" y="87903"/>
                  </a:lnTo>
                  <a:lnTo>
                    <a:pt x="248023" y="82521"/>
                  </a:lnTo>
                  <a:lnTo>
                    <a:pt x="249919" y="77840"/>
                  </a:lnTo>
                  <a:lnTo>
                    <a:pt x="255091" y="71380"/>
                  </a:lnTo>
                  <a:lnTo>
                    <a:pt x="257594" y="69181"/>
                  </a:lnTo>
                  <a:lnTo>
                    <a:pt x="264986" y="64333"/>
                  </a:lnTo>
                  <a:lnTo>
                    <a:pt x="268546" y="60364"/>
                  </a:lnTo>
                  <a:lnTo>
                    <a:pt x="272023" y="53045"/>
                  </a:lnTo>
                  <a:lnTo>
                    <a:pt x="273331" y="50773"/>
                  </a:lnTo>
                  <a:lnTo>
                    <a:pt x="274860" y="47328"/>
                  </a:lnTo>
                  <a:lnTo>
                    <a:pt x="279520" y="41778"/>
                  </a:lnTo>
                  <a:lnTo>
                    <a:pt x="281614" y="34847"/>
                  </a:lnTo>
                  <a:lnTo>
                    <a:pt x="287059" y="24857"/>
                  </a:lnTo>
                  <a:lnTo>
                    <a:pt x="289310" y="21224"/>
                  </a:lnTo>
                  <a:lnTo>
                    <a:pt x="293205" y="13538"/>
                  </a:lnTo>
                  <a:lnTo>
                    <a:pt x="297079" y="11538"/>
                  </a:lnTo>
                  <a:lnTo>
                    <a:pt x="303027" y="8062"/>
                  </a:lnTo>
                  <a:lnTo>
                    <a:pt x="305676" y="7151"/>
                  </a:lnTo>
                  <a:lnTo>
                    <a:pt x="309299" y="4795"/>
                  </a:lnTo>
                  <a:lnTo>
                    <a:pt x="310859" y="4471"/>
                  </a:lnTo>
                  <a:lnTo>
                    <a:pt x="315550" y="6251"/>
                  </a:lnTo>
                  <a:lnTo>
                    <a:pt x="323602" y="8167"/>
                  </a:lnTo>
                  <a:lnTo>
                    <a:pt x="325791" y="9381"/>
                  </a:lnTo>
                  <a:lnTo>
                    <a:pt x="331256" y="10942"/>
                  </a:lnTo>
                  <a:lnTo>
                    <a:pt x="334314" y="15507"/>
                  </a:lnTo>
                  <a:lnTo>
                    <a:pt x="341036" y="23077"/>
                  </a:lnTo>
                  <a:lnTo>
                    <a:pt x="344010" y="26993"/>
                  </a:lnTo>
                  <a:lnTo>
                    <a:pt x="350858" y="34072"/>
                  </a:lnTo>
                  <a:lnTo>
                    <a:pt x="359423" y="47129"/>
                  </a:lnTo>
                  <a:lnTo>
                    <a:pt x="363025" y="51621"/>
                  </a:lnTo>
                  <a:lnTo>
                    <a:pt x="367507" y="57945"/>
                  </a:lnTo>
                  <a:lnTo>
                    <a:pt x="369172" y="59129"/>
                  </a:lnTo>
                  <a:lnTo>
                    <a:pt x="373266" y="61327"/>
                  </a:lnTo>
                  <a:lnTo>
                    <a:pt x="378710" y="68552"/>
                  </a:lnTo>
                  <a:lnTo>
                    <a:pt x="387642" y="75578"/>
                  </a:lnTo>
                  <a:lnTo>
                    <a:pt x="388689" y="76667"/>
                  </a:lnTo>
                  <a:lnTo>
                    <a:pt x="390197" y="77034"/>
                  </a:lnTo>
                  <a:lnTo>
                    <a:pt x="395809" y="81819"/>
                  </a:lnTo>
                  <a:lnTo>
                    <a:pt x="400176" y="84489"/>
                  </a:lnTo>
                  <a:lnTo>
                    <a:pt x="406563" y="86740"/>
                  </a:lnTo>
                  <a:lnTo>
                    <a:pt x="413704" y="91368"/>
                  </a:lnTo>
                  <a:lnTo>
                    <a:pt x="418688" y="93327"/>
                  </a:lnTo>
                  <a:lnTo>
                    <a:pt x="435054" y="97913"/>
                  </a:lnTo>
                  <a:lnTo>
                    <a:pt x="444154" y="98185"/>
                  </a:lnTo>
                  <a:lnTo>
                    <a:pt x="447525" y="98625"/>
                  </a:lnTo>
                  <a:lnTo>
                    <a:pt x="452960" y="97305"/>
                  </a:lnTo>
                  <a:lnTo>
                    <a:pt x="455158" y="97211"/>
                  </a:lnTo>
                  <a:lnTo>
                    <a:pt x="458530" y="98017"/>
                  </a:lnTo>
                  <a:lnTo>
                    <a:pt x="466718" y="97138"/>
                  </a:lnTo>
                  <a:lnTo>
                    <a:pt x="474425" y="98311"/>
                  </a:lnTo>
                  <a:lnTo>
                    <a:pt x="484906" y="95107"/>
                  </a:lnTo>
                  <a:lnTo>
                    <a:pt x="488278" y="94834"/>
                  </a:lnTo>
                  <a:lnTo>
                    <a:pt x="493712" y="96175"/>
                  </a:lnTo>
                  <a:lnTo>
                    <a:pt x="495963" y="95442"/>
                  </a:lnTo>
                  <a:lnTo>
                    <a:pt x="500215" y="93285"/>
                  </a:lnTo>
                  <a:lnTo>
                    <a:pt x="509261" y="91599"/>
                  </a:lnTo>
                  <a:lnTo>
                    <a:pt x="512979" y="89923"/>
                  </a:lnTo>
                  <a:lnTo>
                    <a:pt x="521460" y="87484"/>
                  </a:lnTo>
                  <a:lnTo>
                    <a:pt x="525868" y="85599"/>
                  </a:lnTo>
                  <a:lnTo>
                    <a:pt x="532235" y="82531"/>
                  </a:lnTo>
                  <a:lnTo>
                    <a:pt x="534559" y="82835"/>
                  </a:lnTo>
                  <a:lnTo>
                    <a:pt x="540486" y="81180"/>
                  </a:lnTo>
                  <a:lnTo>
                    <a:pt x="544234" y="80374"/>
                  </a:lnTo>
                  <a:lnTo>
                    <a:pt x="549773" y="76269"/>
                  </a:lnTo>
                  <a:lnTo>
                    <a:pt x="552454" y="75149"/>
                  </a:lnTo>
                  <a:lnTo>
                    <a:pt x="556831" y="74887"/>
                  </a:lnTo>
                  <a:lnTo>
                    <a:pt x="557899" y="73809"/>
                  </a:lnTo>
                  <a:lnTo>
                    <a:pt x="564768" y="71641"/>
                  </a:lnTo>
                  <a:lnTo>
                    <a:pt x="569595" y="68416"/>
                  </a:lnTo>
                  <a:lnTo>
                    <a:pt x="578076" y="64238"/>
                  </a:lnTo>
                  <a:lnTo>
                    <a:pt x="580882" y="61757"/>
                  </a:lnTo>
                  <a:lnTo>
                    <a:pt x="584893" y="60113"/>
                  </a:lnTo>
                  <a:lnTo>
                    <a:pt x="589531" y="54856"/>
                  </a:lnTo>
                  <a:lnTo>
                    <a:pt x="595311" y="51925"/>
                  </a:lnTo>
                  <a:lnTo>
                    <a:pt x="603939" y="48134"/>
                  </a:lnTo>
                  <a:lnTo>
                    <a:pt x="608756" y="44061"/>
                  </a:lnTo>
                  <a:lnTo>
                    <a:pt x="609573" y="43276"/>
                  </a:lnTo>
                  <a:lnTo>
                    <a:pt x="612839" y="42019"/>
                  </a:lnTo>
                  <a:lnTo>
                    <a:pt x="615740" y="40281"/>
                  </a:lnTo>
                  <a:lnTo>
                    <a:pt x="620043" y="35726"/>
                  </a:lnTo>
                  <a:lnTo>
                    <a:pt x="622651" y="34669"/>
                  </a:lnTo>
                  <a:lnTo>
                    <a:pt x="628043" y="31590"/>
                  </a:lnTo>
                  <a:lnTo>
                    <a:pt x="630567" y="29224"/>
                  </a:lnTo>
                  <a:lnTo>
                    <a:pt x="638347" y="21046"/>
                  </a:lnTo>
                  <a:lnTo>
                    <a:pt x="644765" y="16470"/>
                  </a:lnTo>
                  <a:lnTo>
                    <a:pt x="647739" y="13894"/>
                  </a:lnTo>
                  <a:lnTo>
                    <a:pt x="651152" y="10282"/>
                  </a:lnTo>
                  <a:lnTo>
                    <a:pt x="652137" y="9559"/>
                  </a:lnTo>
                  <a:lnTo>
                    <a:pt x="651372" y="8313"/>
                  </a:lnTo>
                  <a:lnTo>
                    <a:pt x="650210" y="7884"/>
                  </a:lnTo>
                  <a:lnTo>
                    <a:pt x="643729" y="14334"/>
                  </a:lnTo>
                  <a:lnTo>
                    <a:pt x="637708" y="18146"/>
                  </a:lnTo>
                  <a:lnTo>
                    <a:pt x="625635" y="29130"/>
                  </a:lnTo>
                  <a:lnTo>
                    <a:pt x="623729" y="30376"/>
                  </a:lnTo>
                  <a:lnTo>
                    <a:pt x="619007" y="32553"/>
                  </a:lnTo>
                  <a:lnTo>
                    <a:pt x="616651" y="34124"/>
                  </a:lnTo>
                  <a:lnTo>
                    <a:pt x="613143" y="37894"/>
                  </a:lnTo>
                  <a:lnTo>
                    <a:pt x="606442" y="41590"/>
                  </a:lnTo>
                  <a:lnTo>
                    <a:pt x="603531" y="43003"/>
                  </a:lnTo>
                  <a:lnTo>
                    <a:pt x="599165" y="47527"/>
                  </a:lnTo>
                  <a:lnTo>
                    <a:pt x="596463" y="48909"/>
                  </a:lnTo>
                  <a:lnTo>
                    <a:pt x="590463" y="50731"/>
                  </a:lnTo>
                  <a:lnTo>
                    <a:pt x="587971" y="52626"/>
                  </a:lnTo>
                  <a:lnTo>
                    <a:pt x="579929" y="59945"/>
                  </a:lnTo>
                  <a:lnTo>
                    <a:pt x="573364" y="63589"/>
                  </a:lnTo>
                  <a:lnTo>
                    <a:pt x="564663" y="67275"/>
                  </a:lnTo>
                  <a:lnTo>
                    <a:pt x="563239" y="68437"/>
                  </a:lnTo>
                  <a:lnTo>
                    <a:pt x="558223" y="71107"/>
                  </a:lnTo>
                  <a:lnTo>
                    <a:pt x="554475" y="71652"/>
                  </a:lnTo>
                  <a:lnTo>
                    <a:pt x="549313" y="73275"/>
                  </a:lnTo>
                  <a:lnTo>
                    <a:pt x="547941" y="73987"/>
                  </a:lnTo>
                  <a:lnTo>
                    <a:pt x="544936" y="76699"/>
                  </a:lnTo>
                  <a:lnTo>
                    <a:pt x="536182" y="79840"/>
                  </a:lnTo>
                  <a:lnTo>
                    <a:pt x="531544" y="79882"/>
                  </a:lnTo>
                  <a:lnTo>
                    <a:pt x="519617" y="84615"/>
                  </a:lnTo>
                  <a:lnTo>
                    <a:pt x="514581" y="85149"/>
                  </a:lnTo>
                  <a:lnTo>
                    <a:pt x="512968" y="86091"/>
                  </a:lnTo>
                  <a:lnTo>
                    <a:pt x="509209" y="88845"/>
                  </a:lnTo>
                  <a:lnTo>
                    <a:pt x="504644" y="89023"/>
                  </a:lnTo>
                  <a:lnTo>
                    <a:pt x="497984" y="90635"/>
                  </a:lnTo>
                  <a:lnTo>
                    <a:pt x="495492" y="90730"/>
                  </a:lnTo>
                  <a:lnTo>
                    <a:pt x="492382" y="91745"/>
                  </a:lnTo>
                  <a:lnTo>
                    <a:pt x="485398" y="91096"/>
                  </a:lnTo>
                  <a:lnTo>
                    <a:pt x="479168" y="93431"/>
                  </a:lnTo>
                  <a:lnTo>
                    <a:pt x="468435" y="94751"/>
                  </a:lnTo>
                  <a:lnTo>
                    <a:pt x="464184" y="94143"/>
                  </a:lnTo>
                  <a:lnTo>
                    <a:pt x="437672" y="94646"/>
                  </a:lnTo>
                  <a:lnTo>
                    <a:pt x="432206" y="94196"/>
                  </a:lnTo>
                  <a:lnTo>
                    <a:pt x="413013" y="87159"/>
                  </a:lnTo>
                  <a:lnTo>
                    <a:pt x="409568" y="84416"/>
                  </a:lnTo>
                  <a:lnTo>
                    <a:pt x="406584" y="83756"/>
                  </a:lnTo>
                  <a:lnTo>
                    <a:pt x="401129" y="81683"/>
                  </a:lnTo>
                  <a:lnTo>
                    <a:pt x="397244" y="78636"/>
                  </a:lnTo>
                  <a:lnTo>
                    <a:pt x="394134" y="77097"/>
                  </a:lnTo>
                  <a:lnTo>
                    <a:pt x="389108" y="73411"/>
                  </a:lnTo>
                  <a:lnTo>
                    <a:pt x="385674" y="69641"/>
                  </a:lnTo>
                  <a:lnTo>
                    <a:pt x="382166" y="68165"/>
                  </a:lnTo>
                  <a:lnTo>
                    <a:pt x="377663" y="63621"/>
                  </a:lnTo>
                  <a:lnTo>
                    <a:pt x="373360" y="58919"/>
                  </a:lnTo>
                  <a:lnTo>
                    <a:pt x="371454" y="58082"/>
                  </a:lnTo>
                  <a:lnTo>
                    <a:pt x="368208" y="55568"/>
                  </a:lnTo>
                  <a:lnTo>
                    <a:pt x="367077" y="54071"/>
                  </a:lnTo>
                  <a:lnTo>
                    <a:pt x="365894" y="53076"/>
                  </a:lnTo>
                  <a:lnTo>
                    <a:pt x="364931" y="51914"/>
                  </a:lnTo>
                  <a:lnTo>
                    <a:pt x="364051" y="48762"/>
                  </a:lnTo>
                  <a:lnTo>
                    <a:pt x="362669" y="47841"/>
                  </a:lnTo>
                  <a:lnTo>
                    <a:pt x="360606" y="45464"/>
                  </a:lnTo>
                  <a:lnTo>
                    <a:pt x="360030" y="44009"/>
                  </a:lnTo>
                  <a:lnTo>
                    <a:pt x="355842" y="36564"/>
                  </a:lnTo>
                  <a:lnTo>
                    <a:pt x="351612" y="31046"/>
                  </a:lnTo>
                  <a:lnTo>
                    <a:pt x="345141" y="24103"/>
                  </a:lnTo>
                  <a:lnTo>
                    <a:pt x="342795" y="19810"/>
                  </a:lnTo>
                  <a:lnTo>
                    <a:pt x="340115" y="17318"/>
                  </a:lnTo>
                  <a:lnTo>
                    <a:pt x="334555" y="11057"/>
                  </a:lnTo>
                  <a:lnTo>
                    <a:pt x="320649" y="3633"/>
                  </a:lnTo>
                  <a:lnTo>
                    <a:pt x="316325" y="2942"/>
                  </a:lnTo>
                  <a:lnTo>
                    <a:pt x="311917" y="345"/>
                  </a:lnTo>
                  <a:lnTo>
                    <a:pt x="309456" y="0"/>
                  </a:lnTo>
                  <a:close/>
                </a:path>
              </a:pathLst>
            </a:custGeom>
            <a:solidFill>
              <a:srgbClr val="B3AB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292029" y="8038634"/>
              <a:ext cx="243542" cy="141650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18199446" y="7775675"/>
              <a:ext cx="721360" cy="309880"/>
            </a:xfrm>
            <a:custGeom>
              <a:avLst/>
              <a:gdLst/>
              <a:ahLst/>
              <a:cxnLst/>
              <a:rect l="l" t="t" r="r" b="b"/>
              <a:pathLst>
                <a:path w="721359" h="309879">
                  <a:moveTo>
                    <a:pt x="58553" y="307340"/>
                  </a:moveTo>
                  <a:lnTo>
                    <a:pt x="33098" y="307340"/>
                  </a:lnTo>
                  <a:lnTo>
                    <a:pt x="35904" y="309880"/>
                  </a:lnTo>
                  <a:lnTo>
                    <a:pt x="49139" y="309880"/>
                  </a:lnTo>
                  <a:lnTo>
                    <a:pt x="52364" y="308610"/>
                  </a:lnTo>
                  <a:lnTo>
                    <a:pt x="55568" y="308610"/>
                  </a:lnTo>
                  <a:lnTo>
                    <a:pt x="58553" y="307340"/>
                  </a:lnTo>
                  <a:close/>
                </a:path>
                <a:path w="721359" h="309879">
                  <a:moveTo>
                    <a:pt x="2931" y="278130"/>
                  </a:moveTo>
                  <a:lnTo>
                    <a:pt x="198" y="278130"/>
                  </a:lnTo>
                  <a:lnTo>
                    <a:pt x="753" y="279400"/>
                  </a:lnTo>
                  <a:lnTo>
                    <a:pt x="3800" y="285750"/>
                  </a:lnTo>
                  <a:lnTo>
                    <a:pt x="7203" y="292100"/>
                  </a:lnTo>
                  <a:lnTo>
                    <a:pt x="13224" y="298450"/>
                  </a:lnTo>
                  <a:lnTo>
                    <a:pt x="15266" y="299720"/>
                  </a:lnTo>
                  <a:lnTo>
                    <a:pt x="21025" y="299720"/>
                  </a:lnTo>
                  <a:lnTo>
                    <a:pt x="22397" y="302260"/>
                  </a:lnTo>
                  <a:lnTo>
                    <a:pt x="23978" y="302260"/>
                  </a:lnTo>
                  <a:lnTo>
                    <a:pt x="25486" y="303530"/>
                  </a:lnTo>
                  <a:lnTo>
                    <a:pt x="26669" y="303530"/>
                  </a:lnTo>
                  <a:lnTo>
                    <a:pt x="27622" y="304800"/>
                  </a:lnTo>
                  <a:lnTo>
                    <a:pt x="27988" y="306070"/>
                  </a:lnTo>
                  <a:lnTo>
                    <a:pt x="30533" y="307340"/>
                  </a:lnTo>
                  <a:lnTo>
                    <a:pt x="42375" y="307340"/>
                  </a:lnTo>
                  <a:lnTo>
                    <a:pt x="35517" y="306070"/>
                  </a:lnTo>
                  <a:lnTo>
                    <a:pt x="31590" y="304800"/>
                  </a:lnTo>
                  <a:lnTo>
                    <a:pt x="28051" y="302260"/>
                  </a:lnTo>
                  <a:lnTo>
                    <a:pt x="27674" y="300990"/>
                  </a:lnTo>
                  <a:lnTo>
                    <a:pt x="25109" y="300990"/>
                  </a:lnTo>
                  <a:lnTo>
                    <a:pt x="24480" y="299720"/>
                  </a:lnTo>
                  <a:lnTo>
                    <a:pt x="24187" y="298450"/>
                  </a:lnTo>
                  <a:lnTo>
                    <a:pt x="21978" y="298450"/>
                  </a:lnTo>
                  <a:lnTo>
                    <a:pt x="20795" y="297180"/>
                  </a:lnTo>
                  <a:lnTo>
                    <a:pt x="13790" y="297180"/>
                  </a:lnTo>
                  <a:lnTo>
                    <a:pt x="13256" y="294640"/>
                  </a:lnTo>
                  <a:lnTo>
                    <a:pt x="12512" y="293370"/>
                  </a:lnTo>
                  <a:lnTo>
                    <a:pt x="12051" y="293370"/>
                  </a:lnTo>
                  <a:lnTo>
                    <a:pt x="11308" y="292100"/>
                  </a:lnTo>
                  <a:lnTo>
                    <a:pt x="10491" y="292100"/>
                  </a:lnTo>
                  <a:lnTo>
                    <a:pt x="9790" y="290830"/>
                  </a:lnTo>
                  <a:lnTo>
                    <a:pt x="9601" y="290830"/>
                  </a:lnTo>
                  <a:lnTo>
                    <a:pt x="9476" y="289560"/>
                  </a:lnTo>
                  <a:lnTo>
                    <a:pt x="9036" y="288290"/>
                  </a:lnTo>
                  <a:lnTo>
                    <a:pt x="8523" y="288290"/>
                  </a:lnTo>
                  <a:lnTo>
                    <a:pt x="7737" y="287020"/>
                  </a:lnTo>
                  <a:lnTo>
                    <a:pt x="7455" y="287020"/>
                  </a:lnTo>
                  <a:lnTo>
                    <a:pt x="7120" y="285750"/>
                  </a:lnTo>
                  <a:lnTo>
                    <a:pt x="6272" y="285750"/>
                  </a:lnTo>
                  <a:lnTo>
                    <a:pt x="6387" y="284480"/>
                  </a:lnTo>
                  <a:lnTo>
                    <a:pt x="6114" y="283210"/>
                  </a:lnTo>
                  <a:lnTo>
                    <a:pt x="5528" y="283210"/>
                  </a:lnTo>
                  <a:lnTo>
                    <a:pt x="3308" y="280670"/>
                  </a:lnTo>
                  <a:lnTo>
                    <a:pt x="2931" y="278130"/>
                  </a:lnTo>
                  <a:close/>
                </a:path>
                <a:path w="721359" h="309879">
                  <a:moveTo>
                    <a:pt x="49307" y="304800"/>
                  </a:moveTo>
                  <a:lnTo>
                    <a:pt x="48752" y="304800"/>
                  </a:lnTo>
                  <a:lnTo>
                    <a:pt x="45862" y="307340"/>
                  </a:lnTo>
                  <a:lnTo>
                    <a:pt x="66982" y="307340"/>
                  </a:lnTo>
                  <a:lnTo>
                    <a:pt x="69641" y="306070"/>
                  </a:lnTo>
                  <a:lnTo>
                    <a:pt x="53516" y="306070"/>
                  </a:lnTo>
                  <a:lnTo>
                    <a:pt x="49307" y="304800"/>
                  </a:lnTo>
                  <a:close/>
                </a:path>
                <a:path w="721359" h="309879">
                  <a:moveTo>
                    <a:pt x="311550" y="144780"/>
                  </a:moveTo>
                  <a:lnTo>
                    <a:pt x="305236" y="144780"/>
                  </a:lnTo>
                  <a:lnTo>
                    <a:pt x="302378" y="147320"/>
                  </a:lnTo>
                  <a:lnTo>
                    <a:pt x="300095" y="149860"/>
                  </a:lnTo>
                  <a:lnTo>
                    <a:pt x="295896" y="149860"/>
                  </a:lnTo>
                  <a:lnTo>
                    <a:pt x="293844" y="151130"/>
                  </a:lnTo>
                  <a:lnTo>
                    <a:pt x="292745" y="152400"/>
                  </a:lnTo>
                  <a:lnTo>
                    <a:pt x="290619" y="152400"/>
                  </a:lnTo>
                  <a:lnTo>
                    <a:pt x="290451" y="153670"/>
                  </a:lnTo>
                  <a:lnTo>
                    <a:pt x="288881" y="157480"/>
                  </a:lnTo>
                  <a:lnTo>
                    <a:pt x="284651" y="158750"/>
                  </a:lnTo>
                  <a:lnTo>
                    <a:pt x="277907" y="166370"/>
                  </a:lnTo>
                  <a:lnTo>
                    <a:pt x="273049" y="170180"/>
                  </a:lnTo>
                  <a:lnTo>
                    <a:pt x="267531" y="177800"/>
                  </a:lnTo>
                  <a:lnTo>
                    <a:pt x="261625" y="184150"/>
                  </a:lnTo>
                  <a:lnTo>
                    <a:pt x="259824" y="185420"/>
                  </a:lnTo>
                  <a:lnTo>
                    <a:pt x="256808" y="189230"/>
                  </a:lnTo>
                  <a:lnTo>
                    <a:pt x="254966" y="191770"/>
                  </a:lnTo>
                  <a:lnTo>
                    <a:pt x="250955" y="193040"/>
                  </a:lnTo>
                  <a:lnTo>
                    <a:pt x="250201" y="194310"/>
                  </a:lnTo>
                  <a:lnTo>
                    <a:pt x="248337" y="198120"/>
                  </a:lnTo>
                  <a:lnTo>
                    <a:pt x="246924" y="199390"/>
                  </a:lnTo>
                  <a:lnTo>
                    <a:pt x="241678" y="204470"/>
                  </a:lnTo>
                  <a:lnTo>
                    <a:pt x="235647" y="209550"/>
                  </a:lnTo>
                  <a:lnTo>
                    <a:pt x="231207" y="214630"/>
                  </a:lnTo>
                  <a:lnTo>
                    <a:pt x="226338" y="218440"/>
                  </a:lnTo>
                  <a:lnTo>
                    <a:pt x="225752" y="219710"/>
                  </a:lnTo>
                  <a:lnTo>
                    <a:pt x="220977" y="220980"/>
                  </a:lnTo>
                  <a:lnTo>
                    <a:pt x="218611" y="224790"/>
                  </a:lnTo>
                  <a:lnTo>
                    <a:pt x="214349" y="228600"/>
                  </a:lnTo>
                  <a:lnTo>
                    <a:pt x="212925" y="231140"/>
                  </a:lnTo>
                  <a:lnTo>
                    <a:pt x="210590" y="232410"/>
                  </a:lnTo>
                  <a:lnTo>
                    <a:pt x="210035" y="233680"/>
                  </a:lnTo>
                  <a:lnTo>
                    <a:pt x="207752" y="233680"/>
                  </a:lnTo>
                  <a:lnTo>
                    <a:pt x="206841" y="234950"/>
                  </a:lnTo>
                  <a:lnTo>
                    <a:pt x="205103" y="238760"/>
                  </a:lnTo>
                  <a:lnTo>
                    <a:pt x="203574" y="238760"/>
                  </a:lnTo>
                  <a:lnTo>
                    <a:pt x="201533" y="240030"/>
                  </a:lnTo>
                  <a:lnTo>
                    <a:pt x="200308" y="240030"/>
                  </a:lnTo>
                  <a:lnTo>
                    <a:pt x="199637" y="241300"/>
                  </a:lnTo>
                  <a:lnTo>
                    <a:pt x="193763" y="243840"/>
                  </a:lnTo>
                  <a:lnTo>
                    <a:pt x="189920" y="247650"/>
                  </a:lnTo>
                  <a:lnTo>
                    <a:pt x="184622" y="251460"/>
                  </a:lnTo>
                  <a:lnTo>
                    <a:pt x="182402" y="252730"/>
                  </a:lnTo>
                  <a:lnTo>
                    <a:pt x="177125" y="256540"/>
                  </a:lnTo>
                  <a:lnTo>
                    <a:pt x="172926" y="257810"/>
                  </a:lnTo>
                  <a:lnTo>
                    <a:pt x="169188" y="262890"/>
                  </a:lnTo>
                  <a:lnTo>
                    <a:pt x="163733" y="262890"/>
                  </a:lnTo>
                  <a:lnTo>
                    <a:pt x="162434" y="265430"/>
                  </a:lnTo>
                  <a:lnTo>
                    <a:pt x="161534" y="266700"/>
                  </a:lnTo>
                  <a:lnTo>
                    <a:pt x="158005" y="267970"/>
                  </a:lnTo>
                  <a:lnTo>
                    <a:pt x="155953" y="269240"/>
                  </a:lnTo>
                  <a:lnTo>
                    <a:pt x="152141" y="273050"/>
                  </a:lnTo>
                  <a:lnTo>
                    <a:pt x="141409" y="276860"/>
                  </a:lnTo>
                  <a:lnTo>
                    <a:pt x="137189" y="278130"/>
                  </a:lnTo>
                  <a:lnTo>
                    <a:pt x="132435" y="280670"/>
                  </a:lnTo>
                  <a:lnTo>
                    <a:pt x="131221" y="281940"/>
                  </a:lnTo>
                  <a:lnTo>
                    <a:pt x="126069" y="283210"/>
                  </a:lnTo>
                  <a:lnTo>
                    <a:pt x="122184" y="285750"/>
                  </a:lnTo>
                  <a:lnTo>
                    <a:pt x="114624" y="288290"/>
                  </a:lnTo>
                  <a:lnTo>
                    <a:pt x="111043" y="289560"/>
                  </a:lnTo>
                  <a:lnTo>
                    <a:pt x="106834" y="290830"/>
                  </a:lnTo>
                  <a:lnTo>
                    <a:pt x="106153" y="290830"/>
                  </a:lnTo>
                  <a:lnTo>
                    <a:pt x="101305" y="293370"/>
                  </a:lnTo>
                  <a:lnTo>
                    <a:pt x="96007" y="293370"/>
                  </a:lnTo>
                  <a:lnTo>
                    <a:pt x="90751" y="297180"/>
                  </a:lnTo>
                  <a:lnTo>
                    <a:pt x="84730" y="297180"/>
                  </a:lnTo>
                  <a:lnTo>
                    <a:pt x="81767" y="299720"/>
                  </a:lnTo>
                  <a:lnTo>
                    <a:pt x="79442" y="300990"/>
                  </a:lnTo>
                  <a:lnTo>
                    <a:pt x="74730" y="300990"/>
                  </a:lnTo>
                  <a:lnTo>
                    <a:pt x="73505" y="302260"/>
                  </a:lnTo>
                  <a:lnTo>
                    <a:pt x="65809" y="302260"/>
                  </a:lnTo>
                  <a:lnTo>
                    <a:pt x="62333" y="303530"/>
                  </a:lnTo>
                  <a:lnTo>
                    <a:pt x="60511" y="303530"/>
                  </a:lnTo>
                  <a:lnTo>
                    <a:pt x="56961" y="304800"/>
                  </a:lnTo>
                  <a:lnTo>
                    <a:pt x="53516" y="306070"/>
                  </a:lnTo>
                  <a:lnTo>
                    <a:pt x="73715" y="306070"/>
                  </a:lnTo>
                  <a:lnTo>
                    <a:pt x="76793" y="304800"/>
                  </a:lnTo>
                  <a:lnTo>
                    <a:pt x="81107" y="304800"/>
                  </a:lnTo>
                  <a:lnTo>
                    <a:pt x="86562" y="302260"/>
                  </a:lnTo>
                  <a:lnTo>
                    <a:pt x="73086" y="302260"/>
                  </a:lnTo>
                  <a:lnTo>
                    <a:pt x="69034" y="300990"/>
                  </a:lnTo>
                  <a:lnTo>
                    <a:pt x="92154" y="300990"/>
                  </a:lnTo>
                  <a:lnTo>
                    <a:pt x="98154" y="297180"/>
                  </a:lnTo>
                  <a:lnTo>
                    <a:pt x="89306" y="297180"/>
                  </a:lnTo>
                  <a:lnTo>
                    <a:pt x="86280" y="295910"/>
                  </a:lnTo>
                  <a:lnTo>
                    <a:pt x="100154" y="295910"/>
                  </a:lnTo>
                  <a:lnTo>
                    <a:pt x="104185" y="294640"/>
                  </a:lnTo>
                  <a:lnTo>
                    <a:pt x="109975" y="294640"/>
                  </a:lnTo>
                  <a:lnTo>
                    <a:pt x="115734" y="292100"/>
                  </a:lnTo>
                  <a:lnTo>
                    <a:pt x="121273" y="290830"/>
                  </a:lnTo>
                  <a:lnTo>
                    <a:pt x="128969" y="287020"/>
                  </a:lnTo>
                  <a:lnTo>
                    <a:pt x="132111" y="285750"/>
                  </a:lnTo>
                  <a:lnTo>
                    <a:pt x="136571" y="284480"/>
                  </a:lnTo>
                  <a:lnTo>
                    <a:pt x="137849" y="284480"/>
                  </a:lnTo>
                  <a:lnTo>
                    <a:pt x="140089" y="281940"/>
                  </a:lnTo>
                  <a:lnTo>
                    <a:pt x="141650" y="280670"/>
                  </a:lnTo>
                  <a:lnTo>
                    <a:pt x="146006" y="280670"/>
                  </a:lnTo>
                  <a:lnTo>
                    <a:pt x="147964" y="279400"/>
                  </a:lnTo>
                  <a:lnTo>
                    <a:pt x="157073" y="273050"/>
                  </a:lnTo>
                  <a:lnTo>
                    <a:pt x="165324" y="269240"/>
                  </a:lnTo>
                  <a:lnTo>
                    <a:pt x="169753" y="266700"/>
                  </a:lnTo>
                  <a:lnTo>
                    <a:pt x="174340" y="264160"/>
                  </a:lnTo>
                  <a:lnTo>
                    <a:pt x="175816" y="261620"/>
                  </a:lnTo>
                  <a:lnTo>
                    <a:pt x="179711" y="261620"/>
                  </a:lnTo>
                  <a:lnTo>
                    <a:pt x="181261" y="260350"/>
                  </a:lnTo>
                  <a:lnTo>
                    <a:pt x="185617" y="256540"/>
                  </a:lnTo>
                  <a:lnTo>
                    <a:pt x="189135" y="255270"/>
                  </a:lnTo>
                  <a:lnTo>
                    <a:pt x="192685" y="248920"/>
                  </a:lnTo>
                  <a:lnTo>
                    <a:pt x="195973" y="248920"/>
                  </a:lnTo>
                  <a:lnTo>
                    <a:pt x="198517" y="246380"/>
                  </a:lnTo>
                  <a:lnTo>
                    <a:pt x="199114" y="246380"/>
                  </a:lnTo>
                  <a:lnTo>
                    <a:pt x="203533" y="242570"/>
                  </a:lnTo>
                  <a:lnTo>
                    <a:pt x="208370" y="240030"/>
                  </a:lnTo>
                  <a:lnTo>
                    <a:pt x="214349" y="234950"/>
                  </a:lnTo>
                  <a:lnTo>
                    <a:pt x="215679" y="233680"/>
                  </a:lnTo>
                  <a:lnTo>
                    <a:pt x="219239" y="228600"/>
                  </a:lnTo>
                  <a:lnTo>
                    <a:pt x="223511" y="226060"/>
                  </a:lnTo>
                  <a:lnTo>
                    <a:pt x="228568" y="222250"/>
                  </a:lnTo>
                  <a:lnTo>
                    <a:pt x="229584" y="220980"/>
                  </a:lnTo>
                  <a:lnTo>
                    <a:pt x="232862" y="217170"/>
                  </a:lnTo>
                  <a:lnTo>
                    <a:pt x="236516" y="214630"/>
                  </a:lnTo>
                  <a:lnTo>
                    <a:pt x="239490" y="210820"/>
                  </a:lnTo>
                  <a:lnTo>
                    <a:pt x="240045" y="210820"/>
                  </a:lnTo>
                  <a:lnTo>
                    <a:pt x="245512" y="205740"/>
                  </a:lnTo>
                  <a:lnTo>
                    <a:pt x="250366" y="201930"/>
                  </a:lnTo>
                  <a:lnTo>
                    <a:pt x="255005" y="196850"/>
                  </a:lnTo>
                  <a:lnTo>
                    <a:pt x="259824" y="191770"/>
                  </a:lnTo>
                  <a:lnTo>
                    <a:pt x="262473" y="189230"/>
                  </a:lnTo>
                  <a:lnTo>
                    <a:pt x="264536" y="186690"/>
                  </a:lnTo>
                  <a:lnTo>
                    <a:pt x="270222" y="179070"/>
                  </a:lnTo>
                  <a:lnTo>
                    <a:pt x="273593" y="175260"/>
                  </a:lnTo>
                  <a:lnTo>
                    <a:pt x="280504" y="168910"/>
                  </a:lnTo>
                  <a:lnTo>
                    <a:pt x="282902" y="165100"/>
                  </a:lnTo>
                  <a:lnTo>
                    <a:pt x="289635" y="158750"/>
                  </a:lnTo>
                  <a:lnTo>
                    <a:pt x="292776" y="153670"/>
                  </a:lnTo>
                  <a:lnTo>
                    <a:pt x="301540" y="151130"/>
                  </a:lnTo>
                  <a:lnTo>
                    <a:pt x="304168" y="149860"/>
                  </a:lnTo>
                  <a:lnTo>
                    <a:pt x="311550" y="144780"/>
                  </a:lnTo>
                  <a:close/>
                </a:path>
                <a:path w="721359" h="309879">
                  <a:moveTo>
                    <a:pt x="16491" y="295910"/>
                  </a:moveTo>
                  <a:lnTo>
                    <a:pt x="16083" y="295910"/>
                  </a:lnTo>
                  <a:lnTo>
                    <a:pt x="13790" y="297180"/>
                  </a:lnTo>
                  <a:lnTo>
                    <a:pt x="17486" y="297180"/>
                  </a:lnTo>
                  <a:lnTo>
                    <a:pt x="16491" y="295910"/>
                  </a:lnTo>
                  <a:close/>
                </a:path>
                <a:path w="721359" h="309879">
                  <a:moveTo>
                    <a:pt x="18313" y="295910"/>
                  </a:moveTo>
                  <a:lnTo>
                    <a:pt x="17486" y="297180"/>
                  </a:lnTo>
                  <a:lnTo>
                    <a:pt x="19119" y="297180"/>
                  </a:lnTo>
                  <a:lnTo>
                    <a:pt x="18313" y="295910"/>
                  </a:lnTo>
                  <a:close/>
                </a:path>
                <a:path w="721359" h="309879">
                  <a:moveTo>
                    <a:pt x="1486" y="275590"/>
                  </a:moveTo>
                  <a:lnTo>
                    <a:pt x="83" y="276860"/>
                  </a:lnTo>
                  <a:lnTo>
                    <a:pt x="0" y="278130"/>
                  </a:lnTo>
                  <a:lnTo>
                    <a:pt x="2638" y="278130"/>
                  </a:lnTo>
                  <a:lnTo>
                    <a:pt x="1916" y="276860"/>
                  </a:lnTo>
                  <a:lnTo>
                    <a:pt x="1486" y="275590"/>
                  </a:lnTo>
                  <a:close/>
                </a:path>
                <a:path w="721359" h="309879">
                  <a:moveTo>
                    <a:pt x="519156" y="212090"/>
                  </a:moveTo>
                  <a:lnTo>
                    <a:pt x="483849" y="212090"/>
                  </a:lnTo>
                  <a:lnTo>
                    <a:pt x="485775" y="213360"/>
                  </a:lnTo>
                  <a:lnTo>
                    <a:pt x="488299" y="214630"/>
                  </a:lnTo>
                  <a:lnTo>
                    <a:pt x="488948" y="214630"/>
                  </a:lnTo>
                  <a:lnTo>
                    <a:pt x="495241" y="213360"/>
                  </a:lnTo>
                  <a:lnTo>
                    <a:pt x="512235" y="213360"/>
                  </a:lnTo>
                  <a:lnTo>
                    <a:pt x="519156" y="212090"/>
                  </a:lnTo>
                  <a:close/>
                </a:path>
                <a:path w="721359" h="309879">
                  <a:moveTo>
                    <a:pt x="512235" y="213360"/>
                  </a:moveTo>
                  <a:lnTo>
                    <a:pt x="495241" y="213360"/>
                  </a:lnTo>
                  <a:lnTo>
                    <a:pt x="500811" y="214630"/>
                  </a:lnTo>
                  <a:lnTo>
                    <a:pt x="509324" y="214630"/>
                  </a:lnTo>
                  <a:lnTo>
                    <a:pt x="512235" y="213360"/>
                  </a:lnTo>
                  <a:close/>
                </a:path>
                <a:path w="721359" h="309879">
                  <a:moveTo>
                    <a:pt x="528287" y="210820"/>
                  </a:moveTo>
                  <a:lnTo>
                    <a:pt x="472592" y="210820"/>
                  </a:lnTo>
                  <a:lnTo>
                    <a:pt x="475556" y="212090"/>
                  </a:lnTo>
                  <a:lnTo>
                    <a:pt x="523429" y="212090"/>
                  </a:lnTo>
                  <a:lnTo>
                    <a:pt x="528287" y="210820"/>
                  </a:lnTo>
                  <a:close/>
                </a:path>
                <a:path w="721359" h="309879">
                  <a:moveTo>
                    <a:pt x="514486" y="208280"/>
                  </a:moveTo>
                  <a:lnTo>
                    <a:pt x="513282" y="208280"/>
                  </a:lnTo>
                  <a:lnTo>
                    <a:pt x="511282" y="210820"/>
                  </a:lnTo>
                  <a:lnTo>
                    <a:pt x="529345" y="210820"/>
                  </a:lnTo>
                  <a:lnTo>
                    <a:pt x="532905" y="212090"/>
                  </a:lnTo>
                  <a:lnTo>
                    <a:pt x="535386" y="210820"/>
                  </a:lnTo>
                  <a:lnTo>
                    <a:pt x="537789" y="209550"/>
                  </a:lnTo>
                  <a:lnTo>
                    <a:pt x="516350" y="209550"/>
                  </a:lnTo>
                  <a:lnTo>
                    <a:pt x="514486" y="208280"/>
                  </a:lnTo>
                  <a:close/>
                </a:path>
                <a:path w="721359" h="309879">
                  <a:moveTo>
                    <a:pt x="485744" y="209550"/>
                  </a:moveTo>
                  <a:lnTo>
                    <a:pt x="469922" y="209550"/>
                  </a:lnTo>
                  <a:lnTo>
                    <a:pt x="471755" y="210820"/>
                  </a:lnTo>
                  <a:lnTo>
                    <a:pt x="490738" y="210820"/>
                  </a:lnTo>
                  <a:lnTo>
                    <a:pt x="485744" y="209550"/>
                  </a:lnTo>
                  <a:close/>
                </a:path>
                <a:path w="721359" h="309879">
                  <a:moveTo>
                    <a:pt x="496445" y="209550"/>
                  </a:moveTo>
                  <a:lnTo>
                    <a:pt x="495775" y="209550"/>
                  </a:lnTo>
                  <a:lnTo>
                    <a:pt x="490738" y="210820"/>
                  </a:lnTo>
                  <a:lnTo>
                    <a:pt x="498288" y="210820"/>
                  </a:lnTo>
                  <a:lnTo>
                    <a:pt x="496445" y="209550"/>
                  </a:lnTo>
                  <a:close/>
                </a:path>
                <a:path w="721359" h="309879">
                  <a:moveTo>
                    <a:pt x="508319" y="209550"/>
                  </a:moveTo>
                  <a:lnTo>
                    <a:pt x="506351" y="209550"/>
                  </a:lnTo>
                  <a:lnTo>
                    <a:pt x="505084" y="210820"/>
                  </a:lnTo>
                  <a:lnTo>
                    <a:pt x="510298" y="210820"/>
                  </a:lnTo>
                  <a:lnTo>
                    <a:pt x="508319" y="209550"/>
                  </a:lnTo>
                  <a:close/>
                </a:path>
                <a:path w="721359" h="309879">
                  <a:moveTo>
                    <a:pt x="437232" y="191770"/>
                  </a:moveTo>
                  <a:lnTo>
                    <a:pt x="431232" y="191770"/>
                  </a:lnTo>
                  <a:lnTo>
                    <a:pt x="432981" y="193040"/>
                  </a:lnTo>
                  <a:lnTo>
                    <a:pt x="435714" y="195580"/>
                  </a:lnTo>
                  <a:lnTo>
                    <a:pt x="438531" y="196850"/>
                  </a:lnTo>
                  <a:lnTo>
                    <a:pt x="443389" y="199390"/>
                  </a:lnTo>
                  <a:lnTo>
                    <a:pt x="447881" y="201930"/>
                  </a:lnTo>
                  <a:lnTo>
                    <a:pt x="456582" y="205740"/>
                  </a:lnTo>
                  <a:lnTo>
                    <a:pt x="460352" y="208280"/>
                  </a:lnTo>
                  <a:lnTo>
                    <a:pt x="464959" y="209550"/>
                  </a:lnTo>
                  <a:lnTo>
                    <a:pt x="480739" y="209550"/>
                  </a:lnTo>
                  <a:lnTo>
                    <a:pt x="479891" y="208280"/>
                  </a:lnTo>
                  <a:lnTo>
                    <a:pt x="474174" y="208280"/>
                  </a:lnTo>
                  <a:lnTo>
                    <a:pt x="471545" y="207010"/>
                  </a:lnTo>
                  <a:lnTo>
                    <a:pt x="464195" y="207010"/>
                  </a:lnTo>
                  <a:lnTo>
                    <a:pt x="462478" y="204470"/>
                  </a:lnTo>
                  <a:lnTo>
                    <a:pt x="460530" y="203200"/>
                  </a:lnTo>
                  <a:lnTo>
                    <a:pt x="459965" y="203200"/>
                  </a:lnTo>
                  <a:lnTo>
                    <a:pt x="455148" y="201930"/>
                  </a:lnTo>
                  <a:lnTo>
                    <a:pt x="450834" y="199390"/>
                  </a:lnTo>
                  <a:lnTo>
                    <a:pt x="446405" y="196850"/>
                  </a:lnTo>
                  <a:lnTo>
                    <a:pt x="445839" y="196850"/>
                  </a:lnTo>
                  <a:lnTo>
                    <a:pt x="444572" y="195580"/>
                  </a:lnTo>
                  <a:lnTo>
                    <a:pt x="443127" y="195580"/>
                  </a:lnTo>
                  <a:lnTo>
                    <a:pt x="442080" y="194310"/>
                  </a:lnTo>
                  <a:lnTo>
                    <a:pt x="441127" y="194310"/>
                  </a:lnTo>
                  <a:lnTo>
                    <a:pt x="440384" y="193040"/>
                  </a:lnTo>
                  <a:lnTo>
                    <a:pt x="439630" y="193040"/>
                  </a:lnTo>
                  <a:lnTo>
                    <a:pt x="437232" y="191770"/>
                  </a:lnTo>
                  <a:close/>
                </a:path>
                <a:path w="721359" h="309879">
                  <a:moveTo>
                    <a:pt x="520539" y="207010"/>
                  </a:moveTo>
                  <a:lnTo>
                    <a:pt x="516874" y="209550"/>
                  </a:lnTo>
                  <a:lnTo>
                    <a:pt x="537789" y="209550"/>
                  </a:lnTo>
                  <a:lnTo>
                    <a:pt x="540192" y="208280"/>
                  </a:lnTo>
                  <a:lnTo>
                    <a:pt x="524141" y="208280"/>
                  </a:lnTo>
                  <a:lnTo>
                    <a:pt x="520539" y="207010"/>
                  </a:lnTo>
                  <a:close/>
                </a:path>
                <a:path w="721359" h="309879">
                  <a:moveTo>
                    <a:pt x="529805" y="205740"/>
                  </a:moveTo>
                  <a:lnTo>
                    <a:pt x="524141" y="208280"/>
                  </a:lnTo>
                  <a:lnTo>
                    <a:pt x="540192" y="208280"/>
                  </a:lnTo>
                  <a:lnTo>
                    <a:pt x="542705" y="207010"/>
                  </a:lnTo>
                  <a:lnTo>
                    <a:pt x="532245" y="207010"/>
                  </a:lnTo>
                  <a:lnTo>
                    <a:pt x="529805" y="205740"/>
                  </a:lnTo>
                  <a:close/>
                </a:path>
                <a:path w="721359" h="309879">
                  <a:moveTo>
                    <a:pt x="553250" y="200660"/>
                  </a:moveTo>
                  <a:lnTo>
                    <a:pt x="550318" y="203200"/>
                  </a:lnTo>
                  <a:lnTo>
                    <a:pt x="546475" y="204470"/>
                  </a:lnTo>
                  <a:lnTo>
                    <a:pt x="541648" y="204470"/>
                  </a:lnTo>
                  <a:lnTo>
                    <a:pt x="538224" y="205740"/>
                  </a:lnTo>
                  <a:lnTo>
                    <a:pt x="532245" y="207010"/>
                  </a:lnTo>
                  <a:lnTo>
                    <a:pt x="542705" y="207010"/>
                  </a:lnTo>
                  <a:lnTo>
                    <a:pt x="547030" y="208280"/>
                  </a:lnTo>
                  <a:lnTo>
                    <a:pt x="548349" y="208280"/>
                  </a:lnTo>
                  <a:lnTo>
                    <a:pt x="549983" y="207010"/>
                  </a:lnTo>
                  <a:lnTo>
                    <a:pt x="550548" y="205740"/>
                  </a:lnTo>
                  <a:lnTo>
                    <a:pt x="555145" y="205740"/>
                  </a:lnTo>
                  <a:lnTo>
                    <a:pt x="558558" y="204470"/>
                  </a:lnTo>
                  <a:lnTo>
                    <a:pt x="564583" y="201930"/>
                  </a:lnTo>
                  <a:lnTo>
                    <a:pt x="557134" y="201930"/>
                  </a:lnTo>
                  <a:lnTo>
                    <a:pt x="553250" y="200660"/>
                  </a:lnTo>
                  <a:close/>
                </a:path>
                <a:path w="721359" h="309879">
                  <a:moveTo>
                    <a:pt x="468226" y="205740"/>
                  </a:moveTo>
                  <a:lnTo>
                    <a:pt x="464195" y="207010"/>
                  </a:lnTo>
                  <a:lnTo>
                    <a:pt x="469682" y="207010"/>
                  </a:lnTo>
                  <a:lnTo>
                    <a:pt x="468226" y="205740"/>
                  </a:lnTo>
                  <a:close/>
                </a:path>
                <a:path w="721359" h="309879">
                  <a:moveTo>
                    <a:pt x="579553" y="196850"/>
                  </a:moveTo>
                  <a:lnTo>
                    <a:pt x="566768" y="196850"/>
                  </a:lnTo>
                  <a:lnTo>
                    <a:pt x="566307" y="198120"/>
                  </a:lnTo>
                  <a:lnTo>
                    <a:pt x="565490" y="199390"/>
                  </a:lnTo>
                  <a:lnTo>
                    <a:pt x="562516" y="199390"/>
                  </a:lnTo>
                  <a:lnTo>
                    <a:pt x="561009" y="200660"/>
                  </a:lnTo>
                  <a:lnTo>
                    <a:pt x="557867" y="200660"/>
                  </a:lnTo>
                  <a:lnTo>
                    <a:pt x="557134" y="201930"/>
                  </a:lnTo>
                  <a:lnTo>
                    <a:pt x="564583" y="201930"/>
                  </a:lnTo>
                  <a:lnTo>
                    <a:pt x="567595" y="200660"/>
                  </a:lnTo>
                  <a:lnTo>
                    <a:pt x="572799" y="198120"/>
                  </a:lnTo>
                  <a:lnTo>
                    <a:pt x="579553" y="196850"/>
                  </a:lnTo>
                  <a:close/>
                </a:path>
                <a:path w="721359" h="309879">
                  <a:moveTo>
                    <a:pt x="655236" y="147320"/>
                  </a:moveTo>
                  <a:lnTo>
                    <a:pt x="649980" y="147320"/>
                  </a:lnTo>
                  <a:lnTo>
                    <a:pt x="649069" y="149860"/>
                  </a:lnTo>
                  <a:lnTo>
                    <a:pt x="647372" y="149860"/>
                  </a:lnTo>
                  <a:lnTo>
                    <a:pt x="646996" y="151130"/>
                  </a:lnTo>
                  <a:lnTo>
                    <a:pt x="645603" y="151130"/>
                  </a:lnTo>
                  <a:lnTo>
                    <a:pt x="644545" y="152400"/>
                  </a:lnTo>
                  <a:lnTo>
                    <a:pt x="643886" y="153670"/>
                  </a:lnTo>
                  <a:lnTo>
                    <a:pt x="642085" y="153670"/>
                  </a:lnTo>
                  <a:lnTo>
                    <a:pt x="641415" y="154940"/>
                  </a:lnTo>
                  <a:lnTo>
                    <a:pt x="639750" y="157480"/>
                  </a:lnTo>
                  <a:lnTo>
                    <a:pt x="637477" y="158750"/>
                  </a:lnTo>
                  <a:lnTo>
                    <a:pt x="635394" y="160020"/>
                  </a:lnTo>
                  <a:lnTo>
                    <a:pt x="634923" y="160020"/>
                  </a:lnTo>
                  <a:lnTo>
                    <a:pt x="634472" y="161290"/>
                  </a:lnTo>
                  <a:lnTo>
                    <a:pt x="633907" y="161290"/>
                  </a:lnTo>
                  <a:lnTo>
                    <a:pt x="632535" y="162560"/>
                  </a:lnTo>
                  <a:lnTo>
                    <a:pt x="630860" y="163830"/>
                  </a:lnTo>
                  <a:lnTo>
                    <a:pt x="629132" y="163830"/>
                  </a:lnTo>
                  <a:lnTo>
                    <a:pt x="625499" y="165100"/>
                  </a:lnTo>
                  <a:lnTo>
                    <a:pt x="622431" y="166370"/>
                  </a:lnTo>
                  <a:lnTo>
                    <a:pt x="619991" y="168910"/>
                  </a:lnTo>
                  <a:lnTo>
                    <a:pt x="619468" y="170180"/>
                  </a:lnTo>
                  <a:lnTo>
                    <a:pt x="618787" y="170180"/>
                  </a:lnTo>
                  <a:lnTo>
                    <a:pt x="617897" y="171450"/>
                  </a:lnTo>
                  <a:lnTo>
                    <a:pt x="617426" y="171450"/>
                  </a:lnTo>
                  <a:lnTo>
                    <a:pt x="616400" y="172720"/>
                  </a:lnTo>
                  <a:lnTo>
                    <a:pt x="614672" y="172720"/>
                  </a:lnTo>
                  <a:lnTo>
                    <a:pt x="609939" y="173990"/>
                  </a:lnTo>
                  <a:lnTo>
                    <a:pt x="607342" y="176530"/>
                  </a:lnTo>
                  <a:lnTo>
                    <a:pt x="604567" y="177800"/>
                  </a:lnTo>
                  <a:lnTo>
                    <a:pt x="603248" y="179070"/>
                  </a:lnTo>
                  <a:lnTo>
                    <a:pt x="601782" y="180340"/>
                  </a:lnTo>
                  <a:lnTo>
                    <a:pt x="600233" y="180340"/>
                  </a:lnTo>
                  <a:lnTo>
                    <a:pt x="598400" y="182880"/>
                  </a:lnTo>
                  <a:lnTo>
                    <a:pt x="593887" y="184150"/>
                  </a:lnTo>
                  <a:lnTo>
                    <a:pt x="591950" y="185420"/>
                  </a:lnTo>
                  <a:lnTo>
                    <a:pt x="591050" y="187960"/>
                  </a:lnTo>
                  <a:lnTo>
                    <a:pt x="588861" y="187960"/>
                  </a:lnTo>
                  <a:lnTo>
                    <a:pt x="587678" y="189230"/>
                  </a:lnTo>
                  <a:lnTo>
                    <a:pt x="584097" y="189230"/>
                  </a:lnTo>
                  <a:lnTo>
                    <a:pt x="583594" y="190500"/>
                  </a:lnTo>
                  <a:lnTo>
                    <a:pt x="582484" y="190500"/>
                  </a:lnTo>
                  <a:lnTo>
                    <a:pt x="581343" y="191770"/>
                  </a:lnTo>
                  <a:lnTo>
                    <a:pt x="580097" y="193040"/>
                  </a:lnTo>
                  <a:lnTo>
                    <a:pt x="578642" y="193040"/>
                  </a:lnTo>
                  <a:lnTo>
                    <a:pt x="577720" y="194310"/>
                  </a:lnTo>
                  <a:lnTo>
                    <a:pt x="575835" y="194310"/>
                  </a:lnTo>
                  <a:lnTo>
                    <a:pt x="573448" y="195580"/>
                  </a:lnTo>
                  <a:lnTo>
                    <a:pt x="570767" y="196850"/>
                  </a:lnTo>
                  <a:lnTo>
                    <a:pt x="580390" y="196850"/>
                  </a:lnTo>
                  <a:lnTo>
                    <a:pt x="585479" y="193040"/>
                  </a:lnTo>
                  <a:lnTo>
                    <a:pt x="590851" y="190500"/>
                  </a:lnTo>
                  <a:lnTo>
                    <a:pt x="602034" y="182880"/>
                  </a:lnTo>
                  <a:lnTo>
                    <a:pt x="608599" y="179070"/>
                  </a:lnTo>
                  <a:lnTo>
                    <a:pt x="618651" y="175260"/>
                  </a:lnTo>
                  <a:lnTo>
                    <a:pt x="620515" y="173990"/>
                  </a:lnTo>
                  <a:lnTo>
                    <a:pt x="625363" y="168910"/>
                  </a:lnTo>
                  <a:lnTo>
                    <a:pt x="628703" y="167640"/>
                  </a:lnTo>
                  <a:lnTo>
                    <a:pt x="634807" y="163830"/>
                  </a:lnTo>
                  <a:lnTo>
                    <a:pt x="637792" y="162560"/>
                  </a:lnTo>
                  <a:lnTo>
                    <a:pt x="642975" y="161290"/>
                  </a:lnTo>
                  <a:lnTo>
                    <a:pt x="643634" y="158750"/>
                  </a:lnTo>
                  <a:lnTo>
                    <a:pt x="645435" y="156210"/>
                  </a:lnTo>
                  <a:lnTo>
                    <a:pt x="646441" y="154940"/>
                  </a:lnTo>
                  <a:lnTo>
                    <a:pt x="650482" y="153670"/>
                  </a:lnTo>
                  <a:lnTo>
                    <a:pt x="651707" y="151130"/>
                  </a:lnTo>
                  <a:lnTo>
                    <a:pt x="654346" y="148590"/>
                  </a:lnTo>
                  <a:lnTo>
                    <a:pt x="655236" y="147320"/>
                  </a:lnTo>
                  <a:close/>
                </a:path>
                <a:path w="721359" h="309879">
                  <a:moveTo>
                    <a:pt x="373747" y="146050"/>
                  </a:moveTo>
                  <a:lnTo>
                    <a:pt x="367831" y="146050"/>
                  </a:lnTo>
                  <a:lnTo>
                    <a:pt x="371318" y="149860"/>
                  </a:lnTo>
                  <a:lnTo>
                    <a:pt x="374972" y="151130"/>
                  </a:lnTo>
                  <a:lnTo>
                    <a:pt x="378229" y="152400"/>
                  </a:lnTo>
                  <a:lnTo>
                    <a:pt x="378438" y="152400"/>
                  </a:lnTo>
                  <a:lnTo>
                    <a:pt x="378878" y="153670"/>
                  </a:lnTo>
                  <a:lnTo>
                    <a:pt x="380805" y="153670"/>
                  </a:lnTo>
                  <a:lnTo>
                    <a:pt x="382941" y="156210"/>
                  </a:lnTo>
                  <a:lnTo>
                    <a:pt x="384616" y="157480"/>
                  </a:lnTo>
                  <a:lnTo>
                    <a:pt x="388396" y="157480"/>
                  </a:lnTo>
                  <a:lnTo>
                    <a:pt x="389265" y="160020"/>
                  </a:lnTo>
                  <a:lnTo>
                    <a:pt x="393181" y="163830"/>
                  </a:lnTo>
                  <a:lnTo>
                    <a:pt x="397097" y="166370"/>
                  </a:lnTo>
                  <a:lnTo>
                    <a:pt x="403453" y="172720"/>
                  </a:lnTo>
                  <a:lnTo>
                    <a:pt x="407401" y="175260"/>
                  </a:lnTo>
                  <a:lnTo>
                    <a:pt x="413935" y="180340"/>
                  </a:lnTo>
                  <a:lnTo>
                    <a:pt x="422039" y="185420"/>
                  </a:lnTo>
                  <a:lnTo>
                    <a:pt x="423641" y="186690"/>
                  </a:lnTo>
                  <a:lnTo>
                    <a:pt x="425704" y="190500"/>
                  </a:lnTo>
                  <a:lnTo>
                    <a:pt x="427526" y="191770"/>
                  </a:lnTo>
                  <a:lnTo>
                    <a:pt x="435075" y="191770"/>
                  </a:lnTo>
                  <a:lnTo>
                    <a:pt x="432887" y="190500"/>
                  </a:lnTo>
                  <a:lnTo>
                    <a:pt x="431861" y="189230"/>
                  </a:lnTo>
                  <a:lnTo>
                    <a:pt x="429159" y="189230"/>
                  </a:lnTo>
                  <a:lnTo>
                    <a:pt x="426992" y="187960"/>
                  </a:lnTo>
                  <a:lnTo>
                    <a:pt x="425840" y="185420"/>
                  </a:lnTo>
                  <a:lnTo>
                    <a:pt x="425159" y="184150"/>
                  </a:lnTo>
                  <a:lnTo>
                    <a:pt x="422489" y="184150"/>
                  </a:lnTo>
                  <a:lnTo>
                    <a:pt x="421735" y="181610"/>
                  </a:lnTo>
                  <a:lnTo>
                    <a:pt x="418929" y="180340"/>
                  </a:lnTo>
                  <a:lnTo>
                    <a:pt x="417264" y="180340"/>
                  </a:lnTo>
                  <a:lnTo>
                    <a:pt x="416133" y="177800"/>
                  </a:lnTo>
                  <a:lnTo>
                    <a:pt x="415840" y="177800"/>
                  </a:lnTo>
                  <a:lnTo>
                    <a:pt x="412825" y="175260"/>
                  </a:lnTo>
                  <a:lnTo>
                    <a:pt x="409285" y="173990"/>
                  </a:lnTo>
                  <a:lnTo>
                    <a:pt x="404396" y="168910"/>
                  </a:lnTo>
                  <a:lnTo>
                    <a:pt x="402898" y="167640"/>
                  </a:lnTo>
                  <a:lnTo>
                    <a:pt x="401443" y="166370"/>
                  </a:lnTo>
                  <a:lnTo>
                    <a:pt x="401150" y="166370"/>
                  </a:lnTo>
                  <a:lnTo>
                    <a:pt x="400605" y="165100"/>
                  </a:lnTo>
                  <a:lnTo>
                    <a:pt x="400008" y="165100"/>
                  </a:lnTo>
                  <a:lnTo>
                    <a:pt x="399265" y="163830"/>
                  </a:lnTo>
                  <a:lnTo>
                    <a:pt x="398752" y="163830"/>
                  </a:lnTo>
                  <a:lnTo>
                    <a:pt x="397401" y="162560"/>
                  </a:lnTo>
                  <a:lnTo>
                    <a:pt x="394930" y="161290"/>
                  </a:lnTo>
                  <a:lnTo>
                    <a:pt x="389433" y="154940"/>
                  </a:lnTo>
                  <a:lnTo>
                    <a:pt x="383559" y="151130"/>
                  </a:lnTo>
                  <a:lnTo>
                    <a:pt x="376124" y="148590"/>
                  </a:lnTo>
                  <a:lnTo>
                    <a:pt x="374784" y="147320"/>
                  </a:lnTo>
                  <a:lnTo>
                    <a:pt x="373747" y="146050"/>
                  </a:lnTo>
                  <a:close/>
                </a:path>
                <a:path w="721359" h="309879">
                  <a:moveTo>
                    <a:pt x="662084" y="140970"/>
                  </a:moveTo>
                  <a:lnTo>
                    <a:pt x="656817" y="140970"/>
                  </a:lnTo>
                  <a:lnTo>
                    <a:pt x="656398" y="142240"/>
                  </a:lnTo>
                  <a:lnTo>
                    <a:pt x="656053" y="142240"/>
                  </a:lnTo>
                  <a:lnTo>
                    <a:pt x="654482" y="143510"/>
                  </a:lnTo>
                  <a:lnTo>
                    <a:pt x="653404" y="144780"/>
                  </a:lnTo>
                  <a:lnTo>
                    <a:pt x="652116" y="146050"/>
                  </a:lnTo>
                  <a:lnTo>
                    <a:pt x="651917" y="146050"/>
                  </a:lnTo>
                  <a:lnTo>
                    <a:pt x="651917" y="147320"/>
                  </a:lnTo>
                  <a:lnTo>
                    <a:pt x="656775" y="147320"/>
                  </a:lnTo>
                  <a:lnTo>
                    <a:pt x="657152" y="146050"/>
                  </a:lnTo>
                  <a:lnTo>
                    <a:pt x="659330" y="144780"/>
                  </a:lnTo>
                  <a:lnTo>
                    <a:pt x="660953" y="144780"/>
                  </a:lnTo>
                  <a:lnTo>
                    <a:pt x="661812" y="142240"/>
                  </a:lnTo>
                  <a:lnTo>
                    <a:pt x="662084" y="140970"/>
                  </a:lnTo>
                  <a:close/>
                </a:path>
                <a:path w="721359" h="309879">
                  <a:moveTo>
                    <a:pt x="360711" y="139700"/>
                  </a:moveTo>
                  <a:lnTo>
                    <a:pt x="344209" y="139700"/>
                  </a:lnTo>
                  <a:lnTo>
                    <a:pt x="350471" y="140970"/>
                  </a:lnTo>
                  <a:lnTo>
                    <a:pt x="354889" y="140970"/>
                  </a:lnTo>
                  <a:lnTo>
                    <a:pt x="359496" y="143510"/>
                  </a:lnTo>
                  <a:lnTo>
                    <a:pt x="360020" y="143510"/>
                  </a:lnTo>
                  <a:lnTo>
                    <a:pt x="362156" y="144780"/>
                  </a:lnTo>
                  <a:lnTo>
                    <a:pt x="364051" y="146050"/>
                  </a:lnTo>
                  <a:lnTo>
                    <a:pt x="373192" y="146050"/>
                  </a:lnTo>
                  <a:lnTo>
                    <a:pt x="370240" y="144780"/>
                  </a:lnTo>
                  <a:lnTo>
                    <a:pt x="367611" y="143510"/>
                  </a:lnTo>
                  <a:lnTo>
                    <a:pt x="362805" y="140970"/>
                  </a:lnTo>
                  <a:lnTo>
                    <a:pt x="360711" y="139700"/>
                  </a:lnTo>
                  <a:close/>
                </a:path>
                <a:path w="721359" h="309879">
                  <a:moveTo>
                    <a:pt x="321508" y="137160"/>
                  </a:moveTo>
                  <a:lnTo>
                    <a:pt x="315477" y="140970"/>
                  </a:lnTo>
                  <a:lnTo>
                    <a:pt x="310744" y="140970"/>
                  </a:lnTo>
                  <a:lnTo>
                    <a:pt x="309781" y="142240"/>
                  </a:lnTo>
                  <a:lnTo>
                    <a:pt x="308922" y="143510"/>
                  </a:lnTo>
                  <a:lnTo>
                    <a:pt x="306985" y="143510"/>
                  </a:lnTo>
                  <a:lnTo>
                    <a:pt x="305728" y="144780"/>
                  </a:lnTo>
                  <a:lnTo>
                    <a:pt x="315383" y="144780"/>
                  </a:lnTo>
                  <a:lnTo>
                    <a:pt x="317655" y="142240"/>
                  </a:lnTo>
                  <a:lnTo>
                    <a:pt x="320461" y="142240"/>
                  </a:lnTo>
                  <a:lnTo>
                    <a:pt x="326482" y="140970"/>
                  </a:lnTo>
                  <a:lnTo>
                    <a:pt x="330126" y="139700"/>
                  </a:lnTo>
                  <a:lnTo>
                    <a:pt x="356303" y="139700"/>
                  </a:lnTo>
                  <a:lnTo>
                    <a:pt x="354575" y="138430"/>
                  </a:lnTo>
                  <a:lnTo>
                    <a:pt x="326827" y="138430"/>
                  </a:lnTo>
                  <a:lnTo>
                    <a:pt x="321508" y="137160"/>
                  </a:lnTo>
                  <a:close/>
                </a:path>
                <a:path w="721359" h="309879">
                  <a:moveTo>
                    <a:pt x="718522" y="0"/>
                  </a:moveTo>
                  <a:lnTo>
                    <a:pt x="717098" y="0"/>
                  </a:lnTo>
                  <a:lnTo>
                    <a:pt x="716145" y="1270"/>
                  </a:lnTo>
                  <a:lnTo>
                    <a:pt x="716993" y="2540"/>
                  </a:lnTo>
                  <a:lnTo>
                    <a:pt x="716595" y="3810"/>
                  </a:lnTo>
                  <a:lnTo>
                    <a:pt x="716438" y="6350"/>
                  </a:lnTo>
                  <a:lnTo>
                    <a:pt x="717035" y="7620"/>
                  </a:lnTo>
                  <a:lnTo>
                    <a:pt x="717737" y="10160"/>
                  </a:lnTo>
                  <a:lnTo>
                    <a:pt x="717936" y="11430"/>
                  </a:lnTo>
                  <a:lnTo>
                    <a:pt x="716983" y="15240"/>
                  </a:lnTo>
                  <a:lnTo>
                    <a:pt x="717475" y="19050"/>
                  </a:lnTo>
                  <a:lnTo>
                    <a:pt x="718679" y="25400"/>
                  </a:lnTo>
                  <a:lnTo>
                    <a:pt x="718239" y="30480"/>
                  </a:lnTo>
                  <a:lnTo>
                    <a:pt x="716166" y="36830"/>
                  </a:lnTo>
                  <a:lnTo>
                    <a:pt x="716114" y="39370"/>
                  </a:lnTo>
                  <a:lnTo>
                    <a:pt x="715632" y="43180"/>
                  </a:lnTo>
                  <a:lnTo>
                    <a:pt x="715370" y="45720"/>
                  </a:lnTo>
                  <a:lnTo>
                    <a:pt x="713706" y="48260"/>
                  </a:lnTo>
                  <a:lnTo>
                    <a:pt x="713988" y="50800"/>
                  </a:lnTo>
                  <a:lnTo>
                    <a:pt x="712732" y="54610"/>
                  </a:lnTo>
                  <a:lnTo>
                    <a:pt x="711496" y="57150"/>
                  </a:lnTo>
                  <a:lnTo>
                    <a:pt x="711894" y="59690"/>
                  </a:lnTo>
                  <a:lnTo>
                    <a:pt x="710857" y="60960"/>
                  </a:lnTo>
                  <a:lnTo>
                    <a:pt x="710407" y="60960"/>
                  </a:lnTo>
                  <a:lnTo>
                    <a:pt x="710156" y="62230"/>
                  </a:lnTo>
                  <a:lnTo>
                    <a:pt x="710952" y="63500"/>
                  </a:lnTo>
                  <a:lnTo>
                    <a:pt x="710261" y="64770"/>
                  </a:lnTo>
                  <a:lnTo>
                    <a:pt x="710261" y="66040"/>
                  </a:lnTo>
                  <a:lnTo>
                    <a:pt x="709863" y="66040"/>
                  </a:lnTo>
                  <a:lnTo>
                    <a:pt x="707255" y="69850"/>
                  </a:lnTo>
                  <a:lnTo>
                    <a:pt x="705109" y="72390"/>
                  </a:lnTo>
                  <a:lnTo>
                    <a:pt x="704941" y="77470"/>
                  </a:lnTo>
                  <a:lnTo>
                    <a:pt x="704187" y="77470"/>
                  </a:lnTo>
                  <a:lnTo>
                    <a:pt x="701968" y="78740"/>
                  </a:lnTo>
                  <a:lnTo>
                    <a:pt x="701329" y="82550"/>
                  </a:lnTo>
                  <a:lnTo>
                    <a:pt x="699203" y="85090"/>
                  </a:lnTo>
                  <a:lnTo>
                    <a:pt x="699402" y="87630"/>
                  </a:lnTo>
                  <a:lnTo>
                    <a:pt x="698408" y="88900"/>
                  </a:lnTo>
                  <a:lnTo>
                    <a:pt x="695832" y="91440"/>
                  </a:lnTo>
                  <a:lnTo>
                    <a:pt x="695193" y="92710"/>
                  </a:lnTo>
                  <a:lnTo>
                    <a:pt x="694984" y="96520"/>
                  </a:lnTo>
                  <a:lnTo>
                    <a:pt x="694334" y="97790"/>
                  </a:lnTo>
                  <a:lnTo>
                    <a:pt x="693612" y="100330"/>
                  </a:lnTo>
                  <a:lnTo>
                    <a:pt x="692795" y="101600"/>
                  </a:lnTo>
                  <a:lnTo>
                    <a:pt x="690429" y="102870"/>
                  </a:lnTo>
                  <a:lnTo>
                    <a:pt x="689811" y="105410"/>
                  </a:lnTo>
                  <a:lnTo>
                    <a:pt x="688816" y="106680"/>
                  </a:lnTo>
                  <a:lnTo>
                    <a:pt x="688282" y="107950"/>
                  </a:lnTo>
                  <a:lnTo>
                    <a:pt x="687392" y="109220"/>
                  </a:lnTo>
                  <a:lnTo>
                    <a:pt x="686575" y="110490"/>
                  </a:lnTo>
                  <a:lnTo>
                    <a:pt x="686199" y="111760"/>
                  </a:lnTo>
                  <a:lnTo>
                    <a:pt x="685214" y="113030"/>
                  </a:lnTo>
                  <a:lnTo>
                    <a:pt x="684649" y="114300"/>
                  </a:lnTo>
                  <a:lnTo>
                    <a:pt x="682345" y="114300"/>
                  </a:lnTo>
                  <a:lnTo>
                    <a:pt x="681895" y="115570"/>
                  </a:lnTo>
                  <a:lnTo>
                    <a:pt x="681528" y="115570"/>
                  </a:lnTo>
                  <a:lnTo>
                    <a:pt x="680188" y="120650"/>
                  </a:lnTo>
                  <a:lnTo>
                    <a:pt x="673958" y="124460"/>
                  </a:lnTo>
                  <a:lnTo>
                    <a:pt x="673424" y="124460"/>
                  </a:lnTo>
                  <a:lnTo>
                    <a:pt x="673183" y="125730"/>
                  </a:lnTo>
                  <a:lnTo>
                    <a:pt x="672890" y="127000"/>
                  </a:lnTo>
                  <a:lnTo>
                    <a:pt x="671675" y="127000"/>
                  </a:lnTo>
                  <a:lnTo>
                    <a:pt x="670921" y="128270"/>
                  </a:lnTo>
                  <a:lnTo>
                    <a:pt x="670115" y="129540"/>
                  </a:lnTo>
                  <a:lnTo>
                    <a:pt x="667288" y="130810"/>
                  </a:lnTo>
                  <a:lnTo>
                    <a:pt x="666974" y="132080"/>
                  </a:lnTo>
                  <a:lnTo>
                    <a:pt x="665738" y="132080"/>
                  </a:lnTo>
                  <a:lnTo>
                    <a:pt x="665477" y="133350"/>
                  </a:lnTo>
                  <a:lnTo>
                    <a:pt x="664869" y="133350"/>
                  </a:lnTo>
                  <a:lnTo>
                    <a:pt x="664534" y="134620"/>
                  </a:lnTo>
                  <a:lnTo>
                    <a:pt x="664346" y="134620"/>
                  </a:lnTo>
                  <a:lnTo>
                    <a:pt x="664178" y="137160"/>
                  </a:lnTo>
                  <a:lnTo>
                    <a:pt x="660189" y="137160"/>
                  </a:lnTo>
                  <a:lnTo>
                    <a:pt x="659602" y="138430"/>
                  </a:lnTo>
                  <a:lnTo>
                    <a:pt x="658796" y="139700"/>
                  </a:lnTo>
                  <a:lnTo>
                    <a:pt x="658398" y="140970"/>
                  </a:lnTo>
                  <a:lnTo>
                    <a:pt x="662084" y="140970"/>
                  </a:lnTo>
                  <a:lnTo>
                    <a:pt x="664765" y="142240"/>
                  </a:lnTo>
                  <a:lnTo>
                    <a:pt x="665225" y="139700"/>
                  </a:lnTo>
                  <a:lnTo>
                    <a:pt x="667487" y="134620"/>
                  </a:lnTo>
                  <a:lnTo>
                    <a:pt x="670052" y="133350"/>
                  </a:lnTo>
                  <a:lnTo>
                    <a:pt x="673644" y="130810"/>
                  </a:lnTo>
                  <a:lnTo>
                    <a:pt x="674503" y="130810"/>
                  </a:lnTo>
                  <a:lnTo>
                    <a:pt x="675937" y="125730"/>
                  </a:lnTo>
                  <a:lnTo>
                    <a:pt x="678722" y="124460"/>
                  </a:lnTo>
                  <a:lnTo>
                    <a:pt x="682900" y="120650"/>
                  </a:lnTo>
                  <a:lnTo>
                    <a:pt x="684366" y="119380"/>
                  </a:lnTo>
                  <a:lnTo>
                    <a:pt x="687036" y="115570"/>
                  </a:lnTo>
                  <a:lnTo>
                    <a:pt x="688565" y="113030"/>
                  </a:lnTo>
                  <a:lnTo>
                    <a:pt x="691486" y="110490"/>
                  </a:lnTo>
                  <a:lnTo>
                    <a:pt x="691821" y="107950"/>
                  </a:lnTo>
                  <a:lnTo>
                    <a:pt x="693957" y="104140"/>
                  </a:lnTo>
                  <a:lnTo>
                    <a:pt x="695518" y="101600"/>
                  </a:lnTo>
                  <a:lnTo>
                    <a:pt x="697915" y="97790"/>
                  </a:lnTo>
                  <a:lnTo>
                    <a:pt x="697538" y="95250"/>
                  </a:lnTo>
                  <a:lnTo>
                    <a:pt x="698931" y="92710"/>
                  </a:lnTo>
                  <a:lnTo>
                    <a:pt x="702784" y="88900"/>
                  </a:lnTo>
                  <a:lnTo>
                    <a:pt x="703360" y="85090"/>
                  </a:lnTo>
                  <a:lnTo>
                    <a:pt x="704837" y="81280"/>
                  </a:lnTo>
                  <a:lnTo>
                    <a:pt x="707318" y="80010"/>
                  </a:lnTo>
                  <a:lnTo>
                    <a:pt x="707695" y="78740"/>
                  </a:lnTo>
                  <a:lnTo>
                    <a:pt x="708585" y="74930"/>
                  </a:lnTo>
                  <a:lnTo>
                    <a:pt x="710480" y="72390"/>
                  </a:lnTo>
                  <a:lnTo>
                    <a:pt x="713758" y="64770"/>
                  </a:lnTo>
                  <a:lnTo>
                    <a:pt x="715192" y="59690"/>
                  </a:lnTo>
                  <a:lnTo>
                    <a:pt x="716700" y="50800"/>
                  </a:lnTo>
                  <a:lnTo>
                    <a:pt x="717203" y="48260"/>
                  </a:lnTo>
                  <a:lnTo>
                    <a:pt x="718543" y="44450"/>
                  </a:lnTo>
                  <a:lnTo>
                    <a:pt x="718868" y="44450"/>
                  </a:lnTo>
                  <a:lnTo>
                    <a:pt x="717643" y="39370"/>
                  </a:lnTo>
                  <a:lnTo>
                    <a:pt x="720574" y="35560"/>
                  </a:lnTo>
                  <a:lnTo>
                    <a:pt x="719716" y="30480"/>
                  </a:lnTo>
                  <a:lnTo>
                    <a:pt x="720920" y="29210"/>
                  </a:lnTo>
                  <a:lnTo>
                    <a:pt x="721224" y="25400"/>
                  </a:lnTo>
                  <a:lnTo>
                    <a:pt x="721245" y="22860"/>
                  </a:lnTo>
                  <a:lnTo>
                    <a:pt x="719224" y="16510"/>
                  </a:lnTo>
                  <a:lnTo>
                    <a:pt x="719412" y="13970"/>
                  </a:lnTo>
                  <a:lnTo>
                    <a:pt x="719810" y="10160"/>
                  </a:lnTo>
                  <a:lnTo>
                    <a:pt x="719611" y="10160"/>
                  </a:lnTo>
                  <a:lnTo>
                    <a:pt x="719245" y="8890"/>
                  </a:lnTo>
                  <a:lnTo>
                    <a:pt x="718690" y="7620"/>
                  </a:lnTo>
                  <a:lnTo>
                    <a:pt x="717800" y="5080"/>
                  </a:lnTo>
                  <a:lnTo>
                    <a:pt x="718355" y="1270"/>
                  </a:lnTo>
                  <a:lnTo>
                    <a:pt x="718522" y="0"/>
                  </a:lnTo>
                  <a:close/>
                </a:path>
                <a:path w="721359" h="309879">
                  <a:moveTo>
                    <a:pt x="338293" y="139700"/>
                  </a:moveTo>
                  <a:lnTo>
                    <a:pt x="330126" y="139700"/>
                  </a:lnTo>
                  <a:lnTo>
                    <a:pt x="336157" y="140970"/>
                  </a:lnTo>
                  <a:lnTo>
                    <a:pt x="338293" y="139700"/>
                  </a:lnTo>
                  <a:close/>
                </a:path>
                <a:path w="721359" h="309879">
                  <a:moveTo>
                    <a:pt x="332314" y="135890"/>
                  </a:moveTo>
                  <a:lnTo>
                    <a:pt x="331979" y="135890"/>
                  </a:lnTo>
                  <a:lnTo>
                    <a:pt x="326827" y="138430"/>
                  </a:lnTo>
                  <a:lnTo>
                    <a:pt x="350251" y="138430"/>
                  </a:lnTo>
                  <a:lnTo>
                    <a:pt x="349099" y="137160"/>
                  </a:lnTo>
                  <a:lnTo>
                    <a:pt x="336125" y="137160"/>
                  </a:lnTo>
                  <a:lnTo>
                    <a:pt x="332314" y="135890"/>
                  </a:lnTo>
                  <a:close/>
                </a:path>
                <a:path w="721359" h="309879">
                  <a:moveTo>
                    <a:pt x="352167" y="137160"/>
                  </a:moveTo>
                  <a:lnTo>
                    <a:pt x="351224" y="137160"/>
                  </a:lnTo>
                  <a:lnTo>
                    <a:pt x="350251" y="138430"/>
                  </a:lnTo>
                  <a:lnTo>
                    <a:pt x="352596" y="138430"/>
                  </a:lnTo>
                  <a:lnTo>
                    <a:pt x="352167" y="137160"/>
                  </a:lnTo>
                  <a:close/>
                </a:path>
                <a:path w="721359" h="309879">
                  <a:moveTo>
                    <a:pt x="344376" y="135890"/>
                  </a:moveTo>
                  <a:lnTo>
                    <a:pt x="343015" y="135890"/>
                  </a:lnTo>
                  <a:lnTo>
                    <a:pt x="339570" y="137160"/>
                  </a:lnTo>
                  <a:lnTo>
                    <a:pt x="345717" y="137160"/>
                  </a:lnTo>
                  <a:lnTo>
                    <a:pt x="344376" y="135890"/>
                  </a:lnTo>
                  <a:close/>
                </a:path>
              </a:pathLst>
            </a:custGeom>
            <a:solidFill>
              <a:srgbClr val="CB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8280647" y="7973066"/>
              <a:ext cx="309880" cy="197485"/>
            </a:xfrm>
            <a:custGeom>
              <a:avLst/>
              <a:gdLst/>
              <a:ahLst/>
              <a:cxnLst/>
              <a:rect l="l" t="t" r="r" b="b"/>
              <a:pathLst>
                <a:path w="309880" h="197484">
                  <a:moveTo>
                    <a:pt x="278096" y="0"/>
                  </a:moveTo>
                  <a:lnTo>
                    <a:pt x="270892" y="565"/>
                  </a:lnTo>
                  <a:lnTo>
                    <a:pt x="266819" y="303"/>
                  </a:lnTo>
                  <a:lnTo>
                    <a:pt x="265112" y="1612"/>
                  </a:lnTo>
                  <a:lnTo>
                    <a:pt x="263908" y="7266"/>
                  </a:lnTo>
                  <a:lnTo>
                    <a:pt x="263761" y="8952"/>
                  </a:lnTo>
                  <a:lnTo>
                    <a:pt x="264264" y="12418"/>
                  </a:lnTo>
                  <a:lnTo>
                    <a:pt x="263772" y="13978"/>
                  </a:lnTo>
                  <a:lnTo>
                    <a:pt x="258117" y="22271"/>
                  </a:lnTo>
                  <a:lnTo>
                    <a:pt x="254233" y="29527"/>
                  </a:lnTo>
                  <a:lnTo>
                    <a:pt x="247940" y="47349"/>
                  </a:lnTo>
                  <a:lnTo>
                    <a:pt x="243343" y="57076"/>
                  </a:lnTo>
                  <a:lnTo>
                    <a:pt x="240421" y="61746"/>
                  </a:lnTo>
                  <a:lnTo>
                    <a:pt x="232254" y="71024"/>
                  </a:lnTo>
                  <a:lnTo>
                    <a:pt x="227301" y="75484"/>
                  </a:lnTo>
                  <a:lnTo>
                    <a:pt x="221794" y="80845"/>
                  </a:lnTo>
                  <a:lnTo>
                    <a:pt x="214506" y="85903"/>
                  </a:lnTo>
                  <a:lnTo>
                    <a:pt x="209574" y="90583"/>
                  </a:lnTo>
                  <a:lnTo>
                    <a:pt x="205491" y="96133"/>
                  </a:lnTo>
                  <a:lnTo>
                    <a:pt x="202035" y="98541"/>
                  </a:lnTo>
                  <a:lnTo>
                    <a:pt x="199732" y="102143"/>
                  </a:lnTo>
                  <a:lnTo>
                    <a:pt x="192936" y="108101"/>
                  </a:lnTo>
                  <a:lnTo>
                    <a:pt x="189648" y="111996"/>
                  </a:lnTo>
                  <a:lnTo>
                    <a:pt x="184350" y="114237"/>
                  </a:lnTo>
                  <a:lnTo>
                    <a:pt x="178549" y="120268"/>
                  </a:lnTo>
                  <a:lnTo>
                    <a:pt x="172109" y="123252"/>
                  </a:lnTo>
                  <a:lnTo>
                    <a:pt x="162078" y="129210"/>
                  </a:lnTo>
                  <a:lnTo>
                    <a:pt x="150833" y="133378"/>
                  </a:lnTo>
                  <a:lnTo>
                    <a:pt x="141723" y="140644"/>
                  </a:lnTo>
                  <a:lnTo>
                    <a:pt x="135179" y="143493"/>
                  </a:lnTo>
                  <a:lnTo>
                    <a:pt x="132079" y="146267"/>
                  </a:lnTo>
                  <a:lnTo>
                    <a:pt x="125399" y="147807"/>
                  </a:lnTo>
                  <a:lnTo>
                    <a:pt x="118425" y="153984"/>
                  </a:lnTo>
                  <a:lnTo>
                    <a:pt x="107871" y="157785"/>
                  </a:lnTo>
                  <a:lnTo>
                    <a:pt x="104038" y="159345"/>
                  </a:lnTo>
                  <a:lnTo>
                    <a:pt x="97546" y="162424"/>
                  </a:lnTo>
                  <a:lnTo>
                    <a:pt x="86405" y="166340"/>
                  </a:lnTo>
                  <a:lnTo>
                    <a:pt x="80887" y="168005"/>
                  </a:lnTo>
                  <a:lnTo>
                    <a:pt x="71076" y="172392"/>
                  </a:lnTo>
                  <a:lnTo>
                    <a:pt x="66395" y="174172"/>
                  </a:lnTo>
                  <a:lnTo>
                    <a:pt x="56197" y="176225"/>
                  </a:lnTo>
                  <a:lnTo>
                    <a:pt x="50857" y="176978"/>
                  </a:lnTo>
                  <a:lnTo>
                    <a:pt x="42365" y="179596"/>
                  </a:lnTo>
                  <a:lnTo>
                    <a:pt x="38920" y="180046"/>
                  </a:lnTo>
                  <a:lnTo>
                    <a:pt x="33025" y="180162"/>
                  </a:lnTo>
                  <a:lnTo>
                    <a:pt x="31056" y="181460"/>
                  </a:lnTo>
                  <a:lnTo>
                    <a:pt x="25391" y="183313"/>
                  </a:lnTo>
                  <a:lnTo>
                    <a:pt x="16543" y="183931"/>
                  </a:lnTo>
                  <a:lnTo>
                    <a:pt x="15130" y="184434"/>
                  </a:lnTo>
                  <a:lnTo>
                    <a:pt x="11811" y="187062"/>
                  </a:lnTo>
                  <a:lnTo>
                    <a:pt x="9486" y="187858"/>
                  </a:lnTo>
                  <a:lnTo>
                    <a:pt x="5591" y="187554"/>
                  </a:lnTo>
                  <a:lnTo>
                    <a:pt x="575" y="188214"/>
                  </a:lnTo>
                  <a:lnTo>
                    <a:pt x="0" y="189397"/>
                  </a:lnTo>
                  <a:lnTo>
                    <a:pt x="1047" y="191753"/>
                  </a:lnTo>
                  <a:lnTo>
                    <a:pt x="8847" y="195658"/>
                  </a:lnTo>
                  <a:lnTo>
                    <a:pt x="13036" y="196936"/>
                  </a:lnTo>
                  <a:lnTo>
                    <a:pt x="12596" y="193721"/>
                  </a:lnTo>
                  <a:lnTo>
                    <a:pt x="12868" y="193344"/>
                  </a:lnTo>
                  <a:lnTo>
                    <a:pt x="18606" y="191868"/>
                  </a:lnTo>
                  <a:lnTo>
                    <a:pt x="21088" y="191554"/>
                  </a:lnTo>
                  <a:lnTo>
                    <a:pt x="23172" y="190077"/>
                  </a:lnTo>
                  <a:lnTo>
                    <a:pt x="29004" y="189732"/>
                  </a:lnTo>
                  <a:lnTo>
                    <a:pt x="34564" y="188193"/>
                  </a:lnTo>
                  <a:lnTo>
                    <a:pt x="46124" y="184046"/>
                  </a:lnTo>
                  <a:lnTo>
                    <a:pt x="52637" y="183690"/>
                  </a:lnTo>
                  <a:lnTo>
                    <a:pt x="62144" y="180957"/>
                  </a:lnTo>
                  <a:lnTo>
                    <a:pt x="65505" y="180151"/>
                  </a:lnTo>
                  <a:lnTo>
                    <a:pt x="70018" y="177669"/>
                  </a:lnTo>
                  <a:lnTo>
                    <a:pt x="71673" y="177669"/>
                  </a:lnTo>
                  <a:lnTo>
                    <a:pt x="81055" y="174518"/>
                  </a:lnTo>
                  <a:lnTo>
                    <a:pt x="98918" y="169931"/>
                  </a:lnTo>
                  <a:lnTo>
                    <a:pt x="100845" y="169586"/>
                  </a:lnTo>
                  <a:lnTo>
                    <a:pt x="102457" y="168476"/>
                  </a:lnTo>
                  <a:lnTo>
                    <a:pt x="102687" y="167021"/>
                  </a:lnTo>
                  <a:lnTo>
                    <a:pt x="103797" y="167335"/>
                  </a:lnTo>
                  <a:lnTo>
                    <a:pt x="104761" y="167345"/>
                  </a:lnTo>
                  <a:lnTo>
                    <a:pt x="106248" y="167062"/>
                  </a:lnTo>
                  <a:lnTo>
                    <a:pt x="107326" y="165984"/>
                  </a:lnTo>
                  <a:lnTo>
                    <a:pt x="113598" y="162916"/>
                  </a:lnTo>
                  <a:lnTo>
                    <a:pt x="126017" y="157450"/>
                  </a:lnTo>
                  <a:lnTo>
                    <a:pt x="128079" y="155963"/>
                  </a:lnTo>
                  <a:lnTo>
                    <a:pt x="132906" y="153702"/>
                  </a:lnTo>
                  <a:lnTo>
                    <a:pt x="143608" y="149670"/>
                  </a:lnTo>
                  <a:lnTo>
                    <a:pt x="148382" y="146435"/>
                  </a:lnTo>
                  <a:lnTo>
                    <a:pt x="154173" y="141315"/>
                  </a:lnTo>
                  <a:lnTo>
                    <a:pt x="159492" y="138393"/>
                  </a:lnTo>
                  <a:lnTo>
                    <a:pt x="163775" y="135461"/>
                  </a:lnTo>
                  <a:lnTo>
                    <a:pt x="172371" y="131755"/>
                  </a:lnTo>
                  <a:lnTo>
                    <a:pt x="175607" y="129147"/>
                  </a:lnTo>
                  <a:lnTo>
                    <a:pt x="181219" y="125744"/>
                  </a:lnTo>
                  <a:lnTo>
                    <a:pt x="183156" y="124195"/>
                  </a:lnTo>
                  <a:lnTo>
                    <a:pt x="189920" y="119682"/>
                  </a:lnTo>
                  <a:lnTo>
                    <a:pt x="193994" y="115640"/>
                  </a:lnTo>
                  <a:lnTo>
                    <a:pt x="200109" y="112048"/>
                  </a:lnTo>
                  <a:lnTo>
                    <a:pt x="200800" y="110719"/>
                  </a:lnTo>
                  <a:lnTo>
                    <a:pt x="204025" y="107159"/>
                  </a:lnTo>
                  <a:lnTo>
                    <a:pt x="207271" y="105839"/>
                  </a:lnTo>
                  <a:lnTo>
                    <a:pt x="210768" y="102112"/>
                  </a:lnTo>
                  <a:lnTo>
                    <a:pt x="212056" y="101033"/>
                  </a:lnTo>
                  <a:lnTo>
                    <a:pt x="213145" y="98583"/>
                  </a:lnTo>
                  <a:lnTo>
                    <a:pt x="218422" y="92772"/>
                  </a:lnTo>
                  <a:lnTo>
                    <a:pt x="222830" y="88782"/>
                  </a:lnTo>
                  <a:lnTo>
                    <a:pt x="230945" y="82552"/>
                  </a:lnTo>
                  <a:lnTo>
                    <a:pt x="233427" y="79034"/>
                  </a:lnTo>
                  <a:lnTo>
                    <a:pt x="239416" y="72762"/>
                  </a:lnTo>
                  <a:lnTo>
                    <a:pt x="247343" y="62950"/>
                  </a:lnTo>
                  <a:lnTo>
                    <a:pt x="249364" y="57495"/>
                  </a:lnTo>
                  <a:lnTo>
                    <a:pt x="252170" y="54343"/>
                  </a:lnTo>
                  <a:lnTo>
                    <a:pt x="252515" y="49338"/>
                  </a:lnTo>
                  <a:lnTo>
                    <a:pt x="253259" y="48700"/>
                  </a:lnTo>
                  <a:lnTo>
                    <a:pt x="255803" y="44354"/>
                  </a:lnTo>
                  <a:lnTo>
                    <a:pt x="256484" y="40323"/>
                  </a:lnTo>
                  <a:lnTo>
                    <a:pt x="257070" y="34564"/>
                  </a:lnTo>
                  <a:lnTo>
                    <a:pt x="257562" y="33286"/>
                  </a:lnTo>
                  <a:lnTo>
                    <a:pt x="260117" y="30292"/>
                  </a:lnTo>
                  <a:lnTo>
                    <a:pt x="260955" y="28156"/>
                  </a:lnTo>
                  <a:lnTo>
                    <a:pt x="264096" y="22596"/>
                  </a:lnTo>
                  <a:lnTo>
                    <a:pt x="267583" y="18187"/>
                  </a:lnTo>
                  <a:lnTo>
                    <a:pt x="268578" y="15078"/>
                  </a:lnTo>
                  <a:lnTo>
                    <a:pt x="268442" y="8345"/>
                  </a:lnTo>
                  <a:lnTo>
                    <a:pt x="270410" y="6261"/>
                  </a:lnTo>
                  <a:lnTo>
                    <a:pt x="276494" y="5392"/>
                  </a:lnTo>
                  <a:lnTo>
                    <a:pt x="282431" y="6889"/>
                  </a:lnTo>
                  <a:lnTo>
                    <a:pt x="284483" y="8973"/>
                  </a:lnTo>
                  <a:lnTo>
                    <a:pt x="293561" y="12764"/>
                  </a:lnTo>
                  <a:lnTo>
                    <a:pt x="300032" y="21946"/>
                  </a:lnTo>
                  <a:lnTo>
                    <a:pt x="304535" y="26543"/>
                  </a:lnTo>
                  <a:lnTo>
                    <a:pt x="306200" y="30501"/>
                  </a:lnTo>
                  <a:lnTo>
                    <a:pt x="307289" y="32082"/>
                  </a:lnTo>
                  <a:lnTo>
                    <a:pt x="309477" y="32145"/>
                  </a:lnTo>
                  <a:lnTo>
                    <a:pt x="309770" y="29810"/>
                  </a:lnTo>
                  <a:lnTo>
                    <a:pt x="308137" y="28239"/>
                  </a:lnTo>
                  <a:lnTo>
                    <a:pt x="302535" y="21266"/>
                  </a:lnTo>
                  <a:lnTo>
                    <a:pt x="293195" y="7999"/>
                  </a:lnTo>
                  <a:lnTo>
                    <a:pt x="291802" y="6272"/>
                  </a:lnTo>
                  <a:lnTo>
                    <a:pt x="288881" y="5685"/>
                  </a:lnTo>
                  <a:lnTo>
                    <a:pt x="283446" y="1078"/>
                  </a:lnTo>
                  <a:lnTo>
                    <a:pt x="278096" y="0"/>
                  </a:lnTo>
                  <a:close/>
                </a:path>
              </a:pathLst>
            </a:custGeom>
            <a:solidFill>
              <a:srgbClr val="ABA2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329484" y="8058655"/>
              <a:ext cx="213344" cy="122739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18044435" y="8008237"/>
              <a:ext cx="137795" cy="37465"/>
            </a:xfrm>
            <a:custGeom>
              <a:avLst/>
              <a:gdLst/>
              <a:ahLst/>
              <a:cxnLst/>
              <a:rect l="l" t="t" r="r" b="b"/>
              <a:pathLst>
                <a:path w="137794" h="37465">
                  <a:moveTo>
                    <a:pt x="135922" y="0"/>
                  </a:moveTo>
                  <a:lnTo>
                    <a:pt x="134027" y="157"/>
                  </a:lnTo>
                  <a:lnTo>
                    <a:pt x="131608" y="3382"/>
                  </a:lnTo>
                  <a:lnTo>
                    <a:pt x="122593" y="8292"/>
                  </a:lnTo>
                  <a:lnTo>
                    <a:pt x="119305" y="11182"/>
                  </a:lnTo>
                  <a:lnTo>
                    <a:pt x="113787" y="12627"/>
                  </a:lnTo>
                  <a:lnTo>
                    <a:pt x="108740" y="14366"/>
                  </a:lnTo>
                  <a:lnTo>
                    <a:pt x="103410" y="14941"/>
                  </a:lnTo>
                  <a:lnTo>
                    <a:pt x="94405" y="16680"/>
                  </a:lnTo>
                  <a:lnTo>
                    <a:pt x="81746" y="17119"/>
                  </a:lnTo>
                  <a:lnTo>
                    <a:pt x="73725" y="17130"/>
                  </a:lnTo>
                  <a:lnTo>
                    <a:pt x="63275" y="19109"/>
                  </a:lnTo>
                  <a:lnTo>
                    <a:pt x="60689" y="18041"/>
                  </a:lnTo>
                  <a:lnTo>
                    <a:pt x="52291" y="18627"/>
                  </a:lnTo>
                  <a:lnTo>
                    <a:pt x="39747" y="20219"/>
                  </a:lnTo>
                  <a:lnTo>
                    <a:pt x="32941" y="22857"/>
                  </a:lnTo>
                  <a:lnTo>
                    <a:pt x="25716" y="23339"/>
                  </a:lnTo>
                  <a:lnTo>
                    <a:pt x="16009" y="24826"/>
                  </a:lnTo>
                  <a:lnTo>
                    <a:pt x="11685" y="26763"/>
                  </a:lnTo>
                  <a:lnTo>
                    <a:pt x="8523" y="26512"/>
                  </a:lnTo>
                  <a:lnTo>
                    <a:pt x="3225" y="25192"/>
                  </a:lnTo>
                  <a:lnTo>
                    <a:pt x="0" y="27161"/>
                  </a:lnTo>
                  <a:lnTo>
                    <a:pt x="178" y="29967"/>
                  </a:lnTo>
                  <a:lnTo>
                    <a:pt x="3120" y="30993"/>
                  </a:lnTo>
                  <a:lnTo>
                    <a:pt x="3675" y="31433"/>
                  </a:lnTo>
                  <a:lnTo>
                    <a:pt x="56459" y="37045"/>
                  </a:lnTo>
                  <a:lnTo>
                    <a:pt x="73289" y="37284"/>
                  </a:lnTo>
                  <a:lnTo>
                    <a:pt x="92416" y="36857"/>
                  </a:lnTo>
                  <a:lnTo>
                    <a:pt x="93808" y="35663"/>
                  </a:lnTo>
                  <a:lnTo>
                    <a:pt x="93358" y="33245"/>
                  </a:lnTo>
                  <a:lnTo>
                    <a:pt x="92667" y="31862"/>
                  </a:lnTo>
                  <a:lnTo>
                    <a:pt x="94824" y="29182"/>
                  </a:lnTo>
                  <a:lnTo>
                    <a:pt x="103085" y="25810"/>
                  </a:lnTo>
                  <a:lnTo>
                    <a:pt x="108635" y="24491"/>
                  </a:lnTo>
                  <a:lnTo>
                    <a:pt x="111525" y="22847"/>
                  </a:lnTo>
                  <a:lnTo>
                    <a:pt x="123765" y="12627"/>
                  </a:lnTo>
                  <a:lnTo>
                    <a:pt x="130132" y="8418"/>
                  </a:lnTo>
                  <a:lnTo>
                    <a:pt x="130802" y="7371"/>
                  </a:lnTo>
                  <a:lnTo>
                    <a:pt x="133461" y="4586"/>
                  </a:lnTo>
                  <a:lnTo>
                    <a:pt x="135137" y="2544"/>
                  </a:lnTo>
                  <a:lnTo>
                    <a:pt x="137493" y="1225"/>
                  </a:lnTo>
                  <a:lnTo>
                    <a:pt x="135922" y="0"/>
                  </a:lnTo>
                  <a:close/>
                </a:path>
              </a:pathLst>
            </a:custGeom>
            <a:solidFill>
              <a:srgbClr val="A69F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7978248" y="7990542"/>
              <a:ext cx="211454" cy="34290"/>
            </a:xfrm>
            <a:custGeom>
              <a:avLst/>
              <a:gdLst/>
              <a:ahLst/>
              <a:cxnLst/>
              <a:rect l="l" t="t" r="r" b="b"/>
              <a:pathLst>
                <a:path w="211455" h="34290">
                  <a:moveTo>
                    <a:pt x="198004" y="10"/>
                  </a:moveTo>
                  <a:lnTo>
                    <a:pt x="197732" y="0"/>
                  </a:lnTo>
                  <a:lnTo>
                    <a:pt x="193679" y="3748"/>
                  </a:lnTo>
                  <a:lnTo>
                    <a:pt x="192266" y="4272"/>
                  </a:lnTo>
                  <a:lnTo>
                    <a:pt x="189711" y="2502"/>
                  </a:lnTo>
                  <a:lnTo>
                    <a:pt x="188779" y="2439"/>
                  </a:lnTo>
                  <a:lnTo>
                    <a:pt x="185816" y="4450"/>
                  </a:lnTo>
                  <a:lnTo>
                    <a:pt x="183428" y="3832"/>
                  </a:lnTo>
                  <a:lnTo>
                    <a:pt x="179690" y="1329"/>
                  </a:lnTo>
                  <a:lnTo>
                    <a:pt x="174727" y="2743"/>
                  </a:lnTo>
                  <a:lnTo>
                    <a:pt x="173680" y="2889"/>
                  </a:lnTo>
                  <a:lnTo>
                    <a:pt x="170424" y="1602"/>
                  </a:lnTo>
                  <a:lnTo>
                    <a:pt x="168654" y="2984"/>
                  </a:lnTo>
                  <a:lnTo>
                    <a:pt x="162508" y="5245"/>
                  </a:lnTo>
                  <a:lnTo>
                    <a:pt x="157921" y="5465"/>
                  </a:lnTo>
                  <a:lnTo>
                    <a:pt x="151251" y="5455"/>
                  </a:lnTo>
                  <a:lnTo>
                    <a:pt x="149262" y="5287"/>
                  </a:lnTo>
                  <a:lnTo>
                    <a:pt x="144634" y="6837"/>
                  </a:lnTo>
                  <a:lnTo>
                    <a:pt x="141828" y="6952"/>
                  </a:lnTo>
                  <a:lnTo>
                    <a:pt x="138299" y="8324"/>
                  </a:lnTo>
                  <a:lnTo>
                    <a:pt x="134550" y="8261"/>
                  </a:lnTo>
                  <a:lnTo>
                    <a:pt x="127116" y="11455"/>
                  </a:lnTo>
                  <a:lnTo>
                    <a:pt x="122687" y="10282"/>
                  </a:lnTo>
                  <a:lnTo>
                    <a:pt x="120739" y="10701"/>
                  </a:lnTo>
                  <a:lnTo>
                    <a:pt x="114164" y="11015"/>
                  </a:lnTo>
                  <a:lnTo>
                    <a:pt x="100551" y="14606"/>
                  </a:lnTo>
                  <a:lnTo>
                    <a:pt x="91379" y="16533"/>
                  </a:lnTo>
                  <a:lnTo>
                    <a:pt x="87829" y="17570"/>
                  </a:lnTo>
                  <a:lnTo>
                    <a:pt x="84112" y="17612"/>
                  </a:lnTo>
                  <a:lnTo>
                    <a:pt x="78280" y="18742"/>
                  </a:lnTo>
                  <a:lnTo>
                    <a:pt x="75945" y="18543"/>
                  </a:lnTo>
                  <a:lnTo>
                    <a:pt x="61055" y="20187"/>
                  </a:lnTo>
                  <a:lnTo>
                    <a:pt x="58197" y="20261"/>
                  </a:lnTo>
                  <a:lnTo>
                    <a:pt x="51202" y="21590"/>
                  </a:lnTo>
                  <a:lnTo>
                    <a:pt x="46815" y="20952"/>
                  </a:lnTo>
                  <a:lnTo>
                    <a:pt x="37894" y="23643"/>
                  </a:lnTo>
                  <a:lnTo>
                    <a:pt x="33119" y="22920"/>
                  </a:lnTo>
                  <a:lnTo>
                    <a:pt x="23318" y="22365"/>
                  </a:lnTo>
                  <a:lnTo>
                    <a:pt x="18324" y="22617"/>
                  </a:lnTo>
                  <a:lnTo>
                    <a:pt x="9214" y="22093"/>
                  </a:lnTo>
                  <a:lnTo>
                    <a:pt x="5800" y="20805"/>
                  </a:lnTo>
                  <a:lnTo>
                    <a:pt x="4293" y="20407"/>
                  </a:lnTo>
                  <a:lnTo>
                    <a:pt x="774" y="20564"/>
                  </a:lnTo>
                  <a:lnTo>
                    <a:pt x="0" y="21967"/>
                  </a:lnTo>
                  <a:lnTo>
                    <a:pt x="1874" y="25192"/>
                  </a:lnTo>
                  <a:lnTo>
                    <a:pt x="4345" y="27737"/>
                  </a:lnTo>
                  <a:lnTo>
                    <a:pt x="8648" y="30260"/>
                  </a:lnTo>
                  <a:lnTo>
                    <a:pt x="13130" y="32417"/>
                  </a:lnTo>
                  <a:lnTo>
                    <a:pt x="17831" y="34103"/>
                  </a:lnTo>
                  <a:lnTo>
                    <a:pt x="19769" y="31548"/>
                  </a:lnTo>
                  <a:lnTo>
                    <a:pt x="22617" y="31412"/>
                  </a:lnTo>
                  <a:lnTo>
                    <a:pt x="30627" y="29433"/>
                  </a:lnTo>
                  <a:lnTo>
                    <a:pt x="42763" y="32030"/>
                  </a:lnTo>
                  <a:lnTo>
                    <a:pt x="45234" y="31978"/>
                  </a:lnTo>
                  <a:lnTo>
                    <a:pt x="51883" y="33140"/>
                  </a:lnTo>
                  <a:lnTo>
                    <a:pt x="56071" y="34187"/>
                  </a:lnTo>
                  <a:lnTo>
                    <a:pt x="60406" y="33852"/>
                  </a:lnTo>
                  <a:lnTo>
                    <a:pt x="67966" y="32731"/>
                  </a:lnTo>
                  <a:lnTo>
                    <a:pt x="75379" y="30826"/>
                  </a:lnTo>
                  <a:lnTo>
                    <a:pt x="85651" y="29360"/>
                  </a:lnTo>
                  <a:lnTo>
                    <a:pt x="88374" y="28784"/>
                  </a:lnTo>
                  <a:lnTo>
                    <a:pt x="92541" y="28794"/>
                  </a:lnTo>
                  <a:lnTo>
                    <a:pt x="103494" y="25077"/>
                  </a:lnTo>
                  <a:lnTo>
                    <a:pt x="109096" y="22166"/>
                  </a:lnTo>
                  <a:lnTo>
                    <a:pt x="110750" y="21863"/>
                  </a:lnTo>
                  <a:lnTo>
                    <a:pt x="113378" y="21674"/>
                  </a:lnTo>
                  <a:lnTo>
                    <a:pt x="115944" y="21182"/>
                  </a:lnTo>
                  <a:lnTo>
                    <a:pt x="119514" y="20219"/>
                  </a:lnTo>
                  <a:lnTo>
                    <a:pt x="126812" y="19936"/>
                  </a:lnTo>
                  <a:lnTo>
                    <a:pt x="133116" y="17852"/>
                  </a:lnTo>
                  <a:lnTo>
                    <a:pt x="141555" y="14533"/>
                  </a:lnTo>
                  <a:lnTo>
                    <a:pt x="143890" y="13947"/>
                  </a:lnTo>
                  <a:lnTo>
                    <a:pt x="147419" y="14669"/>
                  </a:lnTo>
                  <a:lnTo>
                    <a:pt x="148477" y="14638"/>
                  </a:lnTo>
                  <a:lnTo>
                    <a:pt x="150131" y="13214"/>
                  </a:lnTo>
                  <a:lnTo>
                    <a:pt x="155188" y="13957"/>
                  </a:lnTo>
                  <a:lnTo>
                    <a:pt x="159502" y="11591"/>
                  </a:lnTo>
                  <a:lnTo>
                    <a:pt x="165607" y="12345"/>
                  </a:lnTo>
                  <a:lnTo>
                    <a:pt x="166958" y="11873"/>
                  </a:lnTo>
                  <a:lnTo>
                    <a:pt x="169125" y="9863"/>
                  </a:lnTo>
                  <a:lnTo>
                    <a:pt x="173523" y="10659"/>
                  </a:lnTo>
                  <a:lnTo>
                    <a:pt x="177031" y="8020"/>
                  </a:lnTo>
                  <a:lnTo>
                    <a:pt x="182350" y="9392"/>
                  </a:lnTo>
                  <a:lnTo>
                    <a:pt x="188004" y="7748"/>
                  </a:lnTo>
                  <a:lnTo>
                    <a:pt x="190821" y="8502"/>
                  </a:lnTo>
                  <a:lnTo>
                    <a:pt x="193805" y="7287"/>
                  </a:lnTo>
                  <a:lnTo>
                    <a:pt x="198705" y="6146"/>
                  </a:lnTo>
                  <a:lnTo>
                    <a:pt x="203721" y="12470"/>
                  </a:lnTo>
                  <a:lnTo>
                    <a:pt x="206988" y="14229"/>
                  </a:lnTo>
                  <a:lnTo>
                    <a:pt x="209930" y="16941"/>
                  </a:lnTo>
                  <a:lnTo>
                    <a:pt x="210737" y="16722"/>
                  </a:lnTo>
                  <a:lnTo>
                    <a:pt x="211449" y="15842"/>
                  </a:lnTo>
                  <a:lnTo>
                    <a:pt x="211009" y="15119"/>
                  </a:lnTo>
                  <a:lnTo>
                    <a:pt x="206632" y="10942"/>
                  </a:lnTo>
                  <a:lnTo>
                    <a:pt x="198004" y="10"/>
                  </a:lnTo>
                  <a:close/>
                </a:path>
              </a:pathLst>
            </a:custGeom>
            <a:solidFill>
              <a:srgbClr val="AAA4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7912313" y="7945203"/>
              <a:ext cx="266700" cy="44450"/>
            </a:xfrm>
            <a:custGeom>
              <a:avLst/>
              <a:gdLst/>
              <a:ahLst/>
              <a:cxnLst/>
              <a:rect l="l" t="t" r="r" b="b"/>
              <a:pathLst>
                <a:path w="266700" h="44450">
                  <a:moveTo>
                    <a:pt x="229479" y="0"/>
                  </a:moveTo>
                  <a:lnTo>
                    <a:pt x="225783" y="2335"/>
                  </a:lnTo>
                  <a:lnTo>
                    <a:pt x="219658" y="3392"/>
                  </a:lnTo>
                  <a:lnTo>
                    <a:pt x="214873" y="2795"/>
                  </a:lnTo>
                  <a:lnTo>
                    <a:pt x="211386" y="3842"/>
                  </a:lnTo>
                  <a:lnTo>
                    <a:pt x="207323" y="3706"/>
                  </a:lnTo>
                  <a:lnTo>
                    <a:pt x="202077" y="6554"/>
                  </a:lnTo>
                  <a:lnTo>
                    <a:pt x="197533" y="8345"/>
                  </a:lnTo>
                  <a:lnTo>
                    <a:pt x="188695" y="11245"/>
                  </a:lnTo>
                  <a:lnTo>
                    <a:pt x="184476" y="13004"/>
                  </a:lnTo>
                  <a:lnTo>
                    <a:pt x="178685" y="13936"/>
                  </a:lnTo>
                  <a:lnTo>
                    <a:pt x="174528" y="17318"/>
                  </a:lnTo>
                  <a:lnTo>
                    <a:pt x="169722" y="17685"/>
                  </a:lnTo>
                  <a:lnTo>
                    <a:pt x="161775" y="20994"/>
                  </a:lnTo>
                  <a:lnTo>
                    <a:pt x="149262" y="22030"/>
                  </a:lnTo>
                  <a:lnTo>
                    <a:pt x="144759" y="24103"/>
                  </a:lnTo>
                  <a:lnTo>
                    <a:pt x="136624" y="26114"/>
                  </a:lnTo>
                  <a:lnTo>
                    <a:pt x="127336" y="27213"/>
                  </a:lnTo>
                  <a:lnTo>
                    <a:pt x="122896" y="29088"/>
                  </a:lnTo>
                  <a:lnTo>
                    <a:pt x="120289" y="28847"/>
                  </a:lnTo>
                  <a:lnTo>
                    <a:pt x="112415" y="30585"/>
                  </a:lnTo>
                  <a:lnTo>
                    <a:pt x="107106" y="32271"/>
                  </a:lnTo>
                  <a:lnTo>
                    <a:pt x="97766" y="31276"/>
                  </a:lnTo>
                  <a:lnTo>
                    <a:pt x="93934" y="31548"/>
                  </a:lnTo>
                  <a:lnTo>
                    <a:pt x="89191" y="34009"/>
                  </a:lnTo>
                  <a:lnTo>
                    <a:pt x="87683" y="34302"/>
                  </a:lnTo>
                  <a:lnTo>
                    <a:pt x="82280" y="34564"/>
                  </a:lnTo>
                  <a:lnTo>
                    <a:pt x="79997" y="35820"/>
                  </a:lnTo>
                  <a:lnTo>
                    <a:pt x="79390" y="35915"/>
                  </a:lnTo>
                  <a:lnTo>
                    <a:pt x="76081" y="34553"/>
                  </a:lnTo>
                  <a:lnTo>
                    <a:pt x="68762" y="36867"/>
                  </a:lnTo>
                  <a:lnTo>
                    <a:pt x="66888" y="36867"/>
                  </a:lnTo>
                  <a:lnTo>
                    <a:pt x="62228" y="35129"/>
                  </a:lnTo>
                  <a:lnTo>
                    <a:pt x="59307" y="35423"/>
                  </a:lnTo>
                  <a:lnTo>
                    <a:pt x="52794" y="33946"/>
                  </a:lnTo>
                  <a:lnTo>
                    <a:pt x="48878" y="33998"/>
                  </a:lnTo>
                  <a:lnTo>
                    <a:pt x="43768" y="30554"/>
                  </a:lnTo>
                  <a:lnTo>
                    <a:pt x="41600" y="30930"/>
                  </a:lnTo>
                  <a:lnTo>
                    <a:pt x="37087" y="30595"/>
                  </a:lnTo>
                  <a:lnTo>
                    <a:pt x="34627" y="29967"/>
                  </a:lnTo>
                  <a:lnTo>
                    <a:pt x="29821" y="29747"/>
                  </a:lnTo>
                  <a:lnTo>
                    <a:pt x="27705" y="28868"/>
                  </a:lnTo>
                  <a:lnTo>
                    <a:pt x="22952" y="25706"/>
                  </a:lnTo>
                  <a:lnTo>
                    <a:pt x="19905" y="24041"/>
                  </a:lnTo>
                  <a:lnTo>
                    <a:pt x="16324" y="21412"/>
                  </a:lnTo>
                  <a:lnTo>
                    <a:pt x="15455" y="21182"/>
                  </a:lnTo>
                  <a:lnTo>
                    <a:pt x="13549" y="21266"/>
                  </a:lnTo>
                  <a:lnTo>
                    <a:pt x="12680" y="21036"/>
                  </a:lnTo>
                  <a:lnTo>
                    <a:pt x="8470" y="17831"/>
                  </a:lnTo>
                  <a:lnTo>
                    <a:pt x="6177" y="14051"/>
                  </a:lnTo>
                  <a:lnTo>
                    <a:pt x="2314" y="11099"/>
                  </a:lnTo>
                  <a:lnTo>
                    <a:pt x="1999" y="10596"/>
                  </a:lnTo>
                  <a:lnTo>
                    <a:pt x="471" y="9978"/>
                  </a:lnTo>
                  <a:lnTo>
                    <a:pt x="0" y="10250"/>
                  </a:lnTo>
                  <a:lnTo>
                    <a:pt x="439" y="11423"/>
                  </a:lnTo>
                  <a:lnTo>
                    <a:pt x="2303" y="13559"/>
                  </a:lnTo>
                  <a:lnTo>
                    <a:pt x="3047" y="16439"/>
                  </a:lnTo>
                  <a:lnTo>
                    <a:pt x="5162" y="18407"/>
                  </a:lnTo>
                  <a:lnTo>
                    <a:pt x="7423" y="19737"/>
                  </a:lnTo>
                  <a:lnTo>
                    <a:pt x="9528" y="21255"/>
                  </a:lnTo>
                  <a:lnTo>
                    <a:pt x="12774" y="25266"/>
                  </a:lnTo>
                  <a:lnTo>
                    <a:pt x="14617" y="26847"/>
                  </a:lnTo>
                  <a:lnTo>
                    <a:pt x="18156" y="27821"/>
                  </a:lnTo>
                  <a:lnTo>
                    <a:pt x="24271" y="32512"/>
                  </a:lnTo>
                  <a:lnTo>
                    <a:pt x="29130" y="34637"/>
                  </a:lnTo>
                  <a:lnTo>
                    <a:pt x="36888" y="35443"/>
                  </a:lnTo>
                  <a:lnTo>
                    <a:pt x="43799" y="38470"/>
                  </a:lnTo>
                  <a:lnTo>
                    <a:pt x="46700" y="39527"/>
                  </a:lnTo>
                  <a:lnTo>
                    <a:pt x="52919" y="42417"/>
                  </a:lnTo>
                  <a:lnTo>
                    <a:pt x="56385" y="42490"/>
                  </a:lnTo>
                  <a:lnTo>
                    <a:pt x="63087" y="42082"/>
                  </a:lnTo>
                  <a:lnTo>
                    <a:pt x="66123" y="42239"/>
                  </a:lnTo>
                  <a:lnTo>
                    <a:pt x="72060" y="43977"/>
                  </a:lnTo>
                  <a:lnTo>
                    <a:pt x="75128" y="43475"/>
                  </a:lnTo>
                  <a:lnTo>
                    <a:pt x="79379" y="42040"/>
                  </a:lnTo>
                  <a:lnTo>
                    <a:pt x="80657" y="41810"/>
                  </a:lnTo>
                  <a:lnTo>
                    <a:pt x="85253" y="43736"/>
                  </a:lnTo>
                  <a:lnTo>
                    <a:pt x="88416" y="43035"/>
                  </a:lnTo>
                  <a:lnTo>
                    <a:pt x="95232" y="40260"/>
                  </a:lnTo>
                  <a:lnTo>
                    <a:pt x="99232" y="40260"/>
                  </a:lnTo>
                  <a:lnTo>
                    <a:pt x="104478" y="39789"/>
                  </a:lnTo>
                  <a:lnTo>
                    <a:pt x="105797" y="39915"/>
                  </a:lnTo>
                  <a:lnTo>
                    <a:pt x="111441" y="38281"/>
                  </a:lnTo>
                  <a:lnTo>
                    <a:pt x="115996" y="38323"/>
                  </a:lnTo>
                  <a:lnTo>
                    <a:pt x="125399" y="36606"/>
                  </a:lnTo>
                  <a:lnTo>
                    <a:pt x="130435" y="35904"/>
                  </a:lnTo>
                  <a:lnTo>
                    <a:pt x="137179" y="33203"/>
                  </a:lnTo>
                  <a:lnTo>
                    <a:pt x="142927" y="32815"/>
                  </a:lnTo>
                  <a:lnTo>
                    <a:pt x="158916" y="27266"/>
                  </a:lnTo>
                  <a:lnTo>
                    <a:pt x="166916" y="26732"/>
                  </a:lnTo>
                  <a:lnTo>
                    <a:pt x="170727" y="25528"/>
                  </a:lnTo>
                  <a:lnTo>
                    <a:pt x="179879" y="21570"/>
                  </a:lnTo>
                  <a:lnTo>
                    <a:pt x="183826" y="21339"/>
                  </a:lnTo>
                  <a:lnTo>
                    <a:pt x="186465" y="18680"/>
                  </a:lnTo>
                  <a:lnTo>
                    <a:pt x="198025" y="16648"/>
                  </a:lnTo>
                  <a:lnTo>
                    <a:pt x="202821" y="14083"/>
                  </a:lnTo>
                  <a:lnTo>
                    <a:pt x="208234" y="11601"/>
                  </a:lnTo>
                  <a:lnTo>
                    <a:pt x="208695" y="11036"/>
                  </a:lnTo>
                  <a:lnTo>
                    <a:pt x="212684" y="12606"/>
                  </a:lnTo>
                  <a:lnTo>
                    <a:pt x="216098" y="10292"/>
                  </a:lnTo>
                  <a:lnTo>
                    <a:pt x="224275" y="12104"/>
                  </a:lnTo>
                  <a:lnTo>
                    <a:pt x="228610" y="9685"/>
                  </a:lnTo>
                  <a:lnTo>
                    <a:pt x="241898" y="9193"/>
                  </a:lnTo>
                  <a:lnTo>
                    <a:pt x="251165" y="12701"/>
                  </a:lnTo>
                  <a:lnTo>
                    <a:pt x="254222" y="15622"/>
                  </a:lnTo>
                  <a:lnTo>
                    <a:pt x="257583" y="23444"/>
                  </a:lnTo>
                  <a:lnTo>
                    <a:pt x="260075" y="26030"/>
                  </a:lnTo>
                  <a:lnTo>
                    <a:pt x="262358" y="29496"/>
                  </a:lnTo>
                  <a:lnTo>
                    <a:pt x="265970" y="32480"/>
                  </a:lnTo>
                  <a:lnTo>
                    <a:pt x="266484" y="31109"/>
                  </a:lnTo>
                  <a:lnTo>
                    <a:pt x="263060" y="24261"/>
                  </a:lnTo>
                  <a:lnTo>
                    <a:pt x="259761" y="18920"/>
                  </a:lnTo>
                  <a:lnTo>
                    <a:pt x="254924" y="9685"/>
                  </a:lnTo>
                  <a:lnTo>
                    <a:pt x="251521" y="7046"/>
                  </a:lnTo>
                  <a:lnTo>
                    <a:pt x="246264" y="4408"/>
                  </a:lnTo>
                  <a:lnTo>
                    <a:pt x="244683" y="4031"/>
                  </a:lnTo>
                  <a:lnTo>
                    <a:pt x="241385" y="4209"/>
                  </a:lnTo>
                  <a:lnTo>
                    <a:pt x="239804" y="3978"/>
                  </a:lnTo>
                  <a:lnTo>
                    <a:pt x="237343" y="2942"/>
                  </a:lnTo>
                  <a:lnTo>
                    <a:pt x="234652" y="2910"/>
                  </a:lnTo>
                  <a:lnTo>
                    <a:pt x="233825" y="3120"/>
                  </a:lnTo>
                  <a:lnTo>
                    <a:pt x="229479" y="0"/>
                  </a:lnTo>
                  <a:close/>
                </a:path>
              </a:pathLst>
            </a:custGeom>
            <a:solidFill>
              <a:srgbClr val="B7AF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267004" y="8040467"/>
              <a:ext cx="260494" cy="142152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17996091" y="8018394"/>
              <a:ext cx="152400" cy="21590"/>
            </a:xfrm>
            <a:custGeom>
              <a:avLst/>
              <a:gdLst/>
              <a:ahLst/>
              <a:cxnLst/>
              <a:rect l="l" t="t" r="r" b="b"/>
              <a:pathLst>
                <a:path w="152400" h="21590">
                  <a:moveTo>
                    <a:pt x="101326" y="0"/>
                  </a:moveTo>
                  <a:lnTo>
                    <a:pt x="96562" y="1109"/>
                  </a:lnTo>
                  <a:lnTo>
                    <a:pt x="89033" y="1570"/>
                  </a:lnTo>
                  <a:lnTo>
                    <a:pt x="86217" y="1591"/>
                  </a:lnTo>
                  <a:lnTo>
                    <a:pt x="78751" y="3193"/>
                  </a:lnTo>
                  <a:lnTo>
                    <a:pt x="74008" y="3759"/>
                  </a:lnTo>
                  <a:lnTo>
                    <a:pt x="66846" y="3748"/>
                  </a:lnTo>
                  <a:lnTo>
                    <a:pt x="64395" y="4272"/>
                  </a:lnTo>
                  <a:lnTo>
                    <a:pt x="61181" y="3612"/>
                  </a:lnTo>
                  <a:lnTo>
                    <a:pt x="58647" y="4481"/>
                  </a:lnTo>
                  <a:lnTo>
                    <a:pt x="57631" y="4502"/>
                  </a:lnTo>
                  <a:lnTo>
                    <a:pt x="54856" y="3539"/>
                  </a:lnTo>
                  <a:lnTo>
                    <a:pt x="53202" y="4230"/>
                  </a:lnTo>
                  <a:lnTo>
                    <a:pt x="48951" y="4963"/>
                  </a:lnTo>
                  <a:lnTo>
                    <a:pt x="46459" y="6313"/>
                  </a:lnTo>
                  <a:lnTo>
                    <a:pt x="43370" y="5277"/>
                  </a:lnTo>
                  <a:lnTo>
                    <a:pt x="42930" y="5382"/>
                  </a:lnTo>
                  <a:lnTo>
                    <a:pt x="42626" y="5675"/>
                  </a:lnTo>
                  <a:lnTo>
                    <a:pt x="41496" y="5005"/>
                  </a:lnTo>
                  <a:lnTo>
                    <a:pt x="39045" y="5256"/>
                  </a:lnTo>
                  <a:lnTo>
                    <a:pt x="35998" y="5842"/>
                  </a:lnTo>
                  <a:lnTo>
                    <a:pt x="33433" y="4125"/>
                  </a:lnTo>
                  <a:lnTo>
                    <a:pt x="25287" y="3842"/>
                  </a:lnTo>
                  <a:lnTo>
                    <a:pt x="20125" y="2638"/>
                  </a:lnTo>
                  <a:lnTo>
                    <a:pt x="10722" y="848"/>
                  </a:lnTo>
                  <a:lnTo>
                    <a:pt x="7141" y="3015"/>
                  </a:lnTo>
                  <a:lnTo>
                    <a:pt x="1476" y="2858"/>
                  </a:lnTo>
                  <a:lnTo>
                    <a:pt x="534" y="4649"/>
                  </a:lnTo>
                  <a:lnTo>
                    <a:pt x="0" y="6261"/>
                  </a:lnTo>
                  <a:lnTo>
                    <a:pt x="6596" y="9413"/>
                  </a:lnTo>
                  <a:lnTo>
                    <a:pt x="43513" y="19918"/>
                  </a:lnTo>
                  <a:lnTo>
                    <a:pt x="51757" y="21538"/>
                  </a:lnTo>
                  <a:lnTo>
                    <a:pt x="52679" y="21517"/>
                  </a:lnTo>
                  <a:lnTo>
                    <a:pt x="51569" y="20187"/>
                  </a:lnTo>
                  <a:lnTo>
                    <a:pt x="48731" y="19360"/>
                  </a:lnTo>
                  <a:lnTo>
                    <a:pt x="48899" y="17193"/>
                  </a:lnTo>
                  <a:lnTo>
                    <a:pt x="51642" y="15392"/>
                  </a:lnTo>
                  <a:lnTo>
                    <a:pt x="56448" y="17454"/>
                  </a:lnTo>
                  <a:lnTo>
                    <a:pt x="60301" y="17172"/>
                  </a:lnTo>
                  <a:lnTo>
                    <a:pt x="67463" y="14250"/>
                  </a:lnTo>
                  <a:lnTo>
                    <a:pt x="71024" y="14701"/>
                  </a:lnTo>
                  <a:lnTo>
                    <a:pt x="77411" y="13277"/>
                  </a:lnTo>
                  <a:lnTo>
                    <a:pt x="80447" y="12303"/>
                  </a:lnTo>
                  <a:lnTo>
                    <a:pt x="85055" y="12753"/>
                  </a:lnTo>
                  <a:lnTo>
                    <a:pt x="85767" y="11203"/>
                  </a:lnTo>
                  <a:lnTo>
                    <a:pt x="90395" y="10355"/>
                  </a:lnTo>
                  <a:lnTo>
                    <a:pt x="93630" y="9549"/>
                  </a:lnTo>
                  <a:lnTo>
                    <a:pt x="99295" y="9779"/>
                  </a:lnTo>
                  <a:lnTo>
                    <a:pt x="101473" y="8711"/>
                  </a:lnTo>
                  <a:lnTo>
                    <a:pt x="106101" y="9088"/>
                  </a:lnTo>
                  <a:lnTo>
                    <a:pt x="108426" y="8209"/>
                  </a:lnTo>
                  <a:lnTo>
                    <a:pt x="112719" y="9538"/>
                  </a:lnTo>
                  <a:lnTo>
                    <a:pt x="120970" y="7957"/>
                  </a:lnTo>
                  <a:lnTo>
                    <a:pt x="125504" y="8491"/>
                  </a:lnTo>
                  <a:lnTo>
                    <a:pt x="130498" y="6952"/>
                  </a:lnTo>
                  <a:lnTo>
                    <a:pt x="133388" y="8271"/>
                  </a:lnTo>
                  <a:lnTo>
                    <a:pt x="135032" y="8554"/>
                  </a:lnTo>
                  <a:lnTo>
                    <a:pt x="137859" y="6617"/>
                  </a:lnTo>
                  <a:lnTo>
                    <a:pt x="139179" y="7319"/>
                  </a:lnTo>
                  <a:lnTo>
                    <a:pt x="141838" y="7601"/>
                  </a:lnTo>
                  <a:lnTo>
                    <a:pt x="143147" y="7570"/>
                  </a:lnTo>
                  <a:lnTo>
                    <a:pt x="145639" y="6376"/>
                  </a:lnTo>
                  <a:lnTo>
                    <a:pt x="146864" y="6031"/>
                  </a:lnTo>
                  <a:lnTo>
                    <a:pt x="149712" y="6963"/>
                  </a:lnTo>
                  <a:lnTo>
                    <a:pt x="150571" y="5015"/>
                  </a:lnTo>
                  <a:lnTo>
                    <a:pt x="152068" y="5392"/>
                  </a:lnTo>
                  <a:lnTo>
                    <a:pt x="151984" y="4303"/>
                  </a:lnTo>
                  <a:lnTo>
                    <a:pt x="151136" y="4198"/>
                  </a:lnTo>
                  <a:lnTo>
                    <a:pt x="145922" y="5057"/>
                  </a:lnTo>
                  <a:lnTo>
                    <a:pt x="141754" y="3465"/>
                  </a:lnTo>
                  <a:lnTo>
                    <a:pt x="131671" y="1696"/>
                  </a:lnTo>
                  <a:lnTo>
                    <a:pt x="127242" y="3413"/>
                  </a:lnTo>
                  <a:lnTo>
                    <a:pt x="125619" y="3015"/>
                  </a:lnTo>
                  <a:lnTo>
                    <a:pt x="118436" y="4345"/>
                  </a:lnTo>
                  <a:lnTo>
                    <a:pt x="106164" y="3099"/>
                  </a:lnTo>
                  <a:lnTo>
                    <a:pt x="101326" y="0"/>
                  </a:lnTo>
                  <a:close/>
                </a:path>
              </a:pathLst>
            </a:custGeom>
            <a:solidFill>
              <a:srgbClr val="A8A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7893696" y="7914397"/>
              <a:ext cx="290195" cy="60960"/>
            </a:xfrm>
            <a:custGeom>
              <a:avLst/>
              <a:gdLst/>
              <a:ahLst/>
              <a:cxnLst/>
              <a:rect l="l" t="t" r="r" b="b"/>
              <a:pathLst>
                <a:path w="290194" h="60959">
                  <a:moveTo>
                    <a:pt x="234778" y="0"/>
                  </a:moveTo>
                  <a:lnTo>
                    <a:pt x="228610" y="1287"/>
                  </a:lnTo>
                  <a:lnTo>
                    <a:pt x="226610" y="1507"/>
                  </a:lnTo>
                  <a:lnTo>
                    <a:pt x="219972" y="3486"/>
                  </a:lnTo>
                  <a:lnTo>
                    <a:pt x="215134" y="3937"/>
                  </a:lnTo>
                  <a:lnTo>
                    <a:pt x="209721" y="3874"/>
                  </a:lnTo>
                  <a:lnTo>
                    <a:pt x="205826" y="6366"/>
                  </a:lnTo>
                  <a:lnTo>
                    <a:pt x="201606" y="5884"/>
                  </a:lnTo>
                  <a:lnTo>
                    <a:pt x="195208" y="6429"/>
                  </a:lnTo>
                  <a:lnTo>
                    <a:pt x="191093" y="10230"/>
                  </a:lnTo>
                  <a:lnTo>
                    <a:pt x="186894" y="11245"/>
                  </a:lnTo>
                  <a:lnTo>
                    <a:pt x="182235" y="13245"/>
                  </a:lnTo>
                  <a:lnTo>
                    <a:pt x="181345" y="13287"/>
                  </a:lnTo>
                  <a:lnTo>
                    <a:pt x="178675" y="12156"/>
                  </a:lnTo>
                  <a:lnTo>
                    <a:pt x="177272" y="12826"/>
                  </a:lnTo>
                  <a:lnTo>
                    <a:pt x="174978" y="15308"/>
                  </a:lnTo>
                  <a:lnTo>
                    <a:pt x="173711" y="15968"/>
                  </a:lnTo>
                  <a:lnTo>
                    <a:pt x="171219" y="16083"/>
                  </a:lnTo>
                  <a:lnTo>
                    <a:pt x="170329" y="16313"/>
                  </a:lnTo>
                  <a:lnTo>
                    <a:pt x="168696" y="17360"/>
                  </a:lnTo>
                  <a:lnTo>
                    <a:pt x="167806" y="17528"/>
                  </a:lnTo>
                  <a:lnTo>
                    <a:pt x="165377" y="16481"/>
                  </a:lnTo>
                  <a:lnTo>
                    <a:pt x="164173" y="16962"/>
                  </a:lnTo>
                  <a:lnTo>
                    <a:pt x="161806" y="19580"/>
                  </a:lnTo>
                  <a:lnTo>
                    <a:pt x="160120" y="19988"/>
                  </a:lnTo>
                  <a:lnTo>
                    <a:pt x="155785" y="20083"/>
                  </a:lnTo>
                  <a:lnTo>
                    <a:pt x="146602" y="23433"/>
                  </a:lnTo>
                  <a:lnTo>
                    <a:pt x="142236" y="26281"/>
                  </a:lnTo>
                  <a:lnTo>
                    <a:pt x="135901" y="26323"/>
                  </a:lnTo>
                  <a:lnTo>
                    <a:pt x="132132" y="27747"/>
                  </a:lnTo>
                  <a:lnTo>
                    <a:pt x="128750" y="25863"/>
                  </a:lnTo>
                  <a:lnTo>
                    <a:pt x="126634" y="27538"/>
                  </a:lnTo>
                  <a:lnTo>
                    <a:pt x="121975" y="29590"/>
                  </a:lnTo>
                  <a:lnTo>
                    <a:pt x="118614" y="29067"/>
                  </a:lnTo>
                  <a:lnTo>
                    <a:pt x="116530" y="30428"/>
                  </a:lnTo>
                  <a:lnTo>
                    <a:pt x="113766" y="28889"/>
                  </a:lnTo>
                  <a:lnTo>
                    <a:pt x="109797" y="31328"/>
                  </a:lnTo>
                  <a:lnTo>
                    <a:pt x="107148" y="31915"/>
                  </a:lnTo>
                  <a:lnTo>
                    <a:pt x="102656" y="31716"/>
                  </a:lnTo>
                  <a:lnTo>
                    <a:pt x="101054" y="31862"/>
                  </a:lnTo>
                  <a:lnTo>
                    <a:pt x="99190" y="33496"/>
                  </a:lnTo>
                  <a:lnTo>
                    <a:pt x="96866" y="32847"/>
                  </a:lnTo>
                  <a:lnTo>
                    <a:pt x="94981" y="34156"/>
                  </a:lnTo>
                  <a:lnTo>
                    <a:pt x="88855" y="33925"/>
                  </a:lnTo>
                  <a:lnTo>
                    <a:pt x="84678" y="34124"/>
                  </a:lnTo>
                  <a:lnTo>
                    <a:pt x="79568" y="34972"/>
                  </a:lnTo>
                  <a:lnTo>
                    <a:pt x="78688" y="34553"/>
                  </a:lnTo>
                  <a:lnTo>
                    <a:pt x="73934" y="33957"/>
                  </a:lnTo>
                  <a:lnTo>
                    <a:pt x="70092" y="32941"/>
                  </a:lnTo>
                  <a:lnTo>
                    <a:pt x="66186" y="34051"/>
                  </a:lnTo>
                  <a:lnTo>
                    <a:pt x="62060" y="33925"/>
                  </a:lnTo>
                  <a:lnTo>
                    <a:pt x="56825" y="35056"/>
                  </a:lnTo>
                  <a:lnTo>
                    <a:pt x="53872" y="33653"/>
                  </a:lnTo>
                  <a:lnTo>
                    <a:pt x="47726" y="32752"/>
                  </a:lnTo>
                  <a:lnTo>
                    <a:pt x="44585" y="32574"/>
                  </a:lnTo>
                  <a:lnTo>
                    <a:pt x="34396" y="26742"/>
                  </a:lnTo>
                  <a:lnTo>
                    <a:pt x="25653" y="25894"/>
                  </a:lnTo>
                  <a:lnTo>
                    <a:pt x="16648" y="20397"/>
                  </a:lnTo>
                  <a:lnTo>
                    <a:pt x="15318" y="18774"/>
                  </a:lnTo>
                  <a:lnTo>
                    <a:pt x="9036" y="15423"/>
                  </a:lnTo>
                  <a:lnTo>
                    <a:pt x="5926" y="11633"/>
                  </a:lnTo>
                  <a:lnTo>
                    <a:pt x="2272" y="6690"/>
                  </a:lnTo>
                  <a:lnTo>
                    <a:pt x="1549" y="5465"/>
                  </a:lnTo>
                  <a:lnTo>
                    <a:pt x="0" y="6094"/>
                  </a:lnTo>
                  <a:lnTo>
                    <a:pt x="251" y="7580"/>
                  </a:lnTo>
                  <a:lnTo>
                    <a:pt x="816" y="8942"/>
                  </a:lnTo>
                  <a:lnTo>
                    <a:pt x="1664" y="10177"/>
                  </a:lnTo>
                  <a:lnTo>
                    <a:pt x="3748" y="12031"/>
                  </a:lnTo>
                  <a:lnTo>
                    <a:pt x="5455" y="14208"/>
                  </a:lnTo>
                  <a:lnTo>
                    <a:pt x="7968" y="18072"/>
                  </a:lnTo>
                  <a:lnTo>
                    <a:pt x="9172" y="19266"/>
                  </a:lnTo>
                  <a:lnTo>
                    <a:pt x="12093" y="20491"/>
                  </a:lnTo>
                  <a:lnTo>
                    <a:pt x="13224" y="21203"/>
                  </a:lnTo>
                  <a:lnTo>
                    <a:pt x="16009" y="25192"/>
                  </a:lnTo>
                  <a:lnTo>
                    <a:pt x="19046" y="26491"/>
                  </a:lnTo>
                  <a:lnTo>
                    <a:pt x="25831" y="28292"/>
                  </a:lnTo>
                  <a:lnTo>
                    <a:pt x="34124" y="33213"/>
                  </a:lnTo>
                  <a:lnTo>
                    <a:pt x="36826" y="33213"/>
                  </a:lnTo>
                  <a:lnTo>
                    <a:pt x="40113" y="35150"/>
                  </a:lnTo>
                  <a:lnTo>
                    <a:pt x="43056" y="35538"/>
                  </a:lnTo>
                  <a:lnTo>
                    <a:pt x="48385" y="35663"/>
                  </a:lnTo>
                  <a:lnTo>
                    <a:pt x="50438" y="36553"/>
                  </a:lnTo>
                  <a:lnTo>
                    <a:pt x="54521" y="39024"/>
                  </a:lnTo>
                  <a:lnTo>
                    <a:pt x="56699" y="40124"/>
                  </a:lnTo>
                  <a:lnTo>
                    <a:pt x="59642" y="38721"/>
                  </a:lnTo>
                  <a:lnTo>
                    <a:pt x="65788" y="39883"/>
                  </a:lnTo>
                  <a:lnTo>
                    <a:pt x="71296" y="39318"/>
                  </a:lnTo>
                  <a:lnTo>
                    <a:pt x="79002" y="40731"/>
                  </a:lnTo>
                  <a:lnTo>
                    <a:pt x="81442" y="40449"/>
                  </a:lnTo>
                  <a:lnTo>
                    <a:pt x="85191" y="38543"/>
                  </a:lnTo>
                  <a:lnTo>
                    <a:pt x="92472" y="39109"/>
                  </a:lnTo>
                  <a:lnTo>
                    <a:pt x="98805" y="38678"/>
                  </a:lnTo>
                  <a:lnTo>
                    <a:pt x="115818" y="36155"/>
                  </a:lnTo>
                  <a:lnTo>
                    <a:pt x="120142" y="35077"/>
                  </a:lnTo>
                  <a:lnTo>
                    <a:pt x="137524" y="32512"/>
                  </a:lnTo>
                  <a:lnTo>
                    <a:pt x="145314" y="29297"/>
                  </a:lnTo>
                  <a:lnTo>
                    <a:pt x="147147" y="29559"/>
                  </a:lnTo>
                  <a:lnTo>
                    <a:pt x="148822" y="28972"/>
                  </a:lnTo>
                  <a:lnTo>
                    <a:pt x="151587" y="27025"/>
                  </a:lnTo>
                  <a:lnTo>
                    <a:pt x="161471" y="25381"/>
                  </a:lnTo>
                  <a:lnTo>
                    <a:pt x="165104" y="25653"/>
                  </a:lnTo>
                  <a:lnTo>
                    <a:pt x="170863" y="21999"/>
                  </a:lnTo>
                  <a:lnTo>
                    <a:pt x="178151" y="20847"/>
                  </a:lnTo>
                  <a:lnTo>
                    <a:pt x="179261" y="20543"/>
                  </a:lnTo>
                  <a:lnTo>
                    <a:pt x="182004" y="18187"/>
                  </a:lnTo>
                  <a:lnTo>
                    <a:pt x="184193" y="17517"/>
                  </a:lnTo>
                  <a:lnTo>
                    <a:pt x="190255" y="17538"/>
                  </a:lnTo>
                  <a:lnTo>
                    <a:pt x="193439" y="16187"/>
                  </a:lnTo>
                  <a:lnTo>
                    <a:pt x="198936" y="12690"/>
                  </a:lnTo>
                  <a:lnTo>
                    <a:pt x="201616" y="11811"/>
                  </a:lnTo>
                  <a:lnTo>
                    <a:pt x="208873" y="12659"/>
                  </a:lnTo>
                  <a:lnTo>
                    <a:pt x="212611" y="10952"/>
                  </a:lnTo>
                  <a:lnTo>
                    <a:pt x="217365" y="8450"/>
                  </a:lnTo>
                  <a:lnTo>
                    <a:pt x="218412" y="8062"/>
                  </a:lnTo>
                  <a:lnTo>
                    <a:pt x="222778" y="8177"/>
                  </a:lnTo>
                  <a:lnTo>
                    <a:pt x="225804" y="7434"/>
                  </a:lnTo>
                  <a:lnTo>
                    <a:pt x="229427" y="7518"/>
                  </a:lnTo>
                  <a:lnTo>
                    <a:pt x="232526" y="5612"/>
                  </a:lnTo>
                  <a:lnTo>
                    <a:pt x="234736" y="5046"/>
                  </a:lnTo>
                  <a:lnTo>
                    <a:pt x="238149" y="6334"/>
                  </a:lnTo>
                  <a:lnTo>
                    <a:pt x="242558" y="4020"/>
                  </a:lnTo>
                  <a:lnTo>
                    <a:pt x="245772" y="6701"/>
                  </a:lnTo>
                  <a:lnTo>
                    <a:pt x="251154" y="8795"/>
                  </a:lnTo>
                  <a:lnTo>
                    <a:pt x="253112" y="9800"/>
                  </a:lnTo>
                  <a:lnTo>
                    <a:pt x="282483" y="41003"/>
                  </a:lnTo>
                  <a:lnTo>
                    <a:pt x="284096" y="47558"/>
                  </a:lnTo>
                  <a:lnTo>
                    <a:pt x="286326" y="51914"/>
                  </a:lnTo>
                  <a:lnTo>
                    <a:pt x="285907" y="53516"/>
                  </a:lnTo>
                  <a:lnTo>
                    <a:pt x="286535" y="55600"/>
                  </a:lnTo>
                  <a:lnTo>
                    <a:pt x="286996" y="56584"/>
                  </a:lnTo>
                  <a:lnTo>
                    <a:pt x="286787" y="57684"/>
                  </a:lnTo>
                  <a:lnTo>
                    <a:pt x="287321" y="59558"/>
                  </a:lnTo>
                  <a:lnTo>
                    <a:pt x="287216" y="60909"/>
                  </a:lnTo>
                  <a:lnTo>
                    <a:pt x="288797" y="60731"/>
                  </a:lnTo>
                  <a:lnTo>
                    <a:pt x="289865" y="58710"/>
                  </a:lnTo>
                  <a:lnTo>
                    <a:pt x="289205" y="56584"/>
                  </a:lnTo>
                  <a:lnTo>
                    <a:pt x="289184" y="53370"/>
                  </a:lnTo>
                  <a:lnTo>
                    <a:pt x="288860" y="52260"/>
                  </a:lnTo>
                  <a:lnTo>
                    <a:pt x="288609" y="50427"/>
                  </a:lnTo>
                  <a:lnTo>
                    <a:pt x="287938" y="49453"/>
                  </a:lnTo>
                  <a:lnTo>
                    <a:pt x="286525" y="42333"/>
                  </a:lnTo>
                  <a:lnTo>
                    <a:pt x="284211" y="38009"/>
                  </a:lnTo>
                  <a:lnTo>
                    <a:pt x="280891" y="30030"/>
                  </a:lnTo>
                  <a:lnTo>
                    <a:pt x="279017" y="26784"/>
                  </a:lnTo>
                  <a:lnTo>
                    <a:pt x="276221" y="19297"/>
                  </a:lnTo>
                  <a:lnTo>
                    <a:pt x="273656" y="15978"/>
                  </a:lnTo>
                  <a:lnTo>
                    <a:pt x="267646" y="10931"/>
                  </a:lnTo>
                  <a:lnTo>
                    <a:pt x="258850" y="5382"/>
                  </a:lnTo>
                  <a:lnTo>
                    <a:pt x="255405" y="4743"/>
                  </a:lnTo>
                  <a:lnTo>
                    <a:pt x="245992" y="2125"/>
                  </a:lnTo>
                  <a:lnTo>
                    <a:pt x="234778" y="0"/>
                  </a:lnTo>
                  <a:close/>
                </a:path>
              </a:pathLst>
            </a:custGeom>
            <a:solidFill>
              <a:srgbClr val="C9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8136463" y="8008395"/>
              <a:ext cx="60960" cy="36830"/>
            </a:xfrm>
            <a:custGeom>
              <a:avLst/>
              <a:gdLst/>
              <a:ahLst/>
              <a:cxnLst/>
              <a:rect l="l" t="t" r="r" b="b"/>
              <a:pathLst>
                <a:path w="60959" h="36829">
                  <a:moveTo>
                    <a:pt x="53055" y="31"/>
                  </a:moveTo>
                  <a:lnTo>
                    <a:pt x="49768" y="0"/>
                  </a:lnTo>
                  <a:lnTo>
                    <a:pt x="48626" y="2219"/>
                  </a:lnTo>
                  <a:lnTo>
                    <a:pt x="47474" y="2010"/>
                  </a:lnTo>
                  <a:lnTo>
                    <a:pt x="45893" y="963"/>
                  </a:lnTo>
                  <a:lnTo>
                    <a:pt x="45569" y="952"/>
                  </a:lnTo>
                  <a:lnTo>
                    <a:pt x="45286" y="1141"/>
                  </a:lnTo>
                  <a:lnTo>
                    <a:pt x="43087" y="1748"/>
                  </a:lnTo>
                  <a:lnTo>
                    <a:pt x="41590" y="2910"/>
                  </a:lnTo>
                  <a:lnTo>
                    <a:pt x="38668" y="7099"/>
                  </a:lnTo>
                  <a:lnTo>
                    <a:pt x="30794" y="12544"/>
                  </a:lnTo>
                  <a:lnTo>
                    <a:pt x="27852" y="15057"/>
                  </a:lnTo>
                  <a:lnTo>
                    <a:pt x="21988" y="19423"/>
                  </a:lnTo>
                  <a:lnTo>
                    <a:pt x="19674" y="22020"/>
                  </a:lnTo>
                  <a:lnTo>
                    <a:pt x="14282" y="23894"/>
                  </a:lnTo>
                  <a:lnTo>
                    <a:pt x="7455" y="25925"/>
                  </a:lnTo>
                  <a:lnTo>
                    <a:pt x="4334" y="27308"/>
                  </a:lnTo>
                  <a:lnTo>
                    <a:pt x="251" y="30428"/>
                  </a:lnTo>
                  <a:lnTo>
                    <a:pt x="0" y="31999"/>
                  </a:lnTo>
                  <a:lnTo>
                    <a:pt x="1256" y="34752"/>
                  </a:lnTo>
                  <a:lnTo>
                    <a:pt x="952" y="35695"/>
                  </a:lnTo>
                  <a:lnTo>
                    <a:pt x="314" y="36700"/>
                  </a:lnTo>
                  <a:lnTo>
                    <a:pt x="8084" y="36560"/>
                  </a:lnTo>
                  <a:lnTo>
                    <a:pt x="15848" y="36243"/>
                  </a:lnTo>
                  <a:lnTo>
                    <a:pt x="59851" y="33004"/>
                  </a:lnTo>
                  <a:lnTo>
                    <a:pt x="60605" y="32072"/>
                  </a:lnTo>
                  <a:lnTo>
                    <a:pt x="60144" y="31077"/>
                  </a:lnTo>
                  <a:lnTo>
                    <a:pt x="57152" y="17161"/>
                  </a:lnTo>
                  <a:lnTo>
                    <a:pt x="55944" y="10642"/>
                  </a:lnTo>
                  <a:lnTo>
                    <a:pt x="54794" y="3738"/>
                  </a:lnTo>
                  <a:lnTo>
                    <a:pt x="53694" y="1622"/>
                  </a:lnTo>
                  <a:lnTo>
                    <a:pt x="53055" y="31"/>
                  </a:lnTo>
                  <a:close/>
                </a:path>
              </a:pathLst>
            </a:custGeom>
            <a:solidFill>
              <a:srgbClr val="A59C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242418" y="8046372"/>
              <a:ext cx="238160" cy="102321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18205205" y="7921675"/>
              <a:ext cx="388620" cy="178435"/>
            </a:xfrm>
            <a:custGeom>
              <a:avLst/>
              <a:gdLst/>
              <a:ahLst/>
              <a:cxnLst/>
              <a:rect l="l" t="t" r="r" b="b"/>
              <a:pathLst>
                <a:path w="388619" h="178434">
                  <a:moveTo>
                    <a:pt x="332680" y="0"/>
                  </a:moveTo>
                  <a:lnTo>
                    <a:pt x="330628" y="251"/>
                  </a:lnTo>
                  <a:lnTo>
                    <a:pt x="325183" y="2450"/>
                  </a:lnTo>
                  <a:lnTo>
                    <a:pt x="321676" y="3643"/>
                  </a:lnTo>
                  <a:lnTo>
                    <a:pt x="315529" y="3403"/>
                  </a:lnTo>
                  <a:lnTo>
                    <a:pt x="313582" y="4910"/>
                  </a:lnTo>
                  <a:lnTo>
                    <a:pt x="309707" y="6313"/>
                  </a:lnTo>
                  <a:lnTo>
                    <a:pt x="307927" y="7172"/>
                  </a:lnTo>
                  <a:lnTo>
                    <a:pt x="304074" y="9894"/>
                  </a:lnTo>
                  <a:lnTo>
                    <a:pt x="301676" y="11214"/>
                  </a:lnTo>
                  <a:lnTo>
                    <a:pt x="297593" y="12418"/>
                  </a:lnTo>
                  <a:lnTo>
                    <a:pt x="293813" y="16941"/>
                  </a:lnTo>
                  <a:lnTo>
                    <a:pt x="291572" y="19025"/>
                  </a:lnTo>
                  <a:lnTo>
                    <a:pt x="284724" y="24470"/>
                  </a:lnTo>
                  <a:lnTo>
                    <a:pt x="281467" y="29119"/>
                  </a:lnTo>
                  <a:lnTo>
                    <a:pt x="275729" y="35621"/>
                  </a:lnTo>
                  <a:lnTo>
                    <a:pt x="274023" y="38155"/>
                  </a:lnTo>
                  <a:lnTo>
                    <a:pt x="268913" y="41852"/>
                  </a:lnTo>
                  <a:lnTo>
                    <a:pt x="267248" y="44689"/>
                  </a:lnTo>
                  <a:lnTo>
                    <a:pt x="264201" y="47087"/>
                  </a:lnTo>
                  <a:lnTo>
                    <a:pt x="263761" y="49851"/>
                  </a:lnTo>
                  <a:lnTo>
                    <a:pt x="260065" y="53275"/>
                  </a:lnTo>
                  <a:lnTo>
                    <a:pt x="258515" y="57516"/>
                  </a:lnTo>
                  <a:lnTo>
                    <a:pt x="254233" y="62500"/>
                  </a:lnTo>
                  <a:lnTo>
                    <a:pt x="249018" y="64270"/>
                  </a:lnTo>
                  <a:lnTo>
                    <a:pt x="247207" y="68060"/>
                  </a:lnTo>
                  <a:lnTo>
                    <a:pt x="243898" y="73264"/>
                  </a:lnTo>
                  <a:lnTo>
                    <a:pt x="242641" y="74856"/>
                  </a:lnTo>
                  <a:lnTo>
                    <a:pt x="238935" y="76877"/>
                  </a:lnTo>
                  <a:lnTo>
                    <a:pt x="237751" y="78301"/>
                  </a:lnTo>
                  <a:lnTo>
                    <a:pt x="236788" y="81421"/>
                  </a:lnTo>
                  <a:lnTo>
                    <a:pt x="236076" y="82175"/>
                  </a:lnTo>
                  <a:lnTo>
                    <a:pt x="231731" y="83986"/>
                  </a:lnTo>
                  <a:lnTo>
                    <a:pt x="229040" y="85976"/>
                  </a:lnTo>
                  <a:lnTo>
                    <a:pt x="226233" y="89986"/>
                  </a:lnTo>
                  <a:lnTo>
                    <a:pt x="225239" y="91054"/>
                  </a:lnTo>
                  <a:lnTo>
                    <a:pt x="221406" y="92792"/>
                  </a:lnTo>
                  <a:lnTo>
                    <a:pt x="214391" y="98928"/>
                  </a:lnTo>
                  <a:lnTo>
                    <a:pt x="205396" y="103106"/>
                  </a:lnTo>
                  <a:lnTo>
                    <a:pt x="200245" y="110771"/>
                  </a:lnTo>
                  <a:lnTo>
                    <a:pt x="196507" y="112918"/>
                  </a:lnTo>
                  <a:lnTo>
                    <a:pt x="187701" y="116928"/>
                  </a:lnTo>
                  <a:lnTo>
                    <a:pt x="177711" y="125483"/>
                  </a:lnTo>
                  <a:lnTo>
                    <a:pt x="174287" y="126142"/>
                  </a:lnTo>
                  <a:lnTo>
                    <a:pt x="172696" y="127325"/>
                  </a:lnTo>
                  <a:lnTo>
                    <a:pt x="170738" y="130215"/>
                  </a:lnTo>
                  <a:lnTo>
                    <a:pt x="165816" y="132016"/>
                  </a:lnTo>
                  <a:lnTo>
                    <a:pt x="156853" y="136508"/>
                  </a:lnTo>
                  <a:lnTo>
                    <a:pt x="153189" y="139147"/>
                  </a:lnTo>
                  <a:lnTo>
                    <a:pt x="147608" y="143765"/>
                  </a:lnTo>
                  <a:lnTo>
                    <a:pt x="145294" y="145168"/>
                  </a:lnTo>
                  <a:lnTo>
                    <a:pt x="141000" y="145430"/>
                  </a:lnTo>
                  <a:lnTo>
                    <a:pt x="138571" y="147723"/>
                  </a:lnTo>
                  <a:lnTo>
                    <a:pt x="135629" y="147848"/>
                  </a:lnTo>
                  <a:lnTo>
                    <a:pt x="133388" y="150686"/>
                  </a:lnTo>
                  <a:lnTo>
                    <a:pt x="128791" y="151262"/>
                  </a:lnTo>
                  <a:lnTo>
                    <a:pt x="120645" y="153607"/>
                  </a:lnTo>
                  <a:lnTo>
                    <a:pt x="111117" y="157974"/>
                  </a:lnTo>
                  <a:lnTo>
                    <a:pt x="107713" y="160016"/>
                  </a:lnTo>
                  <a:lnTo>
                    <a:pt x="106049" y="159691"/>
                  </a:lnTo>
                  <a:lnTo>
                    <a:pt x="101159" y="160424"/>
                  </a:lnTo>
                  <a:lnTo>
                    <a:pt x="98834" y="163052"/>
                  </a:lnTo>
                  <a:lnTo>
                    <a:pt x="91431" y="164549"/>
                  </a:lnTo>
                  <a:lnTo>
                    <a:pt x="87421" y="166309"/>
                  </a:lnTo>
                  <a:lnTo>
                    <a:pt x="81254" y="165638"/>
                  </a:lnTo>
                  <a:lnTo>
                    <a:pt x="79746" y="166706"/>
                  </a:lnTo>
                  <a:lnTo>
                    <a:pt x="74238" y="168591"/>
                  </a:lnTo>
                  <a:lnTo>
                    <a:pt x="66961" y="169303"/>
                  </a:lnTo>
                  <a:lnTo>
                    <a:pt x="61882" y="170560"/>
                  </a:lnTo>
                  <a:lnTo>
                    <a:pt x="55830" y="170916"/>
                  </a:lnTo>
                  <a:lnTo>
                    <a:pt x="54982" y="171136"/>
                  </a:lnTo>
                  <a:lnTo>
                    <a:pt x="52082" y="170685"/>
                  </a:lnTo>
                  <a:lnTo>
                    <a:pt x="50375" y="171251"/>
                  </a:lnTo>
                  <a:lnTo>
                    <a:pt x="47108" y="174560"/>
                  </a:lnTo>
                  <a:lnTo>
                    <a:pt x="45014" y="174246"/>
                  </a:lnTo>
                  <a:lnTo>
                    <a:pt x="42909" y="173355"/>
                  </a:lnTo>
                  <a:lnTo>
                    <a:pt x="34773" y="171816"/>
                  </a:lnTo>
                  <a:lnTo>
                    <a:pt x="29831" y="170623"/>
                  </a:lnTo>
                  <a:lnTo>
                    <a:pt x="24470" y="171020"/>
                  </a:lnTo>
                  <a:lnTo>
                    <a:pt x="20051" y="169146"/>
                  </a:lnTo>
                  <a:lnTo>
                    <a:pt x="14219" y="167209"/>
                  </a:lnTo>
                  <a:lnTo>
                    <a:pt x="13308" y="166340"/>
                  </a:lnTo>
                  <a:lnTo>
                    <a:pt x="11392" y="163314"/>
                  </a:lnTo>
                  <a:lnTo>
                    <a:pt x="6251" y="157544"/>
                  </a:lnTo>
                  <a:lnTo>
                    <a:pt x="2355" y="150550"/>
                  </a:lnTo>
                  <a:lnTo>
                    <a:pt x="2209" y="148623"/>
                  </a:lnTo>
                  <a:lnTo>
                    <a:pt x="0" y="149084"/>
                  </a:lnTo>
                  <a:lnTo>
                    <a:pt x="2052" y="155838"/>
                  </a:lnTo>
                  <a:lnTo>
                    <a:pt x="3518" y="159052"/>
                  </a:lnTo>
                  <a:lnTo>
                    <a:pt x="6638" y="163000"/>
                  </a:lnTo>
                  <a:lnTo>
                    <a:pt x="9319" y="167356"/>
                  </a:lnTo>
                  <a:lnTo>
                    <a:pt x="14879" y="170267"/>
                  </a:lnTo>
                  <a:lnTo>
                    <a:pt x="17549" y="172769"/>
                  </a:lnTo>
                  <a:lnTo>
                    <a:pt x="18952" y="173722"/>
                  </a:lnTo>
                  <a:lnTo>
                    <a:pt x="23004" y="173837"/>
                  </a:lnTo>
                  <a:lnTo>
                    <a:pt x="24899" y="174895"/>
                  </a:lnTo>
                  <a:lnTo>
                    <a:pt x="28103" y="177502"/>
                  </a:lnTo>
                  <a:lnTo>
                    <a:pt x="29548" y="177743"/>
                  </a:lnTo>
                  <a:lnTo>
                    <a:pt x="32721" y="175450"/>
                  </a:lnTo>
                  <a:lnTo>
                    <a:pt x="34407" y="175481"/>
                  </a:lnTo>
                  <a:lnTo>
                    <a:pt x="38417" y="177722"/>
                  </a:lnTo>
                  <a:lnTo>
                    <a:pt x="40920" y="177753"/>
                  </a:lnTo>
                  <a:lnTo>
                    <a:pt x="44333" y="177397"/>
                  </a:lnTo>
                  <a:lnTo>
                    <a:pt x="47611" y="178005"/>
                  </a:lnTo>
                  <a:lnTo>
                    <a:pt x="49035" y="177806"/>
                  </a:lnTo>
                  <a:lnTo>
                    <a:pt x="51181" y="175586"/>
                  </a:lnTo>
                  <a:lnTo>
                    <a:pt x="52302" y="175376"/>
                  </a:lnTo>
                  <a:lnTo>
                    <a:pt x="55799" y="176361"/>
                  </a:lnTo>
                  <a:lnTo>
                    <a:pt x="57809" y="176287"/>
                  </a:lnTo>
                  <a:lnTo>
                    <a:pt x="61149" y="173492"/>
                  </a:lnTo>
                  <a:lnTo>
                    <a:pt x="63003" y="174151"/>
                  </a:lnTo>
                  <a:lnTo>
                    <a:pt x="67275" y="175083"/>
                  </a:lnTo>
                  <a:lnTo>
                    <a:pt x="69652" y="174560"/>
                  </a:lnTo>
                  <a:lnTo>
                    <a:pt x="72647" y="172738"/>
                  </a:lnTo>
                  <a:lnTo>
                    <a:pt x="73400" y="172455"/>
                  </a:lnTo>
                  <a:lnTo>
                    <a:pt x="75903" y="172424"/>
                  </a:lnTo>
                  <a:lnTo>
                    <a:pt x="80426" y="169240"/>
                  </a:lnTo>
                  <a:lnTo>
                    <a:pt x="84835" y="169722"/>
                  </a:lnTo>
                  <a:lnTo>
                    <a:pt x="91431" y="169722"/>
                  </a:lnTo>
                  <a:lnTo>
                    <a:pt x="101263" y="166371"/>
                  </a:lnTo>
                  <a:lnTo>
                    <a:pt x="106415" y="163398"/>
                  </a:lnTo>
                  <a:lnTo>
                    <a:pt x="112802" y="162372"/>
                  </a:lnTo>
                  <a:lnTo>
                    <a:pt x="120645" y="157335"/>
                  </a:lnTo>
                  <a:lnTo>
                    <a:pt x="128331" y="154812"/>
                  </a:lnTo>
                  <a:lnTo>
                    <a:pt x="138917" y="152340"/>
                  </a:lnTo>
                  <a:lnTo>
                    <a:pt x="151210" y="146068"/>
                  </a:lnTo>
                  <a:lnTo>
                    <a:pt x="155649" y="143566"/>
                  </a:lnTo>
                  <a:lnTo>
                    <a:pt x="157838" y="141032"/>
                  </a:lnTo>
                  <a:lnTo>
                    <a:pt x="159304" y="140435"/>
                  </a:lnTo>
                  <a:lnTo>
                    <a:pt x="164099" y="137545"/>
                  </a:lnTo>
                  <a:lnTo>
                    <a:pt x="168120" y="136404"/>
                  </a:lnTo>
                  <a:lnTo>
                    <a:pt x="175272" y="130886"/>
                  </a:lnTo>
                  <a:lnTo>
                    <a:pt x="185941" y="123786"/>
                  </a:lnTo>
                  <a:lnTo>
                    <a:pt x="188046" y="121975"/>
                  </a:lnTo>
                  <a:lnTo>
                    <a:pt x="189847" y="119252"/>
                  </a:lnTo>
                  <a:lnTo>
                    <a:pt x="195575" y="117797"/>
                  </a:lnTo>
                  <a:lnTo>
                    <a:pt x="200046" y="115755"/>
                  </a:lnTo>
                  <a:lnTo>
                    <a:pt x="205218" y="109504"/>
                  </a:lnTo>
                  <a:lnTo>
                    <a:pt x="207543" y="107808"/>
                  </a:lnTo>
                  <a:lnTo>
                    <a:pt x="212119" y="103577"/>
                  </a:lnTo>
                  <a:lnTo>
                    <a:pt x="222768" y="97871"/>
                  </a:lnTo>
                  <a:lnTo>
                    <a:pt x="226694" y="94457"/>
                  </a:lnTo>
                  <a:lnTo>
                    <a:pt x="232411" y="88573"/>
                  </a:lnTo>
                  <a:lnTo>
                    <a:pt x="234767" y="86908"/>
                  </a:lnTo>
                  <a:lnTo>
                    <a:pt x="239217" y="84290"/>
                  </a:lnTo>
                  <a:lnTo>
                    <a:pt x="240893" y="80175"/>
                  </a:lnTo>
                  <a:lnTo>
                    <a:pt x="243573" y="78437"/>
                  </a:lnTo>
                  <a:lnTo>
                    <a:pt x="247050" y="75505"/>
                  </a:lnTo>
                  <a:lnTo>
                    <a:pt x="249374" y="70374"/>
                  </a:lnTo>
                  <a:lnTo>
                    <a:pt x="253196" y="67516"/>
                  </a:lnTo>
                  <a:lnTo>
                    <a:pt x="260536" y="60542"/>
                  </a:lnTo>
                  <a:lnTo>
                    <a:pt x="264096" y="56427"/>
                  </a:lnTo>
                  <a:lnTo>
                    <a:pt x="267237" y="48459"/>
                  </a:lnTo>
                  <a:lnTo>
                    <a:pt x="277415" y="38836"/>
                  </a:lnTo>
                  <a:lnTo>
                    <a:pt x="283038" y="32962"/>
                  </a:lnTo>
                  <a:lnTo>
                    <a:pt x="289362" y="24617"/>
                  </a:lnTo>
                  <a:lnTo>
                    <a:pt x="291122" y="23025"/>
                  </a:lnTo>
                  <a:lnTo>
                    <a:pt x="295676" y="20596"/>
                  </a:lnTo>
                  <a:lnTo>
                    <a:pt x="297425" y="18638"/>
                  </a:lnTo>
                  <a:lnTo>
                    <a:pt x="298933" y="15318"/>
                  </a:lnTo>
                  <a:lnTo>
                    <a:pt x="299404" y="14952"/>
                  </a:lnTo>
                  <a:lnTo>
                    <a:pt x="304514" y="13790"/>
                  </a:lnTo>
                  <a:lnTo>
                    <a:pt x="308241" y="11643"/>
                  </a:lnTo>
                  <a:lnTo>
                    <a:pt x="313990" y="7518"/>
                  </a:lnTo>
                  <a:lnTo>
                    <a:pt x="316273" y="6387"/>
                  </a:lnTo>
                  <a:lnTo>
                    <a:pt x="323833" y="5884"/>
                  </a:lnTo>
                  <a:lnTo>
                    <a:pt x="328262" y="4125"/>
                  </a:lnTo>
                  <a:lnTo>
                    <a:pt x="334785" y="2753"/>
                  </a:lnTo>
                  <a:lnTo>
                    <a:pt x="336502" y="3340"/>
                  </a:lnTo>
                  <a:lnTo>
                    <a:pt x="342575" y="3476"/>
                  </a:lnTo>
                  <a:lnTo>
                    <a:pt x="355727" y="6345"/>
                  </a:lnTo>
                  <a:lnTo>
                    <a:pt x="359570" y="9256"/>
                  </a:lnTo>
                  <a:lnTo>
                    <a:pt x="364627" y="12743"/>
                  </a:lnTo>
                  <a:lnTo>
                    <a:pt x="366973" y="15528"/>
                  </a:lnTo>
                  <a:lnTo>
                    <a:pt x="370020" y="15496"/>
                  </a:lnTo>
                  <a:lnTo>
                    <a:pt x="370648" y="16502"/>
                  </a:lnTo>
                  <a:lnTo>
                    <a:pt x="375527" y="18721"/>
                  </a:lnTo>
                  <a:lnTo>
                    <a:pt x="379307" y="20952"/>
                  </a:lnTo>
                  <a:lnTo>
                    <a:pt x="381119" y="22229"/>
                  </a:lnTo>
                  <a:lnTo>
                    <a:pt x="383161" y="26198"/>
                  </a:lnTo>
                  <a:lnTo>
                    <a:pt x="384794" y="27423"/>
                  </a:lnTo>
                  <a:lnTo>
                    <a:pt x="387150" y="28533"/>
                  </a:lnTo>
                  <a:lnTo>
                    <a:pt x="387611" y="28941"/>
                  </a:lnTo>
                  <a:lnTo>
                    <a:pt x="388124" y="28407"/>
                  </a:lnTo>
                  <a:lnTo>
                    <a:pt x="388354" y="27245"/>
                  </a:lnTo>
                  <a:lnTo>
                    <a:pt x="384794" y="24658"/>
                  </a:lnTo>
                  <a:lnTo>
                    <a:pt x="381548" y="19622"/>
                  </a:lnTo>
                  <a:lnTo>
                    <a:pt x="377485" y="17612"/>
                  </a:lnTo>
                  <a:lnTo>
                    <a:pt x="370449" y="13664"/>
                  </a:lnTo>
                  <a:lnTo>
                    <a:pt x="358606" y="5319"/>
                  </a:lnTo>
                  <a:lnTo>
                    <a:pt x="351978" y="2219"/>
                  </a:lnTo>
                  <a:lnTo>
                    <a:pt x="341183" y="1235"/>
                  </a:lnTo>
                  <a:lnTo>
                    <a:pt x="338042" y="376"/>
                  </a:lnTo>
                  <a:lnTo>
                    <a:pt x="332680" y="0"/>
                  </a:lnTo>
                  <a:close/>
                </a:path>
              </a:pathLst>
            </a:custGeom>
            <a:solidFill>
              <a:srgbClr val="C4B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7906261" y="7935098"/>
              <a:ext cx="270510" cy="43180"/>
            </a:xfrm>
            <a:custGeom>
              <a:avLst/>
              <a:gdLst/>
              <a:ahLst/>
              <a:cxnLst/>
              <a:rect l="l" t="t" r="r" b="b"/>
              <a:pathLst>
                <a:path w="270509" h="43179">
                  <a:moveTo>
                    <a:pt x="229092" y="0"/>
                  </a:moveTo>
                  <a:lnTo>
                    <a:pt x="224610" y="1444"/>
                  </a:lnTo>
                  <a:lnTo>
                    <a:pt x="217501" y="3099"/>
                  </a:lnTo>
                  <a:lnTo>
                    <a:pt x="214883" y="3392"/>
                  </a:lnTo>
                  <a:lnTo>
                    <a:pt x="209208" y="3570"/>
                  </a:lnTo>
                  <a:lnTo>
                    <a:pt x="206318" y="4596"/>
                  </a:lnTo>
                  <a:lnTo>
                    <a:pt x="195617" y="6649"/>
                  </a:lnTo>
                  <a:lnTo>
                    <a:pt x="188601" y="10219"/>
                  </a:lnTo>
                  <a:lnTo>
                    <a:pt x="179617" y="14345"/>
                  </a:lnTo>
                  <a:lnTo>
                    <a:pt x="175743" y="14994"/>
                  </a:lnTo>
                  <a:lnTo>
                    <a:pt x="169282" y="15748"/>
                  </a:lnTo>
                  <a:lnTo>
                    <a:pt x="163031" y="17297"/>
                  </a:lnTo>
                  <a:lnTo>
                    <a:pt x="155356" y="20732"/>
                  </a:lnTo>
                  <a:lnTo>
                    <a:pt x="147618" y="21559"/>
                  </a:lnTo>
                  <a:lnTo>
                    <a:pt x="135775" y="26920"/>
                  </a:lnTo>
                  <a:lnTo>
                    <a:pt x="131116" y="27946"/>
                  </a:lnTo>
                  <a:lnTo>
                    <a:pt x="122635" y="29077"/>
                  </a:lnTo>
                  <a:lnTo>
                    <a:pt x="118781" y="28616"/>
                  </a:lnTo>
                  <a:lnTo>
                    <a:pt x="115043" y="31245"/>
                  </a:lnTo>
                  <a:lnTo>
                    <a:pt x="110991" y="30208"/>
                  </a:lnTo>
                  <a:lnTo>
                    <a:pt x="108310" y="30501"/>
                  </a:lnTo>
                  <a:lnTo>
                    <a:pt x="102478" y="31601"/>
                  </a:lnTo>
                  <a:lnTo>
                    <a:pt x="99567" y="32763"/>
                  </a:lnTo>
                  <a:lnTo>
                    <a:pt x="93588" y="32470"/>
                  </a:lnTo>
                  <a:lnTo>
                    <a:pt x="90866" y="33433"/>
                  </a:lnTo>
                  <a:lnTo>
                    <a:pt x="86918" y="36051"/>
                  </a:lnTo>
                  <a:lnTo>
                    <a:pt x="85107" y="36532"/>
                  </a:lnTo>
                  <a:lnTo>
                    <a:pt x="81735" y="36616"/>
                  </a:lnTo>
                  <a:lnTo>
                    <a:pt x="76133" y="37988"/>
                  </a:lnTo>
                  <a:lnTo>
                    <a:pt x="73390" y="37820"/>
                  </a:lnTo>
                  <a:lnTo>
                    <a:pt x="69505" y="36302"/>
                  </a:lnTo>
                  <a:lnTo>
                    <a:pt x="68270" y="35580"/>
                  </a:lnTo>
                  <a:lnTo>
                    <a:pt x="63998" y="36040"/>
                  </a:lnTo>
                  <a:lnTo>
                    <a:pt x="61432" y="35108"/>
                  </a:lnTo>
                  <a:lnTo>
                    <a:pt x="56657" y="32637"/>
                  </a:lnTo>
                  <a:lnTo>
                    <a:pt x="54249" y="32449"/>
                  </a:lnTo>
                  <a:lnTo>
                    <a:pt x="48825" y="34491"/>
                  </a:lnTo>
                  <a:lnTo>
                    <a:pt x="45831" y="33423"/>
                  </a:lnTo>
                  <a:lnTo>
                    <a:pt x="36543" y="32533"/>
                  </a:lnTo>
                  <a:lnTo>
                    <a:pt x="30951" y="29569"/>
                  </a:lnTo>
                  <a:lnTo>
                    <a:pt x="21999" y="26575"/>
                  </a:lnTo>
                  <a:lnTo>
                    <a:pt x="19926" y="25580"/>
                  </a:lnTo>
                  <a:lnTo>
                    <a:pt x="19119" y="25758"/>
                  </a:lnTo>
                  <a:lnTo>
                    <a:pt x="18638" y="25067"/>
                  </a:lnTo>
                  <a:lnTo>
                    <a:pt x="12586" y="21067"/>
                  </a:lnTo>
                  <a:lnTo>
                    <a:pt x="7591" y="15790"/>
                  </a:lnTo>
                  <a:lnTo>
                    <a:pt x="1486" y="10764"/>
                  </a:lnTo>
                  <a:lnTo>
                    <a:pt x="1036" y="10219"/>
                  </a:lnTo>
                  <a:lnTo>
                    <a:pt x="261" y="10230"/>
                  </a:lnTo>
                  <a:lnTo>
                    <a:pt x="0" y="10429"/>
                  </a:lnTo>
                  <a:lnTo>
                    <a:pt x="62" y="11423"/>
                  </a:lnTo>
                  <a:lnTo>
                    <a:pt x="544" y="11737"/>
                  </a:lnTo>
                  <a:lnTo>
                    <a:pt x="3947" y="17098"/>
                  </a:lnTo>
                  <a:lnTo>
                    <a:pt x="9109" y="20721"/>
                  </a:lnTo>
                  <a:lnTo>
                    <a:pt x="15926" y="26962"/>
                  </a:lnTo>
                  <a:lnTo>
                    <a:pt x="18941" y="27768"/>
                  </a:lnTo>
                  <a:lnTo>
                    <a:pt x="26344" y="30941"/>
                  </a:lnTo>
                  <a:lnTo>
                    <a:pt x="30292" y="34292"/>
                  </a:lnTo>
                  <a:lnTo>
                    <a:pt x="40752" y="37077"/>
                  </a:lnTo>
                  <a:lnTo>
                    <a:pt x="46187" y="37663"/>
                  </a:lnTo>
                  <a:lnTo>
                    <a:pt x="53150" y="37454"/>
                  </a:lnTo>
                  <a:lnTo>
                    <a:pt x="54490" y="37569"/>
                  </a:lnTo>
                  <a:lnTo>
                    <a:pt x="59893" y="39506"/>
                  </a:lnTo>
                  <a:lnTo>
                    <a:pt x="64018" y="40710"/>
                  </a:lnTo>
                  <a:lnTo>
                    <a:pt x="69547" y="40490"/>
                  </a:lnTo>
                  <a:lnTo>
                    <a:pt x="73872" y="43171"/>
                  </a:lnTo>
                  <a:lnTo>
                    <a:pt x="77767" y="41747"/>
                  </a:lnTo>
                  <a:lnTo>
                    <a:pt x="85390" y="40574"/>
                  </a:lnTo>
                  <a:lnTo>
                    <a:pt x="88834" y="39778"/>
                  </a:lnTo>
                  <a:lnTo>
                    <a:pt x="93463" y="37726"/>
                  </a:lnTo>
                  <a:lnTo>
                    <a:pt x="94918" y="38333"/>
                  </a:lnTo>
                  <a:lnTo>
                    <a:pt x="100258" y="37695"/>
                  </a:lnTo>
                  <a:lnTo>
                    <a:pt x="104290" y="37726"/>
                  </a:lnTo>
                  <a:lnTo>
                    <a:pt x="109672" y="35517"/>
                  </a:lnTo>
                  <a:lnTo>
                    <a:pt x="111357" y="35381"/>
                  </a:lnTo>
                  <a:lnTo>
                    <a:pt x="113630" y="36197"/>
                  </a:lnTo>
                  <a:lnTo>
                    <a:pt x="114268" y="36271"/>
                  </a:lnTo>
                  <a:lnTo>
                    <a:pt x="118991" y="35087"/>
                  </a:lnTo>
                  <a:lnTo>
                    <a:pt x="131430" y="33800"/>
                  </a:lnTo>
                  <a:lnTo>
                    <a:pt x="134739" y="31517"/>
                  </a:lnTo>
                  <a:lnTo>
                    <a:pt x="140728" y="30543"/>
                  </a:lnTo>
                  <a:lnTo>
                    <a:pt x="143712" y="30910"/>
                  </a:lnTo>
                  <a:lnTo>
                    <a:pt x="145440" y="30386"/>
                  </a:lnTo>
                  <a:lnTo>
                    <a:pt x="150696" y="28051"/>
                  </a:lnTo>
                  <a:lnTo>
                    <a:pt x="154403" y="27025"/>
                  </a:lnTo>
                  <a:lnTo>
                    <a:pt x="161534" y="25863"/>
                  </a:lnTo>
                  <a:lnTo>
                    <a:pt x="167492" y="23287"/>
                  </a:lnTo>
                  <a:lnTo>
                    <a:pt x="172162" y="22229"/>
                  </a:lnTo>
                  <a:lnTo>
                    <a:pt x="179994" y="19737"/>
                  </a:lnTo>
                  <a:lnTo>
                    <a:pt x="182978" y="17800"/>
                  </a:lnTo>
                  <a:lnTo>
                    <a:pt x="189418" y="16784"/>
                  </a:lnTo>
                  <a:lnTo>
                    <a:pt x="192224" y="15999"/>
                  </a:lnTo>
                  <a:lnTo>
                    <a:pt x="195198" y="13633"/>
                  </a:lnTo>
                  <a:lnTo>
                    <a:pt x="197459" y="13800"/>
                  </a:lnTo>
                  <a:lnTo>
                    <a:pt x="198192" y="13674"/>
                  </a:lnTo>
                  <a:lnTo>
                    <a:pt x="203323" y="9926"/>
                  </a:lnTo>
                  <a:lnTo>
                    <a:pt x="208485" y="9130"/>
                  </a:lnTo>
                  <a:lnTo>
                    <a:pt x="220286" y="8533"/>
                  </a:lnTo>
                  <a:lnTo>
                    <a:pt x="225752" y="6764"/>
                  </a:lnTo>
                  <a:lnTo>
                    <a:pt x="228118" y="6355"/>
                  </a:lnTo>
                  <a:lnTo>
                    <a:pt x="232537" y="6732"/>
                  </a:lnTo>
                  <a:lnTo>
                    <a:pt x="241301" y="6303"/>
                  </a:lnTo>
                  <a:lnTo>
                    <a:pt x="245699" y="7696"/>
                  </a:lnTo>
                  <a:lnTo>
                    <a:pt x="256965" y="13936"/>
                  </a:lnTo>
                  <a:lnTo>
                    <a:pt x="261656" y="19716"/>
                  </a:lnTo>
                  <a:lnTo>
                    <a:pt x="266724" y="28187"/>
                  </a:lnTo>
                  <a:lnTo>
                    <a:pt x="267834" y="30962"/>
                  </a:lnTo>
                  <a:lnTo>
                    <a:pt x="269614" y="32114"/>
                  </a:lnTo>
                  <a:lnTo>
                    <a:pt x="270012" y="31611"/>
                  </a:lnTo>
                  <a:lnTo>
                    <a:pt x="270410" y="30417"/>
                  </a:lnTo>
                  <a:lnTo>
                    <a:pt x="269614" y="29339"/>
                  </a:lnTo>
                  <a:lnTo>
                    <a:pt x="269593" y="27611"/>
                  </a:lnTo>
                  <a:lnTo>
                    <a:pt x="269447" y="27067"/>
                  </a:lnTo>
                  <a:lnTo>
                    <a:pt x="268232" y="26093"/>
                  </a:lnTo>
                  <a:lnTo>
                    <a:pt x="267667" y="25370"/>
                  </a:lnTo>
                  <a:lnTo>
                    <a:pt x="239950" y="1005"/>
                  </a:lnTo>
                  <a:lnTo>
                    <a:pt x="235448" y="2062"/>
                  </a:lnTo>
                  <a:lnTo>
                    <a:pt x="234516" y="2073"/>
                  </a:lnTo>
                  <a:lnTo>
                    <a:pt x="229092" y="0"/>
                  </a:lnTo>
                  <a:close/>
                </a:path>
              </a:pathLst>
            </a:custGeom>
            <a:solidFill>
              <a:srgbClr val="BDB3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7936836" y="7984814"/>
              <a:ext cx="154940" cy="22225"/>
            </a:xfrm>
            <a:custGeom>
              <a:avLst/>
              <a:gdLst/>
              <a:ahLst/>
              <a:cxnLst/>
              <a:rect l="l" t="t" r="r" b="b"/>
              <a:pathLst>
                <a:path w="154940" h="22225">
                  <a:moveTo>
                    <a:pt x="38234" y="11884"/>
                  </a:moveTo>
                  <a:lnTo>
                    <a:pt x="16962" y="11884"/>
                  </a:lnTo>
                  <a:lnTo>
                    <a:pt x="24491" y="16051"/>
                  </a:lnTo>
                  <a:lnTo>
                    <a:pt x="30344" y="16910"/>
                  </a:lnTo>
                  <a:lnTo>
                    <a:pt x="42585" y="17821"/>
                  </a:lnTo>
                  <a:lnTo>
                    <a:pt x="48783" y="18460"/>
                  </a:lnTo>
                  <a:lnTo>
                    <a:pt x="55966" y="21611"/>
                  </a:lnTo>
                  <a:lnTo>
                    <a:pt x="57453" y="21800"/>
                  </a:lnTo>
                  <a:lnTo>
                    <a:pt x="66018" y="19517"/>
                  </a:lnTo>
                  <a:lnTo>
                    <a:pt x="97304" y="19517"/>
                  </a:lnTo>
                  <a:lnTo>
                    <a:pt x="99976" y="18554"/>
                  </a:lnTo>
                  <a:lnTo>
                    <a:pt x="108319" y="18554"/>
                  </a:lnTo>
                  <a:lnTo>
                    <a:pt x="122080" y="15737"/>
                  </a:lnTo>
                  <a:lnTo>
                    <a:pt x="126959" y="14889"/>
                  </a:lnTo>
                  <a:lnTo>
                    <a:pt x="128910" y="14575"/>
                  </a:lnTo>
                  <a:lnTo>
                    <a:pt x="49160" y="14575"/>
                  </a:lnTo>
                  <a:lnTo>
                    <a:pt x="44522" y="12753"/>
                  </a:lnTo>
                  <a:lnTo>
                    <a:pt x="41663" y="12533"/>
                  </a:lnTo>
                  <a:lnTo>
                    <a:pt x="38234" y="11884"/>
                  </a:lnTo>
                  <a:close/>
                </a:path>
                <a:path w="154940" h="22225">
                  <a:moveTo>
                    <a:pt x="97304" y="19517"/>
                  </a:moveTo>
                  <a:lnTo>
                    <a:pt x="66018" y="19517"/>
                  </a:lnTo>
                  <a:lnTo>
                    <a:pt x="73254" y="20177"/>
                  </a:lnTo>
                  <a:lnTo>
                    <a:pt x="84007" y="20596"/>
                  </a:lnTo>
                  <a:lnTo>
                    <a:pt x="87526" y="19884"/>
                  </a:lnTo>
                  <a:lnTo>
                    <a:pt x="96288" y="19884"/>
                  </a:lnTo>
                  <a:lnTo>
                    <a:pt x="97304" y="19517"/>
                  </a:lnTo>
                  <a:close/>
                </a:path>
                <a:path w="154940" h="22225">
                  <a:moveTo>
                    <a:pt x="96288" y="19884"/>
                  </a:moveTo>
                  <a:lnTo>
                    <a:pt x="87526" y="19884"/>
                  </a:lnTo>
                  <a:lnTo>
                    <a:pt x="91075" y="20344"/>
                  </a:lnTo>
                  <a:lnTo>
                    <a:pt x="91850" y="20261"/>
                  </a:lnTo>
                  <a:lnTo>
                    <a:pt x="93400" y="20156"/>
                  </a:lnTo>
                  <a:lnTo>
                    <a:pt x="94321" y="20125"/>
                  </a:lnTo>
                  <a:lnTo>
                    <a:pt x="96143" y="19936"/>
                  </a:lnTo>
                  <a:lnTo>
                    <a:pt x="96288" y="19884"/>
                  </a:lnTo>
                  <a:close/>
                </a:path>
                <a:path w="154940" h="22225">
                  <a:moveTo>
                    <a:pt x="108319" y="18554"/>
                  </a:moveTo>
                  <a:lnTo>
                    <a:pt x="99976" y="18554"/>
                  </a:lnTo>
                  <a:lnTo>
                    <a:pt x="104059" y="19444"/>
                  </a:lnTo>
                  <a:lnTo>
                    <a:pt x="108319" y="18554"/>
                  </a:lnTo>
                  <a:close/>
                </a:path>
                <a:path w="154940" h="22225">
                  <a:moveTo>
                    <a:pt x="54480" y="13371"/>
                  </a:moveTo>
                  <a:lnTo>
                    <a:pt x="53645" y="13612"/>
                  </a:lnTo>
                  <a:lnTo>
                    <a:pt x="51076" y="14575"/>
                  </a:lnTo>
                  <a:lnTo>
                    <a:pt x="128910" y="14575"/>
                  </a:lnTo>
                  <a:lnTo>
                    <a:pt x="134892" y="13612"/>
                  </a:lnTo>
                  <a:lnTo>
                    <a:pt x="58605" y="13612"/>
                  </a:lnTo>
                  <a:lnTo>
                    <a:pt x="54480" y="13371"/>
                  </a:lnTo>
                  <a:close/>
                </a:path>
                <a:path w="154940" h="22225">
                  <a:moveTo>
                    <a:pt x="837" y="534"/>
                  </a:moveTo>
                  <a:lnTo>
                    <a:pt x="0" y="1392"/>
                  </a:lnTo>
                  <a:lnTo>
                    <a:pt x="5769" y="6460"/>
                  </a:lnTo>
                  <a:lnTo>
                    <a:pt x="10785" y="10711"/>
                  </a:lnTo>
                  <a:lnTo>
                    <a:pt x="12324" y="13140"/>
                  </a:lnTo>
                  <a:lnTo>
                    <a:pt x="14983" y="14229"/>
                  </a:lnTo>
                  <a:lnTo>
                    <a:pt x="16303" y="12167"/>
                  </a:lnTo>
                  <a:lnTo>
                    <a:pt x="16962" y="11884"/>
                  </a:lnTo>
                  <a:lnTo>
                    <a:pt x="38234" y="11884"/>
                  </a:lnTo>
                  <a:lnTo>
                    <a:pt x="36187" y="11497"/>
                  </a:lnTo>
                  <a:lnTo>
                    <a:pt x="33517" y="10826"/>
                  </a:lnTo>
                  <a:lnTo>
                    <a:pt x="28915" y="9507"/>
                  </a:lnTo>
                  <a:lnTo>
                    <a:pt x="23555" y="9497"/>
                  </a:lnTo>
                  <a:lnTo>
                    <a:pt x="22501" y="9046"/>
                  </a:lnTo>
                  <a:lnTo>
                    <a:pt x="20439" y="7915"/>
                  </a:lnTo>
                  <a:lnTo>
                    <a:pt x="19779" y="7706"/>
                  </a:lnTo>
                  <a:lnTo>
                    <a:pt x="14062" y="7706"/>
                  </a:lnTo>
                  <a:lnTo>
                    <a:pt x="10565" y="5968"/>
                  </a:lnTo>
                  <a:lnTo>
                    <a:pt x="5675" y="2994"/>
                  </a:lnTo>
                  <a:lnTo>
                    <a:pt x="4177" y="2062"/>
                  </a:lnTo>
                  <a:lnTo>
                    <a:pt x="1706" y="994"/>
                  </a:lnTo>
                  <a:lnTo>
                    <a:pt x="837" y="534"/>
                  </a:lnTo>
                  <a:close/>
                </a:path>
                <a:path w="154940" h="22225">
                  <a:moveTo>
                    <a:pt x="145775" y="0"/>
                  </a:moveTo>
                  <a:lnTo>
                    <a:pt x="140749" y="1036"/>
                  </a:lnTo>
                  <a:lnTo>
                    <a:pt x="135755" y="2219"/>
                  </a:lnTo>
                  <a:lnTo>
                    <a:pt x="130676" y="4429"/>
                  </a:lnTo>
                  <a:lnTo>
                    <a:pt x="130320" y="4659"/>
                  </a:lnTo>
                  <a:lnTo>
                    <a:pt x="124572" y="4711"/>
                  </a:lnTo>
                  <a:lnTo>
                    <a:pt x="119598" y="7476"/>
                  </a:lnTo>
                  <a:lnTo>
                    <a:pt x="109268" y="7486"/>
                  </a:lnTo>
                  <a:lnTo>
                    <a:pt x="104928" y="8397"/>
                  </a:lnTo>
                  <a:lnTo>
                    <a:pt x="95169" y="9109"/>
                  </a:lnTo>
                  <a:lnTo>
                    <a:pt x="90133" y="9769"/>
                  </a:lnTo>
                  <a:lnTo>
                    <a:pt x="81672" y="10627"/>
                  </a:lnTo>
                  <a:lnTo>
                    <a:pt x="78227" y="10910"/>
                  </a:lnTo>
                  <a:lnTo>
                    <a:pt x="72186" y="11339"/>
                  </a:lnTo>
                  <a:lnTo>
                    <a:pt x="69505" y="11570"/>
                  </a:lnTo>
                  <a:lnTo>
                    <a:pt x="66228" y="11790"/>
                  </a:lnTo>
                  <a:lnTo>
                    <a:pt x="65066" y="12209"/>
                  </a:lnTo>
                  <a:lnTo>
                    <a:pt x="61778" y="12439"/>
                  </a:lnTo>
                  <a:lnTo>
                    <a:pt x="58605" y="13612"/>
                  </a:lnTo>
                  <a:lnTo>
                    <a:pt x="134892" y="13612"/>
                  </a:lnTo>
                  <a:lnTo>
                    <a:pt x="135933" y="13444"/>
                  </a:lnTo>
                  <a:lnTo>
                    <a:pt x="139932" y="12271"/>
                  </a:lnTo>
                  <a:lnTo>
                    <a:pt x="145576" y="8491"/>
                  </a:lnTo>
                  <a:lnTo>
                    <a:pt x="147859" y="7486"/>
                  </a:lnTo>
                  <a:lnTo>
                    <a:pt x="153517" y="7476"/>
                  </a:lnTo>
                  <a:lnTo>
                    <a:pt x="119598" y="7476"/>
                  </a:lnTo>
                  <a:lnTo>
                    <a:pt x="153559" y="7423"/>
                  </a:lnTo>
                  <a:lnTo>
                    <a:pt x="154518" y="6230"/>
                  </a:lnTo>
                  <a:lnTo>
                    <a:pt x="154488" y="5842"/>
                  </a:lnTo>
                  <a:lnTo>
                    <a:pt x="145932" y="5842"/>
                  </a:lnTo>
                  <a:lnTo>
                    <a:pt x="147754" y="4670"/>
                  </a:lnTo>
                  <a:lnTo>
                    <a:pt x="148244" y="4659"/>
                  </a:lnTo>
                  <a:lnTo>
                    <a:pt x="148571" y="4492"/>
                  </a:lnTo>
                  <a:lnTo>
                    <a:pt x="151022" y="4492"/>
                  </a:lnTo>
                  <a:lnTo>
                    <a:pt x="151702" y="4198"/>
                  </a:lnTo>
                  <a:lnTo>
                    <a:pt x="152853" y="4125"/>
                  </a:lnTo>
                  <a:lnTo>
                    <a:pt x="152485" y="3047"/>
                  </a:lnTo>
                  <a:lnTo>
                    <a:pt x="146477" y="3047"/>
                  </a:lnTo>
                  <a:lnTo>
                    <a:pt x="145968" y="2219"/>
                  </a:lnTo>
                  <a:lnTo>
                    <a:pt x="146008" y="2020"/>
                  </a:lnTo>
                  <a:lnTo>
                    <a:pt x="148655" y="376"/>
                  </a:lnTo>
                  <a:lnTo>
                    <a:pt x="145775" y="0"/>
                  </a:lnTo>
                  <a:close/>
                </a:path>
                <a:path w="154940" h="22225">
                  <a:moveTo>
                    <a:pt x="26910" y="8837"/>
                  </a:moveTo>
                  <a:lnTo>
                    <a:pt x="23580" y="9507"/>
                  </a:lnTo>
                  <a:lnTo>
                    <a:pt x="28915" y="9507"/>
                  </a:lnTo>
                  <a:lnTo>
                    <a:pt x="26910" y="8837"/>
                  </a:lnTo>
                  <a:close/>
                </a:path>
                <a:path w="154940" h="22225">
                  <a:moveTo>
                    <a:pt x="153509" y="7486"/>
                  </a:moveTo>
                  <a:lnTo>
                    <a:pt x="147859" y="7486"/>
                  </a:lnTo>
                  <a:lnTo>
                    <a:pt x="152005" y="7758"/>
                  </a:lnTo>
                  <a:lnTo>
                    <a:pt x="153492" y="7507"/>
                  </a:lnTo>
                  <a:close/>
                </a:path>
                <a:path w="154940" h="22225">
                  <a:moveTo>
                    <a:pt x="19350" y="7570"/>
                  </a:moveTo>
                  <a:lnTo>
                    <a:pt x="14062" y="7706"/>
                  </a:lnTo>
                  <a:lnTo>
                    <a:pt x="19779" y="7706"/>
                  </a:lnTo>
                  <a:lnTo>
                    <a:pt x="19350" y="7570"/>
                  </a:lnTo>
                  <a:close/>
                </a:path>
                <a:path w="154940" h="22225">
                  <a:moveTo>
                    <a:pt x="148058" y="4754"/>
                  </a:moveTo>
                  <a:lnTo>
                    <a:pt x="145932" y="5842"/>
                  </a:lnTo>
                  <a:lnTo>
                    <a:pt x="154488" y="5842"/>
                  </a:lnTo>
                  <a:lnTo>
                    <a:pt x="154456" y="5423"/>
                  </a:lnTo>
                  <a:lnTo>
                    <a:pt x="153796" y="5235"/>
                  </a:lnTo>
                  <a:lnTo>
                    <a:pt x="152910" y="5151"/>
                  </a:lnTo>
                  <a:lnTo>
                    <a:pt x="149492" y="5151"/>
                  </a:lnTo>
                  <a:lnTo>
                    <a:pt x="148058" y="4754"/>
                  </a:lnTo>
                  <a:close/>
                </a:path>
                <a:path w="154940" h="22225">
                  <a:moveTo>
                    <a:pt x="148571" y="4492"/>
                  </a:moveTo>
                  <a:lnTo>
                    <a:pt x="148058" y="4754"/>
                  </a:lnTo>
                  <a:lnTo>
                    <a:pt x="149492" y="5151"/>
                  </a:lnTo>
                  <a:lnTo>
                    <a:pt x="150243" y="4827"/>
                  </a:lnTo>
                  <a:lnTo>
                    <a:pt x="148571" y="4492"/>
                  </a:lnTo>
                  <a:close/>
                </a:path>
                <a:path w="154940" h="22225">
                  <a:moveTo>
                    <a:pt x="150243" y="4827"/>
                  </a:moveTo>
                  <a:lnTo>
                    <a:pt x="149492" y="5151"/>
                  </a:lnTo>
                  <a:lnTo>
                    <a:pt x="152910" y="5151"/>
                  </a:lnTo>
                  <a:lnTo>
                    <a:pt x="150916" y="4963"/>
                  </a:lnTo>
                  <a:lnTo>
                    <a:pt x="150243" y="4827"/>
                  </a:lnTo>
                  <a:close/>
                </a:path>
                <a:path w="154940" h="22225">
                  <a:moveTo>
                    <a:pt x="151022" y="4492"/>
                  </a:moveTo>
                  <a:lnTo>
                    <a:pt x="148571" y="4492"/>
                  </a:lnTo>
                  <a:lnTo>
                    <a:pt x="150243" y="4827"/>
                  </a:lnTo>
                  <a:lnTo>
                    <a:pt x="151022" y="4492"/>
                  </a:lnTo>
                  <a:close/>
                </a:path>
                <a:path w="154940" h="22225">
                  <a:moveTo>
                    <a:pt x="148223" y="4670"/>
                  </a:moveTo>
                  <a:lnTo>
                    <a:pt x="147754" y="4670"/>
                  </a:lnTo>
                  <a:lnTo>
                    <a:pt x="148058" y="4754"/>
                  </a:lnTo>
                  <a:lnTo>
                    <a:pt x="148223" y="4670"/>
                  </a:lnTo>
                  <a:close/>
                </a:path>
                <a:path w="154940" h="22225">
                  <a:moveTo>
                    <a:pt x="152100" y="1916"/>
                  </a:moveTo>
                  <a:lnTo>
                    <a:pt x="151157" y="2020"/>
                  </a:lnTo>
                  <a:lnTo>
                    <a:pt x="149011" y="2418"/>
                  </a:lnTo>
                  <a:lnTo>
                    <a:pt x="147817" y="3005"/>
                  </a:lnTo>
                  <a:lnTo>
                    <a:pt x="146477" y="3047"/>
                  </a:lnTo>
                  <a:lnTo>
                    <a:pt x="152485" y="3047"/>
                  </a:lnTo>
                  <a:lnTo>
                    <a:pt x="152100" y="1916"/>
                  </a:lnTo>
                  <a:close/>
                </a:path>
              </a:pathLst>
            </a:custGeom>
            <a:solidFill>
              <a:srgbClr val="B1A9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7898198" y="7922952"/>
              <a:ext cx="283210" cy="52069"/>
            </a:xfrm>
            <a:custGeom>
              <a:avLst/>
              <a:gdLst/>
              <a:ahLst/>
              <a:cxnLst/>
              <a:rect l="l" t="t" r="r" b="b"/>
              <a:pathLst>
                <a:path w="283209" h="52070">
                  <a:moveTo>
                    <a:pt x="238767" y="0"/>
                  </a:moveTo>
                  <a:lnTo>
                    <a:pt x="235186" y="1444"/>
                  </a:lnTo>
                  <a:lnTo>
                    <a:pt x="225982" y="1717"/>
                  </a:lnTo>
                  <a:lnTo>
                    <a:pt x="220317" y="3151"/>
                  </a:lnTo>
                  <a:lnTo>
                    <a:pt x="208381" y="5078"/>
                  </a:lnTo>
                  <a:lnTo>
                    <a:pt x="202548" y="7874"/>
                  </a:lnTo>
                  <a:lnTo>
                    <a:pt x="193931" y="7277"/>
                  </a:lnTo>
                  <a:lnTo>
                    <a:pt x="192067" y="8931"/>
                  </a:lnTo>
                  <a:lnTo>
                    <a:pt x="188905" y="10973"/>
                  </a:lnTo>
                  <a:lnTo>
                    <a:pt x="187564" y="11371"/>
                  </a:lnTo>
                  <a:lnTo>
                    <a:pt x="183366" y="11277"/>
                  </a:lnTo>
                  <a:lnTo>
                    <a:pt x="180842" y="11873"/>
                  </a:lnTo>
                  <a:lnTo>
                    <a:pt x="176654" y="14617"/>
                  </a:lnTo>
                  <a:lnTo>
                    <a:pt x="174497" y="15161"/>
                  </a:lnTo>
                  <a:lnTo>
                    <a:pt x="169816" y="15151"/>
                  </a:lnTo>
                  <a:lnTo>
                    <a:pt x="167649" y="15811"/>
                  </a:lnTo>
                  <a:lnTo>
                    <a:pt x="163146" y="19601"/>
                  </a:lnTo>
                  <a:lnTo>
                    <a:pt x="159974" y="20428"/>
                  </a:lnTo>
                  <a:lnTo>
                    <a:pt x="153712" y="20449"/>
                  </a:lnTo>
                  <a:lnTo>
                    <a:pt x="151115" y="21517"/>
                  </a:lnTo>
                  <a:lnTo>
                    <a:pt x="146246" y="22104"/>
                  </a:lnTo>
                  <a:lnTo>
                    <a:pt x="144456" y="23988"/>
                  </a:lnTo>
                  <a:lnTo>
                    <a:pt x="136760" y="26009"/>
                  </a:lnTo>
                  <a:lnTo>
                    <a:pt x="131556" y="28103"/>
                  </a:lnTo>
                  <a:lnTo>
                    <a:pt x="124456" y="29402"/>
                  </a:lnTo>
                  <a:lnTo>
                    <a:pt x="122907" y="29873"/>
                  </a:lnTo>
                  <a:lnTo>
                    <a:pt x="120163" y="29716"/>
                  </a:lnTo>
                  <a:lnTo>
                    <a:pt x="119116" y="29925"/>
                  </a:lnTo>
                  <a:lnTo>
                    <a:pt x="117043" y="30868"/>
                  </a:lnTo>
                  <a:lnTo>
                    <a:pt x="115912" y="31140"/>
                  </a:lnTo>
                  <a:lnTo>
                    <a:pt x="112080" y="30543"/>
                  </a:lnTo>
                  <a:lnTo>
                    <a:pt x="109682" y="31318"/>
                  </a:lnTo>
                  <a:lnTo>
                    <a:pt x="105703" y="33695"/>
                  </a:lnTo>
                  <a:lnTo>
                    <a:pt x="103881" y="34250"/>
                  </a:lnTo>
                  <a:lnTo>
                    <a:pt x="97798" y="35077"/>
                  </a:lnTo>
                  <a:lnTo>
                    <a:pt x="93756" y="34637"/>
                  </a:lnTo>
                  <a:lnTo>
                    <a:pt x="85515" y="34784"/>
                  </a:lnTo>
                  <a:lnTo>
                    <a:pt x="81390" y="33234"/>
                  </a:lnTo>
                  <a:lnTo>
                    <a:pt x="75453" y="34658"/>
                  </a:lnTo>
                  <a:lnTo>
                    <a:pt x="73620" y="34187"/>
                  </a:lnTo>
                  <a:lnTo>
                    <a:pt x="66552" y="34019"/>
                  </a:lnTo>
                  <a:lnTo>
                    <a:pt x="61977" y="35161"/>
                  </a:lnTo>
                  <a:lnTo>
                    <a:pt x="59998" y="33978"/>
                  </a:lnTo>
                  <a:lnTo>
                    <a:pt x="56940" y="33622"/>
                  </a:lnTo>
                  <a:lnTo>
                    <a:pt x="55883" y="33349"/>
                  </a:lnTo>
                  <a:lnTo>
                    <a:pt x="50689" y="34239"/>
                  </a:lnTo>
                  <a:lnTo>
                    <a:pt x="47286" y="32595"/>
                  </a:lnTo>
                  <a:lnTo>
                    <a:pt x="42553" y="29088"/>
                  </a:lnTo>
                  <a:lnTo>
                    <a:pt x="40930" y="28417"/>
                  </a:lnTo>
                  <a:lnTo>
                    <a:pt x="38323" y="29255"/>
                  </a:lnTo>
                  <a:lnTo>
                    <a:pt x="33936" y="27496"/>
                  </a:lnTo>
                  <a:lnTo>
                    <a:pt x="29328" y="27234"/>
                  </a:lnTo>
                  <a:lnTo>
                    <a:pt x="22543" y="22732"/>
                  </a:lnTo>
                  <a:lnTo>
                    <a:pt x="19392" y="21224"/>
                  </a:lnTo>
                  <a:lnTo>
                    <a:pt x="14229" y="21004"/>
                  </a:lnTo>
                  <a:lnTo>
                    <a:pt x="5591" y="11549"/>
                  </a:lnTo>
                  <a:lnTo>
                    <a:pt x="1204" y="7957"/>
                  </a:lnTo>
                  <a:lnTo>
                    <a:pt x="816" y="7235"/>
                  </a:lnTo>
                  <a:lnTo>
                    <a:pt x="0" y="7863"/>
                  </a:lnTo>
                  <a:lnTo>
                    <a:pt x="4837" y="15852"/>
                  </a:lnTo>
                  <a:lnTo>
                    <a:pt x="9968" y="19454"/>
                  </a:lnTo>
                  <a:lnTo>
                    <a:pt x="16114" y="26198"/>
                  </a:lnTo>
                  <a:lnTo>
                    <a:pt x="19371" y="26993"/>
                  </a:lnTo>
                  <a:lnTo>
                    <a:pt x="23234" y="28951"/>
                  </a:lnTo>
                  <a:lnTo>
                    <a:pt x="24334" y="29684"/>
                  </a:lnTo>
                  <a:lnTo>
                    <a:pt x="29098" y="31255"/>
                  </a:lnTo>
                  <a:lnTo>
                    <a:pt x="32857" y="33150"/>
                  </a:lnTo>
                  <a:lnTo>
                    <a:pt x="35066" y="33663"/>
                  </a:lnTo>
                  <a:lnTo>
                    <a:pt x="40846" y="34051"/>
                  </a:lnTo>
                  <a:lnTo>
                    <a:pt x="44051" y="35046"/>
                  </a:lnTo>
                  <a:lnTo>
                    <a:pt x="48815" y="38375"/>
                  </a:lnTo>
                  <a:lnTo>
                    <a:pt x="50857" y="39035"/>
                  </a:lnTo>
                  <a:lnTo>
                    <a:pt x="55464" y="38218"/>
                  </a:lnTo>
                  <a:lnTo>
                    <a:pt x="57621" y="39066"/>
                  </a:lnTo>
                  <a:lnTo>
                    <a:pt x="62636" y="39695"/>
                  </a:lnTo>
                  <a:lnTo>
                    <a:pt x="65348" y="39077"/>
                  </a:lnTo>
                  <a:lnTo>
                    <a:pt x="71065" y="38396"/>
                  </a:lnTo>
                  <a:lnTo>
                    <a:pt x="75002" y="39810"/>
                  </a:lnTo>
                  <a:lnTo>
                    <a:pt x="83473" y="38846"/>
                  </a:lnTo>
                  <a:lnTo>
                    <a:pt x="86761" y="39705"/>
                  </a:lnTo>
                  <a:lnTo>
                    <a:pt x="95756" y="39517"/>
                  </a:lnTo>
                  <a:lnTo>
                    <a:pt x="107724" y="38250"/>
                  </a:lnTo>
                  <a:lnTo>
                    <a:pt x="112185" y="35611"/>
                  </a:lnTo>
                  <a:lnTo>
                    <a:pt x="117472" y="35695"/>
                  </a:lnTo>
                  <a:lnTo>
                    <a:pt x="123064" y="33548"/>
                  </a:lnTo>
                  <a:lnTo>
                    <a:pt x="129367" y="33841"/>
                  </a:lnTo>
                  <a:lnTo>
                    <a:pt x="134488" y="31140"/>
                  </a:lnTo>
                  <a:lnTo>
                    <a:pt x="144885" y="28449"/>
                  </a:lnTo>
                  <a:lnTo>
                    <a:pt x="149723" y="26805"/>
                  </a:lnTo>
                  <a:lnTo>
                    <a:pt x="164267" y="25035"/>
                  </a:lnTo>
                  <a:lnTo>
                    <a:pt x="169178" y="20114"/>
                  </a:lnTo>
                  <a:lnTo>
                    <a:pt x="173848" y="20145"/>
                  </a:lnTo>
                  <a:lnTo>
                    <a:pt x="174916" y="20323"/>
                  </a:lnTo>
                  <a:lnTo>
                    <a:pt x="178067" y="16931"/>
                  </a:lnTo>
                  <a:lnTo>
                    <a:pt x="181523" y="17256"/>
                  </a:lnTo>
                  <a:lnTo>
                    <a:pt x="186947" y="16575"/>
                  </a:lnTo>
                  <a:lnTo>
                    <a:pt x="188957" y="15978"/>
                  </a:lnTo>
                  <a:lnTo>
                    <a:pt x="193407" y="12847"/>
                  </a:lnTo>
                  <a:lnTo>
                    <a:pt x="196266" y="11873"/>
                  </a:lnTo>
                  <a:lnTo>
                    <a:pt x="200433" y="12010"/>
                  </a:lnTo>
                  <a:lnTo>
                    <a:pt x="204077" y="10072"/>
                  </a:lnTo>
                  <a:lnTo>
                    <a:pt x="207878" y="10334"/>
                  </a:lnTo>
                  <a:lnTo>
                    <a:pt x="212789" y="8188"/>
                  </a:lnTo>
                  <a:lnTo>
                    <a:pt x="214548" y="8031"/>
                  </a:lnTo>
                  <a:lnTo>
                    <a:pt x="220474" y="8240"/>
                  </a:lnTo>
                  <a:lnTo>
                    <a:pt x="224391" y="7151"/>
                  </a:lnTo>
                  <a:lnTo>
                    <a:pt x="228841" y="4879"/>
                  </a:lnTo>
                  <a:lnTo>
                    <a:pt x="229458" y="4952"/>
                  </a:lnTo>
                  <a:lnTo>
                    <a:pt x="231417" y="5916"/>
                  </a:lnTo>
                  <a:lnTo>
                    <a:pt x="232935" y="6041"/>
                  </a:lnTo>
                  <a:lnTo>
                    <a:pt x="237940" y="4198"/>
                  </a:lnTo>
                  <a:lnTo>
                    <a:pt x="241448" y="5685"/>
                  </a:lnTo>
                  <a:lnTo>
                    <a:pt x="248348" y="6669"/>
                  </a:lnTo>
                  <a:lnTo>
                    <a:pt x="251437" y="7926"/>
                  </a:lnTo>
                  <a:lnTo>
                    <a:pt x="255950" y="8690"/>
                  </a:lnTo>
                  <a:lnTo>
                    <a:pt x="259520" y="11978"/>
                  </a:lnTo>
                  <a:lnTo>
                    <a:pt x="263133" y="14219"/>
                  </a:lnTo>
                  <a:lnTo>
                    <a:pt x="267038" y="17988"/>
                  </a:lnTo>
                  <a:lnTo>
                    <a:pt x="268620" y="20533"/>
                  </a:lnTo>
                  <a:lnTo>
                    <a:pt x="270211" y="21214"/>
                  </a:lnTo>
                  <a:lnTo>
                    <a:pt x="272033" y="25999"/>
                  </a:lnTo>
                  <a:lnTo>
                    <a:pt x="274661" y="31360"/>
                  </a:lnTo>
                  <a:lnTo>
                    <a:pt x="275488" y="32417"/>
                  </a:lnTo>
                  <a:lnTo>
                    <a:pt x="276619" y="38679"/>
                  </a:lnTo>
                  <a:lnTo>
                    <a:pt x="278902" y="41632"/>
                  </a:lnTo>
                  <a:lnTo>
                    <a:pt x="280745" y="45946"/>
                  </a:lnTo>
                  <a:lnTo>
                    <a:pt x="280797" y="47035"/>
                  </a:lnTo>
                  <a:lnTo>
                    <a:pt x="281520" y="48888"/>
                  </a:lnTo>
                  <a:lnTo>
                    <a:pt x="281436" y="49830"/>
                  </a:lnTo>
                  <a:lnTo>
                    <a:pt x="281980" y="51391"/>
                  </a:lnTo>
                  <a:lnTo>
                    <a:pt x="282640" y="51558"/>
                  </a:lnTo>
                  <a:lnTo>
                    <a:pt x="282902" y="51118"/>
                  </a:lnTo>
                  <a:lnTo>
                    <a:pt x="282640" y="49694"/>
                  </a:lnTo>
                  <a:lnTo>
                    <a:pt x="282996" y="48176"/>
                  </a:lnTo>
                  <a:lnTo>
                    <a:pt x="282326" y="46804"/>
                  </a:lnTo>
                  <a:lnTo>
                    <a:pt x="281970" y="43977"/>
                  </a:lnTo>
                  <a:lnTo>
                    <a:pt x="281394" y="41244"/>
                  </a:lnTo>
                  <a:lnTo>
                    <a:pt x="278996" y="38449"/>
                  </a:lnTo>
                  <a:lnTo>
                    <a:pt x="278253" y="33328"/>
                  </a:lnTo>
                  <a:lnTo>
                    <a:pt x="273489" y="22596"/>
                  </a:lnTo>
                  <a:lnTo>
                    <a:pt x="247102" y="3088"/>
                  </a:lnTo>
                  <a:lnTo>
                    <a:pt x="240840" y="219"/>
                  </a:lnTo>
                  <a:lnTo>
                    <a:pt x="238767" y="0"/>
                  </a:lnTo>
                  <a:close/>
                </a:path>
              </a:pathLst>
            </a:custGeom>
            <a:solidFill>
              <a:srgbClr val="C4B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7890031" y="7908450"/>
              <a:ext cx="292735" cy="49530"/>
            </a:xfrm>
            <a:custGeom>
              <a:avLst/>
              <a:gdLst/>
              <a:ahLst/>
              <a:cxnLst/>
              <a:rect l="l" t="t" r="r" b="b"/>
              <a:pathLst>
                <a:path w="292734" h="49529">
                  <a:moveTo>
                    <a:pt x="236683" y="104"/>
                  </a:moveTo>
                  <a:lnTo>
                    <a:pt x="226464" y="1371"/>
                  </a:lnTo>
                  <a:lnTo>
                    <a:pt x="222234" y="0"/>
                  </a:lnTo>
                  <a:lnTo>
                    <a:pt x="213784" y="3235"/>
                  </a:lnTo>
                  <a:lnTo>
                    <a:pt x="209176" y="3759"/>
                  </a:lnTo>
                  <a:lnTo>
                    <a:pt x="202957" y="5497"/>
                  </a:lnTo>
                  <a:lnTo>
                    <a:pt x="201082" y="4952"/>
                  </a:lnTo>
                  <a:lnTo>
                    <a:pt x="197732" y="6073"/>
                  </a:lnTo>
                  <a:lnTo>
                    <a:pt x="196109" y="6293"/>
                  </a:lnTo>
                  <a:lnTo>
                    <a:pt x="194601" y="7895"/>
                  </a:lnTo>
                  <a:lnTo>
                    <a:pt x="193679" y="8093"/>
                  </a:lnTo>
                  <a:lnTo>
                    <a:pt x="190528" y="8188"/>
                  </a:lnTo>
                  <a:lnTo>
                    <a:pt x="184402" y="11078"/>
                  </a:lnTo>
                  <a:lnTo>
                    <a:pt x="180811" y="11161"/>
                  </a:lnTo>
                  <a:lnTo>
                    <a:pt x="173418" y="14795"/>
                  </a:lnTo>
                  <a:lnTo>
                    <a:pt x="171554" y="14858"/>
                  </a:lnTo>
                  <a:lnTo>
                    <a:pt x="167272" y="15936"/>
                  </a:lnTo>
                  <a:lnTo>
                    <a:pt x="164822" y="17161"/>
                  </a:lnTo>
                  <a:lnTo>
                    <a:pt x="159272" y="17109"/>
                  </a:lnTo>
                  <a:lnTo>
                    <a:pt x="157167" y="19214"/>
                  </a:lnTo>
                  <a:lnTo>
                    <a:pt x="153555" y="20481"/>
                  </a:lnTo>
                  <a:lnTo>
                    <a:pt x="152550" y="21098"/>
                  </a:lnTo>
                  <a:lnTo>
                    <a:pt x="147901" y="21088"/>
                  </a:lnTo>
                  <a:lnTo>
                    <a:pt x="144550" y="22114"/>
                  </a:lnTo>
                  <a:lnTo>
                    <a:pt x="140309" y="22282"/>
                  </a:lnTo>
                  <a:lnTo>
                    <a:pt x="106645" y="30281"/>
                  </a:lnTo>
                  <a:lnTo>
                    <a:pt x="104080" y="31789"/>
                  </a:lnTo>
                  <a:lnTo>
                    <a:pt x="101557" y="31883"/>
                  </a:lnTo>
                  <a:lnTo>
                    <a:pt x="95944" y="32679"/>
                  </a:lnTo>
                  <a:lnTo>
                    <a:pt x="92834" y="32595"/>
                  </a:lnTo>
                  <a:lnTo>
                    <a:pt x="85337" y="34627"/>
                  </a:lnTo>
                  <a:lnTo>
                    <a:pt x="80761" y="34072"/>
                  </a:lnTo>
                  <a:lnTo>
                    <a:pt x="71955" y="34365"/>
                  </a:lnTo>
                  <a:lnTo>
                    <a:pt x="67851" y="32941"/>
                  </a:lnTo>
                  <a:lnTo>
                    <a:pt x="59914" y="33978"/>
                  </a:lnTo>
                  <a:lnTo>
                    <a:pt x="56281" y="32344"/>
                  </a:lnTo>
                  <a:lnTo>
                    <a:pt x="51338" y="33276"/>
                  </a:lnTo>
                  <a:lnTo>
                    <a:pt x="50197" y="33046"/>
                  </a:lnTo>
                  <a:lnTo>
                    <a:pt x="47464" y="30920"/>
                  </a:lnTo>
                  <a:lnTo>
                    <a:pt x="44961" y="30910"/>
                  </a:lnTo>
                  <a:lnTo>
                    <a:pt x="43223" y="28899"/>
                  </a:lnTo>
                  <a:lnTo>
                    <a:pt x="37768" y="29339"/>
                  </a:lnTo>
                  <a:lnTo>
                    <a:pt x="33904" y="26407"/>
                  </a:lnTo>
                  <a:lnTo>
                    <a:pt x="25622" y="24512"/>
                  </a:lnTo>
                  <a:lnTo>
                    <a:pt x="22418" y="22166"/>
                  </a:lnTo>
                  <a:lnTo>
                    <a:pt x="17674" y="20114"/>
                  </a:lnTo>
                  <a:lnTo>
                    <a:pt x="16763" y="19287"/>
                  </a:lnTo>
                  <a:lnTo>
                    <a:pt x="16261" y="18083"/>
                  </a:lnTo>
                  <a:lnTo>
                    <a:pt x="15465" y="17025"/>
                  </a:lnTo>
                  <a:lnTo>
                    <a:pt x="9455" y="13444"/>
                  </a:lnTo>
                  <a:lnTo>
                    <a:pt x="6690" y="10355"/>
                  </a:lnTo>
                  <a:lnTo>
                    <a:pt x="2659" y="2858"/>
                  </a:lnTo>
                  <a:lnTo>
                    <a:pt x="1026" y="806"/>
                  </a:lnTo>
                  <a:lnTo>
                    <a:pt x="816" y="83"/>
                  </a:lnTo>
                  <a:lnTo>
                    <a:pt x="0" y="282"/>
                  </a:lnTo>
                  <a:lnTo>
                    <a:pt x="62" y="3088"/>
                  </a:lnTo>
                  <a:lnTo>
                    <a:pt x="1361" y="5507"/>
                  </a:lnTo>
                  <a:lnTo>
                    <a:pt x="2418" y="7999"/>
                  </a:lnTo>
                  <a:lnTo>
                    <a:pt x="4073" y="10648"/>
                  </a:lnTo>
                  <a:lnTo>
                    <a:pt x="6177" y="12952"/>
                  </a:lnTo>
                  <a:lnTo>
                    <a:pt x="10177" y="18250"/>
                  </a:lnTo>
                  <a:lnTo>
                    <a:pt x="12889" y="18774"/>
                  </a:lnTo>
                  <a:lnTo>
                    <a:pt x="18889" y="24690"/>
                  </a:lnTo>
                  <a:lnTo>
                    <a:pt x="23957" y="27726"/>
                  </a:lnTo>
                  <a:lnTo>
                    <a:pt x="26459" y="28690"/>
                  </a:lnTo>
                  <a:lnTo>
                    <a:pt x="30847" y="29454"/>
                  </a:lnTo>
                  <a:lnTo>
                    <a:pt x="32365" y="30805"/>
                  </a:lnTo>
                  <a:lnTo>
                    <a:pt x="33318" y="31161"/>
                  </a:lnTo>
                  <a:lnTo>
                    <a:pt x="35977" y="30637"/>
                  </a:lnTo>
                  <a:lnTo>
                    <a:pt x="37066" y="31883"/>
                  </a:lnTo>
                  <a:lnTo>
                    <a:pt x="42176" y="33213"/>
                  </a:lnTo>
                  <a:lnTo>
                    <a:pt x="45998" y="33946"/>
                  </a:lnTo>
                  <a:lnTo>
                    <a:pt x="49757" y="36721"/>
                  </a:lnTo>
                  <a:lnTo>
                    <a:pt x="50427" y="37045"/>
                  </a:lnTo>
                  <a:lnTo>
                    <a:pt x="52679" y="36888"/>
                  </a:lnTo>
                  <a:lnTo>
                    <a:pt x="53977" y="37422"/>
                  </a:lnTo>
                  <a:lnTo>
                    <a:pt x="56165" y="38878"/>
                  </a:lnTo>
                  <a:lnTo>
                    <a:pt x="57233" y="39056"/>
                  </a:lnTo>
                  <a:lnTo>
                    <a:pt x="61642" y="38564"/>
                  </a:lnTo>
                  <a:lnTo>
                    <a:pt x="64940" y="38595"/>
                  </a:lnTo>
                  <a:lnTo>
                    <a:pt x="69212" y="39024"/>
                  </a:lnTo>
                  <a:lnTo>
                    <a:pt x="73777" y="37035"/>
                  </a:lnTo>
                  <a:lnTo>
                    <a:pt x="78102" y="37402"/>
                  </a:lnTo>
                  <a:lnTo>
                    <a:pt x="85473" y="38606"/>
                  </a:lnTo>
                  <a:lnTo>
                    <a:pt x="88342" y="38051"/>
                  </a:lnTo>
                  <a:lnTo>
                    <a:pt x="92950" y="36292"/>
                  </a:lnTo>
                  <a:lnTo>
                    <a:pt x="94782" y="36103"/>
                  </a:lnTo>
                  <a:lnTo>
                    <a:pt x="98813" y="36595"/>
                  </a:lnTo>
                  <a:lnTo>
                    <a:pt x="100886" y="36344"/>
                  </a:lnTo>
                  <a:lnTo>
                    <a:pt x="104551" y="35077"/>
                  </a:lnTo>
                  <a:lnTo>
                    <a:pt x="108373" y="35171"/>
                  </a:lnTo>
                  <a:lnTo>
                    <a:pt x="111253" y="34815"/>
                  </a:lnTo>
                  <a:lnTo>
                    <a:pt x="115493" y="33255"/>
                  </a:lnTo>
                  <a:lnTo>
                    <a:pt x="116980" y="32983"/>
                  </a:lnTo>
                  <a:lnTo>
                    <a:pt x="120362" y="33391"/>
                  </a:lnTo>
                  <a:lnTo>
                    <a:pt x="127409" y="30910"/>
                  </a:lnTo>
                  <a:lnTo>
                    <a:pt x="131221" y="30386"/>
                  </a:lnTo>
                  <a:lnTo>
                    <a:pt x="143335" y="27789"/>
                  </a:lnTo>
                  <a:lnTo>
                    <a:pt x="149073" y="25590"/>
                  </a:lnTo>
                  <a:lnTo>
                    <a:pt x="150895" y="25130"/>
                  </a:lnTo>
                  <a:lnTo>
                    <a:pt x="154822" y="24627"/>
                  </a:lnTo>
                  <a:lnTo>
                    <a:pt x="160508" y="22072"/>
                  </a:lnTo>
                  <a:lnTo>
                    <a:pt x="162183" y="20858"/>
                  </a:lnTo>
                  <a:lnTo>
                    <a:pt x="166235" y="21056"/>
                  </a:lnTo>
                  <a:lnTo>
                    <a:pt x="167774" y="19570"/>
                  </a:lnTo>
                  <a:lnTo>
                    <a:pt x="171000" y="17810"/>
                  </a:lnTo>
                  <a:lnTo>
                    <a:pt x="173649" y="18879"/>
                  </a:lnTo>
                  <a:lnTo>
                    <a:pt x="175136" y="18407"/>
                  </a:lnTo>
                  <a:lnTo>
                    <a:pt x="178266" y="16533"/>
                  </a:lnTo>
                  <a:lnTo>
                    <a:pt x="187931" y="15434"/>
                  </a:lnTo>
                  <a:lnTo>
                    <a:pt x="193543" y="14062"/>
                  </a:lnTo>
                  <a:lnTo>
                    <a:pt x="200936" y="8921"/>
                  </a:lnTo>
                  <a:lnTo>
                    <a:pt x="203784" y="8198"/>
                  </a:lnTo>
                  <a:lnTo>
                    <a:pt x="207742" y="8816"/>
                  </a:lnTo>
                  <a:lnTo>
                    <a:pt x="212265" y="5957"/>
                  </a:lnTo>
                  <a:lnTo>
                    <a:pt x="217082" y="6596"/>
                  </a:lnTo>
                  <a:lnTo>
                    <a:pt x="224202" y="5183"/>
                  </a:lnTo>
                  <a:lnTo>
                    <a:pt x="226862" y="4984"/>
                  </a:lnTo>
                  <a:lnTo>
                    <a:pt x="230966" y="5832"/>
                  </a:lnTo>
                  <a:lnTo>
                    <a:pt x="232160" y="4554"/>
                  </a:lnTo>
                  <a:lnTo>
                    <a:pt x="235542" y="3916"/>
                  </a:lnTo>
                  <a:lnTo>
                    <a:pt x="237270" y="3957"/>
                  </a:lnTo>
                  <a:lnTo>
                    <a:pt x="240537" y="5444"/>
                  </a:lnTo>
                  <a:lnTo>
                    <a:pt x="242013" y="5664"/>
                  </a:lnTo>
                  <a:lnTo>
                    <a:pt x="246715" y="3874"/>
                  </a:lnTo>
                  <a:lnTo>
                    <a:pt x="249615" y="5287"/>
                  </a:lnTo>
                  <a:lnTo>
                    <a:pt x="259102" y="7308"/>
                  </a:lnTo>
                  <a:lnTo>
                    <a:pt x="265217" y="9947"/>
                  </a:lnTo>
                  <a:lnTo>
                    <a:pt x="274630" y="16879"/>
                  </a:lnTo>
                  <a:lnTo>
                    <a:pt x="277405" y="20669"/>
                  </a:lnTo>
                  <a:lnTo>
                    <a:pt x="281289" y="29580"/>
                  </a:lnTo>
                  <a:lnTo>
                    <a:pt x="283572" y="33894"/>
                  </a:lnTo>
                  <a:lnTo>
                    <a:pt x="286933" y="41506"/>
                  </a:lnTo>
                  <a:lnTo>
                    <a:pt x="288692" y="44480"/>
                  </a:lnTo>
                  <a:lnTo>
                    <a:pt x="290043" y="48406"/>
                  </a:lnTo>
                  <a:lnTo>
                    <a:pt x="290556" y="48919"/>
                  </a:lnTo>
                  <a:lnTo>
                    <a:pt x="291373" y="48919"/>
                  </a:lnTo>
                  <a:lnTo>
                    <a:pt x="292483" y="48344"/>
                  </a:lnTo>
                  <a:lnTo>
                    <a:pt x="291875" y="47433"/>
                  </a:lnTo>
                  <a:lnTo>
                    <a:pt x="290912" y="42595"/>
                  </a:lnTo>
                  <a:lnTo>
                    <a:pt x="289415" y="38731"/>
                  </a:lnTo>
                  <a:lnTo>
                    <a:pt x="284117" y="30124"/>
                  </a:lnTo>
                  <a:lnTo>
                    <a:pt x="281970" y="24617"/>
                  </a:lnTo>
                  <a:lnTo>
                    <a:pt x="256055" y="3643"/>
                  </a:lnTo>
                  <a:lnTo>
                    <a:pt x="253646" y="2209"/>
                  </a:lnTo>
                  <a:lnTo>
                    <a:pt x="249584" y="879"/>
                  </a:lnTo>
                  <a:lnTo>
                    <a:pt x="242746" y="1717"/>
                  </a:lnTo>
                  <a:lnTo>
                    <a:pt x="236683" y="104"/>
                  </a:lnTo>
                  <a:close/>
                </a:path>
              </a:pathLst>
            </a:custGeom>
            <a:solidFill>
              <a:srgbClr val="CDC3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7951150" y="7996165"/>
              <a:ext cx="118745" cy="22225"/>
            </a:xfrm>
            <a:custGeom>
              <a:avLst/>
              <a:gdLst/>
              <a:ahLst/>
              <a:cxnLst/>
              <a:rect l="l" t="t" r="r" b="b"/>
              <a:pathLst>
                <a:path w="118744" h="22225">
                  <a:moveTo>
                    <a:pt x="3151" y="83"/>
                  </a:moveTo>
                  <a:lnTo>
                    <a:pt x="1926" y="0"/>
                  </a:lnTo>
                  <a:lnTo>
                    <a:pt x="0" y="1434"/>
                  </a:lnTo>
                  <a:lnTo>
                    <a:pt x="617" y="2879"/>
                  </a:lnTo>
                  <a:lnTo>
                    <a:pt x="6785" y="7999"/>
                  </a:lnTo>
                  <a:lnTo>
                    <a:pt x="13517" y="12282"/>
                  </a:lnTo>
                  <a:lnTo>
                    <a:pt x="23978" y="18407"/>
                  </a:lnTo>
                  <a:lnTo>
                    <a:pt x="27444" y="20711"/>
                  </a:lnTo>
                  <a:lnTo>
                    <a:pt x="31381" y="22114"/>
                  </a:lnTo>
                  <a:lnTo>
                    <a:pt x="31287" y="20386"/>
                  </a:lnTo>
                  <a:lnTo>
                    <a:pt x="29779" y="19591"/>
                  </a:lnTo>
                  <a:lnTo>
                    <a:pt x="28501" y="17727"/>
                  </a:lnTo>
                  <a:lnTo>
                    <a:pt x="27590" y="17098"/>
                  </a:lnTo>
                  <a:lnTo>
                    <a:pt x="28742" y="15172"/>
                  </a:lnTo>
                  <a:lnTo>
                    <a:pt x="33622" y="16051"/>
                  </a:lnTo>
                  <a:lnTo>
                    <a:pt x="37580" y="17821"/>
                  </a:lnTo>
                  <a:lnTo>
                    <a:pt x="40302" y="17235"/>
                  </a:lnTo>
                  <a:lnTo>
                    <a:pt x="47024" y="17915"/>
                  </a:lnTo>
                  <a:lnTo>
                    <a:pt x="51150" y="17276"/>
                  </a:lnTo>
                  <a:lnTo>
                    <a:pt x="57820" y="17873"/>
                  </a:lnTo>
                  <a:lnTo>
                    <a:pt x="60511" y="17706"/>
                  </a:lnTo>
                  <a:lnTo>
                    <a:pt x="66060" y="18837"/>
                  </a:lnTo>
                  <a:lnTo>
                    <a:pt x="68605" y="17182"/>
                  </a:lnTo>
                  <a:lnTo>
                    <a:pt x="73379" y="16711"/>
                  </a:lnTo>
                  <a:lnTo>
                    <a:pt x="75285" y="16187"/>
                  </a:lnTo>
                  <a:lnTo>
                    <a:pt x="79023" y="16847"/>
                  </a:lnTo>
                  <a:lnTo>
                    <a:pt x="80552" y="15821"/>
                  </a:lnTo>
                  <a:lnTo>
                    <a:pt x="89536" y="15455"/>
                  </a:lnTo>
                  <a:lnTo>
                    <a:pt x="96698" y="14062"/>
                  </a:lnTo>
                  <a:lnTo>
                    <a:pt x="107284" y="13193"/>
                  </a:lnTo>
                  <a:lnTo>
                    <a:pt x="110624" y="12271"/>
                  </a:lnTo>
                  <a:lnTo>
                    <a:pt x="115650" y="12648"/>
                  </a:lnTo>
                  <a:lnTo>
                    <a:pt x="116991" y="11235"/>
                  </a:lnTo>
                  <a:lnTo>
                    <a:pt x="118677" y="11528"/>
                  </a:lnTo>
                  <a:lnTo>
                    <a:pt x="118415" y="9654"/>
                  </a:lnTo>
                  <a:lnTo>
                    <a:pt x="117546" y="9067"/>
                  </a:lnTo>
                  <a:lnTo>
                    <a:pt x="109535" y="10785"/>
                  </a:lnTo>
                  <a:lnTo>
                    <a:pt x="103996" y="10345"/>
                  </a:lnTo>
                  <a:lnTo>
                    <a:pt x="101431" y="11015"/>
                  </a:lnTo>
                  <a:lnTo>
                    <a:pt x="97609" y="10502"/>
                  </a:lnTo>
                  <a:lnTo>
                    <a:pt x="96405" y="11015"/>
                  </a:lnTo>
                  <a:lnTo>
                    <a:pt x="95096" y="11319"/>
                  </a:lnTo>
                  <a:lnTo>
                    <a:pt x="95421" y="10554"/>
                  </a:lnTo>
                  <a:lnTo>
                    <a:pt x="96269" y="10052"/>
                  </a:lnTo>
                  <a:lnTo>
                    <a:pt x="94929" y="8387"/>
                  </a:lnTo>
                  <a:lnTo>
                    <a:pt x="94039" y="8188"/>
                  </a:lnTo>
                  <a:lnTo>
                    <a:pt x="91651" y="9130"/>
                  </a:lnTo>
                  <a:lnTo>
                    <a:pt x="86196" y="9329"/>
                  </a:lnTo>
                  <a:lnTo>
                    <a:pt x="83892" y="9141"/>
                  </a:lnTo>
                  <a:lnTo>
                    <a:pt x="81746" y="7947"/>
                  </a:lnTo>
                  <a:lnTo>
                    <a:pt x="78981" y="8167"/>
                  </a:lnTo>
                  <a:lnTo>
                    <a:pt x="78280" y="8994"/>
                  </a:lnTo>
                  <a:lnTo>
                    <a:pt x="76678" y="8345"/>
                  </a:lnTo>
                  <a:lnTo>
                    <a:pt x="70898" y="7968"/>
                  </a:lnTo>
                  <a:lnTo>
                    <a:pt x="65107" y="8397"/>
                  </a:lnTo>
                  <a:lnTo>
                    <a:pt x="49768" y="7633"/>
                  </a:lnTo>
                  <a:lnTo>
                    <a:pt x="41747" y="10512"/>
                  </a:lnTo>
                  <a:lnTo>
                    <a:pt x="38595" y="8607"/>
                  </a:lnTo>
                  <a:lnTo>
                    <a:pt x="33705" y="6649"/>
                  </a:lnTo>
                  <a:lnTo>
                    <a:pt x="25287" y="5580"/>
                  </a:lnTo>
                  <a:lnTo>
                    <a:pt x="11779" y="4020"/>
                  </a:lnTo>
                  <a:lnTo>
                    <a:pt x="8010" y="2638"/>
                  </a:lnTo>
                  <a:lnTo>
                    <a:pt x="3151" y="83"/>
                  </a:lnTo>
                  <a:close/>
                </a:path>
              </a:pathLst>
            </a:custGeom>
            <a:solidFill>
              <a:srgbClr val="AEA6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7888932" y="7902471"/>
              <a:ext cx="279400" cy="40005"/>
            </a:xfrm>
            <a:custGeom>
              <a:avLst/>
              <a:gdLst/>
              <a:ahLst/>
              <a:cxnLst/>
              <a:rect l="l" t="t" r="r" b="b"/>
              <a:pathLst>
                <a:path w="279400" h="40004">
                  <a:moveTo>
                    <a:pt x="232097" y="31"/>
                  </a:moveTo>
                  <a:lnTo>
                    <a:pt x="227500" y="1570"/>
                  </a:lnTo>
                  <a:lnTo>
                    <a:pt x="225867" y="628"/>
                  </a:lnTo>
                  <a:lnTo>
                    <a:pt x="222527" y="0"/>
                  </a:lnTo>
                  <a:lnTo>
                    <a:pt x="220946" y="146"/>
                  </a:lnTo>
                  <a:lnTo>
                    <a:pt x="217396" y="2083"/>
                  </a:lnTo>
                  <a:lnTo>
                    <a:pt x="215344" y="2544"/>
                  </a:lnTo>
                  <a:lnTo>
                    <a:pt x="210517" y="2146"/>
                  </a:lnTo>
                  <a:lnTo>
                    <a:pt x="204140" y="5088"/>
                  </a:lnTo>
                  <a:lnTo>
                    <a:pt x="202339" y="5758"/>
                  </a:lnTo>
                  <a:lnTo>
                    <a:pt x="196391" y="6523"/>
                  </a:lnTo>
                  <a:lnTo>
                    <a:pt x="192444" y="7361"/>
                  </a:lnTo>
                  <a:lnTo>
                    <a:pt x="186528" y="9675"/>
                  </a:lnTo>
                  <a:lnTo>
                    <a:pt x="184193" y="9423"/>
                  </a:lnTo>
                  <a:lnTo>
                    <a:pt x="179094" y="10952"/>
                  </a:lnTo>
                  <a:lnTo>
                    <a:pt x="176403" y="12481"/>
                  </a:lnTo>
                  <a:lnTo>
                    <a:pt x="173177" y="13936"/>
                  </a:lnTo>
                  <a:lnTo>
                    <a:pt x="166371" y="16072"/>
                  </a:lnTo>
                  <a:lnTo>
                    <a:pt x="162885" y="18449"/>
                  </a:lnTo>
                  <a:lnTo>
                    <a:pt x="162141" y="18585"/>
                  </a:lnTo>
                  <a:lnTo>
                    <a:pt x="157702" y="17245"/>
                  </a:lnTo>
                  <a:lnTo>
                    <a:pt x="154853" y="19810"/>
                  </a:lnTo>
                  <a:lnTo>
                    <a:pt x="150665" y="21528"/>
                  </a:lnTo>
                  <a:lnTo>
                    <a:pt x="149744" y="22083"/>
                  </a:lnTo>
                  <a:lnTo>
                    <a:pt x="147314" y="21329"/>
                  </a:lnTo>
                  <a:lnTo>
                    <a:pt x="146225" y="22156"/>
                  </a:lnTo>
                  <a:lnTo>
                    <a:pt x="135168" y="23779"/>
                  </a:lnTo>
                  <a:lnTo>
                    <a:pt x="129095" y="26198"/>
                  </a:lnTo>
                  <a:lnTo>
                    <a:pt x="127692" y="26323"/>
                  </a:lnTo>
                  <a:lnTo>
                    <a:pt x="123901" y="25350"/>
                  </a:lnTo>
                  <a:lnTo>
                    <a:pt x="121786" y="25716"/>
                  </a:lnTo>
                  <a:lnTo>
                    <a:pt x="118551" y="28794"/>
                  </a:lnTo>
                  <a:lnTo>
                    <a:pt x="110509" y="30700"/>
                  </a:lnTo>
                  <a:lnTo>
                    <a:pt x="106091" y="31360"/>
                  </a:lnTo>
                  <a:lnTo>
                    <a:pt x="99976" y="33957"/>
                  </a:lnTo>
                  <a:lnTo>
                    <a:pt x="97850" y="33213"/>
                  </a:lnTo>
                  <a:lnTo>
                    <a:pt x="91588" y="33255"/>
                  </a:lnTo>
                  <a:lnTo>
                    <a:pt x="87421" y="32826"/>
                  </a:lnTo>
                  <a:lnTo>
                    <a:pt x="80835" y="35025"/>
                  </a:lnTo>
                  <a:lnTo>
                    <a:pt x="78154" y="34941"/>
                  </a:lnTo>
                  <a:lnTo>
                    <a:pt x="72898" y="33245"/>
                  </a:lnTo>
                  <a:lnTo>
                    <a:pt x="70165" y="33129"/>
                  </a:lnTo>
                  <a:lnTo>
                    <a:pt x="65233" y="34302"/>
                  </a:lnTo>
                  <a:lnTo>
                    <a:pt x="62950" y="34417"/>
                  </a:lnTo>
                  <a:lnTo>
                    <a:pt x="58553" y="32847"/>
                  </a:lnTo>
                  <a:lnTo>
                    <a:pt x="56207" y="32889"/>
                  </a:lnTo>
                  <a:lnTo>
                    <a:pt x="46417" y="32229"/>
                  </a:lnTo>
                  <a:lnTo>
                    <a:pt x="39883" y="29370"/>
                  </a:lnTo>
                  <a:lnTo>
                    <a:pt x="36396" y="29318"/>
                  </a:lnTo>
                  <a:lnTo>
                    <a:pt x="25088" y="25894"/>
                  </a:lnTo>
                  <a:lnTo>
                    <a:pt x="21015" y="20596"/>
                  </a:lnTo>
                  <a:lnTo>
                    <a:pt x="19402" y="19591"/>
                  </a:lnTo>
                  <a:lnTo>
                    <a:pt x="14659" y="19528"/>
                  </a:lnTo>
                  <a:lnTo>
                    <a:pt x="12690" y="18365"/>
                  </a:lnTo>
                  <a:lnTo>
                    <a:pt x="8847" y="12983"/>
                  </a:lnTo>
                  <a:lnTo>
                    <a:pt x="5957" y="10062"/>
                  </a:lnTo>
                  <a:lnTo>
                    <a:pt x="3800" y="5036"/>
                  </a:lnTo>
                  <a:lnTo>
                    <a:pt x="2942" y="4010"/>
                  </a:lnTo>
                  <a:lnTo>
                    <a:pt x="0" y="3088"/>
                  </a:lnTo>
                  <a:lnTo>
                    <a:pt x="1099" y="6261"/>
                  </a:lnTo>
                  <a:lnTo>
                    <a:pt x="2942" y="9004"/>
                  </a:lnTo>
                  <a:lnTo>
                    <a:pt x="8135" y="17591"/>
                  </a:lnTo>
                  <a:lnTo>
                    <a:pt x="10429" y="20303"/>
                  </a:lnTo>
                  <a:lnTo>
                    <a:pt x="14837" y="22439"/>
                  </a:lnTo>
                  <a:lnTo>
                    <a:pt x="17004" y="24198"/>
                  </a:lnTo>
                  <a:lnTo>
                    <a:pt x="17318" y="24543"/>
                  </a:lnTo>
                  <a:lnTo>
                    <a:pt x="24292" y="27695"/>
                  </a:lnTo>
                  <a:lnTo>
                    <a:pt x="30847" y="32040"/>
                  </a:lnTo>
                  <a:lnTo>
                    <a:pt x="43485" y="34061"/>
                  </a:lnTo>
                  <a:lnTo>
                    <a:pt x="47851" y="36532"/>
                  </a:lnTo>
                  <a:lnTo>
                    <a:pt x="55349" y="37789"/>
                  </a:lnTo>
                  <a:lnTo>
                    <a:pt x="62710" y="37841"/>
                  </a:lnTo>
                  <a:lnTo>
                    <a:pt x="64846" y="37339"/>
                  </a:lnTo>
                  <a:lnTo>
                    <a:pt x="67610" y="38093"/>
                  </a:lnTo>
                  <a:lnTo>
                    <a:pt x="70741" y="36428"/>
                  </a:lnTo>
                  <a:lnTo>
                    <a:pt x="78144" y="39286"/>
                  </a:lnTo>
                  <a:lnTo>
                    <a:pt x="81704" y="39590"/>
                  </a:lnTo>
                  <a:lnTo>
                    <a:pt x="88761" y="36459"/>
                  </a:lnTo>
                  <a:lnTo>
                    <a:pt x="92175" y="35150"/>
                  </a:lnTo>
                  <a:lnTo>
                    <a:pt x="98332" y="38019"/>
                  </a:lnTo>
                  <a:lnTo>
                    <a:pt x="101159" y="37695"/>
                  </a:lnTo>
                  <a:lnTo>
                    <a:pt x="105368" y="35056"/>
                  </a:lnTo>
                  <a:lnTo>
                    <a:pt x="107305" y="34501"/>
                  </a:lnTo>
                  <a:lnTo>
                    <a:pt x="110562" y="34805"/>
                  </a:lnTo>
                  <a:lnTo>
                    <a:pt x="116006" y="33119"/>
                  </a:lnTo>
                  <a:lnTo>
                    <a:pt x="119797" y="33307"/>
                  </a:lnTo>
                  <a:lnTo>
                    <a:pt x="123786" y="29245"/>
                  </a:lnTo>
                  <a:lnTo>
                    <a:pt x="130121" y="30836"/>
                  </a:lnTo>
                  <a:lnTo>
                    <a:pt x="132603" y="30407"/>
                  </a:lnTo>
                  <a:lnTo>
                    <a:pt x="138383" y="26794"/>
                  </a:lnTo>
                  <a:lnTo>
                    <a:pt x="141964" y="25611"/>
                  </a:lnTo>
                  <a:lnTo>
                    <a:pt x="148539" y="25433"/>
                  </a:lnTo>
                  <a:lnTo>
                    <a:pt x="151293" y="25130"/>
                  </a:lnTo>
                  <a:lnTo>
                    <a:pt x="154958" y="22721"/>
                  </a:lnTo>
                  <a:lnTo>
                    <a:pt x="161785" y="23727"/>
                  </a:lnTo>
                  <a:lnTo>
                    <a:pt x="166895" y="20219"/>
                  </a:lnTo>
                  <a:lnTo>
                    <a:pt x="176989" y="17936"/>
                  </a:lnTo>
                  <a:lnTo>
                    <a:pt x="178141" y="17444"/>
                  </a:lnTo>
                  <a:lnTo>
                    <a:pt x="179942" y="14648"/>
                  </a:lnTo>
                  <a:lnTo>
                    <a:pt x="181460" y="13832"/>
                  </a:lnTo>
                  <a:lnTo>
                    <a:pt x="185523" y="13664"/>
                  </a:lnTo>
                  <a:lnTo>
                    <a:pt x="187564" y="12858"/>
                  </a:lnTo>
                  <a:lnTo>
                    <a:pt x="190810" y="12722"/>
                  </a:lnTo>
                  <a:lnTo>
                    <a:pt x="191889" y="12355"/>
                  </a:lnTo>
                  <a:lnTo>
                    <a:pt x="194109" y="10439"/>
                  </a:lnTo>
                  <a:lnTo>
                    <a:pt x="195711" y="9947"/>
                  </a:lnTo>
                  <a:lnTo>
                    <a:pt x="199836" y="10753"/>
                  </a:lnTo>
                  <a:lnTo>
                    <a:pt x="207993" y="7779"/>
                  </a:lnTo>
                  <a:lnTo>
                    <a:pt x="211983" y="7067"/>
                  </a:lnTo>
                  <a:lnTo>
                    <a:pt x="216778" y="6816"/>
                  </a:lnTo>
                  <a:lnTo>
                    <a:pt x="219260" y="5832"/>
                  </a:lnTo>
                  <a:lnTo>
                    <a:pt x="220495" y="4994"/>
                  </a:lnTo>
                  <a:lnTo>
                    <a:pt x="226035" y="4753"/>
                  </a:lnTo>
                  <a:lnTo>
                    <a:pt x="230349" y="3570"/>
                  </a:lnTo>
                  <a:lnTo>
                    <a:pt x="239385" y="4963"/>
                  </a:lnTo>
                  <a:lnTo>
                    <a:pt x="250934" y="5162"/>
                  </a:lnTo>
                  <a:lnTo>
                    <a:pt x="252945" y="5329"/>
                  </a:lnTo>
                  <a:lnTo>
                    <a:pt x="260819" y="9067"/>
                  </a:lnTo>
                  <a:lnTo>
                    <a:pt x="268421" y="12051"/>
                  </a:lnTo>
                  <a:lnTo>
                    <a:pt x="272096" y="15350"/>
                  </a:lnTo>
                  <a:lnTo>
                    <a:pt x="276703" y="18931"/>
                  </a:lnTo>
                  <a:lnTo>
                    <a:pt x="277405" y="19957"/>
                  </a:lnTo>
                  <a:lnTo>
                    <a:pt x="278682" y="19580"/>
                  </a:lnTo>
                  <a:lnTo>
                    <a:pt x="279216" y="18365"/>
                  </a:lnTo>
                  <a:lnTo>
                    <a:pt x="276201" y="16240"/>
                  </a:lnTo>
                  <a:lnTo>
                    <a:pt x="270798" y="10858"/>
                  </a:lnTo>
                  <a:lnTo>
                    <a:pt x="267300" y="8376"/>
                  </a:lnTo>
                  <a:lnTo>
                    <a:pt x="260494" y="5549"/>
                  </a:lnTo>
                  <a:lnTo>
                    <a:pt x="257814" y="4261"/>
                  </a:lnTo>
                  <a:lnTo>
                    <a:pt x="254201" y="1926"/>
                  </a:lnTo>
                  <a:lnTo>
                    <a:pt x="253070" y="1612"/>
                  </a:lnTo>
                  <a:lnTo>
                    <a:pt x="247175" y="1622"/>
                  </a:lnTo>
                  <a:lnTo>
                    <a:pt x="242662" y="1350"/>
                  </a:lnTo>
                  <a:lnTo>
                    <a:pt x="232097" y="31"/>
                  </a:lnTo>
                  <a:close/>
                </a:path>
              </a:pathLst>
            </a:custGeom>
            <a:solidFill>
              <a:srgbClr val="D1C7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231403" y="8040142"/>
              <a:ext cx="232809" cy="97169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17892571" y="7910973"/>
              <a:ext cx="277495" cy="39370"/>
            </a:xfrm>
            <a:custGeom>
              <a:avLst/>
              <a:gdLst/>
              <a:ahLst/>
              <a:cxnLst/>
              <a:rect l="l" t="t" r="r" b="b"/>
              <a:pathLst>
                <a:path w="277494" h="39370">
                  <a:moveTo>
                    <a:pt x="43172" y="30742"/>
                  </a:moveTo>
                  <a:lnTo>
                    <a:pt x="34987" y="30742"/>
                  </a:lnTo>
                  <a:lnTo>
                    <a:pt x="37856" y="32428"/>
                  </a:lnTo>
                  <a:lnTo>
                    <a:pt x="39186" y="32993"/>
                  </a:lnTo>
                  <a:lnTo>
                    <a:pt x="43154" y="35276"/>
                  </a:lnTo>
                  <a:lnTo>
                    <a:pt x="45908" y="36710"/>
                  </a:lnTo>
                  <a:lnTo>
                    <a:pt x="53793" y="37108"/>
                  </a:lnTo>
                  <a:lnTo>
                    <a:pt x="57636" y="39192"/>
                  </a:lnTo>
                  <a:lnTo>
                    <a:pt x="59772" y="38574"/>
                  </a:lnTo>
                  <a:lnTo>
                    <a:pt x="63531" y="38082"/>
                  </a:lnTo>
                  <a:lnTo>
                    <a:pt x="65457" y="38019"/>
                  </a:lnTo>
                  <a:lnTo>
                    <a:pt x="67562" y="38019"/>
                  </a:lnTo>
                  <a:lnTo>
                    <a:pt x="67688" y="37077"/>
                  </a:lnTo>
                  <a:lnTo>
                    <a:pt x="68023" y="36847"/>
                  </a:lnTo>
                  <a:lnTo>
                    <a:pt x="73415" y="36449"/>
                  </a:lnTo>
                  <a:lnTo>
                    <a:pt x="87825" y="36449"/>
                  </a:lnTo>
                  <a:lnTo>
                    <a:pt x="88026" y="36323"/>
                  </a:lnTo>
                  <a:lnTo>
                    <a:pt x="66002" y="36323"/>
                  </a:lnTo>
                  <a:lnTo>
                    <a:pt x="65222" y="35998"/>
                  </a:lnTo>
                  <a:lnTo>
                    <a:pt x="55374" y="35998"/>
                  </a:lnTo>
                  <a:lnTo>
                    <a:pt x="53227" y="35946"/>
                  </a:lnTo>
                  <a:lnTo>
                    <a:pt x="51280" y="34061"/>
                  </a:lnTo>
                  <a:lnTo>
                    <a:pt x="51103" y="33946"/>
                  </a:lnTo>
                  <a:lnTo>
                    <a:pt x="45919" y="33946"/>
                  </a:lnTo>
                  <a:lnTo>
                    <a:pt x="43172" y="30742"/>
                  </a:lnTo>
                  <a:close/>
                </a:path>
                <a:path w="277494" h="39370">
                  <a:moveTo>
                    <a:pt x="67562" y="38019"/>
                  </a:moveTo>
                  <a:lnTo>
                    <a:pt x="65457" y="38019"/>
                  </a:lnTo>
                  <a:lnTo>
                    <a:pt x="67436" y="38145"/>
                  </a:lnTo>
                  <a:close/>
                </a:path>
                <a:path w="277494" h="39370">
                  <a:moveTo>
                    <a:pt x="87825" y="36449"/>
                  </a:moveTo>
                  <a:lnTo>
                    <a:pt x="73415" y="36449"/>
                  </a:lnTo>
                  <a:lnTo>
                    <a:pt x="78221" y="37213"/>
                  </a:lnTo>
                  <a:lnTo>
                    <a:pt x="84860" y="37339"/>
                  </a:lnTo>
                  <a:lnTo>
                    <a:pt x="86535" y="37255"/>
                  </a:lnTo>
                  <a:lnTo>
                    <a:pt x="87825" y="36449"/>
                  </a:lnTo>
                  <a:close/>
                </a:path>
                <a:path w="277494" h="39370">
                  <a:moveTo>
                    <a:pt x="99639" y="35046"/>
                  </a:moveTo>
                  <a:lnTo>
                    <a:pt x="91195" y="35046"/>
                  </a:lnTo>
                  <a:lnTo>
                    <a:pt x="95331" y="36773"/>
                  </a:lnTo>
                  <a:lnTo>
                    <a:pt x="97655" y="36155"/>
                  </a:lnTo>
                  <a:lnTo>
                    <a:pt x="99639" y="35046"/>
                  </a:lnTo>
                  <a:close/>
                </a:path>
                <a:path w="277494" h="39370">
                  <a:moveTo>
                    <a:pt x="70860" y="34156"/>
                  </a:moveTo>
                  <a:lnTo>
                    <a:pt x="66002" y="36323"/>
                  </a:lnTo>
                  <a:lnTo>
                    <a:pt x="88026" y="36323"/>
                  </a:lnTo>
                  <a:lnTo>
                    <a:pt x="89132" y="35632"/>
                  </a:lnTo>
                  <a:lnTo>
                    <a:pt x="83467" y="35632"/>
                  </a:lnTo>
                  <a:lnTo>
                    <a:pt x="80640" y="35119"/>
                  </a:lnTo>
                  <a:lnTo>
                    <a:pt x="74316" y="34271"/>
                  </a:lnTo>
                  <a:lnTo>
                    <a:pt x="70860" y="34156"/>
                  </a:lnTo>
                  <a:close/>
                </a:path>
                <a:path w="277494" h="39370">
                  <a:moveTo>
                    <a:pt x="59416" y="35475"/>
                  </a:moveTo>
                  <a:lnTo>
                    <a:pt x="55374" y="35998"/>
                  </a:lnTo>
                  <a:lnTo>
                    <a:pt x="65222" y="35998"/>
                  </a:lnTo>
                  <a:lnTo>
                    <a:pt x="64442" y="35674"/>
                  </a:lnTo>
                  <a:lnTo>
                    <a:pt x="61175" y="35506"/>
                  </a:lnTo>
                  <a:lnTo>
                    <a:pt x="59416" y="35475"/>
                  </a:lnTo>
                  <a:close/>
                </a:path>
                <a:path w="277494" h="39370">
                  <a:moveTo>
                    <a:pt x="93949" y="32962"/>
                  </a:moveTo>
                  <a:lnTo>
                    <a:pt x="90294" y="33056"/>
                  </a:lnTo>
                  <a:lnTo>
                    <a:pt x="88326" y="33988"/>
                  </a:lnTo>
                  <a:lnTo>
                    <a:pt x="83467" y="35632"/>
                  </a:lnTo>
                  <a:lnTo>
                    <a:pt x="89132" y="35632"/>
                  </a:lnTo>
                  <a:lnTo>
                    <a:pt x="89551" y="35370"/>
                  </a:lnTo>
                  <a:lnTo>
                    <a:pt x="91195" y="35046"/>
                  </a:lnTo>
                  <a:lnTo>
                    <a:pt x="99639" y="35046"/>
                  </a:lnTo>
                  <a:lnTo>
                    <a:pt x="101079" y="34239"/>
                  </a:lnTo>
                  <a:lnTo>
                    <a:pt x="103295" y="34239"/>
                  </a:lnTo>
                  <a:lnTo>
                    <a:pt x="106786" y="34103"/>
                  </a:lnTo>
                  <a:lnTo>
                    <a:pt x="111138" y="34103"/>
                  </a:lnTo>
                  <a:lnTo>
                    <a:pt x="111947" y="33485"/>
                  </a:lnTo>
                  <a:lnTo>
                    <a:pt x="95111" y="33485"/>
                  </a:lnTo>
                  <a:lnTo>
                    <a:pt x="93949" y="32962"/>
                  </a:lnTo>
                  <a:close/>
                </a:path>
                <a:path w="277494" h="39370">
                  <a:moveTo>
                    <a:pt x="111138" y="34103"/>
                  </a:moveTo>
                  <a:lnTo>
                    <a:pt x="106786" y="34103"/>
                  </a:lnTo>
                  <a:lnTo>
                    <a:pt x="110220" y="34805"/>
                  </a:lnTo>
                  <a:lnTo>
                    <a:pt x="111138" y="34103"/>
                  </a:lnTo>
                  <a:close/>
                </a:path>
                <a:path w="277494" h="39370">
                  <a:moveTo>
                    <a:pt x="103295" y="34239"/>
                  </a:moveTo>
                  <a:lnTo>
                    <a:pt x="101079" y="34239"/>
                  </a:lnTo>
                  <a:lnTo>
                    <a:pt x="102221" y="34281"/>
                  </a:lnTo>
                  <a:lnTo>
                    <a:pt x="103295" y="34239"/>
                  </a:lnTo>
                  <a:close/>
                </a:path>
                <a:path w="277494" h="39370">
                  <a:moveTo>
                    <a:pt x="51039" y="33904"/>
                  </a:moveTo>
                  <a:lnTo>
                    <a:pt x="45919" y="33946"/>
                  </a:lnTo>
                  <a:lnTo>
                    <a:pt x="51103" y="33946"/>
                  </a:lnTo>
                  <a:close/>
                </a:path>
                <a:path w="277494" h="39370">
                  <a:moveTo>
                    <a:pt x="121897" y="32030"/>
                  </a:moveTo>
                  <a:lnTo>
                    <a:pt x="114147" y="32030"/>
                  </a:lnTo>
                  <a:lnTo>
                    <a:pt x="119372" y="33527"/>
                  </a:lnTo>
                  <a:lnTo>
                    <a:pt x="121897" y="32030"/>
                  </a:lnTo>
                  <a:close/>
                </a:path>
                <a:path w="277494" h="39370">
                  <a:moveTo>
                    <a:pt x="100273" y="31862"/>
                  </a:moveTo>
                  <a:lnTo>
                    <a:pt x="98483" y="33161"/>
                  </a:lnTo>
                  <a:lnTo>
                    <a:pt x="95111" y="33485"/>
                  </a:lnTo>
                  <a:lnTo>
                    <a:pt x="111947" y="33485"/>
                  </a:lnTo>
                  <a:lnTo>
                    <a:pt x="113550" y="32260"/>
                  </a:lnTo>
                  <a:lnTo>
                    <a:pt x="113957" y="32103"/>
                  </a:lnTo>
                  <a:lnTo>
                    <a:pt x="105613" y="32103"/>
                  </a:lnTo>
                  <a:lnTo>
                    <a:pt x="100273" y="31862"/>
                  </a:lnTo>
                  <a:close/>
                </a:path>
                <a:path w="277494" h="39370">
                  <a:moveTo>
                    <a:pt x="114440" y="29444"/>
                  </a:moveTo>
                  <a:lnTo>
                    <a:pt x="108912" y="31695"/>
                  </a:lnTo>
                  <a:lnTo>
                    <a:pt x="105613" y="32103"/>
                  </a:lnTo>
                  <a:lnTo>
                    <a:pt x="113957" y="32103"/>
                  </a:lnTo>
                  <a:lnTo>
                    <a:pt x="114147" y="32030"/>
                  </a:lnTo>
                  <a:lnTo>
                    <a:pt x="121897" y="32030"/>
                  </a:lnTo>
                  <a:lnTo>
                    <a:pt x="123487" y="31088"/>
                  </a:lnTo>
                  <a:lnTo>
                    <a:pt x="125759" y="30533"/>
                  </a:lnTo>
                  <a:lnTo>
                    <a:pt x="116901" y="30533"/>
                  </a:lnTo>
                  <a:lnTo>
                    <a:pt x="114440" y="29444"/>
                  </a:lnTo>
                  <a:close/>
                </a:path>
                <a:path w="277494" h="39370">
                  <a:moveTo>
                    <a:pt x="5922" y="14280"/>
                  </a:moveTo>
                  <a:lnTo>
                    <a:pt x="8297" y="17392"/>
                  </a:lnTo>
                  <a:lnTo>
                    <a:pt x="11051" y="19151"/>
                  </a:lnTo>
                  <a:lnTo>
                    <a:pt x="18998" y="25936"/>
                  </a:lnTo>
                  <a:lnTo>
                    <a:pt x="25699" y="27925"/>
                  </a:lnTo>
                  <a:lnTo>
                    <a:pt x="33354" y="32030"/>
                  </a:lnTo>
                  <a:lnTo>
                    <a:pt x="34987" y="30742"/>
                  </a:lnTo>
                  <a:lnTo>
                    <a:pt x="43172" y="30742"/>
                  </a:lnTo>
                  <a:lnTo>
                    <a:pt x="42400" y="29842"/>
                  </a:lnTo>
                  <a:lnTo>
                    <a:pt x="35322" y="29287"/>
                  </a:lnTo>
                  <a:lnTo>
                    <a:pt x="34318" y="27988"/>
                  </a:lnTo>
                  <a:lnTo>
                    <a:pt x="30851" y="27988"/>
                  </a:lnTo>
                  <a:lnTo>
                    <a:pt x="29255" y="25904"/>
                  </a:lnTo>
                  <a:lnTo>
                    <a:pt x="25731" y="25904"/>
                  </a:lnTo>
                  <a:lnTo>
                    <a:pt x="18192" y="23098"/>
                  </a:lnTo>
                  <a:lnTo>
                    <a:pt x="14611" y="19538"/>
                  </a:lnTo>
                  <a:lnTo>
                    <a:pt x="10820" y="15842"/>
                  </a:lnTo>
                  <a:lnTo>
                    <a:pt x="10705" y="15706"/>
                  </a:lnTo>
                  <a:lnTo>
                    <a:pt x="5922" y="14280"/>
                  </a:lnTo>
                  <a:close/>
                </a:path>
                <a:path w="277494" h="39370">
                  <a:moveTo>
                    <a:pt x="133769" y="26376"/>
                  </a:moveTo>
                  <a:lnTo>
                    <a:pt x="128021" y="26983"/>
                  </a:lnTo>
                  <a:lnTo>
                    <a:pt x="123592" y="28124"/>
                  </a:lnTo>
                  <a:lnTo>
                    <a:pt x="116901" y="30533"/>
                  </a:lnTo>
                  <a:lnTo>
                    <a:pt x="125759" y="30533"/>
                  </a:lnTo>
                  <a:lnTo>
                    <a:pt x="130733" y="29318"/>
                  </a:lnTo>
                  <a:lnTo>
                    <a:pt x="133707" y="29161"/>
                  </a:lnTo>
                  <a:lnTo>
                    <a:pt x="139591" y="28470"/>
                  </a:lnTo>
                  <a:lnTo>
                    <a:pt x="142382" y="27957"/>
                  </a:lnTo>
                  <a:lnTo>
                    <a:pt x="145361" y="26418"/>
                  </a:lnTo>
                  <a:lnTo>
                    <a:pt x="135120" y="26418"/>
                  </a:lnTo>
                  <a:lnTo>
                    <a:pt x="133769" y="26376"/>
                  </a:lnTo>
                  <a:close/>
                </a:path>
                <a:path w="277494" h="39370">
                  <a:moveTo>
                    <a:pt x="33500" y="26931"/>
                  </a:moveTo>
                  <a:lnTo>
                    <a:pt x="30851" y="27988"/>
                  </a:lnTo>
                  <a:lnTo>
                    <a:pt x="34318" y="27988"/>
                  </a:lnTo>
                  <a:lnTo>
                    <a:pt x="33500" y="26931"/>
                  </a:lnTo>
                  <a:close/>
                </a:path>
                <a:path w="277494" h="39370">
                  <a:moveTo>
                    <a:pt x="139214" y="23967"/>
                  </a:moveTo>
                  <a:lnTo>
                    <a:pt x="135120" y="26418"/>
                  </a:lnTo>
                  <a:lnTo>
                    <a:pt x="145361" y="26418"/>
                  </a:lnTo>
                  <a:lnTo>
                    <a:pt x="147601" y="25245"/>
                  </a:lnTo>
                  <a:lnTo>
                    <a:pt x="150366" y="24522"/>
                  </a:lnTo>
                  <a:lnTo>
                    <a:pt x="151579" y="24281"/>
                  </a:lnTo>
                  <a:lnTo>
                    <a:pt x="142952" y="24281"/>
                  </a:lnTo>
                  <a:lnTo>
                    <a:pt x="139214" y="23967"/>
                  </a:lnTo>
                  <a:close/>
                </a:path>
                <a:path w="277494" h="39370">
                  <a:moveTo>
                    <a:pt x="28872" y="25370"/>
                  </a:moveTo>
                  <a:lnTo>
                    <a:pt x="25731" y="25904"/>
                  </a:lnTo>
                  <a:lnTo>
                    <a:pt x="29255" y="25904"/>
                  </a:lnTo>
                  <a:lnTo>
                    <a:pt x="28872" y="25370"/>
                  </a:lnTo>
                  <a:close/>
                </a:path>
                <a:path w="277494" h="39370">
                  <a:moveTo>
                    <a:pt x="149507" y="21266"/>
                  </a:moveTo>
                  <a:lnTo>
                    <a:pt x="142952" y="24281"/>
                  </a:lnTo>
                  <a:lnTo>
                    <a:pt x="151579" y="24281"/>
                  </a:lnTo>
                  <a:lnTo>
                    <a:pt x="156219" y="23360"/>
                  </a:lnTo>
                  <a:lnTo>
                    <a:pt x="159098" y="21957"/>
                  </a:lnTo>
                  <a:lnTo>
                    <a:pt x="162439" y="21758"/>
                  </a:lnTo>
                  <a:lnTo>
                    <a:pt x="162627" y="21758"/>
                  </a:lnTo>
                  <a:lnTo>
                    <a:pt x="162834" y="21570"/>
                  </a:lnTo>
                  <a:lnTo>
                    <a:pt x="153423" y="21570"/>
                  </a:lnTo>
                  <a:lnTo>
                    <a:pt x="149507" y="21266"/>
                  </a:lnTo>
                  <a:close/>
                </a:path>
                <a:path w="277494" h="39370">
                  <a:moveTo>
                    <a:pt x="261139" y="6439"/>
                  </a:moveTo>
                  <a:lnTo>
                    <a:pt x="255326" y="6439"/>
                  </a:lnTo>
                  <a:lnTo>
                    <a:pt x="260949" y="9549"/>
                  </a:lnTo>
                  <a:lnTo>
                    <a:pt x="266394" y="11476"/>
                  </a:lnTo>
                  <a:lnTo>
                    <a:pt x="272446" y="17716"/>
                  </a:lnTo>
                  <a:lnTo>
                    <a:pt x="274802" y="19350"/>
                  </a:lnTo>
                  <a:lnTo>
                    <a:pt x="276372" y="22302"/>
                  </a:lnTo>
                  <a:lnTo>
                    <a:pt x="276645" y="22763"/>
                  </a:lnTo>
                  <a:lnTo>
                    <a:pt x="277241" y="22533"/>
                  </a:lnTo>
                  <a:lnTo>
                    <a:pt x="277336" y="21098"/>
                  </a:lnTo>
                  <a:lnTo>
                    <a:pt x="276341" y="20166"/>
                  </a:lnTo>
                  <a:lnTo>
                    <a:pt x="273168" y="14596"/>
                  </a:lnTo>
                  <a:lnTo>
                    <a:pt x="269619" y="11245"/>
                  </a:lnTo>
                  <a:lnTo>
                    <a:pt x="264142" y="8146"/>
                  </a:lnTo>
                  <a:lnTo>
                    <a:pt x="263022" y="7622"/>
                  </a:lnTo>
                  <a:lnTo>
                    <a:pt x="261139" y="6439"/>
                  </a:lnTo>
                  <a:close/>
                </a:path>
                <a:path w="277494" h="39370">
                  <a:moveTo>
                    <a:pt x="159612" y="16805"/>
                  </a:moveTo>
                  <a:lnTo>
                    <a:pt x="158188" y="18585"/>
                  </a:lnTo>
                  <a:lnTo>
                    <a:pt x="153423" y="21570"/>
                  </a:lnTo>
                  <a:lnTo>
                    <a:pt x="162834" y="21570"/>
                  </a:lnTo>
                  <a:lnTo>
                    <a:pt x="165276" y="19350"/>
                  </a:lnTo>
                  <a:lnTo>
                    <a:pt x="169290" y="19350"/>
                  </a:lnTo>
                  <a:lnTo>
                    <a:pt x="172000" y="18240"/>
                  </a:lnTo>
                  <a:lnTo>
                    <a:pt x="162104" y="18240"/>
                  </a:lnTo>
                  <a:lnTo>
                    <a:pt x="159612" y="16805"/>
                  </a:lnTo>
                  <a:close/>
                </a:path>
                <a:path w="277494" h="39370">
                  <a:moveTo>
                    <a:pt x="169290" y="19350"/>
                  </a:moveTo>
                  <a:lnTo>
                    <a:pt x="165276" y="19350"/>
                  </a:lnTo>
                  <a:lnTo>
                    <a:pt x="168753" y="19570"/>
                  </a:lnTo>
                  <a:lnTo>
                    <a:pt x="169290" y="19350"/>
                  </a:lnTo>
                  <a:close/>
                </a:path>
                <a:path w="277494" h="39370">
                  <a:moveTo>
                    <a:pt x="167643" y="13570"/>
                  </a:moveTo>
                  <a:lnTo>
                    <a:pt x="165674" y="16763"/>
                  </a:lnTo>
                  <a:lnTo>
                    <a:pt x="162648" y="17695"/>
                  </a:lnTo>
                  <a:lnTo>
                    <a:pt x="162104" y="18240"/>
                  </a:lnTo>
                  <a:lnTo>
                    <a:pt x="172000" y="18240"/>
                  </a:lnTo>
                  <a:lnTo>
                    <a:pt x="172281" y="18125"/>
                  </a:lnTo>
                  <a:lnTo>
                    <a:pt x="172847" y="17842"/>
                  </a:lnTo>
                  <a:lnTo>
                    <a:pt x="175465" y="17842"/>
                  </a:lnTo>
                  <a:lnTo>
                    <a:pt x="175736" y="17695"/>
                  </a:lnTo>
                  <a:lnTo>
                    <a:pt x="177358" y="15873"/>
                  </a:lnTo>
                  <a:lnTo>
                    <a:pt x="171622" y="15873"/>
                  </a:lnTo>
                  <a:lnTo>
                    <a:pt x="167643" y="13570"/>
                  </a:lnTo>
                  <a:close/>
                </a:path>
                <a:path w="277494" h="39370">
                  <a:moveTo>
                    <a:pt x="175465" y="17842"/>
                  </a:moveTo>
                  <a:lnTo>
                    <a:pt x="172847" y="17842"/>
                  </a:lnTo>
                  <a:lnTo>
                    <a:pt x="174763" y="18208"/>
                  </a:lnTo>
                  <a:lnTo>
                    <a:pt x="175465" y="17842"/>
                  </a:lnTo>
                  <a:close/>
                </a:path>
                <a:path w="277494" h="39370">
                  <a:moveTo>
                    <a:pt x="197820" y="5874"/>
                  </a:moveTo>
                  <a:lnTo>
                    <a:pt x="175559" y="13036"/>
                  </a:lnTo>
                  <a:lnTo>
                    <a:pt x="174449" y="14460"/>
                  </a:lnTo>
                  <a:lnTo>
                    <a:pt x="172281" y="15140"/>
                  </a:lnTo>
                  <a:lnTo>
                    <a:pt x="171622" y="15873"/>
                  </a:lnTo>
                  <a:lnTo>
                    <a:pt x="177358" y="15873"/>
                  </a:lnTo>
                  <a:lnTo>
                    <a:pt x="177601" y="15601"/>
                  </a:lnTo>
                  <a:lnTo>
                    <a:pt x="178951" y="15266"/>
                  </a:lnTo>
                  <a:lnTo>
                    <a:pt x="186281" y="15266"/>
                  </a:lnTo>
                  <a:lnTo>
                    <a:pt x="191443" y="13318"/>
                  </a:lnTo>
                  <a:lnTo>
                    <a:pt x="196940" y="9371"/>
                  </a:lnTo>
                  <a:lnTo>
                    <a:pt x="197809" y="8942"/>
                  </a:lnTo>
                  <a:lnTo>
                    <a:pt x="202050" y="8764"/>
                  </a:lnTo>
                  <a:lnTo>
                    <a:pt x="205160" y="7842"/>
                  </a:lnTo>
                  <a:lnTo>
                    <a:pt x="209223" y="7329"/>
                  </a:lnTo>
                  <a:lnTo>
                    <a:pt x="211042" y="6156"/>
                  </a:lnTo>
                  <a:lnTo>
                    <a:pt x="201171" y="6156"/>
                  </a:lnTo>
                  <a:lnTo>
                    <a:pt x="197820" y="5874"/>
                  </a:lnTo>
                  <a:close/>
                </a:path>
                <a:path w="277494" h="39370">
                  <a:moveTo>
                    <a:pt x="5370" y="13556"/>
                  </a:moveTo>
                  <a:lnTo>
                    <a:pt x="5648" y="14198"/>
                  </a:lnTo>
                  <a:lnTo>
                    <a:pt x="5922" y="14280"/>
                  </a:lnTo>
                  <a:lnTo>
                    <a:pt x="5370" y="13556"/>
                  </a:lnTo>
                  <a:close/>
                </a:path>
                <a:path w="277494" h="39370">
                  <a:moveTo>
                    <a:pt x="779" y="4533"/>
                  </a:moveTo>
                  <a:lnTo>
                    <a:pt x="121" y="5245"/>
                  </a:lnTo>
                  <a:lnTo>
                    <a:pt x="0" y="5800"/>
                  </a:lnTo>
                  <a:lnTo>
                    <a:pt x="1187" y="9518"/>
                  </a:lnTo>
                  <a:lnTo>
                    <a:pt x="3847" y="10240"/>
                  </a:lnTo>
                  <a:lnTo>
                    <a:pt x="4797" y="12805"/>
                  </a:lnTo>
                  <a:lnTo>
                    <a:pt x="5370" y="13556"/>
                  </a:lnTo>
                  <a:lnTo>
                    <a:pt x="3763" y="9842"/>
                  </a:lnTo>
                  <a:lnTo>
                    <a:pt x="1038" y="5486"/>
                  </a:lnTo>
                  <a:lnTo>
                    <a:pt x="779" y="4533"/>
                  </a:lnTo>
                  <a:close/>
                </a:path>
                <a:path w="277494" h="39370">
                  <a:moveTo>
                    <a:pt x="253048" y="3874"/>
                  </a:moveTo>
                  <a:lnTo>
                    <a:pt x="241588" y="3874"/>
                  </a:lnTo>
                  <a:lnTo>
                    <a:pt x="243515" y="3926"/>
                  </a:lnTo>
                  <a:lnTo>
                    <a:pt x="248195" y="5800"/>
                  </a:lnTo>
                  <a:lnTo>
                    <a:pt x="251102" y="5936"/>
                  </a:lnTo>
                  <a:lnTo>
                    <a:pt x="254488" y="6544"/>
                  </a:lnTo>
                  <a:lnTo>
                    <a:pt x="255326" y="6439"/>
                  </a:lnTo>
                  <a:lnTo>
                    <a:pt x="261139" y="6439"/>
                  </a:lnTo>
                  <a:lnTo>
                    <a:pt x="257755" y="4314"/>
                  </a:lnTo>
                  <a:lnTo>
                    <a:pt x="253048" y="3874"/>
                  </a:lnTo>
                  <a:close/>
                </a:path>
                <a:path w="277494" h="39370">
                  <a:moveTo>
                    <a:pt x="203013" y="3968"/>
                  </a:moveTo>
                  <a:lnTo>
                    <a:pt x="201171" y="6156"/>
                  </a:lnTo>
                  <a:lnTo>
                    <a:pt x="211042" y="6156"/>
                  </a:lnTo>
                  <a:lnTo>
                    <a:pt x="211432" y="5905"/>
                  </a:lnTo>
                  <a:lnTo>
                    <a:pt x="212591" y="5905"/>
                  </a:lnTo>
                  <a:lnTo>
                    <a:pt x="213040" y="5853"/>
                  </a:lnTo>
                  <a:lnTo>
                    <a:pt x="205055" y="5853"/>
                  </a:lnTo>
                  <a:lnTo>
                    <a:pt x="203013" y="3968"/>
                  </a:lnTo>
                  <a:close/>
                </a:path>
                <a:path w="277494" h="39370">
                  <a:moveTo>
                    <a:pt x="212591" y="5905"/>
                  </a:moveTo>
                  <a:lnTo>
                    <a:pt x="211432" y="5905"/>
                  </a:lnTo>
                  <a:lnTo>
                    <a:pt x="212412" y="5926"/>
                  </a:lnTo>
                  <a:lnTo>
                    <a:pt x="212591" y="5905"/>
                  </a:lnTo>
                  <a:close/>
                </a:path>
                <a:path w="277494" h="39370">
                  <a:moveTo>
                    <a:pt x="222186" y="1989"/>
                  </a:moveTo>
                  <a:lnTo>
                    <a:pt x="219139" y="2575"/>
                  </a:lnTo>
                  <a:lnTo>
                    <a:pt x="214280" y="3308"/>
                  </a:lnTo>
                  <a:lnTo>
                    <a:pt x="212458" y="3455"/>
                  </a:lnTo>
                  <a:lnTo>
                    <a:pt x="208856" y="3811"/>
                  </a:lnTo>
                  <a:lnTo>
                    <a:pt x="207202" y="4240"/>
                  </a:lnTo>
                  <a:lnTo>
                    <a:pt x="205055" y="5853"/>
                  </a:lnTo>
                  <a:lnTo>
                    <a:pt x="213040" y="5853"/>
                  </a:lnTo>
                  <a:lnTo>
                    <a:pt x="218249" y="5245"/>
                  </a:lnTo>
                  <a:lnTo>
                    <a:pt x="224716" y="5245"/>
                  </a:lnTo>
                  <a:lnTo>
                    <a:pt x="231264" y="3256"/>
                  </a:lnTo>
                  <a:lnTo>
                    <a:pt x="234027" y="2188"/>
                  </a:lnTo>
                  <a:lnTo>
                    <a:pt x="227358" y="2188"/>
                  </a:lnTo>
                  <a:lnTo>
                    <a:pt x="226447" y="2062"/>
                  </a:lnTo>
                  <a:lnTo>
                    <a:pt x="222186" y="1989"/>
                  </a:lnTo>
                  <a:close/>
                </a:path>
                <a:path w="277494" h="39370">
                  <a:moveTo>
                    <a:pt x="224716" y="5245"/>
                  </a:moveTo>
                  <a:lnTo>
                    <a:pt x="218249" y="5245"/>
                  </a:lnTo>
                  <a:lnTo>
                    <a:pt x="223337" y="5664"/>
                  </a:lnTo>
                  <a:lnTo>
                    <a:pt x="224716" y="5245"/>
                  </a:lnTo>
                  <a:close/>
                </a:path>
                <a:path w="277494" h="39370">
                  <a:moveTo>
                    <a:pt x="237280" y="1989"/>
                  </a:moveTo>
                  <a:lnTo>
                    <a:pt x="234541" y="1989"/>
                  </a:lnTo>
                  <a:lnTo>
                    <a:pt x="238154" y="4984"/>
                  </a:lnTo>
                  <a:lnTo>
                    <a:pt x="238803" y="4670"/>
                  </a:lnTo>
                  <a:lnTo>
                    <a:pt x="241588" y="3874"/>
                  </a:lnTo>
                  <a:lnTo>
                    <a:pt x="253048" y="3874"/>
                  </a:lnTo>
                  <a:lnTo>
                    <a:pt x="252823" y="3853"/>
                  </a:lnTo>
                  <a:lnTo>
                    <a:pt x="249140" y="2753"/>
                  </a:lnTo>
                  <a:lnTo>
                    <a:pt x="238593" y="2753"/>
                  </a:lnTo>
                  <a:lnTo>
                    <a:pt x="237280" y="1989"/>
                  </a:lnTo>
                  <a:close/>
                </a:path>
                <a:path w="277494" h="39370">
                  <a:moveTo>
                    <a:pt x="242311" y="1151"/>
                  </a:moveTo>
                  <a:lnTo>
                    <a:pt x="238593" y="2753"/>
                  </a:lnTo>
                  <a:lnTo>
                    <a:pt x="249140" y="2753"/>
                  </a:lnTo>
                  <a:lnTo>
                    <a:pt x="245106" y="1549"/>
                  </a:lnTo>
                  <a:lnTo>
                    <a:pt x="242311" y="1151"/>
                  </a:lnTo>
                  <a:close/>
                </a:path>
                <a:path w="277494" h="39370">
                  <a:moveTo>
                    <a:pt x="233861" y="0"/>
                  </a:moveTo>
                  <a:lnTo>
                    <a:pt x="230897" y="712"/>
                  </a:lnTo>
                  <a:lnTo>
                    <a:pt x="227358" y="2188"/>
                  </a:lnTo>
                  <a:lnTo>
                    <a:pt x="234027" y="2188"/>
                  </a:lnTo>
                  <a:lnTo>
                    <a:pt x="234541" y="1989"/>
                  </a:lnTo>
                  <a:lnTo>
                    <a:pt x="237280" y="1989"/>
                  </a:lnTo>
                  <a:lnTo>
                    <a:pt x="233861" y="0"/>
                  </a:lnTo>
                  <a:close/>
                </a:path>
              </a:pathLst>
            </a:custGeom>
            <a:solidFill>
              <a:srgbClr val="CBC1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7917486" y="7963621"/>
              <a:ext cx="146685" cy="31750"/>
            </a:xfrm>
            <a:custGeom>
              <a:avLst/>
              <a:gdLst/>
              <a:ahLst/>
              <a:cxnLst/>
              <a:rect l="l" t="t" r="r" b="b"/>
              <a:pathLst>
                <a:path w="146684" h="31750">
                  <a:moveTo>
                    <a:pt x="0" y="0"/>
                  </a:moveTo>
                  <a:lnTo>
                    <a:pt x="2335" y="2670"/>
                  </a:lnTo>
                  <a:lnTo>
                    <a:pt x="4020" y="5842"/>
                  </a:lnTo>
                  <a:lnTo>
                    <a:pt x="6617" y="8313"/>
                  </a:lnTo>
                  <a:lnTo>
                    <a:pt x="9004" y="9109"/>
                  </a:lnTo>
                  <a:lnTo>
                    <a:pt x="10680" y="11036"/>
                  </a:lnTo>
                  <a:lnTo>
                    <a:pt x="18051" y="15109"/>
                  </a:lnTo>
                  <a:lnTo>
                    <a:pt x="23559" y="17465"/>
                  </a:lnTo>
                  <a:lnTo>
                    <a:pt x="30930" y="23151"/>
                  </a:lnTo>
                  <a:lnTo>
                    <a:pt x="34239" y="23695"/>
                  </a:lnTo>
                  <a:lnTo>
                    <a:pt x="43150" y="25831"/>
                  </a:lnTo>
                  <a:lnTo>
                    <a:pt x="47998" y="28742"/>
                  </a:lnTo>
                  <a:lnTo>
                    <a:pt x="50626" y="28773"/>
                  </a:lnTo>
                  <a:lnTo>
                    <a:pt x="57108" y="29925"/>
                  </a:lnTo>
                  <a:lnTo>
                    <a:pt x="61191" y="29559"/>
                  </a:lnTo>
                  <a:lnTo>
                    <a:pt x="67537" y="31297"/>
                  </a:lnTo>
                  <a:lnTo>
                    <a:pt x="70133" y="31674"/>
                  </a:lnTo>
                  <a:lnTo>
                    <a:pt x="74112" y="29988"/>
                  </a:lnTo>
                  <a:lnTo>
                    <a:pt x="75694" y="30721"/>
                  </a:lnTo>
                  <a:lnTo>
                    <a:pt x="77830" y="30711"/>
                  </a:lnTo>
                  <a:lnTo>
                    <a:pt x="78489" y="31046"/>
                  </a:lnTo>
                  <a:lnTo>
                    <a:pt x="82751" y="29433"/>
                  </a:lnTo>
                  <a:lnTo>
                    <a:pt x="86740" y="29548"/>
                  </a:lnTo>
                  <a:lnTo>
                    <a:pt x="93536" y="28041"/>
                  </a:lnTo>
                  <a:lnTo>
                    <a:pt x="96667" y="27098"/>
                  </a:lnTo>
                  <a:lnTo>
                    <a:pt x="100541" y="28187"/>
                  </a:lnTo>
                  <a:lnTo>
                    <a:pt x="101201" y="28124"/>
                  </a:lnTo>
                  <a:lnTo>
                    <a:pt x="107075" y="24973"/>
                  </a:lnTo>
                  <a:lnTo>
                    <a:pt x="112802" y="25391"/>
                  </a:lnTo>
                  <a:lnTo>
                    <a:pt x="124875" y="24774"/>
                  </a:lnTo>
                  <a:lnTo>
                    <a:pt x="131744" y="23433"/>
                  </a:lnTo>
                  <a:lnTo>
                    <a:pt x="135671" y="23412"/>
                  </a:lnTo>
                  <a:lnTo>
                    <a:pt x="139765" y="21161"/>
                  </a:lnTo>
                  <a:lnTo>
                    <a:pt x="141199" y="21381"/>
                  </a:lnTo>
                  <a:lnTo>
                    <a:pt x="143587" y="21392"/>
                  </a:lnTo>
                  <a:lnTo>
                    <a:pt x="145231" y="20240"/>
                  </a:lnTo>
                  <a:lnTo>
                    <a:pt x="146267" y="18146"/>
                  </a:lnTo>
                  <a:lnTo>
                    <a:pt x="143974" y="17392"/>
                  </a:lnTo>
                  <a:lnTo>
                    <a:pt x="141629" y="17360"/>
                  </a:lnTo>
                  <a:lnTo>
                    <a:pt x="136707" y="18858"/>
                  </a:lnTo>
                  <a:lnTo>
                    <a:pt x="134414" y="18240"/>
                  </a:lnTo>
                  <a:lnTo>
                    <a:pt x="130980" y="19947"/>
                  </a:lnTo>
                  <a:lnTo>
                    <a:pt x="128959" y="20522"/>
                  </a:lnTo>
                  <a:lnTo>
                    <a:pt x="125221" y="18397"/>
                  </a:lnTo>
                  <a:lnTo>
                    <a:pt x="123671" y="18931"/>
                  </a:lnTo>
                  <a:lnTo>
                    <a:pt x="121022" y="20784"/>
                  </a:lnTo>
                  <a:lnTo>
                    <a:pt x="119807" y="20973"/>
                  </a:lnTo>
                  <a:lnTo>
                    <a:pt x="117399" y="19549"/>
                  </a:lnTo>
                  <a:lnTo>
                    <a:pt x="116279" y="19433"/>
                  </a:lnTo>
                  <a:lnTo>
                    <a:pt x="113724" y="20449"/>
                  </a:lnTo>
                  <a:lnTo>
                    <a:pt x="112247" y="20198"/>
                  </a:lnTo>
                  <a:lnTo>
                    <a:pt x="108939" y="20250"/>
                  </a:lnTo>
                  <a:lnTo>
                    <a:pt x="108467" y="21779"/>
                  </a:lnTo>
                  <a:lnTo>
                    <a:pt x="108740" y="22658"/>
                  </a:lnTo>
                  <a:lnTo>
                    <a:pt x="107745" y="22062"/>
                  </a:lnTo>
                  <a:lnTo>
                    <a:pt x="105839" y="21350"/>
                  </a:lnTo>
                  <a:lnTo>
                    <a:pt x="104153" y="19727"/>
                  </a:lnTo>
                  <a:lnTo>
                    <a:pt x="101860" y="20700"/>
                  </a:lnTo>
                  <a:lnTo>
                    <a:pt x="99169" y="21266"/>
                  </a:lnTo>
                  <a:lnTo>
                    <a:pt x="96405" y="20920"/>
                  </a:lnTo>
                  <a:lnTo>
                    <a:pt x="89777" y="21475"/>
                  </a:lnTo>
                  <a:lnTo>
                    <a:pt x="86259" y="22878"/>
                  </a:lnTo>
                  <a:lnTo>
                    <a:pt x="80720" y="24250"/>
                  </a:lnTo>
                  <a:lnTo>
                    <a:pt x="79076" y="24093"/>
                  </a:lnTo>
                  <a:lnTo>
                    <a:pt x="75694" y="22805"/>
                  </a:lnTo>
                  <a:lnTo>
                    <a:pt x="69421" y="24365"/>
                  </a:lnTo>
                  <a:lnTo>
                    <a:pt x="66364" y="24962"/>
                  </a:lnTo>
                  <a:lnTo>
                    <a:pt x="60595" y="22826"/>
                  </a:lnTo>
                  <a:lnTo>
                    <a:pt x="51715" y="23339"/>
                  </a:lnTo>
                  <a:lnTo>
                    <a:pt x="48637" y="23674"/>
                  </a:lnTo>
                  <a:lnTo>
                    <a:pt x="37182" y="18564"/>
                  </a:lnTo>
                  <a:lnTo>
                    <a:pt x="31077" y="16208"/>
                  </a:lnTo>
                  <a:lnTo>
                    <a:pt x="29067" y="15601"/>
                  </a:lnTo>
                  <a:lnTo>
                    <a:pt x="22753" y="15580"/>
                  </a:lnTo>
                  <a:lnTo>
                    <a:pt x="19580" y="13046"/>
                  </a:lnTo>
                  <a:lnTo>
                    <a:pt x="12826" y="8711"/>
                  </a:lnTo>
                  <a:lnTo>
                    <a:pt x="8408" y="7266"/>
                  </a:lnTo>
                  <a:lnTo>
                    <a:pt x="6994" y="5067"/>
                  </a:lnTo>
                  <a:lnTo>
                    <a:pt x="3937" y="1570"/>
                  </a:lnTo>
                  <a:lnTo>
                    <a:pt x="2219" y="3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AD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7899717" y="7929203"/>
              <a:ext cx="272415" cy="39370"/>
            </a:xfrm>
            <a:custGeom>
              <a:avLst/>
              <a:gdLst/>
              <a:ahLst/>
              <a:cxnLst/>
              <a:rect l="l" t="t" r="r" b="b"/>
              <a:pathLst>
                <a:path w="272415" h="39370">
                  <a:moveTo>
                    <a:pt x="236097" y="0"/>
                  </a:moveTo>
                  <a:lnTo>
                    <a:pt x="232265" y="743"/>
                  </a:lnTo>
                  <a:lnTo>
                    <a:pt x="226087" y="1361"/>
                  </a:lnTo>
                  <a:lnTo>
                    <a:pt x="223773" y="2753"/>
                  </a:lnTo>
                  <a:lnTo>
                    <a:pt x="218485" y="3916"/>
                  </a:lnTo>
                  <a:lnTo>
                    <a:pt x="214339" y="3361"/>
                  </a:lnTo>
                  <a:lnTo>
                    <a:pt x="204915" y="6094"/>
                  </a:lnTo>
                  <a:lnTo>
                    <a:pt x="200412" y="6680"/>
                  </a:lnTo>
                  <a:lnTo>
                    <a:pt x="193365" y="8785"/>
                  </a:lnTo>
                  <a:lnTo>
                    <a:pt x="190863" y="9894"/>
                  </a:lnTo>
                  <a:lnTo>
                    <a:pt x="186685" y="12952"/>
                  </a:lnTo>
                  <a:lnTo>
                    <a:pt x="184580" y="13926"/>
                  </a:lnTo>
                  <a:lnTo>
                    <a:pt x="178434" y="13570"/>
                  </a:lnTo>
                  <a:lnTo>
                    <a:pt x="175293" y="15800"/>
                  </a:lnTo>
                  <a:lnTo>
                    <a:pt x="169010" y="16596"/>
                  </a:lnTo>
                  <a:lnTo>
                    <a:pt x="166528" y="17371"/>
                  </a:lnTo>
                  <a:lnTo>
                    <a:pt x="162539" y="20145"/>
                  </a:lnTo>
                  <a:lnTo>
                    <a:pt x="148550" y="22302"/>
                  </a:lnTo>
                  <a:lnTo>
                    <a:pt x="141377" y="24700"/>
                  </a:lnTo>
                  <a:lnTo>
                    <a:pt x="133838" y="25716"/>
                  </a:lnTo>
                  <a:lnTo>
                    <a:pt x="131608" y="26229"/>
                  </a:lnTo>
                  <a:lnTo>
                    <a:pt x="127755" y="28512"/>
                  </a:lnTo>
                  <a:lnTo>
                    <a:pt x="122687" y="27192"/>
                  </a:lnTo>
                  <a:lnTo>
                    <a:pt x="119053" y="28815"/>
                  </a:lnTo>
                  <a:lnTo>
                    <a:pt x="112206" y="30993"/>
                  </a:lnTo>
                  <a:lnTo>
                    <a:pt x="108949" y="31695"/>
                  </a:lnTo>
                  <a:lnTo>
                    <a:pt x="105169" y="33339"/>
                  </a:lnTo>
                  <a:lnTo>
                    <a:pt x="99065" y="32826"/>
                  </a:lnTo>
                  <a:lnTo>
                    <a:pt x="93410" y="35548"/>
                  </a:lnTo>
                  <a:lnTo>
                    <a:pt x="87138" y="33622"/>
                  </a:lnTo>
                  <a:lnTo>
                    <a:pt x="86039" y="33684"/>
                  </a:lnTo>
                  <a:lnTo>
                    <a:pt x="81149" y="34710"/>
                  </a:lnTo>
                  <a:lnTo>
                    <a:pt x="76290" y="33820"/>
                  </a:lnTo>
                  <a:lnTo>
                    <a:pt x="66594" y="33129"/>
                  </a:lnTo>
                  <a:lnTo>
                    <a:pt x="61746" y="33464"/>
                  </a:lnTo>
                  <a:lnTo>
                    <a:pt x="51537" y="32658"/>
                  </a:lnTo>
                  <a:lnTo>
                    <a:pt x="47810" y="32627"/>
                  </a:lnTo>
                  <a:lnTo>
                    <a:pt x="41946" y="29506"/>
                  </a:lnTo>
                  <a:lnTo>
                    <a:pt x="37810" y="27601"/>
                  </a:lnTo>
                  <a:lnTo>
                    <a:pt x="30344" y="27109"/>
                  </a:lnTo>
                  <a:lnTo>
                    <a:pt x="28229" y="25025"/>
                  </a:lnTo>
                  <a:lnTo>
                    <a:pt x="24418" y="23601"/>
                  </a:lnTo>
                  <a:lnTo>
                    <a:pt x="23821" y="23245"/>
                  </a:lnTo>
                  <a:lnTo>
                    <a:pt x="19182" y="20700"/>
                  </a:lnTo>
                  <a:lnTo>
                    <a:pt x="13235" y="18250"/>
                  </a:lnTo>
                  <a:lnTo>
                    <a:pt x="10879" y="15423"/>
                  </a:lnTo>
                  <a:lnTo>
                    <a:pt x="6554" y="10826"/>
                  </a:lnTo>
                  <a:lnTo>
                    <a:pt x="5005" y="8596"/>
                  </a:lnTo>
                  <a:lnTo>
                    <a:pt x="1183" y="6743"/>
                  </a:lnTo>
                  <a:lnTo>
                    <a:pt x="1486" y="4785"/>
                  </a:lnTo>
                  <a:lnTo>
                    <a:pt x="0" y="4272"/>
                  </a:lnTo>
                  <a:lnTo>
                    <a:pt x="2282" y="10554"/>
                  </a:lnTo>
                  <a:lnTo>
                    <a:pt x="4418" y="13203"/>
                  </a:lnTo>
                  <a:lnTo>
                    <a:pt x="5308" y="13695"/>
                  </a:lnTo>
                  <a:lnTo>
                    <a:pt x="5476" y="14879"/>
                  </a:lnTo>
                  <a:lnTo>
                    <a:pt x="10292" y="17465"/>
                  </a:lnTo>
                  <a:lnTo>
                    <a:pt x="13339" y="20648"/>
                  </a:lnTo>
                  <a:lnTo>
                    <a:pt x="21685" y="27747"/>
                  </a:lnTo>
                  <a:lnTo>
                    <a:pt x="27423" y="30396"/>
                  </a:lnTo>
                  <a:lnTo>
                    <a:pt x="36166" y="32459"/>
                  </a:lnTo>
                  <a:lnTo>
                    <a:pt x="38532" y="33213"/>
                  </a:lnTo>
                  <a:lnTo>
                    <a:pt x="43391" y="35328"/>
                  </a:lnTo>
                  <a:lnTo>
                    <a:pt x="46082" y="36166"/>
                  </a:lnTo>
                  <a:lnTo>
                    <a:pt x="48899" y="36669"/>
                  </a:lnTo>
                  <a:lnTo>
                    <a:pt x="51830" y="36229"/>
                  </a:lnTo>
                  <a:lnTo>
                    <a:pt x="54678" y="37182"/>
                  </a:lnTo>
                  <a:lnTo>
                    <a:pt x="59820" y="37182"/>
                  </a:lnTo>
                  <a:lnTo>
                    <a:pt x="61977" y="36459"/>
                  </a:lnTo>
                  <a:lnTo>
                    <a:pt x="65809" y="37182"/>
                  </a:lnTo>
                  <a:lnTo>
                    <a:pt x="67432" y="37129"/>
                  </a:lnTo>
                  <a:lnTo>
                    <a:pt x="70259" y="38522"/>
                  </a:lnTo>
                  <a:lnTo>
                    <a:pt x="74154" y="37611"/>
                  </a:lnTo>
                  <a:lnTo>
                    <a:pt x="77317" y="38763"/>
                  </a:lnTo>
                  <a:lnTo>
                    <a:pt x="83610" y="38689"/>
                  </a:lnTo>
                  <a:lnTo>
                    <a:pt x="86321" y="37517"/>
                  </a:lnTo>
                  <a:lnTo>
                    <a:pt x="87746" y="37506"/>
                  </a:lnTo>
                  <a:lnTo>
                    <a:pt x="92258" y="38899"/>
                  </a:lnTo>
                  <a:lnTo>
                    <a:pt x="99368" y="36522"/>
                  </a:lnTo>
                  <a:lnTo>
                    <a:pt x="104436" y="36208"/>
                  </a:lnTo>
                  <a:lnTo>
                    <a:pt x="107274" y="35758"/>
                  </a:lnTo>
                  <a:lnTo>
                    <a:pt x="112792" y="33611"/>
                  </a:lnTo>
                  <a:lnTo>
                    <a:pt x="115839" y="34009"/>
                  </a:lnTo>
                  <a:lnTo>
                    <a:pt x="122970" y="31841"/>
                  </a:lnTo>
                  <a:lnTo>
                    <a:pt x="127221" y="32658"/>
                  </a:lnTo>
                  <a:lnTo>
                    <a:pt x="128907" y="31318"/>
                  </a:lnTo>
                  <a:lnTo>
                    <a:pt x="133032" y="29140"/>
                  </a:lnTo>
                  <a:lnTo>
                    <a:pt x="135650" y="28564"/>
                  </a:lnTo>
                  <a:lnTo>
                    <a:pt x="144875" y="27611"/>
                  </a:lnTo>
                  <a:lnTo>
                    <a:pt x="148330" y="25852"/>
                  </a:lnTo>
                  <a:lnTo>
                    <a:pt x="148634" y="25255"/>
                  </a:lnTo>
                  <a:lnTo>
                    <a:pt x="154309" y="24376"/>
                  </a:lnTo>
                  <a:lnTo>
                    <a:pt x="159586" y="24135"/>
                  </a:lnTo>
                  <a:lnTo>
                    <a:pt x="169209" y="19433"/>
                  </a:lnTo>
                  <a:lnTo>
                    <a:pt x="174926" y="19716"/>
                  </a:lnTo>
                  <a:lnTo>
                    <a:pt x="180465" y="17161"/>
                  </a:lnTo>
                  <a:lnTo>
                    <a:pt x="184140" y="17350"/>
                  </a:lnTo>
                  <a:lnTo>
                    <a:pt x="186591" y="16596"/>
                  </a:lnTo>
                  <a:lnTo>
                    <a:pt x="192067" y="12470"/>
                  </a:lnTo>
                  <a:lnTo>
                    <a:pt x="196035" y="10858"/>
                  </a:lnTo>
                  <a:lnTo>
                    <a:pt x="206810" y="8083"/>
                  </a:lnTo>
                  <a:lnTo>
                    <a:pt x="213323" y="5832"/>
                  </a:lnTo>
                  <a:lnTo>
                    <a:pt x="222527" y="6272"/>
                  </a:lnTo>
                  <a:lnTo>
                    <a:pt x="224705" y="5685"/>
                  </a:lnTo>
                  <a:lnTo>
                    <a:pt x="229856" y="3706"/>
                  </a:lnTo>
                  <a:lnTo>
                    <a:pt x="232998" y="3277"/>
                  </a:lnTo>
                  <a:lnTo>
                    <a:pt x="240306" y="3549"/>
                  </a:lnTo>
                  <a:lnTo>
                    <a:pt x="244212" y="4607"/>
                  </a:lnTo>
                  <a:lnTo>
                    <a:pt x="249165" y="4293"/>
                  </a:lnTo>
                  <a:lnTo>
                    <a:pt x="250086" y="4460"/>
                  </a:lnTo>
                  <a:lnTo>
                    <a:pt x="254777" y="6565"/>
                  </a:lnTo>
                  <a:lnTo>
                    <a:pt x="258840" y="7915"/>
                  </a:lnTo>
                  <a:lnTo>
                    <a:pt x="261740" y="11570"/>
                  </a:lnTo>
                  <a:lnTo>
                    <a:pt x="265510" y="14093"/>
                  </a:lnTo>
                  <a:lnTo>
                    <a:pt x="267970" y="17601"/>
                  </a:lnTo>
                  <a:lnTo>
                    <a:pt x="269949" y="22774"/>
                  </a:lnTo>
                  <a:lnTo>
                    <a:pt x="270546" y="23758"/>
                  </a:lnTo>
                  <a:lnTo>
                    <a:pt x="271876" y="23747"/>
                  </a:lnTo>
                  <a:lnTo>
                    <a:pt x="272305" y="23371"/>
                  </a:lnTo>
                  <a:lnTo>
                    <a:pt x="270693" y="20187"/>
                  </a:lnTo>
                  <a:lnTo>
                    <a:pt x="269667" y="16920"/>
                  </a:lnTo>
                  <a:lnTo>
                    <a:pt x="263405" y="9832"/>
                  </a:lnTo>
                  <a:lnTo>
                    <a:pt x="259479" y="6156"/>
                  </a:lnTo>
                  <a:lnTo>
                    <a:pt x="252180" y="1769"/>
                  </a:lnTo>
                  <a:lnTo>
                    <a:pt x="243919" y="1382"/>
                  </a:lnTo>
                  <a:lnTo>
                    <a:pt x="241866" y="1444"/>
                  </a:lnTo>
                  <a:lnTo>
                    <a:pt x="236097" y="0"/>
                  </a:lnTo>
                  <a:close/>
                </a:path>
              </a:pathLst>
            </a:custGeom>
            <a:solidFill>
              <a:srgbClr val="C1B8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7906774" y="7940145"/>
              <a:ext cx="266065" cy="40005"/>
            </a:xfrm>
            <a:custGeom>
              <a:avLst/>
              <a:gdLst/>
              <a:ahLst/>
              <a:cxnLst/>
              <a:rect l="l" t="t" r="r" b="b"/>
              <a:pathLst>
                <a:path w="266065" h="40004">
                  <a:moveTo>
                    <a:pt x="242736" y="0"/>
                  </a:moveTo>
                  <a:lnTo>
                    <a:pt x="233343" y="1235"/>
                  </a:lnTo>
                  <a:lnTo>
                    <a:pt x="231909" y="1225"/>
                  </a:lnTo>
                  <a:lnTo>
                    <a:pt x="227008" y="261"/>
                  </a:lnTo>
                  <a:lnTo>
                    <a:pt x="223825" y="1759"/>
                  </a:lnTo>
                  <a:lnTo>
                    <a:pt x="215606" y="3392"/>
                  </a:lnTo>
                  <a:lnTo>
                    <a:pt x="208705" y="2889"/>
                  </a:lnTo>
                  <a:lnTo>
                    <a:pt x="204758" y="4910"/>
                  </a:lnTo>
                  <a:lnTo>
                    <a:pt x="199627" y="5916"/>
                  </a:lnTo>
                  <a:lnTo>
                    <a:pt x="197512" y="8439"/>
                  </a:lnTo>
                  <a:lnTo>
                    <a:pt x="194863" y="7455"/>
                  </a:lnTo>
                  <a:lnTo>
                    <a:pt x="190591" y="10617"/>
                  </a:lnTo>
                  <a:lnTo>
                    <a:pt x="189198" y="11287"/>
                  </a:lnTo>
                  <a:lnTo>
                    <a:pt x="185606" y="10963"/>
                  </a:lnTo>
                  <a:lnTo>
                    <a:pt x="179638" y="14041"/>
                  </a:lnTo>
                  <a:lnTo>
                    <a:pt x="176654" y="14470"/>
                  </a:lnTo>
                  <a:lnTo>
                    <a:pt x="170068" y="17203"/>
                  </a:lnTo>
                  <a:lnTo>
                    <a:pt x="165932" y="17915"/>
                  </a:lnTo>
                  <a:lnTo>
                    <a:pt x="158204" y="21182"/>
                  </a:lnTo>
                  <a:lnTo>
                    <a:pt x="153848" y="21161"/>
                  </a:lnTo>
                  <a:lnTo>
                    <a:pt x="148895" y="22973"/>
                  </a:lnTo>
                  <a:lnTo>
                    <a:pt x="147827" y="23098"/>
                  </a:lnTo>
                  <a:lnTo>
                    <a:pt x="145011" y="24857"/>
                  </a:lnTo>
                  <a:lnTo>
                    <a:pt x="143032" y="25151"/>
                  </a:lnTo>
                  <a:lnTo>
                    <a:pt x="137922" y="24774"/>
                  </a:lnTo>
                  <a:lnTo>
                    <a:pt x="135001" y="25517"/>
                  </a:lnTo>
                  <a:lnTo>
                    <a:pt x="130341" y="28637"/>
                  </a:lnTo>
                  <a:lnTo>
                    <a:pt x="127786" y="27915"/>
                  </a:lnTo>
                  <a:lnTo>
                    <a:pt x="121807" y="29852"/>
                  </a:lnTo>
                  <a:lnTo>
                    <a:pt x="117860" y="29339"/>
                  </a:lnTo>
                  <a:lnTo>
                    <a:pt x="113870" y="30669"/>
                  </a:lnTo>
                  <a:lnTo>
                    <a:pt x="113378" y="30690"/>
                  </a:lnTo>
                  <a:lnTo>
                    <a:pt x="110551" y="29035"/>
                  </a:lnTo>
                  <a:lnTo>
                    <a:pt x="108070" y="30187"/>
                  </a:lnTo>
                  <a:lnTo>
                    <a:pt x="101494" y="32187"/>
                  </a:lnTo>
                  <a:lnTo>
                    <a:pt x="97211" y="32595"/>
                  </a:lnTo>
                  <a:lnTo>
                    <a:pt x="91756" y="32239"/>
                  </a:lnTo>
                  <a:lnTo>
                    <a:pt x="87536" y="34229"/>
                  </a:lnTo>
                  <a:lnTo>
                    <a:pt x="79767" y="35674"/>
                  </a:lnTo>
                  <a:lnTo>
                    <a:pt x="76992" y="35684"/>
                  </a:lnTo>
                  <a:lnTo>
                    <a:pt x="73243" y="37161"/>
                  </a:lnTo>
                  <a:lnTo>
                    <a:pt x="69809" y="34941"/>
                  </a:lnTo>
                  <a:lnTo>
                    <a:pt x="62354" y="34794"/>
                  </a:lnTo>
                  <a:lnTo>
                    <a:pt x="58689" y="33674"/>
                  </a:lnTo>
                  <a:lnTo>
                    <a:pt x="54019" y="31862"/>
                  </a:lnTo>
                  <a:lnTo>
                    <a:pt x="52951" y="31705"/>
                  </a:lnTo>
                  <a:lnTo>
                    <a:pt x="43914" y="32302"/>
                  </a:lnTo>
                  <a:lnTo>
                    <a:pt x="36323" y="31119"/>
                  </a:lnTo>
                  <a:lnTo>
                    <a:pt x="26711" y="26616"/>
                  </a:lnTo>
                  <a:lnTo>
                    <a:pt x="24606" y="24815"/>
                  </a:lnTo>
                  <a:lnTo>
                    <a:pt x="19360" y="22480"/>
                  </a:lnTo>
                  <a:lnTo>
                    <a:pt x="16376" y="21758"/>
                  </a:lnTo>
                  <a:lnTo>
                    <a:pt x="10847" y="16910"/>
                  </a:lnTo>
                  <a:lnTo>
                    <a:pt x="7476" y="14261"/>
                  </a:lnTo>
                  <a:lnTo>
                    <a:pt x="0" y="6690"/>
                  </a:lnTo>
                  <a:lnTo>
                    <a:pt x="1455" y="10261"/>
                  </a:lnTo>
                  <a:lnTo>
                    <a:pt x="5916" y="16481"/>
                  </a:lnTo>
                  <a:lnTo>
                    <a:pt x="6167" y="15318"/>
                  </a:lnTo>
                  <a:lnTo>
                    <a:pt x="12125" y="20805"/>
                  </a:lnTo>
                  <a:lnTo>
                    <a:pt x="15057" y="24428"/>
                  </a:lnTo>
                  <a:lnTo>
                    <a:pt x="15863" y="25203"/>
                  </a:lnTo>
                  <a:lnTo>
                    <a:pt x="17297" y="25946"/>
                  </a:lnTo>
                  <a:lnTo>
                    <a:pt x="22732" y="26103"/>
                  </a:lnTo>
                  <a:lnTo>
                    <a:pt x="26407" y="30009"/>
                  </a:lnTo>
                  <a:lnTo>
                    <a:pt x="35046" y="34491"/>
                  </a:lnTo>
                  <a:lnTo>
                    <a:pt x="39360" y="35601"/>
                  </a:lnTo>
                  <a:lnTo>
                    <a:pt x="50480" y="35129"/>
                  </a:lnTo>
                  <a:lnTo>
                    <a:pt x="56699" y="36124"/>
                  </a:lnTo>
                  <a:lnTo>
                    <a:pt x="64343" y="38815"/>
                  </a:lnTo>
                  <a:lnTo>
                    <a:pt x="67620" y="37464"/>
                  </a:lnTo>
                  <a:lnTo>
                    <a:pt x="69903" y="38208"/>
                  </a:lnTo>
                  <a:lnTo>
                    <a:pt x="73432" y="39799"/>
                  </a:lnTo>
                  <a:lnTo>
                    <a:pt x="74678" y="39883"/>
                  </a:lnTo>
                  <a:lnTo>
                    <a:pt x="79233" y="38846"/>
                  </a:lnTo>
                  <a:lnTo>
                    <a:pt x="82332" y="37810"/>
                  </a:lnTo>
                  <a:lnTo>
                    <a:pt x="86950" y="38093"/>
                  </a:lnTo>
                  <a:lnTo>
                    <a:pt x="89798" y="36061"/>
                  </a:lnTo>
                  <a:lnTo>
                    <a:pt x="92573" y="36449"/>
                  </a:lnTo>
                  <a:lnTo>
                    <a:pt x="99284" y="35381"/>
                  </a:lnTo>
                  <a:lnTo>
                    <a:pt x="103420" y="35025"/>
                  </a:lnTo>
                  <a:lnTo>
                    <a:pt x="108122" y="33412"/>
                  </a:lnTo>
                  <a:lnTo>
                    <a:pt x="108876" y="33402"/>
                  </a:lnTo>
                  <a:lnTo>
                    <a:pt x="111169" y="34030"/>
                  </a:lnTo>
                  <a:lnTo>
                    <a:pt x="112729" y="34061"/>
                  </a:lnTo>
                  <a:lnTo>
                    <a:pt x="117985" y="32156"/>
                  </a:lnTo>
                  <a:lnTo>
                    <a:pt x="129650" y="30616"/>
                  </a:lnTo>
                  <a:lnTo>
                    <a:pt x="133022" y="29716"/>
                  </a:lnTo>
                  <a:lnTo>
                    <a:pt x="137618" y="27349"/>
                  </a:lnTo>
                  <a:lnTo>
                    <a:pt x="139137" y="27297"/>
                  </a:lnTo>
                  <a:lnTo>
                    <a:pt x="142016" y="27685"/>
                  </a:lnTo>
                  <a:lnTo>
                    <a:pt x="143377" y="27507"/>
                  </a:lnTo>
                  <a:lnTo>
                    <a:pt x="151901" y="24868"/>
                  </a:lnTo>
                  <a:lnTo>
                    <a:pt x="159262" y="23276"/>
                  </a:lnTo>
                  <a:lnTo>
                    <a:pt x="172130" y="19559"/>
                  </a:lnTo>
                  <a:lnTo>
                    <a:pt x="177732" y="17570"/>
                  </a:lnTo>
                  <a:lnTo>
                    <a:pt x="185544" y="13120"/>
                  </a:lnTo>
                  <a:lnTo>
                    <a:pt x="188643" y="12942"/>
                  </a:lnTo>
                  <a:lnTo>
                    <a:pt x="193711" y="12167"/>
                  </a:lnTo>
                  <a:lnTo>
                    <a:pt x="195575" y="10795"/>
                  </a:lnTo>
                  <a:lnTo>
                    <a:pt x="196611" y="10366"/>
                  </a:lnTo>
                  <a:lnTo>
                    <a:pt x="198381" y="10429"/>
                  </a:lnTo>
                  <a:lnTo>
                    <a:pt x="204192" y="6753"/>
                  </a:lnTo>
                  <a:lnTo>
                    <a:pt x="209407" y="4711"/>
                  </a:lnTo>
                  <a:lnTo>
                    <a:pt x="219721" y="4690"/>
                  </a:lnTo>
                  <a:lnTo>
                    <a:pt x="223867" y="2816"/>
                  </a:lnTo>
                  <a:lnTo>
                    <a:pt x="232841" y="2670"/>
                  </a:lnTo>
                  <a:lnTo>
                    <a:pt x="264473" y="22145"/>
                  </a:lnTo>
                  <a:lnTo>
                    <a:pt x="265656" y="21894"/>
                  </a:lnTo>
                  <a:lnTo>
                    <a:pt x="264850" y="18282"/>
                  </a:lnTo>
                  <a:lnTo>
                    <a:pt x="262149" y="15852"/>
                  </a:lnTo>
                  <a:lnTo>
                    <a:pt x="258651" y="11266"/>
                  </a:lnTo>
                  <a:lnTo>
                    <a:pt x="257039" y="9549"/>
                  </a:lnTo>
                  <a:lnTo>
                    <a:pt x="249238" y="3434"/>
                  </a:lnTo>
                  <a:lnTo>
                    <a:pt x="242736" y="0"/>
                  </a:lnTo>
                  <a:close/>
                </a:path>
              </a:pathLst>
            </a:custGeom>
            <a:solidFill>
              <a:srgbClr val="BBB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7885738" y="7889560"/>
              <a:ext cx="207010" cy="43180"/>
            </a:xfrm>
            <a:custGeom>
              <a:avLst/>
              <a:gdLst/>
              <a:ahLst/>
              <a:cxnLst/>
              <a:rect l="l" t="t" r="r" b="b"/>
              <a:pathLst>
                <a:path w="207009" h="43179">
                  <a:moveTo>
                    <a:pt x="91290" y="39883"/>
                  </a:moveTo>
                  <a:lnTo>
                    <a:pt x="55014" y="39883"/>
                  </a:lnTo>
                  <a:lnTo>
                    <a:pt x="55495" y="40061"/>
                  </a:lnTo>
                  <a:lnTo>
                    <a:pt x="58050" y="42941"/>
                  </a:lnTo>
                  <a:lnTo>
                    <a:pt x="61212" y="42134"/>
                  </a:lnTo>
                  <a:lnTo>
                    <a:pt x="68712" y="42134"/>
                  </a:lnTo>
                  <a:lnTo>
                    <a:pt x="76228" y="41412"/>
                  </a:lnTo>
                  <a:lnTo>
                    <a:pt x="81327" y="41412"/>
                  </a:lnTo>
                  <a:lnTo>
                    <a:pt x="83023" y="40825"/>
                  </a:lnTo>
                  <a:lnTo>
                    <a:pt x="85243" y="40459"/>
                  </a:lnTo>
                  <a:lnTo>
                    <a:pt x="90152" y="40459"/>
                  </a:lnTo>
                  <a:lnTo>
                    <a:pt x="91290" y="39883"/>
                  </a:lnTo>
                  <a:close/>
                </a:path>
                <a:path w="207009" h="43179">
                  <a:moveTo>
                    <a:pt x="81327" y="41412"/>
                  </a:moveTo>
                  <a:lnTo>
                    <a:pt x="76228" y="41412"/>
                  </a:lnTo>
                  <a:lnTo>
                    <a:pt x="78542" y="42375"/>
                  </a:lnTo>
                  <a:lnTo>
                    <a:pt x="81327" y="41412"/>
                  </a:lnTo>
                  <a:close/>
                </a:path>
                <a:path w="207009" h="43179">
                  <a:moveTo>
                    <a:pt x="68712" y="42134"/>
                  </a:moveTo>
                  <a:lnTo>
                    <a:pt x="61212" y="42134"/>
                  </a:lnTo>
                  <a:lnTo>
                    <a:pt x="67296" y="42270"/>
                  </a:lnTo>
                  <a:lnTo>
                    <a:pt x="68712" y="42134"/>
                  </a:lnTo>
                  <a:close/>
                </a:path>
                <a:path w="207009" h="43179">
                  <a:moveTo>
                    <a:pt x="90152" y="40459"/>
                  </a:moveTo>
                  <a:lnTo>
                    <a:pt x="85243" y="40459"/>
                  </a:lnTo>
                  <a:lnTo>
                    <a:pt x="87787" y="41485"/>
                  </a:lnTo>
                  <a:lnTo>
                    <a:pt x="88248" y="41422"/>
                  </a:lnTo>
                  <a:lnTo>
                    <a:pt x="90152" y="40459"/>
                  </a:lnTo>
                  <a:close/>
                </a:path>
                <a:path w="207009" h="43179">
                  <a:moveTo>
                    <a:pt x="58251" y="38742"/>
                  </a:moveTo>
                  <a:lnTo>
                    <a:pt x="48679" y="38742"/>
                  </a:lnTo>
                  <a:lnTo>
                    <a:pt x="51157" y="40459"/>
                  </a:lnTo>
                  <a:lnTo>
                    <a:pt x="52668" y="41391"/>
                  </a:lnTo>
                  <a:lnTo>
                    <a:pt x="55014" y="39883"/>
                  </a:lnTo>
                  <a:lnTo>
                    <a:pt x="91290" y="39883"/>
                  </a:lnTo>
                  <a:lnTo>
                    <a:pt x="91766" y="39642"/>
                  </a:lnTo>
                  <a:lnTo>
                    <a:pt x="97811" y="39642"/>
                  </a:lnTo>
                  <a:lnTo>
                    <a:pt x="98154" y="39548"/>
                  </a:lnTo>
                  <a:lnTo>
                    <a:pt x="63484" y="39548"/>
                  </a:lnTo>
                  <a:lnTo>
                    <a:pt x="62954" y="39202"/>
                  </a:lnTo>
                  <a:lnTo>
                    <a:pt x="59025" y="39192"/>
                  </a:lnTo>
                  <a:lnTo>
                    <a:pt x="58251" y="38742"/>
                  </a:lnTo>
                  <a:close/>
                </a:path>
                <a:path w="207009" h="43179">
                  <a:moveTo>
                    <a:pt x="97811" y="39642"/>
                  </a:moveTo>
                  <a:lnTo>
                    <a:pt x="91766" y="39642"/>
                  </a:lnTo>
                  <a:lnTo>
                    <a:pt x="95368" y="40312"/>
                  </a:lnTo>
                  <a:lnTo>
                    <a:pt x="97811" y="39642"/>
                  </a:lnTo>
                  <a:close/>
                </a:path>
                <a:path w="207009" h="43179">
                  <a:moveTo>
                    <a:pt x="104860" y="38899"/>
                  </a:moveTo>
                  <a:lnTo>
                    <a:pt x="100520" y="38899"/>
                  </a:lnTo>
                  <a:lnTo>
                    <a:pt x="102562" y="39956"/>
                  </a:lnTo>
                  <a:lnTo>
                    <a:pt x="104860" y="38899"/>
                  </a:lnTo>
                  <a:close/>
                </a:path>
                <a:path w="207009" h="43179">
                  <a:moveTo>
                    <a:pt x="65914" y="37977"/>
                  </a:moveTo>
                  <a:lnTo>
                    <a:pt x="63484" y="39548"/>
                  </a:lnTo>
                  <a:lnTo>
                    <a:pt x="98154" y="39548"/>
                  </a:lnTo>
                  <a:lnTo>
                    <a:pt x="100406" y="38930"/>
                  </a:lnTo>
                  <a:lnTo>
                    <a:pt x="81551" y="38920"/>
                  </a:lnTo>
                  <a:lnTo>
                    <a:pt x="80336" y="38805"/>
                  </a:lnTo>
                  <a:lnTo>
                    <a:pt x="68123" y="38805"/>
                  </a:lnTo>
                  <a:lnTo>
                    <a:pt x="65914" y="37977"/>
                  </a:lnTo>
                  <a:close/>
                </a:path>
                <a:path w="207009" h="43179">
                  <a:moveTo>
                    <a:pt x="60699" y="38281"/>
                  </a:moveTo>
                  <a:lnTo>
                    <a:pt x="59438" y="38930"/>
                  </a:lnTo>
                  <a:lnTo>
                    <a:pt x="59045" y="39202"/>
                  </a:lnTo>
                  <a:lnTo>
                    <a:pt x="62954" y="39202"/>
                  </a:lnTo>
                  <a:lnTo>
                    <a:pt x="62793" y="39098"/>
                  </a:lnTo>
                  <a:lnTo>
                    <a:pt x="61474" y="38449"/>
                  </a:lnTo>
                  <a:lnTo>
                    <a:pt x="60699" y="38281"/>
                  </a:lnTo>
                  <a:close/>
                </a:path>
                <a:path w="207009" h="43179">
                  <a:moveTo>
                    <a:pt x="973" y="0"/>
                  </a:moveTo>
                  <a:lnTo>
                    <a:pt x="0" y="31"/>
                  </a:lnTo>
                  <a:lnTo>
                    <a:pt x="115" y="1424"/>
                  </a:lnTo>
                  <a:lnTo>
                    <a:pt x="544" y="2314"/>
                  </a:lnTo>
                  <a:lnTo>
                    <a:pt x="617" y="3225"/>
                  </a:lnTo>
                  <a:lnTo>
                    <a:pt x="335" y="4167"/>
                  </a:lnTo>
                  <a:lnTo>
                    <a:pt x="311" y="5308"/>
                  </a:lnTo>
                  <a:lnTo>
                    <a:pt x="261" y="5539"/>
                  </a:lnTo>
                  <a:lnTo>
                    <a:pt x="900" y="6031"/>
                  </a:lnTo>
                  <a:lnTo>
                    <a:pt x="3434" y="10983"/>
                  </a:lnTo>
                  <a:lnTo>
                    <a:pt x="6135" y="15821"/>
                  </a:lnTo>
                  <a:lnTo>
                    <a:pt x="11086" y="20355"/>
                  </a:lnTo>
                  <a:lnTo>
                    <a:pt x="11468" y="21433"/>
                  </a:lnTo>
                  <a:lnTo>
                    <a:pt x="12219" y="22240"/>
                  </a:lnTo>
                  <a:lnTo>
                    <a:pt x="14177" y="24145"/>
                  </a:lnTo>
                  <a:lnTo>
                    <a:pt x="15088" y="27025"/>
                  </a:lnTo>
                  <a:lnTo>
                    <a:pt x="18125" y="28397"/>
                  </a:lnTo>
                  <a:lnTo>
                    <a:pt x="18397" y="28815"/>
                  </a:lnTo>
                  <a:lnTo>
                    <a:pt x="22135" y="29182"/>
                  </a:lnTo>
                  <a:lnTo>
                    <a:pt x="24585" y="31904"/>
                  </a:lnTo>
                  <a:lnTo>
                    <a:pt x="28658" y="32543"/>
                  </a:lnTo>
                  <a:lnTo>
                    <a:pt x="29391" y="32920"/>
                  </a:lnTo>
                  <a:lnTo>
                    <a:pt x="32899" y="35747"/>
                  </a:lnTo>
                  <a:lnTo>
                    <a:pt x="36386" y="36072"/>
                  </a:lnTo>
                  <a:lnTo>
                    <a:pt x="40983" y="36354"/>
                  </a:lnTo>
                  <a:lnTo>
                    <a:pt x="41873" y="36752"/>
                  </a:lnTo>
                  <a:lnTo>
                    <a:pt x="43727" y="38888"/>
                  </a:lnTo>
                  <a:lnTo>
                    <a:pt x="45265" y="39192"/>
                  </a:lnTo>
                  <a:lnTo>
                    <a:pt x="47810" y="38888"/>
                  </a:lnTo>
                  <a:lnTo>
                    <a:pt x="48679" y="38742"/>
                  </a:lnTo>
                  <a:lnTo>
                    <a:pt x="58251" y="38742"/>
                  </a:lnTo>
                  <a:lnTo>
                    <a:pt x="57878" y="38501"/>
                  </a:lnTo>
                  <a:lnTo>
                    <a:pt x="57495" y="37758"/>
                  </a:lnTo>
                  <a:lnTo>
                    <a:pt x="56484" y="36888"/>
                  </a:lnTo>
                  <a:lnTo>
                    <a:pt x="52145" y="36888"/>
                  </a:lnTo>
                  <a:lnTo>
                    <a:pt x="50669" y="36019"/>
                  </a:lnTo>
                  <a:lnTo>
                    <a:pt x="46082" y="36019"/>
                  </a:lnTo>
                  <a:lnTo>
                    <a:pt x="45632" y="35423"/>
                  </a:lnTo>
                  <a:lnTo>
                    <a:pt x="45035" y="34229"/>
                  </a:lnTo>
                  <a:lnTo>
                    <a:pt x="44071" y="33590"/>
                  </a:lnTo>
                  <a:lnTo>
                    <a:pt x="41056" y="33150"/>
                  </a:lnTo>
                  <a:lnTo>
                    <a:pt x="39621" y="32072"/>
                  </a:lnTo>
                  <a:lnTo>
                    <a:pt x="38199" y="31873"/>
                  </a:lnTo>
                  <a:lnTo>
                    <a:pt x="36354" y="31873"/>
                  </a:lnTo>
                  <a:lnTo>
                    <a:pt x="35611" y="31538"/>
                  </a:lnTo>
                  <a:lnTo>
                    <a:pt x="31255" y="31109"/>
                  </a:lnTo>
                  <a:lnTo>
                    <a:pt x="27789" y="28103"/>
                  </a:lnTo>
                  <a:lnTo>
                    <a:pt x="20742" y="26721"/>
                  </a:lnTo>
                  <a:lnTo>
                    <a:pt x="18460" y="25266"/>
                  </a:lnTo>
                  <a:lnTo>
                    <a:pt x="15066" y="21716"/>
                  </a:lnTo>
                  <a:lnTo>
                    <a:pt x="13727" y="19967"/>
                  </a:lnTo>
                  <a:lnTo>
                    <a:pt x="11832" y="17381"/>
                  </a:lnTo>
                  <a:lnTo>
                    <a:pt x="11120" y="16690"/>
                  </a:lnTo>
                  <a:lnTo>
                    <a:pt x="10546" y="15926"/>
                  </a:lnTo>
                  <a:lnTo>
                    <a:pt x="9057" y="14669"/>
                  </a:lnTo>
                  <a:lnTo>
                    <a:pt x="8125" y="12962"/>
                  </a:lnTo>
                  <a:lnTo>
                    <a:pt x="5266" y="10680"/>
                  </a:lnTo>
                  <a:lnTo>
                    <a:pt x="5423" y="8764"/>
                  </a:lnTo>
                  <a:lnTo>
                    <a:pt x="3821" y="5308"/>
                  </a:lnTo>
                  <a:lnTo>
                    <a:pt x="3476" y="3067"/>
                  </a:lnTo>
                  <a:lnTo>
                    <a:pt x="1455" y="670"/>
                  </a:lnTo>
                  <a:lnTo>
                    <a:pt x="973" y="0"/>
                  </a:lnTo>
                  <a:close/>
                </a:path>
                <a:path w="207009" h="43179">
                  <a:moveTo>
                    <a:pt x="85515" y="37077"/>
                  </a:moveTo>
                  <a:lnTo>
                    <a:pt x="81662" y="38930"/>
                  </a:lnTo>
                  <a:lnTo>
                    <a:pt x="100406" y="38930"/>
                  </a:lnTo>
                  <a:lnTo>
                    <a:pt x="104882" y="38888"/>
                  </a:lnTo>
                  <a:lnTo>
                    <a:pt x="106248" y="38260"/>
                  </a:lnTo>
                  <a:lnTo>
                    <a:pt x="106637" y="38176"/>
                  </a:lnTo>
                  <a:lnTo>
                    <a:pt x="89683" y="38176"/>
                  </a:lnTo>
                  <a:lnTo>
                    <a:pt x="87861" y="37904"/>
                  </a:lnTo>
                  <a:lnTo>
                    <a:pt x="86028" y="37098"/>
                  </a:lnTo>
                  <a:lnTo>
                    <a:pt x="85515" y="37077"/>
                  </a:lnTo>
                  <a:close/>
                </a:path>
                <a:path w="207009" h="43179">
                  <a:moveTo>
                    <a:pt x="70594" y="38197"/>
                  </a:moveTo>
                  <a:lnTo>
                    <a:pt x="70066" y="38281"/>
                  </a:lnTo>
                  <a:lnTo>
                    <a:pt x="68123" y="38805"/>
                  </a:lnTo>
                  <a:lnTo>
                    <a:pt x="80336" y="38805"/>
                  </a:lnTo>
                  <a:lnTo>
                    <a:pt x="79452" y="38721"/>
                  </a:lnTo>
                  <a:lnTo>
                    <a:pt x="75306" y="38721"/>
                  </a:lnTo>
                  <a:lnTo>
                    <a:pt x="74845" y="38627"/>
                  </a:lnTo>
                  <a:lnTo>
                    <a:pt x="73293" y="38490"/>
                  </a:lnTo>
                  <a:lnTo>
                    <a:pt x="72092" y="38260"/>
                  </a:lnTo>
                  <a:lnTo>
                    <a:pt x="70594" y="38197"/>
                  </a:lnTo>
                  <a:close/>
                </a:path>
                <a:path w="207009" h="43179">
                  <a:moveTo>
                    <a:pt x="78458" y="38627"/>
                  </a:moveTo>
                  <a:lnTo>
                    <a:pt x="75306" y="38721"/>
                  </a:lnTo>
                  <a:lnTo>
                    <a:pt x="79452" y="38721"/>
                  </a:lnTo>
                  <a:lnTo>
                    <a:pt x="78458" y="38627"/>
                  </a:lnTo>
                  <a:close/>
                </a:path>
                <a:path w="207009" h="43179">
                  <a:moveTo>
                    <a:pt x="92541" y="36627"/>
                  </a:moveTo>
                  <a:lnTo>
                    <a:pt x="91955" y="36721"/>
                  </a:lnTo>
                  <a:lnTo>
                    <a:pt x="89683" y="38176"/>
                  </a:lnTo>
                  <a:lnTo>
                    <a:pt x="106637" y="38176"/>
                  </a:lnTo>
                  <a:lnTo>
                    <a:pt x="108195" y="37841"/>
                  </a:lnTo>
                  <a:lnTo>
                    <a:pt x="112767" y="37318"/>
                  </a:lnTo>
                  <a:lnTo>
                    <a:pt x="96363" y="37318"/>
                  </a:lnTo>
                  <a:lnTo>
                    <a:pt x="92541" y="36627"/>
                  </a:lnTo>
                  <a:close/>
                </a:path>
                <a:path w="207009" h="43179">
                  <a:moveTo>
                    <a:pt x="99557" y="35967"/>
                  </a:moveTo>
                  <a:lnTo>
                    <a:pt x="96363" y="37318"/>
                  </a:lnTo>
                  <a:lnTo>
                    <a:pt x="112767" y="37318"/>
                  </a:lnTo>
                  <a:lnTo>
                    <a:pt x="113315" y="37255"/>
                  </a:lnTo>
                  <a:lnTo>
                    <a:pt x="115094" y="36239"/>
                  </a:lnTo>
                  <a:lnTo>
                    <a:pt x="102845" y="36239"/>
                  </a:lnTo>
                  <a:lnTo>
                    <a:pt x="99557" y="35967"/>
                  </a:lnTo>
                  <a:close/>
                </a:path>
                <a:path w="207009" h="43179">
                  <a:moveTo>
                    <a:pt x="55097" y="36459"/>
                  </a:moveTo>
                  <a:lnTo>
                    <a:pt x="52145" y="36888"/>
                  </a:lnTo>
                  <a:lnTo>
                    <a:pt x="56484" y="36888"/>
                  </a:lnTo>
                  <a:lnTo>
                    <a:pt x="55767" y="36553"/>
                  </a:lnTo>
                  <a:lnTo>
                    <a:pt x="55097" y="36459"/>
                  </a:lnTo>
                  <a:close/>
                </a:path>
                <a:path w="207009" h="43179">
                  <a:moveTo>
                    <a:pt x="112446" y="32941"/>
                  </a:moveTo>
                  <a:lnTo>
                    <a:pt x="110761" y="33381"/>
                  </a:lnTo>
                  <a:lnTo>
                    <a:pt x="109127" y="33737"/>
                  </a:lnTo>
                  <a:lnTo>
                    <a:pt x="108708" y="33800"/>
                  </a:lnTo>
                  <a:lnTo>
                    <a:pt x="108509" y="33873"/>
                  </a:lnTo>
                  <a:lnTo>
                    <a:pt x="107815" y="34229"/>
                  </a:lnTo>
                  <a:lnTo>
                    <a:pt x="107305" y="34616"/>
                  </a:lnTo>
                  <a:lnTo>
                    <a:pt x="106656" y="34909"/>
                  </a:lnTo>
                  <a:lnTo>
                    <a:pt x="106111" y="35276"/>
                  </a:lnTo>
                  <a:lnTo>
                    <a:pt x="105577" y="35695"/>
                  </a:lnTo>
                  <a:lnTo>
                    <a:pt x="104468" y="36072"/>
                  </a:lnTo>
                  <a:lnTo>
                    <a:pt x="103865" y="36072"/>
                  </a:lnTo>
                  <a:lnTo>
                    <a:pt x="103263" y="36135"/>
                  </a:lnTo>
                  <a:lnTo>
                    <a:pt x="102845" y="36239"/>
                  </a:lnTo>
                  <a:lnTo>
                    <a:pt x="115094" y="36239"/>
                  </a:lnTo>
                  <a:lnTo>
                    <a:pt x="115388" y="36072"/>
                  </a:lnTo>
                  <a:lnTo>
                    <a:pt x="103965" y="36061"/>
                  </a:lnTo>
                  <a:lnTo>
                    <a:pt x="115406" y="36061"/>
                  </a:lnTo>
                  <a:lnTo>
                    <a:pt x="116195" y="35611"/>
                  </a:lnTo>
                  <a:lnTo>
                    <a:pt x="120095" y="35611"/>
                  </a:lnTo>
                  <a:lnTo>
                    <a:pt x="123784" y="33559"/>
                  </a:lnTo>
                  <a:lnTo>
                    <a:pt x="116373" y="33559"/>
                  </a:lnTo>
                  <a:lnTo>
                    <a:pt x="112446" y="32941"/>
                  </a:lnTo>
                  <a:close/>
                </a:path>
                <a:path w="207009" h="43179">
                  <a:moveTo>
                    <a:pt x="49317" y="35224"/>
                  </a:moveTo>
                  <a:lnTo>
                    <a:pt x="46082" y="36019"/>
                  </a:lnTo>
                  <a:lnTo>
                    <a:pt x="50669" y="36019"/>
                  </a:lnTo>
                  <a:lnTo>
                    <a:pt x="49317" y="35224"/>
                  </a:lnTo>
                  <a:close/>
                </a:path>
                <a:path w="207009" h="43179">
                  <a:moveTo>
                    <a:pt x="119574" y="35901"/>
                  </a:moveTo>
                  <a:lnTo>
                    <a:pt x="119399" y="35998"/>
                  </a:lnTo>
                  <a:lnTo>
                    <a:pt x="119734" y="35915"/>
                  </a:lnTo>
                  <a:lnTo>
                    <a:pt x="119574" y="35901"/>
                  </a:lnTo>
                  <a:close/>
                </a:path>
                <a:path w="207009" h="43179">
                  <a:moveTo>
                    <a:pt x="120095" y="35611"/>
                  </a:moveTo>
                  <a:lnTo>
                    <a:pt x="116195" y="35611"/>
                  </a:lnTo>
                  <a:lnTo>
                    <a:pt x="119587" y="35894"/>
                  </a:lnTo>
                  <a:lnTo>
                    <a:pt x="120095" y="35611"/>
                  </a:lnTo>
                  <a:close/>
                </a:path>
                <a:path w="207009" h="43179">
                  <a:moveTo>
                    <a:pt x="121703" y="30271"/>
                  </a:moveTo>
                  <a:lnTo>
                    <a:pt x="120886" y="30334"/>
                  </a:lnTo>
                  <a:lnTo>
                    <a:pt x="119923" y="30899"/>
                  </a:lnTo>
                  <a:lnTo>
                    <a:pt x="119556" y="31203"/>
                  </a:lnTo>
                  <a:lnTo>
                    <a:pt x="118027" y="32690"/>
                  </a:lnTo>
                  <a:lnTo>
                    <a:pt x="116373" y="33559"/>
                  </a:lnTo>
                  <a:lnTo>
                    <a:pt x="123784" y="33559"/>
                  </a:lnTo>
                  <a:lnTo>
                    <a:pt x="125346" y="32690"/>
                  </a:lnTo>
                  <a:lnTo>
                    <a:pt x="132795" y="32690"/>
                  </a:lnTo>
                  <a:lnTo>
                    <a:pt x="138514" y="30459"/>
                  </a:lnTo>
                  <a:lnTo>
                    <a:pt x="125116" y="30459"/>
                  </a:lnTo>
                  <a:lnTo>
                    <a:pt x="121703" y="30271"/>
                  </a:lnTo>
                  <a:close/>
                </a:path>
                <a:path w="207009" h="43179">
                  <a:moveTo>
                    <a:pt x="132795" y="32690"/>
                  </a:moveTo>
                  <a:lnTo>
                    <a:pt x="125346" y="32690"/>
                  </a:lnTo>
                  <a:lnTo>
                    <a:pt x="132016" y="32993"/>
                  </a:lnTo>
                  <a:lnTo>
                    <a:pt x="132795" y="32690"/>
                  </a:lnTo>
                  <a:close/>
                </a:path>
                <a:path w="207009" h="43179">
                  <a:moveTo>
                    <a:pt x="37150" y="31726"/>
                  </a:moveTo>
                  <a:lnTo>
                    <a:pt x="36354" y="31873"/>
                  </a:lnTo>
                  <a:lnTo>
                    <a:pt x="38199" y="31873"/>
                  </a:lnTo>
                  <a:lnTo>
                    <a:pt x="37150" y="31726"/>
                  </a:lnTo>
                  <a:close/>
                </a:path>
                <a:path w="207009" h="43179">
                  <a:moveTo>
                    <a:pt x="140079" y="26533"/>
                  </a:moveTo>
                  <a:lnTo>
                    <a:pt x="135043" y="27182"/>
                  </a:lnTo>
                  <a:lnTo>
                    <a:pt x="132540" y="28250"/>
                  </a:lnTo>
                  <a:lnTo>
                    <a:pt x="127577" y="30313"/>
                  </a:lnTo>
                  <a:lnTo>
                    <a:pt x="125116" y="30459"/>
                  </a:lnTo>
                  <a:lnTo>
                    <a:pt x="138514" y="30459"/>
                  </a:lnTo>
                  <a:lnTo>
                    <a:pt x="141199" y="29412"/>
                  </a:lnTo>
                  <a:lnTo>
                    <a:pt x="144780" y="27967"/>
                  </a:lnTo>
                  <a:lnTo>
                    <a:pt x="150903" y="27967"/>
                  </a:lnTo>
                  <a:lnTo>
                    <a:pt x="152100" y="27109"/>
                  </a:lnTo>
                  <a:lnTo>
                    <a:pt x="155466" y="27109"/>
                  </a:lnTo>
                  <a:lnTo>
                    <a:pt x="156181" y="26690"/>
                  </a:lnTo>
                  <a:lnTo>
                    <a:pt x="142498" y="26690"/>
                  </a:lnTo>
                  <a:lnTo>
                    <a:pt x="140079" y="26533"/>
                  </a:lnTo>
                  <a:close/>
                </a:path>
                <a:path w="207009" h="43179">
                  <a:moveTo>
                    <a:pt x="150903" y="27967"/>
                  </a:moveTo>
                  <a:lnTo>
                    <a:pt x="144780" y="27967"/>
                  </a:lnTo>
                  <a:lnTo>
                    <a:pt x="148895" y="29077"/>
                  </a:lnTo>
                  <a:lnTo>
                    <a:pt x="149356" y="29077"/>
                  </a:lnTo>
                  <a:lnTo>
                    <a:pt x="150903" y="27967"/>
                  </a:lnTo>
                  <a:close/>
                </a:path>
                <a:path w="207009" h="43179">
                  <a:moveTo>
                    <a:pt x="155466" y="27109"/>
                  </a:moveTo>
                  <a:lnTo>
                    <a:pt x="152100" y="27109"/>
                  </a:lnTo>
                  <a:lnTo>
                    <a:pt x="155251" y="27234"/>
                  </a:lnTo>
                  <a:lnTo>
                    <a:pt x="155466" y="27109"/>
                  </a:lnTo>
                  <a:close/>
                </a:path>
                <a:path w="207009" h="43179">
                  <a:moveTo>
                    <a:pt x="145084" y="24931"/>
                  </a:moveTo>
                  <a:lnTo>
                    <a:pt x="142498" y="26690"/>
                  </a:lnTo>
                  <a:lnTo>
                    <a:pt x="156181" y="26690"/>
                  </a:lnTo>
                  <a:lnTo>
                    <a:pt x="157773" y="25758"/>
                  </a:lnTo>
                  <a:lnTo>
                    <a:pt x="148707" y="25758"/>
                  </a:lnTo>
                  <a:lnTo>
                    <a:pt x="145880" y="25182"/>
                  </a:lnTo>
                  <a:lnTo>
                    <a:pt x="145084" y="24931"/>
                  </a:lnTo>
                  <a:close/>
                </a:path>
                <a:path w="207009" h="43179">
                  <a:moveTo>
                    <a:pt x="202014" y="8303"/>
                  </a:moveTo>
                  <a:lnTo>
                    <a:pt x="183177" y="14219"/>
                  </a:lnTo>
                  <a:lnTo>
                    <a:pt x="179701" y="16805"/>
                  </a:lnTo>
                  <a:lnTo>
                    <a:pt x="177994" y="16941"/>
                  </a:lnTo>
                  <a:lnTo>
                    <a:pt x="174277" y="17119"/>
                  </a:lnTo>
                  <a:lnTo>
                    <a:pt x="172308" y="17381"/>
                  </a:lnTo>
                  <a:lnTo>
                    <a:pt x="170602" y="18606"/>
                  </a:lnTo>
                  <a:lnTo>
                    <a:pt x="167471" y="20355"/>
                  </a:lnTo>
                  <a:lnTo>
                    <a:pt x="164141" y="21433"/>
                  </a:lnTo>
                  <a:lnTo>
                    <a:pt x="159345" y="21507"/>
                  </a:lnTo>
                  <a:lnTo>
                    <a:pt x="158246" y="21716"/>
                  </a:lnTo>
                  <a:lnTo>
                    <a:pt x="156204" y="22847"/>
                  </a:lnTo>
                  <a:lnTo>
                    <a:pt x="155241" y="23433"/>
                  </a:lnTo>
                  <a:lnTo>
                    <a:pt x="152876" y="23433"/>
                  </a:lnTo>
                  <a:lnTo>
                    <a:pt x="150676" y="25475"/>
                  </a:lnTo>
                  <a:lnTo>
                    <a:pt x="148707" y="25758"/>
                  </a:lnTo>
                  <a:lnTo>
                    <a:pt x="157773" y="25758"/>
                  </a:lnTo>
                  <a:lnTo>
                    <a:pt x="158256" y="25475"/>
                  </a:lnTo>
                  <a:lnTo>
                    <a:pt x="158770" y="25318"/>
                  </a:lnTo>
                  <a:lnTo>
                    <a:pt x="163335" y="24501"/>
                  </a:lnTo>
                  <a:lnTo>
                    <a:pt x="167320" y="23433"/>
                  </a:lnTo>
                  <a:lnTo>
                    <a:pt x="155241" y="23433"/>
                  </a:lnTo>
                  <a:lnTo>
                    <a:pt x="153356" y="23098"/>
                  </a:lnTo>
                  <a:lnTo>
                    <a:pt x="168054" y="23098"/>
                  </a:lnTo>
                  <a:lnTo>
                    <a:pt x="173586" y="20575"/>
                  </a:lnTo>
                  <a:lnTo>
                    <a:pt x="176235" y="19528"/>
                  </a:lnTo>
                  <a:lnTo>
                    <a:pt x="180340" y="19161"/>
                  </a:lnTo>
                  <a:lnTo>
                    <a:pt x="181544" y="18721"/>
                  </a:lnTo>
                  <a:lnTo>
                    <a:pt x="183041" y="17727"/>
                  </a:lnTo>
                  <a:lnTo>
                    <a:pt x="183554" y="17297"/>
                  </a:lnTo>
                  <a:lnTo>
                    <a:pt x="188568" y="17297"/>
                  </a:lnTo>
                  <a:lnTo>
                    <a:pt x="190203" y="15926"/>
                  </a:lnTo>
                  <a:lnTo>
                    <a:pt x="195669" y="14952"/>
                  </a:lnTo>
                  <a:lnTo>
                    <a:pt x="197564" y="13036"/>
                  </a:lnTo>
                  <a:lnTo>
                    <a:pt x="201606" y="12523"/>
                  </a:lnTo>
                  <a:lnTo>
                    <a:pt x="203019" y="11758"/>
                  </a:lnTo>
                  <a:lnTo>
                    <a:pt x="205742" y="11758"/>
                  </a:lnTo>
                  <a:lnTo>
                    <a:pt x="206119" y="11716"/>
                  </a:lnTo>
                  <a:lnTo>
                    <a:pt x="206475" y="10261"/>
                  </a:lnTo>
                  <a:lnTo>
                    <a:pt x="205812" y="9769"/>
                  </a:lnTo>
                  <a:lnTo>
                    <a:pt x="205365" y="9465"/>
                  </a:lnTo>
                  <a:lnTo>
                    <a:pt x="202014" y="8303"/>
                  </a:lnTo>
                  <a:close/>
                </a:path>
                <a:path w="207009" h="43179">
                  <a:moveTo>
                    <a:pt x="188568" y="17297"/>
                  </a:moveTo>
                  <a:lnTo>
                    <a:pt x="183554" y="17297"/>
                  </a:lnTo>
                  <a:lnTo>
                    <a:pt x="187470" y="18219"/>
                  </a:lnTo>
                  <a:lnTo>
                    <a:pt x="188568" y="17297"/>
                  </a:lnTo>
                  <a:close/>
                </a:path>
                <a:path w="207009" h="43179">
                  <a:moveTo>
                    <a:pt x="205742" y="11758"/>
                  </a:moveTo>
                  <a:lnTo>
                    <a:pt x="203019" y="11758"/>
                  </a:lnTo>
                  <a:lnTo>
                    <a:pt x="205271" y="11811"/>
                  </a:lnTo>
                  <a:lnTo>
                    <a:pt x="205742" y="11758"/>
                  </a:lnTo>
                  <a:close/>
                </a:path>
              </a:pathLst>
            </a:custGeom>
            <a:solidFill>
              <a:srgbClr val="D7CD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8254805" y="8139563"/>
              <a:ext cx="74930" cy="17145"/>
            </a:xfrm>
            <a:custGeom>
              <a:avLst/>
              <a:gdLst/>
              <a:ahLst/>
              <a:cxnLst/>
              <a:rect l="l" t="t" r="r" b="b"/>
              <a:pathLst>
                <a:path w="74930" h="17145">
                  <a:moveTo>
                    <a:pt x="74447" y="73"/>
                  </a:moveTo>
                  <a:lnTo>
                    <a:pt x="71181" y="0"/>
                  </a:lnTo>
                  <a:lnTo>
                    <a:pt x="68008" y="534"/>
                  </a:lnTo>
                  <a:lnTo>
                    <a:pt x="63233" y="2973"/>
                  </a:lnTo>
                  <a:lnTo>
                    <a:pt x="61338" y="3256"/>
                  </a:lnTo>
                  <a:lnTo>
                    <a:pt x="57296" y="2827"/>
                  </a:lnTo>
                  <a:lnTo>
                    <a:pt x="55380" y="3235"/>
                  </a:lnTo>
                  <a:lnTo>
                    <a:pt x="50637" y="5078"/>
                  </a:lnTo>
                  <a:lnTo>
                    <a:pt x="47715" y="5193"/>
                  </a:lnTo>
                  <a:lnTo>
                    <a:pt x="44742" y="4439"/>
                  </a:lnTo>
                  <a:lnTo>
                    <a:pt x="37433" y="4314"/>
                  </a:lnTo>
                  <a:lnTo>
                    <a:pt x="30260" y="5256"/>
                  </a:lnTo>
                  <a:lnTo>
                    <a:pt x="19810" y="7507"/>
                  </a:lnTo>
                  <a:lnTo>
                    <a:pt x="16449" y="8334"/>
                  </a:lnTo>
                  <a:lnTo>
                    <a:pt x="11172" y="5350"/>
                  </a:lnTo>
                  <a:lnTo>
                    <a:pt x="8711" y="5738"/>
                  </a:lnTo>
                  <a:lnTo>
                    <a:pt x="6146" y="4502"/>
                  </a:lnTo>
                  <a:lnTo>
                    <a:pt x="0" y="7476"/>
                  </a:lnTo>
                  <a:lnTo>
                    <a:pt x="8020" y="13915"/>
                  </a:lnTo>
                  <a:lnTo>
                    <a:pt x="12271" y="16837"/>
                  </a:lnTo>
                  <a:lnTo>
                    <a:pt x="12690" y="16104"/>
                  </a:lnTo>
                  <a:lnTo>
                    <a:pt x="13298" y="15423"/>
                  </a:lnTo>
                  <a:lnTo>
                    <a:pt x="13790" y="13287"/>
                  </a:lnTo>
                  <a:lnTo>
                    <a:pt x="14753" y="13182"/>
                  </a:lnTo>
                  <a:lnTo>
                    <a:pt x="17067" y="13350"/>
                  </a:lnTo>
                  <a:lnTo>
                    <a:pt x="18313" y="13695"/>
                  </a:lnTo>
                  <a:lnTo>
                    <a:pt x="20795" y="15235"/>
                  </a:lnTo>
                  <a:lnTo>
                    <a:pt x="22261" y="15737"/>
                  </a:lnTo>
                  <a:lnTo>
                    <a:pt x="25391" y="14983"/>
                  </a:lnTo>
                  <a:lnTo>
                    <a:pt x="26753" y="15633"/>
                  </a:lnTo>
                  <a:lnTo>
                    <a:pt x="29664" y="16564"/>
                  </a:lnTo>
                  <a:lnTo>
                    <a:pt x="31213" y="16167"/>
                  </a:lnTo>
                  <a:lnTo>
                    <a:pt x="34072" y="11434"/>
                  </a:lnTo>
                  <a:lnTo>
                    <a:pt x="37412" y="12397"/>
                  </a:lnTo>
                  <a:lnTo>
                    <a:pt x="46113" y="12324"/>
                  </a:lnTo>
                  <a:lnTo>
                    <a:pt x="48480" y="10638"/>
                  </a:lnTo>
                  <a:lnTo>
                    <a:pt x="48375" y="8292"/>
                  </a:lnTo>
                  <a:lnTo>
                    <a:pt x="50563" y="8533"/>
                  </a:lnTo>
                  <a:lnTo>
                    <a:pt x="55548" y="7298"/>
                  </a:lnTo>
                  <a:lnTo>
                    <a:pt x="58542" y="6282"/>
                  </a:lnTo>
                  <a:lnTo>
                    <a:pt x="59841" y="6240"/>
                  </a:lnTo>
                  <a:lnTo>
                    <a:pt x="61841" y="6722"/>
                  </a:lnTo>
                  <a:lnTo>
                    <a:pt x="62615" y="6774"/>
                  </a:lnTo>
                  <a:lnTo>
                    <a:pt x="66039" y="4408"/>
                  </a:lnTo>
                  <a:lnTo>
                    <a:pt x="69442" y="4094"/>
                  </a:lnTo>
                  <a:lnTo>
                    <a:pt x="73086" y="2188"/>
                  </a:lnTo>
                  <a:lnTo>
                    <a:pt x="74029" y="2198"/>
                  </a:lnTo>
                  <a:lnTo>
                    <a:pt x="74908" y="481"/>
                  </a:lnTo>
                  <a:lnTo>
                    <a:pt x="74447" y="73"/>
                  </a:lnTo>
                  <a:close/>
                </a:path>
              </a:pathLst>
            </a:custGeom>
            <a:solidFill>
              <a:srgbClr val="AFA7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7895392" y="7924073"/>
              <a:ext cx="147955" cy="33020"/>
            </a:xfrm>
            <a:custGeom>
              <a:avLst/>
              <a:gdLst/>
              <a:ahLst/>
              <a:cxnLst/>
              <a:rect l="l" t="t" r="r" b="b"/>
              <a:pathLst>
                <a:path w="147955" h="33020">
                  <a:moveTo>
                    <a:pt x="356" y="0"/>
                  </a:moveTo>
                  <a:lnTo>
                    <a:pt x="4397" y="7361"/>
                  </a:lnTo>
                  <a:lnTo>
                    <a:pt x="5382" y="8785"/>
                  </a:lnTo>
                  <a:lnTo>
                    <a:pt x="9308" y="12261"/>
                  </a:lnTo>
                  <a:lnTo>
                    <a:pt x="15821" y="19423"/>
                  </a:lnTo>
                  <a:lnTo>
                    <a:pt x="17318" y="20606"/>
                  </a:lnTo>
                  <a:lnTo>
                    <a:pt x="22795" y="20669"/>
                  </a:lnTo>
                  <a:lnTo>
                    <a:pt x="29821" y="24983"/>
                  </a:lnTo>
                  <a:lnTo>
                    <a:pt x="31852" y="25999"/>
                  </a:lnTo>
                  <a:lnTo>
                    <a:pt x="35412" y="26145"/>
                  </a:lnTo>
                  <a:lnTo>
                    <a:pt x="39244" y="27695"/>
                  </a:lnTo>
                  <a:lnTo>
                    <a:pt x="40962" y="28009"/>
                  </a:lnTo>
                  <a:lnTo>
                    <a:pt x="44208" y="27538"/>
                  </a:lnTo>
                  <a:lnTo>
                    <a:pt x="45548" y="27894"/>
                  </a:lnTo>
                  <a:lnTo>
                    <a:pt x="50438" y="31475"/>
                  </a:lnTo>
                  <a:lnTo>
                    <a:pt x="54553" y="32491"/>
                  </a:lnTo>
                  <a:lnTo>
                    <a:pt x="59799" y="31444"/>
                  </a:lnTo>
                  <a:lnTo>
                    <a:pt x="64270" y="32396"/>
                  </a:lnTo>
                  <a:lnTo>
                    <a:pt x="68793" y="31705"/>
                  </a:lnTo>
                  <a:lnTo>
                    <a:pt x="76437" y="32072"/>
                  </a:lnTo>
                  <a:lnTo>
                    <a:pt x="79536" y="32553"/>
                  </a:lnTo>
                  <a:lnTo>
                    <a:pt x="83505" y="30554"/>
                  </a:lnTo>
                  <a:lnTo>
                    <a:pt x="84688" y="30396"/>
                  </a:lnTo>
                  <a:lnTo>
                    <a:pt x="87369" y="31684"/>
                  </a:lnTo>
                  <a:lnTo>
                    <a:pt x="95389" y="30941"/>
                  </a:lnTo>
                  <a:lnTo>
                    <a:pt x="99044" y="32334"/>
                  </a:lnTo>
                  <a:lnTo>
                    <a:pt x="100457" y="31999"/>
                  </a:lnTo>
                  <a:lnTo>
                    <a:pt x="103410" y="30250"/>
                  </a:lnTo>
                  <a:lnTo>
                    <a:pt x="105200" y="29506"/>
                  </a:lnTo>
                  <a:lnTo>
                    <a:pt x="111787" y="28931"/>
                  </a:lnTo>
                  <a:lnTo>
                    <a:pt x="116342" y="27381"/>
                  </a:lnTo>
                  <a:lnTo>
                    <a:pt x="124362" y="26596"/>
                  </a:lnTo>
                  <a:lnTo>
                    <a:pt x="127388" y="24899"/>
                  </a:lnTo>
                  <a:lnTo>
                    <a:pt x="133074" y="25318"/>
                  </a:lnTo>
                  <a:lnTo>
                    <a:pt x="135147" y="24585"/>
                  </a:lnTo>
                  <a:lnTo>
                    <a:pt x="139555" y="22428"/>
                  </a:lnTo>
                  <a:lnTo>
                    <a:pt x="145848" y="21203"/>
                  </a:lnTo>
                  <a:lnTo>
                    <a:pt x="147702" y="21172"/>
                  </a:lnTo>
                  <a:lnTo>
                    <a:pt x="147126" y="19004"/>
                  </a:lnTo>
                  <a:lnTo>
                    <a:pt x="144759" y="18711"/>
                  </a:lnTo>
                  <a:lnTo>
                    <a:pt x="142424" y="19203"/>
                  </a:lnTo>
                  <a:lnTo>
                    <a:pt x="137419" y="21496"/>
                  </a:lnTo>
                  <a:lnTo>
                    <a:pt x="134058" y="21465"/>
                  </a:lnTo>
                  <a:lnTo>
                    <a:pt x="130655" y="23423"/>
                  </a:lnTo>
                  <a:lnTo>
                    <a:pt x="122226" y="23130"/>
                  </a:lnTo>
                  <a:lnTo>
                    <a:pt x="114593" y="26020"/>
                  </a:lnTo>
                  <a:lnTo>
                    <a:pt x="103148" y="27758"/>
                  </a:lnTo>
                  <a:lnTo>
                    <a:pt x="92991" y="28501"/>
                  </a:lnTo>
                  <a:lnTo>
                    <a:pt x="90018" y="29569"/>
                  </a:lnTo>
                  <a:lnTo>
                    <a:pt x="84573" y="28198"/>
                  </a:lnTo>
                  <a:lnTo>
                    <a:pt x="82552" y="28658"/>
                  </a:lnTo>
                  <a:lnTo>
                    <a:pt x="77222" y="30941"/>
                  </a:lnTo>
                  <a:lnTo>
                    <a:pt x="73872" y="29925"/>
                  </a:lnTo>
                  <a:lnTo>
                    <a:pt x="66678" y="28889"/>
                  </a:lnTo>
                  <a:lnTo>
                    <a:pt x="62532" y="29684"/>
                  </a:lnTo>
                  <a:lnTo>
                    <a:pt x="58584" y="28344"/>
                  </a:lnTo>
                  <a:lnTo>
                    <a:pt x="54658" y="30721"/>
                  </a:lnTo>
                  <a:lnTo>
                    <a:pt x="51778" y="27831"/>
                  </a:lnTo>
                  <a:lnTo>
                    <a:pt x="46459" y="25151"/>
                  </a:lnTo>
                  <a:lnTo>
                    <a:pt x="39621" y="25067"/>
                  </a:lnTo>
                  <a:lnTo>
                    <a:pt x="35946" y="23255"/>
                  </a:lnTo>
                  <a:lnTo>
                    <a:pt x="35758" y="22962"/>
                  </a:lnTo>
                  <a:lnTo>
                    <a:pt x="31067" y="23371"/>
                  </a:lnTo>
                  <a:lnTo>
                    <a:pt x="28208" y="19758"/>
                  </a:lnTo>
                  <a:lnTo>
                    <a:pt x="21821" y="17276"/>
                  </a:lnTo>
                  <a:lnTo>
                    <a:pt x="18962" y="16931"/>
                  </a:lnTo>
                  <a:lnTo>
                    <a:pt x="14386" y="14250"/>
                  </a:lnTo>
                  <a:lnTo>
                    <a:pt x="12460" y="11570"/>
                  </a:lnTo>
                  <a:lnTo>
                    <a:pt x="11046" y="10261"/>
                  </a:lnTo>
                  <a:lnTo>
                    <a:pt x="7706" y="9088"/>
                  </a:lnTo>
                  <a:lnTo>
                    <a:pt x="6774" y="8010"/>
                  </a:lnTo>
                  <a:lnTo>
                    <a:pt x="4586" y="4450"/>
                  </a:lnTo>
                  <a:lnTo>
                    <a:pt x="2910" y="2376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rgbClr val="C7B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8222764" y="8107083"/>
              <a:ext cx="94615" cy="23495"/>
            </a:xfrm>
            <a:custGeom>
              <a:avLst/>
              <a:gdLst/>
              <a:ahLst/>
              <a:cxnLst/>
              <a:rect l="l" t="t" r="r" b="b"/>
              <a:pathLst>
                <a:path w="94615" h="23495">
                  <a:moveTo>
                    <a:pt x="1078" y="0"/>
                  </a:moveTo>
                  <a:lnTo>
                    <a:pt x="0" y="314"/>
                  </a:lnTo>
                  <a:lnTo>
                    <a:pt x="41" y="1256"/>
                  </a:lnTo>
                  <a:lnTo>
                    <a:pt x="5633" y="10847"/>
                  </a:lnTo>
                  <a:lnTo>
                    <a:pt x="8617" y="14428"/>
                  </a:lnTo>
                  <a:lnTo>
                    <a:pt x="8732" y="13612"/>
                  </a:lnTo>
                  <a:lnTo>
                    <a:pt x="13308" y="16701"/>
                  </a:lnTo>
                  <a:lnTo>
                    <a:pt x="17842" y="18502"/>
                  </a:lnTo>
                  <a:lnTo>
                    <a:pt x="25496" y="22868"/>
                  </a:lnTo>
                  <a:lnTo>
                    <a:pt x="29328" y="22564"/>
                  </a:lnTo>
                  <a:lnTo>
                    <a:pt x="34794" y="22606"/>
                  </a:lnTo>
                  <a:lnTo>
                    <a:pt x="36522" y="21224"/>
                  </a:lnTo>
                  <a:lnTo>
                    <a:pt x="38501" y="21496"/>
                  </a:lnTo>
                  <a:lnTo>
                    <a:pt x="39621" y="21036"/>
                  </a:lnTo>
                  <a:lnTo>
                    <a:pt x="41852" y="21570"/>
                  </a:lnTo>
                  <a:lnTo>
                    <a:pt x="42825" y="21549"/>
                  </a:lnTo>
                  <a:lnTo>
                    <a:pt x="43464" y="21036"/>
                  </a:lnTo>
                  <a:lnTo>
                    <a:pt x="44490" y="18627"/>
                  </a:lnTo>
                  <a:lnTo>
                    <a:pt x="45967" y="18491"/>
                  </a:lnTo>
                  <a:lnTo>
                    <a:pt x="51495" y="19653"/>
                  </a:lnTo>
                  <a:lnTo>
                    <a:pt x="55684" y="19161"/>
                  </a:lnTo>
                  <a:lnTo>
                    <a:pt x="60919" y="17591"/>
                  </a:lnTo>
                  <a:lnTo>
                    <a:pt x="67128" y="18481"/>
                  </a:lnTo>
                  <a:lnTo>
                    <a:pt x="71987" y="15894"/>
                  </a:lnTo>
                  <a:lnTo>
                    <a:pt x="79557" y="12910"/>
                  </a:lnTo>
                  <a:lnTo>
                    <a:pt x="82416" y="13224"/>
                  </a:lnTo>
                  <a:lnTo>
                    <a:pt x="86866" y="10816"/>
                  </a:lnTo>
                  <a:lnTo>
                    <a:pt x="88929" y="10083"/>
                  </a:lnTo>
                  <a:lnTo>
                    <a:pt x="93096" y="10125"/>
                  </a:lnTo>
                  <a:lnTo>
                    <a:pt x="94164" y="8303"/>
                  </a:lnTo>
                  <a:lnTo>
                    <a:pt x="94332" y="5905"/>
                  </a:lnTo>
                  <a:lnTo>
                    <a:pt x="93546" y="5308"/>
                  </a:lnTo>
                  <a:lnTo>
                    <a:pt x="90677" y="6910"/>
                  </a:lnTo>
                  <a:lnTo>
                    <a:pt x="89086" y="7486"/>
                  </a:lnTo>
                  <a:lnTo>
                    <a:pt x="85913" y="9319"/>
                  </a:lnTo>
                  <a:lnTo>
                    <a:pt x="80384" y="9120"/>
                  </a:lnTo>
                  <a:lnTo>
                    <a:pt x="76552" y="12093"/>
                  </a:lnTo>
                  <a:lnTo>
                    <a:pt x="68521" y="12942"/>
                  </a:lnTo>
                  <a:lnTo>
                    <a:pt x="65306" y="15402"/>
                  </a:lnTo>
                  <a:lnTo>
                    <a:pt x="56804" y="13852"/>
                  </a:lnTo>
                  <a:lnTo>
                    <a:pt x="51967" y="14638"/>
                  </a:lnTo>
                  <a:lnTo>
                    <a:pt x="45370" y="13873"/>
                  </a:lnTo>
                  <a:lnTo>
                    <a:pt x="43695" y="13884"/>
                  </a:lnTo>
                  <a:lnTo>
                    <a:pt x="39559" y="15360"/>
                  </a:lnTo>
                  <a:lnTo>
                    <a:pt x="37066" y="15643"/>
                  </a:lnTo>
                  <a:lnTo>
                    <a:pt x="32522" y="15245"/>
                  </a:lnTo>
                  <a:lnTo>
                    <a:pt x="30543" y="15538"/>
                  </a:lnTo>
                  <a:lnTo>
                    <a:pt x="26815" y="15706"/>
                  </a:lnTo>
                  <a:lnTo>
                    <a:pt x="25213" y="15423"/>
                  </a:lnTo>
                  <a:lnTo>
                    <a:pt x="21255" y="12491"/>
                  </a:lnTo>
                  <a:lnTo>
                    <a:pt x="18219" y="11769"/>
                  </a:lnTo>
                  <a:lnTo>
                    <a:pt x="14795" y="10376"/>
                  </a:lnTo>
                  <a:lnTo>
                    <a:pt x="14146" y="10366"/>
                  </a:lnTo>
                  <a:lnTo>
                    <a:pt x="11811" y="11287"/>
                  </a:lnTo>
                  <a:lnTo>
                    <a:pt x="10596" y="10544"/>
                  </a:lnTo>
                  <a:lnTo>
                    <a:pt x="9580" y="9193"/>
                  </a:lnTo>
                  <a:lnTo>
                    <a:pt x="7507" y="7256"/>
                  </a:lnTo>
                  <a:lnTo>
                    <a:pt x="5560" y="5172"/>
                  </a:lnTo>
                  <a:lnTo>
                    <a:pt x="2513" y="3026"/>
                  </a:lnTo>
                  <a:lnTo>
                    <a:pt x="2188" y="2188"/>
                  </a:lnTo>
                  <a:lnTo>
                    <a:pt x="1256" y="952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rgbClr val="B6B0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7924093" y="7971694"/>
              <a:ext cx="78105" cy="28575"/>
            </a:xfrm>
            <a:custGeom>
              <a:avLst/>
              <a:gdLst/>
              <a:ahLst/>
              <a:cxnLst/>
              <a:rect l="l" t="t" r="r" b="b"/>
              <a:pathLst>
                <a:path w="78105" h="28575">
                  <a:moveTo>
                    <a:pt x="1162" y="0"/>
                  </a:moveTo>
                  <a:lnTo>
                    <a:pt x="0" y="230"/>
                  </a:lnTo>
                  <a:lnTo>
                    <a:pt x="3507" y="5654"/>
                  </a:lnTo>
                  <a:lnTo>
                    <a:pt x="7978" y="10219"/>
                  </a:lnTo>
                  <a:lnTo>
                    <a:pt x="12753" y="14512"/>
                  </a:lnTo>
                  <a:lnTo>
                    <a:pt x="14837" y="14324"/>
                  </a:lnTo>
                  <a:lnTo>
                    <a:pt x="17968" y="16596"/>
                  </a:lnTo>
                  <a:lnTo>
                    <a:pt x="21004" y="18596"/>
                  </a:lnTo>
                  <a:lnTo>
                    <a:pt x="28020" y="21444"/>
                  </a:lnTo>
                  <a:lnTo>
                    <a:pt x="30711" y="21088"/>
                  </a:lnTo>
                  <a:lnTo>
                    <a:pt x="32648" y="21193"/>
                  </a:lnTo>
                  <a:lnTo>
                    <a:pt x="35171" y="22931"/>
                  </a:lnTo>
                  <a:lnTo>
                    <a:pt x="36187" y="23371"/>
                  </a:lnTo>
                  <a:lnTo>
                    <a:pt x="39852" y="22323"/>
                  </a:lnTo>
                  <a:lnTo>
                    <a:pt x="42291" y="23580"/>
                  </a:lnTo>
                  <a:lnTo>
                    <a:pt x="48365" y="25234"/>
                  </a:lnTo>
                  <a:lnTo>
                    <a:pt x="57003" y="26700"/>
                  </a:lnTo>
                  <a:lnTo>
                    <a:pt x="58616" y="26847"/>
                  </a:lnTo>
                  <a:lnTo>
                    <a:pt x="61129" y="28135"/>
                  </a:lnTo>
                  <a:lnTo>
                    <a:pt x="62249" y="28355"/>
                  </a:lnTo>
                  <a:lnTo>
                    <a:pt x="68144" y="27109"/>
                  </a:lnTo>
                  <a:lnTo>
                    <a:pt x="72961" y="26669"/>
                  </a:lnTo>
                  <a:lnTo>
                    <a:pt x="77746" y="26062"/>
                  </a:lnTo>
                  <a:lnTo>
                    <a:pt x="77505" y="24815"/>
                  </a:lnTo>
                  <a:lnTo>
                    <a:pt x="72332" y="25988"/>
                  </a:lnTo>
                  <a:lnTo>
                    <a:pt x="68961" y="25140"/>
                  </a:lnTo>
                  <a:lnTo>
                    <a:pt x="63348" y="24051"/>
                  </a:lnTo>
                  <a:lnTo>
                    <a:pt x="61118" y="23433"/>
                  </a:lnTo>
                  <a:lnTo>
                    <a:pt x="54375" y="23255"/>
                  </a:lnTo>
                  <a:lnTo>
                    <a:pt x="46249" y="20659"/>
                  </a:lnTo>
                  <a:lnTo>
                    <a:pt x="41716" y="20376"/>
                  </a:lnTo>
                  <a:lnTo>
                    <a:pt x="38019" y="17591"/>
                  </a:lnTo>
                  <a:lnTo>
                    <a:pt x="26826" y="14858"/>
                  </a:lnTo>
                  <a:lnTo>
                    <a:pt x="21161" y="12481"/>
                  </a:lnTo>
                  <a:lnTo>
                    <a:pt x="19287" y="10743"/>
                  </a:lnTo>
                  <a:lnTo>
                    <a:pt x="14229" y="7130"/>
                  </a:lnTo>
                  <a:lnTo>
                    <a:pt x="10575" y="6303"/>
                  </a:lnTo>
                  <a:lnTo>
                    <a:pt x="6020" y="3183"/>
                  </a:lnTo>
                  <a:lnTo>
                    <a:pt x="4334" y="2418"/>
                  </a:lnTo>
                  <a:lnTo>
                    <a:pt x="2157" y="387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rgbClr val="B3AB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8218073" y="8094580"/>
              <a:ext cx="133350" cy="27940"/>
            </a:xfrm>
            <a:custGeom>
              <a:avLst/>
              <a:gdLst/>
              <a:ahLst/>
              <a:cxnLst/>
              <a:rect l="l" t="t" r="r" b="b"/>
              <a:pathLst>
                <a:path w="133350" h="27940">
                  <a:moveTo>
                    <a:pt x="129797" y="0"/>
                  </a:moveTo>
                  <a:lnTo>
                    <a:pt x="127524" y="1853"/>
                  </a:lnTo>
                  <a:lnTo>
                    <a:pt x="124980" y="2879"/>
                  </a:lnTo>
                  <a:lnTo>
                    <a:pt x="124079" y="4188"/>
                  </a:lnTo>
                  <a:lnTo>
                    <a:pt x="123116" y="3905"/>
                  </a:lnTo>
                  <a:lnTo>
                    <a:pt x="120404" y="4617"/>
                  </a:lnTo>
                  <a:lnTo>
                    <a:pt x="118142" y="6303"/>
                  </a:lnTo>
                  <a:lnTo>
                    <a:pt x="113326" y="8041"/>
                  </a:lnTo>
                  <a:lnTo>
                    <a:pt x="110970" y="8481"/>
                  </a:lnTo>
                  <a:lnTo>
                    <a:pt x="108405" y="10198"/>
                  </a:lnTo>
                  <a:lnTo>
                    <a:pt x="107588" y="10345"/>
                  </a:lnTo>
                  <a:lnTo>
                    <a:pt x="103557" y="9758"/>
                  </a:lnTo>
                  <a:lnTo>
                    <a:pt x="100667" y="11256"/>
                  </a:lnTo>
                  <a:lnTo>
                    <a:pt x="95536" y="13140"/>
                  </a:lnTo>
                  <a:lnTo>
                    <a:pt x="93243" y="12910"/>
                  </a:lnTo>
                  <a:lnTo>
                    <a:pt x="86667" y="14386"/>
                  </a:lnTo>
                  <a:lnTo>
                    <a:pt x="74259" y="19077"/>
                  </a:lnTo>
                  <a:lnTo>
                    <a:pt x="69924" y="19538"/>
                  </a:lnTo>
                  <a:lnTo>
                    <a:pt x="62343" y="19517"/>
                  </a:lnTo>
                  <a:lnTo>
                    <a:pt x="53150" y="21936"/>
                  </a:lnTo>
                  <a:lnTo>
                    <a:pt x="49810" y="21779"/>
                  </a:lnTo>
                  <a:lnTo>
                    <a:pt x="48103" y="21978"/>
                  </a:lnTo>
                  <a:lnTo>
                    <a:pt x="43087" y="24407"/>
                  </a:lnTo>
                  <a:lnTo>
                    <a:pt x="39663" y="24407"/>
                  </a:lnTo>
                  <a:lnTo>
                    <a:pt x="34344" y="22302"/>
                  </a:lnTo>
                  <a:lnTo>
                    <a:pt x="32480" y="22187"/>
                  </a:lnTo>
                  <a:lnTo>
                    <a:pt x="29077" y="23433"/>
                  </a:lnTo>
                  <a:lnTo>
                    <a:pt x="27737" y="23172"/>
                  </a:lnTo>
                  <a:lnTo>
                    <a:pt x="25224" y="21151"/>
                  </a:lnTo>
                  <a:lnTo>
                    <a:pt x="23580" y="20721"/>
                  </a:lnTo>
                  <a:lnTo>
                    <a:pt x="22428" y="19549"/>
                  </a:lnTo>
                  <a:lnTo>
                    <a:pt x="19591" y="18156"/>
                  </a:lnTo>
                  <a:lnTo>
                    <a:pt x="16826" y="16187"/>
                  </a:lnTo>
                  <a:lnTo>
                    <a:pt x="12418" y="16784"/>
                  </a:lnTo>
                  <a:lnTo>
                    <a:pt x="11423" y="17182"/>
                  </a:lnTo>
                  <a:lnTo>
                    <a:pt x="10617" y="16250"/>
                  </a:lnTo>
                  <a:lnTo>
                    <a:pt x="8303" y="14711"/>
                  </a:lnTo>
                  <a:lnTo>
                    <a:pt x="6125" y="10523"/>
                  </a:lnTo>
                  <a:lnTo>
                    <a:pt x="3371" y="8502"/>
                  </a:lnTo>
                  <a:lnTo>
                    <a:pt x="1246" y="4575"/>
                  </a:lnTo>
                  <a:lnTo>
                    <a:pt x="900" y="4607"/>
                  </a:lnTo>
                  <a:lnTo>
                    <a:pt x="0" y="5350"/>
                  </a:lnTo>
                  <a:lnTo>
                    <a:pt x="4722" y="12816"/>
                  </a:lnTo>
                  <a:lnTo>
                    <a:pt x="7099" y="16502"/>
                  </a:lnTo>
                  <a:lnTo>
                    <a:pt x="10669" y="18973"/>
                  </a:lnTo>
                  <a:lnTo>
                    <a:pt x="13863" y="21831"/>
                  </a:lnTo>
                  <a:lnTo>
                    <a:pt x="15350" y="22784"/>
                  </a:lnTo>
                  <a:lnTo>
                    <a:pt x="20292" y="21936"/>
                  </a:lnTo>
                  <a:lnTo>
                    <a:pt x="23528" y="24030"/>
                  </a:lnTo>
                  <a:lnTo>
                    <a:pt x="28941" y="26889"/>
                  </a:lnTo>
                  <a:lnTo>
                    <a:pt x="30889" y="27517"/>
                  </a:lnTo>
                  <a:lnTo>
                    <a:pt x="35663" y="26145"/>
                  </a:lnTo>
                  <a:lnTo>
                    <a:pt x="38124" y="27046"/>
                  </a:lnTo>
                  <a:lnTo>
                    <a:pt x="41653" y="27004"/>
                  </a:lnTo>
                  <a:lnTo>
                    <a:pt x="43611" y="26616"/>
                  </a:lnTo>
                  <a:lnTo>
                    <a:pt x="45495" y="25925"/>
                  </a:lnTo>
                  <a:lnTo>
                    <a:pt x="48647" y="25758"/>
                  </a:lnTo>
                  <a:lnTo>
                    <a:pt x="49715" y="25339"/>
                  </a:lnTo>
                  <a:lnTo>
                    <a:pt x="50846" y="25192"/>
                  </a:lnTo>
                  <a:lnTo>
                    <a:pt x="52940" y="25496"/>
                  </a:lnTo>
                  <a:lnTo>
                    <a:pt x="54930" y="25088"/>
                  </a:lnTo>
                  <a:lnTo>
                    <a:pt x="59129" y="23664"/>
                  </a:lnTo>
                  <a:lnTo>
                    <a:pt x="61495" y="23873"/>
                  </a:lnTo>
                  <a:lnTo>
                    <a:pt x="69725" y="23130"/>
                  </a:lnTo>
                  <a:lnTo>
                    <a:pt x="74196" y="21664"/>
                  </a:lnTo>
                  <a:lnTo>
                    <a:pt x="75924" y="21465"/>
                  </a:lnTo>
                  <a:lnTo>
                    <a:pt x="78919" y="21967"/>
                  </a:lnTo>
                  <a:lnTo>
                    <a:pt x="80112" y="21580"/>
                  </a:lnTo>
                  <a:lnTo>
                    <a:pt x="85411" y="18051"/>
                  </a:lnTo>
                  <a:lnTo>
                    <a:pt x="90007" y="16229"/>
                  </a:lnTo>
                  <a:lnTo>
                    <a:pt x="97442" y="15538"/>
                  </a:lnTo>
                  <a:lnTo>
                    <a:pt x="99724" y="14994"/>
                  </a:lnTo>
                  <a:lnTo>
                    <a:pt x="103672" y="12397"/>
                  </a:lnTo>
                  <a:lnTo>
                    <a:pt x="106017" y="12837"/>
                  </a:lnTo>
                  <a:lnTo>
                    <a:pt x="112645" y="11392"/>
                  </a:lnTo>
                  <a:lnTo>
                    <a:pt x="117001" y="10072"/>
                  </a:lnTo>
                  <a:lnTo>
                    <a:pt x="121221" y="8282"/>
                  </a:lnTo>
                  <a:lnTo>
                    <a:pt x="122299" y="7256"/>
                  </a:lnTo>
                  <a:lnTo>
                    <a:pt x="123483" y="6450"/>
                  </a:lnTo>
                  <a:lnTo>
                    <a:pt x="125755" y="6041"/>
                  </a:lnTo>
                  <a:lnTo>
                    <a:pt x="126488" y="5696"/>
                  </a:lnTo>
                  <a:lnTo>
                    <a:pt x="128174" y="3779"/>
                  </a:lnTo>
                  <a:lnTo>
                    <a:pt x="132927" y="1958"/>
                  </a:lnTo>
                  <a:lnTo>
                    <a:pt x="132948" y="460"/>
                  </a:lnTo>
                  <a:lnTo>
                    <a:pt x="132781" y="282"/>
                  </a:lnTo>
                  <a:lnTo>
                    <a:pt x="129797" y="0"/>
                  </a:lnTo>
                  <a:close/>
                </a:path>
              </a:pathLst>
            </a:custGeom>
            <a:solidFill>
              <a:srgbClr val="BAB2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8201603" y="8060110"/>
              <a:ext cx="66040" cy="35560"/>
            </a:xfrm>
            <a:custGeom>
              <a:avLst/>
              <a:gdLst/>
              <a:ahLst/>
              <a:cxnLst/>
              <a:rect l="l" t="t" r="r" b="b"/>
              <a:pathLst>
                <a:path w="66040" h="35559">
                  <a:moveTo>
                    <a:pt x="1036" y="0"/>
                  </a:moveTo>
                  <a:lnTo>
                    <a:pt x="0" y="575"/>
                  </a:lnTo>
                  <a:lnTo>
                    <a:pt x="534" y="1675"/>
                  </a:lnTo>
                  <a:lnTo>
                    <a:pt x="1560" y="4659"/>
                  </a:lnTo>
                  <a:lnTo>
                    <a:pt x="2115" y="7811"/>
                  </a:lnTo>
                  <a:lnTo>
                    <a:pt x="3601" y="10648"/>
                  </a:lnTo>
                  <a:lnTo>
                    <a:pt x="5036" y="11036"/>
                  </a:lnTo>
                  <a:lnTo>
                    <a:pt x="5779" y="12198"/>
                  </a:lnTo>
                  <a:lnTo>
                    <a:pt x="6293" y="14743"/>
                  </a:lnTo>
                  <a:lnTo>
                    <a:pt x="7224" y="15528"/>
                  </a:lnTo>
                  <a:lnTo>
                    <a:pt x="9758" y="20596"/>
                  </a:lnTo>
                  <a:lnTo>
                    <a:pt x="13423" y="23318"/>
                  </a:lnTo>
                  <a:lnTo>
                    <a:pt x="16627" y="28690"/>
                  </a:lnTo>
                  <a:lnTo>
                    <a:pt x="17821" y="29852"/>
                  </a:lnTo>
                  <a:lnTo>
                    <a:pt x="21056" y="30061"/>
                  </a:lnTo>
                  <a:lnTo>
                    <a:pt x="23234" y="31287"/>
                  </a:lnTo>
                  <a:lnTo>
                    <a:pt x="26198" y="33140"/>
                  </a:lnTo>
                  <a:lnTo>
                    <a:pt x="29601" y="32271"/>
                  </a:lnTo>
                  <a:lnTo>
                    <a:pt x="35674" y="33402"/>
                  </a:lnTo>
                  <a:lnTo>
                    <a:pt x="38616" y="33820"/>
                  </a:lnTo>
                  <a:lnTo>
                    <a:pt x="43087" y="35119"/>
                  </a:lnTo>
                  <a:lnTo>
                    <a:pt x="44783" y="35014"/>
                  </a:lnTo>
                  <a:lnTo>
                    <a:pt x="46375" y="35559"/>
                  </a:lnTo>
                  <a:lnTo>
                    <a:pt x="46951" y="35108"/>
                  </a:lnTo>
                  <a:lnTo>
                    <a:pt x="46920" y="33831"/>
                  </a:lnTo>
                  <a:lnTo>
                    <a:pt x="47558" y="34543"/>
                  </a:lnTo>
                  <a:lnTo>
                    <a:pt x="47820" y="34334"/>
                  </a:lnTo>
                  <a:lnTo>
                    <a:pt x="49485" y="34375"/>
                  </a:lnTo>
                  <a:lnTo>
                    <a:pt x="51003" y="34103"/>
                  </a:lnTo>
                  <a:lnTo>
                    <a:pt x="52919" y="32187"/>
                  </a:lnTo>
                  <a:lnTo>
                    <a:pt x="57118" y="31538"/>
                  </a:lnTo>
                  <a:lnTo>
                    <a:pt x="59432" y="31433"/>
                  </a:lnTo>
                  <a:lnTo>
                    <a:pt x="62553" y="30470"/>
                  </a:lnTo>
                  <a:lnTo>
                    <a:pt x="65568" y="31632"/>
                  </a:lnTo>
                  <a:lnTo>
                    <a:pt x="65767" y="30648"/>
                  </a:lnTo>
                  <a:lnTo>
                    <a:pt x="65641" y="29276"/>
                  </a:lnTo>
                  <a:lnTo>
                    <a:pt x="65118" y="28742"/>
                  </a:lnTo>
                  <a:lnTo>
                    <a:pt x="60668" y="27454"/>
                  </a:lnTo>
                  <a:lnTo>
                    <a:pt x="56281" y="26983"/>
                  </a:lnTo>
                  <a:lnTo>
                    <a:pt x="50919" y="30899"/>
                  </a:lnTo>
                  <a:lnTo>
                    <a:pt x="49485" y="31150"/>
                  </a:lnTo>
                  <a:lnTo>
                    <a:pt x="43318" y="31067"/>
                  </a:lnTo>
                  <a:lnTo>
                    <a:pt x="33705" y="28700"/>
                  </a:lnTo>
                  <a:lnTo>
                    <a:pt x="33025" y="28198"/>
                  </a:lnTo>
                  <a:lnTo>
                    <a:pt x="28595" y="25988"/>
                  </a:lnTo>
                  <a:lnTo>
                    <a:pt x="24491" y="27182"/>
                  </a:lnTo>
                  <a:lnTo>
                    <a:pt x="23224" y="25789"/>
                  </a:lnTo>
                  <a:lnTo>
                    <a:pt x="21905" y="24753"/>
                  </a:lnTo>
                  <a:lnTo>
                    <a:pt x="17193" y="21894"/>
                  </a:lnTo>
                  <a:lnTo>
                    <a:pt x="12805" y="18554"/>
                  </a:lnTo>
                  <a:lnTo>
                    <a:pt x="7120" y="12586"/>
                  </a:lnTo>
                  <a:lnTo>
                    <a:pt x="6376" y="9633"/>
                  </a:lnTo>
                  <a:lnTo>
                    <a:pt x="3528" y="5277"/>
                  </a:lnTo>
                  <a:lnTo>
                    <a:pt x="2701" y="3047"/>
                  </a:lnTo>
                  <a:lnTo>
                    <a:pt x="1036" y="0"/>
                  </a:lnTo>
                  <a:close/>
                </a:path>
              </a:pathLst>
            </a:custGeom>
            <a:solidFill>
              <a:srgbClr val="C6B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8215445" y="8094130"/>
              <a:ext cx="86995" cy="22225"/>
            </a:xfrm>
            <a:custGeom>
              <a:avLst/>
              <a:gdLst/>
              <a:ahLst/>
              <a:cxnLst/>
              <a:rect l="l" t="t" r="r" b="b"/>
              <a:pathLst>
                <a:path w="86994" h="22225">
                  <a:moveTo>
                    <a:pt x="0" y="0"/>
                  </a:moveTo>
                  <a:lnTo>
                    <a:pt x="785" y="3371"/>
                  </a:lnTo>
                  <a:lnTo>
                    <a:pt x="2638" y="5800"/>
                  </a:lnTo>
                  <a:lnTo>
                    <a:pt x="3350" y="5245"/>
                  </a:lnTo>
                  <a:lnTo>
                    <a:pt x="4052" y="6272"/>
                  </a:lnTo>
                  <a:lnTo>
                    <a:pt x="6010" y="9811"/>
                  </a:lnTo>
                  <a:lnTo>
                    <a:pt x="9004" y="12586"/>
                  </a:lnTo>
                  <a:lnTo>
                    <a:pt x="11413" y="16512"/>
                  </a:lnTo>
                  <a:lnTo>
                    <a:pt x="12250" y="16680"/>
                  </a:lnTo>
                  <a:lnTo>
                    <a:pt x="12837" y="17004"/>
                  </a:lnTo>
                  <a:lnTo>
                    <a:pt x="16397" y="16407"/>
                  </a:lnTo>
                  <a:lnTo>
                    <a:pt x="19748" y="16805"/>
                  </a:lnTo>
                  <a:lnTo>
                    <a:pt x="25151" y="19737"/>
                  </a:lnTo>
                  <a:lnTo>
                    <a:pt x="27831" y="19559"/>
                  </a:lnTo>
                  <a:lnTo>
                    <a:pt x="30281" y="21046"/>
                  </a:lnTo>
                  <a:lnTo>
                    <a:pt x="34658" y="19329"/>
                  </a:lnTo>
                  <a:lnTo>
                    <a:pt x="38648" y="21842"/>
                  </a:lnTo>
                  <a:lnTo>
                    <a:pt x="45914" y="21768"/>
                  </a:lnTo>
                  <a:lnTo>
                    <a:pt x="48522" y="20669"/>
                  </a:lnTo>
                  <a:lnTo>
                    <a:pt x="52501" y="18428"/>
                  </a:lnTo>
                  <a:lnTo>
                    <a:pt x="53799" y="18114"/>
                  </a:lnTo>
                  <a:lnTo>
                    <a:pt x="57558" y="19549"/>
                  </a:lnTo>
                  <a:lnTo>
                    <a:pt x="59474" y="18428"/>
                  </a:lnTo>
                  <a:lnTo>
                    <a:pt x="61380" y="17622"/>
                  </a:lnTo>
                  <a:lnTo>
                    <a:pt x="64814" y="15140"/>
                  </a:lnTo>
                  <a:lnTo>
                    <a:pt x="68573" y="14418"/>
                  </a:lnTo>
                  <a:lnTo>
                    <a:pt x="73139" y="15580"/>
                  </a:lnTo>
                  <a:lnTo>
                    <a:pt x="77861" y="14701"/>
                  </a:lnTo>
                  <a:lnTo>
                    <a:pt x="82060" y="12847"/>
                  </a:lnTo>
                  <a:lnTo>
                    <a:pt x="86562" y="11601"/>
                  </a:lnTo>
                  <a:lnTo>
                    <a:pt x="86677" y="11245"/>
                  </a:lnTo>
                  <a:lnTo>
                    <a:pt x="86342" y="9968"/>
                  </a:lnTo>
                  <a:lnTo>
                    <a:pt x="85379" y="10491"/>
                  </a:lnTo>
                  <a:lnTo>
                    <a:pt x="81631" y="10889"/>
                  </a:lnTo>
                  <a:lnTo>
                    <a:pt x="78772" y="11758"/>
                  </a:lnTo>
                  <a:lnTo>
                    <a:pt x="74594" y="13444"/>
                  </a:lnTo>
                  <a:lnTo>
                    <a:pt x="73243" y="13507"/>
                  </a:lnTo>
                  <a:lnTo>
                    <a:pt x="68521" y="12439"/>
                  </a:lnTo>
                  <a:lnTo>
                    <a:pt x="65327" y="13025"/>
                  </a:lnTo>
                  <a:lnTo>
                    <a:pt x="60165" y="14366"/>
                  </a:lnTo>
                  <a:lnTo>
                    <a:pt x="56741" y="13496"/>
                  </a:lnTo>
                  <a:lnTo>
                    <a:pt x="54354" y="13727"/>
                  </a:lnTo>
                  <a:lnTo>
                    <a:pt x="50040" y="17119"/>
                  </a:lnTo>
                  <a:lnTo>
                    <a:pt x="41747" y="16386"/>
                  </a:lnTo>
                  <a:lnTo>
                    <a:pt x="40291" y="16564"/>
                  </a:lnTo>
                  <a:lnTo>
                    <a:pt x="38250" y="17528"/>
                  </a:lnTo>
                  <a:lnTo>
                    <a:pt x="34239" y="16407"/>
                  </a:lnTo>
                  <a:lnTo>
                    <a:pt x="28187" y="14460"/>
                  </a:lnTo>
                  <a:lnTo>
                    <a:pt x="21810" y="14041"/>
                  </a:lnTo>
                  <a:lnTo>
                    <a:pt x="14460" y="11800"/>
                  </a:lnTo>
                  <a:lnTo>
                    <a:pt x="9905" y="10753"/>
                  </a:lnTo>
                  <a:lnTo>
                    <a:pt x="7214" y="7444"/>
                  </a:lnTo>
                  <a:lnTo>
                    <a:pt x="3193" y="1539"/>
                  </a:lnTo>
                  <a:lnTo>
                    <a:pt x="1099" y="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4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8189990" y="8008248"/>
              <a:ext cx="57150" cy="73025"/>
            </a:xfrm>
            <a:custGeom>
              <a:avLst/>
              <a:gdLst/>
              <a:ahLst/>
              <a:cxnLst/>
              <a:rect l="l" t="t" r="r" b="b"/>
              <a:pathLst>
                <a:path w="57150" h="73025">
                  <a:moveTo>
                    <a:pt x="2115" y="0"/>
                  </a:moveTo>
                  <a:lnTo>
                    <a:pt x="816" y="125"/>
                  </a:lnTo>
                  <a:lnTo>
                    <a:pt x="0" y="1350"/>
                  </a:lnTo>
                  <a:lnTo>
                    <a:pt x="806" y="2596"/>
                  </a:lnTo>
                  <a:lnTo>
                    <a:pt x="764" y="3821"/>
                  </a:lnTo>
                  <a:lnTo>
                    <a:pt x="8219" y="39349"/>
                  </a:lnTo>
                  <a:lnTo>
                    <a:pt x="8826" y="38689"/>
                  </a:lnTo>
                  <a:lnTo>
                    <a:pt x="9486" y="41496"/>
                  </a:lnTo>
                  <a:lnTo>
                    <a:pt x="10795" y="43265"/>
                  </a:lnTo>
                  <a:lnTo>
                    <a:pt x="11915" y="45139"/>
                  </a:lnTo>
                  <a:lnTo>
                    <a:pt x="12481" y="46815"/>
                  </a:lnTo>
                  <a:lnTo>
                    <a:pt x="13852" y="47988"/>
                  </a:lnTo>
                  <a:lnTo>
                    <a:pt x="15151" y="50909"/>
                  </a:lnTo>
                  <a:lnTo>
                    <a:pt x="15496" y="51171"/>
                  </a:lnTo>
                  <a:lnTo>
                    <a:pt x="15402" y="51610"/>
                  </a:lnTo>
                  <a:lnTo>
                    <a:pt x="15779" y="52616"/>
                  </a:lnTo>
                  <a:lnTo>
                    <a:pt x="16365" y="53024"/>
                  </a:lnTo>
                  <a:lnTo>
                    <a:pt x="16753" y="53569"/>
                  </a:lnTo>
                  <a:lnTo>
                    <a:pt x="18428" y="57150"/>
                  </a:lnTo>
                  <a:lnTo>
                    <a:pt x="18826" y="57537"/>
                  </a:lnTo>
                  <a:lnTo>
                    <a:pt x="18983" y="58134"/>
                  </a:lnTo>
                  <a:lnTo>
                    <a:pt x="20816" y="59233"/>
                  </a:lnTo>
                  <a:lnTo>
                    <a:pt x="21915" y="60312"/>
                  </a:lnTo>
                  <a:lnTo>
                    <a:pt x="24428" y="62207"/>
                  </a:lnTo>
                  <a:lnTo>
                    <a:pt x="25915" y="63024"/>
                  </a:lnTo>
                  <a:lnTo>
                    <a:pt x="30805" y="62469"/>
                  </a:lnTo>
                  <a:lnTo>
                    <a:pt x="33014" y="64521"/>
                  </a:lnTo>
                  <a:lnTo>
                    <a:pt x="37548" y="67882"/>
                  </a:lnTo>
                  <a:lnTo>
                    <a:pt x="39559" y="69725"/>
                  </a:lnTo>
                  <a:lnTo>
                    <a:pt x="43349" y="69505"/>
                  </a:lnTo>
                  <a:lnTo>
                    <a:pt x="43841" y="70280"/>
                  </a:lnTo>
                  <a:lnTo>
                    <a:pt x="46982" y="72270"/>
                  </a:lnTo>
                  <a:lnTo>
                    <a:pt x="49558" y="72814"/>
                  </a:lnTo>
                  <a:lnTo>
                    <a:pt x="52228" y="71076"/>
                  </a:lnTo>
                  <a:lnTo>
                    <a:pt x="52647" y="69830"/>
                  </a:lnTo>
                  <a:lnTo>
                    <a:pt x="55390" y="69463"/>
                  </a:lnTo>
                  <a:lnTo>
                    <a:pt x="55883" y="69170"/>
                  </a:lnTo>
                  <a:lnTo>
                    <a:pt x="56731" y="68029"/>
                  </a:lnTo>
                  <a:lnTo>
                    <a:pt x="56940" y="67359"/>
                  </a:lnTo>
                  <a:lnTo>
                    <a:pt x="56281" y="66678"/>
                  </a:lnTo>
                  <a:lnTo>
                    <a:pt x="54312" y="66751"/>
                  </a:lnTo>
                  <a:lnTo>
                    <a:pt x="52658" y="67296"/>
                  </a:lnTo>
                  <a:lnTo>
                    <a:pt x="49527" y="70395"/>
                  </a:lnTo>
                  <a:lnTo>
                    <a:pt x="45066" y="66427"/>
                  </a:lnTo>
                  <a:lnTo>
                    <a:pt x="43433" y="65987"/>
                  </a:lnTo>
                  <a:lnTo>
                    <a:pt x="40438" y="67076"/>
                  </a:lnTo>
                  <a:lnTo>
                    <a:pt x="39674" y="66835"/>
                  </a:lnTo>
                  <a:lnTo>
                    <a:pt x="37716" y="64406"/>
                  </a:lnTo>
                  <a:lnTo>
                    <a:pt x="36019" y="63286"/>
                  </a:lnTo>
                  <a:lnTo>
                    <a:pt x="34145" y="62396"/>
                  </a:lnTo>
                  <a:lnTo>
                    <a:pt x="34449" y="61778"/>
                  </a:lnTo>
                  <a:lnTo>
                    <a:pt x="31904" y="59485"/>
                  </a:lnTo>
                  <a:lnTo>
                    <a:pt x="29883" y="56752"/>
                  </a:lnTo>
                  <a:lnTo>
                    <a:pt x="22177" y="57359"/>
                  </a:lnTo>
                  <a:lnTo>
                    <a:pt x="19926" y="55087"/>
                  </a:lnTo>
                  <a:lnTo>
                    <a:pt x="17727" y="50815"/>
                  </a:lnTo>
                  <a:lnTo>
                    <a:pt x="17036" y="49967"/>
                  </a:lnTo>
                  <a:lnTo>
                    <a:pt x="16763" y="48919"/>
                  </a:lnTo>
                  <a:lnTo>
                    <a:pt x="14491" y="43841"/>
                  </a:lnTo>
                  <a:lnTo>
                    <a:pt x="11811" y="38941"/>
                  </a:lnTo>
                  <a:lnTo>
                    <a:pt x="9402" y="33056"/>
                  </a:lnTo>
                  <a:lnTo>
                    <a:pt x="8910" y="31569"/>
                  </a:lnTo>
                  <a:lnTo>
                    <a:pt x="8230" y="30627"/>
                  </a:lnTo>
                  <a:lnTo>
                    <a:pt x="8397" y="29475"/>
                  </a:lnTo>
                  <a:lnTo>
                    <a:pt x="8135" y="28428"/>
                  </a:lnTo>
                  <a:lnTo>
                    <a:pt x="7308" y="26177"/>
                  </a:lnTo>
                  <a:lnTo>
                    <a:pt x="6680" y="23873"/>
                  </a:lnTo>
                  <a:lnTo>
                    <a:pt x="6282" y="21517"/>
                  </a:lnTo>
                  <a:lnTo>
                    <a:pt x="5340" y="19308"/>
                  </a:lnTo>
                  <a:lnTo>
                    <a:pt x="4827" y="17004"/>
                  </a:lnTo>
                  <a:lnTo>
                    <a:pt x="4774" y="13203"/>
                  </a:lnTo>
                  <a:lnTo>
                    <a:pt x="3287" y="7675"/>
                  </a:lnTo>
                  <a:lnTo>
                    <a:pt x="2230" y="4837"/>
                  </a:lnTo>
                  <a:lnTo>
                    <a:pt x="2115" y="0"/>
                  </a:lnTo>
                  <a:close/>
                </a:path>
              </a:pathLst>
            </a:custGeom>
            <a:solidFill>
              <a:srgbClr val="CDC3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8208650" y="8080560"/>
              <a:ext cx="53340" cy="27940"/>
            </a:xfrm>
            <a:custGeom>
              <a:avLst/>
              <a:gdLst/>
              <a:ahLst/>
              <a:cxnLst/>
              <a:rect l="l" t="t" r="r" b="b"/>
              <a:pathLst>
                <a:path w="53340" h="27940">
                  <a:moveTo>
                    <a:pt x="52085" y="26166"/>
                  </a:moveTo>
                  <a:lnTo>
                    <a:pt x="32250" y="26166"/>
                  </a:lnTo>
                  <a:lnTo>
                    <a:pt x="35946" y="27151"/>
                  </a:lnTo>
                  <a:lnTo>
                    <a:pt x="43223" y="27433"/>
                  </a:lnTo>
                  <a:lnTo>
                    <a:pt x="46742" y="27894"/>
                  </a:lnTo>
                  <a:lnTo>
                    <a:pt x="51977" y="26302"/>
                  </a:lnTo>
                  <a:lnTo>
                    <a:pt x="52085" y="26166"/>
                  </a:lnTo>
                  <a:close/>
                </a:path>
                <a:path w="53340" h="27940">
                  <a:moveTo>
                    <a:pt x="12843" y="14219"/>
                  </a:moveTo>
                  <a:lnTo>
                    <a:pt x="7319" y="14219"/>
                  </a:lnTo>
                  <a:lnTo>
                    <a:pt x="7853" y="14397"/>
                  </a:lnTo>
                  <a:lnTo>
                    <a:pt x="9633" y="15706"/>
                  </a:lnTo>
                  <a:lnTo>
                    <a:pt x="10366" y="16774"/>
                  </a:lnTo>
                  <a:lnTo>
                    <a:pt x="11172" y="17790"/>
                  </a:lnTo>
                  <a:lnTo>
                    <a:pt x="13800" y="20774"/>
                  </a:lnTo>
                  <a:lnTo>
                    <a:pt x="16271" y="23957"/>
                  </a:lnTo>
                  <a:lnTo>
                    <a:pt x="20365" y="25098"/>
                  </a:lnTo>
                  <a:lnTo>
                    <a:pt x="22962" y="26240"/>
                  </a:lnTo>
                  <a:lnTo>
                    <a:pt x="25664" y="26522"/>
                  </a:lnTo>
                  <a:lnTo>
                    <a:pt x="32250" y="26166"/>
                  </a:lnTo>
                  <a:lnTo>
                    <a:pt x="52085" y="26166"/>
                  </a:lnTo>
                  <a:lnTo>
                    <a:pt x="52584" y="25538"/>
                  </a:lnTo>
                  <a:lnTo>
                    <a:pt x="52731" y="25318"/>
                  </a:lnTo>
                  <a:lnTo>
                    <a:pt x="52794" y="25014"/>
                  </a:lnTo>
                  <a:lnTo>
                    <a:pt x="47160" y="25014"/>
                  </a:lnTo>
                  <a:lnTo>
                    <a:pt x="45286" y="24522"/>
                  </a:lnTo>
                  <a:lnTo>
                    <a:pt x="43443" y="23234"/>
                  </a:lnTo>
                  <a:lnTo>
                    <a:pt x="41990" y="22596"/>
                  </a:lnTo>
                  <a:lnTo>
                    <a:pt x="27486" y="22596"/>
                  </a:lnTo>
                  <a:lnTo>
                    <a:pt x="26491" y="22397"/>
                  </a:lnTo>
                  <a:lnTo>
                    <a:pt x="22596" y="20261"/>
                  </a:lnTo>
                  <a:lnTo>
                    <a:pt x="20292" y="18271"/>
                  </a:lnTo>
                  <a:lnTo>
                    <a:pt x="15067" y="17098"/>
                  </a:lnTo>
                  <a:lnTo>
                    <a:pt x="13434" y="15182"/>
                  </a:lnTo>
                  <a:lnTo>
                    <a:pt x="12843" y="14219"/>
                  </a:lnTo>
                  <a:close/>
                </a:path>
                <a:path w="53340" h="27940">
                  <a:moveTo>
                    <a:pt x="51987" y="23172"/>
                  </a:moveTo>
                  <a:lnTo>
                    <a:pt x="50469" y="23664"/>
                  </a:lnTo>
                  <a:lnTo>
                    <a:pt x="47160" y="25014"/>
                  </a:lnTo>
                  <a:lnTo>
                    <a:pt x="52794" y="25014"/>
                  </a:lnTo>
                  <a:lnTo>
                    <a:pt x="52794" y="24826"/>
                  </a:lnTo>
                  <a:lnTo>
                    <a:pt x="51987" y="23172"/>
                  </a:lnTo>
                  <a:close/>
                </a:path>
                <a:path w="53340" h="27940">
                  <a:moveTo>
                    <a:pt x="31601" y="20617"/>
                  </a:moveTo>
                  <a:lnTo>
                    <a:pt x="30072" y="20627"/>
                  </a:lnTo>
                  <a:lnTo>
                    <a:pt x="27486" y="22596"/>
                  </a:lnTo>
                  <a:lnTo>
                    <a:pt x="41990" y="22596"/>
                  </a:lnTo>
                  <a:lnTo>
                    <a:pt x="41370" y="22323"/>
                  </a:lnTo>
                  <a:lnTo>
                    <a:pt x="41230" y="22292"/>
                  </a:lnTo>
                  <a:lnTo>
                    <a:pt x="35611" y="22292"/>
                  </a:lnTo>
                  <a:lnTo>
                    <a:pt x="34344" y="22156"/>
                  </a:lnTo>
                  <a:lnTo>
                    <a:pt x="31601" y="20617"/>
                  </a:lnTo>
                  <a:close/>
                </a:path>
                <a:path w="53340" h="27940">
                  <a:moveTo>
                    <a:pt x="39223" y="21842"/>
                  </a:moveTo>
                  <a:lnTo>
                    <a:pt x="35611" y="22292"/>
                  </a:lnTo>
                  <a:lnTo>
                    <a:pt x="41230" y="22292"/>
                  </a:lnTo>
                  <a:lnTo>
                    <a:pt x="39223" y="21842"/>
                  </a:lnTo>
                  <a:close/>
                </a:path>
                <a:path w="53340" h="27940">
                  <a:moveTo>
                    <a:pt x="1010" y="2840"/>
                  </a:moveTo>
                  <a:lnTo>
                    <a:pt x="1999" y="5444"/>
                  </a:lnTo>
                  <a:lnTo>
                    <a:pt x="4293" y="10565"/>
                  </a:lnTo>
                  <a:lnTo>
                    <a:pt x="7235" y="15392"/>
                  </a:lnTo>
                  <a:lnTo>
                    <a:pt x="7319" y="14219"/>
                  </a:lnTo>
                  <a:lnTo>
                    <a:pt x="12843" y="14219"/>
                  </a:lnTo>
                  <a:lnTo>
                    <a:pt x="12240" y="13235"/>
                  </a:lnTo>
                  <a:lnTo>
                    <a:pt x="11832" y="12209"/>
                  </a:lnTo>
                  <a:lnTo>
                    <a:pt x="10617" y="11664"/>
                  </a:lnTo>
                  <a:lnTo>
                    <a:pt x="10586" y="10418"/>
                  </a:lnTo>
                  <a:lnTo>
                    <a:pt x="8125" y="9528"/>
                  </a:lnTo>
                  <a:lnTo>
                    <a:pt x="6628" y="7717"/>
                  </a:lnTo>
                  <a:lnTo>
                    <a:pt x="4125" y="3350"/>
                  </a:lnTo>
                  <a:lnTo>
                    <a:pt x="1010" y="2840"/>
                  </a:lnTo>
                  <a:close/>
                </a:path>
                <a:path w="53340" h="27940">
                  <a:moveTo>
                    <a:pt x="230" y="0"/>
                  </a:moveTo>
                  <a:lnTo>
                    <a:pt x="0" y="178"/>
                  </a:lnTo>
                  <a:lnTo>
                    <a:pt x="973" y="2742"/>
                  </a:lnTo>
                  <a:lnTo>
                    <a:pt x="376" y="2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C0B7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8200126" y="8054016"/>
              <a:ext cx="41275" cy="35560"/>
            </a:xfrm>
            <a:custGeom>
              <a:avLst/>
              <a:gdLst/>
              <a:ahLst/>
              <a:cxnLst/>
              <a:rect l="l" t="t" r="r" b="b"/>
              <a:pathLst>
                <a:path w="41275" h="35559">
                  <a:moveTo>
                    <a:pt x="0" y="0"/>
                  </a:moveTo>
                  <a:lnTo>
                    <a:pt x="324" y="2670"/>
                  </a:lnTo>
                  <a:lnTo>
                    <a:pt x="1214" y="5193"/>
                  </a:lnTo>
                  <a:lnTo>
                    <a:pt x="1937" y="7769"/>
                  </a:lnTo>
                  <a:lnTo>
                    <a:pt x="1947" y="6533"/>
                  </a:lnTo>
                  <a:lnTo>
                    <a:pt x="3581" y="8753"/>
                  </a:lnTo>
                  <a:lnTo>
                    <a:pt x="4177" y="11182"/>
                  </a:lnTo>
                  <a:lnTo>
                    <a:pt x="7832" y="16701"/>
                  </a:lnTo>
                  <a:lnTo>
                    <a:pt x="8868" y="21130"/>
                  </a:lnTo>
                  <a:lnTo>
                    <a:pt x="15957" y="26020"/>
                  </a:lnTo>
                  <a:lnTo>
                    <a:pt x="18721" y="29496"/>
                  </a:lnTo>
                  <a:lnTo>
                    <a:pt x="22816" y="31109"/>
                  </a:lnTo>
                  <a:lnTo>
                    <a:pt x="25936" y="32742"/>
                  </a:lnTo>
                  <a:lnTo>
                    <a:pt x="30061" y="31328"/>
                  </a:lnTo>
                  <a:lnTo>
                    <a:pt x="32061" y="32669"/>
                  </a:lnTo>
                  <a:lnTo>
                    <a:pt x="34836" y="34878"/>
                  </a:lnTo>
                  <a:lnTo>
                    <a:pt x="35977" y="35464"/>
                  </a:lnTo>
                  <a:lnTo>
                    <a:pt x="37454" y="34962"/>
                  </a:lnTo>
                  <a:lnTo>
                    <a:pt x="38637" y="34239"/>
                  </a:lnTo>
                  <a:lnTo>
                    <a:pt x="39967" y="33789"/>
                  </a:lnTo>
                  <a:lnTo>
                    <a:pt x="41108" y="32972"/>
                  </a:lnTo>
                  <a:lnTo>
                    <a:pt x="41181" y="32365"/>
                  </a:lnTo>
                  <a:lnTo>
                    <a:pt x="40742" y="32114"/>
                  </a:lnTo>
                  <a:lnTo>
                    <a:pt x="36103" y="31894"/>
                  </a:lnTo>
                  <a:lnTo>
                    <a:pt x="32857" y="29475"/>
                  </a:lnTo>
                  <a:lnTo>
                    <a:pt x="28648" y="27035"/>
                  </a:lnTo>
                  <a:lnTo>
                    <a:pt x="27747" y="26784"/>
                  </a:lnTo>
                  <a:lnTo>
                    <a:pt x="27067" y="26135"/>
                  </a:lnTo>
                  <a:lnTo>
                    <a:pt x="26219" y="24889"/>
                  </a:lnTo>
                  <a:lnTo>
                    <a:pt x="24648" y="24627"/>
                  </a:lnTo>
                  <a:lnTo>
                    <a:pt x="23622" y="23622"/>
                  </a:lnTo>
                  <a:lnTo>
                    <a:pt x="22596" y="23046"/>
                  </a:lnTo>
                  <a:lnTo>
                    <a:pt x="21350" y="22805"/>
                  </a:lnTo>
                  <a:lnTo>
                    <a:pt x="20753" y="20627"/>
                  </a:lnTo>
                  <a:lnTo>
                    <a:pt x="19947" y="20125"/>
                  </a:lnTo>
                  <a:lnTo>
                    <a:pt x="13413" y="21412"/>
                  </a:lnTo>
                  <a:lnTo>
                    <a:pt x="5580" y="9528"/>
                  </a:lnTo>
                  <a:lnTo>
                    <a:pt x="3350" y="5183"/>
                  </a:lnTo>
                  <a:lnTo>
                    <a:pt x="712" y="523"/>
                  </a:lnTo>
                  <a:lnTo>
                    <a:pt x="450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7886607" y="7895466"/>
              <a:ext cx="46990" cy="37465"/>
            </a:xfrm>
            <a:custGeom>
              <a:avLst/>
              <a:gdLst/>
              <a:ahLst/>
              <a:cxnLst/>
              <a:rect l="l" t="t" r="r" b="b"/>
              <a:pathLst>
                <a:path w="46990" h="37465">
                  <a:moveTo>
                    <a:pt x="387" y="0"/>
                  </a:moveTo>
                  <a:lnTo>
                    <a:pt x="104" y="0"/>
                  </a:lnTo>
                  <a:lnTo>
                    <a:pt x="628" y="3978"/>
                  </a:lnTo>
                  <a:lnTo>
                    <a:pt x="1622" y="7748"/>
                  </a:lnTo>
                  <a:lnTo>
                    <a:pt x="2774" y="11476"/>
                  </a:lnTo>
                  <a:lnTo>
                    <a:pt x="3423" y="9821"/>
                  </a:lnTo>
                  <a:lnTo>
                    <a:pt x="4156" y="11193"/>
                  </a:lnTo>
                  <a:lnTo>
                    <a:pt x="6167" y="12826"/>
                  </a:lnTo>
                  <a:lnTo>
                    <a:pt x="6732" y="14816"/>
                  </a:lnTo>
                  <a:lnTo>
                    <a:pt x="9821" y="19957"/>
                  </a:lnTo>
                  <a:lnTo>
                    <a:pt x="16030" y="26889"/>
                  </a:lnTo>
                  <a:lnTo>
                    <a:pt x="17549" y="27140"/>
                  </a:lnTo>
                  <a:lnTo>
                    <a:pt x="21004" y="26962"/>
                  </a:lnTo>
                  <a:lnTo>
                    <a:pt x="22606" y="27957"/>
                  </a:lnTo>
                  <a:lnTo>
                    <a:pt x="24135" y="29255"/>
                  </a:lnTo>
                  <a:lnTo>
                    <a:pt x="29517" y="33108"/>
                  </a:lnTo>
                  <a:lnTo>
                    <a:pt x="35443" y="35590"/>
                  </a:lnTo>
                  <a:lnTo>
                    <a:pt x="43412" y="36333"/>
                  </a:lnTo>
                  <a:lnTo>
                    <a:pt x="44396" y="37265"/>
                  </a:lnTo>
                  <a:lnTo>
                    <a:pt x="45694" y="37402"/>
                  </a:lnTo>
                  <a:lnTo>
                    <a:pt x="46710" y="36585"/>
                  </a:lnTo>
                  <a:lnTo>
                    <a:pt x="46501" y="35726"/>
                  </a:lnTo>
                  <a:lnTo>
                    <a:pt x="45799" y="34836"/>
                  </a:lnTo>
                  <a:lnTo>
                    <a:pt x="43977" y="33475"/>
                  </a:lnTo>
                  <a:lnTo>
                    <a:pt x="41820" y="32637"/>
                  </a:lnTo>
                  <a:lnTo>
                    <a:pt x="36941" y="31747"/>
                  </a:lnTo>
                  <a:lnTo>
                    <a:pt x="34438" y="30595"/>
                  </a:lnTo>
                  <a:lnTo>
                    <a:pt x="31067" y="29779"/>
                  </a:lnTo>
                  <a:lnTo>
                    <a:pt x="23559" y="24700"/>
                  </a:lnTo>
                  <a:lnTo>
                    <a:pt x="16072" y="22784"/>
                  </a:lnTo>
                  <a:lnTo>
                    <a:pt x="13758" y="20114"/>
                  </a:lnTo>
                  <a:lnTo>
                    <a:pt x="11758" y="16156"/>
                  </a:lnTo>
                  <a:lnTo>
                    <a:pt x="11486" y="15873"/>
                  </a:lnTo>
                  <a:lnTo>
                    <a:pt x="9549" y="12407"/>
                  </a:lnTo>
                  <a:lnTo>
                    <a:pt x="6334" y="9968"/>
                  </a:lnTo>
                  <a:lnTo>
                    <a:pt x="2858" y="4429"/>
                  </a:lnTo>
                  <a:lnTo>
                    <a:pt x="2083" y="194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D4C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8197948" y="8045912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4" h="7620">
                  <a:moveTo>
                    <a:pt x="743" y="0"/>
                  </a:moveTo>
                  <a:lnTo>
                    <a:pt x="0" y="649"/>
                  </a:lnTo>
                  <a:lnTo>
                    <a:pt x="366" y="1204"/>
                  </a:lnTo>
                  <a:lnTo>
                    <a:pt x="314" y="1685"/>
                  </a:lnTo>
                  <a:lnTo>
                    <a:pt x="1246" y="2910"/>
                  </a:lnTo>
                  <a:lnTo>
                    <a:pt x="680" y="4586"/>
                  </a:lnTo>
                  <a:lnTo>
                    <a:pt x="1581" y="5811"/>
                  </a:lnTo>
                  <a:lnTo>
                    <a:pt x="2701" y="5916"/>
                  </a:lnTo>
                  <a:lnTo>
                    <a:pt x="3162" y="6973"/>
                  </a:lnTo>
                  <a:lnTo>
                    <a:pt x="4010" y="7476"/>
                  </a:lnTo>
                  <a:lnTo>
                    <a:pt x="3277" y="4848"/>
                  </a:lnTo>
                  <a:lnTo>
                    <a:pt x="1780" y="2596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CCC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7904209" y="794226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09">
                  <a:moveTo>
                    <a:pt x="1266" y="0"/>
                  </a:moveTo>
                  <a:lnTo>
                    <a:pt x="0" y="146"/>
                  </a:lnTo>
                  <a:lnTo>
                    <a:pt x="553" y="1455"/>
                  </a:lnTo>
                  <a:lnTo>
                    <a:pt x="952" y="2533"/>
                  </a:lnTo>
                  <a:lnTo>
                    <a:pt x="2104" y="3266"/>
                  </a:lnTo>
                  <a:lnTo>
                    <a:pt x="2523" y="2711"/>
                  </a:lnTo>
                  <a:lnTo>
                    <a:pt x="2450" y="2251"/>
                  </a:lnTo>
                  <a:lnTo>
                    <a:pt x="2052" y="1821"/>
                  </a:lnTo>
                  <a:lnTo>
                    <a:pt x="1214" y="1455"/>
                  </a:lnTo>
                  <a:lnTo>
                    <a:pt x="1266" y="0"/>
                  </a:lnTo>
                  <a:close/>
                </a:path>
              </a:pathLst>
            </a:custGeom>
            <a:solidFill>
              <a:srgbClr val="BBB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7885832" y="7890985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0"/>
                  </a:moveTo>
                  <a:lnTo>
                    <a:pt x="20" y="314"/>
                  </a:lnTo>
                  <a:lnTo>
                    <a:pt x="41" y="942"/>
                  </a:lnTo>
                  <a:lnTo>
                    <a:pt x="167" y="2146"/>
                  </a:lnTo>
                  <a:lnTo>
                    <a:pt x="219" y="2743"/>
                  </a:lnTo>
                  <a:lnTo>
                    <a:pt x="827" y="1769"/>
                  </a:lnTo>
                  <a:lnTo>
                    <a:pt x="764" y="8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C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7898827" y="7411146"/>
              <a:ext cx="908685" cy="473075"/>
            </a:xfrm>
            <a:custGeom>
              <a:avLst/>
              <a:gdLst/>
              <a:ahLst/>
              <a:cxnLst/>
              <a:rect l="l" t="t" r="r" b="b"/>
              <a:pathLst>
                <a:path w="908684" h="473075">
                  <a:moveTo>
                    <a:pt x="528570" y="0"/>
                  </a:moveTo>
                  <a:lnTo>
                    <a:pt x="528256" y="1088"/>
                  </a:lnTo>
                  <a:lnTo>
                    <a:pt x="527648" y="1298"/>
                  </a:lnTo>
                  <a:lnTo>
                    <a:pt x="527271" y="2314"/>
                  </a:lnTo>
                  <a:lnTo>
                    <a:pt x="531188" y="3214"/>
                  </a:lnTo>
                  <a:lnTo>
                    <a:pt x="534402" y="4293"/>
                  </a:lnTo>
                  <a:lnTo>
                    <a:pt x="541878" y="8062"/>
                  </a:lnTo>
                  <a:lnTo>
                    <a:pt x="546873" y="8858"/>
                  </a:lnTo>
                  <a:lnTo>
                    <a:pt x="554171" y="12051"/>
                  </a:lnTo>
                  <a:lnTo>
                    <a:pt x="557260" y="12250"/>
                  </a:lnTo>
                  <a:lnTo>
                    <a:pt x="566014" y="16146"/>
                  </a:lnTo>
                  <a:lnTo>
                    <a:pt x="572212" y="18407"/>
                  </a:lnTo>
                  <a:lnTo>
                    <a:pt x="579270" y="22878"/>
                  </a:lnTo>
                  <a:lnTo>
                    <a:pt x="584641" y="23936"/>
                  </a:lnTo>
                  <a:lnTo>
                    <a:pt x="587029" y="27758"/>
                  </a:lnTo>
                  <a:lnTo>
                    <a:pt x="593908" y="33485"/>
                  </a:lnTo>
                  <a:lnTo>
                    <a:pt x="597845" y="36145"/>
                  </a:lnTo>
                  <a:lnTo>
                    <a:pt x="603950" y="40731"/>
                  </a:lnTo>
                  <a:lnTo>
                    <a:pt x="612567" y="49391"/>
                  </a:lnTo>
                  <a:lnTo>
                    <a:pt x="614672" y="55233"/>
                  </a:lnTo>
                  <a:lnTo>
                    <a:pt x="616745" y="64249"/>
                  </a:lnTo>
                  <a:lnTo>
                    <a:pt x="618159" y="66123"/>
                  </a:lnTo>
                  <a:lnTo>
                    <a:pt x="621562" y="68730"/>
                  </a:lnTo>
                  <a:lnTo>
                    <a:pt x="623488" y="78311"/>
                  </a:lnTo>
                  <a:lnTo>
                    <a:pt x="622085" y="82426"/>
                  </a:lnTo>
                  <a:lnTo>
                    <a:pt x="622609" y="85264"/>
                  </a:lnTo>
                  <a:lnTo>
                    <a:pt x="624012" y="90091"/>
                  </a:lnTo>
                  <a:lnTo>
                    <a:pt x="622797" y="94562"/>
                  </a:lnTo>
                  <a:lnTo>
                    <a:pt x="622630" y="98248"/>
                  </a:lnTo>
                  <a:lnTo>
                    <a:pt x="623677" y="104028"/>
                  </a:lnTo>
                  <a:lnTo>
                    <a:pt x="622117" y="107064"/>
                  </a:lnTo>
                  <a:lnTo>
                    <a:pt x="625080" y="110321"/>
                  </a:lnTo>
                  <a:lnTo>
                    <a:pt x="624326" y="112907"/>
                  </a:lnTo>
                  <a:lnTo>
                    <a:pt x="622787" y="115357"/>
                  </a:lnTo>
                  <a:lnTo>
                    <a:pt x="622577" y="116226"/>
                  </a:lnTo>
                  <a:lnTo>
                    <a:pt x="623719" y="119347"/>
                  </a:lnTo>
                  <a:lnTo>
                    <a:pt x="622546" y="121493"/>
                  </a:lnTo>
                  <a:lnTo>
                    <a:pt x="623520" y="123692"/>
                  </a:lnTo>
                  <a:lnTo>
                    <a:pt x="623164" y="124278"/>
                  </a:lnTo>
                  <a:lnTo>
                    <a:pt x="620923" y="125357"/>
                  </a:lnTo>
                  <a:lnTo>
                    <a:pt x="620766" y="134917"/>
                  </a:lnTo>
                  <a:lnTo>
                    <a:pt x="620441" y="138906"/>
                  </a:lnTo>
                  <a:lnTo>
                    <a:pt x="622525" y="142519"/>
                  </a:lnTo>
                  <a:lnTo>
                    <a:pt x="620661" y="145670"/>
                  </a:lnTo>
                  <a:lnTo>
                    <a:pt x="620148" y="151691"/>
                  </a:lnTo>
                  <a:lnTo>
                    <a:pt x="620274" y="154456"/>
                  </a:lnTo>
                  <a:lnTo>
                    <a:pt x="621279" y="162026"/>
                  </a:lnTo>
                  <a:lnTo>
                    <a:pt x="622253" y="166738"/>
                  </a:lnTo>
                  <a:lnTo>
                    <a:pt x="620902" y="173764"/>
                  </a:lnTo>
                  <a:lnTo>
                    <a:pt x="620996" y="176120"/>
                  </a:lnTo>
                  <a:lnTo>
                    <a:pt x="622054" y="179345"/>
                  </a:lnTo>
                  <a:lnTo>
                    <a:pt x="622106" y="180413"/>
                  </a:lnTo>
                  <a:lnTo>
                    <a:pt x="620797" y="184182"/>
                  </a:lnTo>
                  <a:lnTo>
                    <a:pt x="620776" y="186884"/>
                  </a:lnTo>
                  <a:lnTo>
                    <a:pt x="621991" y="190475"/>
                  </a:lnTo>
                  <a:lnTo>
                    <a:pt x="621907" y="191449"/>
                  </a:lnTo>
                  <a:lnTo>
                    <a:pt x="622054" y="193700"/>
                  </a:lnTo>
                  <a:lnTo>
                    <a:pt x="624996" y="195480"/>
                  </a:lnTo>
                  <a:lnTo>
                    <a:pt x="624316" y="198318"/>
                  </a:lnTo>
                  <a:lnTo>
                    <a:pt x="625530" y="202653"/>
                  </a:lnTo>
                  <a:lnTo>
                    <a:pt x="627143" y="204088"/>
                  </a:lnTo>
                  <a:lnTo>
                    <a:pt x="628127" y="207313"/>
                  </a:lnTo>
                  <a:lnTo>
                    <a:pt x="628776" y="208422"/>
                  </a:lnTo>
                  <a:lnTo>
                    <a:pt x="629331" y="211271"/>
                  </a:lnTo>
                  <a:lnTo>
                    <a:pt x="630284" y="212412"/>
                  </a:lnTo>
                  <a:lnTo>
                    <a:pt x="633666" y="215323"/>
                  </a:lnTo>
                  <a:lnTo>
                    <a:pt x="636860" y="216632"/>
                  </a:lnTo>
                  <a:lnTo>
                    <a:pt x="636200" y="221218"/>
                  </a:lnTo>
                  <a:lnTo>
                    <a:pt x="636943" y="221825"/>
                  </a:lnTo>
                  <a:lnTo>
                    <a:pt x="639006" y="222757"/>
                  </a:lnTo>
                  <a:lnTo>
                    <a:pt x="639540" y="223752"/>
                  </a:lnTo>
                  <a:lnTo>
                    <a:pt x="639394" y="226663"/>
                  </a:lnTo>
                  <a:lnTo>
                    <a:pt x="640106" y="227574"/>
                  </a:lnTo>
                  <a:lnTo>
                    <a:pt x="643823" y="230191"/>
                  </a:lnTo>
                  <a:lnTo>
                    <a:pt x="648692" y="236600"/>
                  </a:lnTo>
                  <a:lnTo>
                    <a:pt x="650765" y="237354"/>
                  </a:lnTo>
                  <a:lnTo>
                    <a:pt x="651435" y="238128"/>
                  </a:lnTo>
                  <a:lnTo>
                    <a:pt x="652147" y="240202"/>
                  </a:lnTo>
                  <a:lnTo>
                    <a:pt x="652713" y="240924"/>
                  </a:lnTo>
                  <a:lnTo>
                    <a:pt x="654210" y="240861"/>
                  </a:lnTo>
                  <a:lnTo>
                    <a:pt x="654744" y="241039"/>
                  </a:lnTo>
                  <a:lnTo>
                    <a:pt x="656273" y="243762"/>
                  </a:lnTo>
                  <a:lnTo>
                    <a:pt x="659184" y="244306"/>
                  </a:lnTo>
                  <a:lnTo>
                    <a:pt x="663498" y="249112"/>
                  </a:lnTo>
                  <a:lnTo>
                    <a:pt x="671529" y="253123"/>
                  </a:lnTo>
                  <a:lnTo>
                    <a:pt x="674147" y="255049"/>
                  </a:lnTo>
                  <a:lnTo>
                    <a:pt x="674345" y="255405"/>
                  </a:lnTo>
                  <a:lnTo>
                    <a:pt x="678932" y="256044"/>
                  </a:lnTo>
                  <a:lnTo>
                    <a:pt x="681434" y="259866"/>
                  </a:lnTo>
                  <a:lnTo>
                    <a:pt x="688837" y="262840"/>
                  </a:lnTo>
                  <a:lnTo>
                    <a:pt x="692387" y="264641"/>
                  </a:lnTo>
                  <a:lnTo>
                    <a:pt x="697622" y="265300"/>
                  </a:lnTo>
                  <a:lnTo>
                    <a:pt x="698942" y="264536"/>
                  </a:lnTo>
                  <a:lnTo>
                    <a:pt x="702638" y="264808"/>
                  </a:lnTo>
                  <a:lnTo>
                    <a:pt x="704659" y="265688"/>
                  </a:lnTo>
                  <a:lnTo>
                    <a:pt x="714679" y="268410"/>
                  </a:lnTo>
                  <a:lnTo>
                    <a:pt x="722794" y="269332"/>
                  </a:lnTo>
                  <a:lnTo>
                    <a:pt x="742019" y="272274"/>
                  </a:lnTo>
                  <a:lnTo>
                    <a:pt x="751191" y="274159"/>
                  </a:lnTo>
                  <a:lnTo>
                    <a:pt x="767013" y="274358"/>
                  </a:lnTo>
                  <a:lnTo>
                    <a:pt x="775274" y="273237"/>
                  </a:lnTo>
                  <a:lnTo>
                    <a:pt x="794991" y="274379"/>
                  </a:lnTo>
                  <a:lnTo>
                    <a:pt x="808540" y="276064"/>
                  </a:lnTo>
                  <a:lnTo>
                    <a:pt x="816530" y="276389"/>
                  </a:lnTo>
                  <a:lnTo>
                    <a:pt x="820571" y="276829"/>
                  </a:lnTo>
                  <a:lnTo>
                    <a:pt x="829576" y="279028"/>
                  </a:lnTo>
                  <a:lnTo>
                    <a:pt x="834791" y="279342"/>
                  </a:lnTo>
                  <a:lnTo>
                    <a:pt x="872842" y="291739"/>
                  </a:lnTo>
                  <a:lnTo>
                    <a:pt x="879072" y="298776"/>
                  </a:lnTo>
                  <a:lnTo>
                    <a:pt x="883407" y="301781"/>
                  </a:lnTo>
                  <a:lnTo>
                    <a:pt x="888548" y="306147"/>
                  </a:lnTo>
                  <a:lnTo>
                    <a:pt x="889585" y="307278"/>
                  </a:lnTo>
                  <a:lnTo>
                    <a:pt x="893061" y="309006"/>
                  </a:lnTo>
                  <a:lnTo>
                    <a:pt x="892611" y="311519"/>
                  </a:lnTo>
                  <a:lnTo>
                    <a:pt x="894810" y="315561"/>
                  </a:lnTo>
                  <a:lnTo>
                    <a:pt x="897082" y="321194"/>
                  </a:lnTo>
                  <a:lnTo>
                    <a:pt x="895407" y="324817"/>
                  </a:lnTo>
                  <a:lnTo>
                    <a:pt x="897794" y="328513"/>
                  </a:lnTo>
                  <a:lnTo>
                    <a:pt x="895773" y="332995"/>
                  </a:lnTo>
                  <a:lnTo>
                    <a:pt x="895951" y="334565"/>
                  </a:lnTo>
                  <a:lnTo>
                    <a:pt x="898370" y="340062"/>
                  </a:lnTo>
                  <a:lnTo>
                    <a:pt x="897302" y="344607"/>
                  </a:lnTo>
                  <a:lnTo>
                    <a:pt x="897040" y="350963"/>
                  </a:lnTo>
                  <a:lnTo>
                    <a:pt x="897752" y="353245"/>
                  </a:lnTo>
                  <a:lnTo>
                    <a:pt x="895218" y="354250"/>
                  </a:lnTo>
                  <a:lnTo>
                    <a:pt x="895941" y="357224"/>
                  </a:lnTo>
                  <a:lnTo>
                    <a:pt x="893187" y="359318"/>
                  </a:lnTo>
                  <a:lnTo>
                    <a:pt x="893082" y="363810"/>
                  </a:lnTo>
                  <a:lnTo>
                    <a:pt x="891072" y="366376"/>
                  </a:lnTo>
                  <a:lnTo>
                    <a:pt x="890716" y="366627"/>
                  </a:lnTo>
                  <a:lnTo>
                    <a:pt x="890800" y="371580"/>
                  </a:lnTo>
                  <a:lnTo>
                    <a:pt x="886580" y="372847"/>
                  </a:lnTo>
                  <a:lnTo>
                    <a:pt x="882643" y="376679"/>
                  </a:lnTo>
                  <a:lnTo>
                    <a:pt x="881219" y="377862"/>
                  </a:lnTo>
                  <a:lnTo>
                    <a:pt x="880214" y="381307"/>
                  </a:lnTo>
                  <a:lnTo>
                    <a:pt x="879449" y="382731"/>
                  </a:lnTo>
                  <a:lnTo>
                    <a:pt x="876067" y="384867"/>
                  </a:lnTo>
                  <a:lnTo>
                    <a:pt x="874685" y="386668"/>
                  </a:lnTo>
                  <a:lnTo>
                    <a:pt x="871847" y="391946"/>
                  </a:lnTo>
                  <a:lnTo>
                    <a:pt x="869481" y="394815"/>
                  </a:lnTo>
                  <a:lnTo>
                    <a:pt x="866654" y="397747"/>
                  </a:lnTo>
                  <a:lnTo>
                    <a:pt x="866696" y="398322"/>
                  </a:lnTo>
                  <a:lnTo>
                    <a:pt x="864685" y="397076"/>
                  </a:lnTo>
                  <a:lnTo>
                    <a:pt x="861869" y="400343"/>
                  </a:lnTo>
                  <a:lnTo>
                    <a:pt x="859638" y="402061"/>
                  </a:lnTo>
                  <a:lnTo>
                    <a:pt x="855900" y="403788"/>
                  </a:lnTo>
                  <a:lnTo>
                    <a:pt x="854979" y="404511"/>
                  </a:lnTo>
                  <a:lnTo>
                    <a:pt x="853377" y="406490"/>
                  </a:lnTo>
                  <a:lnTo>
                    <a:pt x="850340" y="406291"/>
                  </a:lnTo>
                  <a:lnTo>
                    <a:pt x="848749" y="407484"/>
                  </a:lnTo>
                  <a:lnTo>
                    <a:pt x="846434" y="410908"/>
                  </a:lnTo>
                  <a:lnTo>
                    <a:pt x="844445" y="410217"/>
                  </a:lnTo>
                  <a:lnTo>
                    <a:pt x="841011" y="412510"/>
                  </a:lnTo>
                  <a:lnTo>
                    <a:pt x="838498" y="413034"/>
                  </a:lnTo>
                  <a:lnTo>
                    <a:pt x="834435" y="414353"/>
                  </a:lnTo>
                  <a:lnTo>
                    <a:pt x="832602" y="414668"/>
                  </a:lnTo>
                  <a:lnTo>
                    <a:pt x="830592" y="417191"/>
                  </a:lnTo>
                  <a:lnTo>
                    <a:pt x="828215" y="415788"/>
                  </a:lnTo>
                  <a:lnTo>
                    <a:pt x="824100" y="419097"/>
                  </a:lnTo>
                  <a:lnTo>
                    <a:pt x="822519" y="419536"/>
                  </a:lnTo>
                  <a:lnTo>
                    <a:pt x="819179" y="419694"/>
                  </a:lnTo>
                  <a:lnTo>
                    <a:pt x="816561" y="420981"/>
                  </a:lnTo>
                  <a:lnTo>
                    <a:pt x="809347" y="424060"/>
                  </a:lnTo>
                  <a:lnTo>
                    <a:pt x="801881" y="425756"/>
                  </a:lnTo>
                  <a:lnTo>
                    <a:pt x="792981" y="425044"/>
                  </a:lnTo>
                  <a:lnTo>
                    <a:pt x="784216" y="426049"/>
                  </a:lnTo>
                  <a:lnTo>
                    <a:pt x="777578" y="425306"/>
                  </a:lnTo>
                  <a:lnTo>
                    <a:pt x="766824" y="423756"/>
                  </a:lnTo>
                  <a:lnTo>
                    <a:pt x="762646" y="423652"/>
                  </a:lnTo>
                  <a:lnTo>
                    <a:pt x="752804" y="422290"/>
                  </a:lnTo>
                  <a:lnTo>
                    <a:pt x="746972" y="422133"/>
                  </a:lnTo>
                  <a:lnTo>
                    <a:pt x="735715" y="420343"/>
                  </a:lnTo>
                  <a:lnTo>
                    <a:pt x="720564" y="416301"/>
                  </a:lnTo>
                  <a:lnTo>
                    <a:pt x="715726" y="416050"/>
                  </a:lnTo>
                  <a:lnTo>
                    <a:pt x="707622" y="412270"/>
                  </a:lnTo>
                  <a:lnTo>
                    <a:pt x="703444" y="411600"/>
                  </a:lnTo>
                  <a:lnTo>
                    <a:pt x="694251" y="407380"/>
                  </a:lnTo>
                  <a:lnTo>
                    <a:pt x="687445" y="407317"/>
                  </a:lnTo>
                  <a:lnTo>
                    <a:pt x="683905" y="405725"/>
                  </a:lnTo>
                  <a:lnTo>
                    <a:pt x="674366" y="404992"/>
                  </a:lnTo>
                  <a:lnTo>
                    <a:pt x="669120" y="403390"/>
                  </a:lnTo>
                  <a:lnTo>
                    <a:pt x="666524" y="402835"/>
                  </a:lnTo>
                  <a:lnTo>
                    <a:pt x="661309" y="402605"/>
                  </a:lnTo>
                  <a:lnTo>
                    <a:pt x="653100" y="401118"/>
                  </a:lnTo>
                  <a:lnTo>
                    <a:pt x="651812" y="399254"/>
                  </a:lnTo>
                  <a:lnTo>
                    <a:pt x="650660" y="399631"/>
                  </a:lnTo>
                  <a:lnTo>
                    <a:pt x="648587" y="400008"/>
                  </a:lnTo>
                  <a:lnTo>
                    <a:pt x="646545" y="399998"/>
                  </a:lnTo>
                  <a:lnTo>
                    <a:pt x="642661" y="397820"/>
                  </a:lnTo>
                  <a:lnTo>
                    <a:pt x="640441" y="398836"/>
                  </a:lnTo>
                  <a:lnTo>
                    <a:pt x="633572" y="396312"/>
                  </a:lnTo>
                  <a:lnTo>
                    <a:pt x="613227" y="396542"/>
                  </a:lnTo>
                  <a:lnTo>
                    <a:pt x="604651" y="397610"/>
                  </a:lnTo>
                  <a:lnTo>
                    <a:pt x="600913" y="397265"/>
                  </a:lnTo>
                  <a:lnTo>
                    <a:pt x="595573" y="395956"/>
                  </a:lnTo>
                  <a:lnTo>
                    <a:pt x="590474" y="398584"/>
                  </a:lnTo>
                  <a:lnTo>
                    <a:pt x="585626" y="397233"/>
                  </a:lnTo>
                  <a:lnTo>
                    <a:pt x="577731" y="399516"/>
                  </a:lnTo>
                  <a:lnTo>
                    <a:pt x="574034" y="398626"/>
                  </a:lnTo>
                  <a:lnTo>
                    <a:pt x="567574" y="401610"/>
                  </a:lnTo>
                  <a:lnTo>
                    <a:pt x="564516" y="403872"/>
                  </a:lnTo>
                  <a:lnTo>
                    <a:pt x="559166" y="402113"/>
                  </a:lnTo>
                  <a:lnTo>
                    <a:pt x="557878" y="403788"/>
                  </a:lnTo>
                  <a:lnTo>
                    <a:pt x="550046" y="404417"/>
                  </a:lnTo>
                  <a:lnTo>
                    <a:pt x="544328" y="406574"/>
                  </a:lnTo>
                  <a:lnTo>
                    <a:pt x="537606" y="409641"/>
                  </a:lnTo>
                  <a:lnTo>
                    <a:pt x="536580" y="409107"/>
                  </a:lnTo>
                  <a:lnTo>
                    <a:pt x="528601" y="411537"/>
                  </a:lnTo>
                  <a:lnTo>
                    <a:pt x="525114" y="414207"/>
                  </a:lnTo>
                  <a:lnTo>
                    <a:pt x="524507" y="414374"/>
                  </a:lnTo>
                  <a:lnTo>
                    <a:pt x="522015" y="412448"/>
                  </a:lnTo>
                  <a:lnTo>
                    <a:pt x="520382" y="412919"/>
                  </a:lnTo>
                  <a:lnTo>
                    <a:pt x="517115" y="415380"/>
                  </a:lnTo>
                  <a:lnTo>
                    <a:pt x="515712" y="416835"/>
                  </a:lnTo>
                  <a:lnTo>
                    <a:pt x="511963" y="417306"/>
                  </a:lnTo>
                  <a:lnTo>
                    <a:pt x="507565" y="422374"/>
                  </a:lnTo>
                  <a:lnTo>
                    <a:pt x="499492" y="425107"/>
                  </a:lnTo>
                  <a:lnTo>
                    <a:pt x="497503" y="425494"/>
                  </a:lnTo>
                  <a:lnTo>
                    <a:pt x="494990" y="427547"/>
                  </a:lnTo>
                  <a:lnTo>
                    <a:pt x="493838" y="427254"/>
                  </a:lnTo>
                  <a:lnTo>
                    <a:pt x="490916" y="427746"/>
                  </a:lnTo>
                  <a:lnTo>
                    <a:pt x="489011" y="427882"/>
                  </a:lnTo>
                  <a:lnTo>
                    <a:pt x="487168" y="430541"/>
                  </a:lnTo>
                  <a:lnTo>
                    <a:pt x="486205" y="430908"/>
                  </a:lnTo>
                  <a:lnTo>
                    <a:pt x="483220" y="430217"/>
                  </a:lnTo>
                  <a:lnTo>
                    <a:pt x="481629" y="430835"/>
                  </a:lnTo>
                  <a:lnTo>
                    <a:pt x="478571" y="433609"/>
                  </a:lnTo>
                  <a:lnTo>
                    <a:pt x="476268" y="433536"/>
                  </a:lnTo>
                  <a:lnTo>
                    <a:pt x="473304" y="434813"/>
                  </a:lnTo>
                  <a:lnTo>
                    <a:pt x="472163" y="435128"/>
                  </a:lnTo>
                  <a:lnTo>
                    <a:pt x="469535" y="438300"/>
                  </a:lnTo>
                  <a:lnTo>
                    <a:pt x="466896" y="438436"/>
                  </a:lnTo>
                  <a:lnTo>
                    <a:pt x="462834" y="438311"/>
                  </a:lnTo>
                  <a:lnTo>
                    <a:pt x="458603" y="441284"/>
                  </a:lnTo>
                  <a:lnTo>
                    <a:pt x="454164" y="441745"/>
                  </a:lnTo>
                  <a:lnTo>
                    <a:pt x="448436" y="444143"/>
                  </a:lnTo>
                  <a:lnTo>
                    <a:pt x="443284" y="444541"/>
                  </a:lnTo>
                  <a:lnTo>
                    <a:pt x="440803" y="446886"/>
                  </a:lnTo>
                  <a:lnTo>
                    <a:pt x="438237" y="447347"/>
                  </a:lnTo>
                  <a:lnTo>
                    <a:pt x="431903" y="449598"/>
                  </a:lnTo>
                  <a:lnTo>
                    <a:pt x="427767" y="450038"/>
                  </a:lnTo>
                  <a:lnTo>
                    <a:pt x="418552" y="453242"/>
                  </a:lnTo>
                  <a:lnTo>
                    <a:pt x="415222" y="453787"/>
                  </a:lnTo>
                  <a:lnTo>
                    <a:pt x="414647" y="454111"/>
                  </a:lnTo>
                  <a:lnTo>
                    <a:pt x="410898" y="453085"/>
                  </a:lnTo>
                  <a:lnTo>
                    <a:pt x="408060" y="455179"/>
                  </a:lnTo>
                  <a:lnTo>
                    <a:pt x="400019" y="455567"/>
                  </a:lnTo>
                  <a:lnTo>
                    <a:pt x="395296" y="457567"/>
                  </a:lnTo>
                  <a:lnTo>
                    <a:pt x="385464" y="456959"/>
                  </a:lnTo>
                  <a:lnTo>
                    <a:pt x="380522" y="456844"/>
                  </a:lnTo>
                  <a:lnTo>
                    <a:pt x="359055" y="450581"/>
                  </a:lnTo>
                  <a:lnTo>
                    <a:pt x="352723" y="448356"/>
                  </a:lnTo>
                  <a:lnTo>
                    <a:pt x="346526" y="445792"/>
                  </a:lnTo>
                  <a:lnTo>
                    <a:pt x="338481" y="441724"/>
                  </a:lnTo>
                  <a:lnTo>
                    <a:pt x="336241" y="441243"/>
                  </a:lnTo>
                  <a:lnTo>
                    <a:pt x="331686" y="438635"/>
                  </a:lnTo>
                  <a:lnTo>
                    <a:pt x="329791" y="436290"/>
                  </a:lnTo>
                  <a:lnTo>
                    <a:pt x="323895" y="434615"/>
                  </a:lnTo>
                  <a:lnTo>
                    <a:pt x="321382" y="432656"/>
                  </a:lnTo>
                  <a:lnTo>
                    <a:pt x="313927" y="430018"/>
                  </a:lnTo>
                  <a:lnTo>
                    <a:pt x="312660" y="426636"/>
                  </a:lnTo>
                  <a:lnTo>
                    <a:pt x="311090" y="426803"/>
                  </a:lnTo>
                  <a:lnTo>
                    <a:pt x="307896" y="426165"/>
                  </a:lnTo>
                  <a:lnTo>
                    <a:pt x="301708" y="421631"/>
                  </a:lnTo>
                  <a:lnTo>
                    <a:pt x="298524" y="420981"/>
                  </a:lnTo>
                  <a:lnTo>
                    <a:pt x="292326" y="418322"/>
                  </a:lnTo>
                  <a:lnTo>
                    <a:pt x="289268" y="416448"/>
                  </a:lnTo>
                  <a:lnTo>
                    <a:pt x="285551" y="414416"/>
                  </a:lnTo>
                  <a:lnTo>
                    <a:pt x="281719" y="414688"/>
                  </a:lnTo>
                  <a:lnTo>
                    <a:pt x="279530" y="411840"/>
                  </a:lnTo>
                  <a:lnTo>
                    <a:pt x="274483" y="409872"/>
                  </a:lnTo>
                  <a:lnTo>
                    <a:pt x="272452" y="408731"/>
                  </a:lnTo>
                  <a:lnTo>
                    <a:pt x="268190" y="409547"/>
                  </a:lnTo>
                  <a:lnTo>
                    <a:pt x="267018" y="407715"/>
                  </a:lnTo>
                  <a:lnTo>
                    <a:pt x="264065" y="407097"/>
                  </a:lnTo>
                  <a:lnTo>
                    <a:pt x="262902" y="406490"/>
                  </a:lnTo>
                  <a:lnTo>
                    <a:pt x="260965" y="406741"/>
                  </a:lnTo>
                  <a:lnTo>
                    <a:pt x="260191" y="406605"/>
                  </a:lnTo>
                  <a:lnTo>
                    <a:pt x="257322" y="404071"/>
                  </a:lnTo>
                  <a:lnTo>
                    <a:pt x="254442" y="403820"/>
                  </a:lnTo>
                  <a:lnTo>
                    <a:pt x="250871" y="404207"/>
                  </a:lnTo>
                  <a:lnTo>
                    <a:pt x="250243" y="404134"/>
                  </a:lnTo>
                  <a:lnTo>
                    <a:pt x="247123" y="402228"/>
                  </a:lnTo>
                  <a:lnTo>
                    <a:pt x="244034" y="402961"/>
                  </a:lnTo>
                  <a:lnTo>
                    <a:pt x="239322" y="402218"/>
                  </a:lnTo>
                  <a:lnTo>
                    <a:pt x="235354" y="402385"/>
                  </a:lnTo>
                  <a:lnTo>
                    <a:pt x="231437" y="402333"/>
                  </a:lnTo>
                  <a:lnTo>
                    <a:pt x="227637" y="401474"/>
                  </a:lnTo>
                  <a:lnTo>
                    <a:pt x="223312" y="401223"/>
                  </a:lnTo>
                  <a:lnTo>
                    <a:pt x="222904" y="401066"/>
                  </a:lnTo>
                  <a:lnTo>
                    <a:pt x="219291" y="402260"/>
                  </a:lnTo>
                  <a:lnTo>
                    <a:pt x="215867" y="401788"/>
                  </a:lnTo>
                  <a:lnTo>
                    <a:pt x="210087" y="403663"/>
                  </a:lnTo>
                  <a:lnTo>
                    <a:pt x="207334" y="402762"/>
                  </a:lnTo>
                  <a:lnTo>
                    <a:pt x="201763" y="404762"/>
                  </a:lnTo>
                  <a:lnTo>
                    <a:pt x="198779" y="403359"/>
                  </a:lnTo>
                  <a:lnTo>
                    <a:pt x="194025" y="403495"/>
                  </a:lnTo>
                  <a:lnTo>
                    <a:pt x="192559" y="404259"/>
                  </a:lnTo>
                  <a:lnTo>
                    <a:pt x="185931" y="405045"/>
                  </a:lnTo>
                  <a:lnTo>
                    <a:pt x="180842" y="405191"/>
                  </a:lnTo>
                  <a:lnTo>
                    <a:pt x="175324" y="408102"/>
                  </a:lnTo>
                  <a:lnTo>
                    <a:pt x="174497" y="407642"/>
                  </a:lnTo>
                  <a:lnTo>
                    <a:pt x="168183" y="407945"/>
                  </a:lnTo>
                  <a:lnTo>
                    <a:pt x="163157" y="409861"/>
                  </a:lnTo>
                  <a:lnTo>
                    <a:pt x="155649" y="411903"/>
                  </a:lnTo>
                  <a:lnTo>
                    <a:pt x="153482" y="413097"/>
                  </a:lnTo>
                  <a:lnTo>
                    <a:pt x="148665" y="412793"/>
                  </a:lnTo>
                  <a:lnTo>
                    <a:pt x="146403" y="414249"/>
                  </a:lnTo>
                  <a:lnTo>
                    <a:pt x="142990" y="415976"/>
                  </a:lnTo>
                  <a:lnTo>
                    <a:pt x="138268" y="416448"/>
                  </a:lnTo>
                  <a:lnTo>
                    <a:pt x="129891" y="419285"/>
                  </a:lnTo>
                  <a:lnTo>
                    <a:pt x="126781" y="418531"/>
                  </a:lnTo>
                  <a:lnTo>
                    <a:pt x="123525" y="420248"/>
                  </a:lnTo>
                  <a:lnTo>
                    <a:pt x="120090" y="418699"/>
                  </a:lnTo>
                  <a:lnTo>
                    <a:pt x="113504" y="420898"/>
                  </a:lnTo>
                  <a:lnTo>
                    <a:pt x="110415" y="422835"/>
                  </a:lnTo>
                  <a:lnTo>
                    <a:pt x="102468" y="424206"/>
                  </a:lnTo>
                  <a:lnTo>
                    <a:pt x="98478" y="426280"/>
                  </a:lnTo>
                  <a:lnTo>
                    <a:pt x="89965" y="429316"/>
                  </a:lnTo>
                  <a:lnTo>
                    <a:pt x="85599" y="428835"/>
                  </a:lnTo>
                  <a:lnTo>
                    <a:pt x="73599" y="429065"/>
                  </a:lnTo>
                  <a:lnTo>
                    <a:pt x="66427" y="429651"/>
                  </a:lnTo>
                  <a:lnTo>
                    <a:pt x="62992" y="431075"/>
                  </a:lnTo>
                  <a:lnTo>
                    <a:pt x="57903" y="429379"/>
                  </a:lnTo>
                  <a:lnTo>
                    <a:pt x="53118" y="430238"/>
                  </a:lnTo>
                  <a:lnTo>
                    <a:pt x="51967" y="430248"/>
                  </a:lnTo>
                  <a:lnTo>
                    <a:pt x="48616" y="429295"/>
                  </a:lnTo>
                  <a:lnTo>
                    <a:pt x="46480" y="428960"/>
                  </a:lnTo>
                  <a:lnTo>
                    <a:pt x="43276" y="430217"/>
                  </a:lnTo>
                  <a:lnTo>
                    <a:pt x="42176" y="429672"/>
                  </a:lnTo>
                  <a:lnTo>
                    <a:pt x="38124" y="429138"/>
                  </a:lnTo>
                  <a:lnTo>
                    <a:pt x="35360" y="427337"/>
                  </a:lnTo>
                  <a:lnTo>
                    <a:pt x="31391" y="428185"/>
                  </a:lnTo>
                  <a:lnTo>
                    <a:pt x="29622" y="425683"/>
                  </a:lnTo>
                  <a:lnTo>
                    <a:pt x="26564" y="426772"/>
                  </a:lnTo>
                  <a:lnTo>
                    <a:pt x="23496" y="424542"/>
                  </a:lnTo>
                  <a:lnTo>
                    <a:pt x="22093" y="424227"/>
                  </a:lnTo>
                  <a:lnTo>
                    <a:pt x="19329" y="424835"/>
                  </a:lnTo>
                  <a:lnTo>
                    <a:pt x="17978" y="422751"/>
                  </a:lnTo>
                  <a:lnTo>
                    <a:pt x="15643" y="424374"/>
                  </a:lnTo>
                  <a:lnTo>
                    <a:pt x="14355" y="422196"/>
                  </a:lnTo>
                  <a:lnTo>
                    <a:pt x="13455" y="420248"/>
                  </a:lnTo>
                  <a:lnTo>
                    <a:pt x="12093" y="418751"/>
                  </a:lnTo>
                  <a:lnTo>
                    <a:pt x="9769" y="417023"/>
                  </a:lnTo>
                  <a:lnTo>
                    <a:pt x="9277" y="416448"/>
                  </a:lnTo>
                  <a:lnTo>
                    <a:pt x="9329" y="414270"/>
                  </a:lnTo>
                  <a:lnTo>
                    <a:pt x="8795" y="413223"/>
                  </a:lnTo>
                  <a:lnTo>
                    <a:pt x="7109" y="411442"/>
                  </a:lnTo>
                  <a:lnTo>
                    <a:pt x="6806" y="406029"/>
                  </a:lnTo>
                  <a:lnTo>
                    <a:pt x="6272" y="402877"/>
                  </a:lnTo>
                  <a:lnTo>
                    <a:pt x="4492" y="398647"/>
                  </a:lnTo>
                  <a:lnTo>
                    <a:pt x="4942" y="393139"/>
                  </a:lnTo>
                  <a:lnTo>
                    <a:pt x="4701" y="390312"/>
                  </a:lnTo>
                  <a:lnTo>
                    <a:pt x="14889" y="355130"/>
                  </a:lnTo>
                  <a:lnTo>
                    <a:pt x="19161" y="345486"/>
                  </a:lnTo>
                  <a:lnTo>
                    <a:pt x="19015" y="344680"/>
                  </a:lnTo>
                  <a:lnTo>
                    <a:pt x="17067" y="345884"/>
                  </a:lnTo>
                  <a:lnTo>
                    <a:pt x="17130" y="348806"/>
                  </a:lnTo>
                  <a:lnTo>
                    <a:pt x="14763" y="349654"/>
                  </a:lnTo>
                  <a:lnTo>
                    <a:pt x="14334" y="354010"/>
                  </a:lnTo>
                  <a:lnTo>
                    <a:pt x="11947" y="357350"/>
                  </a:lnTo>
                  <a:lnTo>
                    <a:pt x="11727" y="358240"/>
                  </a:lnTo>
                  <a:lnTo>
                    <a:pt x="9235" y="362250"/>
                  </a:lnTo>
                  <a:lnTo>
                    <a:pt x="8512" y="364522"/>
                  </a:lnTo>
                  <a:lnTo>
                    <a:pt x="7444" y="366386"/>
                  </a:lnTo>
                  <a:lnTo>
                    <a:pt x="7235" y="368658"/>
                  </a:lnTo>
                  <a:lnTo>
                    <a:pt x="5727" y="370302"/>
                  </a:lnTo>
                  <a:lnTo>
                    <a:pt x="4010" y="375297"/>
                  </a:lnTo>
                  <a:lnTo>
                    <a:pt x="3539" y="377894"/>
                  </a:lnTo>
                  <a:lnTo>
                    <a:pt x="1235" y="384627"/>
                  </a:lnTo>
                  <a:lnTo>
                    <a:pt x="1350" y="387412"/>
                  </a:lnTo>
                  <a:lnTo>
                    <a:pt x="0" y="392888"/>
                  </a:lnTo>
                  <a:lnTo>
                    <a:pt x="1287" y="396783"/>
                  </a:lnTo>
                  <a:lnTo>
                    <a:pt x="3654" y="409024"/>
                  </a:lnTo>
                  <a:lnTo>
                    <a:pt x="4125" y="415893"/>
                  </a:lnTo>
                  <a:lnTo>
                    <a:pt x="4544" y="418531"/>
                  </a:lnTo>
                  <a:lnTo>
                    <a:pt x="8429" y="422070"/>
                  </a:lnTo>
                  <a:lnTo>
                    <a:pt x="10659" y="428133"/>
                  </a:lnTo>
                  <a:lnTo>
                    <a:pt x="11591" y="429358"/>
                  </a:lnTo>
                  <a:lnTo>
                    <a:pt x="14355" y="429264"/>
                  </a:lnTo>
                  <a:lnTo>
                    <a:pt x="16847" y="430845"/>
                  </a:lnTo>
                  <a:lnTo>
                    <a:pt x="25852" y="431337"/>
                  </a:lnTo>
                  <a:lnTo>
                    <a:pt x="31213" y="434834"/>
                  </a:lnTo>
                  <a:lnTo>
                    <a:pt x="34532" y="434416"/>
                  </a:lnTo>
                  <a:lnTo>
                    <a:pt x="40962" y="435107"/>
                  </a:lnTo>
                  <a:lnTo>
                    <a:pt x="45349" y="436594"/>
                  </a:lnTo>
                  <a:lnTo>
                    <a:pt x="48124" y="437326"/>
                  </a:lnTo>
                  <a:lnTo>
                    <a:pt x="51768" y="436416"/>
                  </a:lnTo>
                  <a:lnTo>
                    <a:pt x="57390" y="437243"/>
                  </a:lnTo>
                  <a:lnTo>
                    <a:pt x="61348" y="436101"/>
                  </a:lnTo>
                  <a:lnTo>
                    <a:pt x="73086" y="434971"/>
                  </a:lnTo>
                  <a:lnTo>
                    <a:pt x="79316" y="433871"/>
                  </a:lnTo>
                  <a:lnTo>
                    <a:pt x="87609" y="435567"/>
                  </a:lnTo>
                  <a:lnTo>
                    <a:pt x="90719" y="435201"/>
                  </a:lnTo>
                  <a:lnTo>
                    <a:pt x="98593" y="432164"/>
                  </a:lnTo>
                  <a:lnTo>
                    <a:pt x="108457" y="429096"/>
                  </a:lnTo>
                  <a:lnTo>
                    <a:pt x="108823" y="429107"/>
                  </a:lnTo>
                  <a:lnTo>
                    <a:pt x="112645" y="425672"/>
                  </a:lnTo>
                  <a:lnTo>
                    <a:pt x="117410" y="425934"/>
                  </a:lnTo>
                  <a:lnTo>
                    <a:pt x="124289" y="423903"/>
                  </a:lnTo>
                  <a:lnTo>
                    <a:pt x="126865" y="424594"/>
                  </a:lnTo>
                  <a:lnTo>
                    <a:pt x="129912" y="424531"/>
                  </a:lnTo>
                  <a:lnTo>
                    <a:pt x="130414" y="424845"/>
                  </a:lnTo>
                  <a:lnTo>
                    <a:pt x="135325" y="422835"/>
                  </a:lnTo>
                  <a:lnTo>
                    <a:pt x="140466" y="422950"/>
                  </a:lnTo>
                  <a:lnTo>
                    <a:pt x="145817" y="419505"/>
                  </a:lnTo>
                  <a:lnTo>
                    <a:pt x="147032" y="419285"/>
                  </a:lnTo>
                  <a:lnTo>
                    <a:pt x="150874" y="419474"/>
                  </a:lnTo>
                  <a:lnTo>
                    <a:pt x="153325" y="419338"/>
                  </a:lnTo>
                  <a:lnTo>
                    <a:pt x="156822" y="417003"/>
                  </a:lnTo>
                  <a:lnTo>
                    <a:pt x="158403" y="416741"/>
                  </a:lnTo>
                  <a:lnTo>
                    <a:pt x="164371" y="416825"/>
                  </a:lnTo>
                  <a:lnTo>
                    <a:pt x="168665" y="416018"/>
                  </a:lnTo>
                  <a:lnTo>
                    <a:pt x="185596" y="410249"/>
                  </a:lnTo>
                  <a:lnTo>
                    <a:pt x="191041" y="410479"/>
                  </a:lnTo>
                  <a:lnTo>
                    <a:pt x="199313" y="409055"/>
                  </a:lnTo>
                  <a:lnTo>
                    <a:pt x="202287" y="408176"/>
                  </a:lnTo>
                  <a:lnTo>
                    <a:pt x="207313" y="408626"/>
                  </a:lnTo>
                  <a:lnTo>
                    <a:pt x="209250" y="408071"/>
                  </a:lnTo>
                  <a:lnTo>
                    <a:pt x="211721" y="408940"/>
                  </a:lnTo>
                  <a:lnTo>
                    <a:pt x="216359" y="407746"/>
                  </a:lnTo>
                  <a:lnTo>
                    <a:pt x="219825" y="408123"/>
                  </a:lnTo>
                  <a:lnTo>
                    <a:pt x="226495" y="408249"/>
                  </a:lnTo>
                  <a:lnTo>
                    <a:pt x="231793" y="407851"/>
                  </a:lnTo>
                  <a:lnTo>
                    <a:pt x="237060" y="407914"/>
                  </a:lnTo>
                  <a:lnTo>
                    <a:pt x="245720" y="409432"/>
                  </a:lnTo>
                  <a:lnTo>
                    <a:pt x="249175" y="409715"/>
                  </a:lnTo>
                  <a:lnTo>
                    <a:pt x="256934" y="411170"/>
                  </a:lnTo>
                  <a:lnTo>
                    <a:pt x="260871" y="413107"/>
                  </a:lnTo>
                  <a:lnTo>
                    <a:pt x="268850" y="415254"/>
                  </a:lnTo>
                  <a:lnTo>
                    <a:pt x="272169" y="417641"/>
                  </a:lnTo>
                  <a:lnTo>
                    <a:pt x="276797" y="417746"/>
                  </a:lnTo>
                  <a:lnTo>
                    <a:pt x="277635" y="420699"/>
                  </a:lnTo>
                  <a:lnTo>
                    <a:pt x="280232" y="420604"/>
                  </a:lnTo>
                  <a:lnTo>
                    <a:pt x="285048" y="421955"/>
                  </a:lnTo>
                  <a:lnTo>
                    <a:pt x="287394" y="423578"/>
                  </a:lnTo>
                  <a:lnTo>
                    <a:pt x="296284" y="428290"/>
                  </a:lnTo>
                  <a:lnTo>
                    <a:pt x="303142" y="430709"/>
                  </a:lnTo>
                  <a:lnTo>
                    <a:pt x="322178" y="442028"/>
                  </a:lnTo>
                  <a:lnTo>
                    <a:pt x="326524" y="447316"/>
                  </a:lnTo>
                  <a:lnTo>
                    <a:pt x="333654" y="451148"/>
                  </a:lnTo>
                  <a:lnTo>
                    <a:pt x="335926" y="454687"/>
                  </a:lnTo>
                  <a:lnTo>
                    <a:pt x="337068" y="455682"/>
                  </a:lnTo>
                  <a:lnTo>
                    <a:pt x="344041" y="458310"/>
                  </a:lnTo>
                  <a:lnTo>
                    <a:pt x="349193" y="461054"/>
                  </a:lnTo>
                  <a:lnTo>
                    <a:pt x="356188" y="464226"/>
                  </a:lnTo>
                  <a:lnTo>
                    <a:pt x="358502" y="464195"/>
                  </a:lnTo>
                  <a:lnTo>
                    <a:pt x="359695" y="464635"/>
                  </a:lnTo>
                  <a:lnTo>
                    <a:pt x="361507" y="466195"/>
                  </a:lnTo>
                  <a:lnTo>
                    <a:pt x="366638" y="466142"/>
                  </a:lnTo>
                  <a:lnTo>
                    <a:pt x="370512" y="469598"/>
                  </a:lnTo>
                  <a:lnTo>
                    <a:pt x="375967" y="469326"/>
                  </a:lnTo>
                  <a:lnTo>
                    <a:pt x="383977" y="472561"/>
                  </a:lnTo>
                  <a:lnTo>
                    <a:pt x="390762" y="472990"/>
                  </a:lnTo>
                  <a:lnTo>
                    <a:pt x="403589" y="468278"/>
                  </a:lnTo>
                  <a:lnTo>
                    <a:pt x="408333" y="468781"/>
                  </a:lnTo>
                  <a:lnTo>
                    <a:pt x="413819" y="467032"/>
                  </a:lnTo>
                  <a:lnTo>
                    <a:pt x="416646" y="467326"/>
                  </a:lnTo>
                  <a:lnTo>
                    <a:pt x="424301" y="464760"/>
                  </a:lnTo>
                  <a:lnTo>
                    <a:pt x="429180" y="462697"/>
                  </a:lnTo>
                  <a:lnTo>
                    <a:pt x="436091" y="459106"/>
                  </a:lnTo>
                  <a:lnTo>
                    <a:pt x="438478" y="458572"/>
                  </a:lnTo>
                  <a:lnTo>
                    <a:pt x="453127" y="452918"/>
                  </a:lnTo>
                  <a:lnTo>
                    <a:pt x="462834" y="450803"/>
                  </a:lnTo>
                  <a:lnTo>
                    <a:pt x="465347" y="448698"/>
                  </a:lnTo>
                  <a:lnTo>
                    <a:pt x="468865" y="447944"/>
                  </a:lnTo>
                  <a:lnTo>
                    <a:pt x="473587" y="442991"/>
                  </a:lnTo>
                  <a:lnTo>
                    <a:pt x="479304" y="441232"/>
                  </a:lnTo>
                  <a:lnTo>
                    <a:pt x="485231" y="437944"/>
                  </a:lnTo>
                  <a:lnTo>
                    <a:pt x="486152" y="437808"/>
                  </a:lnTo>
                  <a:lnTo>
                    <a:pt x="488718" y="438625"/>
                  </a:lnTo>
                  <a:lnTo>
                    <a:pt x="490100" y="438185"/>
                  </a:lnTo>
                  <a:lnTo>
                    <a:pt x="493073" y="435431"/>
                  </a:lnTo>
                  <a:lnTo>
                    <a:pt x="495314" y="434918"/>
                  </a:lnTo>
                  <a:lnTo>
                    <a:pt x="504319" y="431421"/>
                  </a:lnTo>
                  <a:lnTo>
                    <a:pt x="509858" y="428384"/>
                  </a:lnTo>
                  <a:lnTo>
                    <a:pt x="512267" y="427390"/>
                  </a:lnTo>
                  <a:lnTo>
                    <a:pt x="516926" y="426144"/>
                  </a:lnTo>
                  <a:lnTo>
                    <a:pt x="518832" y="425097"/>
                  </a:lnTo>
                  <a:lnTo>
                    <a:pt x="521701" y="422468"/>
                  </a:lnTo>
                  <a:lnTo>
                    <a:pt x="523094" y="421830"/>
                  </a:lnTo>
                  <a:lnTo>
                    <a:pt x="527512" y="421840"/>
                  </a:lnTo>
                  <a:lnTo>
                    <a:pt x="529973" y="420908"/>
                  </a:lnTo>
                  <a:lnTo>
                    <a:pt x="533858" y="418228"/>
                  </a:lnTo>
                  <a:lnTo>
                    <a:pt x="539763" y="416709"/>
                  </a:lnTo>
                  <a:lnTo>
                    <a:pt x="541690" y="415715"/>
                  </a:lnTo>
                  <a:lnTo>
                    <a:pt x="546674" y="413861"/>
                  </a:lnTo>
                  <a:lnTo>
                    <a:pt x="549637" y="412510"/>
                  </a:lnTo>
                  <a:lnTo>
                    <a:pt x="555197" y="411956"/>
                  </a:lnTo>
                  <a:lnTo>
                    <a:pt x="557386" y="411432"/>
                  </a:lnTo>
                  <a:lnTo>
                    <a:pt x="561459" y="409495"/>
                  </a:lnTo>
                  <a:lnTo>
                    <a:pt x="563721" y="409537"/>
                  </a:lnTo>
                  <a:lnTo>
                    <a:pt x="569438" y="408584"/>
                  </a:lnTo>
                  <a:lnTo>
                    <a:pt x="572977" y="407568"/>
                  </a:lnTo>
                  <a:lnTo>
                    <a:pt x="578966" y="406668"/>
                  </a:lnTo>
                  <a:lnTo>
                    <a:pt x="581532" y="406741"/>
                  </a:lnTo>
                  <a:lnTo>
                    <a:pt x="584097" y="404123"/>
                  </a:lnTo>
                  <a:lnTo>
                    <a:pt x="586139" y="404375"/>
                  </a:lnTo>
                  <a:lnTo>
                    <a:pt x="590976" y="404479"/>
                  </a:lnTo>
                  <a:lnTo>
                    <a:pt x="595835" y="405244"/>
                  </a:lnTo>
                  <a:lnTo>
                    <a:pt x="601426" y="403725"/>
                  </a:lnTo>
                  <a:lnTo>
                    <a:pt x="605531" y="405830"/>
                  </a:lnTo>
                  <a:lnTo>
                    <a:pt x="609217" y="403956"/>
                  </a:lnTo>
                  <a:lnTo>
                    <a:pt x="614651" y="403453"/>
                  </a:lnTo>
                  <a:lnTo>
                    <a:pt x="616284" y="403841"/>
                  </a:lnTo>
                  <a:lnTo>
                    <a:pt x="621729" y="403841"/>
                  </a:lnTo>
                  <a:lnTo>
                    <a:pt x="625488" y="403516"/>
                  </a:lnTo>
                  <a:lnTo>
                    <a:pt x="629970" y="403663"/>
                  </a:lnTo>
                  <a:lnTo>
                    <a:pt x="633802" y="404762"/>
                  </a:lnTo>
                  <a:lnTo>
                    <a:pt x="649173" y="406081"/>
                  </a:lnTo>
                  <a:lnTo>
                    <a:pt x="656503" y="408050"/>
                  </a:lnTo>
                  <a:lnTo>
                    <a:pt x="658995" y="408291"/>
                  </a:lnTo>
                  <a:lnTo>
                    <a:pt x="665791" y="410374"/>
                  </a:lnTo>
                  <a:lnTo>
                    <a:pt x="670607" y="409809"/>
                  </a:lnTo>
                  <a:lnTo>
                    <a:pt x="675853" y="411778"/>
                  </a:lnTo>
                  <a:lnTo>
                    <a:pt x="680659" y="411034"/>
                  </a:lnTo>
                  <a:lnTo>
                    <a:pt x="683507" y="411861"/>
                  </a:lnTo>
                  <a:lnTo>
                    <a:pt x="687507" y="413704"/>
                  </a:lnTo>
                  <a:lnTo>
                    <a:pt x="688712" y="414102"/>
                  </a:lnTo>
                  <a:lnTo>
                    <a:pt x="691015" y="413327"/>
                  </a:lnTo>
                  <a:lnTo>
                    <a:pt x="693235" y="414982"/>
                  </a:lnTo>
                  <a:lnTo>
                    <a:pt x="695539" y="415275"/>
                  </a:lnTo>
                  <a:lnTo>
                    <a:pt x="698952" y="417139"/>
                  </a:lnTo>
                  <a:lnTo>
                    <a:pt x="700366" y="417694"/>
                  </a:lnTo>
                  <a:lnTo>
                    <a:pt x="703088" y="417516"/>
                  </a:lnTo>
                  <a:lnTo>
                    <a:pt x="707255" y="419819"/>
                  </a:lnTo>
                  <a:lnTo>
                    <a:pt x="709779" y="420961"/>
                  </a:lnTo>
                  <a:lnTo>
                    <a:pt x="716428" y="420929"/>
                  </a:lnTo>
                  <a:lnTo>
                    <a:pt x="729318" y="425610"/>
                  </a:lnTo>
                  <a:lnTo>
                    <a:pt x="735611" y="426447"/>
                  </a:lnTo>
                  <a:lnTo>
                    <a:pt x="742406" y="429138"/>
                  </a:lnTo>
                  <a:lnTo>
                    <a:pt x="745286" y="429013"/>
                  </a:lnTo>
                  <a:lnTo>
                    <a:pt x="746165" y="428761"/>
                  </a:lnTo>
                  <a:lnTo>
                    <a:pt x="751244" y="429997"/>
                  </a:lnTo>
                  <a:lnTo>
                    <a:pt x="755652" y="429536"/>
                  </a:lnTo>
                  <a:lnTo>
                    <a:pt x="765097" y="430939"/>
                  </a:lnTo>
                  <a:lnTo>
                    <a:pt x="769966" y="432646"/>
                  </a:lnTo>
                  <a:lnTo>
                    <a:pt x="779190" y="433683"/>
                  </a:lnTo>
                  <a:lnTo>
                    <a:pt x="783368" y="433683"/>
                  </a:lnTo>
                  <a:lnTo>
                    <a:pt x="787850" y="434468"/>
                  </a:lnTo>
                  <a:lnTo>
                    <a:pt x="792352" y="432677"/>
                  </a:lnTo>
                  <a:lnTo>
                    <a:pt x="796331" y="433243"/>
                  </a:lnTo>
                  <a:lnTo>
                    <a:pt x="811650" y="432300"/>
                  </a:lnTo>
                  <a:lnTo>
                    <a:pt x="818037" y="430217"/>
                  </a:lnTo>
                  <a:lnTo>
                    <a:pt x="821367" y="430060"/>
                  </a:lnTo>
                  <a:lnTo>
                    <a:pt x="823817" y="427934"/>
                  </a:lnTo>
                  <a:lnTo>
                    <a:pt x="826184" y="427452"/>
                  </a:lnTo>
                  <a:lnTo>
                    <a:pt x="831419" y="425882"/>
                  </a:lnTo>
                  <a:lnTo>
                    <a:pt x="836403" y="426489"/>
                  </a:lnTo>
                  <a:lnTo>
                    <a:pt x="839157" y="425275"/>
                  </a:lnTo>
                  <a:lnTo>
                    <a:pt x="841901" y="421599"/>
                  </a:lnTo>
                  <a:lnTo>
                    <a:pt x="843859" y="420741"/>
                  </a:lnTo>
                  <a:lnTo>
                    <a:pt x="847387" y="419557"/>
                  </a:lnTo>
                  <a:lnTo>
                    <a:pt x="850581" y="417861"/>
                  </a:lnTo>
                  <a:lnTo>
                    <a:pt x="855471" y="413997"/>
                  </a:lnTo>
                  <a:lnTo>
                    <a:pt x="858183" y="413610"/>
                  </a:lnTo>
                  <a:lnTo>
                    <a:pt x="863596" y="411327"/>
                  </a:lnTo>
                  <a:lnTo>
                    <a:pt x="866005" y="409212"/>
                  </a:lnTo>
                  <a:lnTo>
                    <a:pt x="869942" y="403903"/>
                  </a:lnTo>
                  <a:lnTo>
                    <a:pt x="872748" y="402155"/>
                  </a:lnTo>
                  <a:lnTo>
                    <a:pt x="878528" y="400061"/>
                  </a:lnTo>
                  <a:lnTo>
                    <a:pt x="879910" y="398186"/>
                  </a:lnTo>
                  <a:lnTo>
                    <a:pt x="882088" y="392249"/>
                  </a:lnTo>
                  <a:lnTo>
                    <a:pt x="888569" y="384899"/>
                  </a:lnTo>
                  <a:lnTo>
                    <a:pt x="890883" y="383380"/>
                  </a:lnTo>
                  <a:lnTo>
                    <a:pt x="892129" y="380145"/>
                  </a:lnTo>
                  <a:lnTo>
                    <a:pt x="895491" y="377548"/>
                  </a:lnTo>
                  <a:lnTo>
                    <a:pt x="897250" y="373946"/>
                  </a:lnTo>
                  <a:lnTo>
                    <a:pt x="901909" y="369370"/>
                  </a:lnTo>
                  <a:lnTo>
                    <a:pt x="903365" y="367276"/>
                  </a:lnTo>
                  <a:lnTo>
                    <a:pt x="903825" y="361999"/>
                  </a:lnTo>
                  <a:lnTo>
                    <a:pt x="904757" y="359664"/>
                  </a:lnTo>
                  <a:lnTo>
                    <a:pt x="906307" y="353444"/>
                  </a:lnTo>
                  <a:lnTo>
                    <a:pt x="907700" y="349591"/>
                  </a:lnTo>
                  <a:lnTo>
                    <a:pt x="906024" y="342439"/>
                  </a:lnTo>
                  <a:lnTo>
                    <a:pt x="905982" y="339256"/>
                  </a:lnTo>
                  <a:lnTo>
                    <a:pt x="908621" y="334220"/>
                  </a:lnTo>
                  <a:lnTo>
                    <a:pt x="907228" y="332230"/>
                  </a:lnTo>
                  <a:lnTo>
                    <a:pt x="905721" y="329131"/>
                  </a:lnTo>
                  <a:lnTo>
                    <a:pt x="905019" y="328073"/>
                  </a:lnTo>
                  <a:lnTo>
                    <a:pt x="905846" y="326189"/>
                  </a:lnTo>
                  <a:lnTo>
                    <a:pt x="905888" y="325655"/>
                  </a:lnTo>
                  <a:lnTo>
                    <a:pt x="904548" y="322702"/>
                  </a:lnTo>
                  <a:lnTo>
                    <a:pt x="905197" y="320210"/>
                  </a:lnTo>
                  <a:lnTo>
                    <a:pt x="905846" y="314608"/>
                  </a:lnTo>
                  <a:lnTo>
                    <a:pt x="904108" y="312042"/>
                  </a:lnTo>
                  <a:lnTo>
                    <a:pt x="898548" y="306817"/>
                  </a:lnTo>
                  <a:lnTo>
                    <a:pt x="895375" y="303247"/>
                  </a:lnTo>
                  <a:lnTo>
                    <a:pt x="890129" y="298713"/>
                  </a:lnTo>
                  <a:lnTo>
                    <a:pt x="886664" y="296640"/>
                  </a:lnTo>
                  <a:lnTo>
                    <a:pt x="880967" y="290012"/>
                  </a:lnTo>
                  <a:lnTo>
                    <a:pt x="874695" y="286797"/>
                  </a:lnTo>
                  <a:lnTo>
                    <a:pt x="863355" y="281583"/>
                  </a:lnTo>
                  <a:lnTo>
                    <a:pt x="857858" y="278693"/>
                  </a:lnTo>
                  <a:lnTo>
                    <a:pt x="850968" y="277687"/>
                  </a:lnTo>
                  <a:lnTo>
                    <a:pt x="825383" y="274857"/>
                  </a:lnTo>
                  <a:lnTo>
                    <a:pt x="813367" y="273017"/>
                  </a:lnTo>
                  <a:lnTo>
                    <a:pt x="809692" y="273688"/>
                  </a:lnTo>
                  <a:lnTo>
                    <a:pt x="806090" y="273813"/>
                  </a:lnTo>
                  <a:lnTo>
                    <a:pt x="799483" y="272714"/>
                  </a:lnTo>
                  <a:lnTo>
                    <a:pt x="792855" y="272023"/>
                  </a:lnTo>
                  <a:lnTo>
                    <a:pt x="780436" y="271143"/>
                  </a:lnTo>
                  <a:lnTo>
                    <a:pt x="765589" y="271122"/>
                  </a:lnTo>
                  <a:lnTo>
                    <a:pt x="762207" y="271845"/>
                  </a:lnTo>
                  <a:lnTo>
                    <a:pt x="757045" y="271499"/>
                  </a:lnTo>
                  <a:lnTo>
                    <a:pt x="751003" y="270148"/>
                  </a:lnTo>
                  <a:lnTo>
                    <a:pt x="748019" y="270766"/>
                  </a:lnTo>
                  <a:lnTo>
                    <a:pt x="744019" y="268431"/>
                  </a:lnTo>
                  <a:lnTo>
                    <a:pt x="742092" y="269552"/>
                  </a:lnTo>
                  <a:lnTo>
                    <a:pt x="736762" y="267478"/>
                  </a:lnTo>
                  <a:lnTo>
                    <a:pt x="725862" y="266400"/>
                  </a:lnTo>
                  <a:lnTo>
                    <a:pt x="722868" y="264986"/>
                  </a:lnTo>
                  <a:lnTo>
                    <a:pt x="717988" y="266012"/>
                  </a:lnTo>
                  <a:lnTo>
                    <a:pt x="716438" y="264787"/>
                  </a:lnTo>
                  <a:lnTo>
                    <a:pt x="709894" y="263803"/>
                  </a:lnTo>
                  <a:lnTo>
                    <a:pt x="704994" y="262683"/>
                  </a:lnTo>
                  <a:lnTo>
                    <a:pt x="695350" y="261803"/>
                  </a:lnTo>
                  <a:lnTo>
                    <a:pt x="691727" y="258410"/>
                  </a:lnTo>
                  <a:lnTo>
                    <a:pt x="686659" y="258316"/>
                  </a:lnTo>
                  <a:lnTo>
                    <a:pt x="685989" y="257803"/>
                  </a:lnTo>
                  <a:lnTo>
                    <a:pt x="683476" y="254976"/>
                  </a:lnTo>
                  <a:lnTo>
                    <a:pt x="674649" y="251395"/>
                  </a:lnTo>
                  <a:lnTo>
                    <a:pt x="672911" y="249751"/>
                  </a:lnTo>
                  <a:lnTo>
                    <a:pt x="670628" y="248118"/>
                  </a:lnTo>
                  <a:lnTo>
                    <a:pt x="670304" y="247332"/>
                  </a:lnTo>
                  <a:lnTo>
                    <a:pt x="666471" y="247343"/>
                  </a:lnTo>
                  <a:lnTo>
                    <a:pt x="664964" y="244023"/>
                  </a:lnTo>
                  <a:lnTo>
                    <a:pt x="660681" y="242243"/>
                  </a:lnTo>
                  <a:lnTo>
                    <a:pt x="654807" y="234118"/>
                  </a:lnTo>
                  <a:lnTo>
                    <a:pt x="649048" y="230694"/>
                  </a:lnTo>
                  <a:lnTo>
                    <a:pt x="643928" y="223521"/>
                  </a:lnTo>
                  <a:lnTo>
                    <a:pt x="643205" y="221207"/>
                  </a:lnTo>
                  <a:lnTo>
                    <a:pt x="640587" y="219522"/>
                  </a:lnTo>
                  <a:lnTo>
                    <a:pt x="641163" y="215700"/>
                  </a:lnTo>
                  <a:lnTo>
                    <a:pt x="640189" y="214433"/>
                  </a:lnTo>
                  <a:lnTo>
                    <a:pt x="637477" y="213480"/>
                  </a:lnTo>
                  <a:lnTo>
                    <a:pt x="635907" y="213396"/>
                  </a:lnTo>
                  <a:lnTo>
                    <a:pt x="638064" y="211920"/>
                  </a:lnTo>
                  <a:lnTo>
                    <a:pt x="636525" y="207271"/>
                  </a:lnTo>
                  <a:lnTo>
                    <a:pt x="636483" y="204339"/>
                  </a:lnTo>
                  <a:lnTo>
                    <a:pt x="635676" y="203920"/>
                  </a:lnTo>
                  <a:lnTo>
                    <a:pt x="633540" y="201407"/>
                  </a:lnTo>
                  <a:lnTo>
                    <a:pt x="631425" y="199794"/>
                  </a:lnTo>
                  <a:lnTo>
                    <a:pt x="632158" y="196130"/>
                  </a:lnTo>
                  <a:lnTo>
                    <a:pt x="630902" y="193669"/>
                  </a:lnTo>
                  <a:lnTo>
                    <a:pt x="630671" y="192758"/>
                  </a:lnTo>
                  <a:lnTo>
                    <a:pt x="631457" y="191481"/>
                  </a:lnTo>
                  <a:lnTo>
                    <a:pt x="631645" y="190831"/>
                  </a:lnTo>
                  <a:lnTo>
                    <a:pt x="629090" y="188852"/>
                  </a:lnTo>
                  <a:lnTo>
                    <a:pt x="630860" y="185596"/>
                  </a:lnTo>
                  <a:lnTo>
                    <a:pt x="628075" y="182214"/>
                  </a:lnTo>
                  <a:lnTo>
                    <a:pt x="628965" y="180350"/>
                  </a:lnTo>
                  <a:lnTo>
                    <a:pt x="628860" y="174874"/>
                  </a:lnTo>
                  <a:lnTo>
                    <a:pt x="627897" y="169848"/>
                  </a:lnTo>
                  <a:lnTo>
                    <a:pt x="629321" y="166497"/>
                  </a:lnTo>
                  <a:lnTo>
                    <a:pt x="627321" y="162361"/>
                  </a:lnTo>
                  <a:lnTo>
                    <a:pt x="629185" y="157345"/>
                  </a:lnTo>
                  <a:lnTo>
                    <a:pt x="629886" y="154267"/>
                  </a:lnTo>
                  <a:lnTo>
                    <a:pt x="627080" y="149639"/>
                  </a:lnTo>
                  <a:lnTo>
                    <a:pt x="628849" y="148895"/>
                  </a:lnTo>
                  <a:lnTo>
                    <a:pt x="629342" y="148267"/>
                  </a:lnTo>
                  <a:lnTo>
                    <a:pt x="627373" y="146498"/>
                  </a:lnTo>
                  <a:lnTo>
                    <a:pt x="628703" y="145136"/>
                  </a:lnTo>
                  <a:lnTo>
                    <a:pt x="629394" y="143095"/>
                  </a:lnTo>
                  <a:lnTo>
                    <a:pt x="629289" y="142424"/>
                  </a:lnTo>
                  <a:lnTo>
                    <a:pt x="627069" y="140791"/>
                  </a:lnTo>
                  <a:lnTo>
                    <a:pt x="627247" y="139409"/>
                  </a:lnTo>
                  <a:lnTo>
                    <a:pt x="629520" y="133294"/>
                  </a:lnTo>
                  <a:lnTo>
                    <a:pt x="632598" y="123755"/>
                  </a:lnTo>
                  <a:lnTo>
                    <a:pt x="632671" y="123074"/>
                  </a:lnTo>
                  <a:lnTo>
                    <a:pt x="630232" y="122237"/>
                  </a:lnTo>
                  <a:lnTo>
                    <a:pt x="630326" y="120907"/>
                  </a:lnTo>
                  <a:lnTo>
                    <a:pt x="630012" y="117923"/>
                  </a:lnTo>
                  <a:lnTo>
                    <a:pt x="629624" y="115996"/>
                  </a:lnTo>
                  <a:lnTo>
                    <a:pt x="629823" y="112436"/>
                  </a:lnTo>
                  <a:lnTo>
                    <a:pt x="629195" y="109902"/>
                  </a:lnTo>
                  <a:lnTo>
                    <a:pt x="630881" y="105494"/>
                  </a:lnTo>
                  <a:lnTo>
                    <a:pt x="630944" y="103232"/>
                  </a:lnTo>
                  <a:lnTo>
                    <a:pt x="629938" y="100028"/>
                  </a:lnTo>
                  <a:lnTo>
                    <a:pt x="631415" y="96803"/>
                  </a:lnTo>
                  <a:lnTo>
                    <a:pt x="629876" y="93494"/>
                  </a:lnTo>
                  <a:lnTo>
                    <a:pt x="632629" y="87609"/>
                  </a:lnTo>
                  <a:lnTo>
                    <a:pt x="631907" y="84520"/>
                  </a:lnTo>
                  <a:lnTo>
                    <a:pt x="630211" y="79924"/>
                  </a:lnTo>
                  <a:lnTo>
                    <a:pt x="630420" y="76154"/>
                  </a:lnTo>
                  <a:lnTo>
                    <a:pt x="628975" y="73484"/>
                  </a:lnTo>
                  <a:lnTo>
                    <a:pt x="629457" y="70228"/>
                  </a:lnTo>
                  <a:lnTo>
                    <a:pt x="628776" y="69401"/>
                  </a:lnTo>
                  <a:lnTo>
                    <a:pt x="625321" y="66657"/>
                  </a:lnTo>
                  <a:lnTo>
                    <a:pt x="625122" y="62689"/>
                  </a:lnTo>
                  <a:lnTo>
                    <a:pt x="623813" y="55872"/>
                  </a:lnTo>
                  <a:lnTo>
                    <a:pt x="622525" y="53150"/>
                  </a:lnTo>
                  <a:lnTo>
                    <a:pt x="614536" y="42930"/>
                  </a:lnTo>
                  <a:lnTo>
                    <a:pt x="607248" y="37831"/>
                  </a:lnTo>
                  <a:lnTo>
                    <a:pt x="604421" y="34690"/>
                  </a:lnTo>
                  <a:lnTo>
                    <a:pt x="599709" y="30962"/>
                  </a:lnTo>
                  <a:lnTo>
                    <a:pt x="598861" y="29245"/>
                  </a:lnTo>
                  <a:lnTo>
                    <a:pt x="595720" y="26198"/>
                  </a:lnTo>
                  <a:lnTo>
                    <a:pt x="593531" y="24920"/>
                  </a:lnTo>
                  <a:lnTo>
                    <a:pt x="590568" y="21402"/>
                  </a:lnTo>
                  <a:lnTo>
                    <a:pt x="588296" y="20899"/>
                  </a:lnTo>
                  <a:lnTo>
                    <a:pt x="581385" y="18114"/>
                  </a:lnTo>
                  <a:lnTo>
                    <a:pt x="576485" y="15601"/>
                  </a:lnTo>
                  <a:lnTo>
                    <a:pt x="564265" y="11151"/>
                  </a:lnTo>
                  <a:lnTo>
                    <a:pt x="557396" y="8052"/>
                  </a:lnTo>
                  <a:lnTo>
                    <a:pt x="545072" y="5926"/>
                  </a:lnTo>
                  <a:lnTo>
                    <a:pt x="533627" y="1821"/>
                  </a:lnTo>
                  <a:lnTo>
                    <a:pt x="531334" y="1759"/>
                  </a:lnTo>
                  <a:lnTo>
                    <a:pt x="528570" y="0"/>
                  </a:lnTo>
                  <a:close/>
                </a:path>
              </a:pathLst>
            </a:custGeom>
            <a:solidFill>
              <a:srgbClr val="FFF8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7932020" y="7700651"/>
              <a:ext cx="932180" cy="276225"/>
            </a:xfrm>
            <a:custGeom>
              <a:avLst/>
              <a:gdLst/>
              <a:ahLst/>
              <a:cxnLst/>
              <a:rect l="l" t="t" r="r" b="b"/>
              <a:pathLst>
                <a:path w="932180" h="276225">
                  <a:moveTo>
                    <a:pt x="217754" y="164757"/>
                  </a:moveTo>
                  <a:lnTo>
                    <a:pt x="214731" y="161074"/>
                  </a:lnTo>
                  <a:lnTo>
                    <a:pt x="203479" y="159169"/>
                  </a:lnTo>
                  <a:lnTo>
                    <a:pt x="203288" y="159042"/>
                  </a:lnTo>
                  <a:lnTo>
                    <a:pt x="201688" y="158026"/>
                  </a:lnTo>
                  <a:lnTo>
                    <a:pt x="200698" y="157391"/>
                  </a:lnTo>
                  <a:lnTo>
                    <a:pt x="198513" y="155994"/>
                  </a:lnTo>
                  <a:lnTo>
                    <a:pt x="196392" y="157391"/>
                  </a:lnTo>
                  <a:lnTo>
                    <a:pt x="193040" y="157010"/>
                  </a:lnTo>
                  <a:lnTo>
                    <a:pt x="190792" y="156756"/>
                  </a:lnTo>
                  <a:lnTo>
                    <a:pt x="187172" y="157010"/>
                  </a:lnTo>
                  <a:lnTo>
                    <a:pt x="182346" y="155867"/>
                  </a:lnTo>
                  <a:lnTo>
                    <a:pt x="181241" y="156502"/>
                  </a:lnTo>
                  <a:lnTo>
                    <a:pt x="177673" y="157391"/>
                  </a:lnTo>
                  <a:lnTo>
                    <a:pt x="175069" y="155867"/>
                  </a:lnTo>
                  <a:lnTo>
                    <a:pt x="172123" y="158153"/>
                  </a:lnTo>
                  <a:lnTo>
                    <a:pt x="171437" y="157137"/>
                  </a:lnTo>
                  <a:lnTo>
                    <a:pt x="170230" y="156248"/>
                  </a:lnTo>
                  <a:lnTo>
                    <a:pt x="169354" y="155232"/>
                  </a:lnTo>
                  <a:lnTo>
                    <a:pt x="167132" y="158661"/>
                  </a:lnTo>
                  <a:lnTo>
                    <a:pt x="164299" y="157518"/>
                  </a:lnTo>
                  <a:lnTo>
                    <a:pt x="158991" y="158788"/>
                  </a:lnTo>
                  <a:lnTo>
                    <a:pt x="150228" y="159804"/>
                  </a:lnTo>
                  <a:lnTo>
                    <a:pt x="147828" y="161074"/>
                  </a:lnTo>
                  <a:lnTo>
                    <a:pt x="144741" y="160566"/>
                  </a:lnTo>
                  <a:lnTo>
                    <a:pt x="144132" y="160820"/>
                  </a:lnTo>
                  <a:lnTo>
                    <a:pt x="141833" y="162217"/>
                  </a:lnTo>
                  <a:lnTo>
                    <a:pt x="139954" y="162471"/>
                  </a:lnTo>
                  <a:lnTo>
                    <a:pt x="137058" y="160947"/>
                  </a:lnTo>
                  <a:lnTo>
                    <a:pt x="136194" y="161328"/>
                  </a:lnTo>
                  <a:lnTo>
                    <a:pt x="134797" y="163106"/>
                  </a:lnTo>
                  <a:lnTo>
                    <a:pt x="133832" y="163614"/>
                  </a:lnTo>
                  <a:lnTo>
                    <a:pt x="130898" y="163360"/>
                  </a:lnTo>
                  <a:lnTo>
                    <a:pt x="129451" y="163868"/>
                  </a:lnTo>
                  <a:lnTo>
                    <a:pt x="126212" y="166154"/>
                  </a:lnTo>
                  <a:lnTo>
                    <a:pt x="124142" y="167170"/>
                  </a:lnTo>
                  <a:lnTo>
                    <a:pt x="120916" y="166408"/>
                  </a:lnTo>
                  <a:lnTo>
                    <a:pt x="120154" y="166535"/>
                  </a:lnTo>
                  <a:lnTo>
                    <a:pt x="118491" y="167932"/>
                  </a:lnTo>
                  <a:lnTo>
                    <a:pt x="117081" y="167932"/>
                  </a:lnTo>
                  <a:lnTo>
                    <a:pt x="114033" y="168948"/>
                  </a:lnTo>
                  <a:lnTo>
                    <a:pt x="111925" y="169075"/>
                  </a:lnTo>
                  <a:lnTo>
                    <a:pt x="107264" y="171361"/>
                  </a:lnTo>
                  <a:lnTo>
                    <a:pt x="104178" y="171742"/>
                  </a:lnTo>
                  <a:lnTo>
                    <a:pt x="97574" y="173520"/>
                  </a:lnTo>
                  <a:lnTo>
                    <a:pt x="93954" y="174028"/>
                  </a:lnTo>
                  <a:lnTo>
                    <a:pt x="88315" y="174917"/>
                  </a:lnTo>
                  <a:lnTo>
                    <a:pt x="86690" y="176441"/>
                  </a:lnTo>
                  <a:lnTo>
                    <a:pt x="82918" y="176695"/>
                  </a:lnTo>
                  <a:lnTo>
                    <a:pt x="80962" y="177330"/>
                  </a:lnTo>
                  <a:lnTo>
                    <a:pt x="78282" y="177838"/>
                  </a:lnTo>
                  <a:lnTo>
                    <a:pt x="77749" y="177965"/>
                  </a:lnTo>
                  <a:lnTo>
                    <a:pt x="75222" y="180251"/>
                  </a:lnTo>
                  <a:lnTo>
                    <a:pt x="73037" y="181521"/>
                  </a:lnTo>
                  <a:lnTo>
                    <a:pt x="70104" y="179616"/>
                  </a:lnTo>
                  <a:lnTo>
                    <a:pt x="69621" y="179489"/>
                  </a:lnTo>
                  <a:lnTo>
                    <a:pt x="67322" y="181902"/>
                  </a:lnTo>
                  <a:lnTo>
                    <a:pt x="64604" y="181013"/>
                  </a:lnTo>
                  <a:lnTo>
                    <a:pt x="60807" y="181013"/>
                  </a:lnTo>
                  <a:lnTo>
                    <a:pt x="59778" y="181775"/>
                  </a:lnTo>
                  <a:lnTo>
                    <a:pt x="58166" y="183807"/>
                  </a:lnTo>
                  <a:lnTo>
                    <a:pt x="57061" y="184188"/>
                  </a:lnTo>
                  <a:lnTo>
                    <a:pt x="53479" y="184188"/>
                  </a:lnTo>
                  <a:lnTo>
                    <a:pt x="51384" y="185458"/>
                  </a:lnTo>
                  <a:lnTo>
                    <a:pt x="48488" y="184569"/>
                  </a:lnTo>
                  <a:lnTo>
                    <a:pt x="47980" y="185077"/>
                  </a:lnTo>
                  <a:lnTo>
                    <a:pt x="46888" y="185966"/>
                  </a:lnTo>
                  <a:lnTo>
                    <a:pt x="46215" y="186474"/>
                  </a:lnTo>
                  <a:lnTo>
                    <a:pt x="42291" y="185966"/>
                  </a:lnTo>
                  <a:lnTo>
                    <a:pt x="39255" y="186982"/>
                  </a:lnTo>
                  <a:lnTo>
                    <a:pt x="32042" y="187109"/>
                  </a:lnTo>
                  <a:lnTo>
                    <a:pt x="29210" y="188379"/>
                  </a:lnTo>
                  <a:lnTo>
                    <a:pt x="28079" y="188379"/>
                  </a:lnTo>
                  <a:lnTo>
                    <a:pt x="24663" y="187871"/>
                  </a:lnTo>
                  <a:lnTo>
                    <a:pt x="22313" y="188379"/>
                  </a:lnTo>
                  <a:lnTo>
                    <a:pt x="18376" y="189141"/>
                  </a:lnTo>
                  <a:lnTo>
                    <a:pt x="17665" y="188633"/>
                  </a:lnTo>
                  <a:lnTo>
                    <a:pt x="17119" y="188252"/>
                  </a:lnTo>
                  <a:lnTo>
                    <a:pt x="14198" y="187744"/>
                  </a:lnTo>
                  <a:lnTo>
                    <a:pt x="12725" y="187109"/>
                  </a:lnTo>
                  <a:lnTo>
                    <a:pt x="10909" y="188633"/>
                  </a:lnTo>
                  <a:lnTo>
                    <a:pt x="10477" y="188633"/>
                  </a:lnTo>
                  <a:lnTo>
                    <a:pt x="8851" y="187490"/>
                  </a:lnTo>
                  <a:lnTo>
                    <a:pt x="7950" y="186855"/>
                  </a:lnTo>
                  <a:lnTo>
                    <a:pt x="5295" y="187490"/>
                  </a:lnTo>
                  <a:lnTo>
                    <a:pt x="1384" y="185585"/>
                  </a:lnTo>
                  <a:lnTo>
                    <a:pt x="1092" y="187871"/>
                  </a:lnTo>
                  <a:lnTo>
                    <a:pt x="0" y="188633"/>
                  </a:lnTo>
                  <a:lnTo>
                    <a:pt x="0" y="189903"/>
                  </a:lnTo>
                  <a:lnTo>
                    <a:pt x="965" y="189903"/>
                  </a:lnTo>
                  <a:lnTo>
                    <a:pt x="6083" y="189268"/>
                  </a:lnTo>
                  <a:lnTo>
                    <a:pt x="10287" y="190411"/>
                  </a:lnTo>
                  <a:lnTo>
                    <a:pt x="17957" y="190157"/>
                  </a:lnTo>
                  <a:lnTo>
                    <a:pt x="21463" y="190538"/>
                  </a:lnTo>
                  <a:lnTo>
                    <a:pt x="28587" y="190792"/>
                  </a:lnTo>
                  <a:lnTo>
                    <a:pt x="32245" y="190792"/>
                  </a:lnTo>
                  <a:lnTo>
                    <a:pt x="33629" y="190157"/>
                  </a:lnTo>
                  <a:lnTo>
                    <a:pt x="35572" y="189268"/>
                  </a:lnTo>
                  <a:lnTo>
                    <a:pt x="35852" y="189141"/>
                  </a:lnTo>
                  <a:lnTo>
                    <a:pt x="36969" y="188633"/>
                  </a:lnTo>
                  <a:lnTo>
                    <a:pt x="38201" y="188633"/>
                  </a:lnTo>
                  <a:lnTo>
                    <a:pt x="41376" y="189776"/>
                  </a:lnTo>
                  <a:lnTo>
                    <a:pt x="43319" y="189141"/>
                  </a:lnTo>
                  <a:lnTo>
                    <a:pt x="44500" y="188633"/>
                  </a:lnTo>
                  <a:lnTo>
                    <a:pt x="45085" y="188379"/>
                  </a:lnTo>
                  <a:lnTo>
                    <a:pt x="48310" y="186982"/>
                  </a:lnTo>
                  <a:lnTo>
                    <a:pt x="61798" y="183045"/>
                  </a:lnTo>
                  <a:lnTo>
                    <a:pt x="65620" y="183426"/>
                  </a:lnTo>
                  <a:lnTo>
                    <a:pt x="66929" y="183045"/>
                  </a:lnTo>
                  <a:lnTo>
                    <a:pt x="70434" y="182029"/>
                  </a:lnTo>
                  <a:lnTo>
                    <a:pt x="71996" y="182791"/>
                  </a:lnTo>
                  <a:lnTo>
                    <a:pt x="76314" y="182029"/>
                  </a:lnTo>
                  <a:lnTo>
                    <a:pt x="77038" y="181902"/>
                  </a:lnTo>
                  <a:lnTo>
                    <a:pt x="77546" y="181521"/>
                  </a:lnTo>
                  <a:lnTo>
                    <a:pt x="79756" y="179870"/>
                  </a:lnTo>
                  <a:lnTo>
                    <a:pt x="82918" y="178981"/>
                  </a:lnTo>
                  <a:lnTo>
                    <a:pt x="83972" y="178854"/>
                  </a:lnTo>
                  <a:lnTo>
                    <a:pt x="85051" y="178854"/>
                  </a:lnTo>
                  <a:lnTo>
                    <a:pt x="86906" y="178600"/>
                  </a:lnTo>
                  <a:lnTo>
                    <a:pt x="88582" y="177076"/>
                  </a:lnTo>
                  <a:lnTo>
                    <a:pt x="89242" y="176568"/>
                  </a:lnTo>
                  <a:lnTo>
                    <a:pt x="92570" y="177584"/>
                  </a:lnTo>
                  <a:lnTo>
                    <a:pt x="93789" y="176568"/>
                  </a:lnTo>
                  <a:lnTo>
                    <a:pt x="94856" y="175679"/>
                  </a:lnTo>
                  <a:lnTo>
                    <a:pt x="99314" y="176060"/>
                  </a:lnTo>
                  <a:lnTo>
                    <a:pt x="99733" y="175679"/>
                  </a:lnTo>
                  <a:lnTo>
                    <a:pt x="100838" y="174663"/>
                  </a:lnTo>
                  <a:lnTo>
                    <a:pt x="102603" y="174155"/>
                  </a:lnTo>
                  <a:lnTo>
                    <a:pt x="103454" y="174155"/>
                  </a:lnTo>
                  <a:lnTo>
                    <a:pt x="105130" y="174028"/>
                  </a:lnTo>
                  <a:lnTo>
                    <a:pt x="105981" y="173901"/>
                  </a:lnTo>
                  <a:lnTo>
                    <a:pt x="106895" y="174028"/>
                  </a:lnTo>
                  <a:lnTo>
                    <a:pt x="107086" y="173901"/>
                  </a:lnTo>
                  <a:lnTo>
                    <a:pt x="109664" y="172250"/>
                  </a:lnTo>
                  <a:lnTo>
                    <a:pt x="114300" y="171488"/>
                  </a:lnTo>
                  <a:lnTo>
                    <a:pt x="115265" y="171234"/>
                  </a:lnTo>
                  <a:lnTo>
                    <a:pt x="116293" y="171361"/>
                  </a:lnTo>
                  <a:lnTo>
                    <a:pt x="116789" y="171234"/>
                  </a:lnTo>
                  <a:lnTo>
                    <a:pt x="117284" y="171107"/>
                  </a:lnTo>
                  <a:lnTo>
                    <a:pt x="119557" y="169837"/>
                  </a:lnTo>
                  <a:lnTo>
                    <a:pt x="121945" y="169329"/>
                  </a:lnTo>
                  <a:lnTo>
                    <a:pt x="127546" y="168313"/>
                  </a:lnTo>
                  <a:lnTo>
                    <a:pt x="130416" y="167297"/>
                  </a:lnTo>
                  <a:lnTo>
                    <a:pt x="135343" y="167424"/>
                  </a:lnTo>
                  <a:lnTo>
                    <a:pt x="135445" y="167297"/>
                  </a:lnTo>
                  <a:lnTo>
                    <a:pt x="135547" y="167170"/>
                  </a:lnTo>
                  <a:lnTo>
                    <a:pt x="136677" y="165773"/>
                  </a:lnTo>
                  <a:lnTo>
                    <a:pt x="138391" y="165265"/>
                  </a:lnTo>
                  <a:lnTo>
                    <a:pt x="139319" y="164630"/>
                  </a:lnTo>
                  <a:lnTo>
                    <a:pt x="140423" y="164757"/>
                  </a:lnTo>
                  <a:lnTo>
                    <a:pt x="141478" y="164630"/>
                  </a:lnTo>
                  <a:lnTo>
                    <a:pt x="144703" y="164757"/>
                  </a:lnTo>
                  <a:lnTo>
                    <a:pt x="145440" y="164630"/>
                  </a:lnTo>
                  <a:lnTo>
                    <a:pt x="147662" y="164249"/>
                  </a:lnTo>
                  <a:lnTo>
                    <a:pt x="148361" y="163614"/>
                  </a:lnTo>
                  <a:lnTo>
                    <a:pt x="149618" y="162471"/>
                  </a:lnTo>
                  <a:lnTo>
                    <a:pt x="151155" y="161074"/>
                  </a:lnTo>
                  <a:lnTo>
                    <a:pt x="151434" y="160820"/>
                  </a:lnTo>
                  <a:lnTo>
                    <a:pt x="153174" y="162217"/>
                  </a:lnTo>
                  <a:lnTo>
                    <a:pt x="154609" y="161582"/>
                  </a:lnTo>
                  <a:lnTo>
                    <a:pt x="155638" y="161074"/>
                  </a:lnTo>
                  <a:lnTo>
                    <a:pt x="156756" y="161074"/>
                  </a:lnTo>
                  <a:lnTo>
                    <a:pt x="157848" y="160947"/>
                  </a:lnTo>
                  <a:lnTo>
                    <a:pt x="160020" y="160820"/>
                  </a:lnTo>
                  <a:lnTo>
                    <a:pt x="162191" y="160693"/>
                  </a:lnTo>
                  <a:lnTo>
                    <a:pt x="166293" y="159296"/>
                  </a:lnTo>
                  <a:lnTo>
                    <a:pt x="168973" y="158661"/>
                  </a:lnTo>
                  <a:lnTo>
                    <a:pt x="171691" y="160439"/>
                  </a:lnTo>
                  <a:lnTo>
                    <a:pt x="172516" y="160693"/>
                  </a:lnTo>
                  <a:lnTo>
                    <a:pt x="175704" y="158534"/>
                  </a:lnTo>
                  <a:lnTo>
                    <a:pt x="178803" y="159677"/>
                  </a:lnTo>
                  <a:lnTo>
                    <a:pt x="181660" y="159169"/>
                  </a:lnTo>
                  <a:lnTo>
                    <a:pt x="182740" y="159042"/>
                  </a:lnTo>
                  <a:lnTo>
                    <a:pt x="183565" y="158534"/>
                  </a:lnTo>
                  <a:lnTo>
                    <a:pt x="183769" y="158407"/>
                  </a:lnTo>
                  <a:lnTo>
                    <a:pt x="184899" y="158788"/>
                  </a:lnTo>
                  <a:lnTo>
                    <a:pt x="186842" y="158407"/>
                  </a:lnTo>
                  <a:lnTo>
                    <a:pt x="188137" y="158153"/>
                  </a:lnTo>
                  <a:lnTo>
                    <a:pt x="188785" y="158026"/>
                  </a:lnTo>
                  <a:lnTo>
                    <a:pt x="192506" y="160058"/>
                  </a:lnTo>
                  <a:lnTo>
                    <a:pt x="196380" y="159423"/>
                  </a:lnTo>
                  <a:lnTo>
                    <a:pt x="197332" y="159296"/>
                  </a:lnTo>
                  <a:lnTo>
                    <a:pt x="198285" y="159042"/>
                  </a:lnTo>
                  <a:lnTo>
                    <a:pt x="199186" y="159550"/>
                  </a:lnTo>
                  <a:lnTo>
                    <a:pt x="201333" y="161074"/>
                  </a:lnTo>
                  <a:lnTo>
                    <a:pt x="203796" y="161709"/>
                  </a:lnTo>
                  <a:lnTo>
                    <a:pt x="210527" y="161963"/>
                  </a:lnTo>
                  <a:lnTo>
                    <a:pt x="214604" y="162471"/>
                  </a:lnTo>
                  <a:lnTo>
                    <a:pt x="217754" y="164757"/>
                  </a:lnTo>
                  <a:close/>
                </a:path>
                <a:path w="932180" h="276225">
                  <a:moveTo>
                    <a:pt x="217919" y="164871"/>
                  </a:moveTo>
                  <a:lnTo>
                    <a:pt x="217754" y="164757"/>
                  </a:lnTo>
                  <a:lnTo>
                    <a:pt x="217855" y="164884"/>
                  </a:lnTo>
                  <a:close/>
                </a:path>
                <a:path w="932180" h="276225">
                  <a:moveTo>
                    <a:pt x="390182" y="262166"/>
                  </a:moveTo>
                  <a:lnTo>
                    <a:pt x="371055" y="262166"/>
                  </a:lnTo>
                  <a:lnTo>
                    <a:pt x="369328" y="262166"/>
                  </a:lnTo>
                  <a:lnTo>
                    <a:pt x="368630" y="263563"/>
                  </a:lnTo>
                  <a:lnTo>
                    <a:pt x="368554" y="263690"/>
                  </a:lnTo>
                  <a:lnTo>
                    <a:pt x="365290" y="263436"/>
                  </a:lnTo>
                  <a:lnTo>
                    <a:pt x="362966" y="265976"/>
                  </a:lnTo>
                  <a:lnTo>
                    <a:pt x="359778" y="266357"/>
                  </a:lnTo>
                  <a:lnTo>
                    <a:pt x="359562" y="266230"/>
                  </a:lnTo>
                  <a:lnTo>
                    <a:pt x="356120" y="269024"/>
                  </a:lnTo>
                  <a:lnTo>
                    <a:pt x="351688" y="267373"/>
                  </a:lnTo>
                  <a:lnTo>
                    <a:pt x="345948" y="269913"/>
                  </a:lnTo>
                  <a:lnTo>
                    <a:pt x="344043" y="270929"/>
                  </a:lnTo>
                  <a:lnTo>
                    <a:pt x="341172" y="269786"/>
                  </a:lnTo>
                  <a:lnTo>
                    <a:pt x="340588" y="269786"/>
                  </a:lnTo>
                  <a:lnTo>
                    <a:pt x="338721" y="269278"/>
                  </a:lnTo>
                  <a:lnTo>
                    <a:pt x="337527" y="269405"/>
                  </a:lnTo>
                  <a:lnTo>
                    <a:pt x="335534" y="271310"/>
                  </a:lnTo>
                  <a:lnTo>
                    <a:pt x="334213" y="271564"/>
                  </a:lnTo>
                  <a:lnTo>
                    <a:pt x="332981" y="271183"/>
                  </a:lnTo>
                  <a:lnTo>
                    <a:pt x="330098" y="270294"/>
                  </a:lnTo>
                  <a:lnTo>
                    <a:pt x="299351" y="255181"/>
                  </a:lnTo>
                  <a:lnTo>
                    <a:pt x="296900" y="252387"/>
                  </a:lnTo>
                  <a:lnTo>
                    <a:pt x="292760" y="247180"/>
                  </a:lnTo>
                  <a:lnTo>
                    <a:pt x="291719" y="244894"/>
                  </a:lnTo>
                  <a:lnTo>
                    <a:pt x="288975" y="243370"/>
                  </a:lnTo>
                  <a:lnTo>
                    <a:pt x="288683" y="242735"/>
                  </a:lnTo>
                  <a:lnTo>
                    <a:pt x="289128" y="241211"/>
                  </a:lnTo>
                  <a:lnTo>
                    <a:pt x="288823" y="240449"/>
                  </a:lnTo>
                  <a:lnTo>
                    <a:pt x="285902" y="237909"/>
                  </a:lnTo>
                  <a:lnTo>
                    <a:pt x="285280" y="234861"/>
                  </a:lnTo>
                  <a:lnTo>
                    <a:pt x="283197" y="230416"/>
                  </a:lnTo>
                  <a:lnTo>
                    <a:pt x="282321" y="228638"/>
                  </a:lnTo>
                  <a:lnTo>
                    <a:pt x="281813" y="224828"/>
                  </a:lnTo>
                  <a:lnTo>
                    <a:pt x="279781" y="223685"/>
                  </a:lnTo>
                  <a:lnTo>
                    <a:pt x="278231" y="218986"/>
                  </a:lnTo>
                  <a:lnTo>
                    <a:pt x="276567" y="216700"/>
                  </a:lnTo>
                  <a:lnTo>
                    <a:pt x="272986" y="212890"/>
                  </a:lnTo>
                  <a:lnTo>
                    <a:pt x="272034" y="210731"/>
                  </a:lnTo>
                  <a:lnTo>
                    <a:pt x="271932" y="206032"/>
                  </a:lnTo>
                  <a:lnTo>
                    <a:pt x="270522" y="204762"/>
                  </a:lnTo>
                  <a:lnTo>
                    <a:pt x="267462" y="203492"/>
                  </a:lnTo>
                  <a:lnTo>
                    <a:pt x="266801" y="202984"/>
                  </a:lnTo>
                  <a:lnTo>
                    <a:pt x="266725" y="200063"/>
                  </a:lnTo>
                  <a:lnTo>
                    <a:pt x="266014" y="198920"/>
                  </a:lnTo>
                  <a:lnTo>
                    <a:pt x="263499" y="197904"/>
                  </a:lnTo>
                  <a:lnTo>
                    <a:pt x="258521" y="192316"/>
                  </a:lnTo>
                  <a:lnTo>
                    <a:pt x="254660" y="188887"/>
                  </a:lnTo>
                  <a:lnTo>
                    <a:pt x="248970" y="180759"/>
                  </a:lnTo>
                  <a:lnTo>
                    <a:pt x="246126" y="176949"/>
                  </a:lnTo>
                  <a:lnTo>
                    <a:pt x="240322" y="173901"/>
                  </a:lnTo>
                  <a:lnTo>
                    <a:pt x="239039" y="172631"/>
                  </a:lnTo>
                  <a:lnTo>
                    <a:pt x="236156" y="168694"/>
                  </a:lnTo>
                  <a:lnTo>
                    <a:pt x="233756" y="167297"/>
                  </a:lnTo>
                  <a:lnTo>
                    <a:pt x="227965" y="166916"/>
                  </a:lnTo>
                  <a:lnTo>
                    <a:pt x="225856" y="165138"/>
                  </a:lnTo>
                  <a:lnTo>
                    <a:pt x="223012" y="164249"/>
                  </a:lnTo>
                  <a:lnTo>
                    <a:pt x="222656" y="163868"/>
                  </a:lnTo>
                  <a:lnTo>
                    <a:pt x="217919" y="164871"/>
                  </a:lnTo>
                  <a:lnTo>
                    <a:pt x="218452" y="165265"/>
                  </a:lnTo>
                  <a:lnTo>
                    <a:pt x="220141" y="165392"/>
                  </a:lnTo>
                  <a:lnTo>
                    <a:pt x="221056" y="165138"/>
                  </a:lnTo>
                  <a:lnTo>
                    <a:pt x="221932" y="165519"/>
                  </a:lnTo>
                  <a:lnTo>
                    <a:pt x="226148" y="167678"/>
                  </a:lnTo>
                  <a:lnTo>
                    <a:pt x="228358" y="168567"/>
                  </a:lnTo>
                  <a:lnTo>
                    <a:pt x="229260" y="168821"/>
                  </a:lnTo>
                  <a:lnTo>
                    <a:pt x="230225" y="168821"/>
                  </a:lnTo>
                  <a:lnTo>
                    <a:pt x="231038" y="169329"/>
                  </a:lnTo>
                  <a:lnTo>
                    <a:pt x="233197" y="170472"/>
                  </a:lnTo>
                  <a:lnTo>
                    <a:pt x="234696" y="170853"/>
                  </a:lnTo>
                  <a:lnTo>
                    <a:pt x="235204" y="171996"/>
                  </a:lnTo>
                  <a:lnTo>
                    <a:pt x="235572" y="173266"/>
                  </a:lnTo>
                  <a:lnTo>
                    <a:pt x="236728" y="174536"/>
                  </a:lnTo>
                  <a:lnTo>
                    <a:pt x="238429" y="174790"/>
                  </a:lnTo>
                  <a:lnTo>
                    <a:pt x="239750" y="175679"/>
                  </a:lnTo>
                  <a:lnTo>
                    <a:pt x="240411" y="175933"/>
                  </a:lnTo>
                  <a:lnTo>
                    <a:pt x="241541" y="176949"/>
                  </a:lnTo>
                  <a:lnTo>
                    <a:pt x="244614" y="178219"/>
                  </a:lnTo>
                  <a:lnTo>
                    <a:pt x="249910" y="186347"/>
                  </a:lnTo>
                  <a:lnTo>
                    <a:pt x="252793" y="188633"/>
                  </a:lnTo>
                  <a:lnTo>
                    <a:pt x="254622" y="192189"/>
                  </a:lnTo>
                  <a:lnTo>
                    <a:pt x="254914" y="192443"/>
                  </a:lnTo>
                  <a:lnTo>
                    <a:pt x="258102" y="194094"/>
                  </a:lnTo>
                  <a:lnTo>
                    <a:pt x="259740" y="197015"/>
                  </a:lnTo>
                  <a:lnTo>
                    <a:pt x="262064" y="199047"/>
                  </a:lnTo>
                  <a:lnTo>
                    <a:pt x="262737" y="199936"/>
                  </a:lnTo>
                  <a:lnTo>
                    <a:pt x="263804" y="200190"/>
                  </a:lnTo>
                  <a:lnTo>
                    <a:pt x="264528" y="200952"/>
                  </a:lnTo>
                  <a:lnTo>
                    <a:pt x="265341" y="203238"/>
                  </a:lnTo>
                  <a:lnTo>
                    <a:pt x="265734" y="205651"/>
                  </a:lnTo>
                  <a:lnTo>
                    <a:pt x="268147" y="206794"/>
                  </a:lnTo>
                  <a:lnTo>
                    <a:pt x="268706" y="207556"/>
                  </a:lnTo>
                  <a:lnTo>
                    <a:pt x="268528" y="208445"/>
                  </a:lnTo>
                  <a:lnTo>
                    <a:pt x="268986" y="209207"/>
                  </a:lnTo>
                  <a:lnTo>
                    <a:pt x="271399" y="212128"/>
                  </a:lnTo>
                  <a:lnTo>
                    <a:pt x="272542" y="215938"/>
                  </a:lnTo>
                  <a:lnTo>
                    <a:pt x="274942" y="218986"/>
                  </a:lnTo>
                  <a:lnTo>
                    <a:pt x="275361" y="220002"/>
                  </a:lnTo>
                  <a:lnTo>
                    <a:pt x="276021" y="220891"/>
                  </a:lnTo>
                  <a:lnTo>
                    <a:pt x="276923" y="222161"/>
                  </a:lnTo>
                  <a:lnTo>
                    <a:pt x="277101" y="222669"/>
                  </a:lnTo>
                  <a:lnTo>
                    <a:pt x="277368" y="224828"/>
                  </a:lnTo>
                  <a:lnTo>
                    <a:pt x="277507" y="225209"/>
                  </a:lnTo>
                  <a:lnTo>
                    <a:pt x="279057" y="226479"/>
                  </a:lnTo>
                  <a:lnTo>
                    <a:pt x="278168" y="228511"/>
                  </a:lnTo>
                  <a:lnTo>
                    <a:pt x="278942" y="230035"/>
                  </a:lnTo>
                  <a:lnTo>
                    <a:pt x="279831" y="230670"/>
                  </a:lnTo>
                  <a:lnTo>
                    <a:pt x="280924" y="231178"/>
                  </a:lnTo>
                  <a:lnTo>
                    <a:pt x="281368" y="232321"/>
                  </a:lnTo>
                  <a:lnTo>
                    <a:pt x="283451" y="237528"/>
                  </a:lnTo>
                  <a:lnTo>
                    <a:pt x="283921" y="239052"/>
                  </a:lnTo>
                  <a:lnTo>
                    <a:pt x="284632" y="239941"/>
                  </a:lnTo>
                  <a:lnTo>
                    <a:pt x="285699" y="242100"/>
                  </a:lnTo>
                  <a:lnTo>
                    <a:pt x="285724" y="242862"/>
                  </a:lnTo>
                  <a:lnTo>
                    <a:pt x="286207" y="244259"/>
                  </a:lnTo>
                  <a:lnTo>
                    <a:pt x="289902" y="250482"/>
                  </a:lnTo>
                  <a:lnTo>
                    <a:pt x="290233" y="251244"/>
                  </a:lnTo>
                  <a:lnTo>
                    <a:pt x="290944" y="251752"/>
                  </a:lnTo>
                  <a:lnTo>
                    <a:pt x="291871" y="253276"/>
                  </a:lnTo>
                  <a:lnTo>
                    <a:pt x="292582" y="253911"/>
                  </a:lnTo>
                  <a:lnTo>
                    <a:pt x="293712" y="255308"/>
                  </a:lnTo>
                  <a:lnTo>
                    <a:pt x="294347" y="255943"/>
                  </a:lnTo>
                  <a:lnTo>
                    <a:pt x="294728" y="256197"/>
                  </a:lnTo>
                  <a:lnTo>
                    <a:pt x="294995" y="256705"/>
                  </a:lnTo>
                  <a:lnTo>
                    <a:pt x="295503" y="257975"/>
                  </a:lnTo>
                  <a:lnTo>
                    <a:pt x="296621" y="258864"/>
                  </a:lnTo>
                  <a:lnTo>
                    <a:pt x="297484" y="259880"/>
                  </a:lnTo>
                  <a:lnTo>
                    <a:pt x="298107" y="260769"/>
                  </a:lnTo>
                  <a:lnTo>
                    <a:pt x="298602" y="261658"/>
                  </a:lnTo>
                  <a:lnTo>
                    <a:pt x="299046" y="262674"/>
                  </a:lnTo>
                  <a:lnTo>
                    <a:pt x="299732" y="263817"/>
                  </a:lnTo>
                  <a:lnTo>
                    <a:pt x="300888" y="264452"/>
                  </a:lnTo>
                  <a:lnTo>
                    <a:pt x="302183" y="264833"/>
                  </a:lnTo>
                  <a:lnTo>
                    <a:pt x="304165" y="265214"/>
                  </a:lnTo>
                  <a:lnTo>
                    <a:pt x="305054" y="266992"/>
                  </a:lnTo>
                  <a:lnTo>
                    <a:pt x="307365" y="268770"/>
                  </a:lnTo>
                  <a:lnTo>
                    <a:pt x="307873" y="269024"/>
                  </a:lnTo>
                  <a:lnTo>
                    <a:pt x="310197" y="269278"/>
                  </a:lnTo>
                  <a:lnTo>
                    <a:pt x="312242" y="270167"/>
                  </a:lnTo>
                  <a:lnTo>
                    <a:pt x="313804" y="271945"/>
                  </a:lnTo>
                  <a:lnTo>
                    <a:pt x="314744" y="272580"/>
                  </a:lnTo>
                  <a:lnTo>
                    <a:pt x="315836" y="272961"/>
                  </a:lnTo>
                  <a:lnTo>
                    <a:pt x="316738" y="273723"/>
                  </a:lnTo>
                  <a:lnTo>
                    <a:pt x="317131" y="273850"/>
                  </a:lnTo>
                  <a:lnTo>
                    <a:pt x="317334" y="273850"/>
                  </a:lnTo>
                  <a:lnTo>
                    <a:pt x="318173" y="273977"/>
                  </a:lnTo>
                  <a:lnTo>
                    <a:pt x="319036" y="273850"/>
                  </a:lnTo>
                  <a:lnTo>
                    <a:pt x="320992" y="274739"/>
                  </a:lnTo>
                  <a:lnTo>
                    <a:pt x="322072" y="275374"/>
                  </a:lnTo>
                  <a:lnTo>
                    <a:pt x="324612" y="275374"/>
                  </a:lnTo>
                  <a:lnTo>
                    <a:pt x="325843" y="275501"/>
                  </a:lnTo>
                  <a:lnTo>
                    <a:pt x="327812" y="275882"/>
                  </a:lnTo>
                  <a:lnTo>
                    <a:pt x="328625" y="276009"/>
                  </a:lnTo>
                  <a:lnTo>
                    <a:pt x="331343" y="275120"/>
                  </a:lnTo>
                  <a:lnTo>
                    <a:pt x="333311" y="274739"/>
                  </a:lnTo>
                  <a:lnTo>
                    <a:pt x="335788" y="275755"/>
                  </a:lnTo>
                  <a:lnTo>
                    <a:pt x="336283" y="275628"/>
                  </a:lnTo>
                  <a:lnTo>
                    <a:pt x="336689" y="275374"/>
                  </a:lnTo>
                  <a:lnTo>
                    <a:pt x="337553" y="274739"/>
                  </a:lnTo>
                  <a:lnTo>
                    <a:pt x="338531" y="274739"/>
                  </a:lnTo>
                  <a:lnTo>
                    <a:pt x="339534" y="274993"/>
                  </a:lnTo>
                  <a:lnTo>
                    <a:pt x="340067" y="274993"/>
                  </a:lnTo>
                  <a:lnTo>
                    <a:pt x="340664" y="275120"/>
                  </a:lnTo>
                  <a:lnTo>
                    <a:pt x="341325" y="274739"/>
                  </a:lnTo>
                  <a:lnTo>
                    <a:pt x="342874" y="273850"/>
                  </a:lnTo>
                  <a:lnTo>
                    <a:pt x="344754" y="274231"/>
                  </a:lnTo>
                  <a:lnTo>
                    <a:pt x="346608" y="274358"/>
                  </a:lnTo>
                  <a:lnTo>
                    <a:pt x="347497" y="273977"/>
                  </a:lnTo>
                  <a:lnTo>
                    <a:pt x="348424" y="273977"/>
                  </a:lnTo>
                  <a:lnTo>
                    <a:pt x="349834" y="273850"/>
                  </a:lnTo>
                  <a:lnTo>
                    <a:pt x="350774" y="273723"/>
                  </a:lnTo>
                  <a:lnTo>
                    <a:pt x="351485" y="273723"/>
                  </a:lnTo>
                  <a:lnTo>
                    <a:pt x="352158" y="273469"/>
                  </a:lnTo>
                  <a:lnTo>
                    <a:pt x="354647" y="271945"/>
                  </a:lnTo>
                  <a:lnTo>
                    <a:pt x="356323" y="272707"/>
                  </a:lnTo>
                  <a:lnTo>
                    <a:pt x="357759" y="271945"/>
                  </a:lnTo>
                  <a:lnTo>
                    <a:pt x="358470" y="271564"/>
                  </a:lnTo>
                  <a:lnTo>
                    <a:pt x="359664" y="270929"/>
                  </a:lnTo>
                  <a:lnTo>
                    <a:pt x="363613" y="271437"/>
                  </a:lnTo>
                  <a:lnTo>
                    <a:pt x="366941" y="269024"/>
                  </a:lnTo>
                  <a:lnTo>
                    <a:pt x="367461" y="268643"/>
                  </a:lnTo>
                  <a:lnTo>
                    <a:pt x="368236" y="268262"/>
                  </a:lnTo>
                  <a:lnTo>
                    <a:pt x="369189" y="268135"/>
                  </a:lnTo>
                  <a:lnTo>
                    <a:pt x="371373" y="268135"/>
                  </a:lnTo>
                  <a:lnTo>
                    <a:pt x="372656" y="266357"/>
                  </a:lnTo>
                  <a:lnTo>
                    <a:pt x="372846" y="266103"/>
                  </a:lnTo>
                  <a:lnTo>
                    <a:pt x="375069" y="266103"/>
                  </a:lnTo>
                  <a:lnTo>
                    <a:pt x="376072" y="265849"/>
                  </a:lnTo>
                  <a:lnTo>
                    <a:pt x="376542" y="264833"/>
                  </a:lnTo>
                  <a:lnTo>
                    <a:pt x="377317" y="264198"/>
                  </a:lnTo>
                  <a:lnTo>
                    <a:pt x="377837" y="263690"/>
                  </a:lnTo>
                  <a:lnTo>
                    <a:pt x="378104" y="263436"/>
                  </a:lnTo>
                  <a:lnTo>
                    <a:pt x="379933" y="263944"/>
                  </a:lnTo>
                  <a:lnTo>
                    <a:pt x="384111" y="265214"/>
                  </a:lnTo>
                  <a:lnTo>
                    <a:pt x="386702" y="263436"/>
                  </a:lnTo>
                  <a:lnTo>
                    <a:pt x="387629" y="262801"/>
                  </a:lnTo>
                  <a:lnTo>
                    <a:pt x="390182" y="262166"/>
                  </a:lnTo>
                  <a:close/>
                </a:path>
                <a:path w="932180" h="276225">
                  <a:moveTo>
                    <a:pt x="570865" y="157899"/>
                  </a:moveTo>
                  <a:lnTo>
                    <a:pt x="568998" y="157264"/>
                  </a:lnTo>
                  <a:lnTo>
                    <a:pt x="567029" y="157518"/>
                  </a:lnTo>
                  <a:lnTo>
                    <a:pt x="561797" y="159677"/>
                  </a:lnTo>
                  <a:lnTo>
                    <a:pt x="558152" y="160566"/>
                  </a:lnTo>
                  <a:lnTo>
                    <a:pt x="553008" y="161582"/>
                  </a:lnTo>
                  <a:lnTo>
                    <a:pt x="551243" y="162217"/>
                  </a:lnTo>
                  <a:lnTo>
                    <a:pt x="548944" y="165138"/>
                  </a:lnTo>
                  <a:lnTo>
                    <a:pt x="547306" y="164757"/>
                  </a:lnTo>
                  <a:lnTo>
                    <a:pt x="544550" y="164249"/>
                  </a:lnTo>
                  <a:lnTo>
                    <a:pt x="543598" y="164249"/>
                  </a:lnTo>
                  <a:lnTo>
                    <a:pt x="541388" y="166408"/>
                  </a:lnTo>
                  <a:lnTo>
                    <a:pt x="539153" y="165138"/>
                  </a:lnTo>
                  <a:lnTo>
                    <a:pt x="535508" y="169202"/>
                  </a:lnTo>
                  <a:lnTo>
                    <a:pt x="532676" y="170472"/>
                  </a:lnTo>
                  <a:lnTo>
                    <a:pt x="528370" y="170726"/>
                  </a:lnTo>
                  <a:lnTo>
                    <a:pt x="527329" y="171234"/>
                  </a:lnTo>
                  <a:lnTo>
                    <a:pt x="525449" y="173266"/>
                  </a:lnTo>
                  <a:lnTo>
                    <a:pt x="523659" y="173393"/>
                  </a:lnTo>
                  <a:lnTo>
                    <a:pt x="520293" y="175552"/>
                  </a:lnTo>
                  <a:lnTo>
                    <a:pt x="517817" y="175298"/>
                  </a:lnTo>
                  <a:lnTo>
                    <a:pt x="513727" y="177076"/>
                  </a:lnTo>
                  <a:lnTo>
                    <a:pt x="511962" y="178727"/>
                  </a:lnTo>
                  <a:lnTo>
                    <a:pt x="508101" y="181648"/>
                  </a:lnTo>
                  <a:lnTo>
                    <a:pt x="506361" y="183553"/>
                  </a:lnTo>
                  <a:lnTo>
                    <a:pt x="503910" y="185585"/>
                  </a:lnTo>
                  <a:lnTo>
                    <a:pt x="503123" y="185585"/>
                  </a:lnTo>
                  <a:lnTo>
                    <a:pt x="500735" y="186728"/>
                  </a:lnTo>
                  <a:lnTo>
                    <a:pt x="498716" y="187109"/>
                  </a:lnTo>
                  <a:lnTo>
                    <a:pt x="497344" y="189395"/>
                  </a:lnTo>
                  <a:lnTo>
                    <a:pt x="496671" y="189776"/>
                  </a:lnTo>
                  <a:lnTo>
                    <a:pt x="492887" y="189776"/>
                  </a:lnTo>
                  <a:lnTo>
                    <a:pt x="490562" y="191808"/>
                  </a:lnTo>
                  <a:lnTo>
                    <a:pt x="485622" y="194729"/>
                  </a:lnTo>
                  <a:lnTo>
                    <a:pt x="483158" y="195745"/>
                  </a:lnTo>
                  <a:lnTo>
                    <a:pt x="477837" y="199809"/>
                  </a:lnTo>
                  <a:lnTo>
                    <a:pt x="474408" y="201968"/>
                  </a:lnTo>
                  <a:lnTo>
                    <a:pt x="471589" y="205397"/>
                  </a:lnTo>
                  <a:lnTo>
                    <a:pt x="471195" y="205651"/>
                  </a:lnTo>
                  <a:lnTo>
                    <a:pt x="467791" y="205651"/>
                  </a:lnTo>
                  <a:lnTo>
                    <a:pt x="466331" y="208064"/>
                  </a:lnTo>
                  <a:lnTo>
                    <a:pt x="463435" y="211112"/>
                  </a:lnTo>
                  <a:lnTo>
                    <a:pt x="462153" y="212001"/>
                  </a:lnTo>
                  <a:lnTo>
                    <a:pt x="459219" y="213525"/>
                  </a:lnTo>
                  <a:lnTo>
                    <a:pt x="457720" y="214160"/>
                  </a:lnTo>
                  <a:lnTo>
                    <a:pt x="456247" y="217208"/>
                  </a:lnTo>
                  <a:lnTo>
                    <a:pt x="454342" y="217208"/>
                  </a:lnTo>
                  <a:lnTo>
                    <a:pt x="450430" y="219113"/>
                  </a:lnTo>
                  <a:lnTo>
                    <a:pt x="448487" y="221399"/>
                  </a:lnTo>
                  <a:lnTo>
                    <a:pt x="442531" y="224447"/>
                  </a:lnTo>
                  <a:lnTo>
                    <a:pt x="439293" y="226352"/>
                  </a:lnTo>
                  <a:lnTo>
                    <a:pt x="436333" y="230543"/>
                  </a:lnTo>
                  <a:lnTo>
                    <a:pt x="435317" y="231305"/>
                  </a:lnTo>
                  <a:lnTo>
                    <a:pt x="432447" y="231813"/>
                  </a:lnTo>
                  <a:lnTo>
                    <a:pt x="431266" y="232575"/>
                  </a:lnTo>
                  <a:lnTo>
                    <a:pt x="430593" y="235242"/>
                  </a:lnTo>
                  <a:lnTo>
                    <a:pt x="429818" y="235496"/>
                  </a:lnTo>
                  <a:lnTo>
                    <a:pt x="427189" y="235496"/>
                  </a:lnTo>
                  <a:lnTo>
                    <a:pt x="425792" y="235877"/>
                  </a:lnTo>
                  <a:lnTo>
                    <a:pt x="424243" y="238417"/>
                  </a:lnTo>
                  <a:lnTo>
                    <a:pt x="423062" y="238925"/>
                  </a:lnTo>
                  <a:lnTo>
                    <a:pt x="420611" y="239560"/>
                  </a:lnTo>
                  <a:lnTo>
                    <a:pt x="419341" y="240195"/>
                  </a:lnTo>
                  <a:lnTo>
                    <a:pt x="416191" y="243751"/>
                  </a:lnTo>
                  <a:lnTo>
                    <a:pt x="413207" y="244894"/>
                  </a:lnTo>
                  <a:lnTo>
                    <a:pt x="409371" y="245402"/>
                  </a:lnTo>
                  <a:lnTo>
                    <a:pt x="408698" y="245656"/>
                  </a:lnTo>
                  <a:lnTo>
                    <a:pt x="407670" y="247307"/>
                  </a:lnTo>
                  <a:lnTo>
                    <a:pt x="406006" y="247434"/>
                  </a:lnTo>
                  <a:lnTo>
                    <a:pt x="403110" y="250482"/>
                  </a:lnTo>
                  <a:lnTo>
                    <a:pt x="400837" y="250990"/>
                  </a:lnTo>
                  <a:lnTo>
                    <a:pt x="396989" y="250609"/>
                  </a:lnTo>
                  <a:lnTo>
                    <a:pt x="396316" y="251879"/>
                  </a:lnTo>
                  <a:lnTo>
                    <a:pt x="393522" y="255181"/>
                  </a:lnTo>
                  <a:lnTo>
                    <a:pt x="391045" y="257086"/>
                  </a:lnTo>
                  <a:lnTo>
                    <a:pt x="387197" y="257594"/>
                  </a:lnTo>
                  <a:lnTo>
                    <a:pt x="386918" y="257848"/>
                  </a:lnTo>
                  <a:lnTo>
                    <a:pt x="386461" y="260261"/>
                  </a:lnTo>
                  <a:lnTo>
                    <a:pt x="384848" y="260388"/>
                  </a:lnTo>
                  <a:lnTo>
                    <a:pt x="381698" y="260261"/>
                  </a:lnTo>
                  <a:lnTo>
                    <a:pt x="376491" y="260896"/>
                  </a:lnTo>
                  <a:lnTo>
                    <a:pt x="374434" y="260769"/>
                  </a:lnTo>
                  <a:lnTo>
                    <a:pt x="371665" y="261912"/>
                  </a:lnTo>
                  <a:lnTo>
                    <a:pt x="391210" y="261912"/>
                  </a:lnTo>
                  <a:lnTo>
                    <a:pt x="392239" y="261658"/>
                  </a:lnTo>
                  <a:lnTo>
                    <a:pt x="392785" y="260896"/>
                  </a:lnTo>
                  <a:lnTo>
                    <a:pt x="393090" y="260388"/>
                  </a:lnTo>
                  <a:lnTo>
                    <a:pt x="393255" y="260134"/>
                  </a:lnTo>
                  <a:lnTo>
                    <a:pt x="394030" y="257721"/>
                  </a:lnTo>
                  <a:lnTo>
                    <a:pt x="396214" y="256959"/>
                  </a:lnTo>
                  <a:lnTo>
                    <a:pt x="399300" y="255435"/>
                  </a:lnTo>
                  <a:lnTo>
                    <a:pt x="399999" y="254419"/>
                  </a:lnTo>
                  <a:lnTo>
                    <a:pt x="401053" y="253784"/>
                  </a:lnTo>
                  <a:lnTo>
                    <a:pt x="401726" y="253403"/>
                  </a:lnTo>
                  <a:lnTo>
                    <a:pt x="402501" y="253403"/>
                  </a:lnTo>
                  <a:lnTo>
                    <a:pt x="403237" y="253276"/>
                  </a:lnTo>
                  <a:lnTo>
                    <a:pt x="405930" y="252006"/>
                  </a:lnTo>
                  <a:lnTo>
                    <a:pt x="409054" y="251498"/>
                  </a:lnTo>
                  <a:lnTo>
                    <a:pt x="409498" y="250990"/>
                  </a:lnTo>
                  <a:lnTo>
                    <a:pt x="411124" y="249085"/>
                  </a:lnTo>
                  <a:lnTo>
                    <a:pt x="412305" y="248069"/>
                  </a:lnTo>
                  <a:lnTo>
                    <a:pt x="413791" y="248577"/>
                  </a:lnTo>
                  <a:lnTo>
                    <a:pt x="415074" y="248196"/>
                  </a:lnTo>
                  <a:lnTo>
                    <a:pt x="415353" y="248069"/>
                  </a:lnTo>
                  <a:lnTo>
                    <a:pt x="418528" y="246672"/>
                  </a:lnTo>
                  <a:lnTo>
                    <a:pt x="421728" y="244640"/>
                  </a:lnTo>
                  <a:lnTo>
                    <a:pt x="425462" y="242100"/>
                  </a:lnTo>
                  <a:lnTo>
                    <a:pt x="425983" y="241465"/>
                  </a:lnTo>
                  <a:lnTo>
                    <a:pt x="426212" y="240703"/>
                  </a:lnTo>
                  <a:lnTo>
                    <a:pt x="427431" y="239306"/>
                  </a:lnTo>
                  <a:lnTo>
                    <a:pt x="429387" y="239179"/>
                  </a:lnTo>
                  <a:lnTo>
                    <a:pt x="430834" y="238163"/>
                  </a:lnTo>
                  <a:lnTo>
                    <a:pt x="432879" y="237528"/>
                  </a:lnTo>
                  <a:lnTo>
                    <a:pt x="433933" y="235496"/>
                  </a:lnTo>
                  <a:lnTo>
                    <a:pt x="437642" y="232829"/>
                  </a:lnTo>
                  <a:lnTo>
                    <a:pt x="439521" y="231178"/>
                  </a:lnTo>
                  <a:lnTo>
                    <a:pt x="443661" y="230035"/>
                  </a:lnTo>
                  <a:lnTo>
                    <a:pt x="444842" y="228892"/>
                  </a:lnTo>
                  <a:lnTo>
                    <a:pt x="445744" y="226479"/>
                  </a:lnTo>
                  <a:lnTo>
                    <a:pt x="446214" y="225844"/>
                  </a:lnTo>
                  <a:lnTo>
                    <a:pt x="447128" y="225844"/>
                  </a:lnTo>
                  <a:lnTo>
                    <a:pt x="448373" y="225590"/>
                  </a:lnTo>
                  <a:lnTo>
                    <a:pt x="448843" y="225082"/>
                  </a:lnTo>
                  <a:lnTo>
                    <a:pt x="449351" y="224320"/>
                  </a:lnTo>
                  <a:lnTo>
                    <a:pt x="450964" y="224066"/>
                  </a:lnTo>
                  <a:lnTo>
                    <a:pt x="453085" y="223177"/>
                  </a:lnTo>
                  <a:lnTo>
                    <a:pt x="454025" y="220891"/>
                  </a:lnTo>
                  <a:lnTo>
                    <a:pt x="455980" y="219875"/>
                  </a:lnTo>
                  <a:lnTo>
                    <a:pt x="456679" y="219367"/>
                  </a:lnTo>
                  <a:lnTo>
                    <a:pt x="457568" y="219494"/>
                  </a:lnTo>
                  <a:lnTo>
                    <a:pt x="458393" y="219367"/>
                  </a:lnTo>
                  <a:lnTo>
                    <a:pt x="461314" y="218732"/>
                  </a:lnTo>
                  <a:lnTo>
                    <a:pt x="463105" y="216573"/>
                  </a:lnTo>
                  <a:lnTo>
                    <a:pt x="467741" y="212255"/>
                  </a:lnTo>
                  <a:lnTo>
                    <a:pt x="476034" y="205778"/>
                  </a:lnTo>
                  <a:lnTo>
                    <a:pt x="478904" y="203873"/>
                  </a:lnTo>
                  <a:lnTo>
                    <a:pt x="482155" y="200952"/>
                  </a:lnTo>
                  <a:lnTo>
                    <a:pt x="482485" y="199809"/>
                  </a:lnTo>
                  <a:lnTo>
                    <a:pt x="483374" y="199174"/>
                  </a:lnTo>
                  <a:lnTo>
                    <a:pt x="483971" y="198412"/>
                  </a:lnTo>
                  <a:lnTo>
                    <a:pt x="484847" y="198285"/>
                  </a:lnTo>
                  <a:lnTo>
                    <a:pt x="485698" y="198031"/>
                  </a:lnTo>
                  <a:lnTo>
                    <a:pt x="487565" y="197015"/>
                  </a:lnTo>
                  <a:lnTo>
                    <a:pt x="489470" y="196126"/>
                  </a:lnTo>
                  <a:lnTo>
                    <a:pt x="494004" y="193586"/>
                  </a:lnTo>
                  <a:lnTo>
                    <a:pt x="497763" y="193078"/>
                  </a:lnTo>
                  <a:lnTo>
                    <a:pt x="499313" y="191935"/>
                  </a:lnTo>
                  <a:lnTo>
                    <a:pt x="500456" y="190030"/>
                  </a:lnTo>
                  <a:lnTo>
                    <a:pt x="500964" y="189014"/>
                  </a:lnTo>
                  <a:lnTo>
                    <a:pt x="502894" y="189014"/>
                  </a:lnTo>
                  <a:lnTo>
                    <a:pt x="504215" y="189141"/>
                  </a:lnTo>
                  <a:lnTo>
                    <a:pt x="504405" y="189014"/>
                  </a:lnTo>
                  <a:lnTo>
                    <a:pt x="505142" y="188506"/>
                  </a:lnTo>
                  <a:lnTo>
                    <a:pt x="510692" y="183934"/>
                  </a:lnTo>
                  <a:lnTo>
                    <a:pt x="515378" y="179870"/>
                  </a:lnTo>
                  <a:lnTo>
                    <a:pt x="517563" y="177584"/>
                  </a:lnTo>
                  <a:lnTo>
                    <a:pt x="521855" y="177838"/>
                  </a:lnTo>
                  <a:lnTo>
                    <a:pt x="522033" y="177584"/>
                  </a:lnTo>
                  <a:lnTo>
                    <a:pt x="522389" y="177076"/>
                  </a:lnTo>
                  <a:lnTo>
                    <a:pt x="522947" y="176695"/>
                  </a:lnTo>
                  <a:lnTo>
                    <a:pt x="523582" y="176060"/>
                  </a:lnTo>
                  <a:lnTo>
                    <a:pt x="524395" y="176187"/>
                  </a:lnTo>
                  <a:lnTo>
                    <a:pt x="524764" y="176060"/>
                  </a:lnTo>
                  <a:lnTo>
                    <a:pt x="525145" y="175933"/>
                  </a:lnTo>
                  <a:lnTo>
                    <a:pt x="525640" y="175552"/>
                  </a:lnTo>
                  <a:lnTo>
                    <a:pt x="527621" y="174028"/>
                  </a:lnTo>
                  <a:lnTo>
                    <a:pt x="530021" y="172250"/>
                  </a:lnTo>
                  <a:lnTo>
                    <a:pt x="535355" y="171996"/>
                  </a:lnTo>
                  <a:lnTo>
                    <a:pt x="537641" y="170853"/>
                  </a:lnTo>
                  <a:lnTo>
                    <a:pt x="539292" y="168567"/>
                  </a:lnTo>
                  <a:lnTo>
                    <a:pt x="539788" y="168313"/>
                  </a:lnTo>
                  <a:lnTo>
                    <a:pt x="540537" y="168440"/>
                  </a:lnTo>
                  <a:lnTo>
                    <a:pt x="540727" y="168440"/>
                  </a:lnTo>
                  <a:lnTo>
                    <a:pt x="540994" y="168313"/>
                  </a:lnTo>
                  <a:lnTo>
                    <a:pt x="544728" y="166535"/>
                  </a:lnTo>
                  <a:lnTo>
                    <a:pt x="549922" y="168313"/>
                  </a:lnTo>
                  <a:lnTo>
                    <a:pt x="551205" y="166535"/>
                  </a:lnTo>
                  <a:lnTo>
                    <a:pt x="551294" y="166408"/>
                  </a:lnTo>
                  <a:lnTo>
                    <a:pt x="552208" y="165138"/>
                  </a:lnTo>
                  <a:lnTo>
                    <a:pt x="553300" y="163614"/>
                  </a:lnTo>
                  <a:lnTo>
                    <a:pt x="553923" y="163233"/>
                  </a:lnTo>
                  <a:lnTo>
                    <a:pt x="558355" y="163487"/>
                  </a:lnTo>
                  <a:lnTo>
                    <a:pt x="558723" y="163233"/>
                  </a:lnTo>
                  <a:lnTo>
                    <a:pt x="561708" y="161201"/>
                  </a:lnTo>
                  <a:lnTo>
                    <a:pt x="565467" y="161074"/>
                  </a:lnTo>
                  <a:lnTo>
                    <a:pt x="566216" y="160820"/>
                  </a:lnTo>
                  <a:lnTo>
                    <a:pt x="567855" y="160566"/>
                  </a:lnTo>
                  <a:lnTo>
                    <a:pt x="569201" y="160058"/>
                  </a:lnTo>
                  <a:lnTo>
                    <a:pt x="570814" y="159931"/>
                  </a:lnTo>
                  <a:lnTo>
                    <a:pt x="570865" y="157899"/>
                  </a:lnTo>
                  <a:close/>
                </a:path>
                <a:path w="932180" h="276225">
                  <a:moveTo>
                    <a:pt x="932129" y="54165"/>
                  </a:moveTo>
                  <a:lnTo>
                    <a:pt x="929995" y="50025"/>
                  </a:lnTo>
                  <a:lnTo>
                    <a:pt x="929703" y="44716"/>
                  </a:lnTo>
                  <a:lnTo>
                    <a:pt x="930948" y="41795"/>
                  </a:lnTo>
                  <a:lnTo>
                    <a:pt x="930097" y="39700"/>
                  </a:lnTo>
                  <a:lnTo>
                    <a:pt x="927976" y="36664"/>
                  </a:lnTo>
                  <a:lnTo>
                    <a:pt x="927061" y="35699"/>
                  </a:lnTo>
                  <a:lnTo>
                    <a:pt x="925842" y="32689"/>
                  </a:lnTo>
                  <a:lnTo>
                    <a:pt x="924775" y="31076"/>
                  </a:lnTo>
                  <a:lnTo>
                    <a:pt x="923772" y="28359"/>
                  </a:lnTo>
                  <a:lnTo>
                    <a:pt x="918933" y="24231"/>
                  </a:lnTo>
                  <a:lnTo>
                    <a:pt x="916940" y="18351"/>
                  </a:lnTo>
                  <a:lnTo>
                    <a:pt x="909980" y="12204"/>
                  </a:lnTo>
                  <a:lnTo>
                    <a:pt x="907719" y="9423"/>
                  </a:lnTo>
                  <a:lnTo>
                    <a:pt x="904570" y="7772"/>
                  </a:lnTo>
                  <a:lnTo>
                    <a:pt x="904138" y="6959"/>
                  </a:lnTo>
                  <a:lnTo>
                    <a:pt x="903554" y="6350"/>
                  </a:lnTo>
                  <a:lnTo>
                    <a:pt x="897623" y="2540"/>
                  </a:lnTo>
                  <a:lnTo>
                    <a:pt x="894245" y="114"/>
                  </a:lnTo>
                  <a:lnTo>
                    <a:pt x="893394" y="0"/>
                  </a:lnTo>
                  <a:lnTo>
                    <a:pt x="892390" y="393"/>
                  </a:lnTo>
                  <a:lnTo>
                    <a:pt x="892454" y="1587"/>
                  </a:lnTo>
                  <a:lnTo>
                    <a:pt x="893584" y="1689"/>
                  </a:lnTo>
                  <a:lnTo>
                    <a:pt x="901039" y="7239"/>
                  </a:lnTo>
                  <a:lnTo>
                    <a:pt x="905560" y="10261"/>
                  </a:lnTo>
                  <a:lnTo>
                    <a:pt x="908710" y="14884"/>
                  </a:lnTo>
                  <a:lnTo>
                    <a:pt x="911733" y="16700"/>
                  </a:lnTo>
                  <a:lnTo>
                    <a:pt x="916203" y="22936"/>
                  </a:lnTo>
                  <a:lnTo>
                    <a:pt x="918565" y="26517"/>
                  </a:lnTo>
                  <a:lnTo>
                    <a:pt x="923112" y="32245"/>
                  </a:lnTo>
                  <a:lnTo>
                    <a:pt x="924445" y="34963"/>
                  </a:lnTo>
                  <a:lnTo>
                    <a:pt x="927227" y="39547"/>
                  </a:lnTo>
                  <a:lnTo>
                    <a:pt x="927087" y="42151"/>
                  </a:lnTo>
                  <a:lnTo>
                    <a:pt x="924445" y="46494"/>
                  </a:lnTo>
                  <a:lnTo>
                    <a:pt x="925499" y="48641"/>
                  </a:lnTo>
                  <a:lnTo>
                    <a:pt x="926414" y="51308"/>
                  </a:lnTo>
                  <a:lnTo>
                    <a:pt x="926795" y="51638"/>
                  </a:lnTo>
                  <a:lnTo>
                    <a:pt x="925245" y="55295"/>
                  </a:lnTo>
                  <a:lnTo>
                    <a:pt x="928255" y="58839"/>
                  </a:lnTo>
                  <a:lnTo>
                    <a:pt x="926465" y="62484"/>
                  </a:lnTo>
                  <a:lnTo>
                    <a:pt x="927404" y="67754"/>
                  </a:lnTo>
                  <a:lnTo>
                    <a:pt x="925969" y="72377"/>
                  </a:lnTo>
                  <a:lnTo>
                    <a:pt x="925537" y="77520"/>
                  </a:lnTo>
                  <a:lnTo>
                    <a:pt x="925322" y="78041"/>
                  </a:lnTo>
                  <a:lnTo>
                    <a:pt x="926871" y="82003"/>
                  </a:lnTo>
                  <a:lnTo>
                    <a:pt x="924217" y="84023"/>
                  </a:lnTo>
                  <a:lnTo>
                    <a:pt x="920673" y="87820"/>
                  </a:lnTo>
                  <a:lnTo>
                    <a:pt x="920127" y="89738"/>
                  </a:lnTo>
                  <a:lnTo>
                    <a:pt x="921004" y="93129"/>
                  </a:lnTo>
                  <a:lnTo>
                    <a:pt x="920724" y="94170"/>
                  </a:lnTo>
                  <a:lnTo>
                    <a:pt x="918248" y="97104"/>
                  </a:lnTo>
                  <a:lnTo>
                    <a:pt x="918260" y="100457"/>
                  </a:lnTo>
                  <a:lnTo>
                    <a:pt x="914996" y="101536"/>
                  </a:lnTo>
                  <a:lnTo>
                    <a:pt x="914869" y="102298"/>
                  </a:lnTo>
                  <a:lnTo>
                    <a:pt x="915365" y="105651"/>
                  </a:lnTo>
                  <a:lnTo>
                    <a:pt x="913599" y="108737"/>
                  </a:lnTo>
                  <a:lnTo>
                    <a:pt x="913777" y="113284"/>
                  </a:lnTo>
                  <a:lnTo>
                    <a:pt x="910577" y="114871"/>
                  </a:lnTo>
                  <a:lnTo>
                    <a:pt x="907669" y="120446"/>
                  </a:lnTo>
                  <a:lnTo>
                    <a:pt x="907681" y="121043"/>
                  </a:lnTo>
                  <a:lnTo>
                    <a:pt x="906538" y="123786"/>
                  </a:lnTo>
                  <a:lnTo>
                    <a:pt x="906475" y="126720"/>
                  </a:lnTo>
                  <a:lnTo>
                    <a:pt x="902804" y="127279"/>
                  </a:lnTo>
                  <a:lnTo>
                    <a:pt x="902525" y="128054"/>
                  </a:lnTo>
                  <a:lnTo>
                    <a:pt x="902119" y="130429"/>
                  </a:lnTo>
                  <a:lnTo>
                    <a:pt x="900442" y="132181"/>
                  </a:lnTo>
                  <a:lnTo>
                    <a:pt x="898474" y="136867"/>
                  </a:lnTo>
                  <a:lnTo>
                    <a:pt x="896607" y="137058"/>
                  </a:lnTo>
                  <a:lnTo>
                    <a:pt x="896239" y="137401"/>
                  </a:lnTo>
                  <a:lnTo>
                    <a:pt x="894664" y="141122"/>
                  </a:lnTo>
                  <a:lnTo>
                    <a:pt x="890778" y="142697"/>
                  </a:lnTo>
                  <a:lnTo>
                    <a:pt x="886828" y="147789"/>
                  </a:lnTo>
                  <a:lnTo>
                    <a:pt x="887031" y="150177"/>
                  </a:lnTo>
                  <a:lnTo>
                    <a:pt x="886383" y="150761"/>
                  </a:lnTo>
                  <a:lnTo>
                    <a:pt x="882484" y="151561"/>
                  </a:lnTo>
                  <a:lnTo>
                    <a:pt x="880668" y="154127"/>
                  </a:lnTo>
                  <a:lnTo>
                    <a:pt x="875195" y="158877"/>
                  </a:lnTo>
                  <a:lnTo>
                    <a:pt x="872070" y="161937"/>
                  </a:lnTo>
                  <a:lnTo>
                    <a:pt x="866216" y="164668"/>
                  </a:lnTo>
                  <a:lnTo>
                    <a:pt x="863790" y="164566"/>
                  </a:lnTo>
                  <a:lnTo>
                    <a:pt x="861479" y="169456"/>
                  </a:lnTo>
                  <a:lnTo>
                    <a:pt x="857973" y="170256"/>
                  </a:lnTo>
                  <a:lnTo>
                    <a:pt x="857389" y="173418"/>
                  </a:lnTo>
                  <a:lnTo>
                    <a:pt x="854989" y="173901"/>
                  </a:lnTo>
                  <a:lnTo>
                    <a:pt x="853757" y="176314"/>
                  </a:lnTo>
                  <a:lnTo>
                    <a:pt x="848347" y="176669"/>
                  </a:lnTo>
                  <a:lnTo>
                    <a:pt x="845083" y="177393"/>
                  </a:lnTo>
                  <a:lnTo>
                    <a:pt x="841933" y="181622"/>
                  </a:lnTo>
                  <a:lnTo>
                    <a:pt x="839889" y="182206"/>
                  </a:lnTo>
                  <a:lnTo>
                    <a:pt x="836168" y="184175"/>
                  </a:lnTo>
                  <a:lnTo>
                    <a:pt x="828141" y="189826"/>
                  </a:lnTo>
                  <a:lnTo>
                    <a:pt x="822667" y="190792"/>
                  </a:lnTo>
                  <a:lnTo>
                    <a:pt x="820166" y="191960"/>
                  </a:lnTo>
                  <a:lnTo>
                    <a:pt x="817346" y="192925"/>
                  </a:lnTo>
                  <a:lnTo>
                    <a:pt x="817067" y="193192"/>
                  </a:lnTo>
                  <a:lnTo>
                    <a:pt x="813104" y="193154"/>
                  </a:lnTo>
                  <a:lnTo>
                    <a:pt x="809828" y="195046"/>
                  </a:lnTo>
                  <a:lnTo>
                    <a:pt x="802487" y="195745"/>
                  </a:lnTo>
                  <a:lnTo>
                    <a:pt x="799020" y="197116"/>
                  </a:lnTo>
                  <a:lnTo>
                    <a:pt x="793305" y="198285"/>
                  </a:lnTo>
                  <a:lnTo>
                    <a:pt x="790867" y="198183"/>
                  </a:lnTo>
                  <a:lnTo>
                    <a:pt x="786384" y="200113"/>
                  </a:lnTo>
                  <a:lnTo>
                    <a:pt x="783907" y="199097"/>
                  </a:lnTo>
                  <a:lnTo>
                    <a:pt x="779348" y="200113"/>
                  </a:lnTo>
                  <a:lnTo>
                    <a:pt x="777163" y="199351"/>
                  </a:lnTo>
                  <a:lnTo>
                    <a:pt x="772718" y="200177"/>
                  </a:lnTo>
                  <a:lnTo>
                    <a:pt x="770432" y="201015"/>
                  </a:lnTo>
                  <a:lnTo>
                    <a:pt x="767753" y="199644"/>
                  </a:lnTo>
                  <a:lnTo>
                    <a:pt x="766775" y="199885"/>
                  </a:lnTo>
                  <a:lnTo>
                    <a:pt x="763739" y="201168"/>
                  </a:lnTo>
                  <a:lnTo>
                    <a:pt x="761034" y="200660"/>
                  </a:lnTo>
                  <a:lnTo>
                    <a:pt x="754291" y="198335"/>
                  </a:lnTo>
                  <a:lnTo>
                    <a:pt x="743178" y="197650"/>
                  </a:lnTo>
                  <a:lnTo>
                    <a:pt x="740003" y="196989"/>
                  </a:lnTo>
                  <a:lnTo>
                    <a:pt x="732574" y="196735"/>
                  </a:lnTo>
                  <a:lnTo>
                    <a:pt x="728929" y="195326"/>
                  </a:lnTo>
                  <a:lnTo>
                    <a:pt x="723709" y="191871"/>
                  </a:lnTo>
                  <a:lnTo>
                    <a:pt x="721321" y="191770"/>
                  </a:lnTo>
                  <a:lnTo>
                    <a:pt x="715810" y="190487"/>
                  </a:lnTo>
                  <a:lnTo>
                    <a:pt x="712304" y="190296"/>
                  </a:lnTo>
                  <a:lnTo>
                    <a:pt x="707021" y="187667"/>
                  </a:lnTo>
                  <a:lnTo>
                    <a:pt x="704469" y="187464"/>
                  </a:lnTo>
                  <a:lnTo>
                    <a:pt x="699350" y="186194"/>
                  </a:lnTo>
                  <a:lnTo>
                    <a:pt x="696836" y="184467"/>
                  </a:lnTo>
                  <a:lnTo>
                    <a:pt x="689787" y="183349"/>
                  </a:lnTo>
                  <a:lnTo>
                    <a:pt x="686574" y="180251"/>
                  </a:lnTo>
                  <a:lnTo>
                    <a:pt x="680377" y="179412"/>
                  </a:lnTo>
                  <a:lnTo>
                    <a:pt x="679589" y="176885"/>
                  </a:lnTo>
                  <a:lnTo>
                    <a:pt x="676503" y="176491"/>
                  </a:lnTo>
                  <a:lnTo>
                    <a:pt x="675665" y="176060"/>
                  </a:lnTo>
                  <a:lnTo>
                    <a:pt x="671880" y="176250"/>
                  </a:lnTo>
                  <a:lnTo>
                    <a:pt x="669810" y="174231"/>
                  </a:lnTo>
                  <a:lnTo>
                    <a:pt x="664248" y="172186"/>
                  </a:lnTo>
                  <a:lnTo>
                    <a:pt x="661403" y="170408"/>
                  </a:lnTo>
                  <a:lnTo>
                    <a:pt x="655472" y="169265"/>
                  </a:lnTo>
                  <a:lnTo>
                    <a:pt x="653084" y="168148"/>
                  </a:lnTo>
                  <a:lnTo>
                    <a:pt x="649579" y="165696"/>
                  </a:lnTo>
                  <a:lnTo>
                    <a:pt x="645350" y="165989"/>
                  </a:lnTo>
                  <a:lnTo>
                    <a:pt x="642467" y="164312"/>
                  </a:lnTo>
                  <a:lnTo>
                    <a:pt x="634898" y="161925"/>
                  </a:lnTo>
                  <a:lnTo>
                    <a:pt x="630783" y="159562"/>
                  </a:lnTo>
                  <a:lnTo>
                    <a:pt x="621944" y="159372"/>
                  </a:lnTo>
                  <a:lnTo>
                    <a:pt x="618096" y="157543"/>
                  </a:lnTo>
                  <a:lnTo>
                    <a:pt x="611657" y="157175"/>
                  </a:lnTo>
                  <a:lnTo>
                    <a:pt x="609295" y="156489"/>
                  </a:lnTo>
                  <a:lnTo>
                    <a:pt x="595960" y="155460"/>
                  </a:lnTo>
                  <a:lnTo>
                    <a:pt x="593775" y="156032"/>
                  </a:lnTo>
                  <a:lnTo>
                    <a:pt x="588010" y="155905"/>
                  </a:lnTo>
                  <a:lnTo>
                    <a:pt x="584276" y="157124"/>
                  </a:lnTo>
                  <a:lnTo>
                    <a:pt x="580466" y="154901"/>
                  </a:lnTo>
                  <a:lnTo>
                    <a:pt x="579501" y="154990"/>
                  </a:lnTo>
                  <a:lnTo>
                    <a:pt x="576783" y="155956"/>
                  </a:lnTo>
                  <a:lnTo>
                    <a:pt x="573608" y="155663"/>
                  </a:lnTo>
                  <a:lnTo>
                    <a:pt x="571322" y="157861"/>
                  </a:lnTo>
                  <a:lnTo>
                    <a:pt x="570953" y="158534"/>
                  </a:lnTo>
                  <a:lnTo>
                    <a:pt x="571309" y="158864"/>
                  </a:lnTo>
                  <a:lnTo>
                    <a:pt x="572427" y="159232"/>
                  </a:lnTo>
                  <a:lnTo>
                    <a:pt x="573481" y="158953"/>
                  </a:lnTo>
                  <a:lnTo>
                    <a:pt x="576630" y="158610"/>
                  </a:lnTo>
                  <a:lnTo>
                    <a:pt x="579691" y="157772"/>
                  </a:lnTo>
                  <a:lnTo>
                    <a:pt x="585558" y="159524"/>
                  </a:lnTo>
                  <a:lnTo>
                    <a:pt x="588302" y="158115"/>
                  </a:lnTo>
                  <a:lnTo>
                    <a:pt x="595337" y="158559"/>
                  </a:lnTo>
                  <a:lnTo>
                    <a:pt x="599782" y="157429"/>
                  </a:lnTo>
                  <a:lnTo>
                    <a:pt x="603999" y="159283"/>
                  </a:lnTo>
                  <a:lnTo>
                    <a:pt x="606933" y="158330"/>
                  </a:lnTo>
                  <a:lnTo>
                    <a:pt x="609676" y="160566"/>
                  </a:lnTo>
                  <a:lnTo>
                    <a:pt x="613283" y="159600"/>
                  </a:lnTo>
                  <a:lnTo>
                    <a:pt x="615861" y="160934"/>
                  </a:lnTo>
                  <a:lnTo>
                    <a:pt x="621017" y="160172"/>
                  </a:lnTo>
                  <a:lnTo>
                    <a:pt x="625094" y="162826"/>
                  </a:lnTo>
                  <a:lnTo>
                    <a:pt x="629996" y="162293"/>
                  </a:lnTo>
                  <a:lnTo>
                    <a:pt x="630529" y="162394"/>
                  </a:lnTo>
                  <a:lnTo>
                    <a:pt x="634072" y="165646"/>
                  </a:lnTo>
                  <a:lnTo>
                    <a:pt x="638454" y="165366"/>
                  </a:lnTo>
                  <a:lnTo>
                    <a:pt x="644385" y="167741"/>
                  </a:lnTo>
                  <a:lnTo>
                    <a:pt x="646303" y="169214"/>
                  </a:lnTo>
                  <a:lnTo>
                    <a:pt x="653110" y="170154"/>
                  </a:lnTo>
                  <a:lnTo>
                    <a:pt x="657174" y="171869"/>
                  </a:lnTo>
                  <a:lnTo>
                    <a:pt x="664235" y="173799"/>
                  </a:lnTo>
                  <a:lnTo>
                    <a:pt x="666711" y="175691"/>
                  </a:lnTo>
                  <a:lnTo>
                    <a:pt x="670293" y="177241"/>
                  </a:lnTo>
                  <a:lnTo>
                    <a:pt x="671068" y="177876"/>
                  </a:lnTo>
                  <a:lnTo>
                    <a:pt x="675894" y="178511"/>
                  </a:lnTo>
                  <a:lnTo>
                    <a:pt x="679259" y="180263"/>
                  </a:lnTo>
                  <a:lnTo>
                    <a:pt x="683704" y="183413"/>
                  </a:lnTo>
                  <a:lnTo>
                    <a:pt x="685152" y="183972"/>
                  </a:lnTo>
                  <a:lnTo>
                    <a:pt x="688962" y="184785"/>
                  </a:lnTo>
                  <a:lnTo>
                    <a:pt x="691007" y="185750"/>
                  </a:lnTo>
                  <a:lnTo>
                    <a:pt x="695464" y="188455"/>
                  </a:lnTo>
                  <a:lnTo>
                    <a:pt x="698474" y="188468"/>
                  </a:lnTo>
                  <a:lnTo>
                    <a:pt x="702297" y="189890"/>
                  </a:lnTo>
                  <a:lnTo>
                    <a:pt x="703554" y="189979"/>
                  </a:lnTo>
                  <a:lnTo>
                    <a:pt x="704672" y="190512"/>
                  </a:lnTo>
                  <a:lnTo>
                    <a:pt x="706551" y="193395"/>
                  </a:lnTo>
                  <a:lnTo>
                    <a:pt x="709752" y="193497"/>
                  </a:lnTo>
                  <a:lnTo>
                    <a:pt x="722896" y="196367"/>
                  </a:lnTo>
                  <a:lnTo>
                    <a:pt x="729678" y="200545"/>
                  </a:lnTo>
                  <a:lnTo>
                    <a:pt x="732231" y="201002"/>
                  </a:lnTo>
                  <a:lnTo>
                    <a:pt x="735939" y="201295"/>
                  </a:lnTo>
                  <a:lnTo>
                    <a:pt x="737158" y="201231"/>
                  </a:lnTo>
                  <a:lnTo>
                    <a:pt x="740829" y="203174"/>
                  </a:lnTo>
                  <a:lnTo>
                    <a:pt x="748182" y="203034"/>
                  </a:lnTo>
                  <a:lnTo>
                    <a:pt x="754100" y="204698"/>
                  </a:lnTo>
                  <a:lnTo>
                    <a:pt x="757148" y="204546"/>
                  </a:lnTo>
                  <a:lnTo>
                    <a:pt x="761263" y="204851"/>
                  </a:lnTo>
                  <a:lnTo>
                    <a:pt x="762431" y="204673"/>
                  </a:lnTo>
                  <a:lnTo>
                    <a:pt x="764806" y="205663"/>
                  </a:lnTo>
                  <a:lnTo>
                    <a:pt x="766051" y="205740"/>
                  </a:lnTo>
                  <a:lnTo>
                    <a:pt x="768235" y="204584"/>
                  </a:lnTo>
                  <a:lnTo>
                    <a:pt x="770991" y="205663"/>
                  </a:lnTo>
                  <a:lnTo>
                    <a:pt x="773366" y="205016"/>
                  </a:lnTo>
                  <a:lnTo>
                    <a:pt x="779894" y="204000"/>
                  </a:lnTo>
                  <a:lnTo>
                    <a:pt x="784402" y="204876"/>
                  </a:lnTo>
                  <a:lnTo>
                    <a:pt x="789800" y="201485"/>
                  </a:lnTo>
                  <a:lnTo>
                    <a:pt x="791540" y="201447"/>
                  </a:lnTo>
                  <a:lnTo>
                    <a:pt x="795032" y="203276"/>
                  </a:lnTo>
                  <a:lnTo>
                    <a:pt x="796709" y="202984"/>
                  </a:lnTo>
                  <a:lnTo>
                    <a:pt x="800176" y="199885"/>
                  </a:lnTo>
                  <a:lnTo>
                    <a:pt x="802703" y="199809"/>
                  </a:lnTo>
                  <a:lnTo>
                    <a:pt x="808304" y="198983"/>
                  </a:lnTo>
                  <a:lnTo>
                    <a:pt x="815314" y="196773"/>
                  </a:lnTo>
                  <a:lnTo>
                    <a:pt x="816025" y="196316"/>
                  </a:lnTo>
                  <a:lnTo>
                    <a:pt x="822858" y="196723"/>
                  </a:lnTo>
                  <a:lnTo>
                    <a:pt x="828128" y="193954"/>
                  </a:lnTo>
                  <a:lnTo>
                    <a:pt x="836307" y="190919"/>
                  </a:lnTo>
                  <a:lnTo>
                    <a:pt x="838987" y="189433"/>
                  </a:lnTo>
                  <a:lnTo>
                    <a:pt x="841057" y="186067"/>
                  </a:lnTo>
                  <a:lnTo>
                    <a:pt x="841717" y="185318"/>
                  </a:lnTo>
                  <a:lnTo>
                    <a:pt x="845566" y="184785"/>
                  </a:lnTo>
                  <a:lnTo>
                    <a:pt x="847458" y="182194"/>
                  </a:lnTo>
                  <a:lnTo>
                    <a:pt x="851712" y="179692"/>
                  </a:lnTo>
                  <a:lnTo>
                    <a:pt x="853427" y="178955"/>
                  </a:lnTo>
                  <a:lnTo>
                    <a:pt x="857072" y="178485"/>
                  </a:lnTo>
                  <a:lnTo>
                    <a:pt x="862253" y="174561"/>
                  </a:lnTo>
                  <a:lnTo>
                    <a:pt x="867092" y="171665"/>
                  </a:lnTo>
                  <a:lnTo>
                    <a:pt x="875080" y="162191"/>
                  </a:lnTo>
                  <a:lnTo>
                    <a:pt x="879792" y="161467"/>
                  </a:lnTo>
                  <a:lnTo>
                    <a:pt x="883488" y="157518"/>
                  </a:lnTo>
                  <a:lnTo>
                    <a:pt x="885177" y="154965"/>
                  </a:lnTo>
                  <a:lnTo>
                    <a:pt x="888365" y="153492"/>
                  </a:lnTo>
                  <a:lnTo>
                    <a:pt x="888822" y="149910"/>
                  </a:lnTo>
                  <a:lnTo>
                    <a:pt x="892848" y="149263"/>
                  </a:lnTo>
                  <a:lnTo>
                    <a:pt x="894422" y="144945"/>
                  </a:lnTo>
                  <a:lnTo>
                    <a:pt x="895553" y="144246"/>
                  </a:lnTo>
                  <a:lnTo>
                    <a:pt x="898779" y="144767"/>
                  </a:lnTo>
                  <a:lnTo>
                    <a:pt x="899985" y="143929"/>
                  </a:lnTo>
                  <a:lnTo>
                    <a:pt x="901623" y="140665"/>
                  </a:lnTo>
                  <a:lnTo>
                    <a:pt x="902754" y="138912"/>
                  </a:lnTo>
                  <a:lnTo>
                    <a:pt x="904570" y="134226"/>
                  </a:lnTo>
                  <a:lnTo>
                    <a:pt x="906386" y="132715"/>
                  </a:lnTo>
                  <a:lnTo>
                    <a:pt x="906576" y="130048"/>
                  </a:lnTo>
                  <a:lnTo>
                    <a:pt x="907186" y="128397"/>
                  </a:lnTo>
                  <a:lnTo>
                    <a:pt x="910983" y="128854"/>
                  </a:lnTo>
                  <a:lnTo>
                    <a:pt x="911529" y="127812"/>
                  </a:lnTo>
                  <a:lnTo>
                    <a:pt x="910932" y="125603"/>
                  </a:lnTo>
                  <a:lnTo>
                    <a:pt x="911059" y="124625"/>
                  </a:lnTo>
                  <a:lnTo>
                    <a:pt x="912850" y="123698"/>
                  </a:lnTo>
                  <a:lnTo>
                    <a:pt x="913142" y="123177"/>
                  </a:lnTo>
                  <a:lnTo>
                    <a:pt x="912406" y="120929"/>
                  </a:lnTo>
                  <a:lnTo>
                    <a:pt x="917079" y="115404"/>
                  </a:lnTo>
                  <a:lnTo>
                    <a:pt x="918159" y="111417"/>
                  </a:lnTo>
                  <a:lnTo>
                    <a:pt x="919403" y="104825"/>
                  </a:lnTo>
                  <a:lnTo>
                    <a:pt x="921372" y="102577"/>
                  </a:lnTo>
                  <a:lnTo>
                    <a:pt x="921880" y="101142"/>
                  </a:lnTo>
                  <a:lnTo>
                    <a:pt x="921473" y="97866"/>
                  </a:lnTo>
                  <a:lnTo>
                    <a:pt x="921981" y="96494"/>
                  </a:lnTo>
                  <a:lnTo>
                    <a:pt x="924598" y="93891"/>
                  </a:lnTo>
                  <a:lnTo>
                    <a:pt x="925258" y="92303"/>
                  </a:lnTo>
                  <a:lnTo>
                    <a:pt x="924890" y="88430"/>
                  </a:lnTo>
                  <a:lnTo>
                    <a:pt x="928357" y="82130"/>
                  </a:lnTo>
                  <a:lnTo>
                    <a:pt x="928890" y="78714"/>
                  </a:lnTo>
                  <a:lnTo>
                    <a:pt x="931684" y="68821"/>
                  </a:lnTo>
                  <a:lnTo>
                    <a:pt x="931303" y="63373"/>
                  </a:lnTo>
                  <a:lnTo>
                    <a:pt x="931608" y="61455"/>
                  </a:lnTo>
                  <a:lnTo>
                    <a:pt x="930389" y="58864"/>
                  </a:lnTo>
                  <a:lnTo>
                    <a:pt x="932129" y="54165"/>
                  </a:lnTo>
                  <a:close/>
                </a:path>
              </a:pathLst>
            </a:custGeom>
            <a:solidFill>
              <a:srgbClr val="EFE4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8223529" y="7850117"/>
              <a:ext cx="578485" cy="117475"/>
            </a:xfrm>
            <a:custGeom>
              <a:avLst/>
              <a:gdLst/>
              <a:ahLst/>
              <a:cxnLst/>
              <a:rect l="l" t="t" r="r" b="b"/>
              <a:pathLst>
                <a:path w="578484" h="117475">
                  <a:moveTo>
                    <a:pt x="304503" y="0"/>
                  </a:moveTo>
                  <a:lnTo>
                    <a:pt x="302681" y="680"/>
                  </a:lnTo>
                  <a:lnTo>
                    <a:pt x="299572" y="2397"/>
                  </a:lnTo>
                  <a:lnTo>
                    <a:pt x="298116" y="2345"/>
                  </a:lnTo>
                  <a:lnTo>
                    <a:pt x="294011" y="1392"/>
                  </a:lnTo>
                  <a:lnTo>
                    <a:pt x="291415" y="502"/>
                  </a:lnTo>
                  <a:lnTo>
                    <a:pt x="285488" y="2251"/>
                  </a:lnTo>
                  <a:lnTo>
                    <a:pt x="281897" y="2345"/>
                  </a:lnTo>
                  <a:lnTo>
                    <a:pt x="276462" y="3476"/>
                  </a:lnTo>
                  <a:lnTo>
                    <a:pt x="268839" y="6450"/>
                  </a:lnTo>
                  <a:lnTo>
                    <a:pt x="264798" y="6177"/>
                  </a:lnTo>
                  <a:lnTo>
                    <a:pt x="257636" y="8366"/>
                  </a:lnTo>
                  <a:lnTo>
                    <a:pt x="254013" y="8470"/>
                  </a:lnTo>
                  <a:lnTo>
                    <a:pt x="248379" y="10408"/>
                  </a:lnTo>
                  <a:lnTo>
                    <a:pt x="245793" y="11099"/>
                  </a:lnTo>
                  <a:lnTo>
                    <a:pt x="242599" y="15800"/>
                  </a:lnTo>
                  <a:lnTo>
                    <a:pt x="239647" y="16240"/>
                  </a:lnTo>
                  <a:lnTo>
                    <a:pt x="233479" y="18292"/>
                  </a:lnTo>
                  <a:lnTo>
                    <a:pt x="230715" y="20533"/>
                  </a:lnTo>
                  <a:lnTo>
                    <a:pt x="225144" y="22480"/>
                  </a:lnTo>
                  <a:lnTo>
                    <a:pt x="222705" y="22700"/>
                  </a:lnTo>
                  <a:lnTo>
                    <a:pt x="217679" y="25884"/>
                  </a:lnTo>
                  <a:lnTo>
                    <a:pt x="214286" y="26878"/>
                  </a:lnTo>
                  <a:lnTo>
                    <a:pt x="209302" y="29873"/>
                  </a:lnTo>
                  <a:lnTo>
                    <a:pt x="203449" y="31716"/>
                  </a:lnTo>
                  <a:lnTo>
                    <a:pt x="202517" y="32187"/>
                  </a:lnTo>
                  <a:lnTo>
                    <a:pt x="200988" y="34857"/>
                  </a:lnTo>
                  <a:lnTo>
                    <a:pt x="199522" y="35862"/>
                  </a:lnTo>
                  <a:lnTo>
                    <a:pt x="196381" y="37098"/>
                  </a:lnTo>
                  <a:lnTo>
                    <a:pt x="192371" y="39883"/>
                  </a:lnTo>
                  <a:lnTo>
                    <a:pt x="186769" y="40302"/>
                  </a:lnTo>
                  <a:lnTo>
                    <a:pt x="183900" y="43548"/>
                  </a:lnTo>
                  <a:lnTo>
                    <a:pt x="178968" y="47851"/>
                  </a:lnTo>
                  <a:lnTo>
                    <a:pt x="177303" y="49548"/>
                  </a:lnTo>
                  <a:lnTo>
                    <a:pt x="173879" y="50720"/>
                  </a:lnTo>
                  <a:lnTo>
                    <a:pt x="173230" y="51621"/>
                  </a:lnTo>
                  <a:lnTo>
                    <a:pt x="172340" y="55212"/>
                  </a:lnTo>
                  <a:lnTo>
                    <a:pt x="171104" y="56134"/>
                  </a:lnTo>
                  <a:lnTo>
                    <a:pt x="168329" y="56186"/>
                  </a:lnTo>
                  <a:lnTo>
                    <a:pt x="167837" y="56071"/>
                  </a:lnTo>
                  <a:lnTo>
                    <a:pt x="165691" y="58197"/>
                  </a:lnTo>
                  <a:lnTo>
                    <a:pt x="162675" y="58595"/>
                  </a:lnTo>
                  <a:lnTo>
                    <a:pt x="160790" y="62019"/>
                  </a:lnTo>
                  <a:lnTo>
                    <a:pt x="157880" y="62804"/>
                  </a:lnTo>
                  <a:lnTo>
                    <a:pt x="156560" y="64835"/>
                  </a:lnTo>
                  <a:lnTo>
                    <a:pt x="152267" y="69045"/>
                  </a:lnTo>
                  <a:lnTo>
                    <a:pt x="143451" y="72311"/>
                  </a:lnTo>
                  <a:lnTo>
                    <a:pt x="137870" y="77243"/>
                  </a:lnTo>
                  <a:lnTo>
                    <a:pt x="132571" y="79924"/>
                  </a:lnTo>
                  <a:lnTo>
                    <a:pt x="129242" y="82950"/>
                  </a:lnTo>
                  <a:lnTo>
                    <a:pt x="119996" y="88656"/>
                  </a:lnTo>
                  <a:lnTo>
                    <a:pt x="114844" y="89588"/>
                  </a:lnTo>
                  <a:lnTo>
                    <a:pt x="113012" y="90259"/>
                  </a:lnTo>
                  <a:lnTo>
                    <a:pt x="109504" y="92279"/>
                  </a:lnTo>
                  <a:lnTo>
                    <a:pt x="104331" y="91819"/>
                  </a:lnTo>
                  <a:lnTo>
                    <a:pt x="101483" y="93997"/>
                  </a:lnTo>
                  <a:lnTo>
                    <a:pt x="97997" y="97787"/>
                  </a:lnTo>
                  <a:lnTo>
                    <a:pt x="96855" y="98656"/>
                  </a:lnTo>
                  <a:lnTo>
                    <a:pt x="92405" y="100028"/>
                  </a:lnTo>
                  <a:lnTo>
                    <a:pt x="89316" y="101494"/>
                  </a:lnTo>
                  <a:lnTo>
                    <a:pt x="83149" y="102949"/>
                  </a:lnTo>
                  <a:lnTo>
                    <a:pt x="80562" y="104373"/>
                  </a:lnTo>
                  <a:lnTo>
                    <a:pt x="74207" y="106269"/>
                  </a:lnTo>
                  <a:lnTo>
                    <a:pt x="71003" y="108823"/>
                  </a:lnTo>
                  <a:lnTo>
                    <a:pt x="65443" y="108206"/>
                  </a:lnTo>
                  <a:lnTo>
                    <a:pt x="64050" y="108530"/>
                  </a:lnTo>
                  <a:lnTo>
                    <a:pt x="62416" y="110677"/>
                  </a:lnTo>
                  <a:lnTo>
                    <a:pt x="57150" y="111022"/>
                  </a:lnTo>
                  <a:lnTo>
                    <a:pt x="53799" y="110342"/>
                  </a:lnTo>
                  <a:lnTo>
                    <a:pt x="44616" y="111410"/>
                  </a:lnTo>
                  <a:lnTo>
                    <a:pt x="36972" y="112729"/>
                  </a:lnTo>
                  <a:lnTo>
                    <a:pt x="32334" y="112760"/>
                  </a:lnTo>
                  <a:lnTo>
                    <a:pt x="26983" y="109043"/>
                  </a:lnTo>
                  <a:lnTo>
                    <a:pt x="25674" y="108572"/>
                  </a:lnTo>
                  <a:lnTo>
                    <a:pt x="23287" y="108122"/>
                  </a:lnTo>
                  <a:lnTo>
                    <a:pt x="22302" y="107734"/>
                  </a:lnTo>
                  <a:lnTo>
                    <a:pt x="18324" y="103232"/>
                  </a:lnTo>
                  <a:lnTo>
                    <a:pt x="14177" y="100332"/>
                  </a:lnTo>
                  <a:lnTo>
                    <a:pt x="10271" y="95525"/>
                  </a:lnTo>
                  <a:lnTo>
                    <a:pt x="9455" y="94740"/>
                  </a:lnTo>
                  <a:lnTo>
                    <a:pt x="6868" y="93337"/>
                  </a:lnTo>
                  <a:lnTo>
                    <a:pt x="5769" y="89442"/>
                  </a:lnTo>
                  <a:lnTo>
                    <a:pt x="3047" y="88761"/>
                  </a:lnTo>
                  <a:lnTo>
                    <a:pt x="670" y="87641"/>
                  </a:lnTo>
                  <a:lnTo>
                    <a:pt x="282" y="87766"/>
                  </a:lnTo>
                  <a:lnTo>
                    <a:pt x="0" y="88426"/>
                  </a:lnTo>
                  <a:lnTo>
                    <a:pt x="3444" y="94531"/>
                  </a:lnTo>
                  <a:lnTo>
                    <a:pt x="7298" y="96562"/>
                  </a:lnTo>
                  <a:lnTo>
                    <a:pt x="8156" y="99934"/>
                  </a:lnTo>
                  <a:lnTo>
                    <a:pt x="10188" y="102352"/>
                  </a:lnTo>
                  <a:lnTo>
                    <a:pt x="14962" y="106049"/>
                  </a:lnTo>
                  <a:lnTo>
                    <a:pt x="16910" y="108677"/>
                  </a:lnTo>
                  <a:lnTo>
                    <a:pt x="21601" y="112289"/>
                  </a:lnTo>
                  <a:lnTo>
                    <a:pt x="24543" y="112949"/>
                  </a:lnTo>
                  <a:lnTo>
                    <a:pt x="30009" y="115263"/>
                  </a:lnTo>
                  <a:lnTo>
                    <a:pt x="33098" y="115766"/>
                  </a:lnTo>
                  <a:lnTo>
                    <a:pt x="37381" y="117127"/>
                  </a:lnTo>
                  <a:lnTo>
                    <a:pt x="40731" y="115650"/>
                  </a:lnTo>
                  <a:lnTo>
                    <a:pt x="43736" y="116540"/>
                  </a:lnTo>
                  <a:lnTo>
                    <a:pt x="48291" y="116216"/>
                  </a:lnTo>
                  <a:lnTo>
                    <a:pt x="49453" y="115137"/>
                  </a:lnTo>
                  <a:lnTo>
                    <a:pt x="60406" y="113902"/>
                  </a:lnTo>
                  <a:lnTo>
                    <a:pt x="67600" y="112446"/>
                  </a:lnTo>
                  <a:lnTo>
                    <a:pt x="69987" y="111054"/>
                  </a:lnTo>
                  <a:lnTo>
                    <a:pt x="77809" y="108258"/>
                  </a:lnTo>
                  <a:lnTo>
                    <a:pt x="82510" y="107410"/>
                  </a:lnTo>
                  <a:lnTo>
                    <a:pt x="84500" y="105850"/>
                  </a:lnTo>
                  <a:lnTo>
                    <a:pt x="86814" y="107378"/>
                  </a:lnTo>
                  <a:lnTo>
                    <a:pt x="89798" y="104782"/>
                  </a:lnTo>
                  <a:lnTo>
                    <a:pt x="92374" y="103944"/>
                  </a:lnTo>
                  <a:lnTo>
                    <a:pt x="95902" y="103756"/>
                  </a:lnTo>
                  <a:lnTo>
                    <a:pt x="98981" y="101672"/>
                  </a:lnTo>
                  <a:lnTo>
                    <a:pt x="101630" y="101515"/>
                  </a:lnTo>
                  <a:lnTo>
                    <a:pt x="102928" y="98227"/>
                  </a:lnTo>
                  <a:lnTo>
                    <a:pt x="104865" y="98070"/>
                  </a:lnTo>
                  <a:lnTo>
                    <a:pt x="106918" y="97651"/>
                  </a:lnTo>
                  <a:lnTo>
                    <a:pt x="109200" y="97525"/>
                  </a:lnTo>
                  <a:lnTo>
                    <a:pt x="110509" y="94698"/>
                  </a:lnTo>
                  <a:lnTo>
                    <a:pt x="113556" y="94217"/>
                  </a:lnTo>
                  <a:lnTo>
                    <a:pt x="115588" y="91902"/>
                  </a:lnTo>
                  <a:lnTo>
                    <a:pt x="123305" y="89808"/>
                  </a:lnTo>
                  <a:lnTo>
                    <a:pt x="127828" y="87588"/>
                  </a:lnTo>
                  <a:lnTo>
                    <a:pt x="133304" y="82353"/>
                  </a:lnTo>
                  <a:lnTo>
                    <a:pt x="142927" y="77945"/>
                  </a:lnTo>
                  <a:lnTo>
                    <a:pt x="145419" y="74615"/>
                  </a:lnTo>
                  <a:lnTo>
                    <a:pt x="147534" y="74783"/>
                  </a:lnTo>
                  <a:lnTo>
                    <a:pt x="148487" y="73997"/>
                  </a:lnTo>
                  <a:lnTo>
                    <a:pt x="149618" y="71861"/>
                  </a:lnTo>
                  <a:lnTo>
                    <a:pt x="150320" y="71296"/>
                  </a:lnTo>
                  <a:lnTo>
                    <a:pt x="154382" y="71694"/>
                  </a:lnTo>
                  <a:lnTo>
                    <a:pt x="158864" y="65715"/>
                  </a:lnTo>
                  <a:lnTo>
                    <a:pt x="160801" y="64762"/>
                  </a:lnTo>
                  <a:lnTo>
                    <a:pt x="164874" y="63505"/>
                  </a:lnTo>
                  <a:lnTo>
                    <a:pt x="168235" y="59024"/>
                  </a:lnTo>
                  <a:lnTo>
                    <a:pt x="172424" y="58490"/>
                  </a:lnTo>
                  <a:lnTo>
                    <a:pt x="174434" y="56511"/>
                  </a:lnTo>
                  <a:lnTo>
                    <a:pt x="175565" y="52762"/>
                  </a:lnTo>
                  <a:lnTo>
                    <a:pt x="179942" y="49328"/>
                  </a:lnTo>
                  <a:lnTo>
                    <a:pt x="184287" y="47548"/>
                  </a:lnTo>
                  <a:lnTo>
                    <a:pt x="187774" y="43516"/>
                  </a:lnTo>
                  <a:lnTo>
                    <a:pt x="188371" y="43349"/>
                  </a:lnTo>
                  <a:lnTo>
                    <a:pt x="191166" y="43496"/>
                  </a:lnTo>
                  <a:lnTo>
                    <a:pt x="192926" y="42218"/>
                  </a:lnTo>
                  <a:lnTo>
                    <a:pt x="195847" y="41370"/>
                  </a:lnTo>
                  <a:lnTo>
                    <a:pt x="196894" y="40825"/>
                  </a:lnTo>
                  <a:lnTo>
                    <a:pt x="197177" y="38658"/>
                  </a:lnTo>
                  <a:lnTo>
                    <a:pt x="200705" y="38375"/>
                  </a:lnTo>
                  <a:lnTo>
                    <a:pt x="205093" y="34574"/>
                  </a:lnTo>
                  <a:lnTo>
                    <a:pt x="209040" y="34878"/>
                  </a:lnTo>
                  <a:lnTo>
                    <a:pt x="211030" y="33590"/>
                  </a:lnTo>
                  <a:lnTo>
                    <a:pt x="213794" y="29213"/>
                  </a:lnTo>
                  <a:lnTo>
                    <a:pt x="216255" y="29182"/>
                  </a:lnTo>
                  <a:lnTo>
                    <a:pt x="220129" y="27046"/>
                  </a:lnTo>
                  <a:lnTo>
                    <a:pt x="222286" y="26114"/>
                  </a:lnTo>
                  <a:lnTo>
                    <a:pt x="226202" y="23957"/>
                  </a:lnTo>
                  <a:lnTo>
                    <a:pt x="228118" y="23088"/>
                  </a:lnTo>
                  <a:lnTo>
                    <a:pt x="230390" y="21496"/>
                  </a:lnTo>
                  <a:lnTo>
                    <a:pt x="232516" y="22449"/>
                  </a:lnTo>
                  <a:lnTo>
                    <a:pt x="233343" y="19287"/>
                  </a:lnTo>
                  <a:lnTo>
                    <a:pt x="236265" y="20051"/>
                  </a:lnTo>
                  <a:lnTo>
                    <a:pt x="238484" y="18009"/>
                  </a:lnTo>
                  <a:lnTo>
                    <a:pt x="239196" y="17716"/>
                  </a:lnTo>
                  <a:lnTo>
                    <a:pt x="241458" y="18041"/>
                  </a:lnTo>
                  <a:lnTo>
                    <a:pt x="243196" y="17695"/>
                  </a:lnTo>
                  <a:lnTo>
                    <a:pt x="244359" y="14544"/>
                  </a:lnTo>
                  <a:lnTo>
                    <a:pt x="246400" y="14051"/>
                  </a:lnTo>
                  <a:lnTo>
                    <a:pt x="249531" y="11968"/>
                  </a:lnTo>
                  <a:lnTo>
                    <a:pt x="251866" y="12512"/>
                  </a:lnTo>
                  <a:lnTo>
                    <a:pt x="254756" y="11591"/>
                  </a:lnTo>
                  <a:lnTo>
                    <a:pt x="255772" y="11497"/>
                  </a:lnTo>
                  <a:lnTo>
                    <a:pt x="260065" y="10010"/>
                  </a:lnTo>
                  <a:lnTo>
                    <a:pt x="263510" y="9256"/>
                  </a:lnTo>
                  <a:lnTo>
                    <a:pt x="269080" y="8753"/>
                  </a:lnTo>
                  <a:lnTo>
                    <a:pt x="270421" y="7015"/>
                  </a:lnTo>
                  <a:lnTo>
                    <a:pt x="273101" y="6408"/>
                  </a:lnTo>
                  <a:lnTo>
                    <a:pt x="273803" y="5999"/>
                  </a:lnTo>
                  <a:lnTo>
                    <a:pt x="278944" y="6303"/>
                  </a:lnTo>
                  <a:lnTo>
                    <a:pt x="288713" y="3036"/>
                  </a:lnTo>
                  <a:lnTo>
                    <a:pt x="294189" y="4858"/>
                  </a:lnTo>
                  <a:lnTo>
                    <a:pt x="298608" y="4575"/>
                  </a:lnTo>
                  <a:lnTo>
                    <a:pt x="304660" y="2439"/>
                  </a:lnTo>
                  <a:lnTo>
                    <a:pt x="306493" y="2177"/>
                  </a:lnTo>
                  <a:lnTo>
                    <a:pt x="309665" y="4334"/>
                  </a:lnTo>
                  <a:lnTo>
                    <a:pt x="315278" y="3706"/>
                  </a:lnTo>
                  <a:lnTo>
                    <a:pt x="317403" y="3748"/>
                  </a:lnTo>
                  <a:lnTo>
                    <a:pt x="319665" y="6156"/>
                  </a:lnTo>
                  <a:lnTo>
                    <a:pt x="320513" y="6334"/>
                  </a:lnTo>
                  <a:lnTo>
                    <a:pt x="323121" y="5109"/>
                  </a:lnTo>
                  <a:lnTo>
                    <a:pt x="328042" y="7381"/>
                  </a:lnTo>
                  <a:lnTo>
                    <a:pt x="332199" y="6219"/>
                  </a:lnTo>
                  <a:lnTo>
                    <a:pt x="332796" y="5905"/>
                  </a:lnTo>
                  <a:lnTo>
                    <a:pt x="337340" y="8690"/>
                  </a:lnTo>
                  <a:lnTo>
                    <a:pt x="341842" y="9570"/>
                  </a:lnTo>
                  <a:lnTo>
                    <a:pt x="348879" y="11517"/>
                  </a:lnTo>
                  <a:lnTo>
                    <a:pt x="351340" y="13580"/>
                  </a:lnTo>
                  <a:lnTo>
                    <a:pt x="352889" y="13957"/>
                  </a:lnTo>
                  <a:lnTo>
                    <a:pt x="357601" y="13151"/>
                  </a:lnTo>
                  <a:lnTo>
                    <a:pt x="359633" y="15434"/>
                  </a:lnTo>
                  <a:lnTo>
                    <a:pt x="366365" y="17496"/>
                  </a:lnTo>
                  <a:lnTo>
                    <a:pt x="370470" y="19381"/>
                  </a:lnTo>
                  <a:lnTo>
                    <a:pt x="375758" y="20030"/>
                  </a:lnTo>
                  <a:lnTo>
                    <a:pt x="378543" y="22501"/>
                  </a:lnTo>
                  <a:lnTo>
                    <a:pt x="381653" y="23454"/>
                  </a:lnTo>
                  <a:lnTo>
                    <a:pt x="388459" y="24889"/>
                  </a:lnTo>
                  <a:lnTo>
                    <a:pt x="391223" y="27444"/>
                  </a:lnTo>
                  <a:lnTo>
                    <a:pt x="396417" y="29098"/>
                  </a:lnTo>
                  <a:lnTo>
                    <a:pt x="397977" y="30271"/>
                  </a:lnTo>
                  <a:lnTo>
                    <a:pt x="404280" y="31883"/>
                  </a:lnTo>
                  <a:lnTo>
                    <a:pt x="408217" y="34836"/>
                  </a:lnTo>
                  <a:lnTo>
                    <a:pt x="415851" y="35349"/>
                  </a:lnTo>
                  <a:lnTo>
                    <a:pt x="418542" y="36250"/>
                  </a:lnTo>
                  <a:lnTo>
                    <a:pt x="422301" y="36543"/>
                  </a:lnTo>
                  <a:lnTo>
                    <a:pt x="426395" y="40051"/>
                  </a:lnTo>
                  <a:lnTo>
                    <a:pt x="431484" y="39757"/>
                  </a:lnTo>
                  <a:lnTo>
                    <a:pt x="438478" y="42846"/>
                  </a:lnTo>
                  <a:lnTo>
                    <a:pt x="441714" y="43590"/>
                  </a:lnTo>
                  <a:lnTo>
                    <a:pt x="446960" y="43642"/>
                  </a:lnTo>
                  <a:lnTo>
                    <a:pt x="448928" y="44825"/>
                  </a:lnTo>
                  <a:lnTo>
                    <a:pt x="452604" y="44176"/>
                  </a:lnTo>
                  <a:lnTo>
                    <a:pt x="457902" y="44469"/>
                  </a:lnTo>
                  <a:lnTo>
                    <a:pt x="459870" y="45317"/>
                  </a:lnTo>
                  <a:lnTo>
                    <a:pt x="467284" y="46218"/>
                  </a:lnTo>
                  <a:lnTo>
                    <a:pt x="472634" y="46459"/>
                  </a:lnTo>
                  <a:lnTo>
                    <a:pt x="481220" y="47810"/>
                  </a:lnTo>
                  <a:lnTo>
                    <a:pt x="484278" y="47433"/>
                  </a:lnTo>
                  <a:lnTo>
                    <a:pt x="490571" y="47359"/>
                  </a:lnTo>
                  <a:lnTo>
                    <a:pt x="493681" y="46197"/>
                  </a:lnTo>
                  <a:lnTo>
                    <a:pt x="496749" y="47307"/>
                  </a:lnTo>
                  <a:lnTo>
                    <a:pt x="499764" y="45108"/>
                  </a:lnTo>
                  <a:lnTo>
                    <a:pt x="504026" y="46773"/>
                  </a:lnTo>
                  <a:lnTo>
                    <a:pt x="507848" y="43056"/>
                  </a:lnTo>
                  <a:lnTo>
                    <a:pt x="509042" y="42773"/>
                  </a:lnTo>
                  <a:lnTo>
                    <a:pt x="512267" y="43359"/>
                  </a:lnTo>
                  <a:lnTo>
                    <a:pt x="514057" y="42710"/>
                  </a:lnTo>
                  <a:lnTo>
                    <a:pt x="524737" y="41527"/>
                  </a:lnTo>
                  <a:lnTo>
                    <a:pt x="530099" y="37852"/>
                  </a:lnTo>
                  <a:lnTo>
                    <a:pt x="532098" y="37768"/>
                  </a:lnTo>
                  <a:lnTo>
                    <a:pt x="534151" y="35873"/>
                  </a:lnTo>
                  <a:lnTo>
                    <a:pt x="534999" y="36491"/>
                  </a:lnTo>
                  <a:lnTo>
                    <a:pt x="537533" y="37066"/>
                  </a:lnTo>
                  <a:lnTo>
                    <a:pt x="538936" y="36752"/>
                  </a:lnTo>
                  <a:lnTo>
                    <a:pt x="539889" y="33831"/>
                  </a:lnTo>
                  <a:lnTo>
                    <a:pt x="540486" y="32899"/>
                  </a:lnTo>
                  <a:lnTo>
                    <a:pt x="543250" y="33873"/>
                  </a:lnTo>
                  <a:lnTo>
                    <a:pt x="544465" y="33004"/>
                  </a:lnTo>
                  <a:lnTo>
                    <a:pt x="547648" y="29653"/>
                  </a:lnTo>
                  <a:lnTo>
                    <a:pt x="551135" y="28658"/>
                  </a:lnTo>
                  <a:lnTo>
                    <a:pt x="552852" y="24763"/>
                  </a:lnTo>
                  <a:lnTo>
                    <a:pt x="553522" y="24281"/>
                  </a:lnTo>
                  <a:lnTo>
                    <a:pt x="557993" y="25088"/>
                  </a:lnTo>
                  <a:lnTo>
                    <a:pt x="560255" y="22460"/>
                  </a:lnTo>
                  <a:lnTo>
                    <a:pt x="563490" y="20104"/>
                  </a:lnTo>
                  <a:lnTo>
                    <a:pt x="563825" y="19454"/>
                  </a:lnTo>
                  <a:lnTo>
                    <a:pt x="566234" y="19664"/>
                  </a:lnTo>
                  <a:lnTo>
                    <a:pt x="566893" y="18491"/>
                  </a:lnTo>
                  <a:lnTo>
                    <a:pt x="567480" y="15559"/>
                  </a:lnTo>
                  <a:lnTo>
                    <a:pt x="568338" y="14784"/>
                  </a:lnTo>
                  <a:lnTo>
                    <a:pt x="572778" y="13088"/>
                  </a:lnTo>
                  <a:lnTo>
                    <a:pt x="575040" y="11109"/>
                  </a:lnTo>
                  <a:lnTo>
                    <a:pt x="578233" y="8994"/>
                  </a:lnTo>
                  <a:lnTo>
                    <a:pt x="577647" y="8271"/>
                  </a:lnTo>
                  <a:lnTo>
                    <a:pt x="577574" y="7633"/>
                  </a:lnTo>
                  <a:lnTo>
                    <a:pt x="576799" y="7507"/>
                  </a:lnTo>
                  <a:lnTo>
                    <a:pt x="576537" y="8177"/>
                  </a:lnTo>
                  <a:lnTo>
                    <a:pt x="574537" y="10250"/>
                  </a:lnTo>
                  <a:lnTo>
                    <a:pt x="572705" y="11329"/>
                  </a:lnTo>
                  <a:lnTo>
                    <a:pt x="568045" y="11685"/>
                  </a:lnTo>
                  <a:lnTo>
                    <a:pt x="564914" y="15161"/>
                  </a:lnTo>
                  <a:lnTo>
                    <a:pt x="565071" y="17078"/>
                  </a:lnTo>
                  <a:lnTo>
                    <a:pt x="563459" y="15936"/>
                  </a:lnTo>
                  <a:lnTo>
                    <a:pt x="562401" y="16135"/>
                  </a:lnTo>
                  <a:lnTo>
                    <a:pt x="560056" y="21381"/>
                  </a:lnTo>
                  <a:lnTo>
                    <a:pt x="557333" y="22606"/>
                  </a:lnTo>
                  <a:lnTo>
                    <a:pt x="553375" y="23025"/>
                  </a:lnTo>
                  <a:lnTo>
                    <a:pt x="552600" y="22952"/>
                  </a:lnTo>
                  <a:lnTo>
                    <a:pt x="550663" y="26365"/>
                  </a:lnTo>
                  <a:lnTo>
                    <a:pt x="547009" y="26857"/>
                  </a:lnTo>
                  <a:lnTo>
                    <a:pt x="544569" y="30669"/>
                  </a:lnTo>
                  <a:lnTo>
                    <a:pt x="539836" y="31370"/>
                  </a:lnTo>
                  <a:lnTo>
                    <a:pt x="537648" y="35391"/>
                  </a:lnTo>
                  <a:lnTo>
                    <a:pt x="529722" y="34470"/>
                  </a:lnTo>
                  <a:lnTo>
                    <a:pt x="528036" y="35192"/>
                  </a:lnTo>
                  <a:lnTo>
                    <a:pt x="526078" y="37370"/>
                  </a:lnTo>
                  <a:lnTo>
                    <a:pt x="521135" y="39548"/>
                  </a:lnTo>
                  <a:lnTo>
                    <a:pt x="517335" y="40449"/>
                  </a:lnTo>
                  <a:lnTo>
                    <a:pt x="513282" y="39726"/>
                  </a:lnTo>
                  <a:lnTo>
                    <a:pt x="512675" y="40176"/>
                  </a:lnTo>
                  <a:lnTo>
                    <a:pt x="512309" y="40993"/>
                  </a:lnTo>
                  <a:lnTo>
                    <a:pt x="508204" y="40721"/>
                  </a:lnTo>
                  <a:lnTo>
                    <a:pt x="505806" y="42825"/>
                  </a:lnTo>
                  <a:lnTo>
                    <a:pt x="502665" y="43904"/>
                  </a:lnTo>
                  <a:lnTo>
                    <a:pt x="502340" y="44208"/>
                  </a:lnTo>
                  <a:lnTo>
                    <a:pt x="497963" y="43674"/>
                  </a:lnTo>
                  <a:lnTo>
                    <a:pt x="494121" y="45139"/>
                  </a:lnTo>
                  <a:lnTo>
                    <a:pt x="487691" y="45077"/>
                  </a:lnTo>
                  <a:lnTo>
                    <a:pt x="485241" y="45234"/>
                  </a:lnTo>
                  <a:lnTo>
                    <a:pt x="481828" y="45967"/>
                  </a:lnTo>
                  <a:lnTo>
                    <a:pt x="480760" y="46030"/>
                  </a:lnTo>
                  <a:lnTo>
                    <a:pt x="474603" y="44448"/>
                  </a:lnTo>
                  <a:lnTo>
                    <a:pt x="469179" y="44448"/>
                  </a:lnTo>
                  <a:lnTo>
                    <a:pt x="461766" y="42825"/>
                  </a:lnTo>
                  <a:lnTo>
                    <a:pt x="455776" y="42396"/>
                  </a:lnTo>
                  <a:lnTo>
                    <a:pt x="454436" y="41600"/>
                  </a:lnTo>
                  <a:lnTo>
                    <a:pt x="454059" y="41548"/>
                  </a:lnTo>
                  <a:lnTo>
                    <a:pt x="450981" y="42386"/>
                  </a:lnTo>
                  <a:lnTo>
                    <a:pt x="441986" y="40082"/>
                  </a:lnTo>
                  <a:lnTo>
                    <a:pt x="438730" y="40281"/>
                  </a:lnTo>
                  <a:lnTo>
                    <a:pt x="431944" y="38637"/>
                  </a:lnTo>
                  <a:lnTo>
                    <a:pt x="428552" y="37213"/>
                  </a:lnTo>
                  <a:lnTo>
                    <a:pt x="420824" y="34606"/>
                  </a:lnTo>
                  <a:lnTo>
                    <a:pt x="416448" y="33998"/>
                  </a:lnTo>
                  <a:lnTo>
                    <a:pt x="410238" y="32679"/>
                  </a:lnTo>
                  <a:lnTo>
                    <a:pt x="408322" y="32480"/>
                  </a:lnTo>
                  <a:lnTo>
                    <a:pt x="405725" y="30763"/>
                  </a:lnTo>
                  <a:lnTo>
                    <a:pt x="403275" y="30198"/>
                  </a:lnTo>
                  <a:lnTo>
                    <a:pt x="399275" y="28459"/>
                  </a:lnTo>
                  <a:lnTo>
                    <a:pt x="398406" y="27842"/>
                  </a:lnTo>
                  <a:lnTo>
                    <a:pt x="394700" y="27067"/>
                  </a:lnTo>
                  <a:lnTo>
                    <a:pt x="391632" y="24763"/>
                  </a:lnTo>
                  <a:lnTo>
                    <a:pt x="384522" y="22051"/>
                  </a:lnTo>
                  <a:lnTo>
                    <a:pt x="380658" y="21193"/>
                  </a:lnTo>
                  <a:lnTo>
                    <a:pt x="377046" y="18303"/>
                  </a:lnTo>
                  <a:lnTo>
                    <a:pt x="375821" y="17999"/>
                  </a:lnTo>
                  <a:lnTo>
                    <a:pt x="371737" y="17559"/>
                  </a:lnTo>
                  <a:lnTo>
                    <a:pt x="368208" y="15130"/>
                  </a:lnTo>
                  <a:lnTo>
                    <a:pt x="362805" y="14606"/>
                  </a:lnTo>
                  <a:lnTo>
                    <a:pt x="361748" y="13622"/>
                  </a:lnTo>
                  <a:lnTo>
                    <a:pt x="358345" y="11957"/>
                  </a:lnTo>
                  <a:lnTo>
                    <a:pt x="356020" y="11214"/>
                  </a:lnTo>
                  <a:lnTo>
                    <a:pt x="352397" y="11727"/>
                  </a:lnTo>
                  <a:lnTo>
                    <a:pt x="349046" y="9329"/>
                  </a:lnTo>
                  <a:lnTo>
                    <a:pt x="347141" y="8586"/>
                  </a:lnTo>
                  <a:lnTo>
                    <a:pt x="339874" y="6889"/>
                  </a:lnTo>
                  <a:lnTo>
                    <a:pt x="334576" y="4303"/>
                  </a:lnTo>
                  <a:lnTo>
                    <a:pt x="331382" y="4554"/>
                  </a:lnTo>
                  <a:lnTo>
                    <a:pt x="326346" y="4575"/>
                  </a:lnTo>
                  <a:lnTo>
                    <a:pt x="324681" y="4094"/>
                  </a:lnTo>
                  <a:lnTo>
                    <a:pt x="322094" y="2251"/>
                  </a:lnTo>
                  <a:lnTo>
                    <a:pt x="315226" y="1675"/>
                  </a:lnTo>
                  <a:lnTo>
                    <a:pt x="310639" y="2303"/>
                  </a:lnTo>
                  <a:lnTo>
                    <a:pt x="304503" y="0"/>
                  </a:lnTo>
                  <a:close/>
                </a:path>
              </a:pathLst>
            </a:custGeom>
            <a:solidFill>
              <a:srgbClr val="F2E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7886084" y="7850460"/>
              <a:ext cx="751205" cy="130810"/>
            </a:xfrm>
            <a:custGeom>
              <a:avLst/>
              <a:gdLst/>
              <a:ahLst/>
              <a:cxnLst/>
              <a:rect l="l" t="t" r="r" b="b"/>
              <a:pathLst>
                <a:path w="751205" h="130809">
                  <a:moveTo>
                    <a:pt x="751039" y="40170"/>
                  </a:moveTo>
                  <a:lnTo>
                    <a:pt x="747814" y="39281"/>
                  </a:lnTo>
                  <a:lnTo>
                    <a:pt x="744677" y="38087"/>
                  </a:lnTo>
                  <a:lnTo>
                    <a:pt x="740524" y="37477"/>
                  </a:lnTo>
                  <a:lnTo>
                    <a:pt x="735622" y="33578"/>
                  </a:lnTo>
                  <a:lnTo>
                    <a:pt x="729081" y="33845"/>
                  </a:lnTo>
                  <a:lnTo>
                    <a:pt x="723823" y="28816"/>
                  </a:lnTo>
                  <a:lnTo>
                    <a:pt x="716661" y="27546"/>
                  </a:lnTo>
                  <a:lnTo>
                    <a:pt x="713003" y="25222"/>
                  </a:lnTo>
                  <a:lnTo>
                    <a:pt x="707161" y="22085"/>
                  </a:lnTo>
                  <a:lnTo>
                    <a:pt x="704811" y="22059"/>
                  </a:lnTo>
                  <a:lnTo>
                    <a:pt x="699376" y="20015"/>
                  </a:lnTo>
                  <a:lnTo>
                    <a:pt x="690600" y="18249"/>
                  </a:lnTo>
                  <a:lnTo>
                    <a:pt x="689190" y="16827"/>
                  </a:lnTo>
                  <a:lnTo>
                    <a:pt x="683971" y="14935"/>
                  </a:lnTo>
                  <a:lnTo>
                    <a:pt x="679869" y="15455"/>
                  </a:lnTo>
                  <a:lnTo>
                    <a:pt x="677100" y="12153"/>
                  </a:lnTo>
                  <a:lnTo>
                    <a:pt x="676605" y="12052"/>
                  </a:lnTo>
                  <a:lnTo>
                    <a:pt x="672185" y="12534"/>
                  </a:lnTo>
                  <a:lnTo>
                    <a:pt x="668121" y="10134"/>
                  </a:lnTo>
                  <a:lnTo>
                    <a:pt x="661581" y="10642"/>
                  </a:lnTo>
                  <a:lnTo>
                    <a:pt x="660285" y="9385"/>
                  </a:lnTo>
                  <a:lnTo>
                    <a:pt x="657021" y="10223"/>
                  </a:lnTo>
                  <a:lnTo>
                    <a:pt x="654075" y="8178"/>
                  </a:lnTo>
                  <a:lnTo>
                    <a:pt x="650481" y="9144"/>
                  </a:lnTo>
                  <a:lnTo>
                    <a:pt x="645807" y="6731"/>
                  </a:lnTo>
                  <a:lnTo>
                    <a:pt x="640969" y="8305"/>
                  </a:lnTo>
                  <a:lnTo>
                    <a:pt x="634873" y="7683"/>
                  </a:lnTo>
                  <a:lnTo>
                    <a:pt x="633603" y="8204"/>
                  </a:lnTo>
                  <a:lnTo>
                    <a:pt x="630237" y="8483"/>
                  </a:lnTo>
                  <a:lnTo>
                    <a:pt x="624166" y="7391"/>
                  </a:lnTo>
                  <a:lnTo>
                    <a:pt x="621665" y="8191"/>
                  </a:lnTo>
                  <a:lnTo>
                    <a:pt x="618451" y="8699"/>
                  </a:lnTo>
                  <a:lnTo>
                    <a:pt x="617639" y="9372"/>
                  </a:lnTo>
                  <a:lnTo>
                    <a:pt x="617245" y="8051"/>
                  </a:lnTo>
                  <a:lnTo>
                    <a:pt x="616775" y="8089"/>
                  </a:lnTo>
                  <a:lnTo>
                    <a:pt x="616115" y="9296"/>
                  </a:lnTo>
                  <a:lnTo>
                    <a:pt x="615022" y="9906"/>
                  </a:lnTo>
                  <a:lnTo>
                    <a:pt x="613702" y="10185"/>
                  </a:lnTo>
                  <a:lnTo>
                    <a:pt x="613067" y="10807"/>
                  </a:lnTo>
                  <a:lnTo>
                    <a:pt x="612076" y="10223"/>
                  </a:lnTo>
                  <a:lnTo>
                    <a:pt x="611428" y="10820"/>
                  </a:lnTo>
                  <a:lnTo>
                    <a:pt x="605802" y="11264"/>
                  </a:lnTo>
                  <a:lnTo>
                    <a:pt x="603123" y="12839"/>
                  </a:lnTo>
                  <a:lnTo>
                    <a:pt x="599744" y="11950"/>
                  </a:lnTo>
                  <a:lnTo>
                    <a:pt x="597928" y="14287"/>
                  </a:lnTo>
                  <a:lnTo>
                    <a:pt x="594233" y="17373"/>
                  </a:lnTo>
                  <a:lnTo>
                    <a:pt x="591312" y="16217"/>
                  </a:lnTo>
                  <a:lnTo>
                    <a:pt x="589635" y="16052"/>
                  </a:lnTo>
                  <a:lnTo>
                    <a:pt x="588035" y="18326"/>
                  </a:lnTo>
                  <a:lnTo>
                    <a:pt x="585533" y="17741"/>
                  </a:lnTo>
                  <a:lnTo>
                    <a:pt x="583717" y="20434"/>
                  </a:lnTo>
                  <a:lnTo>
                    <a:pt x="581063" y="20421"/>
                  </a:lnTo>
                  <a:lnTo>
                    <a:pt x="578700" y="22263"/>
                  </a:lnTo>
                  <a:lnTo>
                    <a:pt x="575373" y="21196"/>
                  </a:lnTo>
                  <a:lnTo>
                    <a:pt x="573532" y="22923"/>
                  </a:lnTo>
                  <a:lnTo>
                    <a:pt x="571665" y="25400"/>
                  </a:lnTo>
                  <a:lnTo>
                    <a:pt x="570852" y="25615"/>
                  </a:lnTo>
                  <a:lnTo>
                    <a:pt x="570217" y="26238"/>
                  </a:lnTo>
                  <a:lnTo>
                    <a:pt x="569239" y="25666"/>
                  </a:lnTo>
                  <a:lnTo>
                    <a:pt x="567283" y="27406"/>
                  </a:lnTo>
                  <a:lnTo>
                    <a:pt x="565988" y="28219"/>
                  </a:lnTo>
                  <a:lnTo>
                    <a:pt x="562317" y="27203"/>
                  </a:lnTo>
                  <a:lnTo>
                    <a:pt x="560971" y="28511"/>
                  </a:lnTo>
                  <a:lnTo>
                    <a:pt x="559854" y="31038"/>
                  </a:lnTo>
                  <a:lnTo>
                    <a:pt x="555663" y="33388"/>
                  </a:lnTo>
                  <a:lnTo>
                    <a:pt x="553796" y="35433"/>
                  </a:lnTo>
                  <a:lnTo>
                    <a:pt x="550799" y="38150"/>
                  </a:lnTo>
                  <a:lnTo>
                    <a:pt x="549960" y="38658"/>
                  </a:lnTo>
                  <a:lnTo>
                    <a:pt x="548678" y="38493"/>
                  </a:lnTo>
                  <a:lnTo>
                    <a:pt x="547839" y="39014"/>
                  </a:lnTo>
                  <a:lnTo>
                    <a:pt x="546671" y="38735"/>
                  </a:lnTo>
                  <a:lnTo>
                    <a:pt x="544957" y="41478"/>
                  </a:lnTo>
                  <a:lnTo>
                    <a:pt x="543547" y="42481"/>
                  </a:lnTo>
                  <a:lnTo>
                    <a:pt x="538086" y="43484"/>
                  </a:lnTo>
                  <a:lnTo>
                    <a:pt x="535355" y="45504"/>
                  </a:lnTo>
                  <a:lnTo>
                    <a:pt x="530593" y="48158"/>
                  </a:lnTo>
                  <a:lnTo>
                    <a:pt x="529678" y="48158"/>
                  </a:lnTo>
                  <a:lnTo>
                    <a:pt x="529082" y="48856"/>
                  </a:lnTo>
                  <a:lnTo>
                    <a:pt x="527240" y="49225"/>
                  </a:lnTo>
                  <a:lnTo>
                    <a:pt x="527532" y="51511"/>
                  </a:lnTo>
                  <a:lnTo>
                    <a:pt x="522338" y="53911"/>
                  </a:lnTo>
                  <a:lnTo>
                    <a:pt x="519823" y="57111"/>
                  </a:lnTo>
                  <a:lnTo>
                    <a:pt x="513168" y="61175"/>
                  </a:lnTo>
                  <a:lnTo>
                    <a:pt x="510654" y="64338"/>
                  </a:lnTo>
                  <a:lnTo>
                    <a:pt x="505701" y="68770"/>
                  </a:lnTo>
                  <a:lnTo>
                    <a:pt x="504228" y="68897"/>
                  </a:lnTo>
                  <a:lnTo>
                    <a:pt x="503440" y="69570"/>
                  </a:lnTo>
                  <a:lnTo>
                    <a:pt x="502310" y="68935"/>
                  </a:lnTo>
                  <a:lnTo>
                    <a:pt x="501510" y="69570"/>
                  </a:lnTo>
                  <a:lnTo>
                    <a:pt x="499618" y="70586"/>
                  </a:lnTo>
                  <a:lnTo>
                    <a:pt x="498716" y="72783"/>
                  </a:lnTo>
                  <a:lnTo>
                    <a:pt x="495998" y="74066"/>
                  </a:lnTo>
                  <a:lnTo>
                    <a:pt x="495084" y="74079"/>
                  </a:lnTo>
                  <a:lnTo>
                    <a:pt x="494068" y="75488"/>
                  </a:lnTo>
                  <a:lnTo>
                    <a:pt x="493318" y="75260"/>
                  </a:lnTo>
                  <a:lnTo>
                    <a:pt x="492683" y="75374"/>
                  </a:lnTo>
                  <a:lnTo>
                    <a:pt x="490956" y="76911"/>
                  </a:lnTo>
                  <a:lnTo>
                    <a:pt x="490486" y="78765"/>
                  </a:lnTo>
                  <a:lnTo>
                    <a:pt x="489127" y="79717"/>
                  </a:lnTo>
                  <a:lnTo>
                    <a:pt x="483590" y="81330"/>
                  </a:lnTo>
                  <a:lnTo>
                    <a:pt x="477215" y="87655"/>
                  </a:lnTo>
                  <a:lnTo>
                    <a:pt x="476504" y="87769"/>
                  </a:lnTo>
                  <a:lnTo>
                    <a:pt x="475284" y="89433"/>
                  </a:lnTo>
                  <a:lnTo>
                    <a:pt x="473189" y="89496"/>
                  </a:lnTo>
                  <a:lnTo>
                    <a:pt x="471614" y="90487"/>
                  </a:lnTo>
                  <a:lnTo>
                    <a:pt x="471703" y="91541"/>
                  </a:lnTo>
                  <a:lnTo>
                    <a:pt x="470839" y="91833"/>
                  </a:lnTo>
                  <a:lnTo>
                    <a:pt x="467347" y="94475"/>
                  </a:lnTo>
                  <a:lnTo>
                    <a:pt x="464134" y="96050"/>
                  </a:lnTo>
                  <a:lnTo>
                    <a:pt x="459625" y="98577"/>
                  </a:lnTo>
                  <a:lnTo>
                    <a:pt x="457923" y="97878"/>
                  </a:lnTo>
                  <a:lnTo>
                    <a:pt x="456488" y="98628"/>
                  </a:lnTo>
                  <a:lnTo>
                    <a:pt x="455891" y="100037"/>
                  </a:lnTo>
                  <a:lnTo>
                    <a:pt x="454634" y="100723"/>
                  </a:lnTo>
                  <a:lnTo>
                    <a:pt x="451789" y="101549"/>
                  </a:lnTo>
                  <a:lnTo>
                    <a:pt x="450469" y="102489"/>
                  </a:lnTo>
                  <a:lnTo>
                    <a:pt x="448945" y="102933"/>
                  </a:lnTo>
                  <a:lnTo>
                    <a:pt x="448297" y="103555"/>
                  </a:lnTo>
                  <a:lnTo>
                    <a:pt x="447319" y="102984"/>
                  </a:lnTo>
                  <a:lnTo>
                    <a:pt x="444055" y="105638"/>
                  </a:lnTo>
                  <a:lnTo>
                    <a:pt x="440321" y="108089"/>
                  </a:lnTo>
                  <a:lnTo>
                    <a:pt x="438810" y="109766"/>
                  </a:lnTo>
                  <a:lnTo>
                    <a:pt x="438467" y="110680"/>
                  </a:lnTo>
                  <a:lnTo>
                    <a:pt x="437756" y="111429"/>
                  </a:lnTo>
                  <a:lnTo>
                    <a:pt x="434657" y="111950"/>
                  </a:lnTo>
                  <a:lnTo>
                    <a:pt x="432739" y="113004"/>
                  </a:lnTo>
                  <a:lnTo>
                    <a:pt x="429272" y="114236"/>
                  </a:lnTo>
                  <a:lnTo>
                    <a:pt x="427367" y="113423"/>
                  </a:lnTo>
                  <a:lnTo>
                    <a:pt x="425653" y="113588"/>
                  </a:lnTo>
                  <a:lnTo>
                    <a:pt x="424713" y="113309"/>
                  </a:lnTo>
                  <a:lnTo>
                    <a:pt x="423799" y="113372"/>
                  </a:lnTo>
                  <a:lnTo>
                    <a:pt x="422897" y="113804"/>
                  </a:lnTo>
                  <a:lnTo>
                    <a:pt x="421195" y="115798"/>
                  </a:lnTo>
                  <a:lnTo>
                    <a:pt x="419735" y="116255"/>
                  </a:lnTo>
                  <a:lnTo>
                    <a:pt x="418134" y="116230"/>
                  </a:lnTo>
                  <a:lnTo>
                    <a:pt x="416623" y="118046"/>
                  </a:lnTo>
                  <a:lnTo>
                    <a:pt x="415594" y="118059"/>
                  </a:lnTo>
                  <a:lnTo>
                    <a:pt x="414845" y="117678"/>
                  </a:lnTo>
                  <a:lnTo>
                    <a:pt x="411873" y="119862"/>
                  </a:lnTo>
                  <a:lnTo>
                    <a:pt x="408139" y="120065"/>
                  </a:lnTo>
                  <a:lnTo>
                    <a:pt x="403631" y="121970"/>
                  </a:lnTo>
                  <a:lnTo>
                    <a:pt x="402399" y="122720"/>
                  </a:lnTo>
                  <a:lnTo>
                    <a:pt x="399503" y="121056"/>
                  </a:lnTo>
                  <a:lnTo>
                    <a:pt x="399059" y="122720"/>
                  </a:lnTo>
                  <a:lnTo>
                    <a:pt x="397383" y="123609"/>
                  </a:lnTo>
                  <a:lnTo>
                    <a:pt x="396621" y="123672"/>
                  </a:lnTo>
                  <a:lnTo>
                    <a:pt x="395351" y="123393"/>
                  </a:lnTo>
                  <a:lnTo>
                    <a:pt x="394563" y="124053"/>
                  </a:lnTo>
                  <a:lnTo>
                    <a:pt x="393433" y="123431"/>
                  </a:lnTo>
                  <a:lnTo>
                    <a:pt x="392633" y="124066"/>
                  </a:lnTo>
                  <a:lnTo>
                    <a:pt x="390042" y="122694"/>
                  </a:lnTo>
                  <a:lnTo>
                    <a:pt x="387718" y="124523"/>
                  </a:lnTo>
                  <a:lnTo>
                    <a:pt x="385254" y="124650"/>
                  </a:lnTo>
                  <a:lnTo>
                    <a:pt x="384302" y="124371"/>
                  </a:lnTo>
                  <a:lnTo>
                    <a:pt x="383387" y="124447"/>
                  </a:lnTo>
                  <a:lnTo>
                    <a:pt x="382244" y="125031"/>
                  </a:lnTo>
                  <a:lnTo>
                    <a:pt x="381927" y="125374"/>
                  </a:lnTo>
                  <a:lnTo>
                    <a:pt x="377558" y="123558"/>
                  </a:lnTo>
                  <a:lnTo>
                    <a:pt x="373265" y="126149"/>
                  </a:lnTo>
                  <a:lnTo>
                    <a:pt x="369112" y="125018"/>
                  </a:lnTo>
                  <a:lnTo>
                    <a:pt x="367830" y="125133"/>
                  </a:lnTo>
                  <a:lnTo>
                    <a:pt x="367004" y="123875"/>
                  </a:lnTo>
                  <a:lnTo>
                    <a:pt x="365772" y="123875"/>
                  </a:lnTo>
                  <a:lnTo>
                    <a:pt x="365353" y="123583"/>
                  </a:lnTo>
                  <a:lnTo>
                    <a:pt x="364477" y="123799"/>
                  </a:lnTo>
                  <a:lnTo>
                    <a:pt x="362940" y="124612"/>
                  </a:lnTo>
                  <a:lnTo>
                    <a:pt x="360197" y="124040"/>
                  </a:lnTo>
                  <a:lnTo>
                    <a:pt x="358267" y="119951"/>
                  </a:lnTo>
                  <a:lnTo>
                    <a:pt x="356146" y="119265"/>
                  </a:lnTo>
                  <a:lnTo>
                    <a:pt x="353771" y="118795"/>
                  </a:lnTo>
                  <a:lnTo>
                    <a:pt x="353225" y="118084"/>
                  </a:lnTo>
                  <a:lnTo>
                    <a:pt x="351028" y="117182"/>
                  </a:lnTo>
                  <a:lnTo>
                    <a:pt x="349529" y="116078"/>
                  </a:lnTo>
                  <a:lnTo>
                    <a:pt x="348335" y="114579"/>
                  </a:lnTo>
                  <a:lnTo>
                    <a:pt x="347256" y="114020"/>
                  </a:lnTo>
                  <a:lnTo>
                    <a:pt x="346036" y="113665"/>
                  </a:lnTo>
                  <a:lnTo>
                    <a:pt x="345389" y="112496"/>
                  </a:lnTo>
                  <a:lnTo>
                    <a:pt x="344436" y="111823"/>
                  </a:lnTo>
                  <a:lnTo>
                    <a:pt x="343230" y="108889"/>
                  </a:lnTo>
                  <a:lnTo>
                    <a:pt x="342138" y="108915"/>
                  </a:lnTo>
                  <a:lnTo>
                    <a:pt x="341693" y="108191"/>
                  </a:lnTo>
                  <a:lnTo>
                    <a:pt x="340868" y="107467"/>
                  </a:lnTo>
                  <a:lnTo>
                    <a:pt x="340880" y="106286"/>
                  </a:lnTo>
                  <a:lnTo>
                    <a:pt x="339674" y="104597"/>
                  </a:lnTo>
                  <a:lnTo>
                    <a:pt x="336359" y="103517"/>
                  </a:lnTo>
                  <a:lnTo>
                    <a:pt x="335788" y="100431"/>
                  </a:lnTo>
                  <a:lnTo>
                    <a:pt x="333984" y="95758"/>
                  </a:lnTo>
                  <a:lnTo>
                    <a:pt x="331685" y="92951"/>
                  </a:lnTo>
                  <a:lnTo>
                    <a:pt x="332257" y="91973"/>
                  </a:lnTo>
                  <a:lnTo>
                    <a:pt x="331660" y="91325"/>
                  </a:lnTo>
                  <a:lnTo>
                    <a:pt x="330428" y="90639"/>
                  </a:lnTo>
                  <a:lnTo>
                    <a:pt x="329907" y="89585"/>
                  </a:lnTo>
                  <a:lnTo>
                    <a:pt x="330022" y="88201"/>
                  </a:lnTo>
                  <a:lnTo>
                    <a:pt x="329882" y="86360"/>
                  </a:lnTo>
                  <a:lnTo>
                    <a:pt x="329133" y="85801"/>
                  </a:lnTo>
                  <a:lnTo>
                    <a:pt x="327952" y="85458"/>
                  </a:lnTo>
                  <a:lnTo>
                    <a:pt x="328777" y="84137"/>
                  </a:lnTo>
                  <a:lnTo>
                    <a:pt x="328345" y="82778"/>
                  </a:lnTo>
                  <a:lnTo>
                    <a:pt x="326771" y="81775"/>
                  </a:lnTo>
                  <a:lnTo>
                    <a:pt x="326377" y="80556"/>
                  </a:lnTo>
                  <a:lnTo>
                    <a:pt x="325221" y="80238"/>
                  </a:lnTo>
                  <a:lnTo>
                    <a:pt x="324853" y="78549"/>
                  </a:lnTo>
                  <a:lnTo>
                    <a:pt x="325716" y="76542"/>
                  </a:lnTo>
                  <a:lnTo>
                    <a:pt x="323900" y="75247"/>
                  </a:lnTo>
                  <a:lnTo>
                    <a:pt x="323456" y="74498"/>
                  </a:lnTo>
                  <a:lnTo>
                    <a:pt x="323405" y="73736"/>
                  </a:lnTo>
                  <a:lnTo>
                    <a:pt x="323723" y="72936"/>
                  </a:lnTo>
                  <a:lnTo>
                    <a:pt x="323151" y="71589"/>
                  </a:lnTo>
                  <a:lnTo>
                    <a:pt x="321970" y="71081"/>
                  </a:lnTo>
                  <a:lnTo>
                    <a:pt x="321106" y="70408"/>
                  </a:lnTo>
                  <a:lnTo>
                    <a:pt x="321538" y="68922"/>
                  </a:lnTo>
                  <a:lnTo>
                    <a:pt x="320395" y="66332"/>
                  </a:lnTo>
                  <a:lnTo>
                    <a:pt x="317792" y="64566"/>
                  </a:lnTo>
                  <a:lnTo>
                    <a:pt x="317246" y="60629"/>
                  </a:lnTo>
                  <a:lnTo>
                    <a:pt x="316331" y="59601"/>
                  </a:lnTo>
                  <a:lnTo>
                    <a:pt x="315214" y="59232"/>
                  </a:lnTo>
                  <a:lnTo>
                    <a:pt x="314553" y="58420"/>
                  </a:lnTo>
                  <a:lnTo>
                    <a:pt x="315175" y="57302"/>
                  </a:lnTo>
                  <a:lnTo>
                    <a:pt x="314540" y="56502"/>
                  </a:lnTo>
                  <a:lnTo>
                    <a:pt x="311302" y="54419"/>
                  </a:lnTo>
                  <a:lnTo>
                    <a:pt x="311785" y="51562"/>
                  </a:lnTo>
                  <a:lnTo>
                    <a:pt x="311340" y="51041"/>
                  </a:lnTo>
                  <a:lnTo>
                    <a:pt x="308927" y="50063"/>
                  </a:lnTo>
                  <a:lnTo>
                    <a:pt x="307555" y="47040"/>
                  </a:lnTo>
                  <a:lnTo>
                    <a:pt x="299326" y="40081"/>
                  </a:lnTo>
                  <a:lnTo>
                    <a:pt x="295656" y="34963"/>
                  </a:lnTo>
                  <a:lnTo>
                    <a:pt x="291160" y="27965"/>
                  </a:lnTo>
                  <a:lnTo>
                    <a:pt x="289153" y="27584"/>
                  </a:lnTo>
                  <a:lnTo>
                    <a:pt x="286486" y="25920"/>
                  </a:lnTo>
                  <a:lnTo>
                    <a:pt x="286105" y="25361"/>
                  </a:lnTo>
                  <a:lnTo>
                    <a:pt x="281774" y="23380"/>
                  </a:lnTo>
                  <a:lnTo>
                    <a:pt x="280670" y="20840"/>
                  </a:lnTo>
                  <a:lnTo>
                    <a:pt x="279222" y="20332"/>
                  </a:lnTo>
                  <a:lnTo>
                    <a:pt x="278815" y="19519"/>
                  </a:lnTo>
                  <a:lnTo>
                    <a:pt x="277964" y="19418"/>
                  </a:lnTo>
                  <a:lnTo>
                    <a:pt x="276364" y="18694"/>
                  </a:lnTo>
                  <a:lnTo>
                    <a:pt x="275323" y="18834"/>
                  </a:lnTo>
                  <a:lnTo>
                    <a:pt x="274421" y="18389"/>
                  </a:lnTo>
                  <a:lnTo>
                    <a:pt x="272503" y="16979"/>
                  </a:lnTo>
                  <a:lnTo>
                    <a:pt x="270230" y="16268"/>
                  </a:lnTo>
                  <a:lnTo>
                    <a:pt x="267246" y="14668"/>
                  </a:lnTo>
                  <a:lnTo>
                    <a:pt x="266242" y="15468"/>
                  </a:lnTo>
                  <a:lnTo>
                    <a:pt x="265341" y="14935"/>
                  </a:lnTo>
                  <a:lnTo>
                    <a:pt x="264287" y="15049"/>
                  </a:lnTo>
                  <a:lnTo>
                    <a:pt x="263690" y="14185"/>
                  </a:lnTo>
                  <a:lnTo>
                    <a:pt x="259791" y="11709"/>
                  </a:lnTo>
                  <a:lnTo>
                    <a:pt x="249999" y="11239"/>
                  </a:lnTo>
                  <a:lnTo>
                    <a:pt x="247573" y="10668"/>
                  </a:lnTo>
                  <a:lnTo>
                    <a:pt x="244500" y="8572"/>
                  </a:lnTo>
                  <a:lnTo>
                    <a:pt x="243497" y="9385"/>
                  </a:lnTo>
                  <a:lnTo>
                    <a:pt x="242595" y="8851"/>
                  </a:lnTo>
                  <a:lnTo>
                    <a:pt x="240322" y="9156"/>
                  </a:lnTo>
                  <a:lnTo>
                    <a:pt x="238150" y="8991"/>
                  </a:lnTo>
                  <a:lnTo>
                    <a:pt x="234200" y="7658"/>
                  </a:lnTo>
                  <a:lnTo>
                    <a:pt x="232308" y="8369"/>
                  </a:lnTo>
                  <a:lnTo>
                    <a:pt x="230505" y="8407"/>
                  </a:lnTo>
                  <a:lnTo>
                    <a:pt x="229539" y="7835"/>
                  </a:lnTo>
                  <a:lnTo>
                    <a:pt x="228739" y="9525"/>
                  </a:lnTo>
                  <a:lnTo>
                    <a:pt x="227736" y="8623"/>
                  </a:lnTo>
                  <a:lnTo>
                    <a:pt x="225983" y="8674"/>
                  </a:lnTo>
                  <a:lnTo>
                    <a:pt x="224243" y="9144"/>
                  </a:lnTo>
                  <a:lnTo>
                    <a:pt x="222059" y="8547"/>
                  </a:lnTo>
                  <a:lnTo>
                    <a:pt x="221437" y="8597"/>
                  </a:lnTo>
                  <a:lnTo>
                    <a:pt x="219417" y="10287"/>
                  </a:lnTo>
                  <a:lnTo>
                    <a:pt x="214388" y="8445"/>
                  </a:lnTo>
                  <a:lnTo>
                    <a:pt x="211594" y="8547"/>
                  </a:lnTo>
                  <a:lnTo>
                    <a:pt x="207937" y="10655"/>
                  </a:lnTo>
                  <a:lnTo>
                    <a:pt x="205879" y="10261"/>
                  </a:lnTo>
                  <a:lnTo>
                    <a:pt x="203771" y="10515"/>
                  </a:lnTo>
                  <a:lnTo>
                    <a:pt x="202819" y="11239"/>
                  </a:lnTo>
                  <a:lnTo>
                    <a:pt x="201587" y="10769"/>
                  </a:lnTo>
                  <a:lnTo>
                    <a:pt x="200571" y="11239"/>
                  </a:lnTo>
                  <a:lnTo>
                    <a:pt x="197853" y="10858"/>
                  </a:lnTo>
                  <a:lnTo>
                    <a:pt x="195376" y="11290"/>
                  </a:lnTo>
                  <a:lnTo>
                    <a:pt x="191528" y="14871"/>
                  </a:lnTo>
                  <a:lnTo>
                    <a:pt x="189293" y="13614"/>
                  </a:lnTo>
                  <a:lnTo>
                    <a:pt x="187363" y="14122"/>
                  </a:lnTo>
                  <a:lnTo>
                    <a:pt x="186397" y="14833"/>
                  </a:lnTo>
                  <a:lnTo>
                    <a:pt x="185127" y="14160"/>
                  </a:lnTo>
                  <a:lnTo>
                    <a:pt x="181775" y="16230"/>
                  </a:lnTo>
                  <a:lnTo>
                    <a:pt x="179209" y="17297"/>
                  </a:lnTo>
                  <a:lnTo>
                    <a:pt x="177825" y="17424"/>
                  </a:lnTo>
                  <a:lnTo>
                    <a:pt x="175475" y="16421"/>
                  </a:lnTo>
                  <a:lnTo>
                    <a:pt x="174663" y="16421"/>
                  </a:lnTo>
                  <a:lnTo>
                    <a:pt x="172110" y="18427"/>
                  </a:lnTo>
                  <a:lnTo>
                    <a:pt x="170294" y="19113"/>
                  </a:lnTo>
                  <a:lnTo>
                    <a:pt x="166014" y="17919"/>
                  </a:lnTo>
                  <a:lnTo>
                    <a:pt x="165023" y="20193"/>
                  </a:lnTo>
                  <a:lnTo>
                    <a:pt x="162242" y="21132"/>
                  </a:lnTo>
                  <a:lnTo>
                    <a:pt x="161175" y="21209"/>
                  </a:lnTo>
                  <a:lnTo>
                    <a:pt x="160058" y="20916"/>
                  </a:lnTo>
                  <a:lnTo>
                    <a:pt x="156895" y="21310"/>
                  </a:lnTo>
                  <a:lnTo>
                    <a:pt x="154203" y="23279"/>
                  </a:lnTo>
                  <a:lnTo>
                    <a:pt x="150990" y="23482"/>
                  </a:lnTo>
                  <a:lnTo>
                    <a:pt x="150088" y="23939"/>
                  </a:lnTo>
                  <a:lnTo>
                    <a:pt x="149174" y="24003"/>
                  </a:lnTo>
                  <a:lnTo>
                    <a:pt x="148221" y="23698"/>
                  </a:lnTo>
                  <a:lnTo>
                    <a:pt x="146748" y="23761"/>
                  </a:lnTo>
                  <a:lnTo>
                    <a:pt x="145897" y="25387"/>
                  </a:lnTo>
                  <a:lnTo>
                    <a:pt x="141503" y="25057"/>
                  </a:lnTo>
                  <a:lnTo>
                    <a:pt x="138938" y="26987"/>
                  </a:lnTo>
                  <a:lnTo>
                    <a:pt x="134404" y="25806"/>
                  </a:lnTo>
                  <a:lnTo>
                    <a:pt x="133540" y="27508"/>
                  </a:lnTo>
                  <a:lnTo>
                    <a:pt x="131140" y="28689"/>
                  </a:lnTo>
                  <a:lnTo>
                    <a:pt x="129921" y="28778"/>
                  </a:lnTo>
                  <a:lnTo>
                    <a:pt x="128663" y="28486"/>
                  </a:lnTo>
                  <a:lnTo>
                    <a:pt x="122059" y="31445"/>
                  </a:lnTo>
                  <a:lnTo>
                    <a:pt x="117678" y="32689"/>
                  </a:lnTo>
                  <a:lnTo>
                    <a:pt x="114795" y="30619"/>
                  </a:lnTo>
                  <a:lnTo>
                    <a:pt x="112445" y="33070"/>
                  </a:lnTo>
                  <a:lnTo>
                    <a:pt x="107810" y="32969"/>
                  </a:lnTo>
                  <a:lnTo>
                    <a:pt x="101968" y="36055"/>
                  </a:lnTo>
                  <a:lnTo>
                    <a:pt x="99225" y="36791"/>
                  </a:lnTo>
                  <a:lnTo>
                    <a:pt x="95567" y="35826"/>
                  </a:lnTo>
                  <a:lnTo>
                    <a:pt x="95123" y="36639"/>
                  </a:lnTo>
                  <a:lnTo>
                    <a:pt x="91922" y="37414"/>
                  </a:lnTo>
                  <a:lnTo>
                    <a:pt x="86436" y="39090"/>
                  </a:lnTo>
                  <a:lnTo>
                    <a:pt x="83693" y="36944"/>
                  </a:lnTo>
                  <a:lnTo>
                    <a:pt x="81254" y="38709"/>
                  </a:lnTo>
                  <a:lnTo>
                    <a:pt x="76771" y="40462"/>
                  </a:lnTo>
                  <a:lnTo>
                    <a:pt x="74498" y="39903"/>
                  </a:lnTo>
                  <a:lnTo>
                    <a:pt x="70104" y="40424"/>
                  </a:lnTo>
                  <a:lnTo>
                    <a:pt x="67868" y="40043"/>
                  </a:lnTo>
                  <a:lnTo>
                    <a:pt x="64947" y="40487"/>
                  </a:lnTo>
                  <a:lnTo>
                    <a:pt x="61950" y="39547"/>
                  </a:lnTo>
                  <a:lnTo>
                    <a:pt x="60502" y="39268"/>
                  </a:lnTo>
                  <a:lnTo>
                    <a:pt x="55600" y="40652"/>
                  </a:lnTo>
                  <a:lnTo>
                    <a:pt x="52400" y="38684"/>
                  </a:lnTo>
                  <a:lnTo>
                    <a:pt x="48145" y="39293"/>
                  </a:lnTo>
                  <a:lnTo>
                    <a:pt x="46748" y="40347"/>
                  </a:lnTo>
                  <a:lnTo>
                    <a:pt x="45974" y="38722"/>
                  </a:lnTo>
                  <a:lnTo>
                    <a:pt x="40614" y="38722"/>
                  </a:lnTo>
                  <a:lnTo>
                    <a:pt x="38163" y="36461"/>
                  </a:lnTo>
                  <a:lnTo>
                    <a:pt x="34912" y="36055"/>
                  </a:lnTo>
                  <a:lnTo>
                    <a:pt x="32169" y="34861"/>
                  </a:lnTo>
                  <a:lnTo>
                    <a:pt x="26670" y="33477"/>
                  </a:lnTo>
                  <a:lnTo>
                    <a:pt x="24777" y="32131"/>
                  </a:lnTo>
                  <a:lnTo>
                    <a:pt x="21958" y="29159"/>
                  </a:lnTo>
                  <a:lnTo>
                    <a:pt x="20866" y="28257"/>
                  </a:lnTo>
                  <a:lnTo>
                    <a:pt x="16433" y="27635"/>
                  </a:lnTo>
                  <a:lnTo>
                    <a:pt x="14554" y="26009"/>
                  </a:lnTo>
                  <a:lnTo>
                    <a:pt x="12471" y="22148"/>
                  </a:lnTo>
                  <a:lnTo>
                    <a:pt x="11569" y="20866"/>
                  </a:lnTo>
                  <a:lnTo>
                    <a:pt x="8966" y="18961"/>
                  </a:lnTo>
                  <a:lnTo>
                    <a:pt x="7531" y="16141"/>
                  </a:lnTo>
                  <a:lnTo>
                    <a:pt x="5422" y="12547"/>
                  </a:lnTo>
                  <a:lnTo>
                    <a:pt x="2667" y="9283"/>
                  </a:lnTo>
                  <a:lnTo>
                    <a:pt x="1549" y="4673"/>
                  </a:lnTo>
                  <a:lnTo>
                    <a:pt x="952" y="3556"/>
                  </a:lnTo>
                  <a:lnTo>
                    <a:pt x="1257" y="2311"/>
                  </a:lnTo>
                  <a:lnTo>
                    <a:pt x="939" y="711"/>
                  </a:lnTo>
                  <a:lnTo>
                    <a:pt x="1143" y="0"/>
                  </a:lnTo>
                  <a:lnTo>
                    <a:pt x="266" y="139"/>
                  </a:lnTo>
                  <a:lnTo>
                    <a:pt x="596" y="4089"/>
                  </a:lnTo>
                  <a:lnTo>
                    <a:pt x="0" y="8204"/>
                  </a:lnTo>
                  <a:lnTo>
                    <a:pt x="4127" y="13754"/>
                  </a:lnTo>
                  <a:lnTo>
                    <a:pt x="4953" y="16217"/>
                  </a:lnTo>
                  <a:lnTo>
                    <a:pt x="9423" y="21844"/>
                  </a:lnTo>
                  <a:lnTo>
                    <a:pt x="15989" y="30378"/>
                  </a:lnTo>
                  <a:lnTo>
                    <a:pt x="20078" y="29921"/>
                  </a:lnTo>
                  <a:lnTo>
                    <a:pt x="22225" y="32054"/>
                  </a:lnTo>
                  <a:lnTo>
                    <a:pt x="26543" y="35509"/>
                  </a:lnTo>
                  <a:lnTo>
                    <a:pt x="29197" y="35648"/>
                  </a:lnTo>
                  <a:lnTo>
                    <a:pt x="30327" y="36118"/>
                  </a:lnTo>
                  <a:lnTo>
                    <a:pt x="32626" y="38569"/>
                  </a:lnTo>
                  <a:lnTo>
                    <a:pt x="34442" y="38709"/>
                  </a:lnTo>
                  <a:lnTo>
                    <a:pt x="37236" y="38023"/>
                  </a:lnTo>
                  <a:lnTo>
                    <a:pt x="38112" y="38188"/>
                  </a:lnTo>
                  <a:lnTo>
                    <a:pt x="39979" y="40373"/>
                  </a:lnTo>
                  <a:lnTo>
                    <a:pt x="42430" y="40068"/>
                  </a:lnTo>
                  <a:lnTo>
                    <a:pt x="43916" y="42252"/>
                  </a:lnTo>
                  <a:lnTo>
                    <a:pt x="44577" y="42189"/>
                  </a:lnTo>
                  <a:lnTo>
                    <a:pt x="48094" y="39763"/>
                  </a:lnTo>
                  <a:lnTo>
                    <a:pt x="51485" y="41122"/>
                  </a:lnTo>
                  <a:lnTo>
                    <a:pt x="59575" y="42557"/>
                  </a:lnTo>
                  <a:lnTo>
                    <a:pt x="64566" y="42189"/>
                  </a:lnTo>
                  <a:lnTo>
                    <a:pt x="74129" y="42379"/>
                  </a:lnTo>
                  <a:lnTo>
                    <a:pt x="78803" y="41795"/>
                  </a:lnTo>
                  <a:lnTo>
                    <a:pt x="84785" y="40398"/>
                  </a:lnTo>
                  <a:lnTo>
                    <a:pt x="87033" y="42443"/>
                  </a:lnTo>
                  <a:lnTo>
                    <a:pt x="93129" y="38493"/>
                  </a:lnTo>
                  <a:lnTo>
                    <a:pt x="96583" y="37846"/>
                  </a:lnTo>
                  <a:lnTo>
                    <a:pt x="102362" y="37706"/>
                  </a:lnTo>
                  <a:lnTo>
                    <a:pt x="107784" y="34493"/>
                  </a:lnTo>
                  <a:lnTo>
                    <a:pt x="109943" y="34594"/>
                  </a:lnTo>
                  <a:lnTo>
                    <a:pt x="116662" y="33756"/>
                  </a:lnTo>
                  <a:lnTo>
                    <a:pt x="121399" y="33515"/>
                  </a:lnTo>
                  <a:lnTo>
                    <a:pt x="127406" y="30695"/>
                  </a:lnTo>
                  <a:lnTo>
                    <a:pt x="129159" y="30302"/>
                  </a:lnTo>
                  <a:lnTo>
                    <a:pt x="132003" y="30594"/>
                  </a:lnTo>
                  <a:lnTo>
                    <a:pt x="136029" y="26987"/>
                  </a:lnTo>
                  <a:lnTo>
                    <a:pt x="141198" y="28549"/>
                  </a:lnTo>
                  <a:lnTo>
                    <a:pt x="148907" y="24917"/>
                  </a:lnTo>
                  <a:lnTo>
                    <a:pt x="153136" y="25260"/>
                  </a:lnTo>
                  <a:lnTo>
                    <a:pt x="156959" y="22682"/>
                  </a:lnTo>
                  <a:lnTo>
                    <a:pt x="160807" y="23228"/>
                  </a:lnTo>
                  <a:lnTo>
                    <a:pt x="164134" y="21107"/>
                  </a:lnTo>
                  <a:lnTo>
                    <a:pt x="169748" y="21488"/>
                  </a:lnTo>
                  <a:lnTo>
                    <a:pt x="170827" y="20027"/>
                  </a:lnTo>
                  <a:lnTo>
                    <a:pt x="173939" y="18859"/>
                  </a:lnTo>
                  <a:lnTo>
                    <a:pt x="175323" y="18110"/>
                  </a:lnTo>
                  <a:lnTo>
                    <a:pt x="178549" y="19532"/>
                  </a:lnTo>
                  <a:lnTo>
                    <a:pt x="183756" y="15570"/>
                  </a:lnTo>
                  <a:lnTo>
                    <a:pt x="187261" y="15938"/>
                  </a:lnTo>
                  <a:lnTo>
                    <a:pt x="192532" y="15379"/>
                  </a:lnTo>
                  <a:lnTo>
                    <a:pt x="194017" y="14706"/>
                  </a:lnTo>
                  <a:lnTo>
                    <a:pt x="197142" y="11938"/>
                  </a:lnTo>
                  <a:lnTo>
                    <a:pt x="199212" y="12839"/>
                  </a:lnTo>
                  <a:lnTo>
                    <a:pt x="203073" y="12293"/>
                  </a:lnTo>
                  <a:lnTo>
                    <a:pt x="205244" y="11315"/>
                  </a:lnTo>
                  <a:lnTo>
                    <a:pt x="207899" y="12141"/>
                  </a:lnTo>
                  <a:lnTo>
                    <a:pt x="208483" y="12039"/>
                  </a:lnTo>
                  <a:lnTo>
                    <a:pt x="209994" y="10096"/>
                  </a:lnTo>
                  <a:lnTo>
                    <a:pt x="211455" y="10236"/>
                  </a:lnTo>
                  <a:lnTo>
                    <a:pt x="213245" y="11480"/>
                  </a:lnTo>
                  <a:lnTo>
                    <a:pt x="213626" y="11595"/>
                  </a:lnTo>
                  <a:lnTo>
                    <a:pt x="215836" y="9271"/>
                  </a:lnTo>
                  <a:lnTo>
                    <a:pt x="218643" y="11696"/>
                  </a:lnTo>
                  <a:lnTo>
                    <a:pt x="222631" y="9474"/>
                  </a:lnTo>
                  <a:lnTo>
                    <a:pt x="229730" y="11163"/>
                  </a:lnTo>
                  <a:lnTo>
                    <a:pt x="233464" y="8966"/>
                  </a:lnTo>
                  <a:lnTo>
                    <a:pt x="239115" y="10934"/>
                  </a:lnTo>
                  <a:lnTo>
                    <a:pt x="244602" y="10401"/>
                  </a:lnTo>
                  <a:lnTo>
                    <a:pt x="249402" y="12357"/>
                  </a:lnTo>
                  <a:lnTo>
                    <a:pt x="256578" y="13665"/>
                  </a:lnTo>
                  <a:lnTo>
                    <a:pt x="258902" y="13144"/>
                  </a:lnTo>
                  <a:lnTo>
                    <a:pt x="261645" y="14579"/>
                  </a:lnTo>
                  <a:lnTo>
                    <a:pt x="262305" y="14757"/>
                  </a:lnTo>
                  <a:lnTo>
                    <a:pt x="265226" y="16814"/>
                  </a:lnTo>
                  <a:lnTo>
                    <a:pt x="268757" y="16713"/>
                  </a:lnTo>
                  <a:lnTo>
                    <a:pt x="270256" y="18148"/>
                  </a:lnTo>
                  <a:lnTo>
                    <a:pt x="276745" y="22313"/>
                  </a:lnTo>
                  <a:lnTo>
                    <a:pt x="282321" y="24701"/>
                  </a:lnTo>
                  <a:lnTo>
                    <a:pt x="289394" y="29629"/>
                  </a:lnTo>
                  <a:lnTo>
                    <a:pt x="293001" y="35623"/>
                  </a:lnTo>
                  <a:lnTo>
                    <a:pt x="295440" y="37122"/>
                  </a:lnTo>
                  <a:lnTo>
                    <a:pt x="298259" y="40817"/>
                  </a:lnTo>
                  <a:lnTo>
                    <a:pt x="300126" y="41884"/>
                  </a:lnTo>
                  <a:lnTo>
                    <a:pt x="301078" y="45415"/>
                  </a:lnTo>
                  <a:lnTo>
                    <a:pt x="303060" y="45250"/>
                  </a:lnTo>
                  <a:lnTo>
                    <a:pt x="304863" y="47409"/>
                  </a:lnTo>
                  <a:lnTo>
                    <a:pt x="306031" y="48069"/>
                  </a:lnTo>
                  <a:lnTo>
                    <a:pt x="306400" y="50850"/>
                  </a:lnTo>
                  <a:lnTo>
                    <a:pt x="307174" y="52082"/>
                  </a:lnTo>
                  <a:lnTo>
                    <a:pt x="310692" y="53809"/>
                  </a:lnTo>
                  <a:lnTo>
                    <a:pt x="313588" y="61277"/>
                  </a:lnTo>
                  <a:lnTo>
                    <a:pt x="316077" y="63487"/>
                  </a:lnTo>
                  <a:lnTo>
                    <a:pt x="318884" y="68529"/>
                  </a:lnTo>
                  <a:lnTo>
                    <a:pt x="320408" y="70700"/>
                  </a:lnTo>
                  <a:lnTo>
                    <a:pt x="320560" y="74422"/>
                  </a:lnTo>
                  <a:lnTo>
                    <a:pt x="323748" y="78943"/>
                  </a:lnTo>
                  <a:lnTo>
                    <a:pt x="325412" y="83718"/>
                  </a:lnTo>
                  <a:lnTo>
                    <a:pt x="328460" y="90665"/>
                  </a:lnTo>
                  <a:lnTo>
                    <a:pt x="329844" y="92887"/>
                  </a:lnTo>
                  <a:lnTo>
                    <a:pt x="331571" y="96761"/>
                  </a:lnTo>
                  <a:lnTo>
                    <a:pt x="332028" y="99110"/>
                  </a:lnTo>
                  <a:lnTo>
                    <a:pt x="332511" y="100469"/>
                  </a:lnTo>
                  <a:lnTo>
                    <a:pt x="335584" y="103200"/>
                  </a:lnTo>
                  <a:lnTo>
                    <a:pt x="335572" y="105892"/>
                  </a:lnTo>
                  <a:lnTo>
                    <a:pt x="345757" y="117729"/>
                  </a:lnTo>
                  <a:lnTo>
                    <a:pt x="348208" y="119507"/>
                  </a:lnTo>
                  <a:lnTo>
                    <a:pt x="354025" y="122491"/>
                  </a:lnTo>
                  <a:lnTo>
                    <a:pt x="356908" y="125590"/>
                  </a:lnTo>
                  <a:lnTo>
                    <a:pt x="363105" y="125793"/>
                  </a:lnTo>
                  <a:lnTo>
                    <a:pt x="364693" y="127342"/>
                  </a:lnTo>
                  <a:lnTo>
                    <a:pt x="368185" y="127304"/>
                  </a:lnTo>
                  <a:lnTo>
                    <a:pt x="369392" y="127139"/>
                  </a:lnTo>
                  <a:lnTo>
                    <a:pt x="370586" y="126758"/>
                  </a:lnTo>
                  <a:lnTo>
                    <a:pt x="372198" y="128955"/>
                  </a:lnTo>
                  <a:lnTo>
                    <a:pt x="374345" y="129374"/>
                  </a:lnTo>
                  <a:lnTo>
                    <a:pt x="379323" y="128943"/>
                  </a:lnTo>
                  <a:lnTo>
                    <a:pt x="381736" y="129882"/>
                  </a:lnTo>
                  <a:lnTo>
                    <a:pt x="384302" y="127228"/>
                  </a:lnTo>
                  <a:lnTo>
                    <a:pt x="385089" y="127558"/>
                  </a:lnTo>
                  <a:lnTo>
                    <a:pt x="388340" y="130314"/>
                  </a:lnTo>
                  <a:lnTo>
                    <a:pt x="390880" y="129959"/>
                  </a:lnTo>
                  <a:lnTo>
                    <a:pt x="397129" y="126593"/>
                  </a:lnTo>
                  <a:lnTo>
                    <a:pt x="400697" y="125463"/>
                  </a:lnTo>
                  <a:lnTo>
                    <a:pt x="405231" y="125945"/>
                  </a:lnTo>
                  <a:lnTo>
                    <a:pt x="405993" y="125679"/>
                  </a:lnTo>
                  <a:lnTo>
                    <a:pt x="407403" y="123571"/>
                  </a:lnTo>
                  <a:lnTo>
                    <a:pt x="408774" y="123875"/>
                  </a:lnTo>
                  <a:lnTo>
                    <a:pt x="412953" y="124002"/>
                  </a:lnTo>
                  <a:lnTo>
                    <a:pt x="415620" y="123748"/>
                  </a:lnTo>
                  <a:lnTo>
                    <a:pt x="418071" y="121297"/>
                  </a:lnTo>
                  <a:lnTo>
                    <a:pt x="418490" y="121119"/>
                  </a:lnTo>
                  <a:lnTo>
                    <a:pt x="421589" y="122618"/>
                  </a:lnTo>
                  <a:lnTo>
                    <a:pt x="426262" y="116497"/>
                  </a:lnTo>
                  <a:lnTo>
                    <a:pt x="427748" y="115747"/>
                  </a:lnTo>
                  <a:lnTo>
                    <a:pt x="431977" y="116700"/>
                  </a:lnTo>
                  <a:lnTo>
                    <a:pt x="432435" y="116547"/>
                  </a:lnTo>
                  <a:lnTo>
                    <a:pt x="433920" y="114490"/>
                  </a:lnTo>
                  <a:lnTo>
                    <a:pt x="435292" y="113499"/>
                  </a:lnTo>
                  <a:lnTo>
                    <a:pt x="437769" y="113525"/>
                  </a:lnTo>
                  <a:lnTo>
                    <a:pt x="440474" y="111099"/>
                  </a:lnTo>
                  <a:lnTo>
                    <a:pt x="443814" y="110210"/>
                  </a:lnTo>
                  <a:lnTo>
                    <a:pt x="450329" y="106006"/>
                  </a:lnTo>
                  <a:lnTo>
                    <a:pt x="458724" y="100850"/>
                  </a:lnTo>
                  <a:lnTo>
                    <a:pt x="461289" y="100571"/>
                  </a:lnTo>
                  <a:lnTo>
                    <a:pt x="462114" y="100622"/>
                  </a:lnTo>
                  <a:lnTo>
                    <a:pt x="464578" y="98044"/>
                  </a:lnTo>
                  <a:lnTo>
                    <a:pt x="467677" y="97586"/>
                  </a:lnTo>
                  <a:lnTo>
                    <a:pt x="478739" y="89471"/>
                  </a:lnTo>
                  <a:lnTo>
                    <a:pt x="481088" y="89496"/>
                  </a:lnTo>
                  <a:lnTo>
                    <a:pt x="481736" y="88849"/>
                  </a:lnTo>
                  <a:lnTo>
                    <a:pt x="481355" y="85979"/>
                  </a:lnTo>
                  <a:lnTo>
                    <a:pt x="482130" y="85521"/>
                  </a:lnTo>
                  <a:lnTo>
                    <a:pt x="485660" y="85026"/>
                  </a:lnTo>
                  <a:lnTo>
                    <a:pt x="491731" y="80924"/>
                  </a:lnTo>
                  <a:lnTo>
                    <a:pt x="493471" y="78066"/>
                  </a:lnTo>
                  <a:lnTo>
                    <a:pt x="496938" y="77038"/>
                  </a:lnTo>
                  <a:lnTo>
                    <a:pt x="499440" y="74891"/>
                  </a:lnTo>
                  <a:lnTo>
                    <a:pt x="504444" y="71589"/>
                  </a:lnTo>
                  <a:lnTo>
                    <a:pt x="507314" y="70827"/>
                  </a:lnTo>
                  <a:lnTo>
                    <a:pt x="511022" y="65354"/>
                  </a:lnTo>
                  <a:lnTo>
                    <a:pt x="514477" y="64109"/>
                  </a:lnTo>
                  <a:lnTo>
                    <a:pt x="520712" y="58877"/>
                  </a:lnTo>
                  <a:lnTo>
                    <a:pt x="525221" y="57023"/>
                  </a:lnTo>
                  <a:lnTo>
                    <a:pt x="528967" y="52870"/>
                  </a:lnTo>
                  <a:lnTo>
                    <a:pt x="532015" y="52031"/>
                  </a:lnTo>
                  <a:lnTo>
                    <a:pt x="533412" y="51384"/>
                  </a:lnTo>
                  <a:lnTo>
                    <a:pt x="533311" y="48768"/>
                  </a:lnTo>
                  <a:lnTo>
                    <a:pt x="533742" y="48260"/>
                  </a:lnTo>
                  <a:lnTo>
                    <a:pt x="536282" y="48158"/>
                  </a:lnTo>
                  <a:lnTo>
                    <a:pt x="539191" y="45034"/>
                  </a:lnTo>
                  <a:lnTo>
                    <a:pt x="539877" y="44526"/>
                  </a:lnTo>
                  <a:lnTo>
                    <a:pt x="543318" y="46113"/>
                  </a:lnTo>
                  <a:lnTo>
                    <a:pt x="546722" y="41402"/>
                  </a:lnTo>
                  <a:lnTo>
                    <a:pt x="547839" y="41414"/>
                  </a:lnTo>
                  <a:lnTo>
                    <a:pt x="550799" y="40106"/>
                  </a:lnTo>
                  <a:lnTo>
                    <a:pt x="552526" y="38874"/>
                  </a:lnTo>
                  <a:lnTo>
                    <a:pt x="555993" y="37706"/>
                  </a:lnTo>
                  <a:lnTo>
                    <a:pt x="556133" y="35648"/>
                  </a:lnTo>
                  <a:lnTo>
                    <a:pt x="558126" y="33921"/>
                  </a:lnTo>
                  <a:lnTo>
                    <a:pt x="558660" y="32943"/>
                  </a:lnTo>
                  <a:lnTo>
                    <a:pt x="560705" y="32943"/>
                  </a:lnTo>
                  <a:lnTo>
                    <a:pt x="562546" y="29667"/>
                  </a:lnTo>
                  <a:lnTo>
                    <a:pt x="564299" y="29451"/>
                  </a:lnTo>
                  <a:lnTo>
                    <a:pt x="567563" y="30492"/>
                  </a:lnTo>
                  <a:lnTo>
                    <a:pt x="569328" y="26974"/>
                  </a:lnTo>
                  <a:lnTo>
                    <a:pt x="572554" y="26784"/>
                  </a:lnTo>
                  <a:lnTo>
                    <a:pt x="576859" y="22999"/>
                  </a:lnTo>
                  <a:lnTo>
                    <a:pt x="580097" y="23342"/>
                  </a:lnTo>
                  <a:lnTo>
                    <a:pt x="583374" y="21209"/>
                  </a:lnTo>
                  <a:lnTo>
                    <a:pt x="584327" y="20929"/>
                  </a:lnTo>
                  <a:lnTo>
                    <a:pt x="585203" y="19100"/>
                  </a:lnTo>
                  <a:lnTo>
                    <a:pt x="586003" y="18821"/>
                  </a:lnTo>
                  <a:lnTo>
                    <a:pt x="587971" y="20294"/>
                  </a:lnTo>
                  <a:lnTo>
                    <a:pt x="588873" y="19862"/>
                  </a:lnTo>
                  <a:lnTo>
                    <a:pt x="590334" y="18135"/>
                  </a:lnTo>
                  <a:lnTo>
                    <a:pt x="590981" y="17894"/>
                  </a:lnTo>
                  <a:lnTo>
                    <a:pt x="592734" y="18605"/>
                  </a:lnTo>
                  <a:lnTo>
                    <a:pt x="596138" y="17564"/>
                  </a:lnTo>
                  <a:lnTo>
                    <a:pt x="597750" y="16725"/>
                  </a:lnTo>
                  <a:lnTo>
                    <a:pt x="599300" y="14693"/>
                  </a:lnTo>
                  <a:lnTo>
                    <a:pt x="599897" y="14274"/>
                  </a:lnTo>
                  <a:lnTo>
                    <a:pt x="602488" y="14897"/>
                  </a:lnTo>
                  <a:lnTo>
                    <a:pt x="607225" y="12611"/>
                  </a:lnTo>
                  <a:lnTo>
                    <a:pt x="608672" y="12357"/>
                  </a:lnTo>
                  <a:lnTo>
                    <a:pt x="611949" y="12484"/>
                  </a:lnTo>
                  <a:lnTo>
                    <a:pt x="619379" y="10223"/>
                  </a:lnTo>
                  <a:lnTo>
                    <a:pt x="623684" y="9474"/>
                  </a:lnTo>
                  <a:lnTo>
                    <a:pt x="630631" y="10528"/>
                  </a:lnTo>
                  <a:lnTo>
                    <a:pt x="633183" y="10020"/>
                  </a:lnTo>
                  <a:lnTo>
                    <a:pt x="639533" y="9626"/>
                  </a:lnTo>
                  <a:lnTo>
                    <a:pt x="643331" y="9804"/>
                  </a:lnTo>
                  <a:lnTo>
                    <a:pt x="650481" y="10617"/>
                  </a:lnTo>
                  <a:lnTo>
                    <a:pt x="653834" y="10693"/>
                  </a:lnTo>
                  <a:lnTo>
                    <a:pt x="657631" y="11137"/>
                  </a:lnTo>
                  <a:lnTo>
                    <a:pt x="663790" y="13068"/>
                  </a:lnTo>
                  <a:lnTo>
                    <a:pt x="670445" y="12547"/>
                  </a:lnTo>
                  <a:lnTo>
                    <a:pt x="690283" y="19621"/>
                  </a:lnTo>
                  <a:lnTo>
                    <a:pt x="691832" y="20980"/>
                  </a:lnTo>
                  <a:lnTo>
                    <a:pt x="693585" y="21742"/>
                  </a:lnTo>
                  <a:lnTo>
                    <a:pt x="700176" y="21564"/>
                  </a:lnTo>
                  <a:lnTo>
                    <a:pt x="703440" y="23609"/>
                  </a:lnTo>
                  <a:lnTo>
                    <a:pt x="707491" y="24333"/>
                  </a:lnTo>
                  <a:lnTo>
                    <a:pt x="711885" y="27800"/>
                  </a:lnTo>
                  <a:lnTo>
                    <a:pt x="717359" y="28816"/>
                  </a:lnTo>
                  <a:lnTo>
                    <a:pt x="724992" y="31661"/>
                  </a:lnTo>
                  <a:lnTo>
                    <a:pt x="726897" y="33642"/>
                  </a:lnTo>
                  <a:lnTo>
                    <a:pt x="729767" y="34899"/>
                  </a:lnTo>
                  <a:lnTo>
                    <a:pt x="730084" y="35382"/>
                  </a:lnTo>
                  <a:lnTo>
                    <a:pt x="734441" y="35877"/>
                  </a:lnTo>
                  <a:lnTo>
                    <a:pt x="737362" y="38709"/>
                  </a:lnTo>
                  <a:lnTo>
                    <a:pt x="743432" y="40411"/>
                  </a:lnTo>
                  <a:lnTo>
                    <a:pt x="745845" y="40855"/>
                  </a:lnTo>
                  <a:lnTo>
                    <a:pt x="749414" y="41910"/>
                  </a:lnTo>
                  <a:lnTo>
                    <a:pt x="750595" y="41630"/>
                  </a:lnTo>
                  <a:lnTo>
                    <a:pt x="751039" y="40170"/>
                  </a:lnTo>
                  <a:close/>
                </a:path>
              </a:pathLst>
            </a:custGeom>
            <a:solidFill>
              <a:srgbClr val="EFE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678133" y="7693378"/>
              <a:ext cx="178549" cy="203627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17900868" y="7851980"/>
              <a:ext cx="299720" cy="48895"/>
            </a:xfrm>
            <a:custGeom>
              <a:avLst/>
              <a:gdLst/>
              <a:ahLst/>
              <a:cxnLst/>
              <a:rect l="l" t="t" r="r" b="b"/>
              <a:pathLst>
                <a:path w="299719" h="48895">
                  <a:moveTo>
                    <a:pt x="209648" y="0"/>
                  </a:moveTo>
                  <a:lnTo>
                    <a:pt x="204088" y="2031"/>
                  </a:lnTo>
                  <a:lnTo>
                    <a:pt x="198475" y="1109"/>
                  </a:lnTo>
                  <a:lnTo>
                    <a:pt x="185669" y="3413"/>
                  </a:lnTo>
                  <a:lnTo>
                    <a:pt x="170026" y="5601"/>
                  </a:lnTo>
                  <a:lnTo>
                    <a:pt x="166235" y="5434"/>
                  </a:lnTo>
                  <a:lnTo>
                    <a:pt x="164371" y="7727"/>
                  </a:lnTo>
                  <a:lnTo>
                    <a:pt x="161262" y="8303"/>
                  </a:lnTo>
                  <a:lnTo>
                    <a:pt x="156372" y="9486"/>
                  </a:lnTo>
                  <a:lnTo>
                    <a:pt x="151136" y="9601"/>
                  </a:lnTo>
                  <a:lnTo>
                    <a:pt x="145964" y="13256"/>
                  </a:lnTo>
                  <a:lnTo>
                    <a:pt x="141807" y="13476"/>
                  </a:lnTo>
                  <a:lnTo>
                    <a:pt x="139775" y="13863"/>
                  </a:lnTo>
                  <a:lnTo>
                    <a:pt x="136844" y="15674"/>
                  </a:lnTo>
                  <a:lnTo>
                    <a:pt x="134488" y="14994"/>
                  </a:lnTo>
                  <a:lnTo>
                    <a:pt x="128132" y="17203"/>
                  </a:lnTo>
                  <a:lnTo>
                    <a:pt x="124582" y="17109"/>
                  </a:lnTo>
                  <a:lnTo>
                    <a:pt x="121116" y="19978"/>
                  </a:lnTo>
                  <a:lnTo>
                    <a:pt x="116027" y="19465"/>
                  </a:lnTo>
                  <a:lnTo>
                    <a:pt x="106289" y="24302"/>
                  </a:lnTo>
                  <a:lnTo>
                    <a:pt x="101557" y="25360"/>
                  </a:lnTo>
                  <a:lnTo>
                    <a:pt x="95724" y="25517"/>
                  </a:lnTo>
                  <a:lnTo>
                    <a:pt x="89829" y="27308"/>
                  </a:lnTo>
                  <a:lnTo>
                    <a:pt x="85369" y="27758"/>
                  </a:lnTo>
                  <a:lnTo>
                    <a:pt x="76175" y="30093"/>
                  </a:lnTo>
                  <a:lnTo>
                    <a:pt x="69819" y="31276"/>
                  </a:lnTo>
                  <a:lnTo>
                    <a:pt x="65861" y="31056"/>
                  </a:lnTo>
                  <a:lnTo>
                    <a:pt x="60930" y="32250"/>
                  </a:lnTo>
                  <a:lnTo>
                    <a:pt x="59673" y="32344"/>
                  </a:lnTo>
                  <a:lnTo>
                    <a:pt x="56123" y="31014"/>
                  </a:lnTo>
                  <a:lnTo>
                    <a:pt x="53883" y="31768"/>
                  </a:lnTo>
                  <a:lnTo>
                    <a:pt x="49988" y="33611"/>
                  </a:lnTo>
                  <a:lnTo>
                    <a:pt x="48490" y="33632"/>
                  </a:lnTo>
                  <a:lnTo>
                    <a:pt x="44825" y="32019"/>
                  </a:lnTo>
                  <a:lnTo>
                    <a:pt x="42752" y="31548"/>
                  </a:lnTo>
                  <a:lnTo>
                    <a:pt x="38103" y="31758"/>
                  </a:lnTo>
                  <a:lnTo>
                    <a:pt x="35695" y="31663"/>
                  </a:lnTo>
                  <a:lnTo>
                    <a:pt x="31611" y="29842"/>
                  </a:lnTo>
                  <a:lnTo>
                    <a:pt x="29465" y="29862"/>
                  </a:lnTo>
                  <a:lnTo>
                    <a:pt x="25925" y="30438"/>
                  </a:lnTo>
                  <a:lnTo>
                    <a:pt x="24533" y="30051"/>
                  </a:lnTo>
                  <a:lnTo>
                    <a:pt x="20365" y="26962"/>
                  </a:lnTo>
                  <a:lnTo>
                    <a:pt x="17235" y="25611"/>
                  </a:lnTo>
                  <a:lnTo>
                    <a:pt x="9193" y="23747"/>
                  </a:lnTo>
                  <a:lnTo>
                    <a:pt x="4785" y="22166"/>
                  </a:lnTo>
                  <a:lnTo>
                    <a:pt x="1036" y="18774"/>
                  </a:lnTo>
                  <a:lnTo>
                    <a:pt x="52" y="18784"/>
                  </a:lnTo>
                  <a:lnTo>
                    <a:pt x="0" y="20606"/>
                  </a:lnTo>
                  <a:lnTo>
                    <a:pt x="712" y="21768"/>
                  </a:lnTo>
                  <a:lnTo>
                    <a:pt x="4366" y="22973"/>
                  </a:lnTo>
                  <a:lnTo>
                    <a:pt x="5738" y="24439"/>
                  </a:lnTo>
                  <a:lnTo>
                    <a:pt x="10324" y="27538"/>
                  </a:lnTo>
                  <a:lnTo>
                    <a:pt x="13821" y="26983"/>
                  </a:lnTo>
                  <a:lnTo>
                    <a:pt x="18208" y="28575"/>
                  </a:lnTo>
                  <a:lnTo>
                    <a:pt x="19685" y="28805"/>
                  </a:lnTo>
                  <a:lnTo>
                    <a:pt x="22826" y="33108"/>
                  </a:lnTo>
                  <a:lnTo>
                    <a:pt x="26418" y="33276"/>
                  </a:lnTo>
                  <a:lnTo>
                    <a:pt x="33140" y="32700"/>
                  </a:lnTo>
                  <a:lnTo>
                    <a:pt x="36176" y="34114"/>
                  </a:lnTo>
                  <a:lnTo>
                    <a:pt x="40490" y="34103"/>
                  </a:lnTo>
                  <a:lnTo>
                    <a:pt x="41496" y="34501"/>
                  </a:lnTo>
                  <a:lnTo>
                    <a:pt x="43799" y="34019"/>
                  </a:lnTo>
                  <a:lnTo>
                    <a:pt x="45129" y="34114"/>
                  </a:lnTo>
                  <a:lnTo>
                    <a:pt x="48050" y="36176"/>
                  </a:lnTo>
                  <a:lnTo>
                    <a:pt x="49988" y="36543"/>
                  </a:lnTo>
                  <a:lnTo>
                    <a:pt x="53998" y="33360"/>
                  </a:lnTo>
                  <a:lnTo>
                    <a:pt x="56312" y="33967"/>
                  </a:lnTo>
                  <a:lnTo>
                    <a:pt x="61390" y="34302"/>
                  </a:lnTo>
                  <a:lnTo>
                    <a:pt x="64123" y="34648"/>
                  </a:lnTo>
                  <a:lnTo>
                    <a:pt x="67589" y="33213"/>
                  </a:lnTo>
                  <a:lnTo>
                    <a:pt x="68594" y="33108"/>
                  </a:lnTo>
                  <a:lnTo>
                    <a:pt x="70280" y="34124"/>
                  </a:lnTo>
                  <a:lnTo>
                    <a:pt x="73338" y="32334"/>
                  </a:lnTo>
                  <a:lnTo>
                    <a:pt x="76646" y="33370"/>
                  </a:lnTo>
                  <a:lnTo>
                    <a:pt x="79484" y="31213"/>
                  </a:lnTo>
                  <a:lnTo>
                    <a:pt x="80426" y="31025"/>
                  </a:lnTo>
                  <a:lnTo>
                    <a:pt x="85777" y="31266"/>
                  </a:lnTo>
                  <a:lnTo>
                    <a:pt x="90573" y="28679"/>
                  </a:lnTo>
                  <a:lnTo>
                    <a:pt x="97515" y="27904"/>
                  </a:lnTo>
                  <a:lnTo>
                    <a:pt x="99190" y="27863"/>
                  </a:lnTo>
                  <a:lnTo>
                    <a:pt x="101054" y="26124"/>
                  </a:lnTo>
                  <a:lnTo>
                    <a:pt x="104300" y="27831"/>
                  </a:lnTo>
                  <a:lnTo>
                    <a:pt x="106216" y="27433"/>
                  </a:lnTo>
                  <a:lnTo>
                    <a:pt x="108624" y="24910"/>
                  </a:lnTo>
                  <a:lnTo>
                    <a:pt x="109504" y="24501"/>
                  </a:lnTo>
                  <a:lnTo>
                    <a:pt x="111902" y="24334"/>
                  </a:lnTo>
                  <a:lnTo>
                    <a:pt x="115232" y="21507"/>
                  </a:lnTo>
                  <a:lnTo>
                    <a:pt x="123242" y="21926"/>
                  </a:lnTo>
                  <a:lnTo>
                    <a:pt x="124174" y="21590"/>
                  </a:lnTo>
                  <a:lnTo>
                    <a:pt x="129797" y="17256"/>
                  </a:lnTo>
                  <a:lnTo>
                    <a:pt x="133137" y="19350"/>
                  </a:lnTo>
                  <a:lnTo>
                    <a:pt x="133618" y="19287"/>
                  </a:lnTo>
                  <a:lnTo>
                    <a:pt x="134896" y="17790"/>
                  </a:lnTo>
                  <a:lnTo>
                    <a:pt x="136770" y="18135"/>
                  </a:lnTo>
                  <a:lnTo>
                    <a:pt x="142885" y="16146"/>
                  </a:lnTo>
                  <a:lnTo>
                    <a:pt x="147304" y="14282"/>
                  </a:lnTo>
                  <a:lnTo>
                    <a:pt x="156288" y="12502"/>
                  </a:lnTo>
                  <a:lnTo>
                    <a:pt x="160173" y="10198"/>
                  </a:lnTo>
                  <a:lnTo>
                    <a:pt x="165209" y="9915"/>
                  </a:lnTo>
                  <a:lnTo>
                    <a:pt x="165691" y="9518"/>
                  </a:lnTo>
                  <a:lnTo>
                    <a:pt x="166581" y="7078"/>
                  </a:lnTo>
                  <a:lnTo>
                    <a:pt x="168277" y="7099"/>
                  </a:lnTo>
                  <a:lnTo>
                    <a:pt x="173879" y="8146"/>
                  </a:lnTo>
                  <a:lnTo>
                    <a:pt x="177795" y="6638"/>
                  </a:lnTo>
                  <a:lnTo>
                    <a:pt x="186926" y="6177"/>
                  </a:lnTo>
                  <a:lnTo>
                    <a:pt x="191690" y="3141"/>
                  </a:lnTo>
                  <a:lnTo>
                    <a:pt x="197962" y="4816"/>
                  </a:lnTo>
                  <a:lnTo>
                    <a:pt x="199972" y="2335"/>
                  </a:lnTo>
                  <a:lnTo>
                    <a:pt x="200988" y="2146"/>
                  </a:lnTo>
                  <a:lnTo>
                    <a:pt x="202873" y="4010"/>
                  </a:lnTo>
                  <a:lnTo>
                    <a:pt x="203574" y="4020"/>
                  </a:lnTo>
                  <a:lnTo>
                    <a:pt x="206286" y="2691"/>
                  </a:lnTo>
                  <a:lnTo>
                    <a:pt x="208035" y="2335"/>
                  </a:lnTo>
                  <a:lnTo>
                    <a:pt x="213564" y="3277"/>
                  </a:lnTo>
                  <a:lnTo>
                    <a:pt x="217249" y="3308"/>
                  </a:lnTo>
                  <a:lnTo>
                    <a:pt x="223501" y="4135"/>
                  </a:lnTo>
                  <a:lnTo>
                    <a:pt x="226411" y="2649"/>
                  </a:lnTo>
                  <a:lnTo>
                    <a:pt x="234589" y="5361"/>
                  </a:lnTo>
                  <a:lnTo>
                    <a:pt x="240359" y="5926"/>
                  </a:lnTo>
                  <a:lnTo>
                    <a:pt x="247060" y="9371"/>
                  </a:lnTo>
                  <a:lnTo>
                    <a:pt x="248756" y="9821"/>
                  </a:lnTo>
                  <a:lnTo>
                    <a:pt x="250568" y="11319"/>
                  </a:lnTo>
                  <a:lnTo>
                    <a:pt x="251196" y="11559"/>
                  </a:lnTo>
                  <a:lnTo>
                    <a:pt x="254411" y="9696"/>
                  </a:lnTo>
                  <a:lnTo>
                    <a:pt x="259468" y="14303"/>
                  </a:lnTo>
                  <a:lnTo>
                    <a:pt x="260955" y="15182"/>
                  </a:lnTo>
                  <a:lnTo>
                    <a:pt x="264934" y="13779"/>
                  </a:lnTo>
                  <a:lnTo>
                    <a:pt x="266536" y="14208"/>
                  </a:lnTo>
                  <a:lnTo>
                    <a:pt x="268295" y="17622"/>
                  </a:lnTo>
                  <a:lnTo>
                    <a:pt x="273782" y="20941"/>
                  </a:lnTo>
                  <a:lnTo>
                    <a:pt x="275897" y="22742"/>
                  </a:lnTo>
                  <a:lnTo>
                    <a:pt x="279823" y="27737"/>
                  </a:lnTo>
                  <a:lnTo>
                    <a:pt x="282598" y="29758"/>
                  </a:lnTo>
                  <a:lnTo>
                    <a:pt x="288609" y="35883"/>
                  </a:lnTo>
                  <a:lnTo>
                    <a:pt x="291708" y="40072"/>
                  </a:lnTo>
                  <a:lnTo>
                    <a:pt x="298095" y="46815"/>
                  </a:lnTo>
                  <a:lnTo>
                    <a:pt x="299236" y="48522"/>
                  </a:lnTo>
                  <a:lnTo>
                    <a:pt x="299572" y="47935"/>
                  </a:lnTo>
                  <a:lnTo>
                    <a:pt x="299017" y="45506"/>
                  </a:lnTo>
                  <a:lnTo>
                    <a:pt x="298388" y="44354"/>
                  </a:lnTo>
                  <a:lnTo>
                    <a:pt x="295708" y="43077"/>
                  </a:lnTo>
                  <a:lnTo>
                    <a:pt x="294902" y="40459"/>
                  </a:lnTo>
                  <a:lnTo>
                    <a:pt x="293540" y="37684"/>
                  </a:lnTo>
                  <a:lnTo>
                    <a:pt x="290650" y="36344"/>
                  </a:lnTo>
                  <a:lnTo>
                    <a:pt x="287729" y="32627"/>
                  </a:lnTo>
                  <a:lnTo>
                    <a:pt x="286357" y="31485"/>
                  </a:lnTo>
                  <a:lnTo>
                    <a:pt x="285069" y="29077"/>
                  </a:lnTo>
                  <a:lnTo>
                    <a:pt x="279279" y="24857"/>
                  </a:lnTo>
                  <a:lnTo>
                    <a:pt x="277143" y="20994"/>
                  </a:lnTo>
                  <a:lnTo>
                    <a:pt x="275782" y="19999"/>
                  </a:lnTo>
                  <a:lnTo>
                    <a:pt x="273279" y="19025"/>
                  </a:lnTo>
                  <a:lnTo>
                    <a:pt x="272494" y="18470"/>
                  </a:lnTo>
                  <a:lnTo>
                    <a:pt x="270442" y="16491"/>
                  </a:lnTo>
                  <a:lnTo>
                    <a:pt x="268986" y="15371"/>
                  </a:lnTo>
                  <a:lnTo>
                    <a:pt x="267070" y="12292"/>
                  </a:lnTo>
                  <a:lnTo>
                    <a:pt x="265541" y="11947"/>
                  </a:lnTo>
                  <a:lnTo>
                    <a:pt x="261908" y="12491"/>
                  </a:lnTo>
                  <a:lnTo>
                    <a:pt x="260253" y="12209"/>
                  </a:lnTo>
                  <a:lnTo>
                    <a:pt x="257332" y="9004"/>
                  </a:lnTo>
                  <a:lnTo>
                    <a:pt x="251678" y="8858"/>
                  </a:lnTo>
                  <a:lnTo>
                    <a:pt x="250316" y="8638"/>
                  </a:lnTo>
                  <a:lnTo>
                    <a:pt x="245448" y="6146"/>
                  </a:lnTo>
                  <a:lnTo>
                    <a:pt x="234432" y="2889"/>
                  </a:lnTo>
                  <a:lnTo>
                    <a:pt x="231050" y="2513"/>
                  </a:lnTo>
                  <a:lnTo>
                    <a:pt x="226380" y="921"/>
                  </a:lnTo>
                  <a:lnTo>
                    <a:pt x="224820" y="774"/>
                  </a:lnTo>
                  <a:lnTo>
                    <a:pt x="222391" y="1581"/>
                  </a:lnTo>
                  <a:lnTo>
                    <a:pt x="221448" y="1643"/>
                  </a:lnTo>
                  <a:lnTo>
                    <a:pt x="217155" y="680"/>
                  </a:lnTo>
                  <a:lnTo>
                    <a:pt x="213616" y="1256"/>
                  </a:lnTo>
                  <a:lnTo>
                    <a:pt x="209648" y="0"/>
                  </a:lnTo>
                  <a:close/>
                </a:path>
              </a:pathLst>
            </a:custGeom>
            <a:solidFill>
              <a:srgbClr val="F1E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7887623" y="7855582"/>
              <a:ext cx="44450" cy="34925"/>
            </a:xfrm>
            <a:custGeom>
              <a:avLst/>
              <a:gdLst/>
              <a:ahLst/>
              <a:cxnLst/>
              <a:rect l="l" t="t" r="r" b="b"/>
              <a:pathLst>
                <a:path w="44450" h="34925">
                  <a:moveTo>
                    <a:pt x="0" y="0"/>
                  </a:moveTo>
                  <a:lnTo>
                    <a:pt x="376" y="2523"/>
                  </a:lnTo>
                  <a:lnTo>
                    <a:pt x="1246" y="4816"/>
                  </a:lnTo>
                  <a:lnTo>
                    <a:pt x="3874" y="8732"/>
                  </a:lnTo>
                  <a:lnTo>
                    <a:pt x="5287" y="10387"/>
                  </a:lnTo>
                  <a:lnTo>
                    <a:pt x="6931" y="14816"/>
                  </a:lnTo>
                  <a:lnTo>
                    <a:pt x="9696" y="15612"/>
                  </a:lnTo>
                  <a:lnTo>
                    <a:pt x="11455" y="19653"/>
                  </a:lnTo>
                  <a:lnTo>
                    <a:pt x="13298" y="21570"/>
                  </a:lnTo>
                  <a:lnTo>
                    <a:pt x="14366" y="23161"/>
                  </a:lnTo>
                  <a:lnTo>
                    <a:pt x="20125" y="23266"/>
                  </a:lnTo>
                  <a:lnTo>
                    <a:pt x="21685" y="26575"/>
                  </a:lnTo>
                  <a:lnTo>
                    <a:pt x="24627" y="28564"/>
                  </a:lnTo>
                  <a:lnTo>
                    <a:pt x="24931" y="29308"/>
                  </a:lnTo>
                  <a:lnTo>
                    <a:pt x="28721" y="28753"/>
                  </a:lnTo>
                  <a:lnTo>
                    <a:pt x="31328" y="32166"/>
                  </a:lnTo>
                  <a:lnTo>
                    <a:pt x="35496" y="31465"/>
                  </a:lnTo>
                  <a:lnTo>
                    <a:pt x="36082" y="31517"/>
                  </a:lnTo>
                  <a:lnTo>
                    <a:pt x="38103" y="34428"/>
                  </a:lnTo>
                  <a:lnTo>
                    <a:pt x="40878" y="33538"/>
                  </a:lnTo>
                  <a:lnTo>
                    <a:pt x="43433" y="34669"/>
                  </a:lnTo>
                  <a:lnTo>
                    <a:pt x="43935" y="33632"/>
                  </a:lnTo>
                  <a:lnTo>
                    <a:pt x="42480" y="32585"/>
                  </a:lnTo>
                  <a:lnTo>
                    <a:pt x="40941" y="31779"/>
                  </a:lnTo>
                  <a:lnTo>
                    <a:pt x="38417" y="31674"/>
                  </a:lnTo>
                  <a:lnTo>
                    <a:pt x="38093" y="31171"/>
                  </a:lnTo>
                  <a:lnTo>
                    <a:pt x="35831" y="29517"/>
                  </a:lnTo>
                  <a:lnTo>
                    <a:pt x="33779" y="28355"/>
                  </a:lnTo>
                  <a:lnTo>
                    <a:pt x="29915" y="26962"/>
                  </a:lnTo>
                  <a:lnTo>
                    <a:pt x="27632" y="25967"/>
                  </a:lnTo>
                  <a:lnTo>
                    <a:pt x="23863" y="26868"/>
                  </a:lnTo>
                  <a:lnTo>
                    <a:pt x="22418" y="26187"/>
                  </a:lnTo>
                  <a:lnTo>
                    <a:pt x="20648" y="23088"/>
                  </a:lnTo>
                  <a:lnTo>
                    <a:pt x="19224" y="22114"/>
                  </a:lnTo>
                  <a:lnTo>
                    <a:pt x="14198" y="21193"/>
                  </a:lnTo>
                  <a:lnTo>
                    <a:pt x="12983" y="18303"/>
                  </a:lnTo>
                  <a:lnTo>
                    <a:pt x="7580" y="12889"/>
                  </a:lnTo>
                  <a:lnTo>
                    <a:pt x="5643" y="8397"/>
                  </a:lnTo>
                  <a:lnTo>
                    <a:pt x="1675" y="4073"/>
                  </a:lnTo>
                  <a:lnTo>
                    <a:pt x="1476" y="3130"/>
                  </a:lnTo>
                  <a:lnTo>
                    <a:pt x="1329" y="1130"/>
                  </a:lnTo>
                  <a:lnTo>
                    <a:pt x="900" y="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8202692" y="7903424"/>
              <a:ext cx="21590" cy="35560"/>
            </a:xfrm>
            <a:custGeom>
              <a:avLst/>
              <a:gdLst/>
              <a:ahLst/>
              <a:cxnLst/>
              <a:rect l="l" t="t" r="r" b="b"/>
              <a:pathLst>
                <a:path w="21590" h="35559">
                  <a:moveTo>
                    <a:pt x="324" y="0"/>
                  </a:moveTo>
                  <a:lnTo>
                    <a:pt x="0" y="125"/>
                  </a:lnTo>
                  <a:lnTo>
                    <a:pt x="2020" y="2355"/>
                  </a:lnTo>
                  <a:lnTo>
                    <a:pt x="2471" y="5130"/>
                  </a:lnTo>
                  <a:lnTo>
                    <a:pt x="3539" y="10135"/>
                  </a:lnTo>
                  <a:lnTo>
                    <a:pt x="5444" y="11664"/>
                  </a:lnTo>
                  <a:lnTo>
                    <a:pt x="8774" y="13779"/>
                  </a:lnTo>
                  <a:lnTo>
                    <a:pt x="9004" y="17423"/>
                  </a:lnTo>
                  <a:lnTo>
                    <a:pt x="11203" y="18711"/>
                  </a:lnTo>
                  <a:lnTo>
                    <a:pt x="14376" y="21224"/>
                  </a:lnTo>
                  <a:lnTo>
                    <a:pt x="14345" y="22669"/>
                  </a:lnTo>
                  <a:lnTo>
                    <a:pt x="14491" y="26229"/>
                  </a:lnTo>
                  <a:lnTo>
                    <a:pt x="14491" y="28417"/>
                  </a:lnTo>
                  <a:lnTo>
                    <a:pt x="17968" y="29192"/>
                  </a:lnTo>
                  <a:lnTo>
                    <a:pt x="18334" y="31978"/>
                  </a:lnTo>
                  <a:lnTo>
                    <a:pt x="19088" y="33307"/>
                  </a:lnTo>
                  <a:lnTo>
                    <a:pt x="18973" y="34805"/>
                  </a:lnTo>
                  <a:lnTo>
                    <a:pt x="19905" y="35004"/>
                  </a:lnTo>
                  <a:lnTo>
                    <a:pt x="20721" y="34920"/>
                  </a:lnTo>
                  <a:lnTo>
                    <a:pt x="21119" y="33873"/>
                  </a:lnTo>
                  <a:lnTo>
                    <a:pt x="21193" y="31391"/>
                  </a:lnTo>
                  <a:lnTo>
                    <a:pt x="20365" y="29224"/>
                  </a:lnTo>
                  <a:lnTo>
                    <a:pt x="17507" y="25590"/>
                  </a:lnTo>
                  <a:lnTo>
                    <a:pt x="16449" y="23779"/>
                  </a:lnTo>
                  <a:lnTo>
                    <a:pt x="15758" y="19329"/>
                  </a:lnTo>
                  <a:lnTo>
                    <a:pt x="13716" y="18271"/>
                  </a:lnTo>
                  <a:lnTo>
                    <a:pt x="11601" y="15790"/>
                  </a:lnTo>
                  <a:lnTo>
                    <a:pt x="10701" y="15004"/>
                  </a:lnTo>
                  <a:lnTo>
                    <a:pt x="10732" y="12575"/>
                  </a:lnTo>
                  <a:lnTo>
                    <a:pt x="10010" y="11884"/>
                  </a:lnTo>
                  <a:lnTo>
                    <a:pt x="7633" y="11151"/>
                  </a:lnTo>
                  <a:lnTo>
                    <a:pt x="6586" y="10156"/>
                  </a:lnTo>
                  <a:lnTo>
                    <a:pt x="5067" y="8910"/>
                  </a:lnTo>
                  <a:lnTo>
                    <a:pt x="4083" y="8900"/>
                  </a:lnTo>
                  <a:lnTo>
                    <a:pt x="4837" y="7968"/>
                  </a:lnTo>
                  <a:lnTo>
                    <a:pt x="5308" y="4816"/>
                  </a:lnTo>
                  <a:lnTo>
                    <a:pt x="3350" y="1361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2E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7887633" y="7848420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69" h="22859">
                  <a:moveTo>
                    <a:pt x="795" y="0"/>
                  </a:moveTo>
                  <a:lnTo>
                    <a:pt x="596" y="20"/>
                  </a:lnTo>
                  <a:lnTo>
                    <a:pt x="408" y="178"/>
                  </a:lnTo>
                  <a:lnTo>
                    <a:pt x="0" y="1057"/>
                  </a:lnTo>
                  <a:lnTo>
                    <a:pt x="0" y="1916"/>
                  </a:lnTo>
                  <a:lnTo>
                    <a:pt x="1486" y="6156"/>
                  </a:lnTo>
                  <a:lnTo>
                    <a:pt x="2177" y="9706"/>
                  </a:lnTo>
                  <a:lnTo>
                    <a:pt x="5518" y="12125"/>
                  </a:lnTo>
                  <a:lnTo>
                    <a:pt x="5738" y="12460"/>
                  </a:lnTo>
                  <a:lnTo>
                    <a:pt x="6177" y="17580"/>
                  </a:lnTo>
                  <a:lnTo>
                    <a:pt x="10072" y="19695"/>
                  </a:lnTo>
                  <a:lnTo>
                    <a:pt x="13287" y="22344"/>
                  </a:lnTo>
                  <a:lnTo>
                    <a:pt x="13811" y="21653"/>
                  </a:lnTo>
                  <a:lnTo>
                    <a:pt x="13329" y="21130"/>
                  </a:lnTo>
                  <a:lnTo>
                    <a:pt x="13004" y="20575"/>
                  </a:lnTo>
                  <a:lnTo>
                    <a:pt x="12701" y="20261"/>
                  </a:lnTo>
                  <a:lnTo>
                    <a:pt x="10156" y="18449"/>
                  </a:lnTo>
                  <a:lnTo>
                    <a:pt x="8753" y="16030"/>
                  </a:lnTo>
                  <a:lnTo>
                    <a:pt x="7622" y="13434"/>
                  </a:lnTo>
                  <a:lnTo>
                    <a:pt x="7497" y="12083"/>
                  </a:lnTo>
                  <a:lnTo>
                    <a:pt x="7476" y="11392"/>
                  </a:lnTo>
                  <a:lnTo>
                    <a:pt x="7151" y="10135"/>
                  </a:lnTo>
                  <a:lnTo>
                    <a:pt x="6816" y="9706"/>
                  </a:lnTo>
                  <a:lnTo>
                    <a:pt x="6230" y="9497"/>
                  </a:lnTo>
                  <a:lnTo>
                    <a:pt x="4334" y="9036"/>
                  </a:lnTo>
                  <a:lnTo>
                    <a:pt x="4251" y="7025"/>
                  </a:lnTo>
                  <a:lnTo>
                    <a:pt x="3141" y="5884"/>
                  </a:lnTo>
                  <a:lnTo>
                    <a:pt x="2963" y="5612"/>
                  </a:lnTo>
                  <a:lnTo>
                    <a:pt x="2523" y="5172"/>
                  </a:lnTo>
                  <a:lnTo>
                    <a:pt x="1465" y="4240"/>
                  </a:lnTo>
                  <a:lnTo>
                    <a:pt x="1560" y="2931"/>
                  </a:lnTo>
                  <a:lnTo>
                    <a:pt x="1403" y="1706"/>
                  </a:lnTo>
                  <a:lnTo>
                    <a:pt x="1434" y="1141"/>
                  </a:lnTo>
                  <a:lnTo>
                    <a:pt x="1403" y="596"/>
                  </a:lnTo>
                  <a:lnTo>
                    <a:pt x="1005" y="136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F1E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7885633" y="7835803"/>
              <a:ext cx="1905" cy="13970"/>
            </a:xfrm>
            <a:custGeom>
              <a:avLst/>
              <a:gdLst/>
              <a:ahLst/>
              <a:cxnLst/>
              <a:rect l="l" t="t" r="r" b="b"/>
              <a:pathLst>
                <a:path w="1905" h="13970">
                  <a:moveTo>
                    <a:pt x="0" y="0"/>
                  </a:moveTo>
                  <a:lnTo>
                    <a:pt x="418" y="11245"/>
                  </a:lnTo>
                  <a:lnTo>
                    <a:pt x="450" y="11559"/>
                  </a:lnTo>
                  <a:lnTo>
                    <a:pt x="722" y="12209"/>
                  </a:lnTo>
                  <a:lnTo>
                    <a:pt x="617" y="12942"/>
                  </a:lnTo>
                  <a:lnTo>
                    <a:pt x="879" y="13601"/>
                  </a:lnTo>
                  <a:lnTo>
                    <a:pt x="1088" y="13821"/>
                  </a:lnTo>
                  <a:lnTo>
                    <a:pt x="1895" y="12784"/>
                  </a:lnTo>
                  <a:lnTo>
                    <a:pt x="1204" y="11654"/>
                  </a:lnTo>
                  <a:lnTo>
                    <a:pt x="1298" y="10565"/>
                  </a:lnTo>
                  <a:lnTo>
                    <a:pt x="879" y="5057"/>
                  </a:lnTo>
                  <a:lnTo>
                    <a:pt x="554" y="1518"/>
                  </a:lnTo>
                  <a:lnTo>
                    <a:pt x="795" y="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8199964" y="7687557"/>
              <a:ext cx="597535" cy="216535"/>
            </a:xfrm>
            <a:custGeom>
              <a:avLst/>
              <a:gdLst/>
              <a:ahLst/>
              <a:cxnLst/>
              <a:rect l="l" t="t" r="r" b="b"/>
              <a:pathLst>
                <a:path w="597534" h="216534">
                  <a:moveTo>
                    <a:pt x="2959" y="213880"/>
                  </a:moveTo>
                  <a:lnTo>
                    <a:pt x="2120" y="212623"/>
                  </a:lnTo>
                  <a:lnTo>
                    <a:pt x="0" y="212026"/>
                  </a:lnTo>
                  <a:lnTo>
                    <a:pt x="25" y="212331"/>
                  </a:lnTo>
                  <a:lnTo>
                    <a:pt x="50" y="212648"/>
                  </a:lnTo>
                  <a:lnTo>
                    <a:pt x="76" y="212953"/>
                  </a:lnTo>
                  <a:lnTo>
                    <a:pt x="127" y="214642"/>
                  </a:lnTo>
                  <a:lnTo>
                    <a:pt x="1473" y="215239"/>
                  </a:lnTo>
                  <a:lnTo>
                    <a:pt x="2628" y="216001"/>
                  </a:lnTo>
                  <a:lnTo>
                    <a:pt x="2959" y="213880"/>
                  </a:lnTo>
                  <a:close/>
                </a:path>
                <a:path w="597534" h="216534">
                  <a:moveTo>
                    <a:pt x="597141" y="2641"/>
                  </a:moveTo>
                  <a:lnTo>
                    <a:pt x="595668" y="774"/>
                  </a:lnTo>
                  <a:lnTo>
                    <a:pt x="593750" y="0"/>
                  </a:lnTo>
                  <a:lnTo>
                    <a:pt x="591400" y="317"/>
                  </a:lnTo>
                  <a:lnTo>
                    <a:pt x="593305" y="1092"/>
                  </a:lnTo>
                  <a:lnTo>
                    <a:pt x="595007" y="2413"/>
                  </a:lnTo>
                  <a:lnTo>
                    <a:pt x="597141" y="2641"/>
                  </a:lnTo>
                  <a:close/>
                </a:path>
              </a:pathLst>
            </a:custGeom>
            <a:solidFill>
              <a:srgbClr val="F2E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7887361" y="7842431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1130" y="0"/>
                  </a:moveTo>
                  <a:lnTo>
                    <a:pt x="670" y="136"/>
                  </a:lnTo>
                  <a:lnTo>
                    <a:pt x="0" y="1518"/>
                  </a:lnTo>
                  <a:lnTo>
                    <a:pt x="534" y="2931"/>
                  </a:lnTo>
                  <a:lnTo>
                    <a:pt x="534" y="4324"/>
                  </a:lnTo>
                  <a:lnTo>
                    <a:pt x="680" y="6167"/>
                  </a:lnTo>
                  <a:lnTo>
                    <a:pt x="1141" y="6135"/>
                  </a:lnTo>
                  <a:lnTo>
                    <a:pt x="2136" y="4638"/>
                  </a:lnTo>
                  <a:lnTo>
                    <a:pt x="1235" y="2931"/>
                  </a:lnTo>
                  <a:lnTo>
                    <a:pt x="1696" y="1371"/>
                  </a:lnTo>
                  <a:lnTo>
                    <a:pt x="1696" y="1120"/>
                  </a:lnTo>
                  <a:lnTo>
                    <a:pt x="1643" y="869"/>
                  </a:lnTo>
                  <a:lnTo>
                    <a:pt x="1549" y="628"/>
                  </a:lnTo>
                  <a:lnTo>
                    <a:pt x="1361" y="282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3E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7886356" y="7849436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5">
                  <a:moveTo>
                    <a:pt x="1304" y="2425"/>
                  </a:moveTo>
                  <a:lnTo>
                    <a:pt x="0" y="4418"/>
                  </a:lnTo>
                  <a:lnTo>
                    <a:pt x="1298" y="5685"/>
                  </a:lnTo>
                  <a:lnTo>
                    <a:pt x="973" y="3863"/>
                  </a:lnTo>
                  <a:lnTo>
                    <a:pt x="1304" y="2425"/>
                  </a:lnTo>
                  <a:close/>
                </a:path>
                <a:path w="1905" h="5715">
                  <a:moveTo>
                    <a:pt x="230" y="0"/>
                  </a:moveTo>
                  <a:lnTo>
                    <a:pt x="73" y="10"/>
                  </a:lnTo>
                  <a:lnTo>
                    <a:pt x="10" y="1151"/>
                  </a:lnTo>
                  <a:lnTo>
                    <a:pt x="1306" y="2416"/>
                  </a:lnTo>
                  <a:lnTo>
                    <a:pt x="1424" y="1905"/>
                  </a:lnTo>
                  <a:lnTo>
                    <a:pt x="397" y="188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EFE4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8221605" y="7930457"/>
              <a:ext cx="142875" cy="8890"/>
            </a:xfrm>
            <a:custGeom>
              <a:avLst/>
              <a:gdLst/>
              <a:ahLst/>
              <a:cxnLst/>
              <a:rect l="l" t="t" r="r" b="b"/>
              <a:pathLst>
                <a:path w="142875" h="8890">
                  <a:moveTo>
                    <a:pt x="2311" y="7594"/>
                  </a:moveTo>
                  <a:lnTo>
                    <a:pt x="2235" y="7353"/>
                  </a:lnTo>
                  <a:lnTo>
                    <a:pt x="2070" y="7200"/>
                  </a:lnTo>
                  <a:lnTo>
                    <a:pt x="1816" y="7175"/>
                  </a:lnTo>
                  <a:lnTo>
                    <a:pt x="1206" y="7366"/>
                  </a:lnTo>
                  <a:lnTo>
                    <a:pt x="609" y="7581"/>
                  </a:lnTo>
                  <a:lnTo>
                    <a:pt x="0" y="7772"/>
                  </a:lnTo>
                  <a:lnTo>
                    <a:pt x="457" y="8851"/>
                  </a:lnTo>
                  <a:lnTo>
                    <a:pt x="1231" y="8140"/>
                  </a:lnTo>
                  <a:lnTo>
                    <a:pt x="1892" y="8102"/>
                  </a:lnTo>
                  <a:lnTo>
                    <a:pt x="2032" y="7937"/>
                  </a:lnTo>
                  <a:lnTo>
                    <a:pt x="2311" y="7594"/>
                  </a:lnTo>
                  <a:close/>
                </a:path>
                <a:path w="142875" h="8890">
                  <a:moveTo>
                    <a:pt x="142570" y="228"/>
                  </a:moveTo>
                  <a:lnTo>
                    <a:pt x="142316" y="25"/>
                  </a:lnTo>
                  <a:lnTo>
                    <a:pt x="142011" y="0"/>
                  </a:lnTo>
                  <a:lnTo>
                    <a:pt x="141859" y="0"/>
                  </a:lnTo>
                  <a:lnTo>
                    <a:pt x="141592" y="190"/>
                  </a:lnTo>
                  <a:lnTo>
                    <a:pt x="141516" y="647"/>
                  </a:lnTo>
                  <a:lnTo>
                    <a:pt x="141744" y="850"/>
                  </a:lnTo>
                  <a:lnTo>
                    <a:pt x="142125" y="977"/>
                  </a:lnTo>
                  <a:lnTo>
                    <a:pt x="142240" y="850"/>
                  </a:lnTo>
                  <a:lnTo>
                    <a:pt x="142455" y="736"/>
                  </a:lnTo>
                  <a:lnTo>
                    <a:pt x="142494" y="571"/>
                  </a:lnTo>
                  <a:lnTo>
                    <a:pt x="142570" y="228"/>
                  </a:lnTo>
                  <a:close/>
                </a:path>
              </a:pathLst>
            </a:custGeom>
            <a:solidFill>
              <a:srgbClr val="EFE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8797118" y="7690199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3797" y="1549"/>
                  </a:moveTo>
                  <a:lnTo>
                    <a:pt x="3378" y="749"/>
                  </a:lnTo>
                  <a:lnTo>
                    <a:pt x="2667" y="673"/>
                  </a:lnTo>
                  <a:lnTo>
                    <a:pt x="1917" y="774"/>
                  </a:lnTo>
                  <a:lnTo>
                    <a:pt x="1397" y="215"/>
                  </a:lnTo>
                  <a:lnTo>
                    <a:pt x="736" y="25"/>
                  </a:lnTo>
                  <a:lnTo>
                    <a:pt x="0" y="0"/>
                  </a:lnTo>
                  <a:lnTo>
                    <a:pt x="419" y="812"/>
                  </a:lnTo>
                  <a:lnTo>
                    <a:pt x="1130" y="876"/>
                  </a:lnTo>
                  <a:lnTo>
                    <a:pt x="1879" y="787"/>
                  </a:lnTo>
                  <a:lnTo>
                    <a:pt x="2298" y="1600"/>
                  </a:lnTo>
                  <a:lnTo>
                    <a:pt x="3009" y="1651"/>
                  </a:lnTo>
                  <a:lnTo>
                    <a:pt x="3797" y="1549"/>
                  </a:lnTo>
                  <a:close/>
                </a:path>
              </a:pathLst>
            </a:custGeom>
            <a:solidFill>
              <a:srgbClr val="F2E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7882890" y="7848431"/>
              <a:ext cx="307340" cy="54610"/>
            </a:xfrm>
            <a:custGeom>
              <a:avLst/>
              <a:gdLst/>
              <a:ahLst/>
              <a:cxnLst/>
              <a:rect l="l" t="t" r="r" b="b"/>
              <a:pathLst>
                <a:path w="307340" h="54609">
                  <a:moveTo>
                    <a:pt x="267944" y="21046"/>
                  </a:moveTo>
                  <a:lnTo>
                    <a:pt x="260861" y="21046"/>
                  </a:lnTo>
                  <a:lnTo>
                    <a:pt x="266138" y="23339"/>
                  </a:lnTo>
                  <a:lnTo>
                    <a:pt x="269195" y="24009"/>
                  </a:lnTo>
                  <a:lnTo>
                    <a:pt x="273080" y="26920"/>
                  </a:lnTo>
                  <a:lnTo>
                    <a:pt x="300325" y="50166"/>
                  </a:lnTo>
                  <a:lnTo>
                    <a:pt x="302577" y="52542"/>
                  </a:lnTo>
                  <a:lnTo>
                    <a:pt x="305519" y="54165"/>
                  </a:lnTo>
                  <a:lnTo>
                    <a:pt x="307027" y="53254"/>
                  </a:lnTo>
                  <a:lnTo>
                    <a:pt x="306472" y="52050"/>
                  </a:lnTo>
                  <a:lnTo>
                    <a:pt x="301404" y="47977"/>
                  </a:lnTo>
                  <a:lnTo>
                    <a:pt x="299331" y="42867"/>
                  </a:lnTo>
                  <a:lnTo>
                    <a:pt x="295310" y="39422"/>
                  </a:lnTo>
                  <a:lnTo>
                    <a:pt x="293813" y="37129"/>
                  </a:lnTo>
                  <a:lnTo>
                    <a:pt x="291122" y="33203"/>
                  </a:lnTo>
                  <a:lnTo>
                    <a:pt x="287213" y="31203"/>
                  </a:lnTo>
                  <a:lnTo>
                    <a:pt x="285027" y="30114"/>
                  </a:lnTo>
                  <a:lnTo>
                    <a:pt x="284682" y="30061"/>
                  </a:lnTo>
                  <a:lnTo>
                    <a:pt x="280378" y="26145"/>
                  </a:lnTo>
                  <a:lnTo>
                    <a:pt x="275206" y="24418"/>
                  </a:lnTo>
                  <a:lnTo>
                    <a:pt x="267944" y="21046"/>
                  </a:lnTo>
                  <a:close/>
                </a:path>
                <a:path w="307340" h="54609">
                  <a:moveTo>
                    <a:pt x="64348" y="47600"/>
                  </a:moveTo>
                  <a:lnTo>
                    <a:pt x="44354" y="47600"/>
                  </a:lnTo>
                  <a:lnTo>
                    <a:pt x="45569" y="48092"/>
                  </a:lnTo>
                  <a:lnTo>
                    <a:pt x="47139" y="48930"/>
                  </a:lnTo>
                  <a:lnTo>
                    <a:pt x="47506" y="49359"/>
                  </a:lnTo>
                  <a:lnTo>
                    <a:pt x="52008" y="49673"/>
                  </a:lnTo>
                  <a:lnTo>
                    <a:pt x="55945" y="51464"/>
                  </a:lnTo>
                  <a:lnTo>
                    <a:pt x="60720" y="50312"/>
                  </a:lnTo>
                  <a:lnTo>
                    <a:pt x="61317" y="50029"/>
                  </a:lnTo>
                  <a:lnTo>
                    <a:pt x="70133" y="50029"/>
                  </a:lnTo>
                  <a:lnTo>
                    <a:pt x="70961" y="49810"/>
                  </a:lnTo>
                  <a:lnTo>
                    <a:pt x="83880" y="49810"/>
                  </a:lnTo>
                  <a:lnTo>
                    <a:pt x="85442" y="49516"/>
                  </a:lnTo>
                  <a:lnTo>
                    <a:pt x="88471" y="48197"/>
                  </a:lnTo>
                  <a:lnTo>
                    <a:pt x="72332" y="48197"/>
                  </a:lnTo>
                  <a:lnTo>
                    <a:pt x="64582" y="47673"/>
                  </a:lnTo>
                  <a:lnTo>
                    <a:pt x="64348" y="47600"/>
                  </a:lnTo>
                  <a:close/>
                </a:path>
                <a:path w="307340" h="54609">
                  <a:moveTo>
                    <a:pt x="70133" y="50029"/>
                  </a:moveTo>
                  <a:lnTo>
                    <a:pt x="61317" y="50029"/>
                  </a:lnTo>
                  <a:lnTo>
                    <a:pt x="66469" y="51003"/>
                  </a:lnTo>
                  <a:lnTo>
                    <a:pt x="70133" y="50029"/>
                  </a:lnTo>
                  <a:close/>
                </a:path>
                <a:path w="307340" h="54609">
                  <a:moveTo>
                    <a:pt x="83880" y="49810"/>
                  </a:moveTo>
                  <a:lnTo>
                    <a:pt x="70961" y="49810"/>
                  </a:lnTo>
                  <a:lnTo>
                    <a:pt x="77620" y="49977"/>
                  </a:lnTo>
                  <a:lnTo>
                    <a:pt x="79641" y="50605"/>
                  </a:lnTo>
                  <a:lnTo>
                    <a:pt x="83880" y="49810"/>
                  </a:lnTo>
                  <a:close/>
                </a:path>
                <a:path w="307340" h="54609">
                  <a:moveTo>
                    <a:pt x="78060" y="45527"/>
                  </a:moveTo>
                  <a:lnTo>
                    <a:pt x="72332" y="48197"/>
                  </a:lnTo>
                  <a:lnTo>
                    <a:pt x="88471" y="48197"/>
                  </a:lnTo>
                  <a:lnTo>
                    <a:pt x="88855" y="48029"/>
                  </a:lnTo>
                  <a:lnTo>
                    <a:pt x="95917" y="48029"/>
                  </a:lnTo>
                  <a:lnTo>
                    <a:pt x="99065" y="47181"/>
                  </a:lnTo>
                  <a:lnTo>
                    <a:pt x="99811" y="47003"/>
                  </a:lnTo>
                  <a:lnTo>
                    <a:pt x="86573" y="47003"/>
                  </a:lnTo>
                  <a:lnTo>
                    <a:pt x="78060" y="45527"/>
                  </a:lnTo>
                  <a:close/>
                </a:path>
                <a:path w="307340" h="54609">
                  <a:moveTo>
                    <a:pt x="95917" y="48029"/>
                  </a:moveTo>
                  <a:lnTo>
                    <a:pt x="88855" y="48029"/>
                  </a:lnTo>
                  <a:lnTo>
                    <a:pt x="95840" y="48050"/>
                  </a:lnTo>
                  <a:close/>
                </a:path>
                <a:path w="307340" h="54609">
                  <a:moveTo>
                    <a:pt x="44377" y="45600"/>
                  </a:moveTo>
                  <a:lnTo>
                    <a:pt x="37936" y="45600"/>
                  </a:lnTo>
                  <a:lnTo>
                    <a:pt x="39370" y="46302"/>
                  </a:lnTo>
                  <a:lnTo>
                    <a:pt x="41475" y="47527"/>
                  </a:lnTo>
                  <a:lnTo>
                    <a:pt x="42208" y="47673"/>
                  </a:lnTo>
                  <a:lnTo>
                    <a:pt x="44354" y="47600"/>
                  </a:lnTo>
                  <a:lnTo>
                    <a:pt x="64348" y="47600"/>
                  </a:lnTo>
                  <a:lnTo>
                    <a:pt x="62697" y="47098"/>
                  </a:lnTo>
                  <a:lnTo>
                    <a:pt x="55087" y="47098"/>
                  </a:lnTo>
                  <a:lnTo>
                    <a:pt x="47970" y="47003"/>
                  </a:lnTo>
                  <a:lnTo>
                    <a:pt x="44574" y="45747"/>
                  </a:lnTo>
                  <a:lnTo>
                    <a:pt x="44377" y="45600"/>
                  </a:lnTo>
                  <a:close/>
                </a:path>
                <a:path w="307340" h="54609">
                  <a:moveTo>
                    <a:pt x="58218" y="45883"/>
                  </a:moveTo>
                  <a:lnTo>
                    <a:pt x="55087" y="47098"/>
                  </a:lnTo>
                  <a:lnTo>
                    <a:pt x="62697" y="47098"/>
                  </a:lnTo>
                  <a:lnTo>
                    <a:pt x="58218" y="45883"/>
                  </a:lnTo>
                  <a:close/>
                </a:path>
                <a:path w="307340" h="54609">
                  <a:moveTo>
                    <a:pt x="108300" y="40250"/>
                  </a:moveTo>
                  <a:lnTo>
                    <a:pt x="106750" y="41768"/>
                  </a:lnTo>
                  <a:lnTo>
                    <a:pt x="100504" y="43820"/>
                  </a:lnTo>
                  <a:lnTo>
                    <a:pt x="96018" y="44626"/>
                  </a:lnTo>
                  <a:lnTo>
                    <a:pt x="89180" y="46040"/>
                  </a:lnTo>
                  <a:lnTo>
                    <a:pt x="86573" y="47003"/>
                  </a:lnTo>
                  <a:lnTo>
                    <a:pt x="99811" y="47003"/>
                  </a:lnTo>
                  <a:lnTo>
                    <a:pt x="105253" y="45705"/>
                  </a:lnTo>
                  <a:lnTo>
                    <a:pt x="108530" y="45433"/>
                  </a:lnTo>
                  <a:lnTo>
                    <a:pt x="113881" y="43140"/>
                  </a:lnTo>
                  <a:lnTo>
                    <a:pt x="116195" y="42438"/>
                  </a:lnTo>
                  <a:lnTo>
                    <a:pt x="120943" y="42438"/>
                  </a:lnTo>
                  <a:lnTo>
                    <a:pt x="123242" y="41066"/>
                  </a:lnTo>
                  <a:lnTo>
                    <a:pt x="110949" y="41066"/>
                  </a:lnTo>
                  <a:lnTo>
                    <a:pt x="108300" y="40250"/>
                  </a:lnTo>
                  <a:close/>
                </a:path>
                <a:path w="307340" h="54609">
                  <a:moveTo>
                    <a:pt x="41989" y="43820"/>
                  </a:moveTo>
                  <a:lnTo>
                    <a:pt x="34595" y="43820"/>
                  </a:lnTo>
                  <a:lnTo>
                    <a:pt x="35046" y="45778"/>
                  </a:lnTo>
                  <a:lnTo>
                    <a:pt x="35663" y="45977"/>
                  </a:lnTo>
                  <a:lnTo>
                    <a:pt x="37936" y="45600"/>
                  </a:lnTo>
                  <a:lnTo>
                    <a:pt x="44377" y="45600"/>
                  </a:lnTo>
                  <a:lnTo>
                    <a:pt x="41989" y="43820"/>
                  </a:lnTo>
                  <a:close/>
                </a:path>
                <a:path w="307340" h="54609">
                  <a:moveTo>
                    <a:pt x="27536" y="38930"/>
                  </a:moveTo>
                  <a:lnTo>
                    <a:pt x="22156" y="38930"/>
                  </a:lnTo>
                  <a:lnTo>
                    <a:pt x="23810" y="40522"/>
                  </a:lnTo>
                  <a:lnTo>
                    <a:pt x="27852" y="41810"/>
                  </a:lnTo>
                  <a:lnTo>
                    <a:pt x="29747" y="43621"/>
                  </a:lnTo>
                  <a:lnTo>
                    <a:pt x="31171" y="43653"/>
                  </a:lnTo>
                  <a:lnTo>
                    <a:pt x="33517" y="43946"/>
                  </a:lnTo>
                  <a:lnTo>
                    <a:pt x="34595" y="43820"/>
                  </a:lnTo>
                  <a:lnTo>
                    <a:pt x="41989" y="43820"/>
                  </a:lnTo>
                  <a:lnTo>
                    <a:pt x="40668" y="42836"/>
                  </a:lnTo>
                  <a:lnTo>
                    <a:pt x="40338" y="42626"/>
                  </a:lnTo>
                  <a:lnTo>
                    <a:pt x="36815" y="42626"/>
                  </a:lnTo>
                  <a:lnTo>
                    <a:pt x="35182" y="41328"/>
                  </a:lnTo>
                  <a:lnTo>
                    <a:pt x="30512" y="39716"/>
                  </a:lnTo>
                  <a:lnTo>
                    <a:pt x="27536" y="38930"/>
                  </a:lnTo>
                  <a:close/>
                </a:path>
                <a:path w="307340" h="54609">
                  <a:moveTo>
                    <a:pt x="120943" y="42438"/>
                  </a:moveTo>
                  <a:lnTo>
                    <a:pt x="116195" y="42438"/>
                  </a:lnTo>
                  <a:lnTo>
                    <a:pt x="119786" y="42867"/>
                  </a:lnTo>
                  <a:lnTo>
                    <a:pt x="120697" y="42585"/>
                  </a:lnTo>
                  <a:lnTo>
                    <a:pt x="120943" y="42438"/>
                  </a:lnTo>
                  <a:close/>
                </a:path>
                <a:path w="307340" h="54609">
                  <a:moveTo>
                    <a:pt x="39925" y="42365"/>
                  </a:moveTo>
                  <a:lnTo>
                    <a:pt x="36815" y="42626"/>
                  </a:lnTo>
                  <a:lnTo>
                    <a:pt x="40338" y="42626"/>
                  </a:lnTo>
                  <a:lnTo>
                    <a:pt x="39925" y="42365"/>
                  </a:lnTo>
                  <a:close/>
                </a:path>
                <a:path w="307340" h="54609">
                  <a:moveTo>
                    <a:pt x="124153" y="37977"/>
                  </a:moveTo>
                  <a:lnTo>
                    <a:pt x="120069" y="38312"/>
                  </a:lnTo>
                  <a:lnTo>
                    <a:pt x="117326" y="39129"/>
                  </a:lnTo>
                  <a:lnTo>
                    <a:pt x="113580" y="39360"/>
                  </a:lnTo>
                  <a:lnTo>
                    <a:pt x="111583" y="40522"/>
                  </a:lnTo>
                  <a:lnTo>
                    <a:pt x="110949" y="41066"/>
                  </a:lnTo>
                  <a:lnTo>
                    <a:pt x="123242" y="41066"/>
                  </a:lnTo>
                  <a:lnTo>
                    <a:pt x="124488" y="40323"/>
                  </a:lnTo>
                  <a:lnTo>
                    <a:pt x="127702" y="39401"/>
                  </a:lnTo>
                  <a:lnTo>
                    <a:pt x="131844" y="39349"/>
                  </a:lnTo>
                  <a:lnTo>
                    <a:pt x="132414" y="39223"/>
                  </a:lnTo>
                  <a:lnTo>
                    <a:pt x="133486" y="38365"/>
                  </a:lnTo>
                  <a:lnTo>
                    <a:pt x="125587" y="38365"/>
                  </a:lnTo>
                  <a:lnTo>
                    <a:pt x="124153" y="37977"/>
                  </a:lnTo>
                  <a:close/>
                </a:path>
                <a:path w="307340" h="54609">
                  <a:moveTo>
                    <a:pt x="1382" y="0"/>
                  </a:moveTo>
                  <a:lnTo>
                    <a:pt x="0" y="3717"/>
                  </a:lnTo>
                  <a:lnTo>
                    <a:pt x="1507" y="7298"/>
                  </a:lnTo>
                  <a:lnTo>
                    <a:pt x="2167" y="12355"/>
                  </a:lnTo>
                  <a:lnTo>
                    <a:pt x="2634" y="13622"/>
                  </a:lnTo>
                  <a:lnTo>
                    <a:pt x="3047" y="15172"/>
                  </a:lnTo>
                  <a:lnTo>
                    <a:pt x="2885" y="15507"/>
                  </a:lnTo>
                  <a:lnTo>
                    <a:pt x="2840" y="15790"/>
                  </a:lnTo>
                  <a:lnTo>
                    <a:pt x="3099" y="16135"/>
                  </a:lnTo>
                  <a:lnTo>
                    <a:pt x="3329" y="16575"/>
                  </a:lnTo>
                  <a:lnTo>
                    <a:pt x="3769" y="17130"/>
                  </a:lnTo>
                  <a:lnTo>
                    <a:pt x="4135" y="17716"/>
                  </a:lnTo>
                  <a:lnTo>
                    <a:pt x="4388" y="18585"/>
                  </a:lnTo>
                  <a:lnTo>
                    <a:pt x="4565" y="19025"/>
                  </a:lnTo>
                  <a:lnTo>
                    <a:pt x="6942" y="22679"/>
                  </a:lnTo>
                  <a:lnTo>
                    <a:pt x="8575" y="26857"/>
                  </a:lnTo>
                  <a:lnTo>
                    <a:pt x="12973" y="30239"/>
                  </a:lnTo>
                  <a:lnTo>
                    <a:pt x="13701" y="33454"/>
                  </a:lnTo>
                  <a:lnTo>
                    <a:pt x="13827" y="33915"/>
                  </a:lnTo>
                  <a:lnTo>
                    <a:pt x="16271" y="35810"/>
                  </a:lnTo>
                  <a:lnTo>
                    <a:pt x="18868" y="38407"/>
                  </a:lnTo>
                  <a:lnTo>
                    <a:pt x="19266" y="39119"/>
                  </a:lnTo>
                  <a:lnTo>
                    <a:pt x="22156" y="38930"/>
                  </a:lnTo>
                  <a:lnTo>
                    <a:pt x="27536" y="38930"/>
                  </a:lnTo>
                  <a:lnTo>
                    <a:pt x="22941" y="36501"/>
                  </a:lnTo>
                  <a:lnTo>
                    <a:pt x="20774" y="36396"/>
                  </a:lnTo>
                  <a:lnTo>
                    <a:pt x="18229" y="34553"/>
                  </a:lnTo>
                  <a:lnTo>
                    <a:pt x="17360" y="34135"/>
                  </a:lnTo>
                  <a:lnTo>
                    <a:pt x="14282" y="29318"/>
                  </a:lnTo>
                  <a:lnTo>
                    <a:pt x="11161" y="25842"/>
                  </a:lnTo>
                  <a:lnTo>
                    <a:pt x="5215" y="17716"/>
                  </a:lnTo>
                  <a:lnTo>
                    <a:pt x="2418" y="12826"/>
                  </a:lnTo>
                  <a:lnTo>
                    <a:pt x="2910" y="4512"/>
                  </a:lnTo>
                  <a:lnTo>
                    <a:pt x="1308" y="2418"/>
                  </a:lnTo>
                  <a:lnTo>
                    <a:pt x="1382" y="0"/>
                  </a:lnTo>
                  <a:close/>
                </a:path>
                <a:path w="307340" h="54609">
                  <a:moveTo>
                    <a:pt x="130760" y="34878"/>
                  </a:moveTo>
                  <a:lnTo>
                    <a:pt x="125587" y="38365"/>
                  </a:lnTo>
                  <a:lnTo>
                    <a:pt x="133486" y="38365"/>
                  </a:lnTo>
                  <a:lnTo>
                    <a:pt x="134100" y="37873"/>
                  </a:lnTo>
                  <a:lnTo>
                    <a:pt x="135835" y="37873"/>
                  </a:lnTo>
                  <a:lnTo>
                    <a:pt x="141817" y="35632"/>
                  </a:lnTo>
                  <a:lnTo>
                    <a:pt x="148468" y="35632"/>
                  </a:lnTo>
                  <a:lnTo>
                    <a:pt x="149871" y="35150"/>
                  </a:lnTo>
                  <a:lnTo>
                    <a:pt x="135713" y="35150"/>
                  </a:lnTo>
                  <a:lnTo>
                    <a:pt x="130760" y="34878"/>
                  </a:lnTo>
                  <a:close/>
                </a:path>
                <a:path w="307340" h="54609">
                  <a:moveTo>
                    <a:pt x="135835" y="37873"/>
                  </a:moveTo>
                  <a:lnTo>
                    <a:pt x="134100" y="37873"/>
                  </a:lnTo>
                  <a:lnTo>
                    <a:pt x="135639" y="37946"/>
                  </a:lnTo>
                  <a:lnTo>
                    <a:pt x="135835" y="37873"/>
                  </a:lnTo>
                  <a:close/>
                </a:path>
                <a:path w="307340" h="54609">
                  <a:moveTo>
                    <a:pt x="148468" y="35632"/>
                  </a:moveTo>
                  <a:lnTo>
                    <a:pt x="141817" y="35632"/>
                  </a:lnTo>
                  <a:lnTo>
                    <a:pt x="147126" y="36093"/>
                  </a:lnTo>
                  <a:lnTo>
                    <a:pt x="148468" y="35632"/>
                  </a:lnTo>
                  <a:close/>
                </a:path>
                <a:path w="307340" h="54609">
                  <a:moveTo>
                    <a:pt x="142990" y="32648"/>
                  </a:moveTo>
                  <a:lnTo>
                    <a:pt x="135713" y="35150"/>
                  </a:lnTo>
                  <a:lnTo>
                    <a:pt x="149871" y="35150"/>
                  </a:lnTo>
                  <a:lnTo>
                    <a:pt x="153555" y="33894"/>
                  </a:lnTo>
                  <a:lnTo>
                    <a:pt x="155021" y="33527"/>
                  </a:lnTo>
                  <a:lnTo>
                    <a:pt x="159827" y="33402"/>
                  </a:lnTo>
                  <a:lnTo>
                    <a:pt x="160810" y="33035"/>
                  </a:lnTo>
                  <a:lnTo>
                    <a:pt x="146058" y="33035"/>
                  </a:lnTo>
                  <a:lnTo>
                    <a:pt x="142990" y="32648"/>
                  </a:lnTo>
                  <a:close/>
                </a:path>
                <a:path w="307340" h="54609">
                  <a:moveTo>
                    <a:pt x="171272" y="26260"/>
                  </a:moveTo>
                  <a:lnTo>
                    <a:pt x="165691" y="26564"/>
                  </a:lnTo>
                  <a:lnTo>
                    <a:pt x="164382" y="27664"/>
                  </a:lnTo>
                  <a:lnTo>
                    <a:pt x="157942" y="28407"/>
                  </a:lnTo>
                  <a:lnTo>
                    <a:pt x="153283" y="29737"/>
                  </a:lnTo>
                  <a:lnTo>
                    <a:pt x="146058" y="33035"/>
                  </a:lnTo>
                  <a:lnTo>
                    <a:pt x="160810" y="33035"/>
                  </a:lnTo>
                  <a:lnTo>
                    <a:pt x="162832" y="32281"/>
                  </a:lnTo>
                  <a:lnTo>
                    <a:pt x="166063" y="31245"/>
                  </a:lnTo>
                  <a:lnTo>
                    <a:pt x="165827" y="31245"/>
                  </a:lnTo>
                  <a:lnTo>
                    <a:pt x="166193" y="31203"/>
                  </a:lnTo>
                  <a:lnTo>
                    <a:pt x="167116" y="31203"/>
                  </a:lnTo>
                  <a:lnTo>
                    <a:pt x="171952" y="31046"/>
                  </a:lnTo>
                  <a:lnTo>
                    <a:pt x="176622" y="27287"/>
                  </a:lnTo>
                  <a:lnTo>
                    <a:pt x="181041" y="26292"/>
                  </a:lnTo>
                  <a:lnTo>
                    <a:pt x="175282" y="26292"/>
                  </a:lnTo>
                  <a:lnTo>
                    <a:pt x="171272" y="26260"/>
                  </a:lnTo>
                  <a:close/>
                </a:path>
                <a:path w="307340" h="54609">
                  <a:moveTo>
                    <a:pt x="166193" y="31203"/>
                  </a:moveTo>
                  <a:lnTo>
                    <a:pt x="165827" y="31245"/>
                  </a:lnTo>
                  <a:lnTo>
                    <a:pt x="166089" y="31236"/>
                  </a:lnTo>
                  <a:close/>
                </a:path>
                <a:path w="307340" h="54609">
                  <a:moveTo>
                    <a:pt x="167116" y="31203"/>
                  </a:moveTo>
                  <a:lnTo>
                    <a:pt x="166193" y="31203"/>
                  </a:lnTo>
                  <a:lnTo>
                    <a:pt x="167116" y="31203"/>
                  </a:lnTo>
                  <a:close/>
                </a:path>
                <a:path w="307340" h="54609">
                  <a:moveTo>
                    <a:pt x="179418" y="22920"/>
                  </a:moveTo>
                  <a:lnTo>
                    <a:pt x="178916" y="23119"/>
                  </a:lnTo>
                  <a:lnTo>
                    <a:pt x="175282" y="26292"/>
                  </a:lnTo>
                  <a:lnTo>
                    <a:pt x="181041" y="26292"/>
                  </a:lnTo>
                  <a:lnTo>
                    <a:pt x="184622" y="25486"/>
                  </a:lnTo>
                  <a:lnTo>
                    <a:pt x="186137" y="24627"/>
                  </a:lnTo>
                  <a:lnTo>
                    <a:pt x="183020" y="24627"/>
                  </a:lnTo>
                  <a:lnTo>
                    <a:pt x="179418" y="22920"/>
                  </a:lnTo>
                  <a:close/>
                </a:path>
                <a:path w="307340" h="54609">
                  <a:moveTo>
                    <a:pt x="190985" y="24062"/>
                  </a:moveTo>
                  <a:lnTo>
                    <a:pt x="187135" y="24062"/>
                  </a:lnTo>
                  <a:lnTo>
                    <a:pt x="189920" y="24826"/>
                  </a:lnTo>
                  <a:lnTo>
                    <a:pt x="190985" y="24062"/>
                  </a:lnTo>
                  <a:close/>
                </a:path>
                <a:path w="307340" h="54609">
                  <a:moveTo>
                    <a:pt x="192276" y="19842"/>
                  </a:moveTo>
                  <a:lnTo>
                    <a:pt x="190046" y="20177"/>
                  </a:lnTo>
                  <a:lnTo>
                    <a:pt x="185418" y="22439"/>
                  </a:lnTo>
                  <a:lnTo>
                    <a:pt x="183020" y="24627"/>
                  </a:lnTo>
                  <a:lnTo>
                    <a:pt x="186137" y="24627"/>
                  </a:lnTo>
                  <a:lnTo>
                    <a:pt x="187135" y="24062"/>
                  </a:lnTo>
                  <a:lnTo>
                    <a:pt x="190985" y="24062"/>
                  </a:lnTo>
                  <a:lnTo>
                    <a:pt x="193114" y="22533"/>
                  </a:lnTo>
                  <a:lnTo>
                    <a:pt x="199645" y="22533"/>
                  </a:lnTo>
                  <a:lnTo>
                    <a:pt x="202611" y="20093"/>
                  </a:lnTo>
                  <a:lnTo>
                    <a:pt x="205616" y="19978"/>
                  </a:lnTo>
                  <a:lnTo>
                    <a:pt x="205925" y="19905"/>
                  </a:lnTo>
                  <a:lnTo>
                    <a:pt x="196528" y="19905"/>
                  </a:lnTo>
                  <a:lnTo>
                    <a:pt x="192276" y="19842"/>
                  </a:lnTo>
                  <a:close/>
                </a:path>
                <a:path w="307340" h="54609">
                  <a:moveTo>
                    <a:pt x="199645" y="22533"/>
                  </a:moveTo>
                  <a:lnTo>
                    <a:pt x="193114" y="22533"/>
                  </a:lnTo>
                  <a:lnTo>
                    <a:pt x="197418" y="24365"/>
                  </a:lnTo>
                  <a:lnTo>
                    <a:pt x="199645" y="22533"/>
                  </a:lnTo>
                  <a:close/>
                </a:path>
                <a:path w="307340" h="54609">
                  <a:moveTo>
                    <a:pt x="257681" y="17821"/>
                  </a:moveTo>
                  <a:lnTo>
                    <a:pt x="243029" y="17821"/>
                  </a:lnTo>
                  <a:lnTo>
                    <a:pt x="243992" y="18125"/>
                  </a:lnTo>
                  <a:lnTo>
                    <a:pt x="248201" y="20355"/>
                  </a:lnTo>
                  <a:lnTo>
                    <a:pt x="251971" y="20889"/>
                  </a:lnTo>
                  <a:lnTo>
                    <a:pt x="258212" y="21601"/>
                  </a:lnTo>
                  <a:lnTo>
                    <a:pt x="260861" y="21046"/>
                  </a:lnTo>
                  <a:lnTo>
                    <a:pt x="267944" y="21046"/>
                  </a:lnTo>
                  <a:lnTo>
                    <a:pt x="264117" y="19214"/>
                  </a:lnTo>
                  <a:lnTo>
                    <a:pt x="258191" y="17884"/>
                  </a:lnTo>
                  <a:lnTo>
                    <a:pt x="257681" y="17821"/>
                  </a:lnTo>
                  <a:close/>
                </a:path>
                <a:path w="307340" h="54609">
                  <a:moveTo>
                    <a:pt x="201302" y="17067"/>
                  </a:moveTo>
                  <a:lnTo>
                    <a:pt x="200433" y="17339"/>
                  </a:lnTo>
                  <a:lnTo>
                    <a:pt x="198308" y="19737"/>
                  </a:lnTo>
                  <a:lnTo>
                    <a:pt x="196528" y="19905"/>
                  </a:lnTo>
                  <a:lnTo>
                    <a:pt x="205925" y="19905"/>
                  </a:lnTo>
                  <a:lnTo>
                    <a:pt x="210548" y="18805"/>
                  </a:lnTo>
                  <a:lnTo>
                    <a:pt x="213995" y="18805"/>
                  </a:lnTo>
                  <a:lnTo>
                    <a:pt x="215982" y="18093"/>
                  </a:lnTo>
                  <a:lnTo>
                    <a:pt x="220247" y="18093"/>
                  </a:lnTo>
                  <a:lnTo>
                    <a:pt x="221517" y="17130"/>
                  </a:lnTo>
                  <a:lnTo>
                    <a:pt x="204894" y="17130"/>
                  </a:lnTo>
                  <a:lnTo>
                    <a:pt x="201302" y="17067"/>
                  </a:lnTo>
                  <a:close/>
                </a:path>
                <a:path w="307340" h="54609">
                  <a:moveTo>
                    <a:pt x="220247" y="18093"/>
                  </a:moveTo>
                  <a:lnTo>
                    <a:pt x="215982" y="18093"/>
                  </a:lnTo>
                  <a:lnTo>
                    <a:pt x="216401" y="18208"/>
                  </a:lnTo>
                  <a:lnTo>
                    <a:pt x="218066" y="19392"/>
                  </a:lnTo>
                  <a:lnTo>
                    <a:pt x="218977" y="19057"/>
                  </a:lnTo>
                  <a:lnTo>
                    <a:pt x="220247" y="18093"/>
                  </a:lnTo>
                  <a:close/>
                </a:path>
                <a:path w="307340" h="54609">
                  <a:moveTo>
                    <a:pt x="213995" y="18805"/>
                  </a:moveTo>
                  <a:lnTo>
                    <a:pt x="210548" y="18805"/>
                  </a:lnTo>
                  <a:lnTo>
                    <a:pt x="213176" y="19098"/>
                  </a:lnTo>
                  <a:lnTo>
                    <a:pt x="213995" y="18805"/>
                  </a:lnTo>
                  <a:close/>
                </a:path>
                <a:path w="307340" h="54609">
                  <a:moveTo>
                    <a:pt x="245125" y="16334"/>
                  </a:moveTo>
                  <a:lnTo>
                    <a:pt x="231165" y="16334"/>
                  </a:lnTo>
                  <a:lnTo>
                    <a:pt x="236579" y="18585"/>
                  </a:lnTo>
                  <a:lnTo>
                    <a:pt x="243029" y="17821"/>
                  </a:lnTo>
                  <a:lnTo>
                    <a:pt x="257681" y="17821"/>
                  </a:lnTo>
                  <a:lnTo>
                    <a:pt x="255133" y="17507"/>
                  </a:lnTo>
                  <a:lnTo>
                    <a:pt x="252492" y="16732"/>
                  </a:lnTo>
                  <a:lnTo>
                    <a:pt x="246128" y="16732"/>
                  </a:lnTo>
                  <a:lnTo>
                    <a:pt x="245125" y="16334"/>
                  </a:lnTo>
                  <a:close/>
                </a:path>
                <a:path w="307340" h="54609">
                  <a:moveTo>
                    <a:pt x="226789" y="16983"/>
                  </a:moveTo>
                  <a:lnTo>
                    <a:pt x="221710" y="16983"/>
                  </a:lnTo>
                  <a:lnTo>
                    <a:pt x="223825" y="17423"/>
                  </a:lnTo>
                  <a:lnTo>
                    <a:pt x="226789" y="16983"/>
                  </a:lnTo>
                  <a:close/>
                </a:path>
                <a:path w="307340" h="54609">
                  <a:moveTo>
                    <a:pt x="207334" y="16062"/>
                  </a:moveTo>
                  <a:lnTo>
                    <a:pt x="204894" y="17130"/>
                  </a:lnTo>
                  <a:lnTo>
                    <a:pt x="221517" y="17130"/>
                  </a:lnTo>
                  <a:lnTo>
                    <a:pt x="221710" y="16983"/>
                  </a:lnTo>
                  <a:lnTo>
                    <a:pt x="226789" y="16983"/>
                  </a:lnTo>
                  <a:lnTo>
                    <a:pt x="229683" y="16554"/>
                  </a:lnTo>
                  <a:lnTo>
                    <a:pt x="212202" y="16554"/>
                  </a:lnTo>
                  <a:lnTo>
                    <a:pt x="207334" y="16062"/>
                  </a:lnTo>
                  <a:close/>
                </a:path>
                <a:path w="307340" h="54609">
                  <a:moveTo>
                    <a:pt x="249280" y="15790"/>
                  </a:moveTo>
                  <a:lnTo>
                    <a:pt x="246128" y="16732"/>
                  </a:lnTo>
                  <a:lnTo>
                    <a:pt x="252492" y="16732"/>
                  </a:lnTo>
                  <a:lnTo>
                    <a:pt x="249280" y="15790"/>
                  </a:lnTo>
                  <a:close/>
                </a:path>
                <a:path w="307340" h="54609">
                  <a:moveTo>
                    <a:pt x="214276" y="14795"/>
                  </a:moveTo>
                  <a:lnTo>
                    <a:pt x="212202" y="16554"/>
                  </a:lnTo>
                  <a:lnTo>
                    <a:pt x="229683" y="16554"/>
                  </a:lnTo>
                  <a:lnTo>
                    <a:pt x="231165" y="16334"/>
                  </a:lnTo>
                  <a:lnTo>
                    <a:pt x="245125" y="16334"/>
                  </a:lnTo>
                  <a:lnTo>
                    <a:pt x="244281" y="15999"/>
                  </a:lnTo>
                  <a:lnTo>
                    <a:pt x="217804" y="15999"/>
                  </a:lnTo>
                  <a:lnTo>
                    <a:pt x="214276" y="14795"/>
                  </a:lnTo>
                  <a:close/>
                </a:path>
                <a:path w="307340" h="54609">
                  <a:moveTo>
                    <a:pt x="223731" y="13622"/>
                  </a:moveTo>
                  <a:lnTo>
                    <a:pt x="221542" y="13989"/>
                  </a:lnTo>
                  <a:lnTo>
                    <a:pt x="218820" y="15507"/>
                  </a:lnTo>
                  <a:lnTo>
                    <a:pt x="217804" y="15999"/>
                  </a:lnTo>
                  <a:lnTo>
                    <a:pt x="244281" y="15999"/>
                  </a:lnTo>
                  <a:lnTo>
                    <a:pt x="242064" y="15119"/>
                  </a:lnTo>
                  <a:lnTo>
                    <a:pt x="232317" y="15119"/>
                  </a:lnTo>
                  <a:lnTo>
                    <a:pt x="232144" y="14952"/>
                  </a:lnTo>
                  <a:lnTo>
                    <a:pt x="228003" y="14952"/>
                  </a:lnTo>
                  <a:lnTo>
                    <a:pt x="226778" y="14774"/>
                  </a:lnTo>
                  <a:lnTo>
                    <a:pt x="223731" y="13622"/>
                  </a:lnTo>
                  <a:close/>
                </a:path>
                <a:path w="307340" h="54609">
                  <a:moveTo>
                    <a:pt x="240243" y="14397"/>
                  </a:moveTo>
                  <a:lnTo>
                    <a:pt x="236998" y="14659"/>
                  </a:lnTo>
                  <a:lnTo>
                    <a:pt x="232317" y="15119"/>
                  </a:lnTo>
                  <a:lnTo>
                    <a:pt x="242064" y="15119"/>
                  </a:lnTo>
                  <a:lnTo>
                    <a:pt x="240243" y="14397"/>
                  </a:lnTo>
                  <a:close/>
                </a:path>
                <a:path w="307340" h="54609">
                  <a:moveTo>
                    <a:pt x="230998" y="13842"/>
                  </a:moveTo>
                  <a:lnTo>
                    <a:pt x="228003" y="14952"/>
                  </a:lnTo>
                  <a:lnTo>
                    <a:pt x="232144" y="14952"/>
                  </a:lnTo>
                  <a:lnTo>
                    <a:pt x="230998" y="13842"/>
                  </a:lnTo>
                  <a:close/>
                </a:path>
              </a:pathLst>
            </a:custGeom>
            <a:solidFill>
              <a:srgbClr val="EBE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8178190" y="7861687"/>
              <a:ext cx="416559" cy="128270"/>
            </a:xfrm>
            <a:custGeom>
              <a:avLst/>
              <a:gdLst/>
              <a:ahLst/>
              <a:cxnLst/>
              <a:rect l="l" t="t" r="r" b="b"/>
              <a:pathLst>
                <a:path w="416559" h="128270">
                  <a:moveTo>
                    <a:pt x="351800" y="0"/>
                  </a:moveTo>
                  <a:lnTo>
                    <a:pt x="345319" y="1528"/>
                  </a:lnTo>
                  <a:lnTo>
                    <a:pt x="342869" y="1643"/>
                  </a:lnTo>
                  <a:lnTo>
                    <a:pt x="339790" y="963"/>
                  </a:lnTo>
                  <a:lnTo>
                    <a:pt x="338858" y="1162"/>
                  </a:lnTo>
                  <a:lnTo>
                    <a:pt x="337204" y="2460"/>
                  </a:lnTo>
                  <a:lnTo>
                    <a:pt x="336282" y="2628"/>
                  </a:lnTo>
                  <a:lnTo>
                    <a:pt x="335298" y="2052"/>
                  </a:lnTo>
                  <a:lnTo>
                    <a:pt x="333361" y="1539"/>
                  </a:lnTo>
                  <a:lnTo>
                    <a:pt x="331288" y="2073"/>
                  </a:lnTo>
                  <a:lnTo>
                    <a:pt x="329047" y="1162"/>
                  </a:lnTo>
                  <a:lnTo>
                    <a:pt x="325183" y="3937"/>
                  </a:lnTo>
                  <a:lnTo>
                    <a:pt x="320199" y="1790"/>
                  </a:lnTo>
                  <a:lnTo>
                    <a:pt x="316252" y="4460"/>
                  </a:lnTo>
                  <a:lnTo>
                    <a:pt x="312199" y="3518"/>
                  </a:lnTo>
                  <a:lnTo>
                    <a:pt x="310042" y="6732"/>
                  </a:lnTo>
                  <a:lnTo>
                    <a:pt x="306200" y="9203"/>
                  </a:lnTo>
                  <a:lnTo>
                    <a:pt x="305226" y="8743"/>
                  </a:lnTo>
                  <a:lnTo>
                    <a:pt x="298325" y="9769"/>
                  </a:lnTo>
                  <a:lnTo>
                    <a:pt x="292923" y="12324"/>
                  </a:lnTo>
                  <a:lnTo>
                    <a:pt x="283980" y="15968"/>
                  </a:lnTo>
                  <a:lnTo>
                    <a:pt x="280179" y="17737"/>
                  </a:lnTo>
                  <a:lnTo>
                    <a:pt x="273604" y="24041"/>
                  </a:lnTo>
                  <a:lnTo>
                    <a:pt x="270044" y="22753"/>
                  </a:lnTo>
                  <a:lnTo>
                    <a:pt x="269112" y="23255"/>
                  </a:lnTo>
                  <a:lnTo>
                    <a:pt x="267489" y="27381"/>
                  </a:lnTo>
                  <a:lnTo>
                    <a:pt x="264086" y="28407"/>
                  </a:lnTo>
                  <a:lnTo>
                    <a:pt x="258327" y="32061"/>
                  </a:lnTo>
                  <a:lnTo>
                    <a:pt x="255730" y="34491"/>
                  </a:lnTo>
                  <a:lnTo>
                    <a:pt x="250735" y="37695"/>
                  </a:lnTo>
                  <a:lnTo>
                    <a:pt x="245646" y="39873"/>
                  </a:lnTo>
                  <a:lnTo>
                    <a:pt x="244934" y="39915"/>
                  </a:lnTo>
                  <a:lnTo>
                    <a:pt x="243678" y="42784"/>
                  </a:lnTo>
                  <a:lnTo>
                    <a:pt x="241699" y="43695"/>
                  </a:lnTo>
                  <a:lnTo>
                    <a:pt x="238788" y="44647"/>
                  </a:lnTo>
                  <a:lnTo>
                    <a:pt x="238160" y="45024"/>
                  </a:lnTo>
                  <a:lnTo>
                    <a:pt x="237950" y="46281"/>
                  </a:lnTo>
                  <a:lnTo>
                    <a:pt x="237689" y="46752"/>
                  </a:lnTo>
                  <a:lnTo>
                    <a:pt x="234181" y="48344"/>
                  </a:lnTo>
                  <a:lnTo>
                    <a:pt x="232181" y="51715"/>
                  </a:lnTo>
                  <a:lnTo>
                    <a:pt x="225961" y="52679"/>
                  </a:lnTo>
                  <a:lnTo>
                    <a:pt x="224275" y="54699"/>
                  </a:lnTo>
                  <a:lnTo>
                    <a:pt x="221752" y="59401"/>
                  </a:lnTo>
                  <a:lnTo>
                    <a:pt x="219155" y="60029"/>
                  </a:lnTo>
                  <a:lnTo>
                    <a:pt x="214726" y="61757"/>
                  </a:lnTo>
                  <a:lnTo>
                    <a:pt x="213532" y="64542"/>
                  </a:lnTo>
                  <a:lnTo>
                    <a:pt x="212318" y="65641"/>
                  </a:lnTo>
                  <a:lnTo>
                    <a:pt x="207040" y="67338"/>
                  </a:lnTo>
                  <a:lnTo>
                    <a:pt x="203857" y="69537"/>
                  </a:lnTo>
                  <a:lnTo>
                    <a:pt x="198318" y="75097"/>
                  </a:lnTo>
                  <a:lnTo>
                    <a:pt x="191878" y="78887"/>
                  </a:lnTo>
                  <a:lnTo>
                    <a:pt x="187763" y="81892"/>
                  </a:lnTo>
                  <a:lnTo>
                    <a:pt x="185795" y="82992"/>
                  </a:lnTo>
                  <a:lnTo>
                    <a:pt x="182067" y="86677"/>
                  </a:lnTo>
                  <a:lnTo>
                    <a:pt x="179031" y="87117"/>
                  </a:lnTo>
                  <a:lnTo>
                    <a:pt x="177837" y="88028"/>
                  </a:lnTo>
                  <a:lnTo>
                    <a:pt x="175429" y="91316"/>
                  </a:lnTo>
                  <a:lnTo>
                    <a:pt x="169722" y="94478"/>
                  </a:lnTo>
                  <a:lnTo>
                    <a:pt x="168633" y="95295"/>
                  </a:lnTo>
                  <a:lnTo>
                    <a:pt x="166602" y="97431"/>
                  </a:lnTo>
                  <a:lnTo>
                    <a:pt x="165335" y="98279"/>
                  </a:lnTo>
                  <a:lnTo>
                    <a:pt x="162801" y="97515"/>
                  </a:lnTo>
                  <a:lnTo>
                    <a:pt x="161879" y="97641"/>
                  </a:lnTo>
                  <a:lnTo>
                    <a:pt x="160937" y="99410"/>
                  </a:lnTo>
                  <a:lnTo>
                    <a:pt x="156728" y="100332"/>
                  </a:lnTo>
                  <a:lnTo>
                    <a:pt x="155021" y="102112"/>
                  </a:lnTo>
                  <a:lnTo>
                    <a:pt x="151388" y="104342"/>
                  </a:lnTo>
                  <a:lnTo>
                    <a:pt x="149723" y="104855"/>
                  </a:lnTo>
                  <a:lnTo>
                    <a:pt x="144780" y="105546"/>
                  </a:lnTo>
                  <a:lnTo>
                    <a:pt x="138875" y="110247"/>
                  </a:lnTo>
                  <a:lnTo>
                    <a:pt x="133388" y="112226"/>
                  </a:lnTo>
                  <a:lnTo>
                    <a:pt x="129598" y="112991"/>
                  </a:lnTo>
                  <a:lnTo>
                    <a:pt x="126195" y="116739"/>
                  </a:lnTo>
                  <a:lnTo>
                    <a:pt x="125462" y="116907"/>
                  </a:lnTo>
                  <a:lnTo>
                    <a:pt x="121127" y="116216"/>
                  </a:lnTo>
                  <a:lnTo>
                    <a:pt x="117933" y="116174"/>
                  </a:lnTo>
                  <a:lnTo>
                    <a:pt x="114572" y="118656"/>
                  </a:lnTo>
                  <a:lnTo>
                    <a:pt x="111253" y="118404"/>
                  </a:lnTo>
                  <a:lnTo>
                    <a:pt x="108614" y="120341"/>
                  </a:lnTo>
                  <a:lnTo>
                    <a:pt x="103640" y="120352"/>
                  </a:lnTo>
                  <a:lnTo>
                    <a:pt x="101881" y="121200"/>
                  </a:lnTo>
                  <a:lnTo>
                    <a:pt x="94803" y="123064"/>
                  </a:lnTo>
                  <a:lnTo>
                    <a:pt x="89976" y="121765"/>
                  </a:lnTo>
                  <a:lnTo>
                    <a:pt x="87819" y="122059"/>
                  </a:lnTo>
                  <a:lnTo>
                    <a:pt x="83955" y="123451"/>
                  </a:lnTo>
                  <a:lnTo>
                    <a:pt x="77945" y="124247"/>
                  </a:lnTo>
                  <a:lnTo>
                    <a:pt x="76186" y="122708"/>
                  </a:lnTo>
                  <a:lnTo>
                    <a:pt x="63725" y="117525"/>
                  </a:lnTo>
                  <a:lnTo>
                    <a:pt x="54448" y="115043"/>
                  </a:lnTo>
                  <a:lnTo>
                    <a:pt x="51914" y="112028"/>
                  </a:lnTo>
                  <a:lnTo>
                    <a:pt x="46291" y="106761"/>
                  </a:lnTo>
                  <a:lnTo>
                    <a:pt x="43904" y="103703"/>
                  </a:lnTo>
                  <a:lnTo>
                    <a:pt x="40438" y="97651"/>
                  </a:lnTo>
                  <a:lnTo>
                    <a:pt x="38438" y="95222"/>
                  </a:lnTo>
                  <a:lnTo>
                    <a:pt x="37799" y="90468"/>
                  </a:lnTo>
                  <a:lnTo>
                    <a:pt x="37098" y="88594"/>
                  </a:lnTo>
                  <a:lnTo>
                    <a:pt x="34354" y="83400"/>
                  </a:lnTo>
                  <a:lnTo>
                    <a:pt x="34522" y="80489"/>
                  </a:lnTo>
                  <a:lnTo>
                    <a:pt x="30260" y="74772"/>
                  </a:lnTo>
                  <a:lnTo>
                    <a:pt x="27496" y="69725"/>
                  </a:lnTo>
                  <a:lnTo>
                    <a:pt x="24868" y="58500"/>
                  </a:lnTo>
                  <a:lnTo>
                    <a:pt x="21339" y="54228"/>
                  </a:lnTo>
                  <a:lnTo>
                    <a:pt x="17905" y="49202"/>
                  </a:lnTo>
                  <a:lnTo>
                    <a:pt x="17790" y="45642"/>
                  </a:lnTo>
                  <a:lnTo>
                    <a:pt x="14722" y="44585"/>
                  </a:lnTo>
                  <a:lnTo>
                    <a:pt x="11716" y="41339"/>
                  </a:lnTo>
                  <a:lnTo>
                    <a:pt x="12010" y="38134"/>
                  </a:lnTo>
                  <a:lnTo>
                    <a:pt x="7905" y="35171"/>
                  </a:lnTo>
                  <a:lnTo>
                    <a:pt x="4722" y="30669"/>
                  </a:lnTo>
                  <a:lnTo>
                    <a:pt x="2628" y="28177"/>
                  </a:lnTo>
                  <a:lnTo>
                    <a:pt x="0" y="26166"/>
                  </a:lnTo>
                  <a:lnTo>
                    <a:pt x="219" y="27611"/>
                  </a:lnTo>
                  <a:lnTo>
                    <a:pt x="1581" y="28198"/>
                  </a:lnTo>
                  <a:lnTo>
                    <a:pt x="5633" y="33171"/>
                  </a:lnTo>
                  <a:lnTo>
                    <a:pt x="7120" y="36689"/>
                  </a:lnTo>
                  <a:lnTo>
                    <a:pt x="8376" y="36794"/>
                  </a:lnTo>
                  <a:lnTo>
                    <a:pt x="9926" y="38459"/>
                  </a:lnTo>
                  <a:lnTo>
                    <a:pt x="11141" y="39129"/>
                  </a:lnTo>
                  <a:lnTo>
                    <a:pt x="10418" y="40647"/>
                  </a:lnTo>
                  <a:lnTo>
                    <a:pt x="10973" y="42543"/>
                  </a:lnTo>
                  <a:lnTo>
                    <a:pt x="15465" y="47977"/>
                  </a:lnTo>
                  <a:lnTo>
                    <a:pt x="18125" y="52689"/>
                  </a:lnTo>
                  <a:lnTo>
                    <a:pt x="19308" y="54103"/>
                  </a:lnTo>
                  <a:lnTo>
                    <a:pt x="19570" y="57338"/>
                  </a:lnTo>
                  <a:lnTo>
                    <a:pt x="22941" y="59286"/>
                  </a:lnTo>
                  <a:lnTo>
                    <a:pt x="23706" y="60322"/>
                  </a:lnTo>
                  <a:lnTo>
                    <a:pt x="25140" y="68144"/>
                  </a:lnTo>
                  <a:lnTo>
                    <a:pt x="27674" y="73913"/>
                  </a:lnTo>
                  <a:lnTo>
                    <a:pt x="32229" y="80322"/>
                  </a:lnTo>
                  <a:lnTo>
                    <a:pt x="32909" y="85557"/>
                  </a:lnTo>
                  <a:lnTo>
                    <a:pt x="35297" y="89536"/>
                  </a:lnTo>
                  <a:lnTo>
                    <a:pt x="36930" y="97305"/>
                  </a:lnTo>
                  <a:lnTo>
                    <a:pt x="38606" y="100426"/>
                  </a:lnTo>
                  <a:lnTo>
                    <a:pt x="42019" y="105588"/>
                  </a:lnTo>
                  <a:lnTo>
                    <a:pt x="43904" y="108017"/>
                  </a:lnTo>
                  <a:lnTo>
                    <a:pt x="48982" y="112886"/>
                  </a:lnTo>
                  <a:lnTo>
                    <a:pt x="51799" y="115849"/>
                  </a:lnTo>
                  <a:lnTo>
                    <a:pt x="56993" y="118718"/>
                  </a:lnTo>
                  <a:lnTo>
                    <a:pt x="58689" y="119179"/>
                  </a:lnTo>
                  <a:lnTo>
                    <a:pt x="63191" y="121043"/>
                  </a:lnTo>
                  <a:lnTo>
                    <a:pt x="66354" y="121315"/>
                  </a:lnTo>
                  <a:lnTo>
                    <a:pt x="70982" y="123755"/>
                  </a:lnTo>
                  <a:lnTo>
                    <a:pt x="72908" y="124582"/>
                  </a:lnTo>
                  <a:lnTo>
                    <a:pt x="75840" y="124875"/>
                  </a:lnTo>
                  <a:lnTo>
                    <a:pt x="80133" y="128184"/>
                  </a:lnTo>
                  <a:lnTo>
                    <a:pt x="84374" y="126373"/>
                  </a:lnTo>
                  <a:lnTo>
                    <a:pt x="90290" y="125388"/>
                  </a:lnTo>
                  <a:lnTo>
                    <a:pt x="99661" y="125221"/>
                  </a:lnTo>
                  <a:lnTo>
                    <a:pt x="102729" y="123022"/>
                  </a:lnTo>
                  <a:lnTo>
                    <a:pt x="106415" y="123158"/>
                  </a:lnTo>
                  <a:lnTo>
                    <a:pt x="109410" y="121525"/>
                  </a:lnTo>
                  <a:lnTo>
                    <a:pt x="115546" y="120142"/>
                  </a:lnTo>
                  <a:lnTo>
                    <a:pt x="118488" y="120163"/>
                  </a:lnTo>
                  <a:lnTo>
                    <a:pt x="125064" y="119598"/>
                  </a:lnTo>
                  <a:lnTo>
                    <a:pt x="128603" y="118174"/>
                  </a:lnTo>
                  <a:lnTo>
                    <a:pt x="133922" y="114603"/>
                  </a:lnTo>
                  <a:lnTo>
                    <a:pt x="136446" y="114017"/>
                  </a:lnTo>
                  <a:lnTo>
                    <a:pt x="140414" y="112708"/>
                  </a:lnTo>
                  <a:lnTo>
                    <a:pt x="141681" y="112017"/>
                  </a:lnTo>
                  <a:lnTo>
                    <a:pt x="144519" y="109158"/>
                  </a:lnTo>
                  <a:lnTo>
                    <a:pt x="146131" y="107232"/>
                  </a:lnTo>
                  <a:lnTo>
                    <a:pt x="150142" y="108174"/>
                  </a:lnTo>
                  <a:lnTo>
                    <a:pt x="151943" y="106583"/>
                  </a:lnTo>
                  <a:lnTo>
                    <a:pt x="156079" y="103399"/>
                  </a:lnTo>
                  <a:lnTo>
                    <a:pt x="160581" y="101033"/>
                  </a:lnTo>
                  <a:lnTo>
                    <a:pt x="167680" y="99284"/>
                  </a:lnTo>
                  <a:lnTo>
                    <a:pt x="173848" y="94321"/>
                  </a:lnTo>
                  <a:lnTo>
                    <a:pt x="177533" y="93012"/>
                  </a:lnTo>
                  <a:lnTo>
                    <a:pt x="179963" y="89526"/>
                  </a:lnTo>
                  <a:lnTo>
                    <a:pt x="184517" y="89054"/>
                  </a:lnTo>
                  <a:lnTo>
                    <a:pt x="186371" y="86164"/>
                  </a:lnTo>
                  <a:lnTo>
                    <a:pt x="191198" y="81453"/>
                  </a:lnTo>
                  <a:lnTo>
                    <a:pt x="194203" y="79714"/>
                  </a:lnTo>
                  <a:lnTo>
                    <a:pt x="200705" y="76688"/>
                  </a:lnTo>
                  <a:lnTo>
                    <a:pt x="203218" y="73830"/>
                  </a:lnTo>
                  <a:lnTo>
                    <a:pt x="206925" y="72123"/>
                  </a:lnTo>
                  <a:lnTo>
                    <a:pt x="209218" y="67903"/>
                  </a:lnTo>
                  <a:lnTo>
                    <a:pt x="212527" y="68877"/>
                  </a:lnTo>
                  <a:lnTo>
                    <a:pt x="215281" y="64270"/>
                  </a:lnTo>
                  <a:lnTo>
                    <a:pt x="218160" y="62364"/>
                  </a:lnTo>
                  <a:lnTo>
                    <a:pt x="223197" y="60741"/>
                  </a:lnTo>
                  <a:lnTo>
                    <a:pt x="224139" y="59746"/>
                  </a:lnTo>
                  <a:lnTo>
                    <a:pt x="225668" y="56270"/>
                  </a:lnTo>
                  <a:lnTo>
                    <a:pt x="227144" y="54773"/>
                  </a:lnTo>
                  <a:lnTo>
                    <a:pt x="232380" y="52626"/>
                  </a:lnTo>
                  <a:lnTo>
                    <a:pt x="235375" y="50940"/>
                  </a:lnTo>
                  <a:lnTo>
                    <a:pt x="240359" y="46899"/>
                  </a:lnTo>
                  <a:lnTo>
                    <a:pt x="242359" y="46208"/>
                  </a:lnTo>
                  <a:lnTo>
                    <a:pt x="242955" y="45852"/>
                  </a:lnTo>
                  <a:lnTo>
                    <a:pt x="244306" y="42930"/>
                  </a:lnTo>
                  <a:lnTo>
                    <a:pt x="246557" y="42365"/>
                  </a:lnTo>
                  <a:lnTo>
                    <a:pt x="252798" y="39632"/>
                  </a:lnTo>
                  <a:lnTo>
                    <a:pt x="256452" y="37087"/>
                  </a:lnTo>
                  <a:lnTo>
                    <a:pt x="260484" y="32857"/>
                  </a:lnTo>
                  <a:lnTo>
                    <a:pt x="261520" y="32030"/>
                  </a:lnTo>
                  <a:lnTo>
                    <a:pt x="266693" y="30051"/>
                  </a:lnTo>
                  <a:lnTo>
                    <a:pt x="269771" y="27161"/>
                  </a:lnTo>
                  <a:lnTo>
                    <a:pt x="281520" y="20030"/>
                  </a:lnTo>
                  <a:lnTo>
                    <a:pt x="290462" y="14994"/>
                  </a:lnTo>
                  <a:lnTo>
                    <a:pt x="295561" y="13601"/>
                  </a:lnTo>
                  <a:lnTo>
                    <a:pt x="302472" y="11015"/>
                  </a:lnTo>
                  <a:lnTo>
                    <a:pt x="304598" y="10470"/>
                  </a:lnTo>
                  <a:lnTo>
                    <a:pt x="308231" y="10167"/>
                  </a:lnTo>
                  <a:lnTo>
                    <a:pt x="311707" y="6701"/>
                  </a:lnTo>
                  <a:lnTo>
                    <a:pt x="318649" y="4795"/>
                  </a:lnTo>
                  <a:lnTo>
                    <a:pt x="322063" y="4994"/>
                  </a:lnTo>
                  <a:lnTo>
                    <a:pt x="327927" y="3811"/>
                  </a:lnTo>
                  <a:lnTo>
                    <a:pt x="330555" y="4052"/>
                  </a:lnTo>
                  <a:lnTo>
                    <a:pt x="333822" y="3350"/>
                  </a:lnTo>
                  <a:lnTo>
                    <a:pt x="336241" y="4355"/>
                  </a:lnTo>
                  <a:lnTo>
                    <a:pt x="337330" y="4303"/>
                  </a:lnTo>
                  <a:lnTo>
                    <a:pt x="340754" y="3361"/>
                  </a:lnTo>
                  <a:lnTo>
                    <a:pt x="343047" y="3204"/>
                  </a:lnTo>
                  <a:lnTo>
                    <a:pt x="346931" y="4125"/>
                  </a:lnTo>
                  <a:lnTo>
                    <a:pt x="348397" y="3476"/>
                  </a:lnTo>
                  <a:lnTo>
                    <a:pt x="352198" y="2701"/>
                  </a:lnTo>
                  <a:lnTo>
                    <a:pt x="356470" y="4607"/>
                  </a:lnTo>
                  <a:lnTo>
                    <a:pt x="359727" y="3937"/>
                  </a:lnTo>
                  <a:lnTo>
                    <a:pt x="366261" y="3884"/>
                  </a:lnTo>
                  <a:lnTo>
                    <a:pt x="369632" y="4219"/>
                  </a:lnTo>
                  <a:lnTo>
                    <a:pt x="374627" y="6125"/>
                  </a:lnTo>
                  <a:lnTo>
                    <a:pt x="376501" y="6669"/>
                  </a:lnTo>
                  <a:lnTo>
                    <a:pt x="380040" y="6607"/>
                  </a:lnTo>
                  <a:lnTo>
                    <a:pt x="386103" y="9277"/>
                  </a:lnTo>
                  <a:lnTo>
                    <a:pt x="389370" y="11161"/>
                  </a:lnTo>
                  <a:lnTo>
                    <a:pt x="395338" y="11915"/>
                  </a:lnTo>
                  <a:lnTo>
                    <a:pt x="396867" y="13821"/>
                  </a:lnTo>
                  <a:lnTo>
                    <a:pt x="401171" y="14282"/>
                  </a:lnTo>
                  <a:lnTo>
                    <a:pt x="404971" y="13695"/>
                  </a:lnTo>
                  <a:lnTo>
                    <a:pt x="413872" y="17926"/>
                  </a:lnTo>
                  <a:lnTo>
                    <a:pt x="416270" y="17580"/>
                  </a:lnTo>
                  <a:lnTo>
                    <a:pt x="416468" y="16900"/>
                  </a:lnTo>
                  <a:lnTo>
                    <a:pt x="415903" y="15685"/>
                  </a:lnTo>
                  <a:lnTo>
                    <a:pt x="414793" y="15057"/>
                  </a:lnTo>
                  <a:lnTo>
                    <a:pt x="410898" y="13926"/>
                  </a:lnTo>
                  <a:lnTo>
                    <a:pt x="408301" y="12764"/>
                  </a:lnTo>
                  <a:lnTo>
                    <a:pt x="404186" y="11633"/>
                  </a:lnTo>
                  <a:lnTo>
                    <a:pt x="398312" y="12020"/>
                  </a:lnTo>
                  <a:lnTo>
                    <a:pt x="388543" y="7235"/>
                  </a:lnTo>
                  <a:lnTo>
                    <a:pt x="386396" y="6680"/>
                  </a:lnTo>
                  <a:lnTo>
                    <a:pt x="385946" y="6774"/>
                  </a:lnTo>
                  <a:lnTo>
                    <a:pt x="382449" y="4251"/>
                  </a:lnTo>
                  <a:lnTo>
                    <a:pt x="378459" y="4743"/>
                  </a:lnTo>
                  <a:lnTo>
                    <a:pt x="372533" y="2691"/>
                  </a:lnTo>
                  <a:lnTo>
                    <a:pt x="369967" y="2670"/>
                  </a:lnTo>
                  <a:lnTo>
                    <a:pt x="365161" y="1769"/>
                  </a:lnTo>
                  <a:lnTo>
                    <a:pt x="362774" y="1654"/>
                  </a:lnTo>
                  <a:lnTo>
                    <a:pt x="356051" y="2052"/>
                  </a:lnTo>
                  <a:lnTo>
                    <a:pt x="351800" y="0"/>
                  </a:lnTo>
                  <a:close/>
                </a:path>
              </a:pathLst>
            </a:custGeom>
            <a:solidFill>
              <a:srgbClr val="ECE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8513515" y="7861551"/>
              <a:ext cx="285115" cy="50800"/>
            </a:xfrm>
            <a:custGeom>
              <a:avLst/>
              <a:gdLst/>
              <a:ahLst/>
              <a:cxnLst/>
              <a:rect l="l" t="t" r="r" b="b"/>
              <a:pathLst>
                <a:path w="285115" h="50800">
                  <a:moveTo>
                    <a:pt x="204515" y="49139"/>
                  </a:moveTo>
                  <a:lnTo>
                    <a:pt x="194418" y="49139"/>
                  </a:lnTo>
                  <a:lnTo>
                    <a:pt x="199360" y="50689"/>
                  </a:lnTo>
                  <a:lnTo>
                    <a:pt x="202302" y="50186"/>
                  </a:lnTo>
                  <a:lnTo>
                    <a:pt x="204515" y="49139"/>
                  </a:lnTo>
                  <a:close/>
                </a:path>
                <a:path w="285115" h="50800">
                  <a:moveTo>
                    <a:pt x="206219" y="48333"/>
                  </a:moveTo>
                  <a:lnTo>
                    <a:pt x="179518" y="48333"/>
                  </a:lnTo>
                  <a:lnTo>
                    <a:pt x="185832" y="50616"/>
                  </a:lnTo>
                  <a:lnTo>
                    <a:pt x="188051" y="49192"/>
                  </a:lnTo>
                  <a:lnTo>
                    <a:pt x="192428" y="49192"/>
                  </a:lnTo>
                  <a:lnTo>
                    <a:pt x="194418" y="49139"/>
                  </a:lnTo>
                  <a:lnTo>
                    <a:pt x="204515" y="49139"/>
                  </a:lnTo>
                  <a:lnTo>
                    <a:pt x="206219" y="48333"/>
                  </a:lnTo>
                  <a:close/>
                </a:path>
                <a:path w="285115" h="50800">
                  <a:moveTo>
                    <a:pt x="181437" y="46899"/>
                  </a:moveTo>
                  <a:lnTo>
                    <a:pt x="159309" y="46899"/>
                  </a:lnTo>
                  <a:lnTo>
                    <a:pt x="164502" y="46982"/>
                  </a:lnTo>
                  <a:lnTo>
                    <a:pt x="166324" y="47077"/>
                  </a:lnTo>
                  <a:lnTo>
                    <a:pt x="168953" y="48982"/>
                  </a:lnTo>
                  <a:lnTo>
                    <a:pt x="170073" y="48982"/>
                  </a:lnTo>
                  <a:lnTo>
                    <a:pt x="175361" y="49412"/>
                  </a:lnTo>
                  <a:lnTo>
                    <a:pt x="179518" y="48333"/>
                  </a:lnTo>
                  <a:lnTo>
                    <a:pt x="206219" y="48333"/>
                  </a:lnTo>
                  <a:lnTo>
                    <a:pt x="206661" y="48124"/>
                  </a:lnTo>
                  <a:lnTo>
                    <a:pt x="200020" y="48124"/>
                  </a:lnTo>
                  <a:lnTo>
                    <a:pt x="199194" y="47872"/>
                  </a:lnTo>
                  <a:lnTo>
                    <a:pt x="183999" y="47872"/>
                  </a:lnTo>
                  <a:lnTo>
                    <a:pt x="181437" y="46899"/>
                  </a:lnTo>
                  <a:close/>
                </a:path>
                <a:path w="285115" h="50800">
                  <a:moveTo>
                    <a:pt x="208208" y="44218"/>
                  </a:moveTo>
                  <a:lnTo>
                    <a:pt x="207194" y="44689"/>
                  </a:lnTo>
                  <a:lnTo>
                    <a:pt x="203014" y="47516"/>
                  </a:lnTo>
                  <a:lnTo>
                    <a:pt x="200020" y="48124"/>
                  </a:lnTo>
                  <a:lnTo>
                    <a:pt x="206661" y="48124"/>
                  </a:lnTo>
                  <a:lnTo>
                    <a:pt x="208166" y="47412"/>
                  </a:lnTo>
                  <a:lnTo>
                    <a:pt x="211538" y="47171"/>
                  </a:lnTo>
                  <a:lnTo>
                    <a:pt x="218155" y="46982"/>
                  </a:lnTo>
                  <a:lnTo>
                    <a:pt x="220552" y="45454"/>
                  </a:lnTo>
                  <a:lnTo>
                    <a:pt x="210354" y="45454"/>
                  </a:lnTo>
                  <a:lnTo>
                    <a:pt x="208208" y="44218"/>
                  </a:lnTo>
                  <a:close/>
                </a:path>
                <a:path w="285115" h="50800">
                  <a:moveTo>
                    <a:pt x="193245" y="46061"/>
                  </a:moveTo>
                  <a:lnTo>
                    <a:pt x="189706" y="46323"/>
                  </a:lnTo>
                  <a:lnTo>
                    <a:pt x="185182" y="47841"/>
                  </a:lnTo>
                  <a:lnTo>
                    <a:pt x="183999" y="47872"/>
                  </a:lnTo>
                  <a:lnTo>
                    <a:pt x="199194" y="47872"/>
                  </a:lnTo>
                  <a:lnTo>
                    <a:pt x="193245" y="46061"/>
                  </a:lnTo>
                  <a:close/>
                </a:path>
                <a:path w="285115" h="50800">
                  <a:moveTo>
                    <a:pt x="72263" y="11905"/>
                  </a:moveTo>
                  <a:lnTo>
                    <a:pt x="69217" y="11905"/>
                  </a:lnTo>
                  <a:lnTo>
                    <a:pt x="71322" y="13036"/>
                  </a:lnTo>
                  <a:lnTo>
                    <a:pt x="75814" y="14763"/>
                  </a:lnTo>
                  <a:lnTo>
                    <a:pt x="78809" y="15004"/>
                  </a:lnTo>
                  <a:lnTo>
                    <a:pt x="80913" y="17140"/>
                  </a:lnTo>
                  <a:lnTo>
                    <a:pt x="84411" y="17842"/>
                  </a:lnTo>
                  <a:lnTo>
                    <a:pt x="87280" y="20020"/>
                  </a:lnTo>
                  <a:lnTo>
                    <a:pt x="94065" y="22700"/>
                  </a:lnTo>
                  <a:lnTo>
                    <a:pt x="97625" y="24292"/>
                  </a:lnTo>
                  <a:lnTo>
                    <a:pt x="101049" y="27779"/>
                  </a:lnTo>
                  <a:lnTo>
                    <a:pt x="101918" y="28145"/>
                  </a:lnTo>
                  <a:lnTo>
                    <a:pt x="104588" y="28983"/>
                  </a:lnTo>
                  <a:lnTo>
                    <a:pt x="106247" y="29842"/>
                  </a:lnTo>
                  <a:lnTo>
                    <a:pt x="108211" y="31569"/>
                  </a:lnTo>
                  <a:lnTo>
                    <a:pt x="108871" y="31957"/>
                  </a:lnTo>
                  <a:lnTo>
                    <a:pt x="114012" y="32690"/>
                  </a:lnTo>
                  <a:lnTo>
                    <a:pt x="118158" y="34197"/>
                  </a:lnTo>
                  <a:lnTo>
                    <a:pt x="122692" y="35077"/>
                  </a:lnTo>
                  <a:lnTo>
                    <a:pt x="122943" y="35108"/>
                  </a:lnTo>
                  <a:lnTo>
                    <a:pt x="127142" y="37810"/>
                  </a:lnTo>
                  <a:lnTo>
                    <a:pt x="131812" y="38187"/>
                  </a:lnTo>
                  <a:lnTo>
                    <a:pt x="138294" y="39527"/>
                  </a:lnTo>
                  <a:lnTo>
                    <a:pt x="140137" y="40229"/>
                  </a:lnTo>
                  <a:lnTo>
                    <a:pt x="143550" y="42448"/>
                  </a:lnTo>
                  <a:lnTo>
                    <a:pt x="145529" y="42909"/>
                  </a:lnTo>
                  <a:lnTo>
                    <a:pt x="149393" y="43977"/>
                  </a:lnTo>
                  <a:lnTo>
                    <a:pt x="151334" y="44752"/>
                  </a:lnTo>
                  <a:lnTo>
                    <a:pt x="155979" y="47003"/>
                  </a:lnTo>
                  <a:lnTo>
                    <a:pt x="159309" y="46899"/>
                  </a:lnTo>
                  <a:lnTo>
                    <a:pt x="181437" y="46899"/>
                  </a:lnTo>
                  <a:lnTo>
                    <a:pt x="179647" y="46218"/>
                  </a:lnTo>
                  <a:lnTo>
                    <a:pt x="175371" y="46218"/>
                  </a:lnTo>
                  <a:lnTo>
                    <a:pt x="170398" y="45988"/>
                  </a:lnTo>
                  <a:lnTo>
                    <a:pt x="169235" y="45977"/>
                  </a:lnTo>
                  <a:lnTo>
                    <a:pt x="167038" y="44752"/>
                  </a:lnTo>
                  <a:lnTo>
                    <a:pt x="159204" y="44752"/>
                  </a:lnTo>
                  <a:lnTo>
                    <a:pt x="156974" y="43799"/>
                  </a:lnTo>
                  <a:lnTo>
                    <a:pt x="153351" y="42438"/>
                  </a:lnTo>
                  <a:lnTo>
                    <a:pt x="152032" y="41810"/>
                  </a:lnTo>
                  <a:lnTo>
                    <a:pt x="147215" y="41276"/>
                  </a:lnTo>
                  <a:lnTo>
                    <a:pt x="144157" y="40082"/>
                  </a:lnTo>
                  <a:lnTo>
                    <a:pt x="139948" y="37286"/>
                  </a:lnTo>
                  <a:lnTo>
                    <a:pt x="138294" y="36763"/>
                  </a:lnTo>
                  <a:lnTo>
                    <a:pt x="132147" y="36731"/>
                  </a:lnTo>
                  <a:lnTo>
                    <a:pt x="128284" y="34794"/>
                  </a:lnTo>
                  <a:lnTo>
                    <a:pt x="121792" y="32103"/>
                  </a:lnTo>
                  <a:lnTo>
                    <a:pt x="120302" y="31423"/>
                  </a:lnTo>
                  <a:lnTo>
                    <a:pt x="114190" y="31423"/>
                  </a:lnTo>
                  <a:lnTo>
                    <a:pt x="112263" y="29842"/>
                  </a:lnTo>
                  <a:lnTo>
                    <a:pt x="107677" y="28250"/>
                  </a:lnTo>
                  <a:lnTo>
                    <a:pt x="105708" y="26418"/>
                  </a:lnTo>
                  <a:lnTo>
                    <a:pt x="103332" y="25339"/>
                  </a:lnTo>
                  <a:lnTo>
                    <a:pt x="98813" y="22480"/>
                  </a:lnTo>
                  <a:lnTo>
                    <a:pt x="94567" y="19664"/>
                  </a:lnTo>
                  <a:lnTo>
                    <a:pt x="88191" y="17915"/>
                  </a:lnTo>
                  <a:lnTo>
                    <a:pt x="86002" y="16386"/>
                  </a:lnTo>
                  <a:lnTo>
                    <a:pt x="85254" y="16041"/>
                  </a:lnTo>
                  <a:lnTo>
                    <a:pt x="82107" y="16041"/>
                  </a:lnTo>
                  <a:lnTo>
                    <a:pt x="80453" y="14805"/>
                  </a:lnTo>
                  <a:lnTo>
                    <a:pt x="75950" y="12743"/>
                  </a:lnTo>
                  <a:lnTo>
                    <a:pt x="72263" y="11905"/>
                  </a:lnTo>
                  <a:close/>
                </a:path>
                <a:path w="285115" h="50800">
                  <a:moveTo>
                    <a:pt x="179151" y="46030"/>
                  </a:moveTo>
                  <a:lnTo>
                    <a:pt x="175371" y="46218"/>
                  </a:lnTo>
                  <a:lnTo>
                    <a:pt x="179647" y="46218"/>
                  </a:lnTo>
                  <a:lnTo>
                    <a:pt x="179151" y="46030"/>
                  </a:lnTo>
                  <a:close/>
                </a:path>
                <a:path w="285115" h="50800">
                  <a:moveTo>
                    <a:pt x="214323" y="43977"/>
                  </a:moveTo>
                  <a:lnTo>
                    <a:pt x="213140" y="44208"/>
                  </a:lnTo>
                  <a:lnTo>
                    <a:pt x="211234" y="45223"/>
                  </a:lnTo>
                  <a:lnTo>
                    <a:pt x="210354" y="45454"/>
                  </a:lnTo>
                  <a:lnTo>
                    <a:pt x="220552" y="45454"/>
                  </a:lnTo>
                  <a:lnTo>
                    <a:pt x="222556" y="44365"/>
                  </a:lnTo>
                  <a:lnTo>
                    <a:pt x="216208" y="44365"/>
                  </a:lnTo>
                  <a:lnTo>
                    <a:pt x="214323" y="43977"/>
                  </a:lnTo>
                  <a:close/>
                </a:path>
                <a:path w="285115" h="50800">
                  <a:moveTo>
                    <a:pt x="166136" y="44249"/>
                  </a:moveTo>
                  <a:lnTo>
                    <a:pt x="163895" y="44365"/>
                  </a:lnTo>
                  <a:lnTo>
                    <a:pt x="159204" y="44752"/>
                  </a:lnTo>
                  <a:lnTo>
                    <a:pt x="167038" y="44752"/>
                  </a:lnTo>
                  <a:lnTo>
                    <a:pt x="166136" y="44249"/>
                  </a:lnTo>
                  <a:close/>
                </a:path>
                <a:path w="285115" h="50800">
                  <a:moveTo>
                    <a:pt x="235411" y="36815"/>
                  </a:moveTo>
                  <a:lnTo>
                    <a:pt x="231438" y="38627"/>
                  </a:lnTo>
                  <a:lnTo>
                    <a:pt x="227024" y="39894"/>
                  </a:lnTo>
                  <a:lnTo>
                    <a:pt x="226584" y="40082"/>
                  </a:lnTo>
                  <a:lnTo>
                    <a:pt x="223181" y="40553"/>
                  </a:lnTo>
                  <a:lnTo>
                    <a:pt x="220187" y="42051"/>
                  </a:lnTo>
                  <a:lnTo>
                    <a:pt x="216794" y="44249"/>
                  </a:lnTo>
                  <a:lnTo>
                    <a:pt x="216208" y="44365"/>
                  </a:lnTo>
                  <a:lnTo>
                    <a:pt x="222556" y="44365"/>
                  </a:lnTo>
                  <a:lnTo>
                    <a:pt x="223768" y="43715"/>
                  </a:lnTo>
                  <a:lnTo>
                    <a:pt x="223998" y="43129"/>
                  </a:lnTo>
                  <a:lnTo>
                    <a:pt x="228846" y="42522"/>
                  </a:lnTo>
                  <a:lnTo>
                    <a:pt x="232500" y="39433"/>
                  </a:lnTo>
                  <a:lnTo>
                    <a:pt x="242073" y="39433"/>
                  </a:lnTo>
                  <a:lnTo>
                    <a:pt x="244573" y="38616"/>
                  </a:lnTo>
                  <a:lnTo>
                    <a:pt x="249113" y="37087"/>
                  </a:lnTo>
                  <a:lnTo>
                    <a:pt x="243233" y="37087"/>
                  </a:lnTo>
                  <a:lnTo>
                    <a:pt x="235411" y="36815"/>
                  </a:lnTo>
                  <a:close/>
                </a:path>
                <a:path w="285115" h="50800">
                  <a:moveTo>
                    <a:pt x="242073" y="39433"/>
                  </a:moveTo>
                  <a:lnTo>
                    <a:pt x="232500" y="39433"/>
                  </a:lnTo>
                  <a:lnTo>
                    <a:pt x="240950" y="39799"/>
                  </a:lnTo>
                  <a:lnTo>
                    <a:pt x="242073" y="39433"/>
                  </a:lnTo>
                  <a:close/>
                </a:path>
                <a:path w="285115" h="50800">
                  <a:moveTo>
                    <a:pt x="283975" y="13413"/>
                  </a:moveTo>
                  <a:lnTo>
                    <a:pt x="279913" y="17067"/>
                  </a:lnTo>
                  <a:lnTo>
                    <a:pt x="278227" y="17685"/>
                  </a:lnTo>
                  <a:lnTo>
                    <a:pt x="276311" y="17947"/>
                  </a:lnTo>
                  <a:lnTo>
                    <a:pt x="275892" y="18062"/>
                  </a:lnTo>
                  <a:lnTo>
                    <a:pt x="275693" y="18146"/>
                  </a:lnTo>
                  <a:lnTo>
                    <a:pt x="274174" y="18627"/>
                  </a:lnTo>
                  <a:lnTo>
                    <a:pt x="273284" y="19947"/>
                  </a:lnTo>
                  <a:lnTo>
                    <a:pt x="271921" y="21004"/>
                  </a:lnTo>
                  <a:lnTo>
                    <a:pt x="270321" y="22480"/>
                  </a:lnTo>
                  <a:lnTo>
                    <a:pt x="268122" y="23276"/>
                  </a:lnTo>
                  <a:lnTo>
                    <a:pt x="263683" y="25192"/>
                  </a:lnTo>
                  <a:lnTo>
                    <a:pt x="261651" y="26711"/>
                  </a:lnTo>
                  <a:lnTo>
                    <a:pt x="259411" y="27800"/>
                  </a:lnTo>
                  <a:lnTo>
                    <a:pt x="258489" y="28470"/>
                  </a:lnTo>
                  <a:lnTo>
                    <a:pt x="257808" y="29402"/>
                  </a:lnTo>
                  <a:lnTo>
                    <a:pt x="256877" y="30040"/>
                  </a:lnTo>
                  <a:lnTo>
                    <a:pt x="255055" y="32449"/>
                  </a:lnTo>
                  <a:lnTo>
                    <a:pt x="252175" y="33025"/>
                  </a:lnTo>
                  <a:lnTo>
                    <a:pt x="246636" y="35925"/>
                  </a:lnTo>
                  <a:lnTo>
                    <a:pt x="243233" y="37087"/>
                  </a:lnTo>
                  <a:lnTo>
                    <a:pt x="249113" y="37087"/>
                  </a:lnTo>
                  <a:lnTo>
                    <a:pt x="252845" y="35831"/>
                  </a:lnTo>
                  <a:lnTo>
                    <a:pt x="256657" y="33224"/>
                  </a:lnTo>
                  <a:lnTo>
                    <a:pt x="260604" y="30177"/>
                  </a:lnTo>
                  <a:lnTo>
                    <a:pt x="260782" y="30020"/>
                  </a:lnTo>
                  <a:lnTo>
                    <a:pt x="266321" y="27863"/>
                  </a:lnTo>
                  <a:lnTo>
                    <a:pt x="270625" y="24083"/>
                  </a:lnTo>
                  <a:lnTo>
                    <a:pt x="275881" y="21004"/>
                  </a:lnTo>
                  <a:lnTo>
                    <a:pt x="276258" y="20501"/>
                  </a:lnTo>
                  <a:lnTo>
                    <a:pt x="280729" y="20501"/>
                  </a:lnTo>
                  <a:lnTo>
                    <a:pt x="281494" y="16690"/>
                  </a:lnTo>
                  <a:lnTo>
                    <a:pt x="284750" y="15151"/>
                  </a:lnTo>
                  <a:lnTo>
                    <a:pt x="285028" y="14565"/>
                  </a:lnTo>
                  <a:lnTo>
                    <a:pt x="284771" y="13957"/>
                  </a:lnTo>
                  <a:lnTo>
                    <a:pt x="283975" y="13413"/>
                  </a:lnTo>
                  <a:close/>
                </a:path>
                <a:path w="285115" h="50800">
                  <a:moveTo>
                    <a:pt x="119362" y="30993"/>
                  </a:moveTo>
                  <a:lnTo>
                    <a:pt x="114190" y="31423"/>
                  </a:lnTo>
                  <a:lnTo>
                    <a:pt x="120302" y="31423"/>
                  </a:lnTo>
                  <a:lnTo>
                    <a:pt x="119362" y="30993"/>
                  </a:lnTo>
                  <a:close/>
                </a:path>
                <a:path w="285115" h="50800">
                  <a:moveTo>
                    <a:pt x="280729" y="20501"/>
                  </a:moveTo>
                  <a:lnTo>
                    <a:pt x="276258" y="20501"/>
                  </a:lnTo>
                  <a:lnTo>
                    <a:pt x="280645" y="20920"/>
                  </a:lnTo>
                  <a:lnTo>
                    <a:pt x="280729" y="20501"/>
                  </a:lnTo>
                  <a:close/>
                </a:path>
                <a:path w="285115" h="50800">
                  <a:moveTo>
                    <a:pt x="84233" y="15570"/>
                  </a:moveTo>
                  <a:lnTo>
                    <a:pt x="82107" y="16041"/>
                  </a:lnTo>
                  <a:lnTo>
                    <a:pt x="85254" y="16041"/>
                  </a:lnTo>
                  <a:lnTo>
                    <a:pt x="84233" y="15570"/>
                  </a:lnTo>
                  <a:close/>
                </a:path>
                <a:path w="285115" h="50800">
                  <a:moveTo>
                    <a:pt x="47255" y="4345"/>
                  </a:moveTo>
                  <a:lnTo>
                    <a:pt x="45103" y="4345"/>
                  </a:lnTo>
                  <a:lnTo>
                    <a:pt x="48464" y="6680"/>
                  </a:lnTo>
                  <a:lnTo>
                    <a:pt x="55448" y="8847"/>
                  </a:lnTo>
                  <a:lnTo>
                    <a:pt x="58631" y="10523"/>
                  </a:lnTo>
                  <a:lnTo>
                    <a:pt x="63710" y="12188"/>
                  </a:lnTo>
                  <a:lnTo>
                    <a:pt x="65197" y="12743"/>
                  </a:lnTo>
                  <a:lnTo>
                    <a:pt x="69217" y="11905"/>
                  </a:lnTo>
                  <a:lnTo>
                    <a:pt x="72263" y="11905"/>
                  </a:lnTo>
                  <a:lnTo>
                    <a:pt x="71249" y="11675"/>
                  </a:lnTo>
                  <a:lnTo>
                    <a:pt x="62254" y="10376"/>
                  </a:lnTo>
                  <a:lnTo>
                    <a:pt x="57982" y="9612"/>
                  </a:lnTo>
                  <a:lnTo>
                    <a:pt x="53919" y="6638"/>
                  </a:lnTo>
                  <a:lnTo>
                    <a:pt x="50056" y="6418"/>
                  </a:lnTo>
                  <a:lnTo>
                    <a:pt x="47255" y="4345"/>
                  </a:lnTo>
                  <a:close/>
                </a:path>
                <a:path w="285115" h="50800">
                  <a:moveTo>
                    <a:pt x="38664" y="2429"/>
                  </a:moveTo>
                  <a:lnTo>
                    <a:pt x="31669" y="2429"/>
                  </a:lnTo>
                  <a:lnTo>
                    <a:pt x="36025" y="3350"/>
                  </a:lnTo>
                  <a:lnTo>
                    <a:pt x="40600" y="4722"/>
                  </a:lnTo>
                  <a:lnTo>
                    <a:pt x="40820" y="4921"/>
                  </a:lnTo>
                  <a:lnTo>
                    <a:pt x="45103" y="4345"/>
                  </a:lnTo>
                  <a:lnTo>
                    <a:pt x="47255" y="4345"/>
                  </a:lnTo>
                  <a:lnTo>
                    <a:pt x="47113" y="4240"/>
                  </a:lnTo>
                  <a:lnTo>
                    <a:pt x="38664" y="2429"/>
                  </a:lnTo>
                  <a:close/>
                </a:path>
                <a:path w="285115" h="50800">
                  <a:moveTo>
                    <a:pt x="822" y="2031"/>
                  </a:moveTo>
                  <a:lnTo>
                    <a:pt x="10" y="2177"/>
                  </a:lnTo>
                  <a:lnTo>
                    <a:pt x="288" y="2785"/>
                  </a:lnTo>
                  <a:lnTo>
                    <a:pt x="958" y="3298"/>
                  </a:lnTo>
                  <a:lnTo>
                    <a:pt x="2163" y="2408"/>
                  </a:lnTo>
                  <a:lnTo>
                    <a:pt x="2015" y="2408"/>
                  </a:lnTo>
                  <a:lnTo>
                    <a:pt x="822" y="2031"/>
                  </a:lnTo>
                  <a:close/>
                </a:path>
                <a:path w="285115" h="50800">
                  <a:moveTo>
                    <a:pt x="17549" y="504"/>
                  </a:moveTo>
                  <a:lnTo>
                    <a:pt x="23041" y="3151"/>
                  </a:lnTo>
                  <a:lnTo>
                    <a:pt x="25198" y="2722"/>
                  </a:lnTo>
                  <a:lnTo>
                    <a:pt x="31669" y="2429"/>
                  </a:lnTo>
                  <a:lnTo>
                    <a:pt x="38664" y="2429"/>
                  </a:lnTo>
                  <a:lnTo>
                    <a:pt x="37519" y="2177"/>
                  </a:lnTo>
                  <a:lnTo>
                    <a:pt x="30758" y="2177"/>
                  </a:lnTo>
                  <a:lnTo>
                    <a:pt x="30162" y="1884"/>
                  </a:lnTo>
                  <a:lnTo>
                    <a:pt x="21962" y="1884"/>
                  </a:lnTo>
                  <a:lnTo>
                    <a:pt x="17549" y="504"/>
                  </a:lnTo>
                  <a:close/>
                </a:path>
                <a:path w="285115" h="50800">
                  <a:moveTo>
                    <a:pt x="2958" y="0"/>
                  </a:moveTo>
                  <a:lnTo>
                    <a:pt x="2015" y="2408"/>
                  </a:lnTo>
                  <a:lnTo>
                    <a:pt x="2163" y="2408"/>
                  </a:lnTo>
                  <a:lnTo>
                    <a:pt x="3481" y="1434"/>
                  </a:lnTo>
                  <a:lnTo>
                    <a:pt x="6925" y="1434"/>
                  </a:lnTo>
                  <a:lnTo>
                    <a:pt x="4130" y="146"/>
                  </a:lnTo>
                  <a:lnTo>
                    <a:pt x="2958" y="0"/>
                  </a:lnTo>
                  <a:close/>
                </a:path>
                <a:path w="285115" h="50800">
                  <a:moveTo>
                    <a:pt x="6925" y="1434"/>
                  </a:moveTo>
                  <a:lnTo>
                    <a:pt x="3481" y="1434"/>
                  </a:lnTo>
                  <a:lnTo>
                    <a:pt x="5952" y="1602"/>
                  </a:lnTo>
                  <a:lnTo>
                    <a:pt x="12444" y="2272"/>
                  </a:lnTo>
                  <a:lnTo>
                    <a:pt x="13709" y="1685"/>
                  </a:lnTo>
                  <a:lnTo>
                    <a:pt x="7471" y="1685"/>
                  </a:lnTo>
                  <a:lnTo>
                    <a:pt x="6925" y="1434"/>
                  </a:lnTo>
                  <a:close/>
                </a:path>
                <a:path w="285115" h="50800">
                  <a:moveTo>
                    <a:pt x="33271" y="1664"/>
                  </a:moveTo>
                  <a:lnTo>
                    <a:pt x="33051" y="1738"/>
                  </a:lnTo>
                  <a:lnTo>
                    <a:pt x="32862" y="1916"/>
                  </a:lnTo>
                  <a:lnTo>
                    <a:pt x="30758" y="2177"/>
                  </a:lnTo>
                  <a:lnTo>
                    <a:pt x="37519" y="2177"/>
                  </a:lnTo>
                  <a:lnTo>
                    <a:pt x="36946" y="2052"/>
                  </a:lnTo>
                  <a:lnTo>
                    <a:pt x="33533" y="1706"/>
                  </a:lnTo>
                  <a:lnTo>
                    <a:pt x="33271" y="1664"/>
                  </a:lnTo>
                  <a:close/>
                </a:path>
                <a:path w="285115" h="50800">
                  <a:moveTo>
                    <a:pt x="28800" y="1214"/>
                  </a:moveTo>
                  <a:lnTo>
                    <a:pt x="21962" y="1884"/>
                  </a:lnTo>
                  <a:lnTo>
                    <a:pt x="30162" y="1884"/>
                  </a:lnTo>
                  <a:lnTo>
                    <a:pt x="28800" y="1214"/>
                  </a:lnTo>
                  <a:close/>
                </a:path>
                <a:path w="285115" h="50800">
                  <a:moveTo>
                    <a:pt x="16361" y="456"/>
                  </a:moveTo>
                  <a:lnTo>
                    <a:pt x="10093" y="504"/>
                  </a:lnTo>
                  <a:lnTo>
                    <a:pt x="7471" y="1685"/>
                  </a:lnTo>
                  <a:lnTo>
                    <a:pt x="13709" y="1685"/>
                  </a:lnTo>
                  <a:lnTo>
                    <a:pt x="16361" y="456"/>
                  </a:lnTo>
                  <a:close/>
                </a:path>
                <a:path w="285115" h="50800">
                  <a:moveTo>
                    <a:pt x="17437" y="450"/>
                  </a:moveTo>
                  <a:close/>
                </a:path>
                <a:path w="285115" h="50800">
                  <a:moveTo>
                    <a:pt x="16915" y="198"/>
                  </a:moveTo>
                  <a:lnTo>
                    <a:pt x="16361" y="456"/>
                  </a:lnTo>
                  <a:lnTo>
                    <a:pt x="17376" y="450"/>
                  </a:lnTo>
                  <a:lnTo>
                    <a:pt x="16915" y="198"/>
                  </a:lnTo>
                  <a:close/>
                </a:path>
              </a:pathLst>
            </a:custGeom>
            <a:solidFill>
              <a:srgbClr val="EDE1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8480537" y="7858703"/>
              <a:ext cx="97155" cy="13970"/>
            </a:xfrm>
            <a:custGeom>
              <a:avLst/>
              <a:gdLst/>
              <a:ahLst/>
              <a:cxnLst/>
              <a:rect l="l" t="t" r="r" b="b"/>
              <a:pathLst>
                <a:path w="97155" h="13970">
                  <a:moveTo>
                    <a:pt x="27465" y="0"/>
                  </a:moveTo>
                  <a:lnTo>
                    <a:pt x="18753" y="3790"/>
                  </a:lnTo>
                  <a:lnTo>
                    <a:pt x="14889" y="3015"/>
                  </a:lnTo>
                  <a:lnTo>
                    <a:pt x="9580" y="5078"/>
                  </a:lnTo>
                  <a:lnTo>
                    <a:pt x="7874" y="6376"/>
                  </a:lnTo>
                  <a:lnTo>
                    <a:pt x="5549" y="5277"/>
                  </a:lnTo>
                  <a:lnTo>
                    <a:pt x="5057" y="5423"/>
                  </a:lnTo>
                  <a:lnTo>
                    <a:pt x="3612" y="7444"/>
                  </a:lnTo>
                  <a:lnTo>
                    <a:pt x="1612" y="8481"/>
                  </a:lnTo>
                  <a:lnTo>
                    <a:pt x="0" y="9947"/>
                  </a:lnTo>
                  <a:lnTo>
                    <a:pt x="3403" y="10439"/>
                  </a:lnTo>
                  <a:lnTo>
                    <a:pt x="6052" y="8628"/>
                  </a:lnTo>
                  <a:lnTo>
                    <a:pt x="11172" y="5706"/>
                  </a:lnTo>
                  <a:lnTo>
                    <a:pt x="13601" y="4921"/>
                  </a:lnTo>
                  <a:lnTo>
                    <a:pt x="20177" y="4628"/>
                  </a:lnTo>
                  <a:lnTo>
                    <a:pt x="23810" y="3455"/>
                  </a:lnTo>
                  <a:lnTo>
                    <a:pt x="31444" y="2314"/>
                  </a:lnTo>
                  <a:lnTo>
                    <a:pt x="34051" y="3884"/>
                  </a:lnTo>
                  <a:lnTo>
                    <a:pt x="34637" y="4020"/>
                  </a:lnTo>
                  <a:lnTo>
                    <a:pt x="35726" y="2502"/>
                  </a:lnTo>
                  <a:lnTo>
                    <a:pt x="36511" y="2251"/>
                  </a:lnTo>
                  <a:lnTo>
                    <a:pt x="40763" y="3099"/>
                  </a:lnTo>
                  <a:lnTo>
                    <a:pt x="44249" y="2083"/>
                  </a:lnTo>
                  <a:lnTo>
                    <a:pt x="52553" y="3403"/>
                  </a:lnTo>
                  <a:lnTo>
                    <a:pt x="57401" y="3696"/>
                  </a:lnTo>
                  <a:lnTo>
                    <a:pt x="63579" y="3643"/>
                  </a:lnTo>
                  <a:lnTo>
                    <a:pt x="65914" y="4753"/>
                  </a:lnTo>
                  <a:lnTo>
                    <a:pt x="66374" y="4722"/>
                  </a:lnTo>
                  <a:lnTo>
                    <a:pt x="67107" y="5214"/>
                  </a:lnTo>
                  <a:lnTo>
                    <a:pt x="67903" y="5319"/>
                  </a:lnTo>
                  <a:lnTo>
                    <a:pt x="71191" y="4973"/>
                  </a:lnTo>
                  <a:lnTo>
                    <a:pt x="73463" y="5570"/>
                  </a:lnTo>
                  <a:lnTo>
                    <a:pt x="76322" y="6785"/>
                  </a:lnTo>
                  <a:lnTo>
                    <a:pt x="80248" y="7057"/>
                  </a:lnTo>
                  <a:lnTo>
                    <a:pt x="81798" y="8690"/>
                  </a:lnTo>
                  <a:lnTo>
                    <a:pt x="86929" y="9109"/>
                  </a:lnTo>
                  <a:lnTo>
                    <a:pt x="90698" y="12345"/>
                  </a:lnTo>
                  <a:lnTo>
                    <a:pt x="97127" y="13413"/>
                  </a:lnTo>
                  <a:lnTo>
                    <a:pt x="97023" y="11256"/>
                  </a:lnTo>
                  <a:lnTo>
                    <a:pt x="96499" y="10502"/>
                  </a:lnTo>
                  <a:lnTo>
                    <a:pt x="92740" y="10575"/>
                  </a:lnTo>
                  <a:lnTo>
                    <a:pt x="90468" y="7936"/>
                  </a:lnTo>
                  <a:lnTo>
                    <a:pt x="85756" y="7863"/>
                  </a:lnTo>
                  <a:lnTo>
                    <a:pt x="84698" y="6512"/>
                  </a:lnTo>
                  <a:lnTo>
                    <a:pt x="78269" y="4795"/>
                  </a:lnTo>
                  <a:lnTo>
                    <a:pt x="73306" y="3863"/>
                  </a:lnTo>
                  <a:lnTo>
                    <a:pt x="65526" y="3329"/>
                  </a:lnTo>
                  <a:lnTo>
                    <a:pt x="62909" y="2345"/>
                  </a:lnTo>
                  <a:lnTo>
                    <a:pt x="56417" y="1696"/>
                  </a:lnTo>
                  <a:lnTo>
                    <a:pt x="52647" y="1560"/>
                  </a:lnTo>
                  <a:lnTo>
                    <a:pt x="45443" y="439"/>
                  </a:lnTo>
                  <a:lnTo>
                    <a:pt x="33087" y="1424"/>
                  </a:lnTo>
                  <a:lnTo>
                    <a:pt x="27465" y="0"/>
                  </a:lnTo>
                  <a:close/>
                </a:path>
              </a:pathLst>
            </a:custGeom>
            <a:solidFill>
              <a:srgbClr val="EEE2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7885497" y="784736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586" y="0"/>
                  </a:moveTo>
                  <a:lnTo>
                    <a:pt x="0" y="816"/>
                  </a:lnTo>
                  <a:lnTo>
                    <a:pt x="628" y="1539"/>
                  </a:lnTo>
                  <a:lnTo>
                    <a:pt x="764" y="2303"/>
                  </a:lnTo>
                  <a:lnTo>
                    <a:pt x="1225" y="2272"/>
                  </a:lnTo>
                  <a:lnTo>
                    <a:pt x="1047" y="1497"/>
                  </a:lnTo>
                  <a:lnTo>
                    <a:pt x="1403" y="586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EFE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8303872" y="7977589"/>
              <a:ext cx="326390" cy="186690"/>
            </a:xfrm>
            <a:custGeom>
              <a:avLst/>
              <a:gdLst/>
              <a:ahLst/>
              <a:cxnLst/>
              <a:rect l="l" t="t" r="r" b="b"/>
              <a:pathLst>
                <a:path w="326390" h="186690">
                  <a:moveTo>
                    <a:pt x="257730" y="0"/>
                  </a:moveTo>
                  <a:lnTo>
                    <a:pt x="246976" y="1088"/>
                  </a:lnTo>
                  <a:lnTo>
                    <a:pt x="244453" y="4083"/>
                  </a:lnTo>
                  <a:lnTo>
                    <a:pt x="245385" y="11130"/>
                  </a:lnTo>
                  <a:lnTo>
                    <a:pt x="238474" y="20816"/>
                  </a:lnTo>
                  <a:lnTo>
                    <a:pt x="237333" y="23329"/>
                  </a:lnTo>
                  <a:lnTo>
                    <a:pt x="235940" y="25852"/>
                  </a:lnTo>
                  <a:lnTo>
                    <a:pt x="235992" y="26082"/>
                  </a:lnTo>
                  <a:lnTo>
                    <a:pt x="232108" y="29192"/>
                  </a:lnTo>
                  <a:lnTo>
                    <a:pt x="233270" y="33758"/>
                  </a:lnTo>
                  <a:lnTo>
                    <a:pt x="231846" y="39265"/>
                  </a:lnTo>
                  <a:lnTo>
                    <a:pt x="227783" y="47799"/>
                  </a:lnTo>
                  <a:lnTo>
                    <a:pt x="226527" y="53956"/>
                  </a:lnTo>
                  <a:lnTo>
                    <a:pt x="217647" y="65662"/>
                  </a:lnTo>
                  <a:lnTo>
                    <a:pt x="211742" y="71819"/>
                  </a:lnTo>
                  <a:lnTo>
                    <a:pt x="204140" y="80531"/>
                  </a:lnTo>
                  <a:lnTo>
                    <a:pt x="198203" y="84625"/>
                  </a:lnTo>
                  <a:lnTo>
                    <a:pt x="197281" y="85086"/>
                  </a:lnTo>
                  <a:lnTo>
                    <a:pt x="194371" y="89609"/>
                  </a:lnTo>
                  <a:lnTo>
                    <a:pt x="190203" y="91861"/>
                  </a:lnTo>
                  <a:lnTo>
                    <a:pt x="187114" y="98227"/>
                  </a:lnTo>
                  <a:lnTo>
                    <a:pt x="184790" y="99986"/>
                  </a:lnTo>
                  <a:lnTo>
                    <a:pt x="180476" y="102394"/>
                  </a:lnTo>
                  <a:lnTo>
                    <a:pt x="178748" y="103996"/>
                  </a:lnTo>
                  <a:lnTo>
                    <a:pt x="175533" y="107818"/>
                  </a:lnTo>
                  <a:lnTo>
                    <a:pt x="173502" y="109420"/>
                  </a:lnTo>
                  <a:lnTo>
                    <a:pt x="167544" y="112394"/>
                  </a:lnTo>
                  <a:lnTo>
                    <a:pt x="165282" y="115860"/>
                  </a:lnTo>
                  <a:lnTo>
                    <a:pt x="157523" y="120383"/>
                  </a:lnTo>
                  <a:lnTo>
                    <a:pt x="153733" y="123703"/>
                  </a:lnTo>
                  <a:lnTo>
                    <a:pt x="130247" y="136393"/>
                  </a:lnTo>
                  <a:lnTo>
                    <a:pt x="126687" y="140362"/>
                  </a:lnTo>
                  <a:lnTo>
                    <a:pt x="118980" y="144885"/>
                  </a:lnTo>
                  <a:lnTo>
                    <a:pt x="114991" y="146990"/>
                  </a:lnTo>
                  <a:lnTo>
                    <a:pt x="107755" y="148979"/>
                  </a:lnTo>
                  <a:lnTo>
                    <a:pt x="105242" y="150623"/>
                  </a:lnTo>
                  <a:lnTo>
                    <a:pt x="93745" y="156529"/>
                  </a:lnTo>
                  <a:lnTo>
                    <a:pt x="87180" y="158874"/>
                  </a:lnTo>
                  <a:lnTo>
                    <a:pt x="85547" y="160099"/>
                  </a:lnTo>
                  <a:lnTo>
                    <a:pt x="82971" y="161576"/>
                  </a:lnTo>
                  <a:lnTo>
                    <a:pt x="82227" y="162277"/>
                  </a:lnTo>
                  <a:lnTo>
                    <a:pt x="81201" y="162466"/>
                  </a:lnTo>
                  <a:lnTo>
                    <a:pt x="80751" y="163125"/>
                  </a:lnTo>
                  <a:lnTo>
                    <a:pt x="79662" y="161879"/>
                  </a:lnTo>
                  <a:lnTo>
                    <a:pt x="79390" y="163073"/>
                  </a:lnTo>
                  <a:lnTo>
                    <a:pt x="77945" y="164769"/>
                  </a:lnTo>
                  <a:lnTo>
                    <a:pt x="75694" y="164623"/>
                  </a:lnTo>
                  <a:lnTo>
                    <a:pt x="66699" y="167523"/>
                  </a:lnTo>
                  <a:lnTo>
                    <a:pt x="57474" y="169083"/>
                  </a:lnTo>
                  <a:lnTo>
                    <a:pt x="52396" y="171607"/>
                  </a:lnTo>
                  <a:lnTo>
                    <a:pt x="43799" y="173429"/>
                  </a:lnTo>
                  <a:lnTo>
                    <a:pt x="40867" y="175314"/>
                  </a:lnTo>
                  <a:lnTo>
                    <a:pt x="34292" y="176978"/>
                  </a:lnTo>
                  <a:lnTo>
                    <a:pt x="30951" y="178120"/>
                  </a:lnTo>
                  <a:lnTo>
                    <a:pt x="23496" y="178790"/>
                  </a:lnTo>
                  <a:lnTo>
                    <a:pt x="11161" y="182894"/>
                  </a:lnTo>
                  <a:lnTo>
                    <a:pt x="6366" y="184654"/>
                  </a:lnTo>
                  <a:lnTo>
                    <a:pt x="282" y="185114"/>
                  </a:lnTo>
                  <a:lnTo>
                    <a:pt x="0" y="185554"/>
                  </a:lnTo>
                  <a:lnTo>
                    <a:pt x="3340" y="186067"/>
                  </a:lnTo>
                  <a:lnTo>
                    <a:pt x="5423" y="185104"/>
                  </a:lnTo>
                  <a:lnTo>
                    <a:pt x="9999" y="185732"/>
                  </a:lnTo>
                  <a:lnTo>
                    <a:pt x="13633" y="182832"/>
                  </a:lnTo>
                  <a:lnTo>
                    <a:pt x="21800" y="182224"/>
                  </a:lnTo>
                  <a:lnTo>
                    <a:pt x="25716" y="181031"/>
                  </a:lnTo>
                  <a:lnTo>
                    <a:pt x="33611" y="181167"/>
                  </a:lnTo>
                  <a:lnTo>
                    <a:pt x="37433" y="180256"/>
                  </a:lnTo>
                  <a:lnTo>
                    <a:pt x="43653" y="178109"/>
                  </a:lnTo>
                  <a:lnTo>
                    <a:pt x="52333" y="173858"/>
                  </a:lnTo>
                  <a:lnTo>
                    <a:pt x="56699" y="173240"/>
                  </a:lnTo>
                  <a:lnTo>
                    <a:pt x="66416" y="170204"/>
                  </a:lnTo>
                  <a:lnTo>
                    <a:pt x="72437" y="170308"/>
                  </a:lnTo>
                  <a:lnTo>
                    <a:pt x="81861" y="166560"/>
                  </a:lnTo>
                  <a:lnTo>
                    <a:pt x="86164" y="165827"/>
                  </a:lnTo>
                  <a:lnTo>
                    <a:pt x="93463" y="162235"/>
                  </a:lnTo>
                  <a:lnTo>
                    <a:pt x="97106" y="161241"/>
                  </a:lnTo>
                  <a:lnTo>
                    <a:pt x="103934" y="158770"/>
                  </a:lnTo>
                  <a:lnTo>
                    <a:pt x="110886" y="155607"/>
                  </a:lnTo>
                  <a:lnTo>
                    <a:pt x="111399" y="155188"/>
                  </a:lnTo>
                  <a:lnTo>
                    <a:pt x="117493" y="154058"/>
                  </a:lnTo>
                  <a:lnTo>
                    <a:pt x="121996" y="150895"/>
                  </a:lnTo>
                  <a:lnTo>
                    <a:pt x="130509" y="146540"/>
                  </a:lnTo>
                  <a:lnTo>
                    <a:pt x="133954" y="144592"/>
                  </a:lnTo>
                  <a:lnTo>
                    <a:pt x="137451" y="140917"/>
                  </a:lnTo>
                  <a:lnTo>
                    <a:pt x="142498" y="139346"/>
                  </a:lnTo>
                  <a:lnTo>
                    <a:pt x="145063" y="136718"/>
                  </a:lnTo>
                  <a:lnTo>
                    <a:pt x="147178" y="137001"/>
                  </a:lnTo>
                  <a:lnTo>
                    <a:pt x="151681" y="134519"/>
                  </a:lnTo>
                  <a:lnTo>
                    <a:pt x="161597" y="125776"/>
                  </a:lnTo>
                  <a:lnTo>
                    <a:pt x="167356" y="122059"/>
                  </a:lnTo>
                  <a:lnTo>
                    <a:pt x="177795" y="116436"/>
                  </a:lnTo>
                  <a:lnTo>
                    <a:pt x="181732" y="113389"/>
                  </a:lnTo>
                  <a:lnTo>
                    <a:pt x="189460" y="109452"/>
                  </a:lnTo>
                  <a:lnTo>
                    <a:pt x="192004" y="106583"/>
                  </a:lnTo>
                  <a:lnTo>
                    <a:pt x="197156" y="104363"/>
                  </a:lnTo>
                  <a:lnTo>
                    <a:pt x="198025" y="102468"/>
                  </a:lnTo>
                  <a:lnTo>
                    <a:pt x="202726" y="97232"/>
                  </a:lnTo>
                  <a:lnTo>
                    <a:pt x="204140" y="91976"/>
                  </a:lnTo>
                  <a:lnTo>
                    <a:pt x="211805" y="86143"/>
                  </a:lnTo>
                  <a:lnTo>
                    <a:pt x="215124" y="83411"/>
                  </a:lnTo>
                  <a:lnTo>
                    <a:pt x="219323" y="77432"/>
                  </a:lnTo>
                  <a:lnTo>
                    <a:pt x="222077" y="75589"/>
                  </a:lnTo>
                  <a:lnTo>
                    <a:pt x="225281" y="70238"/>
                  </a:lnTo>
                  <a:lnTo>
                    <a:pt x="228129" y="68102"/>
                  </a:lnTo>
                  <a:lnTo>
                    <a:pt x="228924" y="63265"/>
                  </a:lnTo>
                  <a:lnTo>
                    <a:pt x="230914" y="61160"/>
                  </a:lnTo>
                  <a:lnTo>
                    <a:pt x="233019" y="60008"/>
                  </a:lnTo>
                  <a:lnTo>
                    <a:pt x="233322" y="57767"/>
                  </a:lnTo>
                  <a:lnTo>
                    <a:pt x="234861" y="53024"/>
                  </a:lnTo>
                  <a:lnTo>
                    <a:pt x="238359" y="48385"/>
                  </a:lnTo>
                  <a:lnTo>
                    <a:pt x="239312" y="44155"/>
                  </a:lnTo>
                  <a:lnTo>
                    <a:pt x="242003" y="36333"/>
                  </a:lnTo>
                  <a:lnTo>
                    <a:pt x="244003" y="32679"/>
                  </a:lnTo>
                  <a:lnTo>
                    <a:pt x="244966" y="26313"/>
                  </a:lnTo>
                  <a:lnTo>
                    <a:pt x="248432" y="20878"/>
                  </a:lnTo>
                  <a:lnTo>
                    <a:pt x="249584" y="15371"/>
                  </a:lnTo>
                  <a:lnTo>
                    <a:pt x="250819" y="12690"/>
                  </a:lnTo>
                  <a:lnTo>
                    <a:pt x="252316" y="8669"/>
                  </a:lnTo>
                  <a:lnTo>
                    <a:pt x="253489" y="8282"/>
                  </a:lnTo>
                  <a:lnTo>
                    <a:pt x="257060" y="9633"/>
                  </a:lnTo>
                  <a:lnTo>
                    <a:pt x="259615" y="10104"/>
                  </a:lnTo>
                  <a:lnTo>
                    <a:pt x="262557" y="12659"/>
                  </a:lnTo>
                  <a:lnTo>
                    <a:pt x="263625" y="13182"/>
                  </a:lnTo>
                  <a:lnTo>
                    <a:pt x="267018" y="13360"/>
                  </a:lnTo>
                  <a:lnTo>
                    <a:pt x="268923" y="14334"/>
                  </a:lnTo>
                  <a:lnTo>
                    <a:pt x="272169" y="14941"/>
                  </a:lnTo>
                  <a:lnTo>
                    <a:pt x="274975" y="18983"/>
                  </a:lnTo>
                  <a:lnTo>
                    <a:pt x="276567" y="20952"/>
                  </a:lnTo>
                  <a:lnTo>
                    <a:pt x="279478" y="26166"/>
                  </a:lnTo>
                  <a:lnTo>
                    <a:pt x="284504" y="30773"/>
                  </a:lnTo>
                  <a:lnTo>
                    <a:pt x="295590" y="41848"/>
                  </a:lnTo>
                  <a:lnTo>
                    <a:pt x="300940" y="47567"/>
                  </a:lnTo>
                  <a:lnTo>
                    <a:pt x="310535" y="58752"/>
                  </a:lnTo>
                  <a:lnTo>
                    <a:pt x="314828" y="64196"/>
                  </a:lnTo>
                  <a:lnTo>
                    <a:pt x="319257" y="72521"/>
                  </a:lnTo>
                  <a:lnTo>
                    <a:pt x="320440" y="73107"/>
                  </a:lnTo>
                  <a:lnTo>
                    <a:pt x="321759" y="74531"/>
                  </a:lnTo>
                  <a:lnTo>
                    <a:pt x="321508" y="76866"/>
                  </a:lnTo>
                  <a:lnTo>
                    <a:pt x="324262" y="78573"/>
                  </a:lnTo>
                  <a:lnTo>
                    <a:pt x="325037" y="79306"/>
                  </a:lnTo>
                  <a:lnTo>
                    <a:pt x="326063" y="79620"/>
                  </a:lnTo>
                  <a:lnTo>
                    <a:pt x="324597" y="77432"/>
                  </a:lnTo>
                  <a:lnTo>
                    <a:pt x="322901" y="75327"/>
                  </a:lnTo>
                  <a:lnTo>
                    <a:pt x="323173" y="72427"/>
                  </a:lnTo>
                  <a:lnTo>
                    <a:pt x="322649" y="71296"/>
                  </a:lnTo>
                  <a:lnTo>
                    <a:pt x="319456" y="68605"/>
                  </a:lnTo>
                  <a:lnTo>
                    <a:pt x="318304" y="67338"/>
                  </a:lnTo>
                  <a:lnTo>
                    <a:pt x="318712" y="63003"/>
                  </a:lnTo>
                  <a:lnTo>
                    <a:pt x="305760" y="47831"/>
                  </a:lnTo>
                  <a:lnTo>
                    <a:pt x="296598" y="37716"/>
                  </a:lnTo>
                  <a:lnTo>
                    <a:pt x="292001" y="34061"/>
                  </a:lnTo>
                  <a:lnTo>
                    <a:pt x="287342" y="27726"/>
                  </a:lnTo>
                  <a:lnTo>
                    <a:pt x="286242" y="27580"/>
                  </a:lnTo>
                  <a:lnTo>
                    <a:pt x="284368" y="26522"/>
                  </a:lnTo>
                  <a:lnTo>
                    <a:pt x="282839" y="25098"/>
                  </a:lnTo>
                  <a:lnTo>
                    <a:pt x="281876" y="21161"/>
                  </a:lnTo>
                  <a:lnTo>
                    <a:pt x="276253" y="16418"/>
                  </a:lnTo>
                  <a:lnTo>
                    <a:pt x="274609" y="12795"/>
                  </a:lnTo>
                  <a:lnTo>
                    <a:pt x="269897" y="7518"/>
                  </a:lnTo>
                  <a:lnTo>
                    <a:pt x="267363" y="5989"/>
                  </a:lnTo>
                  <a:lnTo>
                    <a:pt x="263238" y="4764"/>
                  </a:lnTo>
                  <a:lnTo>
                    <a:pt x="261426" y="3392"/>
                  </a:lnTo>
                  <a:lnTo>
                    <a:pt x="257730" y="0"/>
                  </a:lnTo>
                  <a:close/>
                </a:path>
              </a:pathLst>
            </a:custGeom>
            <a:solidFill>
              <a:srgbClr val="AAA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5" name="object 17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721116" y="7941203"/>
              <a:ext cx="231228" cy="147566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17904219" y="7690404"/>
              <a:ext cx="937894" cy="242570"/>
            </a:xfrm>
            <a:custGeom>
              <a:avLst/>
              <a:gdLst/>
              <a:ahLst/>
              <a:cxnLst/>
              <a:rect l="l" t="t" r="r" b="b"/>
              <a:pathLst>
                <a:path w="937894" h="242570">
                  <a:moveTo>
                    <a:pt x="883816" y="0"/>
                  </a:moveTo>
                  <a:lnTo>
                    <a:pt x="883166" y="94"/>
                  </a:lnTo>
                  <a:lnTo>
                    <a:pt x="885805" y="2523"/>
                  </a:lnTo>
                  <a:lnTo>
                    <a:pt x="889428" y="3078"/>
                  </a:lnTo>
                  <a:lnTo>
                    <a:pt x="892360" y="4931"/>
                  </a:lnTo>
                  <a:lnTo>
                    <a:pt x="892674" y="5989"/>
                  </a:lnTo>
                  <a:lnTo>
                    <a:pt x="900757" y="10177"/>
                  </a:lnTo>
                  <a:lnTo>
                    <a:pt x="906349" y="14617"/>
                  </a:lnTo>
                  <a:lnTo>
                    <a:pt x="913448" y="18208"/>
                  </a:lnTo>
                  <a:lnTo>
                    <a:pt x="915291" y="20952"/>
                  </a:lnTo>
                  <a:lnTo>
                    <a:pt x="916370" y="22051"/>
                  </a:lnTo>
                  <a:lnTo>
                    <a:pt x="919113" y="23800"/>
                  </a:lnTo>
                  <a:lnTo>
                    <a:pt x="920338" y="24878"/>
                  </a:lnTo>
                  <a:lnTo>
                    <a:pt x="920118" y="29381"/>
                  </a:lnTo>
                  <a:lnTo>
                    <a:pt x="920516" y="31255"/>
                  </a:lnTo>
                  <a:lnTo>
                    <a:pt x="922097" y="32983"/>
                  </a:lnTo>
                  <a:lnTo>
                    <a:pt x="923898" y="34009"/>
                  </a:lnTo>
                  <a:lnTo>
                    <a:pt x="923898" y="35841"/>
                  </a:lnTo>
                  <a:lnTo>
                    <a:pt x="924338" y="38208"/>
                  </a:lnTo>
                  <a:lnTo>
                    <a:pt x="925793" y="39915"/>
                  </a:lnTo>
                  <a:lnTo>
                    <a:pt x="925322" y="42553"/>
                  </a:lnTo>
                  <a:lnTo>
                    <a:pt x="926442" y="44961"/>
                  </a:lnTo>
                  <a:lnTo>
                    <a:pt x="927772" y="45674"/>
                  </a:lnTo>
                  <a:lnTo>
                    <a:pt x="928610" y="46365"/>
                  </a:lnTo>
                  <a:lnTo>
                    <a:pt x="928778" y="47632"/>
                  </a:lnTo>
                  <a:lnTo>
                    <a:pt x="929071" y="48333"/>
                  </a:lnTo>
                  <a:lnTo>
                    <a:pt x="929259" y="50836"/>
                  </a:lnTo>
                  <a:lnTo>
                    <a:pt x="930809" y="55265"/>
                  </a:lnTo>
                  <a:lnTo>
                    <a:pt x="931154" y="57600"/>
                  </a:lnTo>
                  <a:lnTo>
                    <a:pt x="931751" y="59275"/>
                  </a:lnTo>
                  <a:lnTo>
                    <a:pt x="931950" y="61087"/>
                  </a:lnTo>
                  <a:lnTo>
                    <a:pt x="933448" y="63746"/>
                  </a:lnTo>
                  <a:lnTo>
                    <a:pt x="933521" y="64814"/>
                  </a:lnTo>
                  <a:lnTo>
                    <a:pt x="932296" y="66867"/>
                  </a:lnTo>
                  <a:lnTo>
                    <a:pt x="931877" y="69380"/>
                  </a:lnTo>
                  <a:lnTo>
                    <a:pt x="932201" y="71243"/>
                  </a:lnTo>
                  <a:lnTo>
                    <a:pt x="933510" y="74259"/>
                  </a:lnTo>
                  <a:lnTo>
                    <a:pt x="933636" y="75411"/>
                  </a:lnTo>
                  <a:lnTo>
                    <a:pt x="932505" y="76395"/>
                  </a:lnTo>
                  <a:lnTo>
                    <a:pt x="931385" y="78877"/>
                  </a:lnTo>
                  <a:lnTo>
                    <a:pt x="929992" y="81295"/>
                  </a:lnTo>
                  <a:lnTo>
                    <a:pt x="930338" y="85609"/>
                  </a:lnTo>
                  <a:lnTo>
                    <a:pt x="928819" y="86133"/>
                  </a:lnTo>
                  <a:lnTo>
                    <a:pt x="928128" y="88908"/>
                  </a:lnTo>
                  <a:lnTo>
                    <a:pt x="929364" y="90698"/>
                  </a:lnTo>
                  <a:lnTo>
                    <a:pt x="927416" y="92813"/>
                  </a:lnTo>
                  <a:lnTo>
                    <a:pt x="926641" y="94196"/>
                  </a:lnTo>
                  <a:lnTo>
                    <a:pt x="927008" y="95463"/>
                  </a:lnTo>
                  <a:lnTo>
                    <a:pt x="925176" y="97881"/>
                  </a:lnTo>
                  <a:lnTo>
                    <a:pt x="924202" y="99599"/>
                  </a:lnTo>
                  <a:lnTo>
                    <a:pt x="922998" y="101169"/>
                  </a:lnTo>
                  <a:lnTo>
                    <a:pt x="923060" y="104384"/>
                  </a:lnTo>
                  <a:lnTo>
                    <a:pt x="921752" y="104782"/>
                  </a:lnTo>
                  <a:lnTo>
                    <a:pt x="920076" y="107462"/>
                  </a:lnTo>
                  <a:lnTo>
                    <a:pt x="920233" y="109336"/>
                  </a:lnTo>
                  <a:lnTo>
                    <a:pt x="918485" y="110080"/>
                  </a:lnTo>
                  <a:lnTo>
                    <a:pt x="916945" y="111305"/>
                  </a:lnTo>
                  <a:lnTo>
                    <a:pt x="916757" y="113525"/>
                  </a:lnTo>
                  <a:lnTo>
                    <a:pt x="913459" y="115933"/>
                  </a:lnTo>
                  <a:lnTo>
                    <a:pt x="913186" y="117996"/>
                  </a:lnTo>
                  <a:lnTo>
                    <a:pt x="911260" y="122603"/>
                  </a:lnTo>
                  <a:lnTo>
                    <a:pt x="907679" y="123744"/>
                  </a:lnTo>
                  <a:lnTo>
                    <a:pt x="907270" y="127116"/>
                  </a:lnTo>
                  <a:lnTo>
                    <a:pt x="905312" y="129859"/>
                  </a:lnTo>
                  <a:lnTo>
                    <a:pt x="903030" y="130938"/>
                  </a:lnTo>
                  <a:lnTo>
                    <a:pt x="901543" y="132865"/>
                  </a:lnTo>
                  <a:lnTo>
                    <a:pt x="900349" y="135650"/>
                  </a:lnTo>
                  <a:lnTo>
                    <a:pt x="898370" y="137535"/>
                  </a:lnTo>
                  <a:lnTo>
                    <a:pt x="895375" y="138257"/>
                  </a:lnTo>
                  <a:lnTo>
                    <a:pt x="894506" y="138906"/>
                  </a:lnTo>
                  <a:lnTo>
                    <a:pt x="893501" y="140487"/>
                  </a:lnTo>
                  <a:lnTo>
                    <a:pt x="893292" y="141943"/>
                  </a:lnTo>
                  <a:lnTo>
                    <a:pt x="890925" y="143650"/>
                  </a:lnTo>
                  <a:lnTo>
                    <a:pt x="890370" y="144529"/>
                  </a:lnTo>
                  <a:lnTo>
                    <a:pt x="889815" y="146498"/>
                  </a:lnTo>
                  <a:lnTo>
                    <a:pt x="888601" y="146728"/>
                  </a:lnTo>
                  <a:lnTo>
                    <a:pt x="887732" y="147147"/>
                  </a:lnTo>
                  <a:lnTo>
                    <a:pt x="887103" y="147901"/>
                  </a:lnTo>
                  <a:lnTo>
                    <a:pt x="886339" y="148456"/>
                  </a:lnTo>
                  <a:lnTo>
                    <a:pt x="885261" y="150498"/>
                  </a:lnTo>
                  <a:lnTo>
                    <a:pt x="883952" y="152330"/>
                  </a:lnTo>
                  <a:lnTo>
                    <a:pt x="880025" y="154100"/>
                  </a:lnTo>
                  <a:lnTo>
                    <a:pt x="879397" y="155262"/>
                  </a:lnTo>
                  <a:lnTo>
                    <a:pt x="876926" y="156654"/>
                  </a:lnTo>
                  <a:lnTo>
                    <a:pt x="875523" y="157230"/>
                  </a:lnTo>
                  <a:lnTo>
                    <a:pt x="874811" y="158602"/>
                  </a:lnTo>
                  <a:lnTo>
                    <a:pt x="871533" y="161167"/>
                  </a:lnTo>
                  <a:lnTo>
                    <a:pt x="865837" y="163440"/>
                  </a:lnTo>
                  <a:lnTo>
                    <a:pt x="864402" y="164801"/>
                  </a:lnTo>
                  <a:lnTo>
                    <a:pt x="857879" y="168759"/>
                  </a:lnTo>
                  <a:lnTo>
                    <a:pt x="854256" y="170497"/>
                  </a:lnTo>
                  <a:lnTo>
                    <a:pt x="849408" y="170738"/>
                  </a:lnTo>
                  <a:lnTo>
                    <a:pt x="848560" y="171230"/>
                  </a:lnTo>
                  <a:lnTo>
                    <a:pt x="846707" y="171816"/>
                  </a:lnTo>
                  <a:lnTo>
                    <a:pt x="845031" y="172685"/>
                  </a:lnTo>
                  <a:lnTo>
                    <a:pt x="842550" y="174947"/>
                  </a:lnTo>
                  <a:lnTo>
                    <a:pt x="841314" y="175670"/>
                  </a:lnTo>
                  <a:lnTo>
                    <a:pt x="838047" y="174696"/>
                  </a:lnTo>
                  <a:lnTo>
                    <a:pt x="835880" y="175837"/>
                  </a:lnTo>
                  <a:lnTo>
                    <a:pt x="833524" y="175492"/>
                  </a:lnTo>
                  <a:lnTo>
                    <a:pt x="830152" y="175628"/>
                  </a:lnTo>
                  <a:lnTo>
                    <a:pt x="827817" y="176141"/>
                  </a:lnTo>
                  <a:lnTo>
                    <a:pt x="826781" y="176549"/>
                  </a:lnTo>
                  <a:lnTo>
                    <a:pt x="824487" y="179575"/>
                  </a:lnTo>
                  <a:lnTo>
                    <a:pt x="823137" y="180193"/>
                  </a:lnTo>
                  <a:lnTo>
                    <a:pt x="819964" y="179669"/>
                  </a:lnTo>
                  <a:lnTo>
                    <a:pt x="818550" y="179879"/>
                  </a:lnTo>
                  <a:lnTo>
                    <a:pt x="815922" y="181104"/>
                  </a:lnTo>
                  <a:lnTo>
                    <a:pt x="815158" y="181093"/>
                  </a:lnTo>
                  <a:lnTo>
                    <a:pt x="813912" y="181669"/>
                  </a:lnTo>
                  <a:lnTo>
                    <a:pt x="812666" y="183732"/>
                  </a:lnTo>
                  <a:lnTo>
                    <a:pt x="810813" y="182141"/>
                  </a:lnTo>
                  <a:lnTo>
                    <a:pt x="809137" y="182654"/>
                  </a:lnTo>
                  <a:lnTo>
                    <a:pt x="807598" y="182329"/>
                  </a:lnTo>
                  <a:lnTo>
                    <a:pt x="805378" y="183156"/>
                  </a:lnTo>
                  <a:lnTo>
                    <a:pt x="802970" y="183334"/>
                  </a:lnTo>
                  <a:lnTo>
                    <a:pt x="800760" y="184203"/>
                  </a:lnTo>
                  <a:lnTo>
                    <a:pt x="793263" y="184538"/>
                  </a:lnTo>
                  <a:lnTo>
                    <a:pt x="789033" y="182769"/>
                  </a:lnTo>
                  <a:lnTo>
                    <a:pt x="786426" y="182769"/>
                  </a:lnTo>
                  <a:lnTo>
                    <a:pt x="783682" y="181879"/>
                  </a:lnTo>
                  <a:lnTo>
                    <a:pt x="781274" y="181355"/>
                  </a:lnTo>
                  <a:lnTo>
                    <a:pt x="778813" y="182025"/>
                  </a:lnTo>
                  <a:lnTo>
                    <a:pt x="776405" y="181575"/>
                  </a:lnTo>
                  <a:lnTo>
                    <a:pt x="769327" y="181083"/>
                  </a:lnTo>
                  <a:lnTo>
                    <a:pt x="764625" y="181638"/>
                  </a:lnTo>
                  <a:lnTo>
                    <a:pt x="763557" y="181062"/>
                  </a:lnTo>
                  <a:lnTo>
                    <a:pt x="760542" y="179826"/>
                  </a:lnTo>
                  <a:lnTo>
                    <a:pt x="759516" y="179858"/>
                  </a:lnTo>
                  <a:lnTo>
                    <a:pt x="758469" y="180151"/>
                  </a:lnTo>
                  <a:lnTo>
                    <a:pt x="757139" y="180853"/>
                  </a:lnTo>
                  <a:lnTo>
                    <a:pt x="756029" y="180465"/>
                  </a:lnTo>
                  <a:lnTo>
                    <a:pt x="755076" y="179408"/>
                  </a:lnTo>
                  <a:lnTo>
                    <a:pt x="754333" y="178936"/>
                  </a:lnTo>
                  <a:lnTo>
                    <a:pt x="752741" y="179209"/>
                  </a:lnTo>
                  <a:lnTo>
                    <a:pt x="751516" y="179785"/>
                  </a:lnTo>
                  <a:lnTo>
                    <a:pt x="746888" y="178183"/>
                  </a:lnTo>
                  <a:lnTo>
                    <a:pt x="741160" y="177272"/>
                  </a:lnTo>
                  <a:lnTo>
                    <a:pt x="738658" y="175397"/>
                  </a:lnTo>
                  <a:lnTo>
                    <a:pt x="737799" y="174455"/>
                  </a:lnTo>
                  <a:lnTo>
                    <a:pt x="736605" y="174026"/>
                  </a:lnTo>
                  <a:lnTo>
                    <a:pt x="733475" y="174266"/>
                  </a:lnTo>
                  <a:lnTo>
                    <a:pt x="730784" y="172528"/>
                  </a:lnTo>
                  <a:lnTo>
                    <a:pt x="724333" y="171450"/>
                  </a:lnTo>
                  <a:lnTo>
                    <a:pt x="720889" y="170623"/>
                  </a:lnTo>
                  <a:lnTo>
                    <a:pt x="715580" y="169848"/>
                  </a:lnTo>
                  <a:lnTo>
                    <a:pt x="713957" y="168790"/>
                  </a:lnTo>
                  <a:lnTo>
                    <a:pt x="711528" y="168256"/>
                  </a:lnTo>
                  <a:lnTo>
                    <a:pt x="708198" y="167083"/>
                  </a:lnTo>
                  <a:lnTo>
                    <a:pt x="706952" y="166884"/>
                  </a:lnTo>
                  <a:lnTo>
                    <a:pt x="704229" y="165398"/>
                  </a:lnTo>
                  <a:lnTo>
                    <a:pt x="702544" y="165471"/>
                  </a:lnTo>
                  <a:lnTo>
                    <a:pt x="696167" y="163293"/>
                  </a:lnTo>
                  <a:lnTo>
                    <a:pt x="693183" y="161565"/>
                  </a:lnTo>
                  <a:lnTo>
                    <a:pt x="685089" y="159419"/>
                  </a:lnTo>
                  <a:lnTo>
                    <a:pt x="683099" y="157094"/>
                  </a:lnTo>
                  <a:lnTo>
                    <a:pt x="682565" y="156864"/>
                  </a:lnTo>
                  <a:lnTo>
                    <a:pt x="678492" y="157293"/>
                  </a:lnTo>
                  <a:lnTo>
                    <a:pt x="675434" y="154916"/>
                  </a:lnTo>
                  <a:lnTo>
                    <a:pt x="670597" y="154749"/>
                  </a:lnTo>
                  <a:lnTo>
                    <a:pt x="669309" y="154372"/>
                  </a:lnTo>
                  <a:lnTo>
                    <a:pt x="668304" y="153408"/>
                  </a:lnTo>
                  <a:lnTo>
                    <a:pt x="665801" y="152330"/>
                  </a:lnTo>
                  <a:lnTo>
                    <a:pt x="663026" y="152215"/>
                  </a:lnTo>
                  <a:lnTo>
                    <a:pt x="660492" y="151220"/>
                  </a:lnTo>
                  <a:lnTo>
                    <a:pt x="657791" y="151503"/>
                  </a:lnTo>
                  <a:lnTo>
                    <a:pt x="655582" y="149922"/>
                  </a:lnTo>
                  <a:lnTo>
                    <a:pt x="650566" y="148351"/>
                  </a:lnTo>
                  <a:lnTo>
                    <a:pt x="646828" y="148037"/>
                  </a:lnTo>
                  <a:lnTo>
                    <a:pt x="644325" y="148309"/>
                  </a:lnTo>
                  <a:lnTo>
                    <a:pt x="641917" y="147618"/>
                  </a:lnTo>
                  <a:lnTo>
                    <a:pt x="639488" y="147273"/>
                  </a:lnTo>
                  <a:lnTo>
                    <a:pt x="637331" y="146257"/>
                  </a:lnTo>
                  <a:lnTo>
                    <a:pt x="635153" y="145859"/>
                  </a:lnTo>
                  <a:lnTo>
                    <a:pt x="631331" y="147094"/>
                  </a:lnTo>
                  <a:lnTo>
                    <a:pt x="629823" y="147273"/>
                  </a:lnTo>
                  <a:lnTo>
                    <a:pt x="627541" y="145095"/>
                  </a:lnTo>
                  <a:lnTo>
                    <a:pt x="626054" y="145021"/>
                  </a:lnTo>
                  <a:lnTo>
                    <a:pt x="619949" y="146299"/>
                  </a:lnTo>
                  <a:lnTo>
                    <a:pt x="615017" y="145074"/>
                  </a:lnTo>
                  <a:lnTo>
                    <a:pt x="609834" y="145105"/>
                  </a:lnTo>
                  <a:lnTo>
                    <a:pt x="609552" y="144979"/>
                  </a:lnTo>
                  <a:lnTo>
                    <a:pt x="606505" y="146728"/>
                  </a:lnTo>
                  <a:lnTo>
                    <a:pt x="603164" y="146068"/>
                  </a:lnTo>
                  <a:lnTo>
                    <a:pt x="599699" y="147105"/>
                  </a:lnTo>
                  <a:lnTo>
                    <a:pt x="599259" y="147461"/>
                  </a:lnTo>
                  <a:lnTo>
                    <a:pt x="595950" y="146644"/>
                  </a:lnTo>
                  <a:lnTo>
                    <a:pt x="593186" y="146958"/>
                  </a:lnTo>
                  <a:lnTo>
                    <a:pt x="589971" y="148204"/>
                  </a:lnTo>
                  <a:lnTo>
                    <a:pt x="588861" y="147922"/>
                  </a:lnTo>
                  <a:lnTo>
                    <a:pt x="585898" y="146644"/>
                  </a:lnTo>
                  <a:lnTo>
                    <a:pt x="579982" y="150131"/>
                  </a:lnTo>
                  <a:lnTo>
                    <a:pt x="578893" y="150581"/>
                  </a:lnTo>
                  <a:lnTo>
                    <a:pt x="576809" y="150330"/>
                  </a:lnTo>
                  <a:lnTo>
                    <a:pt x="569720" y="153241"/>
                  </a:lnTo>
                  <a:lnTo>
                    <a:pt x="562422" y="154089"/>
                  </a:lnTo>
                  <a:lnTo>
                    <a:pt x="553752" y="157178"/>
                  </a:lnTo>
                  <a:lnTo>
                    <a:pt x="552098" y="158141"/>
                  </a:lnTo>
                  <a:lnTo>
                    <a:pt x="548779" y="159565"/>
                  </a:lnTo>
                  <a:lnTo>
                    <a:pt x="547355" y="160466"/>
                  </a:lnTo>
                  <a:lnTo>
                    <a:pt x="544611" y="159806"/>
                  </a:lnTo>
                  <a:lnTo>
                    <a:pt x="540025" y="164392"/>
                  </a:lnTo>
                  <a:lnTo>
                    <a:pt x="535878" y="166131"/>
                  </a:lnTo>
                  <a:lnTo>
                    <a:pt x="524559" y="169680"/>
                  </a:lnTo>
                  <a:lnTo>
                    <a:pt x="520078" y="174329"/>
                  </a:lnTo>
                  <a:lnTo>
                    <a:pt x="517240" y="174026"/>
                  </a:lnTo>
                  <a:lnTo>
                    <a:pt x="511984" y="176172"/>
                  </a:lnTo>
                  <a:lnTo>
                    <a:pt x="510214" y="178497"/>
                  </a:lnTo>
                  <a:lnTo>
                    <a:pt x="509335" y="178853"/>
                  </a:lnTo>
                  <a:lnTo>
                    <a:pt x="507220" y="178057"/>
                  </a:lnTo>
                  <a:lnTo>
                    <a:pt x="506288" y="178172"/>
                  </a:lnTo>
                  <a:lnTo>
                    <a:pt x="503660" y="180162"/>
                  </a:lnTo>
                  <a:lnTo>
                    <a:pt x="501419" y="180936"/>
                  </a:lnTo>
                  <a:lnTo>
                    <a:pt x="498466" y="184203"/>
                  </a:lnTo>
                  <a:lnTo>
                    <a:pt x="496424" y="184381"/>
                  </a:lnTo>
                  <a:lnTo>
                    <a:pt x="491660" y="186685"/>
                  </a:lnTo>
                  <a:lnTo>
                    <a:pt x="488833" y="188570"/>
                  </a:lnTo>
                  <a:lnTo>
                    <a:pt x="483367" y="191365"/>
                  </a:lnTo>
                  <a:lnTo>
                    <a:pt x="479671" y="192496"/>
                  </a:lnTo>
                  <a:lnTo>
                    <a:pt x="477681" y="193753"/>
                  </a:lnTo>
                  <a:lnTo>
                    <a:pt x="475933" y="197208"/>
                  </a:lnTo>
                  <a:lnTo>
                    <a:pt x="472017" y="198339"/>
                  </a:lnTo>
                  <a:lnTo>
                    <a:pt x="469985" y="201281"/>
                  </a:lnTo>
                  <a:lnTo>
                    <a:pt x="463608" y="204527"/>
                  </a:lnTo>
                  <a:lnTo>
                    <a:pt x="460593" y="206936"/>
                  </a:lnTo>
                  <a:lnTo>
                    <a:pt x="455284" y="210286"/>
                  </a:lnTo>
                  <a:lnTo>
                    <a:pt x="452457" y="210579"/>
                  </a:lnTo>
                  <a:lnTo>
                    <a:pt x="448865" y="212579"/>
                  </a:lnTo>
                  <a:lnTo>
                    <a:pt x="447724" y="213522"/>
                  </a:lnTo>
                  <a:lnTo>
                    <a:pt x="443976" y="215553"/>
                  </a:lnTo>
                  <a:lnTo>
                    <a:pt x="441410" y="216736"/>
                  </a:lnTo>
                  <a:lnTo>
                    <a:pt x="438562" y="219469"/>
                  </a:lnTo>
                  <a:lnTo>
                    <a:pt x="437086" y="218925"/>
                  </a:lnTo>
                  <a:lnTo>
                    <a:pt x="433149" y="221092"/>
                  </a:lnTo>
                  <a:lnTo>
                    <a:pt x="429641" y="221867"/>
                  </a:lnTo>
                  <a:lnTo>
                    <a:pt x="424353" y="227186"/>
                  </a:lnTo>
                  <a:lnTo>
                    <a:pt x="414908" y="229532"/>
                  </a:lnTo>
                  <a:lnTo>
                    <a:pt x="406437" y="232945"/>
                  </a:lnTo>
                  <a:lnTo>
                    <a:pt x="401945" y="232694"/>
                  </a:lnTo>
                  <a:lnTo>
                    <a:pt x="400207" y="234087"/>
                  </a:lnTo>
                  <a:lnTo>
                    <a:pt x="394605" y="235333"/>
                  </a:lnTo>
                  <a:lnTo>
                    <a:pt x="390878" y="235197"/>
                  </a:lnTo>
                  <a:lnTo>
                    <a:pt x="382700" y="237333"/>
                  </a:lnTo>
                  <a:lnTo>
                    <a:pt x="377967" y="236547"/>
                  </a:lnTo>
                  <a:lnTo>
                    <a:pt x="369444" y="237291"/>
                  </a:lnTo>
                  <a:lnTo>
                    <a:pt x="367360" y="235783"/>
                  </a:lnTo>
                  <a:lnTo>
                    <a:pt x="366428" y="235888"/>
                  </a:lnTo>
                  <a:lnTo>
                    <a:pt x="363057" y="236998"/>
                  </a:lnTo>
                  <a:lnTo>
                    <a:pt x="360083" y="235835"/>
                  </a:lnTo>
                  <a:lnTo>
                    <a:pt x="356156" y="233741"/>
                  </a:lnTo>
                  <a:lnTo>
                    <a:pt x="350942" y="232526"/>
                  </a:lnTo>
                  <a:lnTo>
                    <a:pt x="346889" y="228998"/>
                  </a:lnTo>
                  <a:lnTo>
                    <a:pt x="339654" y="225396"/>
                  </a:lnTo>
                  <a:lnTo>
                    <a:pt x="337811" y="222883"/>
                  </a:lnTo>
                  <a:lnTo>
                    <a:pt x="334754" y="221385"/>
                  </a:lnTo>
                  <a:lnTo>
                    <a:pt x="334440" y="220956"/>
                  </a:lnTo>
                  <a:lnTo>
                    <a:pt x="329298" y="219281"/>
                  </a:lnTo>
                  <a:lnTo>
                    <a:pt x="326209" y="215543"/>
                  </a:lnTo>
                  <a:lnTo>
                    <a:pt x="321759" y="211689"/>
                  </a:lnTo>
                  <a:lnTo>
                    <a:pt x="321225" y="210642"/>
                  </a:lnTo>
                  <a:lnTo>
                    <a:pt x="317948" y="206642"/>
                  </a:lnTo>
                  <a:lnTo>
                    <a:pt x="315320" y="205386"/>
                  </a:lnTo>
                  <a:lnTo>
                    <a:pt x="313362" y="200925"/>
                  </a:lnTo>
                  <a:lnTo>
                    <a:pt x="309268" y="198580"/>
                  </a:lnTo>
                  <a:lnTo>
                    <a:pt x="306671" y="193878"/>
                  </a:lnTo>
                  <a:lnTo>
                    <a:pt x="303498" y="191910"/>
                  </a:lnTo>
                  <a:lnTo>
                    <a:pt x="302074" y="190800"/>
                  </a:lnTo>
                  <a:lnTo>
                    <a:pt x="301006" y="188256"/>
                  </a:lnTo>
                  <a:lnTo>
                    <a:pt x="300378" y="187711"/>
                  </a:lnTo>
                  <a:lnTo>
                    <a:pt x="297530" y="186989"/>
                  </a:lnTo>
                  <a:lnTo>
                    <a:pt x="296629" y="185439"/>
                  </a:lnTo>
                  <a:lnTo>
                    <a:pt x="295655" y="181942"/>
                  </a:lnTo>
                  <a:lnTo>
                    <a:pt x="294860" y="180570"/>
                  </a:lnTo>
                  <a:lnTo>
                    <a:pt x="290179" y="178497"/>
                  </a:lnTo>
                  <a:lnTo>
                    <a:pt x="288263" y="175837"/>
                  </a:lnTo>
                  <a:lnTo>
                    <a:pt x="284378" y="171460"/>
                  </a:lnTo>
                  <a:lnTo>
                    <a:pt x="279446" y="169743"/>
                  </a:lnTo>
                  <a:lnTo>
                    <a:pt x="272494" y="164727"/>
                  </a:lnTo>
                  <a:lnTo>
                    <a:pt x="268002" y="164005"/>
                  </a:lnTo>
                  <a:lnTo>
                    <a:pt x="264567" y="161869"/>
                  </a:lnTo>
                  <a:lnTo>
                    <a:pt x="260117" y="159911"/>
                  </a:lnTo>
                  <a:lnTo>
                    <a:pt x="257887" y="157712"/>
                  </a:lnTo>
                  <a:lnTo>
                    <a:pt x="256651" y="157063"/>
                  </a:lnTo>
                  <a:lnTo>
                    <a:pt x="253175" y="156686"/>
                  </a:lnTo>
                  <a:lnTo>
                    <a:pt x="251405" y="155848"/>
                  </a:lnTo>
                  <a:lnTo>
                    <a:pt x="249102" y="154361"/>
                  </a:lnTo>
                  <a:lnTo>
                    <a:pt x="247311" y="154393"/>
                  </a:lnTo>
                  <a:lnTo>
                    <a:pt x="245929" y="153199"/>
                  </a:lnTo>
                  <a:lnTo>
                    <a:pt x="241217" y="151943"/>
                  </a:lnTo>
                  <a:lnTo>
                    <a:pt x="237971" y="151639"/>
                  </a:lnTo>
                  <a:lnTo>
                    <a:pt x="233888" y="149534"/>
                  </a:lnTo>
                  <a:lnTo>
                    <a:pt x="232547" y="150738"/>
                  </a:lnTo>
                  <a:lnTo>
                    <a:pt x="227846" y="148435"/>
                  </a:lnTo>
                  <a:lnTo>
                    <a:pt x="223867" y="148676"/>
                  </a:lnTo>
                  <a:lnTo>
                    <a:pt x="216003" y="148665"/>
                  </a:lnTo>
                  <a:lnTo>
                    <a:pt x="211888" y="147262"/>
                  </a:lnTo>
                  <a:lnTo>
                    <a:pt x="206957" y="148403"/>
                  </a:lnTo>
                  <a:lnTo>
                    <a:pt x="204067" y="147723"/>
                  </a:lnTo>
                  <a:lnTo>
                    <a:pt x="195742" y="148246"/>
                  </a:lnTo>
                  <a:lnTo>
                    <a:pt x="188067" y="147953"/>
                  </a:lnTo>
                  <a:lnTo>
                    <a:pt x="179837" y="149649"/>
                  </a:lnTo>
                  <a:lnTo>
                    <a:pt x="179020" y="149681"/>
                  </a:lnTo>
                  <a:lnTo>
                    <a:pt x="176654" y="152194"/>
                  </a:lnTo>
                  <a:lnTo>
                    <a:pt x="174214" y="152005"/>
                  </a:lnTo>
                  <a:lnTo>
                    <a:pt x="169670" y="152037"/>
                  </a:lnTo>
                  <a:lnTo>
                    <a:pt x="167691" y="152445"/>
                  </a:lnTo>
                  <a:lnTo>
                    <a:pt x="162476" y="155084"/>
                  </a:lnTo>
                  <a:lnTo>
                    <a:pt x="158885" y="155974"/>
                  </a:lnTo>
                  <a:lnTo>
                    <a:pt x="154466" y="157712"/>
                  </a:lnTo>
                  <a:lnTo>
                    <a:pt x="153304" y="157817"/>
                  </a:lnTo>
                  <a:lnTo>
                    <a:pt x="150142" y="156853"/>
                  </a:lnTo>
                  <a:lnTo>
                    <a:pt x="141681" y="159126"/>
                  </a:lnTo>
                  <a:lnTo>
                    <a:pt x="138090" y="159251"/>
                  </a:lnTo>
                  <a:lnTo>
                    <a:pt x="136938" y="159597"/>
                  </a:lnTo>
                  <a:lnTo>
                    <a:pt x="134728" y="161481"/>
                  </a:lnTo>
                  <a:lnTo>
                    <a:pt x="133126" y="161618"/>
                  </a:lnTo>
                  <a:lnTo>
                    <a:pt x="123326" y="165429"/>
                  </a:lnTo>
                  <a:lnTo>
                    <a:pt x="116457" y="166466"/>
                  </a:lnTo>
                  <a:lnTo>
                    <a:pt x="114205" y="166989"/>
                  </a:lnTo>
                  <a:lnTo>
                    <a:pt x="109619" y="168539"/>
                  </a:lnTo>
                  <a:lnTo>
                    <a:pt x="107159" y="168487"/>
                  </a:lnTo>
                  <a:lnTo>
                    <a:pt x="105054" y="170110"/>
                  </a:lnTo>
                  <a:lnTo>
                    <a:pt x="101934" y="169157"/>
                  </a:lnTo>
                  <a:lnTo>
                    <a:pt x="99274" y="171324"/>
                  </a:lnTo>
                  <a:lnTo>
                    <a:pt x="95002" y="171125"/>
                  </a:lnTo>
                  <a:lnTo>
                    <a:pt x="84081" y="175115"/>
                  </a:lnTo>
                  <a:lnTo>
                    <a:pt x="83788" y="175376"/>
                  </a:lnTo>
                  <a:lnTo>
                    <a:pt x="79526" y="174581"/>
                  </a:lnTo>
                  <a:lnTo>
                    <a:pt x="75788" y="176172"/>
                  </a:lnTo>
                  <a:lnTo>
                    <a:pt x="62364" y="177973"/>
                  </a:lnTo>
                  <a:lnTo>
                    <a:pt x="55359" y="180465"/>
                  </a:lnTo>
                  <a:lnTo>
                    <a:pt x="52689" y="179596"/>
                  </a:lnTo>
                  <a:lnTo>
                    <a:pt x="48354" y="178738"/>
                  </a:lnTo>
                  <a:lnTo>
                    <a:pt x="46647" y="178779"/>
                  </a:lnTo>
                  <a:lnTo>
                    <a:pt x="40093" y="180518"/>
                  </a:lnTo>
                  <a:lnTo>
                    <a:pt x="32669" y="177376"/>
                  </a:lnTo>
                  <a:lnTo>
                    <a:pt x="21611" y="173722"/>
                  </a:lnTo>
                  <a:lnTo>
                    <a:pt x="18146" y="173544"/>
                  </a:lnTo>
                  <a:lnTo>
                    <a:pt x="15831" y="172518"/>
                  </a:lnTo>
                  <a:lnTo>
                    <a:pt x="9455" y="168843"/>
                  </a:lnTo>
                  <a:lnTo>
                    <a:pt x="5005" y="168361"/>
                  </a:lnTo>
                  <a:lnTo>
                    <a:pt x="418" y="169397"/>
                  </a:lnTo>
                  <a:lnTo>
                    <a:pt x="0" y="171481"/>
                  </a:lnTo>
                  <a:lnTo>
                    <a:pt x="1612" y="173293"/>
                  </a:lnTo>
                  <a:lnTo>
                    <a:pt x="5706" y="170727"/>
                  </a:lnTo>
                  <a:lnTo>
                    <a:pt x="7717" y="171523"/>
                  </a:lnTo>
                  <a:lnTo>
                    <a:pt x="12146" y="174371"/>
                  </a:lnTo>
                  <a:lnTo>
                    <a:pt x="14962" y="175198"/>
                  </a:lnTo>
                  <a:lnTo>
                    <a:pt x="19486" y="177303"/>
                  </a:lnTo>
                  <a:lnTo>
                    <a:pt x="21695" y="176361"/>
                  </a:lnTo>
                  <a:lnTo>
                    <a:pt x="24700" y="177533"/>
                  </a:lnTo>
                  <a:lnTo>
                    <a:pt x="25800" y="177523"/>
                  </a:lnTo>
                  <a:lnTo>
                    <a:pt x="26742" y="178748"/>
                  </a:lnTo>
                  <a:lnTo>
                    <a:pt x="27517" y="178999"/>
                  </a:lnTo>
                  <a:lnTo>
                    <a:pt x="31433" y="179104"/>
                  </a:lnTo>
                  <a:lnTo>
                    <a:pt x="34710" y="181418"/>
                  </a:lnTo>
                  <a:lnTo>
                    <a:pt x="42040" y="182769"/>
                  </a:lnTo>
                  <a:lnTo>
                    <a:pt x="45495" y="181837"/>
                  </a:lnTo>
                  <a:lnTo>
                    <a:pt x="51286" y="181711"/>
                  </a:lnTo>
                  <a:lnTo>
                    <a:pt x="53516" y="182141"/>
                  </a:lnTo>
                  <a:lnTo>
                    <a:pt x="57558" y="182392"/>
                  </a:lnTo>
                  <a:lnTo>
                    <a:pt x="59139" y="182245"/>
                  </a:lnTo>
                  <a:lnTo>
                    <a:pt x="62019" y="180497"/>
                  </a:lnTo>
                  <a:lnTo>
                    <a:pt x="63495" y="180067"/>
                  </a:lnTo>
                  <a:lnTo>
                    <a:pt x="68479" y="180046"/>
                  </a:lnTo>
                  <a:lnTo>
                    <a:pt x="71474" y="178214"/>
                  </a:lnTo>
                  <a:lnTo>
                    <a:pt x="78929" y="178580"/>
                  </a:lnTo>
                  <a:lnTo>
                    <a:pt x="81861" y="176266"/>
                  </a:lnTo>
                  <a:lnTo>
                    <a:pt x="83421" y="177104"/>
                  </a:lnTo>
                  <a:lnTo>
                    <a:pt x="89578" y="175743"/>
                  </a:lnTo>
                  <a:lnTo>
                    <a:pt x="94070" y="173638"/>
                  </a:lnTo>
                  <a:lnTo>
                    <a:pt x="100551" y="172759"/>
                  </a:lnTo>
                  <a:lnTo>
                    <a:pt x="101923" y="172015"/>
                  </a:lnTo>
                  <a:lnTo>
                    <a:pt x="103892" y="172979"/>
                  </a:lnTo>
                  <a:lnTo>
                    <a:pt x="105033" y="172465"/>
                  </a:lnTo>
                  <a:lnTo>
                    <a:pt x="107535" y="170811"/>
                  </a:lnTo>
                  <a:lnTo>
                    <a:pt x="110499" y="170298"/>
                  </a:lnTo>
                  <a:lnTo>
                    <a:pt x="115221" y="168916"/>
                  </a:lnTo>
                  <a:lnTo>
                    <a:pt x="117514" y="169366"/>
                  </a:lnTo>
                  <a:lnTo>
                    <a:pt x="121608" y="169617"/>
                  </a:lnTo>
                  <a:lnTo>
                    <a:pt x="122603" y="167031"/>
                  </a:lnTo>
                  <a:lnTo>
                    <a:pt x="124069" y="166937"/>
                  </a:lnTo>
                  <a:lnTo>
                    <a:pt x="129912" y="165125"/>
                  </a:lnTo>
                  <a:lnTo>
                    <a:pt x="134718" y="164382"/>
                  </a:lnTo>
                  <a:lnTo>
                    <a:pt x="139545" y="161649"/>
                  </a:lnTo>
                  <a:lnTo>
                    <a:pt x="142226" y="162089"/>
                  </a:lnTo>
                  <a:lnTo>
                    <a:pt x="144424" y="159932"/>
                  </a:lnTo>
                  <a:lnTo>
                    <a:pt x="147042" y="159764"/>
                  </a:lnTo>
                  <a:lnTo>
                    <a:pt x="153052" y="159963"/>
                  </a:lnTo>
                  <a:lnTo>
                    <a:pt x="161419" y="157660"/>
                  </a:lnTo>
                  <a:lnTo>
                    <a:pt x="165984" y="155492"/>
                  </a:lnTo>
                  <a:lnTo>
                    <a:pt x="168162" y="154853"/>
                  </a:lnTo>
                  <a:lnTo>
                    <a:pt x="172780" y="154958"/>
                  </a:lnTo>
                  <a:lnTo>
                    <a:pt x="174821" y="154372"/>
                  </a:lnTo>
                  <a:lnTo>
                    <a:pt x="176968" y="155042"/>
                  </a:lnTo>
                  <a:lnTo>
                    <a:pt x="177230" y="154979"/>
                  </a:lnTo>
                  <a:lnTo>
                    <a:pt x="178989" y="151325"/>
                  </a:lnTo>
                  <a:lnTo>
                    <a:pt x="182853" y="152121"/>
                  </a:lnTo>
                  <a:lnTo>
                    <a:pt x="189879" y="149649"/>
                  </a:lnTo>
                  <a:lnTo>
                    <a:pt x="194486" y="149513"/>
                  </a:lnTo>
                  <a:lnTo>
                    <a:pt x="200067" y="151461"/>
                  </a:lnTo>
                  <a:lnTo>
                    <a:pt x="205480" y="149032"/>
                  </a:lnTo>
                  <a:lnTo>
                    <a:pt x="210307" y="149335"/>
                  </a:lnTo>
                  <a:lnTo>
                    <a:pt x="215585" y="151084"/>
                  </a:lnTo>
                  <a:lnTo>
                    <a:pt x="216119" y="151513"/>
                  </a:lnTo>
                  <a:lnTo>
                    <a:pt x="219888" y="149765"/>
                  </a:lnTo>
                  <a:lnTo>
                    <a:pt x="223438" y="152853"/>
                  </a:lnTo>
                  <a:lnTo>
                    <a:pt x="227678" y="150854"/>
                  </a:lnTo>
                  <a:lnTo>
                    <a:pt x="229071" y="150749"/>
                  </a:lnTo>
                  <a:lnTo>
                    <a:pt x="230034" y="152330"/>
                  </a:lnTo>
                  <a:lnTo>
                    <a:pt x="230851" y="152634"/>
                  </a:lnTo>
                  <a:lnTo>
                    <a:pt x="235343" y="151293"/>
                  </a:lnTo>
                  <a:lnTo>
                    <a:pt x="238589" y="153932"/>
                  </a:lnTo>
                  <a:lnTo>
                    <a:pt x="245186" y="155974"/>
                  </a:lnTo>
                  <a:lnTo>
                    <a:pt x="248254" y="157356"/>
                  </a:lnTo>
                  <a:lnTo>
                    <a:pt x="252222" y="160078"/>
                  </a:lnTo>
                  <a:lnTo>
                    <a:pt x="253573" y="159262"/>
                  </a:lnTo>
                  <a:lnTo>
                    <a:pt x="257636" y="161105"/>
                  </a:lnTo>
                  <a:lnTo>
                    <a:pt x="260641" y="162183"/>
                  </a:lnTo>
                  <a:lnTo>
                    <a:pt x="265101" y="164926"/>
                  </a:lnTo>
                  <a:lnTo>
                    <a:pt x="267028" y="165565"/>
                  </a:lnTo>
                  <a:lnTo>
                    <a:pt x="273405" y="168623"/>
                  </a:lnTo>
                  <a:lnTo>
                    <a:pt x="282211" y="174738"/>
                  </a:lnTo>
                  <a:lnTo>
                    <a:pt x="286242" y="176727"/>
                  </a:lnTo>
                  <a:lnTo>
                    <a:pt x="288043" y="180120"/>
                  </a:lnTo>
                  <a:lnTo>
                    <a:pt x="290232" y="181104"/>
                  </a:lnTo>
                  <a:lnTo>
                    <a:pt x="293687" y="184078"/>
                  </a:lnTo>
                  <a:lnTo>
                    <a:pt x="295142" y="188434"/>
                  </a:lnTo>
                  <a:lnTo>
                    <a:pt x="297498" y="188936"/>
                  </a:lnTo>
                  <a:lnTo>
                    <a:pt x="298556" y="192172"/>
                  </a:lnTo>
                  <a:lnTo>
                    <a:pt x="301425" y="193313"/>
                  </a:lnTo>
                  <a:lnTo>
                    <a:pt x="304713" y="195899"/>
                  </a:lnTo>
                  <a:lnTo>
                    <a:pt x="306535" y="200339"/>
                  </a:lnTo>
                  <a:lnTo>
                    <a:pt x="309603" y="203239"/>
                  </a:lnTo>
                  <a:lnTo>
                    <a:pt x="316817" y="211051"/>
                  </a:lnTo>
                  <a:lnTo>
                    <a:pt x="320241" y="213941"/>
                  </a:lnTo>
                  <a:lnTo>
                    <a:pt x="323319" y="218789"/>
                  </a:lnTo>
                  <a:lnTo>
                    <a:pt x="326000" y="220956"/>
                  </a:lnTo>
                  <a:lnTo>
                    <a:pt x="330670" y="223595"/>
                  </a:lnTo>
                  <a:lnTo>
                    <a:pt x="331508" y="225542"/>
                  </a:lnTo>
                  <a:lnTo>
                    <a:pt x="336460" y="228087"/>
                  </a:lnTo>
                  <a:lnTo>
                    <a:pt x="339413" y="230673"/>
                  </a:lnTo>
                  <a:lnTo>
                    <a:pt x="346628" y="233835"/>
                  </a:lnTo>
                  <a:lnTo>
                    <a:pt x="350104" y="235877"/>
                  </a:lnTo>
                  <a:lnTo>
                    <a:pt x="354345" y="239668"/>
                  </a:lnTo>
                  <a:lnTo>
                    <a:pt x="355968" y="239385"/>
                  </a:lnTo>
                  <a:lnTo>
                    <a:pt x="361078" y="241301"/>
                  </a:lnTo>
                  <a:lnTo>
                    <a:pt x="364994" y="242055"/>
                  </a:lnTo>
                  <a:lnTo>
                    <a:pt x="371548" y="240819"/>
                  </a:lnTo>
                  <a:lnTo>
                    <a:pt x="374302" y="241238"/>
                  </a:lnTo>
                  <a:lnTo>
                    <a:pt x="378386" y="239950"/>
                  </a:lnTo>
                  <a:lnTo>
                    <a:pt x="379873" y="240191"/>
                  </a:lnTo>
                  <a:lnTo>
                    <a:pt x="384281" y="242170"/>
                  </a:lnTo>
                  <a:lnTo>
                    <a:pt x="387098" y="240620"/>
                  </a:lnTo>
                  <a:lnTo>
                    <a:pt x="392197" y="239385"/>
                  </a:lnTo>
                  <a:lnTo>
                    <a:pt x="394459" y="239950"/>
                  </a:lnTo>
                  <a:lnTo>
                    <a:pt x="398103" y="238662"/>
                  </a:lnTo>
                  <a:lnTo>
                    <a:pt x="399746" y="237772"/>
                  </a:lnTo>
                  <a:lnTo>
                    <a:pt x="402720" y="238600"/>
                  </a:lnTo>
                  <a:lnTo>
                    <a:pt x="404542" y="237500"/>
                  </a:lnTo>
                  <a:lnTo>
                    <a:pt x="408783" y="235406"/>
                  </a:lnTo>
                  <a:lnTo>
                    <a:pt x="413484" y="234977"/>
                  </a:lnTo>
                  <a:lnTo>
                    <a:pt x="421432" y="233102"/>
                  </a:lnTo>
                  <a:lnTo>
                    <a:pt x="422960" y="230495"/>
                  </a:lnTo>
                  <a:lnTo>
                    <a:pt x="427159" y="229312"/>
                  </a:lnTo>
                  <a:lnTo>
                    <a:pt x="430007" y="226527"/>
                  </a:lnTo>
                  <a:lnTo>
                    <a:pt x="435882" y="222485"/>
                  </a:lnTo>
                  <a:lnTo>
                    <a:pt x="438782" y="222097"/>
                  </a:lnTo>
                  <a:lnTo>
                    <a:pt x="442017" y="221228"/>
                  </a:lnTo>
                  <a:lnTo>
                    <a:pt x="442436" y="221239"/>
                  </a:lnTo>
                  <a:lnTo>
                    <a:pt x="444949" y="217941"/>
                  </a:lnTo>
                  <a:lnTo>
                    <a:pt x="449127" y="217982"/>
                  </a:lnTo>
                  <a:lnTo>
                    <a:pt x="454279" y="213668"/>
                  </a:lnTo>
                  <a:lnTo>
                    <a:pt x="456886" y="212339"/>
                  </a:lnTo>
                  <a:lnTo>
                    <a:pt x="461263" y="210600"/>
                  </a:lnTo>
                  <a:lnTo>
                    <a:pt x="462519" y="209302"/>
                  </a:lnTo>
                  <a:lnTo>
                    <a:pt x="464676" y="209271"/>
                  </a:lnTo>
                  <a:lnTo>
                    <a:pt x="465294" y="208684"/>
                  </a:lnTo>
                  <a:lnTo>
                    <a:pt x="467158" y="205344"/>
                  </a:lnTo>
                  <a:lnTo>
                    <a:pt x="470907" y="204098"/>
                  </a:lnTo>
                  <a:lnTo>
                    <a:pt x="474090" y="200684"/>
                  </a:lnTo>
                  <a:lnTo>
                    <a:pt x="474980" y="200046"/>
                  </a:lnTo>
                  <a:lnTo>
                    <a:pt x="476728" y="199941"/>
                  </a:lnTo>
                  <a:lnTo>
                    <a:pt x="477472" y="199554"/>
                  </a:lnTo>
                  <a:lnTo>
                    <a:pt x="480079" y="195104"/>
                  </a:lnTo>
                  <a:lnTo>
                    <a:pt x="484864" y="194905"/>
                  </a:lnTo>
                  <a:lnTo>
                    <a:pt x="488728" y="191837"/>
                  </a:lnTo>
                  <a:lnTo>
                    <a:pt x="489430" y="192465"/>
                  </a:lnTo>
                  <a:lnTo>
                    <a:pt x="491011" y="192465"/>
                  </a:lnTo>
                  <a:lnTo>
                    <a:pt x="492058" y="192214"/>
                  </a:lnTo>
                  <a:lnTo>
                    <a:pt x="494204" y="189365"/>
                  </a:lnTo>
                  <a:lnTo>
                    <a:pt x="497073" y="188727"/>
                  </a:lnTo>
                  <a:lnTo>
                    <a:pt x="501523" y="184748"/>
                  </a:lnTo>
                  <a:lnTo>
                    <a:pt x="504120" y="183093"/>
                  </a:lnTo>
                  <a:lnTo>
                    <a:pt x="509481" y="183114"/>
                  </a:lnTo>
                  <a:lnTo>
                    <a:pt x="510727" y="181282"/>
                  </a:lnTo>
                  <a:lnTo>
                    <a:pt x="513921" y="178465"/>
                  </a:lnTo>
                  <a:lnTo>
                    <a:pt x="516120" y="178936"/>
                  </a:lnTo>
                  <a:lnTo>
                    <a:pt x="516465" y="178266"/>
                  </a:lnTo>
                  <a:lnTo>
                    <a:pt x="519219" y="176612"/>
                  </a:lnTo>
                  <a:lnTo>
                    <a:pt x="521334" y="175031"/>
                  </a:lnTo>
                  <a:lnTo>
                    <a:pt x="524832" y="175177"/>
                  </a:lnTo>
                  <a:lnTo>
                    <a:pt x="528507" y="171774"/>
                  </a:lnTo>
                  <a:lnTo>
                    <a:pt x="532831" y="170193"/>
                  </a:lnTo>
                  <a:lnTo>
                    <a:pt x="537690" y="167199"/>
                  </a:lnTo>
                  <a:lnTo>
                    <a:pt x="538695" y="167230"/>
                  </a:lnTo>
                  <a:lnTo>
                    <a:pt x="541281" y="168382"/>
                  </a:lnTo>
                  <a:lnTo>
                    <a:pt x="542213" y="167670"/>
                  </a:lnTo>
                  <a:lnTo>
                    <a:pt x="544475" y="163429"/>
                  </a:lnTo>
                  <a:lnTo>
                    <a:pt x="545302" y="163136"/>
                  </a:lnTo>
                  <a:lnTo>
                    <a:pt x="550129" y="163775"/>
                  </a:lnTo>
                  <a:lnTo>
                    <a:pt x="551836" y="163188"/>
                  </a:lnTo>
                  <a:lnTo>
                    <a:pt x="553271" y="159890"/>
                  </a:lnTo>
                  <a:lnTo>
                    <a:pt x="554244" y="159628"/>
                  </a:lnTo>
                  <a:lnTo>
                    <a:pt x="557920" y="159660"/>
                  </a:lnTo>
                  <a:lnTo>
                    <a:pt x="560066" y="159408"/>
                  </a:lnTo>
                  <a:lnTo>
                    <a:pt x="562715" y="157984"/>
                  </a:lnTo>
                  <a:lnTo>
                    <a:pt x="566558" y="158183"/>
                  </a:lnTo>
                  <a:lnTo>
                    <a:pt x="569312" y="155785"/>
                  </a:lnTo>
                  <a:lnTo>
                    <a:pt x="573982" y="154979"/>
                  </a:lnTo>
                  <a:lnTo>
                    <a:pt x="577961" y="152403"/>
                  </a:lnTo>
                  <a:lnTo>
                    <a:pt x="585123" y="151838"/>
                  </a:lnTo>
                  <a:lnTo>
                    <a:pt x="592735" y="152005"/>
                  </a:lnTo>
                  <a:lnTo>
                    <a:pt x="595919" y="151607"/>
                  </a:lnTo>
                  <a:lnTo>
                    <a:pt x="598704" y="151754"/>
                  </a:lnTo>
                  <a:lnTo>
                    <a:pt x="602170" y="150162"/>
                  </a:lnTo>
                  <a:lnTo>
                    <a:pt x="602840" y="151293"/>
                  </a:lnTo>
                  <a:lnTo>
                    <a:pt x="606536" y="151189"/>
                  </a:lnTo>
                  <a:lnTo>
                    <a:pt x="608861" y="149911"/>
                  </a:lnTo>
                  <a:lnTo>
                    <a:pt x="612285" y="149105"/>
                  </a:lnTo>
                  <a:lnTo>
                    <a:pt x="613290" y="148623"/>
                  </a:lnTo>
                  <a:lnTo>
                    <a:pt x="616850" y="150068"/>
                  </a:lnTo>
                  <a:lnTo>
                    <a:pt x="619625" y="149524"/>
                  </a:lnTo>
                  <a:lnTo>
                    <a:pt x="624839" y="147555"/>
                  </a:lnTo>
                  <a:lnTo>
                    <a:pt x="626860" y="149115"/>
                  </a:lnTo>
                  <a:lnTo>
                    <a:pt x="630106" y="149524"/>
                  </a:lnTo>
                  <a:lnTo>
                    <a:pt x="630556" y="149388"/>
                  </a:lnTo>
                  <a:lnTo>
                    <a:pt x="632671" y="150634"/>
                  </a:lnTo>
                  <a:lnTo>
                    <a:pt x="634818" y="150843"/>
                  </a:lnTo>
                  <a:lnTo>
                    <a:pt x="638943" y="149189"/>
                  </a:lnTo>
                  <a:lnTo>
                    <a:pt x="640943" y="149503"/>
                  </a:lnTo>
                  <a:lnTo>
                    <a:pt x="645163" y="152016"/>
                  </a:lnTo>
                  <a:lnTo>
                    <a:pt x="648189" y="150948"/>
                  </a:lnTo>
                  <a:lnTo>
                    <a:pt x="651257" y="152079"/>
                  </a:lnTo>
                  <a:lnTo>
                    <a:pt x="651791" y="151901"/>
                  </a:lnTo>
                  <a:lnTo>
                    <a:pt x="655466" y="155272"/>
                  </a:lnTo>
                  <a:lnTo>
                    <a:pt x="660136" y="153597"/>
                  </a:lnTo>
                  <a:lnTo>
                    <a:pt x="664827" y="155524"/>
                  </a:lnTo>
                  <a:lnTo>
                    <a:pt x="665738" y="155754"/>
                  </a:lnTo>
                  <a:lnTo>
                    <a:pt x="668105" y="157021"/>
                  </a:lnTo>
                  <a:lnTo>
                    <a:pt x="669623" y="157607"/>
                  </a:lnTo>
                  <a:lnTo>
                    <a:pt x="674701" y="157471"/>
                  </a:lnTo>
                  <a:lnTo>
                    <a:pt x="676555" y="160633"/>
                  </a:lnTo>
                  <a:lnTo>
                    <a:pt x="682052" y="161890"/>
                  </a:lnTo>
                  <a:lnTo>
                    <a:pt x="684041" y="164361"/>
                  </a:lnTo>
                  <a:lnTo>
                    <a:pt x="688272" y="163241"/>
                  </a:lnTo>
                  <a:lnTo>
                    <a:pt x="689602" y="163743"/>
                  </a:lnTo>
                  <a:lnTo>
                    <a:pt x="693423" y="166309"/>
                  </a:lnTo>
                  <a:lnTo>
                    <a:pt x="701968" y="168141"/>
                  </a:lnTo>
                  <a:lnTo>
                    <a:pt x="707643" y="171094"/>
                  </a:lnTo>
                  <a:lnTo>
                    <a:pt x="709611" y="171513"/>
                  </a:lnTo>
                  <a:lnTo>
                    <a:pt x="715873" y="173858"/>
                  </a:lnTo>
                  <a:lnTo>
                    <a:pt x="720606" y="174141"/>
                  </a:lnTo>
                  <a:lnTo>
                    <a:pt x="728480" y="176235"/>
                  </a:lnTo>
                  <a:lnTo>
                    <a:pt x="731611" y="178151"/>
                  </a:lnTo>
                  <a:lnTo>
                    <a:pt x="736281" y="177994"/>
                  </a:lnTo>
                  <a:lnTo>
                    <a:pt x="737359" y="178423"/>
                  </a:lnTo>
                  <a:lnTo>
                    <a:pt x="739066" y="179900"/>
                  </a:lnTo>
                  <a:lnTo>
                    <a:pt x="740061" y="180203"/>
                  </a:lnTo>
                  <a:lnTo>
                    <a:pt x="742176" y="180151"/>
                  </a:lnTo>
                  <a:lnTo>
                    <a:pt x="745338" y="182392"/>
                  </a:lnTo>
                  <a:lnTo>
                    <a:pt x="748354" y="183292"/>
                  </a:lnTo>
                  <a:lnTo>
                    <a:pt x="752971" y="182538"/>
                  </a:lnTo>
                  <a:lnTo>
                    <a:pt x="754207" y="183334"/>
                  </a:lnTo>
                  <a:lnTo>
                    <a:pt x="764584" y="185051"/>
                  </a:lnTo>
                  <a:lnTo>
                    <a:pt x="770343" y="186214"/>
                  </a:lnTo>
                  <a:lnTo>
                    <a:pt x="771432" y="185847"/>
                  </a:lnTo>
                  <a:lnTo>
                    <a:pt x="776510" y="185324"/>
                  </a:lnTo>
                  <a:lnTo>
                    <a:pt x="780416" y="187051"/>
                  </a:lnTo>
                  <a:lnTo>
                    <a:pt x="786353" y="185983"/>
                  </a:lnTo>
                  <a:lnTo>
                    <a:pt x="788059" y="186109"/>
                  </a:lnTo>
                  <a:lnTo>
                    <a:pt x="791211" y="187345"/>
                  </a:lnTo>
                  <a:lnTo>
                    <a:pt x="792604" y="187564"/>
                  </a:lnTo>
                  <a:lnTo>
                    <a:pt x="795734" y="186654"/>
                  </a:lnTo>
                  <a:lnTo>
                    <a:pt x="797494" y="186612"/>
                  </a:lnTo>
                  <a:lnTo>
                    <a:pt x="799891" y="187983"/>
                  </a:lnTo>
                  <a:lnTo>
                    <a:pt x="802855" y="186622"/>
                  </a:lnTo>
                  <a:lnTo>
                    <a:pt x="805818" y="188151"/>
                  </a:lnTo>
                  <a:lnTo>
                    <a:pt x="809608" y="186601"/>
                  </a:lnTo>
                  <a:lnTo>
                    <a:pt x="811179" y="187742"/>
                  </a:lnTo>
                  <a:lnTo>
                    <a:pt x="812038" y="187533"/>
                  </a:lnTo>
                  <a:lnTo>
                    <a:pt x="813064" y="186182"/>
                  </a:lnTo>
                  <a:lnTo>
                    <a:pt x="816592" y="186999"/>
                  </a:lnTo>
                  <a:lnTo>
                    <a:pt x="818435" y="183533"/>
                  </a:lnTo>
                  <a:lnTo>
                    <a:pt x="822058" y="183020"/>
                  </a:lnTo>
                  <a:lnTo>
                    <a:pt x="824320" y="183387"/>
                  </a:lnTo>
                  <a:lnTo>
                    <a:pt x="825398" y="183376"/>
                  </a:lnTo>
                  <a:lnTo>
                    <a:pt x="826582" y="181847"/>
                  </a:lnTo>
                  <a:lnTo>
                    <a:pt x="827137" y="181575"/>
                  </a:lnTo>
                  <a:lnTo>
                    <a:pt x="829304" y="181722"/>
                  </a:lnTo>
                  <a:lnTo>
                    <a:pt x="830246" y="181167"/>
                  </a:lnTo>
                  <a:lnTo>
                    <a:pt x="830686" y="178811"/>
                  </a:lnTo>
                  <a:lnTo>
                    <a:pt x="831356" y="178465"/>
                  </a:lnTo>
                  <a:lnTo>
                    <a:pt x="835639" y="178633"/>
                  </a:lnTo>
                  <a:lnTo>
                    <a:pt x="839136" y="177827"/>
                  </a:lnTo>
                  <a:lnTo>
                    <a:pt x="844801" y="178821"/>
                  </a:lnTo>
                  <a:lnTo>
                    <a:pt x="849303" y="175680"/>
                  </a:lnTo>
                  <a:lnTo>
                    <a:pt x="849974" y="174895"/>
                  </a:lnTo>
                  <a:lnTo>
                    <a:pt x="852246" y="175816"/>
                  </a:lnTo>
                  <a:lnTo>
                    <a:pt x="852748" y="174403"/>
                  </a:lnTo>
                  <a:lnTo>
                    <a:pt x="856256" y="174999"/>
                  </a:lnTo>
                  <a:lnTo>
                    <a:pt x="857502" y="173554"/>
                  </a:lnTo>
                  <a:lnTo>
                    <a:pt x="859827" y="170068"/>
                  </a:lnTo>
                  <a:lnTo>
                    <a:pt x="862277" y="169565"/>
                  </a:lnTo>
                  <a:lnTo>
                    <a:pt x="867303" y="169272"/>
                  </a:lnTo>
                  <a:lnTo>
                    <a:pt x="869439" y="167523"/>
                  </a:lnTo>
                  <a:lnTo>
                    <a:pt x="872161" y="164476"/>
                  </a:lnTo>
                  <a:lnTo>
                    <a:pt x="873167" y="163921"/>
                  </a:lnTo>
                  <a:lnTo>
                    <a:pt x="875156" y="164508"/>
                  </a:lnTo>
                  <a:lnTo>
                    <a:pt x="875983" y="164497"/>
                  </a:lnTo>
                  <a:lnTo>
                    <a:pt x="877753" y="161010"/>
                  </a:lnTo>
                  <a:lnTo>
                    <a:pt x="880203" y="158937"/>
                  </a:lnTo>
                  <a:lnTo>
                    <a:pt x="885491" y="155387"/>
                  </a:lnTo>
                  <a:lnTo>
                    <a:pt x="887836" y="152927"/>
                  </a:lnTo>
                  <a:lnTo>
                    <a:pt x="890894" y="150571"/>
                  </a:lnTo>
                  <a:lnTo>
                    <a:pt x="891512" y="150340"/>
                  </a:lnTo>
                  <a:lnTo>
                    <a:pt x="892161" y="147377"/>
                  </a:lnTo>
                  <a:lnTo>
                    <a:pt x="894789" y="146142"/>
                  </a:lnTo>
                  <a:lnTo>
                    <a:pt x="896171" y="142875"/>
                  </a:lnTo>
                  <a:lnTo>
                    <a:pt x="899815" y="141241"/>
                  </a:lnTo>
                  <a:lnTo>
                    <a:pt x="901742" y="138299"/>
                  </a:lnTo>
                  <a:lnTo>
                    <a:pt x="904935" y="135043"/>
                  </a:lnTo>
                  <a:lnTo>
                    <a:pt x="905543" y="134132"/>
                  </a:lnTo>
                  <a:lnTo>
                    <a:pt x="906464" y="131451"/>
                  </a:lnTo>
                  <a:lnTo>
                    <a:pt x="907302" y="130027"/>
                  </a:lnTo>
                  <a:lnTo>
                    <a:pt x="909815" y="130142"/>
                  </a:lnTo>
                  <a:lnTo>
                    <a:pt x="910474" y="129755"/>
                  </a:lnTo>
                  <a:lnTo>
                    <a:pt x="912893" y="125912"/>
                  </a:lnTo>
                  <a:lnTo>
                    <a:pt x="916055" y="123273"/>
                  </a:lnTo>
                  <a:lnTo>
                    <a:pt x="919909" y="114373"/>
                  </a:lnTo>
                  <a:lnTo>
                    <a:pt x="923207" y="109912"/>
                  </a:lnTo>
                  <a:lnTo>
                    <a:pt x="926463" y="103221"/>
                  </a:lnTo>
                  <a:lnTo>
                    <a:pt x="926987" y="101064"/>
                  </a:lnTo>
                  <a:lnTo>
                    <a:pt x="929950" y="97410"/>
                  </a:lnTo>
                  <a:lnTo>
                    <a:pt x="930097" y="94761"/>
                  </a:lnTo>
                  <a:lnTo>
                    <a:pt x="932170" y="90081"/>
                  </a:lnTo>
                  <a:lnTo>
                    <a:pt x="934170" y="88185"/>
                  </a:lnTo>
                  <a:lnTo>
                    <a:pt x="934474" y="84227"/>
                  </a:lnTo>
                  <a:lnTo>
                    <a:pt x="934076" y="83159"/>
                  </a:lnTo>
                  <a:lnTo>
                    <a:pt x="934641" y="79924"/>
                  </a:lnTo>
                  <a:lnTo>
                    <a:pt x="934317" y="77735"/>
                  </a:lnTo>
                  <a:lnTo>
                    <a:pt x="936107" y="75453"/>
                  </a:lnTo>
                  <a:lnTo>
                    <a:pt x="935102" y="70238"/>
                  </a:lnTo>
                  <a:lnTo>
                    <a:pt x="935531" y="66741"/>
                  </a:lnTo>
                  <a:lnTo>
                    <a:pt x="937406" y="61212"/>
                  </a:lnTo>
                  <a:lnTo>
                    <a:pt x="937175" y="59328"/>
                  </a:lnTo>
                  <a:lnTo>
                    <a:pt x="934044" y="57286"/>
                  </a:lnTo>
                  <a:lnTo>
                    <a:pt x="933783" y="56270"/>
                  </a:lnTo>
                  <a:lnTo>
                    <a:pt x="934411" y="53621"/>
                  </a:lnTo>
                  <a:lnTo>
                    <a:pt x="934526" y="52040"/>
                  </a:lnTo>
                  <a:lnTo>
                    <a:pt x="932139" y="48710"/>
                  </a:lnTo>
                  <a:lnTo>
                    <a:pt x="930317" y="42270"/>
                  </a:lnTo>
                  <a:lnTo>
                    <a:pt x="930139" y="40574"/>
                  </a:lnTo>
                  <a:lnTo>
                    <a:pt x="927500" y="40145"/>
                  </a:lnTo>
                  <a:lnTo>
                    <a:pt x="927343" y="39182"/>
                  </a:lnTo>
                  <a:lnTo>
                    <a:pt x="928212" y="36815"/>
                  </a:lnTo>
                  <a:lnTo>
                    <a:pt x="925071" y="31150"/>
                  </a:lnTo>
                  <a:lnTo>
                    <a:pt x="925469" y="28009"/>
                  </a:lnTo>
                  <a:lnTo>
                    <a:pt x="924369" y="24407"/>
                  </a:lnTo>
                  <a:lnTo>
                    <a:pt x="924306" y="23706"/>
                  </a:lnTo>
                  <a:lnTo>
                    <a:pt x="921249" y="22376"/>
                  </a:lnTo>
                  <a:lnTo>
                    <a:pt x="916013" y="17538"/>
                  </a:lnTo>
                  <a:lnTo>
                    <a:pt x="913741" y="16449"/>
                  </a:lnTo>
                  <a:lnTo>
                    <a:pt x="907899" y="12188"/>
                  </a:lnTo>
                  <a:lnTo>
                    <a:pt x="903407" y="10397"/>
                  </a:lnTo>
                  <a:lnTo>
                    <a:pt x="894653" y="4523"/>
                  </a:lnTo>
                  <a:lnTo>
                    <a:pt x="883816" y="0"/>
                  </a:lnTo>
                  <a:close/>
                </a:path>
              </a:pathLst>
            </a:custGeom>
            <a:solidFill>
              <a:srgbClr val="FAE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7886953" y="7770674"/>
              <a:ext cx="960755" cy="180340"/>
            </a:xfrm>
            <a:custGeom>
              <a:avLst/>
              <a:gdLst/>
              <a:ahLst/>
              <a:cxnLst/>
              <a:rect l="l" t="t" r="r" b="b"/>
              <a:pathLst>
                <a:path w="960755" h="180340">
                  <a:moveTo>
                    <a:pt x="290389" y="93980"/>
                  </a:moveTo>
                  <a:lnTo>
                    <a:pt x="283048" y="93980"/>
                  </a:lnTo>
                  <a:lnTo>
                    <a:pt x="283331" y="95250"/>
                  </a:lnTo>
                  <a:lnTo>
                    <a:pt x="284891" y="95250"/>
                  </a:lnTo>
                  <a:lnTo>
                    <a:pt x="286200" y="96520"/>
                  </a:lnTo>
                  <a:lnTo>
                    <a:pt x="289499" y="97790"/>
                  </a:lnTo>
                  <a:lnTo>
                    <a:pt x="291027" y="99060"/>
                  </a:lnTo>
                  <a:lnTo>
                    <a:pt x="293865" y="102870"/>
                  </a:lnTo>
                  <a:lnTo>
                    <a:pt x="296420" y="104140"/>
                  </a:lnTo>
                  <a:lnTo>
                    <a:pt x="300912" y="107950"/>
                  </a:lnTo>
                  <a:lnTo>
                    <a:pt x="302797" y="111760"/>
                  </a:lnTo>
                  <a:lnTo>
                    <a:pt x="305121" y="113030"/>
                  </a:lnTo>
                  <a:lnTo>
                    <a:pt x="306179" y="114300"/>
                  </a:lnTo>
                  <a:lnTo>
                    <a:pt x="307959" y="116840"/>
                  </a:lnTo>
                  <a:lnTo>
                    <a:pt x="308419" y="118110"/>
                  </a:lnTo>
                  <a:lnTo>
                    <a:pt x="313466" y="120650"/>
                  </a:lnTo>
                  <a:lnTo>
                    <a:pt x="321770" y="133350"/>
                  </a:lnTo>
                  <a:lnTo>
                    <a:pt x="324754" y="137160"/>
                  </a:lnTo>
                  <a:lnTo>
                    <a:pt x="329016" y="144780"/>
                  </a:lnTo>
                  <a:lnTo>
                    <a:pt x="331445" y="146050"/>
                  </a:lnTo>
                  <a:lnTo>
                    <a:pt x="337068" y="152400"/>
                  </a:lnTo>
                  <a:lnTo>
                    <a:pt x="340178" y="156210"/>
                  </a:lnTo>
                  <a:lnTo>
                    <a:pt x="343717" y="161290"/>
                  </a:lnTo>
                  <a:lnTo>
                    <a:pt x="344649" y="162560"/>
                  </a:lnTo>
                  <a:lnTo>
                    <a:pt x="347759" y="165100"/>
                  </a:lnTo>
                  <a:lnTo>
                    <a:pt x="349790" y="166370"/>
                  </a:lnTo>
                  <a:lnTo>
                    <a:pt x="352450" y="170180"/>
                  </a:lnTo>
                  <a:lnTo>
                    <a:pt x="353926" y="171450"/>
                  </a:lnTo>
                  <a:lnTo>
                    <a:pt x="358397" y="171450"/>
                  </a:lnTo>
                  <a:lnTo>
                    <a:pt x="360271" y="173990"/>
                  </a:lnTo>
                  <a:lnTo>
                    <a:pt x="364460" y="179070"/>
                  </a:lnTo>
                  <a:lnTo>
                    <a:pt x="367391" y="180340"/>
                  </a:lnTo>
                  <a:lnTo>
                    <a:pt x="403945" y="180340"/>
                  </a:lnTo>
                  <a:lnTo>
                    <a:pt x="407809" y="177800"/>
                  </a:lnTo>
                  <a:lnTo>
                    <a:pt x="409547" y="176530"/>
                  </a:lnTo>
                  <a:lnTo>
                    <a:pt x="375266" y="176530"/>
                  </a:lnTo>
                  <a:lnTo>
                    <a:pt x="370868" y="173990"/>
                  </a:lnTo>
                  <a:lnTo>
                    <a:pt x="367863" y="173990"/>
                  </a:lnTo>
                  <a:lnTo>
                    <a:pt x="361821" y="170180"/>
                  </a:lnTo>
                  <a:lnTo>
                    <a:pt x="358868" y="167640"/>
                  </a:lnTo>
                  <a:lnTo>
                    <a:pt x="350554" y="163830"/>
                  </a:lnTo>
                  <a:lnTo>
                    <a:pt x="345434" y="160020"/>
                  </a:lnTo>
                  <a:lnTo>
                    <a:pt x="342418" y="153670"/>
                  </a:lnTo>
                  <a:lnTo>
                    <a:pt x="341748" y="152400"/>
                  </a:lnTo>
                  <a:lnTo>
                    <a:pt x="337780" y="148590"/>
                  </a:lnTo>
                  <a:lnTo>
                    <a:pt x="335361" y="144780"/>
                  </a:lnTo>
                  <a:lnTo>
                    <a:pt x="328618" y="139700"/>
                  </a:lnTo>
                  <a:lnTo>
                    <a:pt x="326953" y="134620"/>
                  </a:lnTo>
                  <a:lnTo>
                    <a:pt x="321550" y="128270"/>
                  </a:lnTo>
                  <a:lnTo>
                    <a:pt x="319382" y="124460"/>
                  </a:lnTo>
                  <a:lnTo>
                    <a:pt x="314053" y="119380"/>
                  </a:lnTo>
                  <a:lnTo>
                    <a:pt x="311163" y="116840"/>
                  </a:lnTo>
                  <a:lnTo>
                    <a:pt x="306692" y="110490"/>
                  </a:lnTo>
                  <a:lnTo>
                    <a:pt x="303655" y="107950"/>
                  </a:lnTo>
                  <a:lnTo>
                    <a:pt x="297854" y="102870"/>
                  </a:lnTo>
                  <a:lnTo>
                    <a:pt x="295006" y="100330"/>
                  </a:lnTo>
                  <a:lnTo>
                    <a:pt x="291949" y="96520"/>
                  </a:lnTo>
                  <a:lnTo>
                    <a:pt x="291928" y="95250"/>
                  </a:lnTo>
                  <a:lnTo>
                    <a:pt x="290389" y="93980"/>
                  </a:lnTo>
                  <a:close/>
                </a:path>
                <a:path w="960755" h="180340">
                  <a:moveTo>
                    <a:pt x="377098" y="175260"/>
                  </a:moveTo>
                  <a:lnTo>
                    <a:pt x="375266" y="176530"/>
                  </a:lnTo>
                  <a:lnTo>
                    <a:pt x="379161" y="176530"/>
                  </a:lnTo>
                  <a:lnTo>
                    <a:pt x="377098" y="175260"/>
                  </a:lnTo>
                  <a:close/>
                </a:path>
                <a:path w="960755" h="180340">
                  <a:moveTo>
                    <a:pt x="384627" y="175260"/>
                  </a:moveTo>
                  <a:lnTo>
                    <a:pt x="379820" y="176530"/>
                  </a:lnTo>
                  <a:lnTo>
                    <a:pt x="388909" y="176530"/>
                  </a:lnTo>
                  <a:lnTo>
                    <a:pt x="384627" y="175260"/>
                  </a:lnTo>
                  <a:close/>
                </a:path>
                <a:path w="960755" h="180340">
                  <a:moveTo>
                    <a:pt x="424028" y="172720"/>
                  </a:moveTo>
                  <a:lnTo>
                    <a:pt x="408333" y="172720"/>
                  </a:lnTo>
                  <a:lnTo>
                    <a:pt x="402542" y="176530"/>
                  </a:lnTo>
                  <a:lnTo>
                    <a:pt x="419756" y="176530"/>
                  </a:lnTo>
                  <a:lnTo>
                    <a:pt x="423735" y="173990"/>
                  </a:lnTo>
                  <a:lnTo>
                    <a:pt x="424028" y="172720"/>
                  </a:lnTo>
                  <a:close/>
                </a:path>
                <a:path w="960755" h="180340">
                  <a:moveTo>
                    <a:pt x="549889" y="101600"/>
                  </a:moveTo>
                  <a:lnTo>
                    <a:pt x="545103" y="101600"/>
                  </a:lnTo>
                  <a:lnTo>
                    <a:pt x="540779" y="102870"/>
                  </a:lnTo>
                  <a:lnTo>
                    <a:pt x="537763" y="105410"/>
                  </a:lnTo>
                  <a:lnTo>
                    <a:pt x="534392" y="107950"/>
                  </a:lnTo>
                  <a:lnTo>
                    <a:pt x="533083" y="107950"/>
                  </a:lnTo>
                  <a:lnTo>
                    <a:pt x="530025" y="109220"/>
                  </a:lnTo>
                  <a:lnTo>
                    <a:pt x="526245" y="110490"/>
                  </a:lnTo>
                  <a:lnTo>
                    <a:pt x="520779" y="115570"/>
                  </a:lnTo>
                  <a:lnTo>
                    <a:pt x="517460" y="116840"/>
                  </a:lnTo>
                  <a:lnTo>
                    <a:pt x="514466" y="119380"/>
                  </a:lnTo>
                  <a:lnTo>
                    <a:pt x="511377" y="119380"/>
                  </a:lnTo>
                  <a:lnTo>
                    <a:pt x="509890" y="120650"/>
                  </a:lnTo>
                  <a:lnTo>
                    <a:pt x="509031" y="121920"/>
                  </a:lnTo>
                  <a:lnTo>
                    <a:pt x="508843" y="121920"/>
                  </a:lnTo>
                  <a:lnTo>
                    <a:pt x="506539" y="123190"/>
                  </a:lnTo>
                  <a:lnTo>
                    <a:pt x="505345" y="124460"/>
                  </a:lnTo>
                  <a:lnTo>
                    <a:pt x="499743" y="127000"/>
                  </a:lnTo>
                  <a:lnTo>
                    <a:pt x="496403" y="129540"/>
                  </a:lnTo>
                  <a:lnTo>
                    <a:pt x="491262" y="134620"/>
                  </a:lnTo>
                  <a:lnTo>
                    <a:pt x="488278" y="134620"/>
                  </a:lnTo>
                  <a:lnTo>
                    <a:pt x="483199" y="137160"/>
                  </a:lnTo>
                  <a:lnTo>
                    <a:pt x="480728" y="139700"/>
                  </a:lnTo>
                  <a:lnTo>
                    <a:pt x="478435" y="142240"/>
                  </a:lnTo>
                  <a:lnTo>
                    <a:pt x="477859" y="142240"/>
                  </a:lnTo>
                  <a:lnTo>
                    <a:pt x="474215" y="143510"/>
                  </a:lnTo>
                  <a:lnTo>
                    <a:pt x="471901" y="144780"/>
                  </a:lnTo>
                  <a:lnTo>
                    <a:pt x="469116" y="148590"/>
                  </a:lnTo>
                  <a:lnTo>
                    <a:pt x="467713" y="149860"/>
                  </a:lnTo>
                  <a:lnTo>
                    <a:pt x="463587" y="149860"/>
                  </a:lnTo>
                  <a:lnTo>
                    <a:pt x="461567" y="152400"/>
                  </a:lnTo>
                  <a:lnTo>
                    <a:pt x="459619" y="153670"/>
                  </a:lnTo>
                  <a:lnTo>
                    <a:pt x="455755" y="154940"/>
                  </a:lnTo>
                  <a:lnTo>
                    <a:pt x="454227" y="156210"/>
                  </a:lnTo>
                  <a:lnTo>
                    <a:pt x="452122" y="158750"/>
                  </a:lnTo>
                  <a:lnTo>
                    <a:pt x="450604" y="160020"/>
                  </a:lnTo>
                  <a:lnTo>
                    <a:pt x="445829" y="161290"/>
                  </a:lnTo>
                  <a:lnTo>
                    <a:pt x="442562" y="162560"/>
                  </a:lnTo>
                  <a:lnTo>
                    <a:pt x="438552" y="166370"/>
                  </a:lnTo>
                  <a:lnTo>
                    <a:pt x="434698" y="166370"/>
                  </a:lnTo>
                  <a:lnTo>
                    <a:pt x="434028" y="167640"/>
                  </a:lnTo>
                  <a:lnTo>
                    <a:pt x="432876" y="167640"/>
                  </a:lnTo>
                  <a:lnTo>
                    <a:pt x="432300" y="168910"/>
                  </a:lnTo>
                  <a:lnTo>
                    <a:pt x="427672" y="168910"/>
                  </a:lnTo>
                  <a:lnTo>
                    <a:pt x="424175" y="170180"/>
                  </a:lnTo>
                  <a:lnTo>
                    <a:pt x="417683" y="171450"/>
                  </a:lnTo>
                  <a:lnTo>
                    <a:pt x="414940" y="172720"/>
                  </a:lnTo>
                  <a:lnTo>
                    <a:pt x="424028" y="172720"/>
                  </a:lnTo>
                  <a:lnTo>
                    <a:pt x="428604" y="173990"/>
                  </a:lnTo>
                  <a:lnTo>
                    <a:pt x="431766" y="170180"/>
                  </a:lnTo>
                  <a:lnTo>
                    <a:pt x="438311" y="168910"/>
                  </a:lnTo>
                  <a:lnTo>
                    <a:pt x="440646" y="167640"/>
                  </a:lnTo>
                  <a:lnTo>
                    <a:pt x="443996" y="165100"/>
                  </a:lnTo>
                  <a:lnTo>
                    <a:pt x="445578" y="165100"/>
                  </a:lnTo>
                  <a:lnTo>
                    <a:pt x="450708" y="163830"/>
                  </a:lnTo>
                  <a:lnTo>
                    <a:pt x="452865" y="161290"/>
                  </a:lnTo>
                  <a:lnTo>
                    <a:pt x="456153" y="158750"/>
                  </a:lnTo>
                  <a:lnTo>
                    <a:pt x="456635" y="157480"/>
                  </a:lnTo>
                  <a:lnTo>
                    <a:pt x="460708" y="157480"/>
                  </a:lnTo>
                  <a:lnTo>
                    <a:pt x="462907" y="154940"/>
                  </a:lnTo>
                  <a:lnTo>
                    <a:pt x="466394" y="152400"/>
                  </a:lnTo>
                  <a:lnTo>
                    <a:pt x="467462" y="152400"/>
                  </a:lnTo>
                  <a:lnTo>
                    <a:pt x="470456" y="151130"/>
                  </a:lnTo>
                  <a:lnTo>
                    <a:pt x="472184" y="149860"/>
                  </a:lnTo>
                  <a:lnTo>
                    <a:pt x="473284" y="147320"/>
                  </a:lnTo>
                  <a:lnTo>
                    <a:pt x="473765" y="147320"/>
                  </a:lnTo>
                  <a:lnTo>
                    <a:pt x="478906" y="146050"/>
                  </a:lnTo>
                  <a:lnTo>
                    <a:pt x="482456" y="143510"/>
                  </a:lnTo>
                  <a:lnTo>
                    <a:pt x="486582" y="138430"/>
                  </a:lnTo>
                  <a:lnTo>
                    <a:pt x="488508" y="137160"/>
                  </a:lnTo>
                  <a:lnTo>
                    <a:pt x="493702" y="137160"/>
                  </a:lnTo>
                  <a:lnTo>
                    <a:pt x="495283" y="134620"/>
                  </a:lnTo>
                  <a:lnTo>
                    <a:pt x="498529" y="130810"/>
                  </a:lnTo>
                  <a:lnTo>
                    <a:pt x="500194" y="129540"/>
                  </a:lnTo>
                  <a:lnTo>
                    <a:pt x="505722" y="128270"/>
                  </a:lnTo>
                  <a:lnTo>
                    <a:pt x="509063" y="125730"/>
                  </a:lnTo>
                  <a:lnTo>
                    <a:pt x="512612" y="123190"/>
                  </a:lnTo>
                  <a:lnTo>
                    <a:pt x="513701" y="121920"/>
                  </a:lnTo>
                  <a:lnTo>
                    <a:pt x="516193" y="120650"/>
                  </a:lnTo>
                  <a:lnTo>
                    <a:pt x="517533" y="120650"/>
                  </a:lnTo>
                  <a:lnTo>
                    <a:pt x="519711" y="118110"/>
                  </a:lnTo>
                  <a:lnTo>
                    <a:pt x="521062" y="116840"/>
                  </a:lnTo>
                  <a:lnTo>
                    <a:pt x="524266" y="115570"/>
                  </a:lnTo>
                  <a:lnTo>
                    <a:pt x="526057" y="115570"/>
                  </a:lnTo>
                  <a:lnTo>
                    <a:pt x="527596" y="113030"/>
                  </a:lnTo>
                  <a:lnTo>
                    <a:pt x="528036" y="113030"/>
                  </a:lnTo>
                  <a:lnTo>
                    <a:pt x="532486" y="111760"/>
                  </a:lnTo>
                  <a:lnTo>
                    <a:pt x="535470" y="109220"/>
                  </a:lnTo>
                  <a:lnTo>
                    <a:pt x="539439" y="106680"/>
                  </a:lnTo>
                  <a:lnTo>
                    <a:pt x="540119" y="106680"/>
                  </a:lnTo>
                  <a:lnTo>
                    <a:pt x="543962" y="105410"/>
                  </a:lnTo>
                  <a:lnTo>
                    <a:pt x="547166" y="104140"/>
                  </a:lnTo>
                  <a:lnTo>
                    <a:pt x="549889" y="101600"/>
                  </a:lnTo>
                  <a:close/>
                </a:path>
                <a:path w="960755" h="180340">
                  <a:moveTo>
                    <a:pt x="803640" y="113030"/>
                  </a:moveTo>
                  <a:lnTo>
                    <a:pt x="799902" y="114300"/>
                  </a:lnTo>
                  <a:lnTo>
                    <a:pt x="793619" y="114300"/>
                  </a:lnTo>
                  <a:lnTo>
                    <a:pt x="798551" y="116840"/>
                  </a:lnTo>
                  <a:lnTo>
                    <a:pt x="805420" y="118110"/>
                  </a:lnTo>
                  <a:lnTo>
                    <a:pt x="806938" y="118110"/>
                  </a:lnTo>
                  <a:lnTo>
                    <a:pt x="810017" y="116840"/>
                  </a:lnTo>
                  <a:lnTo>
                    <a:pt x="832320" y="116840"/>
                  </a:lnTo>
                  <a:lnTo>
                    <a:pt x="829718" y="115570"/>
                  </a:lnTo>
                  <a:lnTo>
                    <a:pt x="817074" y="115570"/>
                  </a:lnTo>
                  <a:lnTo>
                    <a:pt x="812237" y="114300"/>
                  </a:lnTo>
                  <a:lnTo>
                    <a:pt x="803640" y="113030"/>
                  </a:lnTo>
                  <a:close/>
                </a:path>
                <a:path w="960755" h="180340">
                  <a:moveTo>
                    <a:pt x="835911" y="116840"/>
                  </a:moveTo>
                  <a:lnTo>
                    <a:pt x="811504" y="116840"/>
                  </a:lnTo>
                  <a:lnTo>
                    <a:pt x="819273" y="118110"/>
                  </a:lnTo>
                  <a:lnTo>
                    <a:pt x="833293" y="118110"/>
                  </a:lnTo>
                  <a:lnTo>
                    <a:pt x="835911" y="116840"/>
                  </a:lnTo>
                  <a:close/>
                </a:path>
                <a:path w="960755" h="180340">
                  <a:moveTo>
                    <a:pt x="863670" y="107950"/>
                  </a:moveTo>
                  <a:lnTo>
                    <a:pt x="847785" y="107950"/>
                  </a:lnTo>
                  <a:lnTo>
                    <a:pt x="844770" y="110490"/>
                  </a:lnTo>
                  <a:lnTo>
                    <a:pt x="840822" y="113030"/>
                  </a:lnTo>
                  <a:lnTo>
                    <a:pt x="837964" y="113030"/>
                  </a:lnTo>
                  <a:lnTo>
                    <a:pt x="832320" y="116840"/>
                  </a:lnTo>
                  <a:lnTo>
                    <a:pt x="843628" y="116840"/>
                  </a:lnTo>
                  <a:lnTo>
                    <a:pt x="846560" y="115570"/>
                  </a:lnTo>
                  <a:lnTo>
                    <a:pt x="850864" y="110490"/>
                  </a:lnTo>
                  <a:lnTo>
                    <a:pt x="853953" y="110490"/>
                  </a:lnTo>
                  <a:lnTo>
                    <a:pt x="858801" y="109220"/>
                  </a:lnTo>
                  <a:lnTo>
                    <a:pt x="860811" y="109220"/>
                  </a:lnTo>
                  <a:lnTo>
                    <a:pt x="863670" y="107950"/>
                  </a:lnTo>
                  <a:close/>
                </a:path>
                <a:path w="960755" h="180340">
                  <a:moveTo>
                    <a:pt x="793619" y="114300"/>
                  </a:moveTo>
                  <a:lnTo>
                    <a:pt x="780499" y="114300"/>
                  </a:lnTo>
                  <a:lnTo>
                    <a:pt x="783808" y="115570"/>
                  </a:lnTo>
                  <a:lnTo>
                    <a:pt x="787902" y="115570"/>
                  </a:lnTo>
                  <a:lnTo>
                    <a:pt x="793619" y="114300"/>
                  </a:lnTo>
                  <a:close/>
                </a:path>
                <a:path w="960755" h="180340">
                  <a:moveTo>
                    <a:pt x="827116" y="114300"/>
                  </a:moveTo>
                  <a:lnTo>
                    <a:pt x="817074" y="115570"/>
                  </a:lnTo>
                  <a:lnTo>
                    <a:pt x="829718" y="115570"/>
                  </a:lnTo>
                  <a:lnTo>
                    <a:pt x="827116" y="114300"/>
                  </a:lnTo>
                  <a:close/>
                </a:path>
                <a:path w="960755" h="180340">
                  <a:moveTo>
                    <a:pt x="673801" y="80010"/>
                  </a:moveTo>
                  <a:lnTo>
                    <a:pt x="667487" y="80010"/>
                  </a:lnTo>
                  <a:lnTo>
                    <a:pt x="671822" y="83820"/>
                  </a:lnTo>
                  <a:lnTo>
                    <a:pt x="677539" y="83820"/>
                  </a:lnTo>
                  <a:lnTo>
                    <a:pt x="685015" y="86360"/>
                  </a:lnTo>
                  <a:lnTo>
                    <a:pt x="687581" y="87630"/>
                  </a:lnTo>
                  <a:lnTo>
                    <a:pt x="693842" y="88900"/>
                  </a:lnTo>
                  <a:lnTo>
                    <a:pt x="697360" y="90170"/>
                  </a:lnTo>
                  <a:lnTo>
                    <a:pt x="702428" y="92710"/>
                  </a:lnTo>
                  <a:lnTo>
                    <a:pt x="704397" y="92710"/>
                  </a:lnTo>
                  <a:lnTo>
                    <a:pt x="708323" y="93980"/>
                  </a:lnTo>
                  <a:lnTo>
                    <a:pt x="711014" y="93980"/>
                  </a:lnTo>
                  <a:lnTo>
                    <a:pt x="716606" y="96520"/>
                  </a:lnTo>
                  <a:lnTo>
                    <a:pt x="720135" y="97790"/>
                  </a:lnTo>
                  <a:lnTo>
                    <a:pt x="724438" y="100330"/>
                  </a:lnTo>
                  <a:lnTo>
                    <a:pt x="729726" y="100330"/>
                  </a:lnTo>
                  <a:lnTo>
                    <a:pt x="731935" y="101600"/>
                  </a:lnTo>
                  <a:lnTo>
                    <a:pt x="736752" y="105410"/>
                  </a:lnTo>
                  <a:lnTo>
                    <a:pt x="739558" y="106680"/>
                  </a:lnTo>
                  <a:lnTo>
                    <a:pt x="746186" y="107950"/>
                  </a:lnTo>
                  <a:lnTo>
                    <a:pt x="749861" y="109220"/>
                  </a:lnTo>
                  <a:lnTo>
                    <a:pt x="761484" y="110490"/>
                  </a:lnTo>
                  <a:lnTo>
                    <a:pt x="768929" y="114300"/>
                  </a:lnTo>
                  <a:lnTo>
                    <a:pt x="799902" y="114300"/>
                  </a:lnTo>
                  <a:lnTo>
                    <a:pt x="794687" y="113030"/>
                  </a:lnTo>
                  <a:lnTo>
                    <a:pt x="782426" y="113030"/>
                  </a:lnTo>
                  <a:lnTo>
                    <a:pt x="779395" y="111760"/>
                  </a:lnTo>
                  <a:lnTo>
                    <a:pt x="773599" y="111760"/>
                  </a:lnTo>
                  <a:lnTo>
                    <a:pt x="766070" y="109220"/>
                  </a:lnTo>
                  <a:lnTo>
                    <a:pt x="761233" y="107950"/>
                  </a:lnTo>
                  <a:lnTo>
                    <a:pt x="752291" y="105410"/>
                  </a:lnTo>
                  <a:lnTo>
                    <a:pt x="747872" y="105410"/>
                  </a:lnTo>
                  <a:lnTo>
                    <a:pt x="740302" y="102870"/>
                  </a:lnTo>
                  <a:lnTo>
                    <a:pt x="736888" y="101600"/>
                  </a:lnTo>
                  <a:lnTo>
                    <a:pt x="725988" y="97790"/>
                  </a:lnTo>
                  <a:lnTo>
                    <a:pt x="717705" y="95250"/>
                  </a:lnTo>
                  <a:lnTo>
                    <a:pt x="712114" y="91440"/>
                  </a:lnTo>
                  <a:lnTo>
                    <a:pt x="706219" y="91440"/>
                  </a:lnTo>
                  <a:lnTo>
                    <a:pt x="703434" y="88900"/>
                  </a:lnTo>
                  <a:lnTo>
                    <a:pt x="699832" y="88900"/>
                  </a:lnTo>
                  <a:lnTo>
                    <a:pt x="698559" y="87630"/>
                  </a:lnTo>
                  <a:lnTo>
                    <a:pt x="693319" y="87630"/>
                  </a:lnTo>
                  <a:lnTo>
                    <a:pt x="690820" y="85090"/>
                  </a:lnTo>
                  <a:lnTo>
                    <a:pt x="688188" y="85090"/>
                  </a:lnTo>
                  <a:lnTo>
                    <a:pt x="683570" y="82550"/>
                  </a:lnTo>
                  <a:lnTo>
                    <a:pt x="679633" y="82550"/>
                  </a:lnTo>
                  <a:lnTo>
                    <a:pt x="673801" y="80010"/>
                  </a:lnTo>
                  <a:close/>
                </a:path>
                <a:path w="960755" h="180340">
                  <a:moveTo>
                    <a:pt x="790939" y="111760"/>
                  </a:moveTo>
                  <a:lnTo>
                    <a:pt x="785881" y="113030"/>
                  </a:lnTo>
                  <a:lnTo>
                    <a:pt x="792509" y="113030"/>
                  </a:lnTo>
                  <a:lnTo>
                    <a:pt x="790939" y="111760"/>
                  </a:lnTo>
                  <a:close/>
                </a:path>
                <a:path w="960755" h="180340">
                  <a:moveTo>
                    <a:pt x="62500" y="110490"/>
                  </a:moveTo>
                  <a:lnTo>
                    <a:pt x="55527" y="110490"/>
                  </a:lnTo>
                  <a:lnTo>
                    <a:pt x="60532" y="111760"/>
                  </a:lnTo>
                  <a:lnTo>
                    <a:pt x="62500" y="110490"/>
                  </a:lnTo>
                  <a:close/>
                </a:path>
                <a:path w="960755" h="180340">
                  <a:moveTo>
                    <a:pt x="776363" y="110490"/>
                  </a:moveTo>
                  <a:lnTo>
                    <a:pt x="773599" y="111760"/>
                  </a:lnTo>
                  <a:lnTo>
                    <a:pt x="779395" y="111760"/>
                  </a:lnTo>
                  <a:lnTo>
                    <a:pt x="776363" y="110490"/>
                  </a:lnTo>
                  <a:close/>
                </a:path>
                <a:path w="960755" h="180340">
                  <a:moveTo>
                    <a:pt x="76521" y="105410"/>
                  </a:moveTo>
                  <a:lnTo>
                    <a:pt x="75369" y="106680"/>
                  </a:lnTo>
                  <a:lnTo>
                    <a:pt x="34595" y="106680"/>
                  </a:lnTo>
                  <a:lnTo>
                    <a:pt x="36689" y="107950"/>
                  </a:lnTo>
                  <a:lnTo>
                    <a:pt x="39004" y="109220"/>
                  </a:lnTo>
                  <a:lnTo>
                    <a:pt x="39778" y="110490"/>
                  </a:lnTo>
                  <a:lnTo>
                    <a:pt x="43150" y="109220"/>
                  </a:lnTo>
                  <a:lnTo>
                    <a:pt x="86416" y="109220"/>
                  </a:lnTo>
                  <a:lnTo>
                    <a:pt x="89965" y="107950"/>
                  </a:lnTo>
                  <a:lnTo>
                    <a:pt x="79149" y="107950"/>
                  </a:lnTo>
                  <a:lnTo>
                    <a:pt x="76521" y="105410"/>
                  </a:lnTo>
                  <a:close/>
                </a:path>
                <a:path w="960755" h="180340">
                  <a:moveTo>
                    <a:pt x="74992" y="109220"/>
                  </a:moveTo>
                  <a:lnTo>
                    <a:pt x="50092" y="109220"/>
                  </a:lnTo>
                  <a:lnTo>
                    <a:pt x="53181" y="110490"/>
                  </a:lnTo>
                  <a:lnTo>
                    <a:pt x="69819" y="110490"/>
                  </a:lnTo>
                  <a:lnTo>
                    <a:pt x="74992" y="109220"/>
                  </a:lnTo>
                  <a:close/>
                </a:path>
                <a:path w="960755" h="180340">
                  <a:moveTo>
                    <a:pt x="86416" y="109220"/>
                  </a:moveTo>
                  <a:lnTo>
                    <a:pt x="74992" y="109220"/>
                  </a:lnTo>
                  <a:lnTo>
                    <a:pt x="77641" y="110490"/>
                  </a:lnTo>
                  <a:lnTo>
                    <a:pt x="83295" y="110490"/>
                  </a:lnTo>
                  <a:lnTo>
                    <a:pt x="86416" y="109220"/>
                  </a:lnTo>
                  <a:close/>
                </a:path>
                <a:path w="960755" h="180340">
                  <a:moveTo>
                    <a:pt x="108216" y="102870"/>
                  </a:moveTo>
                  <a:lnTo>
                    <a:pt x="95463" y="102870"/>
                  </a:lnTo>
                  <a:lnTo>
                    <a:pt x="91892" y="104140"/>
                  </a:lnTo>
                  <a:lnTo>
                    <a:pt x="85065" y="104140"/>
                  </a:lnTo>
                  <a:lnTo>
                    <a:pt x="83233" y="105410"/>
                  </a:lnTo>
                  <a:lnTo>
                    <a:pt x="80374" y="106680"/>
                  </a:lnTo>
                  <a:lnTo>
                    <a:pt x="79149" y="107950"/>
                  </a:lnTo>
                  <a:lnTo>
                    <a:pt x="95232" y="107950"/>
                  </a:lnTo>
                  <a:lnTo>
                    <a:pt x="99127" y="105410"/>
                  </a:lnTo>
                  <a:lnTo>
                    <a:pt x="104216" y="105410"/>
                  </a:lnTo>
                  <a:lnTo>
                    <a:pt x="108216" y="102870"/>
                  </a:lnTo>
                  <a:close/>
                </a:path>
                <a:path w="960755" h="180340">
                  <a:moveTo>
                    <a:pt x="873376" y="106680"/>
                  </a:moveTo>
                  <a:lnTo>
                    <a:pt x="856602" y="106680"/>
                  </a:lnTo>
                  <a:lnTo>
                    <a:pt x="853031" y="107950"/>
                  </a:lnTo>
                  <a:lnTo>
                    <a:pt x="870601" y="107950"/>
                  </a:lnTo>
                  <a:lnTo>
                    <a:pt x="873376" y="106680"/>
                  </a:lnTo>
                  <a:close/>
                </a:path>
                <a:path w="960755" h="180340">
                  <a:moveTo>
                    <a:pt x="1390" y="50917"/>
                  </a:moveTo>
                  <a:lnTo>
                    <a:pt x="753" y="52070"/>
                  </a:lnTo>
                  <a:lnTo>
                    <a:pt x="973" y="54610"/>
                  </a:lnTo>
                  <a:lnTo>
                    <a:pt x="1172" y="54610"/>
                  </a:lnTo>
                  <a:lnTo>
                    <a:pt x="1162" y="57150"/>
                  </a:lnTo>
                  <a:lnTo>
                    <a:pt x="1298" y="58420"/>
                  </a:lnTo>
                  <a:lnTo>
                    <a:pt x="136" y="60960"/>
                  </a:lnTo>
                  <a:lnTo>
                    <a:pt x="900" y="63500"/>
                  </a:lnTo>
                  <a:lnTo>
                    <a:pt x="0" y="66040"/>
                  </a:lnTo>
                  <a:lnTo>
                    <a:pt x="356" y="67310"/>
                  </a:lnTo>
                  <a:lnTo>
                    <a:pt x="471" y="68580"/>
                  </a:lnTo>
                  <a:lnTo>
                    <a:pt x="2198" y="71120"/>
                  </a:lnTo>
                  <a:lnTo>
                    <a:pt x="1371" y="72390"/>
                  </a:lnTo>
                  <a:lnTo>
                    <a:pt x="1507" y="72390"/>
                  </a:lnTo>
                  <a:lnTo>
                    <a:pt x="1539" y="73660"/>
                  </a:lnTo>
                  <a:lnTo>
                    <a:pt x="2219" y="73660"/>
                  </a:lnTo>
                  <a:lnTo>
                    <a:pt x="1978" y="74930"/>
                  </a:lnTo>
                  <a:lnTo>
                    <a:pt x="1329" y="81280"/>
                  </a:lnTo>
                  <a:lnTo>
                    <a:pt x="3905" y="83820"/>
                  </a:lnTo>
                  <a:lnTo>
                    <a:pt x="7266" y="87630"/>
                  </a:lnTo>
                  <a:lnTo>
                    <a:pt x="7612" y="88900"/>
                  </a:lnTo>
                  <a:lnTo>
                    <a:pt x="8889" y="92710"/>
                  </a:lnTo>
                  <a:lnTo>
                    <a:pt x="11423" y="93980"/>
                  </a:lnTo>
                  <a:lnTo>
                    <a:pt x="11737" y="95250"/>
                  </a:lnTo>
                  <a:lnTo>
                    <a:pt x="12701" y="97790"/>
                  </a:lnTo>
                  <a:lnTo>
                    <a:pt x="13685" y="99060"/>
                  </a:lnTo>
                  <a:lnTo>
                    <a:pt x="18889" y="100330"/>
                  </a:lnTo>
                  <a:lnTo>
                    <a:pt x="22449" y="101600"/>
                  </a:lnTo>
                  <a:lnTo>
                    <a:pt x="27800" y="105410"/>
                  </a:lnTo>
                  <a:lnTo>
                    <a:pt x="30260" y="105410"/>
                  </a:lnTo>
                  <a:lnTo>
                    <a:pt x="32522" y="106680"/>
                  </a:lnTo>
                  <a:lnTo>
                    <a:pt x="41894" y="106680"/>
                  </a:lnTo>
                  <a:lnTo>
                    <a:pt x="40208" y="104140"/>
                  </a:lnTo>
                  <a:lnTo>
                    <a:pt x="33464" y="104140"/>
                  </a:lnTo>
                  <a:lnTo>
                    <a:pt x="27088" y="99060"/>
                  </a:lnTo>
                  <a:lnTo>
                    <a:pt x="22658" y="96520"/>
                  </a:lnTo>
                  <a:lnTo>
                    <a:pt x="15612" y="96520"/>
                  </a:lnTo>
                  <a:lnTo>
                    <a:pt x="14826" y="95250"/>
                  </a:lnTo>
                  <a:lnTo>
                    <a:pt x="12680" y="90170"/>
                  </a:lnTo>
                  <a:lnTo>
                    <a:pt x="10125" y="87630"/>
                  </a:lnTo>
                  <a:lnTo>
                    <a:pt x="5842" y="81280"/>
                  </a:lnTo>
                  <a:lnTo>
                    <a:pt x="3947" y="77470"/>
                  </a:lnTo>
                  <a:lnTo>
                    <a:pt x="4156" y="71120"/>
                  </a:lnTo>
                  <a:lnTo>
                    <a:pt x="3570" y="68580"/>
                  </a:lnTo>
                  <a:lnTo>
                    <a:pt x="1884" y="64770"/>
                  </a:lnTo>
                  <a:lnTo>
                    <a:pt x="1727" y="62230"/>
                  </a:lnTo>
                  <a:lnTo>
                    <a:pt x="1947" y="60960"/>
                  </a:lnTo>
                  <a:lnTo>
                    <a:pt x="1999" y="58420"/>
                  </a:lnTo>
                  <a:lnTo>
                    <a:pt x="2628" y="54610"/>
                  </a:lnTo>
                  <a:lnTo>
                    <a:pt x="1390" y="50917"/>
                  </a:lnTo>
                  <a:close/>
                </a:path>
                <a:path w="960755" h="180340">
                  <a:moveTo>
                    <a:pt x="52281" y="104140"/>
                  </a:moveTo>
                  <a:lnTo>
                    <a:pt x="44668" y="104140"/>
                  </a:lnTo>
                  <a:lnTo>
                    <a:pt x="42710" y="105410"/>
                  </a:lnTo>
                  <a:lnTo>
                    <a:pt x="41894" y="106680"/>
                  </a:lnTo>
                  <a:lnTo>
                    <a:pt x="54626" y="106680"/>
                  </a:lnTo>
                  <a:lnTo>
                    <a:pt x="52281" y="104140"/>
                  </a:lnTo>
                  <a:close/>
                </a:path>
                <a:path w="960755" h="180340">
                  <a:moveTo>
                    <a:pt x="60898" y="105410"/>
                  </a:moveTo>
                  <a:lnTo>
                    <a:pt x="58804" y="105410"/>
                  </a:lnTo>
                  <a:lnTo>
                    <a:pt x="55589" y="106680"/>
                  </a:lnTo>
                  <a:lnTo>
                    <a:pt x="64584" y="106680"/>
                  </a:lnTo>
                  <a:lnTo>
                    <a:pt x="60898" y="105410"/>
                  </a:lnTo>
                  <a:close/>
                </a:path>
                <a:path w="960755" h="180340">
                  <a:moveTo>
                    <a:pt x="960263" y="0"/>
                  </a:moveTo>
                  <a:lnTo>
                    <a:pt x="957750" y="0"/>
                  </a:lnTo>
                  <a:lnTo>
                    <a:pt x="958389" y="5080"/>
                  </a:lnTo>
                  <a:lnTo>
                    <a:pt x="957237" y="7620"/>
                  </a:lnTo>
                  <a:lnTo>
                    <a:pt x="956735" y="12700"/>
                  </a:lnTo>
                  <a:lnTo>
                    <a:pt x="956285" y="13970"/>
                  </a:lnTo>
                  <a:lnTo>
                    <a:pt x="953960" y="16510"/>
                  </a:lnTo>
                  <a:lnTo>
                    <a:pt x="953573" y="17780"/>
                  </a:lnTo>
                  <a:lnTo>
                    <a:pt x="954745" y="21590"/>
                  </a:lnTo>
                  <a:lnTo>
                    <a:pt x="953604" y="22860"/>
                  </a:lnTo>
                  <a:lnTo>
                    <a:pt x="950431" y="25400"/>
                  </a:lnTo>
                  <a:lnTo>
                    <a:pt x="950002" y="26670"/>
                  </a:lnTo>
                  <a:lnTo>
                    <a:pt x="949227" y="29210"/>
                  </a:lnTo>
                  <a:lnTo>
                    <a:pt x="949342" y="30480"/>
                  </a:lnTo>
                  <a:lnTo>
                    <a:pt x="945217" y="33020"/>
                  </a:lnTo>
                  <a:lnTo>
                    <a:pt x="944662" y="38100"/>
                  </a:lnTo>
                  <a:lnTo>
                    <a:pt x="943248" y="44450"/>
                  </a:lnTo>
                  <a:lnTo>
                    <a:pt x="942662" y="45720"/>
                  </a:lnTo>
                  <a:lnTo>
                    <a:pt x="940997" y="46990"/>
                  </a:lnTo>
                  <a:lnTo>
                    <a:pt x="940620" y="46990"/>
                  </a:lnTo>
                  <a:lnTo>
                    <a:pt x="940170" y="50800"/>
                  </a:lnTo>
                  <a:lnTo>
                    <a:pt x="938254" y="52070"/>
                  </a:lnTo>
                  <a:lnTo>
                    <a:pt x="935207" y="54610"/>
                  </a:lnTo>
                  <a:lnTo>
                    <a:pt x="934358" y="55880"/>
                  </a:lnTo>
                  <a:lnTo>
                    <a:pt x="931018" y="57150"/>
                  </a:lnTo>
                  <a:lnTo>
                    <a:pt x="929709" y="58420"/>
                  </a:lnTo>
                  <a:lnTo>
                    <a:pt x="927322" y="63500"/>
                  </a:lnTo>
                  <a:lnTo>
                    <a:pt x="924244" y="64770"/>
                  </a:lnTo>
                  <a:lnTo>
                    <a:pt x="919427" y="71120"/>
                  </a:lnTo>
                  <a:lnTo>
                    <a:pt x="916307" y="73660"/>
                  </a:lnTo>
                  <a:lnTo>
                    <a:pt x="910527" y="77470"/>
                  </a:lnTo>
                  <a:lnTo>
                    <a:pt x="908883" y="80010"/>
                  </a:lnTo>
                  <a:lnTo>
                    <a:pt x="903532" y="82550"/>
                  </a:lnTo>
                  <a:lnTo>
                    <a:pt x="901867" y="85090"/>
                  </a:lnTo>
                  <a:lnTo>
                    <a:pt x="897909" y="86360"/>
                  </a:lnTo>
                  <a:lnTo>
                    <a:pt x="897637" y="87630"/>
                  </a:lnTo>
                  <a:lnTo>
                    <a:pt x="896161" y="88900"/>
                  </a:lnTo>
                  <a:lnTo>
                    <a:pt x="894946" y="90170"/>
                  </a:lnTo>
                  <a:lnTo>
                    <a:pt x="892622" y="90170"/>
                  </a:lnTo>
                  <a:lnTo>
                    <a:pt x="892297" y="92710"/>
                  </a:lnTo>
                  <a:lnTo>
                    <a:pt x="889397" y="92710"/>
                  </a:lnTo>
                  <a:lnTo>
                    <a:pt x="888831" y="96520"/>
                  </a:lnTo>
                  <a:lnTo>
                    <a:pt x="888224" y="97790"/>
                  </a:lnTo>
                  <a:lnTo>
                    <a:pt x="884224" y="97790"/>
                  </a:lnTo>
                  <a:lnTo>
                    <a:pt x="880214" y="101600"/>
                  </a:lnTo>
                  <a:lnTo>
                    <a:pt x="876297" y="101600"/>
                  </a:lnTo>
                  <a:lnTo>
                    <a:pt x="869481" y="104140"/>
                  </a:lnTo>
                  <a:lnTo>
                    <a:pt x="866455" y="105410"/>
                  </a:lnTo>
                  <a:lnTo>
                    <a:pt x="860068" y="106680"/>
                  </a:lnTo>
                  <a:lnTo>
                    <a:pt x="876276" y="106680"/>
                  </a:lnTo>
                  <a:lnTo>
                    <a:pt x="878496" y="104140"/>
                  </a:lnTo>
                  <a:lnTo>
                    <a:pt x="881638" y="102870"/>
                  </a:lnTo>
                  <a:lnTo>
                    <a:pt x="885344" y="100330"/>
                  </a:lnTo>
                  <a:lnTo>
                    <a:pt x="887208" y="100330"/>
                  </a:lnTo>
                  <a:lnTo>
                    <a:pt x="891784" y="99060"/>
                  </a:lnTo>
                  <a:lnTo>
                    <a:pt x="892527" y="97790"/>
                  </a:lnTo>
                  <a:lnTo>
                    <a:pt x="888224" y="97790"/>
                  </a:lnTo>
                  <a:lnTo>
                    <a:pt x="885470" y="96520"/>
                  </a:lnTo>
                  <a:lnTo>
                    <a:pt x="893271" y="96520"/>
                  </a:lnTo>
                  <a:lnTo>
                    <a:pt x="894632" y="93980"/>
                  </a:lnTo>
                  <a:lnTo>
                    <a:pt x="894485" y="92710"/>
                  </a:lnTo>
                  <a:lnTo>
                    <a:pt x="897752" y="91440"/>
                  </a:lnTo>
                  <a:lnTo>
                    <a:pt x="899145" y="88900"/>
                  </a:lnTo>
                  <a:lnTo>
                    <a:pt x="902632" y="87630"/>
                  </a:lnTo>
                  <a:lnTo>
                    <a:pt x="903386" y="87630"/>
                  </a:lnTo>
                  <a:lnTo>
                    <a:pt x="905469" y="83820"/>
                  </a:lnTo>
                  <a:lnTo>
                    <a:pt x="907689" y="82550"/>
                  </a:lnTo>
                  <a:lnTo>
                    <a:pt x="912537" y="80010"/>
                  </a:lnTo>
                  <a:lnTo>
                    <a:pt x="914747" y="78740"/>
                  </a:lnTo>
                  <a:lnTo>
                    <a:pt x="917741" y="77470"/>
                  </a:lnTo>
                  <a:lnTo>
                    <a:pt x="918286" y="77470"/>
                  </a:lnTo>
                  <a:lnTo>
                    <a:pt x="918715" y="73660"/>
                  </a:lnTo>
                  <a:lnTo>
                    <a:pt x="921354" y="72390"/>
                  </a:lnTo>
                  <a:lnTo>
                    <a:pt x="925437" y="67310"/>
                  </a:lnTo>
                  <a:lnTo>
                    <a:pt x="928264" y="66040"/>
                  </a:lnTo>
                  <a:lnTo>
                    <a:pt x="933741" y="57150"/>
                  </a:lnTo>
                  <a:lnTo>
                    <a:pt x="939761" y="55880"/>
                  </a:lnTo>
                  <a:lnTo>
                    <a:pt x="941248" y="54610"/>
                  </a:lnTo>
                  <a:lnTo>
                    <a:pt x="942788" y="50800"/>
                  </a:lnTo>
                  <a:lnTo>
                    <a:pt x="945950" y="44450"/>
                  </a:lnTo>
                  <a:lnTo>
                    <a:pt x="946662" y="41910"/>
                  </a:lnTo>
                  <a:lnTo>
                    <a:pt x="948232" y="36830"/>
                  </a:lnTo>
                  <a:lnTo>
                    <a:pt x="949259" y="35560"/>
                  </a:lnTo>
                  <a:lnTo>
                    <a:pt x="952222" y="31750"/>
                  </a:lnTo>
                  <a:lnTo>
                    <a:pt x="952222" y="29210"/>
                  </a:lnTo>
                  <a:lnTo>
                    <a:pt x="953447" y="26670"/>
                  </a:lnTo>
                  <a:lnTo>
                    <a:pt x="957216" y="21590"/>
                  </a:lnTo>
                  <a:lnTo>
                    <a:pt x="957813" y="16510"/>
                  </a:lnTo>
                  <a:lnTo>
                    <a:pt x="960106" y="7620"/>
                  </a:lnTo>
                  <a:lnTo>
                    <a:pt x="960588" y="3810"/>
                  </a:lnTo>
                  <a:lnTo>
                    <a:pt x="960263" y="0"/>
                  </a:lnTo>
                  <a:close/>
                </a:path>
                <a:path w="960755" h="180340">
                  <a:moveTo>
                    <a:pt x="116739" y="101600"/>
                  </a:moveTo>
                  <a:lnTo>
                    <a:pt x="100907" y="101600"/>
                  </a:lnTo>
                  <a:lnTo>
                    <a:pt x="96970" y="102870"/>
                  </a:lnTo>
                  <a:lnTo>
                    <a:pt x="108216" y="102870"/>
                  </a:lnTo>
                  <a:lnTo>
                    <a:pt x="112781" y="104140"/>
                  </a:lnTo>
                  <a:lnTo>
                    <a:pt x="116739" y="101600"/>
                  </a:lnTo>
                  <a:close/>
                </a:path>
                <a:path w="960755" h="180340">
                  <a:moveTo>
                    <a:pt x="107787" y="99060"/>
                  </a:moveTo>
                  <a:lnTo>
                    <a:pt x="106467" y="99060"/>
                  </a:lnTo>
                  <a:lnTo>
                    <a:pt x="103033" y="101600"/>
                  </a:lnTo>
                  <a:lnTo>
                    <a:pt x="119587" y="101600"/>
                  </a:lnTo>
                  <a:lnTo>
                    <a:pt x="121839" y="100330"/>
                  </a:lnTo>
                  <a:lnTo>
                    <a:pt x="110488" y="100330"/>
                  </a:lnTo>
                  <a:lnTo>
                    <a:pt x="107787" y="99060"/>
                  </a:lnTo>
                  <a:close/>
                </a:path>
                <a:path w="960755" h="180340">
                  <a:moveTo>
                    <a:pt x="555009" y="99060"/>
                  </a:moveTo>
                  <a:lnTo>
                    <a:pt x="547376" y="99060"/>
                  </a:lnTo>
                  <a:lnTo>
                    <a:pt x="545355" y="101600"/>
                  </a:lnTo>
                  <a:lnTo>
                    <a:pt x="552454" y="101600"/>
                  </a:lnTo>
                  <a:lnTo>
                    <a:pt x="555009" y="99060"/>
                  </a:lnTo>
                  <a:close/>
                </a:path>
                <a:path w="960755" h="180340">
                  <a:moveTo>
                    <a:pt x="131137" y="97790"/>
                  </a:moveTo>
                  <a:lnTo>
                    <a:pt x="115273" y="97790"/>
                  </a:lnTo>
                  <a:lnTo>
                    <a:pt x="111661" y="100330"/>
                  </a:lnTo>
                  <a:lnTo>
                    <a:pt x="121839" y="100330"/>
                  </a:lnTo>
                  <a:lnTo>
                    <a:pt x="125786" y="99060"/>
                  </a:lnTo>
                  <a:lnTo>
                    <a:pt x="127325" y="99060"/>
                  </a:lnTo>
                  <a:lnTo>
                    <a:pt x="131137" y="97790"/>
                  </a:lnTo>
                  <a:close/>
                </a:path>
                <a:path w="960755" h="180340">
                  <a:moveTo>
                    <a:pt x="585018" y="86360"/>
                  </a:moveTo>
                  <a:lnTo>
                    <a:pt x="580244" y="86360"/>
                  </a:lnTo>
                  <a:lnTo>
                    <a:pt x="577176" y="87630"/>
                  </a:lnTo>
                  <a:lnTo>
                    <a:pt x="572275" y="87630"/>
                  </a:lnTo>
                  <a:lnTo>
                    <a:pt x="570202" y="88900"/>
                  </a:lnTo>
                  <a:lnTo>
                    <a:pt x="567406" y="91440"/>
                  </a:lnTo>
                  <a:lnTo>
                    <a:pt x="563302" y="91440"/>
                  </a:lnTo>
                  <a:lnTo>
                    <a:pt x="561731" y="92710"/>
                  </a:lnTo>
                  <a:lnTo>
                    <a:pt x="558150" y="95250"/>
                  </a:lnTo>
                  <a:lnTo>
                    <a:pt x="555030" y="96520"/>
                  </a:lnTo>
                  <a:lnTo>
                    <a:pt x="550014" y="99060"/>
                  </a:lnTo>
                  <a:lnTo>
                    <a:pt x="558527" y="99060"/>
                  </a:lnTo>
                  <a:lnTo>
                    <a:pt x="561553" y="95250"/>
                  </a:lnTo>
                  <a:lnTo>
                    <a:pt x="562558" y="95250"/>
                  </a:lnTo>
                  <a:lnTo>
                    <a:pt x="568830" y="93980"/>
                  </a:lnTo>
                  <a:lnTo>
                    <a:pt x="573312" y="91440"/>
                  </a:lnTo>
                  <a:lnTo>
                    <a:pt x="575406" y="90170"/>
                  </a:lnTo>
                  <a:lnTo>
                    <a:pt x="580380" y="90170"/>
                  </a:lnTo>
                  <a:lnTo>
                    <a:pt x="582652" y="88900"/>
                  </a:lnTo>
                  <a:lnTo>
                    <a:pt x="585018" y="86360"/>
                  </a:lnTo>
                  <a:close/>
                </a:path>
                <a:path w="960755" h="180340">
                  <a:moveTo>
                    <a:pt x="160319" y="90170"/>
                  </a:moveTo>
                  <a:lnTo>
                    <a:pt x="142979" y="90170"/>
                  </a:lnTo>
                  <a:lnTo>
                    <a:pt x="140163" y="92710"/>
                  </a:lnTo>
                  <a:lnTo>
                    <a:pt x="136927" y="92710"/>
                  </a:lnTo>
                  <a:lnTo>
                    <a:pt x="130760" y="93980"/>
                  </a:lnTo>
                  <a:lnTo>
                    <a:pt x="127535" y="93980"/>
                  </a:lnTo>
                  <a:lnTo>
                    <a:pt x="123849" y="96520"/>
                  </a:lnTo>
                  <a:lnTo>
                    <a:pt x="122383" y="96520"/>
                  </a:lnTo>
                  <a:lnTo>
                    <a:pt x="118153" y="97790"/>
                  </a:lnTo>
                  <a:lnTo>
                    <a:pt x="138100" y="97790"/>
                  </a:lnTo>
                  <a:lnTo>
                    <a:pt x="143503" y="93980"/>
                  </a:lnTo>
                  <a:lnTo>
                    <a:pt x="148424" y="92710"/>
                  </a:lnTo>
                  <a:lnTo>
                    <a:pt x="157031" y="91440"/>
                  </a:lnTo>
                  <a:lnTo>
                    <a:pt x="160319" y="90170"/>
                  </a:lnTo>
                  <a:close/>
                </a:path>
                <a:path w="960755" h="180340">
                  <a:moveTo>
                    <a:pt x="277174" y="86360"/>
                  </a:moveTo>
                  <a:lnTo>
                    <a:pt x="272714" y="86360"/>
                  </a:lnTo>
                  <a:lnTo>
                    <a:pt x="275928" y="91440"/>
                  </a:lnTo>
                  <a:lnTo>
                    <a:pt x="280200" y="91440"/>
                  </a:lnTo>
                  <a:lnTo>
                    <a:pt x="281687" y="92710"/>
                  </a:lnTo>
                  <a:lnTo>
                    <a:pt x="282808" y="93980"/>
                  </a:lnTo>
                  <a:lnTo>
                    <a:pt x="288315" y="93980"/>
                  </a:lnTo>
                  <a:lnTo>
                    <a:pt x="285446" y="92710"/>
                  </a:lnTo>
                  <a:lnTo>
                    <a:pt x="284556" y="92710"/>
                  </a:lnTo>
                  <a:lnTo>
                    <a:pt x="283802" y="90170"/>
                  </a:lnTo>
                  <a:lnTo>
                    <a:pt x="283185" y="90170"/>
                  </a:lnTo>
                  <a:lnTo>
                    <a:pt x="277174" y="86360"/>
                  </a:lnTo>
                  <a:close/>
                </a:path>
                <a:path w="960755" h="180340">
                  <a:moveTo>
                    <a:pt x="710250" y="90170"/>
                  </a:moveTo>
                  <a:lnTo>
                    <a:pt x="709810" y="90170"/>
                  </a:lnTo>
                  <a:lnTo>
                    <a:pt x="706219" y="91440"/>
                  </a:lnTo>
                  <a:lnTo>
                    <a:pt x="712114" y="91440"/>
                  </a:lnTo>
                  <a:lnTo>
                    <a:pt x="710250" y="90170"/>
                  </a:lnTo>
                  <a:close/>
                </a:path>
                <a:path w="960755" h="180340">
                  <a:moveTo>
                    <a:pt x="173785" y="87630"/>
                  </a:moveTo>
                  <a:lnTo>
                    <a:pt x="153534" y="87630"/>
                  </a:lnTo>
                  <a:lnTo>
                    <a:pt x="149157" y="90170"/>
                  </a:lnTo>
                  <a:lnTo>
                    <a:pt x="165481" y="90170"/>
                  </a:lnTo>
                  <a:lnTo>
                    <a:pt x="166916" y="88900"/>
                  </a:lnTo>
                  <a:lnTo>
                    <a:pt x="171157" y="88900"/>
                  </a:lnTo>
                  <a:lnTo>
                    <a:pt x="173785" y="87630"/>
                  </a:lnTo>
                  <a:close/>
                </a:path>
                <a:path w="960755" h="180340">
                  <a:moveTo>
                    <a:pt x="198925" y="81280"/>
                  </a:moveTo>
                  <a:lnTo>
                    <a:pt x="181114" y="81280"/>
                  </a:lnTo>
                  <a:lnTo>
                    <a:pt x="179041" y="82550"/>
                  </a:lnTo>
                  <a:lnTo>
                    <a:pt x="176581" y="83820"/>
                  </a:lnTo>
                  <a:lnTo>
                    <a:pt x="170654" y="83820"/>
                  </a:lnTo>
                  <a:lnTo>
                    <a:pt x="165251" y="86360"/>
                  </a:lnTo>
                  <a:lnTo>
                    <a:pt x="161659" y="87630"/>
                  </a:lnTo>
                  <a:lnTo>
                    <a:pt x="177512" y="87630"/>
                  </a:lnTo>
                  <a:lnTo>
                    <a:pt x="179889" y="86360"/>
                  </a:lnTo>
                  <a:lnTo>
                    <a:pt x="181868" y="85090"/>
                  </a:lnTo>
                  <a:lnTo>
                    <a:pt x="188434" y="83820"/>
                  </a:lnTo>
                  <a:lnTo>
                    <a:pt x="192590" y="82550"/>
                  </a:lnTo>
                  <a:lnTo>
                    <a:pt x="198925" y="81280"/>
                  </a:lnTo>
                  <a:close/>
                </a:path>
                <a:path w="960755" h="180340">
                  <a:moveTo>
                    <a:pt x="258013" y="78740"/>
                  </a:moveTo>
                  <a:lnTo>
                    <a:pt x="254494" y="80010"/>
                  </a:lnTo>
                  <a:lnTo>
                    <a:pt x="240170" y="80010"/>
                  </a:lnTo>
                  <a:lnTo>
                    <a:pt x="243186" y="81280"/>
                  </a:lnTo>
                  <a:lnTo>
                    <a:pt x="243772" y="81280"/>
                  </a:lnTo>
                  <a:lnTo>
                    <a:pt x="248044" y="83820"/>
                  </a:lnTo>
                  <a:lnTo>
                    <a:pt x="258337" y="83820"/>
                  </a:lnTo>
                  <a:lnTo>
                    <a:pt x="259636" y="85090"/>
                  </a:lnTo>
                  <a:lnTo>
                    <a:pt x="262463" y="87630"/>
                  </a:lnTo>
                  <a:lnTo>
                    <a:pt x="268944" y="87630"/>
                  </a:lnTo>
                  <a:lnTo>
                    <a:pt x="272714" y="86360"/>
                  </a:lnTo>
                  <a:lnTo>
                    <a:pt x="277174" y="86360"/>
                  </a:lnTo>
                  <a:lnTo>
                    <a:pt x="272085" y="83820"/>
                  </a:lnTo>
                  <a:lnTo>
                    <a:pt x="263834" y="82550"/>
                  </a:lnTo>
                  <a:lnTo>
                    <a:pt x="261740" y="82550"/>
                  </a:lnTo>
                  <a:lnTo>
                    <a:pt x="259196" y="80010"/>
                  </a:lnTo>
                  <a:lnTo>
                    <a:pt x="258013" y="78740"/>
                  </a:lnTo>
                  <a:close/>
                </a:path>
                <a:path w="960755" h="180340">
                  <a:moveTo>
                    <a:pt x="697287" y="86360"/>
                  </a:moveTo>
                  <a:lnTo>
                    <a:pt x="693319" y="87630"/>
                  </a:lnTo>
                  <a:lnTo>
                    <a:pt x="698559" y="87630"/>
                  </a:lnTo>
                  <a:lnTo>
                    <a:pt x="697287" y="86360"/>
                  </a:lnTo>
                  <a:close/>
                </a:path>
                <a:path w="960755" h="180340">
                  <a:moveTo>
                    <a:pt x="594086" y="83820"/>
                  </a:moveTo>
                  <a:lnTo>
                    <a:pt x="583867" y="83820"/>
                  </a:lnTo>
                  <a:lnTo>
                    <a:pt x="581992" y="86360"/>
                  </a:lnTo>
                  <a:lnTo>
                    <a:pt x="590662" y="86360"/>
                  </a:lnTo>
                  <a:lnTo>
                    <a:pt x="594086" y="83820"/>
                  </a:lnTo>
                  <a:close/>
                </a:path>
                <a:path w="960755" h="180340">
                  <a:moveTo>
                    <a:pt x="689570" y="83820"/>
                  </a:moveTo>
                  <a:lnTo>
                    <a:pt x="688188" y="85090"/>
                  </a:lnTo>
                  <a:lnTo>
                    <a:pt x="690820" y="85090"/>
                  </a:lnTo>
                  <a:lnTo>
                    <a:pt x="689570" y="83820"/>
                  </a:lnTo>
                  <a:close/>
                </a:path>
                <a:path w="960755" h="180340">
                  <a:moveTo>
                    <a:pt x="600358" y="81280"/>
                  </a:moveTo>
                  <a:lnTo>
                    <a:pt x="592641" y="81280"/>
                  </a:lnTo>
                  <a:lnTo>
                    <a:pt x="589500" y="83820"/>
                  </a:lnTo>
                  <a:lnTo>
                    <a:pt x="598421" y="83820"/>
                  </a:lnTo>
                  <a:lnTo>
                    <a:pt x="598808" y="82550"/>
                  </a:lnTo>
                  <a:lnTo>
                    <a:pt x="600358" y="81280"/>
                  </a:lnTo>
                  <a:close/>
                </a:path>
                <a:path w="960755" h="180340">
                  <a:moveTo>
                    <a:pt x="211082" y="78740"/>
                  </a:moveTo>
                  <a:lnTo>
                    <a:pt x="196161" y="78740"/>
                  </a:lnTo>
                  <a:lnTo>
                    <a:pt x="190339" y="80010"/>
                  </a:lnTo>
                  <a:lnTo>
                    <a:pt x="186957" y="81280"/>
                  </a:lnTo>
                  <a:lnTo>
                    <a:pt x="205187" y="81280"/>
                  </a:lnTo>
                  <a:lnTo>
                    <a:pt x="211082" y="78740"/>
                  </a:lnTo>
                  <a:close/>
                </a:path>
                <a:path w="960755" h="180340">
                  <a:moveTo>
                    <a:pt x="240935" y="76200"/>
                  </a:moveTo>
                  <a:lnTo>
                    <a:pt x="236401" y="78740"/>
                  </a:lnTo>
                  <a:lnTo>
                    <a:pt x="230809" y="78740"/>
                  </a:lnTo>
                  <a:lnTo>
                    <a:pt x="237500" y="81280"/>
                  </a:lnTo>
                  <a:lnTo>
                    <a:pt x="240170" y="80010"/>
                  </a:lnTo>
                  <a:lnTo>
                    <a:pt x="252369" y="80010"/>
                  </a:lnTo>
                  <a:lnTo>
                    <a:pt x="247950" y="77470"/>
                  </a:lnTo>
                  <a:lnTo>
                    <a:pt x="245364" y="77470"/>
                  </a:lnTo>
                  <a:lnTo>
                    <a:pt x="240935" y="76200"/>
                  </a:lnTo>
                  <a:close/>
                </a:path>
                <a:path w="960755" h="180340">
                  <a:moveTo>
                    <a:pt x="617813" y="78740"/>
                  </a:moveTo>
                  <a:lnTo>
                    <a:pt x="598966" y="78740"/>
                  </a:lnTo>
                  <a:lnTo>
                    <a:pt x="597018" y="81280"/>
                  </a:lnTo>
                  <a:lnTo>
                    <a:pt x="612997" y="81280"/>
                  </a:lnTo>
                  <a:lnTo>
                    <a:pt x="617813" y="78740"/>
                  </a:lnTo>
                  <a:close/>
                </a:path>
                <a:path w="960755" h="180340">
                  <a:moveTo>
                    <a:pt x="230809" y="78740"/>
                  </a:moveTo>
                  <a:lnTo>
                    <a:pt x="211082" y="78740"/>
                  </a:lnTo>
                  <a:lnTo>
                    <a:pt x="216611" y="80010"/>
                  </a:lnTo>
                  <a:lnTo>
                    <a:pt x="226307" y="80010"/>
                  </a:lnTo>
                  <a:lnTo>
                    <a:pt x="230809" y="78740"/>
                  </a:lnTo>
                  <a:close/>
                </a:path>
                <a:path w="960755" h="180340">
                  <a:moveTo>
                    <a:pt x="668649" y="77470"/>
                  </a:moveTo>
                  <a:lnTo>
                    <a:pt x="653990" y="77470"/>
                  </a:lnTo>
                  <a:lnTo>
                    <a:pt x="655655" y="78740"/>
                  </a:lnTo>
                  <a:lnTo>
                    <a:pt x="660985" y="78740"/>
                  </a:lnTo>
                  <a:lnTo>
                    <a:pt x="664157" y="80010"/>
                  </a:lnTo>
                  <a:lnTo>
                    <a:pt x="670712" y="80010"/>
                  </a:lnTo>
                  <a:lnTo>
                    <a:pt x="668649" y="77470"/>
                  </a:lnTo>
                  <a:close/>
                </a:path>
                <a:path w="960755" h="180340">
                  <a:moveTo>
                    <a:pt x="227752" y="73660"/>
                  </a:moveTo>
                  <a:lnTo>
                    <a:pt x="225699" y="74930"/>
                  </a:lnTo>
                  <a:lnTo>
                    <a:pt x="219344" y="74930"/>
                  </a:lnTo>
                  <a:lnTo>
                    <a:pt x="215427" y="76200"/>
                  </a:lnTo>
                  <a:lnTo>
                    <a:pt x="210161" y="76200"/>
                  </a:lnTo>
                  <a:lnTo>
                    <a:pt x="206810" y="77470"/>
                  </a:lnTo>
                  <a:lnTo>
                    <a:pt x="203616" y="77470"/>
                  </a:lnTo>
                  <a:lnTo>
                    <a:pt x="198507" y="78740"/>
                  </a:lnTo>
                  <a:lnTo>
                    <a:pt x="236401" y="78740"/>
                  </a:lnTo>
                  <a:lnTo>
                    <a:pt x="233123" y="77470"/>
                  </a:lnTo>
                  <a:lnTo>
                    <a:pt x="227752" y="73660"/>
                  </a:lnTo>
                  <a:close/>
                </a:path>
                <a:path w="960755" h="180340">
                  <a:moveTo>
                    <a:pt x="617185" y="76200"/>
                  </a:moveTo>
                  <a:lnTo>
                    <a:pt x="616672" y="76200"/>
                  </a:lnTo>
                  <a:lnTo>
                    <a:pt x="612714" y="78740"/>
                  </a:lnTo>
                  <a:lnTo>
                    <a:pt x="621551" y="78740"/>
                  </a:lnTo>
                  <a:lnTo>
                    <a:pt x="622897" y="77470"/>
                  </a:lnTo>
                  <a:lnTo>
                    <a:pt x="621729" y="77470"/>
                  </a:lnTo>
                  <a:lnTo>
                    <a:pt x="617185" y="76200"/>
                  </a:lnTo>
                  <a:close/>
                </a:path>
                <a:path w="960755" h="180340">
                  <a:moveTo>
                    <a:pt x="656744" y="74930"/>
                  </a:moveTo>
                  <a:lnTo>
                    <a:pt x="650765" y="76200"/>
                  </a:lnTo>
                  <a:lnTo>
                    <a:pt x="624242" y="76200"/>
                  </a:lnTo>
                  <a:lnTo>
                    <a:pt x="626200" y="77470"/>
                  </a:lnTo>
                  <a:lnTo>
                    <a:pt x="629446" y="78740"/>
                  </a:lnTo>
                  <a:lnTo>
                    <a:pt x="630630" y="78740"/>
                  </a:lnTo>
                  <a:lnTo>
                    <a:pt x="632525" y="77470"/>
                  </a:lnTo>
                  <a:lnTo>
                    <a:pt x="662220" y="77470"/>
                  </a:lnTo>
                  <a:lnTo>
                    <a:pt x="656744" y="74930"/>
                  </a:lnTo>
                  <a:close/>
                </a:path>
                <a:path w="960755" h="180340">
                  <a:moveTo>
                    <a:pt x="653163" y="77470"/>
                  </a:moveTo>
                  <a:lnTo>
                    <a:pt x="639163" y="77470"/>
                  </a:lnTo>
                  <a:lnTo>
                    <a:pt x="645163" y="78740"/>
                  </a:lnTo>
                  <a:lnTo>
                    <a:pt x="648734" y="78740"/>
                  </a:lnTo>
                  <a:lnTo>
                    <a:pt x="653163" y="77470"/>
                  </a:lnTo>
                  <a:close/>
                </a:path>
                <a:path w="960755" h="180340">
                  <a:moveTo>
                    <a:pt x="625740" y="72390"/>
                  </a:moveTo>
                  <a:lnTo>
                    <a:pt x="621729" y="77470"/>
                  </a:lnTo>
                  <a:lnTo>
                    <a:pt x="622897" y="77470"/>
                  </a:lnTo>
                  <a:lnTo>
                    <a:pt x="624242" y="76200"/>
                  </a:lnTo>
                  <a:lnTo>
                    <a:pt x="629813" y="76200"/>
                  </a:lnTo>
                  <a:lnTo>
                    <a:pt x="629986" y="76113"/>
                  </a:lnTo>
                  <a:lnTo>
                    <a:pt x="625740" y="72390"/>
                  </a:lnTo>
                  <a:close/>
                </a:path>
                <a:path w="960755" h="180340">
                  <a:moveTo>
                    <a:pt x="629986" y="76113"/>
                  </a:moveTo>
                  <a:lnTo>
                    <a:pt x="629813" y="76200"/>
                  </a:lnTo>
                  <a:lnTo>
                    <a:pt x="630085" y="76200"/>
                  </a:lnTo>
                  <a:close/>
                </a:path>
                <a:path w="960755" h="180340">
                  <a:moveTo>
                    <a:pt x="634734" y="74930"/>
                  </a:moveTo>
                  <a:lnTo>
                    <a:pt x="632357" y="74930"/>
                  </a:lnTo>
                  <a:lnTo>
                    <a:pt x="629986" y="76113"/>
                  </a:lnTo>
                  <a:lnTo>
                    <a:pt x="641488" y="76200"/>
                  </a:lnTo>
                  <a:lnTo>
                    <a:pt x="634734" y="74930"/>
                  </a:lnTo>
                  <a:close/>
                </a:path>
                <a:path w="960755" h="180340">
                  <a:moveTo>
                    <a:pt x="646043" y="73660"/>
                  </a:moveTo>
                  <a:lnTo>
                    <a:pt x="641488" y="76200"/>
                  </a:lnTo>
                  <a:lnTo>
                    <a:pt x="650503" y="76200"/>
                  </a:lnTo>
                  <a:lnTo>
                    <a:pt x="646043" y="73660"/>
                  </a:lnTo>
                  <a:close/>
                </a:path>
                <a:path w="960755" h="180340">
                  <a:moveTo>
                    <a:pt x="1455" y="50800"/>
                  </a:moveTo>
                  <a:close/>
                </a:path>
                <a:path w="960755" h="180340">
                  <a:moveTo>
                    <a:pt x="1958" y="49530"/>
                  </a:moveTo>
                  <a:lnTo>
                    <a:pt x="1560" y="49530"/>
                  </a:lnTo>
                  <a:lnTo>
                    <a:pt x="1455" y="50800"/>
                  </a:lnTo>
                  <a:lnTo>
                    <a:pt x="3287" y="50800"/>
                  </a:lnTo>
                  <a:lnTo>
                    <a:pt x="1958" y="49530"/>
                  </a:lnTo>
                  <a:close/>
                </a:path>
              </a:pathLst>
            </a:custGeom>
            <a:solidFill>
              <a:srgbClr val="F4EA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7888230" y="7830915"/>
              <a:ext cx="613410" cy="114935"/>
            </a:xfrm>
            <a:custGeom>
              <a:avLst/>
              <a:gdLst/>
              <a:ahLst/>
              <a:cxnLst/>
              <a:rect l="l" t="t" r="r" b="b"/>
              <a:pathLst>
                <a:path w="613409" h="114934">
                  <a:moveTo>
                    <a:pt x="6070" y="18376"/>
                  </a:moveTo>
                  <a:lnTo>
                    <a:pt x="5867" y="17932"/>
                  </a:lnTo>
                  <a:lnTo>
                    <a:pt x="5778" y="17780"/>
                  </a:lnTo>
                  <a:lnTo>
                    <a:pt x="3403" y="15443"/>
                  </a:lnTo>
                  <a:lnTo>
                    <a:pt x="3632" y="13233"/>
                  </a:lnTo>
                  <a:lnTo>
                    <a:pt x="3771" y="9004"/>
                  </a:lnTo>
                  <a:lnTo>
                    <a:pt x="3581" y="7835"/>
                  </a:lnTo>
                  <a:lnTo>
                    <a:pt x="1638" y="4635"/>
                  </a:lnTo>
                  <a:lnTo>
                    <a:pt x="927" y="2387"/>
                  </a:lnTo>
                  <a:lnTo>
                    <a:pt x="749" y="0"/>
                  </a:lnTo>
                  <a:lnTo>
                    <a:pt x="241" y="1905"/>
                  </a:lnTo>
                  <a:lnTo>
                    <a:pt x="0" y="3810"/>
                  </a:lnTo>
                  <a:lnTo>
                    <a:pt x="1841" y="7988"/>
                  </a:lnTo>
                  <a:lnTo>
                    <a:pt x="2336" y="10312"/>
                  </a:lnTo>
                  <a:lnTo>
                    <a:pt x="2311" y="15671"/>
                  </a:lnTo>
                  <a:lnTo>
                    <a:pt x="2540" y="17094"/>
                  </a:lnTo>
                  <a:lnTo>
                    <a:pt x="2654" y="17297"/>
                  </a:lnTo>
                  <a:lnTo>
                    <a:pt x="5194" y="20421"/>
                  </a:lnTo>
                  <a:lnTo>
                    <a:pt x="5181" y="20574"/>
                  </a:lnTo>
                  <a:lnTo>
                    <a:pt x="6019" y="18605"/>
                  </a:lnTo>
                  <a:lnTo>
                    <a:pt x="6070" y="18376"/>
                  </a:lnTo>
                  <a:close/>
                </a:path>
                <a:path w="613409" h="114934">
                  <a:moveTo>
                    <a:pt x="153352" y="27927"/>
                  </a:moveTo>
                  <a:lnTo>
                    <a:pt x="141973" y="27927"/>
                  </a:lnTo>
                  <a:lnTo>
                    <a:pt x="141325" y="27927"/>
                  </a:lnTo>
                  <a:lnTo>
                    <a:pt x="139001" y="31127"/>
                  </a:lnTo>
                  <a:lnTo>
                    <a:pt x="136080" y="30365"/>
                  </a:lnTo>
                  <a:lnTo>
                    <a:pt x="129209" y="30899"/>
                  </a:lnTo>
                  <a:lnTo>
                    <a:pt x="125018" y="31013"/>
                  </a:lnTo>
                  <a:lnTo>
                    <a:pt x="119011" y="35140"/>
                  </a:lnTo>
                  <a:lnTo>
                    <a:pt x="115849" y="33401"/>
                  </a:lnTo>
                  <a:lnTo>
                    <a:pt x="114007" y="34721"/>
                  </a:lnTo>
                  <a:lnTo>
                    <a:pt x="112318" y="36106"/>
                  </a:lnTo>
                  <a:lnTo>
                    <a:pt x="111455" y="36398"/>
                  </a:lnTo>
                  <a:lnTo>
                    <a:pt x="109181" y="35521"/>
                  </a:lnTo>
                  <a:lnTo>
                    <a:pt x="108216" y="35623"/>
                  </a:lnTo>
                  <a:lnTo>
                    <a:pt x="105892" y="37338"/>
                  </a:lnTo>
                  <a:lnTo>
                    <a:pt x="104470" y="38328"/>
                  </a:lnTo>
                  <a:lnTo>
                    <a:pt x="102641" y="37871"/>
                  </a:lnTo>
                  <a:lnTo>
                    <a:pt x="99237" y="41325"/>
                  </a:lnTo>
                  <a:lnTo>
                    <a:pt x="94729" y="39077"/>
                  </a:lnTo>
                  <a:lnTo>
                    <a:pt x="89001" y="40970"/>
                  </a:lnTo>
                  <a:lnTo>
                    <a:pt x="86499" y="41389"/>
                  </a:lnTo>
                  <a:lnTo>
                    <a:pt x="79336" y="41478"/>
                  </a:lnTo>
                  <a:lnTo>
                    <a:pt x="76428" y="44856"/>
                  </a:lnTo>
                  <a:lnTo>
                    <a:pt x="75107" y="44475"/>
                  </a:lnTo>
                  <a:lnTo>
                    <a:pt x="74688" y="44348"/>
                  </a:lnTo>
                  <a:lnTo>
                    <a:pt x="71767" y="44475"/>
                  </a:lnTo>
                  <a:lnTo>
                    <a:pt x="69913" y="44386"/>
                  </a:lnTo>
                  <a:lnTo>
                    <a:pt x="67500" y="43408"/>
                  </a:lnTo>
                  <a:lnTo>
                    <a:pt x="65684" y="42659"/>
                  </a:lnTo>
                  <a:lnTo>
                    <a:pt x="62839" y="43103"/>
                  </a:lnTo>
                  <a:lnTo>
                    <a:pt x="56261" y="43129"/>
                  </a:lnTo>
                  <a:lnTo>
                    <a:pt x="52552" y="43408"/>
                  </a:lnTo>
                  <a:lnTo>
                    <a:pt x="52387" y="43319"/>
                  </a:lnTo>
                  <a:lnTo>
                    <a:pt x="51041" y="42684"/>
                  </a:lnTo>
                  <a:lnTo>
                    <a:pt x="49174" y="41795"/>
                  </a:lnTo>
                  <a:lnTo>
                    <a:pt x="47434" y="40970"/>
                  </a:lnTo>
                  <a:lnTo>
                    <a:pt x="45694" y="41402"/>
                  </a:lnTo>
                  <a:lnTo>
                    <a:pt x="41897" y="41795"/>
                  </a:lnTo>
                  <a:lnTo>
                    <a:pt x="39941" y="41529"/>
                  </a:lnTo>
                  <a:lnTo>
                    <a:pt x="36372" y="39751"/>
                  </a:lnTo>
                  <a:lnTo>
                    <a:pt x="34671" y="39192"/>
                  </a:lnTo>
                  <a:lnTo>
                    <a:pt x="29514" y="38887"/>
                  </a:lnTo>
                  <a:lnTo>
                    <a:pt x="26809" y="37096"/>
                  </a:lnTo>
                  <a:lnTo>
                    <a:pt x="25565" y="35902"/>
                  </a:lnTo>
                  <a:lnTo>
                    <a:pt x="24244" y="34645"/>
                  </a:lnTo>
                  <a:lnTo>
                    <a:pt x="23266" y="33705"/>
                  </a:lnTo>
                  <a:lnTo>
                    <a:pt x="22250" y="33223"/>
                  </a:lnTo>
                  <a:lnTo>
                    <a:pt x="20383" y="34493"/>
                  </a:lnTo>
                  <a:lnTo>
                    <a:pt x="19875" y="34645"/>
                  </a:lnTo>
                  <a:lnTo>
                    <a:pt x="16979" y="34594"/>
                  </a:lnTo>
                  <a:lnTo>
                    <a:pt x="12509" y="30492"/>
                  </a:lnTo>
                  <a:lnTo>
                    <a:pt x="11036" y="26060"/>
                  </a:lnTo>
                  <a:lnTo>
                    <a:pt x="10922" y="25742"/>
                  </a:lnTo>
                  <a:lnTo>
                    <a:pt x="9537" y="23761"/>
                  </a:lnTo>
                  <a:lnTo>
                    <a:pt x="6413" y="21463"/>
                  </a:lnTo>
                  <a:lnTo>
                    <a:pt x="5181" y="20751"/>
                  </a:lnTo>
                  <a:lnTo>
                    <a:pt x="5232" y="22415"/>
                  </a:lnTo>
                  <a:lnTo>
                    <a:pt x="10160" y="28371"/>
                  </a:lnTo>
                  <a:lnTo>
                    <a:pt x="11633" y="31686"/>
                  </a:lnTo>
                  <a:lnTo>
                    <a:pt x="13195" y="34721"/>
                  </a:lnTo>
                  <a:lnTo>
                    <a:pt x="13957" y="36042"/>
                  </a:lnTo>
                  <a:lnTo>
                    <a:pt x="19202" y="35902"/>
                  </a:lnTo>
                  <a:lnTo>
                    <a:pt x="21717" y="37338"/>
                  </a:lnTo>
                  <a:lnTo>
                    <a:pt x="27736" y="40081"/>
                  </a:lnTo>
                  <a:lnTo>
                    <a:pt x="30124" y="43561"/>
                  </a:lnTo>
                  <a:lnTo>
                    <a:pt x="35077" y="44310"/>
                  </a:lnTo>
                  <a:lnTo>
                    <a:pt x="35877" y="44157"/>
                  </a:lnTo>
                  <a:lnTo>
                    <a:pt x="37782" y="43878"/>
                  </a:lnTo>
                  <a:lnTo>
                    <a:pt x="38938" y="43535"/>
                  </a:lnTo>
                  <a:lnTo>
                    <a:pt x="40500" y="46837"/>
                  </a:lnTo>
                  <a:lnTo>
                    <a:pt x="43700" y="43789"/>
                  </a:lnTo>
                  <a:lnTo>
                    <a:pt x="43954" y="43535"/>
                  </a:lnTo>
                  <a:lnTo>
                    <a:pt x="44767" y="42684"/>
                  </a:lnTo>
                  <a:lnTo>
                    <a:pt x="46583" y="44958"/>
                  </a:lnTo>
                  <a:lnTo>
                    <a:pt x="47028" y="45034"/>
                  </a:lnTo>
                  <a:lnTo>
                    <a:pt x="49072" y="43319"/>
                  </a:lnTo>
                  <a:lnTo>
                    <a:pt x="50558" y="44119"/>
                  </a:lnTo>
                  <a:lnTo>
                    <a:pt x="53428" y="46469"/>
                  </a:lnTo>
                  <a:lnTo>
                    <a:pt x="55079" y="46634"/>
                  </a:lnTo>
                  <a:lnTo>
                    <a:pt x="57607" y="45783"/>
                  </a:lnTo>
                  <a:lnTo>
                    <a:pt x="58483" y="45313"/>
                  </a:lnTo>
                  <a:lnTo>
                    <a:pt x="61087" y="46824"/>
                  </a:lnTo>
                  <a:lnTo>
                    <a:pt x="63576" y="45580"/>
                  </a:lnTo>
                  <a:lnTo>
                    <a:pt x="66700" y="47002"/>
                  </a:lnTo>
                  <a:lnTo>
                    <a:pt x="67792" y="46786"/>
                  </a:lnTo>
                  <a:lnTo>
                    <a:pt x="69672" y="46164"/>
                  </a:lnTo>
                  <a:lnTo>
                    <a:pt x="70497" y="46139"/>
                  </a:lnTo>
                  <a:lnTo>
                    <a:pt x="71882" y="47142"/>
                  </a:lnTo>
                  <a:lnTo>
                    <a:pt x="72415" y="47269"/>
                  </a:lnTo>
                  <a:lnTo>
                    <a:pt x="73266" y="46139"/>
                  </a:lnTo>
                  <a:lnTo>
                    <a:pt x="73672" y="45580"/>
                  </a:lnTo>
                  <a:lnTo>
                    <a:pt x="73875" y="45313"/>
                  </a:lnTo>
                  <a:lnTo>
                    <a:pt x="75184" y="45669"/>
                  </a:lnTo>
                  <a:lnTo>
                    <a:pt x="77762" y="47040"/>
                  </a:lnTo>
                  <a:lnTo>
                    <a:pt x="78955" y="47485"/>
                  </a:lnTo>
                  <a:lnTo>
                    <a:pt x="81356" y="45224"/>
                  </a:lnTo>
                  <a:lnTo>
                    <a:pt x="81737" y="44856"/>
                  </a:lnTo>
                  <a:lnTo>
                    <a:pt x="83515" y="44196"/>
                  </a:lnTo>
                  <a:lnTo>
                    <a:pt x="88709" y="44183"/>
                  </a:lnTo>
                  <a:lnTo>
                    <a:pt x="91833" y="44640"/>
                  </a:lnTo>
                  <a:lnTo>
                    <a:pt x="92405" y="44157"/>
                  </a:lnTo>
                  <a:lnTo>
                    <a:pt x="95084" y="41910"/>
                  </a:lnTo>
                  <a:lnTo>
                    <a:pt x="96278" y="42049"/>
                  </a:lnTo>
                  <a:lnTo>
                    <a:pt x="99796" y="41910"/>
                  </a:lnTo>
                  <a:lnTo>
                    <a:pt x="100304" y="41884"/>
                  </a:lnTo>
                  <a:lnTo>
                    <a:pt x="102222" y="41325"/>
                  </a:lnTo>
                  <a:lnTo>
                    <a:pt x="103187" y="41033"/>
                  </a:lnTo>
                  <a:lnTo>
                    <a:pt x="106172" y="38658"/>
                  </a:lnTo>
                  <a:lnTo>
                    <a:pt x="106464" y="38912"/>
                  </a:lnTo>
                  <a:lnTo>
                    <a:pt x="108280" y="40208"/>
                  </a:lnTo>
                  <a:lnTo>
                    <a:pt x="109982" y="39966"/>
                  </a:lnTo>
                  <a:lnTo>
                    <a:pt x="112318" y="38658"/>
                  </a:lnTo>
                  <a:lnTo>
                    <a:pt x="112915" y="38328"/>
                  </a:lnTo>
                  <a:lnTo>
                    <a:pt x="114363" y="37515"/>
                  </a:lnTo>
                  <a:lnTo>
                    <a:pt x="122770" y="36690"/>
                  </a:lnTo>
                  <a:lnTo>
                    <a:pt x="123571" y="36398"/>
                  </a:lnTo>
                  <a:lnTo>
                    <a:pt x="124206" y="36182"/>
                  </a:lnTo>
                  <a:lnTo>
                    <a:pt x="125336" y="35140"/>
                  </a:lnTo>
                  <a:lnTo>
                    <a:pt x="127292" y="33375"/>
                  </a:lnTo>
                  <a:lnTo>
                    <a:pt x="129794" y="33934"/>
                  </a:lnTo>
                  <a:lnTo>
                    <a:pt x="132664" y="33375"/>
                  </a:lnTo>
                  <a:lnTo>
                    <a:pt x="135255" y="32867"/>
                  </a:lnTo>
                  <a:lnTo>
                    <a:pt x="138887" y="33350"/>
                  </a:lnTo>
                  <a:lnTo>
                    <a:pt x="139319" y="32867"/>
                  </a:lnTo>
                  <a:lnTo>
                    <a:pt x="140843" y="31127"/>
                  </a:lnTo>
                  <a:lnTo>
                    <a:pt x="141833" y="29997"/>
                  </a:lnTo>
                  <a:lnTo>
                    <a:pt x="142392" y="29679"/>
                  </a:lnTo>
                  <a:lnTo>
                    <a:pt x="146316" y="30226"/>
                  </a:lnTo>
                  <a:lnTo>
                    <a:pt x="147370" y="29679"/>
                  </a:lnTo>
                  <a:lnTo>
                    <a:pt x="149212" y="28740"/>
                  </a:lnTo>
                  <a:lnTo>
                    <a:pt x="153352" y="27927"/>
                  </a:lnTo>
                  <a:close/>
                </a:path>
                <a:path w="613409" h="114934">
                  <a:moveTo>
                    <a:pt x="293116" y="34721"/>
                  </a:moveTo>
                  <a:lnTo>
                    <a:pt x="293027" y="34594"/>
                  </a:lnTo>
                  <a:lnTo>
                    <a:pt x="292430" y="34061"/>
                  </a:lnTo>
                  <a:lnTo>
                    <a:pt x="290779" y="33147"/>
                  </a:lnTo>
                  <a:lnTo>
                    <a:pt x="290106" y="32804"/>
                  </a:lnTo>
                  <a:lnTo>
                    <a:pt x="286258" y="30835"/>
                  </a:lnTo>
                  <a:lnTo>
                    <a:pt x="283540" y="29197"/>
                  </a:lnTo>
                  <a:lnTo>
                    <a:pt x="280085" y="25476"/>
                  </a:lnTo>
                  <a:lnTo>
                    <a:pt x="278409" y="24879"/>
                  </a:lnTo>
                  <a:lnTo>
                    <a:pt x="274548" y="24218"/>
                  </a:lnTo>
                  <a:lnTo>
                    <a:pt x="273088" y="22415"/>
                  </a:lnTo>
                  <a:lnTo>
                    <a:pt x="270002" y="21958"/>
                  </a:lnTo>
                  <a:lnTo>
                    <a:pt x="268922" y="21920"/>
                  </a:lnTo>
                  <a:lnTo>
                    <a:pt x="268185" y="21107"/>
                  </a:lnTo>
                  <a:lnTo>
                    <a:pt x="266369" y="20993"/>
                  </a:lnTo>
                  <a:lnTo>
                    <a:pt x="264922" y="19773"/>
                  </a:lnTo>
                  <a:lnTo>
                    <a:pt x="261302" y="18884"/>
                  </a:lnTo>
                  <a:lnTo>
                    <a:pt x="260591" y="18376"/>
                  </a:lnTo>
                  <a:lnTo>
                    <a:pt x="259740" y="17780"/>
                  </a:lnTo>
                  <a:lnTo>
                    <a:pt x="258381" y="17094"/>
                  </a:lnTo>
                  <a:lnTo>
                    <a:pt x="257314" y="16560"/>
                  </a:lnTo>
                  <a:lnTo>
                    <a:pt x="256603" y="15913"/>
                  </a:lnTo>
                  <a:lnTo>
                    <a:pt x="252552" y="17094"/>
                  </a:lnTo>
                  <a:lnTo>
                    <a:pt x="249720" y="15316"/>
                  </a:lnTo>
                  <a:lnTo>
                    <a:pt x="246837" y="14668"/>
                  </a:lnTo>
                  <a:lnTo>
                    <a:pt x="243865" y="14020"/>
                  </a:lnTo>
                  <a:lnTo>
                    <a:pt x="243649" y="13855"/>
                  </a:lnTo>
                  <a:lnTo>
                    <a:pt x="241236" y="12052"/>
                  </a:lnTo>
                  <a:lnTo>
                    <a:pt x="237680" y="13855"/>
                  </a:lnTo>
                  <a:lnTo>
                    <a:pt x="236829" y="13233"/>
                  </a:lnTo>
                  <a:lnTo>
                    <a:pt x="235673" y="12903"/>
                  </a:lnTo>
                  <a:lnTo>
                    <a:pt x="234950" y="12534"/>
                  </a:lnTo>
                  <a:lnTo>
                    <a:pt x="231876" y="14668"/>
                  </a:lnTo>
                  <a:lnTo>
                    <a:pt x="230898" y="13652"/>
                  </a:lnTo>
                  <a:lnTo>
                    <a:pt x="229946" y="12661"/>
                  </a:lnTo>
                  <a:lnTo>
                    <a:pt x="229704" y="12407"/>
                  </a:lnTo>
                  <a:lnTo>
                    <a:pt x="229577" y="12369"/>
                  </a:lnTo>
                  <a:lnTo>
                    <a:pt x="225437" y="10960"/>
                  </a:lnTo>
                  <a:lnTo>
                    <a:pt x="223697" y="10490"/>
                  </a:lnTo>
                  <a:lnTo>
                    <a:pt x="221488" y="12077"/>
                  </a:lnTo>
                  <a:lnTo>
                    <a:pt x="220954" y="12369"/>
                  </a:lnTo>
                  <a:lnTo>
                    <a:pt x="217576" y="11544"/>
                  </a:lnTo>
                  <a:lnTo>
                    <a:pt x="214515" y="12661"/>
                  </a:lnTo>
                  <a:lnTo>
                    <a:pt x="210134" y="11747"/>
                  </a:lnTo>
                  <a:lnTo>
                    <a:pt x="209067" y="12522"/>
                  </a:lnTo>
                  <a:lnTo>
                    <a:pt x="203250" y="13271"/>
                  </a:lnTo>
                  <a:lnTo>
                    <a:pt x="199377" y="16357"/>
                  </a:lnTo>
                  <a:lnTo>
                    <a:pt x="189661" y="16230"/>
                  </a:lnTo>
                  <a:lnTo>
                    <a:pt x="184708" y="16027"/>
                  </a:lnTo>
                  <a:lnTo>
                    <a:pt x="177838" y="19291"/>
                  </a:lnTo>
                  <a:lnTo>
                    <a:pt x="175780" y="18554"/>
                  </a:lnTo>
                  <a:lnTo>
                    <a:pt x="174993" y="19342"/>
                  </a:lnTo>
                  <a:lnTo>
                    <a:pt x="172923" y="21196"/>
                  </a:lnTo>
                  <a:lnTo>
                    <a:pt x="170853" y="21501"/>
                  </a:lnTo>
                  <a:lnTo>
                    <a:pt x="168059" y="21120"/>
                  </a:lnTo>
                  <a:lnTo>
                    <a:pt x="167449" y="21120"/>
                  </a:lnTo>
                  <a:lnTo>
                    <a:pt x="163360" y="23063"/>
                  </a:lnTo>
                  <a:lnTo>
                    <a:pt x="159562" y="23977"/>
                  </a:lnTo>
                  <a:lnTo>
                    <a:pt x="154025" y="24307"/>
                  </a:lnTo>
                  <a:lnTo>
                    <a:pt x="152654" y="25590"/>
                  </a:lnTo>
                  <a:lnTo>
                    <a:pt x="148323" y="26962"/>
                  </a:lnTo>
                  <a:lnTo>
                    <a:pt x="145275" y="26733"/>
                  </a:lnTo>
                  <a:lnTo>
                    <a:pt x="142113" y="27876"/>
                  </a:lnTo>
                  <a:lnTo>
                    <a:pt x="153619" y="27876"/>
                  </a:lnTo>
                  <a:lnTo>
                    <a:pt x="158292" y="26962"/>
                  </a:lnTo>
                  <a:lnTo>
                    <a:pt x="163461" y="25742"/>
                  </a:lnTo>
                  <a:lnTo>
                    <a:pt x="165785" y="25234"/>
                  </a:lnTo>
                  <a:lnTo>
                    <a:pt x="170180" y="23710"/>
                  </a:lnTo>
                  <a:lnTo>
                    <a:pt x="172300" y="23926"/>
                  </a:lnTo>
                  <a:lnTo>
                    <a:pt x="175234" y="24091"/>
                  </a:lnTo>
                  <a:lnTo>
                    <a:pt x="175920" y="24066"/>
                  </a:lnTo>
                  <a:lnTo>
                    <a:pt x="176110" y="23710"/>
                  </a:lnTo>
                  <a:lnTo>
                    <a:pt x="177152" y="21818"/>
                  </a:lnTo>
                  <a:lnTo>
                    <a:pt x="178460" y="21501"/>
                  </a:lnTo>
                  <a:lnTo>
                    <a:pt x="178981" y="21374"/>
                  </a:lnTo>
                  <a:lnTo>
                    <a:pt x="184111" y="20942"/>
                  </a:lnTo>
                  <a:lnTo>
                    <a:pt x="187540" y="19723"/>
                  </a:lnTo>
                  <a:lnTo>
                    <a:pt x="191833" y="19291"/>
                  </a:lnTo>
                  <a:lnTo>
                    <a:pt x="192773" y="19202"/>
                  </a:lnTo>
                  <a:lnTo>
                    <a:pt x="194246" y="17932"/>
                  </a:lnTo>
                  <a:lnTo>
                    <a:pt x="198882" y="18605"/>
                  </a:lnTo>
                  <a:lnTo>
                    <a:pt x="199745" y="17932"/>
                  </a:lnTo>
                  <a:lnTo>
                    <a:pt x="201688" y="16433"/>
                  </a:lnTo>
                  <a:lnTo>
                    <a:pt x="205435" y="17297"/>
                  </a:lnTo>
                  <a:lnTo>
                    <a:pt x="206159" y="16776"/>
                  </a:lnTo>
                  <a:lnTo>
                    <a:pt x="207111" y="16433"/>
                  </a:lnTo>
                  <a:lnTo>
                    <a:pt x="207314" y="16357"/>
                  </a:lnTo>
                  <a:lnTo>
                    <a:pt x="208292" y="16002"/>
                  </a:lnTo>
                  <a:lnTo>
                    <a:pt x="209677" y="15252"/>
                  </a:lnTo>
                  <a:lnTo>
                    <a:pt x="212839" y="16776"/>
                  </a:lnTo>
                  <a:lnTo>
                    <a:pt x="213931" y="15265"/>
                  </a:lnTo>
                  <a:lnTo>
                    <a:pt x="217576" y="14351"/>
                  </a:lnTo>
                  <a:lnTo>
                    <a:pt x="220472" y="15671"/>
                  </a:lnTo>
                  <a:lnTo>
                    <a:pt x="221970" y="14744"/>
                  </a:lnTo>
                  <a:lnTo>
                    <a:pt x="223050" y="14351"/>
                  </a:lnTo>
                  <a:lnTo>
                    <a:pt x="224967" y="13652"/>
                  </a:lnTo>
                  <a:lnTo>
                    <a:pt x="226314" y="13906"/>
                  </a:lnTo>
                  <a:lnTo>
                    <a:pt x="229819" y="15925"/>
                  </a:lnTo>
                  <a:lnTo>
                    <a:pt x="232156" y="16840"/>
                  </a:lnTo>
                  <a:lnTo>
                    <a:pt x="235026" y="17437"/>
                  </a:lnTo>
                  <a:lnTo>
                    <a:pt x="235470" y="17665"/>
                  </a:lnTo>
                  <a:lnTo>
                    <a:pt x="240512" y="15316"/>
                  </a:lnTo>
                  <a:lnTo>
                    <a:pt x="244830" y="17475"/>
                  </a:lnTo>
                  <a:lnTo>
                    <a:pt x="251383" y="19304"/>
                  </a:lnTo>
                  <a:lnTo>
                    <a:pt x="253593" y="19862"/>
                  </a:lnTo>
                  <a:lnTo>
                    <a:pt x="257187" y="18376"/>
                  </a:lnTo>
                  <a:lnTo>
                    <a:pt x="258140" y="19342"/>
                  </a:lnTo>
                  <a:lnTo>
                    <a:pt x="260045" y="22123"/>
                  </a:lnTo>
                  <a:lnTo>
                    <a:pt x="262077" y="22491"/>
                  </a:lnTo>
                  <a:lnTo>
                    <a:pt x="268097" y="23291"/>
                  </a:lnTo>
                  <a:lnTo>
                    <a:pt x="272084" y="24053"/>
                  </a:lnTo>
                  <a:lnTo>
                    <a:pt x="276326" y="26898"/>
                  </a:lnTo>
                  <a:lnTo>
                    <a:pt x="277164" y="27051"/>
                  </a:lnTo>
                  <a:lnTo>
                    <a:pt x="279946" y="28244"/>
                  </a:lnTo>
                  <a:lnTo>
                    <a:pt x="281965" y="28994"/>
                  </a:lnTo>
                  <a:lnTo>
                    <a:pt x="283413" y="33578"/>
                  </a:lnTo>
                  <a:lnTo>
                    <a:pt x="285978" y="32804"/>
                  </a:lnTo>
                  <a:lnTo>
                    <a:pt x="288315" y="34531"/>
                  </a:lnTo>
                  <a:lnTo>
                    <a:pt x="289560" y="34721"/>
                  </a:lnTo>
                  <a:lnTo>
                    <a:pt x="290626" y="35102"/>
                  </a:lnTo>
                  <a:lnTo>
                    <a:pt x="291731" y="36322"/>
                  </a:lnTo>
                  <a:lnTo>
                    <a:pt x="292671" y="35801"/>
                  </a:lnTo>
                  <a:lnTo>
                    <a:pt x="293116" y="34721"/>
                  </a:lnTo>
                  <a:close/>
                </a:path>
                <a:path w="613409" h="114934">
                  <a:moveTo>
                    <a:pt x="613410" y="16459"/>
                  </a:moveTo>
                  <a:lnTo>
                    <a:pt x="613232" y="16040"/>
                  </a:lnTo>
                  <a:lnTo>
                    <a:pt x="612571" y="15913"/>
                  </a:lnTo>
                  <a:lnTo>
                    <a:pt x="611771" y="16179"/>
                  </a:lnTo>
                  <a:lnTo>
                    <a:pt x="609892" y="13512"/>
                  </a:lnTo>
                  <a:lnTo>
                    <a:pt x="608228" y="14249"/>
                  </a:lnTo>
                  <a:lnTo>
                    <a:pt x="605243" y="16027"/>
                  </a:lnTo>
                  <a:lnTo>
                    <a:pt x="604393" y="15455"/>
                  </a:lnTo>
                  <a:lnTo>
                    <a:pt x="602043" y="15176"/>
                  </a:lnTo>
                  <a:lnTo>
                    <a:pt x="601319" y="14693"/>
                  </a:lnTo>
                  <a:lnTo>
                    <a:pt x="600443" y="15417"/>
                  </a:lnTo>
                  <a:lnTo>
                    <a:pt x="599719" y="14909"/>
                  </a:lnTo>
                  <a:lnTo>
                    <a:pt x="597331" y="14274"/>
                  </a:lnTo>
                  <a:lnTo>
                    <a:pt x="595452" y="16395"/>
                  </a:lnTo>
                  <a:lnTo>
                    <a:pt x="591019" y="15811"/>
                  </a:lnTo>
                  <a:lnTo>
                    <a:pt x="589788" y="16941"/>
                  </a:lnTo>
                  <a:lnTo>
                    <a:pt x="588746" y="18516"/>
                  </a:lnTo>
                  <a:lnTo>
                    <a:pt x="586117" y="19634"/>
                  </a:lnTo>
                  <a:lnTo>
                    <a:pt x="581939" y="19773"/>
                  </a:lnTo>
                  <a:lnTo>
                    <a:pt x="574421" y="23672"/>
                  </a:lnTo>
                  <a:lnTo>
                    <a:pt x="569937" y="25527"/>
                  </a:lnTo>
                  <a:lnTo>
                    <a:pt x="564946" y="25654"/>
                  </a:lnTo>
                  <a:lnTo>
                    <a:pt x="564045" y="25552"/>
                  </a:lnTo>
                  <a:lnTo>
                    <a:pt x="562521" y="26339"/>
                  </a:lnTo>
                  <a:lnTo>
                    <a:pt x="561187" y="27686"/>
                  </a:lnTo>
                  <a:lnTo>
                    <a:pt x="559219" y="27876"/>
                  </a:lnTo>
                  <a:lnTo>
                    <a:pt x="556196" y="29489"/>
                  </a:lnTo>
                  <a:lnTo>
                    <a:pt x="555523" y="30480"/>
                  </a:lnTo>
                  <a:lnTo>
                    <a:pt x="554545" y="31102"/>
                  </a:lnTo>
                  <a:lnTo>
                    <a:pt x="553326" y="31597"/>
                  </a:lnTo>
                  <a:lnTo>
                    <a:pt x="551980" y="31496"/>
                  </a:lnTo>
                  <a:lnTo>
                    <a:pt x="549008" y="32753"/>
                  </a:lnTo>
                  <a:lnTo>
                    <a:pt x="548043" y="35598"/>
                  </a:lnTo>
                  <a:lnTo>
                    <a:pt x="546798" y="36372"/>
                  </a:lnTo>
                  <a:lnTo>
                    <a:pt x="544360" y="36004"/>
                  </a:lnTo>
                  <a:lnTo>
                    <a:pt x="542823" y="37236"/>
                  </a:lnTo>
                  <a:lnTo>
                    <a:pt x="542302" y="38925"/>
                  </a:lnTo>
                  <a:lnTo>
                    <a:pt x="540537" y="38404"/>
                  </a:lnTo>
                  <a:lnTo>
                    <a:pt x="539115" y="39522"/>
                  </a:lnTo>
                  <a:lnTo>
                    <a:pt x="536930" y="40271"/>
                  </a:lnTo>
                  <a:lnTo>
                    <a:pt x="535571" y="40182"/>
                  </a:lnTo>
                  <a:lnTo>
                    <a:pt x="533006" y="42303"/>
                  </a:lnTo>
                  <a:lnTo>
                    <a:pt x="531495" y="44259"/>
                  </a:lnTo>
                  <a:lnTo>
                    <a:pt x="529628" y="43611"/>
                  </a:lnTo>
                  <a:lnTo>
                    <a:pt x="526580" y="46088"/>
                  </a:lnTo>
                  <a:lnTo>
                    <a:pt x="523468" y="46253"/>
                  </a:lnTo>
                  <a:lnTo>
                    <a:pt x="519087" y="48260"/>
                  </a:lnTo>
                  <a:lnTo>
                    <a:pt x="517296" y="51473"/>
                  </a:lnTo>
                  <a:lnTo>
                    <a:pt x="515302" y="52832"/>
                  </a:lnTo>
                  <a:lnTo>
                    <a:pt x="512025" y="53505"/>
                  </a:lnTo>
                  <a:lnTo>
                    <a:pt x="507466" y="55346"/>
                  </a:lnTo>
                  <a:lnTo>
                    <a:pt x="503351" y="57937"/>
                  </a:lnTo>
                  <a:lnTo>
                    <a:pt x="498602" y="61442"/>
                  </a:lnTo>
                  <a:lnTo>
                    <a:pt x="495909" y="62509"/>
                  </a:lnTo>
                  <a:lnTo>
                    <a:pt x="492836" y="63068"/>
                  </a:lnTo>
                  <a:lnTo>
                    <a:pt x="491617" y="63868"/>
                  </a:lnTo>
                  <a:lnTo>
                    <a:pt x="489038" y="66675"/>
                  </a:lnTo>
                  <a:lnTo>
                    <a:pt x="488899" y="67640"/>
                  </a:lnTo>
                  <a:lnTo>
                    <a:pt x="487756" y="68707"/>
                  </a:lnTo>
                  <a:lnTo>
                    <a:pt x="483336" y="70269"/>
                  </a:lnTo>
                  <a:lnTo>
                    <a:pt x="479475" y="72758"/>
                  </a:lnTo>
                  <a:lnTo>
                    <a:pt x="475640" y="76428"/>
                  </a:lnTo>
                  <a:lnTo>
                    <a:pt x="473049" y="77241"/>
                  </a:lnTo>
                  <a:lnTo>
                    <a:pt x="468693" y="80289"/>
                  </a:lnTo>
                  <a:lnTo>
                    <a:pt x="467842" y="80454"/>
                  </a:lnTo>
                  <a:lnTo>
                    <a:pt x="464134" y="83210"/>
                  </a:lnTo>
                  <a:lnTo>
                    <a:pt x="461556" y="84582"/>
                  </a:lnTo>
                  <a:lnTo>
                    <a:pt x="458724" y="85458"/>
                  </a:lnTo>
                  <a:lnTo>
                    <a:pt x="457352" y="86537"/>
                  </a:lnTo>
                  <a:lnTo>
                    <a:pt x="452221" y="88976"/>
                  </a:lnTo>
                  <a:lnTo>
                    <a:pt x="448132" y="92583"/>
                  </a:lnTo>
                  <a:lnTo>
                    <a:pt x="445325" y="93167"/>
                  </a:lnTo>
                  <a:lnTo>
                    <a:pt x="440245" y="96278"/>
                  </a:lnTo>
                  <a:lnTo>
                    <a:pt x="431812" y="100761"/>
                  </a:lnTo>
                  <a:lnTo>
                    <a:pt x="428891" y="101180"/>
                  </a:lnTo>
                  <a:lnTo>
                    <a:pt x="426186" y="103873"/>
                  </a:lnTo>
                  <a:lnTo>
                    <a:pt x="422998" y="102489"/>
                  </a:lnTo>
                  <a:lnTo>
                    <a:pt x="421678" y="102654"/>
                  </a:lnTo>
                  <a:lnTo>
                    <a:pt x="416394" y="104622"/>
                  </a:lnTo>
                  <a:lnTo>
                    <a:pt x="412292" y="105689"/>
                  </a:lnTo>
                  <a:lnTo>
                    <a:pt x="404583" y="106756"/>
                  </a:lnTo>
                  <a:lnTo>
                    <a:pt x="401142" y="108267"/>
                  </a:lnTo>
                  <a:lnTo>
                    <a:pt x="393001" y="107607"/>
                  </a:lnTo>
                  <a:lnTo>
                    <a:pt x="388594" y="109435"/>
                  </a:lnTo>
                  <a:lnTo>
                    <a:pt x="380072" y="107759"/>
                  </a:lnTo>
                  <a:lnTo>
                    <a:pt x="375767" y="108038"/>
                  </a:lnTo>
                  <a:lnTo>
                    <a:pt x="371627" y="106883"/>
                  </a:lnTo>
                  <a:lnTo>
                    <a:pt x="370166" y="107607"/>
                  </a:lnTo>
                  <a:lnTo>
                    <a:pt x="368541" y="107238"/>
                  </a:lnTo>
                  <a:lnTo>
                    <a:pt x="364972" y="105092"/>
                  </a:lnTo>
                  <a:lnTo>
                    <a:pt x="362064" y="104635"/>
                  </a:lnTo>
                  <a:lnTo>
                    <a:pt x="358482" y="101739"/>
                  </a:lnTo>
                  <a:lnTo>
                    <a:pt x="356920" y="101015"/>
                  </a:lnTo>
                  <a:lnTo>
                    <a:pt x="353695" y="100584"/>
                  </a:lnTo>
                  <a:lnTo>
                    <a:pt x="352209" y="98094"/>
                  </a:lnTo>
                  <a:lnTo>
                    <a:pt x="350532" y="96634"/>
                  </a:lnTo>
                  <a:lnTo>
                    <a:pt x="348970" y="94005"/>
                  </a:lnTo>
                  <a:lnTo>
                    <a:pt x="348640" y="93129"/>
                  </a:lnTo>
                  <a:lnTo>
                    <a:pt x="347548" y="93116"/>
                  </a:lnTo>
                  <a:lnTo>
                    <a:pt x="346798" y="93764"/>
                  </a:lnTo>
                  <a:lnTo>
                    <a:pt x="346125" y="93637"/>
                  </a:lnTo>
                  <a:lnTo>
                    <a:pt x="344081" y="90500"/>
                  </a:lnTo>
                  <a:lnTo>
                    <a:pt x="341655" y="88734"/>
                  </a:lnTo>
                  <a:lnTo>
                    <a:pt x="336346" y="82461"/>
                  </a:lnTo>
                  <a:lnTo>
                    <a:pt x="335737" y="81597"/>
                  </a:lnTo>
                  <a:lnTo>
                    <a:pt x="334848" y="79298"/>
                  </a:lnTo>
                  <a:lnTo>
                    <a:pt x="333959" y="78549"/>
                  </a:lnTo>
                  <a:lnTo>
                    <a:pt x="331381" y="78003"/>
                  </a:lnTo>
                  <a:lnTo>
                    <a:pt x="330492" y="75298"/>
                  </a:lnTo>
                  <a:lnTo>
                    <a:pt x="329780" y="74345"/>
                  </a:lnTo>
                  <a:lnTo>
                    <a:pt x="328269" y="74231"/>
                  </a:lnTo>
                  <a:lnTo>
                    <a:pt x="327558" y="71031"/>
                  </a:lnTo>
                  <a:lnTo>
                    <a:pt x="326948" y="69532"/>
                  </a:lnTo>
                  <a:lnTo>
                    <a:pt x="326148" y="68135"/>
                  </a:lnTo>
                  <a:lnTo>
                    <a:pt x="324434" y="66205"/>
                  </a:lnTo>
                  <a:lnTo>
                    <a:pt x="323621" y="63804"/>
                  </a:lnTo>
                  <a:lnTo>
                    <a:pt x="322618" y="63004"/>
                  </a:lnTo>
                  <a:lnTo>
                    <a:pt x="320738" y="62331"/>
                  </a:lnTo>
                  <a:lnTo>
                    <a:pt x="319874" y="60413"/>
                  </a:lnTo>
                  <a:lnTo>
                    <a:pt x="317309" y="59118"/>
                  </a:lnTo>
                  <a:lnTo>
                    <a:pt x="316344" y="55587"/>
                  </a:lnTo>
                  <a:lnTo>
                    <a:pt x="313067" y="52768"/>
                  </a:lnTo>
                  <a:lnTo>
                    <a:pt x="312293" y="52755"/>
                  </a:lnTo>
                  <a:lnTo>
                    <a:pt x="310794" y="51066"/>
                  </a:lnTo>
                  <a:lnTo>
                    <a:pt x="307987" y="48920"/>
                  </a:lnTo>
                  <a:lnTo>
                    <a:pt x="306628" y="45707"/>
                  </a:lnTo>
                  <a:lnTo>
                    <a:pt x="304558" y="45770"/>
                  </a:lnTo>
                  <a:lnTo>
                    <a:pt x="303263" y="43954"/>
                  </a:lnTo>
                  <a:lnTo>
                    <a:pt x="301498" y="42481"/>
                  </a:lnTo>
                  <a:lnTo>
                    <a:pt x="299097" y="41694"/>
                  </a:lnTo>
                  <a:lnTo>
                    <a:pt x="298170" y="39281"/>
                  </a:lnTo>
                  <a:lnTo>
                    <a:pt x="294855" y="36207"/>
                  </a:lnTo>
                  <a:lnTo>
                    <a:pt x="292354" y="36385"/>
                  </a:lnTo>
                  <a:lnTo>
                    <a:pt x="292061" y="37630"/>
                  </a:lnTo>
                  <a:lnTo>
                    <a:pt x="295402" y="39878"/>
                  </a:lnTo>
                  <a:lnTo>
                    <a:pt x="296710" y="41211"/>
                  </a:lnTo>
                  <a:lnTo>
                    <a:pt x="298373" y="43853"/>
                  </a:lnTo>
                  <a:lnTo>
                    <a:pt x="302285" y="46062"/>
                  </a:lnTo>
                  <a:lnTo>
                    <a:pt x="303771" y="47498"/>
                  </a:lnTo>
                  <a:lnTo>
                    <a:pt x="305308" y="50850"/>
                  </a:lnTo>
                  <a:lnTo>
                    <a:pt x="306349" y="51803"/>
                  </a:lnTo>
                  <a:lnTo>
                    <a:pt x="310489" y="53962"/>
                  </a:lnTo>
                  <a:lnTo>
                    <a:pt x="312813" y="55880"/>
                  </a:lnTo>
                  <a:lnTo>
                    <a:pt x="314921" y="61175"/>
                  </a:lnTo>
                  <a:lnTo>
                    <a:pt x="317296" y="62077"/>
                  </a:lnTo>
                  <a:lnTo>
                    <a:pt x="323380" y="69342"/>
                  </a:lnTo>
                  <a:lnTo>
                    <a:pt x="325577" y="73964"/>
                  </a:lnTo>
                  <a:lnTo>
                    <a:pt x="326428" y="75031"/>
                  </a:lnTo>
                  <a:lnTo>
                    <a:pt x="329476" y="77343"/>
                  </a:lnTo>
                  <a:lnTo>
                    <a:pt x="333362" y="83388"/>
                  </a:lnTo>
                  <a:lnTo>
                    <a:pt x="335381" y="84772"/>
                  </a:lnTo>
                  <a:lnTo>
                    <a:pt x="341058" y="90436"/>
                  </a:lnTo>
                  <a:lnTo>
                    <a:pt x="344106" y="95211"/>
                  </a:lnTo>
                  <a:lnTo>
                    <a:pt x="350405" y="100812"/>
                  </a:lnTo>
                  <a:lnTo>
                    <a:pt x="352463" y="102908"/>
                  </a:lnTo>
                  <a:lnTo>
                    <a:pt x="356806" y="103733"/>
                  </a:lnTo>
                  <a:lnTo>
                    <a:pt x="357517" y="104990"/>
                  </a:lnTo>
                  <a:lnTo>
                    <a:pt x="361403" y="106959"/>
                  </a:lnTo>
                  <a:lnTo>
                    <a:pt x="364350" y="107924"/>
                  </a:lnTo>
                  <a:lnTo>
                    <a:pt x="367309" y="110363"/>
                  </a:lnTo>
                  <a:lnTo>
                    <a:pt x="370763" y="110185"/>
                  </a:lnTo>
                  <a:lnTo>
                    <a:pt x="373456" y="112407"/>
                  </a:lnTo>
                  <a:lnTo>
                    <a:pt x="376123" y="112331"/>
                  </a:lnTo>
                  <a:lnTo>
                    <a:pt x="379082" y="114058"/>
                  </a:lnTo>
                  <a:lnTo>
                    <a:pt x="383705" y="112953"/>
                  </a:lnTo>
                  <a:lnTo>
                    <a:pt x="386448" y="113106"/>
                  </a:lnTo>
                  <a:lnTo>
                    <a:pt x="390093" y="114376"/>
                  </a:lnTo>
                  <a:lnTo>
                    <a:pt x="391083" y="114541"/>
                  </a:lnTo>
                  <a:lnTo>
                    <a:pt x="404469" y="112268"/>
                  </a:lnTo>
                  <a:lnTo>
                    <a:pt x="418719" y="107848"/>
                  </a:lnTo>
                  <a:lnTo>
                    <a:pt x="425234" y="108077"/>
                  </a:lnTo>
                  <a:lnTo>
                    <a:pt x="427558" y="107302"/>
                  </a:lnTo>
                  <a:lnTo>
                    <a:pt x="433044" y="103593"/>
                  </a:lnTo>
                  <a:lnTo>
                    <a:pt x="437553" y="102781"/>
                  </a:lnTo>
                  <a:lnTo>
                    <a:pt x="443776" y="98983"/>
                  </a:lnTo>
                  <a:lnTo>
                    <a:pt x="445833" y="97002"/>
                  </a:lnTo>
                  <a:lnTo>
                    <a:pt x="450049" y="95389"/>
                  </a:lnTo>
                  <a:lnTo>
                    <a:pt x="451408" y="94411"/>
                  </a:lnTo>
                  <a:lnTo>
                    <a:pt x="456247" y="92735"/>
                  </a:lnTo>
                  <a:lnTo>
                    <a:pt x="458990" y="90576"/>
                  </a:lnTo>
                  <a:lnTo>
                    <a:pt x="462280" y="88455"/>
                  </a:lnTo>
                  <a:lnTo>
                    <a:pt x="466902" y="87185"/>
                  </a:lnTo>
                  <a:lnTo>
                    <a:pt x="470103" y="83616"/>
                  </a:lnTo>
                  <a:lnTo>
                    <a:pt x="476415" y="79819"/>
                  </a:lnTo>
                  <a:lnTo>
                    <a:pt x="478421" y="77901"/>
                  </a:lnTo>
                  <a:lnTo>
                    <a:pt x="484060" y="74637"/>
                  </a:lnTo>
                  <a:lnTo>
                    <a:pt x="486930" y="72186"/>
                  </a:lnTo>
                  <a:lnTo>
                    <a:pt x="491248" y="70510"/>
                  </a:lnTo>
                  <a:lnTo>
                    <a:pt x="492150" y="70307"/>
                  </a:lnTo>
                  <a:lnTo>
                    <a:pt x="494728" y="66929"/>
                  </a:lnTo>
                  <a:lnTo>
                    <a:pt x="502958" y="63195"/>
                  </a:lnTo>
                  <a:lnTo>
                    <a:pt x="504685" y="61099"/>
                  </a:lnTo>
                  <a:lnTo>
                    <a:pt x="518795" y="54305"/>
                  </a:lnTo>
                  <a:lnTo>
                    <a:pt x="525614" y="48958"/>
                  </a:lnTo>
                  <a:lnTo>
                    <a:pt x="527786" y="48310"/>
                  </a:lnTo>
                  <a:lnTo>
                    <a:pt x="530390" y="46558"/>
                  </a:lnTo>
                  <a:lnTo>
                    <a:pt x="531342" y="46583"/>
                  </a:lnTo>
                  <a:lnTo>
                    <a:pt x="532218" y="47129"/>
                  </a:lnTo>
                  <a:lnTo>
                    <a:pt x="533615" y="47205"/>
                  </a:lnTo>
                  <a:lnTo>
                    <a:pt x="534784" y="43967"/>
                  </a:lnTo>
                  <a:lnTo>
                    <a:pt x="535571" y="43370"/>
                  </a:lnTo>
                  <a:lnTo>
                    <a:pt x="538949" y="42938"/>
                  </a:lnTo>
                  <a:lnTo>
                    <a:pt x="540842" y="41376"/>
                  </a:lnTo>
                  <a:lnTo>
                    <a:pt x="543471" y="41579"/>
                  </a:lnTo>
                  <a:lnTo>
                    <a:pt x="543991" y="41160"/>
                  </a:lnTo>
                  <a:lnTo>
                    <a:pt x="546252" y="38557"/>
                  </a:lnTo>
                  <a:lnTo>
                    <a:pt x="549744" y="37579"/>
                  </a:lnTo>
                  <a:lnTo>
                    <a:pt x="553008" y="33934"/>
                  </a:lnTo>
                  <a:lnTo>
                    <a:pt x="554278" y="33401"/>
                  </a:lnTo>
                  <a:lnTo>
                    <a:pt x="556602" y="33642"/>
                  </a:lnTo>
                  <a:lnTo>
                    <a:pt x="557314" y="33337"/>
                  </a:lnTo>
                  <a:lnTo>
                    <a:pt x="560451" y="30149"/>
                  </a:lnTo>
                  <a:lnTo>
                    <a:pt x="563829" y="29603"/>
                  </a:lnTo>
                  <a:lnTo>
                    <a:pt x="576694" y="25742"/>
                  </a:lnTo>
                  <a:lnTo>
                    <a:pt x="585584" y="22555"/>
                  </a:lnTo>
                  <a:lnTo>
                    <a:pt x="589610" y="20307"/>
                  </a:lnTo>
                  <a:lnTo>
                    <a:pt x="594906" y="19748"/>
                  </a:lnTo>
                  <a:lnTo>
                    <a:pt x="595579" y="19507"/>
                  </a:lnTo>
                  <a:lnTo>
                    <a:pt x="598614" y="16243"/>
                  </a:lnTo>
                  <a:lnTo>
                    <a:pt x="606602" y="18351"/>
                  </a:lnTo>
                  <a:lnTo>
                    <a:pt x="608584" y="17119"/>
                  </a:lnTo>
                  <a:lnTo>
                    <a:pt x="609752" y="17487"/>
                  </a:lnTo>
                  <a:lnTo>
                    <a:pt x="612686" y="17551"/>
                  </a:lnTo>
                  <a:lnTo>
                    <a:pt x="613410" y="16459"/>
                  </a:lnTo>
                  <a:close/>
                </a:path>
              </a:pathLst>
            </a:custGeom>
            <a:solidFill>
              <a:srgbClr val="F7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7889685" y="7814359"/>
              <a:ext cx="264160" cy="58419"/>
            </a:xfrm>
            <a:custGeom>
              <a:avLst/>
              <a:gdLst/>
              <a:ahLst/>
              <a:cxnLst/>
              <a:rect l="l" t="t" r="r" b="b"/>
              <a:pathLst>
                <a:path w="264159" h="58420">
                  <a:moveTo>
                    <a:pt x="2732" y="0"/>
                  </a:moveTo>
                  <a:lnTo>
                    <a:pt x="1685" y="125"/>
                  </a:lnTo>
                  <a:lnTo>
                    <a:pt x="0" y="1602"/>
                  </a:lnTo>
                  <a:lnTo>
                    <a:pt x="1277" y="3601"/>
                  </a:lnTo>
                  <a:lnTo>
                    <a:pt x="136" y="7717"/>
                  </a:lnTo>
                  <a:lnTo>
                    <a:pt x="450" y="14732"/>
                  </a:lnTo>
                  <a:lnTo>
                    <a:pt x="722" y="16606"/>
                  </a:lnTo>
                  <a:lnTo>
                    <a:pt x="3549" y="21454"/>
                  </a:lnTo>
                  <a:lnTo>
                    <a:pt x="4711" y="24690"/>
                  </a:lnTo>
                  <a:lnTo>
                    <a:pt x="3832" y="29213"/>
                  </a:lnTo>
                  <a:lnTo>
                    <a:pt x="3916" y="30177"/>
                  </a:lnTo>
                  <a:lnTo>
                    <a:pt x="5999" y="33852"/>
                  </a:lnTo>
                  <a:lnTo>
                    <a:pt x="7057" y="37045"/>
                  </a:lnTo>
                  <a:lnTo>
                    <a:pt x="10858" y="39862"/>
                  </a:lnTo>
                  <a:lnTo>
                    <a:pt x="11580" y="40930"/>
                  </a:lnTo>
                  <a:lnTo>
                    <a:pt x="12313" y="43883"/>
                  </a:lnTo>
                  <a:lnTo>
                    <a:pt x="13318" y="44930"/>
                  </a:lnTo>
                  <a:lnTo>
                    <a:pt x="15004" y="45443"/>
                  </a:lnTo>
                  <a:lnTo>
                    <a:pt x="19601" y="45558"/>
                  </a:lnTo>
                  <a:lnTo>
                    <a:pt x="26480" y="46501"/>
                  </a:lnTo>
                  <a:lnTo>
                    <a:pt x="30365" y="49747"/>
                  </a:lnTo>
                  <a:lnTo>
                    <a:pt x="32794" y="50344"/>
                  </a:lnTo>
                  <a:lnTo>
                    <a:pt x="37548" y="50312"/>
                  </a:lnTo>
                  <a:lnTo>
                    <a:pt x="39234" y="51872"/>
                  </a:lnTo>
                  <a:lnTo>
                    <a:pt x="42134" y="52542"/>
                  </a:lnTo>
                  <a:lnTo>
                    <a:pt x="43003" y="53003"/>
                  </a:lnTo>
                  <a:lnTo>
                    <a:pt x="45454" y="53307"/>
                  </a:lnTo>
                  <a:lnTo>
                    <a:pt x="47181" y="53045"/>
                  </a:lnTo>
                  <a:lnTo>
                    <a:pt x="47831" y="55275"/>
                  </a:lnTo>
                  <a:lnTo>
                    <a:pt x="48312" y="55495"/>
                  </a:lnTo>
                  <a:lnTo>
                    <a:pt x="51715" y="55317"/>
                  </a:lnTo>
                  <a:lnTo>
                    <a:pt x="54888" y="58102"/>
                  </a:lnTo>
                  <a:lnTo>
                    <a:pt x="62312" y="54354"/>
                  </a:lnTo>
                  <a:lnTo>
                    <a:pt x="66123" y="56354"/>
                  </a:lnTo>
                  <a:lnTo>
                    <a:pt x="70835" y="56647"/>
                  </a:lnTo>
                  <a:lnTo>
                    <a:pt x="71631" y="56835"/>
                  </a:lnTo>
                  <a:lnTo>
                    <a:pt x="76887" y="54333"/>
                  </a:lnTo>
                  <a:lnTo>
                    <a:pt x="81819" y="54364"/>
                  </a:lnTo>
                  <a:lnTo>
                    <a:pt x="89285" y="52616"/>
                  </a:lnTo>
                  <a:lnTo>
                    <a:pt x="92279" y="53097"/>
                  </a:lnTo>
                  <a:lnTo>
                    <a:pt x="95337" y="51537"/>
                  </a:lnTo>
                  <a:lnTo>
                    <a:pt x="95944" y="51443"/>
                  </a:lnTo>
                  <a:lnTo>
                    <a:pt x="99117" y="52825"/>
                  </a:lnTo>
                  <a:lnTo>
                    <a:pt x="101316" y="50605"/>
                  </a:lnTo>
                  <a:lnTo>
                    <a:pt x="105389" y="49715"/>
                  </a:lnTo>
                  <a:lnTo>
                    <a:pt x="107200" y="48804"/>
                  </a:lnTo>
                  <a:lnTo>
                    <a:pt x="110300" y="47652"/>
                  </a:lnTo>
                  <a:lnTo>
                    <a:pt x="111640" y="48333"/>
                  </a:lnTo>
                  <a:lnTo>
                    <a:pt x="117148" y="46260"/>
                  </a:lnTo>
                  <a:lnTo>
                    <a:pt x="119860" y="46972"/>
                  </a:lnTo>
                  <a:lnTo>
                    <a:pt x="120603" y="46469"/>
                  </a:lnTo>
                  <a:lnTo>
                    <a:pt x="122195" y="44857"/>
                  </a:lnTo>
                  <a:lnTo>
                    <a:pt x="124006" y="44354"/>
                  </a:lnTo>
                  <a:lnTo>
                    <a:pt x="127305" y="45129"/>
                  </a:lnTo>
                  <a:lnTo>
                    <a:pt x="129566" y="42354"/>
                  </a:lnTo>
                  <a:lnTo>
                    <a:pt x="130477" y="42040"/>
                  </a:lnTo>
                  <a:lnTo>
                    <a:pt x="132739" y="43569"/>
                  </a:lnTo>
                  <a:lnTo>
                    <a:pt x="138802" y="41538"/>
                  </a:lnTo>
                  <a:lnTo>
                    <a:pt x="144540" y="40396"/>
                  </a:lnTo>
                  <a:lnTo>
                    <a:pt x="154204" y="35213"/>
                  </a:lnTo>
                  <a:lnTo>
                    <a:pt x="159408" y="35747"/>
                  </a:lnTo>
                  <a:lnTo>
                    <a:pt x="165628" y="33255"/>
                  </a:lnTo>
                  <a:lnTo>
                    <a:pt x="167649" y="34627"/>
                  </a:lnTo>
                  <a:lnTo>
                    <a:pt x="170361" y="34030"/>
                  </a:lnTo>
                  <a:lnTo>
                    <a:pt x="171209" y="34040"/>
                  </a:lnTo>
                  <a:lnTo>
                    <a:pt x="172183" y="32763"/>
                  </a:lnTo>
                  <a:lnTo>
                    <a:pt x="172706" y="32386"/>
                  </a:lnTo>
                  <a:lnTo>
                    <a:pt x="174486" y="33119"/>
                  </a:lnTo>
                  <a:lnTo>
                    <a:pt x="176193" y="32009"/>
                  </a:lnTo>
                  <a:lnTo>
                    <a:pt x="179858" y="30051"/>
                  </a:lnTo>
                  <a:lnTo>
                    <a:pt x="183627" y="28449"/>
                  </a:lnTo>
                  <a:lnTo>
                    <a:pt x="189062" y="28512"/>
                  </a:lnTo>
                  <a:lnTo>
                    <a:pt x="190444" y="29465"/>
                  </a:lnTo>
                  <a:lnTo>
                    <a:pt x="191020" y="28993"/>
                  </a:lnTo>
                  <a:lnTo>
                    <a:pt x="192685" y="26648"/>
                  </a:lnTo>
                  <a:lnTo>
                    <a:pt x="196151" y="26030"/>
                  </a:lnTo>
                  <a:lnTo>
                    <a:pt x="200842" y="25496"/>
                  </a:lnTo>
                  <a:lnTo>
                    <a:pt x="205606" y="24062"/>
                  </a:lnTo>
                  <a:lnTo>
                    <a:pt x="213689" y="25245"/>
                  </a:lnTo>
                  <a:lnTo>
                    <a:pt x="217040" y="23747"/>
                  </a:lnTo>
                  <a:lnTo>
                    <a:pt x="221323" y="25140"/>
                  </a:lnTo>
                  <a:lnTo>
                    <a:pt x="222464" y="25056"/>
                  </a:lnTo>
                  <a:lnTo>
                    <a:pt x="224705" y="24376"/>
                  </a:lnTo>
                  <a:lnTo>
                    <a:pt x="225867" y="24732"/>
                  </a:lnTo>
                  <a:lnTo>
                    <a:pt x="231909" y="25203"/>
                  </a:lnTo>
                  <a:lnTo>
                    <a:pt x="236683" y="25779"/>
                  </a:lnTo>
                  <a:lnTo>
                    <a:pt x="241992" y="25402"/>
                  </a:lnTo>
                  <a:lnTo>
                    <a:pt x="246275" y="27496"/>
                  </a:lnTo>
                  <a:lnTo>
                    <a:pt x="249123" y="26250"/>
                  </a:lnTo>
                  <a:lnTo>
                    <a:pt x="252264" y="28334"/>
                  </a:lnTo>
                  <a:lnTo>
                    <a:pt x="259154" y="29234"/>
                  </a:lnTo>
                  <a:lnTo>
                    <a:pt x="261531" y="31046"/>
                  </a:lnTo>
                  <a:lnTo>
                    <a:pt x="262756" y="31129"/>
                  </a:lnTo>
                  <a:lnTo>
                    <a:pt x="263855" y="30920"/>
                  </a:lnTo>
                  <a:lnTo>
                    <a:pt x="263300" y="28313"/>
                  </a:lnTo>
                  <a:lnTo>
                    <a:pt x="255060" y="26198"/>
                  </a:lnTo>
                  <a:lnTo>
                    <a:pt x="251238" y="24543"/>
                  </a:lnTo>
                  <a:lnTo>
                    <a:pt x="244526" y="25067"/>
                  </a:lnTo>
                  <a:lnTo>
                    <a:pt x="242128" y="23946"/>
                  </a:lnTo>
                  <a:lnTo>
                    <a:pt x="237280" y="23276"/>
                  </a:lnTo>
                  <a:lnTo>
                    <a:pt x="228003" y="23747"/>
                  </a:lnTo>
                  <a:lnTo>
                    <a:pt x="225364" y="22365"/>
                  </a:lnTo>
                  <a:lnTo>
                    <a:pt x="224788" y="22323"/>
                  </a:lnTo>
                  <a:lnTo>
                    <a:pt x="220118" y="23821"/>
                  </a:lnTo>
                  <a:lnTo>
                    <a:pt x="215962" y="22878"/>
                  </a:lnTo>
                  <a:lnTo>
                    <a:pt x="210422" y="22522"/>
                  </a:lnTo>
                  <a:lnTo>
                    <a:pt x="208705" y="23119"/>
                  </a:lnTo>
                  <a:lnTo>
                    <a:pt x="207019" y="23109"/>
                  </a:lnTo>
                  <a:lnTo>
                    <a:pt x="202674" y="22041"/>
                  </a:lnTo>
                  <a:lnTo>
                    <a:pt x="200276" y="23381"/>
                  </a:lnTo>
                  <a:lnTo>
                    <a:pt x="195753" y="23821"/>
                  </a:lnTo>
                  <a:lnTo>
                    <a:pt x="193648" y="24240"/>
                  </a:lnTo>
                  <a:lnTo>
                    <a:pt x="191051" y="25706"/>
                  </a:lnTo>
                  <a:lnTo>
                    <a:pt x="187826" y="24763"/>
                  </a:lnTo>
                  <a:lnTo>
                    <a:pt x="185345" y="26585"/>
                  </a:lnTo>
                  <a:lnTo>
                    <a:pt x="181177" y="26847"/>
                  </a:lnTo>
                  <a:lnTo>
                    <a:pt x="179722" y="27266"/>
                  </a:lnTo>
                  <a:lnTo>
                    <a:pt x="178162" y="28669"/>
                  </a:lnTo>
                  <a:lnTo>
                    <a:pt x="177628" y="28815"/>
                  </a:lnTo>
                  <a:lnTo>
                    <a:pt x="175492" y="28575"/>
                  </a:lnTo>
                  <a:lnTo>
                    <a:pt x="166853" y="31318"/>
                  </a:lnTo>
                  <a:lnTo>
                    <a:pt x="160927" y="32135"/>
                  </a:lnTo>
                  <a:lnTo>
                    <a:pt x="149147" y="34543"/>
                  </a:lnTo>
                  <a:lnTo>
                    <a:pt x="141953" y="38470"/>
                  </a:lnTo>
                  <a:lnTo>
                    <a:pt x="137126" y="39496"/>
                  </a:lnTo>
                  <a:lnTo>
                    <a:pt x="130676" y="39559"/>
                  </a:lnTo>
                  <a:lnTo>
                    <a:pt x="125127" y="42208"/>
                  </a:lnTo>
                  <a:lnTo>
                    <a:pt x="119556" y="42354"/>
                  </a:lnTo>
                  <a:lnTo>
                    <a:pt x="111305" y="45600"/>
                  </a:lnTo>
                  <a:lnTo>
                    <a:pt x="107860" y="46218"/>
                  </a:lnTo>
                  <a:lnTo>
                    <a:pt x="102530" y="48448"/>
                  </a:lnTo>
                  <a:lnTo>
                    <a:pt x="100049" y="48333"/>
                  </a:lnTo>
                  <a:lnTo>
                    <a:pt x="98007" y="50155"/>
                  </a:lnTo>
                  <a:lnTo>
                    <a:pt x="93714" y="49087"/>
                  </a:lnTo>
                  <a:lnTo>
                    <a:pt x="90342" y="50584"/>
                  </a:lnTo>
                  <a:lnTo>
                    <a:pt x="83599" y="51558"/>
                  </a:lnTo>
                  <a:lnTo>
                    <a:pt x="80311" y="51118"/>
                  </a:lnTo>
                  <a:lnTo>
                    <a:pt x="75599" y="51275"/>
                  </a:lnTo>
                  <a:lnTo>
                    <a:pt x="73065" y="52783"/>
                  </a:lnTo>
                  <a:lnTo>
                    <a:pt x="71055" y="52731"/>
                  </a:lnTo>
                  <a:lnTo>
                    <a:pt x="67568" y="51851"/>
                  </a:lnTo>
                  <a:lnTo>
                    <a:pt x="65244" y="52815"/>
                  </a:lnTo>
                  <a:lnTo>
                    <a:pt x="60218" y="52940"/>
                  </a:lnTo>
                  <a:lnTo>
                    <a:pt x="58647" y="53265"/>
                  </a:lnTo>
                  <a:lnTo>
                    <a:pt x="54197" y="55443"/>
                  </a:lnTo>
                  <a:lnTo>
                    <a:pt x="51569" y="54239"/>
                  </a:lnTo>
                  <a:lnTo>
                    <a:pt x="45401" y="50260"/>
                  </a:lnTo>
                  <a:lnTo>
                    <a:pt x="36710" y="46438"/>
                  </a:lnTo>
                  <a:lnTo>
                    <a:pt x="33224" y="47914"/>
                  </a:lnTo>
                  <a:lnTo>
                    <a:pt x="31580" y="47276"/>
                  </a:lnTo>
                  <a:lnTo>
                    <a:pt x="28637" y="44878"/>
                  </a:lnTo>
                  <a:lnTo>
                    <a:pt x="27004" y="44187"/>
                  </a:lnTo>
                  <a:lnTo>
                    <a:pt x="22596" y="43893"/>
                  </a:lnTo>
                  <a:lnTo>
                    <a:pt x="20261" y="42396"/>
                  </a:lnTo>
                  <a:lnTo>
                    <a:pt x="16941" y="42647"/>
                  </a:lnTo>
                  <a:lnTo>
                    <a:pt x="16313" y="42281"/>
                  </a:lnTo>
                  <a:lnTo>
                    <a:pt x="14407" y="38846"/>
                  </a:lnTo>
                  <a:lnTo>
                    <a:pt x="12250" y="36281"/>
                  </a:lnTo>
                  <a:lnTo>
                    <a:pt x="7193" y="29381"/>
                  </a:lnTo>
                  <a:lnTo>
                    <a:pt x="7779" y="24690"/>
                  </a:lnTo>
                  <a:lnTo>
                    <a:pt x="6910" y="17988"/>
                  </a:lnTo>
                  <a:lnTo>
                    <a:pt x="6418" y="16313"/>
                  </a:lnTo>
                  <a:lnTo>
                    <a:pt x="2387" y="13360"/>
                  </a:lnTo>
                  <a:lnTo>
                    <a:pt x="2073" y="6397"/>
                  </a:lnTo>
                  <a:lnTo>
                    <a:pt x="3141" y="1874"/>
                  </a:lnTo>
                  <a:lnTo>
                    <a:pt x="2764" y="89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F9E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8193360" y="7869446"/>
              <a:ext cx="231140" cy="71755"/>
            </a:xfrm>
            <a:custGeom>
              <a:avLst/>
              <a:gdLst/>
              <a:ahLst/>
              <a:cxnLst/>
              <a:rect l="l" t="t" r="r" b="b"/>
              <a:pathLst>
                <a:path w="231140" h="71754">
                  <a:moveTo>
                    <a:pt x="98044" y="68982"/>
                  </a:moveTo>
                  <a:lnTo>
                    <a:pt x="74879" y="68982"/>
                  </a:lnTo>
                  <a:lnTo>
                    <a:pt x="78366" y="71170"/>
                  </a:lnTo>
                  <a:lnTo>
                    <a:pt x="81434" y="70039"/>
                  </a:lnTo>
                  <a:lnTo>
                    <a:pt x="86122" y="70039"/>
                  </a:lnTo>
                  <a:lnTo>
                    <a:pt x="87706" y="69243"/>
                  </a:lnTo>
                  <a:lnTo>
                    <a:pt x="89790" y="69170"/>
                  </a:lnTo>
                  <a:lnTo>
                    <a:pt x="97627" y="69170"/>
                  </a:lnTo>
                  <a:lnTo>
                    <a:pt x="98044" y="68982"/>
                  </a:lnTo>
                  <a:close/>
                </a:path>
                <a:path w="231140" h="71754">
                  <a:moveTo>
                    <a:pt x="86122" y="70039"/>
                  </a:moveTo>
                  <a:lnTo>
                    <a:pt x="81434" y="70039"/>
                  </a:lnTo>
                  <a:lnTo>
                    <a:pt x="84827" y="70490"/>
                  </a:lnTo>
                  <a:lnTo>
                    <a:pt x="85329" y="70437"/>
                  </a:lnTo>
                  <a:lnTo>
                    <a:pt x="86122" y="70039"/>
                  </a:lnTo>
                  <a:close/>
                </a:path>
                <a:path w="231140" h="71754">
                  <a:moveTo>
                    <a:pt x="97627" y="69170"/>
                  </a:moveTo>
                  <a:lnTo>
                    <a:pt x="89790" y="69170"/>
                  </a:lnTo>
                  <a:lnTo>
                    <a:pt x="95936" y="69935"/>
                  </a:lnTo>
                  <a:lnTo>
                    <a:pt x="97627" y="69170"/>
                  </a:lnTo>
                  <a:close/>
                </a:path>
                <a:path w="231140" h="71754">
                  <a:moveTo>
                    <a:pt x="75" y="5476"/>
                  </a:moveTo>
                  <a:lnTo>
                    <a:pt x="0" y="7046"/>
                  </a:lnTo>
                  <a:lnTo>
                    <a:pt x="787" y="7256"/>
                  </a:lnTo>
                  <a:lnTo>
                    <a:pt x="2881" y="8722"/>
                  </a:lnTo>
                  <a:lnTo>
                    <a:pt x="2819" y="11046"/>
                  </a:lnTo>
                  <a:lnTo>
                    <a:pt x="4766" y="11695"/>
                  </a:lnTo>
                  <a:lnTo>
                    <a:pt x="5573" y="12031"/>
                  </a:lnTo>
                  <a:lnTo>
                    <a:pt x="5803" y="12837"/>
                  </a:lnTo>
                  <a:lnTo>
                    <a:pt x="6243" y="13476"/>
                  </a:lnTo>
                  <a:lnTo>
                    <a:pt x="6814" y="14062"/>
                  </a:lnTo>
                  <a:lnTo>
                    <a:pt x="7520" y="14334"/>
                  </a:lnTo>
                  <a:lnTo>
                    <a:pt x="8201" y="14711"/>
                  </a:lnTo>
                  <a:lnTo>
                    <a:pt x="9091" y="16282"/>
                  </a:lnTo>
                  <a:lnTo>
                    <a:pt x="10902" y="17203"/>
                  </a:lnTo>
                  <a:lnTo>
                    <a:pt x="11321" y="19109"/>
                  </a:lnTo>
                  <a:lnTo>
                    <a:pt x="12044" y="19695"/>
                  </a:lnTo>
                  <a:lnTo>
                    <a:pt x="12190" y="20690"/>
                  </a:lnTo>
                  <a:lnTo>
                    <a:pt x="12892" y="21297"/>
                  </a:lnTo>
                  <a:lnTo>
                    <a:pt x="13499" y="21936"/>
                  </a:lnTo>
                  <a:lnTo>
                    <a:pt x="14483" y="22114"/>
                  </a:lnTo>
                  <a:lnTo>
                    <a:pt x="14881" y="22994"/>
                  </a:lnTo>
                  <a:lnTo>
                    <a:pt x="15604" y="23685"/>
                  </a:lnTo>
                  <a:lnTo>
                    <a:pt x="16420" y="24240"/>
                  </a:lnTo>
                  <a:lnTo>
                    <a:pt x="17331" y="24658"/>
                  </a:lnTo>
                  <a:lnTo>
                    <a:pt x="18357" y="25967"/>
                  </a:lnTo>
                  <a:lnTo>
                    <a:pt x="19069" y="26732"/>
                  </a:lnTo>
                  <a:lnTo>
                    <a:pt x="19499" y="28658"/>
                  </a:lnTo>
                  <a:lnTo>
                    <a:pt x="22127" y="32627"/>
                  </a:lnTo>
                  <a:lnTo>
                    <a:pt x="22598" y="33182"/>
                  </a:lnTo>
                  <a:lnTo>
                    <a:pt x="22902" y="33862"/>
                  </a:lnTo>
                  <a:lnTo>
                    <a:pt x="23509" y="34302"/>
                  </a:lnTo>
                  <a:lnTo>
                    <a:pt x="25886" y="35789"/>
                  </a:lnTo>
                  <a:lnTo>
                    <a:pt x="26598" y="38836"/>
                  </a:lnTo>
                  <a:lnTo>
                    <a:pt x="29069" y="40229"/>
                  </a:lnTo>
                  <a:lnTo>
                    <a:pt x="30493" y="41056"/>
                  </a:lnTo>
                  <a:lnTo>
                    <a:pt x="30891" y="42721"/>
                  </a:lnTo>
                  <a:lnTo>
                    <a:pt x="32221" y="44040"/>
                  </a:lnTo>
                  <a:lnTo>
                    <a:pt x="32546" y="44113"/>
                  </a:lnTo>
                  <a:lnTo>
                    <a:pt x="35666" y="46386"/>
                  </a:lnTo>
                  <a:lnTo>
                    <a:pt x="38184" y="48982"/>
                  </a:lnTo>
                  <a:lnTo>
                    <a:pt x="44011" y="55600"/>
                  </a:lnTo>
                  <a:lnTo>
                    <a:pt x="48074" y="58752"/>
                  </a:lnTo>
                  <a:lnTo>
                    <a:pt x="54161" y="61212"/>
                  </a:lnTo>
                  <a:lnTo>
                    <a:pt x="54995" y="61935"/>
                  </a:lnTo>
                  <a:lnTo>
                    <a:pt x="58534" y="64395"/>
                  </a:lnTo>
                  <a:lnTo>
                    <a:pt x="60963" y="66594"/>
                  </a:lnTo>
                  <a:lnTo>
                    <a:pt x="65131" y="67223"/>
                  </a:lnTo>
                  <a:lnTo>
                    <a:pt x="65853" y="67715"/>
                  </a:lnTo>
                  <a:lnTo>
                    <a:pt x="68639" y="69107"/>
                  </a:lnTo>
                  <a:lnTo>
                    <a:pt x="70806" y="69474"/>
                  </a:lnTo>
                  <a:lnTo>
                    <a:pt x="73906" y="69390"/>
                  </a:lnTo>
                  <a:lnTo>
                    <a:pt x="74879" y="68982"/>
                  </a:lnTo>
                  <a:lnTo>
                    <a:pt x="98044" y="68982"/>
                  </a:lnTo>
                  <a:lnTo>
                    <a:pt x="99549" y="68301"/>
                  </a:lnTo>
                  <a:lnTo>
                    <a:pt x="100914" y="67966"/>
                  </a:lnTo>
                  <a:lnTo>
                    <a:pt x="83225" y="67966"/>
                  </a:lnTo>
                  <a:lnTo>
                    <a:pt x="82050" y="66971"/>
                  </a:lnTo>
                  <a:lnTo>
                    <a:pt x="78324" y="66971"/>
                  </a:lnTo>
                  <a:lnTo>
                    <a:pt x="72105" y="66511"/>
                  </a:lnTo>
                  <a:lnTo>
                    <a:pt x="68241" y="65830"/>
                  </a:lnTo>
                  <a:lnTo>
                    <a:pt x="63319" y="62720"/>
                  </a:lnTo>
                  <a:lnTo>
                    <a:pt x="61665" y="62437"/>
                  </a:lnTo>
                  <a:lnTo>
                    <a:pt x="56451" y="59558"/>
                  </a:lnTo>
                  <a:lnTo>
                    <a:pt x="52493" y="58019"/>
                  </a:lnTo>
                  <a:lnTo>
                    <a:pt x="47222" y="54438"/>
                  </a:lnTo>
                  <a:lnTo>
                    <a:pt x="45797" y="53139"/>
                  </a:lnTo>
                  <a:lnTo>
                    <a:pt x="41012" y="48940"/>
                  </a:lnTo>
                  <a:lnTo>
                    <a:pt x="37823" y="46030"/>
                  </a:lnTo>
                  <a:lnTo>
                    <a:pt x="34053" y="43380"/>
                  </a:lnTo>
                  <a:lnTo>
                    <a:pt x="33854" y="43223"/>
                  </a:lnTo>
                  <a:lnTo>
                    <a:pt x="30870" y="38312"/>
                  </a:lnTo>
                  <a:lnTo>
                    <a:pt x="26158" y="35203"/>
                  </a:lnTo>
                  <a:lnTo>
                    <a:pt x="21970" y="29203"/>
                  </a:lnTo>
                  <a:lnTo>
                    <a:pt x="20745" y="27915"/>
                  </a:lnTo>
                  <a:lnTo>
                    <a:pt x="19069" y="23905"/>
                  </a:lnTo>
                  <a:lnTo>
                    <a:pt x="16693" y="22816"/>
                  </a:lnTo>
                  <a:lnTo>
                    <a:pt x="12253" y="18638"/>
                  </a:lnTo>
                  <a:lnTo>
                    <a:pt x="11315" y="15455"/>
                  </a:lnTo>
                  <a:lnTo>
                    <a:pt x="9614" y="15455"/>
                  </a:lnTo>
                  <a:lnTo>
                    <a:pt x="7750" y="11371"/>
                  </a:lnTo>
                  <a:lnTo>
                    <a:pt x="4379" y="10146"/>
                  </a:lnTo>
                  <a:lnTo>
                    <a:pt x="2529" y="6376"/>
                  </a:lnTo>
                  <a:lnTo>
                    <a:pt x="1164" y="6376"/>
                  </a:lnTo>
                  <a:lnTo>
                    <a:pt x="515" y="5580"/>
                  </a:lnTo>
                  <a:lnTo>
                    <a:pt x="75" y="5476"/>
                  </a:lnTo>
                  <a:close/>
                </a:path>
                <a:path w="231140" h="71754">
                  <a:moveTo>
                    <a:pt x="90355" y="66594"/>
                  </a:moveTo>
                  <a:lnTo>
                    <a:pt x="87528" y="67024"/>
                  </a:lnTo>
                  <a:lnTo>
                    <a:pt x="84052" y="67453"/>
                  </a:lnTo>
                  <a:lnTo>
                    <a:pt x="83225" y="67966"/>
                  </a:lnTo>
                  <a:lnTo>
                    <a:pt x="100914" y="67966"/>
                  </a:lnTo>
                  <a:lnTo>
                    <a:pt x="104753" y="67024"/>
                  </a:lnTo>
                  <a:lnTo>
                    <a:pt x="108187" y="67024"/>
                  </a:lnTo>
                  <a:lnTo>
                    <a:pt x="109430" y="66856"/>
                  </a:lnTo>
                  <a:lnTo>
                    <a:pt x="96093" y="66856"/>
                  </a:lnTo>
                  <a:lnTo>
                    <a:pt x="94638" y="66626"/>
                  </a:lnTo>
                  <a:lnTo>
                    <a:pt x="90355" y="66594"/>
                  </a:lnTo>
                  <a:close/>
                </a:path>
                <a:path w="231140" h="71754">
                  <a:moveTo>
                    <a:pt x="108187" y="67024"/>
                  </a:moveTo>
                  <a:lnTo>
                    <a:pt x="104753" y="67024"/>
                  </a:lnTo>
                  <a:lnTo>
                    <a:pt x="106166" y="67296"/>
                  </a:lnTo>
                  <a:lnTo>
                    <a:pt x="108187" y="67024"/>
                  </a:lnTo>
                  <a:close/>
                </a:path>
                <a:path w="231140" h="71754">
                  <a:moveTo>
                    <a:pt x="80691" y="65819"/>
                  </a:moveTo>
                  <a:lnTo>
                    <a:pt x="78324" y="66971"/>
                  </a:lnTo>
                  <a:lnTo>
                    <a:pt x="82050" y="66971"/>
                  </a:lnTo>
                  <a:lnTo>
                    <a:pt x="80691" y="65819"/>
                  </a:lnTo>
                  <a:close/>
                </a:path>
                <a:path w="231140" h="71754">
                  <a:moveTo>
                    <a:pt x="108847" y="63872"/>
                  </a:moveTo>
                  <a:lnTo>
                    <a:pt x="103748" y="65013"/>
                  </a:lnTo>
                  <a:lnTo>
                    <a:pt x="100522" y="65254"/>
                  </a:lnTo>
                  <a:lnTo>
                    <a:pt x="96093" y="66856"/>
                  </a:lnTo>
                  <a:lnTo>
                    <a:pt x="109430" y="66856"/>
                  </a:lnTo>
                  <a:lnTo>
                    <a:pt x="109664" y="66825"/>
                  </a:lnTo>
                  <a:lnTo>
                    <a:pt x="111527" y="65767"/>
                  </a:lnTo>
                  <a:lnTo>
                    <a:pt x="115538" y="65087"/>
                  </a:lnTo>
                  <a:lnTo>
                    <a:pt x="116731" y="64291"/>
                  </a:lnTo>
                  <a:lnTo>
                    <a:pt x="110815" y="64291"/>
                  </a:lnTo>
                  <a:lnTo>
                    <a:pt x="108847" y="63872"/>
                  </a:lnTo>
                  <a:close/>
                </a:path>
                <a:path w="231140" h="71754">
                  <a:moveTo>
                    <a:pt x="122629" y="63914"/>
                  </a:moveTo>
                  <a:lnTo>
                    <a:pt x="117297" y="63914"/>
                  </a:lnTo>
                  <a:lnTo>
                    <a:pt x="120093" y="65066"/>
                  </a:lnTo>
                  <a:lnTo>
                    <a:pt x="120920" y="64867"/>
                  </a:lnTo>
                  <a:lnTo>
                    <a:pt x="122629" y="63914"/>
                  </a:lnTo>
                  <a:close/>
                </a:path>
                <a:path w="231140" h="71754">
                  <a:moveTo>
                    <a:pt x="154552" y="43035"/>
                  </a:moveTo>
                  <a:lnTo>
                    <a:pt x="154303" y="43380"/>
                  </a:lnTo>
                  <a:lnTo>
                    <a:pt x="153264" y="46469"/>
                  </a:lnTo>
                  <a:lnTo>
                    <a:pt x="151024" y="46836"/>
                  </a:lnTo>
                  <a:lnTo>
                    <a:pt x="147223" y="47412"/>
                  </a:lnTo>
                  <a:lnTo>
                    <a:pt x="146148" y="48291"/>
                  </a:lnTo>
                  <a:lnTo>
                    <a:pt x="142783" y="51338"/>
                  </a:lnTo>
                  <a:lnTo>
                    <a:pt x="140616" y="53673"/>
                  </a:lnTo>
                  <a:lnTo>
                    <a:pt x="136626" y="54239"/>
                  </a:lnTo>
                  <a:lnTo>
                    <a:pt x="135841" y="54438"/>
                  </a:lnTo>
                  <a:lnTo>
                    <a:pt x="132846" y="57809"/>
                  </a:lnTo>
                  <a:lnTo>
                    <a:pt x="129223" y="58385"/>
                  </a:lnTo>
                  <a:lnTo>
                    <a:pt x="121653" y="61212"/>
                  </a:lnTo>
                  <a:lnTo>
                    <a:pt x="117045" y="62437"/>
                  </a:lnTo>
                  <a:lnTo>
                    <a:pt x="110815" y="64291"/>
                  </a:lnTo>
                  <a:lnTo>
                    <a:pt x="116731" y="64291"/>
                  </a:lnTo>
                  <a:lnTo>
                    <a:pt x="117297" y="63914"/>
                  </a:lnTo>
                  <a:lnTo>
                    <a:pt x="122629" y="63914"/>
                  </a:lnTo>
                  <a:lnTo>
                    <a:pt x="125558" y="62280"/>
                  </a:lnTo>
                  <a:lnTo>
                    <a:pt x="130050" y="61160"/>
                  </a:lnTo>
                  <a:lnTo>
                    <a:pt x="135987" y="57097"/>
                  </a:lnTo>
                  <a:lnTo>
                    <a:pt x="138469" y="56144"/>
                  </a:lnTo>
                  <a:lnTo>
                    <a:pt x="141485" y="54008"/>
                  </a:lnTo>
                  <a:lnTo>
                    <a:pt x="142385" y="53673"/>
                  </a:lnTo>
                  <a:lnTo>
                    <a:pt x="144144" y="53328"/>
                  </a:lnTo>
                  <a:lnTo>
                    <a:pt x="144961" y="53139"/>
                  </a:lnTo>
                  <a:lnTo>
                    <a:pt x="147107" y="49768"/>
                  </a:lnTo>
                  <a:lnTo>
                    <a:pt x="150081" y="49296"/>
                  </a:lnTo>
                  <a:lnTo>
                    <a:pt x="152772" y="48291"/>
                  </a:lnTo>
                  <a:lnTo>
                    <a:pt x="153202" y="48082"/>
                  </a:lnTo>
                  <a:lnTo>
                    <a:pt x="153484" y="47757"/>
                  </a:lnTo>
                  <a:lnTo>
                    <a:pt x="153620" y="47296"/>
                  </a:lnTo>
                  <a:lnTo>
                    <a:pt x="155201" y="45789"/>
                  </a:lnTo>
                  <a:lnTo>
                    <a:pt x="157945" y="45789"/>
                  </a:lnTo>
                  <a:lnTo>
                    <a:pt x="159733" y="43935"/>
                  </a:lnTo>
                  <a:lnTo>
                    <a:pt x="157139" y="43935"/>
                  </a:lnTo>
                  <a:lnTo>
                    <a:pt x="154552" y="43035"/>
                  </a:lnTo>
                  <a:close/>
                </a:path>
                <a:path w="231140" h="71754">
                  <a:moveTo>
                    <a:pt x="157945" y="45789"/>
                  </a:moveTo>
                  <a:lnTo>
                    <a:pt x="155201" y="45789"/>
                  </a:lnTo>
                  <a:lnTo>
                    <a:pt x="157662" y="46082"/>
                  </a:lnTo>
                  <a:lnTo>
                    <a:pt x="157945" y="45789"/>
                  </a:lnTo>
                  <a:close/>
                </a:path>
                <a:path w="231140" h="71754">
                  <a:moveTo>
                    <a:pt x="223974" y="3486"/>
                  </a:moveTo>
                  <a:lnTo>
                    <a:pt x="221953" y="4104"/>
                  </a:lnTo>
                  <a:lnTo>
                    <a:pt x="220037" y="6429"/>
                  </a:lnTo>
                  <a:lnTo>
                    <a:pt x="219336" y="6879"/>
                  </a:lnTo>
                  <a:lnTo>
                    <a:pt x="214014" y="6879"/>
                  </a:lnTo>
                  <a:lnTo>
                    <a:pt x="211870" y="10271"/>
                  </a:lnTo>
                  <a:lnTo>
                    <a:pt x="207367" y="13120"/>
                  </a:lnTo>
                  <a:lnTo>
                    <a:pt x="206132" y="14062"/>
                  </a:lnTo>
                  <a:lnTo>
                    <a:pt x="201378" y="15277"/>
                  </a:lnTo>
                  <a:lnTo>
                    <a:pt x="199033" y="18292"/>
                  </a:lnTo>
                  <a:lnTo>
                    <a:pt x="195137" y="18795"/>
                  </a:lnTo>
                  <a:lnTo>
                    <a:pt x="194742" y="19109"/>
                  </a:lnTo>
                  <a:lnTo>
                    <a:pt x="193305" y="20784"/>
                  </a:lnTo>
                  <a:lnTo>
                    <a:pt x="191975" y="21601"/>
                  </a:lnTo>
                  <a:lnTo>
                    <a:pt x="188604" y="22135"/>
                  </a:lnTo>
                  <a:lnTo>
                    <a:pt x="186876" y="23402"/>
                  </a:lnTo>
                  <a:lnTo>
                    <a:pt x="183839" y="27067"/>
                  </a:lnTo>
                  <a:lnTo>
                    <a:pt x="180740" y="28051"/>
                  </a:lnTo>
                  <a:lnTo>
                    <a:pt x="176080" y="32323"/>
                  </a:lnTo>
                  <a:lnTo>
                    <a:pt x="173316" y="33946"/>
                  </a:lnTo>
                  <a:lnTo>
                    <a:pt x="168332" y="37464"/>
                  </a:lnTo>
                  <a:lnTo>
                    <a:pt x="165369" y="38522"/>
                  </a:lnTo>
                  <a:lnTo>
                    <a:pt x="161756" y="40627"/>
                  </a:lnTo>
                  <a:lnTo>
                    <a:pt x="160709" y="41077"/>
                  </a:lnTo>
                  <a:lnTo>
                    <a:pt x="158500" y="42888"/>
                  </a:lnTo>
                  <a:lnTo>
                    <a:pt x="157139" y="43935"/>
                  </a:lnTo>
                  <a:lnTo>
                    <a:pt x="159733" y="43935"/>
                  </a:lnTo>
                  <a:lnTo>
                    <a:pt x="159945" y="43715"/>
                  </a:lnTo>
                  <a:lnTo>
                    <a:pt x="161097" y="43454"/>
                  </a:lnTo>
                  <a:lnTo>
                    <a:pt x="162405" y="41967"/>
                  </a:lnTo>
                  <a:lnTo>
                    <a:pt x="163128" y="41904"/>
                  </a:lnTo>
                  <a:lnTo>
                    <a:pt x="164691" y="41904"/>
                  </a:lnTo>
                  <a:lnTo>
                    <a:pt x="167400" y="38878"/>
                  </a:lnTo>
                  <a:lnTo>
                    <a:pt x="170573" y="38292"/>
                  </a:lnTo>
                  <a:lnTo>
                    <a:pt x="171149" y="37642"/>
                  </a:lnTo>
                  <a:lnTo>
                    <a:pt x="172624" y="35789"/>
                  </a:lnTo>
                  <a:lnTo>
                    <a:pt x="173505" y="34773"/>
                  </a:lnTo>
                  <a:lnTo>
                    <a:pt x="175248" y="34621"/>
                  </a:lnTo>
                  <a:lnTo>
                    <a:pt x="177494" y="32145"/>
                  </a:lnTo>
                  <a:lnTo>
                    <a:pt x="180384" y="31077"/>
                  </a:lnTo>
                  <a:lnTo>
                    <a:pt x="183347" y="30114"/>
                  </a:lnTo>
                  <a:lnTo>
                    <a:pt x="183892" y="29391"/>
                  </a:lnTo>
                  <a:lnTo>
                    <a:pt x="183902" y="28386"/>
                  </a:lnTo>
                  <a:lnTo>
                    <a:pt x="184541" y="27705"/>
                  </a:lnTo>
                  <a:lnTo>
                    <a:pt x="184918" y="27664"/>
                  </a:lnTo>
                  <a:lnTo>
                    <a:pt x="185263" y="27559"/>
                  </a:lnTo>
                  <a:lnTo>
                    <a:pt x="185490" y="27067"/>
                  </a:lnTo>
                  <a:lnTo>
                    <a:pt x="187316" y="23810"/>
                  </a:lnTo>
                  <a:lnTo>
                    <a:pt x="192347" y="23810"/>
                  </a:lnTo>
                  <a:lnTo>
                    <a:pt x="193933" y="23255"/>
                  </a:lnTo>
                  <a:lnTo>
                    <a:pt x="194363" y="22763"/>
                  </a:lnTo>
                  <a:lnTo>
                    <a:pt x="198174" y="19444"/>
                  </a:lnTo>
                  <a:lnTo>
                    <a:pt x="202436" y="16910"/>
                  </a:lnTo>
                  <a:lnTo>
                    <a:pt x="207221" y="15256"/>
                  </a:lnTo>
                  <a:lnTo>
                    <a:pt x="210163" y="14617"/>
                  </a:lnTo>
                  <a:lnTo>
                    <a:pt x="212540" y="13245"/>
                  </a:lnTo>
                  <a:lnTo>
                    <a:pt x="214058" y="9779"/>
                  </a:lnTo>
                  <a:lnTo>
                    <a:pt x="214666" y="9402"/>
                  </a:lnTo>
                  <a:lnTo>
                    <a:pt x="218477" y="8188"/>
                  </a:lnTo>
                  <a:lnTo>
                    <a:pt x="221668" y="7036"/>
                  </a:lnTo>
                  <a:lnTo>
                    <a:pt x="221946" y="6879"/>
                  </a:lnTo>
                  <a:lnTo>
                    <a:pt x="219336" y="6879"/>
                  </a:lnTo>
                  <a:lnTo>
                    <a:pt x="214226" y="6544"/>
                  </a:lnTo>
                  <a:lnTo>
                    <a:pt x="222538" y="6544"/>
                  </a:lnTo>
                  <a:lnTo>
                    <a:pt x="225702" y="4753"/>
                  </a:lnTo>
                  <a:lnTo>
                    <a:pt x="227336" y="4753"/>
                  </a:lnTo>
                  <a:lnTo>
                    <a:pt x="228121" y="3863"/>
                  </a:lnTo>
                  <a:lnTo>
                    <a:pt x="228508" y="3560"/>
                  </a:lnTo>
                  <a:lnTo>
                    <a:pt x="223974" y="3486"/>
                  </a:lnTo>
                  <a:close/>
                </a:path>
                <a:path w="231140" h="71754">
                  <a:moveTo>
                    <a:pt x="164691" y="41904"/>
                  </a:moveTo>
                  <a:lnTo>
                    <a:pt x="163128" y="41904"/>
                  </a:lnTo>
                  <a:lnTo>
                    <a:pt x="163892" y="42323"/>
                  </a:lnTo>
                  <a:lnTo>
                    <a:pt x="164353" y="42281"/>
                  </a:lnTo>
                  <a:lnTo>
                    <a:pt x="164691" y="41904"/>
                  </a:lnTo>
                  <a:close/>
                </a:path>
                <a:path w="231140" h="71754">
                  <a:moveTo>
                    <a:pt x="175421" y="34606"/>
                  </a:moveTo>
                  <a:lnTo>
                    <a:pt x="175248" y="34621"/>
                  </a:lnTo>
                  <a:lnTo>
                    <a:pt x="175421" y="34606"/>
                  </a:lnTo>
                  <a:close/>
                </a:path>
                <a:path w="231140" h="71754">
                  <a:moveTo>
                    <a:pt x="192347" y="23810"/>
                  </a:moveTo>
                  <a:lnTo>
                    <a:pt x="187316" y="23810"/>
                  </a:lnTo>
                  <a:lnTo>
                    <a:pt x="190970" y="24292"/>
                  </a:lnTo>
                  <a:lnTo>
                    <a:pt x="192347" y="23810"/>
                  </a:lnTo>
                  <a:close/>
                </a:path>
                <a:path w="231140" h="71754">
                  <a:moveTo>
                    <a:pt x="11300" y="15402"/>
                  </a:moveTo>
                  <a:lnTo>
                    <a:pt x="9614" y="15455"/>
                  </a:lnTo>
                  <a:lnTo>
                    <a:pt x="11315" y="15455"/>
                  </a:lnTo>
                  <a:close/>
                </a:path>
                <a:path w="231140" h="71754">
                  <a:moveTo>
                    <a:pt x="2452" y="6219"/>
                  </a:moveTo>
                  <a:lnTo>
                    <a:pt x="1164" y="6376"/>
                  </a:lnTo>
                  <a:lnTo>
                    <a:pt x="2529" y="6376"/>
                  </a:lnTo>
                  <a:lnTo>
                    <a:pt x="2452" y="6219"/>
                  </a:lnTo>
                  <a:close/>
                </a:path>
                <a:path w="231140" h="71754">
                  <a:moveTo>
                    <a:pt x="227336" y="4753"/>
                  </a:moveTo>
                  <a:lnTo>
                    <a:pt x="225702" y="4753"/>
                  </a:lnTo>
                  <a:lnTo>
                    <a:pt x="227189" y="4921"/>
                  </a:lnTo>
                  <a:lnTo>
                    <a:pt x="227336" y="4753"/>
                  </a:lnTo>
                  <a:close/>
                </a:path>
                <a:path w="231140" h="71754">
                  <a:moveTo>
                    <a:pt x="230131" y="0"/>
                  </a:moveTo>
                  <a:lnTo>
                    <a:pt x="229210" y="73"/>
                  </a:lnTo>
                  <a:lnTo>
                    <a:pt x="228801" y="272"/>
                  </a:lnTo>
                  <a:lnTo>
                    <a:pt x="228550" y="544"/>
                  </a:lnTo>
                  <a:lnTo>
                    <a:pt x="228822" y="1026"/>
                  </a:lnTo>
                  <a:lnTo>
                    <a:pt x="228990" y="2869"/>
                  </a:lnTo>
                  <a:lnTo>
                    <a:pt x="227953" y="3560"/>
                  </a:lnTo>
                  <a:lnTo>
                    <a:pt x="228508" y="3560"/>
                  </a:lnTo>
                  <a:lnTo>
                    <a:pt x="229430" y="2837"/>
                  </a:lnTo>
                  <a:lnTo>
                    <a:pt x="230299" y="2041"/>
                  </a:lnTo>
                  <a:lnTo>
                    <a:pt x="230895" y="1193"/>
                  </a:lnTo>
                  <a:lnTo>
                    <a:pt x="230131" y="0"/>
                  </a:lnTo>
                  <a:close/>
                </a:path>
              </a:pathLst>
            </a:custGeom>
            <a:solidFill>
              <a:srgbClr val="F8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8156347" y="7852012"/>
              <a:ext cx="38735" cy="26034"/>
            </a:xfrm>
            <a:custGeom>
              <a:avLst/>
              <a:gdLst/>
              <a:ahLst/>
              <a:cxnLst/>
              <a:rect l="l" t="t" r="r" b="b"/>
              <a:pathLst>
                <a:path w="38734" h="26034">
                  <a:moveTo>
                    <a:pt x="0" y="0"/>
                  </a:moveTo>
                  <a:lnTo>
                    <a:pt x="104" y="879"/>
                  </a:lnTo>
                  <a:lnTo>
                    <a:pt x="827" y="1109"/>
                  </a:lnTo>
                  <a:lnTo>
                    <a:pt x="5005" y="1738"/>
                  </a:lnTo>
                  <a:lnTo>
                    <a:pt x="7832" y="4010"/>
                  </a:lnTo>
                  <a:lnTo>
                    <a:pt x="11790" y="5193"/>
                  </a:lnTo>
                  <a:lnTo>
                    <a:pt x="12502" y="5580"/>
                  </a:lnTo>
                  <a:lnTo>
                    <a:pt x="15444" y="9601"/>
                  </a:lnTo>
                  <a:lnTo>
                    <a:pt x="19465" y="10900"/>
                  </a:lnTo>
                  <a:lnTo>
                    <a:pt x="23863" y="13339"/>
                  </a:lnTo>
                  <a:lnTo>
                    <a:pt x="24376" y="13821"/>
                  </a:lnTo>
                  <a:lnTo>
                    <a:pt x="24355" y="14774"/>
                  </a:lnTo>
                  <a:lnTo>
                    <a:pt x="24229" y="14994"/>
                  </a:lnTo>
                  <a:lnTo>
                    <a:pt x="24355" y="15245"/>
                  </a:lnTo>
                  <a:lnTo>
                    <a:pt x="26271" y="16177"/>
                  </a:lnTo>
                  <a:lnTo>
                    <a:pt x="28229" y="16994"/>
                  </a:lnTo>
                  <a:lnTo>
                    <a:pt x="29758" y="18522"/>
                  </a:lnTo>
                  <a:lnTo>
                    <a:pt x="31171" y="20554"/>
                  </a:lnTo>
                  <a:lnTo>
                    <a:pt x="33412" y="21632"/>
                  </a:lnTo>
                  <a:lnTo>
                    <a:pt x="36208" y="24009"/>
                  </a:lnTo>
                  <a:lnTo>
                    <a:pt x="36794" y="25695"/>
                  </a:lnTo>
                  <a:lnTo>
                    <a:pt x="38595" y="24784"/>
                  </a:lnTo>
                  <a:lnTo>
                    <a:pt x="37108" y="23507"/>
                  </a:lnTo>
                  <a:lnTo>
                    <a:pt x="36805" y="23109"/>
                  </a:lnTo>
                  <a:lnTo>
                    <a:pt x="27025" y="15612"/>
                  </a:lnTo>
                  <a:lnTo>
                    <a:pt x="26365" y="14983"/>
                  </a:lnTo>
                  <a:lnTo>
                    <a:pt x="24973" y="12701"/>
                  </a:lnTo>
                  <a:lnTo>
                    <a:pt x="21381" y="11360"/>
                  </a:lnTo>
                  <a:lnTo>
                    <a:pt x="19863" y="8020"/>
                  </a:lnTo>
                  <a:lnTo>
                    <a:pt x="15360" y="7392"/>
                  </a:lnTo>
                  <a:lnTo>
                    <a:pt x="15088" y="6031"/>
                  </a:lnTo>
                  <a:lnTo>
                    <a:pt x="9675" y="2973"/>
                  </a:lnTo>
                  <a:lnTo>
                    <a:pt x="4973" y="1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8429491" y="7847552"/>
              <a:ext cx="49530" cy="22225"/>
            </a:xfrm>
            <a:custGeom>
              <a:avLst/>
              <a:gdLst/>
              <a:ahLst/>
              <a:cxnLst/>
              <a:rect l="l" t="t" r="r" b="b"/>
              <a:pathLst>
                <a:path w="49530" h="22225">
                  <a:moveTo>
                    <a:pt x="16040" y="12293"/>
                  </a:moveTo>
                  <a:lnTo>
                    <a:pt x="12623" y="13271"/>
                  </a:lnTo>
                  <a:lnTo>
                    <a:pt x="9283" y="14109"/>
                  </a:lnTo>
                  <a:lnTo>
                    <a:pt x="3975" y="17500"/>
                  </a:lnTo>
                  <a:lnTo>
                    <a:pt x="2247" y="19380"/>
                  </a:lnTo>
                  <a:lnTo>
                    <a:pt x="0" y="20510"/>
                  </a:lnTo>
                  <a:lnTo>
                    <a:pt x="381" y="22021"/>
                  </a:lnTo>
                  <a:lnTo>
                    <a:pt x="1041" y="21932"/>
                  </a:lnTo>
                  <a:lnTo>
                    <a:pt x="2298" y="20320"/>
                  </a:lnTo>
                  <a:lnTo>
                    <a:pt x="3060" y="19608"/>
                  </a:lnTo>
                  <a:lnTo>
                    <a:pt x="3873" y="19253"/>
                  </a:lnTo>
                  <a:lnTo>
                    <a:pt x="5918" y="19697"/>
                  </a:lnTo>
                  <a:lnTo>
                    <a:pt x="6908" y="19507"/>
                  </a:lnTo>
                  <a:lnTo>
                    <a:pt x="7797" y="15633"/>
                  </a:lnTo>
                  <a:lnTo>
                    <a:pt x="9867" y="15252"/>
                  </a:lnTo>
                  <a:lnTo>
                    <a:pt x="12763" y="15087"/>
                  </a:lnTo>
                  <a:lnTo>
                    <a:pt x="13411" y="15214"/>
                  </a:lnTo>
                  <a:lnTo>
                    <a:pt x="13919" y="14770"/>
                  </a:lnTo>
                  <a:lnTo>
                    <a:pt x="14820" y="14109"/>
                  </a:lnTo>
                  <a:lnTo>
                    <a:pt x="15532" y="13271"/>
                  </a:lnTo>
                  <a:lnTo>
                    <a:pt x="16040" y="12293"/>
                  </a:lnTo>
                  <a:close/>
                </a:path>
                <a:path w="49530" h="22225">
                  <a:moveTo>
                    <a:pt x="48920" y="1016"/>
                  </a:moveTo>
                  <a:lnTo>
                    <a:pt x="48387" y="0"/>
                  </a:lnTo>
                  <a:lnTo>
                    <a:pt x="47244" y="1117"/>
                  </a:lnTo>
                  <a:lnTo>
                    <a:pt x="46113" y="1917"/>
                  </a:lnTo>
                  <a:lnTo>
                    <a:pt x="38125" y="2463"/>
                  </a:lnTo>
                  <a:lnTo>
                    <a:pt x="32588" y="5219"/>
                  </a:lnTo>
                  <a:lnTo>
                    <a:pt x="24853" y="8470"/>
                  </a:lnTo>
                  <a:lnTo>
                    <a:pt x="22542" y="7937"/>
                  </a:lnTo>
                  <a:lnTo>
                    <a:pt x="19761" y="9664"/>
                  </a:lnTo>
                  <a:lnTo>
                    <a:pt x="18580" y="9601"/>
                  </a:lnTo>
                  <a:lnTo>
                    <a:pt x="18161" y="10718"/>
                  </a:lnTo>
                  <a:lnTo>
                    <a:pt x="19456" y="11493"/>
                  </a:lnTo>
                  <a:lnTo>
                    <a:pt x="20358" y="10553"/>
                  </a:lnTo>
                  <a:lnTo>
                    <a:pt x="21348" y="10007"/>
                  </a:lnTo>
                  <a:lnTo>
                    <a:pt x="23622" y="9372"/>
                  </a:lnTo>
                  <a:lnTo>
                    <a:pt x="25793" y="9969"/>
                  </a:lnTo>
                  <a:lnTo>
                    <a:pt x="27686" y="8826"/>
                  </a:lnTo>
                  <a:lnTo>
                    <a:pt x="32804" y="6985"/>
                  </a:lnTo>
                  <a:lnTo>
                    <a:pt x="36271" y="6210"/>
                  </a:lnTo>
                  <a:lnTo>
                    <a:pt x="40335" y="3149"/>
                  </a:lnTo>
                  <a:lnTo>
                    <a:pt x="41986" y="3644"/>
                  </a:lnTo>
                  <a:lnTo>
                    <a:pt x="44373" y="3225"/>
                  </a:lnTo>
                  <a:lnTo>
                    <a:pt x="45389" y="3467"/>
                  </a:lnTo>
                  <a:lnTo>
                    <a:pt x="46304" y="2933"/>
                  </a:lnTo>
                  <a:lnTo>
                    <a:pt x="46812" y="2882"/>
                  </a:lnTo>
                  <a:lnTo>
                    <a:pt x="47358" y="2933"/>
                  </a:lnTo>
                  <a:lnTo>
                    <a:pt x="47663" y="2374"/>
                  </a:lnTo>
                  <a:lnTo>
                    <a:pt x="48247" y="1676"/>
                  </a:lnTo>
                  <a:lnTo>
                    <a:pt x="48920" y="1016"/>
                  </a:lnTo>
                  <a:close/>
                </a:path>
              </a:pathLst>
            </a:custGeom>
            <a:solidFill>
              <a:srgbClr val="F8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7891089" y="7806893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2492" y="0"/>
                  </a:moveTo>
                  <a:lnTo>
                    <a:pt x="1193" y="2366"/>
                  </a:lnTo>
                  <a:lnTo>
                    <a:pt x="0" y="4764"/>
                  </a:lnTo>
                  <a:lnTo>
                    <a:pt x="303" y="7591"/>
                  </a:lnTo>
                  <a:lnTo>
                    <a:pt x="1340" y="8900"/>
                  </a:lnTo>
                  <a:lnTo>
                    <a:pt x="2680" y="8680"/>
                  </a:lnTo>
                  <a:lnTo>
                    <a:pt x="2544" y="7580"/>
                  </a:lnTo>
                  <a:lnTo>
                    <a:pt x="2774" y="5790"/>
                  </a:lnTo>
                  <a:lnTo>
                    <a:pt x="2261" y="5026"/>
                  </a:lnTo>
                  <a:lnTo>
                    <a:pt x="2355" y="4188"/>
                  </a:lnTo>
                  <a:lnTo>
                    <a:pt x="2177" y="2785"/>
                  </a:lnTo>
                  <a:lnTo>
                    <a:pt x="2136" y="1382"/>
                  </a:lnTo>
                  <a:lnTo>
                    <a:pt x="2492" y="0"/>
                  </a:lnTo>
                  <a:close/>
                </a:path>
              </a:pathLst>
            </a:custGeom>
            <a:solidFill>
              <a:srgbClr val="FCE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8422811" y="7844567"/>
              <a:ext cx="65405" cy="27940"/>
            </a:xfrm>
            <a:custGeom>
              <a:avLst/>
              <a:gdLst/>
              <a:ahLst/>
              <a:cxnLst/>
              <a:rect l="l" t="t" r="r" b="b"/>
              <a:pathLst>
                <a:path w="65405" h="27940">
                  <a:moveTo>
                    <a:pt x="4076" y="26479"/>
                  </a:moveTo>
                  <a:lnTo>
                    <a:pt x="3276" y="26060"/>
                  </a:lnTo>
                  <a:lnTo>
                    <a:pt x="2438" y="25704"/>
                  </a:lnTo>
                  <a:lnTo>
                    <a:pt x="2082" y="24777"/>
                  </a:lnTo>
                  <a:lnTo>
                    <a:pt x="1574" y="24079"/>
                  </a:lnTo>
                  <a:lnTo>
                    <a:pt x="1155" y="24726"/>
                  </a:lnTo>
                  <a:lnTo>
                    <a:pt x="711" y="24879"/>
                  </a:lnTo>
                  <a:lnTo>
                    <a:pt x="0" y="27724"/>
                  </a:lnTo>
                  <a:lnTo>
                    <a:pt x="1244" y="26911"/>
                  </a:lnTo>
                  <a:lnTo>
                    <a:pt x="2895" y="27444"/>
                  </a:lnTo>
                  <a:lnTo>
                    <a:pt x="4076" y="26479"/>
                  </a:lnTo>
                  <a:close/>
                </a:path>
                <a:path w="65405" h="27940">
                  <a:moveTo>
                    <a:pt x="8458" y="23812"/>
                  </a:moveTo>
                  <a:lnTo>
                    <a:pt x="7721" y="24333"/>
                  </a:lnTo>
                  <a:lnTo>
                    <a:pt x="7061" y="24447"/>
                  </a:lnTo>
                  <a:lnTo>
                    <a:pt x="6565" y="23495"/>
                  </a:lnTo>
                  <a:lnTo>
                    <a:pt x="5435" y="24815"/>
                  </a:lnTo>
                  <a:lnTo>
                    <a:pt x="4876" y="25476"/>
                  </a:lnTo>
                  <a:lnTo>
                    <a:pt x="6172" y="25146"/>
                  </a:lnTo>
                  <a:lnTo>
                    <a:pt x="8280" y="26530"/>
                  </a:lnTo>
                  <a:lnTo>
                    <a:pt x="8458" y="23812"/>
                  </a:lnTo>
                  <a:close/>
                </a:path>
                <a:path w="65405" h="27940">
                  <a:moveTo>
                    <a:pt x="28028" y="12992"/>
                  </a:moveTo>
                  <a:lnTo>
                    <a:pt x="25908" y="13474"/>
                  </a:lnTo>
                  <a:lnTo>
                    <a:pt x="24841" y="13703"/>
                  </a:lnTo>
                  <a:lnTo>
                    <a:pt x="23685" y="14732"/>
                  </a:lnTo>
                  <a:lnTo>
                    <a:pt x="23114" y="15227"/>
                  </a:lnTo>
                  <a:lnTo>
                    <a:pt x="24701" y="14389"/>
                  </a:lnTo>
                  <a:lnTo>
                    <a:pt x="27076" y="15252"/>
                  </a:lnTo>
                  <a:lnTo>
                    <a:pt x="28028" y="12992"/>
                  </a:lnTo>
                  <a:close/>
                </a:path>
                <a:path w="65405" h="27940">
                  <a:moveTo>
                    <a:pt x="65125" y="1257"/>
                  </a:moveTo>
                  <a:lnTo>
                    <a:pt x="64008" y="0"/>
                  </a:lnTo>
                  <a:lnTo>
                    <a:pt x="62915" y="876"/>
                  </a:lnTo>
                  <a:lnTo>
                    <a:pt x="59778" y="2070"/>
                  </a:lnTo>
                  <a:lnTo>
                    <a:pt x="57569" y="1968"/>
                  </a:lnTo>
                  <a:lnTo>
                    <a:pt x="55473" y="2476"/>
                  </a:lnTo>
                  <a:lnTo>
                    <a:pt x="55054" y="2971"/>
                  </a:lnTo>
                  <a:lnTo>
                    <a:pt x="54305" y="5346"/>
                  </a:lnTo>
                  <a:lnTo>
                    <a:pt x="55854" y="3022"/>
                  </a:lnTo>
                  <a:lnTo>
                    <a:pt x="58000" y="2628"/>
                  </a:lnTo>
                  <a:lnTo>
                    <a:pt x="62026" y="2692"/>
                  </a:lnTo>
                  <a:lnTo>
                    <a:pt x="63500" y="1358"/>
                  </a:lnTo>
                  <a:lnTo>
                    <a:pt x="65125" y="1257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8424790" y="7869331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94" y="0"/>
                  </a:moveTo>
                  <a:lnTo>
                    <a:pt x="0" y="1444"/>
                  </a:lnTo>
                  <a:lnTo>
                    <a:pt x="670" y="2010"/>
                  </a:lnTo>
                  <a:lnTo>
                    <a:pt x="2083" y="1696"/>
                  </a:lnTo>
                  <a:lnTo>
                    <a:pt x="2513" y="1486"/>
                  </a:lnTo>
                  <a:lnTo>
                    <a:pt x="2795" y="1162"/>
                  </a:lnTo>
                  <a:lnTo>
                    <a:pt x="2931" y="701"/>
                  </a:lnTo>
                  <a:lnTo>
                    <a:pt x="1853" y="984"/>
                  </a:lnTo>
                  <a:lnTo>
                    <a:pt x="963" y="554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8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8421236" y="7842040"/>
              <a:ext cx="76200" cy="28575"/>
            </a:xfrm>
            <a:custGeom>
              <a:avLst/>
              <a:gdLst/>
              <a:ahLst/>
              <a:cxnLst/>
              <a:rect l="l" t="t" r="r" b="b"/>
              <a:pathLst>
                <a:path w="76200" h="28575">
                  <a:moveTo>
                    <a:pt x="1308" y="27470"/>
                  </a:moveTo>
                  <a:lnTo>
                    <a:pt x="927" y="27000"/>
                  </a:lnTo>
                  <a:lnTo>
                    <a:pt x="495" y="27089"/>
                  </a:lnTo>
                  <a:lnTo>
                    <a:pt x="279" y="27533"/>
                  </a:lnTo>
                  <a:lnTo>
                    <a:pt x="0" y="28092"/>
                  </a:lnTo>
                  <a:lnTo>
                    <a:pt x="533" y="28257"/>
                  </a:lnTo>
                  <a:lnTo>
                    <a:pt x="914" y="28435"/>
                  </a:lnTo>
                  <a:lnTo>
                    <a:pt x="1041" y="28117"/>
                  </a:lnTo>
                  <a:lnTo>
                    <a:pt x="1181" y="27800"/>
                  </a:lnTo>
                  <a:lnTo>
                    <a:pt x="1308" y="27470"/>
                  </a:lnTo>
                  <a:close/>
                </a:path>
                <a:path w="76200" h="28575">
                  <a:moveTo>
                    <a:pt x="76200" y="254"/>
                  </a:moveTo>
                  <a:lnTo>
                    <a:pt x="75717" y="0"/>
                  </a:lnTo>
                  <a:lnTo>
                    <a:pt x="75260" y="38"/>
                  </a:lnTo>
                  <a:lnTo>
                    <a:pt x="74828" y="355"/>
                  </a:lnTo>
                  <a:lnTo>
                    <a:pt x="75031" y="787"/>
                  </a:lnTo>
                  <a:lnTo>
                    <a:pt x="75361" y="1066"/>
                  </a:lnTo>
                  <a:lnTo>
                    <a:pt x="75819" y="1206"/>
                  </a:lnTo>
                  <a:lnTo>
                    <a:pt x="75946" y="889"/>
                  </a:lnTo>
                  <a:lnTo>
                    <a:pt x="76085" y="558"/>
                  </a:lnTo>
                  <a:lnTo>
                    <a:pt x="76200" y="254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8192640" y="787417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314" y="0"/>
                  </a:moveTo>
                  <a:lnTo>
                    <a:pt x="0" y="659"/>
                  </a:lnTo>
                  <a:lnTo>
                    <a:pt x="125" y="1141"/>
                  </a:lnTo>
                  <a:lnTo>
                    <a:pt x="879" y="1350"/>
                  </a:lnTo>
                  <a:lnTo>
                    <a:pt x="1026" y="1183"/>
                  </a:lnTo>
                  <a:lnTo>
                    <a:pt x="1162" y="1015"/>
                  </a:lnTo>
                  <a:lnTo>
                    <a:pt x="1308" y="848"/>
                  </a:lnTo>
                  <a:lnTo>
                    <a:pt x="1099" y="418"/>
                  </a:lnTo>
                  <a:lnTo>
                    <a:pt x="764" y="136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7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8561906" y="7819573"/>
              <a:ext cx="348615" cy="160655"/>
            </a:xfrm>
            <a:custGeom>
              <a:avLst/>
              <a:gdLst/>
              <a:ahLst/>
              <a:cxnLst/>
              <a:rect l="l" t="t" r="r" b="b"/>
              <a:pathLst>
                <a:path w="348615" h="160654">
                  <a:moveTo>
                    <a:pt x="347047" y="0"/>
                  </a:moveTo>
                  <a:lnTo>
                    <a:pt x="345905" y="1968"/>
                  </a:lnTo>
                  <a:lnTo>
                    <a:pt x="344596" y="7539"/>
                  </a:lnTo>
                  <a:lnTo>
                    <a:pt x="344460" y="8669"/>
                  </a:lnTo>
                  <a:lnTo>
                    <a:pt x="342335" y="11727"/>
                  </a:lnTo>
                  <a:lnTo>
                    <a:pt x="342178" y="14083"/>
                  </a:lnTo>
                  <a:lnTo>
                    <a:pt x="340994" y="20282"/>
                  </a:lnTo>
                  <a:lnTo>
                    <a:pt x="340952" y="24208"/>
                  </a:lnTo>
                  <a:lnTo>
                    <a:pt x="337424" y="31506"/>
                  </a:lnTo>
                  <a:lnTo>
                    <a:pt x="335005" y="33936"/>
                  </a:lnTo>
                  <a:lnTo>
                    <a:pt x="331235" y="37265"/>
                  </a:lnTo>
                  <a:lnTo>
                    <a:pt x="330136" y="42333"/>
                  </a:lnTo>
                  <a:lnTo>
                    <a:pt x="328188" y="46082"/>
                  </a:lnTo>
                  <a:lnTo>
                    <a:pt x="323246" y="49359"/>
                  </a:lnTo>
                  <a:lnTo>
                    <a:pt x="322649" y="50071"/>
                  </a:lnTo>
                  <a:lnTo>
                    <a:pt x="322943" y="53872"/>
                  </a:lnTo>
                  <a:lnTo>
                    <a:pt x="321801" y="56113"/>
                  </a:lnTo>
                  <a:lnTo>
                    <a:pt x="317006" y="58197"/>
                  </a:lnTo>
                  <a:lnTo>
                    <a:pt x="316859" y="60647"/>
                  </a:lnTo>
                  <a:lnTo>
                    <a:pt x="315592" y="65045"/>
                  </a:lnTo>
                  <a:lnTo>
                    <a:pt x="314388" y="66835"/>
                  </a:lnTo>
                  <a:lnTo>
                    <a:pt x="312995" y="69589"/>
                  </a:lnTo>
                  <a:lnTo>
                    <a:pt x="312262" y="70291"/>
                  </a:lnTo>
                  <a:lnTo>
                    <a:pt x="310199" y="71013"/>
                  </a:lnTo>
                  <a:lnTo>
                    <a:pt x="309309" y="71673"/>
                  </a:lnTo>
                  <a:lnTo>
                    <a:pt x="309079" y="73495"/>
                  </a:lnTo>
                  <a:lnTo>
                    <a:pt x="308744" y="74071"/>
                  </a:lnTo>
                  <a:lnTo>
                    <a:pt x="305121" y="75023"/>
                  </a:lnTo>
                  <a:lnTo>
                    <a:pt x="306367" y="77809"/>
                  </a:lnTo>
                  <a:lnTo>
                    <a:pt x="304126" y="78908"/>
                  </a:lnTo>
                  <a:lnTo>
                    <a:pt x="303446" y="79777"/>
                  </a:lnTo>
                  <a:lnTo>
                    <a:pt x="299561" y="82719"/>
                  </a:lnTo>
                  <a:lnTo>
                    <a:pt x="297949" y="86751"/>
                  </a:lnTo>
                  <a:lnTo>
                    <a:pt x="291530" y="90227"/>
                  </a:lnTo>
                  <a:lnTo>
                    <a:pt x="285090" y="95986"/>
                  </a:lnTo>
                  <a:lnTo>
                    <a:pt x="284808" y="97599"/>
                  </a:lnTo>
                  <a:lnTo>
                    <a:pt x="282818" y="98834"/>
                  </a:lnTo>
                  <a:lnTo>
                    <a:pt x="282514" y="99703"/>
                  </a:lnTo>
                  <a:lnTo>
                    <a:pt x="281038" y="99892"/>
                  </a:lnTo>
                  <a:lnTo>
                    <a:pt x="280200" y="100677"/>
                  </a:lnTo>
                  <a:lnTo>
                    <a:pt x="278661" y="101546"/>
                  </a:lnTo>
                  <a:lnTo>
                    <a:pt x="276944" y="102059"/>
                  </a:lnTo>
                  <a:lnTo>
                    <a:pt x="274965" y="103232"/>
                  </a:lnTo>
                  <a:lnTo>
                    <a:pt x="274347" y="103347"/>
                  </a:lnTo>
                  <a:lnTo>
                    <a:pt x="271562" y="107190"/>
                  </a:lnTo>
                  <a:lnTo>
                    <a:pt x="267562" y="107944"/>
                  </a:lnTo>
                  <a:lnTo>
                    <a:pt x="263311" y="109850"/>
                  </a:lnTo>
                  <a:lnTo>
                    <a:pt x="259353" y="113944"/>
                  </a:lnTo>
                  <a:lnTo>
                    <a:pt x="254086" y="115085"/>
                  </a:lnTo>
                  <a:lnTo>
                    <a:pt x="248159" y="118896"/>
                  </a:lnTo>
                  <a:lnTo>
                    <a:pt x="243573" y="121210"/>
                  </a:lnTo>
                  <a:lnTo>
                    <a:pt x="239196" y="127263"/>
                  </a:lnTo>
                  <a:lnTo>
                    <a:pt x="233312" y="129943"/>
                  </a:lnTo>
                  <a:lnTo>
                    <a:pt x="225574" y="132886"/>
                  </a:lnTo>
                  <a:lnTo>
                    <a:pt x="221752" y="136718"/>
                  </a:lnTo>
                  <a:lnTo>
                    <a:pt x="209061" y="140864"/>
                  </a:lnTo>
                  <a:lnTo>
                    <a:pt x="204234" y="144550"/>
                  </a:lnTo>
                  <a:lnTo>
                    <a:pt x="200496" y="145597"/>
                  </a:lnTo>
                  <a:lnTo>
                    <a:pt x="195585" y="148403"/>
                  </a:lnTo>
                  <a:lnTo>
                    <a:pt x="193690" y="148697"/>
                  </a:lnTo>
                  <a:lnTo>
                    <a:pt x="188434" y="148142"/>
                  </a:lnTo>
                  <a:lnTo>
                    <a:pt x="185240" y="149513"/>
                  </a:lnTo>
                  <a:lnTo>
                    <a:pt x="178957" y="151189"/>
                  </a:lnTo>
                  <a:lnTo>
                    <a:pt x="169146" y="154780"/>
                  </a:lnTo>
                  <a:lnTo>
                    <a:pt x="165230" y="155010"/>
                  </a:lnTo>
                  <a:lnTo>
                    <a:pt x="159670" y="154340"/>
                  </a:lnTo>
                  <a:lnTo>
                    <a:pt x="156979" y="155220"/>
                  </a:lnTo>
                  <a:lnTo>
                    <a:pt x="151032" y="154885"/>
                  </a:lnTo>
                  <a:lnTo>
                    <a:pt x="149084" y="155450"/>
                  </a:lnTo>
                  <a:lnTo>
                    <a:pt x="144142" y="155042"/>
                  </a:lnTo>
                  <a:lnTo>
                    <a:pt x="141199" y="155869"/>
                  </a:lnTo>
                  <a:lnTo>
                    <a:pt x="135231" y="156539"/>
                  </a:lnTo>
                  <a:lnTo>
                    <a:pt x="132289" y="156424"/>
                  </a:lnTo>
                  <a:lnTo>
                    <a:pt x="126928" y="156770"/>
                  </a:lnTo>
                  <a:lnTo>
                    <a:pt x="124561" y="156738"/>
                  </a:lnTo>
                  <a:lnTo>
                    <a:pt x="121483" y="155220"/>
                  </a:lnTo>
                  <a:lnTo>
                    <a:pt x="116362" y="155251"/>
                  </a:lnTo>
                  <a:lnTo>
                    <a:pt x="112174" y="153356"/>
                  </a:lnTo>
                  <a:lnTo>
                    <a:pt x="104729" y="151178"/>
                  </a:lnTo>
                  <a:lnTo>
                    <a:pt x="101452" y="151021"/>
                  </a:lnTo>
                  <a:lnTo>
                    <a:pt x="95159" y="148529"/>
                  </a:lnTo>
                  <a:lnTo>
                    <a:pt x="91986" y="146445"/>
                  </a:lnTo>
                  <a:lnTo>
                    <a:pt x="85075" y="144623"/>
                  </a:lnTo>
                  <a:lnTo>
                    <a:pt x="82227" y="143608"/>
                  </a:lnTo>
                  <a:lnTo>
                    <a:pt x="78782" y="139817"/>
                  </a:lnTo>
                  <a:lnTo>
                    <a:pt x="77191" y="138885"/>
                  </a:lnTo>
                  <a:lnTo>
                    <a:pt x="73620" y="137943"/>
                  </a:lnTo>
                  <a:lnTo>
                    <a:pt x="72050" y="137168"/>
                  </a:lnTo>
                  <a:lnTo>
                    <a:pt x="69306" y="134833"/>
                  </a:lnTo>
                  <a:lnTo>
                    <a:pt x="67736" y="134100"/>
                  </a:lnTo>
                  <a:lnTo>
                    <a:pt x="63704" y="132896"/>
                  </a:lnTo>
                  <a:lnTo>
                    <a:pt x="53359" y="125273"/>
                  </a:lnTo>
                  <a:lnTo>
                    <a:pt x="46574" y="120907"/>
                  </a:lnTo>
                  <a:lnTo>
                    <a:pt x="37852" y="113033"/>
                  </a:lnTo>
                  <a:lnTo>
                    <a:pt x="34585" y="111169"/>
                  </a:lnTo>
                  <a:lnTo>
                    <a:pt x="31088" y="107965"/>
                  </a:lnTo>
                  <a:lnTo>
                    <a:pt x="28344" y="106038"/>
                  </a:lnTo>
                  <a:lnTo>
                    <a:pt x="25737" y="103881"/>
                  </a:lnTo>
                  <a:lnTo>
                    <a:pt x="22135" y="102091"/>
                  </a:lnTo>
                  <a:lnTo>
                    <a:pt x="20941" y="99902"/>
                  </a:lnTo>
                  <a:lnTo>
                    <a:pt x="20009" y="99400"/>
                  </a:lnTo>
                  <a:lnTo>
                    <a:pt x="16334" y="98300"/>
                  </a:lnTo>
                  <a:lnTo>
                    <a:pt x="13999" y="97117"/>
                  </a:lnTo>
                  <a:lnTo>
                    <a:pt x="8439" y="94949"/>
                  </a:lnTo>
                  <a:lnTo>
                    <a:pt x="5675" y="93002"/>
                  </a:lnTo>
                  <a:lnTo>
                    <a:pt x="994" y="91086"/>
                  </a:lnTo>
                  <a:lnTo>
                    <a:pt x="0" y="91745"/>
                  </a:lnTo>
                  <a:lnTo>
                    <a:pt x="12910" y="98656"/>
                  </a:lnTo>
                  <a:lnTo>
                    <a:pt x="17088" y="99316"/>
                  </a:lnTo>
                  <a:lnTo>
                    <a:pt x="23193" y="105138"/>
                  </a:lnTo>
                  <a:lnTo>
                    <a:pt x="27590" y="106593"/>
                  </a:lnTo>
                  <a:lnTo>
                    <a:pt x="32533" y="111483"/>
                  </a:lnTo>
                  <a:lnTo>
                    <a:pt x="34752" y="112708"/>
                  </a:lnTo>
                  <a:lnTo>
                    <a:pt x="36606" y="115912"/>
                  </a:lnTo>
                  <a:lnTo>
                    <a:pt x="37695" y="115839"/>
                  </a:lnTo>
                  <a:lnTo>
                    <a:pt x="42082" y="118394"/>
                  </a:lnTo>
                  <a:lnTo>
                    <a:pt x="44595" y="121692"/>
                  </a:lnTo>
                  <a:lnTo>
                    <a:pt x="49851" y="125409"/>
                  </a:lnTo>
                  <a:lnTo>
                    <a:pt x="51631" y="126990"/>
                  </a:lnTo>
                  <a:lnTo>
                    <a:pt x="55485" y="128687"/>
                  </a:lnTo>
                  <a:lnTo>
                    <a:pt x="56469" y="130236"/>
                  </a:lnTo>
                  <a:lnTo>
                    <a:pt x="60595" y="133346"/>
                  </a:lnTo>
                  <a:lnTo>
                    <a:pt x="69045" y="138090"/>
                  </a:lnTo>
                  <a:lnTo>
                    <a:pt x="70877" y="140781"/>
                  </a:lnTo>
                  <a:lnTo>
                    <a:pt x="78227" y="142456"/>
                  </a:lnTo>
                  <a:lnTo>
                    <a:pt x="81107" y="146194"/>
                  </a:lnTo>
                  <a:lnTo>
                    <a:pt x="88520" y="147911"/>
                  </a:lnTo>
                  <a:lnTo>
                    <a:pt x="91348" y="149293"/>
                  </a:lnTo>
                  <a:lnTo>
                    <a:pt x="94730" y="151607"/>
                  </a:lnTo>
                  <a:lnTo>
                    <a:pt x="96468" y="151461"/>
                  </a:lnTo>
                  <a:lnTo>
                    <a:pt x="96939" y="152141"/>
                  </a:lnTo>
                  <a:lnTo>
                    <a:pt x="97431" y="151848"/>
                  </a:lnTo>
                  <a:lnTo>
                    <a:pt x="100970" y="154257"/>
                  </a:lnTo>
                  <a:lnTo>
                    <a:pt x="105326" y="154372"/>
                  </a:lnTo>
                  <a:lnTo>
                    <a:pt x="112624" y="157335"/>
                  </a:lnTo>
                  <a:lnTo>
                    <a:pt x="116436" y="158623"/>
                  </a:lnTo>
                  <a:lnTo>
                    <a:pt x="121284" y="157691"/>
                  </a:lnTo>
                  <a:lnTo>
                    <a:pt x="125315" y="160518"/>
                  </a:lnTo>
                  <a:lnTo>
                    <a:pt x="129734" y="158152"/>
                  </a:lnTo>
                  <a:lnTo>
                    <a:pt x="135137" y="159879"/>
                  </a:lnTo>
                  <a:lnTo>
                    <a:pt x="136372" y="158979"/>
                  </a:lnTo>
                  <a:lnTo>
                    <a:pt x="140309" y="158759"/>
                  </a:lnTo>
                  <a:lnTo>
                    <a:pt x="143011" y="158843"/>
                  </a:lnTo>
                  <a:lnTo>
                    <a:pt x="148309" y="158068"/>
                  </a:lnTo>
                  <a:lnTo>
                    <a:pt x="151262" y="158340"/>
                  </a:lnTo>
                  <a:lnTo>
                    <a:pt x="155817" y="156801"/>
                  </a:lnTo>
                  <a:lnTo>
                    <a:pt x="157565" y="157419"/>
                  </a:lnTo>
                  <a:lnTo>
                    <a:pt x="162445" y="157314"/>
                  </a:lnTo>
                  <a:lnTo>
                    <a:pt x="165502" y="156581"/>
                  </a:lnTo>
                  <a:lnTo>
                    <a:pt x="169544" y="156675"/>
                  </a:lnTo>
                  <a:lnTo>
                    <a:pt x="172350" y="155377"/>
                  </a:lnTo>
                  <a:lnTo>
                    <a:pt x="173732" y="154990"/>
                  </a:lnTo>
                  <a:lnTo>
                    <a:pt x="177649" y="154979"/>
                  </a:lnTo>
                  <a:lnTo>
                    <a:pt x="179690" y="153471"/>
                  </a:lnTo>
                  <a:lnTo>
                    <a:pt x="182413" y="153157"/>
                  </a:lnTo>
                  <a:lnTo>
                    <a:pt x="182800" y="152707"/>
                  </a:lnTo>
                  <a:lnTo>
                    <a:pt x="185795" y="153450"/>
                  </a:lnTo>
                  <a:lnTo>
                    <a:pt x="188025" y="152717"/>
                  </a:lnTo>
                  <a:lnTo>
                    <a:pt x="190098" y="150560"/>
                  </a:lnTo>
                  <a:lnTo>
                    <a:pt x="196454" y="151450"/>
                  </a:lnTo>
                  <a:lnTo>
                    <a:pt x="200883" y="148204"/>
                  </a:lnTo>
                  <a:lnTo>
                    <a:pt x="209585" y="144561"/>
                  </a:lnTo>
                  <a:lnTo>
                    <a:pt x="212862" y="142404"/>
                  </a:lnTo>
                  <a:lnTo>
                    <a:pt x="214255" y="142948"/>
                  </a:lnTo>
                  <a:lnTo>
                    <a:pt x="216213" y="142529"/>
                  </a:lnTo>
                  <a:lnTo>
                    <a:pt x="218139" y="139943"/>
                  </a:lnTo>
                  <a:lnTo>
                    <a:pt x="221113" y="139650"/>
                  </a:lnTo>
                  <a:lnTo>
                    <a:pt x="224401" y="138833"/>
                  </a:lnTo>
                  <a:lnTo>
                    <a:pt x="225825" y="136016"/>
                  </a:lnTo>
                  <a:lnTo>
                    <a:pt x="228809" y="135744"/>
                  </a:lnTo>
                  <a:lnTo>
                    <a:pt x="233542" y="132132"/>
                  </a:lnTo>
                  <a:lnTo>
                    <a:pt x="236443" y="130456"/>
                  </a:lnTo>
                  <a:lnTo>
                    <a:pt x="245437" y="122394"/>
                  </a:lnTo>
                  <a:lnTo>
                    <a:pt x="251238" y="120844"/>
                  </a:lnTo>
                  <a:lnTo>
                    <a:pt x="254233" y="117849"/>
                  </a:lnTo>
                  <a:lnTo>
                    <a:pt x="257604" y="117012"/>
                  </a:lnTo>
                  <a:lnTo>
                    <a:pt x="260861" y="115064"/>
                  </a:lnTo>
                  <a:lnTo>
                    <a:pt x="261416" y="114980"/>
                  </a:lnTo>
                  <a:lnTo>
                    <a:pt x="263457" y="112352"/>
                  </a:lnTo>
                  <a:lnTo>
                    <a:pt x="266086" y="111305"/>
                  </a:lnTo>
                  <a:lnTo>
                    <a:pt x="270012" y="108928"/>
                  </a:lnTo>
                  <a:lnTo>
                    <a:pt x="271907" y="109494"/>
                  </a:lnTo>
                  <a:lnTo>
                    <a:pt x="273782" y="108028"/>
                  </a:lnTo>
                  <a:lnTo>
                    <a:pt x="274347" y="107965"/>
                  </a:lnTo>
                  <a:lnTo>
                    <a:pt x="274337" y="107284"/>
                  </a:lnTo>
                  <a:lnTo>
                    <a:pt x="275803" y="106719"/>
                  </a:lnTo>
                  <a:lnTo>
                    <a:pt x="276933" y="105399"/>
                  </a:lnTo>
                  <a:lnTo>
                    <a:pt x="279405" y="105483"/>
                  </a:lnTo>
                  <a:lnTo>
                    <a:pt x="279478" y="104677"/>
                  </a:lnTo>
                  <a:lnTo>
                    <a:pt x="280598" y="102143"/>
                  </a:lnTo>
                  <a:lnTo>
                    <a:pt x="281949" y="100635"/>
                  </a:lnTo>
                  <a:lnTo>
                    <a:pt x="285530" y="99578"/>
                  </a:lnTo>
                  <a:lnTo>
                    <a:pt x="286347" y="96583"/>
                  </a:lnTo>
                  <a:lnTo>
                    <a:pt x="288441" y="95400"/>
                  </a:lnTo>
                  <a:lnTo>
                    <a:pt x="290232" y="92562"/>
                  </a:lnTo>
                  <a:lnTo>
                    <a:pt x="295603" y="89620"/>
                  </a:lnTo>
                  <a:lnTo>
                    <a:pt x="299289" y="88363"/>
                  </a:lnTo>
                  <a:lnTo>
                    <a:pt x="300556" y="83829"/>
                  </a:lnTo>
                  <a:lnTo>
                    <a:pt x="301195" y="83076"/>
                  </a:lnTo>
                  <a:lnTo>
                    <a:pt x="303509" y="83704"/>
                  </a:lnTo>
                  <a:lnTo>
                    <a:pt x="303823" y="81966"/>
                  </a:lnTo>
                  <a:lnTo>
                    <a:pt x="305383" y="79002"/>
                  </a:lnTo>
                  <a:lnTo>
                    <a:pt x="307529" y="78311"/>
                  </a:lnTo>
                  <a:lnTo>
                    <a:pt x="308587" y="75872"/>
                  </a:lnTo>
                  <a:lnTo>
                    <a:pt x="309163" y="76165"/>
                  </a:lnTo>
                  <a:lnTo>
                    <a:pt x="310744" y="76081"/>
                  </a:lnTo>
                  <a:lnTo>
                    <a:pt x="310241" y="72720"/>
                  </a:lnTo>
                  <a:lnTo>
                    <a:pt x="312911" y="72050"/>
                  </a:lnTo>
                  <a:lnTo>
                    <a:pt x="315445" y="68814"/>
                  </a:lnTo>
                  <a:lnTo>
                    <a:pt x="317236" y="67537"/>
                  </a:lnTo>
                  <a:lnTo>
                    <a:pt x="316943" y="64448"/>
                  </a:lnTo>
                  <a:lnTo>
                    <a:pt x="318095" y="62992"/>
                  </a:lnTo>
                  <a:lnTo>
                    <a:pt x="318576" y="62689"/>
                  </a:lnTo>
                  <a:lnTo>
                    <a:pt x="318367" y="58165"/>
                  </a:lnTo>
                  <a:lnTo>
                    <a:pt x="322754" y="56616"/>
                  </a:lnTo>
                  <a:lnTo>
                    <a:pt x="324388" y="51935"/>
                  </a:lnTo>
                  <a:lnTo>
                    <a:pt x="325916" y="52291"/>
                  </a:lnTo>
                  <a:lnTo>
                    <a:pt x="328848" y="48752"/>
                  </a:lnTo>
                  <a:lnTo>
                    <a:pt x="330356" y="45799"/>
                  </a:lnTo>
                  <a:lnTo>
                    <a:pt x="332356" y="39150"/>
                  </a:lnTo>
                  <a:lnTo>
                    <a:pt x="333214" y="35737"/>
                  </a:lnTo>
                  <a:lnTo>
                    <a:pt x="337686" y="33978"/>
                  </a:lnTo>
                  <a:lnTo>
                    <a:pt x="338230" y="33517"/>
                  </a:lnTo>
                  <a:lnTo>
                    <a:pt x="338795" y="30061"/>
                  </a:lnTo>
                  <a:lnTo>
                    <a:pt x="340764" y="27800"/>
                  </a:lnTo>
                  <a:lnTo>
                    <a:pt x="342136" y="22428"/>
                  </a:lnTo>
                  <a:lnTo>
                    <a:pt x="342418" y="19601"/>
                  </a:lnTo>
                  <a:lnTo>
                    <a:pt x="344104" y="14114"/>
                  </a:lnTo>
                  <a:lnTo>
                    <a:pt x="344094" y="11120"/>
                  </a:lnTo>
                  <a:lnTo>
                    <a:pt x="346523" y="6502"/>
                  </a:lnTo>
                  <a:lnTo>
                    <a:pt x="346230" y="4073"/>
                  </a:lnTo>
                  <a:lnTo>
                    <a:pt x="348031" y="1528"/>
                  </a:lnTo>
                  <a:lnTo>
                    <a:pt x="347109" y="764"/>
                  </a:lnTo>
                  <a:lnTo>
                    <a:pt x="347047" y="0"/>
                  </a:lnTo>
                  <a:close/>
                </a:path>
              </a:pathLst>
            </a:custGeom>
            <a:solidFill>
              <a:srgbClr val="CFC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8209225" y="7909424"/>
              <a:ext cx="365125" cy="172720"/>
            </a:xfrm>
            <a:custGeom>
              <a:avLst/>
              <a:gdLst/>
              <a:ahLst/>
              <a:cxnLst/>
              <a:rect l="l" t="t" r="r" b="b"/>
              <a:pathLst>
                <a:path w="365125" h="172720">
                  <a:moveTo>
                    <a:pt x="322032" y="0"/>
                  </a:moveTo>
                  <a:lnTo>
                    <a:pt x="319351" y="586"/>
                  </a:lnTo>
                  <a:lnTo>
                    <a:pt x="316566" y="460"/>
                  </a:lnTo>
                  <a:lnTo>
                    <a:pt x="311969" y="1350"/>
                  </a:lnTo>
                  <a:lnTo>
                    <a:pt x="309990" y="2136"/>
                  </a:lnTo>
                  <a:lnTo>
                    <a:pt x="305854" y="4324"/>
                  </a:lnTo>
                  <a:lnTo>
                    <a:pt x="303592" y="5727"/>
                  </a:lnTo>
                  <a:lnTo>
                    <a:pt x="299132" y="5005"/>
                  </a:lnTo>
                  <a:lnTo>
                    <a:pt x="298587" y="6722"/>
                  </a:lnTo>
                  <a:lnTo>
                    <a:pt x="297383" y="7256"/>
                  </a:lnTo>
                  <a:lnTo>
                    <a:pt x="295174" y="8753"/>
                  </a:lnTo>
                  <a:lnTo>
                    <a:pt x="292734" y="9863"/>
                  </a:lnTo>
                  <a:lnTo>
                    <a:pt x="288671" y="12680"/>
                  </a:lnTo>
                  <a:lnTo>
                    <a:pt x="286378" y="13099"/>
                  </a:lnTo>
                  <a:lnTo>
                    <a:pt x="280881" y="16994"/>
                  </a:lnTo>
                  <a:lnTo>
                    <a:pt x="268494" y="26679"/>
                  </a:lnTo>
                  <a:lnTo>
                    <a:pt x="264379" y="32344"/>
                  </a:lnTo>
                  <a:lnTo>
                    <a:pt x="259698" y="37894"/>
                  </a:lnTo>
                  <a:lnTo>
                    <a:pt x="259594" y="38271"/>
                  </a:lnTo>
                  <a:lnTo>
                    <a:pt x="256128" y="39380"/>
                  </a:lnTo>
                  <a:lnTo>
                    <a:pt x="254610" y="42428"/>
                  </a:lnTo>
                  <a:lnTo>
                    <a:pt x="250788" y="45338"/>
                  </a:lnTo>
                  <a:lnTo>
                    <a:pt x="249625" y="46532"/>
                  </a:lnTo>
                  <a:lnTo>
                    <a:pt x="246180" y="51485"/>
                  </a:lnTo>
                  <a:lnTo>
                    <a:pt x="242421" y="53652"/>
                  </a:lnTo>
                  <a:lnTo>
                    <a:pt x="236830" y="58930"/>
                  </a:lnTo>
                  <a:lnTo>
                    <a:pt x="234652" y="61579"/>
                  </a:lnTo>
                  <a:lnTo>
                    <a:pt x="232453" y="64814"/>
                  </a:lnTo>
                  <a:lnTo>
                    <a:pt x="232296" y="65306"/>
                  </a:lnTo>
                  <a:lnTo>
                    <a:pt x="227029" y="69191"/>
                  </a:lnTo>
                  <a:lnTo>
                    <a:pt x="223919" y="74688"/>
                  </a:lnTo>
                  <a:lnTo>
                    <a:pt x="217270" y="79107"/>
                  </a:lnTo>
                  <a:lnTo>
                    <a:pt x="216265" y="80751"/>
                  </a:lnTo>
                  <a:lnTo>
                    <a:pt x="209501" y="84876"/>
                  </a:lnTo>
                  <a:lnTo>
                    <a:pt x="205679" y="89609"/>
                  </a:lnTo>
                  <a:lnTo>
                    <a:pt x="200213" y="94049"/>
                  </a:lnTo>
                  <a:lnTo>
                    <a:pt x="197564" y="97735"/>
                  </a:lnTo>
                  <a:lnTo>
                    <a:pt x="195889" y="99347"/>
                  </a:lnTo>
                  <a:lnTo>
                    <a:pt x="190842" y="101106"/>
                  </a:lnTo>
                  <a:lnTo>
                    <a:pt x="189523" y="103724"/>
                  </a:lnTo>
                  <a:lnTo>
                    <a:pt x="186360" y="106174"/>
                  </a:lnTo>
                  <a:lnTo>
                    <a:pt x="185355" y="106750"/>
                  </a:lnTo>
                  <a:lnTo>
                    <a:pt x="182015" y="107494"/>
                  </a:lnTo>
                  <a:lnTo>
                    <a:pt x="176088" y="112425"/>
                  </a:lnTo>
                  <a:lnTo>
                    <a:pt x="170214" y="115588"/>
                  </a:lnTo>
                  <a:lnTo>
                    <a:pt x="167240" y="119116"/>
                  </a:lnTo>
                  <a:lnTo>
                    <a:pt x="162340" y="120415"/>
                  </a:lnTo>
                  <a:lnTo>
                    <a:pt x="161241" y="120519"/>
                  </a:lnTo>
                  <a:lnTo>
                    <a:pt x="159586" y="124456"/>
                  </a:lnTo>
                  <a:lnTo>
                    <a:pt x="156581" y="124854"/>
                  </a:lnTo>
                  <a:lnTo>
                    <a:pt x="151859" y="127032"/>
                  </a:lnTo>
                  <a:lnTo>
                    <a:pt x="149566" y="127859"/>
                  </a:lnTo>
                  <a:lnTo>
                    <a:pt x="146822" y="131221"/>
                  </a:lnTo>
                  <a:lnTo>
                    <a:pt x="145084" y="131556"/>
                  </a:lnTo>
                  <a:lnTo>
                    <a:pt x="143493" y="132079"/>
                  </a:lnTo>
                  <a:lnTo>
                    <a:pt x="143063" y="132582"/>
                  </a:lnTo>
                  <a:lnTo>
                    <a:pt x="142875" y="133409"/>
                  </a:lnTo>
                  <a:lnTo>
                    <a:pt x="142288" y="133859"/>
                  </a:lnTo>
                  <a:lnTo>
                    <a:pt x="130247" y="138624"/>
                  </a:lnTo>
                  <a:lnTo>
                    <a:pt x="127776" y="138906"/>
                  </a:lnTo>
                  <a:lnTo>
                    <a:pt x="123870" y="142424"/>
                  </a:lnTo>
                  <a:lnTo>
                    <a:pt x="116593" y="146026"/>
                  </a:lnTo>
                  <a:lnTo>
                    <a:pt x="114174" y="146016"/>
                  </a:lnTo>
                  <a:lnTo>
                    <a:pt x="108342" y="149744"/>
                  </a:lnTo>
                  <a:lnTo>
                    <a:pt x="103954" y="150686"/>
                  </a:lnTo>
                  <a:lnTo>
                    <a:pt x="96792" y="153272"/>
                  </a:lnTo>
                  <a:lnTo>
                    <a:pt x="89641" y="156340"/>
                  </a:lnTo>
                  <a:lnTo>
                    <a:pt x="81955" y="157775"/>
                  </a:lnTo>
                  <a:lnTo>
                    <a:pt x="70280" y="161942"/>
                  </a:lnTo>
                  <a:lnTo>
                    <a:pt x="65715" y="162895"/>
                  </a:lnTo>
                  <a:lnTo>
                    <a:pt x="55736" y="166267"/>
                  </a:lnTo>
                  <a:lnTo>
                    <a:pt x="49925" y="168036"/>
                  </a:lnTo>
                  <a:lnTo>
                    <a:pt x="43181" y="167502"/>
                  </a:lnTo>
                  <a:lnTo>
                    <a:pt x="40291" y="166288"/>
                  </a:lnTo>
                  <a:lnTo>
                    <a:pt x="38511" y="166267"/>
                  </a:lnTo>
                  <a:lnTo>
                    <a:pt x="36815" y="167387"/>
                  </a:lnTo>
                  <a:lnTo>
                    <a:pt x="34543" y="168424"/>
                  </a:lnTo>
                  <a:lnTo>
                    <a:pt x="33203" y="168204"/>
                  </a:lnTo>
                  <a:lnTo>
                    <a:pt x="32815" y="169555"/>
                  </a:lnTo>
                  <a:lnTo>
                    <a:pt x="29842" y="170916"/>
                  </a:lnTo>
                  <a:lnTo>
                    <a:pt x="27412" y="170570"/>
                  </a:lnTo>
                  <a:lnTo>
                    <a:pt x="24208" y="167691"/>
                  </a:lnTo>
                  <a:lnTo>
                    <a:pt x="19591" y="168298"/>
                  </a:lnTo>
                  <a:lnTo>
                    <a:pt x="17360" y="164905"/>
                  </a:lnTo>
                  <a:lnTo>
                    <a:pt x="11203" y="160989"/>
                  </a:lnTo>
                  <a:lnTo>
                    <a:pt x="5905" y="161419"/>
                  </a:lnTo>
                  <a:lnTo>
                    <a:pt x="3748" y="159188"/>
                  </a:lnTo>
                  <a:lnTo>
                    <a:pt x="272" y="156822"/>
                  </a:lnTo>
                  <a:lnTo>
                    <a:pt x="0" y="157147"/>
                  </a:lnTo>
                  <a:lnTo>
                    <a:pt x="345" y="157743"/>
                  </a:lnTo>
                  <a:lnTo>
                    <a:pt x="1162" y="158120"/>
                  </a:lnTo>
                  <a:lnTo>
                    <a:pt x="1821" y="158686"/>
                  </a:lnTo>
                  <a:lnTo>
                    <a:pt x="3434" y="160947"/>
                  </a:lnTo>
                  <a:lnTo>
                    <a:pt x="4303" y="162843"/>
                  </a:lnTo>
                  <a:lnTo>
                    <a:pt x="6732" y="162340"/>
                  </a:lnTo>
                  <a:lnTo>
                    <a:pt x="7622" y="162937"/>
                  </a:lnTo>
                  <a:lnTo>
                    <a:pt x="8648" y="162016"/>
                  </a:lnTo>
                  <a:lnTo>
                    <a:pt x="10774" y="163188"/>
                  </a:lnTo>
                  <a:lnTo>
                    <a:pt x="12188" y="163387"/>
                  </a:lnTo>
                  <a:lnTo>
                    <a:pt x="14156" y="164560"/>
                  </a:lnTo>
                  <a:lnTo>
                    <a:pt x="14366" y="164989"/>
                  </a:lnTo>
                  <a:lnTo>
                    <a:pt x="17810" y="167492"/>
                  </a:lnTo>
                  <a:lnTo>
                    <a:pt x="19549" y="168968"/>
                  </a:lnTo>
                  <a:lnTo>
                    <a:pt x="26512" y="171157"/>
                  </a:lnTo>
                  <a:lnTo>
                    <a:pt x="29056" y="172497"/>
                  </a:lnTo>
                  <a:lnTo>
                    <a:pt x="34156" y="172465"/>
                  </a:lnTo>
                  <a:lnTo>
                    <a:pt x="35998" y="172214"/>
                  </a:lnTo>
                  <a:lnTo>
                    <a:pt x="38532" y="170057"/>
                  </a:lnTo>
                  <a:lnTo>
                    <a:pt x="39360" y="169869"/>
                  </a:lnTo>
                  <a:lnTo>
                    <a:pt x="44061" y="171397"/>
                  </a:lnTo>
                  <a:lnTo>
                    <a:pt x="47380" y="169607"/>
                  </a:lnTo>
                  <a:lnTo>
                    <a:pt x="49244" y="169858"/>
                  </a:lnTo>
                  <a:lnTo>
                    <a:pt x="50898" y="169523"/>
                  </a:lnTo>
                  <a:lnTo>
                    <a:pt x="51862" y="169911"/>
                  </a:lnTo>
                  <a:lnTo>
                    <a:pt x="54302" y="169335"/>
                  </a:lnTo>
                  <a:lnTo>
                    <a:pt x="56490" y="167774"/>
                  </a:lnTo>
                  <a:lnTo>
                    <a:pt x="62427" y="167743"/>
                  </a:lnTo>
                  <a:lnTo>
                    <a:pt x="65285" y="165439"/>
                  </a:lnTo>
                  <a:lnTo>
                    <a:pt x="70783" y="166120"/>
                  </a:lnTo>
                  <a:lnTo>
                    <a:pt x="75861" y="162131"/>
                  </a:lnTo>
                  <a:lnTo>
                    <a:pt x="80102" y="163021"/>
                  </a:lnTo>
                  <a:lnTo>
                    <a:pt x="82594" y="161513"/>
                  </a:lnTo>
                  <a:lnTo>
                    <a:pt x="87714" y="159565"/>
                  </a:lnTo>
                  <a:lnTo>
                    <a:pt x="90060" y="158173"/>
                  </a:lnTo>
                  <a:lnTo>
                    <a:pt x="93327" y="158099"/>
                  </a:lnTo>
                  <a:lnTo>
                    <a:pt x="96196" y="155555"/>
                  </a:lnTo>
                  <a:lnTo>
                    <a:pt x="99829" y="155963"/>
                  </a:lnTo>
                  <a:lnTo>
                    <a:pt x="107797" y="153011"/>
                  </a:lnTo>
                  <a:lnTo>
                    <a:pt x="112750" y="151555"/>
                  </a:lnTo>
                  <a:lnTo>
                    <a:pt x="119703" y="147670"/>
                  </a:lnTo>
                  <a:lnTo>
                    <a:pt x="122059" y="146089"/>
                  </a:lnTo>
                  <a:lnTo>
                    <a:pt x="125744" y="145095"/>
                  </a:lnTo>
                  <a:lnTo>
                    <a:pt x="128519" y="142749"/>
                  </a:lnTo>
                  <a:lnTo>
                    <a:pt x="131912" y="142686"/>
                  </a:lnTo>
                  <a:lnTo>
                    <a:pt x="133901" y="141189"/>
                  </a:lnTo>
                  <a:lnTo>
                    <a:pt x="137556" y="139283"/>
                  </a:lnTo>
                  <a:lnTo>
                    <a:pt x="139283" y="139430"/>
                  </a:lnTo>
                  <a:lnTo>
                    <a:pt x="142498" y="137880"/>
                  </a:lnTo>
                  <a:lnTo>
                    <a:pt x="143922" y="136906"/>
                  </a:lnTo>
                  <a:lnTo>
                    <a:pt x="146885" y="134205"/>
                  </a:lnTo>
                  <a:lnTo>
                    <a:pt x="150121" y="132666"/>
                  </a:lnTo>
                  <a:lnTo>
                    <a:pt x="152215" y="129064"/>
                  </a:lnTo>
                  <a:lnTo>
                    <a:pt x="159063" y="127786"/>
                  </a:lnTo>
                  <a:lnTo>
                    <a:pt x="160361" y="127158"/>
                  </a:lnTo>
                  <a:lnTo>
                    <a:pt x="162989" y="124687"/>
                  </a:lnTo>
                  <a:lnTo>
                    <a:pt x="164560" y="123545"/>
                  </a:lnTo>
                  <a:lnTo>
                    <a:pt x="167042" y="122739"/>
                  </a:lnTo>
                  <a:lnTo>
                    <a:pt x="170183" y="119420"/>
                  </a:lnTo>
                  <a:lnTo>
                    <a:pt x="174067" y="117567"/>
                  </a:lnTo>
                  <a:lnTo>
                    <a:pt x="180905" y="112425"/>
                  </a:lnTo>
                  <a:lnTo>
                    <a:pt x="183973" y="108928"/>
                  </a:lnTo>
                  <a:lnTo>
                    <a:pt x="189345" y="107787"/>
                  </a:lnTo>
                  <a:lnTo>
                    <a:pt x="190140" y="107305"/>
                  </a:lnTo>
                  <a:lnTo>
                    <a:pt x="190852" y="105933"/>
                  </a:lnTo>
                  <a:lnTo>
                    <a:pt x="191292" y="105588"/>
                  </a:lnTo>
                  <a:lnTo>
                    <a:pt x="191952" y="105536"/>
                  </a:lnTo>
                  <a:lnTo>
                    <a:pt x="194203" y="104635"/>
                  </a:lnTo>
                  <a:lnTo>
                    <a:pt x="196297" y="103567"/>
                  </a:lnTo>
                  <a:lnTo>
                    <a:pt x="197428" y="100248"/>
                  </a:lnTo>
                  <a:lnTo>
                    <a:pt x="200433" y="99002"/>
                  </a:lnTo>
                  <a:lnTo>
                    <a:pt x="201941" y="96552"/>
                  </a:lnTo>
                  <a:lnTo>
                    <a:pt x="208046" y="91431"/>
                  </a:lnTo>
                  <a:lnTo>
                    <a:pt x="210873" y="87683"/>
                  </a:lnTo>
                  <a:lnTo>
                    <a:pt x="212506" y="86573"/>
                  </a:lnTo>
                  <a:lnTo>
                    <a:pt x="216297" y="84772"/>
                  </a:lnTo>
                  <a:lnTo>
                    <a:pt x="219207" y="81013"/>
                  </a:lnTo>
                  <a:lnTo>
                    <a:pt x="222296" y="79097"/>
                  </a:lnTo>
                  <a:lnTo>
                    <a:pt x="226296" y="76008"/>
                  </a:lnTo>
                  <a:lnTo>
                    <a:pt x="226652" y="74594"/>
                  </a:lnTo>
                  <a:lnTo>
                    <a:pt x="232652" y="69966"/>
                  </a:lnTo>
                  <a:lnTo>
                    <a:pt x="236223" y="64971"/>
                  </a:lnTo>
                  <a:lnTo>
                    <a:pt x="241563" y="58458"/>
                  </a:lnTo>
                  <a:lnTo>
                    <a:pt x="243144" y="56846"/>
                  </a:lnTo>
                  <a:lnTo>
                    <a:pt x="247427" y="54783"/>
                  </a:lnTo>
                  <a:lnTo>
                    <a:pt x="253039" y="47014"/>
                  </a:lnTo>
                  <a:lnTo>
                    <a:pt x="257217" y="44229"/>
                  </a:lnTo>
                  <a:lnTo>
                    <a:pt x="263520" y="36606"/>
                  </a:lnTo>
                  <a:lnTo>
                    <a:pt x="269677" y="31255"/>
                  </a:lnTo>
                  <a:lnTo>
                    <a:pt x="272557" y="26124"/>
                  </a:lnTo>
                  <a:lnTo>
                    <a:pt x="279300" y="22250"/>
                  </a:lnTo>
                  <a:lnTo>
                    <a:pt x="279729" y="20072"/>
                  </a:lnTo>
                  <a:lnTo>
                    <a:pt x="281122" y="18742"/>
                  </a:lnTo>
                  <a:lnTo>
                    <a:pt x="283007" y="18093"/>
                  </a:lnTo>
                  <a:lnTo>
                    <a:pt x="284075" y="16187"/>
                  </a:lnTo>
                  <a:lnTo>
                    <a:pt x="285980" y="15580"/>
                  </a:lnTo>
                  <a:lnTo>
                    <a:pt x="286452" y="15067"/>
                  </a:lnTo>
                  <a:lnTo>
                    <a:pt x="289059" y="15308"/>
                  </a:lnTo>
                  <a:lnTo>
                    <a:pt x="290148" y="14910"/>
                  </a:lnTo>
                  <a:lnTo>
                    <a:pt x="292210" y="12135"/>
                  </a:lnTo>
                  <a:lnTo>
                    <a:pt x="294441" y="12031"/>
                  </a:lnTo>
                  <a:lnTo>
                    <a:pt x="296210" y="10135"/>
                  </a:lnTo>
                  <a:lnTo>
                    <a:pt x="297195" y="9549"/>
                  </a:lnTo>
                  <a:lnTo>
                    <a:pt x="298566" y="10020"/>
                  </a:lnTo>
                  <a:lnTo>
                    <a:pt x="299373" y="8963"/>
                  </a:lnTo>
                  <a:lnTo>
                    <a:pt x="300221" y="8376"/>
                  </a:lnTo>
                  <a:lnTo>
                    <a:pt x="300901" y="7497"/>
                  </a:lnTo>
                  <a:lnTo>
                    <a:pt x="302022" y="7361"/>
                  </a:lnTo>
                  <a:lnTo>
                    <a:pt x="304545" y="6491"/>
                  </a:lnTo>
                  <a:lnTo>
                    <a:pt x="307027" y="5371"/>
                  </a:lnTo>
                  <a:lnTo>
                    <a:pt x="314639" y="3444"/>
                  </a:lnTo>
                  <a:lnTo>
                    <a:pt x="321162" y="2397"/>
                  </a:lnTo>
                  <a:lnTo>
                    <a:pt x="330377" y="3005"/>
                  </a:lnTo>
                  <a:lnTo>
                    <a:pt x="331906" y="1842"/>
                  </a:lnTo>
                  <a:lnTo>
                    <a:pt x="337675" y="3319"/>
                  </a:lnTo>
                  <a:lnTo>
                    <a:pt x="339288" y="3486"/>
                  </a:lnTo>
                  <a:lnTo>
                    <a:pt x="340345" y="4010"/>
                  </a:lnTo>
                  <a:lnTo>
                    <a:pt x="341497" y="3151"/>
                  </a:lnTo>
                  <a:lnTo>
                    <a:pt x="342555" y="3696"/>
                  </a:lnTo>
                  <a:lnTo>
                    <a:pt x="348062" y="5528"/>
                  </a:lnTo>
                  <a:lnTo>
                    <a:pt x="353832" y="6114"/>
                  </a:lnTo>
                  <a:lnTo>
                    <a:pt x="355968" y="8146"/>
                  </a:lnTo>
                  <a:lnTo>
                    <a:pt x="360125" y="10230"/>
                  </a:lnTo>
                  <a:lnTo>
                    <a:pt x="362051" y="10596"/>
                  </a:lnTo>
                  <a:lnTo>
                    <a:pt x="363905" y="11999"/>
                  </a:lnTo>
                  <a:lnTo>
                    <a:pt x="364543" y="11832"/>
                  </a:lnTo>
                  <a:lnTo>
                    <a:pt x="364847" y="11235"/>
                  </a:lnTo>
                  <a:lnTo>
                    <a:pt x="364407" y="10324"/>
                  </a:lnTo>
                  <a:lnTo>
                    <a:pt x="363622" y="9894"/>
                  </a:lnTo>
                  <a:lnTo>
                    <a:pt x="363151" y="9277"/>
                  </a:lnTo>
                  <a:lnTo>
                    <a:pt x="361454" y="9046"/>
                  </a:lnTo>
                  <a:lnTo>
                    <a:pt x="360502" y="8701"/>
                  </a:lnTo>
                  <a:lnTo>
                    <a:pt x="359214" y="7193"/>
                  </a:lnTo>
                  <a:lnTo>
                    <a:pt x="358324" y="7130"/>
                  </a:lnTo>
                  <a:lnTo>
                    <a:pt x="357633" y="6680"/>
                  </a:lnTo>
                  <a:lnTo>
                    <a:pt x="357172" y="6722"/>
                  </a:lnTo>
                  <a:lnTo>
                    <a:pt x="355978" y="5277"/>
                  </a:lnTo>
                  <a:lnTo>
                    <a:pt x="349622" y="3413"/>
                  </a:lnTo>
                  <a:lnTo>
                    <a:pt x="338617" y="1151"/>
                  </a:lnTo>
                  <a:lnTo>
                    <a:pt x="337476" y="638"/>
                  </a:lnTo>
                  <a:lnTo>
                    <a:pt x="326796" y="586"/>
                  </a:lnTo>
                  <a:lnTo>
                    <a:pt x="322032" y="0"/>
                  </a:lnTo>
                  <a:close/>
                </a:path>
              </a:pathLst>
            </a:custGeom>
            <a:solidFill>
              <a:srgbClr val="CCC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8206461" y="7906314"/>
              <a:ext cx="332105" cy="167640"/>
            </a:xfrm>
            <a:custGeom>
              <a:avLst/>
              <a:gdLst/>
              <a:ahLst/>
              <a:cxnLst/>
              <a:rect l="l" t="t" r="r" b="b"/>
              <a:pathLst>
                <a:path w="332105" h="167640">
                  <a:moveTo>
                    <a:pt x="326094" y="0"/>
                  </a:moveTo>
                  <a:lnTo>
                    <a:pt x="322011" y="0"/>
                  </a:lnTo>
                  <a:lnTo>
                    <a:pt x="314639" y="1120"/>
                  </a:lnTo>
                  <a:lnTo>
                    <a:pt x="307529" y="4209"/>
                  </a:lnTo>
                  <a:lnTo>
                    <a:pt x="306210" y="4104"/>
                  </a:lnTo>
                  <a:lnTo>
                    <a:pt x="303550" y="4418"/>
                  </a:lnTo>
                  <a:lnTo>
                    <a:pt x="302137" y="4334"/>
                  </a:lnTo>
                  <a:lnTo>
                    <a:pt x="300032" y="5821"/>
                  </a:lnTo>
                  <a:lnTo>
                    <a:pt x="299404" y="6628"/>
                  </a:lnTo>
                  <a:lnTo>
                    <a:pt x="298619" y="7277"/>
                  </a:lnTo>
                  <a:lnTo>
                    <a:pt x="293729" y="8387"/>
                  </a:lnTo>
                  <a:lnTo>
                    <a:pt x="290954" y="11141"/>
                  </a:lnTo>
                  <a:lnTo>
                    <a:pt x="285226" y="14690"/>
                  </a:lnTo>
                  <a:lnTo>
                    <a:pt x="282933" y="16638"/>
                  </a:lnTo>
                  <a:lnTo>
                    <a:pt x="279446" y="17685"/>
                  </a:lnTo>
                  <a:lnTo>
                    <a:pt x="276473" y="20638"/>
                  </a:lnTo>
                  <a:lnTo>
                    <a:pt x="274044" y="22208"/>
                  </a:lnTo>
                  <a:lnTo>
                    <a:pt x="270745" y="23716"/>
                  </a:lnTo>
                  <a:lnTo>
                    <a:pt x="268934" y="26889"/>
                  </a:lnTo>
                  <a:lnTo>
                    <a:pt x="266285" y="29349"/>
                  </a:lnTo>
                  <a:lnTo>
                    <a:pt x="263353" y="32407"/>
                  </a:lnTo>
                  <a:lnTo>
                    <a:pt x="261458" y="35590"/>
                  </a:lnTo>
                  <a:lnTo>
                    <a:pt x="259866" y="37360"/>
                  </a:lnTo>
                  <a:lnTo>
                    <a:pt x="249385" y="45726"/>
                  </a:lnTo>
                  <a:lnTo>
                    <a:pt x="244851" y="50825"/>
                  </a:lnTo>
                  <a:lnTo>
                    <a:pt x="240411" y="53610"/>
                  </a:lnTo>
                  <a:lnTo>
                    <a:pt x="239123" y="56008"/>
                  </a:lnTo>
                  <a:lnTo>
                    <a:pt x="230579" y="63767"/>
                  </a:lnTo>
                  <a:lnTo>
                    <a:pt x="224056" y="72720"/>
                  </a:lnTo>
                  <a:lnTo>
                    <a:pt x="218433" y="76196"/>
                  </a:lnTo>
                  <a:lnTo>
                    <a:pt x="212244" y="82458"/>
                  </a:lnTo>
                  <a:lnTo>
                    <a:pt x="209909" y="83578"/>
                  </a:lnTo>
                  <a:lnTo>
                    <a:pt x="202747" y="88164"/>
                  </a:lnTo>
                  <a:lnTo>
                    <a:pt x="200674" y="93086"/>
                  </a:lnTo>
                  <a:lnTo>
                    <a:pt x="198224" y="93536"/>
                  </a:lnTo>
                  <a:lnTo>
                    <a:pt x="193240" y="98415"/>
                  </a:lnTo>
                  <a:lnTo>
                    <a:pt x="188538" y="100237"/>
                  </a:lnTo>
                  <a:lnTo>
                    <a:pt x="183889" y="104038"/>
                  </a:lnTo>
                  <a:lnTo>
                    <a:pt x="179806" y="104625"/>
                  </a:lnTo>
                  <a:lnTo>
                    <a:pt x="178329" y="105452"/>
                  </a:lnTo>
                  <a:lnTo>
                    <a:pt x="176895" y="107797"/>
                  </a:lnTo>
                  <a:lnTo>
                    <a:pt x="175020" y="108478"/>
                  </a:lnTo>
                  <a:lnTo>
                    <a:pt x="174664" y="108750"/>
                  </a:lnTo>
                  <a:lnTo>
                    <a:pt x="174560" y="109713"/>
                  </a:lnTo>
                  <a:lnTo>
                    <a:pt x="174800" y="110258"/>
                  </a:lnTo>
                  <a:lnTo>
                    <a:pt x="169890" y="113483"/>
                  </a:lnTo>
                  <a:lnTo>
                    <a:pt x="167942" y="116038"/>
                  </a:lnTo>
                  <a:lnTo>
                    <a:pt x="165879" y="116205"/>
                  </a:lnTo>
                  <a:lnTo>
                    <a:pt x="162853" y="118813"/>
                  </a:lnTo>
                  <a:lnTo>
                    <a:pt x="159523" y="119891"/>
                  </a:lnTo>
                  <a:lnTo>
                    <a:pt x="153126" y="123954"/>
                  </a:lnTo>
                  <a:lnTo>
                    <a:pt x="150613" y="126216"/>
                  </a:lnTo>
                  <a:lnTo>
                    <a:pt x="149597" y="126928"/>
                  </a:lnTo>
                  <a:lnTo>
                    <a:pt x="145377" y="127996"/>
                  </a:lnTo>
                  <a:lnTo>
                    <a:pt x="143199" y="130069"/>
                  </a:lnTo>
                  <a:lnTo>
                    <a:pt x="140383" y="132299"/>
                  </a:lnTo>
                  <a:lnTo>
                    <a:pt x="139953" y="132875"/>
                  </a:lnTo>
                  <a:lnTo>
                    <a:pt x="136016" y="132812"/>
                  </a:lnTo>
                  <a:lnTo>
                    <a:pt x="133964" y="135126"/>
                  </a:lnTo>
                  <a:lnTo>
                    <a:pt x="129420" y="139147"/>
                  </a:lnTo>
                  <a:lnTo>
                    <a:pt x="126477" y="139911"/>
                  </a:lnTo>
                  <a:lnTo>
                    <a:pt x="121786" y="141608"/>
                  </a:lnTo>
                  <a:lnTo>
                    <a:pt x="119493" y="141430"/>
                  </a:lnTo>
                  <a:lnTo>
                    <a:pt x="115525" y="143440"/>
                  </a:lnTo>
                  <a:lnTo>
                    <a:pt x="113012" y="144173"/>
                  </a:lnTo>
                  <a:lnTo>
                    <a:pt x="108907" y="146529"/>
                  </a:lnTo>
                  <a:lnTo>
                    <a:pt x="106960" y="147115"/>
                  </a:lnTo>
                  <a:lnTo>
                    <a:pt x="103588" y="147157"/>
                  </a:lnTo>
                  <a:lnTo>
                    <a:pt x="102373" y="147409"/>
                  </a:lnTo>
                  <a:lnTo>
                    <a:pt x="96007" y="151346"/>
                  </a:lnTo>
                  <a:lnTo>
                    <a:pt x="81306" y="155377"/>
                  </a:lnTo>
                  <a:lnTo>
                    <a:pt x="78091" y="155000"/>
                  </a:lnTo>
                  <a:lnTo>
                    <a:pt x="73735" y="158319"/>
                  </a:lnTo>
                  <a:lnTo>
                    <a:pt x="68657" y="158476"/>
                  </a:lnTo>
                  <a:lnTo>
                    <a:pt x="60731" y="165073"/>
                  </a:lnTo>
                  <a:lnTo>
                    <a:pt x="58563" y="164665"/>
                  </a:lnTo>
                  <a:lnTo>
                    <a:pt x="48689" y="164487"/>
                  </a:lnTo>
                  <a:lnTo>
                    <a:pt x="41757" y="163440"/>
                  </a:lnTo>
                  <a:lnTo>
                    <a:pt x="38941" y="164790"/>
                  </a:lnTo>
                  <a:lnTo>
                    <a:pt x="32857" y="164654"/>
                  </a:lnTo>
                  <a:lnTo>
                    <a:pt x="29810" y="165303"/>
                  </a:lnTo>
                  <a:lnTo>
                    <a:pt x="26889" y="163974"/>
                  </a:lnTo>
                  <a:lnTo>
                    <a:pt x="25821" y="163953"/>
                  </a:lnTo>
                  <a:lnTo>
                    <a:pt x="22114" y="162780"/>
                  </a:lnTo>
                  <a:lnTo>
                    <a:pt x="17947" y="162518"/>
                  </a:lnTo>
                  <a:lnTo>
                    <a:pt x="14973" y="158162"/>
                  </a:lnTo>
                  <a:lnTo>
                    <a:pt x="11716" y="157681"/>
                  </a:lnTo>
                  <a:lnTo>
                    <a:pt x="9319" y="155408"/>
                  </a:lnTo>
                  <a:lnTo>
                    <a:pt x="4031" y="156455"/>
                  </a:lnTo>
                  <a:lnTo>
                    <a:pt x="1947" y="152309"/>
                  </a:lnTo>
                  <a:lnTo>
                    <a:pt x="1277" y="151869"/>
                  </a:lnTo>
                  <a:lnTo>
                    <a:pt x="1109" y="150728"/>
                  </a:lnTo>
                  <a:lnTo>
                    <a:pt x="0" y="150895"/>
                  </a:lnTo>
                  <a:lnTo>
                    <a:pt x="596" y="154183"/>
                  </a:lnTo>
                  <a:lnTo>
                    <a:pt x="2994" y="156455"/>
                  </a:lnTo>
                  <a:lnTo>
                    <a:pt x="5518" y="159649"/>
                  </a:lnTo>
                  <a:lnTo>
                    <a:pt x="12921" y="159136"/>
                  </a:lnTo>
                  <a:lnTo>
                    <a:pt x="17758" y="164340"/>
                  </a:lnTo>
                  <a:lnTo>
                    <a:pt x="19130" y="163837"/>
                  </a:lnTo>
                  <a:lnTo>
                    <a:pt x="20166" y="164162"/>
                  </a:lnTo>
                  <a:lnTo>
                    <a:pt x="24637" y="167000"/>
                  </a:lnTo>
                  <a:lnTo>
                    <a:pt x="36019" y="167576"/>
                  </a:lnTo>
                  <a:lnTo>
                    <a:pt x="39852" y="166089"/>
                  </a:lnTo>
                  <a:lnTo>
                    <a:pt x="46040" y="165701"/>
                  </a:lnTo>
                  <a:lnTo>
                    <a:pt x="48417" y="166727"/>
                  </a:lnTo>
                  <a:lnTo>
                    <a:pt x="49789" y="167136"/>
                  </a:lnTo>
                  <a:lnTo>
                    <a:pt x="54312" y="165994"/>
                  </a:lnTo>
                  <a:lnTo>
                    <a:pt x="57464" y="166884"/>
                  </a:lnTo>
                  <a:lnTo>
                    <a:pt x="62919" y="166256"/>
                  </a:lnTo>
                  <a:lnTo>
                    <a:pt x="64835" y="165042"/>
                  </a:lnTo>
                  <a:lnTo>
                    <a:pt x="68521" y="162141"/>
                  </a:lnTo>
                  <a:lnTo>
                    <a:pt x="70594" y="161031"/>
                  </a:lnTo>
                  <a:lnTo>
                    <a:pt x="75421" y="159921"/>
                  </a:lnTo>
                  <a:lnTo>
                    <a:pt x="77903" y="157461"/>
                  </a:lnTo>
                  <a:lnTo>
                    <a:pt x="84363" y="157859"/>
                  </a:lnTo>
                  <a:lnTo>
                    <a:pt x="86426" y="157293"/>
                  </a:lnTo>
                  <a:lnTo>
                    <a:pt x="90332" y="154654"/>
                  </a:lnTo>
                  <a:lnTo>
                    <a:pt x="92656" y="154508"/>
                  </a:lnTo>
                  <a:lnTo>
                    <a:pt x="99965" y="151712"/>
                  </a:lnTo>
                  <a:lnTo>
                    <a:pt x="103588" y="149325"/>
                  </a:lnTo>
                  <a:lnTo>
                    <a:pt x="104824" y="148937"/>
                  </a:lnTo>
                  <a:lnTo>
                    <a:pt x="107169" y="151147"/>
                  </a:lnTo>
                  <a:lnTo>
                    <a:pt x="107965" y="150707"/>
                  </a:lnTo>
                  <a:lnTo>
                    <a:pt x="109336" y="148885"/>
                  </a:lnTo>
                  <a:lnTo>
                    <a:pt x="110405" y="148613"/>
                  </a:lnTo>
                  <a:lnTo>
                    <a:pt x="114750" y="145032"/>
                  </a:lnTo>
                  <a:lnTo>
                    <a:pt x="119682" y="145566"/>
                  </a:lnTo>
                  <a:lnTo>
                    <a:pt x="126226" y="141838"/>
                  </a:lnTo>
                  <a:lnTo>
                    <a:pt x="134948" y="138362"/>
                  </a:lnTo>
                  <a:lnTo>
                    <a:pt x="136425" y="136351"/>
                  </a:lnTo>
                  <a:lnTo>
                    <a:pt x="137147" y="135901"/>
                  </a:lnTo>
                  <a:lnTo>
                    <a:pt x="140655" y="135807"/>
                  </a:lnTo>
                  <a:lnTo>
                    <a:pt x="142822" y="134645"/>
                  </a:lnTo>
                  <a:lnTo>
                    <a:pt x="146278" y="130446"/>
                  </a:lnTo>
                  <a:lnTo>
                    <a:pt x="149210" y="130456"/>
                  </a:lnTo>
                  <a:lnTo>
                    <a:pt x="154152" y="126195"/>
                  </a:lnTo>
                  <a:lnTo>
                    <a:pt x="157576" y="124394"/>
                  </a:lnTo>
                  <a:lnTo>
                    <a:pt x="161691" y="121378"/>
                  </a:lnTo>
                  <a:lnTo>
                    <a:pt x="163178" y="122216"/>
                  </a:lnTo>
                  <a:lnTo>
                    <a:pt x="165282" y="118750"/>
                  </a:lnTo>
                  <a:lnTo>
                    <a:pt x="168151" y="118404"/>
                  </a:lnTo>
                  <a:lnTo>
                    <a:pt x="172277" y="115514"/>
                  </a:lnTo>
                  <a:lnTo>
                    <a:pt x="174026" y="113776"/>
                  </a:lnTo>
                  <a:lnTo>
                    <a:pt x="177387" y="111473"/>
                  </a:lnTo>
                  <a:lnTo>
                    <a:pt x="178601" y="110446"/>
                  </a:lnTo>
                  <a:lnTo>
                    <a:pt x="180057" y="107316"/>
                  </a:lnTo>
                  <a:lnTo>
                    <a:pt x="181753" y="107179"/>
                  </a:lnTo>
                  <a:lnTo>
                    <a:pt x="183795" y="106635"/>
                  </a:lnTo>
                  <a:lnTo>
                    <a:pt x="184423" y="106687"/>
                  </a:lnTo>
                  <a:lnTo>
                    <a:pt x="188800" y="102876"/>
                  </a:lnTo>
                  <a:lnTo>
                    <a:pt x="193742" y="101106"/>
                  </a:lnTo>
                  <a:lnTo>
                    <a:pt x="201344" y="94876"/>
                  </a:lnTo>
                  <a:lnTo>
                    <a:pt x="204464" y="93400"/>
                  </a:lnTo>
                  <a:lnTo>
                    <a:pt x="204758" y="92290"/>
                  </a:lnTo>
                  <a:lnTo>
                    <a:pt x="207187" y="88583"/>
                  </a:lnTo>
                  <a:lnTo>
                    <a:pt x="208967" y="85515"/>
                  </a:lnTo>
                  <a:lnTo>
                    <a:pt x="213721" y="84814"/>
                  </a:lnTo>
                  <a:lnTo>
                    <a:pt x="215794" y="81327"/>
                  </a:lnTo>
                  <a:lnTo>
                    <a:pt x="217574" y="79798"/>
                  </a:lnTo>
                  <a:lnTo>
                    <a:pt x="222286" y="77023"/>
                  </a:lnTo>
                  <a:lnTo>
                    <a:pt x="229563" y="69160"/>
                  </a:lnTo>
                  <a:lnTo>
                    <a:pt x="231783" y="64846"/>
                  </a:lnTo>
                  <a:lnTo>
                    <a:pt x="238160" y="60259"/>
                  </a:lnTo>
                  <a:lnTo>
                    <a:pt x="240055" y="57673"/>
                  </a:lnTo>
                  <a:lnTo>
                    <a:pt x="245898" y="52616"/>
                  </a:lnTo>
                  <a:lnTo>
                    <a:pt x="248756" y="48668"/>
                  </a:lnTo>
                  <a:lnTo>
                    <a:pt x="255845" y="43276"/>
                  </a:lnTo>
                  <a:lnTo>
                    <a:pt x="259416" y="41213"/>
                  </a:lnTo>
                  <a:lnTo>
                    <a:pt x="274201" y="23350"/>
                  </a:lnTo>
                  <a:lnTo>
                    <a:pt x="276138" y="22795"/>
                  </a:lnTo>
                  <a:lnTo>
                    <a:pt x="282263" y="18973"/>
                  </a:lnTo>
                  <a:lnTo>
                    <a:pt x="294546" y="10460"/>
                  </a:lnTo>
                  <a:lnTo>
                    <a:pt x="299121" y="9727"/>
                  </a:lnTo>
                  <a:lnTo>
                    <a:pt x="302315" y="5738"/>
                  </a:lnTo>
                  <a:lnTo>
                    <a:pt x="302933" y="5539"/>
                  </a:lnTo>
                  <a:lnTo>
                    <a:pt x="306744" y="6586"/>
                  </a:lnTo>
                  <a:lnTo>
                    <a:pt x="309519" y="5738"/>
                  </a:lnTo>
                  <a:lnTo>
                    <a:pt x="312838" y="3340"/>
                  </a:lnTo>
                  <a:lnTo>
                    <a:pt x="318786" y="2565"/>
                  </a:lnTo>
                  <a:lnTo>
                    <a:pt x="322806" y="1015"/>
                  </a:lnTo>
                  <a:lnTo>
                    <a:pt x="328482" y="2324"/>
                  </a:lnTo>
                  <a:lnTo>
                    <a:pt x="330021" y="1937"/>
                  </a:lnTo>
                  <a:lnTo>
                    <a:pt x="331476" y="1874"/>
                  </a:lnTo>
                  <a:lnTo>
                    <a:pt x="331455" y="1015"/>
                  </a:lnTo>
                  <a:lnTo>
                    <a:pt x="326094" y="0"/>
                  </a:lnTo>
                  <a:close/>
                </a:path>
              </a:pathLst>
            </a:custGeom>
            <a:solidFill>
              <a:srgbClr val="CFC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8644165" y="7916303"/>
              <a:ext cx="208915" cy="68580"/>
            </a:xfrm>
            <a:custGeom>
              <a:avLst/>
              <a:gdLst/>
              <a:ahLst/>
              <a:cxnLst/>
              <a:rect l="l" t="t" r="r" b="b"/>
              <a:pathLst>
                <a:path w="208915" h="68579">
                  <a:moveTo>
                    <a:pt x="208349" y="0"/>
                  </a:moveTo>
                  <a:lnTo>
                    <a:pt x="206255" y="324"/>
                  </a:lnTo>
                  <a:lnTo>
                    <a:pt x="205962" y="2680"/>
                  </a:lnTo>
                  <a:lnTo>
                    <a:pt x="202821" y="4345"/>
                  </a:lnTo>
                  <a:lnTo>
                    <a:pt x="201773" y="5800"/>
                  </a:lnTo>
                  <a:lnTo>
                    <a:pt x="199543" y="6649"/>
                  </a:lnTo>
                  <a:lnTo>
                    <a:pt x="198967" y="7151"/>
                  </a:lnTo>
                  <a:lnTo>
                    <a:pt x="199166" y="9968"/>
                  </a:lnTo>
                  <a:lnTo>
                    <a:pt x="192674" y="12250"/>
                  </a:lnTo>
                  <a:lnTo>
                    <a:pt x="183701" y="18428"/>
                  </a:lnTo>
                  <a:lnTo>
                    <a:pt x="180978" y="21402"/>
                  </a:lnTo>
                  <a:lnTo>
                    <a:pt x="174507" y="23486"/>
                  </a:lnTo>
                  <a:lnTo>
                    <a:pt x="167785" y="27726"/>
                  </a:lnTo>
                  <a:lnTo>
                    <a:pt x="161031" y="29925"/>
                  </a:lnTo>
                  <a:lnTo>
                    <a:pt x="158895" y="31381"/>
                  </a:lnTo>
                  <a:lnTo>
                    <a:pt x="154613" y="36051"/>
                  </a:lnTo>
                  <a:lnTo>
                    <a:pt x="152445" y="38951"/>
                  </a:lnTo>
                  <a:lnTo>
                    <a:pt x="146540" y="40920"/>
                  </a:lnTo>
                  <a:lnTo>
                    <a:pt x="144686" y="42668"/>
                  </a:lnTo>
                  <a:lnTo>
                    <a:pt x="142561" y="44040"/>
                  </a:lnTo>
                  <a:lnTo>
                    <a:pt x="142351" y="44260"/>
                  </a:lnTo>
                  <a:lnTo>
                    <a:pt x="138090" y="44480"/>
                  </a:lnTo>
                  <a:lnTo>
                    <a:pt x="135440" y="48166"/>
                  </a:lnTo>
                  <a:lnTo>
                    <a:pt x="127891" y="50281"/>
                  </a:lnTo>
                  <a:lnTo>
                    <a:pt x="124268" y="51569"/>
                  </a:lnTo>
                  <a:lnTo>
                    <a:pt x="119420" y="55296"/>
                  </a:lnTo>
                  <a:lnTo>
                    <a:pt x="117221" y="54825"/>
                  </a:lnTo>
                  <a:lnTo>
                    <a:pt x="111671" y="56710"/>
                  </a:lnTo>
                  <a:lnTo>
                    <a:pt x="103473" y="58773"/>
                  </a:lnTo>
                  <a:lnTo>
                    <a:pt x="99023" y="59223"/>
                  </a:lnTo>
                  <a:lnTo>
                    <a:pt x="96258" y="58992"/>
                  </a:lnTo>
                  <a:lnTo>
                    <a:pt x="92227" y="60888"/>
                  </a:lnTo>
                  <a:lnTo>
                    <a:pt x="86709" y="61013"/>
                  </a:lnTo>
                  <a:lnTo>
                    <a:pt x="84803" y="61244"/>
                  </a:lnTo>
                  <a:lnTo>
                    <a:pt x="82112" y="63149"/>
                  </a:lnTo>
                  <a:lnTo>
                    <a:pt x="81097" y="62354"/>
                  </a:lnTo>
                  <a:lnTo>
                    <a:pt x="67149" y="63977"/>
                  </a:lnTo>
                  <a:lnTo>
                    <a:pt x="62814" y="63432"/>
                  </a:lnTo>
                  <a:lnTo>
                    <a:pt x="61275" y="64929"/>
                  </a:lnTo>
                  <a:lnTo>
                    <a:pt x="56165" y="65474"/>
                  </a:lnTo>
                  <a:lnTo>
                    <a:pt x="53066" y="64898"/>
                  </a:lnTo>
                  <a:lnTo>
                    <a:pt x="40721" y="64563"/>
                  </a:lnTo>
                  <a:lnTo>
                    <a:pt x="30941" y="62574"/>
                  </a:lnTo>
                  <a:lnTo>
                    <a:pt x="26543" y="62647"/>
                  </a:lnTo>
                  <a:lnTo>
                    <a:pt x="25559" y="60888"/>
                  </a:lnTo>
                  <a:lnTo>
                    <a:pt x="20889" y="60877"/>
                  </a:lnTo>
                  <a:lnTo>
                    <a:pt x="18460" y="59621"/>
                  </a:lnTo>
                  <a:lnTo>
                    <a:pt x="14324" y="56846"/>
                  </a:lnTo>
                  <a:lnTo>
                    <a:pt x="6774" y="54804"/>
                  </a:lnTo>
                  <a:lnTo>
                    <a:pt x="4104" y="52668"/>
                  </a:lnTo>
                  <a:lnTo>
                    <a:pt x="910" y="51600"/>
                  </a:lnTo>
                  <a:lnTo>
                    <a:pt x="0" y="52291"/>
                  </a:lnTo>
                  <a:lnTo>
                    <a:pt x="1047" y="53443"/>
                  </a:lnTo>
                  <a:lnTo>
                    <a:pt x="4512" y="56459"/>
                  </a:lnTo>
                  <a:lnTo>
                    <a:pt x="9088" y="57202"/>
                  </a:lnTo>
                  <a:lnTo>
                    <a:pt x="14303" y="59945"/>
                  </a:lnTo>
                  <a:lnTo>
                    <a:pt x="15685" y="60448"/>
                  </a:lnTo>
                  <a:lnTo>
                    <a:pt x="18795" y="62846"/>
                  </a:lnTo>
                  <a:lnTo>
                    <a:pt x="20858" y="63935"/>
                  </a:lnTo>
                  <a:lnTo>
                    <a:pt x="23905" y="63411"/>
                  </a:lnTo>
                  <a:lnTo>
                    <a:pt x="29747" y="65516"/>
                  </a:lnTo>
                  <a:lnTo>
                    <a:pt x="35004" y="65861"/>
                  </a:lnTo>
                  <a:lnTo>
                    <a:pt x="43255" y="67495"/>
                  </a:lnTo>
                  <a:lnTo>
                    <a:pt x="46543" y="66751"/>
                  </a:lnTo>
                  <a:lnTo>
                    <a:pt x="51432" y="66469"/>
                  </a:lnTo>
                  <a:lnTo>
                    <a:pt x="55788" y="68228"/>
                  </a:lnTo>
                  <a:lnTo>
                    <a:pt x="59212" y="67778"/>
                  </a:lnTo>
                  <a:lnTo>
                    <a:pt x="65034" y="65882"/>
                  </a:lnTo>
                  <a:lnTo>
                    <a:pt x="67526" y="65265"/>
                  </a:lnTo>
                  <a:lnTo>
                    <a:pt x="71086" y="66175"/>
                  </a:lnTo>
                  <a:lnTo>
                    <a:pt x="72207" y="66228"/>
                  </a:lnTo>
                  <a:lnTo>
                    <a:pt x="75882" y="64532"/>
                  </a:lnTo>
                  <a:lnTo>
                    <a:pt x="82039" y="64594"/>
                  </a:lnTo>
                  <a:lnTo>
                    <a:pt x="82573" y="64731"/>
                  </a:lnTo>
                  <a:lnTo>
                    <a:pt x="85044" y="62950"/>
                  </a:lnTo>
                  <a:lnTo>
                    <a:pt x="87463" y="63348"/>
                  </a:lnTo>
                  <a:lnTo>
                    <a:pt x="91368" y="63244"/>
                  </a:lnTo>
                  <a:lnTo>
                    <a:pt x="92845" y="62940"/>
                  </a:lnTo>
                  <a:lnTo>
                    <a:pt x="95682" y="61663"/>
                  </a:lnTo>
                  <a:lnTo>
                    <a:pt x="97159" y="61380"/>
                  </a:lnTo>
                  <a:lnTo>
                    <a:pt x="101159" y="61694"/>
                  </a:lnTo>
                  <a:lnTo>
                    <a:pt x="103504" y="61411"/>
                  </a:lnTo>
                  <a:lnTo>
                    <a:pt x="107159" y="59191"/>
                  </a:lnTo>
                  <a:lnTo>
                    <a:pt x="108960" y="59485"/>
                  </a:lnTo>
                  <a:lnTo>
                    <a:pt x="112729" y="59191"/>
                  </a:lnTo>
                  <a:lnTo>
                    <a:pt x="121765" y="56291"/>
                  </a:lnTo>
                  <a:lnTo>
                    <a:pt x="126216" y="53003"/>
                  </a:lnTo>
                  <a:lnTo>
                    <a:pt x="132519" y="51715"/>
                  </a:lnTo>
                  <a:lnTo>
                    <a:pt x="138655" y="47537"/>
                  </a:lnTo>
                  <a:lnTo>
                    <a:pt x="142089" y="46920"/>
                  </a:lnTo>
                  <a:lnTo>
                    <a:pt x="145513" y="44218"/>
                  </a:lnTo>
                  <a:lnTo>
                    <a:pt x="147953" y="42679"/>
                  </a:lnTo>
                  <a:lnTo>
                    <a:pt x="152937" y="41307"/>
                  </a:lnTo>
                  <a:lnTo>
                    <a:pt x="154403" y="39883"/>
                  </a:lnTo>
                  <a:lnTo>
                    <a:pt x="157984" y="34627"/>
                  </a:lnTo>
                  <a:lnTo>
                    <a:pt x="161052" y="32135"/>
                  </a:lnTo>
                  <a:lnTo>
                    <a:pt x="169387" y="30208"/>
                  </a:lnTo>
                  <a:lnTo>
                    <a:pt x="173073" y="28302"/>
                  </a:lnTo>
                  <a:lnTo>
                    <a:pt x="177313" y="24679"/>
                  </a:lnTo>
                  <a:lnTo>
                    <a:pt x="183648" y="21905"/>
                  </a:lnTo>
                  <a:lnTo>
                    <a:pt x="185638" y="19706"/>
                  </a:lnTo>
                  <a:lnTo>
                    <a:pt x="188465" y="18784"/>
                  </a:lnTo>
                  <a:lnTo>
                    <a:pt x="191093" y="15025"/>
                  </a:lnTo>
                  <a:lnTo>
                    <a:pt x="199030" y="11758"/>
                  </a:lnTo>
                  <a:lnTo>
                    <a:pt x="199868" y="10973"/>
                  </a:lnTo>
                  <a:lnTo>
                    <a:pt x="201606" y="7622"/>
                  </a:lnTo>
                  <a:lnTo>
                    <a:pt x="206077" y="4722"/>
                  </a:lnTo>
                  <a:lnTo>
                    <a:pt x="206758" y="4533"/>
                  </a:lnTo>
                  <a:lnTo>
                    <a:pt x="207260" y="4020"/>
                  </a:lnTo>
                  <a:lnTo>
                    <a:pt x="208370" y="1444"/>
                  </a:lnTo>
                  <a:lnTo>
                    <a:pt x="208349" y="0"/>
                  </a:lnTo>
                  <a:close/>
                </a:path>
              </a:pathLst>
            </a:custGeom>
            <a:solidFill>
              <a:srgbClr val="CDC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8865457" y="7779103"/>
              <a:ext cx="53340" cy="128905"/>
            </a:xfrm>
            <a:custGeom>
              <a:avLst/>
              <a:gdLst/>
              <a:ahLst/>
              <a:cxnLst/>
              <a:rect l="l" t="t" r="r" b="b"/>
              <a:pathLst>
                <a:path w="53340" h="128904">
                  <a:moveTo>
                    <a:pt x="39039" y="73345"/>
                  </a:moveTo>
                  <a:lnTo>
                    <a:pt x="35841" y="73421"/>
                  </a:lnTo>
                  <a:lnTo>
                    <a:pt x="33203" y="77369"/>
                  </a:lnTo>
                  <a:lnTo>
                    <a:pt x="31025" y="79955"/>
                  </a:lnTo>
                  <a:lnTo>
                    <a:pt x="30292" y="86405"/>
                  </a:lnTo>
                  <a:lnTo>
                    <a:pt x="27077" y="88405"/>
                  </a:lnTo>
                  <a:lnTo>
                    <a:pt x="25259" y="94049"/>
                  </a:lnTo>
                  <a:lnTo>
                    <a:pt x="24522" y="96059"/>
                  </a:lnTo>
                  <a:lnTo>
                    <a:pt x="21528" y="97483"/>
                  </a:lnTo>
                  <a:lnTo>
                    <a:pt x="20973" y="98468"/>
                  </a:lnTo>
                  <a:lnTo>
                    <a:pt x="20072" y="102583"/>
                  </a:lnTo>
                  <a:lnTo>
                    <a:pt x="17769" y="104803"/>
                  </a:lnTo>
                  <a:lnTo>
                    <a:pt x="14921" y="107860"/>
                  </a:lnTo>
                  <a:lnTo>
                    <a:pt x="2240" y="124174"/>
                  </a:lnTo>
                  <a:lnTo>
                    <a:pt x="251" y="127807"/>
                  </a:lnTo>
                  <a:lnTo>
                    <a:pt x="0" y="128132"/>
                  </a:lnTo>
                  <a:lnTo>
                    <a:pt x="10" y="128446"/>
                  </a:lnTo>
                  <a:lnTo>
                    <a:pt x="324" y="128729"/>
                  </a:lnTo>
                  <a:lnTo>
                    <a:pt x="1455" y="127786"/>
                  </a:lnTo>
                  <a:lnTo>
                    <a:pt x="2366" y="126676"/>
                  </a:lnTo>
                  <a:lnTo>
                    <a:pt x="5361" y="126069"/>
                  </a:lnTo>
                  <a:lnTo>
                    <a:pt x="5528" y="124404"/>
                  </a:lnTo>
                  <a:lnTo>
                    <a:pt x="5916" y="123189"/>
                  </a:lnTo>
                  <a:lnTo>
                    <a:pt x="6387" y="122635"/>
                  </a:lnTo>
                  <a:lnTo>
                    <a:pt x="7099" y="122477"/>
                  </a:lnTo>
                  <a:lnTo>
                    <a:pt x="7685" y="122121"/>
                  </a:lnTo>
                  <a:lnTo>
                    <a:pt x="7748" y="121043"/>
                  </a:lnTo>
                  <a:lnTo>
                    <a:pt x="8271" y="120279"/>
                  </a:lnTo>
                  <a:lnTo>
                    <a:pt x="13800" y="118509"/>
                  </a:lnTo>
                  <a:lnTo>
                    <a:pt x="15287" y="114729"/>
                  </a:lnTo>
                  <a:lnTo>
                    <a:pt x="16533" y="110761"/>
                  </a:lnTo>
                  <a:lnTo>
                    <a:pt x="17413" y="109850"/>
                  </a:lnTo>
                  <a:lnTo>
                    <a:pt x="19000" y="109850"/>
                  </a:lnTo>
                  <a:lnTo>
                    <a:pt x="19611" y="108656"/>
                  </a:lnTo>
                  <a:lnTo>
                    <a:pt x="20062" y="107389"/>
                  </a:lnTo>
                  <a:lnTo>
                    <a:pt x="20386" y="106038"/>
                  </a:lnTo>
                  <a:lnTo>
                    <a:pt x="21664" y="105253"/>
                  </a:lnTo>
                  <a:lnTo>
                    <a:pt x="22847" y="104185"/>
                  </a:lnTo>
                  <a:lnTo>
                    <a:pt x="23109" y="102520"/>
                  </a:lnTo>
                  <a:lnTo>
                    <a:pt x="24135" y="101347"/>
                  </a:lnTo>
                  <a:lnTo>
                    <a:pt x="24418" y="99996"/>
                  </a:lnTo>
                  <a:lnTo>
                    <a:pt x="24889" y="98792"/>
                  </a:lnTo>
                  <a:lnTo>
                    <a:pt x="26952" y="97546"/>
                  </a:lnTo>
                  <a:lnTo>
                    <a:pt x="27883" y="95955"/>
                  </a:lnTo>
                  <a:lnTo>
                    <a:pt x="28658" y="95138"/>
                  </a:lnTo>
                  <a:lnTo>
                    <a:pt x="29140" y="94049"/>
                  </a:lnTo>
                  <a:lnTo>
                    <a:pt x="29370" y="89965"/>
                  </a:lnTo>
                  <a:lnTo>
                    <a:pt x="30533" y="87410"/>
                  </a:lnTo>
                  <a:lnTo>
                    <a:pt x="33611" y="84238"/>
                  </a:lnTo>
                  <a:lnTo>
                    <a:pt x="33485" y="82856"/>
                  </a:lnTo>
                  <a:lnTo>
                    <a:pt x="34648" y="78877"/>
                  </a:lnTo>
                  <a:lnTo>
                    <a:pt x="36176" y="76280"/>
                  </a:lnTo>
                  <a:lnTo>
                    <a:pt x="39039" y="73345"/>
                  </a:lnTo>
                  <a:close/>
                </a:path>
                <a:path w="53340" h="128904">
                  <a:moveTo>
                    <a:pt x="19000" y="109850"/>
                  </a:moveTo>
                  <a:lnTo>
                    <a:pt x="17413" y="109850"/>
                  </a:lnTo>
                  <a:lnTo>
                    <a:pt x="18962" y="109923"/>
                  </a:lnTo>
                  <a:close/>
                </a:path>
                <a:path w="53340" h="128904">
                  <a:moveTo>
                    <a:pt x="39256" y="72478"/>
                  </a:moveTo>
                  <a:lnTo>
                    <a:pt x="39066" y="73317"/>
                  </a:lnTo>
                  <a:lnTo>
                    <a:pt x="39789" y="73327"/>
                  </a:lnTo>
                  <a:lnTo>
                    <a:pt x="39256" y="72478"/>
                  </a:lnTo>
                  <a:close/>
                </a:path>
                <a:path w="53340" h="128904">
                  <a:moveTo>
                    <a:pt x="50930" y="0"/>
                  </a:moveTo>
                  <a:lnTo>
                    <a:pt x="49286" y="1026"/>
                  </a:lnTo>
                  <a:lnTo>
                    <a:pt x="50040" y="2617"/>
                  </a:lnTo>
                  <a:lnTo>
                    <a:pt x="50710" y="6858"/>
                  </a:lnTo>
                  <a:lnTo>
                    <a:pt x="50878" y="9800"/>
                  </a:lnTo>
                  <a:lnTo>
                    <a:pt x="49726" y="13863"/>
                  </a:lnTo>
                  <a:lnTo>
                    <a:pt x="50239" y="14837"/>
                  </a:lnTo>
                  <a:lnTo>
                    <a:pt x="50595" y="16774"/>
                  </a:lnTo>
                  <a:lnTo>
                    <a:pt x="50930" y="17664"/>
                  </a:lnTo>
                  <a:lnTo>
                    <a:pt x="50542" y="18575"/>
                  </a:lnTo>
                  <a:lnTo>
                    <a:pt x="48469" y="30637"/>
                  </a:lnTo>
                  <a:lnTo>
                    <a:pt x="48281" y="31904"/>
                  </a:lnTo>
                  <a:lnTo>
                    <a:pt x="48878" y="35391"/>
                  </a:lnTo>
                  <a:lnTo>
                    <a:pt x="47558" y="37129"/>
                  </a:lnTo>
                  <a:lnTo>
                    <a:pt x="46878" y="39318"/>
                  </a:lnTo>
                  <a:lnTo>
                    <a:pt x="46270" y="39726"/>
                  </a:lnTo>
                  <a:lnTo>
                    <a:pt x="47831" y="42407"/>
                  </a:lnTo>
                  <a:lnTo>
                    <a:pt x="45098" y="44616"/>
                  </a:lnTo>
                  <a:lnTo>
                    <a:pt x="46459" y="49621"/>
                  </a:lnTo>
                  <a:lnTo>
                    <a:pt x="44710" y="51506"/>
                  </a:lnTo>
                  <a:lnTo>
                    <a:pt x="42375" y="55244"/>
                  </a:lnTo>
                  <a:lnTo>
                    <a:pt x="41119" y="56773"/>
                  </a:lnTo>
                  <a:lnTo>
                    <a:pt x="42270" y="62940"/>
                  </a:lnTo>
                  <a:lnTo>
                    <a:pt x="40469" y="66050"/>
                  </a:lnTo>
                  <a:lnTo>
                    <a:pt x="38302" y="69359"/>
                  </a:lnTo>
                  <a:lnTo>
                    <a:pt x="37621" y="69872"/>
                  </a:lnTo>
                  <a:lnTo>
                    <a:pt x="39256" y="72478"/>
                  </a:lnTo>
                  <a:lnTo>
                    <a:pt x="40187" y="68364"/>
                  </a:lnTo>
                  <a:lnTo>
                    <a:pt x="41831" y="65694"/>
                  </a:lnTo>
                  <a:lnTo>
                    <a:pt x="44553" y="62594"/>
                  </a:lnTo>
                  <a:lnTo>
                    <a:pt x="45537" y="61924"/>
                  </a:lnTo>
                  <a:lnTo>
                    <a:pt x="44595" y="60783"/>
                  </a:lnTo>
                  <a:lnTo>
                    <a:pt x="44794" y="59684"/>
                  </a:lnTo>
                  <a:lnTo>
                    <a:pt x="44731" y="58605"/>
                  </a:lnTo>
                  <a:lnTo>
                    <a:pt x="44333" y="57558"/>
                  </a:lnTo>
                  <a:lnTo>
                    <a:pt x="45977" y="56668"/>
                  </a:lnTo>
                  <a:lnTo>
                    <a:pt x="46972" y="55726"/>
                  </a:lnTo>
                  <a:lnTo>
                    <a:pt x="46092" y="51694"/>
                  </a:lnTo>
                  <a:lnTo>
                    <a:pt x="47768" y="50071"/>
                  </a:lnTo>
                  <a:lnTo>
                    <a:pt x="48909" y="43202"/>
                  </a:lnTo>
                  <a:lnTo>
                    <a:pt x="50930" y="38480"/>
                  </a:lnTo>
                  <a:lnTo>
                    <a:pt x="50806" y="35391"/>
                  </a:lnTo>
                  <a:lnTo>
                    <a:pt x="50704" y="31904"/>
                  </a:lnTo>
                  <a:lnTo>
                    <a:pt x="51527" y="30951"/>
                  </a:lnTo>
                  <a:lnTo>
                    <a:pt x="52605" y="25569"/>
                  </a:lnTo>
                  <a:lnTo>
                    <a:pt x="53254" y="21549"/>
                  </a:lnTo>
                  <a:lnTo>
                    <a:pt x="51957" y="13863"/>
                  </a:lnTo>
                  <a:lnTo>
                    <a:pt x="51338" y="10837"/>
                  </a:lnTo>
                  <a:lnTo>
                    <a:pt x="52877" y="5895"/>
                  </a:lnTo>
                  <a:lnTo>
                    <a:pt x="51872" y="4146"/>
                  </a:lnTo>
                  <a:lnTo>
                    <a:pt x="51150" y="1643"/>
                  </a:lnTo>
                  <a:lnTo>
                    <a:pt x="51045" y="1026"/>
                  </a:lnTo>
                  <a:lnTo>
                    <a:pt x="50930" y="0"/>
                  </a:lnTo>
                  <a:close/>
                </a:path>
              </a:pathLst>
            </a:custGeom>
            <a:solidFill>
              <a:srgbClr val="CCC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8246040" y="7916640"/>
              <a:ext cx="260985" cy="161925"/>
            </a:xfrm>
            <a:custGeom>
              <a:avLst/>
              <a:gdLst/>
              <a:ahLst/>
              <a:cxnLst/>
              <a:rect l="l" t="t" r="r" b="b"/>
              <a:pathLst>
                <a:path w="260984" h="161925">
                  <a:moveTo>
                    <a:pt x="107099" y="126530"/>
                  </a:moveTo>
                  <a:lnTo>
                    <a:pt x="106248" y="125374"/>
                  </a:lnTo>
                  <a:lnTo>
                    <a:pt x="103606" y="126301"/>
                  </a:lnTo>
                  <a:lnTo>
                    <a:pt x="101142" y="127838"/>
                  </a:lnTo>
                  <a:lnTo>
                    <a:pt x="97853" y="127850"/>
                  </a:lnTo>
                  <a:lnTo>
                    <a:pt x="94615" y="130987"/>
                  </a:lnTo>
                  <a:lnTo>
                    <a:pt x="89522" y="130581"/>
                  </a:lnTo>
                  <a:lnTo>
                    <a:pt x="85153" y="136512"/>
                  </a:lnTo>
                  <a:lnTo>
                    <a:pt x="82219" y="136207"/>
                  </a:lnTo>
                  <a:lnTo>
                    <a:pt x="76441" y="137934"/>
                  </a:lnTo>
                  <a:lnTo>
                    <a:pt x="67005" y="143052"/>
                  </a:lnTo>
                  <a:lnTo>
                    <a:pt x="63525" y="143535"/>
                  </a:lnTo>
                  <a:lnTo>
                    <a:pt x="59499" y="144437"/>
                  </a:lnTo>
                  <a:lnTo>
                    <a:pt x="58686" y="144310"/>
                  </a:lnTo>
                  <a:lnTo>
                    <a:pt x="55600" y="147447"/>
                  </a:lnTo>
                  <a:lnTo>
                    <a:pt x="51574" y="146837"/>
                  </a:lnTo>
                  <a:lnTo>
                    <a:pt x="45720" y="150037"/>
                  </a:lnTo>
                  <a:lnTo>
                    <a:pt x="42659" y="150622"/>
                  </a:lnTo>
                  <a:lnTo>
                    <a:pt x="38392" y="150545"/>
                  </a:lnTo>
                  <a:lnTo>
                    <a:pt x="37528" y="151206"/>
                  </a:lnTo>
                  <a:lnTo>
                    <a:pt x="32397" y="153352"/>
                  </a:lnTo>
                  <a:lnTo>
                    <a:pt x="28371" y="155486"/>
                  </a:lnTo>
                  <a:lnTo>
                    <a:pt x="18783" y="157988"/>
                  </a:lnTo>
                  <a:lnTo>
                    <a:pt x="13360" y="159677"/>
                  </a:lnTo>
                  <a:lnTo>
                    <a:pt x="7721" y="158178"/>
                  </a:lnTo>
                  <a:lnTo>
                    <a:pt x="6502" y="159042"/>
                  </a:lnTo>
                  <a:lnTo>
                    <a:pt x="5638" y="158496"/>
                  </a:lnTo>
                  <a:lnTo>
                    <a:pt x="4889" y="157480"/>
                  </a:lnTo>
                  <a:lnTo>
                    <a:pt x="3467" y="158356"/>
                  </a:lnTo>
                  <a:lnTo>
                    <a:pt x="1676" y="157086"/>
                  </a:lnTo>
                  <a:lnTo>
                    <a:pt x="304" y="158292"/>
                  </a:lnTo>
                  <a:lnTo>
                    <a:pt x="431" y="158965"/>
                  </a:lnTo>
                  <a:lnTo>
                    <a:pt x="0" y="160172"/>
                  </a:lnTo>
                  <a:lnTo>
                    <a:pt x="2019" y="160134"/>
                  </a:lnTo>
                  <a:lnTo>
                    <a:pt x="4127" y="159296"/>
                  </a:lnTo>
                  <a:lnTo>
                    <a:pt x="6096" y="161023"/>
                  </a:lnTo>
                  <a:lnTo>
                    <a:pt x="10210" y="160426"/>
                  </a:lnTo>
                  <a:lnTo>
                    <a:pt x="14478" y="161544"/>
                  </a:lnTo>
                  <a:lnTo>
                    <a:pt x="19507" y="158813"/>
                  </a:lnTo>
                  <a:lnTo>
                    <a:pt x="20713" y="158318"/>
                  </a:lnTo>
                  <a:lnTo>
                    <a:pt x="24676" y="158750"/>
                  </a:lnTo>
                  <a:lnTo>
                    <a:pt x="26492" y="156527"/>
                  </a:lnTo>
                  <a:lnTo>
                    <a:pt x="33769" y="156070"/>
                  </a:lnTo>
                  <a:lnTo>
                    <a:pt x="37934" y="153492"/>
                  </a:lnTo>
                  <a:lnTo>
                    <a:pt x="46990" y="151549"/>
                  </a:lnTo>
                  <a:lnTo>
                    <a:pt x="51295" y="149948"/>
                  </a:lnTo>
                  <a:lnTo>
                    <a:pt x="57594" y="148120"/>
                  </a:lnTo>
                  <a:lnTo>
                    <a:pt x="59283" y="146685"/>
                  </a:lnTo>
                  <a:lnTo>
                    <a:pt x="65290" y="145630"/>
                  </a:lnTo>
                  <a:lnTo>
                    <a:pt x="68427" y="142697"/>
                  </a:lnTo>
                  <a:lnTo>
                    <a:pt x="74117" y="142633"/>
                  </a:lnTo>
                  <a:lnTo>
                    <a:pt x="75552" y="140970"/>
                  </a:lnTo>
                  <a:lnTo>
                    <a:pt x="77508" y="139598"/>
                  </a:lnTo>
                  <a:lnTo>
                    <a:pt x="78092" y="138988"/>
                  </a:lnTo>
                  <a:lnTo>
                    <a:pt x="80416" y="139636"/>
                  </a:lnTo>
                  <a:lnTo>
                    <a:pt x="81419" y="138341"/>
                  </a:lnTo>
                  <a:lnTo>
                    <a:pt x="86271" y="137007"/>
                  </a:lnTo>
                  <a:lnTo>
                    <a:pt x="88468" y="134048"/>
                  </a:lnTo>
                  <a:lnTo>
                    <a:pt x="92684" y="131953"/>
                  </a:lnTo>
                  <a:lnTo>
                    <a:pt x="93637" y="131102"/>
                  </a:lnTo>
                  <a:lnTo>
                    <a:pt x="95275" y="131787"/>
                  </a:lnTo>
                  <a:lnTo>
                    <a:pt x="96050" y="131419"/>
                  </a:lnTo>
                  <a:lnTo>
                    <a:pt x="99250" y="128676"/>
                  </a:lnTo>
                  <a:lnTo>
                    <a:pt x="103606" y="128676"/>
                  </a:lnTo>
                  <a:lnTo>
                    <a:pt x="107099" y="126530"/>
                  </a:lnTo>
                  <a:close/>
                </a:path>
                <a:path w="260984" h="161925">
                  <a:moveTo>
                    <a:pt x="260477" y="50"/>
                  </a:moveTo>
                  <a:lnTo>
                    <a:pt x="259283" y="0"/>
                  </a:lnTo>
                  <a:lnTo>
                    <a:pt x="258025" y="190"/>
                  </a:lnTo>
                  <a:lnTo>
                    <a:pt x="253238" y="4318"/>
                  </a:lnTo>
                  <a:lnTo>
                    <a:pt x="247967" y="5549"/>
                  </a:lnTo>
                  <a:lnTo>
                    <a:pt x="242138" y="11074"/>
                  </a:lnTo>
                  <a:lnTo>
                    <a:pt x="239471" y="12255"/>
                  </a:lnTo>
                  <a:lnTo>
                    <a:pt x="235419" y="14617"/>
                  </a:lnTo>
                  <a:lnTo>
                    <a:pt x="233997" y="15709"/>
                  </a:lnTo>
                  <a:lnTo>
                    <a:pt x="232676" y="19189"/>
                  </a:lnTo>
                  <a:lnTo>
                    <a:pt x="231140" y="20142"/>
                  </a:lnTo>
                  <a:lnTo>
                    <a:pt x="225945" y="25171"/>
                  </a:lnTo>
                  <a:lnTo>
                    <a:pt x="222669" y="30060"/>
                  </a:lnTo>
                  <a:lnTo>
                    <a:pt x="219532" y="30949"/>
                  </a:lnTo>
                  <a:lnTo>
                    <a:pt x="214782" y="37249"/>
                  </a:lnTo>
                  <a:lnTo>
                    <a:pt x="209626" y="39014"/>
                  </a:lnTo>
                  <a:lnTo>
                    <a:pt x="206717" y="45034"/>
                  </a:lnTo>
                  <a:lnTo>
                    <a:pt x="200304" y="49174"/>
                  </a:lnTo>
                  <a:lnTo>
                    <a:pt x="197827" y="52755"/>
                  </a:lnTo>
                  <a:lnTo>
                    <a:pt x="192532" y="59143"/>
                  </a:lnTo>
                  <a:lnTo>
                    <a:pt x="189280" y="61683"/>
                  </a:lnTo>
                  <a:lnTo>
                    <a:pt x="184886" y="67881"/>
                  </a:lnTo>
                  <a:lnTo>
                    <a:pt x="181724" y="69862"/>
                  </a:lnTo>
                  <a:lnTo>
                    <a:pt x="176593" y="73723"/>
                  </a:lnTo>
                  <a:lnTo>
                    <a:pt x="175031" y="75793"/>
                  </a:lnTo>
                  <a:lnTo>
                    <a:pt x="174320" y="76504"/>
                  </a:lnTo>
                  <a:lnTo>
                    <a:pt x="172593" y="76593"/>
                  </a:lnTo>
                  <a:lnTo>
                    <a:pt x="171881" y="76898"/>
                  </a:lnTo>
                  <a:lnTo>
                    <a:pt x="170205" y="80060"/>
                  </a:lnTo>
                  <a:lnTo>
                    <a:pt x="167322" y="81546"/>
                  </a:lnTo>
                  <a:lnTo>
                    <a:pt x="165049" y="84785"/>
                  </a:lnTo>
                  <a:lnTo>
                    <a:pt x="161874" y="86563"/>
                  </a:lnTo>
                  <a:lnTo>
                    <a:pt x="160718" y="90678"/>
                  </a:lnTo>
                  <a:lnTo>
                    <a:pt x="157861" y="91249"/>
                  </a:lnTo>
                  <a:lnTo>
                    <a:pt x="153682" y="92811"/>
                  </a:lnTo>
                  <a:lnTo>
                    <a:pt x="152425" y="93700"/>
                  </a:lnTo>
                  <a:lnTo>
                    <a:pt x="150406" y="96520"/>
                  </a:lnTo>
                  <a:lnTo>
                    <a:pt x="149085" y="97510"/>
                  </a:lnTo>
                  <a:lnTo>
                    <a:pt x="142379" y="99529"/>
                  </a:lnTo>
                  <a:lnTo>
                    <a:pt x="140563" y="103505"/>
                  </a:lnTo>
                  <a:lnTo>
                    <a:pt x="139014" y="103314"/>
                  </a:lnTo>
                  <a:lnTo>
                    <a:pt x="134543" y="106235"/>
                  </a:lnTo>
                  <a:lnTo>
                    <a:pt x="131343" y="108864"/>
                  </a:lnTo>
                  <a:lnTo>
                    <a:pt x="122834" y="112864"/>
                  </a:lnTo>
                  <a:lnTo>
                    <a:pt x="120561" y="116154"/>
                  </a:lnTo>
                  <a:lnTo>
                    <a:pt x="119189" y="116852"/>
                  </a:lnTo>
                  <a:lnTo>
                    <a:pt x="117284" y="117017"/>
                  </a:lnTo>
                  <a:lnTo>
                    <a:pt x="114350" y="120167"/>
                  </a:lnTo>
                  <a:lnTo>
                    <a:pt x="110007" y="120916"/>
                  </a:lnTo>
                  <a:lnTo>
                    <a:pt x="106959" y="124180"/>
                  </a:lnTo>
                  <a:lnTo>
                    <a:pt x="106591" y="124866"/>
                  </a:lnTo>
                  <a:lnTo>
                    <a:pt x="108927" y="125755"/>
                  </a:lnTo>
                  <a:lnTo>
                    <a:pt x="113372" y="121005"/>
                  </a:lnTo>
                  <a:lnTo>
                    <a:pt x="116992" y="119710"/>
                  </a:lnTo>
                  <a:lnTo>
                    <a:pt x="119164" y="118059"/>
                  </a:lnTo>
                  <a:lnTo>
                    <a:pt x="123075" y="117703"/>
                  </a:lnTo>
                  <a:lnTo>
                    <a:pt x="123228" y="116382"/>
                  </a:lnTo>
                  <a:lnTo>
                    <a:pt x="124307" y="114363"/>
                  </a:lnTo>
                  <a:lnTo>
                    <a:pt x="125082" y="113817"/>
                  </a:lnTo>
                  <a:lnTo>
                    <a:pt x="131610" y="111988"/>
                  </a:lnTo>
                  <a:lnTo>
                    <a:pt x="134277" y="108000"/>
                  </a:lnTo>
                  <a:lnTo>
                    <a:pt x="136093" y="107442"/>
                  </a:lnTo>
                  <a:lnTo>
                    <a:pt x="140639" y="105371"/>
                  </a:lnTo>
                  <a:lnTo>
                    <a:pt x="142659" y="102755"/>
                  </a:lnTo>
                  <a:lnTo>
                    <a:pt x="145986" y="100901"/>
                  </a:lnTo>
                  <a:lnTo>
                    <a:pt x="146367" y="100393"/>
                  </a:lnTo>
                  <a:lnTo>
                    <a:pt x="149999" y="100126"/>
                  </a:lnTo>
                  <a:lnTo>
                    <a:pt x="151815" y="98196"/>
                  </a:lnTo>
                  <a:lnTo>
                    <a:pt x="154216" y="94627"/>
                  </a:lnTo>
                  <a:lnTo>
                    <a:pt x="158940" y="92697"/>
                  </a:lnTo>
                  <a:lnTo>
                    <a:pt x="160731" y="91414"/>
                  </a:lnTo>
                  <a:lnTo>
                    <a:pt x="164668" y="85623"/>
                  </a:lnTo>
                  <a:lnTo>
                    <a:pt x="168986" y="83172"/>
                  </a:lnTo>
                  <a:lnTo>
                    <a:pt x="173850" y="77317"/>
                  </a:lnTo>
                  <a:lnTo>
                    <a:pt x="176949" y="76288"/>
                  </a:lnTo>
                  <a:lnTo>
                    <a:pt x="182435" y="70777"/>
                  </a:lnTo>
                  <a:lnTo>
                    <a:pt x="186918" y="68478"/>
                  </a:lnTo>
                  <a:lnTo>
                    <a:pt x="190487" y="62776"/>
                  </a:lnTo>
                  <a:lnTo>
                    <a:pt x="191820" y="61683"/>
                  </a:lnTo>
                  <a:lnTo>
                    <a:pt x="194183" y="60299"/>
                  </a:lnTo>
                  <a:lnTo>
                    <a:pt x="194957" y="59639"/>
                  </a:lnTo>
                  <a:lnTo>
                    <a:pt x="199212" y="52489"/>
                  </a:lnTo>
                  <a:lnTo>
                    <a:pt x="204698" y="47904"/>
                  </a:lnTo>
                  <a:lnTo>
                    <a:pt x="212051" y="42138"/>
                  </a:lnTo>
                  <a:lnTo>
                    <a:pt x="212559" y="39776"/>
                  </a:lnTo>
                  <a:lnTo>
                    <a:pt x="217424" y="36626"/>
                  </a:lnTo>
                  <a:lnTo>
                    <a:pt x="219011" y="33045"/>
                  </a:lnTo>
                  <a:lnTo>
                    <a:pt x="223977" y="31229"/>
                  </a:lnTo>
                  <a:lnTo>
                    <a:pt x="224193" y="29451"/>
                  </a:lnTo>
                  <a:lnTo>
                    <a:pt x="227698" y="25387"/>
                  </a:lnTo>
                  <a:lnTo>
                    <a:pt x="230962" y="23037"/>
                  </a:lnTo>
                  <a:lnTo>
                    <a:pt x="234149" y="17183"/>
                  </a:lnTo>
                  <a:lnTo>
                    <a:pt x="236601" y="16040"/>
                  </a:lnTo>
                  <a:lnTo>
                    <a:pt x="240957" y="13169"/>
                  </a:lnTo>
                  <a:lnTo>
                    <a:pt x="242544" y="10769"/>
                  </a:lnTo>
                  <a:lnTo>
                    <a:pt x="247599" y="8496"/>
                  </a:lnTo>
                  <a:lnTo>
                    <a:pt x="249466" y="6565"/>
                  </a:lnTo>
                  <a:lnTo>
                    <a:pt x="258381" y="2921"/>
                  </a:lnTo>
                  <a:lnTo>
                    <a:pt x="260477" y="50"/>
                  </a:lnTo>
                  <a:close/>
                </a:path>
              </a:pathLst>
            </a:custGeom>
            <a:solidFill>
              <a:srgbClr val="CDC3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8585130" y="7927203"/>
              <a:ext cx="59690" cy="43180"/>
            </a:xfrm>
            <a:custGeom>
              <a:avLst/>
              <a:gdLst/>
              <a:ahLst/>
              <a:cxnLst/>
              <a:rect l="l" t="t" r="r" b="b"/>
              <a:pathLst>
                <a:path w="59690" h="43179">
                  <a:moveTo>
                    <a:pt x="1528" y="10"/>
                  </a:moveTo>
                  <a:lnTo>
                    <a:pt x="973" y="0"/>
                  </a:lnTo>
                  <a:lnTo>
                    <a:pt x="198" y="261"/>
                  </a:lnTo>
                  <a:lnTo>
                    <a:pt x="0" y="670"/>
                  </a:lnTo>
                  <a:lnTo>
                    <a:pt x="83" y="1968"/>
                  </a:lnTo>
                  <a:lnTo>
                    <a:pt x="1204" y="2157"/>
                  </a:lnTo>
                  <a:lnTo>
                    <a:pt x="4167" y="3256"/>
                  </a:lnTo>
                  <a:lnTo>
                    <a:pt x="5748" y="4617"/>
                  </a:lnTo>
                  <a:lnTo>
                    <a:pt x="8366" y="8177"/>
                  </a:lnTo>
                  <a:lnTo>
                    <a:pt x="9748" y="9905"/>
                  </a:lnTo>
                  <a:lnTo>
                    <a:pt x="12020" y="10575"/>
                  </a:lnTo>
                  <a:lnTo>
                    <a:pt x="14313" y="11643"/>
                  </a:lnTo>
                  <a:lnTo>
                    <a:pt x="15800" y="13685"/>
                  </a:lnTo>
                  <a:lnTo>
                    <a:pt x="19769" y="17067"/>
                  </a:lnTo>
                  <a:lnTo>
                    <a:pt x="21632" y="19130"/>
                  </a:lnTo>
                  <a:lnTo>
                    <a:pt x="25643" y="21109"/>
                  </a:lnTo>
                  <a:lnTo>
                    <a:pt x="26470" y="22606"/>
                  </a:lnTo>
                  <a:lnTo>
                    <a:pt x="31611" y="26376"/>
                  </a:lnTo>
                  <a:lnTo>
                    <a:pt x="36082" y="28700"/>
                  </a:lnTo>
                  <a:lnTo>
                    <a:pt x="37716" y="30794"/>
                  </a:lnTo>
                  <a:lnTo>
                    <a:pt x="42815" y="34993"/>
                  </a:lnTo>
                  <a:lnTo>
                    <a:pt x="46323" y="36815"/>
                  </a:lnTo>
                  <a:lnTo>
                    <a:pt x="51631" y="39024"/>
                  </a:lnTo>
                  <a:lnTo>
                    <a:pt x="53192" y="39778"/>
                  </a:lnTo>
                  <a:lnTo>
                    <a:pt x="55945" y="41663"/>
                  </a:lnTo>
                  <a:lnTo>
                    <a:pt x="57296" y="42836"/>
                  </a:lnTo>
                  <a:lnTo>
                    <a:pt x="59087" y="41852"/>
                  </a:lnTo>
                  <a:lnTo>
                    <a:pt x="59422" y="41265"/>
                  </a:lnTo>
                  <a:lnTo>
                    <a:pt x="58595" y="40805"/>
                  </a:lnTo>
                  <a:lnTo>
                    <a:pt x="57527" y="40386"/>
                  </a:lnTo>
                  <a:lnTo>
                    <a:pt x="52521" y="36794"/>
                  </a:lnTo>
                  <a:lnTo>
                    <a:pt x="48260" y="36176"/>
                  </a:lnTo>
                  <a:lnTo>
                    <a:pt x="46867" y="34187"/>
                  </a:lnTo>
                  <a:lnTo>
                    <a:pt x="40197" y="30826"/>
                  </a:lnTo>
                  <a:lnTo>
                    <a:pt x="36365" y="27077"/>
                  </a:lnTo>
                  <a:lnTo>
                    <a:pt x="25967" y="20093"/>
                  </a:lnTo>
                  <a:lnTo>
                    <a:pt x="20470" y="15308"/>
                  </a:lnTo>
                  <a:lnTo>
                    <a:pt x="12732" y="8868"/>
                  </a:lnTo>
                  <a:lnTo>
                    <a:pt x="10240" y="7476"/>
                  </a:lnTo>
                  <a:lnTo>
                    <a:pt x="8910" y="4837"/>
                  </a:lnTo>
                  <a:lnTo>
                    <a:pt x="8104" y="3539"/>
                  </a:lnTo>
                  <a:lnTo>
                    <a:pt x="6313" y="3581"/>
                  </a:lnTo>
                  <a:lnTo>
                    <a:pt x="5465" y="2335"/>
                  </a:lnTo>
                  <a:lnTo>
                    <a:pt x="4418" y="1497"/>
                  </a:lnTo>
                  <a:lnTo>
                    <a:pt x="3528" y="418"/>
                  </a:lnTo>
                  <a:lnTo>
                    <a:pt x="2062" y="282"/>
                  </a:lnTo>
                  <a:lnTo>
                    <a:pt x="1528" y="10"/>
                  </a:lnTo>
                  <a:close/>
                </a:path>
              </a:pathLst>
            </a:custGeom>
            <a:solidFill>
              <a:srgbClr val="CDC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8506494" y="7904733"/>
              <a:ext cx="52069" cy="7620"/>
            </a:xfrm>
            <a:custGeom>
              <a:avLst/>
              <a:gdLst/>
              <a:ahLst/>
              <a:cxnLst/>
              <a:rect l="l" t="t" r="r" b="b"/>
              <a:pathLst>
                <a:path w="52069" h="7620">
                  <a:moveTo>
                    <a:pt x="21632" y="0"/>
                  </a:moveTo>
                  <a:lnTo>
                    <a:pt x="14952" y="1319"/>
                  </a:lnTo>
                  <a:lnTo>
                    <a:pt x="6282" y="4659"/>
                  </a:lnTo>
                  <a:lnTo>
                    <a:pt x="3947" y="4764"/>
                  </a:lnTo>
                  <a:lnTo>
                    <a:pt x="1057" y="5905"/>
                  </a:lnTo>
                  <a:lnTo>
                    <a:pt x="0" y="5999"/>
                  </a:lnTo>
                  <a:lnTo>
                    <a:pt x="586" y="7266"/>
                  </a:lnTo>
                  <a:lnTo>
                    <a:pt x="2157" y="6544"/>
                  </a:lnTo>
                  <a:lnTo>
                    <a:pt x="3853" y="6533"/>
                  </a:lnTo>
                  <a:lnTo>
                    <a:pt x="8512" y="6125"/>
                  </a:lnTo>
                  <a:lnTo>
                    <a:pt x="14135" y="2952"/>
                  </a:lnTo>
                  <a:lnTo>
                    <a:pt x="18868" y="2492"/>
                  </a:lnTo>
                  <a:lnTo>
                    <a:pt x="26135" y="2198"/>
                  </a:lnTo>
                  <a:lnTo>
                    <a:pt x="28836" y="2523"/>
                  </a:lnTo>
                  <a:lnTo>
                    <a:pt x="31360" y="3444"/>
                  </a:lnTo>
                  <a:lnTo>
                    <a:pt x="38239" y="2460"/>
                  </a:lnTo>
                  <a:lnTo>
                    <a:pt x="44480" y="3842"/>
                  </a:lnTo>
                  <a:lnTo>
                    <a:pt x="51003" y="4910"/>
                  </a:lnTo>
                  <a:lnTo>
                    <a:pt x="51359" y="4628"/>
                  </a:lnTo>
                  <a:lnTo>
                    <a:pt x="51485" y="3518"/>
                  </a:lnTo>
                  <a:lnTo>
                    <a:pt x="50700" y="3047"/>
                  </a:lnTo>
                  <a:lnTo>
                    <a:pt x="47715" y="2774"/>
                  </a:lnTo>
                  <a:lnTo>
                    <a:pt x="45684" y="1905"/>
                  </a:lnTo>
                  <a:lnTo>
                    <a:pt x="43192" y="2104"/>
                  </a:lnTo>
                  <a:lnTo>
                    <a:pt x="42878" y="2230"/>
                  </a:lnTo>
                  <a:lnTo>
                    <a:pt x="38553" y="157"/>
                  </a:lnTo>
                  <a:lnTo>
                    <a:pt x="29695" y="1560"/>
                  </a:lnTo>
                  <a:lnTo>
                    <a:pt x="29150" y="1581"/>
                  </a:lnTo>
                  <a:lnTo>
                    <a:pt x="21632" y="0"/>
                  </a:lnTo>
                  <a:close/>
                </a:path>
              </a:pathLst>
            </a:custGeom>
            <a:solidFill>
              <a:srgbClr val="CFC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8851038" y="7905843"/>
              <a:ext cx="15240" cy="14604"/>
            </a:xfrm>
            <a:custGeom>
              <a:avLst/>
              <a:gdLst/>
              <a:ahLst/>
              <a:cxnLst/>
              <a:rect l="l" t="t" r="r" b="b"/>
              <a:pathLst>
                <a:path w="15240" h="14604">
                  <a:moveTo>
                    <a:pt x="12125" y="0"/>
                  </a:moveTo>
                  <a:lnTo>
                    <a:pt x="11067" y="157"/>
                  </a:lnTo>
                  <a:lnTo>
                    <a:pt x="10355" y="3256"/>
                  </a:lnTo>
                  <a:lnTo>
                    <a:pt x="9633" y="4167"/>
                  </a:lnTo>
                  <a:lnTo>
                    <a:pt x="6732" y="4617"/>
                  </a:lnTo>
                  <a:lnTo>
                    <a:pt x="5601" y="6104"/>
                  </a:lnTo>
                  <a:lnTo>
                    <a:pt x="2617" y="7528"/>
                  </a:lnTo>
                  <a:lnTo>
                    <a:pt x="3036" y="9706"/>
                  </a:lnTo>
                  <a:lnTo>
                    <a:pt x="1528" y="10449"/>
                  </a:lnTo>
                  <a:lnTo>
                    <a:pt x="691" y="11580"/>
                  </a:lnTo>
                  <a:lnTo>
                    <a:pt x="0" y="12753"/>
                  </a:lnTo>
                  <a:lnTo>
                    <a:pt x="429" y="14250"/>
                  </a:lnTo>
                  <a:lnTo>
                    <a:pt x="732" y="14386"/>
                  </a:lnTo>
                  <a:lnTo>
                    <a:pt x="942" y="14313"/>
                  </a:lnTo>
                  <a:lnTo>
                    <a:pt x="1120" y="14177"/>
                  </a:lnTo>
                  <a:lnTo>
                    <a:pt x="1256" y="14010"/>
                  </a:lnTo>
                  <a:lnTo>
                    <a:pt x="1717" y="12753"/>
                  </a:lnTo>
                  <a:lnTo>
                    <a:pt x="2481" y="11863"/>
                  </a:lnTo>
                  <a:lnTo>
                    <a:pt x="5434" y="10355"/>
                  </a:lnTo>
                  <a:lnTo>
                    <a:pt x="6921" y="9120"/>
                  </a:lnTo>
                  <a:lnTo>
                    <a:pt x="8910" y="6858"/>
                  </a:lnTo>
                  <a:lnTo>
                    <a:pt x="9675" y="6125"/>
                  </a:lnTo>
                  <a:lnTo>
                    <a:pt x="10910" y="6408"/>
                  </a:lnTo>
                  <a:lnTo>
                    <a:pt x="11120" y="6366"/>
                  </a:lnTo>
                  <a:lnTo>
                    <a:pt x="11497" y="6177"/>
                  </a:lnTo>
                  <a:lnTo>
                    <a:pt x="12083" y="5706"/>
                  </a:lnTo>
                  <a:lnTo>
                    <a:pt x="12491" y="5120"/>
                  </a:lnTo>
                  <a:lnTo>
                    <a:pt x="12805" y="4031"/>
                  </a:lnTo>
                  <a:lnTo>
                    <a:pt x="12879" y="3842"/>
                  </a:lnTo>
                  <a:lnTo>
                    <a:pt x="13109" y="3413"/>
                  </a:lnTo>
                  <a:lnTo>
                    <a:pt x="13392" y="3057"/>
                  </a:lnTo>
                  <a:lnTo>
                    <a:pt x="13926" y="2984"/>
                  </a:lnTo>
                  <a:lnTo>
                    <a:pt x="14774" y="1989"/>
                  </a:lnTo>
                  <a:lnTo>
                    <a:pt x="14701" y="1068"/>
                  </a:lnTo>
                  <a:lnTo>
                    <a:pt x="14397" y="1068"/>
                  </a:lnTo>
                  <a:lnTo>
                    <a:pt x="14020" y="1183"/>
                  </a:lnTo>
                  <a:lnTo>
                    <a:pt x="12125" y="0"/>
                  </a:lnTo>
                  <a:close/>
                </a:path>
              </a:pathLst>
            </a:custGeom>
            <a:solidFill>
              <a:srgbClr val="CCC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8517342" y="7908890"/>
              <a:ext cx="33020" cy="3810"/>
            </a:xfrm>
            <a:custGeom>
              <a:avLst/>
              <a:gdLst/>
              <a:ahLst/>
              <a:cxnLst/>
              <a:rect l="l" t="t" r="r" b="b"/>
              <a:pathLst>
                <a:path w="33019" h="3809">
                  <a:moveTo>
                    <a:pt x="17884" y="0"/>
                  </a:moveTo>
                  <a:lnTo>
                    <a:pt x="9737" y="691"/>
                  </a:lnTo>
                  <a:lnTo>
                    <a:pt x="5518" y="324"/>
                  </a:lnTo>
                  <a:lnTo>
                    <a:pt x="1015" y="2596"/>
                  </a:lnTo>
                  <a:lnTo>
                    <a:pt x="272" y="2879"/>
                  </a:lnTo>
                  <a:lnTo>
                    <a:pt x="0" y="3696"/>
                  </a:lnTo>
                  <a:lnTo>
                    <a:pt x="607" y="3622"/>
                  </a:lnTo>
                  <a:lnTo>
                    <a:pt x="1340" y="3738"/>
                  </a:lnTo>
                  <a:lnTo>
                    <a:pt x="5277" y="1277"/>
                  </a:lnTo>
                  <a:lnTo>
                    <a:pt x="9402" y="2146"/>
                  </a:lnTo>
                  <a:lnTo>
                    <a:pt x="14753" y="324"/>
                  </a:lnTo>
                  <a:lnTo>
                    <a:pt x="16523" y="1298"/>
                  </a:lnTo>
                  <a:lnTo>
                    <a:pt x="22355" y="1738"/>
                  </a:lnTo>
                  <a:lnTo>
                    <a:pt x="26501" y="952"/>
                  </a:lnTo>
                  <a:lnTo>
                    <a:pt x="31402" y="2513"/>
                  </a:lnTo>
                  <a:lnTo>
                    <a:pt x="32103" y="2136"/>
                  </a:lnTo>
                  <a:lnTo>
                    <a:pt x="32763" y="1581"/>
                  </a:lnTo>
                  <a:lnTo>
                    <a:pt x="28438" y="429"/>
                  </a:lnTo>
                  <a:lnTo>
                    <a:pt x="21988" y="1088"/>
                  </a:lnTo>
                  <a:lnTo>
                    <a:pt x="17884" y="0"/>
                  </a:lnTo>
                  <a:close/>
                </a:path>
              </a:pathLst>
            </a:custGeom>
            <a:solidFill>
              <a:srgbClr val="CDC3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8913906" y="7774841"/>
              <a:ext cx="3175" cy="22860"/>
            </a:xfrm>
            <a:custGeom>
              <a:avLst/>
              <a:gdLst/>
              <a:ahLst/>
              <a:cxnLst/>
              <a:rect l="l" t="t" r="r" b="b"/>
              <a:pathLst>
                <a:path w="3175" h="22859">
                  <a:moveTo>
                    <a:pt x="1308" y="0"/>
                  </a:moveTo>
                  <a:lnTo>
                    <a:pt x="743" y="219"/>
                  </a:lnTo>
                  <a:lnTo>
                    <a:pt x="523" y="2691"/>
                  </a:lnTo>
                  <a:lnTo>
                    <a:pt x="1654" y="5141"/>
                  </a:lnTo>
                  <a:lnTo>
                    <a:pt x="0" y="8942"/>
                  </a:lnTo>
                  <a:lnTo>
                    <a:pt x="1790" y="9978"/>
                  </a:lnTo>
                  <a:lnTo>
                    <a:pt x="1560" y="13224"/>
                  </a:lnTo>
                  <a:lnTo>
                    <a:pt x="1947" y="14931"/>
                  </a:lnTo>
                  <a:lnTo>
                    <a:pt x="534" y="18763"/>
                  </a:lnTo>
                  <a:lnTo>
                    <a:pt x="1361" y="20837"/>
                  </a:lnTo>
                  <a:lnTo>
                    <a:pt x="2062" y="22837"/>
                  </a:lnTo>
                  <a:lnTo>
                    <a:pt x="2837" y="21580"/>
                  </a:lnTo>
                  <a:lnTo>
                    <a:pt x="3130" y="20313"/>
                  </a:lnTo>
                  <a:lnTo>
                    <a:pt x="1172" y="17632"/>
                  </a:lnTo>
                  <a:lnTo>
                    <a:pt x="2293" y="16355"/>
                  </a:lnTo>
                  <a:lnTo>
                    <a:pt x="2554" y="12240"/>
                  </a:lnTo>
                  <a:lnTo>
                    <a:pt x="2837" y="9455"/>
                  </a:lnTo>
                  <a:lnTo>
                    <a:pt x="2041" y="5905"/>
                  </a:lnTo>
                  <a:lnTo>
                    <a:pt x="1748" y="4994"/>
                  </a:lnTo>
                  <a:lnTo>
                    <a:pt x="2450" y="4261"/>
                  </a:lnTo>
                  <a:lnTo>
                    <a:pt x="2376" y="3057"/>
                  </a:lnTo>
                  <a:lnTo>
                    <a:pt x="2355" y="1853"/>
                  </a:lnTo>
                  <a:lnTo>
                    <a:pt x="2010" y="691"/>
                  </a:lnTo>
                  <a:lnTo>
                    <a:pt x="1685" y="251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DC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8538388" y="790672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19" h="3809">
                  <a:moveTo>
                    <a:pt x="2219" y="0"/>
                  </a:moveTo>
                  <a:lnTo>
                    <a:pt x="0" y="1434"/>
                  </a:lnTo>
                  <a:lnTo>
                    <a:pt x="1842" y="2429"/>
                  </a:lnTo>
                  <a:lnTo>
                    <a:pt x="3853" y="1727"/>
                  </a:lnTo>
                  <a:lnTo>
                    <a:pt x="10607" y="1895"/>
                  </a:lnTo>
                  <a:lnTo>
                    <a:pt x="15371" y="2554"/>
                  </a:lnTo>
                  <a:lnTo>
                    <a:pt x="20114" y="3560"/>
                  </a:lnTo>
                  <a:lnTo>
                    <a:pt x="20219" y="3329"/>
                  </a:lnTo>
                  <a:lnTo>
                    <a:pt x="20177" y="3067"/>
                  </a:lnTo>
                  <a:lnTo>
                    <a:pt x="20041" y="2869"/>
                  </a:lnTo>
                  <a:lnTo>
                    <a:pt x="19821" y="2722"/>
                  </a:lnTo>
                  <a:lnTo>
                    <a:pt x="19580" y="2670"/>
                  </a:lnTo>
                  <a:lnTo>
                    <a:pt x="15507" y="1172"/>
                  </a:lnTo>
                  <a:lnTo>
                    <a:pt x="11088" y="1937"/>
                  </a:lnTo>
                  <a:lnTo>
                    <a:pt x="4481" y="41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rgbClr val="CFC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8910942" y="7756811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59">
                  <a:moveTo>
                    <a:pt x="0" y="0"/>
                  </a:moveTo>
                  <a:lnTo>
                    <a:pt x="2157" y="4439"/>
                  </a:lnTo>
                  <a:lnTo>
                    <a:pt x="2293" y="9465"/>
                  </a:lnTo>
                  <a:lnTo>
                    <a:pt x="4408" y="14795"/>
                  </a:lnTo>
                  <a:lnTo>
                    <a:pt x="4764" y="15591"/>
                  </a:lnTo>
                  <a:lnTo>
                    <a:pt x="4073" y="16365"/>
                  </a:lnTo>
                  <a:lnTo>
                    <a:pt x="4115" y="16826"/>
                  </a:lnTo>
                  <a:lnTo>
                    <a:pt x="4795" y="17266"/>
                  </a:lnTo>
                  <a:lnTo>
                    <a:pt x="4251" y="18125"/>
                  </a:lnTo>
                  <a:lnTo>
                    <a:pt x="4711" y="18638"/>
                  </a:lnTo>
                  <a:lnTo>
                    <a:pt x="4879" y="19873"/>
                  </a:lnTo>
                  <a:lnTo>
                    <a:pt x="4659" y="21182"/>
                  </a:lnTo>
                  <a:lnTo>
                    <a:pt x="5465" y="22292"/>
                  </a:lnTo>
                  <a:lnTo>
                    <a:pt x="6282" y="20920"/>
                  </a:lnTo>
                  <a:lnTo>
                    <a:pt x="5497" y="19496"/>
                  </a:lnTo>
                  <a:lnTo>
                    <a:pt x="5601" y="18104"/>
                  </a:lnTo>
                  <a:lnTo>
                    <a:pt x="5402" y="15517"/>
                  </a:lnTo>
                  <a:lnTo>
                    <a:pt x="4942" y="13109"/>
                  </a:lnTo>
                  <a:lnTo>
                    <a:pt x="2607" y="7968"/>
                  </a:lnTo>
                  <a:lnTo>
                    <a:pt x="2795" y="4711"/>
                  </a:lnTo>
                  <a:lnTo>
                    <a:pt x="1026" y="1256"/>
                  </a:lnTo>
                  <a:lnTo>
                    <a:pt x="994" y="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8547843" y="7910480"/>
              <a:ext cx="38100" cy="17780"/>
            </a:xfrm>
            <a:custGeom>
              <a:avLst/>
              <a:gdLst/>
              <a:ahLst/>
              <a:cxnLst/>
              <a:rect l="l" t="t" r="r" b="b"/>
              <a:pathLst>
                <a:path w="38100" h="17779">
                  <a:moveTo>
                    <a:pt x="16776" y="3886"/>
                  </a:moveTo>
                  <a:lnTo>
                    <a:pt x="16268" y="3784"/>
                  </a:lnTo>
                  <a:lnTo>
                    <a:pt x="15989" y="3543"/>
                  </a:lnTo>
                  <a:lnTo>
                    <a:pt x="14541" y="2743"/>
                  </a:lnTo>
                  <a:lnTo>
                    <a:pt x="10871" y="2171"/>
                  </a:lnTo>
                  <a:lnTo>
                    <a:pt x="7454" y="431"/>
                  </a:lnTo>
                  <a:lnTo>
                    <a:pt x="3683" y="355"/>
                  </a:lnTo>
                  <a:lnTo>
                    <a:pt x="2273" y="0"/>
                  </a:lnTo>
                  <a:lnTo>
                    <a:pt x="0" y="635"/>
                  </a:lnTo>
                  <a:lnTo>
                    <a:pt x="2616" y="1409"/>
                  </a:lnTo>
                  <a:lnTo>
                    <a:pt x="5461" y="1397"/>
                  </a:lnTo>
                  <a:lnTo>
                    <a:pt x="10782" y="3251"/>
                  </a:lnTo>
                  <a:lnTo>
                    <a:pt x="13703" y="3594"/>
                  </a:lnTo>
                  <a:lnTo>
                    <a:pt x="16522" y="4432"/>
                  </a:lnTo>
                  <a:lnTo>
                    <a:pt x="16776" y="3886"/>
                  </a:lnTo>
                  <a:close/>
                </a:path>
                <a:path w="38100" h="17779">
                  <a:moveTo>
                    <a:pt x="38100" y="16294"/>
                  </a:moveTo>
                  <a:lnTo>
                    <a:pt x="37236" y="15925"/>
                  </a:lnTo>
                  <a:lnTo>
                    <a:pt x="36931" y="15341"/>
                  </a:lnTo>
                  <a:lnTo>
                    <a:pt x="36131" y="14960"/>
                  </a:lnTo>
                  <a:lnTo>
                    <a:pt x="35471" y="14389"/>
                  </a:lnTo>
                  <a:lnTo>
                    <a:pt x="34950" y="13652"/>
                  </a:lnTo>
                  <a:lnTo>
                    <a:pt x="34455" y="13233"/>
                  </a:lnTo>
                  <a:lnTo>
                    <a:pt x="32537" y="12103"/>
                  </a:lnTo>
                  <a:lnTo>
                    <a:pt x="30314" y="11531"/>
                  </a:lnTo>
                  <a:lnTo>
                    <a:pt x="28638" y="9969"/>
                  </a:lnTo>
                  <a:lnTo>
                    <a:pt x="26809" y="9296"/>
                  </a:lnTo>
                  <a:lnTo>
                    <a:pt x="25831" y="9740"/>
                  </a:lnTo>
                  <a:lnTo>
                    <a:pt x="26009" y="12509"/>
                  </a:lnTo>
                  <a:lnTo>
                    <a:pt x="27825" y="12585"/>
                  </a:lnTo>
                  <a:lnTo>
                    <a:pt x="31356" y="14008"/>
                  </a:lnTo>
                  <a:lnTo>
                    <a:pt x="33718" y="15100"/>
                  </a:lnTo>
                  <a:lnTo>
                    <a:pt x="36322" y="16954"/>
                  </a:lnTo>
                  <a:lnTo>
                    <a:pt x="36855" y="17475"/>
                  </a:lnTo>
                  <a:lnTo>
                    <a:pt x="37541" y="17157"/>
                  </a:lnTo>
                  <a:lnTo>
                    <a:pt x="38100" y="16294"/>
                  </a:lnTo>
                  <a:close/>
                </a:path>
              </a:pathLst>
            </a:custGeom>
            <a:solidFill>
              <a:srgbClr val="CDC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8506555" y="7909896"/>
              <a:ext cx="55880" cy="6985"/>
            </a:xfrm>
            <a:custGeom>
              <a:avLst/>
              <a:gdLst/>
              <a:ahLst/>
              <a:cxnLst/>
              <a:rect l="l" t="t" r="r" b="b"/>
              <a:pathLst>
                <a:path w="55880" h="6984">
                  <a:moveTo>
                    <a:pt x="10807" y="2705"/>
                  </a:moveTo>
                  <a:lnTo>
                    <a:pt x="9042" y="3378"/>
                  </a:lnTo>
                  <a:lnTo>
                    <a:pt x="7099" y="3479"/>
                  </a:lnTo>
                  <a:lnTo>
                    <a:pt x="5156" y="4559"/>
                  </a:lnTo>
                  <a:lnTo>
                    <a:pt x="4711" y="4648"/>
                  </a:lnTo>
                  <a:lnTo>
                    <a:pt x="1549" y="2387"/>
                  </a:lnTo>
                  <a:lnTo>
                    <a:pt x="1206" y="5473"/>
                  </a:lnTo>
                  <a:lnTo>
                    <a:pt x="0" y="6794"/>
                  </a:lnTo>
                  <a:lnTo>
                    <a:pt x="2590" y="4965"/>
                  </a:lnTo>
                  <a:lnTo>
                    <a:pt x="5956" y="5765"/>
                  </a:lnTo>
                  <a:lnTo>
                    <a:pt x="9486" y="3848"/>
                  </a:lnTo>
                  <a:lnTo>
                    <a:pt x="10401" y="3657"/>
                  </a:lnTo>
                  <a:lnTo>
                    <a:pt x="10807" y="2705"/>
                  </a:lnTo>
                  <a:close/>
                </a:path>
                <a:path w="55880" h="6984">
                  <a:moveTo>
                    <a:pt x="55880" y="3314"/>
                  </a:moveTo>
                  <a:lnTo>
                    <a:pt x="55727" y="3149"/>
                  </a:lnTo>
                  <a:lnTo>
                    <a:pt x="55613" y="2819"/>
                  </a:lnTo>
                  <a:lnTo>
                    <a:pt x="51904" y="2552"/>
                  </a:lnTo>
                  <a:lnTo>
                    <a:pt x="48780" y="0"/>
                  </a:lnTo>
                  <a:lnTo>
                    <a:pt x="45021" y="927"/>
                  </a:lnTo>
                  <a:lnTo>
                    <a:pt x="45237" y="1219"/>
                  </a:lnTo>
                  <a:lnTo>
                    <a:pt x="48996" y="1244"/>
                  </a:lnTo>
                  <a:lnTo>
                    <a:pt x="52158" y="3657"/>
                  </a:lnTo>
                  <a:lnTo>
                    <a:pt x="55880" y="3314"/>
                  </a:lnTo>
                  <a:close/>
                </a:path>
              </a:pathLst>
            </a:custGeom>
            <a:solidFill>
              <a:srgbClr val="CDC3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8641066" y="7967202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5" h="6350">
                  <a:moveTo>
                    <a:pt x="3528" y="0"/>
                  </a:moveTo>
                  <a:lnTo>
                    <a:pt x="3109" y="649"/>
                  </a:lnTo>
                  <a:lnTo>
                    <a:pt x="2659" y="806"/>
                  </a:lnTo>
                  <a:lnTo>
                    <a:pt x="3193" y="1696"/>
                  </a:lnTo>
                  <a:lnTo>
                    <a:pt x="2335" y="2848"/>
                  </a:lnTo>
                  <a:lnTo>
                    <a:pt x="869" y="1266"/>
                  </a:lnTo>
                  <a:lnTo>
                    <a:pt x="0" y="2408"/>
                  </a:lnTo>
                  <a:lnTo>
                    <a:pt x="41" y="2869"/>
                  </a:lnTo>
                  <a:lnTo>
                    <a:pt x="1382" y="3622"/>
                  </a:lnTo>
                  <a:lnTo>
                    <a:pt x="2889" y="3926"/>
                  </a:lnTo>
                  <a:lnTo>
                    <a:pt x="4334" y="4387"/>
                  </a:lnTo>
                  <a:lnTo>
                    <a:pt x="5361" y="4848"/>
                  </a:lnTo>
                  <a:lnTo>
                    <a:pt x="6010" y="6114"/>
                  </a:lnTo>
                  <a:lnTo>
                    <a:pt x="7392" y="5811"/>
                  </a:lnTo>
                  <a:lnTo>
                    <a:pt x="7591" y="5717"/>
                  </a:lnTo>
                  <a:lnTo>
                    <a:pt x="7717" y="5549"/>
                  </a:lnTo>
                  <a:lnTo>
                    <a:pt x="7769" y="5340"/>
                  </a:lnTo>
                  <a:lnTo>
                    <a:pt x="6963" y="3811"/>
                  </a:lnTo>
                  <a:lnTo>
                    <a:pt x="4921" y="3654"/>
                  </a:lnTo>
                  <a:lnTo>
                    <a:pt x="4156" y="2083"/>
                  </a:lnTo>
                  <a:lnTo>
                    <a:pt x="3832" y="1643"/>
                  </a:lnTo>
                  <a:lnTo>
                    <a:pt x="3790" y="1183"/>
                  </a:lnTo>
                  <a:lnTo>
                    <a:pt x="4041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CCC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8914084" y="7798139"/>
              <a:ext cx="2540" cy="10795"/>
            </a:xfrm>
            <a:custGeom>
              <a:avLst/>
              <a:gdLst/>
              <a:ahLst/>
              <a:cxnLst/>
              <a:rect l="l" t="t" r="r" b="b"/>
              <a:pathLst>
                <a:path w="2540" h="10795">
                  <a:moveTo>
                    <a:pt x="1926" y="0"/>
                  </a:moveTo>
                  <a:lnTo>
                    <a:pt x="1727" y="324"/>
                  </a:lnTo>
                  <a:lnTo>
                    <a:pt x="1329" y="659"/>
                  </a:lnTo>
                  <a:lnTo>
                    <a:pt x="1727" y="4146"/>
                  </a:lnTo>
                  <a:lnTo>
                    <a:pt x="0" y="7130"/>
                  </a:lnTo>
                  <a:lnTo>
                    <a:pt x="418" y="10324"/>
                  </a:lnTo>
                  <a:lnTo>
                    <a:pt x="1539" y="7685"/>
                  </a:lnTo>
                  <a:lnTo>
                    <a:pt x="1842" y="4879"/>
                  </a:lnTo>
                  <a:lnTo>
                    <a:pt x="2125" y="1382"/>
                  </a:lnTo>
                  <a:lnTo>
                    <a:pt x="1978" y="691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CDC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8250840" y="7920450"/>
              <a:ext cx="343535" cy="156210"/>
            </a:xfrm>
            <a:custGeom>
              <a:avLst/>
              <a:gdLst/>
              <a:ahLst/>
              <a:cxnLst/>
              <a:rect l="l" t="t" r="r" b="b"/>
              <a:pathLst>
                <a:path w="343534" h="156209">
                  <a:moveTo>
                    <a:pt x="2844" y="154368"/>
                  </a:moveTo>
                  <a:lnTo>
                    <a:pt x="1905" y="154139"/>
                  </a:lnTo>
                  <a:lnTo>
                    <a:pt x="952" y="153898"/>
                  </a:lnTo>
                  <a:lnTo>
                    <a:pt x="12" y="153670"/>
                  </a:lnTo>
                  <a:lnTo>
                    <a:pt x="0" y="154597"/>
                  </a:lnTo>
                  <a:lnTo>
                    <a:pt x="368" y="155384"/>
                  </a:lnTo>
                  <a:lnTo>
                    <a:pt x="2222" y="155930"/>
                  </a:lnTo>
                  <a:lnTo>
                    <a:pt x="2489" y="155003"/>
                  </a:lnTo>
                  <a:lnTo>
                    <a:pt x="2844" y="154368"/>
                  </a:lnTo>
                  <a:close/>
                </a:path>
                <a:path w="343534" h="156209">
                  <a:moveTo>
                    <a:pt x="331368" y="3251"/>
                  </a:moveTo>
                  <a:lnTo>
                    <a:pt x="329704" y="1676"/>
                  </a:lnTo>
                  <a:lnTo>
                    <a:pt x="327647" y="825"/>
                  </a:lnTo>
                  <a:lnTo>
                    <a:pt x="325551" y="0"/>
                  </a:lnTo>
                  <a:lnTo>
                    <a:pt x="326821" y="2286"/>
                  </a:lnTo>
                  <a:lnTo>
                    <a:pt x="329247" y="2514"/>
                  </a:lnTo>
                  <a:lnTo>
                    <a:pt x="331368" y="3251"/>
                  </a:lnTo>
                  <a:close/>
                </a:path>
                <a:path w="343534" h="156209">
                  <a:moveTo>
                    <a:pt x="343242" y="11607"/>
                  </a:moveTo>
                  <a:lnTo>
                    <a:pt x="342696" y="9931"/>
                  </a:lnTo>
                  <a:lnTo>
                    <a:pt x="341045" y="9779"/>
                  </a:lnTo>
                  <a:lnTo>
                    <a:pt x="339788" y="9093"/>
                  </a:lnTo>
                  <a:lnTo>
                    <a:pt x="340233" y="10909"/>
                  </a:lnTo>
                  <a:lnTo>
                    <a:pt x="342214" y="10591"/>
                  </a:lnTo>
                  <a:lnTo>
                    <a:pt x="343242" y="11607"/>
                  </a:lnTo>
                  <a:close/>
                </a:path>
              </a:pathLst>
            </a:custGeom>
            <a:solidFill>
              <a:srgbClr val="CDC3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8558492" y="7909298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40">
                  <a:moveTo>
                    <a:pt x="1099" y="0"/>
                  </a:moveTo>
                  <a:lnTo>
                    <a:pt x="0" y="973"/>
                  </a:lnTo>
                  <a:lnTo>
                    <a:pt x="984" y="1738"/>
                  </a:lnTo>
                  <a:lnTo>
                    <a:pt x="2062" y="2198"/>
                  </a:lnTo>
                  <a:lnTo>
                    <a:pt x="3340" y="2104"/>
                  </a:lnTo>
                  <a:lnTo>
                    <a:pt x="3612" y="1717"/>
                  </a:lnTo>
                  <a:lnTo>
                    <a:pt x="3507" y="1382"/>
                  </a:lnTo>
                  <a:lnTo>
                    <a:pt x="3225" y="1057"/>
                  </a:lnTo>
                  <a:lnTo>
                    <a:pt x="2167" y="450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CFC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8563832" y="7914024"/>
              <a:ext cx="23495" cy="13970"/>
            </a:xfrm>
            <a:custGeom>
              <a:avLst/>
              <a:gdLst/>
              <a:ahLst/>
              <a:cxnLst/>
              <a:rect l="l" t="t" r="r" b="b"/>
              <a:pathLst>
                <a:path w="23494" h="13970">
                  <a:moveTo>
                    <a:pt x="2489" y="2133"/>
                  </a:moveTo>
                  <a:lnTo>
                    <a:pt x="2133" y="863"/>
                  </a:lnTo>
                  <a:lnTo>
                    <a:pt x="1295" y="165"/>
                  </a:lnTo>
                  <a:lnTo>
                    <a:pt x="0" y="0"/>
                  </a:lnTo>
                  <a:lnTo>
                    <a:pt x="355" y="584"/>
                  </a:lnTo>
                  <a:lnTo>
                    <a:pt x="533" y="889"/>
                  </a:lnTo>
                  <a:lnTo>
                    <a:pt x="2489" y="2133"/>
                  </a:lnTo>
                  <a:close/>
                </a:path>
                <a:path w="23494" h="13970">
                  <a:moveTo>
                    <a:pt x="5803" y="3251"/>
                  </a:moveTo>
                  <a:lnTo>
                    <a:pt x="5105" y="2235"/>
                  </a:lnTo>
                  <a:lnTo>
                    <a:pt x="4064" y="2019"/>
                  </a:lnTo>
                  <a:lnTo>
                    <a:pt x="2921" y="2082"/>
                  </a:lnTo>
                  <a:lnTo>
                    <a:pt x="3327" y="2895"/>
                  </a:lnTo>
                  <a:lnTo>
                    <a:pt x="4178" y="2997"/>
                  </a:lnTo>
                  <a:lnTo>
                    <a:pt x="4889" y="3327"/>
                  </a:lnTo>
                  <a:lnTo>
                    <a:pt x="5092" y="3568"/>
                  </a:lnTo>
                  <a:lnTo>
                    <a:pt x="5346" y="3568"/>
                  </a:lnTo>
                  <a:lnTo>
                    <a:pt x="5613" y="3454"/>
                  </a:lnTo>
                  <a:lnTo>
                    <a:pt x="5740" y="3327"/>
                  </a:lnTo>
                  <a:close/>
                </a:path>
                <a:path w="23494" h="13970">
                  <a:moveTo>
                    <a:pt x="8775" y="4876"/>
                  </a:moveTo>
                  <a:lnTo>
                    <a:pt x="8013" y="3962"/>
                  </a:lnTo>
                  <a:lnTo>
                    <a:pt x="7023" y="3454"/>
                  </a:lnTo>
                  <a:lnTo>
                    <a:pt x="5854" y="3263"/>
                  </a:lnTo>
                  <a:lnTo>
                    <a:pt x="5765" y="4711"/>
                  </a:lnTo>
                  <a:lnTo>
                    <a:pt x="7099" y="4483"/>
                  </a:lnTo>
                  <a:lnTo>
                    <a:pt x="7848" y="4953"/>
                  </a:lnTo>
                  <a:lnTo>
                    <a:pt x="8153" y="4940"/>
                  </a:lnTo>
                  <a:lnTo>
                    <a:pt x="8470" y="4902"/>
                  </a:lnTo>
                  <a:lnTo>
                    <a:pt x="8775" y="4876"/>
                  </a:lnTo>
                  <a:close/>
                </a:path>
                <a:path w="23494" h="13970">
                  <a:moveTo>
                    <a:pt x="12649" y="6426"/>
                  </a:moveTo>
                  <a:lnTo>
                    <a:pt x="11938" y="5207"/>
                  </a:lnTo>
                  <a:lnTo>
                    <a:pt x="10795" y="5740"/>
                  </a:lnTo>
                  <a:lnTo>
                    <a:pt x="9791" y="5727"/>
                  </a:lnTo>
                  <a:lnTo>
                    <a:pt x="9817" y="5892"/>
                  </a:lnTo>
                  <a:lnTo>
                    <a:pt x="9842" y="6197"/>
                  </a:lnTo>
                  <a:lnTo>
                    <a:pt x="10769" y="6273"/>
                  </a:lnTo>
                  <a:lnTo>
                    <a:pt x="11684" y="6667"/>
                  </a:lnTo>
                  <a:lnTo>
                    <a:pt x="12649" y="6426"/>
                  </a:lnTo>
                  <a:close/>
                </a:path>
                <a:path w="23494" h="13970">
                  <a:moveTo>
                    <a:pt x="20942" y="11798"/>
                  </a:moveTo>
                  <a:lnTo>
                    <a:pt x="20434" y="11049"/>
                  </a:lnTo>
                  <a:lnTo>
                    <a:pt x="19761" y="10490"/>
                  </a:lnTo>
                  <a:lnTo>
                    <a:pt x="18948" y="10109"/>
                  </a:lnTo>
                  <a:lnTo>
                    <a:pt x="19164" y="11201"/>
                  </a:lnTo>
                  <a:lnTo>
                    <a:pt x="19824" y="11760"/>
                  </a:lnTo>
                  <a:lnTo>
                    <a:pt x="20942" y="11798"/>
                  </a:lnTo>
                  <a:close/>
                </a:path>
                <a:path w="23494" h="13970">
                  <a:moveTo>
                    <a:pt x="23393" y="13474"/>
                  </a:moveTo>
                  <a:lnTo>
                    <a:pt x="20942" y="11798"/>
                  </a:lnTo>
                  <a:lnTo>
                    <a:pt x="21132" y="12407"/>
                  </a:lnTo>
                  <a:lnTo>
                    <a:pt x="21348" y="13004"/>
                  </a:lnTo>
                  <a:lnTo>
                    <a:pt x="21539" y="13614"/>
                  </a:lnTo>
                  <a:lnTo>
                    <a:pt x="22771" y="13512"/>
                  </a:lnTo>
                  <a:lnTo>
                    <a:pt x="23393" y="13474"/>
                  </a:lnTo>
                  <a:close/>
                </a:path>
              </a:pathLst>
            </a:custGeom>
            <a:solidFill>
              <a:srgbClr val="CDC3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8914701" y="777363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356" y="0"/>
                  </a:moveTo>
                  <a:lnTo>
                    <a:pt x="230" y="471"/>
                  </a:lnTo>
                  <a:lnTo>
                    <a:pt x="0" y="1424"/>
                  </a:lnTo>
                  <a:lnTo>
                    <a:pt x="314" y="1549"/>
                  </a:lnTo>
                  <a:lnTo>
                    <a:pt x="638" y="1685"/>
                  </a:lnTo>
                  <a:lnTo>
                    <a:pt x="952" y="1811"/>
                  </a:lnTo>
                  <a:lnTo>
                    <a:pt x="994" y="1130"/>
                  </a:lnTo>
                  <a:lnTo>
                    <a:pt x="1664" y="230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rgbClr val="C9B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8657955" y="79710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408" y="0"/>
                  </a:moveTo>
                  <a:lnTo>
                    <a:pt x="345" y="345"/>
                  </a:lnTo>
                  <a:lnTo>
                    <a:pt x="0" y="764"/>
                  </a:lnTo>
                  <a:lnTo>
                    <a:pt x="450" y="1005"/>
                  </a:lnTo>
                  <a:lnTo>
                    <a:pt x="1047" y="1340"/>
                  </a:lnTo>
                  <a:lnTo>
                    <a:pt x="1183" y="785"/>
                  </a:lnTo>
                  <a:lnTo>
                    <a:pt x="1371" y="387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rgbClr val="CDC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8486652" y="7970762"/>
              <a:ext cx="148590" cy="99060"/>
            </a:xfrm>
            <a:custGeom>
              <a:avLst/>
              <a:gdLst/>
              <a:ahLst/>
              <a:cxnLst/>
              <a:rect l="l" t="t" r="r" b="b"/>
              <a:pathLst>
                <a:path w="148590" h="99059">
                  <a:moveTo>
                    <a:pt x="62741" y="0"/>
                  </a:moveTo>
                  <a:lnTo>
                    <a:pt x="58113" y="366"/>
                  </a:lnTo>
                  <a:lnTo>
                    <a:pt x="56898" y="1413"/>
                  </a:lnTo>
                  <a:lnTo>
                    <a:pt x="55862" y="6910"/>
                  </a:lnTo>
                  <a:lnTo>
                    <a:pt x="55642" y="10942"/>
                  </a:lnTo>
                  <a:lnTo>
                    <a:pt x="55003" y="12994"/>
                  </a:lnTo>
                  <a:lnTo>
                    <a:pt x="51223" y="17224"/>
                  </a:lnTo>
                  <a:lnTo>
                    <a:pt x="50166" y="20365"/>
                  </a:lnTo>
                  <a:lnTo>
                    <a:pt x="48009" y="24868"/>
                  </a:lnTo>
                  <a:lnTo>
                    <a:pt x="47380" y="26543"/>
                  </a:lnTo>
                  <a:lnTo>
                    <a:pt x="43412" y="31800"/>
                  </a:lnTo>
                  <a:lnTo>
                    <a:pt x="42930" y="36669"/>
                  </a:lnTo>
                  <a:lnTo>
                    <a:pt x="37883" y="46197"/>
                  </a:lnTo>
                  <a:lnTo>
                    <a:pt x="35768" y="51914"/>
                  </a:lnTo>
                  <a:lnTo>
                    <a:pt x="31559" y="60029"/>
                  </a:lnTo>
                  <a:lnTo>
                    <a:pt x="29904" y="62458"/>
                  </a:lnTo>
                  <a:lnTo>
                    <a:pt x="26533" y="65516"/>
                  </a:lnTo>
                  <a:lnTo>
                    <a:pt x="23507" y="66793"/>
                  </a:lnTo>
                  <a:lnTo>
                    <a:pt x="23360" y="67181"/>
                  </a:lnTo>
                  <a:lnTo>
                    <a:pt x="24166" y="69872"/>
                  </a:lnTo>
                  <a:lnTo>
                    <a:pt x="24795" y="70898"/>
                  </a:lnTo>
                  <a:lnTo>
                    <a:pt x="16376" y="81170"/>
                  </a:lnTo>
                  <a:lnTo>
                    <a:pt x="8826" y="86625"/>
                  </a:lnTo>
                  <a:lnTo>
                    <a:pt x="6827" y="89735"/>
                  </a:lnTo>
                  <a:lnTo>
                    <a:pt x="2732" y="93934"/>
                  </a:lnTo>
                  <a:lnTo>
                    <a:pt x="607" y="95201"/>
                  </a:lnTo>
                  <a:lnTo>
                    <a:pt x="0" y="98677"/>
                  </a:lnTo>
                  <a:lnTo>
                    <a:pt x="2743" y="94593"/>
                  </a:lnTo>
                  <a:lnTo>
                    <a:pt x="6565" y="91505"/>
                  </a:lnTo>
                  <a:lnTo>
                    <a:pt x="11256" y="86761"/>
                  </a:lnTo>
                  <a:lnTo>
                    <a:pt x="12910" y="85840"/>
                  </a:lnTo>
                  <a:lnTo>
                    <a:pt x="19287" y="80960"/>
                  </a:lnTo>
                  <a:lnTo>
                    <a:pt x="44721" y="43747"/>
                  </a:lnTo>
                  <a:lnTo>
                    <a:pt x="47171" y="35758"/>
                  </a:lnTo>
                  <a:lnTo>
                    <a:pt x="55401" y="20784"/>
                  </a:lnTo>
                  <a:lnTo>
                    <a:pt x="58636" y="16009"/>
                  </a:lnTo>
                  <a:lnTo>
                    <a:pt x="58898" y="14805"/>
                  </a:lnTo>
                  <a:lnTo>
                    <a:pt x="58301" y="11141"/>
                  </a:lnTo>
                  <a:lnTo>
                    <a:pt x="58553" y="8858"/>
                  </a:lnTo>
                  <a:lnTo>
                    <a:pt x="59924" y="4156"/>
                  </a:lnTo>
                  <a:lnTo>
                    <a:pt x="61757" y="2973"/>
                  </a:lnTo>
                  <a:lnTo>
                    <a:pt x="65453" y="3601"/>
                  </a:lnTo>
                  <a:lnTo>
                    <a:pt x="72584" y="3109"/>
                  </a:lnTo>
                  <a:lnTo>
                    <a:pt x="77097" y="4052"/>
                  </a:lnTo>
                  <a:lnTo>
                    <a:pt x="83117" y="8900"/>
                  </a:lnTo>
                  <a:lnTo>
                    <a:pt x="86081" y="9214"/>
                  </a:lnTo>
                  <a:lnTo>
                    <a:pt x="86657" y="10648"/>
                  </a:lnTo>
                  <a:lnTo>
                    <a:pt x="91253" y="16606"/>
                  </a:lnTo>
                  <a:lnTo>
                    <a:pt x="94415" y="22135"/>
                  </a:lnTo>
                  <a:lnTo>
                    <a:pt x="96876" y="24229"/>
                  </a:lnTo>
                  <a:lnTo>
                    <a:pt x="100248" y="29402"/>
                  </a:lnTo>
                  <a:lnTo>
                    <a:pt x="102321" y="31601"/>
                  </a:lnTo>
                  <a:lnTo>
                    <a:pt x="103462" y="34407"/>
                  </a:lnTo>
                  <a:lnTo>
                    <a:pt x="105556" y="36826"/>
                  </a:lnTo>
                  <a:lnTo>
                    <a:pt x="107965" y="38983"/>
                  </a:lnTo>
                  <a:lnTo>
                    <a:pt x="110143" y="42710"/>
                  </a:lnTo>
                  <a:lnTo>
                    <a:pt x="111190" y="42951"/>
                  </a:lnTo>
                  <a:lnTo>
                    <a:pt x="114729" y="45684"/>
                  </a:lnTo>
                  <a:lnTo>
                    <a:pt x="116614" y="48616"/>
                  </a:lnTo>
                  <a:lnTo>
                    <a:pt x="123682" y="56113"/>
                  </a:lnTo>
                  <a:lnTo>
                    <a:pt x="133870" y="68332"/>
                  </a:lnTo>
                  <a:lnTo>
                    <a:pt x="135660" y="72217"/>
                  </a:lnTo>
                  <a:lnTo>
                    <a:pt x="138707" y="75557"/>
                  </a:lnTo>
                  <a:lnTo>
                    <a:pt x="142843" y="77547"/>
                  </a:lnTo>
                  <a:lnTo>
                    <a:pt x="146068" y="80667"/>
                  </a:lnTo>
                  <a:lnTo>
                    <a:pt x="146759" y="80102"/>
                  </a:lnTo>
                  <a:lnTo>
                    <a:pt x="147807" y="80866"/>
                  </a:lnTo>
                  <a:lnTo>
                    <a:pt x="148424" y="80049"/>
                  </a:lnTo>
                  <a:lnTo>
                    <a:pt x="148550" y="78573"/>
                  </a:lnTo>
                  <a:lnTo>
                    <a:pt x="145116" y="76144"/>
                  </a:lnTo>
                  <a:lnTo>
                    <a:pt x="143964" y="74971"/>
                  </a:lnTo>
                  <a:lnTo>
                    <a:pt x="142948" y="73620"/>
                  </a:lnTo>
                  <a:lnTo>
                    <a:pt x="139503" y="71882"/>
                  </a:lnTo>
                  <a:lnTo>
                    <a:pt x="132592" y="60783"/>
                  </a:lnTo>
                  <a:lnTo>
                    <a:pt x="120498" y="48124"/>
                  </a:lnTo>
                  <a:lnTo>
                    <a:pt x="116540" y="43695"/>
                  </a:lnTo>
                  <a:lnTo>
                    <a:pt x="106729" y="34543"/>
                  </a:lnTo>
                  <a:lnTo>
                    <a:pt x="103138" y="27915"/>
                  </a:lnTo>
                  <a:lnTo>
                    <a:pt x="96426" y="21172"/>
                  </a:lnTo>
                  <a:lnTo>
                    <a:pt x="94269" y="15811"/>
                  </a:lnTo>
                  <a:lnTo>
                    <a:pt x="90709" y="12596"/>
                  </a:lnTo>
                  <a:lnTo>
                    <a:pt x="87515" y="7779"/>
                  </a:lnTo>
                  <a:lnTo>
                    <a:pt x="86719" y="6984"/>
                  </a:lnTo>
                  <a:lnTo>
                    <a:pt x="83683" y="6502"/>
                  </a:lnTo>
                  <a:lnTo>
                    <a:pt x="82353" y="5235"/>
                  </a:lnTo>
                  <a:lnTo>
                    <a:pt x="77285" y="2157"/>
                  </a:lnTo>
                  <a:lnTo>
                    <a:pt x="73652" y="293"/>
                  </a:lnTo>
                  <a:lnTo>
                    <a:pt x="67537" y="994"/>
                  </a:lnTo>
                  <a:lnTo>
                    <a:pt x="62741" y="0"/>
                  </a:lnTo>
                  <a:close/>
                </a:path>
              </a:pathLst>
            </a:custGeom>
            <a:solidFill>
              <a:srgbClr val="ACA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8632658" y="8049681"/>
              <a:ext cx="126364" cy="24130"/>
            </a:xfrm>
            <a:custGeom>
              <a:avLst/>
              <a:gdLst/>
              <a:ahLst/>
              <a:cxnLst/>
              <a:rect l="l" t="t" r="r" b="b"/>
              <a:pathLst>
                <a:path w="126365" h="24129">
                  <a:moveTo>
                    <a:pt x="324" y="0"/>
                  </a:moveTo>
                  <a:lnTo>
                    <a:pt x="0" y="1738"/>
                  </a:lnTo>
                  <a:lnTo>
                    <a:pt x="4429" y="3759"/>
                  </a:lnTo>
                  <a:lnTo>
                    <a:pt x="7884" y="7287"/>
                  </a:lnTo>
                  <a:lnTo>
                    <a:pt x="14512" y="10889"/>
                  </a:lnTo>
                  <a:lnTo>
                    <a:pt x="17318" y="11716"/>
                  </a:lnTo>
                  <a:lnTo>
                    <a:pt x="23590" y="12544"/>
                  </a:lnTo>
                  <a:lnTo>
                    <a:pt x="30187" y="14523"/>
                  </a:lnTo>
                  <a:lnTo>
                    <a:pt x="34313" y="17413"/>
                  </a:lnTo>
                  <a:lnTo>
                    <a:pt x="42134" y="20428"/>
                  </a:lnTo>
                  <a:lnTo>
                    <a:pt x="45506" y="21161"/>
                  </a:lnTo>
                  <a:lnTo>
                    <a:pt x="49391" y="21580"/>
                  </a:lnTo>
                  <a:lnTo>
                    <a:pt x="49914" y="21496"/>
                  </a:lnTo>
                  <a:lnTo>
                    <a:pt x="53202" y="23172"/>
                  </a:lnTo>
                  <a:lnTo>
                    <a:pt x="56406" y="22627"/>
                  </a:lnTo>
                  <a:lnTo>
                    <a:pt x="62165" y="23528"/>
                  </a:lnTo>
                  <a:lnTo>
                    <a:pt x="64668" y="23193"/>
                  </a:lnTo>
                  <a:lnTo>
                    <a:pt x="67903" y="21423"/>
                  </a:lnTo>
                  <a:lnTo>
                    <a:pt x="68657" y="21842"/>
                  </a:lnTo>
                  <a:lnTo>
                    <a:pt x="77777" y="20962"/>
                  </a:lnTo>
                  <a:lnTo>
                    <a:pt x="86143" y="20795"/>
                  </a:lnTo>
                  <a:lnTo>
                    <a:pt x="99672" y="17790"/>
                  </a:lnTo>
                  <a:lnTo>
                    <a:pt x="105127" y="17224"/>
                  </a:lnTo>
                  <a:lnTo>
                    <a:pt x="112593" y="15475"/>
                  </a:lnTo>
                  <a:lnTo>
                    <a:pt x="114886" y="15130"/>
                  </a:lnTo>
                  <a:lnTo>
                    <a:pt x="119095" y="12627"/>
                  </a:lnTo>
                  <a:lnTo>
                    <a:pt x="121504" y="11811"/>
                  </a:lnTo>
                  <a:lnTo>
                    <a:pt x="124990" y="12407"/>
                  </a:lnTo>
                  <a:lnTo>
                    <a:pt x="125661" y="12156"/>
                  </a:lnTo>
                  <a:lnTo>
                    <a:pt x="125985" y="11287"/>
                  </a:lnTo>
                  <a:lnTo>
                    <a:pt x="125608" y="10669"/>
                  </a:lnTo>
                  <a:lnTo>
                    <a:pt x="125807" y="9633"/>
                  </a:lnTo>
                  <a:lnTo>
                    <a:pt x="120875" y="9224"/>
                  </a:lnTo>
                  <a:lnTo>
                    <a:pt x="117629" y="11392"/>
                  </a:lnTo>
                  <a:lnTo>
                    <a:pt x="111703" y="12596"/>
                  </a:lnTo>
                  <a:lnTo>
                    <a:pt x="109462" y="13245"/>
                  </a:lnTo>
                  <a:lnTo>
                    <a:pt x="104216" y="13538"/>
                  </a:lnTo>
                  <a:lnTo>
                    <a:pt x="101452" y="14397"/>
                  </a:lnTo>
                  <a:lnTo>
                    <a:pt x="93243" y="15873"/>
                  </a:lnTo>
                  <a:lnTo>
                    <a:pt x="88049" y="17926"/>
                  </a:lnTo>
                  <a:lnTo>
                    <a:pt x="79411" y="17203"/>
                  </a:lnTo>
                  <a:lnTo>
                    <a:pt x="76406" y="17978"/>
                  </a:lnTo>
                  <a:lnTo>
                    <a:pt x="67008" y="18184"/>
                  </a:lnTo>
                  <a:lnTo>
                    <a:pt x="42962" y="17831"/>
                  </a:lnTo>
                  <a:lnTo>
                    <a:pt x="38637" y="15936"/>
                  </a:lnTo>
                  <a:lnTo>
                    <a:pt x="30826" y="11758"/>
                  </a:lnTo>
                  <a:lnTo>
                    <a:pt x="26931" y="10355"/>
                  </a:lnTo>
                  <a:lnTo>
                    <a:pt x="21789" y="8135"/>
                  </a:lnTo>
                  <a:lnTo>
                    <a:pt x="20355" y="8659"/>
                  </a:lnTo>
                  <a:lnTo>
                    <a:pt x="10460" y="5779"/>
                  </a:lnTo>
                  <a:lnTo>
                    <a:pt x="5423" y="2198"/>
                  </a:lnTo>
                  <a:lnTo>
                    <a:pt x="4198" y="816"/>
                  </a:lnTo>
                  <a:lnTo>
                    <a:pt x="2272" y="1099"/>
                  </a:lnTo>
                  <a:lnTo>
                    <a:pt x="1612" y="1654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ACA6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8502682" y="7822243"/>
              <a:ext cx="318770" cy="64135"/>
            </a:xfrm>
            <a:custGeom>
              <a:avLst/>
              <a:gdLst/>
              <a:ahLst/>
              <a:cxnLst/>
              <a:rect l="l" t="t" r="r" b="b"/>
              <a:pathLst>
                <a:path w="318769" h="64134">
                  <a:moveTo>
                    <a:pt x="315068" y="0"/>
                  </a:moveTo>
                  <a:lnTo>
                    <a:pt x="313320" y="806"/>
                  </a:lnTo>
                  <a:lnTo>
                    <a:pt x="312346" y="3204"/>
                  </a:lnTo>
                  <a:lnTo>
                    <a:pt x="308723" y="4785"/>
                  </a:lnTo>
                  <a:lnTo>
                    <a:pt x="307090" y="8324"/>
                  </a:lnTo>
                  <a:lnTo>
                    <a:pt x="303498" y="11643"/>
                  </a:lnTo>
                  <a:lnTo>
                    <a:pt x="303446" y="12627"/>
                  </a:lnTo>
                  <a:lnTo>
                    <a:pt x="302315" y="16533"/>
                  </a:lnTo>
                  <a:lnTo>
                    <a:pt x="299435" y="16083"/>
                  </a:lnTo>
                  <a:lnTo>
                    <a:pt x="299844" y="18543"/>
                  </a:lnTo>
                  <a:lnTo>
                    <a:pt x="299132" y="19559"/>
                  </a:lnTo>
                  <a:lnTo>
                    <a:pt x="295278" y="21926"/>
                  </a:lnTo>
                  <a:lnTo>
                    <a:pt x="292807" y="23884"/>
                  </a:lnTo>
                  <a:lnTo>
                    <a:pt x="289080" y="27454"/>
                  </a:lnTo>
                  <a:lnTo>
                    <a:pt x="287048" y="28323"/>
                  </a:lnTo>
                  <a:lnTo>
                    <a:pt x="280357" y="33444"/>
                  </a:lnTo>
                  <a:lnTo>
                    <a:pt x="275488" y="37789"/>
                  </a:lnTo>
                  <a:lnTo>
                    <a:pt x="272012" y="38668"/>
                  </a:lnTo>
                  <a:lnTo>
                    <a:pt x="269667" y="41831"/>
                  </a:lnTo>
                  <a:lnTo>
                    <a:pt x="268463" y="42009"/>
                  </a:lnTo>
                  <a:lnTo>
                    <a:pt x="263227" y="42176"/>
                  </a:lnTo>
                  <a:lnTo>
                    <a:pt x="254044" y="49391"/>
                  </a:lnTo>
                  <a:lnTo>
                    <a:pt x="252295" y="51118"/>
                  </a:lnTo>
                  <a:lnTo>
                    <a:pt x="248620" y="49118"/>
                  </a:lnTo>
                  <a:lnTo>
                    <a:pt x="247458" y="50071"/>
                  </a:lnTo>
                  <a:lnTo>
                    <a:pt x="244557" y="50647"/>
                  </a:lnTo>
                  <a:lnTo>
                    <a:pt x="242893" y="49904"/>
                  </a:lnTo>
                  <a:lnTo>
                    <a:pt x="237490" y="51715"/>
                  </a:lnTo>
                  <a:lnTo>
                    <a:pt x="235584" y="53684"/>
                  </a:lnTo>
                  <a:lnTo>
                    <a:pt x="234893" y="54103"/>
                  </a:lnTo>
                  <a:lnTo>
                    <a:pt x="231155" y="52961"/>
                  </a:lnTo>
                  <a:lnTo>
                    <a:pt x="228694" y="54500"/>
                  </a:lnTo>
                  <a:lnTo>
                    <a:pt x="225605" y="55349"/>
                  </a:lnTo>
                  <a:lnTo>
                    <a:pt x="224998" y="55663"/>
                  </a:lnTo>
                  <a:lnTo>
                    <a:pt x="222569" y="60102"/>
                  </a:lnTo>
                  <a:lnTo>
                    <a:pt x="218768" y="58909"/>
                  </a:lnTo>
                  <a:lnTo>
                    <a:pt x="214464" y="58961"/>
                  </a:lnTo>
                  <a:lnTo>
                    <a:pt x="213564" y="58814"/>
                  </a:lnTo>
                  <a:lnTo>
                    <a:pt x="210632" y="60563"/>
                  </a:lnTo>
                  <a:lnTo>
                    <a:pt x="204758" y="59275"/>
                  </a:lnTo>
                  <a:lnTo>
                    <a:pt x="203376" y="59150"/>
                  </a:lnTo>
                  <a:lnTo>
                    <a:pt x="197826" y="59914"/>
                  </a:lnTo>
                  <a:lnTo>
                    <a:pt x="193763" y="57883"/>
                  </a:lnTo>
                  <a:lnTo>
                    <a:pt x="191481" y="58689"/>
                  </a:lnTo>
                  <a:lnTo>
                    <a:pt x="184685" y="58710"/>
                  </a:lnTo>
                  <a:lnTo>
                    <a:pt x="180099" y="57757"/>
                  </a:lnTo>
                  <a:lnTo>
                    <a:pt x="170099" y="57537"/>
                  </a:lnTo>
                  <a:lnTo>
                    <a:pt x="164780" y="56993"/>
                  </a:lnTo>
                  <a:lnTo>
                    <a:pt x="158518" y="56657"/>
                  </a:lnTo>
                  <a:lnTo>
                    <a:pt x="155513" y="54668"/>
                  </a:lnTo>
                  <a:lnTo>
                    <a:pt x="147377" y="54040"/>
                  </a:lnTo>
                  <a:lnTo>
                    <a:pt x="142728" y="54228"/>
                  </a:lnTo>
                  <a:lnTo>
                    <a:pt x="138603" y="49516"/>
                  </a:lnTo>
                  <a:lnTo>
                    <a:pt x="137252" y="50124"/>
                  </a:lnTo>
                  <a:lnTo>
                    <a:pt x="134980" y="49401"/>
                  </a:lnTo>
                  <a:lnTo>
                    <a:pt x="132236" y="48940"/>
                  </a:lnTo>
                  <a:lnTo>
                    <a:pt x="130058" y="48773"/>
                  </a:lnTo>
                  <a:lnTo>
                    <a:pt x="127577" y="47181"/>
                  </a:lnTo>
                  <a:lnTo>
                    <a:pt x="126174" y="47118"/>
                  </a:lnTo>
                  <a:lnTo>
                    <a:pt x="122352" y="47380"/>
                  </a:lnTo>
                  <a:lnTo>
                    <a:pt x="118561" y="46553"/>
                  </a:lnTo>
                  <a:lnTo>
                    <a:pt x="112111" y="43600"/>
                  </a:lnTo>
                  <a:lnTo>
                    <a:pt x="108855" y="43140"/>
                  </a:lnTo>
                  <a:lnTo>
                    <a:pt x="103263" y="41433"/>
                  </a:lnTo>
                  <a:lnTo>
                    <a:pt x="101305" y="39684"/>
                  </a:lnTo>
                  <a:lnTo>
                    <a:pt x="94908" y="36752"/>
                  </a:lnTo>
                  <a:lnTo>
                    <a:pt x="90122" y="35716"/>
                  </a:lnTo>
                  <a:lnTo>
                    <a:pt x="87557" y="34815"/>
                  </a:lnTo>
                  <a:lnTo>
                    <a:pt x="82206" y="34428"/>
                  </a:lnTo>
                  <a:lnTo>
                    <a:pt x="79348" y="33402"/>
                  </a:lnTo>
                  <a:lnTo>
                    <a:pt x="76332" y="30805"/>
                  </a:lnTo>
                  <a:lnTo>
                    <a:pt x="75463" y="30271"/>
                  </a:lnTo>
                  <a:lnTo>
                    <a:pt x="73285" y="30302"/>
                  </a:lnTo>
                  <a:lnTo>
                    <a:pt x="72259" y="30020"/>
                  </a:lnTo>
                  <a:lnTo>
                    <a:pt x="69484" y="28051"/>
                  </a:lnTo>
                  <a:lnTo>
                    <a:pt x="66877" y="28271"/>
                  </a:lnTo>
                  <a:lnTo>
                    <a:pt x="64678" y="26648"/>
                  </a:lnTo>
                  <a:lnTo>
                    <a:pt x="64291" y="26522"/>
                  </a:lnTo>
                  <a:lnTo>
                    <a:pt x="61568" y="27685"/>
                  </a:lnTo>
                  <a:lnTo>
                    <a:pt x="59307" y="26187"/>
                  </a:lnTo>
                  <a:lnTo>
                    <a:pt x="55851" y="26020"/>
                  </a:lnTo>
                  <a:lnTo>
                    <a:pt x="51851" y="22931"/>
                  </a:lnTo>
                  <a:lnTo>
                    <a:pt x="47338" y="23098"/>
                  </a:lnTo>
                  <a:lnTo>
                    <a:pt x="42658" y="21423"/>
                  </a:lnTo>
                  <a:lnTo>
                    <a:pt x="39716" y="23381"/>
                  </a:lnTo>
                  <a:lnTo>
                    <a:pt x="37066" y="21486"/>
                  </a:lnTo>
                  <a:lnTo>
                    <a:pt x="30679" y="20313"/>
                  </a:lnTo>
                  <a:lnTo>
                    <a:pt x="16816" y="20481"/>
                  </a:lnTo>
                  <a:lnTo>
                    <a:pt x="13099" y="21632"/>
                  </a:lnTo>
                  <a:lnTo>
                    <a:pt x="10826" y="20763"/>
                  </a:lnTo>
                  <a:lnTo>
                    <a:pt x="9151" y="20449"/>
                  </a:lnTo>
                  <a:lnTo>
                    <a:pt x="6198" y="21727"/>
                  </a:lnTo>
                  <a:lnTo>
                    <a:pt x="4743" y="22679"/>
                  </a:lnTo>
                  <a:lnTo>
                    <a:pt x="2910" y="21873"/>
                  </a:lnTo>
                  <a:lnTo>
                    <a:pt x="1434" y="22753"/>
                  </a:lnTo>
                  <a:lnTo>
                    <a:pt x="1287" y="23182"/>
                  </a:lnTo>
                  <a:lnTo>
                    <a:pt x="0" y="22920"/>
                  </a:lnTo>
                  <a:lnTo>
                    <a:pt x="722" y="23905"/>
                  </a:lnTo>
                  <a:lnTo>
                    <a:pt x="3340" y="24281"/>
                  </a:lnTo>
                  <a:lnTo>
                    <a:pt x="5842" y="24219"/>
                  </a:lnTo>
                  <a:lnTo>
                    <a:pt x="9591" y="22062"/>
                  </a:lnTo>
                  <a:lnTo>
                    <a:pt x="11130" y="22774"/>
                  </a:lnTo>
                  <a:lnTo>
                    <a:pt x="13046" y="23255"/>
                  </a:lnTo>
                  <a:lnTo>
                    <a:pt x="13517" y="23685"/>
                  </a:lnTo>
                  <a:lnTo>
                    <a:pt x="18114" y="22145"/>
                  </a:lnTo>
                  <a:lnTo>
                    <a:pt x="22271" y="23130"/>
                  </a:lnTo>
                  <a:lnTo>
                    <a:pt x="27664" y="22878"/>
                  </a:lnTo>
                  <a:lnTo>
                    <a:pt x="28972" y="23067"/>
                  </a:lnTo>
                  <a:lnTo>
                    <a:pt x="31203" y="22355"/>
                  </a:lnTo>
                  <a:lnTo>
                    <a:pt x="35108" y="24166"/>
                  </a:lnTo>
                  <a:lnTo>
                    <a:pt x="38836" y="23716"/>
                  </a:lnTo>
                  <a:lnTo>
                    <a:pt x="44511" y="24072"/>
                  </a:lnTo>
                  <a:lnTo>
                    <a:pt x="46626" y="24407"/>
                  </a:lnTo>
                  <a:lnTo>
                    <a:pt x="50501" y="25747"/>
                  </a:lnTo>
                  <a:lnTo>
                    <a:pt x="52291" y="25454"/>
                  </a:lnTo>
                  <a:lnTo>
                    <a:pt x="54050" y="28145"/>
                  </a:lnTo>
                  <a:lnTo>
                    <a:pt x="57171" y="27611"/>
                  </a:lnTo>
                  <a:lnTo>
                    <a:pt x="59862" y="29527"/>
                  </a:lnTo>
                  <a:lnTo>
                    <a:pt x="62563" y="28899"/>
                  </a:lnTo>
                  <a:lnTo>
                    <a:pt x="64553" y="31056"/>
                  </a:lnTo>
                  <a:lnTo>
                    <a:pt x="67505" y="30491"/>
                  </a:lnTo>
                  <a:lnTo>
                    <a:pt x="68814" y="31224"/>
                  </a:lnTo>
                  <a:lnTo>
                    <a:pt x="69118" y="31590"/>
                  </a:lnTo>
                  <a:lnTo>
                    <a:pt x="72929" y="31684"/>
                  </a:lnTo>
                  <a:lnTo>
                    <a:pt x="75861" y="33307"/>
                  </a:lnTo>
                  <a:lnTo>
                    <a:pt x="80144" y="35046"/>
                  </a:lnTo>
                  <a:lnTo>
                    <a:pt x="81411" y="35276"/>
                  </a:lnTo>
                  <a:lnTo>
                    <a:pt x="83222" y="36930"/>
                  </a:lnTo>
                  <a:lnTo>
                    <a:pt x="84322" y="36878"/>
                  </a:lnTo>
                  <a:lnTo>
                    <a:pt x="88803" y="38292"/>
                  </a:lnTo>
                  <a:lnTo>
                    <a:pt x="92635" y="37475"/>
                  </a:lnTo>
                  <a:lnTo>
                    <a:pt x="101368" y="42752"/>
                  </a:lnTo>
                  <a:lnTo>
                    <a:pt x="107075" y="45119"/>
                  </a:lnTo>
                  <a:lnTo>
                    <a:pt x="115923" y="47307"/>
                  </a:lnTo>
                  <a:lnTo>
                    <a:pt x="118572" y="48857"/>
                  </a:lnTo>
                  <a:lnTo>
                    <a:pt x="126111" y="49506"/>
                  </a:lnTo>
                  <a:lnTo>
                    <a:pt x="130268" y="52165"/>
                  </a:lnTo>
                  <a:lnTo>
                    <a:pt x="135692" y="52008"/>
                  </a:lnTo>
                  <a:lnTo>
                    <a:pt x="136289" y="52302"/>
                  </a:lnTo>
                  <a:lnTo>
                    <a:pt x="139241" y="55464"/>
                  </a:lnTo>
                  <a:lnTo>
                    <a:pt x="142812" y="55474"/>
                  </a:lnTo>
                  <a:lnTo>
                    <a:pt x="149817" y="57139"/>
                  </a:lnTo>
                  <a:lnTo>
                    <a:pt x="153785" y="57003"/>
                  </a:lnTo>
                  <a:lnTo>
                    <a:pt x="158989" y="59684"/>
                  </a:lnTo>
                  <a:lnTo>
                    <a:pt x="161188" y="58940"/>
                  </a:lnTo>
                  <a:lnTo>
                    <a:pt x="165733" y="60804"/>
                  </a:lnTo>
                  <a:lnTo>
                    <a:pt x="168518" y="60574"/>
                  </a:lnTo>
                  <a:lnTo>
                    <a:pt x="174308" y="59474"/>
                  </a:lnTo>
                  <a:lnTo>
                    <a:pt x="177135" y="60343"/>
                  </a:lnTo>
                  <a:lnTo>
                    <a:pt x="182339" y="61390"/>
                  </a:lnTo>
                  <a:lnTo>
                    <a:pt x="184643" y="61568"/>
                  </a:lnTo>
                  <a:lnTo>
                    <a:pt x="191093" y="60689"/>
                  </a:lnTo>
                  <a:lnTo>
                    <a:pt x="195009" y="61841"/>
                  </a:lnTo>
                  <a:lnTo>
                    <a:pt x="200967" y="62971"/>
                  </a:lnTo>
                  <a:lnTo>
                    <a:pt x="203030" y="62793"/>
                  </a:lnTo>
                  <a:lnTo>
                    <a:pt x="208213" y="63055"/>
                  </a:lnTo>
                  <a:lnTo>
                    <a:pt x="211208" y="62846"/>
                  </a:lnTo>
                  <a:lnTo>
                    <a:pt x="214747" y="61851"/>
                  </a:lnTo>
                  <a:lnTo>
                    <a:pt x="217197" y="63265"/>
                  </a:lnTo>
                  <a:lnTo>
                    <a:pt x="218527" y="63537"/>
                  </a:lnTo>
                  <a:lnTo>
                    <a:pt x="219731" y="61087"/>
                  </a:lnTo>
                  <a:lnTo>
                    <a:pt x="220118" y="61380"/>
                  </a:lnTo>
                  <a:lnTo>
                    <a:pt x="222495" y="61516"/>
                  </a:lnTo>
                  <a:lnTo>
                    <a:pt x="224118" y="60930"/>
                  </a:lnTo>
                  <a:lnTo>
                    <a:pt x="228034" y="56595"/>
                  </a:lnTo>
                  <a:lnTo>
                    <a:pt x="231437" y="55820"/>
                  </a:lnTo>
                  <a:lnTo>
                    <a:pt x="237416" y="55788"/>
                  </a:lnTo>
                  <a:lnTo>
                    <a:pt x="239992" y="54689"/>
                  </a:lnTo>
                  <a:lnTo>
                    <a:pt x="241490" y="54228"/>
                  </a:lnTo>
                  <a:lnTo>
                    <a:pt x="243783" y="54710"/>
                  </a:lnTo>
                  <a:lnTo>
                    <a:pt x="246735" y="53171"/>
                  </a:lnTo>
                  <a:lnTo>
                    <a:pt x="248589" y="52930"/>
                  </a:lnTo>
                  <a:lnTo>
                    <a:pt x="253416" y="53087"/>
                  </a:lnTo>
                  <a:lnTo>
                    <a:pt x="255688" y="51307"/>
                  </a:lnTo>
                  <a:lnTo>
                    <a:pt x="258746" y="49778"/>
                  </a:lnTo>
                  <a:lnTo>
                    <a:pt x="259363" y="49077"/>
                  </a:lnTo>
                  <a:lnTo>
                    <a:pt x="262923" y="50029"/>
                  </a:lnTo>
                  <a:lnTo>
                    <a:pt x="266264" y="44239"/>
                  </a:lnTo>
                  <a:lnTo>
                    <a:pt x="267332" y="44061"/>
                  </a:lnTo>
                  <a:lnTo>
                    <a:pt x="271709" y="45715"/>
                  </a:lnTo>
                  <a:lnTo>
                    <a:pt x="275352" y="38773"/>
                  </a:lnTo>
                  <a:lnTo>
                    <a:pt x="279415" y="37799"/>
                  </a:lnTo>
                  <a:lnTo>
                    <a:pt x="282012" y="34627"/>
                  </a:lnTo>
                  <a:lnTo>
                    <a:pt x="282713" y="34019"/>
                  </a:lnTo>
                  <a:lnTo>
                    <a:pt x="285101" y="33224"/>
                  </a:lnTo>
                  <a:lnTo>
                    <a:pt x="286274" y="32491"/>
                  </a:lnTo>
                  <a:lnTo>
                    <a:pt x="288305" y="29894"/>
                  </a:lnTo>
                  <a:lnTo>
                    <a:pt x="290242" y="29758"/>
                  </a:lnTo>
                  <a:lnTo>
                    <a:pt x="293928" y="25831"/>
                  </a:lnTo>
                  <a:lnTo>
                    <a:pt x="296598" y="23528"/>
                  </a:lnTo>
                  <a:lnTo>
                    <a:pt x="303069" y="19475"/>
                  </a:lnTo>
                  <a:lnTo>
                    <a:pt x="305006" y="15779"/>
                  </a:lnTo>
                  <a:lnTo>
                    <a:pt x="308116" y="12418"/>
                  </a:lnTo>
                  <a:lnTo>
                    <a:pt x="308262" y="11476"/>
                  </a:lnTo>
                  <a:lnTo>
                    <a:pt x="312220" y="11109"/>
                  </a:lnTo>
                  <a:lnTo>
                    <a:pt x="312430" y="7905"/>
                  </a:lnTo>
                  <a:lnTo>
                    <a:pt x="314995" y="4429"/>
                  </a:lnTo>
                  <a:lnTo>
                    <a:pt x="317749" y="3298"/>
                  </a:lnTo>
                  <a:lnTo>
                    <a:pt x="318262" y="1978"/>
                  </a:lnTo>
                  <a:lnTo>
                    <a:pt x="317372" y="157"/>
                  </a:lnTo>
                  <a:lnTo>
                    <a:pt x="315068" y="0"/>
                  </a:lnTo>
                  <a:close/>
                </a:path>
              </a:pathLst>
            </a:custGeom>
            <a:solidFill>
              <a:srgbClr val="F5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8514408" y="7841258"/>
              <a:ext cx="124460" cy="31115"/>
            </a:xfrm>
            <a:custGeom>
              <a:avLst/>
              <a:gdLst/>
              <a:ahLst/>
              <a:cxnLst/>
              <a:rect l="l" t="t" r="r" b="b"/>
              <a:pathLst>
                <a:path w="124459" h="31115">
                  <a:moveTo>
                    <a:pt x="120436" y="28543"/>
                  </a:moveTo>
                  <a:lnTo>
                    <a:pt x="115045" y="28543"/>
                  </a:lnTo>
                  <a:lnTo>
                    <a:pt x="115799" y="28606"/>
                  </a:lnTo>
                  <a:lnTo>
                    <a:pt x="118459" y="30669"/>
                  </a:lnTo>
                  <a:lnTo>
                    <a:pt x="123181" y="30784"/>
                  </a:lnTo>
                  <a:lnTo>
                    <a:pt x="123851" y="30313"/>
                  </a:lnTo>
                  <a:lnTo>
                    <a:pt x="123597" y="29862"/>
                  </a:lnTo>
                  <a:lnTo>
                    <a:pt x="122438" y="29862"/>
                  </a:lnTo>
                  <a:lnTo>
                    <a:pt x="121631" y="29109"/>
                  </a:lnTo>
                  <a:lnTo>
                    <a:pt x="120436" y="28543"/>
                  </a:lnTo>
                  <a:close/>
                </a:path>
                <a:path w="124459" h="31115">
                  <a:moveTo>
                    <a:pt x="123579" y="29831"/>
                  </a:moveTo>
                  <a:lnTo>
                    <a:pt x="122438" y="29862"/>
                  </a:lnTo>
                  <a:lnTo>
                    <a:pt x="123597" y="29862"/>
                  </a:lnTo>
                  <a:close/>
                </a:path>
                <a:path w="124459" h="31115">
                  <a:moveTo>
                    <a:pt x="80816" y="16543"/>
                  </a:moveTo>
                  <a:lnTo>
                    <a:pt x="80501" y="16676"/>
                  </a:lnTo>
                  <a:lnTo>
                    <a:pt x="86627" y="19287"/>
                  </a:lnTo>
                  <a:lnTo>
                    <a:pt x="92805" y="23475"/>
                  </a:lnTo>
                  <a:lnTo>
                    <a:pt x="93151" y="23747"/>
                  </a:lnTo>
                  <a:lnTo>
                    <a:pt x="97779" y="24124"/>
                  </a:lnTo>
                  <a:lnTo>
                    <a:pt x="101506" y="26260"/>
                  </a:lnTo>
                  <a:lnTo>
                    <a:pt x="108253" y="28187"/>
                  </a:lnTo>
                  <a:lnTo>
                    <a:pt x="111202" y="29465"/>
                  </a:lnTo>
                  <a:lnTo>
                    <a:pt x="115045" y="28543"/>
                  </a:lnTo>
                  <a:lnTo>
                    <a:pt x="120436" y="28543"/>
                  </a:lnTo>
                  <a:lnTo>
                    <a:pt x="119789" y="28260"/>
                  </a:lnTo>
                  <a:lnTo>
                    <a:pt x="118354" y="28260"/>
                  </a:lnTo>
                  <a:lnTo>
                    <a:pt x="117359" y="27538"/>
                  </a:lnTo>
                  <a:lnTo>
                    <a:pt x="116944" y="27433"/>
                  </a:lnTo>
                  <a:lnTo>
                    <a:pt x="113307" y="27433"/>
                  </a:lnTo>
                  <a:lnTo>
                    <a:pt x="110930" y="26700"/>
                  </a:lnTo>
                  <a:lnTo>
                    <a:pt x="108666" y="25768"/>
                  </a:lnTo>
                  <a:lnTo>
                    <a:pt x="105695" y="25768"/>
                  </a:lnTo>
                  <a:lnTo>
                    <a:pt x="103881" y="25548"/>
                  </a:lnTo>
                  <a:lnTo>
                    <a:pt x="102951" y="25548"/>
                  </a:lnTo>
                  <a:lnTo>
                    <a:pt x="101590" y="23119"/>
                  </a:lnTo>
                  <a:lnTo>
                    <a:pt x="99643" y="23046"/>
                  </a:lnTo>
                  <a:lnTo>
                    <a:pt x="96009" y="22763"/>
                  </a:lnTo>
                  <a:lnTo>
                    <a:pt x="94124" y="22470"/>
                  </a:lnTo>
                  <a:lnTo>
                    <a:pt x="92313" y="21622"/>
                  </a:lnTo>
                  <a:lnTo>
                    <a:pt x="88910" y="19580"/>
                  </a:lnTo>
                  <a:lnTo>
                    <a:pt x="88229" y="19214"/>
                  </a:lnTo>
                  <a:lnTo>
                    <a:pt x="87622" y="18721"/>
                  </a:lnTo>
                  <a:lnTo>
                    <a:pt x="86952" y="18344"/>
                  </a:lnTo>
                  <a:lnTo>
                    <a:pt x="84114" y="17632"/>
                  </a:lnTo>
                  <a:lnTo>
                    <a:pt x="83350" y="17308"/>
                  </a:lnTo>
                  <a:lnTo>
                    <a:pt x="82491" y="17256"/>
                  </a:lnTo>
                  <a:lnTo>
                    <a:pt x="81737" y="16900"/>
                  </a:lnTo>
                  <a:lnTo>
                    <a:pt x="80816" y="16543"/>
                  </a:lnTo>
                  <a:close/>
                </a:path>
                <a:path w="124459" h="31115">
                  <a:moveTo>
                    <a:pt x="119621" y="28187"/>
                  </a:moveTo>
                  <a:lnTo>
                    <a:pt x="118354" y="28260"/>
                  </a:lnTo>
                  <a:lnTo>
                    <a:pt x="119789" y="28260"/>
                  </a:lnTo>
                  <a:lnTo>
                    <a:pt x="119621" y="28187"/>
                  </a:lnTo>
                  <a:close/>
                </a:path>
                <a:path w="124459" h="31115">
                  <a:moveTo>
                    <a:pt x="115946" y="27182"/>
                  </a:moveTo>
                  <a:lnTo>
                    <a:pt x="113307" y="27433"/>
                  </a:lnTo>
                  <a:lnTo>
                    <a:pt x="116944" y="27433"/>
                  </a:lnTo>
                  <a:lnTo>
                    <a:pt x="115946" y="27182"/>
                  </a:lnTo>
                  <a:close/>
                </a:path>
                <a:path w="124459" h="31115">
                  <a:moveTo>
                    <a:pt x="107318" y="25213"/>
                  </a:moveTo>
                  <a:lnTo>
                    <a:pt x="105695" y="25768"/>
                  </a:lnTo>
                  <a:lnTo>
                    <a:pt x="108666" y="25768"/>
                  </a:lnTo>
                  <a:lnTo>
                    <a:pt x="107318" y="25213"/>
                  </a:lnTo>
                  <a:close/>
                </a:path>
                <a:path w="124459" h="31115">
                  <a:moveTo>
                    <a:pt x="103621" y="25517"/>
                  </a:moveTo>
                  <a:lnTo>
                    <a:pt x="102951" y="25548"/>
                  </a:lnTo>
                  <a:lnTo>
                    <a:pt x="103881" y="25548"/>
                  </a:lnTo>
                  <a:lnTo>
                    <a:pt x="103621" y="25517"/>
                  </a:lnTo>
                  <a:close/>
                </a:path>
                <a:path w="124459" h="31115">
                  <a:moveTo>
                    <a:pt x="79297" y="16594"/>
                  </a:moveTo>
                  <a:lnTo>
                    <a:pt x="79696" y="17015"/>
                  </a:lnTo>
                  <a:lnTo>
                    <a:pt x="80501" y="16676"/>
                  </a:lnTo>
                  <a:lnTo>
                    <a:pt x="80313" y="16596"/>
                  </a:lnTo>
                  <a:lnTo>
                    <a:pt x="79297" y="16594"/>
                  </a:lnTo>
                  <a:close/>
                </a:path>
                <a:path w="124459" h="31115">
                  <a:moveTo>
                    <a:pt x="65478" y="11873"/>
                  </a:moveTo>
                  <a:lnTo>
                    <a:pt x="63455" y="11873"/>
                  </a:lnTo>
                  <a:lnTo>
                    <a:pt x="64073" y="11936"/>
                  </a:lnTo>
                  <a:lnTo>
                    <a:pt x="66272" y="14386"/>
                  </a:lnTo>
                  <a:lnTo>
                    <a:pt x="69319" y="14481"/>
                  </a:lnTo>
                  <a:lnTo>
                    <a:pt x="71989" y="16365"/>
                  </a:lnTo>
                  <a:lnTo>
                    <a:pt x="72575" y="16585"/>
                  </a:lnTo>
                  <a:lnTo>
                    <a:pt x="79297" y="16594"/>
                  </a:lnTo>
                  <a:lnTo>
                    <a:pt x="78048" y="15277"/>
                  </a:lnTo>
                  <a:lnTo>
                    <a:pt x="76674" y="15266"/>
                  </a:lnTo>
                  <a:lnTo>
                    <a:pt x="74512" y="15266"/>
                  </a:lnTo>
                  <a:lnTo>
                    <a:pt x="73654" y="14680"/>
                  </a:lnTo>
                  <a:lnTo>
                    <a:pt x="72722" y="14355"/>
                  </a:lnTo>
                  <a:lnTo>
                    <a:pt x="72470" y="14114"/>
                  </a:lnTo>
                  <a:lnTo>
                    <a:pt x="70481" y="14114"/>
                  </a:lnTo>
                  <a:lnTo>
                    <a:pt x="70164" y="13989"/>
                  </a:lnTo>
                  <a:lnTo>
                    <a:pt x="67822" y="13989"/>
                  </a:lnTo>
                  <a:lnTo>
                    <a:pt x="66816" y="12784"/>
                  </a:lnTo>
                  <a:lnTo>
                    <a:pt x="65591" y="12146"/>
                  </a:lnTo>
                  <a:lnTo>
                    <a:pt x="65478" y="11873"/>
                  </a:lnTo>
                  <a:close/>
                </a:path>
                <a:path w="124459" h="31115">
                  <a:moveTo>
                    <a:pt x="77989" y="15214"/>
                  </a:moveTo>
                  <a:lnTo>
                    <a:pt x="76732" y="15277"/>
                  </a:lnTo>
                  <a:lnTo>
                    <a:pt x="78048" y="15277"/>
                  </a:lnTo>
                  <a:close/>
                </a:path>
                <a:path w="124459" h="31115">
                  <a:moveTo>
                    <a:pt x="75560" y="15067"/>
                  </a:moveTo>
                  <a:lnTo>
                    <a:pt x="74512" y="15266"/>
                  </a:lnTo>
                  <a:lnTo>
                    <a:pt x="76674" y="15266"/>
                  </a:lnTo>
                  <a:lnTo>
                    <a:pt x="75560" y="15067"/>
                  </a:lnTo>
                  <a:close/>
                </a:path>
                <a:path w="124459" h="31115">
                  <a:moveTo>
                    <a:pt x="71769" y="13444"/>
                  </a:moveTo>
                  <a:lnTo>
                    <a:pt x="70481" y="14114"/>
                  </a:lnTo>
                  <a:lnTo>
                    <a:pt x="72470" y="14114"/>
                  </a:lnTo>
                  <a:lnTo>
                    <a:pt x="71769" y="13444"/>
                  </a:lnTo>
                  <a:close/>
                </a:path>
                <a:path w="124459" h="31115">
                  <a:moveTo>
                    <a:pt x="69424" y="13695"/>
                  </a:moveTo>
                  <a:lnTo>
                    <a:pt x="67822" y="13989"/>
                  </a:lnTo>
                  <a:lnTo>
                    <a:pt x="70164" y="13989"/>
                  </a:lnTo>
                  <a:lnTo>
                    <a:pt x="69424" y="13695"/>
                  </a:lnTo>
                  <a:close/>
                </a:path>
                <a:path w="124459" h="31115">
                  <a:moveTo>
                    <a:pt x="55852" y="7926"/>
                  </a:moveTo>
                  <a:lnTo>
                    <a:pt x="50576" y="7926"/>
                  </a:lnTo>
                  <a:lnTo>
                    <a:pt x="54314" y="8764"/>
                  </a:lnTo>
                  <a:lnTo>
                    <a:pt x="56429" y="9392"/>
                  </a:lnTo>
                  <a:lnTo>
                    <a:pt x="59759" y="11161"/>
                  </a:lnTo>
                  <a:lnTo>
                    <a:pt x="61225" y="12041"/>
                  </a:lnTo>
                  <a:lnTo>
                    <a:pt x="63455" y="11873"/>
                  </a:lnTo>
                  <a:lnTo>
                    <a:pt x="65478" y="11873"/>
                  </a:lnTo>
                  <a:lnTo>
                    <a:pt x="64926" y="10544"/>
                  </a:lnTo>
                  <a:lnTo>
                    <a:pt x="61780" y="10544"/>
                  </a:lnTo>
                  <a:lnTo>
                    <a:pt x="59843" y="9811"/>
                  </a:lnTo>
                  <a:lnTo>
                    <a:pt x="58387" y="8994"/>
                  </a:lnTo>
                  <a:lnTo>
                    <a:pt x="56607" y="8261"/>
                  </a:lnTo>
                  <a:lnTo>
                    <a:pt x="55852" y="7926"/>
                  </a:lnTo>
                  <a:close/>
                </a:path>
                <a:path w="124459" h="31115">
                  <a:moveTo>
                    <a:pt x="64460" y="9423"/>
                  </a:moveTo>
                  <a:lnTo>
                    <a:pt x="61780" y="10544"/>
                  </a:lnTo>
                  <a:lnTo>
                    <a:pt x="64926" y="10544"/>
                  </a:lnTo>
                  <a:lnTo>
                    <a:pt x="64460" y="9423"/>
                  </a:lnTo>
                  <a:close/>
                </a:path>
                <a:path w="124459" h="31115">
                  <a:moveTo>
                    <a:pt x="54425" y="7277"/>
                  </a:moveTo>
                  <a:lnTo>
                    <a:pt x="44974" y="7277"/>
                  </a:lnTo>
                  <a:lnTo>
                    <a:pt x="48482" y="8732"/>
                  </a:lnTo>
                  <a:lnTo>
                    <a:pt x="50576" y="7926"/>
                  </a:lnTo>
                  <a:lnTo>
                    <a:pt x="55852" y="7926"/>
                  </a:lnTo>
                  <a:lnTo>
                    <a:pt x="54425" y="7277"/>
                  </a:lnTo>
                  <a:close/>
                </a:path>
                <a:path w="124459" h="31115">
                  <a:moveTo>
                    <a:pt x="42910" y="5235"/>
                  </a:moveTo>
                  <a:lnTo>
                    <a:pt x="41058" y="5235"/>
                  </a:lnTo>
                  <a:lnTo>
                    <a:pt x="41697" y="5622"/>
                  </a:lnTo>
                  <a:lnTo>
                    <a:pt x="43372" y="7361"/>
                  </a:lnTo>
                  <a:lnTo>
                    <a:pt x="44974" y="7277"/>
                  </a:lnTo>
                  <a:lnTo>
                    <a:pt x="54425" y="7277"/>
                  </a:lnTo>
                  <a:lnTo>
                    <a:pt x="53512" y="6837"/>
                  </a:lnTo>
                  <a:lnTo>
                    <a:pt x="49812" y="6837"/>
                  </a:lnTo>
                  <a:lnTo>
                    <a:pt x="47691" y="6010"/>
                  </a:lnTo>
                  <a:lnTo>
                    <a:pt x="43309" y="6010"/>
                  </a:lnTo>
                  <a:lnTo>
                    <a:pt x="43021" y="5486"/>
                  </a:lnTo>
                  <a:lnTo>
                    <a:pt x="42910" y="5235"/>
                  </a:lnTo>
                  <a:close/>
                </a:path>
                <a:path w="124459" h="31115">
                  <a:moveTo>
                    <a:pt x="53099" y="6638"/>
                  </a:moveTo>
                  <a:lnTo>
                    <a:pt x="49812" y="6837"/>
                  </a:lnTo>
                  <a:lnTo>
                    <a:pt x="53512" y="6837"/>
                  </a:lnTo>
                  <a:lnTo>
                    <a:pt x="53099" y="6638"/>
                  </a:lnTo>
                  <a:close/>
                </a:path>
                <a:path w="124459" h="31115">
                  <a:moveTo>
                    <a:pt x="46618" y="5591"/>
                  </a:moveTo>
                  <a:lnTo>
                    <a:pt x="43309" y="6010"/>
                  </a:lnTo>
                  <a:lnTo>
                    <a:pt x="47691" y="6010"/>
                  </a:lnTo>
                  <a:lnTo>
                    <a:pt x="46618" y="5591"/>
                  </a:lnTo>
                  <a:close/>
                </a:path>
                <a:path w="124459" h="31115">
                  <a:moveTo>
                    <a:pt x="33728" y="2355"/>
                  </a:moveTo>
                  <a:lnTo>
                    <a:pt x="31184" y="2355"/>
                  </a:lnTo>
                  <a:lnTo>
                    <a:pt x="33561" y="3654"/>
                  </a:lnTo>
                  <a:lnTo>
                    <a:pt x="37362" y="4827"/>
                  </a:lnTo>
                  <a:lnTo>
                    <a:pt x="38692" y="5486"/>
                  </a:lnTo>
                  <a:lnTo>
                    <a:pt x="41058" y="5235"/>
                  </a:lnTo>
                  <a:lnTo>
                    <a:pt x="42910" y="5235"/>
                  </a:lnTo>
                  <a:lnTo>
                    <a:pt x="42890" y="4366"/>
                  </a:lnTo>
                  <a:lnTo>
                    <a:pt x="42404" y="3947"/>
                  </a:lnTo>
                  <a:lnTo>
                    <a:pt x="38126" y="3947"/>
                  </a:lnTo>
                  <a:lnTo>
                    <a:pt x="36137" y="3329"/>
                  </a:lnTo>
                  <a:lnTo>
                    <a:pt x="33728" y="2355"/>
                  </a:lnTo>
                  <a:close/>
                </a:path>
                <a:path w="124459" h="31115">
                  <a:moveTo>
                    <a:pt x="25425" y="984"/>
                  </a:moveTo>
                  <a:lnTo>
                    <a:pt x="24171" y="2097"/>
                  </a:lnTo>
                  <a:lnTo>
                    <a:pt x="24399" y="2104"/>
                  </a:lnTo>
                  <a:lnTo>
                    <a:pt x="27006" y="4020"/>
                  </a:lnTo>
                  <a:lnTo>
                    <a:pt x="27886" y="4240"/>
                  </a:lnTo>
                  <a:lnTo>
                    <a:pt x="30066" y="2994"/>
                  </a:lnTo>
                  <a:lnTo>
                    <a:pt x="28231" y="2994"/>
                  </a:lnTo>
                  <a:lnTo>
                    <a:pt x="27208" y="2565"/>
                  </a:lnTo>
                  <a:lnTo>
                    <a:pt x="26315" y="2251"/>
                  </a:lnTo>
                  <a:lnTo>
                    <a:pt x="25425" y="984"/>
                  </a:lnTo>
                  <a:close/>
                </a:path>
                <a:path w="124459" h="31115">
                  <a:moveTo>
                    <a:pt x="40189" y="3549"/>
                  </a:moveTo>
                  <a:lnTo>
                    <a:pt x="38126" y="3947"/>
                  </a:lnTo>
                  <a:lnTo>
                    <a:pt x="42404" y="3947"/>
                  </a:lnTo>
                  <a:lnTo>
                    <a:pt x="42210" y="3779"/>
                  </a:lnTo>
                  <a:lnTo>
                    <a:pt x="40189" y="3549"/>
                  </a:lnTo>
                  <a:close/>
                </a:path>
                <a:path w="124459" h="31115">
                  <a:moveTo>
                    <a:pt x="619" y="1518"/>
                  </a:moveTo>
                  <a:lnTo>
                    <a:pt x="93" y="2219"/>
                  </a:lnTo>
                  <a:lnTo>
                    <a:pt x="0" y="2586"/>
                  </a:lnTo>
                  <a:lnTo>
                    <a:pt x="410" y="3005"/>
                  </a:lnTo>
                  <a:lnTo>
                    <a:pt x="1059" y="3382"/>
                  </a:lnTo>
                  <a:lnTo>
                    <a:pt x="3776" y="2565"/>
                  </a:lnTo>
                  <a:lnTo>
                    <a:pt x="1855" y="2565"/>
                  </a:lnTo>
                  <a:lnTo>
                    <a:pt x="619" y="1518"/>
                  </a:lnTo>
                  <a:close/>
                </a:path>
                <a:path w="124459" h="31115">
                  <a:moveTo>
                    <a:pt x="30053" y="670"/>
                  </a:moveTo>
                  <a:lnTo>
                    <a:pt x="29032" y="2085"/>
                  </a:lnTo>
                  <a:lnTo>
                    <a:pt x="28231" y="2994"/>
                  </a:lnTo>
                  <a:lnTo>
                    <a:pt x="30066" y="2994"/>
                  </a:lnTo>
                  <a:lnTo>
                    <a:pt x="31184" y="2355"/>
                  </a:lnTo>
                  <a:lnTo>
                    <a:pt x="33728" y="2355"/>
                  </a:lnTo>
                  <a:lnTo>
                    <a:pt x="32304" y="1780"/>
                  </a:lnTo>
                  <a:lnTo>
                    <a:pt x="30722" y="973"/>
                  </a:lnTo>
                  <a:lnTo>
                    <a:pt x="30053" y="670"/>
                  </a:lnTo>
                  <a:close/>
                </a:path>
                <a:path w="124459" h="31115">
                  <a:moveTo>
                    <a:pt x="4001" y="691"/>
                  </a:moveTo>
                  <a:lnTo>
                    <a:pt x="2630" y="1800"/>
                  </a:lnTo>
                  <a:lnTo>
                    <a:pt x="1855" y="2565"/>
                  </a:lnTo>
                  <a:lnTo>
                    <a:pt x="3776" y="2565"/>
                  </a:lnTo>
                  <a:lnTo>
                    <a:pt x="6388" y="1780"/>
                  </a:lnTo>
                  <a:lnTo>
                    <a:pt x="5771" y="1780"/>
                  </a:lnTo>
                  <a:lnTo>
                    <a:pt x="4001" y="691"/>
                  </a:lnTo>
                  <a:close/>
                </a:path>
                <a:path w="124459" h="31115">
                  <a:moveTo>
                    <a:pt x="23818" y="2085"/>
                  </a:moveTo>
                  <a:lnTo>
                    <a:pt x="24032" y="2219"/>
                  </a:lnTo>
                  <a:lnTo>
                    <a:pt x="24171" y="2097"/>
                  </a:lnTo>
                  <a:lnTo>
                    <a:pt x="23818" y="2085"/>
                  </a:lnTo>
                  <a:close/>
                </a:path>
                <a:path w="124459" h="31115">
                  <a:moveTo>
                    <a:pt x="19460" y="1392"/>
                  </a:moveTo>
                  <a:lnTo>
                    <a:pt x="7677" y="1392"/>
                  </a:lnTo>
                  <a:lnTo>
                    <a:pt x="13802" y="1926"/>
                  </a:lnTo>
                  <a:lnTo>
                    <a:pt x="21886" y="2020"/>
                  </a:lnTo>
                  <a:lnTo>
                    <a:pt x="23818" y="2085"/>
                  </a:lnTo>
                  <a:lnTo>
                    <a:pt x="23017" y="1581"/>
                  </a:lnTo>
                  <a:lnTo>
                    <a:pt x="22802" y="1528"/>
                  </a:lnTo>
                  <a:lnTo>
                    <a:pt x="19669" y="1518"/>
                  </a:lnTo>
                  <a:lnTo>
                    <a:pt x="19460" y="1392"/>
                  </a:lnTo>
                  <a:close/>
                </a:path>
                <a:path w="124459" h="31115">
                  <a:moveTo>
                    <a:pt x="10064" y="0"/>
                  </a:moveTo>
                  <a:lnTo>
                    <a:pt x="7195" y="973"/>
                  </a:lnTo>
                  <a:lnTo>
                    <a:pt x="5771" y="1780"/>
                  </a:lnTo>
                  <a:lnTo>
                    <a:pt x="6388" y="1780"/>
                  </a:lnTo>
                  <a:lnTo>
                    <a:pt x="7677" y="1392"/>
                  </a:lnTo>
                  <a:lnTo>
                    <a:pt x="19460" y="1392"/>
                  </a:lnTo>
                  <a:lnTo>
                    <a:pt x="19024" y="1130"/>
                  </a:lnTo>
                  <a:lnTo>
                    <a:pt x="13143" y="1130"/>
                  </a:lnTo>
                  <a:lnTo>
                    <a:pt x="10064" y="0"/>
                  </a:lnTo>
                  <a:close/>
                </a:path>
                <a:path w="124459" h="31115">
                  <a:moveTo>
                    <a:pt x="20703" y="722"/>
                  </a:moveTo>
                  <a:lnTo>
                    <a:pt x="19687" y="1528"/>
                  </a:lnTo>
                  <a:lnTo>
                    <a:pt x="22802" y="1528"/>
                  </a:lnTo>
                  <a:lnTo>
                    <a:pt x="21603" y="1235"/>
                  </a:lnTo>
                  <a:lnTo>
                    <a:pt x="20703" y="722"/>
                  </a:lnTo>
                  <a:close/>
                </a:path>
                <a:path w="124459" h="31115">
                  <a:moveTo>
                    <a:pt x="16116" y="41"/>
                  </a:moveTo>
                  <a:lnTo>
                    <a:pt x="13143" y="1130"/>
                  </a:lnTo>
                  <a:lnTo>
                    <a:pt x="19024" y="1130"/>
                  </a:lnTo>
                  <a:lnTo>
                    <a:pt x="18849" y="1026"/>
                  </a:lnTo>
                  <a:lnTo>
                    <a:pt x="18336" y="1026"/>
                  </a:lnTo>
                  <a:lnTo>
                    <a:pt x="17697" y="753"/>
                  </a:lnTo>
                  <a:lnTo>
                    <a:pt x="16964" y="732"/>
                  </a:lnTo>
                  <a:lnTo>
                    <a:pt x="16420" y="251"/>
                  </a:lnTo>
                  <a:lnTo>
                    <a:pt x="16284" y="178"/>
                  </a:lnTo>
                  <a:lnTo>
                    <a:pt x="16116" y="41"/>
                  </a:lnTo>
                  <a:close/>
                </a:path>
                <a:path w="124459" h="31115">
                  <a:moveTo>
                    <a:pt x="18797" y="994"/>
                  </a:moveTo>
                  <a:lnTo>
                    <a:pt x="18336" y="1026"/>
                  </a:lnTo>
                  <a:lnTo>
                    <a:pt x="18849" y="1026"/>
                  </a:lnTo>
                  <a:close/>
                </a:path>
              </a:pathLst>
            </a:custGeom>
            <a:solidFill>
              <a:srgbClr val="F7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8492623" y="7840770"/>
              <a:ext cx="137795" cy="28575"/>
            </a:xfrm>
            <a:custGeom>
              <a:avLst/>
              <a:gdLst/>
              <a:ahLst/>
              <a:cxnLst/>
              <a:rect l="l" t="t" r="r" b="b"/>
              <a:pathLst>
                <a:path w="137794" h="28575">
                  <a:moveTo>
                    <a:pt x="8991" y="6083"/>
                  </a:moveTo>
                  <a:lnTo>
                    <a:pt x="8902" y="5880"/>
                  </a:lnTo>
                  <a:lnTo>
                    <a:pt x="8305" y="5867"/>
                  </a:lnTo>
                  <a:lnTo>
                    <a:pt x="7594" y="6032"/>
                  </a:lnTo>
                  <a:lnTo>
                    <a:pt x="5892" y="2425"/>
                  </a:lnTo>
                  <a:lnTo>
                    <a:pt x="3898" y="4191"/>
                  </a:lnTo>
                  <a:lnTo>
                    <a:pt x="1409" y="5295"/>
                  </a:lnTo>
                  <a:lnTo>
                    <a:pt x="762" y="5537"/>
                  </a:lnTo>
                  <a:lnTo>
                    <a:pt x="0" y="5600"/>
                  </a:lnTo>
                  <a:lnTo>
                    <a:pt x="571" y="6489"/>
                  </a:lnTo>
                  <a:lnTo>
                    <a:pt x="1206" y="6629"/>
                  </a:lnTo>
                  <a:lnTo>
                    <a:pt x="3581" y="4800"/>
                  </a:lnTo>
                  <a:lnTo>
                    <a:pt x="5130" y="4191"/>
                  </a:lnTo>
                  <a:lnTo>
                    <a:pt x="7289" y="6565"/>
                  </a:lnTo>
                  <a:lnTo>
                    <a:pt x="8115" y="6350"/>
                  </a:lnTo>
                  <a:lnTo>
                    <a:pt x="8864" y="6299"/>
                  </a:lnTo>
                  <a:lnTo>
                    <a:pt x="8991" y="6083"/>
                  </a:lnTo>
                  <a:close/>
                </a:path>
                <a:path w="137794" h="28575">
                  <a:moveTo>
                    <a:pt x="38112" y="749"/>
                  </a:moveTo>
                  <a:lnTo>
                    <a:pt x="37731" y="520"/>
                  </a:lnTo>
                  <a:lnTo>
                    <a:pt x="37185" y="0"/>
                  </a:lnTo>
                  <a:lnTo>
                    <a:pt x="34404" y="1435"/>
                  </a:lnTo>
                  <a:lnTo>
                    <a:pt x="31419" y="63"/>
                  </a:lnTo>
                  <a:lnTo>
                    <a:pt x="28905" y="1473"/>
                  </a:lnTo>
                  <a:lnTo>
                    <a:pt x="30619" y="1422"/>
                  </a:lnTo>
                  <a:lnTo>
                    <a:pt x="32283" y="1054"/>
                  </a:lnTo>
                  <a:lnTo>
                    <a:pt x="35420" y="2159"/>
                  </a:lnTo>
                  <a:lnTo>
                    <a:pt x="36626" y="546"/>
                  </a:lnTo>
                  <a:lnTo>
                    <a:pt x="38112" y="749"/>
                  </a:lnTo>
                  <a:close/>
                </a:path>
                <a:path w="137794" h="28575">
                  <a:moveTo>
                    <a:pt x="74815" y="7124"/>
                  </a:moveTo>
                  <a:lnTo>
                    <a:pt x="71551" y="6883"/>
                  </a:lnTo>
                  <a:lnTo>
                    <a:pt x="68389" y="5168"/>
                  </a:lnTo>
                  <a:lnTo>
                    <a:pt x="65024" y="6502"/>
                  </a:lnTo>
                  <a:lnTo>
                    <a:pt x="65417" y="6731"/>
                  </a:lnTo>
                  <a:lnTo>
                    <a:pt x="65951" y="7251"/>
                  </a:lnTo>
                  <a:lnTo>
                    <a:pt x="69062" y="5702"/>
                  </a:lnTo>
                  <a:lnTo>
                    <a:pt x="71945" y="8661"/>
                  </a:lnTo>
                  <a:lnTo>
                    <a:pt x="74815" y="7124"/>
                  </a:lnTo>
                  <a:close/>
                </a:path>
                <a:path w="137794" h="28575">
                  <a:moveTo>
                    <a:pt x="137668" y="27673"/>
                  </a:moveTo>
                  <a:lnTo>
                    <a:pt x="133832" y="27686"/>
                  </a:lnTo>
                  <a:lnTo>
                    <a:pt x="130467" y="24942"/>
                  </a:lnTo>
                  <a:lnTo>
                    <a:pt x="125806" y="25895"/>
                  </a:lnTo>
                  <a:lnTo>
                    <a:pt x="125018" y="25933"/>
                  </a:lnTo>
                  <a:lnTo>
                    <a:pt x="123901" y="23888"/>
                  </a:lnTo>
                  <a:lnTo>
                    <a:pt x="118910" y="23012"/>
                  </a:lnTo>
                  <a:lnTo>
                    <a:pt x="116420" y="22898"/>
                  </a:lnTo>
                  <a:lnTo>
                    <a:pt x="114033" y="22110"/>
                  </a:lnTo>
                  <a:lnTo>
                    <a:pt x="115049" y="23215"/>
                  </a:lnTo>
                  <a:lnTo>
                    <a:pt x="116446" y="23456"/>
                  </a:lnTo>
                  <a:lnTo>
                    <a:pt x="122516" y="23863"/>
                  </a:lnTo>
                  <a:lnTo>
                    <a:pt x="125285" y="26720"/>
                  </a:lnTo>
                  <a:lnTo>
                    <a:pt x="127228" y="26936"/>
                  </a:lnTo>
                  <a:lnTo>
                    <a:pt x="129730" y="26530"/>
                  </a:lnTo>
                  <a:lnTo>
                    <a:pt x="130644" y="26581"/>
                  </a:lnTo>
                  <a:lnTo>
                    <a:pt x="133515" y="28448"/>
                  </a:lnTo>
                  <a:lnTo>
                    <a:pt x="135572" y="28168"/>
                  </a:lnTo>
                  <a:lnTo>
                    <a:pt x="137668" y="27673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8508557" y="7841698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40">
                  <a:moveTo>
                    <a:pt x="3277" y="0"/>
                  </a:moveTo>
                  <a:lnTo>
                    <a:pt x="1842" y="1738"/>
                  </a:lnTo>
                  <a:lnTo>
                    <a:pt x="167" y="2010"/>
                  </a:lnTo>
                  <a:lnTo>
                    <a:pt x="0" y="2251"/>
                  </a:lnTo>
                  <a:lnTo>
                    <a:pt x="198" y="2471"/>
                  </a:lnTo>
                  <a:lnTo>
                    <a:pt x="1842" y="1978"/>
                  </a:lnTo>
                  <a:lnTo>
                    <a:pt x="3507" y="1622"/>
                  </a:lnTo>
                  <a:lnTo>
                    <a:pt x="5235" y="1612"/>
                  </a:lnTo>
                  <a:lnTo>
                    <a:pt x="5382" y="1497"/>
                  </a:lnTo>
                  <a:lnTo>
                    <a:pt x="5308" y="1193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rgbClr val="F7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8567489" y="7847895"/>
              <a:ext cx="12700" cy="5715"/>
            </a:xfrm>
            <a:custGeom>
              <a:avLst/>
              <a:gdLst/>
              <a:ahLst/>
              <a:cxnLst/>
              <a:rect l="l" t="t" r="r" b="b"/>
              <a:pathLst>
                <a:path w="12700" h="5715">
                  <a:moveTo>
                    <a:pt x="5295" y="2362"/>
                  </a:moveTo>
                  <a:lnTo>
                    <a:pt x="3746" y="1066"/>
                  </a:lnTo>
                  <a:lnTo>
                    <a:pt x="1993" y="279"/>
                  </a:lnTo>
                  <a:lnTo>
                    <a:pt x="0" y="0"/>
                  </a:lnTo>
                  <a:lnTo>
                    <a:pt x="1536" y="1270"/>
                  </a:lnTo>
                  <a:lnTo>
                    <a:pt x="3238" y="2235"/>
                  </a:lnTo>
                  <a:lnTo>
                    <a:pt x="5295" y="2362"/>
                  </a:lnTo>
                  <a:close/>
                </a:path>
                <a:path w="12700" h="5715">
                  <a:moveTo>
                    <a:pt x="12446" y="5511"/>
                  </a:moveTo>
                  <a:lnTo>
                    <a:pt x="11595" y="2133"/>
                  </a:lnTo>
                  <a:lnTo>
                    <a:pt x="8775" y="3581"/>
                  </a:lnTo>
                  <a:lnTo>
                    <a:pt x="6705" y="3175"/>
                  </a:lnTo>
                  <a:lnTo>
                    <a:pt x="7200" y="3746"/>
                  </a:lnTo>
                  <a:lnTo>
                    <a:pt x="8039" y="3911"/>
                  </a:lnTo>
                  <a:lnTo>
                    <a:pt x="10299" y="3505"/>
                  </a:lnTo>
                  <a:lnTo>
                    <a:pt x="11353" y="4508"/>
                  </a:lnTo>
                  <a:lnTo>
                    <a:pt x="12446" y="5511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8504117" y="7843928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40">
                  <a:moveTo>
                    <a:pt x="3036" y="0"/>
                  </a:moveTo>
                  <a:lnTo>
                    <a:pt x="1507" y="125"/>
                  </a:lnTo>
                  <a:lnTo>
                    <a:pt x="0" y="607"/>
                  </a:lnTo>
                  <a:lnTo>
                    <a:pt x="31" y="1068"/>
                  </a:lnTo>
                  <a:lnTo>
                    <a:pt x="1591" y="1005"/>
                  </a:lnTo>
                  <a:lnTo>
                    <a:pt x="3350" y="2020"/>
                  </a:lnTo>
                  <a:lnTo>
                    <a:pt x="4607" y="240"/>
                  </a:lnTo>
                  <a:lnTo>
                    <a:pt x="3036" y="0"/>
                  </a:lnTo>
                  <a:close/>
                </a:path>
              </a:pathLst>
            </a:custGeom>
            <a:solidFill>
              <a:srgbClr val="F7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8504142" y="7841189"/>
              <a:ext cx="89535" cy="16510"/>
            </a:xfrm>
            <a:custGeom>
              <a:avLst/>
              <a:gdLst/>
              <a:ahLst/>
              <a:cxnLst/>
              <a:rect l="l" t="t" r="r" b="b"/>
              <a:pathLst>
                <a:path w="89534" h="16509">
                  <a:moveTo>
                    <a:pt x="4610" y="2984"/>
                  </a:moveTo>
                  <a:lnTo>
                    <a:pt x="4572" y="2527"/>
                  </a:lnTo>
                  <a:lnTo>
                    <a:pt x="3060" y="2857"/>
                  </a:lnTo>
                  <a:lnTo>
                    <a:pt x="1384" y="2298"/>
                  </a:lnTo>
                  <a:lnTo>
                    <a:pt x="0" y="3352"/>
                  </a:lnTo>
                  <a:lnTo>
                    <a:pt x="1536" y="3225"/>
                  </a:lnTo>
                  <a:lnTo>
                    <a:pt x="3073" y="3111"/>
                  </a:lnTo>
                  <a:lnTo>
                    <a:pt x="4610" y="2984"/>
                  </a:lnTo>
                  <a:close/>
                </a:path>
                <a:path w="89534" h="16509">
                  <a:moveTo>
                    <a:pt x="12801" y="1879"/>
                  </a:moveTo>
                  <a:lnTo>
                    <a:pt x="11709" y="1803"/>
                  </a:lnTo>
                  <a:lnTo>
                    <a:pt x="10617" y="1739"/>
                  </a:lnTo>
                  <a:lnTo>
                    <a:pt x="9525" y="1663"/>
                  </a:lnTo>
                  <a:lnTo>
                    <a:pt x="9550" y="1968"/>
                  </a:lnTo>
                  <a:lnTo>
                    <a:pt x="9575" y="2133"/>
                  </a:lnTo>
                  <a:lnTo>
                    <a:pt x="9728" y="2273"/>
                  </a:lnTo>
                  <a:lnTo>
                    <a:pt x="9893" y="2413"/>
                  </a:lnTo>
                  <a:lnTo>
                    <a:pt x="10058" y="2552"/>
                  </a:lnTo>
                  <a:lnTo>
                    <a:pt x="10972" y="2324"/>
                  </a:lnTo>
                  <a:lnTo>
                    <a:pt x="12052" y="2781"/>
                  </a:lnTo>
                  <a:lnTo>
                    <a:pt x="12801" y="1879"/>
                  </a:lnTo>
                  <a:close/>
                </a:path>
                <a:path w="89534" h="16509">
                  <a:moveTo>
                    <a:pt x="17449" y="1054"/>
                  </a:moveTo>
                  <a:lnTo>
                    <a:pt x="15938" y="1409"/>
                  </a:lnTo>
                  <a:lnTo>
                    <a:pt x="14109" y="0"/>
                  </a:lnTo>
                  <a:lnTo>
                    <a:pt x="12877" y="1879"/>
                  </a:lnTo>
                  <a:lnTo>
                    <a:pt x="14401" y="1536"/>
                  </a:lnTo>
                  <a:lnTo>
                    <a:pt x="16078" y="2108"/>
                  </a:lnTo>
                  <a:lnTo>
                    <a:pt x="17449" y="1054"/>
                  </a:lnTo>
                  <a:close/>
                </a:path>
                <a:path w="89534" h="16509">
                  <a:moveTo>
                    <a:pt x="42494" y="1854"/>
                  </a:moveTo>
                  <a:lnTo>
                    <a:pt x="41313" y="711"/>
                  </a:lnTo>
                  <a:lnTo>
                    <a:pt x="40208" y="355"/>
                  </a:lnTo>
                  <a:lnTo>
                    <a:pt x="39268" y="2108"/>
                  </a:lnTo>
                  <a:lnTo>
                    <a:pt x="40284" y="1206"/>
                  </a:lnTo>
                  <a:lnTo>
                    <a:pt x="41402" y="1714"/>
                  </a:lnTo>
                  <a:lnTo>
                    <a:pt x="42494" y="1854"/>
                  </a:lnTo>
                  <a:close/>
                </a:path>
                <a:path w="89534" h="16509">
                  <a:moveTo>
                    <a:pt x="52451" y="3860"/>
                  </a:moveTo>
                  <a:lnTo>
                    <a:pt x="50457" y="3289"/>
                  </a:lnTo>
                  <a:lnTo>
                    <a:pt x="48412" y="3479"/>
                  </a:lnTo>
                  <a:lnTo>
                    <a:pt x="46393" y="3403"/>
                  </a:lnTo>
                  <a:lnTo>
                    <a:pt x="48348" y="4419"/>
                  </a:lnTo>
                  <a:lnTo>
                    <a:pt x="50406" y="3987"/>
                  </a:lnTo>
                  <a:lnTo>
                    <a:pt x="52451" y="3860"/>
                  </a:lnTo>
                  <a:close/>
                </a:path>
                <a:path w="89534" h="16509">
                  <a:moveTo>
                    <a:pt x="89103" y="16268"/>
                  </a:moveTo>
                  <a:lnTo>
                    <a:pt x="88430" y="14579"/>
                  </a:lnTo>
                  <a:lnTo>
                    <a:pt x="87007" y="15113"/>
                  </a:lnTo>
                  <a:lnTo>
                    <a:pt x="85763" y="15138"/>
                  </a:lnTo>
                  <a:lnTo>
                    <a:pt x="89103" y="16268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8501531" y="784483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350" y="0"/>
                  </a:moveTo>
                  <a:lnTo>
                    <a:pt x="890" y="1225"/>
                  </a:lnTo>
                  <a:lnTo>
                    <a:pt x="0" y="1759"/>
                  </a:lnTo>
                  <a:lnTo>
                    <a:pt x="31" y="2219"/>
                  </a:lnTo>
                  <a:lnTo>
                    <a:pt x="1120" y="2680"/>
                  </a:lnTo>
                  <a:lnTo>
                    <a:pt x="1444" y="1884"/>
                  </a:lnTo>
                  <a:lnTo>
                    <a:pt x="1811" y="1151"/>
                  </a:lnTo>
                  <a:lnTo>
                    <a:pt x="2094" y="816"/>
                  </a:lnTo>
                  <a:lnTo>
                    <a:pt x="2376" y="492"/>
                  </a:lnTo>
                  <a:lnTo>
                    <a:pt x="2659" y="157"/>
                  </a:lnTo>
                  <a:lnTo>
                    <a:pt x="1350" y="0"/>
                  </a:lnTo>
                  <a:close/>
                </a:path>
              </a:pathLst>
            </a:custGeom>
            <a:solidFill>
              <a:srgbClr val="F7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8488013" y="7839551"/>
              <a:ext cx="147320" cy="30480"/>
            </a:xfrm>
            <a:custGeom>
              <a:avLst/>
              <a:gdLst/>
              <a:ahLst/>
              <a:cxnLst/>
              <a:rect l="l" t="t" r="r" b="b"/>
              <a:pathLst>
                <a:path w="147319" h="30479">
                  <a:moveTo>
                    <a:pt x="2349" y="6553"/>
                  </a:moveTo>
                  <a:lnTo>
                    <a:pt x="1638" y="5829"/>
                  </a:lnTo>
                  <a:lnTo>
                    <a:pt x="787" y="6324"/>
                  </a:lnTo>
                  <a:lnTo>
                    <a:pt x="0" y="6273"/>
                  </a:lnTo>
                  <a:lnTo>
                    <a:pt x="711" y="6985"/>
                  </a:lnTo>
                  <a:lnTo>
                    <a:pt x="1562" y="6502"/>
                  </a:lnTo>
                  <a:lnTo>
                    <a:pt x="2349" y="6553"/>
                  </a:lnTo>
                  <a:close/>
                </a:path>
                <a:path w="147319" h="30479">
                  <a:moveTo>
                    <a:pt x="44640" y="2743"/>
                  </a:moveTo>
                  <a:lnTo>
                    <a:pt x="44132" y="2171"/>
                  </a:lnTo>
                  <a:lnTo>
                    <a:pt x="43459" y="1981"/>
                  </a:lnTo>
                  <a:lnTo>
                    <a:pt x="42722" y="1968"/>
                  </a:lnTo>
                  <a:lnTo>
                    <a:pt x="43141" y="2781"/>
                  </a:lnTo>
                  <a:lnTo>
                    <a:pt x="43853" y="2844"/>
                  </a:lnTo>
                  <a:lnTo>
                    <a:pt x="44640" y="2743"/>
                  </a:lnTo>
                  <a:close/>
                </a:path>
                <a:path w="147319" h="30479">
                  <a:moveTo>
                    <a:pt x="46812" y="254"/>
                  </a:moveTo>
                  <a:lnTo>
                    <a:pt x="46329" y="0"/>
                  </a:lnTo>
                  <a:lnTo>
                    <a:pt x="45872" y="38"/>
                  </a:lnTo>
                  <a:lnTo>
                    <a:pt x="45427" y="355"/>
                  </a:lnTo>
                  <a:lnTo>
                    <a:pt x="45961" y="1257"/>
                  </a:lnTo>
                  <a:lnTo>
                    <a:pt x="46418" y="1206"/>
                  </a:lnTo>
                  <a:lnTo>
                    <a:pt x="46812" y="254"/>
                  </a:lnTo>
                  <a:close/>
                </a:path>
                <a:path w="147319" h="30479">
                  <a:moveTo>
                    <a:pt x="47942" y="2933"/>
                  </a:moveTo>
                  <a:lnTo>
                    <a:pt x="47066" y="2159"/>
                  </a:lnTo>
                  <a:lnTo>
                    <a:pt x="46062" y="2768"/>
                  </a:lnTo>
                  <a:lnTo>
                    <a:pt x="45135" y="2692"/>
                  </a:lnTo>
                  <a:lnTo>
                    <a:pt x="45999" y="3467"/>
                  </a:lnTo>
                  <a:lnTo>
                    <a:pt x="47002" y="2870"/>
                  </a:lnTo>
                  <a:lnTo>
                    <a:pt x="47942" y="2933"/>
                  </a:lnTo>
                  <a:close/>
                </a:path>
                <a:path w="147319" h="30479">
                  <a:moveTo>
                    <a:pt x="52616" y="3962"/>
                  </a:moveTo>
                  <a:lnTo>
                    <a:pt x="51816" y="2286"/>
                  </a:lnTo>
                  <a:lnTo>
                    <a:pt x="50406" y="3543"/>
                  </a:lnTo>
                  <a:lnTo>
                    <a:pt x="49326" y="3289"/>
                  </a:lnTo>
                  <a:lnTo>
                    <a:pt x="50292" y="4140"/>
                  </a:lnTo>
                  <a:lnTo>
                    <a:pt x="51625" y="3213"/>
                  </a:lnTo>
                  <a:lnTo>
                    <a:pt x="52616" y="3962"/>
                  </a:lnTo>
                  <a:close/>
                </a:path>
                <a:path w="147319" h="30479">
                  <a:moveTo>
                    <a:pt x="69697" y="5867"/>
                  </a:moveTo>
                  <a:lnTo>
                    <a:pt x="68592" y="5499"/>
                  </a:lnTo>
                  <a:lnTo>
                    <a:pt x="68846" y="6286"/>
                  </a:lnTo>
                  <a:lnTo>
                    <a:pt x="69024" y="7137"/>
                  </a:lnTo>
                  <a:lnTo>
                    <a:pt x="69684" y="7721"/>
                  </a:lnTo>
                  <a:lnTo>
                    <a:pt x="69621" y="6832"/>
                  </a:lnTo>
                  <a:lnTo>
                    <a:pt x="69697" y="5867"/>
                  </a:lnTo>
                  <a:close/>
                </a:path>
                <a:path w="147319" h="30479">
                  <a:moveTo>
                    <a:pt x="99110" y="16078"/>
                  </a:moveTo>
                  <a:lnTo>
                    <a:pt x="98247" y="14693"/>
                  </a:lnTo>
                  <a:lnTo>
                    <a:pt x="96939" y="15481"/>
                  </a:lnTo>
                  <a:lnTo>
                    <a:pt x="95808" y="15405"/>
                  </a:lnTo>
                  <a:lnTo>
                    <a:pt x="96824" y="16090"/>
                  </a:lnTo>
                  <a:lnTo>
                    <a:pt x="98056" y="15671"/>
                  </a:lnTo>
                  <a:lnTo>
                    <a:pt x="99110" y="16078"/>
                  </a:lnTo>
                  <a:close/>
                </a:path>
                <a:path w="147319" h="30479">
                  <a:moveTo>
                    <a:pt x="108064" y="18605"/>
                  </a:moveTo>
                  <a:lnTo>
                    <a:pt x="107226" y="17983"/>
                  </a:lnTo>
                  <a:lnTo>
                    <a:pt x="106184" y="18148"/>
                  </a:lnTo>
                  <a:lnTo>
                    <a:pt x="105232" y="17907"/>
                  </a:lnTo>
                  <a:lnTo>
                    <a:pt x="105943" y="19138"/>
                  </a:lnTo>
                  <a:lnTo>
                    <a:pt x="107073" y="18592"/>
                  </a:lnTo>
                  <a:lnTo>
                    <a:pt x="108064" y="18605"/>
                  </a:lnTo>
                  <a:close/>
                </a:path>
                <a:path w="147319" h="30479">
                  <a:moveTo>
                    <a:pt x="110439" y="19342"/>
                  </a:moveTo>
                  <a:lnTo>
                    <a:pt x="109778" y="18656"/>
                  </a:lnTo>
                  <a:lnTo>
                    <a:pt x="108966" y="18503"/>
                  </a:lnTo>
                  <a:lnTo>
                    <a:pt x="108077" y="18605"/>
                  </a:lnTo>
                  <a:lnTo>
                    <a:pt x="108724" y="19278"/>
                  </a:lnTo>
                  <a:lnTo>
                    <a:pt x="109537" y="19443"/>
                  </a:lnTo>
                  <a:lnTo>
                    <a:pt x="110439" y="19342"/>
                  </a:lnTo>
                  <a:close/>
                </a:path>
                <a:path w="147319" h="30479">
                  <a:moveTo>
                    <a:pt x="115252" y="21285"/>
                  </a:moveTo>
                  <a:lnTo>
                    <a:pt x="114782" y="20586"/>
                  </a:lnTo>
                  <a:lnTo>
                    <a:pt x="114236" y="20002"/>
                  </a:lnTo>
                  <a:lnTo>
                    <a:pt x="113296" y="20053"/>
                  </a:lnTo>
                  <a:lnTo>
                    <a:pt x="113766" y="20764"/>
                  </a:lnTo>
                  <a:lnTo>
                    <a:pt x="114312" y="21323"/>
                  </a:lnTo>
                  <a:lnTo>
                    <a:pt x="115252" y="21285"/>
                  </a:lnTo>
                  <a:close/>
                </a:path>
                <a:path w="147319" h="30479">
                  <a:moveTo>
                    <a:pt x="147002" y="30378"/>
                  </a:moveTo>
                  <a:lnTo>
                    <a:pt x="146062" y="29489"/>
                  </a:lnTo>
                  <a:lnTo>
                    <a:pt x="144830" y="29476"/>
                  </a:lnTo>
                  <a:lnTo>
                    <a:pt x="143662" y="29235"/>
                  </a:lnTo>
                  <a:lnTo>
                    <a:pt x="144513" y="30416"/>
                  </a:lnTo>
                  <a:lnTo>
                    <a:pt x="145796" y="30276"/>
                  </a:lnTo>
                  <a:lnTo>
                    <a:pt x="147002" y="30378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8637579" y="787107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387" y="0"/>
                  </a:moveTo>
                  <a:lnTo>
                    <a:pt x="261" y="324"/>
                  </a:lnTo>
                  <a:lnTo>
                    <a:pt x="125" y="638"/>
                  </a:lnTo>
                  <a:lnTo>
                    <a:pt x="0" y="963"/>
                  </a:lnTo>
                  <a:lnTo>
                    <a:pt x="481" y="1204"/>
                  </a:lnTo>
                  <a:lnTo>
                    <a:pt x="942" y="1172"/>
                  </a:lnTo>
                  <a:lnTo>
                    <a:pt x="1382" y="848"/>
                  </a:lnTo>
                  <a:lnTo>
                    <a:pt x="1172" y="418"/>
                  </a:lnTo>
                  <a:lnTo>
                    <a:pt x="837" y="136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F6EA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8745282" y="8082780"/>
              <a:ext cx="27305" cy="8255"/>
            </a:xfrm>
            <a:custGeom>
              <a:avLst/>
              <a:gdLst/>
              <a:ahLst/>
              <a:cxnLst/>
              <a:rect l="l" t="t" r="r" b="b"/>
              <a:pathLst>
                <a:path w="27305" h="8254">
                  <a:moveTo>
                    <a:pt x="27234" y="0"/>
                  </a:moveTo>
                  <a:lnTo>
                    <a:pt x="19890" y="630"/>
                  </a:lnTo>
                  <a:lnTo>
                    <a:pt x="12894" y="1935"/>
                  </a:lnTo>
                  <a:lnTo>
                    <a:pt x="6260" y="4118"/>
                  </a:lnTo>
                  <a:lnTo>
                    <a:pt x="0" y="7381"/>
                  </a:lnTo>
                  <a:lnTo>
                    <a:pt x="4450" y="7633"/>
                  </a:lnTo>
                  <a:lnTo>
                    <a:pt x="7381" y="7874"/>
                  </a:lnTo>
                  <a:lnTo>
                    <a:pt x="14303" y="4324"/>
                  </a:lnTo>
                  <a:lnTo>
                    <a:pt x="27234" y="0"/>
                  </a:lnTo>
                  <a:close/>
                </a:path>
              </a:pathLst>
            </a:custGeom>
            <a:solidFill>
              <a:srgbClr val="A69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8420413" y="7405617"/>
              <a:ext cx="306705" cy="277495"/>
            </a:xfrm>
            <a:custGeom>
              <a:avLst/>
              <a:gdLst/>
              <a:ahLst/>
              <a:cxnLst/>
              <a:rect l="l" t="t" r="r" b="b"/>
              <a:pathLst>
                <a:path w="306705" h="277495">
                  <a:moveTo>
                    <a:pt x="1204" y="0"/>
                  </a:moveTo>
                  <a:lnTo>
                    <a:pt x="691" y="837"/>
                  </a:lnTo>
                  <a:lnTo>
                    <a:pt x="0" y="1266"/>
                  </a:lnTo>
                  <a:lnTo>
                    <a:pt x="6233" y="2819"/>
                  </a:lnTo>
                  <a:lnTo>
                    <a:pt x="18617" y="6317"/>
                  </a:lnTo>
                  <a:lnTo>
                    <a:pt x="25004" y="7434"/>
                  </a:lnTo>
                  <a:lnTo>
                    <a:pt x="28910" y="7853"/>
                  </a:lnTo>
                  <a:lnTo>
                    <a:pt x="32899" y="9141"/>
                  </a:lnTo>
                  <a:lnTo>
                    <a:pt x="39642" y="10805"/>
                  </a:lnTo>
                  <a:lnTo>
                    <a:pt x="42302" y="12072"/>
                  </a:lnTo>
                  <a:lnTo>
                    <a:pt x="45391" y="12292"/>
                  </a:lnTo>
                  <a:lnTo>
                    <a:pt x="50019" y="14491"/>
                  </a:lnTo>
                  <a:lnTo>
                    <a:pt x="54815" y="16072"/>
                  </a:lnTo>
                  <a:lnTo>
                    <a:pt x="59704" y="17999"/>
                  </a:lnTo>
                  <a:lnTo>
                    <a:pt x="59851" y="18282"/>
                  </a:lnTo>
                  <a:lnTo>
                    <a:pt x="66134" y="19779"/>
                  </a:lnTo>
                  <a:lnTo>
                    <a:pt x="70353" y="24491"/>
                  </a:lnTo>
                  <a:lnTo>
                    <a:pt x="79107" y="29266"/>
                  </a:lnTo>
                  <a:lnTo>
                    <a:pt x="88039" y="37778"/>
                  </a:lnTo>
                  <a:lnTo>
                    <a:pt x="90531" y="41244"/>
                  </a:lnTo>
                  <a:lnTo>
                    <a:pt x="96792" y="44658"/>
                  </a:lnTo>
                  <a:lnTo>
                    <a:pt x="99190" y="46260"/>
                  </a:lnTo>
                  <a:lnTo>
                    <a:pt x="100415" y="50040"/>
                  </a:lnTo>
                  <a:lnTo>
                    <a:pt x="103577" y="51893"/>
                  </a:lnTo>
                  <a:lnTo>
                    <a:pt x="105012" y="52961"/>
                  </a:lnTo>
                  <a:lnTo>
                    <a:pt x="105504" y="55390"/>
                  </a:lnTo>
                  <a:lnTo>
                    <a:pt x="106248" y="56050"/>
                  </a:lnTo>
                  <a:lnTo>
                    <a:pt x="109117" y="57778"/>
                  </a:lnTo>
                  <a:lnTo>
                    <a:pt x="110572" y="60301"/>
                  </a:lnTo>
                  <a:lnTo>
                    <a:pt x="110855" y="63914"/>
                  </a:lnTo>
                  <a:lnTo>
                    <a:pt x="111546" y="64479"/>
                  </a:lnTo>
                  <a:lnTo>
                    <a:pt x="112069" y="65233"/>
                  </a:lnTo>
                  <a:lnTo>
                    <a:pt x="113064" y="66050"/>
                  </a:lnTo>
                  <a:lnTo>
                    <a:pt x="112530" y="72489"/>
                  </a:lnTo>
                  <a:lnTo>
                    <a:pt x="117368" y="75913"/>
                  </a:lnTo>
                  <a:lnTo>
                    <a:pt x="119755" y="83494"/>
                  </a:lnTo>
                  <a:lnTo>
                    <a:pt x="118488" y="85683"/>
                  </a:lnTo>
                  <a:lnTo>
                    <a:pt x="119682" y="91515"/>
                  </a:lnTo>
                  <a:lnTo>
                    <a:pt x="117828" y="96311"/>
                  </a:lnTo>
                  <a:lnTo>
                    <a:pt x="120059" y="97913"/>
                  </a:lnTo>
                  <a:lnTo>
                    <a:pt x="118373" y="104174"/>
                  </a:lnTo>
                  <a:lnTo>
                    <a:pt x="117849" y="109033"/>
                  </a:lnTo>
                  <a:lnTo>
                    <a:pt x="118938" y="117001"/>
                  </a:lnTo>
                  <a:lnTo>
                    <a:pt x="117577" y="120258"/>
                  </a:lnTo>
                  <a:lnTo>
                    <a:pt x="118928" y="123409"/>
                  </a:lnTo>
                  <a:lnTo>
                    <a:pt x="116781" y="126603"/>
                  </a:lnTo>
                  <a:lnTo>
                    <a:pt x="119514" y="129933"/>
                  </a:lnTo>
                  <a:lnTo>
                    <a:pt x="117933" y="135535"/>
                  </a:lnTo>
                  <a:lnTo>
                    <a:pt x="115860" y="136948"/>
                  </a:lnTo>
                  <a:lnTo>
                    <a:pt x="115242" y="137891"/>
                  </a:lnTo>
                  <a:lnTo>
                    <a:pt x="114467" y="139922"/>
                  </a:lnTo>
                  <a:lnTo>
                    <a:pt x="116959" y="142236"/>
                  </a:lnTo>
                  <a:lnTo>
                    <a:pt x="117190" y="143566"/>
                  </a:lnTo>
                  <a:lnTo>
                    <a:pt x="114310" y="146969"/>
                  </a:lnTo>
                  <a:lnTo>
                    <a:pt x="114342" y="148780"/>
                  </a:lnTo>
                  <a:lnTo>
                    <a:pt x="113127" y="151471"/>
                  </a:lnTo>
                  <a:lnTo>
                    <a:pt x="114226" y="151827"/>
                  </a:lnTo>
                  <a:lnTo>
                    <a:pt x="115807" y="153189"/>
                  </a:lnTo>
                  <a:lnTo>
                    <a:pt x="116132" y="153963"/>
                  </a:lnTo>
                  <a:lnTo>
                    <a:pt x="115054" y="156466"/>
                  </a:lnTo>
                  <a:lnTo>
                    <a:pt x="114750" y="157963"/>
                  </a:lnTo>
                  <a:lnTo>
                    <a:pt x="115807" y="161879"/>
                  </a:lnTo>
                  <a:lnTo>
                    <a:pt x="113357" y="168277"/>
                  </a:lnTo>
                  <a:lnTo>
                    <a:pt x="112310" y="169911"/>
                  </a:lnTo>
                  <a:lnTo>
                    <a:pt x="114237" y="171931"/>
                  </a:lnTo>
                  <a:lnTo>
                    <a:pt x="113881" y="172465"/>
                  </a:lnTo>
                  <a:lnTo>
                    <a:pt x="113891" y="175198"/>
                  </a:lnTo>
                  <a:lnTo>
                    <a:pt x="113692" y="177502"/>
                  </a:lnTo>
                  <a:lnTo>
                    <a:pt x="115860" y="181219"/>
                  </a:lnTo>
                  <a:lnTo>
                    <a:pt x="115588" y="183292"/>
                  </a:lnTo>
                  <a:lnTo>
                    <a:pt x="113284" y="187533"/>
                  </a:lnTo>
                  <a:lnTo>
                    <a:pt x="115200" y="189983"/>
                  </a:lnTo>
                  <a:lnTo>
                    <a:pt x="115556" y="193617"/>
                  </a:lnTo>
                  <a:lnTo>
                    <a:pt x="115965" y="194538"/>
                  </a:lnTo>
                  <a:lnTo>
                    <a:pt x="115431" y="196161"/>
                  </a:lnTo>
                  <a:lnTo>
                    <a:pt x="115546" y="196810"/>
                  </a:lnTo>
                  <a:lnTo>
                    <a:pt x="118080" y="198883"/>
                  </a:lnTo>
                  <a:lnTo>
                    <a:pt x="118258" y="205072"/>
                  </a:lnTo>
                  <a:lnTo>
                    <a:pt x="119053" y="206360"/>
                  </a:lnTo>
                  <a:lnTo>
                    <a:pt x="121294" y="208108"/>
                  </a:lnTo>
                  <a:lnTo>
                    <a:pt x="122038" y="208915"/>
                  </a:lnTo>
                  <a:lnTo>
                    <a:pt x="121190" y="210956"/>
                  </a:lnTo>
                  <a:lnTo>
                    <a:pt x="122970" y="213113"/>
                  </a:lnTo>
                  <a:lnTo>
                    <a:pt x="122080" y="215574"/>
                  </a:lnTo>
                  <a:lnTo>
                    <a:pt x="123640" y="216056"/>
                  </a:lnTo>
                  <a:lnTo>
                    <a:pt x="126058" y="217270"/>
                  </a:lnTo>
                  <a:lnTo>
                    <a:pt x="126278" y="217857"/>
                  </a:lnTo>
                  <a:lnTo>
                    <a:pt x="124404" y="220841"/>
                  </a:lnTo>
                  <a:lnTo>
                    <a:pt x="124792" y="222024"/>
                  </a:lnTo>
                  <a:lnTo>
                    <a:pt x="129116" y="223197"/>
                  </a:lnTo>
                  <a:lnTo>
                    <a:pt x="130069" y="224380"/>
                  </a:lnTo>
                  <a:lnTo>
                    <a:pt x="130016" y="227396"/>
                  </a:lnTo>
                  <a:lnTo>
                    <a:pt x="132728" y="230328"/>
                  </a:lnTo>
                  <a:lnTo>
                    <a:pt x="134016" y="233919"/>
                  </a:lnTo>
                  <a:lnTo>
                    <a:pt x="139775" y="238819"/>
                  </a:lnTo>
                  <a:lnTo>
                    <a:pt x="140875" y="242222"/>
                  </a:lnTo>
                  <a:lnTo>
                    <a:pt x="141671" y="243395"/>
                  </a:lnTo>
                  <a:lnTo>
                    <a:pt x="144215" y="243102"/>
                  </a:lnTo>
                  <a:lnTo>
                    <a:pt x="144759" y="243542"/>
                  </a:lnTo>
                  <a:lnTo>
                    <a:pt x="145890" y="245427"/>
                  </a:lnTo>
                  <a:lnTo>
                    <a:pt x="149911" y="247228"/>
                  </a:lnTo>
                  <a:lnTo>
                    <a:pt x="151032" y="247992"/>
                  </a:lnTo>
                  <a:lnTo>
                    <a:pt x="152895" y="251165"/>
                  </a:lnTo>
                  <a:lnTo>
                    <a:pt x="155251" y="250788"/>
                  </a:lnTo>
                  <a:lnTo>
                    <a:pt x="157974" y="252683"/>
                  </a:lnTo>
                  <a:lnTo>
                    <a:pt x="159670" y="252756"/>
                  </a:lnTo>
                  <a:lnTo>
                    <a:pt x="159701" y="254955"/>
                  </a:lnTo>
                  <a:lnTo>
                    <a:pt x="160194" y="255353"/>
                  </a:lnTo>
                  <a:lnTo>
                    <a:pt x="164298" y="256044"/>
                  </a:lnTo>
                  <a:lnTo>
                    <a:pt x="166476" y="259384"/>
                  </a:lnTo>
                  <a:lnTo>
                    <a:pt x="172863" y="262243"/>
                  </a:lnTo>
                  <a:lnTo>
                    <a:pt x="179942" y="263594"/>
                  </a:lnTo>
                  <a:lnTo>
                    <a:pt x="180706" y="263478"/>
                  </a:lnTo>
                  <a:lnTo>
                    <a:pt x="184716" y="266431"/>
                  </a:lnTo>
                  <a:lnTo>
                    <a:pt x="189072" y="265991"/>
                  </a:lnTo>
                  <a:lnTo>
                    <a:pt x="195145" y="268054"/>
                  </a:lnTo>
                  <a:lnTo>
                    <a:pt x="198025" y="267520"/>
                  </a:lnTo>
                  <a:lnTo>
                    <a:pt x="203868" y="268148"/>
                  </a:lnTo>
                  <a:lnTo>
                    <a:pt x="209229" y="270379"/>
                  </a:lnTo>
                  <a:lnTo>
                    <a:pt x="213375" y="270284"/>
                  </a:lnTo>
                  <a:lnTo>
                    <a:pt x="221469" y="271028"/>
                  </a:lnTo>
                  <a:lnTo>
                    <a:pt x="231239" y="272295"/>
                  </a:lnTo>
                  <a:lnTo>
                    <a:pt x="233029" y="272745"/>
                  </a:lnTo>
                  <a:lnTo>
                    <a:pt x="238767" y="272002"/>
                  </a:lnTo>
                  <a:lnTo>
                    <a:pt x="242694" y="273007"/>
                  </a:lnTo>
                  <a:lnTo>
                    <a:pt x="250631" y="273761"/>
                  </a:lnTo>
                  <a:lnTo>
                    <a:pt x="254693" y="273834"/>
                  </a:lnTo>
                  <a:lnTo>
                    <a:pt x="259154" y="274462"/>
                  </a:lnTo>
                  <a:lnTo>
                    <a:pt x="259625" y="274368"/>
                  </a:lnTo>
                  <a:lnTo>
                    <a:pt x="259960" y="274766"/>
                  </a:lnTo>
                  <a:lnTo>
                    <a:pt x="261573" y="275279"/>
                  </a:lnTo>
                  <a:lnTo>
                    <a:pt x="266777" y="274714"/>
                  </a:lnTo>
                  <a:lnTo>
                    <a:pt x="271059" y="275478"/>
                  </a:lnTo>
                  <a:lnTo>
                    <a:pt x="282274" y="276557"/>
                  </a:lnTo>
                  <a:lnTo>
                    <a:pt x="297090" y="277017"/>
                  </a:lnTo>
                  <a:lnTo>
                    <a:pt x="301833" y="276672"/>
                  </a:lnTo>
                  <a:lnTo>
                    <a:pt x="305446" y="276776"/>
                  </a:lnTo>
                  <a:lnTo>
                    <a:pt x="305959" y="276316"/>
                  </a:lnTo>
                  <a:lnTo>
                    <a:pt x="306419" y="274797"/>
                  </a:lnTo>
                  <a:lnTo>
                    <a:pt x="305205" y="274913"/>
                  </a:lnTo>
                  <a:lnTo>
                    <a:pt x="300346" y="274284"/>
                  </a:lnTo>
                  <a:lnTo>
                    <a:pt x="296284" y="274818"/>
                  </a:lnTo>
                  <a:lnTo>
                    <a:pt x="289509" y="274389"/>
                  </a:lnTo>
                  <a:lnTo>
                    <a:pt x="286755" y="274756"/>
                  </a:lnTo>
                  <a:lnTo>
                    <a:pt x="284043" y="274263"/>
                  </a:lnTo>
                  <a:lnTo>
                    <a:pt x="282336" y="274242"/>
                  </a:lnTo>
                  <a:lnTo>
                    <a:pt x="280630" y="274923"/>
                  </a:lnTo>
                  <a:lnTo>
                    <a:pt x="278933" y="274201"/>
                  </a:lnTo>
                  <a:lnTo>
                    <a:pt x="275939" y="274546"/>
                  </a:lnTo>
                  <a:lnTo>
                    <a:pt x="272955" y="274002"/>
                  </a:lnTo>
                  <a:lnTo>
                    <a:pt x="264976" y="273321"/>
                  </a:lnTo>
                  <a:lnTo>
                    <a:pt x="250976" y="272787"/>
                  </a:lnTo>
                  <a:lnTo>
                    <a:pt x="239919" y="270536"/>
                  </a:lnTo>
                  <a:lnTo>
                    <a:pt x="236443" y="270923"/>
                  </a:lnTo>
                  <a:lnTo>
                    <a:pt x="230485" y="270117"/>
                  </a:lnTo>
                  <a:lnTo>
                    <a:pt x="227909" y="270494"/>
                  </a:lnTo>
                  <a:lnTo>
                    <a:pt x="224851" y="269091"/>
                  </a:lnTo>
                  <a:lnTo>
                    <a:pt x="221899" y="269457"/>
                  </a:lnTo>
                  <a:lnTo>
                    <a:pt x="217815" y="268232"/>
                  </a:lnTo>
                  <a:lnTo>
                    <a:pt x="215804" y="268986"/>
                  </a:lnTo>
                  <a:lnTo>
                    <a:pt x="210716" y="268012"/>
                  </a:lnTo>
                  <a:lnTo>
                    <a:pt x="207375" y="268316"/>
                  </a:lnTo>
                  <a:lnTo>
                    <a:pt x="202266" y="266285"/>
                  </a:lnTo>
                  <a:lnTo>
                    <a:pt x="200182" y="265803"/>
                  </a:lnTo>
                  <a:lnTo>
                    <a:pt x="194035" y="265269"/>
                  </a:lnTo>
                  <a:lnTo>
                    <a:pt x="190350" y="263541"/>
                  </a:lnTo>
                  <a:lnTo>
                    <a:pt x="182633" y="261677"/>
                  </a:lnTo>
                  <a:lnTo>
                    <a:pt x="178832" y="260567"/>
                  </a:lnTo>
                  <a:lnTo>
                    <a:pt x="171712" y="259007"/>
                  </a:lnTo>
                  <a:lnTo>
                    <a:pt x="166350" y="254777"/>
                  </a:lnTo>
                  <a:lnTo>
                    <a:pt x="165670" y="254191"/>
                  </a:lnTo>
                  <a:lnTo>
                    <a:pt x="162696" y="252641"/>
                  </a:lnTo>
                  <a:lnTo>
                    <a:pt x="160298" y="250432"/>
                  </a:lnTo>
                  <a:lnTo>
                    <a:pt x="157094" y="246788"/>
                  </a:lnTo>
                  <a:lnTo>
                    <a:pt x="155356" y="246683"/>
                  </a:lnTo>
                  <a:lnTo>
                    <a:pt x="152958" y="243531"/>
                  </a:lnTo>
                  <a:lnTo>
                    <a:pt x="149608" y="242275"/>
                  </a:lnTo>
                  <a:lnTo>
                    <a:pt x="145482" y="239636"/>
                  </a:lnTo>
                  <a:lnTo>
                    <a:pt x="145304" y="238013"/>
                  </a:lnTo>
                  <a:lnTo>
                    <a:pt x="140435" y="234055"/>
                  </a:lnTo>
                  <a:lnTo>
                    <a:pt x="137828" y="230045"/>
                  </a:lnTo>
                  <a:lnTo>
                    <a:pt x="134519" y="223731"/>
                  </a:lnTo>
                  <a:lnTo>
                    <a:pt x="133242" y="221878"/>
                  </a:lnTo>
                  <a:lnTo>
                    <a:pt x="130498" y="218925"/>
                  </a:lnTo>
                  <a:lnTo>
                    <a:pt x="130645" y="213658"/>
                  </a:lnTo>
                  <a:lnTo>
                    <a:pt x="127493" y="211271"/>
                  </a:lnTo>
                  <a:lnTo>
                    <a:pt x="127388" y="208464"/>
                  </a:lnTo>
                  <a:lnTo>
                    <a:pt x="126865" y="204957"/>
                  </a:lnTo>
                  <a:lnTo>
                    <a:pt x="126613" y="204182"/>
                  </a:lnTo>
                  <a:lnTo>
                    <a:pt x="123587" y="201784"/>
                  </a:lnTo>
                  <a:lnTo>
                    <a:pt x="122844" y="198894"/>
                  </a:lnTo>
                  <a:lnTo>
                    <a:pt x="122540" y="193585"/>
                  </a:lnTo>
                  <a:lnTo>
                    <a:pt x="120383" y="184748"/>
                  </a:lnTo>
                  <a:lnTo>
                    <a:pt x="120886" y="180748"/>
                  </a:lnTo>
                  <a:lnTo>
                    <a:pt x="119943" y="176654"/>
                  </a:lnTo>
                  <a:lnTo>
                    <a:pt x="120080" y="176361"/>
                  </a:lnTo>
                  <a:lnTo>
                    <a:pt x="118624" y="174036"/>
                  </a:lnTo>
                  <a:lnTo>
                    <a:pt x="118614" y="172277"/>
                  </a:lnTo>
                  <a:lnTo>
                    <a:pt x="121912" y="170172"/>
                  </a:lnTo>
                  <a:lnTo>
                    <a:pt x="120980" y="169199"/>
                  </a:lnTo>
                  <a:lnTo>
                    <a:pt x="119724" y="167282"/>
                  </a:lnTo>
                  <a:lnTo>
                    <a:pt x="122080" y="166581"/>
                  </a:lnTo>
                  <a:lnTo>
                    <a:pt x="122676" y="165638"/>
                  </a:lnTo>
                  <a:lnTo>
                    <a:pt x="120980" y="164057"/>
                  </a:lnTo>
                  <a:lnTo>
                    <a:pt x="122038" y="161827"/>
                  </a:lnTo>
                  <a:lnTo>
                    <a:pt x="121797" y="143859"/>
                  </a:lnTo>
                  <a:lnTo>
                    <a:pt x="123608" y="141231"/>
                  </a:lnTo>
                  <a:lnTo>
                    <a:pt x="122582" y="138299"/>
                  </a:lnTo>
                  <a:lnTo>
                    <a:pt x="123682" y="134603"/>
                  </a:lnTo>
                  <a:lnTo>
                    <a:pt x="124844" y="132770"/>
                  </a:lnTo>
                  <a:lnTo>
                    <a:pt x="126488" y="131043"/>
                  </a:lnTo>
                  <a:lnTo>
                    <a:pt x="124739" y="128687"/>
                  </a:lnTo>
                  <a:lnTo>
                    <a:pt x="126404" y="125462"/>
                  </a:lnTo>
                  <a:lnTo>
                    <a:pt x="123713" y="121650"/>
                  </a:lnTo>
                  <a:lnTo>
                    <a:pt x="126655" y="117766"/>
                  </a:lnTo>
                  <a:lnTo>
                    <a:pt x="126603" y="116687"/>
                  </a:lnTo>
                  <a:lnTo>
                    <a:pt x="124739" y="110708"/>
                  </a:lnTo>
                  <a:lnTo>
                    <a:pt x="127880" y="98750"/>
                  </a:lnTo>
                  <a:lnTo>
                    <a:pt x="126362" y="95976"/>
                  </a:lnTo>
                  <a:lnTo>
                    <a:pt x="126739" y="94489"/>
                  </a:lnTo>
                  <a:lnTo>
                    <a:pt x="128938" y="92573"/>
                  </a:lnTo>
                  <a:lnTo>
                    <a:pt x="128938" y="91546"/>
                  </a:lnTo>
                  <a:lnTo>
                    <a:pt x="126718" y="89662"/>
                  </a:lnTo>
                  <a:lnTo>
                    <a:pt x="128195" y="85651"/>
                  </a:lnTo>
                  <a:lnTo>
                    <a:pt x="128121" y="85034"/>
                  </a:lnTo>
                  <a:lnTo>
                    <a:pt x="125305" y="83222"/>
                  </a:lnTo>
                  <a:lnTo>
                    <a:pt x="125985" y="80919"/>
                  </a:lnTo>
                  <a:lnTo>
                    <a:pt x="123839" y="77233"/>
                  </a:lnTo>
                  <a:lnTo>
                    <a:pt x="123273" y="74835"/>
                  </a:lnTo>
                  <a:lnTo>
                    <a:pt x="121053" y="71222"/>
                  </a:lnTo>
                  <a:lnTo>
                    <a:pt x="121546" y="69662"/>
                  </a:lnTo>
                  <a:lnTo>
                    <a:pt x="122006" y="66427"/>
                  </a:lnTo>
                  <a:lnTo>
                    <a:pt x="118310" y="62197"/>
                  </a:lnTo>
                  <a:lnTo>
                    <a:pt x="116153" y="57924"/>
                  </a:lnTo>
                  <a:lnTo>
                    <a:pt x="112143" y="53767"/>
                  </a:lnTo>
                  <a:lnTo>
                    <a:pt x="106551" y="50228"/>
                  </a:lnTo>
                  <a:lnTo>
                    <a:pt x="104551" y="46323"/>
                  </a:lnTo>
                  <a:lnTo>
                    <a:pt x="100363" y="40689"/>
                  </a:lnTo>
                  <a:lnTo>
                    <a:pt x="97976" y="39380"/>
                  </a:lnTo>
                  <a:lnTo>
                    <a:pt x="90583" y="31538"/>
                  </a:lnTo>
                  <a:lnTo>
                    <a:pt x="82845" y="28575"/>
                  </a:lnTo>
                  <a:lnTo>
                    <a:pt x="76364" y="22931"/>
                  </a:lnTo>
                  <a:lnTo>
                    <a:pt x="71578" y="21800"/>
                  </a:lnTo>
                  <a:lnTo>
                    <a:pt x="68961" y="19276"/>
                  </a:lnTo>
                  <a:lnTo>
                    <a:pt x="63191" y="16303"/>
                  </a:lnTo>
                  <a:lnTo>
                    <a:pt x="60741" y="14659"/>
                  </a:lnTo>
                  <a:lnTo>
                    <a:pt x="54951" y="14805"/>
                  </a:lnTo>
                  <a:lnTo>
                    <a:pt x="52762" y="13214"/>
                  </a:lnTo>
                  <a:lnTo>
                    <a:pt x="44089" y="10050"/>
                  </a:lnTo>
                  <a:lnTo>
                    <a:pt x="37625" y="8211"/>
                  </a:lnTo>
                  <a:lnTo>
                    <a:pt x="18868" y="4198"/>
                  </a:lnTo>
                  <a:lnTo>
                    <a:pt x="13057" y="3947"/>
                  </a:lnTo>
                  <a:lnTo>
                    <a:pt x="5999" y="806"/>
                  </a:lnTo>
                  <a:lnTo>
                    <a:pt x="4041" y="649"/>
                  </a:lnTo>
                  <a:lnTo>
                    <a:pt x="1204" y="0"/>
                  </a:lnTo>
                  <a:close/>
                </a:path>
              </a:pathLst>
            </a:custGeom>
            <a:solidFill>
              <a:srgbClr val="FFF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474589" y="7417198"/>
              <a:ext cx="196716" cy="258536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18525771" y="7679954"/>
              <a:ext cx="293370" cy="174625"/>
            </a:xfrm>
            <a:custGeom>
              <a:avLst/>
              <a:gdLst/>
              <a:ahLst/>
              <a:cxnLst/>
              <a:rect l="l" t="t" r="r" b="b"/>
              <a:pathLst>
                <a:path w="293369" h="174625">
                  <a:moveTo>
                    <a:pt x="157681" y="0"/>
                  </a:moveTo>
                  <a:lnTo>
                    <a:pt x="154634" y="439"/>
                  </a:lnTo>
                  <a:lnTo>
                    <a:pt x="154675" y="900"/>
                  </a:lnTo>
                  <a:lnTo>
                    <a:pt x="155838" y="1696"/>
                  </a:lnTo>
                  <a:lnTo>
                    <a:pt x="156529" y="1350"/>
                  </a:lnTo>
                  <a:lnTo>
                    <a:pt x="160099" y="1246"/>
                  </a:lnTo>
                  <a:lnTo>
                    <a:pt x="162214" y="1664"/>
                  </a:lnTo>
                  <a:lnTo>
                    <a:pt x="166748" y="1633"/>
                  </a:lnTo>
                  <a:lnTo>
                    <a:pt x="171240" y="2355"/>
                  </a:lnTo>
                  <a:lnTo>
                    <a:pt x="177596" y="3109"/>
                  </a:lnTo>
                  <a:lnTo>
                    <a:pt x="198316" y="3966"/>
                  </a:lnTo>
                  <a:lnTo>
                    <a:pt x="205447" y="4613"/>
                  </a:lnTo>
                  <a:lnTo>
                    <a:pt x="220359" y="6701"/>
                  </a:lnTo>
                  <a:lnTo>
                    <a:pt x="227354" y="7005"/>
                  </a:lnTo>
                  <a:lnTo>
                    <a:pt x="233867" y="9329"/>
                  </a:lnTo>
                  <a:lnTo>
                    <a:pt x="271803" y="30417"/>
                  </a:lnTo>
                  <a:lnTo>
                    <a:pt x="274996" y="35527"/>
                  </a:lnTo>
                  <a:lnTo>
                    <a:pt x="280054" y="38857"/>
                  </a:lnTo>
                  <a:lnTo>
                    <a:pt x="285656" y="44846"/>
                  </a:lnTo>
                  <a:lnTo>
                    <a:pt x="286169" y="46815"/>
                  </a:lnTo>
                  <a:lnTo>
                    <a:pt x="285572" y="51872"/>
                  </a:lnTo>
                  <a:lnTo>
                    <a:pt x="286043" y="54877"/>
                  </a:lnTo>
                  <a:lnTo>
                    <a:pt x="284808" y="59715"/>
                  </a:lnTo>
                  <a:lnTo>
                    <a:pt x="285436" y="61516"/>
                  </a:lnTo>
                  <a:lnTo>
                    <a:pt x="287457" y="63809"/>
                  </a:lnTo>
                  <a:lnTo>
                    <a:pt x="288001" y="64751"/>
                  </a:lnTo>
                  <a:lnTo>
                    <a:pt x="289321" y="66207"/>
                  </a:lnTo>
                  <a:lnTo>
                    <a:pt x="289457" y="66835"/>
                  </a:lnTo>
                  <a:lnTo>
                    <a:pt x="287865" y="70102"/>
                  </a:lnTo>
                  <a:lnTo>
                    <a:pt x="287352" y="72667"/>
                  </a:lnTo>
                  <a:lnTo>
                    <a:pt x="287907" y="76343"/>
                  </a:lnTo>
                  <a:lnTo>
                    <a:pt x="287540" y="77275"/>
                  </a:lnTo>
                  <a:lnTo>
                    <a:pt x="285593" y="79086"/>
                  </a:lnTo>
                  <a:lnTo>
                    <a:pt x="285436" y="80447"/>
                  </a:lnTo>
                  <a:lnTo>
                    <a:pt x="286514" y="83819"/>
                  </a:lnTo>
                  <a:lnTo>
                    <a:pt x="286399" y="85599"/>
                  </a:lnTo>
                  <a:lnTo>
                    <a:pt x="284399" y="88876"/>
                  </a:lnTo>
                  <a:lnTo>
                    <a:pt x="284431" y="90688"/>
                  </a:lnTo>
                  <a:lnTo>
                    <a:pt x="284022" y="93641"/>
                  </a:lnTo>
                  <a:lnTo>
                    <a:pt x="283698" y="94656"/>
                  </a:lnTo>
                  <a:lnTo>
                    <a:pt x="281164" y="95620"/>
                  </a:lnTo>
                  <a:lnTo>
                    <a:pt x="280829" y="96572"/>
                  </a:lnTo>
                  <a:lnTo>
                    <a:pt x="282399" y="99640"/>
                  </a:lnTo>
                  <a:lnTo>
                    <a:pt x="281949" y="101274"/>
                  </a:lnTo>
                  <a:lnTo>
                    <a:pt x="278002" y="104499"/>
                  </a:lnTo>
                  <a:lnTo>
                    <a:pt x="274410" y="112017"/>
                  </a:lnTo>
                  <a:lnTo>
                    <a:pt x="273258" y="113986"/>
                  </a:lnTo>
                  <a:lnTo>
                    <a:pt x="269918" y="117535"/>
                  </a:lnTo>
                  <a:lnTo>
                    <a:pt x="269311" y="120174"/>
                  </a:lnTo>
                  <a:lnTo>
                    <a:pt x="264620" y="123891"/>
                  </a:lnTo>
                  <a:lnTo>
                    <a:pt x="263101" y="127043"/>
                  </a:lnTo>
                  <a:lnTo>
                    <a:pt x="259290" y="129702"/>
                  </a:lnTo>
                  <a:lnTo>
                    <a:pt x="258526" y="130571"/>
                  </a:lnTo>
                  <a:lnTo>
                    <a:pt x="257238" y="133650"/>
                  </a:lnTo>
                  <a:lnTo>
                    <a:pt x="254201" y="136309"/>
                  </a:lnTo>
                  <a:lnTo>
                    <a:pt x="250484" y="139241"/>
                  </a:lnTo>
                  <a:lnTo>
                    <a:pt x="246212" y="141744"/>
                  </a:lnTo>
                  <a:lnTo>
                    <a:pt x="240442" y="149262"/>
                  </a:lnTo>
                  <a:lnTo>
                    <a:pt x="236097" y="150267"/>
                  </a:lnTo>
                  <a:lnTo>
                    <a:pt x="229532" y="154927"/>
                  </a:lnTo>
                  <a:lnTo>
                    <a:pt x="226055" y="156267"/>
                  </a:lnTo>
                  <a:lnTo>
                    <a:pt x="220621" y="160476"/>
                  </a:lnTo>
                  <a:lnTo>
                    <a:pt x="217396" y="162214"/>
                  </a:lnTo>
                  <a:lnTo>
                    <a:pt x="209292" y="163691"/>
                  </a:lnTo>
                  <a:lnTo>
                    <a:pt x="204423" y="165167"/>
                  </a:lnTo>
                  <a:lnTo>
                    <a:pt x="196632" y="165953"/>
                  </a:lnTo>
                  <a:lnTo>
                    <a:pt x="189313" y="169617"/>
                  </a:lnTo>
                  <a:lnTo>
                    <a:pt x="187030" y="170319"/>
                  </a:lnTo>
                  <a:lnTo>
                    <a:pt x="174696" y="171261"/>
                  </a:lnTo>
                  <a:lnTo>
                    <a:pt x="172109" y="170151"/>
                  </a:lnTo>
                  <a:lnTo>
                    <a:pt x="167942" y="170863"/>
                  </a:lnTo>
                  <a:lnTo>
                    <a:pt x="165733" y="171481"/>
                  </a:lnTo>
                  <a:lnTo>
                    <a:pt x="163220" y="170225"/>
                  </a:lnTo>
                  <a:lnTo>
                    <a:pt x="162424" y="170288"/>
                  </a:lnTo>
                  <a:lnTo>
                    <a:pt x="158256" y="171366"/>
                  </a:lnTo>
                  <a:lnTo>
                    <a:pt x="154005" y="170246"/>
                  </a:lnTo>
                  <a:lnTo>
                    <a:pt x="148864" y="170958"/>
                  </a:lnTo>
                  <a:lnTo>
                    <a:pt x="147922" y="170748"/>
                  </a:lnTo>
                  <a:lnTo>
                    <a:pt x="144812" y="168780"/>
                  </a:lnTo>
                  <a:lnTo>
                    <a:pt x="142079" y="168497"/>
                  </a:lnTo>
                  <a:lnTo>
                    <a:pt x="137953" y="167062"/>
                  </a:lnTo>
                  <a:lnTo>
                    <a:pt x="136278" y="166706"/>
                  </a:lnTo>
                  <a:lnTo>
                    <a:pt x="133995" y="167712"/>
                  </a:lnTo>
                  <a:lnTo>
                    <a:pt x="129011" y="166256"/>
                  </a:lnTo>
                  <a:lnTo>
                    <a:pt x="125043" y="166602"/>
                  </a:lnTo>
                  <a:lnTo>
                    <a:pt x="120980" y="165953"/>
                  </a:lnTo>
                  <a:lnTo>
                    <a:pt x="120718" y="166120"/>
                  </a:lnTo>
                  <a:lnTo>
                    <a:pt x="115996" y="164235"/>
                  </a:lnTo>
                  <a:lnTo>
                    <a:pt x="111137" y="163722"/>
                  </a:lnTo>
                  <a:lnTo>
                    <a:pt x="103096" y="161387"/>
                  </a:lnTo>
                  <a:lnTo>
                    <a:pt x="99996" y="159167"/>
                  </a:lnTo>
                  <a:lnTo>
                    <a:pt x="95724" y="159785"/>
                  </a:lnTo>
                  <a:lnTo>
                    <a:pt x="94887" y="159387"/>
                  </a:lnTo>
                  <a:lnTo>
                    <a:pt x="92698" y="157670"/>
                  </a:lnTo>
                  <a:lnTo>
                    <a:pt x="89955" y="157848"/>
                  </a:lnTo>
                  <a:lnTo>
                    <a:pt x="82908" y="155838"/>
                  </a:lnTo>
                  <a:lnTo>
                    <a:pt x="78165" y="155461"/>
                  </a:lnTo>
                  <a:lnTo>
                    <a:pt x="69683" y="152853"/>
                  </a:lnTo>
                  <a:lnTo>
                    <a:pt x="66144" y="150477"/>
                  </a:lnTo>
                  <a:lnTo>
                    <a:pt x="57558" y="149597"/>
                  </a:lnTo>
                  <a:lnTo>
                    <a:pt x="53328" y="147995"/>
                  </a:lnTo>
                  <a:lnTo>
                    <a:pt x="46166" y="146801"/>
                  </a:lnTo>
                  <a:lnTo>
                    <a:pt x="43265" y="146864"/>
                  </a:lnTo>
                  <a:lnTo>
                    <a:pt x="36983" y="144121"/>
                  </a:lnTo>
                  <a:lnTo>
                    <a:pt x="32972" y="143817"/>
                  </a:lnTo>
                  <a:lnTo>
                    <a:pt x="28711" y="143807"/>
                  </a:lnTo>
                  <a:lnTo>
                    <a:pt x="25622" y="141849"/>
                  </a:lnTo>
                  <a:lnTo>
                    <a:pt x="22062" y="142770"/>
                  </a:lnTo>
                  <a:lnTo>
                    <a:pt x="16303" y="140875"/>
                  </a:lnTo>
                  <a:lnTo>
                    <a:pt x="13622" y="139744"/>
                  </a:lnTo>
                  <a:lnTo>
                    <a:pt x="9821" y="141566"/>
                  </a:lnTo>
                  <a:lnTo>
                    <a:pt x="9046" y="140770"/>
                  </a:lnTo>
                  <a:lnTo>
                    <a:pt x="5350" y="138990"/>
                  </a:lnTo>
                  <a:lnTo>
                    <a:pt x="2659" y="139838"/>
                  </a:lnTo>
                  <a:lnTo>
                    <a:pt x="0" y="141074"/>
                  </a:lnTo>
                  <a:lnTo>
                    <a:pt x="314" y="143241"/>
                  </a:lnTo>
                  <a:lnTo>
                    <a:pt x="1905" y="143315"/>
                  </a:lnTo>
                  <a:lnTo>
                    <a:pt x="5434" y="142519"/>
                  </a:lnTo>
                  <a:lnTo>
                    <a:pt x="7266" y="142414"/>
                  </a:lnTo>
                  <a:lnTo>
                    <a:pt x="9570" y="143890"/>
                  </a:lnTo>
                  <a:lnTo>
                    <a:pt x="10209" y="144047"/>
                  </a:lnTo>
                  <a:lnTo>
                    <a:pt x="12428" y="143178"/>
                  </a:lnTo>
                  <a:lnTo>
                    <a:pt x="14146" y="143440"/>
                  </a:lnTo>
                  <a:lnTo>
                    <a:pt x="19224" y="145356"/>
                  </a:lnTo>
                  <a:lnTo>
                    <a:pt x="23109" y="145335"/>
                  </a:lnTo>
                  <a:lnTo>
                    <a:pt x="29370" y="146738"/>
                  </a:lnTo>
                  <a:lnTo>
                    <a:pt x="32030" y="146089"/>
                  </a:lnTo>
                  <a:lnTo>
                    <a:pt x="35957" y="147032"/>
                  </a:lnTo>
                  <a:lnTo>
                    <a:pt x="37318" y="147147"/>
                  </a:lnTo>
                  <a:lnTo>
                    <a:pt x="42532" y="149126"/>
                  </a:lnTo>
                  <a:lnTo>
                    <a:pt x="45464" y="148770"/>
                  </a:lnTo>
                  <a:lnTo>
                    <a:pt x="50176" y="150655"/>
                  </a:lnTo>
                  <a:lnTo>
                    <a:pt x="53233" y="150183"/>
                  </a:lnTo>
                  <a:lnTo>
                    <a:pt x="54228" y="151032"/>
                  </a:lnTo>
                  <a:lnTo>
                    <a:pt x="58773" y="152613"/>
                  </a:lnTo>
                  <a:lnTo>
                    <a:pt x="62500" y="153168"/>
                  </a:lnTo>
                  <a:lnTo>
                    <a:pt x="66018" y="155712"/>
                  </a:lnTo>
                  <a:lnTo>
                    <a:pt x="66605" y="155859"/>
                  </a:lnTo>
                  <a:lnTo>
                    <a:pt x="69893" y="155377"/>
                  </a:lnTo>
                  <a:lnTo>
                    <a:pt x="72081" y="156780"/>
                  </a:lnTo>
                  <a:lnTo>
                    <a:pt x="77704" y="158864"/>
                  </a:lnTo>
                  <a:lnTo>
                    <a:pt x="88489" y="160476"/>
                  </a:lnTo>
                  <a:lnTo>
                    <a:pt x="92143" y="161890"/>
                  </a:lnTo>
                  <a:lnTo>
                    <a:pt x="97766" y="162717"/>
                  </a:lnTo>
                  <a:lnTo>
                    <a:pt x="99190" y="163963"/>
                  </a:lnTo>
                  <a:lnTo>
                    <a:pt x="104017" y="165638"/>
                  </a:lnTo>
                  <a:lnTo>
                    <a:pt x="107305" y="165146"/>
                  </a:lnTo>
                  <a:lnTo>
                    <a:pt x="115012" y="166926"/>
                  </a:lnTo>
                  <a:lnTo>
                    <a:pt x="119451" y="168403"/>
                  </a:lnTo>
                  <a:lnTo>
                    <a:pt x="127388" y="169827"/>
                  </a:lnTo>
                  <a:lnTo>
                    <a:pt x="130770" y="169125"/>
                  </a:lnTo>
                  <a:lnTo>
                    <a:pt x="137953" y="171366"/>
                  </a:lnTo>
                  <a:lnTo>
                    <a:pt x="142299" y="171157"/>
                  </a:lnTo>
                  <a:lnTo>
                    <a:pt x="147346" y="173502"/>
                  </a:lnTo>
                  <a:lnTo>
                    <a:pt x="153566" y="173073"/>
                  </a:lnTo>
                  <a:lnTo>
                    <a:pt x="159094" y="174476"/>
                  </a:lnTo>
                  <a:lnTo>
                    <a:pt x="167638" y="173722"/>
                  </a:lnTo>
                  <a:lnTo>
                    <a:pt x="170685" y="173670"/>
                  </a:lnTo>
                  <a:lnTo>
                    <a:pt x="182235" y="174329"/>
                  </a:lnTo>
                  <a:lnTo>
                    <a:pt x="188632" y="172518"/>
                  </a:lnTo>
                  <a:lnTo>
                    <a:pt x="191041" y="173157"/>
                  </a:lnTo>
                  <a:lnTo>
                    <a:pt x="195062" y="170738"/>
                  </a:lnTo>
                  <a:lnTo>
                    <a:pt x="197459" y="170801"/>
                  </a:lnTo>
                  <a:lnTo>
                    <a:pt x="201857" y="169104"/>
                  </a:lnTo>
                  <a:lnTo>
                    <a:pt x="204360" y="168863"/>
                  </a:lnTo>
                  <a:lnTo>
                    <a:pt x="208967" y="167869"/>
                  </a:lnTo>
                  <a:lnTo>
                    <a:pt x="211187" y="168099"/>
                  </a:lnTo>
                  <a:lnTo>
                    <a:pt x="215867" y="165094"/>
                  </a:lnTo>
                  <a:lnTo>
                    <a:pt x="220967" y="164497"/>
                  </a:lnTo>
                  <a:lnTo>
                    <a:pt x="230621" y="158592"/>
                  </a:lnTo>
                  <a:lnTo>
                    <a:pt x="235636" y="156204"/>
                  </a:lnTo>
                  <a:lnTo>
                    <a:pt x="237710" y="154361"/>
                  </a:lnTo>
                  <a:lnTo>
                    <a:pt x="242442" y="153524"/>
                  </a:lnTo>
                  <a:lnTo>
                    <a:pt x="243804" y="152225"/>
                  </a:lnTo>
                  <a:lnTo>
                    <a:pt x="245290" y="148320"/>
                  </a:lnTo>
                  <a:lnTo>
                    <a:pt x="246536" y="146885"/>
                  </a:lnTo>
                  <a:lnTo>
                    <a:pt x="249887" y="145608"/>
                  </a:lnTo>
                  <a:lnTo>
                    <a:pt x="250714" y="144393"/>
                  </a:lnTo>
                  <a:lnTo>
                    <a:pt x="252798" y="142383"/>
                  </a:lnTo>
                  <a:lnTo>
                    <a:pt x="253604" y="140980"/>
                  </a:lnTo>
                  <a:lnTo>
                    <a:pt x="255615" y="140718"/>
                  </a:lnTo>
                  <a:lnTo>
                    <a:pt x="259405" y="134896"/>
                  </a:lnTo>
                  <a:lnTo>
                    <a:pt x="269960" y="125797"/>
                  </a:lnTo>
                  <a:lnTo>
                    <a:pt x="270986" y="124572"/>
                  </a:lnTo>
                  <a:lnTo>
                    <a:pt x="272578" y="120771"/>
                  </a:lnTo>
                  <a:lnTo>
                    <a:pt x="276745" y="115923"/>
                  </a:lnTo>
                  <a:lnTo>
                    <a:pt x="278860" y="110499"/>
                  </a:lnTo>
                  <a:lnTo>
                    <a:pt x="280263" y="107619"/>
                  </a:lnTo>
                  <a:lnTo>
                    <a:pt x="284284" y="101787"/>
                  </a:lnTo>
                  <a:lnTo>
                    <a:pt x="286902" y="98771"/>
                  </a:lnTo>
                  <a:lnTo>
                    <a:pt x="286609" y="94531"/>
                  </a:lnTo>
                  <a:lnTo>
                    <a:pt x="288619" y="92091"/>
                  </a:lnTo>
                  <a:lnTo>
                    <a:pt x="288095" y="89012"/>
                  </a:lnTo>
                  <a:lnTo>
                    <a:pt x="289928" y="82332"/>
                  </a:lnTo>
                  <a:lnTo>
                    <a:pt x="290200" y="78060"/>
                  </a:lnTo>
                  <a:lnTo>
                    <a:pt x="292839" y="73746"/>
                  </a:lnTo>
                  <a:lnTo>
                    <a:pt x="292148" y="70793"/>
                  </a:lnTo>
                  <a:lnTo>
                    <a:pt x="292148" y="67076"/>
                  </a:lnTo>
                  <a:lnTo>
                    <a:pt x="291980" y="66196"/>
                  </a:lnTo>
                  <a:lnTo>
                    <a:pt x="289677" y="62458"/>
                  </a:lnTo>
                  <a:lnTo>
                    <a:pt x="288985" y="59380"/>
                  </a:lnTo>
                  <a:lnTo>
                    <a:pt x="289834" y="54144"/>
                  </a:lnTo>
                  <a:lnTo>
                    <a:pt x="289216" y="50029"/>
                  </a:lnTo>
                  <a:lnTo>
                    <a:pt x="288996" y="49642"/>
                  </a:lnTo>
                  <a:lnTo>
                    <a:pt x="289760" y="45516"/>
                  </a:lnTo>
                  <a:lnTo>
                    <a:pt x="287383" y="43098"/>
                  </a:lnTo>
                  <a:lnTo>
                    <a:pt x="281499" y="35768"/>
                  </a:lnTo>
                  <a:lnTo>
                    <a:pt x="276902" y="31800"/>
                  </a:lnTo>
                  <a:lnTo>
                    <a:pt x="270965" y="25779"/>
                  </a:lnTo>
                  <a:lnTo>
                    <a:pt x="268641" y="25245"/>
                  </a:lnTo>
                  <a:lnTo>
                    <a:pt x="261342" y="19800"/>
                  </a:lnTo>
                  <a:lnTo>
                    <a:pt x="255636" y="16135"/>
                  </a:lnTo>
                  <a:lnTo>
                    <a:pt x="245039" y="9947"/>
                  </a:lnTo>
                  <a:lnTo>
                    <a:pt x="239563" y="8994"/>
                  </a:lnTo>
                  <a:lnTo>
                    <a:pt x="231469" y="6607"/>
                  </a:lnTo>
                  <a:lnTo>
                    <a:pt x="228495" y="6125"/>
                  </a:lnTo>
                  <a:lnTo>
                    <a:pt x="223584" y="4230"/>
                  </a:lnTo>
                  <a:lnTo>
                    <a:pt x="221260" y="4387"/>
                  </a:lnTo>
                  <a:lnTo>
                    <a:pt x="213480" y="3937"/>
                  </a:lnTo>
                  <a:lnTo>
                    <a:pt x="208014" y="2533"/>
                  </a:lnTo>
                  <a:lnTo>
                    <a:pt x="195386" y="2094"/>
                  </a:lnTo>
                  <a:lnTo>
                    <a:pt x="191878" y="2136"/>
                  </a:lnTo>
                  <a:lnTo>
                    <a:pt x="182874" y="1622"/>
                  </a:lnTo>
                  <a:lnTo>
                    <a:pt x="173471" y="1602"/>
                  </a:lnTo>
                  <a:lnTo>
                    <a:pt x="168665" y="586"/>
                  </a:lnTo>
                  <a:lnTo>
                    <a:pt x="160707" y="376"/>
                  </a:lnTo>
                  <a:lnTo>
                    <a:pt x="157681" y="0"/>
                  </a:lnTo>
                  <a:close/>
                </a:path>
              </a:pathLst>
            </a:custGeom>
            <a:solidFill>
              <a:srgbClr val="FFF5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7937506" y="7682001"/>
              <a:ext cx="878205" cy="213360"/>
            </a:xfrm>
            <a:custGeom>
              <a:avLst/>
              <a:gdLst/>
              <a:ahLst/>
              <a:cxnLst/>
              <a:rect l="l" t="t" r="r" b="b"/>
              <a:pathLst>
                <a:path w="878205" h="213359">
                  <a:moveTo>
                    <a:pt x="353486" y="210820"/>
                  </a:moveTo>
                  <a:lnTo>
                    <a:pt x="349413" y="210820"/>
                  </a:lnTo>
                  <a:lnTo>
                    <a:pt x="351465" y="213360"/>
                  </a:lnTo>
                  <a:lnTo>
                    <a:pt x="353486" y="210820"/>
                  </a:lnTo>
                  <a:close/>
                </a:path>
                <a:path w="878205" h="213359">
                  <a:moveTo>
                    <a:pt x="359559" y="210820"/>
                  </a:moveTo>
                  <a:lnTo>
                    <a:pt x="353486" y="210820"/>
                  </a:lnTo>
                  <a:lnTo>
                    <a:pt x="357004" y="213360"/>
                  </a:lnTo>
                  <a:lnTo>
                    <a:pt x="359559" y="210820"/>
                  </a:lnTo>
                  <a:close/>
                </a:path>
                <a:path w="878205" h="213359">
                  <a:moveTo>
                    <a:pt x="204077" y="139700"/>
                  </a:moveTo>
                  <a:lnTo>
                    <a:pt x="201753" y="139700"/>
                  </a:lnTo>
                  <a:lnTo>
                    <a:pt x="199114" y="140970"/>
                  </a:lnTo>
                  <a:lnTo>
                    <a:pt x="182769" y="140970"/>
                  </a:lnTo>
                  <a:lnTo>
                    <a:pt x="186413" y="142240"/>
                  </a:lnTo>
                  <a:lnTo>
                    <a:pt x="194203" y="142240"/>
                  </a:lnTo>
                  <a:lnTo>
                    <a:pt x="196444" y="143510"/>
                  </a:lnTo>
                  <a:lnTo>
                    <a:pt x="205009" y="143510"/>
                  </a:lnTo>
                  <a:lnTo>
                    <a:pt x="214726" y="146050"/>
                  </a:lnTo>
                  <a:lnTo>
                    <a:pt x="220621" y="147320"/>
                  </a:lnTo>
                  <a:lnTo>
                    <a:pt x="227071" y="148590"/>
                  </a:lnTo>
                  <a:lnTo>
                    <a:pt x="227815" y="148590"/>
                  </a:lnTo>
                  <a:lnTo>
                    <a:pt x="232139" y="152400"/>
                  </a:lnTo>
                  <a:lnTo>
                    <a:pt x="236998" y="153670"/>
                  </a:lnTo>
                  <a:lnTo>
                    <a:pt x="244746" y="156210"/>
                  </a:lnTo>
                  <a:lnTo>
                    <a:pt x="247301" y="158750"/>
                  </a:lnTo>
                  <a:lnTo>
                    <a:pt x="250767" y="160020"/>
                  </a:lnTo>
                  <a:lnTo>
                    <a:pt x="251081" y="161290"/>
                  </a:lnTo>
                  <a:lnTo>
                    <a:pt x="255154" y="161290"/>
                  </a:lnTo>
                  <a:lnTo>
                    <a:pt x="257856" y="163830"/>
                  </a:lnTo>
                  <a:lnTo>
                    <a:pt x="262421" y="166370"/>
                  </a:lnTo>
                  <a:lnTo>
                    <a:pt x="263646" y="166370"/>
                  </a:lnTo>
                  <a:lnTo>
                    <a:pt x="265206" y="168910"/>
                  </a:lnTo>
                  <a:lnTo>
                    <a:pt x="266306" y="170180"/>
                  </a:lnTo>
                  <a:lnTo>
                    <a:pt x="269908" y="170180"/>
                  </a:lnTo>
                  <a:lnTo>
                    <a:pt x="271562" y="171450"/>
                  </a:lnTo>
                  <a:lnTo>
                    <a:pt x="274473" y="173990"/>
                  </a:lnTo>
                  <a:lnTo>
                    <a:pt x="276358" y="175260"/>
                  </a:lnTo>
                  <a:lnTo>
                    <a:pt x="281216" y="179070"/>
                  </a:lnTo>
                  <a:lnTo>
                    <a:pt x="283813" y="180340"/>
                  </a:lnTo>
                  <a:lnTo>
                    <a:pt x="286818" y="185420"/>
                  </a:lnTo>
                  <a:lnTo>
                    <a:pt x="289174" y="186690"/>
                  </a:lnTo>
                  <a:lnTo>
                    <a:pt x="290577" y="187960"/>
                  </a:lnTo>
                  <a:lnTo>
                    <a:pt x="291676" y="190500"/>
                  </a:lnTo>
                  <a:lnTo>
                    <a:pt x="292032" y="190500"/>
                  </a:lnTo>
                  <a:lnTo>
                    <a:pt x="296535" y="193040"/>
                  </a:lnTo>
                  <a:lnTo>
                    <a:pt x="299718" y="196850"/>
                  </a:lnTo>
                  <a:lnTo>
                    <a:pt x="309665" y="200660"/>
                  </a:lnTo>
                  <a:lnTo>
                    <a:pt x="315435" y="203200"/>
                  </a:lnTo>
                  <a:lnTo>
                    <a:pt x="326335" y="204470"/>
                  </a:lnTo>
                  <a:lnTo>
                    <a:pt x="330701" y="205740"/>
                  </a:lnTo>
                  <a:lnTo>
                    <a:pt x="338816" y="209550"/>
                  </a:lnTo>
                  <a:lnTo>
                    <a:pt x="342733" y="212090"/>
                  </a:lnTo>
                  <a:lnTo>
                    <a:pt x="349413" y="210820"/>
                  </a:lnTo>
                  <a:lnTo>
                    <a:pt x="359559" y="210820"/>
                  </a:lnTo>
                  <a:lnTo>
                    <a:pt x="367664" y="209550"/>
                  </a:lnTo>
                  <a:lnTo>
                    <a:pt x="372512" y="207010"/>
                  </a:lnTo>
                  <a:lnTo>
                    <a:pt x="344722" y="207010"/>
                  </a:lnTo>
                  <a:lnTo>
                    <a:pt x="337225" y="203200"/>
                  </a:lnTo>
                  <a:lnTo>
                    <a:pt x="333382" y="203200"/>
                  </a:lnTo>
                  <a:lnTo>
                    <a:pt x="328534" y="199390"/>
                  </a:lnTo>
                  <a:lnTo>
                    <a:pt x="326419" y="199390"/>
                  </a:lnTo>
                  <a:lnTo>
                    <a:pt x="320660" y="198120"/>
                  </a:lnTo>
                  <a:lnTo>
                    <a:pt x="317864" y="196850"/>
                  </a:lnTo>
                  <a:lnTo>
                    <a:pt x="311299" y="196850"/>
                  </a:lnTo>
                  <a:lnTo>
                    <a:pt x="307613" y="195580"/>
                  </a:lnTo>
                  <a:lnTo>
                    <a:pt x="302870" y="191770"/>
                  </a:lnTo>
                  <a:lnTo>
                    <a:pt x="301603" y="191770"/>
                  </a:lnTo>
                  <a:lnTo>
                    <a:pt x="297551" y="189230"/>
                  </a:lnTo>
                  <a:lnTo>
                    <a:pt x="295027" y="186690"/>
                  </a:lnTo>
                  <a:lnTo>
                    <a:pt x="290033" y="182880"/>
                  </a:lnTo>
                  <a:lnTo>
                    <a:pt x="288985" y="180340"/>
                  </a:lnTo>
                  <a:lnTo>
                    <a:pt x="283363" y="176530"/>
                  </a:lnTo>
                  <a:lnTo>
                    <a:pt x="280483" y="172720"/>
                  </a:lnTo>
                  <a:lnTo>
                    <a:pt x="270672" y="167640"/>
                  </a:lnTo>
                  <a:lnTo>
                    <a:pt x="265091" y="163830"/>
                  </a:lnTo>
                  <a:lnTo>
                    <a:pt x="256075" y="158750"/>
                  </a:lnTo>
                  <a:lnTo>
                    <a:pt x="253395" y="157480"/>
                  </a:lnTo>
                  <a:lnTo>
                    <a:pt x="249667" y="156210"/>
                  </a:lnTo>
                  <a:lnTo>
                    <a:pt x="249395" y="156210"/>
                  </a:lnTo>
                  <a:lnTo>
                    <a:pt x="246327" y="152400"/>
                  </a:lnTo>
                  <a:lnTo>
                    <a:pt x="241866" y="152400"/>
                  </a:lnTo>
                  <a:lnTo>
                    <a:pt x="236055" y="149860"/>
                  </a:lnTo>
                  <a:lnTo>
                    <a:pt x="234275" y="148590"/>
                  </a:lnTo>
                  <a:lnTo>
                    <a:pt x="229008" y="146050"/>
                  </a:lnTo>
                  <a:lnTo>
                    <a:pt x="225406" y="144780"/>
                  </a:lnTo>
                  <a:lnTo>
                    <a:pt x="221406" y="144780"/>
                  </a:lnTo>
                  <a:lnTo>
                    <a:pt x="216485" y="142240"/>
                  </a:lnTo>
                  <a:lnTo>
                    <a:pt x="211250" y="140970"/>
                  </a:lnTo>
                  <a:lnTo>
                    <a:pt x="204077" y="139700"/>
                  </a:lnTo>
                  <a:close/>
                </a:path>
                <a:path w="878205" h="213359">
                  <a:moveTo>
                    <a:pt x="511879" y="147320"/>
                  </a:moveTo>
                  <a:lnTo>
                    <a:pt x="501105" y="147320"/>
                  </a:lnTo>
                  <a:lnTo>
                    <a:pt x="499974" y="148590"/>
                  </a:lnTo>
                  <a:lnTo>
                    <a:pt x="497482" y="148590"/>
                  </a:lnTo>
                  <a:lnTo>
                    <a:pt x="496152" y="149860"/>
                  </a:lnTo>
                  <a:lnTo>
                    <a:pt x="493628" y="152400"/>
                  </a:lnTo>
                  <a:lnTo>
                    <a:pt x="491126" y="153670"/>
                  </a:lnTo>
                  <a:lnTo>
                    <a:pt x="486089" y="153670"/>
                  </a:lnTo>
                  <a:lnTo>
                    <a:pt x="481304" y="157480"/>
                  </a:lnTo>
                  <a:lnTo>
                    <a:pt x="469545" y="160020"/>
                  </a:lnTo>
                  <a:lnTo>
                    <a:pt x="466237" y="161290"/>
                  </a:lnTo>
                  <a:lnTo>
                    <a:pt x="462792" y="165100"/>
                  </a:lnTo>
                  <a:lnTo>
                    <a:pt x="461734" y="166370"/>
                  </a:lnTo>
                  <a:lnTo>
                    <a:pt x="458059" y="167640"/>
                  </a:lnTo>
                  <a:lnTo>
                    <a:pt x="455609" y="168910"/>
                  </a:lnTo>
                  <a:lnTo>
                    <a:pt x="449651" y="170180"/>
                  </a:lnTo>
                  <a:lnTo>
                    <a:pt x="446687" y="171450"/>
                  </a:lnTo>
                  <a:lnTo>
                    <a:pt x="440719" y="172720"/>
                  </a:lnTo>
                  <a:lnTo>
                    <a:pt x="429044" y="180340"/>
                  </a:lnTo>
                  <a:lnTo>
                    <a:pt x="422751" y="182880"/>
                  </a:lnTo>
                  <a:lnTo>
                    <a:pt x="421285" y="185420"/>
                  </a:lnTo>
                  <a:lnTo>
                    <a:pt x="418720" y="186690"/>
                  </a:lnTo>
                  <a:lnTo>
                    <a:pt x="418039" y="187960"/>
                  </a:lnTo>
                  <a:lnTo>
                    <a:pt x="410835" y="187960"/>
                  </a:lnTo>
                  <a:lnTo>
                    <a:pt x="407484" y="190500"/>
                  </a:lnTo>
                  <a:lnTo>
                    <a:pt x="402458" y="190500"/>
                  </a:lnTo>
                  <a:lnTo>
                    <a:pt x="399799" y="193040"/>
                  </a:lnTo>
                  <a:lnTo>
                    <a:pt x="394448" y="194310"/>
                  </a:lnTo>
                  <a:lnTo>
                    <a:pt x="392312" y="196850"/>
                  </a:lnTo>
                  <a:lnTo>
                    <a:pt x="388543" y="196850"/>
                  </a:lnTo>
                  <a:lnTo>
                    <a:pt x="386951" y="198120"/>
                  </a:lnTo>
                  <a:lnTo>
                    <a:pt x="385506" y="199390"/>
                  </a:lnTo>
                  <a:lnTo>
                    <a:pt x="383757" y="199390"/>
                  </a:lnTo>
                  <a:lnTo>
                    <a:pt x="377339" y="200660"/>
                  </a:lnTo>
                  <a:lnTo>
                    <a:pt x="372889" y="201930"/>
                  </a:lnTo>
                  <a:lnTo>
                    <a:pt x="367779" y="201930"/>
                  </a:lnTo>
                  <a:lnTo>
                    <a:pt x="367266" y="203200"/>
                  </a:lnTo>
                  <a:lnTo>
                    <a:pt x="362564" y="204470"/>
                  </a:lnTo>
                  <a:lnTo>
                    <a:pt x="358250" y="205740"/>
                  </a:lnTo>
                  <a:lnTo>
                    <a:pt x="349067" y="207010"/>
                  </a:lnTo>
                  <a:lnTo>
                    <a:pt x="372512" y="207010"/>
                  </a:lnTo>
                  <a:lnTo>
                    <a:pt x="381988" y="205740"/>
                  </a:lnTo>
                  <a:lnTo>
                    <a:pt x="386323" y="204470"/>
                  </a:lnTo>
                  <a:lnTo>
                    <a:pt x="390438" y="200660"/>
                  </a:lnTo>
                  <a:lnTo>
                    <a:pt x="394857" y="200660"/>
                  </a:lnTo>
                  <a:lnTo>
                    <a:pt x="395809" y="199390"/>
                  </a:lnTo>
                  <a:lnTo>
                    <a:pt x="399809" y="196850"/>
                  </a:lnTo>
                  <a:lnTo>
                    <a:pt x="402050" y="195580"/>
                  </a:lnTo>
                  <a:lnTo>
                    <a:pt x="407422" y="195580"/>
                  </a:lnTo>
                  <a:lnTo>
                    <a:pt x="412552" y="193040"/>
                  </a:lnTo>
                  <a:lnTo>
                    <a:pt x="416615" y="191770"/>
                  </a:lnTo>
                  <a:lnTo>
                    <a:pt x="421924" y="190500"/>
                  </a:lnTo>
                  <a:lnTo>
                    <a:pt x="423065" y="189230"/>
                  </a:lnTo>
                  <a:lnTo>
                    <a:pt x="425934" y="187960"/>
                  </a:lnTo>
                  <a:lnTo>
                    <a:pt x="418039" y="187960"/>
                  </a:lnTo>
                  <a:lnTo>
                    <a:pt x="413673" y="186690"/>
                  </a:lnTo>
                  <a:lnTo>
                    <a:pt x="427505" y="186690"/>
                  </a:lnTo>
                  <a:lnTo>
                    <a:pt x="430751" y="185420"/>
                  </a:lnTo>
                  <a:lnTo>
                    <a:pt x="431609" y="184150"/>
                  </a:lnTo>
                  <a:lnTo>
                    <a:pt x="432196" y="182880"/>
                  </a:lnTo>
                  <a:lnTo>
                    <a:pt x="433086" y="181610"/>
                  </a:lnTo>
                  <a:lnTo>
                    <a:pt x="436834" y="181610"/>
                  </a:lnTo>
                  <a:lnTo>
                    <a:pt x="438771" y="180340"/>
                  </a:lnTo>
                  <a:lnTo>
                    <a:pt x="441148" y="179070"/>
                  </a:lnTo>
                  <a:lnTo>
                    <a:pt x="441777" y="177800"/>
                  </a:lnTo>
                  <a:lnTo>
                    <a:pt x="446855" y="177800"/>
                  </a:lnTo>
                  <a:lnTo>
                    <a:pt x="450059" y="173990"/>
                  </a:lnTo>
                  <a:lnTo>
                    <a:pt x="455713" y="172720"/>
                  </a:lnTo>
                  <a:lnTo>
                    <a:pt x="457378" y="171450"/>
                  </a:lnTo>
                  <a:lnTo>
                    <a:pt x="459211" y="170180"/>
                  </a:lnTo>
                  <a:lnTo>
                    <a:pt x="459661" y="170180"/>
                  </a:lnTo>
                  <a:lnTo>
                    <a:pt x="464635" y="168910"/>
                  </a:lnTo>
                  <a:lnTo>
                    <a:pt x="468048" y="167640"/>
                  </a:lnTo>
                  <a:lnTo>
                    <a:pt x="471242" y="163830"/>
                  </a:lnTo>
                  <a:lnTo>
                    <a:pt x="471514" y="163830"/>
                  </a:lnTo>
                  <a:lnTo>
                    <a:pt x="476938" y="161290"/>
                  </a:lnTo>
                  <a:lnTo>
                    <a:pt x="482037" y="160020"/>
                  </a:lnTo>
                  <a:lnTo>
                    <a:pt x="487660" y="156210"/>
                  </a:lnTo>
                  <a:lnTo>
                    <a:pt x="493011" y="156210"/>
                  </a:lnTo>
                  <a:lnTo>
                    <a:pt x="495702" y="154940"/>
                  </a:lnTo>
                  <a:lnTo>
                    <a:pt x="498267" y="151130"/>
                  </a:lnTo>
                  <a:lnTo>
                    <a:pt x="504539" y="151130"/>
                  </a:lnTo>
                  <a:lnTo>
                    <a:pt x="507911" y="149860"/>
                  </a:lnTo>
                  <a:lnTo>
                    <a:pt x="511879" y="147320"/>
                  </a:lnTo>
                  <a:close/>
                </a:path>
                <a:path w="878205" h="213359">
                  <a:moveTo>
                    <a:pt x="394857" y="200660"/>
                  </a:moveTo>
                  <a:lnTo>
                    <a:pt x="390721" y="200660"/>
                  </a:lnTo>
                  <a:lnTo>
                    <a:pt x="393904" y="201930"/>
                  </a:lnTo>
                  <a:lnTo>
                    <a:pt x="394857" y="200660"/>
                  </a:lnTo>
                  <a:close/>
                </a:path>
                <a:path w="878205" h="213359">
                  <a:moveTo>
                    <a:pt x="316807" y="195580"/>
                  </a:moveTo>
                  <a:lnTo>
                    <a:pt x="311299" y="196850"/>
                  </a:lnTo>
                  <a:lnTo>
                    <a:pt x="317864" y="196850"/>
                  </a:lnTo>
                  <a:lnTo>
                    <a:pt x="316807" y="195580"/>
                  </a:lnTo>
                  <a:close/>
                </a:path>
                <a:path w="878205" h="213359">
                  <a:moveTo>
                    <a:pt x="3256" y="166370"/>
                  </a:moveTo>
                  <a:lnTo>
                    <a:pt x="1214" y="166370"/>
                  </a:lnTo>
                  <a:lnTo>
                    <a:pt x="94" y="168910"/>
                  </a:lnTo>
                  <a:lnTo>
                    <a:pt x="0" y="170180"/>
                  </a:lnTo>
                  <a:lnTo>
                    <a:pt x="17507" y="170180"/>
                  </a:lnTo>
                  <a:lnTo>
                    <a:pt x="22124" y="171450"/>
                  </a:lnTo>
                  <a:lnTo>
                    <a:pt x="24166" y="171450"/>
                  </a:lnTo>
                  <a:lnTo>
                    <a:pt x="29182" y="168910"/>
                  </a:lnTo>
                  <a:lnTo>
                    <a:pt x="10879" y="168910"/>
                  </a:lnTo>
                  <a:lnTo>
                    <a:pt x="8230" y="167640"/>
                  </a:lnTo>
                  <a:lnTo>
                    <a:pt x="3256" y="166370"/>
                  </a:lnTo>
                  <a:close/>
                </a:path>
                <a:path w="878205" h="213359">
                  <a:moveTo>
                    <a:pt x="49213" y="168910"/>
                  </a:moveTo>
                  <a:lnTo>
                    <a:pt x="29182" y="168910"/>
                  </a:lnTo>
                  <a:lnTo>
                    <a:pt x="32375" y="170180"/>
                  </a:lnTo>
                  <a:lnTo>
                    <a:pt x="44218" y="170180"/>
                  </a:lnTo>
                  <a:lnTo>
                    <a:pt x="49213" y="168910"/>
                  </a:lnTo>
                  <a:close/>
                </a:path>
                <a:path w="878205" h="213359">
                  <a:moveTo>
                    <a:pt x="805724" y="3810"/>
                  </a:moveTo>
                  <a:lnTo>
                    <a:pt x="785473" y="3810"/>
                  </a:lnTo>
                  <a:lnTo>
                    <a:pt x="789117" y="5080"/>
                  </a:lnTo>
                  <a:lnTo>
                    <a:pt x="797881" y="6350"/>
                  </a:lnTo>
                  <a:lnTo>
                    <a:pt x="811566" y="6350"/>
                  </a:lnTo>
                  <a:lnTo>
                    <a:pt x="812823" y="7620"/>
                  </a:lnTo>
                  <a:lnTo>
                    <a:pt x="817535" y="7620"/>
                  </a:lnTo>
                  <a:lnTo>
                    <a:pt x="817922" y="8890"/>
                  </a:lnTo>
                  <a:lnTo>
                    <a:pt x="820886" y="8890"/>
                  </a:lnTo>
                  <a:lnTo>
                    <a:pt x="825419" y="10160"/>
                  </a:lnTo>
                  <a:lnTo>
                    <a:pt x="829074" y="12700"/>
                  </a:lnTo>
                  <a:lnTo>
                    <a:pt x="832759" y="13970"/>
                  </a:lnTo>
                  <a:lnTo>
                    <a:pt x="833335" y="15240"/>
                  </a:lnTo>
                  <a:lnTo>
                    <a:pt x="839230" y="16510"/>
                  </a:lnTo>
                  <a:lnTo>
                    <a:pt x="843953" y="21590"/>
                  </a:lnTo>
                  <a:lnTo>
                    <a:pt x="851073" y="25400"/>
                  </a:lnTo>
                  <a:lnTo>
                    <a:pt x="852539" y="26670"/>
                  </a:lnTo>
                  <a:lnTo>
                    <a:pt x="854665" y="30480"/>
                  </a:lnTo>
                  <a:lnTo>
                    <a:pt x="857272" y="31750"/>
                  </a:lnTo>
                  <a:lnTo>
                    <a:pt x="862088" y="35560"/>
                  </a:lnTo>
                  <a:lnTo>
                    <a:pt x="864790" y="39370"/>
                  </a:lnTo>
                  <a:lnTo>
                    <a:pt x="868989" y="43180"/>
                  </a:lnTo>
                  <a:lnTo>
                    <a:pt x="870842" y="45720"/>
                  </a:lnTo>
                  <a:lnTo>
                    <a:pt x="869125" y="48260"/>
                  </a:lnTo>
                  <a:lnTo>
                    <a:pt x="868999" y="49530"/>
                  </a:lnTo>
                  <a:lnTo>
                    <a:pt x="871093" y="50800"/>
                  </a:lnTo>
                  <a:lnTo>
                    <a:pt x="869858" y="52070"/>
                  </a:lnTo>
                  <a:lnTo>
                    <a:pt x="869554" y="55880"/>
                  </a:lnTo>
                  <a:lnTo>
                    <a:pt x="870120" y="58420"/>
                  </a:lnTo>
                  <a:lnTo>
                    <a:pt x="871983" y="62230"/>
                  </a:lnTo>
                  <a:lnTo>
                    <a:pt x="872455" y="63500"/>
                  </a:lnTo>
                  <a:lnTo>
                    <a:pt x="873125" y="64770"/>
                  </a:lnTo>
                  <a:lnTo>
                    <a:pt x="873041" y="66040"/>
                  </a:lnTo>
                  <a:lnTo>
                    <a:pt x="870182" y="68580"/>
                  </a:lnTo>
                  <a:lnTo>
                    <a:pt x="870067" y="71120"/>
                  </a:lnTo>
                  <a:lnTo>
                    <a:pt x="870339" y="76200"/>
                  </a:lnTo>
                  <a:lnTo>
                    <a:pt x="870758" y="78740"/>
                  </a:lnTo>
                  <a:lnTo>
                    <a:pt x="869575" y="81280"/>
                  </a:lnTo>
                  <a:lnTo>
                    <a:pt x="871669" y="85090"/>
                  </a:lnTo>
                  <a:lnTo>
                    <a:pt x="869387" y="87630"/>
                  </a:lnTo>
                  <a:lnTo>
                    <a:pt x="866821" y="91440"/>
                  </a:lnTo>
                  <a:lnTo>
                    <a:pt x="866748" y="93980"/>
                  </a:lnTo>
                  <a:lnTo>
                    <a:pt x="867429" y="96520"/>
                  </a:lnTo>
                  <a:lnTo>
                    <a:pt x="867177" y="97790"/>
                  </a:lnTo>
                  <a:lnTo>
                    <a:pt x="863345" y="100330"/>
                  </a:lnTo>
                  <a:lnTo>
                    <a:pt x="862465" y="102870"/>
                  </a:lnTo>
                  <a:lnTo>
                    <a:pt x="858853" y="107950"/>
                  </a:lnTo>
                  <a:lnTo>
                    <a:pt x="856434" y="109220"/>
                  </a:lnTo>
                  <a:lnTo>
                    <a:pt x="853953" y="114300"/>
                  </a:lnTo>
                  <a:lnTo>
                    <a:pt x="853261" y="115570"/>
                  </a:lnTo>
                  <a:lnTo>
                    <a:pt x="850235" y="119380"/>
                  </a:lnTo>
                  <a:lnTo>
                    <a:pt x="848120" y="121920"/>
                  </a:lnTo>
                  <a:lnTo>
                    <a:pt x="845628" y="124460"/>
                  </a:lnTo>
                  <a:lnTo>
                    <a:pt x="844633" y="124460"/>
                  </a:lnTo>
                  <a:lnTo>
                    <a:pt x="843136" y="128270"/>
                  </a:lnTo>
                  <a:lnTo>
                    <a:pt x="841115" y="129540"/>
                  </a:lnTo>
                  <a:lnTo>
                    <a:pt x="838696" y="130810"/>
                  </a:lnTo>
                  <a:lnTo>
                    <a:pt x="838498" y="132080"/>
                  </a:lnTo>
                  <a:lnTo>
                    <a:pt x="838183" y="132080"/>
                  </a:lnTo>
                  <a:lnTo>
                    <a:pt x="834414" y="135890"/>
                  </a:lnTo>
                  <a:lnTo>
                    <a:pt x="830299" y="139700"/>
                  </a:lnTo>
                  <a:lnTo>
                    <a:pt x="825681" y="143510"/>
                  </a:lnTo>
                  <a:lnTo>
                    <a:pt x="820844" y="144780"/>
                  </a:lnTo>
                  <a:lnTo>
                    <a:pt x="812655" y="151130"/>
                  </a:lnTo>
                  <a:lnTo>
                    <a:pt x="806059" y="154940"/>
                  </a:lnTo>
                  <a:lnTo>
                    <a:pt x="803671" y="156210"/>
                  </a:lnTo>
                  <a:lnTo>
                    <a:pt x="799315" y="157480"/>
                  </a:lnTo>
                  <a:lnTo>
                    <a:pt x="794467" y="157480"/>
                  </a:lnTo>
                  <a:lnTo>
                    <a:pt x="792583" y="158750"/>
                  </a:lnTo>
                  <a:lnTo>
                    <a:pt x="787850" y="161290"/>
                  </a:lnTo>
                  <a:lnTo>
                    <a:pt x="785065" y="162560"/>
                  </a:lnTo>
                  <a:lnTo>
                    <a:pt x="778981" y="162560"/>
                  </a:lnTo>
                  <a:lnTo>
                    <a:pt x="776468" y="163830"/>
                  </a:lnTo>
                  <a:lnTo>
                    <a:pt x="773086" y="165100"/>
                  </a:lnTo>
                  <a:lnTo>
                    <a:pt x="769871" y="165100"/>
                  </a:lnTo>
                  <a:lnTo>
                    <a:pt x="767390" y="166370"/>
                  </a:lnTo>
                  <a:lnTo>
                    <a:pt x="731590" y="166370"/>
                  </a:lnTo>
                  <a:lnTo>
                    <a:pt x="737338" y="170180"/>
                  </a:lnTo>
                  <a:lnTo>
                    <a:pt x="743474" y="168910"/>
                  </a:lnTo>
                  <a:lnTo>
                    <a:pt x="758479" y="168910"/>
                  </a:lnTo>
                  <a:lnTo>
                    <a:pt x="760437" y="167640"/>
                  </a:lnTo>
                  <a:lnTo>
                    <a:pt x="776782" y="167640"/>
                  </a:lnTo>
                  <a:lnTo>
                    <a:pt x="783651" y="165100"/>
                  </a:lnTo>
                  <a:lnTo>
                    <a:pt x="786803" y="163830"/>
                  </a:lnTo>
                  <a:lnTo>
                    <a:pt x="792112" y="163830"/>
                  </a:lnTo>
                  <a:lnTo>
                    <a:pt x="794928" y="161290"/>
                  </a:lnTo>
                  <a:lnTo>
                    <a:pt x="803514" y="161290"/>
                  </a:lnTo>
                  <a:lnTo>
                    <a:pt x="811116" y="156210"/>
                  </a:lnTo>
                  <a:lnTo>
                    <a:pt x="817357" y="153670"/>
                  </a:lnTo>
                  <a:lnTo>
                    <a:pt x="823786" y="148590"/>
                  </a:lnTo>
                  <a:lnTo>
                    <a:pt x="827430" y="148590"/>
                  </a:lnTo>
                  <a:lnTo>
                    <a:pt x="829419" y="146050"/>
                  </a:lnTo>
                  <a:lnTo>
                    <a:pt x="834780" y="139700"/>
                  </a:lnTo>
                  <a:lnTo>
                    <a:pt x="838613" y="137160"/>
                  </a:lnTo>
                  <a:lnTo>
                    <a:pt x="844225" y="133350"/>
                  </a:lnTo>
                  <a:lnTo>
                    <a:pt x="844414" y="130810"/>
                  </a:lnTo>
                  <a:lnTo>
                    <a:pt x="846236" y="129540"/>
                  </a:lnTo>
                  <a:lnTo>
                    <a:pt x="849649" y="127000"/>
                  </a:lnTo>
                  <a:lnTo>
                    <a:pt x="851220" y="124460"/>
                  </a:lnTo>
                  <a:lnTo>
                    <a:pt x="855911" y="118110"/>
                  </a:lnTo>
                  <a:lnTo>
                    <a:pt x="859418" y="115570"/>
                  </a:lnTo>
                  <a:lnTo>
                    <a:pt x="862727" y="109220"/>
                  </a:lnTo>
                  <a:lnTo>
                    <a:pt x="864612" y="106680"/>
                  </a:lnTo>
                  <a:lnTo>
                    <a:pt x="865491" y="102870"/>
                  </a:lnTo>
                  <a:lnTo>
                    <a:pt x="866706" y="101600"/>
                  </a:lnTo>
                  <a:lnTo>
                    <a:pt x="870538" y="99060"/>
                  </a:lnTo>
                  <a:lnTo>
                    <a:pt x="870706" y="99060"/>
                  </a:lnTo>
                  <a:lnTo>
                    <a:pt x="869031" y="95250"/>
                  </a:lnTo>
                  <a:lnTo>
                    <a:pt x="869659" y="93980"/>
                  </a:lnTo>
                  <a:lnTo>
                    <a:pt x="871156" y="92710"/>
                  </a:lnTo>
                  <a:lnTo>
                    <a:pt x="871994" y="91440"/>
                  </a:lnTo>
                  <a:lnTo>
                    <a:pt x="872884" y="86360"/>
                  </a:lnTo>
                  <a:lnTo>
                    <a:pt x="874936" y="83820"/>
                  </a:lnTo>
                  <a:lnTo>
                    <a:pt x="874193" y="82550"/>
                  </a:lnTo>
                  <a:lnTo>
                    <a:pt x="873261" y="78740"/>
                  </a:lnTo>
                  <a:lnTo>
                    <a:pt x="873156" y="77470"/>
                  </a:lnTo>
                  <a:lnTo>
                    <a:pt x="875564" y="76200"/>
                  </a:lnTo>
                  <a:lnTo>
                    <a:pt x="875983" y="74930"/>
                  </a:lnTo>
                  <a:lnTo>
                    <a:pt x="874968" y="71120"/>
                  </a:lnTo>
                  <a:lnTo>
                    <a:pt x="875910" y="68580"/>
                  </a:lnTo>
                  <a:lnTo>
                    <a:pt x="877627" y="64770"/>
                  </a:lnTo>
                  <a:lnTo>
                    <a:pt x="876664" y="63500"/>
                  </a:lnTo>
                  <a:lnTo>
                    <a:pt x="874287" y="60960"/>
                  </a:lnTo>
                  <a:lnTo>
                    <a:pt x="873062" y="59690"/>
                  </a:lnTo>
                  <a:lnTo>
                    <a:pt x="874151" y="50800"/>
                  </a:lnTo>
                  <a:lnTo>
                    <a:pt x="872999" y="48260"/>
                  </a:lnTo>
                  <a:lnTo>
                    <a:pt x="874695" y="44450"/>
                  </a:lnTo>
                  <a:lnTo>
                    <a:pt x="872978" y="43180"/>
                  </a:lnTo>
                  <a:lnTo>
                    <a:pt x="868999" y="38100"/>
                  </a:lnTo>
                  <a:lnTo>
                    <a:pt x="867272" y="36830"/>
                  </a:lnTo>
                  <a:lnTo>
                    <a:pt x="863931" y="34290"/>
                  </a:lnTo>
                  <a:lnTo>
                    <a:pt x="862968" y="33020"/>
                  </a:lnTo>
                  <a:lnTo>
                    <a:pt x="858288" y="26670"/>
                  </a:lnTo>
                  <a:lnTo>
                    <a:pt x="852937" y="22860"/>
                  </a:lnTo>
                  <a:lnTo>
                    <a:pt x="842906" y="16510"/>
                  </a:lnTo>
                  <a:lnTo>
                    <a:pt x="837984" y="12700"/>
                  </a:lnTo>
                  <a:lnTo>
                    <a:pt x="824812" y="8890"/>
                  </a:lnTo>
                  <a:lnTo>
                    <a:pt x="817074" y="5080"/>
                  </a:lnTo>
                  <a:lnTo>
                    <a:pt x="808320" y="5080"/>
                  </a:lnTo>
                  <a:lnTo>
                    <a:pt x="805724" y="3810"/>
                  </a:lnTo>
                  <a:close/>
                </a:path>
                <a:path w="878205" h="213359">
                  <a:moveTo>
                    <a:pt x="758479" y="168910"/>
                  </a:moveTo>
                  <a:lnTo>
                    <a:pt x="752217" y="168910"/>
                  </a:lnTo>
                  <a:lnTo>
                    <a:pt x="754490" y="170180"/>
                  </a:lnTo>
                  <a:lnTo>
                    <a:pt x="758479" y="168910"/>
                  </a:lnTo>
                  <a:close/>
                </a:path>
                <a:path w="878205" h="213359">
                  <a:moveTo>
                    <a:pt x="776782" y="167640"/>
                  </a:moveTo>
                  <a:lnTo>
                    <a:pt x="760437" y="167640"/>
                  </a:lnTo>
                  <a:lnTo>
                    <a:pt x="764510" y="170180"/>
                  </a:lnTo>
                  <a:lnTo>
                    <a:pt x="766772" y="168910"/>
                  </a:lnTo>
                  <a:lnTo>
                    <a:pt x="772814" y="168910"/>
                  </a:lnTo>
                  <a:lnTo>
                    <a:pt x="776782" y="167640"/>
                  </a:lnTo>
                  <a:close/>
                </a:path>
                <a:path w="878205" h="213359">
                  <a:moveTo>
                    <a:pt x="17214" y="167640"/>
                  </a:moveTo>
                  <a:lnTo>
                    <a:pt x="14135" y="167640"/>
                  </a:lnTo>
                  <a:lnTo>
                    <a:pt x="10879" y="168910"/>
                  </a:lnTo>
                  <a:lnTo>
                    <a:pt x="19235" y="168910"/>
                  </a:lnTo>
                  <a:lnTo>
                    <a:pt x="17214" y="167640"/>
                  </a:lnTo>
                  <a:close/>
                </a:path>
                <a:path w="878205" h="213359">
                  <a:moveTo>
                    <a:pt x="59024" y="166370"/>
                  </a:moveTo>
                  <a:lnTo>
                    <a:pt x="46448" y="166370"/>
                  </a:lnTo>
                  <a:lnTo>
                    <a:pt x="45820" y="167640"/>
                  </a:lnTo>
                  <a:lnTo>
                    <a:pt x="23716" y="167640"/>
                  </a:lnTo>
                  <a:lnTo>
                    <a:pt x="19235" y="168910"/>
                  </a:lnTo>
                  <a:lnTo>
                    <a:pt x="53213" y="168910"/>
                  </a:lnTo>
                  <a:lnTo>
                    <a:pt x="55296" y="167640"/>
                  </a:lnTo>
                  <a:lnTo>
                    <a:pt x="59024" y="166370"/>
                  </a:lnTo>
                  <a:close/>
                </a:path>
                <a:path w="878205" h="213359">
                  <a:moveTo>
                    <a:pt x="43171" y="165100"/>
                  </a:moveTo>
                  <a:lnTo>
                    <a:pt x="40899" y="166370"/>
                  </a:lnTo>
                  <a:lnTo>
                    <a:pt x="31946" y="166370"/>
                  </a:lnTo>
                  <a:lnTo>
                    <a:pt x="26229" y="167640"/>
                  </a:lnTo>
                  <a:lnTo>
                    <a:pt x="45820" y="167640"/>
                  </a:lnTo>
                  <a:lnTo>
                    <a:pt x="43171" y="165100"/>
                  </a:lnTo>
                  <a:close/>
                </a:path>
                <a:path w="878205" h="213359">
                  <a:moveTo>
                    <a:pt x="74688" y="156210"/>
                  </a:moveTo>
                  <a:lnTo>
                    <a:pt x="72123" y="158750"/>
                  </a:lnTo>
                  <a:lnTo>
                    <a:pt x="71453" y="158750"/>
                  </a:lnTo>
                  <a:lnTo>
                    <a:pt x="67547" y="160020"/>
                  </a:lnTo>
                  <a:lnTo>
                    <a:pt x="63757" y="162560"/>
                  </a:lnTo>
                  <a:lnTo>
                    <a:pt x="57485" y="163830"/>
                  </a:lnTo>
                  <a:lnTo>
                    <a:pt x="54898" y="165100"/>
                  </a:lnTo>
                  <a:lnTo>
                    <a:pt x="52145" y="166370"/>
                  </a:lnTo>
                  <a:lnTo>
                    <a:pt x="60689" y="166370"/>
                  </a:lnTo>
                  <a:lnTo>
                    <a:pt x="66479" y="165100"/>
                  </a:lnTo>
                  <a:lnTo>
                    <a:pt x="70332" y="163830"/>
                  </a:lnTo>
                  <a:lnTo>
                    <a:pt x="77034" y="160020"/>
                  </a:lnTo>
                  <a:lnTo>
                    <a:pt x="85463" y="160020"/>
                  </a:lnTo>
                  <a:lnTo>
                    <a:pt x="92007" y="158750"/>
                  </a:lnTo>
                  <a:lnTo>
                    <a:pt x="94489" y="157480"/>
                  </a:lnTo>
                  <a:lnTo>
                    <a:pt x="78123" y="157480"/>
                  </a:lnTo>
                  <a:lnTo>
                    <a:pt x="74688" y="156210"/>
                  </a:lnTo>
                  <a:close/>
                </a:path>
                <a:path w="878205" h="213359">
                  <a:moveTo>
                    <a:pt x="726993" y="165100"/>
                  </a:moveTo>
                  <a:lnTo>
                    <a:pt x="714899" y="165100"/>
                  </a:lnTo>
                  <a:lnTo>
                    <a:pt x="722396" y="166370"/>
                  </a:lnTo>
                  <a:lnTo>
                    <a:pt x="726993" y="165100"/>
                  </a:lnTo>
                  <a:close/>
                </a:path>
                <a:path w="878205" h="213359">
                  <a:moveTo>
                    <a:pt x="740961" y="165100"/>
                  </a:moveTo>
                  <a:lnTo>
                    <a:pt x="726993" y="165100"/>
                  </a:lnTo>
                  <a:lnTo>
                    <a:pt x="731412" y="166370"/>
                  </a:lnTo>
                  <a:lnTo>
                    <a:pt x="743233" y="166370"/>
                  </a:lnTo>
                  <a:lnTo>
                    <a:pt x="740961" y="165100"/>
                  </a:lnTo>
                  <a:close/>
                </a:path>
                <a:path w="878205" h="213359">
                  <a:moveTo>
                    <a:pt x="746458" y="165100"/>
                  </a:moveTo>
                  <a:lnTo>
                    <a:pt x="746019" y="165100"/>
                  </a:lnTo>
                  <a:lnTo>
                    <a:pt x="743233" y="166370"/>
                  </a:lnTo>
                  <a:lnTo>
                    <a:pt x="750720" y="166370"/>
                  </a:lnTo>
                  <a:lnTo>
                    <a:pt x="746458" y="165100"/>
                  </a:lnTo>
                  <a:close/>
                </a:path>
                <a:path w="878205" h="213359">
                  <a:moveTo>
                    <a:pt x="761861" y="165100"/>
                  </a:moveTo>
                  <a:lnTo>
                    <a:pt x="760133" y="165100"/>
                  </a:lnTo>
                  <a:lnTo>
                    <a:pt x="754584" y="166370"/>
                  </a:lnTo>
                  <a:lnTo>
                    <a:pt x="765484" y="166370"/>
                  </a:lnTo>
                  <a:lnTo>
                    <a:pt x="761861" y="165100"/>
                  </a:lnTo>
                  <a:close/>
                </a:path>
                <a:path w="878205" h="213359">
                  <a:moveTo>
                    <a:pt x="658367" y="147320"/>
                  </a:moveTo>
                  <a:lnTo>
                    <a:pt x="649634" y="147320"/>
                  </a:lnTo>
                  <a:lnTo>
                    <a:pt x="658775" y="152400"/>
                  </a:lnTo>
                  <a:lnTo>
                    <a:pt x="663948" y="153670"/>
                  </a:lnTo>
                  <a:lnTo>
                    <a:pt x="674000" y="154940"/>
                  </a:lnTo>
                  <a:lnTo>
                    <a:pt x="679026" y="154940"/>
                  </a:lnTo>
                  <a:lnTo>
                    <a:pt x="683665" y="157480"/>
                  </a:lnTo>
                  <a:lnTo>
                    <a:pt x="688376" y="157480"/>
                  </a:lnTo>
                  <a:lnTo>
                    <a:pt x="691790" y="160020"/>
                  </a:lnTo>
                  <a:lnTo>
                    <a:pt x="699936" y="162560"/>
                  </a:lnTo>
                  <a:lnTo>
                    <a:pt x="704250" y="163830"/>
                  </a:lnTo>
                  <a:lnTo>
                    <a:pt x="711601" y="165100"/>
                  </a:lnTo>
                  <a:lnTo>
                    <a:pt x="738595" y="165100"/>
                  </a:lnTo>
                  <a:lnTo>
                    <a:pt x="719095" y="161290"/>
                  </a:lnTo>
                  <a:lnTo>
                    <a:pt x="707444" y="161290"/>
                  </a:lnTo>
                  <a:lnTo>
                    <a:pt x="692094" y="157480"/>
                  </a:lnTo>
                  <a:lnTo>
                    <a:pt x="686450" y="156210"/>
                  </a:lnTo>
                  <a:lnTo>
                    <a:pt x="677508" y="152400"/>
                  </a:lnTo>
                  <a:lnTo>
                    <a:pt x="673717" y="152400"/>
                  </a:lnTo>
                  <a:lnTo>
                    <a:pt x="666702" y="151130"/>
                  </a:lnTo>
                  <a:lnTo>
                    <a:pt x="662901" y="151130"/>
                  </a:lnTo>
                  <a:lnTo>
                    <a:pt x="658367" y="147320"/>
                  </a:lnTo>
                  <a:close/>
                </a:path>
                <a:path w="878205" h="213359">
                  <a:moveTo>
                    <a:pt x="102761" y="154940"/>
                  </a:moveTo>
                  <a:lnTo>
                    <a:pt x="87913" y="154940"/>
                  </a:lnTo>
                  <a:lnTo>
                    <a:pt x="84468" y="156210"/>
                  </a:lnTo>
                  <a:lnTo>
                    <a:pt x="78123" y="157480"/>
                  </a:lnTo>
                  <a:lnTo>
                    <a:pt x="94489" y="157480"/>
                  </a:lnTo>
                  <a:lnTo>
                    <a:pt x="96970" y="156210"/>
                  </a:lnTo>
                  <a:lnTo>
                    <a:pt x="102761" y="154940"/>
                  </a:lnTo>
                  <a:close/>
                </a:path>
                <a:path w="878205" h="213359">
                  <a:moveTo>
                    <a:pt x="106803" y="153670"/>
                  </a:moveTo>
                  <a:lnTo>
                    <a:pt x="96782" y="153670"/>
                  </a:lnTo>
                  <a:lnTo>
                    <a:pt x="94101" y="154940"/>
                  </a:lnTo>
                  <a:lnTo>
                    <a:pt x="102939" y="154940"/>
                  </a:lnTo>
                  <a:lnTo>
                    <a:pt x="106803" y="153670"/>
                  </a:lnTo>
                  <a:close/>
                </a:path>
                <a:path w="878205" h="213359">
                  <a:moveTo>
                    <a:pt x="110174" y="149860"/>
                  </a:moveTo>
                  <a:lnTo>
                    <a:pt x="108687" y="149860"/>
                  </a:lnTo>
                  <a:lnTo>
                    <a:pt x="105159" y="152400"/>
                  </a:lnTo>
                  <a:lnTo>
                    <a:pt x="102509" y="153670"/>
                  </a:lnTo>
                  <a:lnTo>
                    <a:pt x="117273" y="153670"/>
                  </a:lnTo>
                  <a:lnTo>
                    <a:pt x="121713" y="151130"/>
                  </a:lnTo>
                  <a:lnTo>
                    <a:pt x="113818" y="151130"/>
                  </a:lnTo>
                  <a:lnTo>
                    <a:pt x="110174" y="149860"/>
                  </a:lnTo>
                  <a:close/>
                </a:path>
                <a:path w="878205" h="213359">
                  <a:moveTo>
                    <a:pt x="146351" y="140970"/>
                  </a:moveTo>
                  <a:lnTo>
                    <a:pt x="136226" y="144780"/>
                  </a:lnTo>
                  <a:lnTo>
                    <a:pt x="129263" y="147320"/>
                  </a:lnTo>
                  <a:lnTo>
                    <a:pt x="125399" y="148590"/>
                  </a:lnTo>
                  <a:lnTo>
                    <a:pt x="119933" y="148590"/>
                  </a:lnTo>
                  <a:lnTo>
                    <a:pt x="115923" y="151130"/>
                  </a:lnTo>
                  <a:lnTo>
                    <a:pt x="125755" y="151130"/>
                  </a:lnTo>
                  <a:lnTo>
                    <a:pt x="133734" y="147320"/>
                  </a:lnTo>
                  <a:lnTo>
                    <a:pt x="138414" y="147320"/>
                  </a:lnTo>
                  <a:lnTo>
                    <a:pt x="143587" y="144780"/>
                  </a:lnTo>
                  <a:lnTo>
                    <a:pt x="155461" y="144780"/>
                  </a:lnTo>
                  <a:lnTo>
                    <a:pt x="156754" y="143510"/>
                  </a:lnTo>
                  <a:lnTo>
                    <a:pt x="151168" y="143510"/>
                  </a:lnTo>
                  <a:lnTo>
                    <a:pt x="146351" y="140970"/>
                  </a:lnTo>
                  <a:close/>
                </a:path>
                <a:path w="878205" h="213359">
                  <a:moveTo>
                    <a:pt x="511544" y="143510"/>
                  </a:moveTo>
                  <a:lnTo>
                    <a:pt x="510277" y="143510"/>
                  </a:lnTo>
                  <a:lnTo>
                    <a:pt x="508434" y="146050"/>
                  </a:lnTo>
                  <a:lnTo>
                    <a:pt x="504591" y="146050"/>
                  </a:lnTo>
                  <a:lnTo>
                    <a:pt x="503754" y="147320"/>
                  </a:lnTo>
                  <a:lnTo>
                    <a:pt x="518685" y="147320"/>
                  </a:lnTo>
                  <a:lnTo>
                    <a:pt x="523984" y="146050"/>
                  </a:lnTo>
                  <a:lnTo>
                    <a:pt x="526441" y="144780"/>
                  </a:lnTo>
                  <a:lnTo>
                    <a:pt x="513806" y="144780"/>
                  </a:lnTo>
                  <a:lnTo>
                    <a:pt x="511544" y="143510"/>
                  </a:lnTo>
                  <a:close/>
                </a:path>
                <a:path w="878205" h="213359">
                  <a:moveTo>
                    <a:pt x="631446" y="140970"/>
                  </a:moveTo>
                  <a:lnTo>
                    <a:pt x="614243" y="140970"/>
                  </a:lnTo>
                  <a:lnTo>
                    <a:pt x="617080" y="142240"/>
                  </a:lnTo>
                  <a:lnTo>
                    <a:pt x="625959" y="142240"/>
                  </a:lnTo>
                  <a:lnTo>
                    <a:pt x="628054" y="144780"/>
                  </a:lnTo>
                  <a:lnTo>
                    <a:pt x="632849" y="144780"/>
                  </a:lnTo>
                  <a:lnTo>
                    <a:pt x="635352" y="146050"/>
                  </a:lnTo>
                  <a:lnTo>
                    <a:pt x="640514" y="146050"/>
                  </a:lnTo>
                  <a:lnTo>
                    <a:pt x="643519" y="147320"/>
                  </a:lnTo>
                  <a:lnTo>
                    <a:pt x="656597" y="147320"/>
                  </a:lnTo>
                  <a:lnTo>
                    <a:pt x="651508" y="146050"/>
                  </a:lnTo>
                  <a:lnTo>
                    <a:pt x="648032" y="144780"/>
                  </a:lnTo>
                  <a:lnTo>
                    <a:pt x="641687" y="143510"/>
                  </a:lnTo>
                  <a:lnTo>
                    <a:pt x="633394" y="143510"/>
                  </a:lnTo>
                  <a:lnTo>
                    <a:pt x="631446" y="140970"/>
                  </a:lnTo>
                  <a:close/>
                </a:path>
                <a:path w="878205" h="213359">
                  <a:moveTo>
                    <a:pt x="151817" y="144780"/>
                  </a:moveTo>
                  <a:lnTo>
                    <a:pt x="144655" y="144780"/>
                  </a:lnTo>
                  <a:lnTo>
                    <a:pt x="148822" y="146050"/>
                  </a:lnTo>
                  <a:lnTo>
                    <a:pt x="151817" y="144780"/>
                  </a:lnTo>
                  <a:close/>
                </a:path>
                <a:path w="878205" h="213359">
                  <a:moveTo>
                    <a:pt x="221050" y="143510"/>
                  </a:moveTo>
                  <a:lnTo>
                    <a:pt x="221406" y="144780"/>
                  </a:lnTo>
                  <a:lnTo>
                    <a:pt x="225406" y="144780"/>
                  </a:lnTo>
                  <a:lnTo>
                    <a:pt x="221050" y="143510"/>
                  </a:lnTo>
                  <a:close/>
                </a:path>
                <a:path w="878205" h="213359">
                  <a:moveTo>
                    <a:pt x="527387" y="139700"/>
                  </a:moveTo>
                  <a:lnTo>
                    <a:pt x="526423" y="139700"/>
                  </a:lnTo>
                  <a:lnTo>
                    <a:pt x="523261" y="143510"/>
                  </a:lnTo>
                  <a:lnTo>
                    <a:pt x="516162" y="143510"/>
                  </a:lnTo>
                  <a:lnTo>
                    <a:pt x="514685" y="144780"/>
                  </a:lnTo>
                  <a:lnTo>
                    <a:pt x="526441" y="144780"/>
                  </a:lnTo>
                  <a:lnTo>
                    <a:pt x="531355" y="142240"/>
                  </a:lnTo>
                  <a:lnTo>
                    <a:pt x="538569" y="142240"/>
                  </a:lnTo>
                  <a:lnTo>
                    <a:pt x="541009" y="140970"/>
                  </a:lnTo>
                  <a:lnTo>
                    <a:pt x="529753" y="140970"/>
                  </a:lnTo>
                  <a:lnTo>
                    <a:pt x="527387" y="139700"/>
                  </a:lnTo>
                  <a:close/>
                </a:path>
                <a:path w="878205" h="213359">
                  <a:moveTo>
                    <a:pt x="182769" y="140970"/>
                  </a:moveTo>
                  <a:lnTo>
                    <a:pt x="155524" y="140970"/>
                  </a:lnTo>
                  <a:lnTo>
                    <a:pt x="151168" y="143510"/>
                  </a:lnTo>
                  <a:lnTo>
                    <a:pt x="156754" y="143510"/>
                  </a:lnTo>
                  <a:lnTo>
                    <a:pt x="158047" y="142240"/>
                  </a:lnTo>
                  <a:lnTo>
                    <a:pt x="180570" y="142240"/>
                  </a:lnTo>
                  <a:lnTo>
                    <a:pt x="182769" y="140970"/>
                  </a:lnTo>
                  <a:close/>
                </a:path>
                <a:path w="878205" h="213359">
                  <a:moveTo>
                    <a:pt x="171879" y="142240"/>
                  </a:moveTo>
                  <a:lnTo>
                    <a:pt x="158047" y="142240"/>
                  </a:lnTo>
                  <a:lnTo>
                    <a:pt x="160811" y="143510"/>
                  </a:lnTo>
                  <a:lnTo>
                    <a:pt x="167534" y="143510"/>
                  </a:lnTo>
                  <a:lnTo>
                    <a:pt x="171879" y="142240"/>
                  </a:lnTo>
                  <a:close/>
                </a:path>
                <a:path w="878205" h="213359">
                  <a:moveTo>
                    <a:pt x="177481" y="142240"/>
                  </a:moveTo>
                  <a:lnTo>
                    <a:pt x="171879" y="142240"/>
                  </a:lnTo>
                  <a:lnTo>
                    <a:pt x="174277" y="143510"/>
                  </a:lnTo>
                  <a:lnTo>
                    <a:pt x="177481" y="142240"/>
                  </a:lnTo>
                  <a:close/>
                </a:path>
                <a:path w="878205" h="213359">
                  <a:moveTo>
                    <a:pt x="180570" y="142240"/>
                  </a:moveTo>
                  <a:lnTo>
                    <a:pt x="177481" y="142240"/>
                  </a:lnTo>
                  <a:lnTo>
                    <a:pt x="178371" y="143510"/>
                  </a:lnTo>
                  <a:lnTo>
                    <a:pt x="180570" y="142240"/>
                  </a:lnTo>
                  <a:close/>
                </a:path>
                <a:path w="878205" h="213359">
                  <a:moveTo>
                    <a:pt x="537690" y="142240"/>
                  </a:moveTo>
                  <a:lnTo>
                    <a:pt x="531355" y="142240"/>
                  </a:lnTo>
                  <a:lnTo>
                    <a:pt x="534255" y="143510"/>
                  </a:lnTo>
                  <a:lnTo>
                    <a:pt x="537690" y="142240"/>
                  </a:lnTo>
                  <a:close/>
                </a:path>
                <a:path w="878205" h="213359">
                  <a:moveTo>
                    <a:pt x="625959" y="142240"/>
                  </a:moveTo>
                  <a:lnTo>
                    <a:pt x="620829" y="142240"/>
                  </a:lnTo>
                  <a:lnTo>
                    <a:pt x="622399" y="143510"/>
                  </a:lnTo>
                  <a:lnTo>
                    <a:pt x="622933" y="143510"/>
                  </a:lnTo>
                  <a:lnTo>
                    <a:pt x="625959" y="142240"/>
                  </a:lnTo>
                  <a:close/>
                </a:path>
                <a:path w="878205" h="213359">
                  <a:moveTo>
                    <a:pt x="162811" y="139700"/>
                  </a:moveTo>
                  <a:lnTo>
                    <a:pt x="159178" y="140970"/>
                  </a:lnTo>
                  <a:lnTo>
                    <a:pt x="166801" y="140970"/>
                  </a:lnTo>
                  <a:lnTo>
                    <a:pt x="162811" y="139700"/>
                  </a:lnTo>
                  <a:close/>
                </a:path>
                <a:path w="878205" h="213359">
                  <a:moveTo>
                    <a:pt x="194203" y="138430"/>
                  </a:moveTo>
                  <a:lnTo>
                    <a:pt x="189784" y="139700"/>
                  </a:lnTo>
                  <a:lnTo>
                    <a:pt x="167115" y="139700"/>
                  </a:lnTo>
                  <a:lnTo>
                    <a:pt x="166801" y="140970"/>
                  </a:lnTo>
                  <a:lnTo>
                    <a:pt x="198685" y="140970"/>
                  </a:lnTo>
                  <a:lnTo>
                    <a:pt x="194203" y="138430"/>
                  </a:lnTo>
                  <a:close/>
                </a:path>
                <a:path w="878205" h="213359">
                  <a:moveTo>
                    <a:pt x="603437" y="135890"/>
                  </a:moveTo>
                  <a:lnTo>
                    <a:pt x="598746" y="137160"/>
                  </a:lnTo>
                  <a:lnTo>
                    <a:pt x="540957" y="137160"/>
                  </a:lnTo>
                  <a:lnTo>
                    <a:pt x="536842" y="138430"/>
                  </a:lnTo>
                  <a:lnTo>
                    <a:pt x="531219" y="140970"/>
                  </a:lnTo>
                  <a:lnTo>
                    <a:pt x="541009" y="140970"/>
                  </a:lnTo>
                  <a:lnTo>
                    <a:pt x="543103" y="139700"/>
                  </a:lnTo>
                  <a:lnTo>
                    <a:pt x="549140" y="139700"/>
                  </a:lnTo>
                  <a:lnTo>
                    <a:pt x="550391" y="138430"/>
                  </a:lnTo>
                  <a:lnTo>
                    <a:pt x="612059" y="138430"/>
                  </a:lnTo>
                  <a:lnTo>
                    <a:pt x="607028" y="137160"/>
                  </a:lnTo>
                  <a:lnTo>
                    <a:pt x="603437" y="135890"/>
                  </a:lnTo>
                  <a:close/>
                </a:path>
                <a:path w="878205" h="213359">
                  <a:moveTo>
                    <a:pt x="549140" y="139700"/>
                  </a:moveTo>
                  <a:lnTo>
                    <a:pt x="543103" y="139700"/>
                  </a:lnTo>
                  <a:lnTo>
                    <a:pt x="546695" y="140970"/>
                  </a:lnTo>
                  <a:lnTo>
                    <a:pt x="547889" y="140970"/>
                  </a:lnTo>
                  <a:lnTo>
                    <a:pt x="549140" y="139700"/>
                  </a:lnTo>
                  <a:close/>
                </a:path>
                <a:path w="878205" h="213359">
                  <a:moveTo>
                    <a:pt x="612059" y="138430"/>
                  </a:moveTo>
                  <a:lnTo>
                    <a:pt x="602201" y="138430"/>
                  </a:lnTo>
                  <a:lnTo>
                    <a:pt x="605510" y="139700"/>
                  </a:lnTo>
                  <a:lnTo>
                    <a:pt x="611436" y="140970"/>
                  </a:lnTo>
                  <a:lnTo>
                    <a:pt x="623604" y="140970"/>
                  </a:lnTo>
                  <a:lnTo>
                    <a:pt x="617091" y="139700"/>
                  </a:lnTo>
                  <a:lnTo>
                    <a:pt x="612059" y="138430"/>
                  </a:lnTo>
                  <a:close/>
                </a:path>
                <a:path w="878205" h="213359">
                  <a:moveTo>
                    <a:pt x="181397" y="138430"/>
                  </a:moveTo>
                  <a:lnTo>
                    <a:pt x="177313" y="139700"/>
                  </a:lnTo>
                  <a:lnTo>
                    <a:pt x="189784" y="139700"/>
                  </a:lnTo>
                  <a:lnTo>
                    <a:pt x="181397" y="138430"/>
                  </a:lnTo>
                  <a:close/>
                </a:path>
                <a:path w="878205" h="213359">
                  <a:moveTo>
                    <a:pt x="570192" y="138430"/>
                  </a:moveTo>
                  <a:lnTo>
                    <a:pt x="558339" y="138430"/>
                  </a:lnTo>
                  <a:lnTo>
                    <a:pt x="562862" y="139700"/>
                  </a:lnTo>
                  <a:lnTo>
                    <a:pt x="570192" y="138430"/>
                  </a:lnTo>
                  <a:close/>
                </a:path>
                <a:path w="878205" h="213359">
                  <a:moveTo>
                    <a:pt x="575720" y="138430"/>
                  </a:moveTo>
                  <a:lnTo>
                    <a:pt x="570192" y="138430"/>
                  </a:lnTo>
                  <a:lnTo>
                    <a:pt x="572966" y="139700"/>
                  </a:lnTo>
                  <a:lnTo>
                    <a:pt x="575720" y="138430"/>
                  </a:lnTo>
                  <a:close/>
                </a:path>
                <a:path w="878205" h="213359">
                  <a:moveTo>
                    <a:pt x="579301" y="138430"/>
                  </a:moveTo>
                  <a:lnTo>
                    <a:pt x="575720" y="138430"/>
                  </a:lnTo>
                  <a:lnTo>
                    <a:pt x="577574" y="139700"/>
                  </a:lnTo>
                  <a:lnTo>
                    <a:pt x="579301" y="138430"/>
                  </a:lnTo>
                  <a:close/>
                </a:path>
                <a:path w="878205" h="213359">
                  <a:moveTo>
                    <a:pt x="588997" y="138430"/>
                  </a:moveTo>
                  <a:lnTo>
                    <a:pt x="582966" y="138430"/>
                  </a:lnTo>
                  <a:lnTo>
                    <a:pt x="585102" y="139700"/>
                  </a:lnTo>
                  <a:lnTo>
                    <a:pt x="586558" y="139700"/>
                  </a:lnTo>
                  <a:lnTo>
                    <a:pt x="588997" y="138430"/>
                  </a:lnTo>
                  <a:close/>
                </a:path>
                <a:path w="878205" h="213359">
                  <a:moveTo>
                    <a:pt x="602201" y="138430"/>
                  </a:moveTo>
                  <a:lnTo>
                    <a:pt x="595772" y="138430"/>
                  </a:lnTo>
                  <a:lnTo>
                    <a:pt x="598044" y="139700"/>
                  </a:lnTo>
                  <a:lnTo>
                    <a:pt x="598442" y="139700"/>
                  </a:lnTo>
                  <a:lnTo>
                    <a:pt x="602201" y="138430"/>
                  </a:lnTo>
                  <a:close/>
                </a:path>
                <a:path w="878205" h="213359">
                  <a:moveTo>
                    <a:pt x="554569" y="134620"/>
                  </a:moveTo>
                  <a:lnTo>
                    <a:pt x="550684" y="135890"/>
                  </a:lnTo>
                  <a:lnTo>
                    <a:pt x="546370" y="137160"/>
                  </a:lnTo>
                  <a:lnTo>
                    <a:pt x="560684" y="137160"/>
                  </a:lnTo>
                  <a:lnTo>
                    <a:pt x="554569" y="134620"/>
                  </a:lnTo>
                  <a:close/>
                </a:path>
                <a:path w="878205" h="213359">
                  <a:moveTo>
                    <a:pt x="582914" y="134620"/>
                  </a:moveTo>
                  <a:lnTo>
                    <a:pt x="580579" y="134620"/>
                  </a:lnTo>
                  <a:lnTo>
                    <a:pt x="577448" y="135890"/>
                  </a:lnTo>
                  <a:lnTo>
                    <a:pt x="566359" y="135890"/>
                  </a:lnTo>
                  <a:lnTo>
                    <a:pt x="562632" y="137160"/>
                  </a:lnTo>
                  <a:lnTo>
                    <a:pt x="588285" y="137160"/>
                  </a:lnTo>
                  <a:lnTo>
                    <a:pt x="585599" y="135890"/>
                  </a:lnTo>
                  <a:lnTo>
                    <a:pt x="572296" y="135890"/>
                  </a:lnTo>
                  <a:lnTo>
                    <a:pt x="568150" y="134620"/>
                  </a:lnTo>
                  <a:lnTo>
                    <a:pt x="582914" y="134620"/>
                  </a:lnTo>
                  <a:close/>
                </a:path>
                <a:path w="878205" h="213359">
                  <a:moveTo>
                    <a:pt x="597887" y="135890"/>
                  </a:moveTo>
                  <a:lnTo>
                    <a:pt x="595311" y="135890"/>
                  </a:lnTo>
                  <a:lnTo>
                    <a:pt x="591332" y="137160"/>
                  </a:lnTo>
                  <a:lnTo>
                    <a:pt x="598746" y="137160"/>
                  </a:lnTo>
                  <a:lnTo>
                    <a:pt x="597887" y="135890"/>
                  </a:lnTo>
                  <a:close/>
                </a:path>
                <a:path w="878205" h="213359">
                  <a:moveTo>
                    <a:pt x="574799" y="134620"/>
                  </a:moveTo>
                  <a:lnTo>
                    <a:pt x="572296" y="135890"/>
                  </a:lnTo>
                  <a:lnTo>
                    <a:pt x="577448" y="135890"/>
                  </a:lnTo>
                  <a:lnTo>
                    <a:pt x="574799" y="134620"/>
                  </a:lnTo>
                  <a:close/>
                </a:path>
                <a:path w="878205" h="213359">
                  <a:moveTo>
                    <a:pt x="774081" y="2540"/>
                  </a:moveTo>
                  <a:lnTo>
                    <a:pt x="769662" y="2540"/>
                  </a:lnTo>
                  <a:lnTo>
                    <a:pt x="769966" y="3810"/>
                  </a:lnTo>
                  <a:lnTo>
                    <a:pt x="772018" y="3810"/>
                  </a:lnTo>
                  <a:lnTo>
                    <a:pt x="774081" y="2540"/>
                  </a:lnTo>
                  <a:close/>
                </a:path>
                <a:path w="878205" h="213359">
                  <a:moveTo>
                    <a:pt x="778060" y="2540"/>
                  </a:moveTo>
                  <a:lnTo>
                    <a:pt x="774081" y="2540"/>
                  </a:lnTo>
                  <a:lnTo>
                    <a:pt x="776133" y="3810"/>
                  </a:lnTo>
                  <a:lnTo>
                    <a:pt x="778060" y="2540"/>
                  </a:lnTo>
                  <a:close/>
                </a:path>
                <a:path w="878205" h="213359">
                  <a:moveTo>
                    <a:pt x="795169" y="2540"/>
                  </a:moveTo>
                  <a:lnTo>
                    <a:pt x="778060" y="2540"/>
                  </a:lnTo>
                  <a:lnTo>
                    <a:pt x="779902" y="3810"/>
                  </a:lnTo>
                  <a:lnTo>
                    <a:pt x="802917" y="3810"/>
                  </a:lnTo>
                  <a:lnTo>
                    <a:pt x="795169" y="2540"/>
                  </a:lnTo>
                  <a:close/>
                </a:path>
                <a:path w="878205" h="213359">
                  <a:moveTo>
                    <a:pt x="757987" y="0"/>
                  </a:moveTo>
                  <a:lnTo>
                    <a:pt x="748479" y="0"/>
                  </a:lnTo>
                  <a:lnTo>
                    <a:pt x="757275" y="1270"/>
                  </a:lnTo>
                  <a:lnTo>
                    <a:pt x="763474" y="2540"/>
                  </a:lnTo>
                  <a:lnTo>
                    <a:pt x="781169" y="2540"/>
                  </a:lnTo>
                  <a:lnTo>
                    <a:pt x="779306" y="1270"/>
                  </a:lnTo>
                  <a:lnTo>
                    <a:pt x="758605" y="1270"/>
                  </a:lnTo>
                  <a:lnTo>
                    <a:pt x="757987" y="0"/>
                  </a:lnTo>
                  <a:close/>
                </a:path>
                <a:path w="878205" h="213359">
                  <a:moveTo>
                    <a:pt x="748479" y="0"/>
                  </a:moveTo>
                  <a:lnTo>
                    <a:pt x="743453" y="0"/>
                  </a:lnTo>
                  <a:lnTo>
                    <a:pt x="745883" y="1270"/>
                  </a:lnTo>
                  <a:lnTo>
                    <a:pt x="748479" y="0"/>
                  </a:lnTo>
                  <a:close/>
                </a:path>
                <a:path w="878205" h="213359">
                  <a:moveTo>
                    <a:pt x="759264" y="0"/>
                  </a:moveTo>
                  <a:lnTo>
                    <a:pt x="758605" y="1270"/>
                  </a:lnTo>
                  <a:lnTo>
                    <a:pt x="762531" y="1270"/>
                  </a:lnTo>
                  <a:lnTo>
                    <a:pt x="759264" y="0"/>
                  </a:lnTo>
                  <a:close/>
                </a:path>
              </a:pathLst>
            </a:custGeom>
            <a:solidFill>
              <a:srgbClr val="FFF6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7898355" y="7683787"/>
              <a:ext cx="911225" cy="201930"/>
            </a:xfrm>
            <a:custGeom>
              <a:avLst/>
              <a:gdLst/>
              <a:ahLst/>
              <a:cxnLst/>
              <a:rect l="l" t="t" r="r" b="b"/>
              <a:pathLst>
                <a:path w="911225" h="201929">
                  <a:moveTo>
                    <a:pt x="817242" y="104"/>
                  </a:moveTo>
                  <a:lnTo>
                    <a:pt x="815325" y="471"/>
                  </a:lnTo>
                  <a:lnTo>
                    <a:pt x="813158" y="0"/>
                  </a:lnTo>
                  <a:lnTo>
                    <a:pt x="811001" y="1015"/>
                  </a:lnTo>
                  <a:lnTo>
                    <a:pt x="808834" y="523"/>
                  </a:lnTo>
                  <a:lnTo>
                    <a:pt x="808069" y="691"/>
                  </a:lnTo>
                  <a:lnTo>
                    <a:pt x="807148" y="345"/>
                  </a:lnTo>
                  <a:lnTo>
                    <a:pt x="806572" y="1162"/>
                  </a:lnTo>
                  <a:lnTo>
                    <a:pt x="807860" y="1800"/>
                  </a:lnTo>
                  <a:lnTo>
                    <a:pt x="810624" y="1633"/>
                  </a:lnTo>
                  <a:lnTo>
                    <a:pt x="816791" y="764"/>
                  </a:lnTo>
                  <a:lnTo>
                    <a:pt x="822686" y="2481"/>
                  </a:lnTo>
                  <a:lnTo>
                    <a:pt x="834581" y="3926"/>
                  </a:lnTo>
                  <a:lnTo>
                    <a:pt x="855544" y="5874"/>
                  </a:lnTo>
                  <a:lnTo>
                    <a:pt x="869774" y="11999"/>
                  </a:lnTo>
                  <a:lnTo>
                    <a:pt x="877470" y="16324"/>
                  </a:lnTo>
                  <a:lnTo>
                    <a:pt x="879994" y="18418"/>
                  </a:lnTo>
                  <a:lnTo>
                    <a:pt x="884276" y="20931"/>
                  </a:lnTo>
                  <a:lnTo>
                    <a:pt x="884716" y="22658"/>
                  </a:lnTo>
                  <a:lnTo>
                    <a:pt x="888915" y="25915"/>
                  </a:lnTo>
                  <a:lnTo>
                    <a:pt x="892224" y="27664"/>
                  </a:lnTo>
                  <a:lnTo>
                    <a:pt x="897878" y="34417"/>
                  </a:lnTo>
                  <a:lnTo>
                    <a:pt x="902527" y="37066"/>
                  </a:lnTo>
                  <a:lnTo>
                    <a:pt x="905490" y="43370"/>
                  </a:lnTo>
                  <a:lnTo>
                    <a:pt x="905804" y="44763"/>
                  </a:lnTo>
                  <a:lnTo>
                    <a:pt x="904454" y="48092"/>
                  </a:lnTo>
                  <a:lnTo>
                    <a:pt x="904234" y="49862"/>
                  </a:lnTo>
                  <a:lnTo>
                    <a:pt x="905721" y="52249"/>
                  </a:lnTo>
                  <a:lnTo>
                    <a:pt x="904464" y="55066"/>
                  </a:lnTo>
                  <a:lnTo>
                    <a:pt x="907103" y="60479"/>
                  </a:lnTo>
                  <a:lnTo>
                    <a:pt x="907951" y="61568"/>
                  </a:lnTo>
                  <a:lnTo>
                    <a:pt x="908098" y="62427"/>
                  </a:lnTo>
                  <a:lnTo>
                    <a:pt x="905386" y="66856"/>
                  </a:lnTo>
                  <a:lnTo>
                    <a:pt x="906066" y="70783"/>
                  </a:lnTo>
                  <a:lnTo>
                    <a:pt x="907197" y="75746"/>
                  </a:lnTo>
                  <a:lnTo>
                    <a:pt x="905815" y="80479"/>
                  </a:lnTo>
                  <a:lnTo>
                    <a:pt x="906024" y="83505"/>
                  </a:lnTo>
                  <a:lnTo>
                    <a:pt x="903700" y="87850"/>
                  </a:lnTo>
                  <a:lnTo>
                    <a:pt x="903417" y="89913"/>
                  </a:lnTo>
                  <a:lnTo>
                    <a:pt x="903312" y="94908"/>
                  </a:lnTo>
                  <a:lnTo>
                    <a:pt x="898370" y="99693"/>
                  </a:lnTo>
                  <a:lnTo>
                    <a:pt x="897093" y="100468"/>
                  </a:lnTo>
                  <a:lnTo>
                    <a:pt x="896977" y="102415"/>
                  </a:lnTo>
                  <a:lnTo>
                    <a:pt x="896548" y="102918"/>
                  </a:lnTo>
                  <a:lnTo>
                    <a:pt x="891868" y="105441"/>
                  </a:lnTo>
                  <a:lnTo>
                    <a:pt x="891040" y="111483"/>
                  </a:lnTo>
                  <a:lnTo>
                    <a:pt x="885397" y="114572"/>
                  </a:lnTo>
                  <a:lnTo>
                    <a:pt x="884978" y="116038"/>
                  </a:lnTo>
                  <a:lnTo>
                    <a:pt x="883669" y="118080"/>
                  </a:lnTo>
                  <a:lnTo>
                    <a:pt x="883323" y="119294"/>
                  </a:lnTo>
                  <a:lnTo>
                    <a:pt x="881303" y="119943"/>
                  </a:lnTo>
                  <a:lnTo>
                    <a:pt x="880957" y="120666"/>
                  </a:lnTo>
                  <a:lnTo>
                    <a:pt x="881072" y="123367"/>
                  </a:lnTo>
                  <a:lnTo>
                    <a:pt x="877690" y="127891"/>
                  </a:lnTo>
                  <a:lnTo>
                    <a:pt x="875376" y="127252"/>
                  </a:lnTo>
                  <a:lnTo>
                    <a:pt x="872559" y="129765"/>
                  </a:lnTo>
                  <a:lnTo>
                    <a:pt x="871481" y="131095"/>
                  </a:lnTo>
                  <a:lnTo>
                    <a:pt x="869313" y="131294"/>
                  </a:lnTo>
                  <a:lnTo>
                    <a:pt x="868874" y="131702"/>
                  </a:lnTo>
                  <a:lnTo>
                    <a:pt x="868120" y="134634"/>
                  </a:lnTo>
                  <a:lnTo>
                    <a:pt x="865785" y="135796"/>
                  </a:lnTo>
                  <a:lnTo>
                    <a:pt x="861764" y="139587"/>
                  </a:lnTo>
                  <a:lnTo>
                    <a:pt x="855083" y="141419"/>
                  </a:lnTo>
                  <a:lnTo>
                    <a:pt x="854204" y="141534"/>
                  </a:lnTo>
                  <a:lnTo>
                    <a:pt x="851293" y="144791"/>
                  </a:lnTo>
                  <a:lnTo>
                    <a:pt x="843230" y="147817"/>
                  </a:lnTo>
                  <a:lnTo>
                    <a:pt x="841796" y="148529"/>
                  </a:lnTo>
                  <a:lnTo>
                    <a:pt x="838550" y="153031"/>
                  </a:lnTo>
                  <a:lnTo>
                    <a:pt x="835346" y="153230"/>
                  </a:lnTo>
                  <a:lnTo>
                    <a:pt x="831660" y="152623"/>
                  </a:lnTo>
                  <a:lnTo>
                    <a:pt x="830948" y="152225"/>
                  </a:lnTo>
                  <a:lnTo>
                    <a:pt x="828718" y="154770"/>
                  </a:lnTo>
                  <a:lnTo>
                    <a:pt x="824812" y="153126"/>
                  </a:lnTo>
                  <a:lnTo>
                    <a:pt x="822498" y="156560"/>
                  </a:lnTo>
                  <a:lnTo>
                    <a:pt x="817043" y="157272"/>
                  </a:lnTo>
                  <a:lnTo>
                    <a:pt x="813032" y="158026"/>
                  </a:lnTo>
                  <a:lnTo>
                    <a:pt x="808697" y="159660"/>
                  </a:lnTo>
                  <a:lnTo>
                    <a:pt x="805493" y="158466"/>
                  </a:lnTo>
                  <a:lnTo>
                    <a:pt x="802415" y="159513"/>
                  </a:lnTo>
                  <a:lnTo>
                    <a:pt x="796206" y="160016"/>
                  </a:lnTo>
                  <a:lnTo>
                    <a:pt x="792687" y="159063"/>
                  </a:lnTo>
                  <a:lnTo>
                    <a:pt x="787682" y="161942"/>
                  </a:lnTo>
                  <a:lnTo>
                    <a:pt x="785923" y="160633"/>
                  </a:lnTo>
                  <a:lnTo>
                    <a:pt x="779054" y="160529"/>
                  </a:lnTo>
                  <a:lnTo>
                    <a:pt x="773924" y="160141"/>
                  </a:lnTo>
                  <a:lnTo>
                    <a:pt x="764793" y="157356"/>
                  </a:lnTo>
                  <a:lnTo>
                    <a:pt x="760343" y="156581"/>
                  </a:lnTo>
                  <a:lnTo>
                    <a:pt x="752134" y="156225"/>
                  </a:lnTo>
                  <a:lnTo>
                    <a:pt x="748333" y="155031"/>
                  </a:lnTo>
                  <a:lnTo>
                    <a:pt x="742741" y="156152"/>
                  </a:lnTo>
                  <a:lnTo>
                    <a:pt x="741160" y="155272"/>
                  </a:lnTo>
                  <a:lnTo>
                    <a:pt x="736543" y="153890"/>
                  </a:lnTo>
                  <a:lnTo>
                    <a:pt x="733726" y="152602"/>
                  </a:lnTo>
                  <a:lnTo>
                    <a:pt x="728689" y="152299"/>
                  </a:lnTo>
                  <a:lnTo>
                    <a:pt x="726616" y="151147"/>
                  </a:lnTo>
                  <a:lnTo>
                    <a:pt x="717967" y="147838"/>
                  </a:lnTo>
                  <a:lnTo>
                    <a:pt x="711852" y="147723"/>
                  </a:lnTo>
                  <a:lnTo>
                    <a:pt x="706062" y="145932"/>
                  </a:lnTo>
                  <a:lnTo>
                    <a:pt x="704941" y="144257"/>
                  </a:lnTo>
                  <a:lnTo>
                    <a:pt x="703873" y="144152"/>
                  </a:lnTo>
                  <a:lnTo>
                    <a:pt x="699402" y="144498"/>
                  </a:lnTo>
                  <a:lnTo>
                    <a:pt x="697957" y="142404"/>
                  </a:lnTo>
                  <a:lnTo>
                    <a:pt x="695476" y="142404"/>
                  </a:lnTo>
                  <a:lnTo>
                    <a:pt x="694272" y="141880"/>
                  </a:lnTo>
                  <a:lnTo>
                    <a:pt x="692230" y="140184"/>
                  </a:lnTo>
                  <a:lnTo>
                    <a:pt x="691382" y="139241"/>
                  </a:lnTo>
                  <a:lnTo>
                    <a:pt x="689455" y="141011"/>
                  </a:lnTo>
                  <a:lnTo>
                    <a:pt x="684607" y="138634"/>
                  </a:lnTo>
                  <a:lnTo>
                    <a:pt x="681246" y="137597"/>
                  </a:lnTo>
                  <a:lnTo>
                    <a:pt x="675497" y="138885"/>
                  </a:lnTo>
                  <a:lnTo>
                    <a:pt x="674021" y="137001"/>
                  </a:lnTo>
                  <a:lnTo>
                    <a:pt x="667518" y="137744"/>
                  </a:lnTo>
                  <a:lnTo>
                    <a:pt x="663487" y="135283"/>
                  </a:lnTo>
                  <a:lnTo>
                    <a:pt x="658137" y="135482"/>
                  </a:lnTo>
                  <a:lnTo>
                    <a:pt x="651278" y="132645"/>
                  </a:lnTo>
                  <a:lnTo>
                    <a:pt x="646168" y="133744"/>
                  </a:lnTo>
                  <a:lnTo>
                    <a:pt x="644304" y="131985"/>
                  </a:lnTo>
                  <a:lnTo>
                    <a:pt x="639415" y="131734"/>
                  </a:lnTo>
                  <a:lnTo>
                    <a:pt x="636692" y="132393"/>
                  </a:lnTo>
                  <a:lnTo>
                    <a:pt x="629247" y="129462"/>
                  </a:lnTo>
                  <a:lnTo>
                    <a:pt x="624179" y="130781"/>
                  </a:lnTo>
                  <a:lnTo>
                    <a:pt x="612661" y="130236"/>
                  </a:lnTo>
                  <a:lnTo>
                    <a:pt x="608211" y="131283"/>
                  </a:lnTo>
                  <a:lnTo>
                    <a:pt x="606892" y="130802"/>
                  </a:lnTo>
                  <a:lnTo>
                    <a:pt x="605510" y="132205"/>
                  </a:lnTo>
                  <a:lnTo>
                    <a:pt x="602986" y="130163"/>
                  </a:lnTo>
                  <a:lnTo>
                    <a:pt x="601290" y="130414"/>
                  </a:lnTo>
                  <a:lnTo>
                    <a:pt x="595950" y="131891"/>
                  </a:lnTo>
                  <a:lnTo>
                    <a:pt x="592411" y="131221"/>
                  </a:lnTo>
                  <a:lnTo>
                    <a:pt x="587259" y="131210"/>
                  </a:lnTo>
                  <a:lnTo>
                    <a:pt x="585332" y="130257"/>
                  </a:lnTo>
                  <a:lnTo>
                    <a:pt x="581479" y="133577"/>
                  </a:lnTo>
                  <a:lnTo>
                    <a:pt x="578369" y="133650"/>
                  </a:lnTo>
                  <a:lnTo>
                    <a:pt x="570589" y="134666"/>
                  </a:lnTo>
                  <a:lnTo>
                    <a:pt x="565951" y="136603"/>
                  </a:lnTo>
                  <a:lnTo>
                    <a:pt x="559354" y="136550"/>
                  </a:lnTo>
                  <a:lnTo>
                    <a:pt x="558244" y="138372"/>
                  </a:lnTo>
                  <a:lnTo>
                    <a:pt x="552632" y="138487"/>
                  </a:lnTo>
                  <a:lnTo>
                    <a:pt x="549208" y="140278"/>
                  </a:lnTo>
                  <a:lnTo>
                    <a:pt x="544821" y="141032"/>
                  </a:lnTo>
                  <a:lnTo>
                    <a:pt x="544182" y="141283"/>
                  </a:lnTo>
                  <a:lnTo>
                    <a:pt x="542904" y="142445"/>
                  </a:lnTo>
                  <a:lnTo>
                    <a:pt x="541993" y="142885"/>
                  </a:lnTo>
                  <a:lnTo>
                    <a:pt x="536988" y="143953"/>
                  </a:lnTo>
                  <a:lnTo>
                    <a:pt x="533187" y="145367"/>
                  </a:lnTo>
                  <a:lnTo>
                    <a:pt x="528078" y="148665"/>
                  </a:lnTo>
                  <a:lnTo>
                    <a:pt x="526130" y="148498"/>
                  </a:lnTo>
                  <a:lnTo>
                    <a:pt x="522916" y="148686"/>
                  </a:lnTo>
                  <a:lnTo>
                    <a:pt x="521847" y="149199"/>
                  </a:lnTo>
                  <a:lnTo>
                    <a:pt x="519010" y="151953"/>
                  </a:lnTo>
                  <a:lnTo>
                    <a:pt x="516853" y="153136"/>
                  </a:lnTo>
                  <a:lnTo>
                    <a:pt x="512665" y="153963"/>
                  </a:lnTo>
                  <a:lnTo>
                    <a:pt x="507136" y="156770"/>
                  </a:lnTo>
                  <a:lnTo>
                    <a:pt x="504288" y="157544"/>
                  </a:lnTo>
                  <a:lnTo>
                    <a:pt x="498864" y="160843"/>
                  </a:lnTo>
                  <a:lnTo>
                    <a:pt x="494969" y="160665"/>
                  </a:lnTo>
                  <a:lnTo>
                    <a:pt x="490697" y="164665"/>
                  </a:lnTo>
                  <a:lnTo>
                    <a:pt x="489189" y="165827"/>
                  </a:lnTo>
                  <a:lnTo>
                    <a:pt x="486445" y="164371"/>
                  </a:lnTo>
                  <a:lnTo>
                    <a:pt x="485105" y="164790"/>
                  </a:lnTo>
                  <a:lnTo>
                    <a:pt x="480802" y="167052"/>
                  </a:lnTo>
                  <a:lnTo>
                    <a:pt x="476016" y="168790"/>
                  </a:lnTo>
                  <a:lnTo>
                    <a:pt x="469472" y="174413"/>
                  </a:lnTo>
                  <a:lnTo>
                    <a:pt x="465870" y="175366"/>
                  </a:lnTo>
                  <a:lnTo>
                    <a:pt x="461692" y="178539"/>
                  </a:lnTo>
                  <a:lnTo>
                    <a:pt x="459797" y="178256"/>
                  </a:lnTo>
                  <a:lnTo>
                    <a:pt x="450426" y="180874"/>
                  </a:lnTo>
                  <a:lnTo>
                    <a:pt x="440332" y="184758"/>
                  </a:lnTo>
                  <a:lnTo>
                    <a:pt x="433777" y="186905"/>
                  </a:lnTo>
                  <a:lnTo>
                    <a:pt x="424573" y="191659"/>
                  </a:lnTo>
                  <a:lnTo>
                    <a:pt x="421243" y="193711"/>
                  </a:lnTo>
                  <a:lnTo>
                    <a:pt x="414615" y="193826"/>
                  </a:lnTo>
                  <a:lnTo>
                    <a:pt x="411778" y="195229"/>
                  </a:lnTo>
                  <a:lnTo>
                    <a:pt x="405799" y="195229"/>
                  </a:lnTo>
                  <a:lnTo>
                    <a:pt x="398626" y="196716"/>
                  </a:lnTo>
                  <a:lnTo>
                    <a:pt x="395705" y="197868"/>
                  </a:lnTo>
                  <a:lnTo>
                    <a:pt x="391338" y="199271"/>
                  </a:lnTo>
                  <a:lnTo>
                    <a:pt x="387223" y="198789"/>
                  </a:lnTo>
                  <a:lnTo>
                    <a:pt x="379286" y="197439"/>
                  </a:lnTo>
                  <a:lnTo>
                    <a:pt x="376114" y="195177"/>
                  </a:lnTo>
                  <a:lnTo>
                    <a:pt x="371726" y="195889"/>
                  </a:lnTo>
                  <a:lnTo>
                    <a:pt x="368983" y="194088"/>
                  </a:lnTo>
                  <a:lnTo>
                    <a:pt x="367517" y="193543"/>
                  </a:lnTo>
                  <a:lnTo>
                    <a:pt x="362198" y="193355"/>
                  </a:lnTo>
                  <a:lnTo>
                    <a:pt x="360491" y="191344"/>
                  </a:lnTo>
                  <a:lnTo>
                    <a:pt x="359046" y="190947"/>
                  </a:lnTo>
                  <a:lnTo>
                    <a:pt x="353182" y="189920"/>
                  </a:lnTo>
                  <a:lnTo>
                    <a:pt x="342670" y="184025"/>
                  </a:lnTo>
                  <a:lnTo>
                    <a:pt x="342366" y="183586"/>
                  </a:lnTo>
                  <a:lnTo>
                    <a:pt x="338450" y="183648"/>
                  </a:lnTo>
                  <a:lnTo>
                    <a:pt x="336638" y="181387"/>
                  </a:lnTo>
                  <a:lnTo>
                    <a:pt x="334178" y="177429"/>
                  </a:lnTo>
                  <a:lnTo>
                    <a:pt x="332544" y="176759"/>
                  </a:lnTo>
                  <a:lnTo>
                    <a:pt x="327791" y="173722"/>
                  </a:lnTo>
                  <a:lnTo>
                    <a:pt x="320597" y="167272"/>
                  </a:lnTo>
                  <a:lnTo>
                    <a:pt x="318356" y="166528"/>
                  </a:lnTo>
                  <a:lnTo>
                    <a:pt x="317006" y="165795"/>
                  </a:lnTo>
                  <a:lnTo>
                    <a:pt x="315613" y="163680"/>
                  </a:lnTo>
                  <a:lnTo>
                    <a:pt x="314932" y="163251"/>
                  </a:lnTo>
                  <a:lnTo>
                    <a:pt x="313110" y="163335"/>
                  </a:lnTo>
                  <a:lnTo>
                    <a:pt x="308901" y="159492"/>
                  </a:lnTo>
                  <a:lnTo>
                    <a:pt x="303781" y="158005"/>
                  </a:lnTo>
                  <a:lnTo>
                    <a:pt x="295572" y="154246"/>
                  </a:lnTo>
                  <a:lnTo>
                    <a:pt x="282829" y="147608"/>
                  </a:lnTo>
                  <a:lnTo>
                    <a:pt x="278714" y="146969"/>
                  </a:lnTo>
                  <a:lnTo>
                    <a:pt x="278169" y="146382"/>
                  </a:lnTo>
                  <a:lnTo>
                    <a:pt x="278682" y="143932"/>
                  </a:lnTo>
                  <a:lnTo>
                    <a:pt x="277907" y="143985"/>
                  </a:lnTo>
                  <a:lnTo>
                    <a:pt x="275070" y="145000"/>
                  </a:lnTo>
                  <a:lnTo>
                    <a:pt x="273750" y="144068"/>
                  </a:lnTo>
                  <a:lnTo>
                    <a:pt x="266871" y="141461"/>
                  </a:lnTo>
                  <a:lnTo>
                    <a:pt x="261133" y="138927"/>
                  </a:lnTo>
                  <a:lnTo>
                    <a:pt x="255144" y="136980"/>
                  </a:lnTo>
                  <a:lnTo>
                    <a:pt x="244275" y="135765"/>
                  </a:lnTo>
                  <a:lnTo>
                    <a:pt x="239500" y="134833"/>
                  </a:lnTo>
                  <a:lnTo>
                    <a:pt x="230359" y="134875"/>
                  </a:lnTo>
                  <a:lnTo>
                    <a:pt x="226066" y="135367"/>
                  </a:lnTo>
                  <a:lnTo>
                    <a:pt x="216171" y="134111"/>
                  </a:lnTo>
                  <a:lnTo>
                    <a:pt x="212705" y="135796"/>
                  </a:lnTo>
                  <a:lnTo>
                    <a:pt x="211857" y="135723"/>
                  </a:lnTo>
                  <a:lnTo>
                    <a:pt x="210244" y="134969"/>
                  </a:lnTo>
                  <a:lnTo>
                    <a:pt x="202412" y="135252"/>
                  </a:lnTo>
                  <a:lnTo>
                    <a:pt x="196391" y="136508"/>
                  </a:lnTo>
                  <a:lnTo>
                    <a:pt x="186884" y="137576"/>
                  </a:lnTo>
                  <a:lnTo>
                    <a:pt x="177010" y="139828"/>
                  </a:lnTo>
                  <a:lnTo>
                    <a:pt x="173994" y="141315"/>
                  </a:lnTo>
                  <a:lnTo>
                    <a:pt x="167900" y="142864"/>
                  </a:lnTo>
                  <a:lnTo>
                    <a:pt x="165042" y="143241"/>
                  </a:lnTo>
                  <a:lnTo>
                    <a:pt x="156969" y="143587"/>
                  </a:lnTo>
                  <a:lnTo>
                    <a:pt x="152906" y="146508"/>
                  </a:lnTo>
                  <a:lnTo>
                    <a:pt x="147126" y="145985"/>
                  </a:lnTo>
                  <a:lnTo>
                    <a:pt x="141974" y="148131"/>
                  </a:lnTo>
                  <a:lnTo>
                    <a:pt x="139430" y="149827"/>
                  </a:lnTo>
                  <a:lnTo>
                    <a:pt x="134823" y="150152"/>
                  </a:lnTo>
                  <a:lnTo>
                    <a:pt x="132990" y="149555"/>
                  </a:lnTo>
                  <a:lnTo>
                    <a:pt x="131849" y="151555"/>
                  </a:lnTo>
                  <a:lnTo>
                    <a:pt x="131336" y="151660"/>
                  </a:lnTo>
                  <a:lnTo>
                    <a:pt x="128875" y="150424"/>
                  </a:lnTo>
                  <a:lnTo>
                    <a:pt x="126425" y="151607"/>
                  </a:lnTo>
                  <a:lnTo>
                    <a:pt x="122802" y="150456"/>
                  </a:lnTo>
                  <a:lnTo>
                    <a:pt x="121273" y="151419"/>
                  </a:lnTo>
                  <a:lnTo>
                    <a:pt x="116739" y="153094"/>
                  </a:lnTo>
                  <a:lnTo>
                    <a:pt x="112551" y="151838"/>
                  </a:lnTo>
                  <a:lnTo>
                    <a:pt x="109452" y="156277"/>
                  </a:lnTo>
                  <a:lnTo>
                    <a:pt x="108185" y="155880"/>
                  </a:lnTo>
                  <a:lnTo>
                    <a:pt x="90342" y="162057"/>
                  </a:lnTo>
                  <a:lnTo>
                    <a:pt x="88971" y="162392"/>
                  </a:lnTo>
                  <a:lnTo>
                    <a:pt x="84824" y="161105"/>
                  </a:lnTo>
                  <a:lnTo>
                    <a:pt x="81672" y="161775"/>
                  </a:lnTo>
                  <a:lnTo>
                    <a:pt x="78447" y="160518"/>
                  </a:lnTo>
                  <a:lnTo>
                    <a:pt x="77641" y="160686"/>
                  </a:lnTo>
                  <a:lnTo>
                    <a:pt x="73505" y="162811"/>
                  </a:lnTo>
                  <a:lnTo>
                    <a:pt x="68877" y="162078"/>
                  </a:lnTo>
                  <a:lnTo>
                    <a:pt x="60867" y="163146"/>
                  </a:lnTo>
                  <a:lnTo>
                    <a:pt x="57076" y="164120"/>
                  </a:lnTo>
                  <a:lnTo>
                    <a:pt x="51003" y="162811"/>
                  </a:lnTo>
                  <a:lnTo>
                    <a:pt x="48595" y="163911"/>
                  </a:lnTo>
                  <a:lnTo>
                    <a:pt x="45307" y="162947"/>
                  </a:lnTo>
                  <a:lnTo>
                    <a:pt x="44312" y="163000"/>
                  </a:lnTo>
                  <a:lnTo>
                    <a:pt x="40229" y="160780"/>
                  </a:lnTo>
                  <a:lnTo>
                    <a:pt x="36637" y="161607"/>
                  </a:lnTo>
                  <a:lnTo>
                    <a:pt x="31171" y="160550"/>
                  </a:lnTo>
                  <a:lnTo>
                    <a:pt x="28910" y="160728"/>
                  </a:lnTo>
                  <a:lnTo>
                    <a:pt x="27025" y="157314"/>
                  </a:lnTo>
                  <a:lnTo>
                    <a:pt x="26344" y="158696"/>
                  </a:lnTo>
                  <a:lnTo>
                    <a:pt x="22439" y="156853"/>
                  </a:lnTo>
                  <a:lnTo>
                    <a:pt x="18386" y="158989"/>
                  </a:lnTo>
                  <a:lnTo>
                    <a:pt x="15360" y="156246"/>
                  </a:lnTo>
                  <a:lnTo>
                    <a:pt x="11423" y="156885"/>
                  </a:lnTo>
                  <a:lnTo>
                    <a:pt x="11214" y="153513"/>
                  </a:lnTo>
                  <a:lnTo>
                    <a:pt x="9057" y="149398"/>
                  </a:lnTo>
                  <a:lnTo>
                    <a:pt x="7989" y="147723"/>
                  </a:lnTo>
                  <a:lnTo>
                    <a:pt x="5141" y="144592"/>
                  </a:lnTo>
                  <a:lnTo>
                    <a:pt x="4848" y="136100"/>
                  </a:lnTo>
                  <a:lnTo>
                    <a:pt x="2355" y="123954"/>
                  </a:lnTo>
                  <a:lnTo>
                    <a:pt x="1036" y="119629"/>
                  </a:lnTo>
                  <a:lnTo>
                    <a:pt x="2586" y="113870"/>
                  </a:lnTo>
                  <a:lnTo>
                    <a:pt x="2209" y="112645"/>
                  </a:lnTo>
                  <a:lnTo>
                    <a:pt x="2188" y="111420"/>
                  </a:lnTo>
                  <a:lnTo>
                    <a:pt x="1068" y="111556"/>
                  </a:lnTo>
                  <a:lnTo>
                    <a:pt x="1287" y="112488"/>
                  </a:lnTo>
                  <a:lnTo>
                    <a:pt x="732" y="115912"/>
                  </a:lnTo>
                  <a:lnTo>
                    <a:pt x="0" y="122540"/>
                  </a:lnTo>
                  <a:lnTo>
                    <a:pt x="1811" y="127378"/>
                  </a:lnTo>
                  <a:lnTo>
                    <a:pt x="1539" y="132090"/>
                  </a:lnTo>
                  <a:lnTo>
                    <a:pt x="3560" y="139241"/>
                  </a:lnTo>
                  <a:lnTo>
                    <a:pt x="3759" y="142121"/>
                  </a:lnTo>
                  <a:lnTo>
                    <a:pt x="4387" y="146351"/>
                  </a:lnTo>
                  <a:lnTo>
                    <a:pt x="4806" y="147503"/>
                  </a:lnTo>
                  <a:lnTo>
                    <a:pt x="7539" y="150278"/>
                  </a:lnTo>
                  <a:lnTo>
                    <a:pt x="8889" y="152278"/>
                  </a:lnTo>
                  <a:lnTo>
                    <a:pt x="10250" y="156791"/>
                  </a:lnTo>
                  <a:lnTo>
                    <a:pt x="11549" y="158037"/>
                  </a:lnTo>
                  <a:lnTo>
                    <a:pt x="15434" y="157984"/>
                  </a:lnTo>
                  <a:lnTo>
                    <a:pt x="17779" y="160351"/>
                  </a:lnTo>
                  <a:lnTo>
                    <a:pt x="19957" y="160665"/>
                  </a:lnTo>
                  <a:lnTo>
                    <a:pt x="23695" y="159995"/>
                  </a:lnTo>
                  <a:lnTo>
                    <a:pt x="26679" y="161481"/>
                  </a:lnTo>
                  <a:lnTo>
                    <a:pt x="30355" y="163712"/>
                  </a:lnTo>
                  <a:lnTo>
                    <a:pt x="34585" y="163136"/>
                  </a:lnTo>
                  <a:lnTo>
                    <a:pt x="41841" y="164036"/>
                  </a:lnTo>
                  <a:lnTo>
                    <a:pt x="50532" y="166005"/>
                  </a:lnTo>
                  <a:lnTo>
                    <a:pt x="53328" y="164445"/>
                  </a:lnTo>
                  <a:lnTo>
                    <a:pt x="55066" y="165146"/>
                  </a:lnTo>
                  <a:lnTo>
                    <a:pt x="59956" y="165764"/>
                  </a:lnTo>
                  <a:lnTo>
                    <a:pt x="69024" y="163974"/>
                  </a:lnTo>
                  <a:lnTo>
                    <a:pt x="71945" y="163638"/>
                  </a:lnTo>
                  <a:lnTo>
                    <a:pt x="76091" y="164183"/>
                  </a:lnTo>
                  <a:lnTo>
                    <a:pt x="79149" y="162958"/>
                  </a:lnTo>
                  <a:lnTo>
                    <a:pt x="84227" y="164225"/>
                  </a:lnTo>
                  <a:lnTo>
                    <a:pt x="84489" y="164424"/>
                  </a:lnTo>
                  <a:lnTo>
                    <a:pt x="87431" y="163104"/>
                  </a:lnTo>
                  <a:lnTo>
                    <a:pt x="90489" y="164434"/>
                  </a:lnTo>
                  <a:lnTo>
                    <a:pt x="96321" y="161785"/>
                  </a:lnTo>
                  <a:lnTo>
                    <a:pt x="105536" y="159209"/>
                  </a:lnTo>
                  <a:lnTo>
                    <a:pt x="108059" y="157471"/>
                  </a:lnTo>
                  <a:lnTo>
                    <a:pt x="111075" y="157094"/>
                  </a:lnTo>
                  <a:lnTo>
                    <a:pt x="114258" y="154382"/>
                  </a:lnTo>
                  <a:lnTo>
                    <a:pt x="117116" y="155366"/>
                  </a:lnTo>
                  <a:lnTo>
                    <a:pt x="119472" y="154016"/>
                  </a:lnTo>
                  <a:lnTo>
                    <a:pt x="120928" y="154100"/>
                  </a:lnTo>
                  <a:lnTo>
                    <a:pt x="125336" y="153712"/>
                  </a:lnTo>
                  <a:lnTo>
                    <a:pt x="128519" y="154047"/>
                  </a:lnTo>
                  <a:lnTo>
                    <a:pt x="135011" y="152026"/>
                  </a:lnTo>
                  <a:lnTo>
                    <a:pt x="139032" y="151984"/>
                  </a:lnTo>
                  <a:lnTo>
                    <a:pt x="144864" y="149681"/>
                  </a:lnTo>
                  <a:lnTo>
                    <a:pt x="146990" y="147587"/>
                  </a:lnTo>
                  <a:lnTo>
                    <a:pt x="148592" y="147273"/>
                  </a:lnTo>
                  <a:lnTo>
                    <a:pt x="152634" y="148686"/>
                  </a:lnTo>
                  <a:lnTo>
                    <a:pt x="154759" y="147985"/>
                  </a:lnTo>
                  <a:lnTo>
                    <a:pt x="159817" y="145241"/>
                  </a:lnTo>
                  <a:lnTo>
                    <a:pt x="162120" y="146079"/>
                  </a:lnTo>
                  <a:lnTo>
                    <a:pt x="163209" y="145859"/>
                  </a:lnTo>
                  <a:lnTo>
                    <a:pt x="165848" y="145848"/>
                  </a:lnTo>
                  <a:lnTo>
                    <a:pt x="168246" y="144644"/>
                  </a:lnTo>
                  <a:lnTo>
                    <a:pt x="176643" y="142288"/>
                  </a:lnTo>
                  <a:lnTo>
                    <a:pt x="182046" y="139765"/>
                  </a:lnTo>
                  <a:lnTo>
                    <a:pt x="185072" y="139095"/>
                  </a:lnTo>
                  <a:lnTo>
                    <a:pt x="189219" y="140184"/>
                  </a:lnTo>
                  <a:lnTo>
                    <a:pt x="190224" y="140194"/>
                  </a:lnTo>
                  <a:lnTo>
                    <a:pt x="192611" y="138676"/>
                  </a:lnTo>
                  <a:lnTo>
                    <a:pt x="200130" y="137597"/>
                  </a:lnTo>
                  <a:lnTo>
                    <a:pt x="204684" y="137796"/>
                  </a:lnTo>
                  <a:lnTo>
                    <a:pt x="210642" y="136529"/>
                  </a:lnTo>
                  <a:lnTo>
                    <a:pt x="212077" y="137179"/>
                  </a:lnTo>
                  <a:lnTo>
                    <a:pt x="216579" y="136969"/>
                  </a:lnTo>
                  <a:lnTo>
                    <a:pt x="219543" y="136456"/>
                  </a:lnTo>
                  <a:lnTo>
                    <a:pt x="226035" y="137105"/>
                  </a:lnTo>
                  <a:lnTo>
                    <a:pt x="229553" y="136802"/>
                  </a:lnTo>
                  <a:lnTo>
                    <a:pt x="234034" y="136707"/>
                  </a:lnTo>
                  <a:lnTo>
                    <a:pt x="238903" y="138739"/>
                  </a:lnTo>
                  <a:lnTo>
                    <a:pt x="243720" y="137231"/>
                  </a:lnTo>
                  <a:lnTo>
                    <a:pt x="252065" y="139409"/>
                  </a:lnTo>
                  <a:lnTo>
                    <a:pt x="256138" y="139377"/>
                  </a:lnTo>
                  <a:lnTo>
                    <a:pt x="261290" y="142487"/>
                  </a:lnTo>
                  <a:lnTo>
                    <a:pt x="263332" y="142393"/>
                  </a:lnTo>
                  <a:lnTo>
                    <a:pt x="267813" y="143995"/>
                  </a:lnTo>
                  <a:lnTo>
                    <a:pt x="270284" y="145503"/>
                  </a:lnTo>
                  <a:lnTo>
                    <a:pt x="273750" y="146089"/>
                  </a:lnTo>
                  <a:lnTo>
                    <a:pt x="277143" y="148854"/>
                  </a:lnTo>
                  <a:lnTo>
                    <a:pt x="280881" y="150058"/>
                  </a:lnTo>
                  <a:lnTo>
                    <a:pt x="285247" y="150906"/>
                  </a:lnTo>
                  <a:lnTo>
                    <a:pt x="290116" y="154529"/>
                  </a:lnTo>
                  <a:lnTo>
                    <a:pt x="294818" y="156424"/>
                  </a:lnTo>
                  <a:lnTo>
                    <a:pt x="303540" y="160424"/>
                  </a:lnTo>
                  <a:lnTo>
                    <a:pt x="313959" y="166225"/>
                  </a:lnTo>
                  <a:lnTo>
                    <a:pt x="321435" y="171659"/>
                  </a:lnTo>
                  <a:lnTo>
                    <a:pt x="324555" y="173554"/>
                  </a:lnTo>
                  <a:lnTo>
                    <a:pt x="327246" y="176769"/>
                  </a:lnTo>
                  <a:lnTo>
                    <a:pt x="327529" y="177345"/>
                  </a:lnTo>
                  <a:lnTo>
                    <a:pt x="331204" y="178560"/>
                  </a:lnTo>
                  <a:lnTo>
                    <a:pt x="335843" y="184538"/>
                  </a:lnTo>
                  <a:lnTo>
                    <a:pt x="338157" y="185481"/>
                  </a:lnTo>
                  <a:lnTo>
                    <a:pt x="343654" y="187282"/>
                  </a:lnTo>
                  <a:lnTo>
                    <a:pt x="348732" y="190025"/>
                  </a:lnTo>
                  <a:lnTo>
                    <a:pt x="355455" y="193240"/>
                  </a:lnTo>
                  <a:lnTo>
                    <a:pt x="357120" y="193386"/>
                  </a:lnTo>
                  <a:lnTo>
                    <a:pt x="361266" y="195784"/>
                  </a:lnTo>
                  <a:lnTo>
                    <a:pt x="365831" y="195732"/>
                  </a:lnTo>
                  <a:lnTo>
                    <a:pt x="370637" y="197899"/>
                  </a:lnTo>
                  <a:lnTo>
                    <a:pt x="375203" y="198182"/>
                  </a:lnTo>
                  <a:lnTo>
                    <a:pt x="379213" y="200580"/>
                  </a:lnTo>
                  <a:lnTo>
                    <a:pt x="388553" y="201721"/>
                  </a:lnTo>
                  <a:lnTo>
                    <a:pt x="393181" y="201753"/>
                  </a:lnTo>
                  <a:lnTo>
                    <a:pt x="399914" y="199575"/>
                  </a:lnTo>
                  <a:lnTo>
                    <a:pt x="402333" y="199794"/>
                  </a:lnTo>
                  <a:lnTo>
                    <a:pt x="405579" y="197826"/>
                  </a:lnTo>
                  <a:lnTo>
                    <a:pt x="407464" y="198559"/>
                  </a:lnTo>
                  <a:lnTo>
                    <a:pt x="412039" y="197690"/>
                  </a:lnTo>
                  <a:lnTo>
                    <a:pt x="414783" y="196538"/>
                  </a:lnTo>
                  <a:lnTo>
                    <a:pt x="419777" y="196507"/>
                  </a:lnTo>
                  <a:lnTo>
                    <a:pt x="430782" y="191837"/>
                  </a:lnTo>
                  <a:lnTo>
                    <a:pt x="436929" y="187502"/>
                  </a:lnTo>
                  <a:lnTo>
                    <a:pt x="446206" y="186235"/>
                  </a:lnTo>
                  <a:lnTo>
                    <a:pt x="447525" y="184863"/>
                  </a:lnTo>
                  <a:lnTo>
                    <a:pt x="453776" y="182622"/>
                  </a:lnTo>
                  <a:lnTo>
                    <a:pt x="458509" y="181565"/>
                  </a:lnTo>
                  <a:lnTo>
                    <a:pt x="467462" y="178402"/>
                  </a:lnTo>
                  <a:lnTo>
                    <a:pt x="471441" y="176088"/>
                  </a:lnTo>
                  <a:lnTo>
                    <a:pt x="477147" y="171345"/>
                  </a:lnTo>
                  <a:lnTo>
                    <a:pt x="479597" y="170319"/>
                  </a:lnTo>
                  <a:lnTo>
                    <a:pt x="484184" y="169219"/>
                  </a:lnTo>
                  <a:lnTo>
                    <a:pt x="485419" y="168089"/>
                  </a:lnTo>
                  <a:lnTo>
                    <a:pt x="485932" y="167848"/>
                  </a:lnTo>
                  <a:lnTo>
                    <a:pt x="489115" y="168277"/>
                  </a:lnTo>
                  <a:lnTo>
                    <a:pt x="494948" y="164864"/>
                  </a:lnTo>
                  <a:lnTo>
                    <a:pt x="496445" y="163408"/>
                  </a:lnTo>
                  <a:lnTo>
                    <a:pt x="499733" y="164235"/>
                  </a:lnTo>
                  <a:lnTo>
                    <a:pt x="500696" y="163649"/>
                  </a:lnTo>
                  <a:lnTo>
                    <a:pt x="501796" y="161461"/>
                  </a:lnTo>
                  <a:lnTo>
                    <a:pt x="502916" y="160916"/>
                  </a:lnTo>
                  <a:lnTo>
                    <a:pt x="505659" y="160246"/>
                  </a:lnTo>
                  <a:lnTo>
                    <a:pt x="511806" y="156497"/>
                  </a:lnTo>
                  <a:lnTo>
                    <a:pt x="516298" y="156298"/>
                  </a:lnTo>
                  <a:lnTo>
                    <a:pt x="522549" y="152079"/>
                  </a:lnTo>
                  <a:lnTo>
                    <a:pt x="525355" y="150864"/>
                  </a:lnTo>
                  <a:lnTo>
                    <a:pt x="531104" y="150225"/>
                  </a:lnTo>
                  <a:lnTo>
                    <a:pt x="533376" y="149000"/>
                  </a:lnTo>
                  <a:lnTo>
                    <a:pt x="535920" y="146508"/>
                  </a:lnTo>
                  <a:lnTo>
                    <a:pt x="539952" y="145890"/>
                  </a:lnTo>
                  <a:lnTo>
                    <a:pt x="541962" y="145032"/>
                  </a:lnTo>
                  <a:lnTo>
                    <a:pt x="544444" y="143398"/>
                  </a:lnTo>
                  <a:lnTo>
                    <a:pt x="546255" y="143262"/>
                  </a:lnTo>
                  <a:lnTo>
                    <a:pt x="546862" y="143409"/>
                  </a:lnTo>
                  <a:lnTo>
                    <a:pt x="549794" y="140027"/>
                  </a:lnTo>
                  <a:lnTo>
                    <a:pt x="553470" y="141482"/>
                  </a:lnTo>
                  <a:lnTo>
                    <a:pt x="559187" y="140801"/>
                  </a:lnTo>
                  <a:lnTo>
                    <a:pt x="561448" y="140226"/>
                  </a:lnTo>
                  <a:lnTo>
                    <a:pt x="564851" y="138069"/>
                  </a:lnTo>
                  <a:lnTo>
                    <a:pt x="566108" y="137671"/>
                  </a:lnTo>
                  <a:lnTo>
                    <a:pt x="568904" y="138812"/>
                  </a:lnTo>
                  <a:lnTo>
                    <a:pt x="570349" y="138508"/>
                  </a:lnTo>
                  <a:lnTo>
                    <a:pt x="575458" y="135838"/>
                  </a:lnTo>
                  <a:lnTo>
                    <a:pt x="579877" y="135493"/>
                  </a:lnTo>
                  <a:lnTo>
                    <a:pt x="585856" y="134467"/>
                  </a:lnTo>
                  <a:lnTo>
                    <a:pt x="593343" y="132226"/>
                  </a:lnTo>
                  <a:lnTo>
                    <a:pt x="597531" y="133671"/>
                  </a:lnTo>
                  <a:lnTo>
                    <a:pt x="607206" y="133137"/>
                  </a:lnTo>
                  <a:lnTo>
                    <a:pt x="610976" y="133587"/>
                  </a:lnTo>
                  <a:lnTo>
                    <a:pt x="615290" y="132582"/>
                  </a:lnTo>
                  <a:lnTo>
                    <a:pt x="619153" y="133147"/>
                  </a:lnTo>
                  <a:lnTo>
                    <a:pt x="625719" y="132509"/>
                  </a:lnTo>
                  <a:lnTo>
                    <a:pt x="627928" y="133524"/>
                  </a:lnTo>
                  <a:lnTo>
                    <a:pt x="631436" y="134446"/>
                  </a:lnTo>
                  <a:lnTo>
                    <a:pt x="632472" y="134550"/>
                  </a:lnTo>
                  <a:lnTo>
                    <a:pt x="634190" y="133378"/>
                  </a:lnTo>
                  <a:lnTo>
                    <a:pt x="638263" y="135231"/>
                  </a:lnTo>
                  <a:lnTo>
                    <a:pt x="642577" y="132561"/>
                  </a:lnTo>
                  <a:lnTo>
                    <a:pt x="646189" y="135095"/>
                  </a:lnTo>
                  <a:lnTo>
                    <a:pt x="649090" y="134760"/>
                  </a:lnTo>
                  <a:lnTo>
                    <a:pt x="651707" y="136163"/>
                  </a:lnTo>
                  <a:lnTo>
                    <a:pt x="658304" y="137503"/>
                  </a:lnTo>
                  <a:lnTo>
                    <a:pt x="662262" y="137932"/>
                  </a:lnTo>
                  <a:lnTo>
                    <a:pt x="672377" y="139953"/>
                  </a:lnTo>
                  <a:lnTo>
                    <a:pt x="676073" y="140948"/>
                  </a:lnTo>
                  <a:lnTo>
                    <a:pt x="680136" y="139210"/>
                  </a:lnTo>
                  <a:lnTo>
                    <a:pt x="683466" y="141241"/>
                  </a:lnTo>
                  <a:lnTo>
                    <a:pt x="690513" y="142718"/>
                  </a:lnTo>
                  <a:lnTo>
                    <a:pt x="693842" y="143859"/>
                  </a:lnTo>
                  <a:lnTo>
                    <a:pt x="701884" y="147168"/>
                  </a:lnTo>
                  <a:lnTo>
                    <a:pt x="706763" y="148717"/>
                  </a:lnTo>
                  <a:lnTo>
                    <a:pt x="713318" y="150068"/>
                  </a:lnTo>
                  <a:lnTo>
                    <a:pt x="714732" y="149691"/>
                  </a:lnTo>
                  <a:lnTo>
                    <a:pt x="718585" y="150194"/>
                  </a:lnTo>
                  <a:lnTo>
                    <a:pt x="720648" y="151450"/>
                  </a:lnTo>
                  <a:lnTo>
                    <a:pt x="725915" y="152990"/>
                  </a:lnTo>
                  <a:lnTo>
                    <a:pt x="728815" y="154162"/>
                  </a:lnTo>
                  <a:lnTo>
                    <a:pt x="734176" y="155241"/>
                  </a:lnTo>
                  <a:lnTo>
                    <a:pt x="736207" y="156403"/>
                  </a:lnTo>
                  <a:lnTo>
                    <a:pt x="741495" y="157775"/>
                  </a:lnTo>
                  <a:lnTo>
                    <a:pt x="744459" y="158916"/>
                  </a:lnTo>
                  <a:lnTo>
                    <a:pt x="748270" y="157817"/>
                  </a:lnTo>
                  <a:lnTo>
                    <a:pt x="752950" y="158937"/>
                  </a:lnTo>
                  <a:lnTo>
                    <a:pt x="755369" y="158351"/>
                  </a:lnTo>
                  <a:lnTo>
                    <a:pt x="759212" y="159722"/>
                  </a:lnTo>
                  <a:lnTo>
                    <a:pt x="763086" y="159324"/>
                  </a:lnTo>
                  <a:lnTo>
                    <a:pt x="770238" y="161743"/>
                  </a:lnTo>
                  <a:lnTo>
                    <a:pt x="781033" y="163000"/>
                  </a:lnTo>
                  <a:lnTo>
                    <a:pt x="784426" y="162560"/>
                  </a:lnTo>
                  <a:lnTo>
                    <a:pt x="788541" y="163712"/>
                  </a:lnTo>
                  <a:lnTo>
                    <a:pt x="796049" y="162330"/>
                  </a:lnTo>
                  <a:lnTo>
                    <a:pt x="809744" y="162057"/>
                  </a:lnTo>
                  <a:lnTo>
                    <a:pt x="811786" y="160843"/>
                  </a:lnTo>
                  <a:lnTo>
                    <a:pt x="816603" y="160194"/>
                  </a:lnTo>
                  <a:lnTo>
                    <a:pt x="819053" y="159408"/>
                  </a:lnTo>
                  <a:lnTo>
                    <a:pt x="822404" y="159126"/>
                  </a:lnTo>
                  <a:lnTo>
                    <a:pt x="825964" y="156749"/>
                  </a:lnTo>
                  <a:lnTo>
                    <a:pt x="839796" y="155178"/>
                  </a:lnTo>
                  <a:lnTo>
                    <a:pt x="844403" y="151377"/>
                  </a:lnTo>
                  <a:lnTo>
                    <a:pt x="851408" y="147094"/>
                  </a:lnTo>
                  <a:lnTo>
                    <a:pt x="853146" y="145325"/>
                  </a:lnTo>
                  <a:lnTo>
                    <a:pt x="859890" y="141932"/>
                  </a:lnTo>
                  <a:lnTo>
                    <a:pt x="864413" y="141430"/>
                  </a:lnTo>
                  <a:lnTo>
                    <a:pt x="865596" y="140571"/>
                  </a:lnTo>
                  <a:lnTo>
                    <a:pt x="868905" y="136414"/>
                  </a:lnTo>
                  <a:lnTo>
                    <a:pt x="870758" y="133336"/>
                  </a:lnTo>
                  <a:lnTo>
                    <a:pt x="875753" y="131461"/>
                  </a:lnTo>
                  <a:lnTo>
                    <a:pt x="876758" y="130153"/>
                  </a:lnTo>
                  <a:lnTo>
                    <a:pt x="877879" y="129095"/>
                  </a:lnTo>
                  <a:lnTo>
                    <a:pt x="880392" y="127587"/>
                  </a:lnTo>
                  <a:lnTo>
                    <a:pt x="885920" y="119409"/>
                  </a:lnTo>
                  <a:lnTo>
                    <a:pt x="887962" y="115577"/>
                  </a:lnTo>
                  <a:lnTo>
                    <a:pt x="892286" y="112363"/>
                  </a:lnTo>
                  <a:lnTo>
                    <a:pt x="892957" y="111598"/>
                  </a:lnTo>
                  <a:lnTo>
                    <a:pt x="894119" y="108551"/>
                  </a:lnTo>
                  <a:lnTo>
                    <a:pt x="899459" y="103630"/>
                  </a:lnTo>
                  <a:lnTo>
                    <a:pt x="900789" y="100855"/>
                  </a:lnTo>
                  <a:lnTo>
                    <a:pt x="905050" y="96164"/>
                  </a:lnTo>
                  <a:lnTo>
                    <a:pt x="906255" y="93410"/>
                  </a:lnTo>
                  <a:lnTo>
                    <a:pt x="905867" y="88300"/>
                  </a:lnTo>
                  <a:lnTo>
                    <a:pt x="909375" y="84133"/>
                  </a:lnTo>
                  <a:lnTo>
                    <a:pt x="909888" y="82793"/>
                  </a:lnTo>
                  <a:lnTo>
                    <a:pt x="908495" y="79882"/>
                  </a:lnTo>
                  <a:lnTo>
                    <a:pt x="909731" y="75453"/>
                  </a:lnTo>
                  <a:lnTo>
                    <a:pt x="910077" y="73432"/>
                  </a:lnTo>
                  <a:lnTo>
                    <a:pt x="908516" y="70552"/>
                  </a:lnTo>
                  <a:lnTo>
                    <a:pt x="910537" y="64594"/>
                  </a:lnTo>
                  <a:lnTo>
                    <a:pt x="910799" y="60490"/>
                  </a:lnTo>
                  <a:lnTo>
                    <a:pt x="908286" y="55506"/>
                  </a:lnTo>
                  <a:lnTo>
                    <a:pt x="908810" y="50364"/>
                  </a:lnTo>
                  <a:lnTo>
                    <a:pt x="907836" y="47265"/>
                  </a:lnTo>
                  <a:lnTo>
                    <a:pt x="908883" y="42867"/>
                  </a:lnTo>
                  <a:lnTo>
                    <a:pt x="908077" y="41422"/>
                  </a:lnTo>
                  <a:lnTo>
                    <a:pt x="905930" y="38846"/>
                  </a:lnTo>
                  <a:lnTo>
                    <a:pt x="904883" y="37213"/>
                  </a:lnTo>
                  <a:lnTo>
                    <a:pt x="900244" y="33527"/>
                  </a:lnTo>
                  <a:lnTo>
                    <a:pt x="897679" y="30480"/>
                  </a:lnTo>
                  <a:lnTo>
                    <a:pt x="891763" y="25318"/>
                  </a:lnTo>
                  <a:lnTo>
                    <a:pt x="888632" y="22983"/>
                  </a:lnTo>
                  <a:lnTo>
                    <a:pt x="882632" y="17423"/>
                  </a:lnTo>
                  <a:lnTo>
                    <a:pt x="879051" y="14816"/>
                  </a:lnTo>
                  <a:lnTo>
                    <a:pt x="873952" y="12889"/>
                  </a:lnTo>
                  <a:lnTo>
                    <a:pt x="873209" y="12219"/>
                  </a:lnTo>
                  <a:lnTo>
                    <a:pt x="864486" y="8010"/>
                  </a:lnTo>
                  <a:lnTo>
                    <a:pt x="860340" y="6659"/>
                  </a:lnTo>
                  <a:lnTo>
                    <a:pt x="858612" y="5947"/>
                  </a:lnTo>
                  <a:lnTo>
                    <a:pt x="857764" y="5895"/>
                  </a:lnTo>
                  <a:lnTo>
                    <a:pt x="855795" y="5036"/>
                  </a:lnTo>
                  <a:lnTo>
                    <a:pt x="854466" y="5319"/>
                  </a:lnTo>
                  <a:lnTo>
                    <a:pt x="850906" y="4135"/>
                  </a:lnTo>
                  <a:lnTo>
                    <a:pt x="849461" y="4198"/>
                  </a:lnTo>
                  <a:lnTo>
                    <a:pt x="848068" y="3916"/>
                  </a:lnTo>
                  <a:lnTo>
                    <a:pt x="819074" y="701"/>
                  </a:lnTo>
                  <a:lnTo>
                    <a:pt x="817242" y="104"/>
                  </a:lnTo>
                  <a:close/>
                </a:path>
              </a:pathLst>
            </a:custGeom>
            <a:solidFill>
              <a:srgbClr val="FFF7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8301327" y="740762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088" y="0"/>
                  </a:moveTo>
                  <a:lnTo>
                    <a:pt x="513" y="157"/>
                  </a:lnTo>
                  <a:lnTo>
                    <a:pt x="0" y="764"/>
                  </a:lnTo>
                  <a:lnTo>
                    <a:pt x="596" y="722"/>
                  </a:lnTo>
                  <a:lnTo>
                    <a:pt x="1183" y="670"/>
                  </a:lnTo>
                  <a:lnTo>
                    <a:pt x="2073" y="596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rgbClr val="FFF5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9" name="object 2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585560" y="7502525"/>
              <a:ext cx="65181" cy="166005"/>
            </a:xfrm>
            <a:prstGeom prst="rect">
              <a:avLst/>
            </a:prstGeom>
          </p:spPr>
        </p:pic>
        <p:sp>
          <p:nvSpPr>
            <p:cNvPr id="230" name="object 230"/>
            <p:cNvSpPr/>
            <p:nvPr/>
          </p:nvSpPr>
          <p:spPr>
            <a:xfrm>
              <a:off x="18197016" y="7848546"/>
              <a:ext cx="490855" cy="114935"/>
            </a:xfrm>
            <a:custGeom>
              <a:avLst/>
              <a:gdLst/>
              <a:ahLst/>
              <a:cxnLst/>
              <a:rect l="l" t="t" r="r" b="b"/>
              <a:pathLst>
                <a:path w="490855" h="114934">
                  <a:moveTo>
                    <a:pt x="334084" y="31"/>
                  </a:moveTo>
                  <a:lnTo>
                    <a:pt x="331550" y="1413"/>
                  </a:lnTo>
                  <a:lnTo>
                    <a:pt x="328586" y="502"/>
                  </a:lnTo>
                  <a:lnTo>
                    <a:pt x="324251" y="2460"/>
                  </a:lnTo>
                  <a:lnTo>
                    <a:pt x="321937" y="1581"/>
                  </a:lnTo>
                  <a:lnTo>
                    <a:pt x="315686" y="0"/>
                  </a:lnTo>
                  <a:lnTo>
                    <a:pt x="311644" y="1403"/>
                  </a:lnTo>
                  <a:lnTo>
                    <a:pt x="304566" y="2774"/>
                  </a:lnTo>
                  <a:lnTo>
                    <a:pt x="301802" y="4282"/>
                  </a:lnTo>
                  <a:lnTo>
                    <a:pt x="298346" y="3790"/>
                  </a:lnTo>
                  <a:lnTo>
                    <a:pt x="297771" y="4052"/>
                  </a:lnTo>
                  <a:lnTo>
                    <a:pt x="294881" y="6198"/>
                  </a:lnTo>
                  <a:lnTo>
                    <a:pt x="291300" y="5769"/>
                  </a:lnTo>
                  <a:lnTo>
                    <a:pt x="284661" y="7633"/>
                  </a:lnTo>
                  <a:lnTo>
                    <a:pt x="281028" y="7664"/>
                  </a:lnTo>
                  <a:lnTo>
                    <a:pt x="275478" y="10764"/>
                  </a:lnTo>
                  <a:lnTo>
                    <a:pt x="272452" y="10533"/>
                  </a:lnTo>
                  <a:lnTo>
                    <a:pt x="270264" y="13025"/>
                  </a:lnTo>
                  <a:lnTo>
                    <a:pt x="269803" y="13172"/>
                  </a:lnTo>
                  <a:lnTo>
                    <a:pt x="267981" y="17193"/>
                  </a:lnTo>
                  <a:lnTo>
                    <a:pt x="264274" y="16690"/>
                  </a:lnTo>
                  <a:lnTo>
                    <a:pt x="258390" y="18156"/>
                  </a:lnTo>
                  <a:lnTo>
                    <a:pt x="256138" y="20816"/>
                  </a:lnTo>
                  <a:lnTo>
                    <a:pt x="254547" y="21067"/>
                  </a:lnTo>
                  <a:lnTo>
                    <a:pt x="251866" y="20585"/>
                  </a:lnTo>
                  <a:lnTo>
                    <a:pt x="250830" y="20156"/>
                  </a:lnTo>
                  <a:lnTo>
                    <a:pt x="246777" y="23391"/>
                  </a:lnTo>
                  <a:lnTo>
                    <a:pt x="242118" y="23632"/>
                  </a:lnTo>
                  <a:lnTo>
                    <a:pt x="238453" y="27800"/>
                  </a:lnTo>
                  <a:lnTo>
                    <a:pt x="237479" y="28229"/>
                  </a:lnTo>
                  <a:lnTo>
                    <a:pt x="235029" y="27726"/>
                  </a:lnTo>
                  <a:lnTo>
                    <a:pt x="234045" y="28166"/>
                  </a:lnTo>
                  <a:lnTo>
                    <a:pt x="232443" y="30177"/>
                  </a:lnTo>
                  <a:lnTo>
                    <a:pt x="228862" y="30847"/>
                  </a:lnTo>
                  <a:lnTo>
                    <a:pt x="223825" y="35726"/>
                  </a:lnTo>
                  <a:lnTo>
                    <a:pt x="222569" y="36271"/>
                  </a:lnTo>
                  <a:lnTo>
                    <a:pt x="217679" y="37464"/>
                  </a:lnTo>
                  <a:lnTo>
                    <a:pt x="214715" y="39810"/>
                  </a:lnTo>
                  <a:lnTo>
                    <a:pt x="209805" y="41548"/>
                  </a:lnTo>
                  <a:lnTo>
                    <a:pt x="208768" y="42532"/>
                  </a:lnTo>
                  <a:lnTo>
                    <a:pt x="207344" y="45464"/>
                  </a:lnTo>
                  <a:lnTo>
                    <a:pt x="206098" y="46344"/>
                  </a:lnTo>
                  <a:lnTo>
                    <a:pt x="202287" y="47558"/>
                  </a:lnTo>
                  <a:lnTo>
                    <a:pt x="200391" y="48857"/>
                  </a:lnTo>
                  <a:lnTo>
                    <a:pt x="196496" y="53453"/>
                  </a:lnTo>
                  <a:lnTo>
                    <a:pt x="193439" y="55443"/>
                  </a:lnTo>
                  <a:lnTo>
                    <a:pt x="189334" y="57589"/>
                  </a:lnTo>
                  <a:lnTo>
                    <a:pt x="186203" y="60375"/>
                  </a:lnTo>
                  <a:lnTo>
                    <a:pt x="182643" y="62437"/>
                  </a:lnTo>
                  <a:lnTo>
                    <a:pt x="177900" y="64301"/>
                  </a:lnTo>
                  <a:lnTo>
                    <a:pt x="177104" y="64929"/>
                  </a:lnTo>
                  <a:lnTo>
                    <a:pt x="176162" y="68165"/>
                  </a:lnTo>
                  <a:lnTo>
                    <a:pt x="169502" y="71055"/>
                  </a:lnTo>
                  <a:lnTo>
                    <a:pt x="166183" y="74039"/>
                  </a:lnTo>
                  <a:lnTo>
                    <a:pt x="163167" y="74332"/>
                  </a:lnTo>
                  <a:lnTo>
                    <a:pt x="158267" y="78353"/>
                  </a:lnTo>
                  <a:lnTo>
                    <a:pt x="155168" y="79924"/>
                  </a:lnTo>
                  <a:lnTo>
                    <a:pt x="149063" y="83976"/>
                  </a:lnTo>
                  <a:lnTo>
                    <a:pt x="145974" y="83013"/>
                  </a:lnTo>
                  <a:lnTo>
                    <a:pt x="145472" y="83620"/>
                  </a:lnTo>
                  <a:lnTo>
                    <a:pt x="144791" y="85777"/>
                  </a:lnTo>
                  <a:lnTo>
                    <a:pt x="143807" y="86698"/>
                  </a:lnTo>
                  <a:lnTo>
                    <a:pt x="139817" y="88248"/>
                  </a:lnTo>
                  <a:lnTo>
                    <a:pt x="137189" y="89756"/>
                  </a:lnTo>
                  <a:lnTo>
                    <a:pt x="132194" y="90520"/>
                  </a:lnTo>
                  <a:lnTo>
                    <a:pt x="130446" y="91714"/>
                  </a:lnTo>
                  <a:lnTo>
                    <a:pt x="124802" y="93400"/>
                  </a:lnTo>
                  <a:lnTo>
                    <a:pt x="122299" y="96290"/>
                  </a:lnTo>
                  <a:lnTo>
                    <a:pt x="117598" y="99190"/>
                  </a:lnTo>
                  <a:lnTo>
                    <a:pt x="110069" y="100845"/>
                  </a:lnTo>
                  <a:lnTo>
                    <a:pt x="105714" y="101316"/>
                  </a:lnTo>
                  <a:lnTo>
                    <a:pt x="101462" y="104101"/>
                  </a:lnTo>
                  <a:lnTo>
                    <a:pt x="100876" y="104216"/>
                  </a:lnTo>
                  <a:lnTo>
                    <a:pt x="98939" y="103598"/>
                  </a:lnTo>
                  <a:lnTo>
                    <a:pt x="93871" y="104750"/>
                  </a:lnTo>
                  <a:lnTo>
                    <a:pt x="91557" y="105954"/>
                  </a:lnTo>
                  <a:lnTo>
                    <a:pt x="85609" y="107776"/>
                  </a:lnTo>
                  <a:lnTo>
                    <a:pt x="76730" y="107473"/>
                  </a:lnTo>
                  <a:lnTo>
                    <a:pt x="71798" y="108331"/>
                  </a:lnTo>
                  <a:lnTo>
                    <a:pt x="60479" y="109651"/>
                  </a:lnTo>
                  <a:lnTo>
                    <a:pt x="57422" y="108206"/>
                  </a:lnTo>
                  <a:lnTo>
                    <a:pt x="54228" y="105944"/>
                  </a:lnTo>
                  <a:lnTo>
                    <a:pt x="53925" y="105494"/>
                  </a:lnTo>
                  <a:lnTo>
                    <a:pt x="48804" y="104426"/>
                  </a:lnTo>
                  <a:lnTo>
                    <a:pt x="46511" y="100352"/>
                  </a:lnTo>
                  <a:lnTo>
                    <a:pt x="41192" y="95735"/>
                  </a:lnTo>
                  <a:lnTo>
                    <a:pt x="38344" y="94813"/>
                  </a:lnTo>
                  <a:lnTo>
                    <a:pt x="37339" y="91169"/>
                  </a:lnTo>
                  <a:lnTo>
                    <a:pt x="34281" y="90060"/>
                  </a:lnTo>
                  <a:lnTo>
                    <a:pt x="30941" y="84678"/>
                  </a:lnTo>
                  <a:lnTo>
                    <a:pt x="25706" y="81620"/>
                  </a:lnTo>
                  <a:lnTo>
                    <a:pt x="23800" y="74971"/>
                  </a:lnTo>
                  <a:lnTo>
                    <a:pt x="23213" y="74071"/>
                  </a:lnTo>
                  <a:lnTo>
                    <a:pt x="20460" y="72385"/>
                  </a:lnTo>
                  <a:lnTo>
                    <a:pt x="19444" y="70688"/>
                  </a:lnTo>
                  <a:lnTo>
                    <a:pt x="18009" y="66762"/>
                  </a:lnTo>
                  <a:lnTo>
                    <a:pt x="17015" y="65013"/>
                  </a:lnTo>
                  <a:lnTo>
                    <a:pt x="13685" y="64249"/>
                  </a:lnTo>
                  <a:lnTo>
                    <a:pt x="13329" y="63338"/>
                  </a:lnTo>
                  <a:lnTo>
                    <a:pt x="13423" y="60909"/>
                  </a:lnTo>
                  <a:lnTo>
                    <a:pt x="12900" y="59820"/>
                  </a:lnTo>
                  <a:lnTo>
                    <a:pt x="11120" y="58479"/>
                  </a:lnTo>
                  <a:lnTo>
                    <a:pt x="9434" y="54008"/>
                  </a:lnTo>
                  <a:lnTo>
                    <a:pt x="5895" y="51223"/>
                  </a:lnTo>
                  <a:lnTo>
                    <a:pt x="3204" y="46354"/>
                  </a:lnTo>
                  <a:lnTo>
                    <a:pt x="2157" y="45653"/>
                  </a:lnTo>
                  <a:lnTo>
                    <a:pt x="628" y="45391"/>
                  </a:lnTo>
                  <a:lnTo>
                    <a:pt x="219" y="45621"/>
                  </a:lnTo>
                  <a:lnTo>
                    <a:pt x="0" y="46302"/>
                  </a:lnTo>
                  <a:lnTo>
                    <a:pt x="251" y="47024"/>
                  </a:lnTo>
                  <a:lnTo>
                    <a:pt x="2460" y="47768"/>
                  </a:lnTo>
                  <a:lnTo>
                    <a:pt x="2513" y="49275"/>
                  </a:lnTo>
                  <a:lnTo>
                    <a:pt x="3005" y="51045"/>
                  </a:lnTo>
                  <a:lnTo>
                    <a:pt x="4334" y="52061"/>
                  </a:lnTo>
                  <a:lnTo>
                    <a:pt x="5423" y="53244"/>
                  </a:lnTo>
                  <a:lnTo>
                    <a:pt x="5633" y="55003"/>
                  </a:lnTo>
                  <a:lnTo>
                    <a:pt x="8565" y="56867"/>
                  </a:lnTo>
                  <a:lnTo>
                    <a:pt x="10271" y="59390"/>
                  </a:lnTo>
                  <a:lnTo>
                    <a:pt x="9978" y="63013"/>
                  </a:lnTo>
                  <a:lnTo>
                    <a:pt x="10271" y="63411"/>
                  </a:lnTo>
                  <a:lnTo>
                    <a:pt x="10282" y="63935"/>
                  </a:lnTo>
                  <a:lnTo>
                    <a:pt x="12994" y="66846"/>
                  </a:lnTo>
                  <a:lnTo>
                    <a:pt x="15235" y="67149"/>
                  </a:lnTo>
                  <a:lnTo>
                    <a:pt x="15842" y="67767"/>
                  </a:lnTo>
                  <a:lnTo>
                    <a:pt x="15161" y="71348"/>
                  </a:lnTo>
                  <a:lnTo>
                    <a:pt x="18324" y="72175"/>
                  </a:lnTo>
                  <a:lnTo>
                    <a:pt x="20355" y="74908"/>
                  </a:lnTo>
                  <a:lnTo>
                    <a:pt x="21182" y="75568"/>
                  </a:lnTo>
                  <a:lnTo>
                    <a:pt x="21318" y="78730"/>
                  </a:lnTo>
                  <a:lnTo>
                    <a:pt x="22323" y="80458"/>
                  </a:lnTo>
                  <a:lnTo>
                    <a:pt x="25381" y="84049"/>
                  </a:lnTo>
                  <a:lnTo>
                    <a:pt x="26145" y="86437"/>
                  </a:lnTo>
                  <a:lnTo>
                    <a:pt x="26407" y="89075"/>
                  </a:lnTo>
                  <a:lnTo>
                    <a:pt x="28721" y="91264"/>
                  </a:lnTo>
                  <a:lnTo>
                    <a:pt x="32323" y="91086"/>
                  </a:lnTo>
                  <a:lnTo>
                    <a:pt x="32543" y="94949"/>
                  </a:lnTo>
                  <a:lnTo>
                    <a:pt x="33245" y="95504"/>
                  </a:lnTo>
                  <a:lnTo>
                    <a:pt x="36826" y="97358"/>
                  </a:lnTo>
                  <a:lnTo>
                    <a:pt x="38826" y="100866"/>
                  </a:lnTo>
                  <a:lnTo>
                    <a:pt x="45872" y="107221"/>
                  </a:lnTo>
                  <a:lnTo>
                    <a:pt x="49631" y="110970"/>
                  </a:lnTo>
                  <a:lnTo>
                    <a:pt x="52480" y="110593"/>
                  </a:lnTo>
                  <a:lnTo>
                    <a:pt x="55610" y="112729"/>
                  </a:lnTo>
                  <a:lnTo>
                    <a:pt x="56898" y="113106"/>
                  </a:lnTo>
                  <a:lnTo>
                    <a:pt x="58354" y="114352"/>
                  </a:lnTo>
                  <a:lnTo>
                    <a:pt x="59066" y="114729"/>
                  </a:lnTo>
                  <a:lnTo>
                    <a:pt x="63390" y="114069"/>
                  </a:lnTo>
                  <a:lnTo>
                    <a:pt x="67233" y="114614"/>
                  </a:lnTo>
                  <a:lnTo>
                    <a:pt x="74877" y="112823"/>
                  </a:lnTo>
                  <a:lnTo>
                    <a:pt x="78824" y="112666"/>
                  </a:lnTo>
                  <a:lnTo>
                    <a:pt x="85201" y="113127"/>
                  </a:lnTo>
                  <a:lnTo>
                    <a:pt x="88709" y="114520"/>
                  </a:lnTo>
                  <a:lnTo>
                    <a:pt x="91379" y="109891"/>
                  </a:lnTo>
                  <a:lnTo>
                    <a:pt x="93117" y="110645"/>
                  </a:lnTo>
                  <a:lnTo>
                    <a:pt x="98206" y="110509"/>
                  </a:lnTo>
                  <a:lnTo>
                    <a:pt x="99923" y="108656"/>
                  </a:lnTo>
                  <a:lnTo>
                    <a:pt x="100677" y="108363"/>
                  </a:lnTo>
                  <a:lnTo>
                    <a:pt x="106007" y="107420"/>
                  </a:lnTo>
                  <a:lnTo>
                    <a:pt x="110729" y="104677"/>
                  </a:lnTo>
                  <a:lnTo>
                    <a:pt x="118980" y="102405"/>
                  </a:lnTo>
                  <a:lnTo>
                    <a:pt x="122278" y="101860"/>
                  </a:lnTo>
                  <a:lnTo>
                    <a:pt x="126352" y="98405"/>
                  </a:lnTo>
                  <a:lnTo>
                    <a:pt x="127524" y="96949"/>
                  </a:lnTo>
                  <a:lnTo>
                    <a:pt x="130498" y="95201"/>
                  </a:lnTo>
                  <a:lnTo>
                    <a:pt x="131346" y="94405"/>
                  </a:lnTo>
                  <a:lnTo>
                    <a:pt x="135126" y="94709"/>
                  </a:lnTo>
                  <a:lnTo>
                    <a:pt x="137126" y="93997"/>
                  </a:lnTo>
                  <a:lnTo>
                    <a:pt x="141074" y="91871"/>
                  </a:lnTo>
                  <a:lnTo>
                    <a:pt x="147608" y="90583"/>
                  </a:lnTo>
                  <a:lnTo>
                    <a:pt x="155775" y="85034"/>
                  </a:lnTo>
                  <a:lnTo>
                    <a:pt x="159450" y="81756"/>
                  </a:lnTo>
                  <a:lnTo>
                    <a:pt x="161733" y="80950"/>
                  </a:lnTo>
                  <a:lnTo>
                    <a:pt x="166068" y="78542"/>
                  </a:lnTo>
                  <a:lnTo>
                    <a:pt x="167513" y="76248"/>
                  </a:lnTo>
                  <a:lnTo>
                    <a:pt x="172821" y="73673"/>
                  </a:lnTo>
                  <a:lnTo>
                    <a:pt x="180329" y="70395"/>
                  </a:lnTo>
                  <a:lnTo>
                    <a:pt x="183816" y="66217"/>
                  </a:lnTo>
                  <a:lnTo>
                    <a:pt x="184476" y="64909"/>
                  </a:lnTo>
                  <a:lnTo>
                    <a:pt x="186968" y="64751"/>
                  </a:lnTo>
                  <a:lnTo>
                    <a:pt x="187868" y="64259"/>
                  </a:lnTo>
                  <a:lnTo>
                    <a:pt x="188915" y="60427"/>
                  </a:lnTo>
                  <a:lnTo>
                    <a:pt x="192727" y="60835"/>
                  </a:lnTo>
                  <a:lnTo>
                    <a:pt x="194161" y="58228"/>
                  </a:lnTo>
                  <a:lnTo>
                    <a:pt x="194727" y="58218"/>
                  </a:lnTo>
                  <a:lnTo>
                    <a:pt x="196884" y="59893"/>
                  </a:lnTo>
                  <a:lnTo>
                    <a:pt x="197690" y="57307"/>
                  </a:lnTo>
                  <a:lnTo>
                    <a:pt x="199847" y="56605"/>
                  </a:lnTo>
                  <a:lnTo>
                    <a:pt x="200098" y="56008"/>
                  </a:lnTo>
                  <a:lnTo>
                    <a:pt x="199637" y="53474"/>
                  </a:lnTo>
                  <a:lnTo>
                    <a:pt x="204695" y="51118"/>
                  </a:lnTo>
                  <a:lnTo>
                    <a:pt x="206412" y="49045"/>
                  </a:lnTo>
                  <a:lnTo>
                    <a:pt x="211019" y="45621"/>
                  </a:lnTo>
                  <a:lnTo>
                    <a:pt x="212831" y="42469"/>
                  </a:lnTo>
                  <a:lnTo>
                    <a:pt x="217961" y="42501"/>
                  </a:lnTo>
                  <a:lnTo>
                    <a:pt x="222003" y="39977"/>
                  </a:lnTo>
                  <a:lnTo>
                    <a:pt x="225972" y="37936"/>
                  </a:lnTo>
                  <a:lnTo>
                    <a:pt x="226851" y="37831"/>
                  </a:lnTo>
                  <a:lnTo>
                    <a:pt x="228390" y="34302"/>
                  </a:lnTo>
                  <a:lnTo>
                    <a:pt x="231615" y="33758"/>
                  </a:lnTo>
                  <a:lnTo>
                    <a:pt x="234432" y="31716"/>
                  </a:lnTo>
                  <a:lnTo>
                    <a:pt x="238306" y="32417"/>
                  </a:lnTo>
                  <a:lnTo>
                    <a:pt x="240107" y="28281"/>
                  </a:lnTo>
                  <a:lnTo>
                    <a:pt x="244945" y="28156"/>
                  </a:lnTo>
                  <a:lnTo>
                    <a:pt x="246013" y="26522"/>
                  </a:lnTo>
                  <a:lnTo>
                    <a:pt x="248526" y="25779"/>
                  </a:lnTo>
                  <a:lnTo>
                    <a:pt x="249426" y="25025"/>
                  </a:lnTo>
                  <a:lnTo>
                    <a:pt x="253217" y="24795"/>
                  </a:lnTo>
                  <a:lnTo>
                    <a:pt x="255196" y="22449"/>
                  </a:lnTo>
                  <a:lnTo>
                    <a:pt x="258232" y="22533"/>
                  </a:lnTo>
                  <a:lnTo>
                    <a:pt x="260955" y="19371"/>
                  </a:lnTo>
                  <a:lnTo>
                    <a:pt x="264243" y="19130"/>
                  </a:lnTo>
                  <a:lnTo>
                    <a:pt x="268180" y="18030"/>
                  </a:lnTo>
                  <a:lnTo>
                    <a:pt x="269311" y="18166"/>
                  </a:lnTo>
                  <a:lnTo>
                    <a:pt x="270483" y="14491"/>
                  </a:lnTo>
                  <a:lnTo>
                    <a:pt x="272829" y="13455"/>
                  </a:lnTo>
                  <a:lnTo>
                    <a:pt x="277038" y="12093"/>
                  </a:lnTo>
                  <a:lnTo>
                    <a:pt x="279248" y="9549"/>
                  </a:lnTo>
                  <a:lnTo>
                    <a:pt x="282420" y="11507"/>
                  </a:lnTo>
                  <a:lnTo>
                    <a:pt x="283279" y="11214"/>
                  </a:lnTo>
                  <a:lnTo>
                    <a:pt x="286441" y="8659"/>
                  </a:lnTo>
                  <a:lnTo>
                    <a:pt x="290252" y="9141"/>
                  </a:lnTo>
                  <a:lnTo>
                    <a:pt x="294954" y="8711"/>
                  </a:lnTo>
                  <a:lnTo>
                    <a:pt x="296137" y="8460"/>
                  </a:lnTo>
                  <a:lnTo>
                    <a:pt x="299195" y="6293"/>
                  </a:lnTo>
                  <a:lnTo>
                    <a:pt x="302147" y="7235"/>
                  </a:lnTo>
                  <a:lnTo>
                    <a:pt x="305320" y="4586"/>
                  </a:lnTo>
                  <a:lnTo>
                    <a:pt x="307372" y="4303"/>
                  </a:lnTo>
                  <a:lnTo>
                    <a:pt x="309990" y="5109"/>
                  </a:lnTo>
                  <a:lnTo>
                    <a:pt x="310932" y="5067"/>
                  </a:lnTo>
                  <a:lnTo>
                    <a:pt x="315288" y="2376"/>
                  </a:lnTo>
                  <a:lnTo>
                    <a:pt x="326105" y="4931"/>
                  </a:lnTo>
                  <a:lnTo>
                    <a:pt x="329497" y="2575"/>
                  </a:lnTo>
                  <a:lnTo>
                    <a:pt x="331571" y="2010"/>
                  </a:lnTo>
                  <a:lnTo>
                    <a:pt x="336387" y="4690"/>
                  </a:lnTo>
                  <a:lnTo>
                    <a:pt x="339612" y="3717"/>
                  </a:lnTo>
                  <a:lnTo>
                    <a:pt x="345382" y="4554"/>
                  </a:lnTo>
                  <a:lnTo>
                    <a:pt x="348209" y="3779"/>
                  </a:lnTo>
                  <a:lnTo>
                    <a:pt x="352512" y="7591"/>
                  </a:lnTo>
                  <a:lnTo>
                    <a:pt x="355036" y="6649"/>
                  </a:lnTo>
                  <a:lnTo>
                    <a:pt x="363486" y="7266"/>
                  </a:lnTo>
                  <a:lnTo>
                    <a:pt x="367664" y="9926"/>
                  </a:lnTo>
                  <a:lnTo>
                    <a:pt x="369350" y="9727"/>
                  </a:lnTo>
                  <a:lnTo>
                    <a:pt x="373161" y="10732"/>
                  </a:lnTo>
                  <a:lnTo>
                    <a:pt x="375245" y="11455"/>
                  </a:lnTo>
                  <a:lnTo>
                    <a:pt x="378114" y="13612"/>
                  </a:lnTo>
                  <a:lnTo>
                    <a:pt x="379307" y="13863"/>
                  </a:lnTo>
                  <a:lnTo>
                    <a:pt x="382333" y="13318"/>
                  </a:lnTo>
                  <a:lnTo>
                    <a:pt x="384354" y="13716"/>
                  </a:lnTo>
                  <a:lnTo>
                    <a:pt x="388825" y="16711"/>
                  </a:lnTo>
                  <a:lnTo>
                    <a:pt x="392574" y="16931"/>
                  </a:lnTo>
                  <a:lnTo>
                    <a:pt x="398270" y="19287"/>
                  </a:lnTo>
                  <a:lnTo>
                    <a:pt x="400993" y="19287"/>
                  </a:lnTo>
                  <a:lnTo>
                    <a:pt x="405526" y="22072"/>
                  </a:lnTo>
                  <a:lnTo>
                    <a:pt x="408259" y="22920"/>
                  </a:lnTo>
                  <a:lnTo>
                    <a:pt x="412102" y="24805"/>
                  </a:lnTo>
                  <a:lnTo>
                    <a:pt x="417023" y="26082"/>
                  </a:lnTo>
                  <a:lnTo>
                    <a:pt x="419212" y="27098"/>
                  </a:lnTo>
                  <a:lnTo>
                    <a:pt x="422343" y="29109"/>
                  </a:lnTo>
                  <a:lnTo>
                    <a:pt x="423861" y="28732"/>
                  </a:lnTo>
                  <a:lnTo>
                    <a:pt x="424793" y="29842"/>
                  </a:lnTo>
                  <a:lnTo>
                    <a:pt x="425578" y="30260"/>
                  </a:lnTo>
                  <a:lnTo>
                    <a:pt x="425788" y="30690"/>
                  </a:lnTo>
                  <a:lnTo>
                    <a:pt x="427840" y="30878"/>
                  </a:lnTo>
                  <a:lnTo>
                    <a:pt x="429589" y="31946"/>
                  </a:lnTo>
                  <a:lnTo>
                    <a:pt x="431955" y="32700"/>
                  </a:lnTo>
                  <a:lnTo>
                    <a:pt x="432499" y="33402"/>
                  </a:lnTo>
                  <a:lnTo>
                    <a:pt x="438039" y="34868"/>
                  </a:lnTo>
                  <a:lnTo>
                    <a:pt x="443735" y="35590"/>
                  </a:lnTo>
                  <a:lnTo>
                    <a:pt x="453232" y="38093"/>
                  </a:lnTo>
                  <a:lnTo>
                    <a:pt x="457420" y="39956"/>
                  </a:lnTo>
                  <a:lnTo>
                    <a:pt x="459891" y="40428"/>
                  </a:lnTo>
                  <a:lnTo>
                    <a:pt x="466519" y="42469"/>
                  </a:lnTo>
                  <a:lnTo>
                    <a:pt x="471147" y="41475"/>
                  </a:lnTo>
                  <a:lnTo>
                    <a:pt x="476938" y="44511"/>
                  </a:lnTo>
                  <a:lnTo>
                    <a:pt x="478791" y="43119"/>
                  </a:lnTo>
                  <a:lnTo>
                    <a:pt x="481105" y="43946"/>
                  </a:lnTo>
                  <a:lnTo>
                    <a:pt x="483576" y="43736"/>
                  </a:lnTo>
                  <a:lnTo>
                    <a:pt x="486037" y="43778"/>
                  </a:lnTo>
                  <a:lnTo>
                    <a:pt x="489608" y="44783"/>
                  </a:lnTo>
                  <a:lnTo>
                    <a:pt x="490278" y="44103"/>
                  </a:lnTo>
                  <a:lnTo>
                    <a:pt x="490780" y="43181"/>
                  </a:lnTo>
                  <a:lnTo>
                    <a:pt x="487744" y="42616"/>
                  </a:lnTo>
                  <a:lnTo>
                    <a:pt x="484812" y="41475"/>
                  </a:lnTo>
                  <a:lnTo>
                    <a:pt x="479702" y="43003"/>
                  </a:lnTo>
                  <a:lnTo>
                    <a:pt x="477943" y="41558"/>
                  </a:lnTo>
                  <a:lnTo>
                    <a:pt x="473503" y="40941"/>
                  </a:lnTo>
                  <a:lnTo>
                    <a:pt x="471043" y="40019"/>
                  </a:lnTo>
                  <a:lnTo>
                    <a:pt x="467964" y="40333"/>
                  </a:lnTo>
                  <a:lnTo>
                    <a:pt x="464216" y="38260"/>
                  </a:lnTo>
                  <a:lnTo>
                    <a:pt x="459807" y="39234"/>
                  </a:lnTo>
                  <a:lnTo>
                    <a:pt x="452164" y="35852"/>
                  </a:lnTo>
                  <a:lnTo>
                    <a:pt x="447923" y="35464"/>
                  </a:lnTo>
                  <a:lnTo>
                    <a:pt x="439504" y="33108"/>
                  </a:lnTo>
                  <a:lnTo>
                    <a:pt x="434834" y="32742"/>
                  </a:lnTo>
                  <a:lnTo>
                    <a:pt x="426311" y="29465"/>
                  </a:lnTo>
                  <a:lnTo>
                    <a:pt x="422552" y="27119"/>
                  </a:lnTo>
                  <a:lnTo>
                    <a:pt x="417013" y="24721"/>
                  </a:lnTo>
                  <a:lnTo>
                    <a:pt x="415495" y="24868"/>
                  </a:lnTo>
                  <a:lnTo>
                    <a:pt x="411107" y="23193"/>
                  </a:lnTo>
                  <a:lnTo>
                    <a:pt x="407820" y="22617"/>
                  </a:lnTo>
                  <a:lnTo>
                    <a:pt x="404825" y="19371"/>
                  </a:lnTo>
                  <a:lnTo>
                    <a:pt x="403809" y="18837"/>
                  </a:lnTo>
                  <a:lnTo>
                    <a:pt x="396343" y="17161"/>
                  </a:lnTo>
                  <a:lnTo>
                    <a:pt x="391244" y="15559"/>
                  </a:lnTo>
                  <a:lnTo>
                    <a:pt x="389391" y="15172"/>
                  </a:lnTo>
                  <a:lnTo>
                    <a:pt x="385517" y="12606"/>
                  </a:lnTo>
                  <a:lnTo>
                    <a:pt x="379559" y="12470"/>
                  </a:lnTo>
                  <a:lnTo>
                    <a:pt x="378752" y="12722"/>
                  </a:lnTo>
                  <a:lnTo>
                    <a:pt x="375381" y="9434"/>
                  </a:lnTo>
                  <a:lnTo>
                    <a:pt x="371768" y="9036"/>
                  </a:lnTo>
                  <a:lnTo>
                    <a:pt x="366051" y="7622"/>
                  </a:lnTo>
                  <a:lnTo>
                    <a:pt x="363863" y="6711"/>
                  </a:lnTo>
                  <a:lnTo>
                    <a:pt x="361695" y="4827"/>
                  </a:lnTo>
                  <a:lnTo>
                    <a:pt x="360753" y="4764"/>
                  </a:lnTo>
                  <a:lnTo>
                    <a:pt x="357339" y="3403"/>
                  </a:lnTo>
                  <a:lnTo>
                    <a:pt x="353612" y="3434"/>
                  </a:lnTo>
                  <a:lnTo>
                    <a:pt x="347591" y="1015"/>
                  </a:lnTo>
                  <a:lnTo>
                    <a:pt x="344628" y="827"/>
                  </a:lnTo>
                  <a:lnTo>
                    <a:pt x="339298" y="1790"/>
                  </a:lnTo>
                  <a:lnTo>
                    <a:pt x="336953" y="1654"/>
                  </a:lnTo>
                  <a:lnTo>
                    <a:pt x="334084" y="31"/>
                  </a:lnTo>
                  <a:close/>
                </a:path>
              </a:pathLst>
            </a:custGeom>
            <a:solidFill>
              <a:srgbClr val="F2E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8420496" y="7698585"/>
              <a:ext cx="430530" cy="187960"/>
            </a:xfrm>
            <a:custGeom>
              <a:avLst/>
              <a:gdLst/>
              <a:ahLst/>
              <a:cxnLst/>
              <a:rect l="l" t="t" r="r" b="b"/>
              <a:pathLst>
                <a:path w="430530" h="187959">
                  <a:moveTo>
                    <a:pt x="278295" y="185420"/>
                  </a:moveTo>
                  <a:lnTo>
                    <a:pt x="269960" y="185420"/>
                  </a:lnTo>
                  <a:lnTo>
                    <a:pt x="272777" y="186690"/>
                  </a:lnTo>
                  <a:lnTo>
                    <a:pt x="278200" y="186690"/>
                  </a:lnTo>
                  <a:lnTo>
                    <a:pt x="282902" y="187960"/>
                  </a:lnTo>
                  <a:lnTo>
                    <a:pt x="284062" y="187524"/>
                  </a:lnTo>
                  <a:lnTo>
                    <a:pt x="282954" y="186690"/>
                  </a:lnTo>
                  <a:lnTo>
                    <a:pt x="278295" y="185420"/>
                  </a:lnTo>
                  <a:close/>
                </a:path>
                <a:path w="430530" h="187959">
                  <a:moveTo>
                    <a:pt x="286284" y="186690"/>
                  </a:moveTo>
                  <a:lnTo>
                    <a:pt x="284062" y="187524"/>
                  </a:lnTo>
                  <a:lnTo>
                    <a:pt x="284640" y="187960"/>
                  </a:lnTo>
                  <a:lnTo>
                    <a:pt x="287067" y="186869"/>
                  </a:lnTo>
                  <a:lnTo>
                    <a:pt x="286284" y="186690"/>
                  </a:lnTo>
                  <a:close/>
                </a:path>
                <a:path w="430530" h="187959">
                  <a:moveTo>
                    <a:pt x="297027" y="185420"/>
                  </a:moveTo>
                  <a:lnTo>
                    <a:pt x="295069" y="185420"/>
                  </a:lnTo>
                  <a:lnTo>
                    <a:pt x="291980" y="186690"/>
                  </a:lnTo>
                  <a:lnTo>
                    <a:pt x="287467" y="186690"/>
                  </a:lnTo>
                  <a:lnTo>
                    <a:pt x="287067" y="186869"/>
                  </a:lnTo>
                  <a:lnTo>
                    <a:pt x="291823" y="187960"/>
                  </a:lnTo>
                  <a:lnTo>
                    <a:pt x="300399" y="187960"/>
                  </a:lnTo>
                  <a:lnTo>
                    <a:pt x="297027" y="185420"/>
                  </a:lnTo>
                  <a:close/>
                </a:path>
                <a:path w="430530" h="187959">
                  <a:moveTo>
                    <a:pt x="301331" y="184150"/>
                  </a:moveTo>
                  <a:lnTo>
                    <a:pt x="301111" y="184150"/>
                  </a:lnTo>
                  <a:lnTo>
                    <a:pt x="301154" y="186869"/>
                  </a:lnTo>
                  <a:lnTo>
                    <a:pt x="300399" y="187960"/>
                  </a:lnTo>
                  <a:lnTo>
                    <a:pt x="300650" y="187960"/>
                  </a:lnTo>
                  <a:lnTo>
                    <a:pt x="302828" y="186690"/>
                  </a:lnTo>
                  <a:lnTo>
                    <a:pt x="304294" y="186690"/>
                  </a:lnTo>
                  <a:lnTo>
                    <a:pt x="301331" y="184150"/>
                  </a:lnTo>
                  <a:close/>
                </a:path>
                <a:path w="430530" h="187959">
                  <a:moveTo>
                    <a:pt x="206601" y="172720"/>
                  </a:moveTo>
                  <a:lnTo>
                    <a:pt x="199240" y="172720"/>
                  </a:lnTo>
                  <a:lnTo>
                    <a:pt x="200150" y="173990"/>
                  </a:lnTo>
                  <a:lnTo>
                    <a:pt x="203721" y="173990"/>
                  </a:lnTo>
                  <a:lnTo>
                    <a:pt x="204245" y="175260"/>
                  </a:lnTo>
                  <a:lnTo>
                    <a:pt x="207888" y="175260"/>
                  </a:lnTo>
                  <a:lnTo>
                    <a:pt x="210464" y="176530"/>
                  </a:lnTo>
                  <a:lnTo>
                    <a:pt x="218967" y="177800"/>
                  </a:lnTo>
                  <a:lnTo>
                    <a:pt x="223679" y="180340"/>
                  </a:lnTo>
                  <a:lnTo>
                    <a:pt x="232422" y="181610"/>
                  </a:lnTo>
                  <a:lnTo>
                    <a:pt x="235992" y="182880"/>
                  </a:lnTo>
                  <a:lnTo>
                    <a:pt x="240746" y="184150"/>
                  </a:lnTo>
                  <a:lnTo>
                    <a:pt x="242076" y="184150"/>
                  </a:lnTo>
                  <a:lnTo>
                    <a:pt x="247468" y="185420"/>
                  </a:lnTo>
                  <a:lnTo>
                    <a:pt x="251301" y="186690"/>
                  </a:lnTo>
                  <a:lnTo>
                    <a:pt x="253704" y="185420"/>
                  </a:lnTo>
                  <a:lnTo>
                    <a:pt x="248830" y="185420"/>
                  </a:lnTo>
                  <a:lnTo>
                    <a:pt x="246495" y="184150"/>
                  </a:lnTo>
                  <a:lnTo>
                    <a:pt x="238683" y="182880"/>
                  </a:lnTo>
                  <a:lnTo>
                    <a:pt x="233825" y="180340"/>
                  </a:lnTo>
                  <a:lnTo>
                    <a:pt x="225281" y="180340"/>
                  </a:lnTo>
                  <a:lnTo>
                    <a:pt x="221637" y="179070"/>
                  </a:lnTo>
                  <a:lnTo>
                    <a:pt x="218862" y="176530"/>
                  </a:lnTo>
                  <a:lnTo>
                    <a:pt x="214517" y="176530"/>
                  </a:lnTo>
                  <a:lnTo>
                    <a:pt x="212265" y="173990"/>
                  </a:lnTo>
                  <a:lnTo>
                    <a:pt x="206601" y="172720"/>
                  </a:lnTo>
                  <a:close/>
                </a:path>
                <a:path w="430530" h="187959">
                  <a:moveTo>
                    <a:pt x="261416" y="184150"/>
                  </a:moveTo>
                  <a:lnTo>
                    <a:pt x="257039" y="184150"/>
                  </a:lnTo>
                  <a:lnTo>
                    <a:pt x="260651" y="186690"/>
                  </a:lnTo>
                  <a:lnTo>
                    <a:pt x="263667" y="185420"/>
                  </a:lnTo>
                  <a:lnTo>
                    <a:pt x="264065" y="185420"/>
                  </a:lnTo>
                  <a:lnTo>
                    <a:pt x="261416" y="184150"/>
                  </a:lnTo>
                  <a:close/>
                </a:path>
                <a:path w="430530" h="187959">
                  <a:moveTo>
                    <a:pt x="269960" y="185420"/>
                  </a:moveTo>
                  <a:lnTo>
                    <a:pt x="263667" y="185420"/>
                  </a:lnTo>
                  <a:lnTo>
                    <a:pt x="266745" y="186690"/>
                  </a:lnTo>
                  <a:lnTo>
                    <a:pt x="267038" y="186690"/>
                  </a:lnTo>
                  <a:lnTo>
                    <a:pt x="269960" y="185420"/>
                  </a:lnTo>
                  <a:close/>
                </a:path>
                <a:path w="430530" h="187959">
                  <a:moveTo>
                    <a:pt x="315979" y="179070"/>
                  </a:moveTo>
                  <a:lnTo>
                    <a:pt x="310231" y="180340"/>
                  </a:lnTo>
                  <a:lnTo>
                    <a:pt x="305613" y="184150"/>
                  </a:lnTo>
                  <a:lnTo>
                    <a:pt x="304294" y="186690"/>
                  </a:lnTo>
                  <a:lnTo>
                    <a:pt x="307739" y="186690"/>
                  </a:lnTo>
                  <a:lnTo>
                    <a:pt x="309477" y="182880"/>
                  </a:lnTo>
                  <a:lnTo>
                    <a:pt x="312325" y="182880"/>
                  </a:lnTo>
                  <a:lnTo>
                    <a:pt x="314503" y="180340"/>
                  </a:lnTo>
                  <a:lnTo>
                    <a:pt x="319733" y="180340"/>
                  </a:lnTo>
                  <a:lnTo>
                    <a:pt x="315979" y="179070"/>
                  </a:lnTo>
                  <a:close/>
                </a:path>
                <a:path w="430530" h="187959">
                  <a:moveTo>
                    <a:pt x="256358" y="182880"/>
                  </a:moveTo>
                  <a:lnTo>
                    <a:pt x="253887" y="182880"/>
                  </a:lnTo>
                  <a:lnTo>
                    <a:pt x="248830" y="185420"/>
                  </a:lnTo>
                  <a:lnTo>
                    <a:pt x="253704" y="185420"/>
                  </a:lnTo>
                  <a:lnTo>
                    <a:pt x="256107" y="184150"/>
                  </a:lnTo>
                  <a:lnTo>
                    <a:pt x="261416" y="184150"/>
                  </a:lnTo>
                  <a:lnTo>
                    <a:pt x="256358" y="182880"/>
                  </a:lnTo>
                  <a:close/>
                </a:path>
                <a:path w="430530" h="187959">
                  <a:moveTo>
                    <a:pt x="270086" y="184150"/>
                  </a:moveTo>
                  <a:lnTo>
                    <a:pt x="268473" y="185420"/>
                  </a:lnTo>
                  <a:lnTo>
                    <a:pt x="275038" y="185420"/>
                  </a:lnTo>
                  <a:lnTo>
                    <a:pt x="270086" y="184150"/>
                  </a:lnTo>
                  <a:close/>
                </a:path>
                <a:path w="430530" h="187959">
                  <a:moveTo>
                    <a:pt x="319733" y="180340"/>
                  </a:moveTo>
                  <a:lnTo>
                    <a:pt x="315267" y="180340"/>
                  </a:lnTo>
                  <a:lnTo>
                    <a:pt x="318503" y="181610"/>
                  </a:lnTo>
                  <a:lnTo>
                    <a:pt x="319733" y="180340"/>
                  </a:lnTo>
                  <a:close/>
                </a:path>
                <a:path w="430530" h="187959">
                  <a:moveTo>
                    <a:pt x="7518" y="175260"/>
                  </a:moveTo>
                  <a:lnTo>
                    <a:pt x="2743" y="175260"/>
                  </a:lnTo>
                  <a:lnTo>
                    <a:pt x="1664" y="176530"/>
                  </a:lnTo>
                  <a:lnTo>
                    <a:pt x="1633" y="179070"/>
                  </a:lnTo>
                  <a:lnTo>
                    <a:pt x="973" y="179070"/>
                  </a:lnTo>
                  <a:lnTo>
                    <a:pt x="0" y="180340"/>
                  </a:lnTo>
                  <a:lnTo>
                    <a:pt x="1183" y="180340"/>
                  </a:lnTo>
                  <a:lnTo>
                    <a:pt x="4701" y="177800"/>
                  </a:lnTo>
                  <a:lnTo>
                    <a:pt x="7518" y="175260"/>
                  </a:lnTo>
                  <a:close/>
                </a:path>
                <a:path w="430530" h="187959">
                  <a:moveTo>
                    <a:pt x="321728" y="179070"/>
                  </a:moveTo>
                  <a:lnTo>
                    <a:pt x="320964" y="179070"/>
                  </a:lnTo>
                  <a:lnTo>
                    <a:pt x="319796" y="180275"/>
                  </a:lnTo>
                  <a:lnTo>
                    <a:pt x="320000" y="180340"/>
                  </a:lnTo>
                  <a:lnTo>
                    <a:pt x="321728" y="179070"/>
                  </a:lnTo>
                  <a:close/>
                </a:path>
                <a:path w="430530" h="187959">
                  <a:moveTo>
                    <a:pt x="323571" y="177800"/>
                  </a:moveTo>
                  <a:lnTo>
                    <a:pt x="321728" y="179070"/>
                  </a:lnTo>
                  <a:lnTo>
                    <a:pt x="325738" y="179070"/>
                  </a:lnTo>
                  <a:lnTo>
                    <a:pt x="323571" y="177800"/>
                  </a:lnTo>
                  <a:close/>
                </a:path>
                <a:path w="430530" h="187959">
                  <a:moveTo>
                    <a:pt x="331518" y="176530"/>
                  </a:moveTo>
                  <a:lnTo>
                    <a:pt x="327414" y="177800"/>
                  </a:lnTo>
                  <a:lnTo>
                    <a:pt x="325738" y="179070"/>
                  </a:lnTo>
                  <a:lnTo>
                    <a:pt x="327298" y="179070"/>
                  </a:lnTo>
                  <a:lnTo>
                    <a:pt x="330471" y="177800"/>
                  </a:lnTo>
                  <a:lnTo>
                    <a:pt x="334042" y="177800"/>
                  </a:lnTo>
                  <a:lnTo>
                    <a:pt x="331518" y="176530"/>
                  </a:lnTo>
                  <a:close/>
                </a:path>
                <a:path w="430530" h="187959">
                  <a:moveTo>
                    <a:pt x="337769" y="175260"/>
                  </a:moveTo>
                  <a:lnTo>
                    <a:pt x="337570" y="175260"/>
                  </a:lnTo>
                  <a:lnTo>
                    <a:pt x="334042" y="177800"/>
                  </a:lnTo>
                  <a:lnTo>
                    <a:pt x="335068" y="177800"/>
                  </a:lnTo>
                  <a:lnTo>
                    <a:pt x="337769" y="175260"/>
                  </a:lnTo>
                  <a:close/>
                </a:path>
                <a:path w="430530" h="187959">
                  <a:moveTo>
                    <a:pt x="217941" y="175260"/>
                  </a:moveTo>
                  <a:lnTo>
                    <a:pt x="214517" y="176530"/>
                  </a:lnTo>
                  <a:lnTo>
                    <a:pt x="218862" y="176530"/>
                  </a:lnTo>
                  <a:lnTo>
                    <a:pt x="217941" y="175260"/>
                  </a:lnTo>
                  <a:close/>
                </a:path>
                <a:path w="430530" h="187959">
                  <a:moveTo>
                    <a:pt x="20449" y="165100"/>
                  </a:moveTo>
                  <a:lnTo>
                    <a:pt x="18763" y="167640"/>
                  </a:lnTo>
                  <a:lnTo>
                    <a:pt x="15852" y="170180"/>
                  </a:lnTo>
                  <a:lnTo>
                    <a:pt x="15224" y="171450"/>
                  </a:lnTo>
                  <a:lnTo>
                    <a:pt x="11999" y="171450"/>
                  </a:lnTo>
                  <a:lnTo>
                    <a:pt x="11748" y="173990"/>
                  </a:lnTo>
                  <a:lnTo>
                    <a:pt x="8251" y="173990"/>
                  </a:lnTo>
                  <a:lnTo>
                    <a:pt x="6324" y="175260"/>
                  </a:lnTo>
                  <a:lnTo>
                    <a:pt x="13004" y="175260"/>
                  </a:lnTo>
                  <a:lnTo>
                    <a:pt x="13517" y="172720"/>
                  </a:lnTo>
                  <a:lnTo>
                    <a:pt x="18763" y="171450"/>
                  </a:lnTo>
                  <a:lnTo>
                    <a:pt x="21894" y="168910"/>
                  </a:lnTo>
                  <a:lnTo>
                    <a:pt x="25988" y="167640"/>
                  </a:lnTo>
                  <a:lnTo>
                    <a:pt x="26344" y="166370"/>
                  </a:lnTo>
                  <a:lnTo>
                    <a:pt x="24449" y="166370"/>
                  </a:lnTo>
                  <a:lnTo>
                    <a:pt x="20449" y="165100"/>
                  </a:lnTo>
                  <a:close/>
                </a:path>
                <a:path w="430530" h="187959">
                  <a:moveTo>
                    <a:pt x="342303" y="172720"/>
                  </a:moveTo>
                  <a:lnTo>
                    <a:pt x="341141" y="172720"/>
                  </a:lnTo>
                  <a:lnTo>
                    <a:pt x="339235" y="175260"/>
                  </a:lnTo>
                  <a:lnTo>
                    <a:pt x="340701" y="175260"/>
                  </a:lnTo>
                  <a:lnTo>
                    <a:pt x="345842" y="173990"/>
                  </a:lnTo>
                  <a:lnTo>
                    <a:pt x="343863" y="173990"/>
                  </a:lnTo>
                  <a:lnTo>
                    <a:pt x="342303" y="172720"/>
                  </a:lnTo>
                  <a:close/>
                </a:path>
                <a:path w="430530" h="187959">
                  <a:moveTo>
                    <a:pt x="349612" y="167640"/>
                  </a:moveTo>
                  <a:lnTo>
                    <a:pt x="348062" y="167640"/>
                  </a:lnTo>
                  <a:lnTo>
                    <a:pt x="347287" y="170180"/>
                  </a:lnTo>
                  <a:lnTo>
                    <a:pt x="345622" y="171450"/>
                  </a:lnTo>
                  <a:lnTo>
                    <a:pt x="344481" y="173990"/>
                  </a:lnTo>
                  <a:lnTo>
                    <a:pt x="345842" y="173990"/>
                  </a:lnTo>
                  <a:lnTo>
                    <a:pt x="347581" y="172720"/>
                  </a:lnTo>
                  <a:lnTo>
                    <a:pt x="350586" y="170180"/>
                  </a:lnTo>
                  <a:lnTo>
                    <a:pt x="351832" y="168910"/>
                  </a:lnTo>
                  <a:lnTo>
                    <a:pt x="351413" y="168910"/>
                  </a:lnTo>
                  <a:lnTo>
                    <a:pt x="349612" y="167640"/>
                  </a:lnTo>
                  <a:close/>
                </a:path>
                <a:path w="430530" h="187959">
                  <a:moveTo>
                    <a:pt x="198561" y="172202"/>
                  </a:moveTo>
                  <a:lnTo>
                    <a:pt x="198894" y="172720"/>
                  </a:lnTo>
                  <a:lnTo>
                    <a:pt x="199240" y="172720"/>
                  </a:lnTo>
                  <a:lnTo>
                    <a:pt x="198561" y="172202"/>
                  </a:lnTo>
                  <a:close/>
                </a:path>
                <a:path w="430530" h="187959">
                  <a:moveTo>
                    <a:pt x="178154" y="163113"/>
                  </a:moveTo>
                  <a:lnTo>
                    <a:pt x="180141" y="166370"/>
                  </a:lnTo>
                  <a:lnTo>
                    <a:pt x="187669" y="168910"/>
                  </a:lnTo>
                  <a:lnTo>
                    <a:pt x="191240" y="171450"/>
                  </a:lnTo>
                  <a:lnTo>
                    <a:pt x="197575" y="171450"/>
                  </a:lnTo>
                  <a:lnTo>
                    <a:pt x="198561" y="172202"/>
                  </a:lnTo>
                  <a:lnTo>
                    <a:pt x="198077" y="171450"/>
                  </a:lnTo>
                  <a:lnTo>
                    <a:pt x="193512" y="170180"/>
                  </a:lnTo>
                  <a:lnTo>
                    <a:pt x="190015" y="168910"/>
                  </a:lnTo>
                  <a:lnTo>
                    <a:pt x="184266" y="166370"/>
                  </a:lnTo>
                  <a:lnTo>
                    <a:pt x="178154" y="163113"/>
                  </a:lnTo>
                  <a:close/>
                </a:path>
                <a:path w="430530" h="187959">
                  <a:moveTo>
                    <a:pt x="356167" y="166370"/>
                  </a:moveTo>
                  <a:lnTo>
                    <a:pt x="354292" y="166370"/>
                  </a:lnTo>
                  <a:lnTo>
                    <a:pt x="354743" y="168910"/>
                  </a:lnTo>
                  <a:lnTo>
                    <a:pt x="351832" y="168910"/>
                  </a:lnTo>
                  <a:lnTo>
                    <a:pt x="355664" y="170180"/>
                  </a:lnTo>
                  <a:lnTo>
                    <a:pt x="356093" y="168910"/>
                  </a:lnTo>
                  <a:lnTo>
                    <a:pt x="356167" y="166370"/>
                  </a:lnTo>
                  <a:close/>
                </a:path>
                <a:path w="430530" h="187959">
                  <a:moveTo>
                    <a:pt x="66385" y="148590"/>
                  </a:moveTo>
                  <a:lnTo>
                    <a:pt x="63149" y="152400"/>
                  </a:lnTo>
                  <a:lnTo>
                    <a:pt x="59516" y="152400"/>
                  </a:lnTo>
                  <a:lnTo>
                    <a:pt x="55956" y="153670"/>
                  </a:lnTo>
                  <a:lnTo>
                    <a:pt x="52888" y="154940"/>
                  </a:lnTo>
                  <a:lnTo>
                    <a:pt x="45998" y="157480"/>
                  </a:lnTo>
                  <a:lnTo>
                    <a:pt x="41307" y="158750"/>
                  </a:lnTo>
                  <a:lnTo>
                    <a:pt x="36731" y="161290"/>
                  </a:lnTo>
                  <a:lnTo>
                    <a:pt x="31454" y="161290"/>
                  </a:lnTo>
                  <a:lnTo>
                    <a:pt x="27831" y="162560"/>
                  </a:lnTo>
                  <a:lnTo>
                    <a:pt x="24889" y="165100"/>
                  </a:lnTo>
                  <a:lnTo>
                    <a:pt x="24449" y="166370"/>
                  </a:lnTo>
                  <a:lnTo>
                    <a:pt x="26344" y="166370"/>
                  </a:lnTo>
                  <a:lnTo>
                    <a:pt x="28208" y="165100"/>
                  </a:lnTo>
                  <a:lnTo>
                    <a:pt x="29831" y="163830"/>
                  </a:lnTo>
                  <a:lnTo>
                    <a:pt x="33915" y="163830"/>
                  </a:lnTo>
                  <a:lnTo>
                    <a:pt x="35559" y="162560"/>
                  </a:lnTo>
                  <a:lnTo>
                    <a:pt x="37621" y="161290"/>
                  </a:lnTo>
                  <a:lnTo>
                    <a:pt x="40134" y="160020"/>
                  </a:lnTo>
                  <a:lnTo>
                    <a:pt x="44218" y="160020"/>
                  </a:lnTo>
                  <a:lnTo>
                    <a:pt x="47443" y="158750"/>
                  </a:lnTo>
                  <a:lnTo>
                    <a:pt x="48700" y="158750"/>
                  </a:lnTo>
                  <a:lnTo>
                    <a:pt x="49893" y="157480"/>
                  </a:lnTo>
                  <a:lnTo>
                    <a:pt x="50553" y="156210"/>
                  </a:lnTo>
                  <a:lnTo>
                    <a:pt x="56050" y="156210"/>
                  </a:lnTo>
                  <a:lnTo>
                    <a:pt x="57443" y="154940"/>
                  </a:lnTo>
                  <a:lnTo>
                    <a:pt x="61139" y="153670"/>
                  </a:lnTo>
                  <a:lnTo>
                    <a:pt x="63788" y="153670"/>
                  </a:lnTo>
                  <a:lnTo>
                    <a:pt x="65254" y="151130"/>
                  </a:lnTo>
                  <a:lnTo>
                    <a:pt x="75358" y="151130"/>
                  </a:lnTo>
                  <a:lnTo>
                    <a:pt x="69495" y="149860"/>
                  </a:lnTo>
                  <a:lnTo>
                    <a:pt x="66385" y="148590"/>
                  </a:lnTo>
                  <a:close/>
                </a:path>
                <a:path w="430530" h="187959">
                  <a:moveTo>
                    <a:pt x="369779" y="153670"/>
                  </a:moveTo>
                  <a:lnTo>
                    <a:pt x="369444" y="153670"/>
                  </a:lnTo>
                  <a:lnTo>
                    <a:pt x="367381" y="157480"/>
                  </a:lnTo>
                  <a:lnTo>
                    <a:pt x="363193" y="158750"/>
                  </a:lnTo>
                  <a:lnTo>
                    <a:pt x="359465" y="162560"/>
                  </a:lnTo>
                  <a:lnTo>
                    <a:pt x="357538" y="163830"/>
                  </a:lnTo>
                  <a:lnTo>
                    <a:pt x="355308" y="166370"/>
                  </a:lnTo>
                  <a:lnTo>
                    <a:pt x="359517" y="166370"/>
                  </a:lnTo>
                  <a:lnTo>
                    <a:pt x="358449" y="163830"/>
                  </a:lnTo>
                  <a:lnTo>
                    <a:pt x="358983" y="163830"/>
                  </a:lnTo>
                  <a:lnTo>
                    <a:pt x="361884" y="162560"/>
                  </a:lnTo>
                  <a:lnTo>
                    <a:pt x="363276" y="161290"/>
                  </a:lnTo>
                  <a:lnTo>
                    <a:pt x="364847" y="158750"/>
                  </a:lnTo>
                  <a:lnTo>
                    <a:pt x="367789" y="158750"/>
                  </a:lnTo>
                  <a:lnTo>
                    <a:pt x="370470" y="154940"/>
                  </a:lnTo>
                  <a:lnTo>
                    <a:pt x="371471" y="154628"/>
                  </a:lnTo>
                  <a:lnTo>
                    <a:pt x="369779" y="153670"/>
                  </a:lnTo>
                  <a:close/>
                </a:path>
                <a:path w="430530" h="187959">
                  <a:moveTo>
                    <a:pt x="33915" y="163830"/>
                  </a:moveTo>
                  <a:lnTo>
                    <a:pt x="29831" y="163830"/>
                  </a:lnTo>
                  <a:lnTo>
                    <a:pt x="33035" y="165100"/>
                  </a:lnTo>
                  <a:lnTo>
                    <a:pt x="33915" y="163830"/>
                  </a:lnTo>
                  <a:close/>
                </a:path>
                <a:path w="430530" h="187959">
                  <a:moveTo>
                    <a:pt x="175083" y="161290"/>
                  </a:moveTo>
                  <a:lnTo>
                    <a:pt x="170403" y="161290"/>
                  </a:lnTo>
                  <a:lnTo>
                    <a:pt x="173492" y="163830"/>
                  </a:lnTo>
                  <a:lnTo>
                    <a:pt x="177364" y="162692"/>
                  </a:lnTo>
                  <a:lnTo>
                    <a:pt x="177115" y="162560"/>
                  </a:lnTo>
                  <a:lnTo>
                    <a:pt x="175083" y="161290"/>
                  </a:lnTo>
                  <a:close/>
                </a:path>
                <a:path w="430530" h="187959">
                  <a:moveTo>
                    <a:pt x="177816" y="162560"/>
                  </a:moveTo>
                  <a:lnTo>
                    <a:pt x="177364" y="162692"/>
                  </a:lnTo>
                  <a:lnTo>
                    <a:pt x="178154" y="163113"/>
                  </a:lnTo>
                  <a:lnTo>
                    <a:pt x="177816" y="162560"/>
                  </a:lnTo>
                  <a:close/>
                </a:path>
                <a:path w="430530" h="187959">
                  <a:moveTo>
                    <a:pt x="145335" y="152400"/>
                  </a:moveTo>
                  <a:lnTo>
                    <a:pt x="143526" y="154275"/>
                  </a:lnTo>
                  <a:lnTo>
                    <a:pt x="146393" y="154940"/>
                  </a:lnTo>
                  <a:lnTo>
                    <a:pt x="149723" y="156210"/>
                  </a:lnTo>
                  <a:lnTo>
                    <a:pt x="156414" y="157480"/>
                  </a:lnTo>
                  <a:lnTo>
                    <a:pt x="158948" y="160020"/>
                  </a:lnTo>
                  <a:lnTo>
                    <a:pt x="163042" y="160020"/>
                  </a:lnTo>
                  <a:lnTo>
                    <a:pt x="165900" y="162560"/>
                  </a:lnTo>
                  <a:lnTo>
                    <a:pt x="170403" y="161290"/>
                  </a:lnTo>
                  <a:lnTo>
                    <a:pt x="165963" y="161290"/>
                  </a:lnTo>
                  <a:lnTo>
                    <a:pt x="165293" y="160020"/>
                  </a:lnTo>
                  <a:lnTo>
                    <a:pt x="163785" y="158750"/>
                  </a:lnTo>
                  <a:lnTo>
                    <a:pt x="160057" y="158750"/>
                  </a:lnTo>
                  <a:lnTo>
                    <a:pt x="157942" y="156210"/>
                  </a:lnTo>
                  <a:lnTo>
                    <a:pt x="155220" y="156210"/>
                  </a:lnTo>
                  <a:lnTo>
                    <a:pt x="150822" y="154940"/>
                  </a:lnTo>
                  <a:lnTo>
                    <a:pt x="147660" y="154940"/>
                  </a:lnTo>
                  <a:lnTo>
                    <a:pt x="145576" y="153670"/>
                  </a:lnTo>
                  <a:lnTo>
                    <a:pt x="145335" y="152400"/>
                  </a:lnTo>
                  <a:close/>
                </a:path>
                <a:path w="430530" h="187959">
                  <a:moveTo>
                    <a:pt x="44218" y="160020"/>
                  </a:moveTo>
                  <a:lnTo>
                    <a:pt x="40134" y="160020"/>
                  </a:lnTo>
                  <a:lnTo>
                    <a:pt x="42574" y="161290"/>
                  </a:lnTo>
                  <a:lnTo>
                    <a:pt x="44218" y="160020"/>
                  </a:lnTo>
                  <a:close/>
                </a:path>
                <a:path w="430530" h="187959">
                  <a:moveTo>
                    <a:pt x="168518" y="160020"/>
                  </a:moveTo>
                  <a:lnTo>
                    <a:pt x="165963" y="161290"/>
                  </a:lnTo>
                  <a:lnTo>
                    <a:pt x="170434" y="161290"/>
                  </a:lnTo>
                  <a:lnTo>
                    <a:pt x="168518" y="160020"/>
                  </a:lnTo>
                  <a:close/>
                </a:path>
                <a:path w="430530" h="187959">
                  <a:moveTo>
                    <a:pt x="56050" y="156210"/>
                  </a:moveTo>
                  <a:lnTo>
                    <a:pt x="50553" y="156210"/>
                  </a:lnTo>
                  <a:lnTo>
                    <a:pt x="54658" y="157480"/>
                  </a:lnTo>
                  <a:lnTo>
                    <a:pt x="56050" y="156210"/>
                  </a:lnTo>
                  <a:close/>
                </a:path>
                <a:path w="430530" h="187959">
                  <a:moveTo>
                    <a:pt x="142204" y="153968"/>
                  </a:moveTo>
                  <a:lnTo>
                    <a:pt x="142885" y="154940"/>
                  </a:lnTo>
                  <a:lnTo>
                    <a:pt x="143526" y="154275"/>
                  </a:lnTo>
                  <a:lnTo>
                    <a:pt x="142204" y="153968"/>
                  </a:lnTo>
                  <a:close/>
                </a:path>
                <a:path w="430530" h="187959">
                  <a:moveTo>
                    <a:pt x="372219" y="154395"/>
                  </a:moveTo>
                  <a:lnTo>
                    <a:pt x="371471" y="154628"/>
                  </a:lnTo>
                  <a:lnTo>
                    <a:pt x="372020" y="154940"/>
                  </a:lnTo>
                  <a:lnTo>
                    <a:pt x="372219" y="154395"/>
                  </a:lnTo>
                  <a:close/>
                </a:path>
                <a:path w="430530" h="187959">
                  <a:moveTo>
                    <a:pt x="379883" y="147217"/>
                  </a:moveTo>
                  <a:lnTo>
                    <a:pt x="377423" y="148590"/>
                  </a:lnTo>
                  <a:lnTo>
                    <a:pt x="375653" y="149860"/>
                  </a:lnTo>
                  <a:lnTo>
                    <a:pt x="372951" y="152400"/>
                  </a:lnTo>
                  <a:lnTo>
                    <a:pt x="372219" y="154395"/>
                  </a:lnTo>
                  <a:lnTo>
                    <a:pt x="374554" y="153670"/>
                  </a:lnTo>
                  <a:lnTo>
                    <a:pt x="379883" y="147217"/>
                  </a:lnTo>
                  <a:close/>
                </a:path>
                <a:path w="430530" h="187959">
                  <a:moveTo>
                    <a:pt x="141105" y="152400"/>
                  </a:moveTo>
                  <a:lnTo>
                    <a:pt x="139084" y="152400"/>
                  </a:lnTo>
                  <a:lnTo>
                    <a:pt x="140917" y="153670"/>
                  </a:lnTo>
                  <a:lnTo>
                    <a:pt x="142204" y="153968"/>
                  </a:lnTo>
                  <a:lnTo>
                    <a:pt x="141105" y="152400"/>
                  </a:lnTo>
                  <a:close/>
                </a:path>
                <a:path w="430530" h="187959">
                  <a:moveTo>
                    <a:pt x="85055" y="147320"/>
                  </a:moveTo>
                  <a:lnTo>
                    <a:pt x="82814" y="148590"/>
                  </a:lnTo>
                  <a:lnTo>
                    <a:pt x="81044" y="148590"/>
                  </a:lnTo>
                  <a:lnTo>
                    <a:pt x="80971" y="149860"/>
                  </a:lnTo>
                  <a:lnTo>
                    <a:pt x="78039" y="149860"/>
                  </a:lnTo>
                  <a:lnTo>
                    <a:pt x="75358" y="151130"/>
                  </a:lnTo>
                  <a:lnTo>
                    <a:pt x="72772" y="151130"/>
                  </a:lnTo>
                  <a:lnTo>
                    <a:pt x="76070" y="152400"/>
                  </a:lnTo>
                  <a:lnTo>
                    <a:pt x="82290" y="149860"/>
                  </a:lnTo>
                  <a:lnTo>
                    <a:pt x="86049" y="148536"/>
                  </a:lnTo>
                  <a:lnTo>
                    <a:pt x="86906" y="148317"/>
                  </a:lnTo>
                  <a:lnTo>
                    <a:pt x="85055" y="147320"/>
                  </a:lnTo>
                  <a:close/>
                </a:path>
                <a:path w="430530" h="187959">
                  <a:moveTo>
                    <a:pt x="134100" y="148590"/>
                  </a:moveTo>
                  <a:lnTo>
                    <a:pt x="127859" y="148590"/>
                  </a:lnTo>
                  <a:lnTo>
                    <a:pt x="132205" y="149860"/>
                  </a:lnTo>
                  <a:lnTo>
                    <a:pt x="135189" y="149860"/>
                  </a:lnTo>
                  <a:lnTo>
                    <a:pt x="136707" y="152400"/>
                  </a:lnTo>
                  <a:lnTo>
                    <a:pt x="137828" y="152400"/>
                  </a:lnTo>
                  <a:lnTo>
                    <a:pt x="134100" y="148590"/>
                  </a:lnTo>
                  <a:close/>
                </a:path>
                <a:path w="430530" h="187959">
                  <a:moveTo>
                    <a:pt x="120823" y="147320"/>
                  </a:moveTo>
                  <a:lnTo>
                    <a:pt x="113944" y="147320"/>
                  </a:lnTo>
                  <a:lnTo>
                    <a:pt x="117462" y="149860"/>
                  </a:lnTo>
                  <a:lnTo>
                    <a:pt x="120823" y="147320"/>
                  </a:lnTo>
                  <a:close/>
                </a:path>
                <a:path w="430530" h="187959">
                  <a:moveTo>
                    <a:pt x="88171" y="147994"/>
                  </a:moveTo>
                  <a:lnTo>
                    <a:pt x="86906" y="148317"/>
                  </a:lnTo>
                  <a:lnTo>
                    <a:pt x="87410" y="148590"/>
                  </a:lnTo>
                  <a:lnTo>
                    <a:pt x="88171" y="147994"/>
                  </a:lnTo>
                  <a:close/>
                </a:path>
                <a:path w="430530" h="187959">
                  <a:moveTo>
                    <a:pt x="98237" y="146050"/>
                  </a:moveTo>
                  <a:lnTo>
                    <a:pt x="95480" y="148536"/>
                  </a:lnTo>
                  <a:lnTo>
                    <a:pt x="97148" y="148590"/>
                  </a:lnTo>
                  <a:lnTo>
                    <a:pt x="102499" y="147320"/>
                  </a:lnTo>
                  <a:lnTo>
                    <a:pt x="104520" y="147320"/>
                  </a:lnTo>
                  <a:lnTo>
                    <a:pt x="98237" y="146050"/>
                  </a:lnTo>
                  <a:close/>
                </a:path>
                <a:path w="430530" h="187959">
                  <a:moveTo>
                    <a:pt x="113127" y="147320"/>
                  </a:moveTo>
                  <a:lnTo>
                    <a:pt x="102499" y="147320"/>
                  </a:lnTo>
                  <a:lnTo>
                    <a:pt x="110677" y="148590"/>
                  </a:lnTo>
                  <a:lnTo>
                    <a:pt x="111567" y="148590"/>
                  </a:lnTo>
                  <a:lnTo>
                    <a:pt x="113127" y="147320"/>
                  </a:lnTo>
                  <a:close/>
                </a:path>
                <a:path w="430530" h="187959">
                  <a:moveTo>
                    <a:pt x="122991" y="147320"/>
                  </a:moveTo>
                  <a:lnTo>
                    <a:pt x="120823" y="147320"/>
                  </a:lnTo>
                  <a:lnTo>
                    <a:pt x="125901" y="148590"/>
                  </a:lnTo>
                  <a:lnTo>
                    <a:pt x="129367" y="148590"/>
                  </a:lnTo>
                  <a:lnTo>
                    <a:pt x="122991" y="147320"/>
                  </a:lnTo>
                  <a:close/>
                </a:path>
                <a:path w="430530" h="187959">
                  <a:moveTo>
                    <a:pt x="94374" y="147320"/>
                  </a:moveTo>
                  <a:lnTo>
                    <a:pt x="92227" y="147320"/>
                  </a:lnTo>
                  <a:lnTo>
                    <a:pt x="95377" y="148536"/>
                  </a:lnTo>
                  <a:lnTo>
                    <a:pt x="94374" y="147320"/>
                  </a:lnTo>
                  <a:close/>
                </a:path>
                <a:path w="430530" h="187959">
                  <a:moveTo>
                    <a:pt x="92279" y="144780"/>
                  </a:moveTo>
                  <a:lnTo>
                    <a:pt x="88171" y="147994"/>
                  </a:lnTo>
                  <a:lnTo>
                    <a:pt x="90813" y="147320"/>
                  </a:lnTo>
                  <a:lnTo>
                    <a:pt x="94374" y="147320"/>
                  </a:lnTo>
                  <a:lnTo>
                    <a:pt x="92279" y="144780"/>
                  </a:lnTo>
                  <a:close/>
                </a:path>
                <a:path w="430530" h="187959">
                  <a:moveTo>
                    <a:pt x="111001" y="144780"/>
                  </a:moveTo>
                  <a:lnTo>
                    <a:pt x="104520" y="147320"/>
                  </a:lnTo>
                  <a:lnTo>
                    <a:pt x="117546" y="147320"/>
                  </a:lnTo>
                  <a:lnTo>
                    <a:pt x="111001" y="144780"/>
                  </a:lnTo>
                  <a:close/>
                </a:path>
                <a:path w="430530" h="187959">
                  <a:moveTo>
                    <a:pt x="382900" y="145533"/>
                  </a:moveTo>
                  <a:lnTo>
                    <a:pt x="380847" y="146050"/>
                  </a:lnTo>
                  <a:lnTo>
                    <a:pt x="379883" y="147217"/>
                  </a:lnTo>
                  <a:lnTo>
                    <a:pt x="382900" y="145533"/>
                  </a:lnTo>
                  <a:close/>
                </a:path>
                <a:path w="430530" h="187959">
                  <a:moveTo>
                    <a:pt x="401987" y="127000"/>
                  </a:moveTo>
                  <a:lnTo>
                    <a:pt x="399076" y="127000"/>
                  </a:lnTo>
                  <a:lnTo>
                    <a:pt x="395307" y="129540"/>
                  </a:lnTo>
                  <a:lnTo>
                    <a:pt x="394459" y="130810"/>
                  </a:lnTo>
                  <a:lnTo>
                    <a:pt x="393495" y="134620"/>
                  </a:lnTo>
                  <a:lnTo>
                    <a:pt x="390574" y="134620"/>
                  </a:lnTo>
                  <a:lnTo>
                    <a:pt x="386888" y="139700"/>
                  </a:lnTo>
                  <a:lnTo>
                    <a:pt x="384250" y="144780"/>
                  </a:lnTo>
                  <a:lnTo>
                    <a:pt x="382900" y="145533"/>
                  </a:lnTo>
                  <a:lnTo>
                    <a:pt x="385894" y="144780"/>
                  </a:lnTo>
                  <a:lnTo>
                    <a:pt x="390930" y="137160"/>
                  </a:lnTo>
                  <a:lnTo>
                    <a:pt x="394134" y="135890"/>
                  </a:lnTo>
                  <a:lnTo>
                    <a:pt x="396521" y="130810"/>
                  </a:lnTo>
                  <a:lnTo>
                    <a:pt x="398113" y="128270"/>
                  </a:lnTo>
                  <a:lnTo>
                    <a:pt x="401516" y="128270"/>
                  </a:lnTo>
                  <a:lnTo>
                    <a:pt x="401987" y="127000"/>
                  </a:lnTo>
                  <a:close/>
                </a:path>
                <a:path w="430530" h="187959">
                  <a:moveTo>
                    <a:pt x="390302" y="0"/>
                  </a:moveTo>
                  <a:lnTo>
                    <a:pt x="388407" y="0"/>
                  </a:lnTo>
                  <a:lnTo>
                    <a:pt x="392385" y="2540"/>
                  </a:lnTo>
                  <a:lnTo>
                    <a:pt x="396459" y="5080"/>
                  </a:lnTo>
                  <a:lnTo>
                    <a:pt x="402301" y="8890"/>
                  </a:lnTo>
                  <a:lnTo>
                    <a:pt x="407160" y="12700"/>
                  </a:lnTo>
                  <a:lnTo>
                    <a:pt x="408563" y="13970"/>
                  </a:lnTo>
                  <a:lnTo>
                    <a:pt x="412762" y="16510"/>
                  </a:lnTo>
                  <a:lnTo>
                    <a:pt x="412144" y="19050"/>
                  </a:lnTo>
                  <a:lnTo>
                    <a:pt x="413568" y="22860"/>
                  </a:lnTo>
                  <a:lnTo>
                    <a:pt x="413736" y="22860"/>
                  </a:lnTo>
                  <a:lnTo>
                    <a:pt x="415882" y="25400"/>
                  </a:lnTo>
                  <a:lnTo>
                    <a:pt x="416919" y="27940"/>
                  </a:lnTo>
                  <a:lnTo>
                    <a:pt x="417715" y="31750"/>
                  </a:lnTo>
                  <a:lnTo>
                    <a:pt x="418123" y="34290"/>
                  </a:lnTo>
                  <a:lnTo>
                    <a:pt x="421170" y="35560"/>
                  </a:lnTo>
                  <a:lnTo>
                    <a:pt x="421599" y="36830"/>
                  </a:lnTo>
                  <a:lnTo>
                    <a:pt x="421065" y="40640"/>
                  </a:lnTo>
                  <a:lnTo>
                    <a:pt x="421704" y="40640"/>
                  </a:lnTo>
                  <a:lnTo>
                    <a:pt x="423474" y="44450"/>
                  </a:lnTo>
                  <a:lnTo>
                    <a:pt x="424154" y="45720"/>
                  </a:lnTo>
                  <a:lnTo>
                    <a:pt x="424476" y="49530"/>
                  </a:lnTo>
                  <a:lnTo>
                    <a:pt x="424521" y="53340"/>
                  </a:lnTo>
                  <a:lnTo>
                    <a:pt x="427222" y="59690"/>
                  </a:lnTo>
                  <a:lnTo>
                    <a:pt x="427254" y="62230"/>
                  </a:lnTo>
                  <a:lnTo>
                    <a:pt x="424165" y="67310"/>
                  </a:lnTo>
                  <a:lnTo>
                    <a:pt x="424034" y="68580"/>
                  </a:lnTo>
                  <a:lnTo>
                    <a:pt x="423951" y="72390"/>
                  </a:lnTo>
                  <a:lnTo>
                    <a:pt x="424070" y="78740"/>
                  </a:lnTo>
                  <a:lnTo>
                    <a:pt x="422447" y="83820"/>
                  </a:lnTo>
                  <a:lnTo>
                    <a:pt x="418531" y="90170"/>
                  </a:lnTo>
                  <a:lnTo>
                    <a:pt x="417160" y="92710"/>
                  </a:lnTo>
                  <a:lnTo>
                    <a:pt x="419243" y="95250"/>
                  </a:lnTo>
                  <a:lnTo>
                    <a:pt x="418259" y="95250"/>
                  </a:lnTo>
                  <a:lnTo>
                    <a:pt x="415369" y="96520"/>
                  </a:lnTo>
                  <a:lnTo>
                    <a:pt x="414154" y="99060"/>
                  </a:lnTo>
                  <a:lnTo>
                    <a:pt x="415453" y="101600"/>
                  </a:lnTo>
                  <a:lnTo>
                    <a:pt x="415139" y="102870"/>
                  </a:lnTo>
                  <a:lnTo>
                    <a:pt x="412668" y="104140"/>
                  </a:lnTo>
                  <a:lnTo>
                    <a:pt x="411652" y="105410"/>
                  </a:lnTo>
                  <a:lnTo>
                    <a:pt x="411568" y="109220"/>
                  </a:lnTo>
                  <a:lnTo>
                    <a:pt x="410710" y="110490"/>
                  </a:lnTo>
                  <a:lnTo>
                    <a:pt x="409327" y="111760"/>
                  </a:lnTo>
                  <a:lnTo>
                    <a:pt x="408898" y="113030"/>
                  </a:lnTo>
                  <a:lnTo>
                    <a:pt x="408176" y="116840"/>
                  </a:lnTo>
                  <a:lnTo>
                    <a:pt x="407380" y="118110"/>
                  </a:lnTo>
                  <a:lnTo>
                    <a:pt x="404720" y="119380"/>
                  </a:lnTo>
                  <a:lnTo>
                    <a:pt x="404385" y="120650"/>
                  </a:lnTo>
                  <a:lnTo>
                    <a:pt x="403474" y="123190"/>
                  </a:lnTo>
                  <a:lnTo>
                    <a:pt x="401244" y="124460"/>
                  </a:lnTo>
                  <a:lnTo>
                    <a:pt x="399600" y="124460"/>
                  </a:lnTo>
                  <a:lnTo>
                    <a:pt x="399746" y="127000"/>
                  </a:lnTo>
                  <a:lnTo>
                    <a:pt x="402752" y="127000"/>
                  </a:lnTo>
                  <a:lnTo>
                    <a:pt x="402992" y="125730"/>
                  </a:lnTo>
                  <a:lnTo>
                    <a:pt x="407589" y="124460"/>
                  </a:lnTo>
                  <a:lnTo>
                    <a:pt x="406846" y="119380"/>
                  </a:lnTo>
                  <a:lnTo>
                    <a:pt x="411254" y="116840"/>
                  </a:lnTo>
                  <a:lnTo>
                    <a:pt x="410793" y="113030"/>
                  </a:lnTo>
                  <a:lnTo>
                    <a:pt x="412416" y="107950"/>
                  </a:lnTo>
                  <a:lnTo>
                    <a:pt x="412846" y="105410"/>
                  </a:lnTo>
                  <a:lnTo>
                    <a:pt x="416866" y="102870"/>
                  </a:lnTo>
                  <a:lnTo>
                    <a:pt x="416322" y="101600"/>
                  </a:lnTo>
                  <a:lnTo>
                    <a:pt x="417463" y="97790"/>
                  </a:lnTo>
                  <a:lnTo>
                    <a:pt x="419086" y="96520"/>
                  </a:lnTo>
                  <a:lnTo>
                    <a:pt x="421442" y="93980"/>
                  </a:lnTo>
                  <a:lnTo>
                    <a:pt x="421934" y="92710"/>
                  </a:lnTo>
                  <a:lnTo>
                    <a:pt x="420563" y="90170"/>
                  </a:lnTo>
                  <a:lnTo>
                    <a:pt x="420678" y="88900"/>
                  </a:lnTo>
                  <a:lnTo>
                    <a:pt x="423714" y="86360"/>
                  </a:lnTo>
                  <a:lnTo>
                    <a:pt x="424028" y="83820"/>
                  </a:lnTo>
                  <a:lnTo>
                    <a:pt x="424102" y="80010"/>
                  </a:lnTo>
                  <a:lnTo>
                    <a:pt x="424646" y="78740"/>
                  </a:lnTo>
                  <a:lnTo>
                    <a:pt x="425034" y="76200"/>
                  </a:lnTo>
                  <a:lnTo>
                    <a:pt x="425463" y="74930"/>
                  </a:lnTo>
                  <a:lnTo>
                    <a:pt x="424667" y="72390"/>
                  </a:lnTo>
                  <a:lnTo>
                    <a:pt x="424918" y="71120"/>
                  </a:lnTo>
                  <a:lnTo>
                    <a:pt x="427149" y="71120"/>
                  </a:lnTo>
                  <a:lnTo>
                    <a:pt x="426824" y="68580"/>
                  </a:lnTo>
                  <a:lnTo>
                    <a:pt x="427243" y="67310"/>
                  </a:lnTo>
                  <a:lnTo>
                    <a:pt x="428164" y="67310"/>
                  </a:lnTo>
                  <a:lnTo>
                    <a:pt x="429180" y="63500"/>
                  </a:lnTo>
                  <a:lnTo>
                    <a:pt x="430091" y="59690"/>
                  </a:lnTo>
                  <a:lnTo>
                    <a:pt x="430426" y="57150"/>
                  </a:lnTo>
                  <a:lnTo>
                    <a:pt x="428531" y="53340"/>
                  </a:lnTo>
                  <a:lnTo>
                    <a:pt x="428887" y="49530"/>
                  </a:lnTo>
                  <a:lnTo>
                    <a:pt x="424918" y="40640"/>
                  </a:lnTo>
                  <a:lnTo>
                    <a:pt x="423536" y="33020"/>
                  </a:lnTo>
                  <a:lnTo>
                    <a:pt x="418542" y="25400"/>
                  </a:lnTo>
                  <a:lnTo>
                    <a:pt x="418165" y="22860"/>
                  </a:lnTo>
                  <a:lnTo>
                    <a:pt x="414688" y="20320"/>
                  </a:lnTo>
                  <a:lnTo>
                    <a:pt x="414636" y="19050"/>
                  </a:lnTo>
                  <a:lnTo>
                    <a:pt x="412280" y="13970"/>
                  </a:lnTo>
                  <a:lnTo>
                    <a:pt x="408710" y="11430"/>
                  </a:lnTo>
                  <a:lnTo>
                    <a:pt x="401495" y="5080"/>
                  </a:lnTo>
                  <a:lnTo>
                    <a:pt x="396333" y="2540"/>
                  </a:lnTo>
                  <a:lnTo>
                    <a:pt x="390302" y="0"/>
                  </a:lnTo>
                  <a:close/>
                </a:path>
                <a:path w="430530" h="187959">
                  <a:moveTo>
                    <a:pt x="427149" y="71120"/>
                  </a:moveTo>
                  <a:lnTo>
                    <a:pt x="424918" y="71120"/>
                  </a:lnTo>
                  <a:lnTo>
                    <a:pt x="426552" y="72390"/>
                  </a:lnTo>
                  <a:lnTo>
                    <a:pt x="427149" y="71120"/>
                  </a:lnTo>
                  <a:close/>
                </a:path>
              </a:pathLst>
            </a:custGeom>
            <a:solidFill>
              <a:srgbClr val="F6EA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8558670" y="7754591"/>
              <a:ext cx="294640" cy="137795"/>
            </a:xfrm>
            <a:custGeom>
              <a:avLst/>
              <a:gdLst/>
              <a:ahLst/>
              <a:cxnLst/>
              <a:rect l="l" t="t" r="r" b="b"/>
              <a:pathLst>
                <a:path w="294640" h="137795">
                  <a:moveTo>
                    <a:pt x="292273" y="0"/>
                  </a:moveTo>
                  <a:lnTo>
                    <a:pt x="290860" y="753"/>
                  </a:lnTo>
                  <a:lnTo>
                    <a:pt x="291394" y="2261"/>
                  </a:lnTo>
                  <a:lnTo>
                    <a:pt x="290954" y="5591"/>
                  </a:lnTo>
                  <a:lnTo>
                    <a:pt x="289467" y="7570"/>
                  </a:lnTo>
                  <a:lnTo>
                    <a:pt x="290012" y="12031"/>
                  </a:lnTo>
                  <a:lnTo>
                    <a:pt x="288441" y="19360"/>
                  </a:lnTo>
                  <a:lnTo>
                    <a:pt x="288378" y="22805"/>
                  </a:lnTo>
                  <a:lnTo>
                    <a:pt x="286954" y="28836"/>
                  </a:lnTo>
                  <a:lnTo>
                    <a:pt x="286556" y="31779"/>
                  </a:lnTo>
                  <a:lnTo>
                    <a:pt x="283656" y="39108"/>
                  </a:lnTo>
                  <a:lnTo>
                    <a:pt x="280818" y="43213"/>
                  </a:lnTo>
                  <a:lnTo>
                    <a:pt x="279907" y="48103"/>
                  </a:lnTo>
                  <a:lnTo>
                    <a:pt x="277373" y="50354"/>
                  </a:lnTo>
                  <a:lnTo>
                    <a:pt x="277405" y="53715"/>
                  </a:lnTo>
                  <a:lnTo>
                    <a:pt x="275310" y="58301"/>
                  </a:lnTo>
                  <a:lnTo>
                    <a:pt x="273007" y="64720"/>
                  </a:lnTo>
                  <a:lnTo>
                    <a:pt x="271216" y="67149"/>
                  </a:lnTo>
                  <a:lnTo>
                    <a:pt x="268766" y="71568"/>
                  </a:lnTo>
                  <a:lnTo>
                    <a:pt x="266850" y="73107"/>
                  </a:lnTo>
                  <a:lnTo>
                    <a:pt x="263793" y="72783"/>
                  </a:lnTo>
                  <a:lnTo>
                    <a:pt x="263290" y="72940"/>
                  </a:lnTo>
                  <a:lnTo>
                    <a:pt x="261269" y="75819"/>
                  </a:lnTo>
                  <a:lnTo>
                    <a:pt x="258431" y="77463"/>
                  </a:lnTo>
                  <a:lnTo>
                    <a:pt x="257217" y="81180"/>
                  </a:lnTo>
                  <a:lnTo>
                    <a:pt x="254547" y="82500"/>
                  </a:lnTo>
                  <a:lnTo>
                    <a:pt x="253531" y="85264"/>
                  </a:lnTo>
                  <a:lnTo>
                    <a:pt x="249060" y="87494"/>
                  </a:lnTo>
                  <a:lnTo>
                    <a:pt x="247290" y="88761"/>
                  </a:lnTo>
                  <a:lnTo>
                    <a:pt x="247018" y="92499"/>
                  </a:lnTo>
                  <a:lnTo>
                    <a:pt x="246348" y="93211"/>
                  </a:lnTo>
                  <a:lnTo>
                    <a:pt x="240118" y="96206"/>
                  </a:lnTo>
                  <a:lnTo>
                    <a:pt x="235008" y="98133"/>
                  </a:lnTo>
                  <a:lnTo>
                    <a:pt x="231050" y="104593"/>
                  </a:lnTo>
                  <a:lnTo>
                    <a:pt x="229029" y="104206"/>
                  </a:lnTo>
                  <a:lnTo>
                    <a:pt x="228422" y="104426"/>
                  </a:lnTo>
                  <a:lnTo>
                    <a:pt x="227186" y="106237"/>
                  </a:lnTo>
                  <a:lnTo>
                    <a:pt x="222359" y="107871"/>
                  </a:lnTo>
                  <a:lnTo>
                    <a:pt x="222412" y="109829"/>
                  </a:lnTo>
                  <a:lnTo>
                    <a:pt x="220988" y="113787"/>
                  </a:lnTo>
                  <a:lnTo>
                    <a:pt x="219438" y="115022"/>
                  </a:lnTo>
                  <a:lnTo>
                    <a:pt x="214653" y="115692"/>
                  </a:lnTo>
                  <a:lnTo>
                    <a:pt x="206580" y="120341"/>
                  </a:lnTo>
                  <a:lnTo>
                    <a:pt x="204297" y="122394"/>
                  </a:lnTo>
                  <a:lnTo>
                    <a:pt x="201512" y="121724"/>
                  </a:lnTo>
                  <a:lnTo>
                    <a:pt x="199020" y="123127"/>
                  </a:lnTo>
                  <a:lnTo>
                    <a:pt x="194140" y="122519"/>
                  </a:lnTo>
                  <a:lnTo>
                    <a:pt x="191973" y="122655"/>
                  </a:lnTo>
                  <a:lnTo>
                    <a:pt x="189575" y="125043"/>
                  </a:lnTo>
                  <a:lnTo>
                    <a:pt x="187868" y="125210"/>
                  </a:lnTo>
                  <a:lnTo>
                    <a:pt x="183753" y="125179"/>
                  </a:lnTo>
                  <a:lnTo>
                    <a:pt x="180340" y="127022"/>
                  </a:lnTo>
                  <a:lnTo>
                    <a:pt x="174088" y="131022"/>
                  </a:lnTo>
                  <a:lnTo>
                    <a:pt x="170968" y="132488"/>
                  </a:lnTo>
                  <a:lnTo>
                    <a:pt x="167104" y="133598"/>
                  </a:lnTo>
                  <a:lnTo>
                    <a:pt x="166560" y="133598"/>
                  </a:lnTo>
                  <a:lnTo>
                    <a:pt x="164560" y="132739"/>
                  </a:lnTo>
                  <a:lnTo>
                    <a:pt x="163251" y="133105"/>
                  </a:lnTo>
                  <a:lnTo>
                    <a:pt x="159859" y="134885"/>
                  </a:lnTo>
                  <a:lnTo>
                    <a:pt x="157607" y="134686"/>
                  </a:lnTo>
                  <a:lnTo>
                    <a:pt x="152487" y="133367"/>
                  </a:lnTo>
                  <a:lnTo>
                    <a:pt x="149241" y="134257"/>
                  </a:lnTo>
                  <a:lnTo>
                    <a:pt x="145974" y="132948"/>
                  </a:lnTo>
                  <a:lnTo>
                    <a:pt x="145346" y="133189"/>
                  </a:lnTo>
                  <a:lnTo>
                    <a:pt x="143817" y="134215"/>
                  </a:lnTo>
                  <a:lnTo>
                    <a:pt x="138613" y="133011"/>
                  </a:lnTo>
                  <a:lnTo>
                    <a:pt x="133200" y="133744"/>
                  </a:lnTo>
                  <a:lnTo>
                    <a:pt x="132310" y="134016"/>
                  </a:lnTo>
                  <a:lnTo>
                    <a:pt x="129284" y="132571"/>
                  </a:lnTo>
                  <a:lnTo>
                    <a:pt x="126760" y="132739"/>
                  </a:lnTo>
                  <a:lnTo>
                    <a:pt x="123273" y="131692"/>
                  </a:lnTo>
                  <a:lnTo>
                    <a:pt x="122100" y="131734"/>
                  </a:lnTo>
                  <a:lnTo>
                    <a:pt x="119577" y="132393"/>
                  </a:lnTo>
                  <a:lnTo>
                    <a:pt x="112425" y="130791"/>
                  </a:lnTo>
                  <a:lnTo>
                    <a:pt x="94719" y="128404"/>
                  </a:lnTo>
                  <a:lnTo>
                    <a:pt x="85746" y="125682"/>
                  </a:lnTo>
                  <a:lnTo>
                    <a:pt x="80856" y="124676"/>
                  </a:lnTo>
                  <a:lnTo>
                    <a:pt x="73149" y="123462"/>
                  </a:lnTo>
                  <a:lnTo>
                    <a:pt x="70374" y="122676"/>
                  </a:lnTo>
                  <a:lnTo>
                    <a:pt x="67474" y="121032"/>
                  </a:lnTo>
                  <a:lnTo>
                    <a:pt x="63851" y="120551"/>
                  </a:lnTo>
                  <a:lnTo>
                    <a:pt x="61369" y="117650"/>
                  </a:lnTo>
                  <a:lnTo>
                    <a:pt x="57893" y="116499"/>
                  </a:lnTo>
                  <a:lnTo>
                    <a:pt x="57631" y="116342"/>
                  </a:lnTo>
                  <a:lnTo>
                    <a:pt x="53621" y="116478"/>
                  </a:lnTo>
                  <a:lnTo>
                    <a:pt x="50626" y="113504"/>
                  </a:lnTo>
                  <a:lnTo>
                    <a:pt x="45223" y="112551"/>
                  </a:lnTo>
                  <a:lnTo>
                    <a:pt x="44113" y="110949"/>
                  </a:lnTo>
                  <a:lnTo>
                    <a:pt x="37590" y="109577"/>
                  </a:lnTo>
                  <a:lnTo>
                    <a:pt x="32533" y="108708"/>
                  </a:lnTo>
                  <a:lnTo>
                    <a:pt x="24805" y="104488"/>
                  </a:lnTo>
                  <a:lnTo>
                    <a:pt x="21056" y="104656"/>
                  </a:lnTo>
                  <a:lnTo>
                    <a:pt x="12826" y="101410"/>
                  </a:lnTo>
                  <a:lnTo>
                    <a:pt x="2041" y="98216"/>
                  </a:lnTo>
                  <a:lnTo>
                    <a:pt x="628" y="97169"/>
                  </a:lnTo>
                  <a:lnTo>
                    <a:pt x="0" y="99096"/>
                  </a:lnTo>
                  <a:lnTo>
                    <a:pt x="1486" y="98887"/>
                  </a:lnTo>
                  <a:lnTo>
                    <a:pt x="2429" y="99096"/>
                  </a:lnTo>
                  <a:lnTo>
                    <a:pt x="6418" y="101368"/>
                  </a:lnTo>
                  <a:lnTo>
                    <a:pt x="9884" y="101902"/>
                  </a:lnTo>
                  <a:lnTo>
                    <a:pt x="14250" y="102970"/>
                  </a:lnTo>
                  <a:lnTo>
                    <a:pt x="16187" y="104897"/>
                  </a:lnTo>
                  <a:lnTo>
                    <a:pt x="17978" y="105787"/>
                  </a:lnTo>
                  <a:lnTo>
                    <a:pt x="22805" y="104918"/>
                  </a:lnTo>
                  <a:lnTo>
                    <a:pt x="25109" y="105389"/>
                  </a:lnTo>
                  <a:lnTo>
                    <a:pt x="27391" y="107703"/>
                  </a:lnTo>
                  <a:lnTo>
                    <a:pt x="42857" y="111996"/>
                  </a:lnTo>
                  <a:lnTo>
                    <a:pt x="46951" y="115556"/>
                  </a:lnTo>
                  <a:lnTo>
                    <a:pt x="51234" y="116729"/>
                  </a:lnTo>
                  <a:lnTo>
                    <a:pt x="58783" y="117860"/>
                  </a:lnTo>
                  <a:lnTo>
                    <a:pt x="60825" y="120184"/>
                  </a:lnTo>
                  <a:lnTo>
                    <a:pt x="67579" y="122980"/>
                  </a:lnTo>
                  <a:lnTo>
                    <a:pt x="71474" y="125158"/>
                  </a:lnTo>
                  <a:lnTo>
                    <a:pt x="79002" y="125891"/>
                  </a:lnTo>
                  <a:lnTo>
                    <a:pt x="81861" y="127085"/>
                  </a:lnTo>
                  <a:lnTo>
                    <a:pt x="89997" y="128655"/>
                  </a:lnTo>
                  <a:lnTo>
                    <a:pt x="94949" y="130456"/>
                  </a:lnTo>
                  <a:lnTo>
                    <a:pt x="103714" y="130896"/>
                  </a:lnTo>
                  <a:lnTo>
                    <a:pt x="107075" y="132645"/>
                  </a:lnTo>
                  <a:lnTo>
                    <a:pt x="113567" y="132833"/>
                  </a:lnTo>
                  <a:lnTo>
                    <a:pt x="116237" y="133650"/>
                  </a:lnTo>
                  <a:lnTo>
                    <a:pt x="119807" y="135011"/>
                  </a:lnTo>
                  <a:lnTo>
                    <a:pt x="121755" y="133618"/>
                  </a:lnTo>
                  <a:lnTo>
                    <a:pt x="123441" y="134299"/>
                  </a:lnTo>
                  <a:lnTo>
                    <a:pt x="129001" y="134896"/>
                  </a:lnTo>
                  <a:lnTo>
                    <a:pt x="132509" y="136362"/>
                  </a:lnTo>
                  <a:lnTo>
                    <a:pt x="140393" y="136215"/>
                  </a:lnTo>
                  <a:lnTo>
                    <a:pt x="144372" y="137608"/>
                  </a:lnTo>
                  <a:lnTo>
                    <a:pt x="149859" y="137294"/>
                  </a:lnTo>
                  <a:lnTo>
                    <a:pt x="150801" y="136226"/>
                  </a:lnTo>
                  <a:lnTo>
                    <a:pt x="155178" y="136163"/>
                  </a:lnTo>
                  <a:lnTo>
                    <a:pt x="158078" y="136980"/>
                  </a:lnTo>
                  <a:lnTo>
                    <a:pt x="162916" y="136529"/>
                  </a:lnTo>
                  <a:lnTo>
                    <a:pt x="166193" y="135325"/>
                  </a:lnTo>
                  <a:lnTo>
                    <a:pt x="172476" y="134100"/>
                  </a:lnTo>
                  <a:lnTo>
                    <a:pt x="173795" y="134006"/>
                  </a:lnTo>
                  <a:lnTo>
                    <a:pt x="175732" y="132310"/>
                  </a:lnTo>
                  <a:lnTo>
                    <a:pt x="176738" y="131912"/>
                  </a:lnTo>
                  <a:lnTo>
                    <a:pt x="181177" y="131870"/>
                  </a:lnTo>
                  <a:lnTo>
                    <a:pt x="183575" y="129587"/>
                  </a:lnTo>
                  <a:lnTo>
                    <a:pt x="188612" y="127545"/>
                  </a:lnTo>
                  <a:lnTo>
                    <a:pt x="190706" y="126383"/>
                  </a:lnTo>
                  <a:lnTo>
                    <a:pt x="193711" y="126990"/>
                  </a:lnTo>
                  <a:lnTo>
                    <a:pt x="194203" y="126791"/>
                  </a:lnTo>
                  <a:lnTo>
                    <a:pt x="195962" y="123043"/>
                  </a:lnTo>
                  <a:lnTo>
                    <a:pt x="199187" y="124163"/>
                  </a:lnTo>
                  <a:lnTo>
                    <a:pt x="204255" y="124477"/>
                  </a:lnTo>
                  <a:lnTo>
                    <a:pt x="206150" y="123577"/>
                  </a:lnTo>
                  <a:lnTo>
                    <a:pt x="210527" y="119085"/>
                  </a:lnTo>
                  <a:lnTo>
                    <a:pt x="213469" y="116896"/>
                  </a:lnTo>
                  <a:lnTo>
                    <a:pt x="220244" y="116635"/>
                  </a:lnTo>
                  <a:lnTo>
                    <a:pt x="222066" y="114959"/>
                  </a:lnTo>
                  <a:lnTo>
                    <a:pt x="223951" y="109462"/>
                  </a:lnTo>
                  <a:lnTo>
                    <a:pt x="226233" y="107703"/>
                  </a:lnTo>
                  <a:lnTo>
                    <a:pt x="231835" y="106593"/>
                  </a:lnTo>
                  <a:lnTo>
                    <a:pt x="233259" y="104991"/>
                  </a:lnTo>
                  <a:lnTo>
                    <a:pt x="235500" y="101075"/>
                  </a:lnTo>
                  <a:lnTo>
                    <a:pt x="242526" y="97180"/>
                  </a:lnTo>
                  <a:lnTo>
                    <a:pt x="246578" y="95860"/>
                  </a:lnTo>
                  <a:lnTo>
                    <a:pt x="249730" y="91829"/>
                  </a:lnTo>
                  <a:lnTo>
                    <a:pt x="250002" y="88615"/>
                  </a:lnTo>
                  <a:lnTo>
                    <a:pt x="251720" y="87683"/>
                  </a:lnTo>
                  <a:lnTo>
                    <a:pt x="255175" y="88049"/>
                  </a:lnTo>
                  <a:lnTo>
                    <a:pt x="255583" y="87693"/>
                  </a:lnTo>
                  <a:lnTo>
                    <a:pt x="255259" y="85411"/>
                  </a:lnTo>
                  <a:lnTo>
                    <a:pt x="255719" y="84500"/>
                  </a:lnTo>
                  <a:lnTo>
                    <a:pt x="257866" y="84060"/>
                  </a:lnTo>
                  <a:lnTo>
                    <a:pt x="258630" y="82887"/>
                  </a:lnTo>
                  <a:lnTo>
                    <a:pt x="259698" y="80301"/>
                  </a:lnTo>
                  <a:lnTo>
                    <a:pt x="262264" y="78950"/>
                  </a:lnTo>
                  <a:lnTo>
                    <a:pt x="264389" y="75432"/>
                  </a:lnTo>
                  <a:lnTo>
                    <a:pt x="266002" y="75526"/>
                  </a:lnTo>
                  <a:lnTo>
                    <a:pt x="270724" y="73840"/>
                  </a:lnTo>
                  <a:lnTo>
                    <a:pt x="271782" y="70950"/>
                  </a:lnTo>
                  <a:lnTo>
                    <a:pt x="272703" y="67013"/>
                  </a:lnTo>
                  <a:lnTo>
                    <a:pt x="272703" y="66312"/>
                  </a:lnTo>
                  <a:lnTo>
                    <a:pt x="275153" y="64919"/>
                  </a:lnTo>
                  <a:lnTo>
                    <a:pt x="275625" y="63212"/>
                  </a:lnTo>
                  <a:lnTo>
                    <a:pt x="275771" y="60291"/>
                  </a:lnTo>
                  <a:lnTo>
                    <a:pt x="276075" y="59338"/>
                  </a:lnTo>
                  <a:lnTo>
                    <a:pt x="277656" y="57767"/>
                  </a:lnTo>
                  <a:lnTo>
                    <a:pt x="278211" y="56951"/>
                  </a:lnTo>
                  <a:lnTo>
                    <a:pt x="278714" y="52480"/>
                  </a:lnTo>
                  <a:lnTo>
                    <a:pt x="281206" y="49841"/>
                  </a:lnTo>
                  <a:lnTo>
                    <a:pt x="282075" y="45150"/>
                  </a:lnTo>
                  <a:lnTo>
                    <a:pt x="285687" y="39496"/>
                  </a:lnTo>
                  <a:lnTo>
                    <a:pt x="285719" y="37140"/>
                  </a:lnTo>
                  <a:lnTo>
                    <a:pt x="289237" y="34365"/>
                  </a:lnTo>
                  <a:lnTo>
                    <a:pt x="287090" y="30135"/>
                  </a:lnTo>
                  <a:lnTo>
                    <a:pt x="290629" y="23967"/>
                  </a:lnTo>
                  <a:lnTo>
                    <a:pt x="290242" y="20585"/>
                  </a:lnTo>
                  <a:lnTo>
                    <a:pt x="290650" y="15078"/>
                  </a:lnTo>
                  <a:lnTo>
                    <a:pt x="292326" y="8858"/>
                  </a:lnTo>
                  <a:lnTo>
                    <a:pt x="293111" y="7046"/>
                  </a:lnTo>
                  <a:lnTo>
                    <a:pt x="292546" y="4345"/>
                  </a:lnTo>
                  <a:lnTo>
                    <a:pt x="292703" y="3748"/>
                  </a:lnTo>
                  <a:lnTo>
                    <a:pt x="294608" y="1706"/>
                  </a:lnTo>
                  <a:lnTo>
                    <a:pt x="294231" y="638"/>
                  </a:lnTo>
                  <a:lnTo>
                    <a:pt x="292273" y="0"/>
                  </a:lnTo>
                  <a:close/>
                </a:path>
              </a:pathLst>
            </a:custGeom>
            <a:solidFill>
              <a:srgbClr val="F4E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8517677" y="7985264"/>
              <a:ext cx="107314" cy="83820"/>
            </a:xfrm>
            <a:custGeom>
              <a:avLst/>
              <a:gdLst/>
              <a:ahLst/>
              <a:cxnLst/>
              <a:rect l="l" t="t" r="r" b="b"/>
              <a:pathLst>
                <a:path w="107315" h="83820">
                  <a:moveTo>
                    <a:pt x="38595" y="0"/>
                  </a:moveTo>
                  <a:lnTo>
                    <a:pt x="37548" y="931"/>
                  </a:lnTo>
                  <a:lnTo>
                    <a:pt x="36543" y="5413"/>
                  </a:lnTo>
                  <a:lnTo>
                    <a:pt x="34888" y="8334"/>
                  </a:lnTo>
                  <a:lnTo>
                    <a:pt x="34040" y="14156"/>
                  </a:lnTo>
                  <a:lnTo>
                    <a:pt x="32239" y="16376"/>
                  </a:lnTo>
                  <a:lnTo>
                    <a:pt x="30752" y="19287"/>
                  </a:lnTo>
                  <a:lnTo>
                    <a:pt x="30040" y="19852"/>
                  </a:lnTo>
                  <a:lnTo>
                    <a:pt x="30145" y="24763"/>
                  </a:lnTo>
                  <a:lnTo>
                    <a:pt x="27601" y="28281"/>
                  </a:lnTo>
                  <a:lnTo>
                    <a:pt x="23486" y="41161"/>
                  </a:lnTo>
                  <a:lnTo>
                    <a:pt x="19151" y="47255"/>
                  </a:lnTo>
                  <a:lnTo>
                    <a:pt x="19161" y="50249"/>
                  </a:lnTo>
                  <a:lnTo>
                    <a:pt x="17036" y="53474"/>
                  </a:lnTo>
                  <a:lnTo>
                    <a:pt x="15580" y="56134"/>
                  </a:lnTo>
                  <a:lnTo>
                    <a:pt x="14962" y="59087"/>
                  </a:lnTo>
                  <a:lnTo>
                    <a:pt x="10963" y="64762"/>
                  </a:lnTo>
                  <a:lnTo>
                    <a:pt x="8450" y="67537"/>
                  </a:lnTo>
                  <a:lnTo>
                    <a:pt x="3455" y="74919"/>
                  </a:lnTo>
                  <a:lnTo>
                    <a:pt x="691" y="76625"/>
                  </a:lnTo>
                  <a:lnTo>
                    <a:pt x="0" y="76814"/>
                  </a:lnTo>
                  <a:lnTo>
                    <a:pt x="167" y="77725"/>
                  </a:lnTo>
                  <a:lnTo>
                    <a:pt x="2408" y="77840"/>
                  </a:lnTo>
                  <a:lnTo>
                    <a:pt x="3277" y="75735"/>
                  </a:lnTo>
                  <a:lnTo>
                    <a:pt x="9685" y="71725"/>
                  </a:lnTo>
                  <a:lnTo>
                    <a:pt x="13339" y="67442"/>
                  </a:lnTo>
                  <a:lnTo>
                    <a:pt x="16638" y="62490"/>
                  </a:lnTo>
                  <a:lnTo>
                    <a:pt x="17266" y="62270"/>
                  </a:lnTo>
                  <a:lnTo>
                    <a:pt x="18271" y="62930"/>
                  </a:lnTo>
                  <a:lnTo>
                    <a:pt x="17276" y="64259"/>
                  </a:lnTo>
                  <a:lnTo>
                    <a:pt x="14376" y="69024"/>
                  </a:lnTo>
                  <a:lnTo>
                    <a:pt x="11873" y="74039"/>
                  </a:lnTo>
                  <a:lnTo>
                    <a:pt x="5978" y="80259"/>
                  </a:lnTo>
                  <a:lnTo>
                    <a:pt x="3601" y="81819"/>
                  </a:lnTo>
                  <a:lnTo>
                    <a:pt x="4282" y="83337"/>
                  </a:lnTo>
                  <a:lnTo>
                    <a:pt x="16292" y="73568"/>
                  </a:lnTo>
                  <a:lnTo>
                    <a:pt x="19507" y="71013"/>
                  </a:lnTo>
                  <a:lnTo>
                    <a:pt x="20711" y="66772"/>
                  </a:lnTo>
                  <a:lnTo>
                    <a:pt x="23360" y="63799"/>
                  </a:lnTo>
                  <a:lnTo>
                    <a:pt x="25475" y="57924"/>
                  </a:lnTo>
                  <a:lnTo>
                    <a:pt x="26941" y="55998"/>
                  </a:lnTo>
                  <a:lnTo>
                    <a:pt x="28208" y="53987"/>
                  </a:lnTo>
                  <a:lnTo>
                    <a:pt x="30365" y="47024"/>
                  </a:lnTo>
                  <a:lnTo>
                    <a:pt x="33904" y="40585"/>
                  </a:lnTo>
                  <a:lnTo>
                    <a:pt x="37307" y="30218"/>
                  </a:lnTo>
                  <a:lnTo>
                    <a:pt x="37527" y="26418"/>
                  </a:lnTo>
                  <a:lnTo>
                    <a:pt x="40511" y="18983"/>
                  </a:lnTo>
                  <a:lnTo>
                    <a:pt x="40239" y="13737"/>
                  </a:lnTo>
                  <a:lnTo>
                    <a:pt x="45621" y="11193"/>
                  </a:lnTo>
                  <a:lnTo>
                    <a:pt x="47307" y="8292"/>
                  </a:lnTo>
                  <a:lnTo>
                    <a:pt x="49213" y="8952"/>
                  </a:lnTo>
                  <a:lnTo>
                    <a:pt x="52448" y="11245"/>
                  </a:lnTo>
                  <a:lnTo>
                    <a:pt x="57537" y="13172"/>
                  </a:lnTo>
                  <a:lnTo>
                    <a:pt x="59537" y="14512"/>
                  </a:lnTo>
                  <a:lnTo>
                    <a:pt x="61401" y="16125"/>
                  </a:lnTo>
                  <a:lnTo>
                    <a:pt x="65149" y="21392"/>
                  </a:lnTo>
                  <a:lnTo>
                    <a:pt x="66186" y="22229"/>
                  </a:lnTo>
                  <a:lnTo>
                    <a:pt x="71076" y="24533"/>
                  </a:lnTo>
                  <a:lnTo>
                    <a:pt x="74228" y="26721"/>
                  </a:lnTo>
                  <a:lnTo>
                    <a:pt x="76259" y="31978"/>
                  </a:lnTo>
                  <a:lnTo>
                    <a:pt x="84206" y="38271"/>
                  </a:lnTo>
                  <a:lnTo>
                    <a:pt x="88960" y="43726"/>
                  </a:lnTo>
                  <a:lnTo>
                    <a:pt x="95756" y="52092"/>
                  </a:lnTo>
                  <a:lnTo>
                    <a:pt x="100750" y="59150"/>
                  </a:lnTo>
                  <a:lnTo>
                    <a:pt x="101222" y="60867"/>
                  </a:lnTo>
                  <a:lnTo>
                    <a:pt x="100541" y="64856"/>
                  </a:lnTo>
                  <a:lnTo>
                    <a:pt x="106164" y="71955"/>
                  </a:lnTo>
                  <a:lnTo>
                    <a:pt x="105745" y="69746"/>
                  </a:lnTo>
                  <a:lnTo>
                    <a:pt x="106991" y="67641"/>
                  </a:lnTo>
                  <a:lnTo>
                    <a:pt x="106572" y="65432"/>
                  </a:lnTo>
                  <a:lnTo>
                    <a:pt x="103064" y="59987"/>
                  </a:lnTo>
                  <a:lnTo>
                    <a:pt x="99955" y="54343"/>
                  </a:lnTo>
                  <a:lnTo>
                    <a:pt x="87159" y="38930"/>
                  </a:lnTo>
                  <a:lnTo>
                    <a:pt x="77474" y="29276"/>
                  </a:lnTo>
                  <a:lnTo>
                    <a:pt x="72971" y="23967"/>
                  </a:lnTo>
                  <a:lnTo>
                    <a:pt x="66144" y="18020"/>
                  </a:lnTo>
                  <a:lnTo>
                    <a:pt x="62741" y="12114"/>
                  </a:lnTo>
                  <a:lnTo>
                    <a:pt x="60951" y="10114"/>
                  </a:lnTo>
                  <a:lnTo>
                    <a:pt x="57903" y="5633"/>
                  </a:lnTo>
                  <a:lnTo>
                    <a:pt x="55055" y="5947"/>
                  </a:lnTo>
                  <a:lnTo>
                    <a:pt x="50616" y="4764"/>
                  </a:lnTo>
                  <a:lnTo>
                    <a:pt x="48752" y="4094"/>
                  </a:lnTo>
                  <a:lnTo>
                    <a:pt x="44888" y="1518"/>
                  </a:lnTo>
                  <a:lnTo>
                    <a:pt x="42480" y="680"/>
                  </a:lnTo>
                  <a:lnTo>
                    <a:pt x="38595" y="0"/>
                  </a:lnTo>
                  <a:close/>
                </a:path>
              </a:pathLst>
            </a:custGeom>
            <a:solidFill>
              <a:srgbClr val="A79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8648647" y="7595088"/>
              <a:ext cx="28575" cy="76200"/>
            </a:xfrm>
            <a:custGeom>
              <a:avLst/>
              <a:gdLst/>
              <a:ahLst/>
              <a:cxnLst/>
              <a:rect l="l" t="t" r="r" b="b"/>
              <a:pathLst>
                <a:path w="28575" h="76200">
                  <a:moveTo>
                    <a:pt x="24575" y="73"/>
                  </a:moveTo>
                  <a:lnTo>
                    <a:pt x="23936" y="0"/>
                  </a:lnTo>
                  <a:lnTo>
                    <a:pt x="23716" y="513"/>
                  </a:lnTo>
                  <a:lnTo>
                    <a:pt x="24072" y="5811"/>
                  </a:lnTo>
                  <a:lnTo>
                    <a:pt x="21046" y="9601"/>
                  </a:lnTo>
                  <a:lnTo>
                    <a:pt x="19057" y="15507"/>
                  </a:lnTo>
                  <a:lnTo>
                    <a:pt x="17884" y="21412"/>
                  </a:lnTo>
                  <a:lnTo>
                    <a:pt x="16858" y="23915"/>
                  </a:lnTo>
                  <a:lnTo>
                    <a:pt x="13737" y="25831"/>
                  </a:lnTo>
                  <a:lnTo>
                    <a:pt x="12962" y="26177"/>
                  </a:lnTo>
                  <a:lnTo>
                    <a:pt x="11695" y="30554"/>
                  </a:lnTo>
                  <a:lnTo>
                    <a:pt x="9172" y="33360"/>
                  </a:lnTo>
                  <a:lnTo>
                    <a:pt x="6272" y="39024"/>
                  </a:lnTo>
                  <a:lnTo>
                    <a:pt x="5434" y="41569"/>
                  </a:lnTo>
                  <a:lnTo>
                    <a:pt x="4293" y="43988"/>
                  </a:lnTo>
                  <a:lnTo>
                    <a:pt x="1068" y="48982"/>
                  </a:lnTo>
                  <a:lnTo>
                    <a:pt x="0" y="54050"/>
                  </a:lnTo>
                  <a:lnTo>
                    <a:pt x="4450" y="60752"/>
                  </a:lnTo>
                  <a:lnTo>
                    <a:pt x="4743" y="62333"/>
                  </a:lnTo>
                  <a:lnTo>
                    <a:pt x="4460" y="66333"/>
                  </a:lnTo>
                  <a:lnTo>
                    <a:pt x="5392" y="68531"/>
                  </a:lnTo>
                  <a:lnTo>
                    <a:pt x="5612" y="71432"/>
                  </a:lnTo>
                  <a:lnTo>
                    <a:pt x="5874" y="72008"/>
                  </a:lnTo>
                  <a:lnTo>
                    <a:pt x="5706" y="72657"/>
                  </a:lnTo>
                  <a:lnTo>
                    <a:pt x="4879" y="73023"/>
                  </a:lnTo>
                  <a:lnTo>
                    <a:pt x="4471" y="72228"/>
                  </a:lnTo>
                  <a:lnTo>
                    <a:pt x="3088" y="71725"/>
                  </a:lnTo>
                  <a:lnTo>
                    <a:pt x="2125" y="71170"/>
                  </a:lnTo>
                  <a:lnTo>
                    <a:pt x="785" y="73013"/>
                  </a:lnTo>
                  <a:lnTo>
                    <a:pt x="1937" y="73547"/>
                  </a:lnTo>
                  <a:lnTo>
                    <a:pt x="2596" y="74133"/>
                  </a:lnTo>
                  <a:lnTo>
                    <a:pt x="4167" y="74667"/>
                  </a:lnTo>
                  <a:lnTo>
                    <a:pt x="5549" y="75735"/>
                  </a:lnTo>
                  <a:lnTo>
                    <a:pt x="7319" y="75694"/>
                  </a:lnTo>
                  <a:lnTo>
                    <a:pt x="9109" y="75338"/>
                  </a:lnTo>
                  <a:lnTo>
                    <a:pt x="10031" y="71149"/>
                  </a:lnTo>
                  <a:lnTo>
                    <a:pt x="10460" y="70092"/>
                  </a:lnTo>
                  <a:lnTo>
                    <a:pt x="12407" y="68814"/>
                  </a:lnTo>
                  <a:lnTo>
                    <a:pt x="12680" y="67966"/>
                  </a:lnTo>
                  <a:lnTo>
                    <a:pt x="13099" y="65024"/>
                  </a:lnTo>
                  <a:lnTo>
                    <a:pt x="13685" y="63066"/>
                  </a:lnTo>
                  <a:lnTo>
                    <a:pt x="13706" y="57568"/>
                  </a:lnTo>
                  <a:lnTo>
                    <a:pt x="16125" y="55254"/>
                  </a:lnTo>
                  <a:lnTo>
                    <a:pt x="18135" y="51631"/>
                  </a:lnTo>
                  <a:lnTo>
                    <a:pt x="18899" y="50930"/>
                  </a:lnTo>
                  <a:lnTo>
                    <a:pt x="18093" y="48825"/>
                  </a:lnTo>
                  <a:lnTo>
                    <a:pt x="18899" y="48480"/>
                  </a:lnTo>
                  <a:lnTo>
                    <a:pt x="21402" y="46166"/>
                  </a:lnTo>
                  <a:lnTo>
                    <a:pt x="21528" y="45464"/>
                  </a:lnTo>
                  <a:lnTo>
                    <a:pt x="19308" y="41506"/>
                  </a:lnTo>
                  <a:lnTo>
                    <a:pt x="19371" y="40082"/>
                  </a:lnTo>
                  <a:lnTo>
                    <a:pt x="22920" y="34658"/>
                  </a:lnTo>
                  <a:lnTo>
                    <a:pt x="24323" y="30522"/>
                  </a:lnTo>
                  <a:lnTo>
                    <a:pt x="24994" y="25276"/>
                  </a:lnTo>
                  <a:lnTo>
                    <a:pt x="25203" y="24480"/>
                  </a:lnTo>
                  <a:lnTo>
                    <a:pt x="26240" y="23706"/>
                  </a:lnTo>
                  <a:lnTo>
                    <a:pt x="26030" y="20774"/>
                  </a:lnTo>
                  <a:lnTo>
                    <a:pt x="28365" y="18104"/>
                  </a:lnTo>
                  <a:lnTo>
                    <a:pt x="26700" y="15214"/>
                  </a:lnTo>
                  <a:lnTo>
                    <a:pt x="26344" y="14784"/>
                  </a:lnTo>
                  <a:lnTo>
                    <a:pt x="26952" y="11863"/>
                  </a:lnTo>
                  <a:lnTo>
                    <a:pt x="25318" y="9381"/>
                  </a:lnTo>
                  <a:lnTo>
                    <a:pt x="25632" y="4439"/>
                  </a:lnTo>
                  <a:lnTo>
                    <a:pt x="24418" y="2345"/>
                  </a:lnTo>
                  <a:lnTo>
                    <a:pt x="24575" y="73"/>
                  </a:lnTo>
                  <a:close/>
                </a:path>
              </a:pathLst>
            </a:custGeom>
            <a:solidFill>
              <a:srgbClr val="BFB4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8655966" y="7608867"/>
              <a:ext cx="24765" cy="64135"/>
            </a:xfrm>
            <a:custGeom>
              <a:avLst/>
              <a:gdLst/>
              <a:ahLst/>
              <a:cxnLst/>
              <a:rect l="l" t="t" r="r" b="b"/>
              <a:pathLst>
                <a:path w="24765" h="64134">
                  <a:moveTo>
                    <a:pt x="21748" y="0"/>
                  </a:moveTo>
                  <a:lnTo>
                    <a:pt x="20386" y="1444"/>
                  </a:lnTo>
                  <a:lnTo>
                    <a:pt x="19381" y="1434"/>
                  </a:lnTo>
                  <a:lnTo>
                    <a:pt x="20313" y="3989"/>
                  </a:lnTo>
                  <a:lnTo>
                    <a:pt x="17968" y="6240"/>
                  </a:lnTo>
                  <a:lnTo>
                    <a:pt x="18941" y="9748"/>
                  </a:lnTo>
                  <a:lnTo>
                    <a:pt x="17329" y="11141"/>
                  </a:lnTo>
                  <a:lnTo>
                    <a:pt x="16083" y="14847"/>
                  </a:lnTo>
                  <a:lnTo>
                    <a:pt x="16889" y="17517"/>
                  </a:lnTo>
                  <a:lnTo>
                    <a:pt x="13643" y="21067"/>
                  </a:lnTo>
                  <a:lnTo>
                    <a:pt x="13842" y="23622"/>
                  </a:lnTo>
                  <a:lnTo>
                    <a:pt x="11109" y="25779"/>
                  </a:lnTo>
                  <a:lnTo>
                    <a:pt x="11203" y="27936"/>
                  </a:lnTo>
                  <a:lnTo>
                    <a:pt x="13716" y="31873"/>
                  </a:lnTo>
                  <a:lnTo>
                    <a:pt x="13507" y="33203"/>
                  </a:lnTo>
                  <a:lnTo>
                    <a:pt x="9905" y="34763"/>
                  </a:lnTo>
                  <a:lnTo>
                    <a:pt x="9842" y="34993"/>
                  </a:lnTo>
                  <a:lnTo>
                    <a:pt x="11360" y="36899"/>
                  </a:lnTo>
                  <a:lnTo>
                    <a:pt x="10387" y="37485"/>
                  </a:lnTo>
                  <a:lnTo>
                    <a:pt x="7455" y="41653"/>
                  </a:lnTo>
                  <a:lnTo>
                    <a:pt x="5350" y="44930"/>
                  </a:lnTo>
                  <a:lnTo>
                    <a:pt x="5643" y="50689"/>
                  </a:lnTo>
                  <a:lnTo>
                    <a:pt x="4481" y="52186"/>
                  </a:lnTo>
                  <a:lnTo>
                    <a:pt x="4900" y="54113"/>
                  </a:lnTo>
                  <a:lnTo>
                    <a:pt x="1434" y="55600"/>
                  </a:lnTo>
                  <a:lnTo>
                    <a:pt x="2596" y="59935"/>
                  </a:lnTo>
                  <a:lnTo>
                    <a:pt x="0" y="61903"/>
                  </a:lnTo>
                  <a:lnTo>
                    <a:pt x="387" y="62772"/>
                  </a:lnTo>
                  <a:lnTo>
                    <a:pt x="1465" y="62458"/>
                  </a:lnTo>
                  <a:lnTo>
                    <a:pt x="2806" y="63820"/>
                  </a:lnTo>
                  <a:lnTo>
                    <a:pt x="4764" y="63652"/>
                  </a:lnTo>
                  <a:lnTo>
                    <a:pt x="5895" y="62982"/>
                  </a:lnTo>
                  <a:lnTo>
                    <a:pt x="7088" y="62542"/>
                  </a:lnTo>
                  <a:lnTo>
                    <a:pt x="12198" y="61338"/>
                  </a:lnTo>
                  <a:lnTo>
                    <a:pt x="15119" y="59296"/>
                  </a:lnTo>
                  <a:lnTo>
                    <a:pt x="16742" y="53506"/>
                  </a:lnTo>
                  <a:lnTo>
                    <a:pt x="19611" y="50522"/>
                  </a:lnTo>
                  <a:lnTo>
                    <a:pt x="21988" y="43244"/>
                  </a:lnTo>
                  <a:lnTo>
                    <a:pt x="22282" y="41904"/>
                  </a:lnTo>
                  <a:lnTo>
                    <a:pt x="20669" y="39559"/>
                  </a:lnTo>
                  <a:lnTo>
                    <a:pt x="21056" y="38532"/>
                  </a:lnTo>
                  <a:lnTo>
                    <a:pt x="22889" y="36187"/>
                  </a:lnTo>
                  <a:lnTo>
                    <a:pt x="23151" y="34595"/>
                  </a:lnTo>
                  <a:lnTo>
                    <a:pt x="22208" y="31569"/>
                  </a:lnTo>
                  <a:lnTo>
                    <a:pt x="22145" y="30313"/>
                  </a:lnTo>
                  <a:lnTo>
                    <a:pt x="22491" y="29098"/>
                  </a:lnTo>
                  <a:lnTo>
                    <a:pt x="23371" y="26941"/>
                  </a:lnTo>
                  <a:lnTo>
                    <a:pt x="22931" y="24690"/>
                  </a:lnTo>
                  <a:lnTo>
                    <a:pt x="23046" y="21716"/>
                  </a:lnTo>
                  <a:lnTo>
                    <a:pt x="22878" y="20910"/>
                  </a:lnTo>
                  <a:lnTo>
                    <a:pt x="23789" y="18931"/>
                  </a:lnTo>
                  <a:lnTo>
                    <a:pt x="23664" y="17863"/>
                  </a:lnTo>
                  <a:lnTo>
                    <a:pt x="21695" y="15989"/>
                  </a:lnTo>
                  <a:lnTo>
                    <a:pt x="21831" y="15214"/>
                  </a:lnTo>
                  <a:lnTo>
                    <a:pt x="24062" y="13622"/>
                  </a:lnTo>
                  <a:lnTo>
                    <a:pt x="24449" y="12198"/>
                  </a:lnTo>
                  <a:lnTo>
                    <a:pt x="22229" y="9088"/>
                  </a:lnTo>
                  <a:lnTo>
                    <a:pt x="22784" y="6900"/>
                  </a:lnTo>
                  <a:lnTo>
                    <a:pt x="22795" y="3821"/>
                  </a:lnTo>
                  <a:lnTo>
                    <a:pt x="23046" y="2858"/>
                  </a:lnTo>
                  <a:lnTo>
                    <a:pt x="22219" y="2136"/>
                  </a:lnTo>
                  <a:lnTo>
                    <a:pt x="21748" y="0"/>
                  </a:lnTo>
                  <a:close/>
                </a:path>
              </a:pathLst>
            </a:custGeom>
            <a:solidFill>
              <a:srgbClr val="BDB2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8640406" y="7604909"/>
              <a:ext cx="22860" cy="64769"/>
            </a:xfrm>
            <a:custGeom>
              <a:avLst/>
              <a:gdLst/>
              <a:ahLst/>
              <a:cxnLst/>
              <a:rect l="l" t="t" r="r" b="b"/>
              <a:pathLst>
                <a:path w="22859" h="64770">
                  <a:moveTo>
                    <a:pt x="21193" y="0"/>
                  </a:moveTo>
                  <a:lnTo>
                    <a:pt x="19339" y="439"/>
                  </a:lnTo>
                  <a:lnTo>
                    <a:pt x="18711" y="2115"/>
                  </a:lnTo>
                  <a:lnTo>
                    <a:pt x="13737" y="9936"/>
                  </a:lnTo>
                  <a:lnTo>
                    <a:pt x="10282" y="16805"/>
                  </a:lnTo>
                  <a:lnTo>
                    <a:pt x="4303" y="24491"/>
                  </a:lnTo>
                  <a:lnTo>
                    <a:pt x="3298" y="26355"/>
                  </a:lnTo>
                  <a:lnTo>
                    <a:pt x="2565" y="29506"/>
                  </a:lnTo>
                  <a:lnTo>
                    <a:pt x="0" y="31925"/>
                  </a:lnTo>
                  <a:lnTo>
                    <a:pt x="1183" y="39234"/>
                  </a:lnTo>
                  <a:lnTo>
                    <a:pt x="324" y="41894"/>
                  </a:lnTo>
                  <a:lnTo>
                    <a:pt x="198" y="43401"/>
                  </a:lnTo>
                  <a:lnTo>
                    <a:pt x="1277" y="45276"/>
                  </a:lnTo>
                  <a:lnTo>
                    <a:pt x="1057" y="49296"/>
                  </a:lnTo>
                  <a:lnTo>
                    <a:pt x="3340" y="51956"/>
                  </a:lnTo>
                  <a:lnTo>
                    <a:pt x="6481" y="56019"/>
                  </a:lnTo>
                  <a:lnTo>
                    <a:pt x="7109" y="57443"/>
                  </a:lnTo>
                  <a:lnTo>
                    <a:pt x="6868" y="60396"/>
                  </a:lnTo>
                  <a:lnTo>
                    <a:pt x="7340" y="60898"/>
                  </a:lnTo>
                  <a:lnTo>
                    <a:pt x="7361" y="62092"/>
                  </a:lnTo>
                  <a:lnTo>
                    <a:pt x="8921" y="62354"/>
                  </a:lnTo>
                  <a:lnTo>
                    <a:pt x="8942" y="63547"/>
                  </a:lnTo>
                  <a:lnTo>
                    <a:pt x="9507" y="63987"/>
                  </a:lnTo>
                  <a:lnTo>
                    <a:pt x="9999" y="64615"/>
                  </a:lnTo>
                  <a:lnTo>
                    <a:pt x="10858" y="64312"/>
                  </a:lnTo>
                  <a:lnTo>
                    <a:pt x="9905" y="62396"/>
                  </a:lnTo>
                  <a:lnTo>
                    <a:pt x="11329" y="61966"/>
                  </a:lnTo>
                  <a:lnTo>
                    <a:pt x="12156" y="63013"/>
                  </a:lnTo>
                  <a:lnTo>
                    <a:pt x="13601" y="63767"/>
                  </a:lnTo>
                  <a:lnTo>
                    <a:pt x="13905" y="64490"/>
                  </a:lnTo>
                  <a:lnTo>
                    <a:pt x="15203" y="63746"/>
                  </a:lnTo>
                  <a:lnTo>
                    <a:pt x="14826" y="63087"/>
                  </a:lnTo>
                  <a:lnTo>
                    <a:pt x="14177" y="60354"/>
                  </a:lnTo>
                  <a:lnTo>
                    <a:pt x="14271" y="58113"/>
                  </a:lnTo>
                  <a:lnTo>
                    <a:pt x="12952" y="54490"/>
                  </a:lnTo>
                  <a:lnTo>
                    <a:pt x="13873" y="52951"/>
                  </a:lnTo>
                  <a:lnTo>
                    <a:pt x="12544" y="49171"/>
                  </a:lnTo>
                  <a:lnTo>
                    <a:pt x="10994" y="47516"/>
                  </a:lnTo>
                  <a:lnTo>
                    <a:pt x="9748" y="41066"/>
                  </a:lnTo>
                  <a:lnTo>
                    <a:pt x="11957" y="37590"/>
                  </a:lnTo>
                  <a:lnTo>
                    <a:pt x="11842" y="35684"/>
                  </a:lnTo>
                  <a:lnTo>
                    <a:pt x="13140" y="34470"/>
                  </a:lnTo>
                  <a:lnTo>
                    <a:pt x="14606" y="29580"/>
                  </a:lnTo>
                  <a:lnTo>
                    <a:pt x="15266" y="24418"/>
                  </a:lnTo>
                  <a:lnTo>
                    <a:pt x="18648" y="19109"/>
                  </a:lnTo>
                  <a:lnTo>
                    <a:pt x="17308" y="15884"/>
                  </a:lnTo>
                  <a:lnTo>
                    <a:pt x="19297" y="14114"/>
                  </a:lnTo>
                  <a:lnTo>
                    <a:pt x="21161" y="11350"/>
                  </a:lnTo>
                  <a:lnTo>
                    <a:pt x="21559" y="10565"/>
                  </a:lnTo>
                  <a:lnTo>
                    <a:pt x="21381" y="8271"/>
                  </a:lnTo>
                  <a:lnTo>
                    <a:pt x="21768" y="7046"/>
                  </a:lnTo>
                  <a:lnTo>
                    <a:pt x="22344" y="3853"/>
                  </a:lnTo>
                  <a:lnTo>
                    <a:pt x="21517" y="1926"/>
                  </a:lnTo>
                  <a:lnTo>
                    <a:pt x="21193" y="0"/>
                  </a:lnTo>
                  <a:close/>
                </a:path>
              </a:pathLst>
            </a:custGeom>
            <a:solidFill>
              <a:srgbClr val="C2B7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8634815" y="7667211"/>
              <a:ext cx="34925" cy="7620"/>
            </a:xfrm>
            <a:custGeom>
              <a:avLst/>
              <a:gdLst/>
              <a:ahLst/>
              <a:cxnLst/>
              <a:rect l="l" t="t" r="r" b="b"/>
              <a:pathLst>
                <a:path w="34925" h="7620">
                  <a:moveTo>
                    <a:pt x="1256" y="0"/>
                  </a:moveTo>
                  <a:lnTo>
                    <a:pt x="0" y="83"/>
                  </a:lnTo>
                  <a:lnTo>
                    <a:pt x="1308" y="1821"/>
                  </a:lnTo>
                  <a:lnTo>
                    <a:pt x="3465" y="1465"/>
                  </a:lnTo>
                  <a:lnTo>
                    <a:pt x="8292" y="3403"/>
                  </a:lnTo>
                  <a:lnTo>
                    <a:pt x="11434" y="4240"/>
                  </a:lnTo>
                  <a:lnTo>
                    <a:pt x="21161" y="5560"/>
                  </a:lnTo>
                  <a:lnTo>
                    <a:pt x="26020" y="5748"/>
                  </a:lnTo>
                  <a:lnTo>
                    <a:pt x="27192" y="7371"/>
                  </a:lnTo>
                  <a:lnTo>
                    <a:pt x="30910" y="7130"/>
                  </a:lnTo>
                  <a:lnTo>
                    <a:pt x="32690" y="7193"/>
                  </a:lnTo>
                  <a:lnTo>
                    <a:pt x="34438" y="7067"/>
                  </a:lnTo>
                  <a:lnTo>
                    <a:pt x="34438" y="6491"/>
                  </a:lnTo>
                  <a:lnTo>
                    <a:pt x="34019" y="6230"/>
                  </a:lnTo>
                  <a:lnTo>
                    <a:pt x="31035" y="5601"/>
                  </a:lnTo>
                  <a:lnTo>
                    <a:pt x="28522" y="4816"/>
                  </a:lnTo>
                  <a:lnTo>
                    <a:pt x="25873" y="5057"/>
                  </a:lnTo>
                  <a:lnTo>
                    <a:pt x="23119" y="4743"/>
                  </a:lnTo>
                  <a:lnTo>
                    <a:pt x="20481" y="4554"/>
                  </a:lnTo>
                  <a:lnTo>
                    <a:pt x="17842" y="4156"/>
                  </a:lnTo>
                  <a:lnTo>
                    <a:pt x="13852" y="1821"/>
                  </a:lnTo>
                  <a:lnTo>
                    <a:pt x="12072" y="2711"/>
                  </a:lnTo>
                  <a:lnTo>
                    <a:pt x="8209" y="1319"/>
                  </a:lnTo>
                  <a:lnTo>
                    <a:pt x="5947" y="848"/>
                  </a:lnTo>
                  <a:lnTo>
                    <a:pt x="3727" y="251"/>
                  </a:lnTo>
                  <a:lnTo>
                    <a:pt x="2471" y="586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rgbClr val="F2E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8606859" y="7653737"/>
              <a:ext cx="27305" cy="12700"/>
            </a:xfrm>
            <a:custGeom>
              <a:avLst/>
              <a:gdLst/>
              <a:ahLst/>
              <a:cxnLst/>
              <a:rect l="l" t="t" r="r" b="b"/>
              <a:pathLst>
                <a:path w="27305" h="12700">
                  <a:moveTo>
                    <a:pt x="16929" y="8864"/>
                  </a:moveTo>
                  <a:lnTo>
                    <a:pt x="15303" y="7378"/>
                  </a:lnTo>
                  <a:lnTo>
                    <a:pt x="13271" y="6578"/>
                  </a:lnTo>
                  <a:lnTo>
                    <a:pt x="9347" y="4279"/>
                  </a:lnTo>
                  <a:lnTo>
                    <a:pt x="6667" y="4076"/>
                  </a:lnTo>
                  <a:lnTo>
                    <a:pt x="4584" y="889"/>
                  </a:lnTo>
                  <a:lnTo>
                    <a:pt x="3492" y="825"/>
                  </a:lnTo>
                  <a:lnTo>
                    <a:pt x="1574" y="774"/>
                  </a:lnTo>
                  <a:lnTo>
                    <a:pt x="800" y="431"/>
                  </a:lnTo>
                  <a:lnTo>
                    <a:pt x="0" y="0"/>
                  </a:lnTo>
                  <a:lnTo>
                    <a:pt x="482" y="1422"/>
                  </a:lnTo>
                  <a:lnTo>
                    <a:pt x="1282" y="2387"/>
                  </a:lnTo>
                  <a:lnTo>
                    <a:pt x="3429" y="2057"/>
                  </a:lnTo>
                  <a:lnTo>
                    <a:pt x="4038" y="2184"/>
                  </a:lnTo>
                  <a:lnTo>
                    <a:pt x="7048" y="5562"/>
                  </a:lnTo>
                  <a:lnTo>
                    <a:pt x="11214" y="6083"/>
                  </a:lnTo>
                  <a:lnTo>
                    <a:pt x="15240" y="8483"/>
                  </a:lnTo>
                  <a:lnTo>
                    <a:pt x="15811" y="9664"/>
                  </a:lnTo>
                  <a:lnTo>
                    <a:pt x="16929" y="8864"/>
                  </a:lnTo>
                  <a:close/>
                </a:path>
                <a:path w="27305" h="12700">
                  <a:moveTo>
                    <a:pt x="23558" y="10198"/>
                  </a:moveTo>
                  <a:lnTo>
                    <a:pt x="21475" y="9182"/>
                  </a:lnTo>
                  <a:lnTo>
                    <a:pt x="19329" y="8470"/>
                  </a:lnTo>
                  <a:lnTo>
                    <a:pt x="16967" y="8864"/>
                  </a:lnTo>
                  <a:lnTo>
                    <a:pt x="19177" y="9283"/>
                  </a:lnTo>
                  <a:lnTo>
                    <a:pt x="21056" y="11239"/>
                  </a:lnTo>
                  <a:lnTo>
                    <a:pt x="23558" y="10198"/>
                  </a:lnTo>
                  <a:close/>
                </a:path>
                <a:path w="27305" h="12700">
                  <a:moveTo>
                    <a:pt x="26949" y="11785"/>
                  </a:moveTo>
                  <a:lnTo>
                    <a:pt x="26098" y="10668"/>
                  </a:lnTo>
                  <a:lnTo>
                    <a:pt x="24841" y="10426"/>
                  </a:lnTo>
                  <a:lnTo>
                    <a:pt x="23583" y="10198"/>
                  </a:lnTo>
                  <a:lnTo>
                    <a:pt x="23914" y="10629"/>
                  </a:lnTo>
                  <a:lnTo>
                    <a:pt x="24612" y="11506"/>
                  </a:lnTo>
                  <a:lnTo>
                    <a:pt x="25336" y="12039"/>
                  </a:lnTo>
                  <a:lnTo>
                    <a:pt x="26111" y="12179"/>
                  </a:lnTo>
                  <a:lnTo>
                    <a:pt x="26949" y="11785"/>
                  </a:lnTo>
                  <a:close/>
                </a:path>
              </a:pathLst>
            </a:custGeom>
            <a:solidFill>
              <a:srgbClr val="EBE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8335986" y="8039252"/>
              <a:ext cx="210185" cy="132080"/>
            </a:xfrm>
            <a:custGeom>
              <a:avLst/>
              <a:gdLst/>
              <a:ahLst/>
              <a:cxnLst/>
              <a:rect l="l" t="t" r="r" b="b"/>
              <a:pathLst>
                <a:path w="210184" h="132079">
                  <a:moveTo>
                    <a:pt x="209941" y="0"/>
                  </a:moveTo>
                  <a:lnTo>
                    <a:pt x="207658" y="869"/>
                  </a:lnTo>
                  <a:lnTo>
                    <a:pt x="207114" y="3256"/>
                  </a:lnTo>
                  <a:lnTo>
                    <a:pt x="205250" y="7308"/>
                  </a:lnTo>
                  <a:lnTo>
                    <a:pt x="203585" y="9392"/>
                  </a:lnTo>
                  <a:lnTo>
                    <a:pt x="201302" y="17287"/>
                  </a:lnTo>
                  <a:lnTo>
                    <a:pt x="196559" y="20344"/>
                  </a:lnTo>
                  <a:lnTo>
                    <a:pt x="191648" y="26711"/>
                  </a:lnTo>
                  <a:lnTo>
                    <a:pt x="188968" y="28124"/>
                  </a:lnTo>
                  <a:lnTo>
                    <a:pt x="186004" y="28543"/>
                  </a:lnTo>
                  <a:lnTo>
                    <a:pt x="192810" y="22931"/>
                  </a:lnTo>
                  <a:lnTo>
                    <a:pt x="197030" y="15653"/>
                  </a:lnTo>
                  <a:lnTo>
                    <a:pt x="200098" y="7559"/>
                  </a:lnTo>
                  <a:lnTo>
                    <a:pt x="198999" y="8282"/>
                  </a:lnTo>
                  <a:lnTo>
                    <a:pt x="199041" y="9915"/>
                  </a:lnTo>
                  <a:lnTo>
                    <a:pt x="197575" y="10785"/>
                  </a:lnTo>
                  <a:lnTo>
                    <a:pt x="195198" y="16460"/>
                  </a:lnTo>
                  <a:lnTo>
                    <a:pt x="187554" y="25622"/>
                  </a:lnTo>
                  <a:lnTo>
                    <a:pt x="184978" y="26543"/>
                  </a:lnTo>
                  <a:lnTo>
                    <a:pt x="182633" y="29632"/>
                  </a:lnTo>
                  <a:lnTo>
                    <a:pt x="181586" y="30344"/>
                  </a:lnTo>
                  <a:lnTo>
                    <a:pt x="180549" y="32334"/>
                  </a:lnTo>
                  <a:lnTo>
                    <a:pt x="174926" y="35621"/>
                  </a:lnTo>
                  <a:lnTo>
                    <a:pt x="172643" y="41297"/>
                  </a:lnTo>
                  <a:lnTo>
                    <a:pt x="166508" y="48103"/>
                  </a:lnTo>
                  <a:lnTo>
                    <a:pt x="163837" y="50071"/>
                  </a:lnTo>
                  <a:lnTo>
                    <a:pt x="156257" y="54406"/>
                  </a:lnTo>
                  <a:lnTo>
                    <a:pt x="152173" y="58176"/>
                  </a:lnTo>
                  <a:lnTo>
                    <a:pt x="142592" y="63757"/>
                  </a:lnTo>
                  <a:lnTo>
                    <a:pt x="138215" y="67244"/>
                  </a:lnTo>
                  <a:lnTo>
                    <a:pt x="130812" y="72060"/>
                  </a:lnTo>
                  <a:lnTo>
                    <a:pt x="128655" y="74678"/>
                  </a:lnTo>
                  <a:lnTo>
                    <a:pt x="118928" y="81275"/>
                  </a:lnTo>
                  <a:lnTo>
                    <a:pt x="110405" y="84405"/>
                  </a:lnTo>
                  <a:lnTo>
                    <a:pt x="106132" y="86510"/>
                  </a:lnTo>
                  <a:lnTo>
                    <a:pt x="97923" y="91861"/>
                  </a:lnTo>
                  <a:lnTo>
                    <a:pt x="93400" y="94133"/>
                  </a:lnTo>
                  <a:lnTo>
                    <a:pt x="85568" y="98688"/>
                  </a:lnTo>
                  <a:lnTo>
                    <a:pt x="75086" y="102949"/>
                  </a:lnTo>
                  <a:lnTo>
                    <a:pt x="72039" y="104426"/>
                  </a:lnTo>
                  <a:lnTo>
                    <a:pt x="65600" y="106122"/>
                  </a:lnTo>
                  <a:lnTo>
                    <a:pt x="62689" y="107598"/>
                  </a:lnTo>
                  <a:lnTo>
                    <a:pt x="58029" y="110614"/>
                  </a:lnTo>
                  <a:lnTo>
                    <a:pt x="55778" y="111001"/>
                  </a:lnTo>
                  <a:lnTo>
                    <a:pt x="50134" y="115389"/>
                  </a:lnTo>
                  <a:lnTo>
                    <a:pt x="45600" y="117012"/>
                  </a:lnTo>
                  <a:lnTo>
                    <a:pt x="34344" y="120101"/>
                  </a:lnTo>
                  <a:lnTo>
                    <a:pt x="27726" y="119724"/>
                  </a:lnTo>
                  <a:lnTo>
                    <a:pt x="18449" y="124226"/>
                  </a:lnTo>
                  <a:lnTo>
                    <a:pt x="14847" y="126844"/>
                  </a:lnTo>
                  <a:lnTo>
                    <a:pt x="7884" y="127273"/>
                  </a:lnTo>
                  <a:lnTo>
                    <a:pt x="2575" y="130582"/>
                  </a:lnTo>
                  <a:lnTo>
                    <a:pt x="0" y="131556"/>
                  </a:lnTo>
                  <a:lnTo>
                    <a:pt x="2293" y="131577"/>
                  </a:lnTo>
                  <a:lnTo>
                    <a:pt x="9015" y="128687"/>
                  </a:lnTo>
                  <a:lnTo>
                    <a:pt x="11716" y="127954"/>
                  </a:lnTo>
                  <a:lnTo>
                    <a:pt x="17360" y="127231"/>
                  </a:lnTo>
                  <a:lnTo>
                    <a:pt x="19769" y="125598"/>
                  </a:lnTo>
                  <a:lnTo>
                    <a:pt x="26093" y="124038"/>
                  </a:lnTo>
                  <a:lnTo>
                    <a:pt x="29496" y="122718"/>
                  </a:lnTo>
                  <a:lnTo>
                    <a:pt x="50166" y="120090"/>
                  </a:lnTo>
                  <a:lnTo>
                    <a:pt x="58762" y="113106"/>
                  </a:lnTo>
                  <a:lnTo>
                    <a:pt x="60762" y="111954"/>
                  </a:lnTo>
                  <a:lnTo>
                    <a:pt x="63558" y="112132"/>
                  </a:lnTo>
                  <a:lnTo>
                    <a:pt x="67212" y="109431"/>
                  </a:lnTo>
                  <a:lnTo>
                    <a:pt x="71976" y="109588"/>
                  </a:lnTo>
                  <a:lnTo>
                    <a:pt x="78741" y="105483"/>
                  </a:lnTo>
                  <a:lnTo>
                    <a:pt x="81882" y="103934"/>
                  </a:lnTo>
                  <a:lnTo>
                    <a:pt x="85672" y="102928"/>
                  </a:lnTo>
                  <a:lnTo>
                    <a:pt x="86217" y="102928"/>
                  </a:lnTo>
                  <a:lnTo>
                    <a:pt x="85913" y="101222"/>
                  </a:lnTo>
                  <a:lnTo>
                    <a:pt x="88164" y="101599"/>
                  </a:lnTo>
                  <a:lnTo>
                    <a:pt x="95319" y="97105"/>
                  </a:lnTo>
                  <a:lnTo>
                    <a:pt x="101182" y="94231"/>
                  </a:lnTo>
                  <a:lnTo>
                    <a:pt x="107253" y="91795"/>
                  </a:lnTo>
                  <a:lnTo>
                    <a:pt x="117001" y="88300"/>
                  </a:lnTo>
                  <a:lnTo>
                    <a:pt x="120226" y="86112"/>
                  </a:lnTo>
                  <a:lnTo>
                    <a:pt x="127587" y="82887"/>
                  </a:lnTo>
                  <a:lnTo>
                    <a:pt x="130320" y="79767"/>
                  </a:lnTo>
                  <a:lnTo>
                    <a:pt x="136131" y="75432"/>
                  </a:lnTo>
                  <a:lnTo>
                    <a:pt x="139210" y="74217"/>
                  </a:lnTo>
                  <a:lnTo>
                    <a:pt x="145095" y="69662"/>
                  </a:lnTo>
                  <a:lnTo>
                    <a:pt x="149178" y="68416"/>
                  </a:lnTo>
                  <a:lnTo>
                    <a:pt x="157188" y="63662"/>
                  </a:lnTo>
                  <a:lnTo>
                    <a:pt x="161481" y="60437"/>
                  </a:lnTo>
                  <a:lnTo>
                    <a:pt x="169607" y="53422"/>
                  </a:lnTo>
                  <a:lnTo>
                    <a:pt x="175209" y="49391"/>
                  </a:lnTo>
                  <a:lnTo>
                    <a:pt x="182109" y="41412"/>
                  </a:lnTo>
                  <a:lnTo>
                    <a:pt x="183973" y="39935"/>
                  </a:lnTo>
                  <a:lnTo>
                    <a:pt x="186947" y="36773"/>
                  </a:lnTo>
                  <a:lnTo>
                    <a:pt x="189282" y="35988"/>
                  </a:lnTo>
                  <a:lnTo>
                    <a:pt x="191994" y="33517"/>
                  </a:lnTo>
                  <a:lnTo>
                    <a:pt x="194360" y="31831"/>
                  </a:lnTo>
                  <a:lnTo>
                    <a:pt x="197187" y="28700"/>
                  </a:lnTo>
                  <a:lnTo>
                    <a:pt x="199145" y="24973"/>
                  </a:lnTo>
                  <a:lnTo>
                    <a:pt x="203847" y="18062"/>
                  </a:lnTo>
                  <a:lnTo>
                    <a:pt x="204978" y="14156"/>
                  </a:lnTo>
                  <a:lnTo>
                    <a:pt x="208695" y="7413"/>
                  </a:lnTo>
                  <a:lnTo>
                    <a:pt x="209941" y="0"/>
                  </a:lnTo>
                  <a:close/>
                </a:path>
              </a:pathLst>
            </a:custGeom>
            <a:solidFill>
              <a:srgbClr val="A89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8568932" y="7995704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0" y="0"/>
                  </a:moveTo>
                  <a:lnTo>
                    <a:pt x="596" y="1099"/>
                  </a:lnTo>
                  <a:lnTo>
                    <a:pt x="1800" y="1382"/>
                  </a:lnTo>
                  <a:lnTo>
                    <a:pt x="3989" y="2764"/>
                  </a:lnTo>
                  <a:lnTo>
                    <a:pt x="5402" y="3204"/>
                  </a:lnTo>
                  <a:lnTo>
                    <a:pt x="7120" y="6104"/>
                  </a:lnTo>
                  <a:lnTo>
                    <a:pt x="10188" y="5685"/>
                  </a:lnTo>
                  <a:lnTo>
                    <a:pt x="9727" y="4062"/>
                  </a:lnTo>
                  <a:lnTo>
                    <a:pt x="8334" y="3047"/>
                  </a:lnTo>
                  <a:lnTo>
                    <a:pt x="4711" y="1696"/>
                  </a:lnTo>
                  <a:lnTo>
                    <a:pt x="2533" y="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9E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8509614" y="7425753"/>
              <a:ext cx="64769" cy="208279"/>
            </a:xfrm>
            <a:custGeom>
              <a:avLst/>
              <a:gdLst/>
              <a:ahLst/>
              <a:cxnLst/>
              <a:rect l="l" t="t" r="r" b="b"/>
              <a:pathLst>
                <a:path w="64769" h="208279">
                  <a:moveTo>
                    <a:pt x="921" y="0"/>
                  </a:moveTo>
                  <a:lnTo>
                    <a:pt x="0" y="73"/>
                  </a:lnTo>
                  <a:lnTo>
                    <a:pt x="890" y="1298"/>
                  </a:lnTo>
                  <a:lnTo>
                    <a:pt x="16858" y="8125"/>
                  </a:lnTo>
                  <a:lnTo>
                    <a:pt x="24815" y="14795"/>
                  </a:lnTo>
                  <a:lnTo>
                    <a:pt x="26952" y="16983"/>
                  </a:lnTo>
                  <a:lnTo>
                    <a:pt x="31485" y="19193"/>
                  </a:lnTo>
                  <a:lnTo>
                    <a:pt x="32679" y="21214"/>
                  </a:lnTo>
                  <a:lnTo>
                    <a:pt x="35611" y="24826"/>
                  </a:lnTo>
                  <a:lnTo>
                    <a:pt x="36784" y="25454"/>
                  </a:lnTo>
                  <a:lnTo>
                    <a:pt x="40218" y="28732"/>
                  </a:lnTo>
                  <a:lnTo>
                    <a:pt x="45893" y="32752"/>
                  </a:lnTo>
                  <a:lnTo>
                    <a:pt x="47663" y="36826"/>
                  </a:lnTo>
                  <a:lnTo>
                    <a:pt x="51118" y="43140"/>
                  </a:lnTo>
                  <a:lnTo>
                    <a:pt x="53663" y="44815"/>
                  </a:lnTo>
                  <a:lnTo>
                    <a:pt x="54364" y="45831"/>
                  </a:lnTo>
                  <a:lnTo>
                    <a:pt x="54427" y="49946"/>
                  </a:lnTo>
                  <a:lnTo>
                    <a:pt x="55244" y="52291"/>
                  </a:lnTo>
                  <a:lnTo>
                    <a:pt x="57924" y="57725"/>
                  </a:lnTo>
                  <a:lnTo>
                    <a:pt x="58584" y="61369"/>
                  </a:lnTo>
                  <a:lnTo>
                    <a:pt x="60469" y="65348"/>
                  </a:lnTo>
                  <a:lnTo>
                    <a:pt x="60092" y="66720"/>
                  </a:lnTo>
                  <a:lnTo>
                    <a:pt x="59286" y="68615"/>
                  </a:lnTo>
                  <a:lnTo>
                    <a:pt x="60657" y="75338"/>
                  </a:lnTo>
                  <a:lnTo>
                    <a:pt x="59715" y="78290"/>
                  </a:lnTo>
                  <a:lnTo>
                    <a:pt x="60385" y="84698"/>
                  </a:lnTo>
                  <a:lnTo>
                    <a:pt x="59411" y="88112"/>
                  </a:lnTo>
                  <a:lnTo>
                    <a:pt x="59380" y="93054"/>
                  </a:lnTo>
                  <a:lnTo>
                    <a:pt x="57003" y="96269"/>
                  </a:lnTo>
                  <a:lnTo>
                    <a:pt x="57453" y="99431"/>
                  </a:lnTo>
                  <a:lnTo>
                    <a:pt x="57181" y="104269"/>
                  </a:lnTo>
                  <a:lnTo>
                    <a:pt x="56605" y="105724"/>
                  </a:lnTo>
                  <a:lnTo>
                    <a:pt x="53809" y="107912"/>
                  </a:lnTo>
                  <a:lnTo>
                    <a:pt x="53275" y="109326"/>
                  </a:lnTo>
                  <a:lnTo>
                    <a:pt x="54731" y="113054"/>
                  </a:lnTo>
                  <a:lnTo>
                    <a:pt x="54239" y="115012"/>
                  </a:lnTo>
                  <a:lnTo>
                    <a:pt x="52679" y="118362"/>
                  </a:lnTo>
                  <a:lnTo>
                    <a:pt x="53610" y="121703"/>
                  </a:lnTo>
                  <a:lnTo>
                    <a:pt x="52417" y="124142"/>
                  </a:lnTo>
                  <a:lnTo>
                    <a:pt x="52501" y="131472"/>
                  </a:lnTo>
                  <a:lnTo>
                    <a:pt x="52176" y="136299"/>
                  </a:lnTo>
                  <a:lnTo>
                    <a:pt x="52783" y="143105"/>
                  </a:lnTo>
                  <a:lnTo>
                    <a:pt x="50867" y="145294"/>
                  </a:lnTo>
                  <a:lnTo>
                    <a:pt x="50553" y="146864"/>
                  </a:lnTo>
                  <a:lnTo>
                    <a:pt x="50710" y="149943"/>
                  </a:lnTo>
                  <a:lnTo>
                    <a:pt x="49977" y="152477"/>
                  </a:lnTo>
                  <a:lnTo>
                    <a:pt x="49935" y="153293"/>
                  </a:lnTo>
                  <a:lnTo>
                    <a:pt x="49621" y="154110"/>
                  </a:lnTo>
                  <a:lnTo>
                    <a:pt x="49935" y="154937"/>
                  </a:lnTo>
                  <a:lnTo>
                    <a:pt x="50741" y="155733"/>
                  </a:lnTo>
                  <a:lnTo>
                    <a:pt x="49380" y="155775"/>
                  </a:lnTo>
                  <a:lnTo>
                    <a:pt x="49443" y="156309"/>
                  </a:lnTo>
                  <a:lnTo>
                    <a:pt x="48626" y="157628"/>
                  </a:lnTo>
                  <a:lnTo>
                    <a:pt x="49464" y="158968"/>
                  </a:lnTo>
                  <a:lnTo>
                    <a:pt x="49307" y="162508"/>
                  </a:lnTo>
                  <a:lnTo>
                    <a:pt x="48679" y="164623"/>
                  </a:lnTo>
                  <a:lnTo>
                    <a:pt x="48553" y="167513"/>
                  </a:lnTo>
                  <a:lnTo>
                    <a:pt x="49558" y="169345"/>
                  </a:lnTo>
                  <a:lnTo>
                    <a:pt x="49883" y="171261"/>
                  </a:lnTo>
                  <a:lnTo>
                    <a:pt x="50082" y="176109"/>
                  </a:lnTo>
                  <a:lnTo>
                    <a:pt x="52783" y="185847"/>
                  </a:lnTo>
                  <a:lnTo>
                    <a:pt x="53244" y="186381"/>
                  </a:lnTo>
                  <a:lnTo>
                    <a:pt x="52773" y="186968"/>
                  </a:lnTo>
                  <a:lnTo>
                    <a:pt x="52846" y="187889"/>
                  </a:lnTo>
                  <a:lnTo>
                    <a:pt x="53747" y="188674"/>
                  </a:lnTo>
                  <a:lnTo>
                    <a:pt x="54825" y="191208"/>
                  </a:lnTo>
                  <a:lnTo>
                    <a:pt x="54427" y="193344"/>
                  </a:lnTo>
                  <a:lnTo>
                    <a:pt x="55055" y="196831"/>
                  </a:lnTo>
                  <a:lnTo>
                    <a:pt x="56239" y="198098"/>
                  </a:lnTo>
                  <a:lnTo>
                    <a:pt x="55631" y="199721"/>
                  </a:lnTo>
                  <a:lnTo>
                    <a:pt x="55673" y="200800"/>
                  </a:lnTo>
                  <a:lnTo>
                    <a:pt x="56804" y="201093"/>
                  </a:lnTo>
                  <a:lnTo>
                    <a:pt x="57191" y="201920"/>
                  </a:lnTo>
                  <a:lnTo>
                    <a:pt x="58689" y="202590"/>
                  </a:lnTo>
                  <a:lnTo>
                    <a:pt x="61767" y="207752"/>
                  </a:lnTo>
                  <a:lnTo>
                    <a:pt x="63526" y="207648"/>
                  </a:lnTo>
                  <a:lnTo>
                    <a:pt x="63893" y="207082"/>
                  </a:lnTo>
                  <a:lnTo>
                    <a:pt x="62238" y="204527"/>
                  </a:lnTo>
                  <a:lnTo>
                    <a:pt x="61066" y="201679"/>
                  </a:lnTo>
                  <a:lnTo>
                    <a:pt x="57631" y="197376"/>
                  </a:lnTo>
                  <a:lnTo>
                    <a:pt x="56438" y="195334"/>
                  </a:lnTo>
                  <a:lnTo>
                    <a:pt x="57296" y="191795"/>
                  </a:lnTo>
                  <a:lnTo>
                    <a:pt x="55945" y="187334"/>
                  </a:lnTo>
                  <a:lnTo>
                    <a:pt x="56050" y="184591"/>
                  </a:lnTo>
                  <a:lnTo>
                    <a:pt x="55108" y="182172"/>
                  </a:lnTo>
                  <a:lnTo>
                    <a:pt x="54176" y="179104"/>
                  </a:lnTo>
                  <a:lnTo>
                    <a:pt x="53495" y="175942"/>
                  </a:lnTo>
                  <a:lnTo>
                    <a:pt x="52993" y="170822"/>
                  </a:lnTo>
                  <a:lnTo>
                    <a:pt x="53066" y="168863"/>
                  </a:lnTo>
                  <a:lnTo>
                    <a:pt x="51307" y="166665"/>
                  </a:lnTo>
                  <a:lnTo>
                    <a:pt x="52061" y="163659"/>
                  </a:lnTo>
                  <a:lnTo>
                    <a:pt x="52092" y="157126"/>
                  </a:lnTo>
                  <a:lnTo>
                    <a:pt x="54511" y="154257"/>
                  </a:lnTo>
                  <a:lnTo>
                    <a:pt x="53631" y="152121"/>
                  </a:lnTo>
                  <a:lnTo>
                    <a:pt x="53213" y="148246"/>
                  </a:lnTo>
                  <a:lnTo>
                    <a:pt x="53349" y="146330"/>
                  </a:lnTo>
                  <a:lnTo>
                    <a:pt x="56301" y="142299"/>
                  </a:lnTo>
                  <a:lnTo>
                    <a:pt x="55411" y="139744"/>
                  </a:lnTo>
                  <a:lnTo>
                    <a:pt x="55202" y="132697"/>
                  </a:lnTo>
                  <a:lnTo>
                    <a:pt x="55349" y="128058"/>
                  </a:lnTo>
                  <a:lnTo>
                    <a:pt x="55893" y="122739"/>
                  </a:lnTo>
                  <a:lnTo>
                    <a:pt x="56249" y="121996"/>
                  </a:lnTo>
                  <a:lnTo>
                    <a:pt x="54909" y="118802"/>
                  </a:lnTo>
                  <a:lnTo>
                    <a:pt x="56207" y="116540"/>
                  </a:lnTo>
                  <a:lnTo>
                    <a:pt x="57045" y="110970"/>
                  </a:lnTo>
                  <a:lnTo>
                    <a:pt x="57872" y="108227"/>
                  </a:lnTo>
                  <a:lnTo>
                    <a:pt x="60197" y="105159"/>
                  </a:lnTo>
                  <a:lnTo>
                    <a:pt x="59411" y="101578"/>
                  </a:lnTo>
                  <a:lnTo>
                    <a:pt x="59903" y="99588"/>
                  </a:lnTo>
                  <a:lnTo>
                    <a:pt x="62019" y="95599"/>
                  </a:lnTo>
                  <a:lnTo>
                    <a:pt x="62720" y="93169"/>
                  </a:lnTo>
                  <a:lnTo>
                    <a:pt x="64542" y="83348"/>
                  </a:lnTo>
                  <a:lnTo>
                    <a:pt x="62102" y="77987"/>
                  </a:lnTo>
                  <a:lnTo>
                    <a:pt x="62437" y="76416"/>
                  </a:lnTo>
                  <a:lnTo>
                    <a:pt x="64217" y="73526"/>
                  </a:lnTo>
                  <a:lnTo>
                    <a:pt x="61977" y="63851"/>
                  </a:lnTo>
                  <a:lnTo>
                    <a:pt x="61998" y="56616"/>
                  </a:lnTo>
                  <a:lnTo>
                    <a:pt x="57851" y="53558"/>
                  </a:lnTo>
                  <a:lnTo>
                    <a:pt x="57453" y="50940"/>
                  </a:lnTo>
                  <a:lnTo>
                    <a:pt x="57725" y="45202"/>
                  </a:lnTo>
                  <a:lnTo>
                    <a:pt x="56762" y="43035"/>
                  </a:lnTo>
                  <a:lnTo>
                    <a:pt x="53443" y="41380"/>
                  </a:lnTo>
                  <a:lnTo>
                    <a:pt x="52710" y="40208"/>
                  </a:lnTo>
                  <a:lnTo>
                    <a:pt x="49810" y="34082"/>
                  </a:lnTo>
                  <a:lnTo>
                    <a:pt x="45349" y="29370"/>
                  </a:lnTo>
                  <a:lnTo>
                    <a:pt x="36836" y="23706"/>
                  </a:lnTo>
                  <a:lnTo>
                    <a:pt x="27349" y="13674"/>
                  </a:lnTo>
                  <a:lnTo>
                    <a:pt x="21779" y="9968"/>
                  </a:lnTo>
                  <a:lnTo>
                    <a:pt x="13067" y="5120"/>
                  </a:lnTo>
                  <a:lnTo>
                    <a:pt x="11497" y="4732"/>
                  </a:lnTo>
                  <a:lnTo>
                    <a:pt x="10952" y="4020"/>
                  </a:lnTo>
                  <a:lnTo>
                    <a:pt x="9748" y="3518"/>
                  </a:lnTo>
                  <a:lnTo>
                    <a:pt x="8826" y="3675"/>
                  </a:lnTo>
                  <a:lnTo>
                    <a:pt x="8125" y="3141"/>
                  </a:lnTo>
                  <a:lnTo>
                    <a:pt x="5779" y="1978"/>
                  </a:lnTo>
                  <a:lnTo>
                    <a:pt x="921" y="0"/>
                  </a:lnTo>
                  <a:close/>
                </a:path>
              </a:pathLst>
            </a:custGeom>
            <a:solidFill>
              <a:srgbClr val="F5E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8546357" y="7451223"/>
              <a:ext cx="95250" cy="220345"/>
            </a:xfrm>
            <a:custGeom>
              <a:avLst/>
              <a:gdLst/>
              <a:ahLst/>
              <a:cxnLst/>
              <a:rect l="l" t="t" r="r" b="b"/>
              <a:pathLst>
                <a:path w="95250" h="220345">
                  <a:moveTo>
                    <a:pt x="23774" y="56172"/>
                  </a:moveTo>
                  <a:lnTo>
                    <a:pt x="23418" y="55422"/>
                  </a:lnTo>
                  <a:lnTo>
                    <a:pt x="22783" y="59156"/>
                  </a:lnTo>
                  <a:lnTo>
                    <a:pt x="22898" y="59575"/>
                  </a:lnTo>
                  <a:lnTo>
                    <a:pt x="23774" y="56172"/>
                  </a:lnTo>
                  <a:close/>
                </a:path>
                <a:path w="95250" h="220345">
                  <a:moveTo>
                    <a:pt x="24549" y="48780"/>
                  </a:moveTo>
                  <a:lnTo>
                    <a:pt x="22618" y="44564"/>
                  </a:lnTo>
                  <a:lnTo>
                    <a:pt x="24231" y="38569"/>
                  </a:lnTo>
                  <a:lnTo>
                    <a:pt x="22910" y="37084"/>
                  </a:lnTo>
                  <a:lnTo>
                    <a:pt x="21513" y="31496"/>
                  </a:lnTo>
                  <a:lnTo>
                    <a:pt x="19164" y="27965"/>
                  </a:lnTo>
                  <a:lnTo>
                    <a:pt x="18135" y="21132"/>
                  </a:lnTo>
                  <a:lnTo>
                    <a:pt x="17462" y="18834"/>
                  </a:lnTo>
                  <a:lnTo>
                    <a:pt x="13220" y="16268"/>
                  </a:lnTo>
                  <a:lnTo>
                    <a:pt x="13055" y="13525"/>
                  </a:lnTo>
                  <a:lnTo>
                    <a:pt x="9918" y="9575"/>
                  </a:lnTo>
                  <a:lnTo>
                    <a:pt x="8940" y="6553"/>
                  </a:lnTo>
                  <a:lnTo>
                    <a:pt x="4038" y="3454"/>
                  </a:lnTo>
                  <a:lnTo>
                    <a:pt x="2501" y="1104"/>
                  </a:lnTo>
                  <a:lnTo>
                    <a:pt x="0" y="0"/>
                  </a:lnTo>
                  <a:lnTo>
                    <a:pt x="457" y="1841"/>
                  </a:lnTo>
                  <a:lnTo>
                    <a:pt x="2247" y="2489"/>
                  </a:lnTo>
                  <a:lnTo>
                    <a:pt x="7162" y="6451"/>
                  </a:lnTo>
                  <a:lnTo>
                    <a:pt x="10109" y="9867"/>
                  </a:lnTo>
                  <a:lnTo>
                    <a:pt x="12522" y="16332"/>
                  </a:lnTo>
                  <a:lnTo>
                    <a:pt x="13868" y="17843"/>
                  </a:lnTo>
                  <a:lnTo>
                    <a:pt x="16230" y="19608"/>
                  </a:lnTo>
                  <a:lnTo>
                    <a:pt x="17043" y="20116"/>
                  </a:lnTo>
                  <a:lnTo>
                    <a:pt x="16548" y="25069"/>
                  </a:lnTo>
                  <a:lnTo>
                    <a:pt x="18973" y="28194"/>
                  </a:lnTo>
                  <a:lnTo>
                    <a:pt x="20955" y="34366"/>
                  </a:lnTo>
                  <a:lnTo>
                    <a:pt x="22110" y="37084"/>
                  </a:lnTo>
                  <a:lnTo>
                    <a:pt x="23152" y="40068"/>
                  </a:lnTo>
                  <a:lnTo>
                    <a:pt x="23190" y="40805"/>
                  </a:lnTo>
                  <a:lnTo>
                    <a:pt x="21767" y="42760"/>
                  </a:lnTo>
                  <a:lnTo>
                    <a:pt x="22364" y="44564"/>
                  </a:lnTo>
                  <a:lnTo>
                    <a:pt x="21450" y="51282"/>
                  </a:lnTo>
                  <a:lnTo>
                    <a:pt x="23418" y="55422"/>
                  </a:lnTo>
                  <a:lnTo>
                    <a:pt x="24549" y="48780"/>
                  </a:lnTo>
                  <a:close/>
                </a:path>
                <a:path w="95250" h="220345">
                  <a:moveTo>
                    <a:pt x="24587" y="65557"/>
                  </a:moveTo>
                  <a:lnTo>
                    <a:pt x="22898" y="59575"/>
                  </a:lnTo>
                  <a:lnTo>
                    <a:pt x="21704" y="64198"/>
                  </a:lnTo>
                  <a:lnTo>
                    <a:pt x="21844" y="67437"/>
                  </a:lnTo>
                  <a:lnTo>
                    <a:pt x="19583" y="72491"/>
                  </a:lnTo>
                  <a:lnTo>
                    <a:pt x="20574" y="74726"/>
                  </a:lnTo>
                  <a:lnTo>
                    <a:pt x="19659" y="78435"/>
                  </a:lnTo>
                  <a:lnTo>
                    <a:pt x="19418" y="79832"/>
                  </a:lnTo>
                  <a:lnTo>
                    <a:pt x="16395" y="82245"/>
                  </a:lnTo>
                  <a:lnTo>
                    <a:pt x="15976" y="84150"/>
                  </a:lnTo>
                  <a:lnTo>
                    <a:pt x="17399" y="87858"/>
                  </a:lnTo>
                  <a:lnTo>
                    <a:pt x="17310" y="89636"/>
                  </a:lnTo>
                  <a:lnTo>
                    <a:pt x="14312" y="93814"/>
                  </a:lnTo>
                  <a:lnTo>
                    <a:pt x="15443" y="96888"/>
                  </a:lnTo>
                  <a:lnTo>
                    <a:pt x="14439" y="103962"/>
                  </a:lnTo>
                  <a:lnTo>
                    <a:pt x="15709" y="108102"/>
                  </a:lnTo>
                  <a:lnTo>
                    <a:pt x="14249" y="112788"/>
                  </a:lnTo>
                  <a:lnTo>
                    <a:pt x="13931" y="113626"/>
                  </a:lnTo>
                  <a:lnTo>
                    <a:pt x="16090" y="118529"/>
                  </a:lnTo>
                  <a:lnTo>
                    <a:pt x="12636" y="122174"/>
                  </a:lnTo>
                  <a:lnTo>
                    <a:pt x="12509" y="129197"/>
                  </a:lnTo>
                  <a:lnTo>
                    <a:pt x="10553" y="131787"/>
                  </a:lnTo>
                  <a:lnTo>
                    <a:pt x="12090" y="137375"/>
                  </a:lnTo>
                  <a:lnTo>
                    <a:pt x="10299" y="139827"/>
                  </a:lnTo>
                  <a:lnTo>
                    <a:pt x="10566" y="143916"/>
                  </a:lnTo>
                  <a:lnTo>
                    <a:pt x="10375" y="145326"/>
                  </a:lnTo>
                  <a:lnTo>
                    <a:pt x="12166" y="148818"/>
                  </a:lnTo>
                  <a:lnTo>
                    <a:pt x="11455" y="151307"/>
                  </a:lnTo>
                  <a:lnTo>
                    <a:pt x="13258" y="156210"/>
                  </a:lnTo>
                  <a:lnTo>
                    <a:pt x="14719" y="158826"/>
                  </a:lnTo>
                  <a:lnTo>
                    <a:pt x="15989" y="161505"/>
                  </a:lnTo>
                  <a:lnTo>
                    <a:pt x="16941" y="161239"/>
                  </a:lnTo>
                  <a:lnTo>
                    <a:pt x="17145" y="160794"/>
                  </a:lnTo>
                  <a:lnTo>
                    <a:pt x="16332" y="160096"/>
                  </a:lnTo>
                  <a:lnTo>
                    <a:pt x="15709" y="159435"/>
                  </a:lnTo>
                  <a:lnTo>
                    <a:pt x="16281" y="158470"/>
                  </a:lnTo>
                  <a:lnTo>
                    <a:pt x="15684" y="157822"/>
                  </a:lnTo>
                  <a:lnTo>
                    <a:pt x="15544" y="155981"/>
                  </a:lnTo>
                  <a:lnTo>
                    <a:pt x="13296" y="153835"/>
                  </a:lnTo>
                  <a:lnTo>
                    <a:pt x="13601" y="150926"/>
                  </a:lnTo>
                  <a:lnTo>
                    <a:pt x="13208" y="146050"/>
                  </a:lnTo>
                  <a:lnTo>
                    <a:pt x="12941" y="143865"/>
                  </a:lnTo>
                  <a:lnTo>
                    <a:pt x="12103" y="141871"/>
                  </a:lnTo>
                  <a:lnTo>
                    <a:pt x="12204" y="139827"/>
                  </a:lnTo>
                  <a:lnTo>
                    <a:pt x="12255" y="139115"/>
                  </a:lnTo>
                  <a:lnTo>
                    <a:pt x="12547" y="136829"/>
                  </a:lnTo>
                  <a:lnTo>
                    <a:pt x="13042" y="134099"/>
                  </a:lnTo>
                  <a:lnTo>
                    <a:pt x="13157" y="133667"/>
                  </a:lnTo>
                  <a:lnTo>
                    <a:pt x="11874" y="132295"/>
                  </a:lnTo>
                  <a:lnTo>
                    <a:pt x="12585" y="131495"/>
                  </a:lnTo>
                  <a:lnTo>
                    <a:pt x="13081" y="130670"/>
                  </a:lnTo>
                  <a:lnTo>
                    <a:pt x="13360" y="130403"/>
                  </a:lnTo>
                  <a:lnTo>
                    <a:pt x="14084" y="130327"/>
                  </a:lnTo>
                  <a:lnTo>
                    <a:pt x="13474" y="129705"/>
                  </a:lnTo>
                  <a:lnTo>
                    <a:pt x="12814" y="128828"/>
                  </a:lnTo>
                  <a:lnTo>
                    <a:pt x="13322" y="128104"/>
                  </a:lnTo>
                  <a:lnTo>
                    <a:pt x="13754" y="127368"/>
                  </a:lnTo>
                  <a:lnTo>
                    <a:pt x="14058" y="125641"/>
                  </a:lnTo>
                  <a:lnTo>
                    <a:pt x="14617" y="123939"/>
                  </a:lnTo>
                  <a:lnTo>
                    <a:pt x="14312" y="122174"/>
                  </a:lnTo>
                  <a:lnTo>
                    <a:pt x="14325" y="121119"/>
                  </a:lnTo>
                  <a:lnTo>
                    <a:pt x="18097" y="116624"/>
                  </a:lnTo>
                  <a:lnTo>
                    <a:pt x="15925" y="111594"/>
                  </a:lnTo>
                  <a:lnTo>
                    <a:pt x="16637" y="103479"/>
                  </a:lnTo>
                  <a:lnTo>
                    <a:pt x="16941" y="99783"/>
                  </a:lnTo>
                  <a:lnTo>
                    <a:pt x="16903" y="93243"/>
                  </a:lnTo>
                  <a:lnTo>
                    <a:pt x="18338" y="90424"/>
                  </a:lnTo>
                  <a:lnTo>
                    <a:pt x="17145" y="84378"/>
                  </a:lnTo>
                  <a:lnTo>
                    <a:pt x="18199" y="82181"/>
                  </a:lnTo>
                  <a:lnTo>
                    <a:pt x="21729" y="78028"/>
                  </a:lnTo>
                  <a:lnTo>
                    <a:pt x="20764" y="75615"/>
                  </a:lnTo>
                  <a:lnTo>
                    <a:pt x="21183" y="72809"/>
                  </a:lnTo>
                  <a:lnTo>
                    <a:pt x="20916" y="71983"/>
                  </a:lnTo>
                  <a:lnTo>
                    <a:pt x="24587" y="65557"/>
                  </a:lnTo>
                  <a:close/>
                </a:path>
                <a:path w="95250" h="220345">
                  <a:moveTo>
                    <a:pt x="94856" y="219748"/>
                  </a:moveTo>
                  <a:lnTo>
                    <a:pt x="91821" y="217982"/>
                  </a:lnTo>
                  <a:lnTo>
                    <a:pt x="88455" y="217297"/>
                  </a:lnTo>
                  <a:lnTo>
                    <a:pt x="80391" y="216179"/>
                  </a:lnTo>
                  <a:lnTo>
                    <a:pt x="75730" y="215798"/>
                  </a:lnTo>
                  <a:lnTo>
                    <a:pt x="67056" y="212445"/>
                  </a:lnTo>
                  <a:lnTo>
                    <a:pt x="62674" y="211404"/>
                  </a:lnTo>
                  <a:lnTo>
                    <a:pt x="58381" y="210096"/>
                  </a:lnTo>
                  <a:lnTo>
                    <a:pt x="58407" y="210566"/>
                  </a:lnTo>
                  <a:lnTo>
                    <a:pt x="61620" y="212852"/>
                  </a:lnTo>
                  <a:lnTo>
                    <a:pt x="65265" y="214096"/>
                  </a:lnTo>
                  <a:lnTo>
                    <a:pt x="71335" y="215265"/>
                  </a:lnTo>
                  <a:lnTo>
                    <a:pt x="73380" y="216293"/>
                  </a:lnTo>
                  <a:lnTo>
                    <a:pt x="81622" y="217538"/>
                  </a:lnTo>
                  <a:lnTo>
                    <a:pt x="87541" y="218719"/>
                  </a:lnTo>
                  <a:lnTo>
                    <a:pt x="93916" y="219849"/>
                  </a:lnTo>
                  <a:lnTo>
                    <a:pt x="94386" y="219748"/>
                  </a:lnTo>
                  <a:lnTo>
                    <a:pt x="94856" y="219748"/>
                  </a:lnTo>
                  <a:close/>
                </a:path>
              </a:pathLst>
            </a:custGeom>
            <a:solidFill>
              <a:srgbClr val="F4EA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8572722" y="7632898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5">
                  <a:moveTo>
                    <a:pt x="921" y="0"/>
                  </a:moveTo>
                  <a:lnTo>
                    <a:pt x="492" y="293"/>
                  </a:lnTo>
                  <a:lnTo>
                    <a:pt x="0" y="1026"/>
                  </a:lnTo>
                  <a:lnTo>
                    <a:pt x="565" y="1319"/>
                  </a:lnTo>
                  <a:lnTo>
                    <a:pt x="1057" y="1643"/>
                  </a:lnTo>
                  <a:lnTo>
                    <a:pt x="1633" y="2984"/>
                  </a:lnTo>
                  <a:lnTo>
                    <a:pt x="2607" y="4188"/>
                  </a:lnTo>
                  <a:lnTo>
                    <a:pt x="4052" y="4848"/>
                  </a:lnTo>
                  <a:lnTo>
                    <a:pt x="5109" y="5957"/>
                  </a:lnTo>
                  <a:lnTo>
                    <a:pt x="5758" y="8230"/>
                  </a:lnTo>
                  <a:lnTo>
                    <a:pt x="6481" y="9193"/>
                  </a:lnTo>
                  <a:lnTo>
                    <a:pt x="7120" y="10250"/>
                  </a:lnTo>
                  <a:lnTo>
                    <a:pt x="8271" y="10805"/>
                  </a:lnTo>
                  <a:lnTo>
                    <a:pt x="8586" y="11402"/>
                  </a:lnTo>
                  <a:lnTo>
                    <a:pt x="9067" y="11675"/>
                  </a:lnTo>
                  <a:lnTo>
                    <a:pt x="9727" y="11622"/>
                  </a:lnTo>
                  <a:lnTo>
                    <a:pt x="10020" y="11832"/>
                  </a:lnTo>
                  <a:lnTo>
                    <a:pt x="10690" y="12010"/>
                  </a:lnTo>
                  <a:lnTo>
                    <a:pt x="11151" y="11978"/>
                  </a:lnTo>
                  <a:lnTo>
                    <a:pt x="11706" y="11120"/>
                  </a:lnTo>
                  <a:lnTo>
                    <a:pt x="11224" y="10334"/>
                  </a:lnTo>
                  <a:lnTo>
                    <a:pt x="8010" y="8125"/>
                  </a:lnTo>
                  <a:lnTo>
                    <a:pt x="6942" y="5130"/>
                  </a:lnTo>
                  <a:lnTo>
                    <a:pt x="4177" y="1643"/>
                  </a:lnTo>
                  <a:lnTo>
                    <a:pt x="3183" y="712"/>
                  </a:lnTo>
                  <a:lnTo>
                    <a:pt x="1811" y="261"/>
                  </a:lnTo>
                  <a:lnTo>
                    <a:pt x="921" y="0"/>
                  </a:lnTo>
                  <a:close/>
                </a:path>
              </a:pathLst>
            </a:custGeom>
            <a:solidFill>
              <a:srgbClr val="F5E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8562371" y="7613529"/>
              <a:ext cx="41910" cy="46990"/>
            </a:xfrm>
            <a:custGeom>
              <a:avLst/>
              <a:gdLst/>
              <a:ahLst/>
              <a:cxnLst/>
              <a:rect l="l" t="t" r="r" b="b"/>
              <a:pathLst>
                <a:path w="41909" h="46990">
                  <a:moveTo>
                    <a:pt x="4241" y="10452"/>
                  </a:moveTo>
                  <a:lnTo>
                    <a:pt x="2743" y="9182"/>
                  </a:lnTo>
                  <a:lnTo>
                    <a:pt x="2565" y="7810"/>
                  </a:lnTo>
                  <a:lnTo>
                    <a:pt x="1739" y="5588"/>
                  </a:lnTo>
                  <a:lnTo>
                    <a:pt x="2463" y="3136"/>
                  </a:lnTo>
                  <a:lnTo>
                    <a:pt x="1562" y="927"/>
                  </a:lnTo>
                  <a:lnTo>
                    <a:pt x="1447" y="0"/>
                  </a:lnTo>
                  <a:lnTo>
                    <a:pt x="101" y="114"/>
                  </a:lnTo>
                  <a:lnTo>
                    <a:pt x="228" y="1308"/>
                  </a:lnTo>
                  <a:lnTo>
                    <a:pt x="863" y="2374"/>
                  </a:lnTo>
                  <a:lnTo>
                    <a:pt x="0" y="5168"/>
                  </a:lnTo>
                  <a:lnTo>
                    <a:pt x="203" y="6616"/>
                  </a:lnTo>
                  <a:lnTo>
                    <a:pt x="2349" y="9004"/>
                  </a:lnTo>
                  <a:lnTo>
                    <a:pt x="2590" y="10528"/>
                  </a:lnTo>
                  <a:lnTo>
                    <a:pt x="2895" y="11950"/>
                  </a:lnTo>
                  <a:lnTo>
                    <a:pt x="4241" y="10452"/>
                  </a:lnTo>
                  <a:close/>
                </a:path>
                <a:path w="41909" h="46990">
                  <a:moveTo>
                    <a:pt x="11404" y="21005"/>
                  </a:moveTo>
                  <a:lnTo>
                    <a:pt x="10833" y="19659"/>
                  </a:lnTo>
                  <a:lnTo>
                    <a:pt x="9283" y="19380"/>
                  </a:lnTo>
                  <a:lnTo>
                    <a:pt x="8420" y="18364"/>
                  </a:lnTo>
                  <a:lnTo>
                    <a:pt x="7010" y="15659"/>
                  </a:lnTo>
                  <a:lnTo>
                    <a:pt x="6527" y="13868"/>
                  </a:lnTo>
                  <a:lnTo>
                    <a:pt x="4368" y="14135"/>
                  </a:lnTo>
                  <a:lnTo>
                    <a:pt x="6121" y="15900"/>
                  </a:lnTo>
                  <a:lnTo>
                    <a:pt x="6743" y="18529"/>
                  </a:lnTo>
                  <a:lnTo>
                    <a:pt x="9690" y="20497"/>
                  </a:lnTo>
                  <a:lnTo>
                    <a:pt x="10439" y="20980"/>
                  </a:lnTo>
                  <a:lnTo>
                    <a:pt x="11404" y="21005"/>
                  </a:lnTo>
                  <a:close/>
                </a:path>
                <a:path w="41909" h="46990">
                  <a:moveTo>
                    <a:pt x="15481" y="25336"/>
                  </a:moveTo>
                  <a:lnTo>
                    <a:pt x="15036" y="23507"/>
                  </a:lnTo>
                  <a:lnTo>
                    <a:pt x="13271" y="23228"/>
                  </a:lnTo>
                  <a:lnTo>
                    <a:pt x="12001" y="22364"/>
                  </a:lnTo>
                  <a:lnTo>
                    <a:pt x="12674" y="23926"/>
                  </a:lnTo>
                  <a:lnTo>
                    <a:pt x="13830" y="24930"/>
                  </a:lnTo>
                  <a:lnTo>
                    <a:pt x="15481" y="25336"/>
                  </a:lnTo>
                  <a:close/>
                </a:path>
                <a:path w="41909" h="46990">
                  <a:moveTo>
                    <a:pt x="18630" y="30175"/>
                  </a:moveTo>
                  <a:lnTo>
                    <a:pt x="17805" y="29286"/>
                  </a:lnTo>
                  <a:lnTo>
                    <a:pt x="17335" y="28079"/>
                  </a:lnTo>
                  <a:lnTo>
                    <a:pt x="16103" y="27597"/>
                  </a:lnTo>
                  <a:lnTo>
                    <a:pt x="16217" y="29171"/>
                  </a:lnTo>
                  <a:lnTo>
                    <a:pt x="17157" y="29933"/>
                  </a:lnTo>
                  <a:lnTo>
                    <a:pt x="18630" y="30175"/>
                  </a:lnTo>
                  <a:close/>
                </a:path>
                <a:path w="41909" h="46990">
                  <a:moveTo>
                    <a:pt x="22669" y="34505"/>
                  </a:moveTo>
                  <a:lnTo>
                    <a:pt x="21691" y="33693"/>
                  </a:lnTo>
                  <a:lnTo>
                    <a:pt x="21666" y="32385"/>
                  </a:lnTo>
                  <a:lnTo>
                    <a:pt x="21031" y="31381"/>
                  </a:lnTo>
                  <a:lnTo>
                    <a:pt x="20802" y="31026"/>
                  </a:lnTo>
                  <a:lnTo>
                    <a:pt x="20459" y="30975"/>
                  </a:lnTo>
                  <a:lnTo>
                    <a:pt x="20078" y="31000"/>
                  </a:lnTo>
                  <a:lnTo>
                    <a:pt x="20980" y="32131"/>
                  </a:lnTo>
                  <a:lnTo>
                    <a:pt x="20294" y="34455"/>
                  </a:lnTo>
                  <a:lnTo>
                    <a:pt x="22669" y="34505"/>
                  </a:lnTo>
                  <a:close/>
                </a:path>
                <a:path w="41909" h="46990">
                  <a:moveTo>
                    <a:pt x="27216" y="38315"/>
                  </a:moveTo>
                  <a:lnTo>
                    <a:pt x="26441" y="37338"/>
                  </a:lnTo>
                  <a:lnTo>
                    <a:pt x="25768" y="36195"/>
                  </a:lnTo>
                  <a:lnTo>
                    <a:pt x="24269" y="36233"/>
                  </a:lnTo>
                  <a:lnTo>
                    <a:pt x="24892" y="37439"/>
                  </a:lnTo>
                  <a:lnTo>
                    <a:pt x="25920" y="38049"/>
                  </a:lnTo>
                  <a:lnTo>
                    <a:pt x="27216" y="38315"/>
                  </a:lnTo>
                  <a:close/>
                </a:path>
                <a:path w="41909" h="46990">
                  <a:moveTo>
                    <a:pt x="34963" y="43268"/>
                  </a:moveTo>
                  <a:lnTo>
                    <a:pt x="34251" y="42545"/>
                  </a:lnTo>
                  <a:lnTo>
                    <a:pt x="33401" y="43040"/>
                  </a:lnTo>
                  <a:lnTo>
                    <a:pt x="32613" y="42989"/>
                  </a:lnTo>
                  <a:lnTo>
                    <a:pt x="33274" y="44132"/>
                  </a:lnTo>
                  <a:lnTo>
                    <a:pt x="34099" y="43840"/>
                  </a:lnTo>
                  <a:lnTo>
                    <a:pt x="34963" y="43268"/>
                  </a:lnTo>
                  <a:close/>
                </a:path>
                <a:path w="41909" h="46990">
                  <a:moveTo>
                    <a:pt x="37896" y="44894"/>
                  </a:moveTo>
                  <a:lnTo>
                    <a:pt x="37376" y="44323"/>
                  </a:lnTo>
                  <a:lnTo>
                    <a:pt x="36715" y="44132"/>
                  </a:lnTo>
                  <a:lnTo>
                    <a:pt x="35979" y="44119"/>
                  </a:lnTo>
                  <a:lnTo>
                    <a:pt x="36398" y="44919"/>
                  </a:lnTo>
                  <a:lnTo>
                    <a:pt x="37109" y="44996"/>
                  </a:lnTo>
                  <a:lnTo>
                    <a:pt x="37896" y="44894"/>
                  </a:lnTo>
                  <a:close/>
                </a:path>
                <a:path w="41909" h="46990">
                  <a:moveTo>
                    <a:pt x="41351" y="46939"/>
                  </a:moveTo>
                  <a:lnTo>
                    <a:pt x="40894" y="46228"/>
                  </a:lnTo>
                  <a:lnTo>
                    <a:pt x="40335" y="45669"/>
                  </a:lnTo>
                  <a:lnTo>
                    <a:pt x="39395" y="45707"/>
                  </a:lnTo>
                  <a:lnTo>
                    <a:pt x="39865" y="46405"/>
                  </a:lnTo>
                  <a:lnTo>
                    <a:pt x="40424" y="46990"/>
                  </a:lnTo>
                  <a:lnTo>
                    <a:pt x="41351" y="46939"/>
                  </a:lnTo>
                  <a:close/>
                </a:path>
              </a:pathLst>
            </a:custGeom>
            <a:solidFill>
              <a:srgbClr val="F4EA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7896198" y="7889780"/>
              <a:ext cx="869315" cy="163195"/>
            </a:xfrm>
            <a:custGeom>
              <a:avLst/>
              <a:gdLst/>
              <a:ahLst/>
              <a:cxnLst/>
              <a:rect l="l" t="t" r="r" b="b"/>
              <a:pathLst>
                <a:path w="869315" h="163195">
                  <a:moveTo>
                    <a:pt x="220035" y="0"/>
                  </a:moveTo>
                  <a:lnTo>
                    <a:pt x="214946" y="1916"/>
                  </a:lnTo>
                  <a:lnTo>
                    <a:pt x="211417" y="1214"/>
                  </a:lnTo>
                  <a:lnTo>
                    <a:pt x="205375" y="4209"/>
                  </a:lnTo>
                  <a:lnTo>
                    <a:pt x="200653" y="3978"/>
                  </a:lnTo>
                  <a:lnTo>
                    <a:pt x="190695" y="6387"/>
                  </a:lnTo>
                  <a:lnTo>
                    <a:pt x="188423" y="7287"/>
                  </a:lnTo>
                  <a:lnTo>
                    <a:pt x="185470" y="7193"/>
                  </a:lnTo>
                  <a:lnTo>
                    <a:pt x="185041" y="7842"/>
                  </a:lnTo>
                  <a:lnTo>
                    <a:pt x="184339" y="9570"/>
                  </a:lnTo>
                  <a:lnTo>
                    <a:pt x="183167" y="9947"/>
                  </a:lnTo>
                  <a:lnTo>
                    <a:pt x="180559" y="8669"/>
                  </a:lnTo>
                  <a:lnTo>
                    <a:pt x="179732" y="9350"/>
                  </a:lnTo>
                  <a:lnTo>
                    <a:pt x="176078" y="10408"/>
                  </a:lnTo>
                  <a:lnTo>
                    <a:pt x="173575" y="12397"/>
                  </a:lnTo>
                  <a:lnTo>
                    <a:pt x="170214" y="11675"/>
                  </a:lnTo>
                  <a:lnTo>
                    <a:pt x="167282" y="13926"/>
                  </a:lnTo>
                  <a:lnTo>
                    <a:pt x="163638" y="14177"/>
                  </a:lnTo>
                  <a:lnTo>
                    <a:pt x="156476" y="17140"/>
                  </a:lnTo>
                  <a:lnTo>
                    <a:pt x="152592" y="18512"/>
                  </a:lnTo>
                  <a:lnTo>
                    <a:pt x="145220" y="18365"/>
                  </a:lnTo>
                  <a:lnTo>
                    <a:pt x="142341" y="19266"/>
                  </a:lnTo>
                  <a:lnTo>
                    <a:pt x="139074" y="21590"/>
                  </a:lnTo>
                  <a:lnTo>
                    <a:pt x="138142" y="21695"/>
                  </a:lnTo>
                  <a:lnTo>
                    <a:pt x="135775" y="20449"/>
                  </a:lnTo>
                  <a:lnTo>
                    <a:pt x="131451" y="22826"/>
                  </a:lnTo>
                  <a:lnTo>
                    <a:pt x="125608" y="23360"/>
                  </a:lnTo>
                  <a:lnTo>
                    <a:pt x="123116" y="24187"/>
                  </a:lnTo>
                  <a:lnTo>
                    <a:pt x="118205" y="26931"/>
                  </a:lnTo>
                  <a:lnTo>
                    <a:pt x="115284" y="27800"/>
                  </a:lnTo>
                  <a:lnTo>
                    <a:pt x="109525" y="28595"/>
                  </a:lnTo>
                  <a:lnTo>
                    <a:pt x="106698" y="28575"/>
                  </a:lnTo>
                  <a:lnTo>
                    <a:pt x="104363" y="31004"/>
                  </a:lnTo>
                  <a:lnTo>
                    <a:pt x="103379" y="31150"/>
                  </a:lnTo>
                  <a:lnTo>
                    <a:pt x="99630" y="31077"/>
                  </a:lnTo>
                  <a:lnTo>
                    <a:pt x="90688" y="33789"/>
                  </a:lnTo>
                  <a:lnTo>
                    <a:pt x="88918" y="32428"/>
                  </a:lnTo>
                  <a:lnTo>
                    <a:pt x="86102" y="32972"/>
                  </a:lnTo>
                  <a:lnTo>
                    <a:pt x="85117" y="32826"/>
                  </a:lnTo>
                  <a:lnTo>
                    <a:pt x="82384" y="33925"/>
                  </a:lnTo>
                  <a:lnTo>
                    <a:pt x="80500" y="34009"/>
                  </a:lnTo>
                  <a:lnTo>
                    <a:pt x="77159" y="33475"/>
                  </a:lnTo>
                  <a:lnTo>
                    <a:pt x="75662" y="33548"/>
                  </a:lnTo>
                  <a:lnTo>
                    <a:pt x="73055" y="35758"/>
                  </a:lnTo>
                  <a:lnTo>
                    <a:pt x="71432" y="35925"/>
                  </a:lnTo>
                  <a:lnTo>
                    <a:pt x="68113" y="34334"/>
                  </a:lnTo>
                  <a:lnTo>
                    <a:pt x="66532" y="34574"/>
                  </a:lnTo>
                  <a:lnTo>
                    <a:pt x="62626" y="36124"/>
                  </a:lnTo>
                  <a:lnTo>
                    <a:pt x="59212" y="34522"/>
                  </a:lnTo>
                  <a:lnTo>
                    <a:pt x="56909" y="35621"/>
                  </a:lnTo>
                  <a:lnTo>
                    <a:pt x="53171" y="35936"/>
                  </a:lnTo>
                  <a:lnTo>
                    <a:pt x="50700" y="35171"/>
                  </a:lnTo>
                  <a:lnTo>
                    <a:pt x="47401" y="34438"/>
                  </a:lnTo>
                  <a:lnTo>
                    <a:pt x="43736" y="35140"/>
                  </a:lnTo>
                  <a:lnTo>
                    <a:pt x="40354" y="32637"/>
                  </a:lnTo>
                  <a:lnTo>
                    <a:pt x="34030" y="33506"/>
                  </a:lnTo>
                  <a:lnTo>
                    <a:pt x="28470" y="31171"/>
                  </a:lnTo>
                  <a:lnTo>
                    <a:pt x="20041" y="28271"/>
                  </a:lnTo>
                  <a:lnTo>
                    <a:pt x="16638" y="28093"/>
                  </a:lnTo>
                  <a:lnTo>
                    <a:pt x="13779" y="25046"/>
                  </a:lnTo>
                  <a:lnTo>
                    <a:pt x="8732" y="24281"/>
                  </a:lnTo>
                  <a:lnTo>
                    <a:pt x="6094" y="22543"/>
                  </a:lnTo>
                  <a:lnTo>
                    <a:pt x="1759" y="16596"/>
                  </a:lnTo>
                  <a:lnTo>
                    <a:pt x="0" y="15674"/>
                  </a:lnTo>
                  <a:lnTo>
                    <a:pt x="1978" y="19475"/>
                  </a:lnTo>
                  <a:lnTo>
                    <a:pt x="4889" y="21632"/>
                  </a:lnTo>
                  <a:lnTo>
                    <a:pt x="4806" y="23193"/>
                  </a:lnTo>
                  <a:lnTo>
                    <a:pt x="8868" y="26281"/>
                  </a:lnTo>
                  <a:lnTo>
                    <a:pt x="11863" y="27925"/>
                  </a:lnTo>
                  <a:lnTo>
                    <a:pt x="16135" y="28323"/>
                  </a:lnTo>
                  <a:lnTo>
                    <a:pt x="18711" y="30910"/>
                  </a:lnTo>
                  <a:lnTo>
                    <a:pt x="21946" y="31004"/>
                  </a:lnTo>
                  <a:lnTo>
                    <a:pt x="24931" y="31800"/>
                  </a:lnTo>
                  <a:lnTo>
                    <a:pt x="25664" y="32292"/>
                  </a:lnTo>
                  <a:lnTo>
                    <a:pt x="26543" y="31559"/>
                  </a:lnTo>
                  <a:lnTo>
                    <a:pt x="27266" y="32072"/>
                  </a:lnTo>
                  <a:lnTo>
                    <a:pt x="29287" y="32616"/>
                  </a:lnTo>
                  <a:lnTo>
                    <a:pt x="31077" y="33852"/>
                  </a:lnTo>
                  <a:lnTo>
                    <a:pt x="34124" y="34061"/>
                  </a:lnTo>
                  <a:lnTo>
                    <a:pt x="34512" y="35684"/>
                  </a:lnTo>
                  <a:lnTo>
                    <a:pt x="35213" y="36438"/>
                  </a:lnTo>
                  <a:lnTo>
                    <a:pt x="37810" y="35318"/>
                  </a:lnTo>
                  <a:lnTo>
                    <a:pt x="42846" y="36847"/>
                  </a:lnTo>
                  <a:lnTo>
                    <a:pt x="43841" y="36239"/>
                  </a:lnTo>
                  <a:lnTo>
                    <a:pt x="47003" y="37820"/>
                  </a:lnTo>
                  <a:lnTo>
                    <a:pt x="47474" y="38585"/>
                  </a:lnTo>
                  <a:lnTo>
                    <a:pt x="49024" y="38679"/>
                  </a:lnTo>
                  <a:lnTo>
                    <a:pt x="49537" y="38543"/>
                  </a:lnTo>
                  <a:lnTo>
                    <a:pt x="50155" y="38114"/>
                  </a:lnTo>
                  <a:lnTo>
                    <a:pt x="53485" y="40103"/>
                  </a:lnTo>
                  <a:lnTo>
                    <a:pt x="56469" y="37674"/>
                  </a:lnTo>
                  <a:lnTo>
                    <a:pt x="59506" y="38585"/>
                  </a:lnTo>
                  <a:lnTo>
                    <a:pt x="60228" y="38292"/>
                  </a:lnTo>
                  <a:lnTo>
                    <a:pt x="61485" y="38449"/>
                  </a:lnTo>
                  <a:lnTo>
                    <a:pt x="62825" y="38155"/>
                  </a:lnTo>
                  <a:lnTo>
                    <a:pt x="63987" y="38920"/>
                  </a:lnTo>
                  <a:lnTo>
                    <a:pt x="67830" y="38564"/>
                  </a:lnTo>
                  <a:lnTo>
                    <a:pt x="71296" y="38920"/>
                  </a:lnTo>
                  <a:lnTo>
                    <a:pt x="75442" y="37087"/>
                  </a:lnTo>
                  <a:lnTo>
                    <a:pt x="79243" y="38093"/>
                  </a:lnTo>
                  <a:lnTo>
                    <a:pt x="81871" y="36564"/>
                  </a:lnTo>
                  <a:lnTo>
                    <a:pt x="84164" y="36899"/>
                  </a:lnTo>
                  <a:lnTo>
                    <a:pt x="84782" y="37171"/>
                  </a:lnTo>
                  <a:lnTo>
                    <a:pt x="87725" y="35799"/>
                  </a:lnTo>
                  <a:lnTo>
                    <a:pt x="90437" y="36752"/>
                  </a:lnTo>
                  <a:lnTo>
                    <a:pt x="92991" y="36166"/>
                  </a:lnTo>
                  <a:lnTo>
                    <a:pt x="93421" y="35779"/>
                  </a:lnTo>
                  <a:lnTo>
                    <a:pt x="93923" y="36197"/>
                  </a:lnTo>
                  <a:lnTo>
                    <a:pt x="95860" y="35862"/>
                  </a:lnTo>
                  <a:lnTo>
                    <a:pt x="96143" y="34993"/>
                  </a:lnTo>
                  <a:lnTo>
                    <a:pt x="96709" y="34595"/>
                  </a:lnTo>
                  <a:lnTo>
                    <a:pt x="97431" y="34470"/>
                  </a:lnTo>
                  <a:lnTo>
                    <a:pt x="98373" y="33894"/>
                  </a:lnTo>
                  <a:lnTo>
                    <a:pt x="100510" y="33234"/>
                  </a:lnTo>
                  <a:lnTo>
                    <a:pt x="102677" y="32878"/>
                  </a:lnTo>
                  <a:lnTo>
                    <a:pt x="106865" y="33580"/>
                  </a:lnTo>
                  <a:lnTo>
                    <a:pt x="107734" y="31653"/>
                  </a:lnTo>
                  <a:lnTo>
                    <a:pt x="109295" y="31171"/>
                  </a:lnTo>
                  <a:lnTo>
                    <a:pt x="110855" y="29967"/>
                  </a:lnTo>
                  <a:lnTo>
                    <a:pt x="115253" y="31255"/>
                  </a:lnTo>
                  <a:lnTo>
                    <a:pt x="118509" y="29936"/>
                  </a:lnTo>
                  <a:lnTo>
                    <a:pt x="124310" y="26920"/>
                  </a:lnTo>
                  <a:lnTo>
                    <a:pt x="127503" y="27182"/>
                  </a:lnTo>
                  <a:lnTo>
                    <a:pt x="131263" y="26072"/>
                  </a:lnTo>
                  <a:lnTo>
                    <a:pt x="132090" y="26156"/>
                  </a:lnTo>
                  <a:lnTo>
                    <a:pt x="134289" y="24512"/>
                  </a:lnTo>
                  <a:lnTo>
                    <a:pt x="135974" y="24407"/>
                  </a:lnTo>
                  <a:lnTo>
                    <a:pt x="138697" y="25402"/>
                  </a:lnTo>
                  <a:lnTo>
                    <a:pt x="139817" y="25339"/>
                  </a:lnTo>
                  <a:lnTo>
                    <a:pt x="142550" y="22564"/>
                  </a:lnTo>
                  <a:lnTo>
                    <a:pt x="145629" y="22816"/>
                  </a:lnTo>
                  <a:lnTo>
                    <a:pt x="149691" y="20941"/>
                  </a:lnTo>
                  <a:lnTo>
                    <a:pt x="151628" y="21412"/>
                  </a:lnTo>
                  <a:lnTo>
                    <a:pt x="155838" y="20858"/>
                  </a:lnTo>
                  <a:lnTo>
                    <a:pt x="157911" y="19433"/>
                  </a:lnTo>
                  <a:lnTo>
                    <a:pt x="160267" y="18805"/>
                  </a:lnTo>
                  <a:lnTo>
                    <a:pt x="163481" y="17434"/>
                  </a:lnTo>
                  <a:lnTo>
                    <a:pt x="167816" y="17507"/>
                  </a:lnTo>
                  <a:lnTo>
                    <a:pt x="170089" y="16889"/>
                  </a:lnTo>
                  <a:lnTo>
                    <a:pt x="173848" y="14072"/>
                  </a:lnTo>
                  <a:lnTo>
                    <a:pt x="179083" y="13591"/>
                  </a:lnTo>
                  <a:lnTo>
                    <a:pt x="179994" y="12952"/>
                  </a:lnTo>
                  <a:lnTo>
                    <a:pt x="185585" y="12146"/>
                  </a:lnTo>
                  <a:lnTo>
                    <a:pt x="189669" y="8565"/>
                  </a:lnTo>
                  <a:lnTo>
                    <a:pt x="195418" y="9685"/>
                  </a:lnTo>
                  <a:lnTo>
                    <a:pt x="198381" y="11654"/>
                  </a:lnTo>
                  <a:lnTo>
                    <a:pt x="199208" y="11371"/>
                  </a:lnTo>
                  <a:lnTo>
                    <a:pt x="200119" y="9224"/>
                  </a:lnTo>
                  <a:lnTo>
                    <a:pt x="200894" y="8544"/>
                  </a:lnTo>
                  <a:lnTo>
                    <a:pt x="205648" y="8575"/>
                  </a:lnTo>
                  <a:lnTo>
                    <a:pt x="208412" y="8104"/>
                  </a:lnTo>
                  <a:lnTo>
                    <a:pt x="212642" y="5675"/>
                  </a:lnTo>
                  <a:lnTo>
                    <a:pt x="222914" y="6230"/>
                  </a:lnTo>
                  <a:lnTo>
                    <a:pt x="229458" y="6345"/>
                  </a:lnTo>
                  <a:lnTo>
                    <a:pt x="238819" y="6942"/>
                  </a:lnTo>
                  <a:lnTo>
                    <a:pt x="241510" y="7968"/>
                  </a:lnTo>
                  <a:lnTo>
                    <a:pt x="245353" y="7717"/>
                  </a:lnTo>
                  <a:lnTo>
                    <a:pt x="246495" y="7800"/>
                  </a:lnTo>
                  <a:lnTo>
                    <a:pt x="250128" y="10429"/>
                  </a:lnTo>
                  <a:lnTo>
                    <a:pt x="253416" y="11517"/>
                  </a:lnTo>
                  <a:lnTo>
                    <a:pt x="258871" y="14198"/>
                  </a:lnTo>
                  <a:lnTo>
                    <a:pt x="261300" y="15172"/>
                  </a:lnTo>
                  <a:lnTo>
                    <a:pt x="268012" y="20470"/>
                  </a:lnTo>
                  <a:lnTo>
                    <a:pt x="278871" y="33213"/>
                  </a:lnTo>
                  <a:lnTo>
                    <a:pt x="281028" y="38040"/>
                  </a:lnTo>
                  <a:lnTo>
                    <a:pt x="284902" y="45317"/>
                  </a:lnTo>
                  <a:lnTo>
                    <a:pt x="285310" y="48480"/>
                  </a:lnTo>
                  <a:lnTo>
                    <a:pt x="288441" y="53715"/>
                  </a:lnTo>
                  <a:lnTo>
                    <a:pt x="289205" y="56542"/>
                  </a:lnTo>
                  <a:lnTo>
                    <a:pt x="290043" y="63788"/>
                  </a:lnTo>
                  <a:lnTo>
                    <a:pt x="291509" y="67861"/>
                  </a:lnTo>
                  <a:lnTo>
                    <a:pt x="292012" y="73003"/>
                  </a:lnTo>
                  <a:lnTo>
                    <a:pt x="293530" y="75673"/>
                  </a:lnTo>
                  <a:lnTo>
                    <a:pt x="293823" y="76971"/>
                  </a:lnTo>
                  <a:lnTo>
                    <a:pt x="293038" y="83463"/>
                  </a:lnTo>
                  <a:lnTo>
                    <a:pt x="294284" y="88363"/>
                  </a:lnTo>
                  <a:lnTo>
                    <a:pt x="296650" y="95934"/>
                  </a:lnTo>
                  <a:lnTo>
                    <a:pt x="298074" y="103284"/>
                  </a:lnTo>
                  <a:lnTo>
                    <a:pt x="297362" y="105106"/>
                  </a:lnTo>
                  <a:lnTo>
                    <a:pt x="298001" y="112488"/>
                  </a:lnTo>
                  <a:lnTo>
                    <a:pt x="300221" y="117525"/>
                  </a:lnTo>
                  <a:lnTo>
                    <a:pt x="302346" y="127011"/>
                  </a:lnTo>
                  <a:lnTo>
                    <a:pt x="303592" y="131126"/>
                  </a:lnTo>
                  <a:lnTo>
                    <a:pt x="306388" y="138571"/>
                  </a:lnTo>
                  <a:lnTo>
                    <a:pt x="308210" y="141503"/>
                  </a:lnTo>
                  <a:lnTo>
                    <a:pt x="313257" y="146540"/>
                  </a:lnTo>
                  <a:lnTo>
                    <a:pt x="317676" y="156005"/>
                  </a:lnTo>
                  <a:lnTo>
                    <a:pt x="320272" y="157534"/>
                  </a:lnTo>
                  <a:lnTo>
                    <a:pt x="325497" y="155963"/>
                  </a:lnTo>
                  <a:lnTo>
                    <a:pt x="326743" y="156455"/>
                  </a:lnTo>
                  <a:lnTo>
                    <a:pt x="330879" y="159429"/>
                  </a:lnTo>
                  <a:lnTo>
                    <a:pt x="332900" y="162382"/>
                  </a:lnTo>
                  <a:lnTo>
                    <a:pt x="337246" y="162675"/>
                  </a:lnTo>
                  <a:lnTo>
                    <a:pt x="338052" y="163115"/>
                  </a:lnTo>
                  <a:lnTo>
                    <a:pt x="342230" y="160351"/>
                  </a:lnTo>
                  <a:lnTo>
                    <a:pt x="345884" y="162686"/>
                  </a:lnTo>
                  <a:lnTo>
                    <a:pt x="351141" y="162654"/>
                  </a:lnTo>
                  <a:lnTo>
                    <a:pt x="352722" y="162958"/>
                  </a:lnTo>
                  <a:lnTo>
                    <a:pt x="355591" y="161544"/>
                  </a:lnTo>
                  <a:lnTo>
                    <a:pt x="358701" y="162413"/>
                  </a:lnTo>
                  <a:lnTo>
                    <a:pt x="360952" y="161869"/>
                  </a:lnTo>
                  <a:lnTo>
                    <a:pt x="363831" y="160591"/>
                  </a:lnTo>
                  <a:lnTo>
                    <a:pt x="366931" y="161105"/>
                  </a:lnTo>
                  <a:lnTo>
                    <a:pt x="368292" y="161000"/>
                  </a:lnTo>
                  <a:lnTo>
                    <a:pt x="372637" y="158832"/>
                  </a:lnTo>
                  <a:lnTo>
                    <a:pt x="375674" y="158319"/>
                  </a:lnTo>
                  <a:lnTo>
                    <a:pt x="379171" y="156843"/>
                  </a:lnTo>
                  <a:lnTo>
                    <a:pt x="382239" y="157691"/>
                  </a:lnTo>
                  <a:lnTo>
                    <a:pt x="383496" y="157534"/>
                  </a:lnTo>
                  <a:lnTo>
                    <a:pt x="385506" y="156592"/>
                  </a:lnTo>
                  <a:lnTo>
                    <a:pt x="388752" y="157565"/>
                  </a:lnTo>
                  <a:lnTo>
                    <a:pt x="394134" y="153524"/>
                  </a:lnTo>
                  <a:lnTo>
                    <a:pt x="395548" y="153136"/>
                  </a:lnTo>
                  <a:lnTo>
                    <a:pt x="398082" y="153283"/>
                  </a:lnTo>
                  <a:lnTo>
                    <a:pt x="399087" y="153147"/>
                  </a:lnTo>
                  <a:lnTo>
                    <a:pt x="402814" y="149932"/>
                  </a:lnTo>
                  <a:lnTo>
                    <a:pt x="411997" y="147053"/>
                  </a:lnTo>
                  <a:lnTo>
                    <a:pt x="413327" y="145095"/>
                  </a:lnTo>
                  <a:lnTo>
                    <a:pt x="416479" y="144623"/>
                  </a:lnTo>
                  <a:lnTo>
                    <a:pt x="418406" y="142100"/>
                  </a:lnTo>
                  <a:lnTo>
                    <a:pt x="421851" y="142571"/>
                  </a:lnTo>
                  <a:lnTo>
                    <a:pt x="422437" y="142404"/>
                  </a:lnTo>
                  <a:lnTo>
                    <a:pt x="426301" y="139137"/>
                  </a:lnTo>
                  <a:lnTo>
                    <a:pt x="430814" y="138477"/>
                  </a:lnTo>
                  <a:lnTo>
                    <a:pt x="438834" y="134173"/>
                  </a:lnTo>
                  <a:lnTo>
                    <a:pt x="443578" y="133273"/>
                  </a:lnTo>
                  <a:lnTo>
                    <a:pt x="449693" y="129001"/>
                  </a:lnTo>
                  <a:lnTo>
                    <a:pt x="452750" y="129074"/>
                  </a:lnTo>
                  <a:lnTo>
                    <a:pt x="455158" y="126990"/>
                  </a:lnTo>
                  <a:lnTo>
                    <a:pt x="455619" y="126886"/>
                  </a:lnTo>
                  <a:lnTo>
                    <a:pt x="458048" y="123284"/>
                  </a:lnTo>
                  <a:lnTo>
                    <a:pt x="461912" y="123242"/>
                  </a:lnTo>
                  <a:lnTo>
                    <a:pt x="467912" y="120582"/>
                  </a:lnTo>
                  <a:lnTo>
                    <a:pt x="470310" y="118687"/>
                  </a:lnTo>
                  <a:lnTo>
                    <a:pt x="472551" y="116582"/>
                  </a:lnTo>
                  <a:lnTo>
                    <a:pt x="473462" y="115232"/>
                  </a:lnTo>
                  <a:lnTo>
                    <a:pt x="474927" y="114373"/>
                  </a:lnTo>
                  <a:lnTo>
                    <a:pt x="478278" y="110415"/>
                  </a:lnTo>
                  <a:lnTo>
                    <a:pt x="481220" y="108467"/>
                  </a:lnTo>
                  <a:lnTo>
                    <a:pt x="487231" y="106080"/>
                  </a:lnTo>
                  <a:lnTo>
                    <a:pt x="488414" y="103504"/>
                  </a:lnTo>
                  <a:lnTo>
                    <a:pt x="495429" y="98635"/>
                  </a:lnTo>
                  <a:lnTo>
                    <a:pt x="499136" y="94227"/>
                  </a:lnTo>
                  <a:lnTo>
                    <a:pt x="509241" y="83421"/>
                  </a:lnTo>
                  <a:lnTo>
                    <a:pt x="514486" y="81746"/>
                  </a:lnTo>
                  <a:lnTo>
                    <a:pt x="516486" y="80447"/>
                  </a:lnTo>
                  <a:lnTo>
                    <a:pt x="519094" y="77641"/>
                  </a:lnTo>
                  <a:lnTo>
                    <a:pt x="521973" y="75222"/>
                  </a:lnTo>
                  <a:lnTo>
                    <a:pt x="527837" y="71013"/>
                  </a:lnTo>
                  <a:lnTo>
                    <a:pt x="530486" y="68699"/>
                  </a:lnTo>
                  <a:lnTo>
                    <a:pt x="536276" y="61003"/>
                  </a:lnTo>
                  <a:lnTo>
                    <a:pt x="541009" y="57223"/>
                  </a:lnTo>
                  <a:lnTo>
                    <a:pt x="547449" y="53181"/>
                  </a:lnTo>
                  <a:lnTo>
                    <a:pt x="550737" y="49338"/>
                  </a:lnTo>
                  <a:lnTo>
                    <a:pt x="553710" y="46302"/>
                  </a:lnTo>
                  <a:lnTo>
                    <a:pt x="559899" y="42312"/>
                  </a:lnTo>
                  <a:lnTo>
                    <a:pt x="560328" y="39988"/>
                  </a:lnTo>
                  <a:lnTo>
                    <a:pt x="564632" y="37360"/>
                  </a:lnTo>
                  <a:lnTo>
                    <a:pt x="567323" y="33056"/>
                  </a:lnTo>
                  <a:lnTo>
                    <a:pt x="572883" y="31360"/>
                  </a:lnTo>
                  <a:lnTo>
                    <a:pt x="574024" y="30020"/>
                  </a:lnTo>
                  <a:lnTo>
                    <a:pt x="576338" y="26648"/>
                  </a:lnTo>
                  <a:lnTo>
                    <a:pt x="580013" y="25423"/>
                  </a:lnTo>
                  <a:lnTo>
                    <a:pt x="583469" y="23852"/>
                  </a:lnTo>
                  <a:lnTo>
                    <a:pt x="584809" y="23423"/>
                  </a:lnTo>
                  <a:lnTo>
                    <a:pt x="585751" y="22638"/>
                  </a:lnTo>
                  <a:lnTo>
                    <a:pt x="586432" y="20261"/>
                  </a:lnTo>
                  <a:lnTo>
                    <a:pt x="587186" y="19674"/>
                  </a:lnTo>
                  <a:lnTo>
                    <a:pt x="591510" y="19077"/>
                  </a:lnTo>
                  <a:lnTo>
                    <a:pt x="594013" y="16952"/>
                  </a:lnTo>
                  <a:lnTo>
                    <a:pt x="598013" y="14481"/>
                  </a:lnTo>
                  <a:lnTo>
                    <a:pt x="601112" y="13748"/>
                  </a:lnTo>
                  <a:lnTo>
                    <a:pt x="603384" y="13015"/>
                  </a:lnTo>
                  <a:lnTo>
                    <a:pt x="605897" y="11319"/>
                  </a:lnTo>
                  <a:lnTo>
                    <a:pt x="606442" y="10785"/>
                  </a:lnTo>
                  <a:lnTo>
                    <a:pt x="610714" y="11664"/>
                  </a:lnTo>
                  <a:lnTo>
                    <a:pt x="613614" y="9329"/>
                  </a:lnTo>
                  <a:lnTo>
                    <a:pt x="618452" y="8041"/>
                  </a:lnTo>
                  <a:lnTo>
                    <a:pt x="620033" y="7874"/>
                  </a:lnTo>
                  <a:lnTo>
                    <a:pt x="624368" y="7989"/>
                  </a:lnTo>
                  <a:lnTo>
                    <a:pt x="627048" y="7727"/>
                  </a:lnTo>
                  <a:lnTo>
                    <a:pt x="629991" y="6722"/>
                  </a:lnTo>
                  <a:lnTo>
                    <a:pt x="630368" y="6450"/>
                  </a:lnTo>
                  <a:lnTo>
                    <a:pt x="633530" y="7612"/>
                  </a:lnTo>
                  <a:lnTo>
                    <a:pt x="636399" y="6586"/>
                  </a:lnTo>
                  <a:lnTo>
                    <a:pt x="640378" y="7057"/>
                  </a:lnTo>
                  <a:lnTo>
                    <a:pt x="641519" y="6994"/>
                  </a:lnTo>
                  <a:lnTo>
                    <a:pt x="644032" y="6230"/>
                  </a:lnTo>
                  <a:lnTo>
                    <a:pt x="647781" y="7340"/>
                  </a:lnTo>
                  <a:lnTo>
                    <a:pt x="651173" y="6659"/>
                  </a:lnTo>
                  <a:lnTo>
                    <a:pt x="654995" y="8806"/>
                  </a:lnTo>
                  <a:lnTo>
                    <a:pt x="658691" y="8984"/>
                  </a:lnTo>
                  <a:lnTo>
                    <a:pt x="660377" y="9266"/>
                  </a:lnTo>
                  <a:lnTo>
                    <a:pt x="665759" y="12575"/>
                  </a:lnTo>
                  <a:lnTo>
                    <a:pt x="670367" y="13120"/>
                  </a:lnTo>
                  <a:lnTo>
                    <a:pt x="676356" y="14585"/>
                  </a:lnTo>
                  <a:lnTo>
                    <a:pt x="679319" y="16837"/>
                  </a:lnTo>
                  <a:lnTo>
                    <a:pt x="681790" y="18187"/>
                  </a:lnTo>
                  <a:lnTo>
                    <a:pt x="686628" y="18585"/>
                  </a:lnTo>
                  <a:lnTo>
                    <a:pt x="687958" y="19905"/>
                  </a:lnTo>
                  <a:lnTo>
                    <a:pt x="692607" y="23245"/>
                  </a:lnTo>
                  <a:lnTo>
                    <a:pt x="695497" y="26219"/>
                  </a:lnTo>
                  <a:lnTo>
                    <a:pt x="700177" y="26826"/>
                  </a:lnTo>
                  <a:lnTo>
                    <a:pt x="703214" y="29737"/>
                  </a:lnTo>
                  <a:lnTo>
                    <a:pt x="707077" y="31381"/>
                  </a:lnTo>
                  <a:lnTo>
                    <a:pt x="716135" y="37475"/>
                  </a:lnTo>
                  <a:lnTo>
                    <a:pt x="722669" y="42836"/>
                  </a:lnTo>
                  <a:lnTo>
                    <a:pt x="727380" y="44867"/>
                  </a:lnTo>
                  <a:lnTo>
                    <a:pt x="733558" y="49862"/>
                  </a:lnTo>
                  <a:lnTo>
                    <a:pt x="742794" y="52260"/>
                  </a:lnTo>
                  <a:lnTo>
                    <a:pt x="745432" y="54270"/>
                  </a:lnTo>
                  <a:lnTo>
                    <a:pt x="752458" y="56595"/>
                  </a:lnTo>
                  <a:lnTo>
                    <a:pt x="758196" y="60333"/>
                  </a:lnTo>
                  <a:lnTo>
                    <a:pt x="767097" y="63757"/>
                  </a:lnTo>
                  <a:lnTo>
                    <a:pt x="769599" y="63956"/>
                  </a:lnTo>
                  <a:lnTo>
                    <a:pt x="775337" y="66971"/>
                  </a:lnTo>
                  <a:lnTo>
                    <a:pt x="781285" y="66971"/>
                  </a:lnTo>
                  <a:lnTo>
                    <a:pt x="787190" y="68416"/>
                  </a:lnTo>
                  <a:lnTo>
                    <a:pt x="786845" y="68270"/>
                  </a:lnTo>
                  <a:lnTo>
                    <a:pt x="791201" y="69976"/>
                  </a:lnTo>
                  <a:lnTo>
                    <a:pt x="795535" y="69788"/>
                  </a:lnTo>
                  <a:lnTo>
                    <a:pt x="802027" y="70500"/>
                  </a:lnTo>
                  <a:lnTo>
                    <a:pt x="804101" y="72133"/>
                  </a:lnTo>
                  <a:lnTo>
                    <a:pt x="810655" y="70081"/>
                  </a:lnTo>
                  <a:lnTo>
                    <a:pt x="815127" y="70877"/>
                  </a:lnTo>
                  <a:lnTo>
                    <a:pt x="823692" y="68521"/>
                  </a:lnTo>
                  <a:lnTo>
                    <a:pt x="828173" y="68626"/>
                  </a:lnTo>
                  <a:lnTo>
                    <a:pt x="834257" y="68301"/>
                  </a:lnTo>
                  <a:lnTo>
                    <a:pt x="835451" y="67568"/>
                  </a:lnTo>
                  <a:lnTo>
                    <a:pt x="837775" y="65296"/>
                  </a:lnTo>
                  <a:lnTo>
                    <a:pt x="841660" y="66249"/>
                  </a:lnTo>
                  <a:lnTo>
                    <a:pt x="844361" y="65139"/>
                  </a:lnTo>
                  <a:lnTo>
                    <a:pt x="847408" y="64479"/>
                  </a:lnTo>
                  <a:lnTo>
                    <a:pt x="847712" y="64280"/>
                  </a:lnTo>
                  <a:lnTo>
                    <a:pt x="851345" y="64814"/>
                  </a:lnTo>
                  <a:lnTo>
                    <a:pt x="853827" y="63484"/>
                  </a:lnTo>
                  <a:lnTo>
                    <a:pt x="855952" y="60615"/>
                  </a:lnTo>
                  <a:lnTo>
                    <a:pt x="859209" y="61652"/>
                  </a:lnTo>
                  <a:lnTo>
                    <a:pt x="860947" y="58710"/>
                  </a:lnTo>
                  <a:lnTo>
                    <a:pt x="864675" y="57788"/>
                  </a:lnTo>
                  <a:lnTo>
                    <a:pt x="865732" y="57087"/>
                  </a:lnTo>
                  <a:lnTo>
                    <a:pt x="868371" y="56563"/>
                  </a:lnTo>
                  <a:lnTo>
                    <a:pt x="868978" y="55778"/>
                  </a:lnTo>
                  <a:lnTo>
                    <a:pt x="868277" y="54343"/>
                  </a:lnTo>
                  <a:lnTo>
                    <a:pt x="866738" y="53307"/>
                  </a:lnTo>
                  <a:lnTo>
                    <a:pt x="865041" y="53485"/>
                  </a:lnTo>
                  <a:lnTo>
                    <a:pt x="860497" y="54689"/>
                  </a:lnTo>
                  <a:lnTo>
                    <a:pt x="857649" y="55631"/>
                  </a:lnTo>
                  <a:lnTo>
                    <a:pt x="854036" y="56375"/>
                  </a:lnTo>
                  <a:lnTo>
                    <a:pt x="851995" y="58699"/>
                  </a:lnTo>
                  <a:lnTo>
                    <a:pt x="849586" y="59390"/>
                  </a:lnTo>
                  <a:lnTo>
                    <a:pt x="845764" y="59841"/>
                  </a:lnTo>
                  <a:lnTo>
                    <a:pt x="844759" y="60458"/>
                  </a:lnTo>
                  <a:lnTo>
                    <a:pt x="843010" y="59537"/>
                  </a:lnTo>
                  <a:lnTo>
                    <a:pt x="838707" y="61788"/>
                  </a:lnTo>
                  <a:lnTo>
                    <a:pt x="835377" y="63118"/>
                  </a:lnTo>
                  <a:lnTo>
                    <a:pt x="827911" y="62940"/>
                  </a:lnTo>
                  <a:lnTo>
                    <a:pt x="824425" y="63840"/>
                  </a:lnTo>
                  <a:lnTo>
                    <a:pt x="818666" y="66333"/>
                  </a:lnTo>
                  <a:lnTo>
                    <a:pt x="810142" y="66155"/>
                  </a:lnTo>
                  <a:lnTo>
                    <a:pt x="806844" y="65202"/>
                  </a:lnTo>
                  <a:lnTo>
                    <a:pt x="797514" y="66416"/>
                  </a:lnTo>
                  <a:lnTo>
                    <a:pt x="791672" y="65652"/>
                  </a:lnTo>
                  <a:lnTo>
                    <a:pt x="785201" y="63715"/>
                  </a:lnTo>
                  <a:lnTo>
                    <a:pt x="784405" y="63244"/>
                  </a:lnTo>
                  <a:lnTo>
                    <a:pt x="781515" y="64249"/>
                  </a:lnTo>
                  <a:lnTo>
                    <a:pt x="779787" y="63526"/>
                  </a:lnTo>
                  <a:lnTo>
                    <a:pt x="777704" y="62123"/>
                  </a:lnTo>
                  <a:lnTo>
                    <a:pt x="774321" y="62437"/>
                  </a:lnTo>
                  <a:lnTo>
                    <a:pt x="771610" y="60259"/>
                  </a:lnTo>
                  <a:lnTo>
                    <a:pt x="767631" y="60479"/>
                  </a:lnTo>
                  <a:lnTo>
                    <a:pt x="766992" y="60301"/>
                  </a:lnTo>
                  <a:lnTo>
                    <a:pt x="761777" y="56898"/>
                  </a:lnTo>
                  <a:lnTo>
                    <a:pt x="756950" y="54553"/>
                  </a:lnTo>
                  <a:lnTo>
                    <a:pt x="750270" y="52323"/>
                  </a:lnTo>
                  <a:lnTo>
                    <a:pt x="744731" y="48857"/>
                  </a:lnTo>
                  <a:lnTo>
                    <a:pt x="736480" y="46762"/>
                  </a:lnTo>
                  <a:lnTo>
                    <a:pt x="734762" y="45893"/>
                  </a:lnTo>
                  <a:lnTo>
                    <a:pt x="732825" y="43988"/>
                  </a:lnTo>
                  <a:lnTo>
                    <a:pt x="729035" y="43098"/>
                  </a:lnTo>
                  <a:lnTo>
                    <a:pt x="726511" y="40407"/>
                  </a:lnTo>
                  <a:lnTo>
                    <a:pt x="721318" y="38114"/>
                  </a:lnTo>
                  <a:lnTo>
                    <a:pt x="711182" y="30187"/>
                  </a:lnTo>
                  <a:lnTo>
                    <a:pt x="705381" y="27569"/>
                  </a:lnTo>
                  <a:lnTo>
                    <a:pt x="704418" y="25611"/>
                  </a:lnTo>
                  <a:lnTo>
                    <a:pt x="702156" y="24145"/>
                  </a:lnTo>
                  <a:lnTo>
                    <a:pt x="701674" y="23412"/>
                  </a:lnTo>
                  <a:lnTo>
                    <a:pt x="696931" y="23350"/>
                  </a:lnTo>
                  <a:lnTo>
                    <a:pt x="694837" y="19140"/>
                  </a:lnTo>
                  <a:lnTo>
                    <a:pt x="690984" y="18680"/>
                  </a:lnTo>
                  <a:lnTo>
                    <a:pt x="689329" y="16030"/>
                  </a:lnTo>
                  <a:lnTo>
                    <a:pt x="686387" y="15528"/>
                  </a:lnTo>
                  <a:lnTo>
                    <a:pt x="678230" y="11989"/>
                  </a:lnTo>
                  <a:lnTo>
                    <a:pt x="672544" y="9821"/>
                  </a:lnTo>
                  <a:lnTo>
                    <a:pt x="665958" y="9067"/>
                  </a:lnTo>
                  <a:lnTo>
                    <a:pt x="665414" y="9141"/>
                  </a:lnTo>
                  <a:lnTo>
                    <a:pt x="662827" y="6827"/>
                  </a:lnTo>
                  <a:lnTo>
                    <a:pt x="659770" y="7067"/>
                  </a:lnTo>
                  <a:lnTo>
                    <a:pt x="653194" y="4324"/>
                  </a:lnTo>
                  <a:lnTo>
                    <a:pt x="649100" y="3811"/>
                  </a:lnTo>
                  <a:lnTo>
                    <a:pt x="644451" y="3518"/>
                  </a:lnTo>
                  <a:lnTo>
                    <a:pt x="644001" y="3245"/>
                  </a:lnTo>
                  <a:lnTo>
                    <a:pt x="640734" y="5036"/>
                  </a:lnTo>
                  <a:lnTo>
                    <a:pt x="637655" y="3350"/>
                  </a:lnTo>
                  <a:lnTo>
                    <a:pt x="634106" y="3853"/>
                  </a:lnTo>
                  <a:lnTo>
                    <a:pt x="633572" y="3800"/>
                  </a:lnTo>
                  <a:lnTo>
                    <a:pt x="629865" y="1591"/>
                  </a:lnTo>
                  <a:lnTo>
                    <a:pt x="626651" y="2010"/>
                  </a:lnTo>
                  <a:lnTo>
                    <a:pt x="618672" y="4115"/>
                  </a:lnTo>
                  <a:lnTo>
                    <a:pt x="614651" y="6544"/>
                  </a:lnTo>
                  <a:lnTo>
                    <a:pt x="609457" y="7350"/>
                  </a:lnTo>
                  <a:lnTo>
                    <a:pt x="608850" y="7664"/>
                  </a:lnTo>
                  <a:lnTo>
                    <a:pt x="606546" y="7025"/>
                  </a:lnTo>
                  <a:lnTo>
                    <a:pt x="605259" y="7643"/>
                  </a:lnTo>
                  <a:lnTo>
                    <a:pt x="602704" y="10345"/>
                  </a:lnTo>
                  <a:lnTo>
                    <a:pt x="600609" y="10240"/>
                  </a:lnTo>
                  <a:lnTo>
                    <a:pt x="591489" y="14135"/>
                  </a:lnTo>
                  <a:lnTo>
                    <a:pt x="584495" y="17884"/>
                  </a:lnTo>
                  <a:lnTo>
                    <a:pt x="576087" y="24564"/>
                  </a:lnTo>
                  <a:lnTo>
                    <a:pt x="573249" y="25004"/>
                  </a:lnTo>
                  <a:lnTo>
                    <a:pt x="570945" y="27475"/>
                  </a:lnTo>
                  <a:lnTo>
                    <a:pt x="570391" y="27789"/>
                  </a:lnTo>
                  <a:lnTo>
                    <a:pt x="569385" y="29465"/>
                  </a:lnTo>
                  <a:lnTo>
                    <a:pt x="568694" y="29695"/>
                  </a:lnTo>
                  <a:lnTo>
                    <a:pt x="566181" y="31161"/>
                  </a:lnTo>
                  <a:lnTo>
                    <a:pt x="563082" y="31747"/>
                  </a:lnTo>
                  <a:lnTo>
                    <a:pt x="560119" y="35820"/>
                  </a:lnTo>
                  <a:lnTo>
                    <a:pt x="558862" y="37286"/>
                  </a:lnTo>
                  <a:lnTo>
                    <a:pt x="554286" y="39621"/>
                  </a:lnTo>
                  <a:lnTo>
                    <a:pt x="552580" y="42145"/>
                  </a:lnTo>
                  <a:lnTo>
                    <a:pt x="549784" y="45621"/>
                  </a:lnTo>
                  <a:lnTo>
                    <a:pt x="548747" y="46543"/>
                  </a:lnTo>
                  <a:lnTo>
                    <a:pt x="545250" y="48731"/>
                  </a:lnTo>
                  <a:lnTo>
                    <a:pt x="543648" y="50930"/>
                  </a:lnTo>
                  <a:lnTo>
                    <a:pt x="538978" y="55244"/>
                  </a:lnTo>
                  <a:lnTo>
                    <a:pt x="535878" y="57328"/>
                  </a:lnTo>
                  <a:lnTo>
                    <a:pt x="529690" y="62668"/>
                  </a:lnTo>
                  <a:lnTo>
                    <a:pt x="526633" y="62971"/>
                  </a:lnTo>
                  <a:lnTo>
                    <a:pt x="525313" y="66322"/>
                  </a:lnTo>
                  <a:lnTo>
                    <a:pt x="523879" y="67369"/>
                  </a:lnTo>
                  <a:lnTo>
                    <a:pt x="520696" y="68469"/>
                  </a:lnTo>
                  <a:lnTo>
                    <a:pt x="517565" y="73390"/>
                  </a:lnTo>
                  <a:lnTo>
                    <a:pt x="507534" y="80531"/>
                  </a:lnTo>
                  <a:lnTo>
                    <a:pt x="505743" y="82049"/>
                  </a:lnTo>
                  <a:lnTo>
                    <a:pt x="502047" y="84091"/>
                  </a:lnTo>
                  <a:lnTo>
                    <a:pt x="501251" y="85955"/>
                  </a:lnTo>
                  <a:lnTo>
                    <a:pt x="497691" y="89871"/>
                  </a:lnTo>
                  <a:lnTo>
                    <a:pt x="495032" y="92112"/>
                  </a:lnTo>
                  <a:lnTo>
                    <a:pt x="492089" y="96353"/>
                  </a:lnTo>
                  <a:lnTo>
                    <a:pt x="490634" y="97326"/>
                  </a:lnTo>
                  <a:lnTo>
                    <a:pt x="486843" y="97913"/>
                  </a:lnTo>
                  <a:lnTo>
                    <a:pt x="485168" y="98918"/>
                  </a:lnTo>
                  <a:lnTo>
                    <a:pt x="482090" y="102981"/>
                  </a:lnTo>
                  <a:lnTo>
                    <a:pt x="479692" y="104677"/>
                  </a:lnTo>
                  <a:lnTo>
                    <a:pt x="475619" y="106258"/>
                  </a:lnTo>
                  <a:lnTo>
                    <a:pt x="472603" y="109986"/>
                  </a:lnTo>
                  <a:lnTo>
                    <a:pt x="471252" y="112153"/>
                  </a:lnTo>
                  <a:lnTo>
                    <a:pt x="467189" y="112907"/>
                  </a:lnTo>
                  <a:lnTo>
                    <a:pt x="465608" y="113452"/>
                  </a:lnTo>
                  <a:lnTo>
                    <a:pt x="463012" y="117074"/>
                  </a:lnTo>
                  <a:lnTo>
                    <a:pt x="460111" y="117745"/>
                  </a:lnTo>
                  <a:lnTo>
                    <a:pt x="455012" y="120603"/>
                  </a:lnTo>
                  <a:lnTo>
                    <a:pt x="452729" y="122551"/>
                  </a:lnTo>
                  <a:lnTo>
                    <a:pt x="449724" y="124655"/>
                  </a:lnTo>
                  <a:lnTo>
                    <a:pt x="449263" y="125200"/>
                  </a:lnTo>
                  <a:lnTo>
                    <a:pt x="445881" y="125566"/>
                  </a:lnTo>
                  <a:lnTo>
                    <a:pt x="443777" y="126990"/>
                  </a:lnTo>
                  <a:lnTo>
                    <a:pt x="440562" y="129640"/>
                  </a:lnTo>
                  <a:lnTo>
                    <a:pt x="439190" y="130142"/>
                  </a:lnTo>
                  <a:lnTo>
                    <a:pt x="435169" y="130781"/>
                  </a:lnTo>
                  <a:lnTo>
                    <a:pt x="432887" y="131639"/>
                  </a:lnTo>
                  <a:lnTo>
                    <a:pt x="429777" y="134048"/>
                  </a:lnTo>
                  <a:lnTo>
                    <a:pt x="428562" y="134676"/>
                  </a:lnTo>
                  <a:lnTo>
                    <a:pt x="425138" y="134341"/>
                  </a:lnTo>
                  <a:lnTo>
                    <a:pt x="423453" y="135262"/>
                  </a:lnTo>
                  <a:lnTo>
                    <a:pt x="416699" y="137775"/>
                  </a:lnTo>
                  <a:lnTo>
                    <a:pt x="413107" y="138540"/>
                  </a:lnTo>
                  <a:lnTo>
                    <a:pt x="408929" y="142592"/>
                  </a:lnTo>
                  <a:lnTo>
                    <a:pt x="405600" y="144403"/>
                  </a:lnTo>
                  <a:lnTo>
                    <a:pt x="400532" y="144990"/>
                  </a:lnTo>
                  <a:lnTo>
                    <a:pt x="398385" y="146079"/>
                  </a:lnTo>
                  <a:lnTo>
                    <a:pt x="396888" y="147786"/>
                  </a:lnTo>
                  <a:lnTo>
                    <a:pt x="394427" y="145492"/>
                  </a:lnTo>
                  <a:lnTo>
                    <a:pt x="393160" y="146382"/>
                  </a:lnTo>
                  <a:lnTo>
                    <a:pt x="391652" y="147838"/>
                  </a:lnTo>
                  <a:lnTo>
                    <a:pt x="389736" y="148707"/>
                  </a:lnTo>
                  <a:lnTo>
                    <a:pt x="385548" y="152278"/>
                  </a:lnTo>
                  <a:lnTo>
                    <a:pt x="382585" y="153241"/>
                  </a:lnTo>
                  <a:lnTo>
                    <a:pt x="377108" y="151419"/>
                  </a:lnTo>
                  <a:lnTo>
                    <a:pt x="375349" y="152361"/>
                  </a:lnTo>
                  <a:lnTo>
                    <a:pt x="372512" y="154550"/>
                  </a:lnTo>
                  <a:lnTo>
                    <a:pt x="371182" y="155147"/>
                  </a:lnTo>
                  <a:lnTo>
                    <a:pt x="368166" y="154738"/>
                  </a:lnTo>
                  <a:lnTo>
                    <a:pt x="365193" y="157513"/>
                  </a:lnTo>
                  <a:lnTo>
                    <a:pt x="361517" y="155974"/>
                  </a:lnTo>
                  <a:lnTo>
                    <a:pt x="358292" y="158120"/>
                  </a:lnTo>
                  <a:lnTo>
                    <a:pt x="354324" y="156497"/>
                  </a:lnTo>
                  <a:lnTo>
                    <a:pt x="351486" y="156246"/>
                  </a:lnTo>
                  <a:lnTo>
                    <a:pt x="346031" y="156309"/>
                  </a:lnTo>
                  <a:lnTo>
                    <a:pt x="343465" y="155188"/>
                  </a:lnTo>
                  <a:lnTo>
                    <a:pt x="340848" y="155995"/>
                  </a:lnTo>
                  <a:lnTo>
                    <a:pt x="338733" y="153984"/>
                  </a:lnTo>
                  <a:lnTo>
                    <a:pt x="336125" y="155503"/>
                  </a:lnTo>
                  <a:lnTo>
                    <a:pt x="332115" y="154665"/>
                  </a:lnTo>
                  <a:lnTo>
                    <a:pt x="330618" y="153869"/>
                  </a:lnTo>
                  <a:lnTo>
                    <a:pt x="327969" y="151377"/>
                  </a:lnTo>
                  <a:lnTo>
                    <a:pt x="326367" y="150665"/>
                  </a:lnTo>
                  <a:lnTo>
                    <a:pt x="319508" y="149566"/>
                  </a:lnTo>
                  <a:lnTo>
                    <a:pt x="316828" y="146047"/>
                  </a:lnTo>
                  <a:lnTo>
                    <a:pt x="313456" y="138215"/>
                  </a:lnTo>
                  <a:lnTo>
                    <a:pt x="308346" y="133629"/>
                  </a:lnTo>
                  <a:lnTo>
                    <a:pt x="306681" y="129221"/>
                  </a:lnTo>
                  <a:lnTo>
                    <a:pt x="303194" y="118614"/>
                  </a:lnTo>
                  <a:lnTo>
                    <a:pt x="299948" y="110729"/>
                  </a:lnTo>
                  <a:lnTo>
                    <a:pt x="299697" y="97400"/>
                  </a:lnTo>
                  <a:lnTo>
                    <a:pt x="298619" y="94583"/>
                  </a:lnTo>
                  <a:lnTo>
                    <a:pt x="295760" y="78845"/>
                  </a:lnTo>
                  <a:lnTo>
                    <a:pt x="295645" y="74929"/>
                  </a:lnTo>
                  <a:lnTo>
                    <a:pt x="293027" y="67976"/>
                  </a:lnTo>
                  <a:lnTo>
                    <a:pt x="292378" y="64479"/>
                  </a:lnTo>
                  <a:lnTo>
                    <a:pt x="292190" y="56364"/>
                  </a:lnTo>
                  <a:lnTo>
                    <a:pt x="290095" y="52448"/>
                  </a:lnTo>
                  <a:lnTo>
                    <a:pt x="287017" y="45464"/>
                  </a:lnTo>
                  <a:lnTo>
                    <a:pt x="285195" y="40323"/>
                  </a:lnTo>
                  <a:lnTo>
                    <a:pt x="278556" y="27266"/>
                  </a:lnTo>
                  <a:lnTo>
                    <a:pt x="274232" y="21915"/>
                  </a:lnTo>
                  <a:lnTo>
                    <a:pt x="268745" y="17224"/>
                  </a:lnTo>
                  <a:lnTo>
                    <a:pt x="268641" y="16753"/>
                  </a:lnTo>
                  <a:lnTo>
                    <a:pt x="267552" y="16051"/>
                  </a:lnTo>
                  <a:lnTo>
                    <a:pt x="265939" y="16711"/>
                  </a:lnTo>
                  <a:lnTo>
                    <a:pt x="264955" y="15109"/>
                  </a:lnTo>
                  <a:lnTo>
                    <a:pt x="264463" y="15036"/>
                  </a:lnTo>
                  <a:lnTo>
                    <a:pt x="263018" y="10334"/>
                  </a:lnTo>
                  <a:lnTo>
                    <a:pt x="257531" y="11245"/>
                  </a:lnTo>
                  <a:lnTo>
                    <a:pt x="255353" y="7863"/>
                  </a:lnTo>
                  <a:lnTo>
                    <a:pt x="250369" y="7193"/>
                  </a:lnTo>
                  <a:lnTo>
                    <a:pt x="246348" y="3214"/>
                  </a:lnTo>
                  <a:lnTo>
                    <a:pt x="236935" y="4722"/>
                  </a:lnTo>
                  <a:lnTo>
                    <a:pt x="233312" y="2324"/>
                  </a:lnTo>
                  <a:lnTo>
                    <a:pt x="224809" y="1340"/>
                  </a:lnTo>
                  <a:lnTo>
                    <a:pt x="220035" y="0"/>
                  </a:lnTo>
                  <a:close/>
                </a:path>
              </a:pathLst>
            </a:custGeom>
            <a:solidFill>
              <a:srgbClr val="D8C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8164085" y="7888953"/>
              <a:ext cx="356235" cy="160020"/>
            </a:xfrm>
            <a:custGeom>
              <a:avLst/>
              <a:gdLst/>
              <a:ahLst/>
              <a:cxnLst/>
              <a:rect l="l" t="t" r="r" b="b"/>
              <a:pathLst>
                <a:path w="356234" h="160020">
                  <a:moveTo>
                    <a:pt x="355842" y="0"/>
                  </a:moveTo>
                  <a:lnTo>
                    <a:pt x="354313" y="125"/>
                  </a:lnTo>
                  <a:lnTo>
                    <a:pt x="350083" y="1602"/>
                  </a:lnTo>
                  <a:lnTo>
                    <a:pt x="347937" y="1560"/>
                  </a:lnTo>
                  <a:lnTo>
                    <a:pt x="347382" y="1811"/>
                  </a:lnTo>
                  <a:lnTo>
                    <a:pt x="345821" y="4209"/>
                  </a:lnTo>
                  <a:lnTo>
                    <a:pt x="339790" y="4586"/>
                  </a:lnTo>
                  <a:lnTo>
                    <a:pt x="337989" y="5601"/>
                  </a:lnTo>
                  <a:lnTo>
                    <a:pt x="328209" y="8355"/>
                  </a:lnTo>
                  <a:lnTo>
                    <a:pt x="324042" y="11957"/>
                  </a:lnTo>
                  <a:lnTo>
                    <a:pt x="321686" y="12460"/>
                  </a:lnTo>
                  <a:lnTo>
                    <a:pt x="317194" y="13957"/>
                  </a:lnTo>
                  <a:lnTo>
                    <a:pt x="314189" y="17905"/>
                  </a:lnTo>
                  <a:lnTo>
                    <a:pt x="310336" y="18533"/>
                  </a:lnTo>
                  <a:lnTo>
                    <a:pt x="304001" y="22428"/>
                  </a:lnTo>
                  <a:lnTo>
                    <a:pt x="300943" y="24564"/>
                  </a:lnTo>
                  <a:lnTo>
                    <a:pt x="296409" y="29548"/>
                  </a:lnTo>
                  <a:lnTo>
                    <a:pt x="293739" y="30930"/>
                  </a:lnTo>
                  <a:lnTo>
                    <a:pt x="287938" y="37580"/>
                  </a:lnTo>
                  <a:lnTo>
                    <a:pt x="282797" y="40501"/>
                  </a:lnTo>
                  <a:lnTo>
                    <a:pt x="273541" y="47935"/>
                  </a:lnTo>
                  <a:lnTo>
                    <a:pt x="271688" y="51715"/>
                  </a:lnTo>
                  <a:lnTo>
                    <a:pt x="268641" y="52302"/>
                  </a:lnTo>
                  <a:lnTo>
                    <a:pt x="267059" y="54877"/>
                  </a:lnTo>
                  <a:lnTo>
                    <a:pt x="262787" y="55432"/>
                  </a:lnTo>
                  <a:lnTo>
                    <a:pt x="262505" y="57233"/>
                  </a:lnTo>
                  <a:lnTo>
                    <a:pt x="260787" y="58563"/>
                  </a:lnTo>
                  <a:lnTo>
                    <a:pt x="260693" y="60710"/>
                  </a:lnTo>
                  <a:lnTo>
                    <a:pt x="259761" y="61233"/>
                  </a:lnTo>
                  <a:lnTo>
                    <a:pt x="256253" y="61401"/>
                  </a:lnTo>
                  <a:lnTo>
                    <a:pt x="254599" y="62081"/>
                  </a:lnTo>
                  <a:lnTo>
                    <a:pt x="253730" y="65076"/>
                  </a:lnTo>
                  <a:lnTo>
                    <a:pt x="250589" y="66689"/>
                  </a:lnTo>
                  <a:lnTo>
                    <a:pt x="248620" y="69128"/>
                  </a:lnTo>
                  <a:lnTo>
                    <a:pt x="242976" y="74919"/>
                  </a:lnTo>
                  <a:lnTo>
                    <a:pt x="237992" y="77065"/>
                  </a:lnTo>
                  <a:lnTo>
                    <a:pt x="234631" y="81746"/>
                  </a:lnTo>
                  <a:lnTo>
                    <a:pt x="229458" y="84730"/>
                  </a:lnTo>
                  <a:lnTo>
                    <a:pt x="226254" y="90060"/>
                  </a:lnTo>
                  <a:lnTo>
                    <a:pt x="219930" y="93766"/>
                  </a:lnTo>
                  <a:lnTo>
                    <a:pt x="218872" y="94751"/>
                  </a:lnTo>
                  <a:lnTo>
                    <a:pt x="218066" y="96792"/>
                  </a:lnTo>
                  <a:lnTo>
                    <a:pt x="214328" y="99002"/>
                  </a:lnTo>
                  <a:lnTo>
                    <a:pt x="211679" y="100279"/>
                  </a:lnTo>
                  <a:lnTo>
                    <a:pt x="209564" y="104122"/>
                  </a:lnTo>
                  <a:lnTo>
                    <a:pt x="205700" y="103954"/>
                  </a:lnTo>
                  <a:lnTo>
                    <a:pt x="204737" y="104290"/>
                  </a:lnTo>
                  <a:lnTo>
                    <a:pt x="203752" y="105975"/>
                  </a:lnTo>
                  <a:lnTo>
                    <a:pt x="203260" y="106488"/>
                  </a:lnTo>
                  <a:lnTo>
                    <a:pt x="199145" y="107619"/>
                  </a:lnTo>
                  <a:lnTo>
                    <a:pt x="193365" y="112185"/>
                  </a:lnTo>
                  <a:lnTo>
                    <a:pt x="192947" y="112384"/>
                  </a:lnTo>
                  <a:lnTo>
                    <a:pt x="190444" y="116310"/>
                  </a:lnTo>
                  <a:lnTo>
                    <a:pt x="185680" y="117106"/>
                  </a:lnTo>
                  <a:lnTo>
                    <a:pt x="179104" y="122865"/>
                  </a:lnTo>
                  <a:lnTo>
                    <a:pt x="175010" y="125388"/>
                  </a:lnTo>
                  <a:lnTo>
                    <a:pt x="170183" y="125378"/>
                  </a:lnTo>
                  <a:lnTo>
                    <a:pt x="169649" y="125839"/>
                  </a:lnTo>
                  <a:lnTo>
                    <a:pt x="169502" y="127503"/>
                  </a:lnTo>
                  <a:lnTo>
                    <a:pt x="168843" y="127985"/>
                  </a:lnTo>
                  <a:lnTo>
                    <a:pt x="166549" y="127336"/>
                  </a:lnTo>
                  <a:lnTo>
                    <a:pt x="165597" y="127420"/>
                  </a:lnTo>
                  <a:lnTo>
                    <a:pt x="162623" y="129838"/>
                  </a:lnTo>
                  <a:lnTo>
                    <a:pt x="157220" y="132100"/>
                  </a:lnTo>
                  <a:lnTo>
                    <a:pt x="156738" y="132435"/>
                  </a:lnTo>
                  <a:lnTo>
                    <a:pt x="154382" y="131378"/>
                  </a:lnTo>
                  <a:lnTo>
                    <a:pt x="150340" y="134550"/>
                  </a:lnTo>
                  <a:lnTo>
                    <a:pt x="148581" y="134550"/>
                  </a:lnTo>
                  <a:lnTo>
                    <a:pt x="144948" y="135409"/>
                  </a:lnTo>
                  <a:lnTo>
                    <a:pt x="143011" y="136037"/>
                  </a:lnTo>
                  <a:lnTo>
                    <a:pt x="141618" y="138980"/>
                  </a:lnTo>
                  <a:lnTo>
                    <a:pt x="140833" y="139398"/>
                  </a:lnTo>
                  <a:lnTo>
                    <a:pt x="134508" y="140456"/>
                  </a:lnTo>
                  <a:lnTo>
                    <a:pt x="129179" y="143419"/>
                  </a:lnTo>
                  <a:lnTo>
                    <a:pt x="125587" y="143210"/>
                  </a:lnTo>
                  <a:lnTo>
                    <a:pt x="121839" y="145482"/>
                  </a:lnTo>
                  <a:lnTo>
                    <a:pt x="117786" y="146309"/>
                  </a:lnTo>
                  <a:lnTo>
                    <a:pt x="114624" y="148110"/>
                  </a:lnTo>
                  <a:lnTo>
                    <a:pt x="107996" y="150885"/>
                  </a:lnTo>
                  <a:lnTo>
                    <a:pt x="104342" y="151471"/>
                  </a:lnTo>
                  <a:lnTo>
                    <a:pt x="100614" y="152927"/>
                  </a:lnTo>
                  <a:lnTo>
                    <a:pt x="99818" y="152801"/>
                  </a:lnTo>
                  <a:lnTo>
                    <a:pt x="97421" y="151806"/>
                  </a:lnTo>
                  <a:lnTo>
                    <a:pt x="95285" y="152634"/>
                  </a:lnTo>
                  <a:lnTo>
                    <a:pt x="92101" y="154330"/>
                  </a:lnTo>
                  <a:lnTo>
                    <a:pt x="91023" y="154340"/>
                  </a:lnTo>
                  <a:lnTo>
                    <a:pt x="86782" y="152759"/>
                  </a:lnTo>
                  <a:lnTo>
                    <a:pt x="83693" y="152864"/>
                  </a:lnTo>
                  <a:lnTo>
                    <a:pt x="79652" y="154372"/>
                  </a:lnTo>
                  <a:lnTo>
                    <a:pt x="78793" y="154204"/>
                  </a:lnTo>
                  <a:lnTo>
                    <a:pt x="76625" y="152634"/>
                  </a:lnTo>
                  <a:lnTo>
                    <a:pt x="74971" y="152173"/>
                  </a:lnTo>
                  <a:lnTo>
                    <a:pt x="71212" y="150100"/>
                  </a:lnTo>
                  <a:lnTo>
                    <a:pt x="69055" y="150403"/>
                  </a:lnTo>
                  <a:lnTo>
                    <a:pt x="65589" y="151723"/>
                  </a:lnTo>
                  <a:lnTo>
                    <a:pt x="64605" y="151618"/>
                  </a:lnTo>
                  <a:lnTo>
                    <a:pt x="59736" y="148833"/>
                  </a:lnTo>
                  <a:lnTo>
                    <a:pt x="57495" y="146026"/>
                  </a:lnTo>
                  <a:lnTo>
                    <a:pt x="56123" y="145430"/>
                  </a:lnTo>
                  <a:lnTo>
                    <a:pt x="52521" y="144581"/>
                  </a:lnTo>
                  <a:lnTo>
                    <a:pt x="50731" y="143388"/>
                  </a:lnTo>
                  <a:lnTo>
                    <a:pt x="47202" y="136781"/>
                  </a:lnTo>
                  <a:lnTo>
                    <a:pt x="43234" y="133158"/>
                  </a:lnTo>
                  <a:lnTo>
                    <a:pt x="38019" y="122216"/>
                  </a:lnTo>
                  <a:lnTo>
                    <a:pt x="35464" y="115881"/>
                  </a:lnTo>
                  <a:lnTo>
                    <a:pt x="33517" y="107996"/>
                  </a:lnTo>
                  <a:lnTo>
                    <a:pt x="33548" y="106761"/>
                  </a:lnTo>
                  <a:lnTo>
                    <a:pt x="33004" y="102845"/>
                  </a:lnTo>
                  <a:lnTo>
                    <a:pt x="33182" y="101169"/>
                  </a:lnTo>
                  <a:lnTo>
                    <a:pt x="32648" y="98468"/>
                  </a:lnTo>
                  <a:lnTo>
                    <a:pt x="32156" y="97326"/>
                  </a:lnTo>
                  <a:lnTo>
                    <a:pt x="32239" y="96101"/>
                  </a:lnTo>
                  <a:lnTo>
                    <a:pt x="31957" y="93798"/>
                  </a:lnTo>
                  <a:lnTo>
                    <a:pt x="30428" y="87976"/>
                  </a:lnTo>
                  <a:lnTo>
                    <a:pt x="29433" y="85452"/>
                  </a:lnTo>
                  <a:lnTo>
                    <a:pt x="28836" y="79055"/>
                  </a:lnTo>
                  <a:lnTo>
                    <a:pt x="28323" y="77882"/>
                  </a:lnTo>
                  <a:lnTo>
                    <a:pt x="28334" y="74699"/>
                  </a:lnTo>
                  <a:lnTo>
                    <a:pt x="27349" y="71390"/>
                  </a:lnTo>
                  <a:lnTo>
                    <a:pt x="27454" y="70311"/>
                  </a:lnTo>
                  <a:lnTo>
                    <a:pt x="26418" y="66563"/>
                  </a:lnTo>
                  <a:lnTo>
                    <a:pt x="26145" y="63715"/>
                  </a:lnTo>
                  <a:lnTo>
                    <a:pt x="25182" y="60417"/>
                  </a:lnTo>
                  <a:lnTo>
                    <a:pt x="25664" y="59432"/>
                  </a:lnTo>
                  <a:lnTo>
                    <a:pt x="25747" y="58835"/>
                  </a:lnTo>
                  <a:lnTo>
                    <a:pt x="25182" y="57862"/>
                  </a:lnTo>
                  <a:lnTo>
                    <a:pt x="24418" y="57181"/>
                  </a:lnTo>
                  <a:lnTo>
                    <a:pt x="24397" y="54469"/>
                  </a:lnTo>
                  <a:lnTo>
                    <a:pt x="22774" y="52574"/>
                  </a:lnTo>
                  <a:lnTo>
                    <a:pt x="22533" y="50532"/>
                  </a:lnTo>
                  <a:lnTo>
                    <a:pt x="21716" y="48762"/>
                  </a:lnTo>
                  <a:lnTo>
                    <a:pt x="20083" y="45904"/>
                  </a:lnTo>
                  <a:lnTo>
                    <a:pt x="18680" y="42941"/>
                  </a:lnTo>
                  <a:lnTo>
                    <a:pt x="17098" y="38826"/>
                  </a:lnTo>
                  <a:lnTo>
                    <a:pt x="16271" y="36103"/>
                  </a:lnTo>
                  <a:lnTo>
                    <a:pt x="14753" y="35098"/>
                  </a:lnTo>
                  <a:lnTo>
                    <a:pt x="13392" y="30501"/>
                  </a:lnTo>
                  <a:lnTo>
                    <a:pt x="10994" y="27486"/>
                  </a:lnTo>
                  <a:lnTo>
                    <a:pt x="10690" y="26438"/>
                  </a:lnTo>
                  <a:lnTo>
                    <a:pt x="5989" y="20774"/>
                  </a:lnTo>
                  <a:lnTo>
                    <a:pt x="5109" y="19182"/>
                  </a:lnTo>
                  <a:lnTo>
                    <a:pt x="4502" y="18931"/>
                  </a:lnTo>
                  <a:lnTo>
                    <a:pt x="4177" y="19172"/>
                  </a:lnTo>
                  <a:lnTo>
                    <a:pt x="2827" y="19130"/>
                  </a:lnTo>
                  <a:lnTo>
                    <a:pt x="2094" y="17769"/>
                  </a:lnTo>
                  <a:lnTo>
                    <a:pt x="806" y="17580"/>
                  </a:lnTo>
                  <a:lnTo>
                    <a:pt x="0" y="18041"/>
                  </a:lnTo>
                  <a:lnTo>
                    <a:pt x="3685" y="21507"/>
                  </a:lnTo>
                  <a:lnTo>
                    <a:pt x="6439" y="24470"/>
                  </a:lnTo>
                  <a:lnTo>
                    <a:pt x="11873" y="31726"/>
                  </a:lnTo>
                  <a:lnTo>
                    <a:pt x="13633" y="36082"/>
                  </a:lnTo>
                  <a:lnTo>
                    <a:pt x="18491" y="45307"/>
                  </a:lnTo>
                  <a:lnTo>
                    <a:pt x="19884" y="50825"/>
                  </a:lnTo>
                  <a:lnTo>
                    <a:pt x="23444" y="56815"/>
                  </a:lnTo>
                  <a:lnTo>
                    <a:pt x="24124" y="64814"/>
                  </a:lnTo>
                  <a:lnTo>
                    <a:pt x="25234" y="69976"/>
                  </a:lnTo>
                  <a:lnTo>
                    <a:pt x="27580" y="78008"/>
                  </a:lnTo>
                  <a:lnTo>
                    <a:pt x="28124" y="81285"/>
                  </a:lnTo>
                  <a:lnTo>
                    <a:pt x="28219" y="87054"/>
                  </a:lnTo>
                  <a:lnTo>
                    <a:pt x="30271" y="95881"/>
                  </a:lnTo>
                  <a:lnTo>
                    <a:pt x="31632" y="99609"/>
                  </a:lnTo>
                  <a:lnTo>
                    <a:pt x="31077" y="108520"/>
                  </a:lnTo>
                  <a:lnTo>
                    <a:pt x="32030" y="113263"/>
                  </a:lnTo>
                  <a:lnTo>
                    <a:pt x="35862" y="122153"/>
                  </a:lnTo>
                  <a:lnTo>
                    <a:pt x="36815" y="126928"/>
                  </a:lnTo>
                  <a:lnTo>
                    <a:pt x="41255" y="135702"/>
                  </a:lnTo>
                  <a:lnTo>
                    <a:pt x="44742" y="138927"/>
                  </a:lnTo>
                  <a:lnTo>
                    <a:pt x="48605" y="147555"/>
                  </a:lnTo>
                  <a:lnTo>
                    <a:pt x="51590" y="151440"/>
                  </a:lnTo>
                  <a:lnTo>
                    <a:pt x="58678" y="151963"/>
                  </a:lnTo>
                  <a:lnTo>
                    <a:pt x="59788" y="152665"/>
                  </a:lnTo>
                  <a:lnTo>
                    <a:pt x="63265" y="156173"/>
                  </a:lnTo>
                  <a:lnTo>
                    <a:pt x="66301" y="157073"/>
                  </a:lnTo>
                  <a:lnTo>
                    <a:pt x="70866" y="156079"/>
                  </a:lnTo>
                  <a:lnTo>
                    <a:pt x="71987" y="159010"/>
                  </a:lnTo>
                  <a:lnTo>
                    <a:pt x="74186" y="156822"/>
                  </a:lnTo>
                  <a:lnTo>
                    <a:pt x="77714" y="157492"/>
                  </a:lnTo>
                  <a:lnTo>
                    <a:pt x="84280" y="157775"/>
                  </a:lnTo>
                  <a:lnTo>
                    <a:pt x="87086" y="157743"/>
                  </a:lnTo>
                  <a:lnTo>
                    <a:pt x="90238" y="159660"/>
                  </a:lnTo>
                  <a:lnTo>
                    <a:pt x="90950" y="159660"/>
                  </a:lnTo>
                  <a:lnTo>
                    <a:pt x="92772" y="158162"/>
                  </a:lnTo>
                  <a:lnTo>
                    <a:pt x="97086" y="157911"/>
                  </a:lnTo>
                  <a:lnTo>
                    <a:pt x="98845" y="158455"/>
                  </a:lnTo>
                  <a:lnTo>
                    <a:pt x="99913" y="156288"/>
                  </a:lnTo>
                  <a:lnTo>
                    <a:pt x="100677" y="156162"/>
                  </a:lnTo>
                  <a:lnTo>
                    <a:pt x="103441" y="156937"/>
                  </a:lnTo>
                  <a:lnTo>
                    <a:pt x="108310" y="153440"/>
                  </a:lnTo>
                  <a:lnTo>
                    <a:pt x="109850" y="153021"/>
                  </a:lnTo>
                  <a:lnTo>
                    <a:pt x="115514" y="154969"/>
                  </a:lnTo>
                  <a:lnTo>
                    <a:pt x="118739" y="153230"/>
                  </a:lnTo>
                  <a:lnTo>
                    <a:pt x="122928" y="149503"/>
                  </a:lnTo>
                  <a:lnTo>
                    <a:pt x="124781" y="148749"/>
                  </a:lnTo>
                  <a:lnTo>
                    <a:pt x="126718" y="146686"/>
                  </a:lnTo>
                  <a:lnTo>
                    <a:pt x="127535" y="146969"/>
                  </a:lnTo>
                  <a:lnTo>
                    <a:pt x="128770" y="149618"/>
                  </a:lnTo>
                  <a:lnTo>
                    <a:pt x="129671" y="148875"/>
                  </a:lnTo>
                  <a:lnTo>
                    <a:pt x="131378" y="146812"/>
                  </a:lnTo>
                  <a:lnTo>
                    <a:pt x="132467" y="146362"/>
                  </a:lnTo>
                  <a:lnTo>
                    <a:pt x="137346" y="145932"/>
                  </a:lnTo>
                  <a:lnTo>
                    <a:pt x="140770" y="144686"/>
                  </a:lnTo>
                  <a:lnTo>
                    <a:pt x="145220" y="139754"/>
                  </a:lnTo>
                  <a:lnTo>
                    <a:pt x="147890" y="139398"/>
                  </a:lnTo>
                  <a:lnTo>
                    <a:pt x="152351" y="137880"/>
                  </a:lnTo>
                  <a:lnTo>
                    <a:pt x="154372" y="136980"/>
                  </a:lnTo>
                  <a:lnTo>
                    <a:pt x="158162" y="135744"/>
                  </a:lnTo>
                  <a:lnTo>
                    <a:pt x="160351" y="136299"/>
                  </a:lnTo>
                  <a:lnTo>
                    <a:pt x="161481" y="135912"/>
                  </a:lnTo>
                  <a:lnTo>
                    <a:pt x="165241" y="133053"/>
                  </a:lnTo>
                  <a:lnTo>
                    <a:pt x="168235" y="131922"/>
                  </a:lnTo>
                  <a:lnTo>
                    <a:pt x="173879" y="131210"/>
                  </a:lnTo>
                  <a:lnTo>
                    <a:pt x="175136" y="128886"/>
                  </a:lnTo>
                  <a:lnTo>
                    <a:pt x="178203" y="127430"/>
                  </a:lnTo>
                  <a:lnTo>
                    <a:pt x="179177" y="126791"/>
                  </a:lnTo>
                  <a:lnTo>
                    <a:pt x="181627" y="126781"/>
                  </a:lnTo>
                  <a:lnTo>
                    <a:pt x="182256" y="125786"/>
                  </a:lnTo>
                  <a:lnTo>
                    <a:pt x="185575" y="123849"/>
                  </a:lnTo>
                  <a:lnTo>
                    <a:pt x="187470" y="121734"/>
                  </a:lnTo>
                  <a:lnTo>
                    <a:pt x="192570" y="119179"/>
                  </a:lnTo>
                  <a:lnTo>
                    <a:pt x="195480" y="118572"/>
                  </a:lnTo>
                  <a:lnTo>
                    <a:pt x="197931" y="114980"/>
                  </a:lnTo>
                  <a:lnTo>
                    <a:pt x="199847" y="113326"/>
                  </a:lnTo>
                  <a:lnTo>
                    <a:pt x="202088" y="114258"/>
                  </a:lnTo>
                  <a:lnTo>
                    <a:pt x="202663" y="114153"/>
                  </a:lnTo>
                  <a:lnTo>
                    <a:pt x="203208" y="111546"/>
                  </a:lnTo>
                  <a:lnTo>
                    <a:pt x="206580" y="111567"/>
                  </a:lnTo>
                  <a:lnTo>
                    <a:pt x="207522" y="106834"/>
                  </a:lnTo>
                  <a:lnTo>
                    <a:pt x="209878" y="106750"/>
                  </a:lnTo>
                  <a:lnTo>
                    <a:pt x="213658" y="105378"/>
                  </a:lnTo>
                  <a:lnTo>
                    <a:pt x="217857" y="100269"/>
                  </a:lnTo>
                  <a:lnTo>
                    <a:pt x="219459" y="99117"/>
                  </a:lnTo>
                  <a:lnTo>
                    <a:pt x="223511" y="98803"/>
                  </a:lnTo>
                  <a:lnTo>
                    <a:pt x="224914" y="97483"/>
                  </a:lnTo>
                  <a:lnTo>
                    <a:pt x="228087" y="92824"/>
                  </a:lnTo>
                  <a:lnTo>
                    <a:pt x="231563" y="90290"/>
                  </a:lnTo>
                  <a:lnTo>
                    <a:pt x="235427" y="85327"/>
                  </a:lnTo>
                  <a:lnTo>
                    <a:pt x="236987" y="84458"/>
                  </a:lnTo>
                  <a:lnTo>
                    <a:pt x="241332" y="80824"/>
                  </a:lnTo>
                  <a:lnTo>
                    <a:pt x="244966" y="79390"/>
                  </a:lnTo>
                  <a:lnTo>
                    <a:pt x="248317" y="74751"/>
                  </a:lnTo>
                  <a:lnTo>
                    <a:pt x="250599" y="74416"/>
                  </a:lnTo>
                  <a:lnTo>
                    <a:pt x="252442" y="70531"/>
                  </a:lnTo>
                  <a:lnTo>
                    <a:pt x="254013" y="69264"/>
                  </a:lnTo>
                  <a:lnTo>
                    <a:pt x="257353" y="68207"/>
                  </a:lnTo>
                  <a:lnTo>
                    <a:pt x="258159" y="67212"/>
                  </a:lnTo>
                  <a:lnTo>
                    <a:pt x="258819" y="64542"/>
                  </a:lnTo>
                  <a:lnTo>
                    <a:pt x="259657" y="63820"/>
                  </a:lnTo>
                  <a:lnTo>
                    <a:pt x="262086" y="63820"/>
                  </a:lnTo>
                  <a:lnTo>
                    <a:pt x="262861" y="63621"/>
                  </a:lnTo>
                  <a:lnTo>
                    <a:pt x="263583" y="61956"/>
                  </a:lnTo>
                  <a:lnTo>
                    <a:pt x="267133" y="61757"/>
                  </a:lnTo>
                  <a:lnTo>
                    <a:pt x="267771" y="58218"/>
                  </a:lnTo>
                  <a:lnTo>
                    <a:pt x="270274" y="56773"/>
                  </a:lnTo>
                  <a:lnTo>
                    <a:pt x="270473" y="56521"/>
                  </a:lnTo>
                  <a:lnTo>
                    <a:pt x="276263" y="52961"/>
                  </a:lnTo>
                  <a:lnTo>
                    <a:pt x="280923" y="48092"/>
                  </a:lnTo>
                  <a:lnTo>
                    <a:pt x="287268" y="41024"/>
                  </a:lnTo>
                  <a:lnTo>
                    <a:pt x="289551" y="39799"/>
                  </a:lnTo>
                  <a:lnTo>
                    <a:pt x="292828" y="37381"/>
                  </a:lnTo>
                  <a:lnTo>
                    <a:pt x="293027" y="36135"/>
                  </a:lnTo>
                  <a:lnTo>
                    <a:pt x="296074" y="33046"/>
                  </a:lnTo>
                  <a:lnTo>
                    <a:pt x="298954" y="32344"/>
                  </a:lnTo>
                  <a:lnTo>
                    <a:pt x="301488" y="30972"/>
                  </a:lnTo>
                  <a:lnTo>
                    <a:pt x="302472" y="27904"/>
                  </a:lnTo>
                  <a:lnTo>
                    <a:pt x="303163" y="26973"/>
                  </a:lnTo>
                  <a:lnTo>
                    <a:pt x="307948" y="24166"/>
                  </a:lnTo>
                  <a:lnTo>
                    <a:pt x="311205" y="21392"/>
                  </a:lnTo>
                  <a:lnTo>
                    <a:pt x="315812" y="19172"/>
                  </a:lnTo>
                  <a:lnTo>
                    <a:pt x="318147" y="16543"/>
                  </a:lnTo>
                  <a:lnTo>
                    <a:pt x="321686" y="16418"/>
                  </a:lnTo>
                  <a:lnTo>
                    <a:pt x="323560" y="14366"/>
                  </a:lnTo>
                  <a:lnTo>
                    <a:pt x="327194" y="13528"/>
                  </a:lnTo>
                  <a:lnTo>
                    <a:pt x="330597" y="10198"/>
                  </a:lnTo>
                  <a:lnTo>
                    <a:pt x="332199" y="8973"/>
                  </a:lnTo>
                  <a:lnTo>
                    <a:pt x="335015" y="9811"/>
                  </a:lnTo>
                  <a:lnTo>
                    <a:pt x="339204" y="7580"/>
                  </a:lnTo>
                  <a:lnTo>
                    <a:pt x="342733" y="6806"/>
                  </a:lnTo>
                  <a:lnTo>
                    <a:pt x="347727" y="6973"/>
                  </a:lnTo>
                  <a:lnTo>
                    <a:pt x="349183" y="4219"/>
                  </a:lnTo>
                  <a:lnTo>
                    <a:pt x="351507" y="4052"/>
                  </a:lnTo>
                  <a:lnTo>
                    <a:pt x="355203" y="2816"/>
                  </a:lnTo>
                  <a:lnTo>
                    <a:pt x="355832" y="2209"/>
                  </a:lnTo>
                  <a:lnTo>
                    <a:pt x="355842" y="0"/>
                  </a:lnTo>
                  <a:close/>
                </a:path>
              </a:pathLst>
            </a:custGeom>
            <a:solidFill>
              <a:srgbClr val="DAC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7918710" y="7884077"/>
              <a:ext cx="579120" cy="156210"/>
            </a:xfrm>
            <a:custGeom>
              <a:avLst/>
              <a:gdLst/>
              <a:ahLst/>
              <a:cxnLst/>
              <a:rect l="l" t="t" r="r" b="b"/>
              <a:pathLst>
                <a:path w="579119" h="156209">
                  <a:moveTo>
                    <a:pt x="578751" y="9753"/>
                  </a:moveTo>
                  <a:lnTo>
                    <a:pt x="578256" y="8864"/>
                  </a:lnTo>
                  <a:lnTo>
                    <a:pt x="577519" y="8877"/>
                  </a:lnTo>
                  <a:lnTo>
                    <a:pt x="573913" y="11264"/>
                  </a:lnTo>
                  <a:lnTo>
                    <a:pt x="570331" y="11125"/>
                  </a:lnTo>
                  <a:lnTo>
                    <a:pt x="564464" y="14135"/>
                  </a:lnTo>
                  <a:lnTo>
                    <a:pt x="561073" y="14389"/>
                  </a:lnTo>
                  <a:lnTo>
                    <a:pt x="558139" y="16929"/>
                  </a:lnTo>
                  <a:lnTo>
                    <a:pt x="556044" y="17119"/>
                  </a:lnTo>
                  <a:lnTo>
                    <a:pt x="554024" y="20751"/>
                  </a:lnTo>
                  <a:lnTo>
                    <a:pt x="553021" y="23241"/>
                  </a:lnTo>
                  <a:lnTo>
                    <a:pt x="549021" y="22580"/>
                  </a:lnTo>
                  <a:lnTo>
                    <a:pt x="548360" y="22974"/>
                  </a:lnTo>
                  <a:lnTo>
                    <a:pt x="545160" y="26860"/>
                  </a:lnTo>
                  <a:lnTo>
                    <a:pt x="541274" y="29044"/>
                  </a:lnTo>
                  <a:lnTo>
                    <a:pt x="538099" y="33401"/>
                  </a:lnTo>
                  <a:lnTo>
                    <a:pt x="534517" y="34683"/>
                  </a:lnTo>
                  <a:lnTo>
                    <a:pt x="533273" y="35775"/>
                  </a:lnTo>
                  <a:lnTo>
                    <a:pt x="530872" y="39255"/>
                  </a:lnTo>
                  <a:lnTo>
                    <a:pt x="528612" y="40195"/>
                  </a:lnTo>
                  <a:lnTo>
                    <a:pt x="524560" y="42697"/>
                  </a:lnTo>
                  <a:lnTo>
                    <a:pt x="522859" y="44107"/>
                  </a:lnTo>
                  <a:lnTo>
                    <a:pt x="519734" y="47650"/>
                  </a:lnTo>
                  <a:lnTo>
                    <a:pt x="517880" y="49504"/>
                  </a:lnTo>
                  <a:lnTo>
                    <a:pt x="514261" y="50685"/>
                  </a:lnTo>
                  <a:lnTo>
                    <a:pt x="513232" y="51257"/>
                  </a:lnTo>
                  <a:lnTo>
                    <a:pt x="512686" y="53251"/>
                  </a:lnTo>
                  <a:lnTo>
                    <a:pt x="509295" y="55168"/>
                  </a:lnTo>
                  <a:lnTo>
                    <a:pt x="507263" y="58204"/>
                  </a:lnTo>
                  <a:lnTo>
                    <a:pt x="504304" y="60413"/>
                  </a:lnTo>
                  <a:lnTo>
                    <a:pt x="502780" y="62344"/>
                  </a:lnTo>
                  <a:lnTo>
                    <a:pt x="501230" y="63842"/>
                  </a:lnTo>
                  <a:lnTo>
                    <a:pt x="497306" y="63487"/>
                  </a:lnTo>
                  <a:lnTo>
                    <a:pt x="493572" y="69253"/>
                  </a:lnTo>
                  <a:lnTo>
                    <a:pt x="490905" y="72021"/>
                  </a:lnTo>
                  <a:lnTo>
                    <a:pt x="486562" y="74218"/>
                  </a:lnTo>
                  <a:lnTo>
                    <a:pt x="485851" y="74739"/>
                  </a:lnTo>
                  <a:lnTo>
                    <a:pt x="485025" y="75780"/>
                  </a:lnTo>
                  <a:lnTo>
                    <a:pt x="484987" y="76454"/>
                  </a:lnTo>
                  <a:lnTo>
                    <a:pt x="481622" y="77546"/>
                  </a:lnTo>
                  <a:lnTo>
                    <a:pt x="479971" y="80251"/>
                  </a:lnTo>
                  <a:lnTo>
                    <a:pt x="475678" y="83223"/>
                  </a:lnTo>
                  <a:lnTo>
                    <a:pt x="474230" y="85039"/>
                  </a:lnTo>
                  <a:lnTo>
                    <a:pt x="468337" y="89217"/>
                  </a:lnTo>
                  <a:lnTo>
                    <a:pt x="465277" y="91821"/>
                  </a:lnTo>
                  <a:lnTo>
                    <a:pt x="464235" y="94030"/>
                  </a:lnTo>
                  <a:lnTo>
                    <a:pt x="463397" y="95338"/>
                  </a:lnTo>
                  <a:lnTo>
                    <a:pt x="461149" y="95554"/>
                  </a:lnTo>
                  <a:lnTo>
                    <a:pt x="460667" y="95834"/>
                  </a:lnTo>
                  <a:lnTo>
                    <a:pt x="460082" y="98234"/>
                  </a:lnTo>
                  <a:lnTo>
                    <a:pt x="453745" y="101765"/>
                  </a:lnTo>
                  <a:lnTo>
                    <a:pt x="451040" y="104152"/>
                  </a:lnTo>
                  <a:lnTo>
                    <a:pt x="444563" y="105206"/>
                  </a:lnTo>
                  <a:lnTo>
                    <a:pt x="442277" y="107073"/>
                  </a:lnTo>
                  <a:lnTo>
                    <a:pt x="439013" y="111506"/>
                  </a:lnTo>
                  <a:lnTo>
                    <a:pt x="437108" y="112141"/>
                  </a:lnTo>
                  <a:lnTo>
                    <a:pt x="434517" y="112026"/>
                  </a:lnTo>
                  <a:lnTo>
                    <a:pt x="431190" y="113652"/>
                  </a:lnTo>
                  <a:lnTo>
                    <a:pt x="428155" y="115697"/>
                  </a:lnTo>
                  <a:lnTo>
                    <a:pt x="425361" y="118833"/>
                  </a:lnTo>
                  <a:lnTo>
                    <a:pt x="420954" y="120434"/>
                  </a:lnTo>
                  <a:lnTo>
                    <a:pt x="418109" y="124942"/>
                  </a:lnTo>
                  <a:lnTo>
                    <a:pt x="411988" y="125526"/>
                  </a:lnTo>
                  <a:lnTo>
                    <a:pt x="408622" y="127939"/>
                  </a:lnTo>
                  <a:lnTo>
                    <a:pt x="406781" y="128308"/>
                  </a:lnTo>
                  <a:lnTo>
                    <a:pt x="402577" y="130022"/>
                  </a:lnTo>
                  <a:lnTo>
                    <a:pt x="400037" y="130213"/>
                  </a:lnTo>
                  <a:lnTo>
                    <a:pt x="391960" y="132207"/>
                  </a:lnTo>
                  <a:lnTo>
                    <a:pt x="389204" y="134620"/>
                  </a:lnTo>
                  <a:lnTo>
                    <a:pt x="388543" y="134924"/>
                  </a:lnTo>
                  <a:lnTo>
                    <a:pt x="387311" y="136842"/>
                  </a:lnTo>
                  <a:lnTo>
                    <a:pt x="386143" y="137261"/>
                  </a:lnTo>
                  <a:lnTo>
                    <a:pt x="383781" y="137071"/>
                  </a:lnTo>
                  <a:lnTo>
                    <a:pt x="382917" y="137198"/>
                  </a:lnTo>
                  <a:lnTo>
                    <a:pt x="381469" y="138811"/>
                  </a:lnTo>
                  <a:lnTo>
                    <a:pt x="378320" y="138137"/>
                  </a:lnTo>
                  <a:lnTo>
                    <a:pt x="376389" y="138798"/>
                  </a:lnTo>
                  <a:lnTo>
                    <a:pt x="372465" y="144056"/>
                  </a:lnTo>
                  <a:lnTo>
                    <a:pt x="368604" y="144424"/>
                  </a:lnTo>
                  <a:lnTo>
                    <a:pt x="361162" y="146519"/>
                  </a:lnTo>
                  <a:lnTo>
                    <a:pt x="359371" y="147574"/>
                  </a:lnTo>
                  <a:lnTo>
                    <a:pt x="358114" y="148615"/>
                  </a:lnTo>
                  <a:lnTo>
                    <a:pt x="356527" y="148475"/>
                  </a:lnTo>
                  <a:lnTo>
                    <a:pt x="352806" y="149504"/>
                  </a:lnTo>
                  <a:lnTo>
                    <a:pt x="351205" y="150012"/>
                  </a:lnTo>
                  <a:lnTo>
                    <a:pt x="348183" y="149072"/>
                  </a:lnTo>
                  <a:lnTo>
                    <a:pt x="343623" y="150990"/>
                  </a:lnTo>
                  <a:lnTo>
                    <a:pt x="339496" y="152158"/>
                  </a:lnTo>
                  <a:lnTo>
                    <a:pt x="338556" y="151815"/>
                  </a:lnTo>
                  <a:lnTo>
                    <a:pt x="336778" y="150609"/>
                  </a:lnTo>
                  <a:lnTo>
                    <a:pt x="334911" y="151574"/>
                  </a:lnTo>
                  <a:lnTo>
                    <a:pt x="332422" y="151726"/>
                  </a:lnTo>
                  <a:lnTo>
                    <a:pt x="330022" y="152273"/>
                  </a:lnTo>
                  <a:lnTo>
                    <a:pt x="327748" y="152323"/>
                  </a:lnTo>
                  <a:lnTo>
                    <a:pt x="324345" y="150025"/>
                  </a:lnTo>
                  <a:lnTo>
                    <a:pt x="322897" y="149987"/>
                  </a:lnTo>
                  <a:lnTo>
                    <a:pt x="318566" y="150710"/>
                  </a:lnTo>
                  <a:lnTo>
                    <a:pt x="315950" y="149402"/>
                  </a:lnTo>
                  <a:lnTo>
                    <a:pt x="309918" y="148805"/>
                  </a:lnTo>
                  <a:lnTo>
                    <a:pt x="307251" y="146812"/>
                  </a:lnTo>
                  <a:lnTo>
                    <a:pt x="304025" y="145046"/>
                  </a:lnTo>
                  <a:lnTo>
                    <a:pt x="301879" y="142405"/>
                  </a:lnTo>
                  <a:lnTo>
                    <a:pt x="299402" y="140246"/>
                  </a:lnTo>
                  <a:lnTo>
                    <a:pt x="295567" y="139268"/>
                  </a:lnTo>
                  <a:lnTo>
                    <a:pt x="290931" y="131699"/>
                  </a:lnTo>
                  <a:lnTo>
                    <a:pt x="287172" y="124828"/>
                  </a:lnTo>
                  <a:lnTo>
                    <a:pt x="283933" y="117716"/>
                  </a:lnTo>
                  <a:lnTo>
                    <a:pt x="280873" y="108686"/>
                  </a:lnTo>
                  <a:lnTo>
                    <a:pt x="280403" y="100215"/>
                  </a:lnTo>
                  <a:lnTo>
                    <a:pt x="278130" y="95402"/>
                  </a:lnTo>
                  <a:lnTo>
                    <a:pt x="277050" y="88671"/>
                  </a:lnTo>
                  <a:lnTo>
                    <a:pt x="276440" y="87147"/>
                  </a:lnTo>
                  <a:lnTo>
                    <a:pt x="276479" y="85509"/>
                  </a:lnTo>
                  <a:lnTo>
                    <a:pt x="276339" y="84988"/>
                  </a:lnTo>
                  <a:lnTo>
                    <a:pt x="275882" y="84518"/>
                  </a:lnTo>
                  <a:lnTo>
                    <a:pt x="275996" y="80162"/>
                  </a:lnTo>
                  <a:lnTo>
                    <a:pt x="274459" y="76555"/>
                  </a:lnTo>
                  <a:lnTo>
                    <a:pt x="274739" y="68935"/>
                  </a:lnTo>
                  <a:lnTo>
                    <a:pt x="274002" y="65239"/>
                  </a:lnTo>
                  <a:lnTo>
                    <a:pt x="271576" y="58191"/>
                  </a:lnTo>
                  <a:lnTo>
                    <a:pt x="269430" y="55194"/>
                  </a:lnTo>
                  <a:lnTo>
                    <a:pt x="268516" y="50546"/>
                  </a:lnTo>
                  <a:lnTo>
                    <a:pt x="268135" y="49479"/>
                  </a:lnTo>
                  <a:lnTo>
                    <a:pt x="264579" y="45262"/>
                  </a:lnTo>
                  <a:lnTo>
                    <a:pt x="263537" y="41021"/>
                  </a:lnTo>
                  <a:lnTo>
                    <a:pt x="259689" y="32499"/>
                  </a:lnTo>
                  <a:lnTo>
                    <a:pt x="256641" y="28549"/>
                  </a:lnTo>
                  <a:lnTo>
                    <a:pt x="248386" y="19735"/>
                  </a:lnTo>
                  <a:lnTo>
                    <a:pt x="245732" y="15925"/>
                  </a:lnTo>
                  <a:lnTo>
                    <a:pt x="241084" y="12966"/>
                  </a:lnTo>
                  <a:lnTo>
                    <a:pt x="237413" y="9309"/>
                  </a:lnTo>
                  <a:lnTo>
                    <a:pt x="228092" y="5740"/>
                  </a:lnTo>
                  <a:lnTo>
                    <a:pt x="223113" y="4483"/>
                  </a:lnTo>
                  <a:lnTo>
                    <a:pt x="214947" y="4635"/>
                  </a:lnTo>
                  <a:lnTo>
                    <a:pt x="212255" y="3327"/>
                  </a:lnTo>
                  <a:lnTo>
                    <a:pt x="208089" y="1930"/>
                  </a:lnTo>
                  <a:lnTo>
                    <a:pt x="202298" y="1346"/>
                  </a:lnTo>
                  <a:lnTo>
                    <a:pt x="199275" y="762"/>
                  </a:lnTo>
                  <a:lnTo>
                    <a:pt x="195643" y="1803"/>
                  </a:lnTo>
                  <a:lnTo>
                    <a:pt x="194945" y="1841"/>
                  </a:lnTo>
                  <a:lnTo>
                    <a:pt x="190690" y="0"/>
                  </a:lnTo>
                  <a:lnTo>
                    <a:pt x="187363" y="1676"/>
                  </a:lnTo>
                  <a:lnTo>
                    <a:pt x="180047" y="3860"/>
                  </a:lnTo>
                  <a:lnTo>
                    <a:pt x="168935" y="5892"/>
                  </a:lnTo>
                  <a:lnTo>
                    <a:pt x="165912" y="7264"/>
                  </a:lnTo>
                  <a:lnTo>
                    <a:pt x="154863" y="9347"/>
                  </a:lnTo>
                  <a:lnTo>
                    <a:pt x="148577" y="12153"/>
                  </a:lnTo>
                  <a:lnTo>
                    <a:pt x="145402" y="11595"/>
                  </a:lnTo>
                  <a:lnTo>
                    <a:pt x="142709" y="13944"/>
                  </a:lnTo>
                  <a:lnTo>
                    <a:pt x="140893" y="13169"/>
                  </a:lnTo>
                  <a:lnTo>
                    <a:pt x="136956" y="15570"/>
                  </a:lnTo>
                  <a:lnTo>
                    <a:pt x="134086" y="16281"/>
                  </a:lnTo>
                  <a:lnTo>
                    <a:pt x="129565" y="18478"/>
                  </a:lnTo>
                  <a:lnTo>
                    <a:pt x="126961" y="18084"/>
                  </a:lnTo>
                  <a:lnTo>
                    <a:pt x="120586" y="19050"/>
                  </a:lnTo>
                  <a:lnTo>
                    <a:pt x="116687" y="20434"/>
                  </a:lnTo>
                  <a:lnTo>
                    <a:pt x="111734" y="21742"/>
                  </a:lnTo>
                  <a:lnTo>
                    <a:pt x="110909" y="22377"/>
                  </a:lnTo>
                  <a:lnTo>
                    <a:pt x="110820" y="23850"/>
                  </a:lnTo>
                  <a:lnTo>
                    <a:pt x="108966" y="22872"/>
                  </a:lnTo>
                  <a:lnTo>
                    <a:pt x="107022" y="23634"/>
                  </a:lnTo>
                  <a:lnTo>
                    <a:pt x="99822" y="25133"/>
                  </a:lnTo>
                  <a:lnTo>
                    <a:pt x="94894" y="25577"/>
                  </a:lnTo>
                  <a:lnTo>
                    <a:pt x="90512" y="27724"/>
                  </a:lnTo>
                  <a:lnTo>
                    <a:pt x="90081" y="28308"/>
                  </a:lnTo>
                  <a:lnTo>
                    <a:pt x="86029" y="27863"/>
                  </a:lnTo>
                  <a:lnTo>
                    <a:pt x="82969" y="29667"/>
                  </a:lnTo>
                  <a:lnTo>
                    <a:pt x="77990" y="30784"/>
                  </a:lnTo>
                  <a:lnTo>
                    <a:pt x="76581" y="31673"/>
                  </a:lnTo>
                  <a:lnTo>
                    <a:pt x="71196" y="33020"/>
                  </a:lnTo>
                  <a:lnTo>
                    <a:pt x="67386" y="33210"/>
                  </a:lnTo>
                  <a:lnTo>
                    <a:pt x="62801" y="34112"/>
                  </a:lnTo>
                  <a:lnTo>
                    <a:pt x="60210" y="32766"/>
                  </a:lnTo>
                  <a:lnTo>
                    <a:pt x="58712" y="32448"/>
                  </a:lnTo>
                  <a:lnTo>
                    <a:pt x="53619" y="34810"/>
                  </a:lnTo>
                  <a:lnTo>
                    <a:pt x="49364" y="34417"/>
                  </a:lnTo>
                  <a:lnTo>
                    <a:pt x="42837" y="35953"/>
                  </a:lnTo>
                  <a:lnTo>
                    <a:pt x="39725" y="36131"/>
                  </a:lnTo>
                  <a:lnTo>
                    <a:pt x="37084" y="34658"/>
                  </a:lnTo>
                  <a:lnTo>
                    <a:pt x="34937" y="34366"/>
                  </a:lnTo>
                  <a:lnTo>
                    <a:pt x="32766" y="34886"/>
                  </a:lnTo>
                  <a:lnTo>
                    <a:pt x="26022" y="34036"/>
                  </a:lnTo>
                  <a:lnTo>
                    <a:pt x="21285" y="34823"/>
                  </a:lnTo>
                  <a:lnTo>
                    <a:pt x="14224" y="33007"/>
                  </a:lnTo>
                  <a:lnTo>
                    <a:pt x="11836" y="31686"/>
                  </a:lnTo>
                  <a:lnTo>
                    <a:pt x="4775" y="30632"/>
                  </a:lnTo>
                  <a:lnTo>
                    <a:pt x="1917" y="29006"/>
                  </a:lnTo>
                  <a:lnTo>
                    <a:pt x="838" y="28943"/>
                  </a:lnTo>
                  <a:lnTo>
                    <a:pt x="0" y="29819"/>
                  </a:lnTo>
                  <a:lnTo>
                    <a:pt x="901" y="30353"/>
                  </a:lnTo>
                  <a:lnTo>
                    <a:pt x="1930" y="30632"/>
                  </a:lnTo>
                  <a:lnTo>
                    <a:pt x="4584" y="33401"/>
                  </a:lnTo>
                  <a:lnTo>
                    <a:pt x="7112" y="33020"/>
                  </a:lnTo>
                  <a:lnTo>
                    <a:pt x="9842" y="33248"/>
                  </a:lnTo>
                  <a:lnTo>
                    <a:pt x="10414" y="33096"/>
                  </a:lnTo>
                  <a:lnTo>
                    <a:pt x="12611" y="35623"/>
                  </a:lnTo>
                  <a:lnTo>
                    <a:pt x="15608" y="34950"/>
                  </a:lnTo>
                  <a:lnTo>
                    <a:pt x="18097" y="35801"/>
                  </a:lnTo>
                  <a:lnTo>
                    <a:pt x="19151" y="35598"/>
                  </a:lnTo>
                  <a:lnTo>
                    <a:pt x="20015" y="36195"/>
                  </a:lnTo>
                  <a:lnTo>
                    <a:pt x="22009" y="36957"/>
                  </a:lnTo>
                  <a:lnTo>
                    <a:pt x="23164" y="35801"/>
                  </a:lnTo>
                  <a:lnTo>
                    <a:pt x="24206" y="36715"/>
                  </a:lnTo>
                  <a:lnTo>
                    <a:pt x="28003" y="38290"/>
                  </a:lnTo>
                  <a:lnTo>
                    <a:pt x="31915" y="38557"/>
                  </a:lnTo>
                  <a:lnTo>
                    <a:pt x="36842" y="37439"/>
                  </a:lnTo>
                  <a:lnTo>
                    <a:pt x="41440" y="37934"/>
                  </a:lnTo>
                  <a:lnTo>
                    <a:pt x="44234" y="37706"/>
                  </a:lnTo>
                  <a:lnTo>
                    <a:pt x="47523" y="36296"/>
                  </a:lnTo>
                  <a:lnTo>
                    <a:pt x="51904" y="37198"/>
                  </a:lnTo>
                  <a:lnTo>
                    <a:pt x="55930" y="35839"/>
                  </a:lnTo>
                  <a:lnTo>
                    <a:pt x="63614" y="35648"/>
                  </a:lnTo>
                  <a:lnTo>
                    <a:pt x="67246" y="35725"/>
                  </a:lnTo>
                  <a:lnTo>
                    <a:pt x="78371" y="34442"/>
                  </a:lnTo>
                  <a:lnTo>
                    <a:pt x="83858" y="31762"/>
                  </a:lnTo>
                  <a:lnTo>
                    <a:pt x="85496" y="30264"/>
                  </a:lnTo>
                  <a:lnTo>
                    <a:pt x="88569" y="31572"/>
                  </a:lnTo>
                  <a:lnTo>
                    <a:pt x="91389" y="29044"/>
                  </a:lnTo>
                  <a:lnTo>
                    <a:pt x="93306" y="30238"/>
                  </a:lnTo>
                  <a:lnTo>
                    <a:pt x="96685" y="27432"/>
                  </a:lnTo>
                  <a:lnTo>
                    <a:pt x="98767" y="25958"/>
                  </a:lnTo>
                  <a:lnTo>
                    <a:pt x="102095" y="26911"/>
                  </a:lnTo>
                  <a:lnTo>
                    <a:pt x="105092" y="26238"/>
                  </a:lnTo>
                  <a:lnTo>
                    <a:pt x="106794" y="24765"/>
                  </a:lnTo>
                  <a:lnTo>
                    <a:pt x="109931" y="25565"/>
                  </a:lnTo>
                  <a:lnTo>
                    <a:pt x="110832" y="23876"/>
                  </a:lnTo>
                  <a:lnTo>
                    <a:pt x="113195" y="23977"/>
                  </a:lnTo>
                  <a:lnTo>
                    <a:pt x="115201" y="22440"/>
                  </a:lnTo>
                  <a:lnTo>
                    <a:pt x="120573" y="22263"/>
                  </a:lnTo>
                  <a:lnTo>
                    <a:pt x="123291" y="19939"/>
                  </a:lnTo>
                  <a:lnTo>
                    <a:pt x="126492" y="21170"/>
                  </a:lnTo>
                  <a:lnTo>
                    <a:pt x="128536" y="19431"/>
                  </a:lnTo>
                  <a:lnTo>
                    <a:pt x="131343" y="20675"/>
                  </a:lnTo>
                  <a:lnTo>
                    <a:pt x="135661" y="17792"/>
                  </a:lnTo>
                  <a:lnTo>
                    <a:pt x="138468" y="18097"/>
                  </a:lnTo>
                  <a:lnTo>
                    <a:pt x="141681" y="16395"/>
                  </a:lnTo>
                  <a:lnTo>
                    <a:pt x="142748" y="16141"/>
                  </a:lnTo>
                  <a:lnTo>
                    <a:pt x="147027" y="13779"/>
                  </a:lnTo>
                  <a:lnTo>
                    <a:pt x="150952" y="14389"/>
                  </a:lnTo>
                  <a:lnTo>
                    <a:pt x="156057" y="11557"/>
                  </a:lnTo>
                  <a:lnTo>
                    <a:pt x="157619" y="11049"/>
                  </a:lnTo>
                  <a:lnTo>
                    <a:pt x="164299" y="10185"/>
                  </a:lnTo>
                  <a:lnTo>
                    <a:pt x="168833" y="7975"/>
                  </a:lnTo>
                  <a:lnTo>
                    <a:pt x="175463" y="6604"/>
                  </a:lnTo>
                  <a:lnTo>
                    <a:pt x="177241" y="7061"/>
                  </a:lnTo>
                  <a:lnTo>
                    <a:pt x="181508" y="6070"/>
                  </a:lnTo>
                  <a:lnTo>
                    <a:pt x="185216" y="4292"/>
                  </a:lnTo>
                  <a:lnTo>
                    <a:pt x="188341" y="5321"/>
                  </a:lnTo>
                  <a:lnTo>
                    <a:pt x="192519" y="2921"/>
                  </a:lnTo>
                  <a:lnTo>
                    <a:pt x="194310" y="4826"/>
                  </a:lnTo>
                  <a:lnTo>
                    <a:pt x="197307" y="3492"/>
                  </a:lnTo>
                  <a:lnTo>
                    <a:pt x="198602" y="3263"/>
                  </a:lnTo>
                  <a:lnTo>
                    <a:pt x="200228" y="4978"/>
                  </a:lnTo>
                  <a:lnTo>
                    <a:pt x="200787" y="4457"/>
                  </a:lnTo>
                  <a:lnTo>
                    <a:pt x="203111" y="3543"/>
                  </a:lnTo>
                  <a:lnTo>
                    <a:pt x="204927" y="3086"/>
                  </a:lnTo>
                  <a:lnTo>
                    <a:pt x="206679" y="4241"/>
                  </a:lnTo>
                  <a:lnTo>
                    <a:pt x="207721" y="4724"/>
                  </a:lnTo>
                  <a:lnTo>
                    <a:pt x="208940" y="4394"/>
                  </a:lnTo>
                  <a:lnTo>
                    <a:pt x="209981" y="4914"/>
                  </a:lnTo>
                  <a:lnTo>
                    <a:pt x="210896" y="4838"/>
                  </a:lnTo>
                  <a:lnTo>
                    <a:pt x="212750" y="6273"/>
                  </a:lnTo>
                  <a:lnTo>
                    <a:pt x="215328" y="6070"/>
                  </a:lnTo>
                  <a:lnTo>
                    <a:pt x="217614" y="7569"/>
                  </a:lnTo>
                  <a:lnTo>
                    <a:pt x="218147" y="7023"/>
                  </a:lnTo>
                  <a:lnTo>
                    <a:pt x="218897" y="6794"/>
                  </a:lnTo>
                  <a:lnTo>
                    <a:pt x="222580" y="7988"/>
                  </a:lnTo>
                  <a:lnTo>
                    <a:pt x="225958" y="7658"/>
                  </a:lnTo>
                  <a:lnTo>
                    <a:pt x="229209" y="9588"/>
                  </a:lnTo>
                  <a:lnTo>
                    <a:pt x="234124" y="9537"/>
                  </a:lnTo>
                  <a:lnTo>
                    <a:pt x="237312" y="12966"/>
                  </a:lnTo>
                  <a:lnTo>
                    <a:pt x="241452" y="15875"/>
                  </a:lnTo>
                  <a:lnTo>
                    <a:pt x="244106" y="16624"/>
                  </a:lnTo>
                  <a:lnTo>
                    <a:pt x="245046" y="19227"/>
                  </a:lnTo>
                  <a:lnTo>
                    <a:pt x="247891" y="21882"/>
                  </a:lnTo>
                  <a:lnTo>
                    <a:pt x="249440" y="22491"/>
                  </a:lnTo>
                  <a:lnTo>
                    <a:pt x="250507" y="24904"/>
                  </a:lnTo>
                  <a:lnTo>
                    <a:pt x="251904" y="26504"/>
                  </a:lnTo>
                  <a:lnTo>
                    <a:pt x="252831" y="27165"/>
                  </a:lnTo>
                  <a:lnTo>
                    <a:pt x="255384" y="30187"/>
                  </a:lnTo>
                  <a:lnTo>
                    <a:pt x="257975" y="34290"/>
                  </a:lnTo>
                  <a:lnTo>
                    <a:pt x="258686" y="35140"/>
                  </a:lnTo>
                  <a:lnTo>
                    <a:pt x="259448" y="36855"/>
                  </a:lnTo>
                  <a:lnTo>
                    <a:pt x="259359" y="37592"/>
                  </a:lnTo>
                  <a:lnTo>
                    <a:pt x="260578" y="40424"/>
                  </a:lnTo>
                  <a:lnTo>
                    <a:pt x="261531" y="41198"/>
                  </a:lnTo>
                  <a:lnTo>
                    <a:pt x="262940" y="45618"/>
                  </a:lnTo>
                  <a:lnTo>
                    <a:pt x="266496" y="51739"/>
                  </a:lnTo>
                  <a:lnTo>
                    <a:pt x="267462" y="54838"/>
                  </a:lnTo>
                  <a:lnTo>
                    <a:pt x="267970" y="56121"/>
                  </a:lnTo>
                  <a:lnTo>
                    <a:pt x="270040" y="58242"/>
                  </a:lnTo>
                  <a:lnTo>
                    <a:pt x="269240" y="61493"/>
                  </a:lnTo>
                  <a:lnTo>
                    <a:pt x="271780" y="65341"/>
                  </a:lnTo>
                  <a:lnTo>
                    <a:pt x="272300" y="73990"/>
                  </a:lnTo>
                  <a:lnTo>
                    <a:pt x="273100" y="77863"/>
                  </a:lnTo>
                  <a:lnTo>
                    <a:pt x="274281" y="79463"/>
                  </a:lnTo>
                  <a:lnTo>
                    <a:pt x="273532" y="81216"/>
                  </a:lnTo>
                  <a:lnTo>
                    <a:pt x="273431" y="83566"/>
                  </a:lnTo>
                  <a:lnTo>
                    <a:pt x="273710" y="83820"/>
                  </a:lnTo>
                  <a:lnTo>
                    <a:pt x="273786" y="84747"/>
                  </a:lnTo>
                  <a:lnTo>
                    <a:pt x="274294" y="85559"/>
                  </a:lnTo>
                  <a:lnTo>
                    <a:pt x="275031" y="88315"/>
                  </a:lnTo>
                  <a:lnTo>
                    <a:pt x="274929" y="91224"/>
                  </a:lnTo>
                  <a:lnTo>
                    <a:pt x="276110" y="94576"/>
                  </a:lnTo>
                  <a:lnTo>
                    <a:pt x="276682" y="95491"/>
                  </a:lnTo>
                  <a:lnTo>
                    <a:pt x="276479" y="96570"/>
                  </a:lnTo>
                  <a:lnTo>
                    <a:pt x="277837" y="102374"/>
                  </a:lnTo>
                  <a:lnTo>
                    <a:pt x="278371" y="105829"/>
                  </a:lnTo>
                  <a:lnTo>
                    <a:pt x="278803" y="112674"/>
                  </a:lnTo>
                  <a:lnTo>
                    <a:pt x="286016" y="130390"/>
                  </a:lnTo>
                  <a:lnTo>
                    <a:pt x="290652" y="137325"/>
                  </a:lnTo>
                  <a:lnTo>
                    <a:pt x="291439" y="139255"/>
                  </a:lnTo>
                  <a:lnTo>
                    <a:pt x="295681" y="143637"/>
                  </a:lnTo>
                  <a:lnTo>
                    <a:pt x="298792" y="144780"/>
                  </a:lnTo>
                  <a:lnTo>
                    <a:pt x="299847" y="145491"/>
                  </a:lnTo>
                  <a:lnTo>
                    <a:pt x="304063" y="149745"/>
                  </a:lnTo>
                  <a:lnTo>
                    <a:pt x="308178" y="151752"/>
                  </a:lnTo>
                  <a:lnTo>
                    <a:pt x="315861" y="153962"/>
                  </a:lnTo>
                  <a:lnTo>
                    <a:pt x="319227" y="153492"/>
                  </a:lnTo>
                  <a:lnTo>
                    <a:pt x="325069" y="154063"/>
                  </a:lnTo>
                  <a:lnTo>
                    <a:pt x="328561" y="155206"/>
                  </a:lnTo>
                  <a:lnTo>
                    <a:pt x="330898" y="155409"/>
                  </a:lnTo>
                  <a:lnTo>
                    <a:pt x="334797" y="154012"/>
                  </a:lnTo>
                  <a:lnTo>
                    <a:pt x="336283" y="154203"/>
                  </a:lnTo>
                  <a:lnTo>
                    <a:pt x="341541" y="156083"/>
                  </a:lnTo>
                  <a:lnTo>
                    <a:pt x="345274" y="155702"/>
                  </a:lnTo>
                  <a:lnTo>
                    <a:pt x="353606" y="153708"/>
                  </a:lnTo>
                  <a:lnTo>
                    <a:pt x="357771" y="151269"/>
                  </a:lnTo>
                  <a:lnTo>
                    <a:pt x="364134" y="149542"/>
                  </a:lnTo>
                  <a:lnTo>
                    <a:pt x="366090" y="149517"/>
                  </a:lnTo>
                  <a:lnTo>
                    <a:pt x="367499" y="148132"/>
                  </a:lnTo>
                  <a:lnTo>
                    <a:pt x="370865" y="146634"/>
                  </a:lnTo>
                  <a:lnTo>
                    <a:pt x="373316" y="147129"/>
                  </a:lnTo>
                  <a:lnTo>
                    <a:pt x="373989" y="147078"/>
                  </a:lnTo>
                  <a:lnTo>
                    <a:pt x="376351" y="144830"/>
                  </a:lnTo>
                  <a:lnTo>
                    <a:pt x="379082" y="144246"/>
                  </a:lnTo>
                  <a:lnTo>
                    <a:pt x="384009" y="141757"/>
                  </a:lnTo>
                  <a:lnTo>
                    <a:pt x="386461" y="139865"/>
                  </a:lnTo>
                  <a:lnTo>
                    <a:pt x="390296" y="139369"/>
                  </a:lnTo>
                  <a:lnTo>
                    <a:pt x="390994" y="138925"/>
                  </a:lnTo>
                  <a:lnTo>
                    <a:pt x="391998" y="136994"/>
                  </a:lnTo>
                  <a:lnTo>
                    <a:pt x="393141" y="136334"/>
                  </a:lnTo>
                  <a:lnTo>
                    <a:pt x="397078" y="135940"/>
                  </a:lnTo>
                  <a:lnTo>
                    <a:pt x="399440" y="134404"/>
                  </a:lnTo>
                  <a:lnTo>
                    <a:pt x="404964" y="132753"/>
                  </a:lnTo>
                  <a:lnTo>
                    <a:pt x="408292" y="132194"/>
                  </a:lnTo>
                  <a:lnTo>
                    <a:pt x="412305" y="128879"/>
                  </a:lnTo>
                  <a:lnTo>
                    <a:pt x="414134" y="128308"/>
                  </a:lnTo>
                  <a:lnTo>
                    <a:pt x="417436" y="129197"/>
                  </a:lnTo>
                  <a:lnTo>
                    <a:pt x="419214" y="127266"/>
                  </a:lnTo>
                  <a:lnTo>
                    <a:pt x="421297" y="126873"/>
                  </a:lnTo>
                  <a:lnTo>
                    <a:pt x="425907" y="122605"/>
                  </a:lnTo>
                  <a:lnTo>
                    <a:pt x="429882" y="120510"/>
                  </a:lnTo>
                  <a:lnTo>
                    <a:pt x="435000" y="115798"/>
                  </a:lnTo>
                  <a:lnTo>
                    <a:pt x="437781" y="114884"/>
                  </a:lnTo>
                  <a:lnTo>
                    <a:pt x="443687" y="109943"/>
                  </a:lnTo>
                  <a:lnTo>
                    <a:pt x="448462" y="108445"/>
                  </a:lnTo>
                  <a:lnTo>
                    <a:pt x="454774" y="105105"/>
                  </a:lnTo>
                  <a:lnTo>
                    <a:pt x="456603" y="103619"/>
                  </a:lnTo>
                  <a:lnTo>
                    <a:pt x="461378" y="101346"/>
                  </a:lnTo>
                  <a:lnTo>
                    <a:pt x="463143" y="98856"/>
                  </a:lnTo>
                  <a:lnTo>
                    <a:pt x="466420" y="96888"/>
                  </a:lnTo>
                  <a:lnTo>
                    <a:pt x="468820" y="93179"/>
                  </a:lnTo>
                  <a:lnTo>
                    <a:pt x="471373" y="93179"/>
                  </a:lnTo>
                  <a:lnTo>
                    <a:pt x="472300" y="90868"/>
                  </a:lnTo>
                  <a:lnTo>
                    <a:pt x="472313" y="90004"/>
                  </a:lnTo>
                  <a:lnTo>
                    <a:pt x="475488" y="87833"/>
                  </a:lnTo>
                  <a:lnTo>
                    <a:pt x="477494" y="85509"/>
                  </a:lnTo>
                  <a:lnTo>
                    <a:pt x="482854" y="81775"/>
                  </a:lnTo>
                  <a:lnTo>
                    <a:pt x="485571" y="79578"/>
                  </a:lnTo>
                  <a:lnTo>
                    <a:pt x="488759" y="75946"/>
                  </a:lnTo>
                  <a:lnTo>
                    <a:pt x="489686" y="75234"/>
                  </a:lnTo>
                  <a:lnTo>
                    <a:pt x="491413" y="74866"/>
                  </a:lnTo>
                  <a:lnTo>
                    <a:pt x="492099" y="74244"/>
                  </a:lnTo>
                  <a:lnTo>
                    <a:pt x="495020" y="72682"/>
                  </a:lnTo>
                  <a:lnTo>
                    <a:pt x="495287" y="68935"/>
                  </a:lnTo>
                  <a:lnTo>
                    <a:pt x="498424" y="66890"/>
                  </a:lnTo>
                  <a:lnTo>
                    <a:pt x="498665" y="66268"/>
                  </a:lnTo>
                  <a:lnTo>
                    <a:pt x="503669" y="66052"/>
                  </a:lnTo>
                  <a:lnTo>
                    <a:pt x="506298" y="63220"/>
                  </a:lnTo>
                  <a:lnTo>
                    <a:pt x="509295" y="58775"/>
                  </a:lnTo>
                  <a:lnTo>
                    <a:pt x="510209" y="58039"/>
                  </a:lnTo>
                  <a:lnTo>
                    <a:pt x="514896" y="55791"/>
                  </a:lnTo>
                  <a:lnTo>
                    <a:pt x="517042" y="52425"/>
                  </a:lnTo>
                  <a:lnTo>
                    <a:pt x="523938" y="48171"/>
                  </a:lnTo>
                  <a:lnTo>
                    <a:pt x="526046" y="43891"/>
                  </a:lnTo>
                  <a:lnTo>
                    <a:pt x="532904" y="41262"/>
                  </a:lnTo>
                  <a:lnTo>
                    <a:pt x="534555" y="39420"/>
                  </a:lnTo>
                  <a:lnTo>
                    <a:pt x="536130" y="37223"/>
                  </a:lnTo>
                  <a:lnTo>
                    <a:pt x="536409" y="36601"/>
                  </a:lnTo>
                  <a:lnTo>
                    <a:pt x="539813" y="34886"/>
                  </a:lnTo>
                  <a:lnTo>
                    <a:pt x="541782" y="33362"/>
                  </a:lnTo>
                  <a:lnTo>
                    <a:pt x="548728" y="25425"/>
                  </a:lnTo>
                  <a:lnTo>
                    <a:pt x="554710" y="24206"/>
                  </a:lnTo>
                  <a:lnTo>
                    <a:pt x="560565" y="17995"/>
                  </a:lnTo>
                  <a:lnTo>
                    <a:pt x="572643" y="13881"/>
                  </a:lnTo>
                  <a:lnTo>
                    <a:pt x="576554" y="13271"/>
                  </a:lnTo>
                  <a:lnTo>
                    <a:pt x="578751" y="9753"/>
                  </a:lnTo>
                  <a:close/>
                </a:path>
              </a:pathLst>
            </a:custGeom>
            <a:solidFill>
              <a:srgbClr val="DCD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8129632" y="7888916"/>
              <a:ext cx="39370" cy="19685"/>
            </a:xfrm>
            <a:custGeom>
              <a:avLst/>
              <a:gdLst/>
              <a:ahLst/>
              <a:cxnLst/>
              <a:rect l="l" t="t" r="r" b="b"/>
              <a:pathLst>
                <a:path w="39369" h="19684">
                  <a:moveTo>
                    <a:pt x="6248" y="2755"/>
                  </a:moveTo>
                  <a:lnTo>
                    <a:pt x="4889" y="190"/>
                  </a:lnTo>
                  <a:lnTo>
                    <a:pt x="2057" y="990"/>
                  </a:lnTo>
                  <a:lnTo>
                    <a:pt x="0" y="0"/>
                  </a:lnTo>
                  <a:lnTo>
                    <a:pt x="1714" y="1765"/>
                  </a:lnTo>
                  <a:lnTo>
                    <a:pt x="3898" y="2451"/>
                  </a:lnTo>
                  <a:lnTo>
                    <a:pt x="6248" y="2755"/>
                  </a:lnTo>
                  <a:close/>
                </a:path>
                <a:path w="39369" h="19684">
                  <a:moveTo>
                    <a:pt x="30022" y="10604"/>
                  </a:moveTo>
                  <a:lnTo>
                    <a:pt x="28041" y="7759"/>
                  </a:lnTo>
                  <a:lnTo>
                    <a:pt x="25069" y="5854"/>
                  </a:lnTo>
                  <a:lnTo>
                    <a:pt x="19367" y="4102"/>
                  </a:lnTo>
                  <a:lnTo>
                    <a:pt x="16675" y="2959"/>
                  </a:lnTo>
                  <a:lnTo>
                    <a:pt x="12357" y="2641"/>
                  </a:lnTo>
                  <a:lnTo>
                    <a:pt x="10985" y="2374"/>
                  </a:lnTo>
                  <a:lnTo>
                    <a:pt x="8597" y="1358"/>
                  </a:lnTo>
                  <a:lnTo>
                    <a:pt x="7315" y="1333"/>
                  </a:lnTo>
                  <a:lnTo>
                    <a:pt x="6667" y="2717"/>
                  </a:lnTo>
                  <a:lnTo>
                    <a:pt x="10502" y="2781"/>
                  </a:lnTo>
                  <a:lnTo>
                    <a:pt x="14224" y="3352"/>
                  </a:lnTo>
                  <a:lnTo>
                    <a:pt x="17995" y="5168"/>
                  </a:lnTo>
                  <a:lnTo>
                    <a:pt x="18275" y="5422"/>
                  </a:lnTo>
                  <a:lnTo>
                    <a:pt x="22580" y="5156"/>
                  </a:lnTo>
                  <a:lnTo>
                    <a:pt x="25196" y="7848"/>
                  </a:lnTo>
                  <a:lnTo>
                    <a:pt x="28663" y="10363"/>
                  </a:lnTo>
                  <a:lnTo>
                    <a:pt x="29298" y="10617"/>
                  </a:lnTo>
                  <a:lnTo>
                    <a:pt x="30022" y="10604"/>
                  </a:lnTo>
                  <a:close/>
                </a:path>
                <a:path w="39369" h="19684">
                  <a:moveTo>
                    <a:pt x="39027" y="19177"/>
                  </a:moveTo>
                  <a:lnTo>
                    <a:pt x="38938" y="17195"/>
                  </a:lnTo>
                  <a:lnTo>
                    <a:pt x="36842" y="16840"/>
                  </a:lnTo>
                  <a:lnTo>
                    <a:pt x="35280" y="14427"/>
                  </a:lnTo>
                  <a:lnTo>
                    <a:pt x="34226" y="13665"/>
                  </a:lnTo>
                  <a:lnTo>
                    <a:pt x="33083" y="11277"/>
                  </a:lnTo>
                  <a:lnTo>
                    <a:pt x="31813" y="10922"/>
                  </a:lnTo>
                  <a:lnTo>
                    <a:pt x="30505" y="11036"/>
                  </a:lnTo>
                  <a:lnTo>
                    <a:pt x="32893" y="14058"/>
                  </a:lnTo>
                  <a:lnTo>
                    <a:pt x="35941" y="16421"/>
                  </a:lnTo>
                  <a:lnTo>
                    <a:pt x="38557" y="19202"/>
                  </a:lnTo>
                  <a:lnTo>
                    <a:pt x="39027" y="19177"/>
                  </a:lnTo>
                  <a:close/>
                </a:path>
              </a:pathLst>
            </a:custGeom>
            <a:solidFill>
              <a:srgbClr val="DBD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7939642" y="7919193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2272" y="0"/>
                  </a:moveTo>
                  <a:lnTo>
                    <a:pt x="1109" y="1193"/>
                  </a:lnTo>
                  <a:lnTo>
                    <a:pt x="0" y="1382"/>
                  </a:lnTo>
                  <a:lnTo>
                    <a:pt x="1015" y="2691"/>
                  </a:lnTo>
                  <a:lnTo>
                    <a:pt x="2198" y="1246"/>
                  </a:lnTo>
                  <a:lnTo>
                    <a:pt x="3266" y="1591"/>
                  </a:lnTo>
                  <a:lnTo>
                    <a:pt x="2272" y="0"/>
                  </a:lnTo>
                  <a:close/>
                </a:path>
              </a:pathLst>
            </a:custGeom>
            <a:solidFill>
              <a:srgbClr val="DCD2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8125364" y="7887990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2355" y="0"/>
                  </a:moveTo>
                  <a:lnTo>
                    <a:pt x="1162" y="230"/>
                  </a:lnTo>
                  <a:lnTo>
                    <a:pt x="0" y="324"/>
                  </a:lnTo>
                  <a:lnTo>
                    <a:pt x="942" y="1319"/>
                  </a:lnTo>
                  <a:lnTo>
                    <a:pt x="2136" y="1088"/>
                  </a:lnTo>
                  <a:lnTo>
                    <a:pt x="3298" y="994"/>
                  </a:lnTo>
                  <a:lnTo>
                    <a:pt x="2355" y="0"/>
                  </a:lnTo>
                  <a:close/>
                </a:path>
              </a:pathLst>
            </a:custGeom>
            <a:solidFill>
              <a:srgbClr val="DBD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535100" y="7437721"/>
              <a:ext cx="112258" cy="229605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18095574" y="7724288"/>
              <a:ext cx="810260" cy="333375"/>
            </a:xfrm>
            <a:custGeom>
              <a:avLst/>
              <a:gdLst/>
              <a:ahLst/>
              <a:cxnLst/>
              <a:rect l="l" t="t" r="r" b="b"/>
              <a:pathLst>
                <a:path w="810259" h="333375">
                  <a:moveTo>
                    <a:pt x="780740" y="0"/>
                  </a:moveTo>
                  <a:lnTo>
                    <a:pt x="781724" y="3151"/>
                  </a:lnTo>
                  <a:lnTo>
                    <a:pt x="789159" y="9099"/>
                  </a:lnTo>
                  <a:lnTo>
                    <a:pt x="790541" y="11999"/>
                  </a:lnTo>
                  <a:lnTo>
                    <a:pt x="794342" y="18564"/>
                  </a:lnTo>
                  <a:lnTo>
                    <a:pt x="796070" y="22690"/>
                  </a:lnTo>
                  <a:lnTo>
                    <a:pt x="800310" y="29611"/>
                  </a:lnTo>
                  <a:lnTo>
                    <a:pt x="802467" y="37171"/>
                  </a:lnTo>
                  <a:lnTo>
                    <a:pt x="802153" y="37904"/>
                  </a:lnTo>
                  <a:lnTo>
                    <a:pt x="805074" y="45401"/>
                  </a:lnTo>
                  <a:lnTo>
                    <a:pt x="806938" y="52270"/>
                  </a:lnTo>
                  <a:lnTo>
                    <a:pt x="804593" y="61066"/>
                  </a:lnTo>
                  <a:lnTo>
                    <a:pt x="805012" y="70029"/>
                  </a:lnTo>
                  <a:lnTo>
                    <a:pt x="803577" y="75694"/>
                  </a:lnTo>
                  <a:lnTo>
                    <a:pt x="800048" y="85013"/>
                  </a:lnTo>
                  <a:lnTo>
                    <a:pt x="797755" y="93484"/>
                  </a:lnTo>
                  <a:lnTo>
                    <a:pt x="798028" y="96468"/>
                  </a:lnTo>
                  <a:lnTo>
                    <a:pt x="797745" y="97766"/>
                  </a:lnTo>
                  <a:lnTo>
                    <a:pt x="796070" y="99651"/>
                  </a:lnTo>
                  <a:lnTo>
                    <a:pt x="795797" y="100562"/>
                  </a:lnTo>
                  <a:lnTo>
                    <a:pt x="795556" y="103808"/>
                  </a:lnTo>
                  <a:lnTo>
                    <a:pt x="794530" y="105745"/>
                  </a:lnTo>
                  <a:lnTo>
                    <a:pt x="791693" y="112865"/>
                  </a:lnTo>
                  <a:lnTo>
                    <a:pt x="791326" y="118226"/>
                  </a:lnTo>
                  <a:lnTo>
                    <a:pt x="789494" y="119860"/>
                  </a:lnTo>
                  <a:lnTo>
                    <a:pt x="786080" y="122195"/>
                  </a:lnTo>
                  <a:lnTo>
                    <a:pt x="785148" y="123399"/>
                  </a:lnTo>
                  <a:lnTo>
                    <a:pt x="784552" y="126980"/>
                  </a:lnTo>
                  <a:lnTo>
                    <a:pt x="783630" y="128467"/>
                  </a:lnTo>
                  <a:lnTo>
                    <a:pt x="781169" y="131105"/>
                  </a:lnTo>
                  <a:lnTo>
                    <a:pt x="780164" y="132529"/>
                  </a:lnTo>
                  <a:lnTo>
                    <a:pt x="779882" y="135702"/>
                  </a:lnTo>
                  <a:lnTo>
                    <a:pt x="778960" y="136446"/>
                  </a:lnTo>
                  <a:lnTo>
                    <a:pt x="774751" y="138686"/>
                  </a:lnTo>
                  <a:lnTo>
                    <a:pt x="772144" y="140843"/>
                  </a:lnTo>
                  <a:lnTo>
                    <a:pt x="771159" y="145241"/>
                  </a:lnTo>
                  <a:lnTo>
                    <a:pt x="770510" y="145681"/>
                  </a:lnTo>
                  <a:lnTo>
                    <a:pt x="768573" y="148320"/>
                  </a:lnTo>
                  <a:lnTo>
                    <a:pt x="766542" y="150058"/>
                  </a:lnTo>
                  <a:lnTo>
                    <a:pt x="765892" y="154152"/>
                  </a:lnTo>
                  <a:lnTo>
                    <a:pt x="764835" y="155209"/>
                  </a:lnTo>
                  <a:lnTo>
                    <a:pt x="760427" y="158058"/>
                  </a:lnTo>
                  <a:lnTo>
                    <a:pt x="758039" y="161241"/>
                  </a:lnTo>
                  <a:lnTo>
                    <a:pt x="754228" y="164225"/>
                  </a:lnTo>
                  <a:lnTo>
                    <a:pt x="751265" y="168507"/>
                  </a:lnTo>
                  <a:lnTo>
                    <a:pt x="749066" y="170937"/>
                  </a:lnTo>
                  <a:lnTo>
                    <a:pt x="744783" y="172465"/>
                  </a:lnTo>
                  <a:lnTo>
                    <a:pt x="744186" y="173240"/>
                  </a:lnTo>
                  <a:lnTo>
                    <a:pt x="742888" y="176298"/>
                  </a:lnTo>
                  <a:lnTo>
                    <a:pt x="740940" y="177230"/>
                  </a:lnTo>
                  <a:lnTo>
                    <a:pt x="736972" y="180643"/>
                  </a:lnTo>
                  <a:lnTo>
                    <a:pt x="733705" y="181858"/>
                  </a:lnTo>
                  <a:lnTo>
                    <a:pt x="731736" y="186737"/>
                  </a:lnTo>
                  <a:lnTo>
                    <a:pt x="730647" y="187575"/>
                  </a:lnTo>
                  <a:lnTo>
                    <a:pt x="727360" y="187722"/>
                  </a:lnTo>
                  <a:lnTo>
                    <a:pt x="724627" y="190465"/>
                  </a:lnTo>
                  <a:lnTo>
                    <a:pt x="721737" y="191878"/>
                  </a:lnTo>
                  <a:lnTo>
                    <a:pt x="716533" y="197449"/>
                  </a:lnTo>
                  <a:lnTo>
                    <a:pt x="712962" y="199700"/>
                  </a:lnTo>
                  <a:lnTo>
                    <a:pt x="702784" y="202601"/>
                  </a:lnTo>
                  <a:lnTo>
                    <a:pt x="700470" y="206957"/>
                  </a:lnTo>
                  <a:lnTo>
                    <a:pt x="699025" y="207532"/>
                  </a:lnTo>
                  <a:lnTo>
                    <a:pt x="695915" y="207773"/>
                  </a:lnTo>
                  <a:lnTo>
                    <a:pt x="694523" y="208339"/>
                  </a:lnTo>
                  <a:lnTo>
                    <a:pt x="691413" y="210559"/>
                  </a:lnTo>
                  <a:lnTo>
                    <a:pt x="682094" y="214359"/>
                  </a:lnTo>
                  <a:lnTo>
                    <a:pt x="676785" y="216150"/>
                  </a:lnTo>
                  <a:lnTo>
                    <a:pt x="670723" y="219050"/>
                  </a:lnTo>
                  <a:lnTo>
                    <a:pt x="669152" y="218181"/>
                  </a:lnTo>
                  <a:lnTo>
                    <a:pt x="668670" y="219836"/>
                  </a:lnTo>
                  <a:lnTo>
                    <a:pt x="668859" y="220977"/>
                  </a:lnTo>
                  <a:lnTo>
                    <a:pt x="668691" y="221700"/>
                  </a:lnTo>
                  <a:lnTo>
                    <a:pt x="665089" y="222056"/>
                  </a:lnTo>
                  <a:lnTo>
                    <a:pt x="659592" y="225228"/>
                  </a:lnTo>
                  <a:lnTo>
                    <a:pt x="658095" y="226589"/>
                  </a:lnTo>
                  <a:lnTo>
                    <a:pt x="655760" y="225082"/>
                  </a:lnTo>
                  <a:lnTo>
                    <a:pt x="654775" y="225490"/>
                  </a:lnTo>
                  <a:lnTo>
                    <a:pt x="654901" y="225856"/>
                  </a:lnTo>
                  <a:lnTo>
                    <a:pt x="656514" y="227029"/>
                  </a:lnTo>
                  <a:lnTo>
                    <a:pt x="655718" y="227333"/>
                  </a:lnTo>
                  <a:lnTo>
                    <a:pt x="653823" y="227469"/>
                  </a:lnTo>
                  <a:lnTo>
                    <a:pt x="650786" y="230118"/>
                  </a:lnTo>
                  <a:lnTo>
                    <a:pt x="648975" y="228705"/>
                  </a:lnTo>
                  <a:lnTo>
                    <a:pt x="645069" y="230087"/>
                  </a:lnTo>
                  <a:lnTo>
                    <a:pt x="642221" y="231364"/>
                  </a:lnTo>
                  <a:lnTo>
                    <a:pt x="638577" y="230013"/>
                  </a:lnTo>
                  <a:lnTo>
                    <a:pt x="637959" y="230003"/>
                  </a:lnTo>
                  <a:lnTo>
                    <a:pt x="635676" y="233909"/>
                  </a:lnTo>
                  <a:lnTo>
                    <a:pt x="632305" y="233448"/>
                  </a:lnTo>
                  <a:lnTo>
                    <a:pt x="626494" y="233406"/>
                  </a:lnTo>
                  <a:lnTo>
                    <a:pt x="623855" y="233542"/>
                  </a:lnTo>
                  <a:lnTo>
                    <a:pt x="618389" y="235238"/>
                  </a:lnTo>
                  <a:lnTo>
                    <a:pt x="611834" y="235155"/>
                  </a:lnTo>
                  <a:lnTo>
                    <a:pt x="611091" y="234861"/>
                  </a:lnTo>
                  <a:lnTo>
                    <a:pt x="607489" y="236799"/>
                  </a:lnTo>
                  <a:lnTo>
                    <a:pt x="604630" y="236652"/>
                  </a:lnTo>
                  <a:lnTo>
                    <a:pt x="599730" y="234652"/>
                  </a:lnTo>
                  <a:lnTo>
                    <a:pt x="597573" y="234296"/>
                  </a:lnTo>
                  <a:lnTo>
                    <a:pt x="594536" y="235123"/>
                  </a:lnTo>
                  <a:lnTo>
                    <a:pt x="592568" y="234631"/>
                  </a:lnTo>
                  <a:lnTo>
                    <a:pt x="587343" y="232788"/>
                  </a:lnTo>
                  <a:lnTo>
                    <a:pt x="573375" y="230725"/>
                  </a:lnTo>
                  <a:lnTo>
                    <a:pt x="571218" y="228621"/>
                  </a:lnTo>
                  <a:lnTo>
                    <a:pt x="565113" y="228349"/>
                  </a:lnTo>
                  <a:lnTo>
                    <a:pt x="555438" y="222652"/>
                  </a:lnTo>
                  <a:lnTo>
                    <a:pt x="550663" y="221438"/>
                  </a:lnTo>
                  <a:lnTo>
                    <a:pt x="542999" y="217061"/>
                  </a:lnTo>
                  <a:lnTo>
                    <a:pt x="539114" y="216391"/>
                  </a:lnTo>
                  <a:lnTo>
                    <a:pt x="532486" y="213522"/>
                  </a:lnTo>
                  <a:lnTo>
                    <a:pt x="526099" y="208810"/>
                  </a:lnTo>
                  <a:lnTo>
                    <a:pt x="521753" y="206758"/>
                  </a:lnTo>
                  <a:lnTo>
                    <a:pt x="519952" y="204831"/>
                  </a:lnTo>
                  <a:lnTo>
                    <a:pt x="515565" y="201543"/>
                  </a:lnTo>
                  <a:lnTo>
                    <a:pt x="512905" y="200150"/>
                  </a:lnTo>
                  <a:lnTo>
                    <a:pt x="509460" y="196831"/>
                  </a:lnTo>
                  <a:lnTo>
                    <a:pt x="507398" y="196318"/>
                  </a:lnTo>
                  <a:lnTo>
                    <a:pt x="502874" y="193554"/>
                  </a:lnTo>
                  <a:lnTo>
                    <a:pt x="501241" y="191439"/>
                  </a:lnTo>
                  <a:lnTo>
                    <a:pt x="495597" y="191041"/>
                  </a:lnTo>
                  <a:lnTo>
                    <a:pt x="492361" y="187397"/>
                  </a:lnTo>
                  <a:lnTo>
                    <a:pt x="487440" y="183418"/>
                  </a:lnTo>
                  <a:lnTo>
                    <a:pt x="485807" y="183031"/>
                  </a:lnTo>
                  <a:lnTo>
                    <a:pt x="482582" y="182978"/>
                  </a:lnTo>
                  <a:lnTo>
                    <a:pt x="481168" y="182507"/>
                  </a:lnTo>
                  <a:lnTo>
                    <a:pt x="478278" y="179952"/>
                  </a:lnTo>
                  <a:lnTo>
                    <a:pt x="470708" y="177764"/>
                  </a:lnTo>
                  <a:lnTo>
                    <a:pt x="466854" y="177816"/>
                  </a:lnTo>
                  <a:lnTo>
                    <a:pt x="462027" y="174319"/>
                  </a:lnTo>
                  <a:lnTo>
                    <a:pt x="459881" y="173858"/>
                  </a:lnTo>
                  <a:lnTo>
                    <a:pt x="456551" y="173785"/>
                  </a:lnTo>
                  <a:lnTo>
                    <a:pt x="450436" y="171732"/>
                  </a:lnTo>
                  <a:lnTo>
                    <a:pt x="446593" y="171335"/>
                  </a:lnTo>
                  <a:lnTo>
                    <a:pt x="439159" y="171869"/>
                  </a:lnTo>
                  <a:lnTo>
                    <a:pt x="435609" y="172612"/>
                  </a:lnTo>
                  <a:lnTo>
                    <a:pt x="430531" y="170937"/>
                  </a:lnTo>
                  <a:lnTo>
                    <a:pt x="429285" y="172015"/>
                  </a:lnTo>
                  <a:lnTo>
                    <a:pt x="425055" y="173031"/>
                  </a:lnTo>
                  <a:lnTo>
                    <a:pt x="422165" y="172361"/>
                  </a:lnTo>
                  <a:lnTo>
                    <a:pt x="416594" y="173565"/>
                  </a:lnTo>
                  <a:lnTo>
                    <a:pt x="413955" y="174424"/>
                  </a:lnTo>
                  <a:lnTo>
                    <a:pt x="410877" y="175806"/>
                  </a:lnTo>
                  <a:lnTo>
                    <a:pt x="410312" y="176497"/>
                  </a:lnTo>
                  <a:lnTo>
                    <a:pt x="407746" y="174842"/>
                  </a:lnTo>
                  <a:lnTo>
                    <a:pt x="406479" y="176287"/>
                  </a:lnTo>
                  <a:lnTo>
                    <a:pt x="402972" y="178088"/>
                  </a:lnTo>
                  <a:lnTo>
                    <a:pt x="401066" y="179376"/>
                  </a:lnTo>
                  <a:lnTo>
                    <a:pt x="398207" y="178989"/>
                  </a:lnTo>
                  <a:lnTo>
                    <a:pt x="392009" y="184120"/>
                  </a:lnTo>
                  <a:lnTo>
                    <a:pt x="387181" y="184538"/>
                  </a:lnTo>
                  <a:lnTo>
                    <a:pt x="386448" y="185188"/>
                  </a:lnTo>
                  <a:lnTo>
                    <a:pt x="386103" y="187742"/>
                  </a:lnTo>
                  <a:lnTo>
                    <a:pt x="383768" y="188968"/>
                  </a:lnTo>
                  <a:lnTo>
                    <a:pt x="382773" y="190130"/>
                  </a:lnTo>
                  <a:lnTo>
                    <a:pt x="381150" y="190161"/>
                  </a:lnTo>
                  <a:lnTo>
                    <a:pt x="378145" y="192444"/>
                  </a:lnTo>
                  <a:lnTo>
                    <a:pt x="376082" y="193344"/>
                  </a:lnTo>
                  <a:lnTo>
                    <a:pt x="373035" y="197575"/>
                  </a:lnTo>
                  <a:lnTo>
                    <a:pt x="369946" y="198161"/>
                  </a:lnTo>
                  <a:lnTo>
                    <a:pt x="365056" y="201889"/>
                  </a:lnTo>
                  <a:lnTo>
                    <a:pt x="362711" y="204266"/>
                  </a:lnTo>
                  <a:lnTo>
                    <a:pt x="358659" y="209187"/>
                  </a:lnTo>
                  <a:lnTo>
                    <a:pt x="355936" y="210600"/>
                  </a:lnTo>
                  <a:lnTo>
                    <a:pt x="352292" y="214820"/>
                  </a:lnTo>
                  <a:lnTo>
                    <a:pt x="349727" y="215878"/>
                  </a:lnTo>
                  <a:lnTo>
                    <a:pt x="348293" y="218778"/>
                  </a:lnTo>
                  <a:lnTo>
                    <a:pt x="343078" y="221522"/>
                  </a:lnTo>
                  <a:lnTo>
                    <a:pt x="339696" y="224527"/>
                  </a:lnTo>
                  <a:lnTo>
                    <a:pt x="334576" y="231134"/>
                  </a:lnTo>
                  <a:lnTo>
                    <a:pt x="325162" y="239552"/>
                  </a:lnTo>
                  <a:lnTo>
                    <a:pt x="320618" y="242160"/>
                  </a:lnTo>
                  <a:lnTo>
                    <a:pt x="316356" y="245762"/>
                  </a:lnTo>
                  <a:lnTo>
                    <a:pt x="315948" y="246725"/>
                  </a:lnTo>
                  <a:lnTo>
                    <a:pt x="315309" y="247531"/>
                  </a:lnTo>
                  <a:lnTo>
                    <a:pt x="309372" y="249531"/>
                  </a:lnTo>
                  <a:lnTo>
                    <a:pt x="306147" y="253405"/>
                  </a:lnTo>
                  <a:lnTo>
                    <a:pt x="301215" y="258609"/>
                  </a:lnTo>
                  <a:lnTo>
                    <a:pt x="299540" y="260107"/>
                  </a:lnTo>
                  <a:lnTo>
                    <a:pt x="295216" y="264934"/>
                  </a:lnTo>
                  <a:lnTo>
                    <a:pt x="291216" y="266881"/>
                  </a:lnTo>
                  <a:lnTo>
                    <a:pt x="288232" y="271185"/>
                  </a:lnTo>
                  <a:lnTo>
                    <a:pt x="287593" y="271698"/>
                  </a:lnTo>
                  <a:lnTo>
                    <a:pt x="285917" y="271740"/>
                  </a:lnTo>
                  <a:lnTo>
                    <a:pt x="284221" y="274515"/>
                  </a:lnTo>
                  <a:lnTo>
                    <a:pt x="280766" y="274305"/>
                  </a:lnTo>
                  <a:lnTo>
                    <a:pt x="277394" y="278829"/>
                  </a:lnTo>
                  <a:lnTo>
                    <a:pt x="274441" y="279446"/>
                  </a:lnTo>
                  <a:lnTo>
                    <a:pt x="272808" y="281656"/>
                  </a:lnTo>
                  <a:lnTo>
                    <a:pt x="270065" y="283582"/>
                  </a:lnTo>
                  <a:lnTo>
                    <a:pt x="267876" y="286315"/>
                  </a:lnTo>
                  <a:lnTo>
                    <a:pt x="262463" y="287362"/>
                  </a:lnTo>
                  <a:lnTo>
                    <a:pt x="260976" y="289143"/>
                  </a:lnTo>
                  <a:lnTo>
                    <a:pt x="258609" y="288451"/>
                  </a:lnTo>
                  <a:lnTo>
                    <a:pt x="255971" y="292451"/>
                  </a:lnTo>
                  <a:lnTo>
                    <a:pt x="252997" y="294085"/>
                  </a:lnTo>
                  <a:lnTo>
                    <a:pt x="248285" y="294797"/>
                  </a:lnTo>
                  <a:lnTo>
                    <a:pt x="247636" y="295614"/>
                  </a:lnTo>
                  <a:lnTo>
                    <a:pt x="244044" y="297488"/>
                  </a:lnTo>
                  <a:lnTo>
                    <a:pt x="235343" y="300692"/>
                  </a:lnTo>
                  <a:lnTo>
                    <a:pt x="227312" y="304786"/>
                  </a:lnTo>
                  <a:lnTo>
                    <a:pt x="224569" y="304807"/>
                  </a:lnTo>
                  <a:lnTo>
                    <a:pt x="222998" y="307289"/>
                  </a:lnTo>
                  <a:lnTo>
                    <a:pt x="220077" y="306524"/>
                  </a:lnTo>
                  <a:lnTo>
                    <a:pt x="218045" y="308692"/>
                  </a:lnTo>
                  <a:lnTo>
                    <a:pt x="215071" y="309498"/>
                  </a:lnTo>
                  <a:lnTo>
                    <a:pt x="214297" y="309508"/>
                  </a:lnTo>
                  <a:lnTo>
                    <a:pt x="211972" y="313414"/>
                  </a:lnTo>
                  <a:lnTo>
                    <a:pt x="207585" y="312671"/>
                  </a:lnTo>
                  <a:lnTo>
                    <a:pt x="203218" y="315927"/>
                  </a:lnTo>
                  <a:lnTo>
                    <a:pt x="200852" y="315634"/>
                  </a:lnTo>
                  <a:lnTo>
                    <a:pt x="199700" y="318084"/>
                  </a:lnTo>
                  <a:lnTo>
                    <a:pt x="198130" y="318126"/>
                  </a:lnTo>
                  <a:lnTo>
                    <a:pt x="195250" y="317812"/>
                  </a:lnTo>
                  <a:lnTo>
                    <a:pt x="192999" y="318943"/>
                  </a:lnTo>
                  <a:lnTo>
                    <a:pt x="190580" y="321414"/>
                  </a:lnTo>
                  <a:lnTo>
                    <a:pt x="187627" y="321759"/>
                  </a:lnTo>
                  <a:lnTo>
                    <a:pt x="184905" y="322419"/>
                  </a:lnTo>
                  <a:lnTo>
                    <a:pt x="177900" y="321665"/>
                  </a:lnTo>
                  <a:lnTo>
                    <a:pt x="175146" y="323937"/>
                  </a:lnTo>
                  <a:lnTo>
                    <a:pt x="174266" y="324419"/>
                  </a:lnTo>
                  <a:lnTo>
                    <a:pt x="171649" y="323602"/>
                  </a:lnTo>
                  <a:lnTo>
                    <a:pt x="170591" y="324869"/>
                  </a:lnTo>
                  <a:lnTo>
                    <a:pt x="167785" y="325225"/>
                  </a:lnTo>
                  <a:lnTo>
                    <a:pt x="167848" y="325770"/>
                  </a:lnTo>
                  <a:lnTo>
                    <a:pt x="164246" y="325267"/>
                  </a:lnTo>
                  <a:lnTo>
                    <a:pt x="163324" y="325906"/>
                  </a:lnTo>
                  <a:lnTo>
                    <a:pt x="160895" y="326775"/>
                  </a:lnTo>
                  <a:lnTo>
                    <a:pt x="159544" y="327466"/>
                  </a:lnTo>
                  <a:lnTo>
                    <a:pt x="157042" y="326209"/>
                  </a:lnTo>
                  <a:lnTo>
                    <a:pt x="155942" y="326419"/>
                  </a:lnTo>
                  <a:lnTo>
                    <a:pt x="151230" y="328555"/>
                  </a:lnTo>
                  <a:lnTo>
                    <a:pt x="147555" y="327298"/>
                  </a:lnTo>
                  <a:lnTo>
                    <a:pt x="142571" y="325979"/>
                  </a:lnTo>
                  <a:lnTo>
                    <a:pt x="138561" y="328408"/>
                  </a:lnTo>
                  <a:lnTo>
                    <a:pt x="135221" y="327707"/>
                  </a:lnTo>
                  <a:lnTo>
                    <a:pt x="130896" y="323560"/>
                  </a:lnTo>
                  <a:lnTo>
                    <a:pt x="128990" y="322346"/>
                  </a:lnTo>
                  <a:lnTo>
                    <a:pt x="126435" y="320314"/>
                  </a:lnTo>
                  <a:lnTo>
                    <a:pt x="125755" y="320974"/>
                  </a:lnTo>
                  <a:lnTo>
                    <a:pt x="120771" y="322450"/>
                  </a:lnTo>
                  <a:lnTo>
                    <a:pt x="118970" y="321550"/>
                  </a:lnTo>
                  <a:lnTo>
                    <a:pt x="115598" y="313969"/>
                  </a:lnTo>
                  <a:lnTo>
                    <a:pt x="113682" y="310482"/>
                  </a:lnTo>
                  <a:lnTo>
                    <a:pt x="107567" y="305016"/>
                  </a:lnTo>
                  <a:lnTo>
                    <a:pt x="106583" y="301142"/>
                  </a:lnTo>
                  <a:lnTo>
                    <a:pt x="103441" y="292305"/>
                  </a:lnTo>
                  <a:lnTo>
                    <a:pt x="102530" y="286881"/>
                  </a:lnTo>
                  <a:lnTo>
                    <a:pt x="99798" y="277981"/>
                  </a:lnTo>
                  <a:lnTo>
                    <a:pt x="98227" y="274190"/>
                  </a:lnTo>
                  <a:lnTo>
                    <a:pt x="99504" y="264798"/>
                  </a:lnTo>
                  <a:lnTo>
                    <a:pt x="97180" y="259855"/>
                  </a:lnTo>
                  <a:lnTo>
                    <a:pt x="95096" y="251060"/>
                  </a:lnTo>
                  <a:lnTo>
                    <a:pt x="94771" y="247563"/>
                  </a:lnTo>
                  <a:lnTo>
                    <a:pt x="94960" y="242767"/>
                  </a:lnTo>
                  <a:lnTo>
                    <a:pt x="95148" y="241448"/>
                  </a:lnTo>
                  <a:lnTo>
                    <a:pt x="92363" y="238024"/>
                  </a:lnTo>
                  <a:lnTo>
                    <a:pt x="93033" y="234799"/>
                  </a:lnTo>
                  <a:lnTo>
                    <a:pt x="90918" y="229092"/>
                  </a:lnTo>
                  <a:lnTo>
                    <a:pt x="90154" y="219103"/>
                  </a:lnTo>
                  <a:lnTo>
                    <a:pt x="87683" y="216485"/>
                  </a:lnTo>
                  <a:lnTo>
                    <a:pt x="84960" y="207826"/>
                  </a:lnTo>
                  <a:lnTo>
                    <a:pt x="82363" y="202779"/>
                  </a:lnTo>
                  <a:lnTo>
                    <a:pt x="76992" y="194559"/>
                  </a:lnTo>
                  <a:lnTo>
                    <a:pt x="68793" y="185020"/>
                  </a:lnTo>
                  <a:lnTo>
                    <a:pt x="65411" y="182654"/>
                  </a:lnTo>
                  <a:lnTo>
                    <a:pt x="60364" y="178675"/>
                  </a:lnTo>
                  <a:lnTo>
                    <a:pt x="53422" y="176361"/>
                  </a:lnTo>
                  <a:lnTo>
                    <a:pt x="51652" y="175617"/>
                  </a:lnTo>
                  <a:lnTo>
                    <a:pt x="48815" y="173376"/>
                  </a:lnTo>
                  <a:lnTo>
                    <a:pt x="47443" y="172811"/>
                  </a:lnTo>
                  <a:lnTo>
                    <a:pt x="39915" y="172329"/>
                  </a:lnTo>
                  <a:lnTo>
                    <a:pt x="34103" y="171198"/>
                  </a:lnTo>
                  <a:lnTo>
                    <a:pt x="23475" y="171376"/>
                  </a:lnTo>
                  <a:lnTo>
                    <a:pt x="18805" y="170434"/>
                  </a:lnTo>
                  <a:lnTo>
                    <a:pt x="13654" y="170853"/>
                  </a:lnTo>
                  <a:lnTo>
                    <a:pt x="13120" y="170759"/>
                  </a:lnTo>
                  <a:lnTo>
                    <a:pt x="9224" y="172874"/>
                  </a:lnTo>
                  <a:lnTo>
                    <a:pt x="5539" y="173858"/>
                  </a:lnTo>
                  <a:lnTo>
                    <a:pt x="900" y="173376"/>
                  </a:lnTo>
                  <a:lnTo>
                    <a:pt x="230" y="173973"/>
                  </a:lnTo>
                  <a:lnTo>
                    <a:pt x="0" y="174717"/>
                  </a:lnTo>
                  <a:lnTo>
                    <a:pt x="837" y="176392"/>
                  </a:lnTo>
                  <a:lnTo>
                    <a:pt x="2471" y="175575"/>
                  </a:lnTo>
                  <a:lnTo>
                    <a:pt x="6272" y="176382"/>
                  </a:lnTo>
                  <a:lnTo>
                    <a:pt x="8764" y="176015"/>
                  </a:lnTo>
                  <a:lnTo>
                    <a:pt x="12743" y="173680"/>
                  </a:lnTo>
                  <a:lnTo>
                    <a:pt x="17664" y="174780"/>
                  </a:lnTo>
                  <a:lnTo>
                    <a:pt x="21643" y="173177"/>
                  </a:lnTo>
                  <a:lnTo>
                    <a:pt x="28826" y="174298"/>
                  </a:lnTo>
                  <a:lnTo>
                    <a:pt x="32156" y="173324"/>
                  </a:lnTo>
                  <a:lnTo>
                    <a:pt x="35496" y="174664"/>
                  </a:lnTo>
                  <a:lnTo>
                    <a:pt x="39663" y="173617"/>
                  </a:lnTo>
                  <a:lnTo>
                    <a:pt x="43422" y="175324"/>
                  </a:lnTo>
                  <a:lnTo>
                    <a:pt x="51893" y="178057"/>
                  </a:lnTo>
                  <a:lnTo>
                    <a:pt x="65914" y="185135"/>
                  </a:lnTo>
                  <a:lnTo>
                    <a:pt x="73537" y="194559"/>
                  </a:lnTo>
                  <a:lnTo>
                    <a:pt x="74406" y="195208"/>
                  </a:lnTo>
                  <a:lnTo>
                    <a:pt x="79107" y="200758"/>
                  </a:lnTo>
                  <a:lnTo>
                    <a:pt x="82521" y="205815"/>
                  </a:lnTo>
                  <a:lnTo>
                    <a:pt x="83683" y="212569"/>
                  </a:lnTo>
                  <a:lnTo>
                    <a:pt x="86489" y="216946"/>
                  </a:lnTo>
                  <a:lnTo>
                    <a:pt x="87358" y="219700"/>
                  </a:lnTo>
                  <a:lnTo>
                    <a:pt x="88992" y="221626"/>
                  </a:lnTo>
                  <a:lnTo>
                    <a:pt x="88636" y="224118"/>
                  </a:lnTo>
                  <a:lnTo>
                    <a:pt x="89536" y="227657"/>
                  </a:lnTo>
                  <a:lnTo>
                    <a:pt x="89431" y="229061"/>
                  </a:lnTo>
                  <a:lnTo>
                    <a:pt x="89850" y="231448"/>
                  </a:lnTo>
                  <a:lnTo>
                    <a:pt x="91494" y="233647"/>
                  </a:lnTo>
                  <a:lnTo>
                    <a:pt x="91054" y="236317"/>
                  </a:lnTo>
                  <a:lnTo>
                    <a:pt x="91693" y="239469"/>
                  </a:lnTo>
                  <a:lnTo>
                    <a:pt x="93117" y="242819"/>
                  </a:lnTo>
                  <a:lnTo>
                    <a:pt x="93368" y="246327"/>
                  </a:lnTo>
                  <a:lnTo>
                    <a:pt x="92970" y="251186"/>
                  </a:lnTo>
                  <a:lnTo>
                    <a:pt x="93222" y="252400"/>
                  </a:lnTo>
                  <a:lnTo>
                    <a:pt x="94395" y="254494"/>
                  </a:lnTo>
                  <a:lnTo>
                    <a:pt x="94625" y="259499"/>
                  </a:lnTo>
                  <a:lnTo>
                    <a:pt x="95934" y="262002"/>
                  </a:lnTo>
                  <a:lnTo>
                    <a:pt x="97400" y="267164"/>
                  </a:lnTo>
                  <a:lnTo>
                    <a:pt x="96949" y="268934"/>
                  </a:lnTo>
                  <a:lnTo>
                    <a:pt x="97086" y="269845"/>
                  </a:lnTo>
                  <a:lnTo>
                    <a:pt x="97421" y="270672"/>
                  </a:lnTo>
                  <a:lnTo>
                    <a:pt x="97515" y="271520"/>
                  </a:lnTo>
                  <a:lnTo>
                    <a:pt x="97400" y="273740"/>
                  </a:lnTo>
                  <a:lnTo>
                    <a:pt x="97599" y="274326"/>
                  </a:lnTo>
                  <a:lnTo>
                    <a:pt x="98593" y="282242"/>
                  </a:lnTo>
                  <a:lnTo>
                    <a:pt x="104028" y="303927"/>
                  </a:lnTo>
                  <a:lnTo>
                    <a:pt x="106729" y="309854"/>
                  </a:lnTo>
                  <a:lnTo>
                    <a:pt x="113085" y="316220"/>
                  </a:lnTo>
                  <a:lnTo>
                    <a:pt x="114237" y="318178"/>
                  </a:lnTo>
                  <a:lnTo>
                    <a:pt x="116844" y="324482"/>
                  </a:lnTo>
                  <a:lnTo>
                    <a:pt x="119567" y="325665"/>
                  </a:lnTo>
                  <a:lnTo>
                    <a:pt x="124896" y="324210"/>
                  </a:lnTo>
                  <a:lnTo>
                    <a:pt x="128331" y="326073"/>
                  </a:lnTo>
                  <a:lnTo>
                    <a:pt x="130331" y="327455"/>
                  </a:lnTo>
                  <a:lnTo>
                    <a:pt x="136247" y="329864"/>
                  </a:lnTo>
                  <a:lnTo>
                    <a:pt x="139796" y="330743"/>
                  </a:lnTo>
                  <a:lnTo>
                    <a:pt x="144623" y="329958"/>
                  </a:lnTo>
                  <a:lnTo>
                    <a:pt x="148194" y="331602"/>
                  </a:lnTo>
                  <a:lnTo>
                    <a:pt x="150142" y="331916"/>
                  </a:lnTo>
                  <a:lnTo>
                    <a:pt x="152623" y="331654"/>
                  </a:lnTo>
                  <a:lnTo>
                    <a:pt x="153105" y="331372"/>
                  </a:lnTo>
                  <a:lnTo>
                    <a:pt x="155513" y="333309"/>
                  </a:lnTo>
                  <a:lnTo>
                    <a:pt x="157555" y="332534"/>
                  </a:lnTo>
                  <a:lnTo>
                    <a:pt x="163199" y="329623"/>
                  </a:lnTo>
                  <a:lnTo>
                    <a:pt x="167460" y="329979"/>
                  </a:lnTo>
                  <a:lnTo>
                    <a:pt x="172183" y="328806"/>
                  </a:lnTo>
                  <a:lnTo>
                    <a:pt x="173020" y="328974"/>
                  </a:lnTo>
                  <a:lnTo>
                    <a:pt x="175031" y="327717"/>
                  </a:lnTo>
                  <a:lnTo>
                    <a:pt x="176319" y="327236"/>
                  </a:lnTo>
                  <a:lnTo>
                    <a:pt x="179292" y="328031"/>
                  </a:lnTo>
                  <a:lnTo>
                    <a:pt x="180340" y="326723"/>
                  </a:lnTo>
                  <a:lnTo>
                    <a:pt x="187617" y="325518"/>
                  </a:lnTo>
                  <a:lnTo>
                    <a:pt x="196161" y="322660"/>
                  </a:lnTo>
                  <a:lnTo>
                    <a:pt x="202098" y="321257"/>
                  </a:lnTo>
                  <a:lnTo>
                    <a:pt x="209187" y="315854"/>
                  </a:lnTo>
                  <a:lnTo>
                    <a:pt x="211731" y="315770"/>
                  </a:lnTo>
                  <a:lnTo>
                    <a:pt x="215522" y="316136"/>
                  </a:lnTo>
                  <a:lnTo>
                    <a:pt x="216590" y="315833"/>
                  </a:lnTo>
                  <a:lnTo>
                    <a:pt x="220967" y="312650"/>
                  </a:lnTo>
                  <a:lnTo>
                    <a:pt x="225281" y="311634"/>
                  </a:lnTo>
                  <a:lnTo>
                    <a:pt x="229500" y="307194"/>
                  </a:lnTo>
                  <a:lnTo>
                    <a:pt x="231375" y="307812"/>
                  </a:lnTo>
                  <a:lnTo>
                    <a:pt x="236505" y="305697"/>
                  </a:lnTo>
                  <a:lnTo>
                    <a:pt x="239479" y="303048"/>
                  </a:lnTo>
                  <a:lnTo>
                    <a:pt x="244212" y="301048"/>
                  </a:lnTo>
                  <a:lnTo>
                    <a:pt x="245249" y="300367"/>
                  </a:lnTo>
                  <a:lnTo>
                    <a:pt x="247311" y="300294"/>
                  </a:lnTo>
                  <a:lnTo>
                    <a:pt x="248076" y="300085"/>
                  </a:lnTo>
                  <a:lnTo>
                    <a:pt x="251353" y="297708"/>
                  </a:lnTo>
                  <a:lnTo>
                    <a:pt x="254578" y="296985"/>
                  </a:lnTo>
                  <a:lnTo>
                    <a:pt x="258861" y="294347"/>
                  </a:lnTo>
                  <a:lnTo>
                    <a:pt x="260442" y="293582"/>
                  </a:lnTo>
                  <a:lnTo>
                    <a:pt x="263363" y="290619"/>
                  </a:lnTo>
                  <a:lnTo>
                    <a:pt x="265698" y="290410"/>
                  </a:lnTo>
                  <a:lnTo>
                    <a:pt x="271311" y="288095"/>
                  </a:lnTo>
                  <a:lnTo>
                    <a:pt x="274379" y="286221"/>
                  </a:lnTo>
                  <a:lnTo>
                    <a:pt x="276944" y="280713"/>
                  </a:lnTo>
                  <a:lnTo>
                    <a:pt x="278860" y="279865"/>
                  </a:lnTo>
                  <a:lnTo>
                    <a:pt x="282860" y="278734"/>
                  </a:lnTo>
                  <a:lnTo>
                    <a:pt x="284630" y="275488"/>
                  </a:lnTo>
                  <a:lnTo>
                    <a:pt x="286619" y="274316"/>
                  </a:lnTo>
                  <a:lnTo>
                    <a:pt x="293195" y="273352"/>
                  </a:lnTo>
                  <a:lnTo>
                    <a:pt x="299006" y="264840"/>
                  </a:lnTo>
                  <a:lnTo>
                    <a:pt x="300996" y="263133"/>
                  </a:lnTo>
                  <a:lnTo>
                    <a:pt x="304357" y="261039"/>
                  </a:lnTo>
                  <a:lnTo>
                    <a:pt x="305226" y="260285"/>
                  </a:lnTo>
                  <a:lnTo>
                    <a:pt x="308597" y="256013"/>
                  </a:lnTo>
                  <a:lnTo>
                    <a:pt x="311456" y="253039"/>
                  </a:lnTo>
                  <a:lnTo>
                    <a:pt x="317163" y="250222"/>
                  </a:lnTo>
                  <a:lnTo>
                    <a:pt x="318922" y="249102"/>
                  </a:lnTo>
                  <a:lnTo>
                    <a:pt x="320901" y="246652"/>
                  </a:lnTo>
                  <a:lnTo>
                    <a:pt x="321749" y="246076"/>
                  </a:lnTo>
                  <a:lnTo>
                    <a:pt x="327665" y="243877"/>
                  </a:lnTo>
                  <a:lnTo>
                    <a:pt x="331131" y="240202"/>
                  </a:lnTo>
                  <a:lnTo>
                    <a:pt x="335570" y="234642"/>
                  </a:lnTo>
                  <a:lnTo>
                    <a:pt x="338597" y="233312"/>
                  </a:lnTo>
                  <a:lnTo>
                    <a:pt x="339654" y="231595"/>
                  </a:lnTo>
                  <a:lnTo>
                    <a:pt x="340324" y="228977"/>
                  </a:lnTo>
                  <a:lnTo>
                    <a:pt x="340293" y="228212"/>
                  </a:lnTo>
                  <a:lnTo>
                    <a:pt x="342743" y="227616"/>
                  </a:lnTo>
                  <a:lnTo>
                    <a:pt x="343329" y="225626"/>
                  </a:lnTo>
                  <a:lnTo>
                    <a:pt x="351455" y="220485"/>
                  </a:lnTo>
                  <a:lnTo>
                    <a:pt x="355800" y="213553"/>
                  </a:lnTo>
                  <a:lnTo>
                    <a:pt x="363800" y="208370"/>
                  </a:lnTo>
                  <a:lnTo>
                    <a:pt x="364711" y="206915"/>
                  </a:lnTo>
                  <a:lnTo>
                    <a:pt x="367831" y="203470"/>
                  </a:lnTo>
                  <a:lnTo>
                    <a:pt x="370187" y="201794"/>
                  </a:lnTo>
                  <a:lnTo>
                    <a:pt x="378868" y="196810"/>
                  </a:lnTo>
                  <a:lnTo>
                    <a:pt x="381663" y="193051"/>
                  </a:lnTo>
                  <a:lnTo>
                    <a:pt x="386051" y="191397"/>
                  </a:lnTo>
                  <a:lnTo>
                    <a:pt x="388878" y="188381"/>
                  </a:lnTo>
                  <a:lnTo>
                    <a:pt x="394584" y="184423"/>
                  </a:lnTo>
                  <a:lnTo>
                    <a:pt x="397422" y="183512"/>
                  </a:lnTo>
                  <a:lnTo>
                    <a:pt x="400699" y="180434"/>
                  </a:lnTo>
                  <a:lnTo>
                    <a:pt x="402438" y="181093"/>
                  </a:lnTo>
                  <a:lnTo>
                    <a:pt x="407108" y="179481"/>
                  </a:lnTo>
                  <a:lnTo>
                    <a:pt x="410552" y="178811"/>
                  </a:lnTo>
                  <a:lnTo>
                    <a:pt x="418228" y="176287"/>
                  </a:lnTo>
                  <a:lnTo>
                    <a:pt x="422688" y="175418"/>
                  </a:lnTo>
                  <a:lnTo>
                    <a:pt x="428123" y="174832"/>
                  </a:lnTo>
                  <a:lnTo>
                    <a:pt x="430594" y="173575"/>
                  </a:lnTo>
                  <a:lnTo>
                    <a:pt x="431630" y="173314"/>
                  </a:lnTo>
                  <a:lnTo>
                    <a:pt x="436353" y="175376"/>
                  </a:lnTo>
                  <a:lnTo>
                    <a:pt x="440332" y="174308"/>
                  </a:lnTo>
                  <a:lnTo>
                    <a:pt x="446342" y="174622"/>
                  </a:lnTo>
                  <a:lnTo>
                    <a:pt x="448499" y="174947"/>
                  </a:lnTo>
                  <a:lnTo>
                    <a:pt x="451190" y="174706"/>
                  </a:lnTo>
                  <a:lnTo>
                    <a:pt x="451787" y="174832"/>
                  </a:lnTo>
                  <a:lnTo>
                    <a:pt x="454541" y="177125"/>
                  </a:lnTo>
                  <a:lnTo>
                    <a:pt x="461158" y="176874"/>
                  </a:lnTo>
                  <a:lnTo>
                    <a:pt x="462195" y="177010"/>
                  </a:lnTo>
                  <a:lnTo>
                    <a:pt x="466247" y="180130"/>
                  </a:lnTo>
                  <a:lnTo>
                    <a:pt x="470373" y="180497"/>
                  </a:lnTo>
                  <a:lnTo>
                    <a:pt x="474655" y="182308"/>
                  </a:lnTo>
                  <a:lnTo>
                    <a:pt x="477231" y="182381"/>
                  </a:lnTo>
                  <a:lnTo>
                    <a:pt x="480603" y="184832"/>
                  </a:lnTo>
                  <a:lnTo>
                    <a:pt x="483618" y="185209"/>
                  </a:lnTo>
                  <a:lnTo>
                    <a:pt x="487838" y="186758"/>
                  </a:lnTo>
                  <a:lnTo>
                    <a:pt x="492016" y="191187"/>
                  </a:lnTo>
                  <a:lnTo>
                    <a:pt x="496497" y="193638"/>
                  </a:lnTo>
                  <a:lnTo>
                    <a:pt x="507743" y="198831"/>
                  </a:lnTo>
                  <a:lnTo>
                    <a:pt x="513753" y="202580"/>
                  </a:lnTo>
                  <a:lnTo>
                    <a:pt x="523135" y="211459"/>
                  </a:lnTo>
                  <a:lnTo>
                    <a:pt x="528161" y="214307"/>
                  </a:lnTo>
                  <a:lnTo>
                    <a:pt x="536350" y="217375"/>
                  </a:lnTo>
                  <a:lnTo>
                    <a:pt x="541795" y="219857"/>
                  </a:lnTo>
                  <a:lnTo>
                    <a:pt x="544601" y="221406"/>
                  </a:lnTo>
                  <a:lnTo>
                    <a:pt x="549250" y="222956"/>
                  </a:lnTo>
                  <a:lnTo>
                    <a:pt x="551030" y="223846"/>
                  </a:lnTo>
                  <a:lnTo>
                    <a:pt x="553815" y="226066"/>
                  </a:lnTo>
                  <a:lnTo>
                    <a:pt x="555930" y="227322"/>
                  </a:lnTo>
                  <a:lnTo>
                    <a:pt x="557574" y="227961"/>
                  </a:lnTo>
                  <a:lnTo>
                    <a:pt x="559448" y="227741"/>
                  </a:lnTo>
                  <a:lnTo>
                    <a:pt x="561920" y="229061"/>
                  </a:lnTo>
                  <a:lnTo>
                    <a:pt x="563815" y="229155"/>
                  </a:lnTo>
                  <a:lnTo>
                    <a:pt x="573050" y="233825"/>
                  </a:lnTo>
                  <a:lnTo>
                    <a:pt x="577416" y="234882"/>
                  </a:lnTo>
                  <a:lnTo>
                    <a:pt x="578055" y="234526"/>
                  </a:lnTo>
                  <a:lnTo>
                    <a:pt x="579458" y="236306"/>
                  </a:lnTo>
                  <a:lnTo>
                    <a:pt x="581301" y="236118"/>
                  </a:lnTo>
                  <a:lnTo>
                    <a:pt x="585081" y="237992"/>
                  </a:lnTo>
                  <a:lnTo>
                    <a:pt x="587259" y="237772"/>
                  </a:lnTo>
                  <a:lnTo>
                    <a:pt x="590201" y="237071"/>
                  </a:lnTo>
                  <a:lnTo>
                    <a:pt x="591249" y="236516"/>
                  </a:lnTo>
                  <a:lnTo>
                    <a:pt x="591898" y="237448"/>
                  </a:lnTo>
                  <a:lnTo>
                    <a:pt x="593416" y="237898"/>
                  </a:lnTo>
                  <a:lnTo>
                    <a:pt x="596473" y="237312"/>
                  </a:lnTo>
                  <a:lnTo>
                    <a:pt x="599437" y="238401"/>
                  </a:lnTo>
                  <a:lnTo>
                    <a:pt x="607541" y="238715"/>
                  </a:lnTo>
                  <a:lnTo>
                    <a:pt x="612264" y="237804"/>
                  </a:lnTo>
                  <a:lnTo>
                    <a:pt x="614473" y="238474"/>
                  </a:lnTo>
                  <a:lnTo>
                    <a:pt x="622808" y="237217"/>
                  </a:lnTo>
                  <a:lnTo>
                    <a:pt x="628891" y="236610"/>
                  </a:lnTo>
                  <a:lnTo>
                    <a:pt x="635498" y="235699"/>
                  </a:lnTo>
                  <a:lnTo>
                    <a:pt x="637561" y="236621"/>
                  </a:lnTo>
                  <a:lnTo>
                    <a:pt x="638556" y="236589"/>
                  </a:lnTo>
                  <a:lnTo>
                    <a:pt x="639949" y="235134"/>
                  </a:lnTo>
                  <a:lnTo>
                    <a:pt x="642053" y="234024"/>
                  </a:lnTo>
                  <a:lnTo>
                    <a:pt x="643383" y="232893"/>
                  </a:lnTo>
                  <a:lnTo>
                    <a:pt x="645990" y="231930"/>
                  </a:lnTo>
                  <a:lnTo>
                    <a:pt x="648796" y="232558"/>
                  </a:lnTo>
                  <a:lnTo>
                    <a:pt x="652063" y="231668"/>
                  </a:lnTo>
                  <a:lnTo>
                    <a:pt x="653718" y="230579"/>
                  </a:lnTo>
                  <a:lnTo>
                    <a:pt x="655864" y="230788"/>
                  </a:lnTo>
                  <a:lnTo>
                    <a:pt x="657938" y="229197"/>
                  </a:lnTo>
                  <a:lnTo>
                    <a:pt x="658733" y="228118"/>
                  </a:lnTo>
                  <a:lnTo>
                    <a:pt x="660492" y="227333"/>
                  </a:lnTo>
                  <a:lnTo>
                    <a:pt x="661937" y="226066"/>
                  </a:lnTo>
                  <a:lnTo>
                    <a:pt x="663697" y="226715"/>
                  </a:lnTo>
                  <a:lnTo>
                    <a:pt x="665613" y="226443"/>
                  </a:lnTo>
                  <a:lnTo>
                    <a:pt x="666073" y="226045"/>
                  </a:lnTo>
                  <a:lnTo>
                    <a:pt x="666429" y="225385"/>
                  </a:lnTo>
                  <a:lnTo>
                    <a:pt x="666932" y="225092"/>
                  </a:lnTo>
                  <a:lnTo>
                    <a:pt x="670115" y="225720"/>
                  </a:lnTo>
                  <a:lnTo>
                    <a:pt x="671529" y="224935"/>
                  </a:lnTo>
                  <a:lnTo>
                    <a:pt x="673330" y="223375"/>
                  </a:lnTo>
                  <a:lnTo>
                    <a:pt x="674115" y="221720"/>
                  </a:lnTo>
                  <a:lnTo>
                    <a:pt x="675717" y="221731"/>
                  </a:lnTo>
                  <a:lnTo>
                    <a:pt x="677183" y="221469"/>
                  </a:lnTo>
                  <a:lnTo>
                    <a:pt x="679926" y="220192"/>
                  </a:lnTo>
                  <a:lnTo>
                    <a:pt x="682502" y="219857"/>
                  </a:lnTo>
                  <a:lnTo>
                    <a:pt x="683884" y="218454"/>
                  </a:lnTo>
                  <a:lnTo>
                    <a:pt x="684523" y="217249"/>
                  </a:lnTo>
                  <a:lnTo>
                    <a:pt x="687968" y="217030"/>
                  </a:lnTo>
                  <a:lnTo>
                    <a:pt x="689005" y="216516"/>
                  </a:lnTo>
                  <a:lnTo>
                    <a:pt x="690994" y="216056"/>
                  </a:lnTo>
                  <a:lnTo>
                    <a:pt x="691361" y="215752"/>
                  </a:lnTo>
                  <a:lnTo>
                    <a:pt x="695005" y="214789"/>
                  </a:lnTo>
                  <a:lnTo>
                    <a:pt x="697591" y="211459"/>
                  </a:lnTo>
                  <a:lnTo>
                    <a:pt x="702292" y="211124"/>
                  </a:lnTo>
                  <a:lnTo>
                    <a:pt x="704125" y="208632"/>
                  </a:lnTo>
                  <a:lnTo>
                    <a:pt x="705360" y="207951"/>
                  </a:lnTo>
                  <a:lnTo>
                    <a:pt x="707392" y="206025"/>
                  </a:lnTo>
                  <a:lnTo>
                    <a:pt x="709234" y="205972"/>
                  </a:lnTo>
                  <a:lnTo>
                    <a:pt x="711088" y="204527"/>
                  </a:lnTo>
                  <a:lnTo>
                    <a:pt x="712439" y="203093"/>
                  </a:lnTo>
                  <a:lnTo>
                    <a:pt x="714376" y="203606"/>
                  </a:lnTo>
                  <a:lnTo>
                    <a:pt x="716554" y="202716"/>
                  </a:lnTo>
                  <a:lnTo>
                    <a:pt x="717569" y="199805"/>
                  </a:lnTo>
                  <a:lnTo>
                    <a:pt x="719559" y="198276"/>
                  </a:lnTo>
                  <a:lnTo>
                    <a:pt x="722386" y="196706"/>
                  </a:lnTo>
                  <a:lnTo>
                    <a:pt x="723286" y="195344"/>
                  </a:lnTo>
                  <a:lnTo>
                    <a:pt x="726763" y="194611"/>
                  </a:lnTo>
                  <a:lnTo>
                    <a:pt x="727558" y="194088"/>
                  </a:lnTo>
                  <a:lnTo>
                    <a:pt x="728532" y="193837"/>
                  </a:lnTo>
                  <a:lnTo>
                    <a:pt x="729632" y="192632"/>
                  </a:lnTo>
                  <a:lnTo>
                    <a:pt x="730417" y="191072"/>
                  </a:lnTo>
                  <a:lnTo>
                    <a:pt x="731715" y="190371"/>
                  </a:lnTo>
                  <a:lnTo>
                    <a:pt x="734386" y="190109"/>
                  </a:lnTo>
                  <a:lnTo>
                    <a:pt x="737307" y="188842"/>
                  </a:lnTo>
                  <a:lnTo>
                    <a:pt x="737830" y="187742"/>
                  </a:lnTo>
                  <a:lnTo>
                    <a:pt x="738668" y="186947"/>
                  </a:lnTo>
                  <a:lnTo>
                    <a:pt x="739799" y="185303"/>
                  </a:lnTo>
                  <a:lnTo>
                    <a:pt x="741380" y="184224"/>
                  </a:lnTo>
                  <a:lnTo>
                    <a:pt x="742500" y="182329"/>
                  </a:lnTo>
                  <a:lnTo>
                    <a:pt x="743548" y="181816"/>
                  </a:lnTo>
                  <a:lnTo>
                    <a:pt x="744626" y="180654"/>
                  </a:lnTo>
                  <a:lnTo>
                    <a:pt x="746322" y="180120"/>
                  </a:lnTo>
                  <a:lnTo>
                    <a:pt x="746982" y="178507"/>
                  </a:lnTo>
                  <a:lnTo>
                    <a:pt x="747160" y="176957"/>
                  </a:lnTo>
                  <a:lnTo>
                    <a:pt x="747788" y="175764"/>
                  </a:lnTo>
                  <a:lnTo>
                    <a:pt x="751013" y="175272"/>
                  </a:lnTo>
                  <a:lnTo>
                    <a:pt x="751338" y="173848"/>
                  </a:lnTo>
                  <a:lnTo>
                    <a:pt x="753045" y="171764"/>
                  </a:lnTo>
                  <a:lnTo>
                    <a:pt x="753369" y="170822"/>
                  </a:lnTo>
                  <a:lnTo>
                    <a:pt x="756228" y="170371"/>
                  </a:lnTo>
                  <a:lnTo>
                    <a:pt x="757233" y="169115"/>
                  </a:lnTo>
                  <a:lnTo>
                    <a:pt x="758573" y="166110"/>
                  </a:lnTo>
                  <a:lnTo>
                    <a:pt x="762720" y="163701"/>
                  </a:lnTo>
                  <a:lnTo>
                    <a:pt x="764207" y="163314"/>
                  </a:lnTo>
                  <a:lnTo>
                    <a:pt x="765034" y="161293"/>
                  </a:lnTo>
                  <a:lnTo>
                    <a:pt x="766908" y="160518"/>
                  </a:lnTo>
                  <a:lnTo>
                    <a:pt x="768102" y="157649"/>
                  </a:lnTo>
                  <a:lnTo>
                    <a:pt x="768636" y="156759"/>
                  </a:lnTo>
                  <a:lnTo>
                    <a:pt x="768772" y="155691"/>
                  </a:lnTo>
                  <a:lnTo>
                    <a:pt x="769327" y="154812"/>
                  </a:lnTo>
                  <a:lnTo>
                    <a:pt x="770657" y="153450"/>
                  </a:lnTo>
                  <a:lnTo>
                    <a:pt x="771348" y="151482"/>
                  </a:lnTo>
                  <a:lnTo>
                    <a:pt x="773578" y="150560"/>
                  </a:lnTo>
                  <a:lnTo>
                    <a:pt x="774751" y="148895"/>
                  </a:lnTo>
                  <a:lnTo>
                    <a:pt x="776751" y="147262"/>
                  </a:lnTo>
                  <a:lnTo>
                    <a:pt x="777714" y="145890"/>
                  </a:lnTo>
                  <a:lnTo>
                    <a:pt x="777808" y="142571"/>
                  </a:lnTo>
                  <a:lnTo>
                    <a:pt x="778300" y="141294"/>
                  </a:lnTo>
                  <a:lnTo>
                    <a:pt x="780154" y="140791"/>
                  </a:lnTo>
                  <a:lnTo>
                    <a:pt x="780510" y="140267"/>
                  </a:lnTo>
                  <a:lnTo>
                    <a:pt x="780887" y="138477"/>
                  </a:lnTo>
                  <a:lnTo>
                    <a:pt x="784227" y="136540"/>
                  </a:lnTo>
                  <a:lnTo>
                    <a:pt x="784363" y="136236"/>
                  </a:lnTo>
                  <a:lnTo>
                    <a:pt x="784384" y="134100"/>
                  </a:lnTo>
                  <a:lnTo>
                    <a:pt x="786248" y="132896"/>
                  </a:lnTo>
                  <a:lnTo>
                    <a:pt x="788164" y="127409"/>
                  </a:lnTo>
                  <a:lnTo>
                    <a:pt x="789023" y="124247"/>
                  </a:lnTo>
                  <a:lnTo>
                    <a:pt x="792468" y="121294"/>
                  </a:lnTo>
                  <a:lnTo>
                    <a:pt x="793818" y="118865"/>
                  </a:lnTo>
                  <a:lnTo>
                    <a:pt x="795064" y="114394"/>
                  </a:lnTo>
                  <a:lnTo>
                    <a:pt x="797452" y="110373"/>
                  </a:lnTo>
                  <a:lnTo>
                    <a:pt x="799211" y="105378"/>
                  </a:lnTo>
                  <a:lnTo>
                    <a:pt x="799253" y="103567"/>
                  </a:lnTo>
                  <a:lnTo>
                    <a:pt x="798928" y="101640"/>
                  </a:lnTo>
                  <a:lnTo>
                    <a:pt x="801158" y="97473"/>
                  </a:lnTo>
                  <a:lnTo>
                    <a:pt x="802174" y="94981"/>
                  </a:lnTo>
                  <a:lnTo>
                    <a:pt x="801200" y="91693"/>
                  </a:lnTo>
                  <a:lnTo>
                    <a:pt x="803200" y="87808"/>
                  </a:lnTo>
                  <a:lnTo>
                    <a:pt x="804865" y="85861"/>
                  </a:lnTo>
                  <a:lnTo>
                    <a:pt x="806760" y="76961"/>
                  </a:lnTo>
                  <a:lnTo>
                    <a:pt x="808017" y="73003"/>
                  </a:lnTo>
                  <a:lnTo>
                    <a:pt x="808687" y="65422"/>
                  </a:lnTo>
                  <a:lnTo>
                    <a:pt x="808247" y="61851"/>
                  </a:lnTo>
                  <a:lnTo>
                    <a:pt x="809985" y="58082"/>
                  </a:lnTo>
                  <a:lnTo>
                    <a:pt x="809577" y="55485"/>
                  </a:lnTo>
                  <a:lnTo>
                    <a:pt x="809849" y="54584"/>
                  </a:lnTo>
                  <a:lnTo>
                    <a:pt x="809608" y="54302"/>
                  </a:lnTo>
                  <a:lnTo>
                    <a:pt x="808006" y="53422"/>
                  </a:lnTo>
                  <a:lnTo>
                    <a:pt x="807242" y="52323"/>
                  </a:lnTo>
                  <a:lnTo>
                    <a:pt x="808834" y="48302"/>
                  </a:lnTo>
                  <a:lnTo>
                    <a:pt x="806101" y="42166"/>
                  </a:lnTo>
                  <a:lnTo>
                    <a:pt x="805315" y="39737"/>
                  </a:lnTo>
                  <a:lnTo>
                    <a:pt x="803137" y="36051"/>
                  </a:lnTo>
                  <a:lnTo>
                    <a:pt x="803504" y="34281"/>
                  </a:lnTo>
                  <a:lnTo>
                    <a:pt x="802059" y="29999"/>
                  </a:lnTo>
                  <a:lnTo>
                    <a:pt x="800446" y="27747"/>
                  </a:lnTo>
                  <a:lnTo>
                    <a:pt x="792939" y="12282"/>
                  </a:lnTo>
                  <a:lnTo>
                    <a:pt x="790970" y="9957"/>
                  </a:lnTo>
                  <a:lnTo>
                    <a:pt x="786007" y="5266"/>
                  </a:lnTo>
                  <a:lnTo>
                    <a:pt x="783923" y="2073"/>
                  </a:lnTo>
                  <a:lnTo>
                    <a:pt x="780740" y="0"/>
                  </a:lnTo>
                  <a:close/>
                </a:path>
              </a:pathLst>
            </a:custGeom>
            <a:solidFill>
              <a:srgbClr val="D6C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8410612" y="7730675"/>
              <a:ext cx="489584" cy="229235"/>
            </a:xfrm>
            <a:custGeom>
              <a:avLst/>
              <a:gdLst/>
              <a:ahLst/>
              <a:cxnLst/>
              <a:rect l="l" t="t" r="r" b="b"/>
              <a:pathLst>
                <a:path w="489584" h="229234">
                  <a:moveTo>
                    <a:pt x="467221" y="0"/>
                  </a:moveTo>
                  <a:lnTo>
                    <a:pt x="475598" y="12292"/>
                  </a:lnTo>
                  <a:lnTo>
                    <a:pt x="477933" y="16009"/>
                  </a:lnTo>
                  <a:lnTo>
                    <a:pt x="479158" y="20889"/>
                  </a:lnTo>
                  <a:lnTo>
                    <a:pt x="481639" y="23517"/>
                  </a:lnTo>
                  <a:lnTo>
                    <a:pt x="485147" y="33297"/>
                  </a:lnTo>
                  <a:lnTo>
                    <a:pt x="483828" y="36606"/>
                  </a:lnTo>
                  <a:lnTo>
                    <a:pt x="485545" y="39810"/>
                  </a:lnTo>
                  <a:lnTo>
                    <a:pt x="485493" y="41977"/>
                  </a:lnTo>
                  <a:lnTo>
                    <a:pt x="484236" y="44867"/>
                  </a:lnTo>
                  <a:lnTo>
                    <a:pt x="484330" y="46417"/>
                  </a:lnTo>
                  <a:lnTo>
                    <a:pt x="482006" y="52008"/>
                  </a:lnTo>
                  <a:lnTo>
                    <a:pt x="481409" y="58584"/>
                  </a:lnTo>
                  <a:lnTo>
                    <a:pt x="482058" y="61893"/>
                  </a:lnTo>
                  <a:lnTo>
                    <a:pt x="480425" y="67746"/>
                  </a:lnTo>
                  <a:lnTo>
                    <a:pt x="480980" y="70751"/>
                  </a:lnTo>
                  <a:lnTo>
                    <a:pt x="480718" y="75254"/>
                  </a:lnTo>
                  <a:lnTo>
                    <a:pt x="480268" y="76803"/>
                  </a:lnTo>
                  <a:lnTo>
                    <a:pt x="477744" y="80343"/>
                  </a:lnTo>
                  <a:lnTo>
                    <a:pt x="477105" y="82667"/>
                  </a:lnTo>
                  <a:lnTo>
                    <a:pt x="475388" y="93923"/>
                  </a:lnTo>
                  <a:lnTo>
                    <a:pt x="470268" y="98740"/>
                  </a:lnTo>
                  <a:lnTo>
                    <a:pt x="469346" y="100824"/>
                  </a:lnTo>
                  <a:lnTo>
                    <a:pt x="469556" y="104834"/>
                  </a:lnTo>
                  <a:lnTo>
                    <a:pt x="468425" y="106122"/>
                  </a:lnTo>
                  <a:lnTo>
                    <a:pt x="466760" y="111431"/>
                  </a:lnTo>
                  <a:lnTo>
                    <a:pt x="464268" y="114174"/>
                  </a:lnTo>
                  <a:lnTo>
                    <a:pt x="459420" y="118582"/>
                  </a:lnTo>
                  <a:lnTo>
                    <a:pt x="457954" y="121012"/>
                  </a:lnTo>
                  <a:lnTo>
                    <a:pt x="457315" y="124415"/>
                  </a:lnTo>
                  <a:lnTo>
                    <a:pt x="453619" y="127629"/>
                  </a:lnTo>
                  <a:lnTo>
                    <a:pt x="453169" y="132739"/>
                  </a:lnTo>
                  <a:lnTo>
                    <a:pt x="446541" y="137241"/>
                  </a:lnTo>
                  <a:lnTo>
                    <a:pt x="444698" y="140498"/>
                  </a:lnTo>
                  <a:lnTo>
                    <a:pt x="444174" y="144299"/>
                  </a:lnTo>
                  <a:lnTo>
                    <a:pt x="444311" y="144718"/>
                  </a:lnTo>
                  <a:lnTo>
                    <a:pt x="440122" y="147262"/>
                  </a:lnTo>
                  <a:lnTo>
                    <a:pt x="437840" y="151419"/>
                  </a:lnTo>
                  <a:lnTo>
                    <a:pt x="430740" y="155723"/>
                  </a:lnTo>
                  <a:lnTo>
                    <a:pt x="429222" y="159900"/>
                  </a:lnTo>
                  <a:lnTo>
                    <a:pt x="424730" y="161262"/>
                  </a:lnTo>
                  <a:lnTo>
                    <a:pt x="423631" y="164602"/>
                  </a:lnTo>
                  <a:lnTo>
                    <a:pt x="421641" y="166015"/>
                  </a:lnTo>
                  <a:lnTo>
                    <a:pt x="415526" y="171397"/>
                  </a:lnTo>
                  <a:lnTo>
                    <a:pt x="410207" y="173910"/>
                  </a:lnTo>
                  <a:lnTo>
                    <a:pt x="405443" y="178591"/>
                  </a:lnTo>
                  <a:lnTo>
                    <a:pt x="404657" y="178916"/>
                  </a:lnTo>
                  <a:lnTo>
                    <a:pt x="401380" y="179355"/>
                  </a:lnTo>
                  <a:lnTo>
                    <a:pt x="399935" y="181156"/>
                  </a:lnTo>
                  <a:lnTo>
                    <a:pt x="397621" y="183334"/>
                  </a:lnTo>
                  <a:lnTo>
                    <a:pt x="397747" y="184203"/>
                  </a:lnTo>
                  <a:lnTo>
                    <a:pt x="398260" y="185083"/>
                  </a:lnTo>
                  <a:lnTo>
                    <a:pt x="398710" y="185198"/>
                  </a:lnTo>
                  <a:lnTo>
                    <a:pt x="398322" y="185271"/>
                  </a:lnTo>
                  <a:lnTo>
                    <a:pt x="397778" y="184968"/>
                  </a:lnTo>
                  <a:lnTo>
                    <a:pt x="395244" y="184779"/>
                  </a:lnTo>
                  <a:lnTo>
                    <a:pt x="392919" y="185648"/>
                  </a:lnTo>
                  <a:lnTo>
                    <a:pt x="389611" y="186591"/>
                  </a:lnTo>
                  <a:lnTo>
                    <a:pt x="387171" y="190454"/>
                  </a:lnTo>
                  <a:lnTo>
                    <a:pt x="383464" y="191187"/>
                  </a:lnTo>
                  <a:lnTo>
                    <a:pt x="378700" y="192601"/>
                  </a:lnTo>
                  <a:lnTo>
                    <a:pt x="377569" y="193166"/>
                  </a:lnTo>
                  <a:lnTo>
                    <a:pt x="375046" y="197166"/>
                  </a:lnTo>
                  <a:lnTo>
                    <a:pt x="368166" y="198548"/>
                  </a:lnTo>
                  <a:lnTo>
                    <a:pt x="367308" y="198580"/>
                  </a:lnTo>
                  <a:lnTo>
                    <a:pt x="365318" y="200119"/>
                  </a:lnTo>
                  <a:lnTo>
                    <a:pt x="363810" y="200056"/>
                  </a:lnTo>
                  <a:lnTo>
                    <a:pt x="358858" y="200894"/>
                  </a:lnTo>
                  <a:lnTo>
                    <a:pt x="355224" y="201239"/>
                  </a:lnTo>
                  <a:lnTo>
                    <a:pt x="351497" y="205135"/>
                  </a:lnTo>
                  <a:lnTo>
                    <a:pt x="344973" y="206370"/>
                  </a:lnTo>
                  <a:lnTo>
                    <a:pt x="334188" y="210339"/>
                  </a:lnTo>
                  <a:lnTo>
                    <a:pt x="322168" y="212412"/>
                  </a:lnTo>
                  <a:lnTo>
                    <a:pt x="318419" y="214181"/>
                  </a:lnTo>
                  <a:lnTo>
                    <a:pt x="316314" y="213501"/>
                  </a:lnTo>
                  <a:lnTo>
                    <a:pt x="310639" y="214234"/>
                  </a:lnTo>
                  <a:lnTo>
                    <a:pt x="307320" y="215700"/>
                  </a:lnTo>
                  <a:lnTo>
                    <a:pt x="301079" y="217071"/>
                  </a:lnTo>
                  <a:lnTo>
                    <a:pt x="282253" y="217113"/>
                  </a:lnTo>
                  <a:lnTo>
                    <a:pt x="279310" y="216045"/>
                  </a:lnTo>
                  <a:lnTo>
                    <a:pt x="273656" y="216590"/>
                  </a:lnTo>
                  <a:lnTo>
                    <a:pt x="266651" y="215637"/>
                  </a:lnTo>
                  <a:lnTo>
                    <a:pt x="264923" y="214977"/>
                  </a:lnTo>
                  <a:lnTo>
                    <a:pt x="261677" y="212956"/>
                  </a:lnTo>
                  <a:lnTo>
                    <a:pt x="259855" y="212045"/>
                  </a:lnTo>
                  <a:lnTo>
                    <a:pt x="252714" y="211511"/>
                  </a:lnTo>
                  <a:lnTo>
                    <a:pt x="248714" y="208454"/>
                  </a:lnTo>
                  <a:lnTo>
                    <a:pt x="243804" y="205648"/>
                  </a:lnTo>
                  <a:lnTo>
                    <a:pt x="243259" y="205156"/>
                  </a:lnTo>
                  <a:lnTo>
                    <a:pt x="238296" y="203815"/>
                  </a:lnTo>
                  <a:lnTo>
                    <a:pt x="234359" y="201627"/>
                  </a:lnTo>
                  <a:lnTo>
                    <a:pt x="226495" y="199449"/>
                  </a:lnTo>
                  <a:lnTo>
                    <a:pt x="221071" y="196056"/>
                  </a:lnTo>
                  <a:lnTo>
                    <a:pt x="216778" y="194475"/>
                  </a:lnTo>
                  <a:lnTo>
                    <a:pt x="211637" y="190810"/>
                  </a:lnTo>
                  <a:lnTo>
                    <a:pt x="209710" y="190674"/>
                  </a:lnTo>
                  <a:lnTo>
                    <a:pt x="203061" y="185502"/>
                  </a:lnTo>
                  <a:lnTo>
                    <a:pt x="186748" y="177125"/>
                  </a:lnTo>
                  <a:lnTo>
                    <a:pt x="174748" y="169900"/>
                  </a:lnTo>
                  <a:lnTo>
                    <a:pt x="171502" y="168256"/>
                  </a:lnTo>
                  <a:lnTo>
                    <a:pt x="162288" y="165617"/>
                  </a:lnTo>
                  <a:lnTo>
                    <a:pt x="157000" y="162895"/>
                  </a:lnTo>
                  <a:lnTo>
                    <a:pt x="147670" y="161639"/>
                  </a:lnTo>
                  <a:lnTo>
                    <a:pt x="139514" y="159126"/>
                  </a:lnTo>
                  <a:lnTo>
                    <a:pt x="138027" y="158801"/>
                  </a:lnTo>
                  <a:lnTo>
                    <a:pt x="129608" y="158162"/>
                  </a:lnTo>
                  <a:lnTo>
                    <a:pt x="122781" y="156895"/>
                  </a:lnTo>
                  <a:lnTo>
                    <a:pt x="108928" y="156141"/>
                  </a:lnTo>
                  <a:lnTo>
                    <a:pt x="101180" y="157775"/>
                  </a:lnTo>
                  <a:lnTo>
                    <a:pt x="97389" y="159764"/>
                  </a:lnTo>
                  <a:lnTo>
                    <a:pt x="90740" y="160340"/>
                  </a:lnTo>
                  <a:lnTo>
                    <a:pt x="88636" y="161555"/>
                  </a:lnTo>
                  <a:lnTo>
                    <a:pt x="83390" y="166005"/>
                  </a:lnTo>
                  <a:lnTo>
                    <a:pt x="72825" y="169125"/>
                  </a:lnTo>
                  <a:lnTo>
                    <a:pt x="70301" y="170256"/>
                  </a:lnTo>
                  <a:lnTo>
                    <a:pt x="66301" y="172958"/>
                  </a:lnTo>
                  <a:lnTo>
                    <a:pt x="65202" y="174727"/>
                  </a:lnTo>
                  <a:lnTo>
                    <a:pt x="62029" y="176622"/>
                  </a:lnTo>
                  <a:lnTo>
                    <a:pt x="60877" y="177565"/>
                  </a:lnTo>
                  <a:lnTo>
                    <a:pt x="55956" y="178633"/>
                  </a:lnTo>
                  <a:lnTo>
                    <a:pt x="54008" y="181355"/>
                  </a:lnTo>
                  <a:lnTo>
                    <a:pt x="47914" y="187826"/>
                  </a:lnTo>
                  <a:lnTo>
                    <a:pt x="45213" y="189093"/>
                  </a:lnTo>
                  <a:lnTo>
                    <a:pt x="44448" y="189910"/>
                  </a:lnTo>
                  <a:lnTo>
                    <a:pt x="43904" y="190119"/>
                  </a:lnTo>
                  <a:lnTo>
                    <a:pt x="42375" y="192538"/>
                  </a:lnTo>
                  <a:lnTo>
                    <a:pt x="40459" y="194245"/>
                  </a:lnTo>
                  <a:lnTo>
                    <a:pt x="33747" y="196925"/>
                  </a:lnTo>
                  <a:lnTo>
                    <a:pt x="31643" y="200957"/>
                  </a:lnTo>
                  <a:lnTo>
                    <a:pt x="25507" y="205156"/>
                  </a:lnTo>
                  <a:lnTo>
                    <a:pt x="23433" y="208161"/>
                  </a:lnTo>
                  <a:lnTo>
                    <a:pt x="16784" y="211040"/>
                  </a:lnTo>
                  <a:lnTo>
                    <a:pt x="15748" y="214967"/>
                  </a:lnTo>
                  <a:lnTo>
                    <a:pt x="10983" y="218024"/>
                  </a:lnTo>
                  <a:lnTo>
                    <a:pt x="9559" y="219459"/>
                  </a:lnTo>
                  <a:lnTo>
                    <a:pt x="6366" y="218757"/>
                  </a:lnTo>
                  <a:lnTo>
                    <a:pt x="5162" y="220548"/>
                  </a:lnTo>
                  <a:lnTo>
                    <a:pt x="3403" y="222349"/>
                  </a:lnTo>
                  <a:lnTo>
                    <a:pt x="3036" y="224977"/>
                  </a:lnTo>
                  <a:lnTo>
                    <a:pt x="827" y="225699"/>
                  </a:lnTo>
                  <a:lnTo>
                    <a:pt x="0" y="227438"/>
                  </a:lnTo>
                  <a:lnTo>
                    <a:pt x="1444" y="228820"/>
                  </a:lnTo>
                  <a:lnTo>
                    <a:pt x="2429" y="227815"/>
                  </a:lnTo>
                  <a:lnTo>
                    <a:pt x="4806" y="223909"/>
                  </a:lnTo>
                  <a:lnTo>
                    <a:pt x="6827" y="223375"/>
                  </a:lnTo>
                  <a:lnTo>
                    <a:pt x="7193" y="222820"/>
                  </a:lnTo>
                  <a:lnTo>
                    <a:pt x="7905" y="220443"/>
                  </a:lnTo>
                  <a:lnTo>
                    <a:pt x="9832" y="219794"/>
                  </a:lnTo>
                  <a:lnTo>
                    <a:pt x="13779" y="219291"/>
                  </a:lnTo>
                  <a:lnTo>
                    <a:pt x="13716" y="217302"/>
                  </a:lnTo>
                  <a:lnTo>
                    <a:pt x="15067" y="216506"/>
                  </a:lnTo>
                  <a:lnTo>
                    <a:pt x="15318" y="216537"/>
                  </a:lnTo>
                  <a:lnTo>
                    <a:pt x="16784" y="213668"/>
                  </a:lnTo>
                  <a:lnTo>
                    <a:pt x="20418" y="214129"/>
                  </a:lnTo>
                  <a:lnTo>
                    <a:pt x="22522" y="211365"/>
                  </a:lnTo>
                  <a:lnTo>
                    <a:pt x="23601" y="211208"/>
                  </a:lnTo>
                  <a:lnTo>
                    <a:pt x="24962" y="211250"/>
                  </a:lnTo>
                  <a:lnTo>
                    <a:pt x="26281" y="209344"/>
                  </a:lnTo>
                  <a:lnTo>
                    <a:pt x="28690" y="204904"/>
                  </a:lnTo>
                  <a:lnTo>
                    <a:pt x="34124" y="202360"/>
                  </a:lnTo>
                  <a:lnTo>
                    <a:pt x="36145" y="199774"/>
                  </a:lnTo>
                  <a:lnTo>
                    <a:pt x="38930" y="197292"/>
                  </a:lnTo>
                  <a:lnTo>
                    <a:pt x="42899" y="195763"/>
                  </a:lnTo>
                  <a:lnTo>
                    <a:pt x="44961" y="192004"/>
                  </a:lnTo>
                  <a:lnTo>
                    <a:pt x="53097" y="185669"/>
                  </a:lnTo>
                  <a:lnTo>
                    <a:pt x="57139" y="180559"/>
                  </a:lnTo>
                  <a:lnTo>
                    <a:pt x="68636" y="175858"/>
                  </a:lnTo>
                  <a:lnTo>
                    <a:pt x="69809" y="173345"/>
                  </a:lnTo>
                  <a:lnTo>
                    <a:pt x="71076" y="172685"/>
                  </a:lnTo>
                  <a:lnTo>
                    <a:pt x="73955" y="172204"/>
                  </a:lnTo>
                  <a:lnTo>
                    <a:pt x="75421" y="170822"/>
                  </a:lnTo>
                  <a:lnTo>
                    <a:pt x="79097" y="170769"/>
                  </a:lnTo>
                  <a:lnTo>
                    <a:pt x="80175" y="169157"/>
                  </a:lnTo>
                  <a:lnTo>
                    <a:pt x="83924" y="165890"/>
                  </a:lnTo>
                  <a:lnTo>
                    <a:pt x="87452" y="166120"/>
                  </a:lnTo>
                  <a:lnTo>
                    <a:pt x="92939" y="163680"/>
                  </a:lnTo>
                  <a:lnTo>
                    <a:pt x="95662" y="162926"/>
                  </a:lnTo>
                  <a:lnTo>
                    <a:pt x="99096" y="163063"/>
                  </a:lnTo>
                  <a:lnTo>
                    <a:pt x="100394" y="159565"/>
                  </a:lnTo>
                  <a:lnTo>
                    <a:pt x="104028" y="160947"/>
                  </a:lnTo>
                  <a:lnTo>
                    <a:pt x="107337" y="158717"/>
                  </a:lnTo>
                  <a:lnTo>
                    <a:pt x="108645" y="158864"/>
                  </a:lnTo>
                  <a:lnTo>
                    <a:pt x="109274" y="160382"/>
                  </a:lnTo>
                  <a:lnTo>
                    <a:pt x="112478" y="160298"/>
                  </a:lnTo>
                  <a:lnTo>
                    <a:pt x="115661" y="161000"/>
                  </a:lnTo>
                  <a:lnTo>
                    <a:pt x="119818" y="160654"/>
                  </a:lnTo>
                  <a:lnTo>
                    <a:pt x="123011" y="161838"/>
                  </a:lnTo>
                  <a:lnTo>
                    <a:pt x="124498" y="162089"/>
                  </a:lnTo>
                  <a:lnTo>
                    <a:pt x="128174" y="161220"/>
                  </a:lnTo>
                  <a:lnTo>
                    <a:pt x="130153" y="162256"/>
                  </a:lnTo>
                  <a:lnTo>
                    <a:pt x="132980" y="162330"/>
                  </a:lnTo>
                  <a:lnTo>
                    <a:pt x="133786" y="162717"/>
                  </a:lnTo>
                  <a:lnTo>
                    <a:pt x="137220" y="160968"/>
                  </a:lnTo>
                  <a:lnTo>
                    <a:pt x="139545" y="161785"/>
                  </a:lnTo>
                  <a:lnTo>
                    <a:pt x="141712" y="163586"/>
                  </a:lnTo>
                  <a:lnTo>
                    <a:pt x="143210" y="164330"/>
                  </a:lnTo>
                  <a:lnTo>
                    <a:pt x="144927" y="163921"/>
                  </a:lnTo>
                  <a:lnTo>
                    <a:pt x="153199" y="166706"/>
                  </a:lnTo>
                  <a:lnTo>
                    <a:pt x="160194" y="168068"/>
                  </a:lnTo>
                  <a:lnTo>
                    <a:pt x="173806" y="173481"/>
                  </a:lnTo>
                  <a:lnTo>
                    <a:pt x="180046" y="177450"/>
                  </a:lnTo>
                  <a:lnTo>
                    <a:pt x="190203" y="182884"/>
                  </a:lnTo>
                  <a:lnTo>
                    <a:pt x="193533" y="185334"/>
                  </a:lnTo>
                  <a:lnTo>
                    <a:pt x="200150" y="188214"/>
                  </a:lnTo>
                  <a:lnTo>
                    <a:pt x="207690" y="194287"/>
                  </a:lnTo>
                  <a:lnTo>
                    <a:pt x="210244" y="195857"/>
                  </a:lnTo>
                  <a:lnTo>
                    <a:pt x="214810" y="197533"/>
                  </a:lnTo>
                  <a:lnTo>
                    <a:pt x="218297" y="201103"/>
                  </a:lnTo>
                  <a:lnTo>
                    <a:pt x="224506" y="203313"/>
                  </a:lnTo>
                  <a:lnTo>
                    <a:pt x="228411" y="204025"/>
                  </a:lnTo>
                  <a:lnTo>
                    <a:pt x="232160" y="206915"/>
                  </a:lnTo>
                  <a:lnTo>
                    <a:pt x="236045" y="208025"/>
                  </a:lnTo>
                  <a:lnTo>
                    <a:pt x="238861" y="208066"/>
                  </a:lnTo>
                  <a:lnTo>
                    <a:pt x="240987" y="210360"/>
                  </a:lnTo>
                  <a:lnTo>
                    <a:pt x="245364" y="210977"/>
                  </a:lnTo>
                  <a:lnTo>
                    <a:pt x="248118" y="213857"/>
                  </a:lnTo>
                  <a:lnTo>
                    <a:pt x="255447" y="216852"/>
                  </a:lnTo>
                  <a:lnTo>
                    <a:pt x="259238" y="218820"/>
                  </a:lnTo>
                  <a:lnTo>
                    <a:pt x="264902" y="219511"/>
                  </a:lnTo>
                  <a:lnTo>
                    <a:pt x="267855" y="220548"/>
                  </a:lnTo>
                  <a:lnTo>
                    <a:pt x="268190" y="220474"/>
                  </a:lnTo>
                  <a:lnTo>
                    <a:pt x="268442" y="220181"/>
                  </a:lnTo>
                  <a:lnTo>
                    <a:pt x="273038" y="220485"/>
                  </a:lnTo>
                  <a:lnTo>
                    <a:pt x="277656" y="220045"/>
                  </a:lnTo>
                  <a:lnTo>
                    <a:pt x="284137" y="222244"/>
                  </a:lnTo>
                  <a:lnTo>
                    <a:pt x="286745" y="223302"/>
                  </a:lnTo>
                  <a:lnTo>
                    <a:pt x="289048" y="219961"/>
                  </a:lnTo>
                  <a:lnTo>
                    <a:pt x="289875" y="220328"/>
                  </a:lnTo>
                  <a:lnTo>
                    <a:pt x="293436" y="220715"/>
                  </a:lnTo>
                  <a:lnTo>
                    <a:pt x="296074" y="222328"/>
                  </a:lnTo>
                  <a:lnTo>
                    <a:pt x="298985" y="221281"/>
                  </a:lnTo>
                  <a:lnTo>
                    <a:pt x="302168" y="223480"/>
                  </a:lnTo>
                  <a:lnTo>
                    <a:pt x="307372" y="219365"/>
                  </a:lnTo>
                  <a:lnTo>
                    <a:pt x="308179" y="219019"/>
                  </a:lnTo>
                  <a:lnTo>
                    <a:pt x="311152" y="220129"/>
                  </a:lnTo>
                  <a:lnTo>
                    <a:pt x="313048" y="218726"/>
                  </a:lnTo>
                  <a:lnTo>
                    <a:pt x="316409" y="217134"/>
                  </a:lnTo>
                  <a:lnTo>
                    <a:pt x="320953" y="219354"/>
                  </a:lnTo>
                  <a:lnTo>
                    <a:pt x="324073" y="216359"/>
                  </a:lnTo>
                  <a:lnTo>
                    <a:pt x="330660" y="214171"/>
                  </a:lnTo>
                  <a:lnTo>
                    <a:pt x="333947" y="213888"/>
                  </a:lnTo>
                  <a:lnTo>
                    <a:pt x="340649" y="212140"/>
                  </a:lnTo>
                  <a:lnTo>
                    <a:pt x="343874" y="210328"/>
                  </a:lnTo>
                  <a:lnTo>
                    <a:pt x="349193" y="209679"/>
                  </a:lnTo>
                  <a:lnTo>
                    <a:pt x="350774" y="208915"/>
                  </a:lnTo>
                  <a:lnTo>
                    <a:pt x="354910" y="208883"/>
                  </a:lnTo>
                  <a:lnTo>
                    <a:pt x="356313" y="206768"/>
                  </a:lnTo>
                  <a:lnTo>
                    <a:pt x="359538" y="205564"/>
                  </a:lnTo>
                  <a:lnTo>
                    <a:pt x="360502" y="204716"/>
                  </a:lnTo>
                  <a:lnTo>
                    <a:pt x="362093" y="205396"/>
                  </a:lnTo>
                  <a:lnTo>
                    <a:pt x="362732" y="205239"/>
                  </a:lnTo>
                  <a:lnTo>
                    <a:pt x="364522" y="203972"/>
                  </a:lnTo>
                  <a:lnTo>
                    <a:pt x="366742" y="203889"/>
                  </a:lnTo>
                  <a:lnTo>
                    <a:pt x="368669" y="202999"/>
                  </a:lnTo>
                  <a:lnTo>
                    <a:pt x="369046" y="201941"/>
                  </a:lnTo>
                  <a:lnTo>
                    <a:pt x="369475" y="201543"/>
                  </a:lnTo>
                  <a:lnTo>
                    <a:pt x="370627" y="202035"/>
                  </a:lnTo>
                  <a:lnTo>
                    <a:pt x="371590" y="201931"/>
                  </a:lnTo>
                  <a:lnTo>
                    <a:pt x="375569" y="199124"/>
                  </a:lnTo>
                  <a:lnTo>
                    <a:pt x="377841" y="198475"/>
                  </a:lnTo>
                  <a:lnTo>
                    <a:pt x="379370" y="194287"/>
                  </a:lnTo>
                  <a:lnTo>
                    <a:pt x="383265" y="195062"/>
                  </a:lnTo>
                  <a:lnTo>
                    <a:pt x="387998" y="193816"/>
                  </a:lnTo>
                  <a:lnTo>
                    <a:pt x="388783" y="192392"/>
                  </a:lnTo>
                  <a:lnTo>
                    <a:pt x="393694" y="189355"/>
                  </a:lnTo>
                  <a:lnTo>
                    <a:pt x="398961" y="189072"/>
                  </a:lnTo>
                  <a:lnTo>
                    <a:pt x="400553" y="186758"/>
                  </a:lnTo>
                  <a:lnTo>
                    <a:pt x="402835" y="182193"/>
                  </a:lnTo>
                  <a:lnTo>
                    <a:pt x="405087" y="181701"/>
                  </a:lnTo>
                  <a:lnTo>
                    <a:pt x="410584" y="178486"/>
                  </a:lnTo>
                  <a:lnTo>
                    <a:pt x="413516" y="175387"/>
                  </a:lnTo>
                  <a:lnTo>
                    <a:pt x="415526" y="174560"/>
                  </a:lnTo>
                  <a:lnTo>
                    <a:pt x="418720" y="171314"/>
                  </a:lnTo>
                  <a:lnTo>
                    <a:pt x="421097" y="170371"/>
                  </a:lnTo>
                  <a:lnTo>
                    <a:pt x="424521" y="167199"/>
                  </a:lnTo>
                  <a:lnTo>
                    <a:pt x="425463" y="165146"/>
                  </a:lnTo>
                  <a:lnTo>
                    <a:pt x="429756" y="164298"/>
                  </a:lnTo>
                  <a:lnTo>
                    <a:pt x="431159" y="162466"/>
                  </a:lnTo>
                  <a:lnTo>
                    <a:pt x="433986" y="157681"/>
                  </a:lnTo>
                  <a:lnTo>
                    <a:pt x="436531" y="155262"/>
                  </a:lnTo>
                  <a:lnTo>
                    <a:pt x="440258" y="152644"/>
                  </a:lnTo>
                  <a:lnTo>
                    <a:pt x="440834" y="152089"/>
                  </a:lnTo>
                  <a:lnTo>
                    <a:pt x="441839" y="149786"/>
                  </a:lnTo>
                  <a:lnTo>
                    <a:pt x="443305" y="148770"/>
                  </a:lnTo>
                  <a:lnTo>
                    <a:pt x="446803" y="147126"/>
                  </a:lnTo>
                  <a:lnTo>
                    <a:pt x="447808" y="145367"/>
                  </a:lnTo>
                  <a:lnTo>
                    <a:pt x="448635" y="141953"/>
                  </a:lnTo>
                  <a:lnTo>
                    <a:pt x="449232" y="140906"/>
                  </a:lnTo>
                  <a:lnTo>
                    <a:pt x="451766" y="138624"/>
                  </a:lnTo>
                  <a:lnTo>
                    <a:pt x="451682" y="136131"/>
                  </a:lnTo>
                  <a:lnTo>
                    <a:pt x="452614" y="135430"/>
                  </a:lnTo>
                  <a:lnTo>
                    <a:pt x="454959" y="135807"/>
                  </a:lnTo>
                  <a:lnTo>
                    <a:pt x="455525" y="135158"/>
                  </a:lnTo>
                  <a:lnTo>
                    <a:pt x="455357" y="132760"/>
                  </a:lnTo>
                  <a:lnTo>
                    <a:pt x="456352" y="131503"/>
                  </a:lnTo>
                  <a:lnTo>
                    <a:pt x="456122" y="128990"/>
                  </a:lnTo>
                  <a:lnTo>
                    <a:pt x="456792" y="128215"/>
                  </a:lnTo>
                  <a:lnTo>
                    <a:pt x="459650" y="127315"/>
                  </a:lnTo>
                  <a:lnTo>
                    <a:pt x="460718" y="122216"/>
                  </a:lnTo>
                  <a:lnTo>
                    <a:pt x="461368" y="120205"/>
                  </a:lnTo>
                  <a:lnTo>
                    <a:pt x="464792" y="119650"/>
                  </a:lnTo>
                  <a:lnTo>
                    <a:pt x="465368" y="116561"/>
                  </a:lnTo>
                  <a:lnTo>
                    <a:pt x="467661" y="114530"/>
                  </a:lnTo>
                  <a:lnTo>
                    <a:pt x="472624" y="109085"/>
                  </a:lnTo>
                  <a:lnTo>
                    <a:pt x="472142" y="103525"/>
                  </a:lnTo>
                  <a:lnTo>
                    <a:pt x="478006" y="99651"/>
                  </a:lnTo>
                  <a:lnTo>
                    <a:pt x="477325" y="97190"/>
                  </a:lnTo>
                  <a:lnTo>
                    <a:pt x="477776" y="91546"/>
                  </a:lnTo>
                  <a:lnTo>
                    <a:pt x="479210" y="88018"/>
                  </a:lnTo>
                  <a:lnTo>
                    <a:pt x="481451" y="80657"/>
                  </a:lnTo>
                  <a:lnTo>
                    <a:pt x="482425" y="76898"/>
                  </a:lnTo>
                  <a:lnTo>
                    <a:pt x="485273" y="68490"/>
                  </a:lnTo>
                  <a:lnTo>
                    <a:pt x="484812" y="63600"/>
                  </a:lnTo>
                  <a:lnTo>
                    <a:pt x="485514" y="56270"/>
                  </a:lnTo>
                  <a:lnTo>
                    <a:pt x="485943" y="53589"/>
                  </a:lnTo>
                  <a:lnTo>
                    <a:pt x="488979" y="44647"/>
                  </a:lnTo>
                  <a:lnTo>
                    <a:pt x="486309" y="41265"/>
                  </a:lnTo>
                  <a:lnTo>
                    <a:pt x="487911" y="38386"/>
                  </a:lnTo>
                  <a:lnTo>
                    <a:pt x="484582" y="35684"/>
                  </a:lnTo>
                  <a:lnTo>
                    <a:pt x="486917" y="31601"/>
                  </a:lnTo>
                  <a:lnTo>
                    <a:pt x="485482" y="30763"/>
                  </a:lnTo>
                  <a:lnTo>
                    <a:pt x="483618" y="26941"/>
                  </a:lnTo>
                  <a:lnTo>
                    <a:pt x="483681" y="23255"/>
                  </a:lnTo>
                  <a:lnTo>
                    <a:pt x="481849" y="22240"/>
                  </a:lnTo>
                  <a:lnTo>
                    <a:pt x="478749" y="15119"/>
                  </a:lnTo>
                  <a:lnTo>
                    <a:pt x="476194" y="9716"/>
                  </a:lnTo>
                  <a:lnTo>
                    <a:pt x="470854" y="4397"/>
                  </a:lnTo>
                  <a:lnTo>
                    <a:pt x="470551" y="2858"/>
                  </a:lnTo>
                  <a:lnTo>
                    <a:pt x="468216" y="293"/>
                  </a:lnTo>
                  <a:lnTo>
                    <a:pt x="467221" y="0"/>
                  </a:lnTo>
                  <a:close/>
                </a:path>
              </a:pathLst>
            </a:custGeom>
            <a:solidFill>
              <a:srgbClr val="DBD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8465574" y="7763385"/>
              <a:ext cx="437515" cy="194310"/>
            </a:xfrm>
            <a:custGeom>
              <a:avLst/>
              <a:gdLst/>
              <a:ahLst/>
              <a:cxnLst/>
              <a:rect l="l" t="t" r="r" b="b"/>
              <a:pathLst>
                <a:path w="437515" h="194309">
                  <a:moveTo>
                    <a:pt x="235825" y="193040"/>
                  </a:moveTo>
                  <a:lnTo>
                    <a:pt x="227144" y="193040"/>
                  </a:lnTo>
                  <a:lnTo>
                    <a:pt x="230390" y="194310"/>
                  </a:lnTo>
                  <a:lnTo>
                    <a:pt x="235825" y="193040"/>
                  </a:lnTo>
                  <a:close/>
                </a:path>
                <a:path w="437515" h="194309">
                  <a:moveTo>
                    <a:pt x="243217" y="193040"/>
                  </a:moveTo>
                  <a:lnTo>
                    <a:pt x="237825" y="193040"/>
                  </a:lnTo>
                  <a:lnTo>
                    <a:pt x="240620" y="194310"/>
                  </a:lnTo>
                  <a:lnTo>
                    <a:pt x="241521" y="194310"/>
                  </a:lnTo>
                  <a:lnTo>
                    <a:pt x="243217" y="193040"/>
                  </a:lnTo>
                  <a:close/>
                </a:path>
                <a:path w="437515" h="194309">
                  <a:moveTo>
                    <a:pt x="235825" y="190500"/>
                  </a:moveTo>
                  <a:lnTo>
                    <a:pt x="235427" y="190500"/>
                  </a:lnTo>
                  <a:lnTo>
                    <a:pt x="231542" y="193040"/>
                  </a:lnTo>
                  <a:lnTo>
                    <a:pt x="243971" y="193040"/>
                  </a:lnTo>
                  <a:lnTo>
                    <a:pt x="247269" y="194310"/>
                  </a:lnTo>
                  <a:lnTo>
                    <a:pt x="249657" y="194310"/>
                  </a:lnTo>
                  <a:lnTo>
                    <a:pt x="255049" y="191770"/>
                  </a:lnTo>
                  <a:lnTo>
                    <a:pt x="239071" y="191770"/>
                  </a:lnTo>
                  <a:lnTo>
                    <a:pt x="235825" y="190500"/>
                  </a:lnTo>
                  <a:close/>
                </a:path>
                <a:path w="437515" h="194309">
                  <a:moveTo>
                    <a:pt x="222370" y="190500"/>
                  </a:moveTo>
                  <a:lnTo>
                    <a:pt x="214831" y="190500"/>
                  </a:lnTo>
                  <a:lnTo>
                    <a:pt x="215501" y="191770"/>
                  </a:lnTo>
                  <a:lnTo>
                    <a:pt x="218558" y="193040"/>
                  </a:lnTo>
                  <a:lnTo>
                    <a:pt x="231542" y="193040"/>
                  </a:lnTo>
                  <a:lnTo>
                    <a:pt x="227773" y="191770"/>
                  </a:lnTo>
                  <a:lnTo>
                    <a:pt x="222370" y="190500"/>
                  </a:lnTo>
                  <a:close/>
                </a:path>
                <a:path w="437515" h="194309">
                  <a:moveTo>
                    <a:pt x="202841" y="186690"/>
                  </a:moveTo>
                  <a:lnTo>
                    <a:pt x="200287" y="186690"/>
                  </a:lnTo>
                  <a:lnTo>
                    <a:pt x="201931" y="187960"/>
                  </a:lnTo>
                  <a:lnTo>
                    <a:pt x="203993" y="189230"/>
                  </a:lnTo>
                  <a:lnTo>
                    <a:pt x="206779" y="189230"/>
                  </a:lnTo>
                  <a:lnTo>
                    <a:pt x="208402" y="190500"/>
                  </a:lnTo>
                  <a:lnTo>
                    <a:pt x="211459" y="191770"/>
                  </a:lnTo>
                  <a:lnTo>
                    <a:pt x="212894" y="191770"/>
                  </a:lnTo>
                  <a:lnTo>
                    <a:pt x="214831" y="190500"/>
                  </a:lnTo>
                  <a:lnTo>
                    <a:pt x="216946" y="190500"/>
                  </a:lnTo>
                  <a:lnTo>
                    <a:pt x="215134" y="189230"/>
                  </a:lnTo>
                  <a:lnTo>
                    <a:pt x="213438" y="187960"/>
                  </a:lnTo>
                  <a:lnTo>
                    <a:pt x="206862" y="187960"/>
                  </a:lnTo>
                  <a:lnTo>
                    <a:pt x="202841" y="186690"/>
                  </a:lnTo>
                  <a:close/>
                </a:path>
                <a:path w="437515" h="194309">
                  <a:moveTo>
                    <a:pt x="294399" y="181610"/>
                  </a:moveTo>
                  <a:lnTo>
                    <a:pt x="283813" y="181610"/>
                  </a:lnTo>
                  <a:lnTo>
                    <a:pt x="280106" y="185420"/>
                  </a:lnTo>
                  <a:lnTo>
                    <a:pt x="271426" y="185420"/>
                  </a:lnTo>
                  <a:lnTo>
                    <a:pt x="267782" y="186690"/>
                  </a:lnTo>
                  <a:lnTo>
                    <a:pt x="266054" y="189230"/>
                  </a:lnTo>
                  <a:lnTo>
                    <a:pt x="253562" y="189230"/>
                  </a:lnTo>
                  <a:lnTo>
                    <a:pt x="250275" y="191770"/>
                  </a:lnTo>
                  <a:lnTo>
                    <a:pt x="255049" y="191770"/>
                  </a:lnTo>
                  <a:lnTo>
                    <a:pt x="258222" y="190500"/>
                  </a:lnTo>
                  <a:lnTo>
                    <a:pt x="265436" y="190500"/>
                  </a:lnTo>
                  <a:lnTo>
                    <a:pt x="268661" y="189230"/>
                  </a:lnTo>
                  <a:lnTo>
                    <a:pt x="273258" y="187960"/>
                  </a:lnTo>
                  <a:lnTo>
                    <a:pt x="274085" y="186690"/>
                  </a:lnTo>
                  <a:lnTo>
                    <a:pt x="282389" y="186690"/>
                  </a:lnTo>
                  <a:lnTo>
                    <a:pt x="282912" y="185420"/>
                  </a:lnTo>
                  <a:lnTo>
                    <a:pt x="278096" y="185420"/>
                  </a:lnTo>
                  <a:lnTo>
                    <a:pt x="273373" y="184150"/>
                  </a:lnTo>
                  <a:lnTo>
                    <a:pt x="287896" y="184150"/>
                  </a:lnTo>
                  <a:lnTo>
                    <a:pt x="290053" y="182880"/>
                  </a:lnTo>
                  <a:lnTo>
                    <a:pt x="294399" y="181610"/>
                  </a:lnTo>
                  <a:close/>
                </a:path>
                <a:path w="437515" h="194309">
                  <a:moveTo>
                    <a:pt x="261405" y="187960"/>
                  </a:moveTo>
                  <a:lnTo>
                    <a:pt x="259039" y="189230"/>
                  </a:lnTo>
                  <a:lnTo>
                    <a:pt x="266054" y="189230"/>
                  </a:lnTo>
                  <a:lnTo>
                    <a:pt x="261405" y="187960"/>
                  </a:lnTo>
                  <a:close/>
                </a:path>
                <a:path w="437515" h="194309">
                  <a:moveTo>
                    <a:pt x="111336" y="138430"/>
                  </a:moveTo>
                  <a:lnTo>
                    <a:pt x="107588" y="138430"/>
                  </a:lnTo>
                  <a:lnTo>
                    <a:pt x="108363" y="139700"/>
                  </a:lnTo>
                  <a:lnTo>
                    <a:pt x="111399" y="142240"/>
                  </a:lnTo>
                  <a:lnTo>
                    <a:pt x="114760" y="142240"/>
                  </a:lnTo>
                  <a:lnTo>
                    <a:pt x="118142" y="143510"/>
                  </a:lnTo>
                  <a:lnTo>
                    <a:pt x="118834" y="143510"/>
                  </a:lnTo>
                  <a:lnTo>
                    <a:pt x="120237" y="146050"/>
                  </a:lnTo>
                  <a:lnTo>
                    <a:pt x="122509" y="146050"/>
                  </a:lnTo>
                  <a:lnTo>
                    <a:pt x="125619" y="147320"/>
                  </a:lnTo>
                  <a:lnTo>
                    <a:pt x="126530" y="148590"/>
                  </a:lnTo>
                  <a:lnTo>
                    <a:pt x="128090" y="149860"/>
                  </a:lnTo>
                  <a:lnTo>
                    <a:pt x="128938" y="151130"/>
                  </a:lnTo>
                  <a:lnTo>
                    <a:pt x="132634" y="151130"/>
                  </a:lnTo>
                  <a:lnTo>
                    <a:pt x="133618" y="152400"/>
                  </a:lnTo>
                  <a:lnTo>
                    <a:pt x="136006" y="154940"/>
                  </a:lnTo>
                  <a:lnTo>
                    <a:pt x="136634" y="156210"/>
                  </a:lnTo>
                  <a:lnTo>
                    <a:pt x="141514" y="157480"/>
                  </a:lnTo>
                  <a:lnTo>
                    <a:pt x="144697" y="160020"/>
                  </a:lnTo>
                  <a:lnTo>
                    <a:pt x="150121" y="163830"/>
                  </a:lnTo>
                  <a:lnTo>
                    <a:pt x="151880" y="166370"/>
                  </a:lnTo>
                  <a:lnTo>
                    <a:pt x="155419" y="166370"/>
                  </a:lnTo>
                  <a:lnTo>
                    <a:pt x="156026" y="167640"/>
                  </a:lnTo>
                  <a:lnTo>
                    <a:pt x="158026" y="168910"/>
                  </a:lnTo>
                  <a:lnTo>
                    <a:pt x="159230" y="170180"/>
                  </a:lnTo>
                  <a:lnTo>
                    <a:pt x="161869" y="170180"/>
                  </a:lnTo>
                  <a:lnTo>
                    <a:pt x="162560" y="171450"/>
                  </a:lnTo>
                  <a:lnTo>
                    <a:pt x="165523" y="173990"/>
                  </a:lnTo>
                  <a:lnTo>
                    <a:pt x="169073" y="175260"/>
                  </a:lnTo>
                  <a:lnTo>
                    <a:pt x="175041" y="176530"/>
                  </a:lnTo>
                  <a:lnTo>
                    <a:pt x="176957" y="177800"/>
                  </a:lnTo>
                  <a:lnTo>
                    <a:pt x="181722" y="180340"/>
                  </a:lnTo>
                  <a:lnTo>
                    <a:pt x="184957" y="181610"/>
                  </a:lnTo>
                  <a:lnTo>
                    <a:pt x="190873" y="184150"/>
                  </a:lnTo>
                  <a:lnTo>
                    <a:pt x="194391" y="185420"/>
                  </a:lnTo>
                  <a:lnTo>
                    <a:pt x="197449" y="187960"/>
                  </a:lnTo>
                  <a:lnTo>
                    <a:pt x="197805" y="187960"/>
                  </a:lnTo>
                  <a:lnTo>
                    <a:pt x="200287" y="186690"/>
                  </a:lnTo>
                  <a:lnTo>
                    <a:pt x="202841" y="186690"/>
                  </a:lnTo>
                  <a:lnTo>
                    <a:pt x="197952" y="185420"/>
                  </a:lnTo>
                  <a:lnTo>
                    <a:pt x="197030" y="184150"/>
                  </a:lnTo>
                  <a:lnTo>
                    <a:pt x="195041" y="182880"/>
                  </a:lnTo>
                  <a:lnTo>
                    <a:pt x="193208" y="181610"/>
                  </a:lnTo>
                  <a:lnTo>
                    <a:pt x="189271" y="179070"/>
                  </a:lnTo>
                  <a:lnTo>
                    <a:pt x="186224" y="179070"/>
                  </a:lnTo>
                  <a:lnTo>
                    <a:pt x="180884" y="176530"/>
                  </a:lnTo>
                  <a:lnTo>
                    <a:pt x="177523" y="175260"/>
                  </a:lnTo>
                  <a:lnTo>
                    <a:pt x="164497" y="170180"/>
                  </a:lnTo>
                  <a:lnTo>
                    <a:pt x="157984" y="166370"/>
                  </a:lnTo>
                  <a:lnTo>
                    <a:pt x="156686" y="165100"/>
                  </a:lnTo>
                  <a:lnTo>
                    <a:pt x="153901" y="163830"/>
                  </a:lnTo>
                  <a:lnTo>
                    <a:pt x="153052" y="162560"/>
                  </a:lnTo>
                  <a:lnTo>
                    <a:pt x="150676" y="162560"/>
                  </a:lnTo>
                  <a:lnTo>
                    <a:pt x="147754" y="158750"/>
                  </a:lnTo>
                  <a:lnTo>
                    <a:pt x="143901" y="157480"/>
                  </a:lnTo>
                  <a:lnTo>
                    <a:pt x="138896" y="153670"/>
                  </a:lnTo>
                  <a:lnTo>
                    <a:pt x="137231" y="153670"/>
                  </a:lnTo>
                  <a:lnTo>
                    <a:pt x="132582" y="149860"/>
                  </a:lnTo>
                  <a:lnTo>
                    <a:pt x="128928" y="148590"/>
                  </a:lnTo>
                  <a:lnTo>
                    <a:pt x="122195" y="143510"/>
                  </a:lnTo>
                  <a:lnTo>
                    <a:pt x="118362" y="142240"/>
                  </a:lnTo>
                  <a:lnTo>
                    <a:pt x="114561" y="139700"/>
                  </a:lnTo>
                  <a:lnTo>
                    <a:pt x="113891" y="139700"/>
                  </a:lnTo>
                  <a:lnTo>
                    <a:pt x="111336" y="138430"/>
                  </a:lnTo>
                  <a:close/>
                </a:path>
                <a:path w="437515" h="194309">
                  <a:moveTo>
                    <a:pt x="277803" y="186690"/>
                  </a:moveTo>
                  <a:lnTo>
                    <a:pt x="274085" y="186690"/>
                  </a:lnTo>
                  <a:lnTo>
                    <a:pt x="275792" y="187960"/>
                  </a:lnTo>
                  <a:lnTo>
                    <a:pt x="276295" y="187960"/>
                  </a:lnTo>
                  <a:lnTo>
                    <a:pt x="277803" y="186690"/>
                  </a:lnTo>
                  <a:close/>
                </a:path>
                <a:path w="437515" h="194309">
                  <a:moveTo>
                    <a:pt x="282389" y="186690"/>
                  </a:moveTo>
                  <a:lnTo>
                    <a:pt x="279038" y="186690"/>
                  </a:lnTo>
                  <a:lnTo>
                    <a:pt x="281677" y="187960"/>
                  </a:lnTo>
                  <a:lnTo>
                    <a:pt x="282389" y="186690"/>
                  </a:lnTo>
                  <a:close/>
                </a:path>
                <a:path w="437515" h="194309">
                  <a:moveTo>
                    <a:pt x="356125" y="149860"/>
                  </a:moveTo>
                  <a:lnTo>
                    <a:pt x="353266" y="149860"/>
                  </a:lnTo>
                  <a:lnTo>
                    <a:pt x="348251" y="151130"/>
                  </a:lnTo>
                  <a:lnTo>
                    <a:pt x="346900" y="156210"/>
                  </a:lnTo>
                  <a:lnTo>
                    <a:pt x="342387" y="158750"/>
                  </a:lnTo>
                  <a:lnTo>
                    <a:pt x="341863" y="158750"/>
                  </a:lnTo>
                  <a:lnTo>
                    <a:pt x="338345" y="160020"/>
                  </a:lnTo>
                  <a:lnTo>
                    <a:pt x="335885" y="161290"/>
                  </a:lnTo>
                  <a:lnTo>
                    <a:pt x="330178" y="165100"/>
                  </a:lnTo>
                  <a:lnTo>
                    <a:pt x="326565" y="167640"/>
                  </a:lnTo>
                  <a:lnTo>
                    <a:pt x="319403" y="168910"/>
                  </a:lnTo>
                  <a:lnTo>
                    <a:pt x="316691" y="171450"/>
                  </a:lnTo>
                  <a:lnTo>
                    <a:pt x="309592" y="173990"/>
                  </a:lnTo>
                  <a:lnTo>
                    <a:pt x="305194" y="175260"/>
                  </a:lnTo>
                  <a:lnTo>
                    <a:pt x="298032" y="179070"/>
                  </a:lnTo>
                  <a:lnTo>
                    <a:pt x="294598" y="179070"/>
                  </a:lnTo>
                  <a:lnTo>
                    <a:pt x="289090" y="180340"/>
                  </a:lnTo>
                  <a:lnTo>
                    <a:pt x="287205" y="181610"/>
                  </a:lnTo>
                  <a:lnTo>
                    <a:pt x="298713" y="181610"/>
                  </a:lnTo>
                  <a:lnTo>
                    <a:pt x="302346" y="180340"/>
                  </a:lnTo>
                  <a:lnTo>
                    <a:pt x="305540" y="179070"/>
                  </a:lnTo>
                  <a:lnTo>
                    <a:pt x="312430" y="176530"/>
                  </a:lnTo>
                  <a:lnTo>
                    <a:pt x="315288" y="173990"/>
                  </a:lnTo>
                  <a:lnTo>
                    <a:pt x="319916" y="173990"/>
                  </a:lnTo>
                  <a:lnTo>
                    <a:pt x="321037" y="172720"/>
                  </a:lnTo>
                  <a:lnTo>
                    <a:pt x="324000" y="171450"/>
                  </a:lnTo>
                  <a:lnTo>
                    <a:pt x="325791" y="170180"/>
                  </a:lnTo>
                  <a:lnTo>
                    <a:pt x="330084" y="170180"/>
                  </a:lnTo>
                  <a:lnTo>
                    <a:pt x="331424" y="168910"/>
                  </a:lnTo>
                  <a:lnTo>
                    <a:pt x="332953" y="165100"/>
                  </a:lnTo>
                  <a:lnTo>
                    <a:pt x="334241" y="165100"/>
                  </a:lnTo>
                  <a:lnTo>
                    <a:pt x="339309" y="162560"/>
                  </a:lnTo>
                  <a:lnTo>
                    <a:pt x="345287" y="161290"/>
                  </a:lnTo>
                  <a:lnTo>
                    <a:pt x="347738" y="157480"/>
                  </a:lnTo>
                  <a:lnTo>
                    <a:pt x="353769" y="153670"/>
                  </a:lnTo>
                  <a:lnTo>
                    <a:pt x="356125" y="149860"/>
                  </a:lnTo>
                  <a:close/>
                </a:path>
                <a:path w="437515" h="194309">
                  <a:moveTo>
                    <a:pt x="30501" y="133350"/>
                  </a:moveTo>
                  <a:lnTo>
                    <a:pt x="28983" y="135890"/>
                  </a:lnTo>
                  <a:lnTo>
                    <a:pt x="24857" y="139700"/>
                  </a:lnTo>
                  <a:lnTo>
                    <a:pt x="21433" y="140970"/>
                  </a:lnTo>
                  <a:lnTo>
                    <a:pt x="17130" y="142240"/>
                  </a:lnTo>
                  <a:lnTo>
                    <a:pt x="16386" y="142240"/>
                  </a:lnTo>
                  <a:lnTo>
                    <a:pt x="11790" y="147320"/>
                  </a:lnTo>
                  <a:lnTo>
                    <a:pt x="6638" y="148590"/>
                  </a:lnTo>
                  <a:lnTo>
                    <a:pt x="774" y="153670"/>
                  </a:lnTo>
                  <a:lnTo>
                    <a:pt x="0" y="153670"/>
                  </a:lnTo>
                  <a:lnTo>
                    <a:pt x="314" y="156210"/>
                  </a:lnTo>
                  <a:lnTo>
                    <a:pt x="774" y="156210"/>
                  </a:lnTo>
                  <a:lnTo>
                    <a:pt x="3141" y="154940"/>
                  </a:lnTo>
                  <a:lnTo>
                    <a:pt x="4670" y="152400"/>
                  </a:lnTo>
                  <a:lnTo>
                    <a:pt x="8669" y="151130"/>
                  </a:lnTo>
                  <a:lnTo>
                    <a:pt x="9434" y="149860"/>
                  </a:lnTo>
                  <a:lnTo>
                    <a:pt x="14261" y="147320"/>
                  </a:lnTo>
                  <a:lnTo>
                    <a:pt x="17873" y="143510"/>
                  </a:lnTo>
                  <a:lnTo>
                    <a:pt x="23936" y="140970"/>
                  </a:lnTo>
                  <a:lnTo>
                    <a:pt x="25548" y="139700"/>
                  </a:lnTo>
                  <a:lnTo>
                    <a:pt x="29224" y="138430"/>
                  </a:lnTo>
                  <a:lnTo>
                    <a:pt x="30899" y="137160"/>
                  </a:lnTo>
                  <a:lnTo>
                    <a:pt x="33936" y="137160"/>
                  </a:lnTo>
                  <a:lnTo>
                    <a:pt x="34749" y="135890"/>
                  </a:lnTo>
                  <a:lnTo>
                    <a:pt x="33444" y="135890"/>
                  </a:lnTo>
                  <a:lnTo>
                    <a:pt x="30501" y="133350"/>
                  </a:lnTo>
                  <a:close/>
                </a:path>
                <a:path w="437515" h="194309">
                  <a:moveTo>
                    <a:pt x="373276" y="138430"/>
                  </a:moveTo>
                  <a:lnTo>
                    <a:pt x="365831" y="138430"/>
                  </a:lnTo>
                  <a:lnTo>
                    <a:pt x="365936" y="140970"/>
                  </a:lnTo>
                  <a:lnTo>
                    <a:pt x="364669" y="140970"/>
                  </a:lnTo>
                  <a:lnTo>
                    <a:pt x="364030" y="142240"/>
                  </a:lnTo>
                  <a:lnTo>
                    <a:pt x="361517" y="142240"/>
                  </a:lnTo>
                  <a:lnTo>
                    <a:pt x="361339" y="143510"/>
                  </a:lnTo>
                  <a:lnTo>
                    <a:pt x="359821" y="144780"/>
                  </a:lnTo>
                  <a:lnTo>
                    <a:pt x="358931" y="147320"/>
                  </a:lnTo>
                  <a:lnTo>
                    <a:pt x="356345" y="147320"/>
                  </a:lnTo>
                  <a:lnTo>
                    <a:pt x="355968" y="148590"/>
                  </a:lnTo>
                  <a:lnTo>
                    <a:pt x="354627" y="148590"/>
                  </a:lnTo>
                  <a:lnTo>
                    <a:pt x="353696" y="149860"/>
                  </a:lnTo>
                  <a:lnTo>
                    <a:pt x="361821" y="149860"/>
                  </a:lnTo>
                  <a:lnTo>
                    <a:pt x="362491" y="148590"/>
                  </a:lnTo>
                  <a:lnTo>
                    <a:pt x="362868" y="147320"/>
                  </a:lnTo>
                  <a:lnTo>
                    <a:pt x="358931" y="147320"/>
                  </a:lnTo>
                  <a:lnTo>
                    <a:pt x="356952" y="146050"/>
                  </a:lnTo>
                  <a:lnTo>
                    <a:pt x="363245" y="146050"/>
                  </a:lnTo>
                  <a:lnTo>
                    <a:pt x="363988" y="144780"/>
                  </a:lnTo>
                  <a:lnTo>
                    <a:pt x="366261" y="143510"/>
                  </a:lnTo>
                  <a:lnTo>
                    <a:pt x="366658" y="143510"/>
                  </a:lnTo>
                  <a:lnTo>
                    <a:pt x="368062" y="140970"/>
                  </a:lnTo>
                  <a:lnTo>
                    <a:pt x="371339" y="139700"/>
                  </a:lnTo>
                  <a:lnTo>
                    <a:pt x="373276" y="138430"/>
                  </a:lnTo>
                  <a:close/>
                </a:path>
                <a:path w="437515" h="194309">
                  <a:moveTo>
                    <a:pt x="363046" y="140970"/>
                  </a:moveTo>
                  <a:lnTo>
                    <a:pt x="362407" y="142240"/>
                  </a:lnTo>
                  <a:lnTo>
                    <a:pt x="364030" y="142240"/>
                  </a:lnTo>
                  <a:lnTo>
                    <a:pt x="363046" y="140970"/>
                  </a:lnTo>
                  <a:close/>
                </a:path>
                <a:path w="437515" h="194309">
                  <a:moveTo>
                    <a:pt x="108007" y="137160"/>
                  </a:moveTo>
                  <a:lnTo>
                    <a:pt x="101169" y="137160"/>
                  </a:lnTo>
                  <a:lnTo>
                    <a:pt x="103818" y="138430"/>
                  </a:lnTo>
                  <a:lnTo>
                    <a:pt x="109808" y="138430"/>
                  </a:lnTo>
                  <a:lnTo>
                    <a:pt x="108007" y="137160"/>
                  </a:lnTo>
                  <a:close/>
                </a:path>
                <a:path w="437515" h="194309">
                  <a:moveTo>
                    <a:pt x="433840" y="0"/>
                  </a:moveTo>
                  <a:lnTo>
                    <a:pt x="432384" y="0"/>
                  </a:lnTo>
                  <a:lnTo>
                    <a:pt x="431547" y="2540"/>
                  </a:lnTo>
                  <a:lnTo>
                    <a:pt x="433180" y="5080"/>
                  </a:lnTo>
                  <a:lnTo>
                    <a:pt x="434269" y="10160"/>
                  </a:lnTo>
                  <a:lnTo>
                    <a:pt x="434206" y="12700"/>
                  </a:lnTo>
                  <a:lnTo>
                    <a:pt x="434698" y="20320"/>
                  </a:lnTo>
                  <a:lnTo>
                    <a:pt x="432772" y="25400"/>
                  </a:lnTo>
                  <a:lnTo>
                    <a:pt x="431787" y="35560"/>
                  </a:lnTo>
                  <a:lnTo>
                    <a:pt x="431463" y="40640"/>
                  </a:lnTo>
                  <a:lnTo>
                    <a:pt x="428206" y="45720"/>
                  </a:lnTo>
                  <a:lnTo>
                    <a:pt x="429212" y="46990"/>
                  </a:lnTo>
                  <a:lnTo>
                    <a:pt x="426939" y="50800"/>
                  </a:lnTo>
                  <a:lnTo>
                    <a:pt x="426594" y="53340"/>
                  </a:lnTo>
                  <a:lnTo>
                    <a:pt x="425683" y="57150"/>
                  </a:lnTo>
                  <a:lnTo>
                    <a:pt x="426290" y="58420"/>
                  </a:lnTo>
                  <a:lnTo>
                    <a:pt x="425023" y="58420"/>
                  </a:lnTo>
                  <a:lnTo>
                    <a:pt x="424542" y="59690"/>
                  </a:lnTo>
                  <a:lnTo>
                    <a:pt x="424552" y="63500"/>
                  </a:lnTo>
                  <a:lnTo>
                    <a:pt x="423850" y="66040"/>
                  </a:lnTo>
                  <a:lnTo>
                    <a:pt x="422929" y="69850"/>
                  </a:lnTo>
                  <a:lnTo>
                    <a:pt x="420992" y="69850"/>
                  </a:lnTo>
                  <a:lnTo>
                    <a:pt x="419285" y="77470"/>
                  </a:lnTo>
                  <a:lnTo>
                    <a:pt x="415725" y="81280"/>
                  </a:lnTo>
                  <a:lnTo>
                    <a:pt x="412762" y="86360"/>
                  </a:lnTo>
                  <a:lnTo>
                    <a:pt x="411568" y="87630"/>
                  </a:lnTo>
                  <a:lnTo>
                    <a:pt x="407778" y="90170"/>
                  </a:lnTo>
                  <a:lnTo>
                    <a:pt x="408929" y="93980"/>
                  </a:lnTo>
                  <a:lnTo>
                    <a:pt x="407924" y="93980"/>
                  </a:lnTo>
                  <a:lnTo>
                    <a:pt x="404385" y="97790"/>
                  </a:lnTo>
                  <a:lnTo>
                    <a:pt x="401547" y="100330"/>
                  </a:lnTo>
                  <a:lnTo>
                    <a:pt x="400982" y="105410"/>
                  </a:lnTo>
                  <a:lnTo>
                    <a:pt x="400459" y="105410"/>
                  </a:lnTo>
                  <a:lnTo>
                    <a:pt x="397945" y="106680"/>
                  </a:lnTo>
                  <a:lnTo>
                    <a:pt x="396720" y="109220"/>
                  </a:lnTo>
                  <a:lnTo>
                    <a:pt x="395150" y="110490"/>
                  </a:lnTo>
                  <a:lnTo>
                    <a:pt x="394626" y="111760"/>
                  </a:lnTo>
                  <a:lnTo>
                    <a:pt x="394249" y="113030"/>
                  </a:lnTo>
                  <a:lnTo>
                    <a:pt x="393171" y="114300"/>
                  </a:lnTo>
                  <a:lnTo>
                    <a:pt x="393108" y="115570"/>
                  </a:lnTo>
                  <a:lnTo>
                    <a:pt x="392490" y="116840"/>
                  </a:lnTo>
                  <a:lnTo>
                    <a:pt x="389893" y="116840"/>
                  </a:lnTo>
                  <a:lnTo>
                    <a:pt x="389066" y="118110"/>
                  </a:lnTo>
                  <a:lnTo>
                    <a:pt x="387464" y="120650"/>
                  </a:lnTo>
                  <a:lnTo>
                    <a:pt x="385464" y="123190"/>
                  </a:lnTo>
                  <a:lnTo>
                    <a:pt x="382229" y="124460"/>
                  </a:lnTo>
                  <a:lnTo>
                    <a:pt x="382260" y="125730"/>
                  </a:lnTo>
                  <a:lnTo>
                    <a:pt x="382019" y="125730"/>
                  </a:lnTo>
                  <a:lnTo>
                    <a:pt x="382040" y="127000"/>
                  </a:lnTo>
                  <a:lnTo>
                    <a:pt x="381632" y="127000"/>
                  </a:lnTo>
                  <a:lnTo>
                    <a:pt x="380051" y="128270"/>
                  </a:lnTo>
                  <a:lnTo>
                    <a:pt x="378501" y="128270"/>
                  </a:lnTo>
                  <a:lnTo>
                    <a:pt x="377370" y="132080"/>
                  </a:lnTo>
                  <a:lnTo>
                    <a:pt x="376721" y="132080"/>
                  </a:lnTo>
                  <a:lnTo>
                    <a:pt x="373245" y="133350"/>
                  </a:lnTo>
                  <a:lnTo>
                    <a:pt x="371046" y="134620"/>
                  </a:lnTo>
                  <a:lnTo>
                    <a:pt x="369873" y="137160"/>
                  </a:lnTo>
                  <a:lnTo>
                    <a:pt x="369632" y="138430"/>
                  </a:lnTo>
                  <a:lnTo>
                    <a:pt x="373465" y="138430"/>
                  </a:lnTo>
                  <a:lnTo>
                    <a:pt x="374020" y="134620"/>
                  </a:lnTo>
                  <a:lnTo>
                    <a:pt x="377726" y="133350"/>
                  </a:lnTo>
                  <a:lnTo>
                    <a:pt x="380595" y="130810"/>
                  </a:lnTo>
                  <a:lnTo>
                    <a:pt x="381265" y="130810"/>
                  </a:lnTo>
                  <a:lnTo>
                    <a:pt x="384490" y="127000"/>
                  </a:lnTo>
                  <a:lnTo>
                    <a:pt x="387192" y="123190"/>
                  </a:lnTo>
                  <a:lnTo>
                    <a:pt x="392919" y="119380"/>
                  </a:lnTo>
                  <a:lnTo>
                    <a:pt x="395590" y="116840"/>
                  </a:lnTo>
                  <a:lnTo>
                    <a:pt x="396836" y="115570"/>
                  </a:lnTo>
                  <a:lnTo>
                    <a:pt x="397726" y="110490"/>
                  </a:lnTo>
                  <a:lnTo>
                    <a:pt x="399851" y="109220"/>
                  </a:lnTo>
                  <a:lnTo>
                    <a:pt x="402092" y="106680"/>
                  </a:lnTo>
                  <a:lnTo>
                    <a:pt x="402867" y="101600"/>
                  </a:lnTo>
                  <a:lnTo>
                    <a:pt x="405432" y="100330"/>
                  </a:lnTo>
                  <a:lnTo>
                    <a:pt x="409662" y="97790"/>
                  </a:lnTo>
                  <a:lnTo>
                    <a:pt x="410856" y="97790"/>
                  </a:lnTo>
                  <a:lnTo>
                    <a:pt x="410699" y="93980"/>
                  </a:lnTo>
                  <a:lnTo>
                    <a:pt x="414186" y="90170"/>
                  </a:lnTo>
                  <a:lnTo>
                    <a:pt x="415421" y="88900"/>
                  </a:lnTo>
                  <a:lnTo>
                    <a:pt x="415809" y="85090"/>
                  </a:lnTo>
                  <a:lnTo>
                    <a:pt x="416772" y="83820"/>
                  </a:lnTo>
                  <a:lnTo>
                    <a:pt x="420081" y="81280"/>
                  </a:lnTo>
                  <a:lnTo>
                    <a:pt x="422374" y="80010"/>
                  </a:lnTo>
                  <a:lnTo>
                    <a:pt x="422144" y="73660"/>
                  </a:lnTo>
                  <a:lnTo>
                    <a:pt x="423201" y="72390"/>
                  </a:lnTo>
                  <a:lnTo>
                    <a:pt x="424845" y="67310"/>
                  </a:lnTo>
                  <a:lnTo>
                    <a:pt x="426751" y="64770"/>
                  </a:lnTo>
                  <a:lnTo>
                    <a:pt x="426280" y="62230"/>
                  </a:lnTo>
                  <a:lnTo>
                    <a:pt x="427055" y="60960"/>
                  </a:lnTo>
                  <a:lnTo>
                    <a:pt x="428384" y="59690"/>
                  </a:lnTo>
                  <a:lnTo>
                    <a:pt x="428793" y="58420"/>
                  </a:lnTo>
                  <a:lnTo>
                    <a:pt x="428070" y="54610"/>
                  </a:lnTo>
                  <a:lnTo>
                    <a:pt x="429243" y="52070"/>
                  </a:lnTo>
                  <a:lnTo>
                    <a:pt x="431568" y="43180"/>
                  </a:lnTo>
                  <a:lnTo>
                    <a:pt x="434395" y="38100"/>
                  </a:lnTo>
                  <a:lnTo>
                    <a:pt x="435630" y="29210"/>
                  </a:lnTo>
                  <a:lnTo>
                    <a:pt x="435473" y="26670"/>
                  </a:lnTo>
                  <a:lnTo>
                    <a:pt x="435578" y="20320"/>
                  </a:lnTo>
                  <a:lnTo>
                    <a:pt x="436918" y="16510"/>
                  </a:lnTo>
                  <a:lnTo>
                    <a:pt x="435892" y="10160"/>
                  </a:lnTo>
                  <a:lnTo>
                    <a:pt x="436552" y="7620"/>
                  </a:lnTo>
                  <a:lnTo>
                    <a:pt x="433923" y="5080"/>
                  </a:lnTo>
                  <a:lnTo>
                    <a:pt x="434143" y="3810"/>
                  </a:lnTo>
                  <a:lnTo>
                    <a:pt x="433756" y="1270"/>
                  </a:lnTo>
                  <a:lnTo>
                    <a:pt x="433840" y="0"/>
                  </a:lnTo>
                  <a:close/>
                </a:path>
                <a:path w="437515" h="194309">
                  <a:moveTo>
                    <a:pt x="93578" y="133350"/>
                  </a:moveTo>
                  <a:lnTo>
                    <a:pt x="91075" y="133350"/>
                  </a:lnTo>
                  <a:lnTo>
                    <a:pt x="92478" y="134620"/>
                  </a:lnTo>
                  <a:lnTo>
                    <a:pt x="94604" y="135890"/>
                  </a:lnTo>
                  <a:lnTo>
                    <a:pt x="96143" y="137160"/>
                  </a:lnTo>
                  <a:lnTo>
                    <a:pt x="107515" y="137160"/>
                  </a:lnTo>
                  <a:lnTo>
                    <a:pt x="101777" y="135890"/>
                  </a:lnTo>
                  <a:lnTo>
                    <a:pt x="96771" y="134620"/>
                  </a:lnTo>
                  <a:lnTo>
                    <a:pt x="93578" y="133350"/>
                  </a:lnTo>
                  <a:close/>
                </a:path>
                <a:path w="437515" h="194309">
                  <a:moveTo>
                    <a:pt x="36375" y="133350"/>
                  </a:moveTo>
                  <a:lnTo>
                    <a:pt x="35841" y="133350"/>
                  </a:lnTo>
                  <a:lnTo>
                    <a:pt x="35192" y="134620"/>
                  </a:lnTo>
                  <a:lnTo>
                    <a:pt x="34040" y="134620"/>
                  </a:lnTo>
                  <a:lnTo>
                    <a:pt x="33444" y="135890"/>
                  </a:lnTo>
                  <a:lnTo>
                    <a:pt x="34749" y="135890"/>
                  </a:lnTo>
                  <a:lnTo>
                    <a:pt x="36375" y="133350"/>
                  </a:lnTo>
                  <a:close/>
                </a:path>
                <a:path w="437515" h="194309">
                  <a:moveTo>
                    <a:pt x="47862" y="128270"/>
                  </a:moveTo>
                  <a:lnTo>
                    <a:pt x="45506" y="133350"/>
                  </a:lnTo>
                  <a:lnTo>
                    <a:pt x="36375" y="133350"/>
                  </a:lnTo>
                  <a:lnTo>
                    <a:pt x="40459" y="135890"/>
                  </a:lnTo>
                  <a:lnTo>
                    <a:pt x="45852" y="133350"/>
                  </a:lnTo>
                  <a:lnTo>
                    <a:pt x="48040" y="132080"/>
                  </a:lnTo>
                  <a:lnTo>
                    <a:pt x="53663" y="130810"/>
                  </a:lnTo>
                  <a:lnTo>
                    <a:pt x="56867" y="129540"/>
                  </a:lnTo>
                  <a:lnTo>
                    <a:pt x="51610" y="129540"/>
                  </a:lnTo>
                  <a:lnTo>
                    <a:pt x="47862" y="128270"/>
                  </a:lnTo>
                  <a:close/>
                </a:path>
                <a:path w="437515" h="194309">
                  <a:moveTo>
                    <a:pt x="84405" y="128270"/>
                  </a:moveTo>
                  <a:lnTo>
                    <a:pt x="83149" y="128270"/>
                  </a:lnTo>
                  <a:lnTo>
                    <a:pt x="77840" y="130810"/>
                  </a:lnTo>
                  <a:lnTo>
                    <a:pt x="81170" y="130810"/>
                  </a:lnTo>
                  <a:lnTo>
                    <a:pt x="83829" y="132080"/>
                  </a:lnTo>
                  <a:lnTo>
                    <a:pt x="87159" y="134620"/>
                  </a:lnTo>
                  <a:lnTo>
                    <a:pt x="88499" y="134620"/>
                  </a:lnTo>
                  <a:lnTo>
                    <a:pt x="91075" y="133350"/>
                  </a:lnTo>
                  <a:lnTo>
                    <a:pt x="93578" y="133350"/>
                  </a:lnTo>
                  <a:lnTo>
                    <a:pt x="90384" y="132080"/>
                  </a:lnTo>
                  <a:lnTo>
                    <a:pt x="88416" y="132080"/>
                  </a:lnTo>
                  <a:lnTo>
                    <a:pt x="86971" y="130810"/>
                  </a:lnTo>
                  <a:lnTo>
                    <a:pt x="84405" y="128270"/>
                  </a:lnTo>
                  <a:close/>
                </a:path>
                <a:path w="437515" h="194309">
                  <a:moveTo>
                    <a:pt x="42103" y="132080"/>
                  </a:moveTo>
                  <a:lnTo>
                    <a:pt x="39517" y="133350"/>
                  </a:lnTo>
                  <a:lnTo>
                    <a:pt x="45506" y="133350"/>
                  </a:lnTo>
                  <a:lnTo>
                    <a:pt x="42103" y="132080"/>
                  </a:lnTo>
                  <a:close/>
                </a:path>
                <a:path w="437515" h="194309">
                  <a:moveTo>
                    <a:pt x="75966" y="129540"/>
                  </a:moveTo>
                  <a:lnTo>
                    <a:pt x="61087" y="129540"/>
                  </a:lnTo>
                  <a:lnTo>
                    <a:pt x="63327" y="132080"/>
                  </a:lnTo>
                  <a:lnTo>
                    <a:pt x="65778" y="130810"/>
                  </a:lnTo>
                  <a:lnTo>
                    <a:pt x="77840" y="130810"/>
                  </a:lnTo>
                  <a:lnTo>
                    <a:pt x="75966" y="129540"/>
                  </a:lnTo>
                  <a:close/>
                </a:path>
                <a:path w="437515" h="194309">
                  <a:moveTo>
                    <a:pt x="75055" y="130810"/>
                  </a:moveTo>
                  <a:lnTo>
                    <a:pt x="65778" y="130810"/>
                  </a:lnTo>
                  <a:lnTo>
                    <a:pt x="69987" y="132080"/>
                  </a:lnTo>
                  <a:lnTo>
                    <a:pt x="71673" y="132080"/>
                  </a:lnTo>
                  <a:lnTo>
                    <a:pt x="75055" y="130810"/>
                  </a:lnTo>
                  <a:close/>
                </a:path>
                <a:path w="437515" h="194309">
                  <a:moveTo>
                    <a:pt x="81170" y="130810"/>
                  </a:moveTo>
                  <a:lnTo>
                    <a:pt x="75055" y="130810"/>
                  </a:lnTo>
                  <a:lnTo>
                    <a:pt x="76824" y="132080"/>
                  </a:lnTo>
                  <a:lnTo>
                    <a:pt x="81170" y="130810"/>
                  </a:lnTo>
                  <a:close/>
                </a:path>
                <a:path w="437515" h="194309">
                  <a:moveTo>
                    <a:pt x="65024" y="127000"/>
                  </a:moveTo>
                  <a:lnTo>
                    <a:pt x="60584" y="128270"/>
                  </a:lnTo>
                  <a:lnTo>
                    <a:pt x="54270" y="128270"/>
                  </a:lnTo>
                  <a:lnTo>
                    <a:pt x="51610" y="129540"/>
                  </a:lnTo>
                  <a:lnTo>
                    <a:pt x="69526" y="129540"/>
                  </a:lnTo>
                  <a:lnTo>
                    <a:pt x="65024" y="127000"/>
                  </a:lnTo>
                  <a:close/>
                </a:path>
                <a:path w="437515" h="194309">
                  <a:moveTo>
                    <a:pt x="71756" y="128270"/>
                  </a:moveTo>
                  <a:lnTo>
                    <a:pt x="70039" y="129540"/>
                  </a:lnTo>
                  <a:lnTo>
                    <a:pt x="72908" y="129540"/>
                  </a:lnTo>
                  <a:lnTo>
                    <a:pt x="71756" y="128270"/>
                  </a:lnTo>
                  <a:close/>
                </a:path>
                <a:path w="437515" h="194309">
                  <a:moveTo>
                    <a:pt x="55495" y="127000"/>
                  </a:moveTo>
                  <a:lnTo>
                    <a:pt x="55160" y="128270"/>
                  </a:lnTo>
                  <a:lnTo>
                    <a:pt x="60584" y="128270"/>
                  </a:lnTo>
                  <a:lnTo>
                    <a:pt x="55495" y="127000"/>
                  </a:lnTo>
                  <a:close/>
                </a:path>
              </a:pathLst>
            </a:custGeom>
            <a:solidFill>
              <a:srgbClr val="D9CF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8819216" y="7873003"/>
              <a:ext cx="41910" cy="39370"/>
            </a:xfrm>
            <a:custGeom>
              <a:avLst/>
              <a:gdLst/>
              <a:ahLst/>
              <a:cxnLst/>
              <a:rect l="l" t="t" r="r" b="b"/>
              <a:pathLst>
                <a:path w="41909" h="39370">
                  <a:moveTo>
                    <a:pt x="2654" y="37376"/>
                  </a:moveTo>
                  <a:lnTo>
                    <a:pt x="1765" y="37909"/>
                  </a:lnTo>
                  <a:lnTo>
                    <a:pt x="889" y="38442"/>
                  </a:lnTo>
                  <a:lnTo>
                    <a:pt x="0" y="38976"/>
                  </a:lnTo>
                  <a:lnTo>
                    <a:pt x="1079" y="38773"/>
                  </a:lnTo>
                  <a:lnTo>
                    <a:pt x="2565" y="39243"/>
                  </a:lnTo>
                  <a:lnTo>
                    <a:pt x="2654" y="37376"/>
                  </a:lnTo>
                  <a:close/>
                </a:path>
                <a:path w="41909" h="39370">
                  <a:moveTo>
                    <a:pt x="8039" y="33934"/>
                  </a:moveTo>
                  <a:lnTo>
                    <a:pt x="7835" y="32334"/>
                  </a:lnTo>
                  <a:lnTo>
                    <a:pt x="7251" y="33388"/>
                  </a:lnTo>
                  <a:lnTo>
                    <a:pt x="5715" y="33782"/>
                  </a:lnTo>
                  <a:lnTo>
                    <a:pt x="5753" y="35280"/>
                  </a:lnTo>
                  <a:lnTo>
                    <a:pt x="6553" y="34366"/>
                  </a:lnTo>
                  <a:lnTo>
                    <a:pt x="8039" y="33934"/>
                  </a:lnTo>
                  <a:close/>
                </a:path>
                <a:path w="41909" h="39370">
                  <a:moveTo>
                    <a:pt x="16344" y="28613"/>
                  </a:moveTo>
                  <a:lnTo>
                    <a:pt x="16256" y="26568"/>
                  </a:lnTo>
                  <a:lnTo>
                    <a:pt x="15722" y="27355"/>
                  </a:lnTo>
                  <a:lnTo>
                    <a:pt x="14986" y="27762"/>
                  </a:lnTo>
                  <a:lnTo>
                    <a:pt x="14020" y="27673"/>
                  </a:lnTo>
                  <a:lnTo>
                    <a:pt x="15532" y="28841"/>
                  </a:lnTo>
                  <a:lnTo>
                    <a:pt x="16344" y="28613"/>
                  </a:lnTo>
                  <a:close/>
                </a:path>
                <a:path w="41909" h="39370">
                  <a:moveTo>
                    <a:pt x="27978" y="16840"/>
                  </a:moveTo>
                  <a:lnTo>
                    <a:pt x="26098" y="17386"/>
                  </a:lnTo>
                  <a:lnTo>
                    <a:pt x="24345" y="18084"/>
                  </a:lnTo>
                  <a:lnTo>
                    <a:pt x="24079" y="20383"/>
                  </a:lnTo>
                  <a:lnTo>
                    <a:pt x="27978" y="16840"/>
                  </a:lnTo>
                  <a:close/>
                </a:path>
                <a:path w="41909" h="39370">
                  <a:moveTo>
                    <a:pt x="29578" y="13462"/>
                  </a:moveTo>
                  <a:lnTo>
                    <a:pt x="28041" y="13703"/>
                  </a:lnTo>
                  <a:lnTo>
                    <a:pt x="28295" y="14833"/>
                  </a:lnTo>
                  <a:lnTo>
                    <a:pt x="28371" y="15875"/>
                  </a:lnTo>
                  <a:lnTo>
                    <a:pt x="29171" y="14262"/>
                  </a:lnTo>
                  <a:lnTo>
                    <a:pt x="29578" y="13462"/>
                  </a:lnTo>
                  <a:close/>
                </a:path>
                <a:path w="41909" h="39370">
                  <a:moveTo>
                    <a:pt x="41465" y="1752"/>
                  </a:moveTo>
                  <a:lnTo>
                    <a:pt x="41452" y="0"/>
                  </a:lnTo>
                  <a:lnTo>
                    <a:pt x="40398" y="1257"/>
                  </a:lnTo>
                  <a:lnTo>
                    <a:pt x="39941" y="2794"/>
                  </a:lnTo>
                  <a:lnTo>
                    <a:pt x="39471" y="4318"/>
                  </a:lnTo>
                  <a:lnTo>
                    <a:pt x="41236" y="3390"/>
                  </a:lnTo>
                  <a:lnTo>
                    <a:pt x="41465" y="1752"/>
                  </a:lnTo>
                  <a:close/>
                </a:path>
              </a:pathLst>
            </a:custGeom>
            <a:solidFill>
              <a:srgbClr val="DACF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8778653" y="793221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03" y="0"/>
                  </a:moveTo>
                  <a:lnTo>
                    <a:pt x="502" y="136"/>
                  </a:lnTo>
                  <a:lnTo>
                    <a:pt x="0" y="492"/>
                  </a:lnTo>
                  <a:lnTo>
                    <a:pt x="586" y="1455"/>
                  </a:lnTo>
                  <a:lnTo>
                    <a:pt x="1518" y="1340"/>
                  </a:lnTo>
                  <a:lnTo>
                    <a:pt x="1465" y="670"/>
                  </a:lnTo>
                  <a:lnTo>
                    <a:pt x="1403" y="0"/>
                  </a:lnTo>
                  <a:close/>
                </a:path>
              </a:pathLst>
            </a:custGeom>
            <a:solidFill>
              <a:srgbClr val="D9CF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8828013" y="790396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586" y="0"/>
                  </a:moveTo>
                  <a:lnTo>
                    <a:pt x="0" y="816"/>
                  </a:lnTo>
                  <a:lnTo>
                    <a:pt x="764" y="638"/>
                  </a:lnTo>
                  <a:lnTo>
                    <a:pt x="1685" y="994"/>
                  </a:lnTo>
                  <a:lnTo>
                    <a:pt x="2272" y="178"/>
                  </a:lnTo>
                  <a:lnTo>
                    <a:pt x="1497" y="345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DACF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8628166" y="7564251"/>
              <a:ext cx="27305" cy="99695"/>
            </a:xfrm>
            <a:custGeom>
              <a:avLst/>
              <a:gdLst/>
              <a:ahLst/>
              <a:cxnLst/>
              <a:rect l="l" t="t" r="r" b="b"/>
              <a:pathLst>
                <a:path w="27305" h="99695">
                  <a:moveTo>
                    <a:pt x="25507" y="0"/>
                  </a:moveTo>
                  <a:lnTo>
                    <a:pt x="23538" y="3612"/>
                  </a:lnTo>
                  <a:lnTo>
                    <a:pt x="22187" y="6816"/>
                  </a:lnTo>
                  <a:lnTo>
                    <a:pt x="22512" y="8313"/>
                  </a:lnTo>
                  <a:lnTo>
                    <a:pt x="21946" y="16114"/>
                  </a:lnTo>
                  <a:lnTo>
                    <a:pt x="18617" y="20554"/>
                  </a:lnTo>
                  <a:lnTo>
                    <a:pt x="19077" y="22899"/>
                  </a:lnTo>
                  <a:lnTo>
                    <a:pt x="17632" y="24910"/>
                  </a:lnTo>
                  <a:lnTo>
                    <a:pt x="17737" y="25412"/>
                  </a:lnTo>
                  <a:lnTo>
                    <a:pt x="14868" y="27245"/>
                  </a:lnTo>
                  <a:lnTo>
                    <a:pt x="16135" y="30082"/>
                  </a:lnTo>
                  <a:lnTo>
                    <a:pt x="14428" y="36428"/>
                  </a:lnTo>
                  <a:lnTo>
                    <a:pt x="9413" y="43611"/>
                  </a:lnTo>
                  <a:lnTo>
                    <a:pt x="2094" y="62867"/>
                  </a:lnTo>
                  <a:lnTo>
                    <a:pt x="2921" y="67390"/>
                  </a:lnTo>
                  <a:lnTo>
                    <a:pt x="2115" y="68291"/>
                  </a:lnTo>
                  <a:lnTo>
                    <a:pt x="1738" y="69118"/>
                  </a:lnTo>
                  <a:lnTo>
                    <a:pt x="1141" y="70688"/>
                  </a:lnTo>
                  <a:lnTo>
                    <a:pt x="1622" y="72374"/>
                  </a:lnTo>
                  <a:lnTo>
                    <a:pt x="1455" y="75338"/>
                  </a:lnTo>
                  <a:lnTo>
                    <a:pt x="0" y="75976"/>
                  </a:lnTo>
                  <a:lnTo>
                    <a:pt x="1570" y="80814"/>
                  </a:lnTo>
                  <a:lnTo>
                    <a:pt x="2858" y="83578"/>
                  </a:lnTo>
                  <a:lnTo>
                    <a:pt x="3539" y="84657"/>
                  </a:lnTo>
                  <a:lnTo>
                    <a:pt x="3581" y="87013"/>
                  </a:lnTo>
                  <a:lnTo>
                    <a:pt x="4135" y="87892"/>
                  </a:lnTo>
                  <a:lnTo>
                    <a:pt x="6628" y="89452"/>
                  </a:lnTo>
                  <a:lnTo>
                    <a:pt x="7308" y="91473"/>
                  </a:lnTo>
                  <a:lnTo>
                    <a:pt x="11329" y="94929"/>
                  </a:lnTo>
                  <a:lnTo>
                    <a:pt x="13256" y="98080"/>
                  </a:lnTo>
                  <a:lnTo>
                    <a:pt x="16659" y="99473"/>
                  </a:lnTo>
                  <a:lnTo>
                    <a:pt x="16481" y="96447"/>
                  </a:lnTo>
                  <a:lnTo>
                    <a:pt x="15852" y="93421"/>
                  </a:lnTo>
                  <a:lnTo>
                    <a:pt x="11528" y="89484"/>
                  </a:lnTo>
                  <a:lnTo>
                    <a:pt x="11308" y="87337"/>
                  </a:lnTo>
                  <a:lnTo>
                    <a:pt x="11821" y="81809"/>
                  </a:lnTo>
                  <a:lnTo>
                    <a:pt x="11884" y="78678"/>
                  </a:lnTo>
                  <a:lnTo>
                    <a:pt x="10722" y="73851"/>
                  </a:lnTo>
                  <a:lnTo>
                    <a:pt x="10942" y="72270"/>
                  </a:lnTo>
                  <a:lnTo>
                    <a:pt x="13716" y="66657"/>
                  </a:lnTo>
                  <a:lnTo>
                    <a:pt x="14250" y="62019"/>
                  </a:lnTo>
                  <a:lnTo>
                    <a:pt x="17580" y="56982"/>
                  </a:lnTo>
                  <a:lnTo>
                    <a:pt x="16962" y="56322"/>
                  </a:lnTo>
                  <a:lnTo>
                    <a:pt x="16784" y="55537"/>
                  </a:lnTo>
                  <a:lnTo>
                    <a:pt x="16240" y="54783"/>
                  </a:lnTo>
                  <a:lnTo>
                    <a:pt x="18303" y="51673"/>
                  </a:lnTo>
                  <a:lnTo>
                    <a:pt x="18659" y="48951"/>
                  </a:lnTo>
                  <a:lnTo>
                    <a:pt x="20585" y="44982"/>
                  </a:lnTo>
                  <a:lnTo>
                    <a:pt x="20439" y="38679"/>
                  </a:lnTo>
                  <a:lnTo>
                    <a:pt x="21632" y="35936"/>
                  </a:lnTo>
                  <a:lnTo>
                    <a:pt x="21392" y="31046"/>
                  </a:lnTo>
                  <a:lnTo>
                    <a:pt x="21507" y="28868"/>
                  </a:lnTo>
                  <a:lnTo>
                    <a:pt x="22920" y="24543"/>
                  </a:lnTo>
                  <a:lnTo>
                    <a:pt x="22449" y="21737"/>
                  </a:lnTo>
                  <a:lnTo>
                    <a:pt x="24365" y="16355"/>
                  </a:lnTo>
                  <a:lnTo>
                    <a:pt x="22533" y="11727"/>
                  </a:lnTo>
                  <a:lnTo>
                    <a:pt x="27161" y="9622"/>
                  </a:lnTo>
                  <a:lnTo>
                    <a:pt x="25224" y="9182"/>
                  </a:lnTo>
                  <a:lnTo>
                    <a:pt x="23863" y="6418"/>
                  </a:lnTo>
                  <a:lnTo>
                    <a:pt x="25726" y="1675"/>
                  </a:lnTo>
                  <a:lnTo>
                    <a:pt x="25507" y="0"/>
                  </a:lnTo>
                  <a:close/>
                </a:path>
              </a:pathLst>
            </a:custGeom>
            <a:solidFill>
              <a:srgbClr val="C7B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8652626" y="753208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59" y="0"/>
                  </a:moveTo>
                  <a:lnTo>
                    <a:pt x="502" y="0"/>
                  </a:lnTo>
                  <a:lnTo>
                    <a:pt x="345" y="10"/>
                  </a:lnTo>
                  <a:lnTo>
                    <a:pt x="198" y="240"/>
                  </a:lnTo>
                  <a:lnTo>
                    <a:pt x="0" y="429"/>
                  </a:lnTo>
                  <a:lnTo>
                    <a:pt x="188" y="607"/>
                  </a:lnTo>
                  <a:lnTo>
                    <a:pt x="324" y="837"/>
                  </a:lnTo>
                  <a:lnTo>
                    <a:pt x="481" y="858"/>
                  </a:lnTo>
                  <a:lnTo>
                    <a:pt x="816" y="910"/>
                  </a:lnTo>
                  <a:lnTo>
                    <a:pt x="1036" y="670"/>
                  </a:lnTo>
                  <a:lnTo>
                    <a:pt x="963" y="356"/>
                  </a:lnTo>
                  <a:lnTo>
                    <a:pt x="931" y="198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C7B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8624019" y="7862650"/>
              <a:ext cx="338455" cy="207010"/>
            </a:xfrm>
            <a:custGeom>
              <a:avLst/>
              <a:gdLst/>
              <a:ahLst/>
              <a:cxnLst/>
              <a:rect l="l" t="t" r="r" b="b"/>
              <a:pathLst>
                <a:path w="338455" h="207009">
                  <a:moveTo>
                    <a:pt x="338377" y="0"/>
                  </a:moveTo>
                  <a:lnTo>
                    <a:pt x="334084" y="816"/>
                  </a:lnTo>
                  <a:lnTo>
                    <a:pt x="334220" y="4010"/>
                  </a:lnTo>
                  <a:lnTo>
                    <a:pt x="332743" y="14753"/>
                  </a:lnTo>
                  <a:lnTo>
                    <a:pt x="331895" y="22721"/>
                  </a:lnTo>
                  <a:lnTo>
                    <a:pt x="327906" y="31821"/>
                  </a:lnTo>
                  <a:lnTo>
                    <a:pt x="326838" y="33171"/>
                  </a:lnTo>
                  <a:lnTo>
                    <a:pt x="323613" y="35255"/>
                  </a:lnTo>
                  <a:lnTo>
                    <a:pt x="322440" y="36909"/>
                  </a:lnTo>
                  <a:lnTo>
                    <a:pt x="321173" y="42637"/>
                  </a:lnTo>
                  <a:lnTo>
                    <a:pt x="317424" y="50647"/>
                  </a:lnTo>
                  <a:lnTo>
                    <a:pt x="314828" y="53474"/>
                  </a:lnTo>
                  <a:lnTo>
                    <a:pt x="314000" y="54951"/>
                  </a:lnTo>
                  <a:lnTo>
                    <a:pt x="313686" y="58260"/>
                  </a:lnTo>
                  <a:lnTo>
                    <a:pt x="312985" y="59464"/>
                  </a:lnTo>
                  <a:lnTo>
                    <a:pt x="310660" y="60961"/>
                  </a:lnTo>
                  <a:lnTo>
                    <a:pt x="309906" y="61935"/>
                  </a:lnTo>
                  <a:lnTo>
                    <a:pt x="308346" y="64992"/>
                  </a:lnTo>
                  <a:lnTo>
                    <a:pt x="306964" y="66532"/>
                  </a:lnTo>
                  <a:lnTo>
                    <a:pt x="303425" y="69442"/>
                  </a:lnTo>
                  <a:lnTo>
                    <a:pt x="302996" y="72071"/>
                  </a:lnTo>
                  <a:lnTo>
                    <a:pt x="297519" y="76866"/>
                  </a:lnTo>
                  <a:lnTo>
                    <a:pt x="295970" y="81484"/>
                  </a:lnTo>
                  <a:lnTo>
                    <a:pt x="286755" y="94855"/>
                  </a:lnTo>
                  <a:lnTo>
                    <a:pt x="285038" y="96332"/>
                  </a:lnTo>
                  <a:lnTo>
                    <a:pt x="280567" y="98876"/>
                  </a:lnTo>
                  <a:lnTo>
                    <a:pt x="270452" y="108122"/>
                  </a:lnTo>
                  <a:lnTo>
                    <a:pt x="264316" y="113483"/>
                  </a:lnTo>
                  <a:lnTo>
                    <a:pt x="252767" y="124341"/>
                  </a:lnTo>
                  <a:lnTo>
                    <a:pt x="247249" y="127514"/>
                  </a:lnTo>
                  <a:lnTo>
                    <a:pt x="245290" y="128959"/>
                  </a:lnTo>
                  <a:lnTo>
                    <a:pt x="243249" y="132362"/>
                  </a:lnTo>
                  <a:lnTo>
                    <a:pt x="238631" y="133755"/>
                  </a:lnTo>
                  <a:lnTo>
                    <a:pt x="236882" y="134833"/>
                  </a:lnTo>
                  <a:lnTo>
                    <a:pt x="225194" y="144025"/>
                  </a:lnTo>
                  <a:lnTo>
                    <a:pt x="209920" y="155398"/>
                  </a:lnTo>
                  <a:lnTo>
                    <a:pt x="204559" y="158822"/>
                  </a:lnTo>
                  <a:lnTo>
                    <a:pt x="197596" y="161209"/>
                  </a:lnTo>
                  <a:lnTo>
                    <a:pt x="193156" y="165764"/>
                  </a:lnTo>
                  <a:lnTo>
                    <a:pt x="187219" y="166330"/>
                  </a:lnTo>
                  <a:lnTo>
                    <a:pt x="178046" y="171094"/>
                  </a:lnTo>
                  <a:lnTo>
                    <a:pt x="173596" y="172842"/>
                  </a:lnTo>
                  <a:lnTo>
                    <a:pt x="167073" y="176895"/>
                  </a:lnTo>
                  <a:lnTo>
                    <a:pt x="164445" y="177827"/>
                  </a:lnTo>
                  <a:lnTo>
                    <a:pt x="159178" y="177711"/>
                  </a:lnTo>
                  <a:lnTo>
                    <a:pt x="150330" y="182151"/>
                  </a:lnTo>
                  <a:lnTo>
                    <a:pt x="145241" y="183994"/>
                  </a:lnTo>
                  <a:lnTo>
                    <a:pt x="140016" y="187879"/>
                  </a:lnTo>
                  <a:lnTo>
                    <a:pt x="138016" y="188674"/>
                  </a:lnTo>
                  <a:lnTo>
                    <a:pt x="131671" y="190423"/>
                  </a:lnTo>
                  <a:lnTo>
                    <a:pt x="118836" y="193261"/>
                  </a:lnTo>
                  <a:lnTo>
                    <a:pt x="106415" y="195575"/>
                  </a:lnTo>
                  <a:lnTo>
                    <a:pt x="100520" y="196967"/>
                  </a:lnTo>
                  <a:lnTo>
                    <a:pt x="88887" y="199229"/>
                  </a:lnTo>
                  <a:lnTo>
                    <a:pt x="83589" y="201972"/>
                  </a:lnTo>
                  <a:lnTo>
                    <a:pt x="73777" y="202077"/>
                  </a:lnTo>
                  <a:lnTo>
                    <a:pt x="70133" y="200611"/>
                  </a:lnTo>
                  <a:lnTo>
                    <a:pt x="65066" y="200454"/>
                  </a:lnTo>
                  <a:lnTo>
                    <a:pt x="63872" y="200224"/>
                  </a:lnTo>
                  <a:lnTo>
                    <a:pt x="57547" y="200622"/>
                  </a:lnTo>
                  <a:lnTo>
                    <a:pt x="52542" y="200213"/>
                  </a:lnTo>
                  <a:lnTo>
                    <a:pt x="44731" y="197753"/>
                  </a:lnTo>
                  <a:lnTo>
                    <a:pt x="38354" y="194821"/>
                  </a:lnTo>
                  <a:lnTo>
                    <a:pt x="33234" y="193020"/>
                  </a:lnTo>
                  <a:lnTo>
                    <a:pt x="22857" y="190172"/>
                  </a:lnTo>
                  <a:lnTo>
                    <a:pt x="18114" y="187973"/>
                  </a:lnTo>
                  <a:lnTo>
                    <a:pt x="11036" y="181858"/>
                  </a:lnTo>
                  <a:lnTo>
                    <a:pt x="8198" y="179052"/>
                  </a:lnTo>
                  <a:lnTo>
                    <a:pt x="3371" y="176612"/>
                  </a:lnTo>
                  <a:lnTo>
                    <a:pt x="2869" y="174832"/>
                  </a:lnTo>
                  <a:lnTo>
                    <a:pt x="1130" y="174874"/>
                  </a:lnTo>
                  <a:lnTo>
                    <a:pt x="0" y="176706"/>
                  </a:lnTo>
                  <a:lnTo>
                    <a:pt x="1078" y="177889"/>
                  </a:lnTo>
                  <a:lnTo>
                    <a:pt x="3476" y="179910"/>
                  </a:lnTo>
                  <a:lnTo>
                    <a:pt x="4900" y="180518"/>
                  </a:lnTo>
                  <a:lnTo>
                    <a:pt x="5989" y="183690"/>
                  </a:lnTo>
                  <a:lnTo>
                    <a:pt x="9633" y="186245"/>
                  </a:lnTo>
                  <a:lnTo>
                    <a:pt x="10408" y="187072"/>
                  </a:lnTo>
                  <a:lnTo>
                    <a:pt x="10910" y="188130"/>
                  </a:lnTo>
                  <a:lnTo>
                    <a:pt x="21098" y="194999"/>
                  </a:lnTo>
                  <a:lnTo>
                    <a:pt x="34229" y="196548"/>
                  </a:lnTo>
                  <a:lnTo>
                    <a:pt x="40082" y="200046"/>
                  </a:lnTo>
                  <a:lnTo>
                    <a:pt x="51139" y="205323"/>
                  </a:lnTo>
                  <a:lnTo>
                    <a:pt x="56322" y="205794"/>
                  </a:lnTo>
                  <a:lnTo>
                    <a:pt x="69694" y="206014"/>
                  </a:lnTo>
                  <a:lnTo>
                    <a:pt x="77851" y="206454"/>
                  </a:lnTo>
                  <a:lnTo>
                    <a:pt x="91578" y="205051"/>
                  </a:lnTo>
                  <a:lnTo>
                    <a:pt x="97368" y="205501"/>
                  </a:lnTo>
                  <a:lnTo>
                    <a:pt x="107525" y="202140"/>
                  </a:lnTo>
                  <a:lnTo>
                    <a:pt x="112363" y="201187"/>
                  </a:lnTo>
                  <a:lnTo>
                    <a:pt x="121284" y="200821"/>
                  </a:lnTo>
                  <a:lnTo>
                    <a:pt x="130676" y="197302"/>
                  </a:lnTo>
                  <a:lnTo>
                    <a:pt x="132362" y="197323"/>
                  </a:lnTo>
                  <a:lnTo>
                    <a:pt x="134058" y="196967"/>
                  </a:lnTo>
                  <a:lnTo>
                    <a:pt x="134383" y="197229"/>
                  </a:lnTo>
                  <a:lnTo>
                    <a:pt x="134686" y="197187"/>
                  </a:lnTo>
                  <a:lnTo>
                    <a:pt x="134980" y="196894"/>
                  </a:lnTo>
                  <a:lnTo>
                    <a:pt x="139503" y="195962"/>
                  </a:lnTo>
                  <a:lnTo>
                    <a:pt x="143220" y="192967"/>
                  </a:lnTo>
                  <a:lnTo>
                    <a:pt x="151744" y="191941"/>
                  </a:lnTo>
                  <a:lnTo>
                    <a:pt x="155524" y="190203"/>
                  </a:lnTo>
                  <a:lnTo>
                    <a:pt x="159251" y="187125"/>
                  </a:lnTo>
                  <a:lnTo>
                    <a:pt x="160078" y="186654"/>
                  </a:lnTo>
                  <a:lnTo>
                    <a:pt x="163932" y="186078"/>
                  </a:lnTo>
                  <a:lnTo>
                    <a:pt x="166539" y="184465"/>
                  </a:lnTo>
                  <a:lnTo>
                    <a:pt x="171638" y="182507"/>
                  </a:lnTo>
                  <a:lnTo>
                    <a:pt x="173355" y="180685"/>
                  </a:lnTo>
                  <a:lnTo>
                    <a:pt x="175806" y="179952"/>
                  </a:lnTo>
                  <a:lnTo>
                    <a:pt x="182236" y="177626"/>
                  </a:lnTo>
                  <a:lnTo>
                    <a:pt x="188405" y="174740"/>
                  </a:lnTo>
                  <a:lnTo>
                    <a:pt x="203040" y="166727"/>
                  </a:lnTo>
                  <a:lnTo>
                    <a:pt x="205459" y="164759"/>
                  </a:lnTo>
                  <a:lnTo>
                    <a:pt x="210182" y="163649"/>
                  </a:lnTo>
                  <a:lnTo>
                    <a:pt x="211155" y="161953"/>
                  </a:lnTo>
                  <a:lnTo>
                    <a:pt x="221228" y="156623"/>
                  </a:lnTo>
                  <a:lnTo>
                    <a:pt x="229301" y="149534"/>
                  </a:lnTo>
                  <a:lnTo>
                    <a:pt x="234505" y="146613"/>
                  </a:lnTo>
                  <a:lnTo>
                    <a:pt x="242191" y="140362"/>
                  </a:lnTo>
                  <a:lnTo>
                    <a:pt x="245228" y="137650"/>
                  </a:lnTo>
                  <a:lnTo>
                    <a:pt x="250735" y="132016"/>
                  </a:lnTo>
                  <a:lnTo>
                    <a:pt x="254086" y="130111"/>
                  </a:lnTo>
                  <a:lnTo>
                    <a:pt x="260745" y="125315"/>
                  </a:lnTo>
                  <a:lnTo>
                    <a:pt x="264505" y="122907"/>
                  </a:lnTo>
                  <a:lnTo>
                    <a:pt x="268033" y="116844"/>
                  </a:lnTo>
                  <a:lnTo>
                    <a:pt x="269887" y="115253"/>
                  </a:lnTo>
                  <a:lnTo>
                    <a:pt x="274797" y="111891"/>
                  </a:lnTo>
                  <a:lnTo>
                    <a:pt x="281530" y="104771"/>
                  </a:lnTo>
                  <a:lnTo>
                    <a:pt x="283687" y="103180"/>
                  </a:lnTo>
                  <a:lnTo>
                    <a:pt x="288818" y="100876"/>
                  </a:lnTo>
                  <a:lnTo>
                    <a:pt x="291122" y="99054"/>
                  </a:lnTo>
                  <a:lnTo>
                    <a:pt x="294378" y="94426"/>
                  </a:lnTo>
                  <a:lnTo>
                    <a:pt x="296294" y="92227"/>
                  </a:lnTo>
                  <a:lnTo>
                    <a:pt x="299959" y="86657"/>
                  </a:lnTo>
                  <a:lnTo>
                    <a:pt x="302765" y="84112"/>
                  </a:lnTo>
                  <a:lnTo>
                    <a:pt x="306158" y="77725"/>
                  </a:lnTo>
                  <a:lnTo>
                    <a:pt x="308304" y="75013"/>
                  </a:lnTo>
                  <a:lnTo>
                    <a:pt x="310053" y="70521"/>
                  </a:lnTo>
                  <a:lnTo>
                    <a:pt x="311718" y="68280"/>
                  </a:lnTo>
                  <a:lnTo>
                    <a:pt x="313603" y="66113"/>
                  </a:lnTo>
                  <a:lnTo>
                    <a:pt x="315163" y="63767"/>
                  </a:lnTo>
                  <a:lnTo>
                    <a:pt x="318482" y="56930"/>
                  </a:lnTo>
                  <a:lnTo>
                    <a:pt x="327937" y="42501"/>
                  </a:lnTo>
                  <a:lnTo>
                    <a:pt x="330052" y="37203"/>
                  </a:lnTo>
                  <a:lnTo>
                    <a:pt x="329937" y="35192"/>
                  </a:lnTo>
                  <a:lnTo>
                    <a:pt x="331968" y="30574"/>
                  </a:lnTo>
                  <a:lnTo>
                    <a:pt x="332628" y="27444"/>
                  </a:lnTo>
                  <a:lnTo>
                    <a:pt x="334220" y="21810"/>
                  </a:lnTo>
                  <a:lnTo>
                    <a:pt x="334471" y="19203"/>
                  </a:lnTo>
                  <a:lnTo>
                    <a:pt x="334492" y="14104"/>
                  </a:lnTo>
                  <a:lnTo>
                    <a:pt x="334879" y="11622"/>
                  </a:lnTo>
                  <a:lnTo>
                    <a:pt x="335047" y="8366"/>
                  </a:lnTo>
                  <a:lnTo>
                    <a:pt x="335277" y="7486"/>
                  </a:lnTo>
                  <a:lnTo>
                    <a:pt x="336586" y="6020"/>
                  </a:lnTo>
                  <a:lnTo>
                    <a:pt x="336680" y="5329"/>
                  </a:lnTo>
                  <a:lnTo>
                    <a:pt x="335466" y="3266"/>
                  </a:lnTo>
                  <a:lnTo>
                    <a:pt x="336000" y="2272"/>
                  </a:lnTo>
                  <a:lnTo>
                    <a:pt x="337518" y="1183"/>
                  </a:lnTo>
                  <a:lnTo>
                    <a:pt x="338398" y="1005"/>
                  </a:lnTo>
                  <a:lnTo>
                    <a:pt x="338377" y="0"/>
                  </a:lnTo>
                  <a:close/>
                </a:path>
              </a:pathLst>
            </a:custGeom>
            <a:solidFill>
              <a:srgbClr val="ADA4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8757774" y="805954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1235" y="0"/>
                  </a:moveTo>
                  <a:lnTo>
                    <a:pt x="931" y="20"/>
                  </a:lnTo>
                  <a:lnTo>
                    <a:pt x="617" y="52"/>
                  </a:lnTo>
                  <a:lnTo>
                    <a:pt x="314" y="73"/>
                  </a:lnTo>
                  <a:lnTo>
                    <a:pt x="0" y="732"/>
                  </a:lnTo>
                  <a:lnTo>
                    <a:pt x="125" y="1214"/>
                  </a:lnTo>
                  <a:lnTo>
                    <a:pt x="879" y="1424"/>
                  </a:lnTo>
                  <a:lnTo>
                    <a:pt x="1005" y="942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ABA2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2" name="object 26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510536" y="7425753"/>
              <a:ext cx="192758" cy="251018"/>
            </a:xfrm>
            <a:prstGeom prst="rect">
              <a:avLst/>
            </a:prstGeom>
          </p:spPr>
        </p:pic>
        <p:sp>
          <p:nvSpPr>
            <p:cNvPr id="263" name="object 263"/>
            <p:cNvSpPr/>
            <p:nvPr/>
          </p:nvSpPr>
          <p:spPr>
            <a:xfrm>
              <a:off x="18247915" y="7855007"/>
              <a:ext cx="669290" cy="241935"/>
            </a:xfrm>
            <a:custGeom>
              <a:avLst/>
              <a:gdLst/>
              <a:ahLst/>
              <a:cxnLst/>
              <a:rect l="l" t="t" r="r" b="b"/>
              <a:pathLst>
                <a:path w="669290" h="241934">
                  <a:moveTo>
                    <a:pt x="667717" y="0"/>
                  </a:moveTo>
                  <a:lnTo>
                    <a:pt x="666880" y="1884"/>
                  </a:lnTo>
                  <a:lnTo>
                    <a:pt x="662629" y="9162"/>
                  </a:lnTo>
                  <a:lnTo>
                    <a:pt x="657864" y="13559"/>
                  </a:lnTo>
                  <a:lnTo>
                    <a:pt x="654702" y="24355"/>
                  </a:lnTo>
                  <a:lnTo>
                    <a:pt x="651016" y="29548"/>
                  </a:lnTo>
                  <a:lnTo>
                    <a:pt x="650022" y="32250"/>
                  </a:lnTo>
                  <a:lnTo>
                    <a:pt x="647100" y="36648"/>
                  </a:lnTo>
                  <a:lnTo>
                    <a:pt x="646315" y="39066"/>
                  </a:lnTo>
                  <a:lnTo>
                    <a:pt x="643079" y="39956"/>
                  </a:lnTo>
                  <a:lnTo>
                    <a:pt x="642608" y="41003"/>
                  </a:lnTo>
                  <a:lnTo>
                    <a:pt x="642598" y="42522"/>
                  </a:lnTo>
                  <a:lnTo>
                    <a:pt x="640315" y="43401"/>
                  </a:lnTo>
                  <a:lnTo>
                    <a:pt x="639530" y="44270"/>
                  </a:lnTo>
                  <a:lnTo>
                    <a:pt x="639184" y="45422"/>
                  </a:lnTo>
                  <a:lnTo>
                    <a:pt x="638001" y="47213"/>
                  </a:lnTo>
                  <a:lnTo>
                    <a:pt x="637760" y="48197"/>
                  </a:lnTo>
                  <a:lnTo>
                    <a:pt x="634284" y="53328"/>
                  </a:lnTo>
                  <a:lnTo>
                    <a:pt x="633928" y="54155"/>
                  </a:lnTo>
                  <a:lnTo>
                    <a:pt x="632567" y="55233"/>
                  </a:lnTo>
                  <a:lnTo>
                    <a:pt x="630839" y="57600"/>
                  </a:lnTo>
                  <a:lnTo>
                    <a:pt x="628923" y="59757"/>
                  </a:lnTo>
                  <a:lnTo>
                    <a:pt x="626284" y="61170"/>
                  </a:lnTo>
                  <a:lnTo>
                    <a:pt x="625708" y="61694"/>
                  </a:lnTo>
                  <a:lnTo>
                    <a:pt x="624693" y="64437"/>
                  </a:lnTo>
                  <a:lnTo>
                    <a:pt x="621991" y="67495"/>
                  </a:lnTo>
                  <a:lnTo>
                    <a:pt x="621059" y="67893"/>
                  </a:lnTo>
                  <a:lnTo>
                    <a:pt x="619876" y="67223"/>
                  </a:lnTo>
                  <a:lnTo>
                    <a:pt x="618965" y="67045"/>
                  </a:lnTo>
                  <a:lnTo>
                    <a:pt x="618483" y="67463"/>
                  </a:lnTo>
                  <a:lnTo>
                    <a:pt x="617991" y="69223"/>
                  </a:lnTo>
                  <a:lnTo>
                    <a:pt x="617017" y="69631"/>
                  </a:lnTo>
                  <a:lnTo>
                    <a:pt x="616661" y="70479"/>
                  </a:lnTo>
                  <a:lnTo>
                    <a:pt x="616557" y="72311"/>
                  </a:lnTo>
                  <a:lnTo>
                    <a:pt x="609531" y="77139"/>
                  </a:lnTo>
                  <a:lnTo>
                    <a:pt x="606211" y="80709"/>
                  </a:lnTo>
                  <a:lnTo>
                    <a:pt x="602766" y="82049"/>
                  </a:lnTo>
                  <a:lnTo>
                    <a:pt x="600861" y="83861"/>
                  </a:lnTo>
                  <a:lnTo>
                    <a:pt x="599646" y="86405"/>
                  </a:lnTo>
                  <a:lnTo>
                    <a:pt x="598871" y="87505"/>
                  </a:lnTo>
                  <a:lnTo>
                    <a:pt x="597458" y="86992"/>
                  </a:lnTo>
                  <a:lnTo>
                    <a:pt x="595992" y="88060"/>
                  </a:lnTo>
                  <a:lnTo>
                    <a:pt x="595709" y="88667"/>
                  </a:lnTo>
                  <a:lnTo>
                    <a:pt x="593699" y="90813"/>
                  </a:lnTo>
                  <a:lnTo>
                    <a:pt x="591657" y="91421"/>
                  </a:lnTo>
                  <a:lnTo>
                    <a:pt x="589500" y="91798"/>
                  </a:lnTo>
                  <a:lnTo>
                    <a:pt x="588463" y="92258"/>
                  </a:lnTo>
                  <a:lnTo>
                    <a:pt x="586987" y="93871"/>
                  </a:lnTo>
                  <a:lnTo>
                    <a:pt x="586369" y="94803"/>
                  </a:lnTo>
                  <a:lnTo>
                    <a:pt x="585448" y="95211"/>
                  </a:lnTo>
                  <a:lnTo>
                    <a:pt x="584390" y="95400"/>
                  </a:lnTo>
                  <a:lnTo>
                    <a:pt x="580191" y="97599"/>
                  </a:lnTo>
                  <a:lnTo>
                    <a:pt x="578055" y="100332"/>
                  </a:lnTo>
                  <a:lnTo>
                    <a:pt x="574474" y="101944"/>
                  </a:lnTo>
                  <a:lnTo>
                    <a:pt x="572966" y="102457"/>
                  </a:lnTo>
                  <a:lnTo>
                    <a:pt x="572055" y="103169"/>
                  </a:lnTo>
                  <a:lnTo>
                    <a:pt x="566181" y="106143"/>
                  </a:lnTo>
                  <a:lnTo>
                    <a:pt x="564789" y="107787"/>
                  </a:lnTo>
                  <a:lnTo>
                    <a:pt x="561857" y="109410"/>
                  </a:lnTo>
                  <a:lnTo>
                    <a:pt x="560914" y="110352"/>
                  </a:lnTo>
                  <a:lnTo>
                    <a:pt x="558443" y="111808"/>
                  </a:lnTo>
                  <a:lnTo>
                    <a:pt x="555281" y="114917"/>
                  </a:lnTo>
                  <a:lnTo>
                    <a:pt x="553658" y="114781"/>
                  </a:lnTo>
                  <a:lnTo>
                    <a:pt x="551281" y="116614"/>
                  </a:lnTo>
                  <a:lnTo>
                    <a:pt x="550297" y="117807"/>
                  </a:lnTo>
                  <a:lnTo>
                    <a:pt x="547690" y="119116"/>
                  </a:lnTo>
                  <a:lnTo>
                    <a:pt x="546737" y="119033"/>
                  </a:lnTo>
                  <a:lnTo>
                    <a:pt x="543690" y="119849"/>
                  </a:lnTo>
                  <a:lnTo>
                    <a:pt x="542077" y="119870"/>
                  </a:lnTo>
                  <a:lnTo>
                    <a:pt x="536622" y="122624"/>
                  </a:lnTo>
                  <a:lnTo>
                    <a:pt x="534737" y="123870"/>
                  </a:lnTo>
                  <a:lnTo>
                    <a:pt x="534140" y="124572"/>
                  </a:lnTo>
                  <a:lnTo>
                    <a:pt x="531418" y="125158"/>
                  </a:lnTo>
                  <a:lnTo>
                    <a:pt x="530591" y="125723"/>
                  </a:lnTo>
                  <a:lnTo>
                    <a:pt x="529994" y="126613"/>
                  </a:lnTo>
                  <a:lnTo>
                    <a:pt x="529292" y="128226"/>
                  </a:lnTo>
                  <a:lnTo>
                    <a:pt x="527617" y="127807"/>
                  </a:lnTo>
                  <a:lnTo>
                    <a:pt x="523617" y="129545"/>
                  </a:lnTo>
                  <a:lnTo>
                    <a:pt x="520937" y="130372"/>
                  </a:lnTo>
                  <a:lnTo>
                    <a:pt x="519209" y="131598"/>
                  </a:lnTo>
                  <a:lnTo>
                    <a:pt x="518382" y="131859"/>
                  </a:lnTo>
                  <a:lnTo>
                    <a:pt x="515712" y="133776"/>
                  </a:lnTo>
                  <a:lnTo>
                    <a:pt x="514445" y="133995"/>
                  </a:lnTo>
                  <a:lnTo>
                    <a:pt x="510036" y="133817"/>
                  </a:lnTo>
                  <a:lnTo>
                    <a:pt x="507262" y="134917"/>
                  </a:lnTo>
                  <a:lnTo>
                    <a:pt x="503743" y="135639"/>
                  </a:lnTo>
                  <a:lnTo>
                    <a:pt x="503052" y="135974"/>
                  </a:lnTo>
                  <a:lnTo>
                    <a:pt x="502267" y="136037"/>
                  </a:lnTo>
                  <a:lnTo>
                    <a:pt x="499607" y="137440"/>
                  </a:lnTo>
                  <a:lnTo>
                    <a:pt x="498686" y="138309"/>
                  </a:lnTo>
                  <a:lnTo>
                    <a:pt x="495775" y="138142"/>
                  </a:lnTo>
                  <a:lnTo>
                    <a:pt x="494183" y="139095"/>
                  </a:lnTo>
                  <a:lnTo>
                    <a:pt x="492644" y="138969"/>
                  </a:lnTo>
                  <a:lnTo>
                    <a:pt x="488529" y="140330"/>
                  </a:lnTo>
                  <a:lnTo>
                    <a:pt x="487095" y="141042"/>
                  </a:lnTo>
                  <a:lnTo>
                    <a:pt x="484372" y="140592"/>
                  </a:lnTo>
                  <a:lnTo>
                    <a:pt x="480959" y="141943"/>
                  </a:lnTo>
                  <a:lnTo>
                    <a:pt x="479514" y="142163"/>
                  </a:lnTo>
                  <a:lnTo>
                    <a:pt x="476886" y="141262"/>
                  </a:lnTo>
                  <a:lnTo>
                    <a:pt x="475744" y="141252"/>
                  </a:lnTo>
                  <a:lnTo>
                    <a:pt x="473346" y="142027"/>
                  </a:lnTo>
                  <a:lnTo>
                    <a:pt x="472268" y="143189"/>
                  </a:lnTo>
                  <a:lnTo>
                    <a:pt x="470017" y="142404"/>
                  </a:lnTo>
                  <a:lnTo>
                    <a:pt x="465619" y="143252"/>
                  </a:lnTo>
                  <a:lnTo>
                    <a:pt x="461190" y="143482"/>
                  </a:lnTo>
                  <a:lnTo>
                    <a:pt x="456729" y="143409"/>
                  </a:lnTo>
                  <a:lnTo>
                    <a:pt x="455190" y="143775"/>
                  </a:lnTo>
                  <a:lnTo>
                    <a:pt x="452415" y="143283"/>
                  </a:lnTo>
                  <a:lnTo>
                    <a:pt x="450122" y="142529"/>
                  </a:lnTo>
                  <a:lnTo>
                    <a:pt x="448091" y="142487"/>
                  </a:lnTo>
                  <a:lnTo>
                    <a:pt x="446771" y="142833"/>
                  </a:lnTo>
                  <a:lnTo>
                    <a:pt x="445452" y="142508"/>
                  </a:lnTo>
                  <a:lnTo>
                    <a:pt x="443766" y="142665"/>
                  </a:lnTo>
                  <a:lnTo>
                    <a:pt x="442206" y="141514"/>
                  </a:lnTo>
                  <a:lnTo>
                    <a:pt x="440478" y="141985"/>
                  </a:lnTo>
                  <a:lnTo>
                    <a:pt x="439054" y="142927"/>
                  </a:lnTo>
                  <a:lnTo>
                    <a:pt x="437389" y="142383"/>
                  </a:lnTo>
                  <a:lnTo>
                    <a:pt x="435211" y="142854"/>
                  </a:lnTo>
                  <a:lnTo>
                    <a:pt x="429798" y="143493"/>
                  </a:lnTo>
                  <a:lnTo>
                    <a:pt x="425149" y="141671"/>
                  </a:lnTo>
                  <a:lnTo>
                    <a:pt x="422772" y="142424"/>
                  </a:lnTo>
                  <a:lnTo>
                    <a:pt x="420196" y="140425"/>
                  </a:lnTo>
                  <a:lnTo>
                    <a:pt x="417620" y="139713"/>
                  </a:lnTo>
                  <a:lnTo>
                    <a:pt x="415400" y="137545"/>
                  </a:lnTo>
                  <a:lnTo>
                    <a:pt x="413599" y="137210"/>
                  </a:lnTo>
                  <a:lnTo>
                    <a:pt x="408668" y="137252"/>
                  </a:lnTo>
                  <a:lnTo>
                    <a:pt x="405757" y="136393"/>
                  </a:lnTo>
                  <a:lnTo>
                    <a:pt x="400448" y="133294"/>
                  </a:lnTo>
                  <a:lnTo>
                    <a:pt x="397275" y="132980"/>
                  </a:lnTo>
                  <a:lnTo>
                    <a:pt x="389967" y="128959"/>
                  </a:lnTo>
                  <a:lnTo>
                    <a:pt x="387873" y="127409"/>
                  </a:lnTo>
                  <a:lnTo>
                    <a:pt x="384532" y="125755"/>
                  </a:lnTo>
                  <a:lnTo>
                    <a:pt x="381412" y="123755"/>
                  </a:lnTo>
                  <a:lnTo>
                    <a:pt x="377800" y="120928"/>
                  </a:lnTo>
                  <a:lnTo>
                    <a:pt x="376187" y="120509"/>
                  </a:lnTo>
                  <a:lnTo>
                    <a:pt x="374260" y="120258"/>
                  </a:lnTo>
                  <a:lnTo>
                    <a:pt x="372711" y="119399"/>
                  </a:lnTo>
                  <a:lnTo>
                    <a:pt x="371151" y="116771"/>
                  </a:lnTo>
                  <a:lnTo>
                    <a:pt x="370020" y="116404"/>
                  </a:lnTo>
                  <a:lnTo>
                    <a:pt x="368763" y="114237"/>
                  </a:lnTo>
                  <a:lnTo>
                    <a:pt x="367339" y="113839"/>
                  </a:lnTo>
                  <a:lnTo>
                    <a:pt x="365224" y="111378"/>
                  </a:lnTo>
                  <a:lnTo>
                    <a:pt x="362282" y="109514"/>
                  </a:lnTo>
                  <a:lnTo>
                    <a:pt x="359915" y="107169"/>
                  </a:lnTo>
                  <a:lnTo>
                    <a:pt x="358816" y="103776"/>
                  </a:lnTo>
                  <a:lnTo>
                    <a:pt x="358135" y="102405"/>
                  </a:lnTo>
                  <a:lnTo>
                    <a:pt x="356722" y="101934"/>
                  </a:lnTo>
                  <a:lnTo>
                    <a:pt x="355591" y="101117"/>
                  </a:lnTo>
                  <a:lnTo>
                    <a:pt x="353821" y="100489"/>
                  </a:lnTo>
                  <a:lnTo>
                    <a:pt x="352313" y="99441"/>
                  </a:lnTo>
                  <a:lnTo>
                    <a:pt x="349727" y="96709"/>
                  </a:lnTo>
                  <a:lnTo>
                    <a:pt x="348565" y="96143"/>
                  </a:lnTo>
                  <a:lnTo>
                    <a:pt x="345120" y="91871"/>
                  </a:lnTo>
                  <a:lnTo>
                    <a:pt x="343947" y="90007"/>
                  </a:lnTo>
                  <a:lnTo>
                    <a:pt x="342680" y="89651"/>
                  </a:lnTo>
                  <a:lnTo>
                    <a:pt x="338439" y="85421"/>
                  </a:lnTo>
                  <a:lnTo>
                    <a:pt x="336356" y="83746"/>
                  </a:lnTo>
                  <a:lnTo>
                    <a:pt x="334523" y="82772"/>
                  </a:lnTo>
                  <a:lnTo>
                    <a:pt x="333340" y="82500"/>
                  </a:lnTo>
                  <a:lnTo>
                    <a:pt x="331403" y="80583"/>
                  </a:lnTo>
                  <a:lnTo>
                    <a:pt x="328890" y="79693"/>
                  </a:lnTo>
                  <a:lnTo>
                    <a:pt x="327372" y="78248"/>
                  </a:lnTo>
                  <a:lnTo>
                    <a:pt x="325194" y="77798"/>
                  </a:lnTo>
                  <a:lnTo>
                    <a:pt x="323749" y="76259"/>
                  </a:lnTo>
                  <a:lnTo>
                    <a:pt x="323089" y="75139"/>
                  </a:lnTo>
                  <a:lnTo>
                    <a:pt x="320702" y="74196"/>
                  </a:lnTo>
                  <a:lnTo>
                    <a:pt x="319121" y="73191"/>
                  </a:lnTo>
                  <a:lnTo>
                    <a:pt x="316901" y="72039"/>
                  </a:lnTo>
                  <a:lnTo>
                    <a:pt x="313540" y="69401"/>
                  </a:lnTo>
                  <a:lnTo>
                    <a:pt x="310461" y="69421"/>
                  </a:lnTo>
                  <a:lnTo>
                    <a:pt x="308953" y="67872"/>
                  </a:lnTo>
                  <a:lnTo>
                    <a:pt x="302891" y="66228"/>
                  </a:lnTo>
                  <a:lnTo>
                    <a:pt x="298032" y="66039"/>
                  </a:lnTo>
                  <a:lnTo>
                    <a:pt x="290326" y="64427"/>
                  </a:lnTo>
                  <a:lnTo>
                    <a:pt x="287499" y="64846"/>
                  </a:lnTo>
                  <a:lnTo>
                    <a:pt x="282829" y="67264"/>
                  </a:lnTo>
                  <a:lnTo>
                    <a:pt x="280651" y="67956"/>
                  </a:lnTo>
                  <a:lnTo>
                    <a:pt x="274284" y="68584"/>
                  </a:lnTo>
                  <a:lnTo>
                    <a:pt x="270609" y="70322"/>
                  </a:lnTo>
                  <a:lnTo>
                    <a:pt x="262567" y="73191"/>
                  </a:lnTo>
                  <a:lnTo>
                    <a:pt x="258861" y="75463"/>
                  </a:lnTo>
                  <a:lnTo>
                    <a:pt x="254829" y="77118"/>
                  </a:lnTo>
                  <a:lnTo>
                    <a:pt x="251447" y="79107"/>
                  </a:lnTo>
                  <a:lnTo>
                    <a:pt x="241385" y="88426"/>
                  </a:lnTo>
                  <a:lnTo>
                    <a:pt x="237982" y="93463"/>
                  </a:lnTo>
                  <a:lnTo>
                    <a:pt x="232244" y="96887"/>
                  </a:lnTo>
                  <a:lnTo>
                    <a:pt x="231793" y="97379"/>
                  </a:lnTo>
                  <a:lnTo>
                    <a:pt x="230045" y="102227"/>
                  </a:lnTo>
                  <a:lnTo>
                    <a:pt x="226202" y="104593"/>
                  </a:lnTo>
                  <a:lnTo>
                    <a:pt x="219616" y="112415"/>
                  </a:lnTo>
                  <a:lnTo>
                    <a:pt x="218338" y="114300"/>
                  </a:lnTo>
                  <a:lnTo>
                    <a:pt x="214359" y="117347"/>
                  </a:lnTo>
                  <a:lnTo>
                    <a:pt x="212946" y="119567"/>
                  </a:lnTo>
                  <a:lnTo>
                    <a:pt x="211260" y="125189"/>
                  </a:lnTo>
                  <a:lnTo>
                    <a:pt x="209208" y="127127"/>
                  </a:lnTo>
                  <a:lnTo>
                    <a:pt x="205061" y="128446"/>
                  </a:lnTo>
                  <a:lnTo>
                    <a:pt x="204129" y="129147"/>
                  </a:lnTo>
                  <a:lnTo>
                    <a:pt x="201951" y="132708"/>
                  </a:lnTo>
                  <a:lnTo>
                    <a:pt x="194800" y="141304"/>
                  </a:lnTo>
                  <a:lnTo>
                    <a:pt x="191313" y="145168"/>
                  </a:lnTo>
                  <a:lnTo>
                    <a:pt x="185167" y="149210"/>
                  </a:lnTo>
                  <a:lnTo>
                    <a:pt x="183565" y="150602"/>
                  </a:lnTo>
                  <a:lnTo>
                    <a:pt x="181334" y="154382"/>
                  </a:lnTo>
                  <a:lnTo>
                    <a:pt x="179659" y="155639"/>
                  </a:lnTo>
                  <a:lnTo>
                    <a:pt x="176350" y="156801"/>
                  </a:lnTo>
                  <a:lnTo>
                    <a:pt x="171827" y="161073"/>
                  </a:lnTo>
                  <a:lnTo>
                    <a:pt x="169324" y="164036"/>
                  </a:lnTo>
                  <a:lnTo>
                    <a:pt x="162068" y="167586"/>
                  </a:lnTo>
                  <a:lnTo>
                    <a:pt x="158958" y="170214"/>
                  </a:lnTo>
                  <a:lnTo>
                    <a:pt x="154990" y="175198"/>
                  </a:lnTo>
                  <a:lnTo>
                    <a:pt x="146927" y="179408"/>
                  </a:lnTo>
                  <a:lnTo>
                    <a:pt x="143084" y="182256"/>
                  </a:lnTo>
                  <a:lnTo>
                    <a:pt x="135660" y="188852"/>
                  </a:lnTo>
                  <a:lnTo>
                    <a:pt x="131901" y="190182"/>
                  </a:lnTo>
                  <a:lnTo>
                    <a:pt x="130634" y="190790"/>
                  </a:lnTo>
                  <a:lnTo>
                    <a:pt x="127744" y="193805"/>
                  </a:lnTo>
                  <a:lnTo>
                    <a:pt x="125252" y="195334"/>
                  </a:lnTo>
                  <a:lnTo>
                    <a:pt x="118425" y="196318"/>
                  </a:lnTo>
                  <a:lnTo>
                    <a:pt x="115923" y="200056"/>
                  </a:lnTo>
                  <a:lnTo>
                    <a:pt x="109054" y="201847"/>
                  </a:lnTo>
                  <a:lnTo>
                    <a:pt x="102174" y="207826"/>
                  </a:lnTo>
                  <a:lnTo>
                    <a:pt x="98970" y="208538"/>
                  </a:lnTo>
                  <a:lnTo>
                    <a:pt x="93599" y="210831"/>
                  </a:lnTo>
                  <a:lnTo>
                    <a:pt x="91379" y="212370"/>
                  </a:lnTo>
                  <a:lnTo>
                    <a:pt x="85055" y="215365"/>
                  </a:lnTo>
                  <a:lnTo>
                    <a:pt x="81453" y="214956"/>
                  </a:lnTo>
                  <a:lnTo>
                    <a:pt x="75725" y="217480"/>
                  </a:lnTo>
                  <a:lnTo>
                    <a:pt x="72217" y="218276"/>
                  </a:lnTo>
                  <a:lnTo>
                    <a:pt x="70647" y="218935"/>
                  </a:lnTo>
                  <a:lnTo>
                    <a:pt x="68971" y="220883"/>
                  </a:lnTo>
                  <a:lnTo>
                    <a:pt x="68343" y="221333"/>
                  </a:lnTo>
                  <a:lnTo>
                    <a:pt x="64877" y="221720"/>
                  </a:lnTo>
                  <a:lnTo>
                    <a:pt x="62563" y="223459"/>
                  </a:lnTo>
                  <a:lnTo>
                    <a:pt x="58228" y="224202"/>
                  </a:lnTo>
                  <a:lnTo>
                    <a:pt x="56710" y="224778"/>
                  </a:lnTo>
                  <a:lnTo>
                    <a:pt x="54490" y="226254"/>
                  </a:lnTo>
                  <a:lnTo>
                    <a:pt x="53548" y="226631"/>
                  </a:lnTo>
                  <a:lnTo>
                    <a:pt x="51265" y="226621"/>
                  </a:lnTo>
                  <a:lnTo>
                    <a:pt x="50082" y="226788"/>
                  </a:lnTo>
                  <a:lnTo>
                    <a:pt x="48658" y="227835"/>
                  </a:lnTo>
                  <a:lnTo>
                    <a:pt x="47705" y="227930"/>
                  </a:lnTo>
                  <a:lnTo>
                    <a:pt x="45307" y="227616"/>
                  </a:lnTo>
                  <a:lnTo>
                    <a:pt x="43307" y="228851"/>
                  </a:lnTo>
                  <a:lnTo>
                    <a:pt x="38030" y="230160"/>
                  </a:lnTo>
                  <a:lnTo>
                    <a:pt x="35318" y="231752"/>
                  </a:lnTo>
                  <a:lnTo>
                    <a:pt x="29496" y="233479"/>
                  </a:lnTo>
                  <a:lnTo>
                    <a:pt x="26648" y="233961"/>
                  </a:lnTo>
                  <a:lnTo>
                    <a:pt x="22554" y="233416"/>
                  </a:lnTo>
                  <a:lnTo>
                    <a:pt x="21371" y="233594"/>
                  </a:lnTo>
                  <a:lnTo>
                    <a:pt x="19580" y="234244"/>
                  </a:lnTo>
                  <a:lnTo>
                    <a:pt x="19067" y="235448"/>
                  </a:lnTo>
                  <a:lnTo>
                    <a:pt x="19004" y="235898"/>
                  </a:lnTo>
                  <a:lnTo>
                    <a:pt x="14523" y="234202"/>
                  </a:lnTo>
                  <a:lnTo>
                    <a:pt x="10261" y="236087"/>
                  </a:lnTo>
                  <a:lnTo>
                    <a:pt x="4481" y="237636"/>
                  </a:lnTo>
                  <a:lnTo>
                    <a:pt x="806" y="239207"/>
                  </a:lnTo>
                  <a:lnTo>
                    <a:pt x="366" y="239113"/>
                  </a:lnTo>
                  <a:lnTo>
                    <a:pt x="230" y="239280"/>
                  </a:lnTo>
                  <a:lnTo>
                    <a:pt x="387" y="239699"/>
                  </a:lnTo>
                  <a:lnTo>
                    <a:pt x="0" y="240662"/>
                  </a:lnTo>
                  <a:lnTo>
                    <a:pt x="2900" y="241940"/>
                  </a:lnTo>
                  <a:lnTo>
                    <a:pt x="5392" y="241647"/>
                  </a:lnTo>
                  <a:lnTo>
                    <a:pt x="7832" y="238432"/>
                  </a:lnTo>
                  <a:lnTo>
                    <a:pt x="8868" y="238034"/>
                  </a:lnTo>
                  <a:lnTo>
                    <a:pt x="13811" y="238809"/>
                  </a:lnTo>
                  <a:lnTo>
                    <a:pt x="26575" y="236285"/>
                  </a:lnTo>
                  <a:lnTo>
                    <a:pt x="31266" y="236610"/>
                  </a:lnTo>
                  <a:lnTo>
                    <a:pt x="39370" y="232673"/>
                  </a:lnTo>
                  <a:lnTo>
                    <a:pt x="44239" y="233835"/>
                  </a:lnTo>
                  <a:lnTo>
                    <a:pt x="46909" y="232495"/>
                  </a:lnTo>
                  <a:lnTo>
                    <a:pt x="51338" y="231417"/>
                  </a:lnTo>
                  <a:lnTo>
                    <a:pt x="53527" y="231186"/>
                  </a:lnTo>
                  <a:lnTo>
                    <a:pt x="58553" y="228223"/>
                  </a:lnTo>
                  <a:lnTo>
                    <a:pt x="61998" y="227291"/>
                  </a:lnTo>
                  <a:lnTo>
                    <a:pt x="68898" y="226087"/>
                  </a:lnTo>
                  <a:lnTo>
                    <a:pt x="71673" y="223815"/>
                  </a:lnTo>
                  <a:lnTo>
                    <a:pt x="79840" y="220234"/>
                  </a:lnTo>
                  <a:lnTo>
                    <a:pt x="85233" y="218715"/>
                  </a:lnTo>
                  <a:lnTo>
                    <a:pt x="91641" y="217490"/>
                  </a:lnTo>
                  <a:lnTo>
                    <a:pt x="92562" y="215794"/>
                  </a:lnTo>
                  <a:lnTo>
                    <a:pt x="94091" y="215658"/>
                  </a:lnTo>
                  <a:lnTo>
                    <a:pt x="98269" y="212024"/>
                  </a:lnTo>
                  <a:lnTo>
                    <a:pt x="103284" y="212988"/>
                  </a:lnTo>
                  <a:lnTo>
                    <a:pt x="108342" y="207805"/>
                  </a:lnTo>
                  <a:lnTo>
                    <a:pt x="110844" y="206464"/>
                  </a:lnTo>
                  <a:lnTo>
                    <a:pt x="117985" y="201219"/>
                  </a:lnTo>
                  <a:lnTo>
                    <a:pt x="122121" y="200308"/>
                  </a:lnTo>
                  <a:lnTo>
                    <a:pt x="123053" y="199952"/>
                  </a:lnTo>
                  <a:lnTo>
                    <a:pt x="124436" y="198381"/>
                  </a:lnTo>
                  <a:lnTo>
                    <a:pt x="127786" y="198852"/>
                  </a:lnTo>
                  <a:lnTo>
                    <a:pt x="128896" y="196308"/>
                  </a:lnTo>
                  <a:lnTo>
                    <a:pt x="131514" y="193617"/>
                  </a:lnTo>
                  <a:lnTo>
                    <a:pt x="132624" y="193051"/>
                  </a:lnTo>
                  <a:lnTo>
                    <a:pt x="134917" y="192863"/>
                  </a:lnTo>
                  <a:lnTo>
                    <a:pt x="135796" y="192465"/>
                  </a:lnTo>
                  <a:lnTo>
                    <a:pt x="140791" y="187795"/>
                  </a:lnTo>
                  <a:lnTo>
                    <a:pt x="145147" y="184046"/>
                  </a:lnTo>
                  <a:lnTo>
                    <a:pt x="154644" y="180046"/>
                  </a:lnTo>
                  <a:lnTo>
                    <a:pt x="158277" y="177554"/>
                  </a:lnTo>
                  <a:lnTo>
                    <a:pt x="162811" y="170130"/>
                  </a:lnTo>
                  <a:lnTo>
                    <a:pt x="166371" y="168172"/>
                  </a:lnTo>
                  <a:lnTo>
                    <a:pt x="171565" y="166518"/>
                  </a:lnTo>
                  <a:lnTo>
                    <a:pt x="172371" y="165460"/>
                  </a:lnTo>
                  <a:lnTo>
                    <a:pt x="176486" y="162089"/>
                  </a:lnTo>
                  <a:lnTo>
                    <a:pt x="179952" y="159984"/>
                  </a:lnTo>
                  <a:lnTo>
                    <a:pt x="185418" y="155691"/>
                  </a:lnTo>
                  <a:lnTo>
                    <a:pt x="186769" y="152686"/>
                  </a:lnTo>
                  <a:lnTo>
                    <a:pt x="192768" y="149953"/>
                  </a:lnTo>
                  <a:lnTo>
                    <a:pt x="195041" y="147901"/>
                  </a:lnTo>
                  <a:lnTo>
                    <a:pt x="196967" y="143231"/>
                  </a:lnTo>
                  <a:lnTo>
                    <a:pt x="199041" y="142550"/>
                  </a:lnTo>
                  <a:lnTo>
                    <a:pt x="201020" y="141241"/>
                  </a:lnTo>
                  <a:lnTo>
                    <a:pt x="201805" y="140917"/>
                  </a:lnTo>
                  <a:lnTo>
                    <a:pt x="202475" y="137430"/>
                  </a:lnTo>
                  <a:lnTo>
                    <a:pt x="204883" y="135828"/>
                  </a:lnTo>
                  <a:lnTo>
                    <a:pt x="206799" y="132414"/>
                  </a:lnTo>
                  <a:lnTo>
                    <a:pt x="207627" y="131378"/>
                  </a:lnTo>
                  <a:lnTo>
                    <a:pt x="212883" y="129367"/>
                  </a:lnTo>
                  <a:lnTo>
                    <a:pt x="215365" y="126551"/>
                  </a:lnTo>
                  <a:lnTo>
                    <a:pt x="217228" y="120771"/>
                  </a:lnTo>
                  <a:lnTo>
                    <a:pt x="219207" y="119975"/>
                  </a:lnTo>
                  <a:lnTo>
                    <a:pt x="220925" y="117504"/>
                  </a:lnTo>
                  <a:lnTo>
                    <a:pt x="221679" y="116708"/>
                  </a:lnTo>
                  <a:lnTo>
                    <a:pt x="221752" y="114111"/>
                  </a:lnTo>
                  <a:lnTo>
                    <a:pt x="222872" y="113472"/>
                  </a:lnTo>
                  <a:lnTo>
                    <a:pt x="227061" y="108593"/>
                  </a:lnTo>
                  <a:lnTo>
                    <a:pt x="231458" y="105651"/>
                  </a:lnTo>
                  <a:lnTo>
                    <a:pt x="239196" y="95745"/>
                  </a:lnTo>
                  <a:lnTo>
                    <a:pt x="275478" y="70113"/>
                  </a:lnTo>
                  <a:lnTo>
                    <a:pt x="277331" y="71034"/>
                  </a:lnTo>
                  <a:lnTo>
                    <a:pt x="282567" y="69840"/>
                  </a:lnTo>
                  <a:lnTo>
                    <a:pt x="285488" y="68039"/>
                  </a:lnTo>
                  <a:lnTo>
                    <a:pt x="292577" y="67076"/>
                  </a:lnTo>
                  <a:lnTo>
                    <a:pt x="296210" y="67610"/>
                  </a:lnTo>
                  <a:lnTo>
                    <a:pt x="301477" y="69024"/>
                  </a:lnTo>
                  <a:lnTo>
                    <a:pt x="303215" y="68730"/>
                  </a:lnTo>
                  <a:lnTo>
                    <a:pt x="308503" y="70113"/>
                  </a:lnTo>
                  <a:lnTo>
                    <a:pt x="311686" y="71683"/>
                  </a:lnTo>
                  <a:lnTo>
                    <a:pt x="320252" y="74804"/>
                  </a:lnTo>
                  <a:lnTo>
                    <a:pt x="323822" y="78919"/>
                  </a:lnTo>
                  <a:lnTo>
                    <a:pt x="331497" y="83285"/>
                  </a:lnTo>
                  <a:lnTo>
                    <a:pt x="334806" y="84583"/>
                  </a:lnTo>
                  <a:lnTo>
                    <a:pt x="338837" y="87913"/>
                  </a:lnTo>
                  <a:lnTo>
                    <a:pt x="341958" y="92384"/>
                  </a:lnTo>
                  <a:lnTo>
                    <a:pt x="344617" y="93913"/>
                  </a:lnTo>
                  <a:lnTo>
                    <a:pt x="345151" y="94405"/>
                  </a:lnTo>
                  <a:lnTo>
                    <a:pt x="345204" y="95190"/>
                  </a:lnTo>
                  <a:lnTo>
                    <a:pt x="346345" y="98133"/>
                  </a:lnTo>
                  <a:lnTo>
                    <a:pt x="348764" y="99955"/>
                  </a:lnTo>
                  <a:lnTo>
                    <a:pt x="354397" y="103379"/>
                  </a:lnTo>
                  <a:lnTo>
                    <a:pt x="356701" y="105933"/>
                  </a:lnTo>
                  <a:lnTo>
                    <a:pt x="360774" y="111808"/>
                  </a:lnTo>
                  <a:lnTo>
                    <a:pt x="363779" y="113808"/>
                  </a:lnTo>
                  <a:lnTo>
                    <a:pt x="372020" y="121985"/>
                  </a:lnTo>
                  <a:lnTo>
                    <a:pt x="378941" y="125975"/>
                  </a:lnTo>
                  <a:lnTo>
                    <a:pt x="387904" y="130456"/>
                  </a:lnTo>
                  <a:lnTo>
                    <a:pt x="397589" y="137262"/>
                  </a:lnTo>
                  <a:lnTo>
                    <a:pt x="415065" y="141597"/>
                  </a:lnTo>
                  <a:lnTo>
                    <a:pt x="417034" y="143356"/>
                  </a:lnTo>
                  <a:lnTo>
                    <a:pt x="423254" y="144739"/>
                  </a:lnTo>
                  <a:lnTo>
                    <a:pt x="427128" y="146068"/>
                  </a:lnTo>
                  <a:lnTo>
                    <a:pt x="433170" y="146759"/>
                  </a:lnTo>
                  <a:lnTo>
                    <a:pt x="438866" y="145430"/>
                  </a:lnTo>
                  <a:lnTo>
                    <a:pt x="443651" y="145294"/>
                  </a:lnTo>
                  <a:lnTo>
                    <a:pt x="454980" y="146351"/>
                  </a:lnTo>
                  <a:lnTo>
                    <a:pt x="461546" y="146351"/>
                  </a:lnTo>
                  <a:lnTo>
                    <a:pt x="472592" y="145650"/>
                  </a:lnTo>
                  <a:lnTo>
                    <a:pt x="475399" y="144246"/>
                  </a:lnTo>
                  <a:lnTo>
                    <a:pt x="476299" y="143953"/>
                  </a:lnTo>
                  <a:lnTo>
                    <a:pt x="478760" y="144550"/>
                  </a:lnTo>
                  <a:lnTo>
                    <a:pt x="480309" y="144058"/>
                  </a:lnTo>
                  <a:lnTo>
                    <a:pt x="486414" y="143786"/>
                  </a:lnTo>
                  <a:lnTo>
                    <a:pt x="499859" y="140089"/>
                  </a:lnTo>
                  <a:lnTo>
                    <a:pt x="505042" y="137807"/>
                  </a:lnTo>
                  <a:lnTo>
                    <a:pt x="508183" y="137294"/>
                  </a:lnTo>
                  <a:lnTo>
                    <a:pt x="514822" y="137315"/>
                  </a:lnTo>
                  <a:lnTo>
                    <a:pt x="517680" y="135838"/>
                  </a:lnTo>
                  <a:lnTo>
                    <a:pt x="522193" y="132310"/>
                  </a:lnTo>
                  <a:lnTo>
                    <a:pt x="530088" y="130341"/>
                  </a:lnTo>
                  <a:lnTo>
                    <a:pt x="533397" y="128969"/>
                  </a:lnTo>
                  <a:lnTo>
                    <a:pt x="536632" y="125524"/>
                  </a:lnTo>
                  <a:lnTo>
                    <a:pt x="540737" y="124446"/>
                  </a:lnTo>
                  <a:lnTo>
                    <a:pt x="543972" y="122310"/>
                  </a:lnTo>
                  <a:lnTo>
                    <a:pt x="549491" y="121210"/>
                  </a:lnTo>
                  <a:lnTo>
                    <a:pt x="551051" y="120457"/>
                  </a:lnTo>
                  <a:lnTo>
                    <a:pt x="553386" y="118080"/>
                  </a:lnTo>
                  <a:lnTo>
                    <a:pt x="554611" y="117326"/>
                  </a:lnTo>
                  <a:lnTo>
                    <a:pt x="557072" y="116980"/>
                  </a:lnTo>
                  <a:lnTo>
                    <a:pt x="561972" y="113221"/>
                  </a:lnTo>
                  <a:lnTo>
                    <a:pt x="565752" y="111075"/>
                  </a:lnTo>
                  <a:lnTo>
                    <a:pt x="570118" y="106876"/>
                  </a:lnTo>
                  <a:lnTo>
                    <a:pt x="571563" y="105986"/>
                  </a:lnTo>
                  <a:lnTo>
                    <a:pt x="576746" y="104373"/>
                  </a:lnTo>
                  <a:lnTo>
                    <a:pt x="579626" y="102216"/>
                  </a:lnTo>
                  <a:lnTo>
                    <a:pt x="583584" y="98845"/>
                  </a:lnTo>
                  <a:lnTo>
                    <a:pt x="585144" y="98373"/>
                  </a:lnTo>
                  <a:lnTo>
                    <a:pt x="589238" y="95138"/>
                  </a:lnTo>
                  <a:lnTo>
                    <a:pt x="592903" y="94175"/>
                  </a:lnTo>
                  <a:lnTo>
                    <a:pt x="596955" y="91400"/>
                  </a:lnTo>
                  <a:lnTo>
                    <a:pt x="597898" y="90583"/>
                  </a:lnTo>
                  <a:lnTo>
                    <a:pt x="600379" y="89232"/>
                  </a:lnTo>
                  <a:lnTo>
                    <a:pt x="601458" y="88227"/>
                  </a:lnTo>
                  <a:lnTo>
                    <a:pt x="602609" y="85777"/>
                  </a:lnTo>
                  <a:lnTo>
                    <a:pt x="603269" y="84814"/>
                  </a:lnTo>
                  <a:lnTo>
                    <a:pt x="607227" y="82363"/>
                  </a:lnTo>
                  <a:lnTo>
                    <a:pt x="610002" y="80070"/>
                  </a:lnTo>
                  <a:lnTo>
                    <a:pt x="618536" y="74196"/>
                  </a:lnTo>
                  <a:lnTo>
                    <a:pt x="624305" y="70647"/>
                  </a:lnTo>
                  <a:lnTo>
                    <a:pt x="628473" y="62919"/>
                  </a:lnTo>
                  <a:lnTo>
                    <a:pt x="633834" y="58532"/>
                  </a:lnTo>
                  <a:lnTo>
                    <a:pt x="636326" y="56008"/>
                  </a:lnTo>
                  <a:lnTo>
                    <a:pt x="641195" y="48312"/>
                  </a:lnTo>
                  <a:lnTo>
                    <a:pt x="644043" y="45967"/>
                  </a:lnTo>
                  <a:lnTo>
                    <a:pt x="647079" y="40176"/>
                  </a:lnTo>
                  <a:lnTo>
                    <a:pt x="652870" y="32438"/>
                  </a:lnTo>
                  <a:lnTo>
                    <a:pt x="655550" y="26240"/>
                  </a:lnTo>
                  <a:lnTo>
                    <a:pt x="658953" y="21852"/>
                  </a:lnTo>
                  <a:lnTo>
                    <a:pt x="659718" y="19789"/>
                  </a:lnTo>
                  <a:lnTo>
                    <a:pt x="661519" y="17842"/>
                  </a:lnTo>
                  <a:lnTo>
                    <a:pt x="661571" y="14439"/>
                  </a:lnTo>
                  <a:lnTo>
                    <a:pt x="665927" y="7989"/>
                  </a:lnTo>
                  <a:lnTo>
                    <a:pt x="665937" y="5643"/>
                  </a:lnTo>
                  <a:lnTo>
                    <a:pt x="667822" y="4366"/>
                  </a:lnTo>
                  <a:lnTo>
                    <a:pt x="668325" y="3455"/>
                  </a:lnTo>
                  <a:lnTo>
                    <a:pt x="668293" y="2324"/>
                  </a:lnTo>
                  <a:lnTo>
                    <a:pt x="668942" y="1036"/>
                  </a:lnTo>
                  <a:lnTo>
                    <a:pt x="667717" y="0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8613548" y="7782841"/>
              <a:ext cx="320040" cy="227329"/>
            </a:xfrm>
            <a:custGeom>
              <a:avLst/>
              <a:gdLst/>
              <a:ahLst/>
              <a:cxnLst/>
              <a:rect l="l" t="t" r="r" b="b"/>
              <a:pathLst>
                <a:path w="320040" h="227329">
                  <a:moveTo>
                    <a:pt x="314231" y="0"/>
                  </a:moveTo>
                  <a:lnTo>
                    <a:pt x="317152" y="20365"/>
                  </a:lnTo>
                  <a:lnTo>
                    <a:pt x="316419" y="21978"/>
                  </a:lnTo>
                  <a:lnTo>
                    <a:pt x="316325" y="23004"/>
                  </a:lnTo>
                  <a:lnTo>
                    <a:pt x="317184" y="24711"/>
                  </a:lnTo>
                  <a:lnTo>
                    <a:pt x="315644" y="28030"/>
                  </a:lnTo>
                  <a:lnTo>
                    <a:pt x="316524" y="31412"/>
                  </a:lnTo>
                  <a:lnTo>
                    <a:pt x="315205" y="38208"/>
                  </a:lnTo>
                  <a:lnTo>
                    <a:pt x="315246" y="41925"/>
                  </a:lnTo>
                  <a:lnTo>
                    <a:pt x="313760" y="49265"/>
                  </a:lnTo>
                  <a:lnTo>
                    <a:pt x="314482" y="53108"/>
                  </a:lnTo>
                  <a:lnTo>
                    <a:pt x="313205" y="58469"/>
                  </a:lnTo>
                  <a:lnTo>
                    <a:pt x="313058" y="60155"/>
                  </a:lnTo>
                  <a:lnTo>
                    <a:pt x="310922" y="63788"/>
                  </a:lnTo>
                  <a:lnTo>
                    <a:pt x="311058" y="65767"/>
                  </a:lnTo>
                  <a:lnTo>
                    <a:pt x="310849" y="66343"/>
                  </a:lnTo>
                  <a:lnTo>
                    <a:pt x="308576" y="67066"/>
                  </a:lnTo>
                  <a:lnTo>
                    <a:pt x="308022" y="68511"/>
                  </a:lnTo>
                  <a:lnTo>
                    <a:pt x="307561" y="73788"/>
                  </a:lnTo>
                  <a:lnTo>
                    <a:pt x="305215" y="76992"/>
                  </a:lnTo>
                  <a:lnTo>
                    <a:pt x="303090" y="82939"/>
                  </a:lnTo>
                  <a:lnTo>
                    <a:pt x="301886" y="85086"/>
                  </a:lnTo>
                  <a:lnTo>
                    <a:pt x="301069" y="90866"/>
                  </a:lnTo>
                  <a:lnTo>
                    <a:pt x="298996" y="93327"/>
                  </a:lnTo>
                  <a:lnTo>
                    <a:pt x="294797" y="96949"/>
                  </a:lnTo>
                  <a:lnTo>
                    <a:pt x="293792" y="99054"/>
                  </a:lnTo>
                  <a:lnTo>
                    <a:pt x="291404" y="102279"/>
                  </a:lnTo>
                  <a:lnTo>
                    <a:pt x="291415" y="104384"/>
                  </a:lnTo>
                  <a:lnTo>
                    <a:pt x="288671" y="104939"/>
                  </a:lnTo>
                  <a:lnTo>
                    <a:pt x="287143" y="106865"/>
                  </a:lnTo>
                  <a:lnTo>
                    <a:pt x="287153" y="110289"/>
                  </a:lnTo>
                  <a:lnTo>
                    <a:pt x="285938" y="111891"/>
                  </a:lnTo>
                  <a:lnTo>
                    <a:pt x="283059" y="113755"/>
                  </a:lnTo>
                  <a:lnTo>
                    <a:pt x="282274" y="114938"/>
                  </a:lnTo>
                  <a:lnTo>
                    <a:pt x="281980" y="118959"/>
                  </a:lnTo>
                  <a:lnTo>
                    <a:pt x="280190" y="120258"/>
                  </a:lnTo>
                  <a:lnTo>
                    <a:pt x="275824" y="125210"/>
                  </a:lnTo>
                  <a:lnTo>
                    <a:pt x="274483" y="130090"/>
                  </a:lnTo>
                  <a:lnTo>
                    <a:pt x="268410" y="133451"/>
                  </a:lnTo>
                  <a:lnTo>
                    <a:pt x="267007" y="134760"/>
                  </a:lnTo>
                  <a:lnTo>
                    <a:pt x="264724" y="138341"/>
                  </a:lnTo>
                  <a:lnTo>
                    <a:pt x="259887" y="142990"/>
                  </a:lnTo>
                  <a:lnTo>
                    <a:pt x="258034" y="143074"/>
                  </a:lnTo>
                  <a:lnTo>
                    <a:pt x="257353" y="144068"/>
                  </a:lnTo>
                  <a:lnTo>
                    <a:pt x="255699" y="147482"/>
                  </a:lnTo>
                  <a:lnTo>
                    <a:pt x="252432" y="149283"/>
                  </a:lnTo>
                  <a:lnTo>
                    <a:pt x="246421" y="153576"/>
                  </a:lnTo>
                  <a:lnTo>
                    <a:pt x="243196" y="155618"/>
                  </a:lnTo>
                  <a:lnTo>
                    <a:pt x="239511" y="160476"/>
                  </a:lnTo>
                  <a:lnTo>
                    <a:pt x="237888" y="161974"/>
                  </a:lnTo>
                  <a:lnTo>
                    <a:pt x="232474" y="165387"/>
                  </a:lnTo>
                  <a:lnTo>
                    <a:pt x="229846" y="168811"/>
                  </a:lnTo>
                  <a:lnTo>
                    <a:pt x="225710" y="171523"/>
                  </a:lnTo>
                  <a:lnTo>
                    <a:pt x="224684" y="173387"/>
                  </a:lnTo>
                  <a:lnTo>
                    <a:pt x="224192" y="173952"/>
                  </a:lnTo>
                  <a:lnTo>
                    <a:pt x="219940" y="173952"/>
                  </a:lnTo>
                  <a:lnTo>
                    <a:pt x="217543" y="176392"/>
                  </a:lnTo>
                  <a:lnTo>
                    <a:pt x="212873" y="178936"/>
                  </a:lnTo>
                  <a:lnTo>
                    <a:pt x="211134" y="180235"/>
                  </a:lnTo>
                  <a:lnTo>
                    <a:pt x="204758" y="182559"/>
                  </a:lnTo>
                  <a:lnTo>
                    <a:pt x="201376" y="185722"/>
                  </a:lnTo>
                  <a:lnTo>
                    <a:pt x="194444" y="189763"/>
                  </a:lnTo>
                  <a:lnTo>
                    <a:pt x="189868" y="191470"/>
                  </a:lnTo>
                  <a:lnTo>
                    <a:pt x="187407" y="193397"/>
                  </a:lnTo>
                  <a:lnTo>
                    <a:pt x="182161" y="196873"/>
                  </a:lnTo>
                  <a:lnTo>
                    <a:pt x="177837" y="198705"/>
                  </a:lnTo>
                  <a:lnTo>
                    <a:pt x="176497" y="200643"/>
                  </a:lnTo>
                  <a:lnTo>
                    <a:pt x="170005" y="202883"/>
                  </a:lnTo>
                  <a:lnTo>
                    <a:pt x="156927" y="206035"/>
                  </a:lnTo>
                  <a:lnTo>
                    <a:pt x="154445" y="207019"/>
                  </a:lnTo>
                  <a:lnTo>
                    <a:pt x="150937" y="211564"/>
                  </a:lnTo>
                  <a:lnTo>
                    <a:pt x="148257" y="212307"/>
                  </a:lnTo>
                  <a:lnTo>
                    <a:pt x="140676" y="212360"/>
                  </a:lnTo>
                  <a:lnTo>
                    <a:pt x="136226" y="213962"/>
                  </a:lnTo>
                  <a:lnTo>
                    <a:pt x="126132" y="217124"/>
                  </a:lnTo>
                  <a:lnTo>
                    <a:pt x="122635" y="218548"/>
                  </a:lnTo>
                  <a:lnTo>
                    <a:pt x="121765" y="218694"/>
                  </a:lnTo>
                  <a:lnTo>
                    <a:pt x="118708" y="218192"/>
                  </a:lnTo>
                  <a:lnTo>
                    <a:pt x="116739" y="218998"/>
                  </a:lnTo>
                  <a:lnTo>
                    <a:pt x="111075" y="220370"/>
                  </a:lnTo>
                  <a:lnTo>
                    <a:pt x="107410" y="220862"/>
                  </a:lnTo>
                  <a:lnTo>
                    <a:pt x="99661" y="221417"/>
                  </a:lnTo>
                  <a:lnTo>
                    <a:pt x="95557" y="220820"/>
                  </a:lnTo>
                  <a:lnTo>
                    <a:pt x="85672" y="221836"/>
                  </a:lnTo>
                  <a:lnTo>
                    <a:pt x="79746" y="221899"/>
                  </a:lnTo>
                  <a:lnTo>
                    <a:pt x="70866" y="223783"/>
                  </a:lnTo>
                  <a:lnTo>
                    <a:pt x="67652" y="223155"/>
                  </a:lnTo>
                  <a:lnTo>
                    <a:pt x="63390" y="222820"/>
                  </a:lnTo>
                  <a:lnTo>
                    <a:pt x="62291" y="222485"/>
                  </a:lnTo>
                  <a:lnTo>
                    <a:pt x="59966" y="223092"/>
                  </a:lnTo>
                  <a:lnTo>
                    <a:pt x="53841" y="221333"/>
                  </a:lnTo>
                  <a:lnTo>
                    <a:pt x="50438" y="219166"/>
                  </a:lnTo>
                  <a:lnTo>
                    <a:pt x="42501" y="215689"/>
                  </a:lnTo>
                  <a:lnTo>
                    <a:pt x="37925" y="214548"/>
                  </a:lnTo>
                  <a:lnTo>
                    <a:pt x="29370" y="211438"/>
                  </a:lnTo>
                  <a:lnTo>
                    <a:pt x="19057" y="204349"/>
                  </a:lnTo>
                  <a:lnTo>
                    <a:pt x="13695" y="201616"/>
                  </a:lnTo>
                  <a:lnTo>
                    <a:pt x="5224" y="195240"/>
                  </a:lnTo>
                  <a:lnTo>
                    <a:pt x="3350" y="193219"/>
                  </a:lnTo>
                  <a:lnTo>
                    <a:pt x="617" y="192611"/>
                  </a:lnTo>
                  <a:lnTo>
                    <a:pt x="0" y="194172"/>
                  </a:lnTo>
                  <a:lnTo>
                    <a:pt x="6094" y="198454"/>
                  </a:lnTo>
                  <a:lnTo>
                    <a:pt x="9664" y="201857"/>
                  </a:lnTo>
                  <a:lnTo>
                    <a:pt x="19350" y="207145"/>
                  </a:lnTo>
                  <a:lnTo>
                    <a:pt x="23643" y="211742"/>
                  </a:lnTo>
                  <a:lnTo>
                    <a:pt x="33129" y="215752"/>
                  </a:lnTo>
                  <a:lnTo>
                    <a:pt x="36867" y="217763"/>
                  </a:lnTo>
                  <a:lnTo>
                    <a:pt x="45632" y="219574"/>
                  </a:lnTo>
                  <a:lnTo>
                    <a:pt x="55820" y="225260"/>
                  </a:lnTo>
                  <a:lnTo>
                    <a:pt x="60615" y="225469"/>
                  </a:lnTo>
                  <a:lnTo>
                    <a:pt x="64249" y="226181"/>
                  </a:lnTo>
                  <a:lnTo>
                    <a:pt x="68385" y="225846"/>
                  </a:lnTo>
                  <a:lnTo>
                    <a:pt x="72133" y="226935"/>
                  </a:lnTo>
                  <a:lnTo>
                    <a:pt x="75913" y="225794"/>
                  </a:lnTo>
                  <a:lnTo>
                    <a:pt x="81756" y="226192"/>
                  </a:lnTo>
                  <a:lnTo>
                    <a:pt x="83526" y="224684"/>
                  </a:lnTo>
                  <a:lnTo>
                    <a:pt x="87358" y="224663"/>
                  </a:lnTo>
                  <a:lnTo>
                    <a:pt x="89033" y="224213"/>
                  </a:lnTo>
                  <a:lnTo>
                    <a:pt x="91243" y="224862"/>
                  </a:lnTo>
                  <a:lnTo>
                    <a:pt x="91798" y="224862"/>
                  </a:lnTo>
                  <a:lnTo>
                    <a:pt x="95159" y="223501"/>
                  </a:lnTo>
                  <a:lnTo>
                    <a:pt x="98112" y="223417"/>
                  </a:lnTo>
                  <a:lnTo>
                    <a:pt x="102834" y="224265"/>
                  </a:lnTo>
                  <a:lnTo>
                    <a:pt x="109232" y="222726"/>
                  </a:lnTo>
                  <a:lnTo>
                    <a:pt x="112478" y="222548"/>
                  </a:lnTo>
                  <a:lnTo>
                    <a:pt x="116530" y="221364"/>
                  </a:lnTo>
                  <a:lnTo>
                    <a:pt x="120352" y="222485"/>
                  </a:lnTo>
                  <a:lnTo>
                    <a:pt x="123326" y="221029"/>
                  </a:lnTo>
                  <a:lnTo>
                    <a:pt x="136864" y="216150"/>
                  </a:lnTo>
                  <a:lnTo>
                    <a:pt x="143513" y="214632"/>
                  </a:lnTo>
                  <a:lnTo>
                    <a:pt x="147974" y="214893"/>
                  </a:lnTo>
                  <a:lnTo>
                    <a:pt x="151136" y="213396"/>
                  </a:lnTo>
                  <a:lnTo>
                    <a:pt x="156885" y="208538"/>
                  </a:lnTo>
                  <a:lnTo>
                    <a:pt x="160288" y="207250"/>
                  </a:lnTo>
                  <a:lnTo>
                    <a:pt x="165942" y="206538"/>
                  </a:lnTo>
                  <a:lnTo>
                    <a:pt x="167795" y="206087"/>
                  </a:lnTo>
                  <a:lnTo>
                    <a:pt x="171094" y="204171"/>
                  </a:lnTo>
                  <a:lnTo>
                    <a:pt x="172979" y="204789"/>
                  </a:lnTo>
                  <a:lnTo>
                    <a:pt x="178371" y="202674"/>
                  </a:lnTo>
                  <a:lnTo>
                    <a:pt x="181397" y="200119"/>
                  </a:lnTo>
                  <a:lnTo>
                    <a:pt x="187020" y="196559"/>
                  </a:lnTo>
                  <a:lnTo>
                    <a:pt x="189313" y="194852"/>
                  </a:lnTo>
                  <a:lnTo>
                    <a:pt x="194444" y="192182"/>
                  </a:lnTo>
                  <a:lnTo>
                    <a:pt x="197083" y="190381"/>
                  </a:lnTo>
                  <a:lnTo>
                    <a:pt x="202140" y="188716"/>
                  </a:lnTo>
                  <a:lnTo>
                    <a:pt x="204140" y="187879"/>
                  </a:lnTo>
                  <a:lnTo>
                    <a:pt x="206129" y="185711"/>
                  </a:lnTo>
                  <a:lnTo>
                    <a:pt x="207354" y="185031"/>
                  </a:lnTo>
                  <a:lnTo>
                    <a:pt x="212244" y="183125"/>
                  </a:lnTo>
                  <a:lnTo>
                    <a:pt x="216433" y="179994"/>
                  </a:lnTo>
                  <a:lnTo>
                    <a:pt x="221459" y="177041"/>
                  </a:lnTo>
                  <a:lnTo>
                    <a:pt x="223898" y="176978"/>
                  </a:lnTo>
                  <a:lnTo>
                    <a:pt x="225008" y="176549"/>
                  </a:lnTo>
                  <a:lnTo>
                    <a:pt x="227794" y="174057"/>
                  </a:lnTo>
                  <a:lnTo>
                    <a:pt x="229825" y="172497"/>
                  </a:lnTo>
                  <a:lnTo>
                    <a:pt x="235867" y="165638"/>
                  </a:lnTo>
                  <a:lnTo>
                    <a:pt x="241134" y="162529"/>
                  </a:lnTo>
                  <a:lnTo>
                    <a:pt x="242767" y="160141"/>
                  </a:lnTo>
                  <a:lnTo>
                    <a:pt x="248662" y="154696"/>
                  </a:lnTo>
                  <a:lnTo>
                    <a:pt x="253636" y="150969"/>
                  </a:lnTo>
                  <a:lnTo>
                    <a:pt x="257112" y="149555"/>
                  </a:lnTo>
                  <a:lnTo>
                    <a:pt x="259604" y="145566"/>
                  </a:lnTo>
                  <a:lnTo>
                    <a:pt x="263342" y="142990"/>
                  </a:lnTo>
                  <a:lnTo>
                    <a:pt x="265196" y="141210"/>
                  </a:lnTo>
                  <a:lnTo>
                    <a:pt x="267059" y="137765"/>
                  </a:lnTo>
                  <a:lnTo>
                    <a:pt x="267845" y="136781"/>
                  </a:lnTo>
                  <a:lnTo>
                    <a:pt x="272944" y="134425"/>
                  </a:lnTo>
                  <a:lnTo>
                    <a:pt x="275646" y="131043"/>
                  </a:lnTo>
                  <a:lnTo>
                    <a:pt x="279583" y="127996"/>
                  </a:lnTo>
                  <a:lnTo>
                    <a:pt x="280127" y="127357"/>
                  </a:lnTo>
                  <a:lnTo>
                    <a:pt x="281593" y="122237"/>
                  </a:lnTo>
                  <a:lnTo>
                    <a:pt x="284818" y="118959"/>
                  </a:lnTo>
                  <a:lnTo>
                    <a:pt x="288169" y="112394"/>
                  </a:lnTo>
                  <a:lnTo>
                    <a:pt x="293697" y="106782"/>
                  </a:lnTo>
                  <a:lnTo>
                    <a:pt x="294200" y="104897"/>
                  </a:lnTo>
                  <a:lnTo>
                    <a:pt x="296556" y="99672"/>
                  </a:lnTo>
                  <a:lnTo>
                    <a:pt x="299142" y="97997"/>
                  </a:lnTo>
                  <a:lnTo>
                    <a:pt x="301404" y="93148"/>
                  </a:lnTo>
                  <a:lnTo>
                    <a:pt x="303069" y="90290"/>
                  </a:lnTo>
                  <a:lnTo>
                    <a:pt x="305980" y="85861"/>
                  </a:lnTo>
                  <a:lnTo>
                    <a:pt x="306221" y="81924"/>
                  </a:lnTo>
                  <a:lnTo>
                    <a:pt x="307090" y="79264"/>
                  </a:lnTo>
                  <a:lnTo>
                    <a:pt x="309372" y="76123"/>
                  </a:lnTo>
                  <a:lnTo>
                    <a:pt x="310262" y="71537"/>
                  </a:lnTo>
                  <a:lnTo>
                    <a:pt x="312294" y="67840"/>
                  </a:lnTo>
                  <a:lnTo>
                    <a:pt x="315602" y="59851"/>
                  </a:lnTo>
                  <a:lnTo>
                    <a:pt x="316032" y="55568"/>
                  </a:lnTo>
                  <a:lnTo>
                    <a:pt x="316262" y="50511"/>
                  </a:lnTo>
                  <a:lnTo>
                    <a:pt x="318911" y="45653"/>
                  </a:lnTo>
                  <a:lnTo>
                    <a:pt x="317634" y="40333"/>
                  </a:lnTo>
                  <a:lnTo>
                    <a:pt x="318262" y="32166"/>
                  </a:lnTo>
                  <a:lnTo>
                    <a:pt x="317780" y="29088"/>
                  </a:lnTo>
                  <a:lnTo>
                    <a:pt x="319519" y="24020"/>
                  </a:lnTo>
                  <a:lnTo>
                    <a:pt x="318555" y="21978"/>
                  </a:lnTo>
                  <a:lnTo>
                    <a:pt x="318095" y="15863"/>
                  </a:lnTo>
                  <a:lnTo>
                    <a:pt x="317006" y="7559"/>
                  </a:lnTo>
                  <a:lnTo>
                    <a:pt x="316660" y="7224"/>
                  </a:lnTo>
                  <a:lnTo>
                    <a:pt x="315236" y="5026"/>
                  </a:lnTo>
                  <a:lnTo>
                    <a:pt x="315791" y="2157"/>
                  </a:lnTo>
                  <a:lnTo>
                    <a:pt x="314231" y="0"/>
                  </a:lnTo>
                  <a:close/>
                </a:path>
              </a:pathLst>
            </a:custGeom>
            <a:solidFill>
              <a:srgbClr val="C2B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5" name="object 26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769187" y="7768674"/>
              <a:ext cx="158288" cy="216747"/>
            </a:xfrm>
            <a:prstGeom prst="rect">
              <a:avLst/>
            </a:prstGeom>
          </p:spPr>
        </p:pic>
        <p:sp>
          <p:nvSpPr>
            <p:cNvPr id="266" name="object 266"/>
            <p:cNvSpPr/>
            <p:nvPr/>
          </p:nvSpPr>
          <p:spPr>
            <a:xfrm>
              <a:off x="18576900" y="7887456"/>
              <a:ext cx="324485" cy="117475"/>
            </a:xfrm>
            <a:custGeom>
              <a:avLst/>
              <a:gdLst/>
              <a:ahLst/>
              <a:cxnLst/>
              <a:rect l="l" t="t" r="r" b="b"/>
              <a:pathLst>
                <a:path w="324484" h="117475">
                  <a:moveTo>
                    <a:pt x="323927" y="0"/>
                  </a:moveTo>
                  <a:lnTo>
                    <a:pt x="322691" y="167"/>
                  </a:lnTo>
                  <a:lnTo>
                    <a:pt x="319697" y="5790"/>
                  </a:lnTo>
                  <a:lnTo>
                    <a:pt x="316335" y="8575"/>
                  </a:lnTo>
                  <a:lnTo>
                    <a:pt x="314786" y="13078"/>
                  </a:lnTo>
                  <a:lnTo>
                    <a:pt x="312461" y="14983"/>
                  </a:lnTo>
                  <a:lnTo>
                    <a:pt x="311205" y="16324"/>
                  </a:lnTo>
                  <a:lnTo>
                    <a:pt x="307655" y="22062"/>
                  </a:lnTo>
                  <a:lnTo>
                    <a:pt x="304734" y="25863"/>
                  </a:lnTo>
                  <a:lnTo>
                    <a:pt x="298765" y="29957"/>
                  </a:lnTo>
                  <a:lnTo>
                    <a:pt x="297833" y="32135"/>
                  </a:lnTo>
                  <a:lnTo>
                    <a:pt x="295739" y="35967"/>
                  </a:lnTo>
                  <a:lnTo>
                    <a:pt x="289069" y="41412"/>
                  </a:lnTo>
                  <a:lnTo>
                    <a:pt x="279981" y="47757"/>
                  </a:lnTo>
                  <a:lnTo>
                    <a:pt x="278462" y="49255"/>
                  </a:lnTo>
                  <a:lnTo>
                    <a:pt x="274693" y="50867"/>
                  </a:lnTo>
                  <a:lnTo>
                    <a:pt x="273729" y="52511"/>
                  </a:lnTo>
                  <a:lnTo>
                    <a:pt x="269897" y="57432"/>
                  </a:lnTo>
                  <a:lnTo>
                    <a:pt x="266672" y="60123"/>
                  </a:lnTo>
                  <a:lnTo>
                    <a:pt x="261248" y="61191"/>
                  </a:lnTo>
                  <a:lnTo>
                    <a:pt x="257185" y="65306"/>
                  </a:lnTo>
                  <a:lnTo>
                    <a:pt x="251887" y="67013"/>
                  </a:lnTo>
                  <a:lnTo>
                    <a:pt x="247751" y="71086"/>
                  </a:lnTo>
                  <a:lnTo>
                    <a:pt x="242809" y="72510"/>
                  </a:lnTo>
                  <a:lnTo>
                    <a:pt x="239835" y="75222"/>
                  </a:lnTo>
                  <a:lnTo>
                    <a:pt x="233123" y="80133"/>
                  </a:lnTo>
                  <a:lnTo>
                    <a:pt x="230191" y="83693"/>
                  </a:lnTo>
                  <a:lnTo>
                    <a:pt x="225092" y="84500"/>
                  </a:lnTo>
                  <a:lnTo>
                    <a:pt x="219773" y="89431"/>
                  </a:lnTo>
                  <a:lnTo>
                    <a:pt x="213627" y="89683"/>
                  </a:lnTo>
                  <a:lnTo>
                    <a:pt x="207941" y="92311"/>
                  </a:lnTo>
                  <a:lnTo>
                    <a:pt x="207396" y="92395"/>
                  </a:lnTo>
                  <a:lnTo>
                    <a:pt x="203878" y="96750"/>
                  </a:lnTo>
                  <a:lnTo>
                    <a:pt x="193889" y="98907"/>
                  </a:lnTo>
                  <a:lnTo>
                    <a:pt x="193208" y="99169"/>
                  </a:lnTo>
                  <a:lnTo>
                    <a:pt x="186465" y="104143"/>
                  </a:lnTo>
                  <a:lnTo>
                    <a:pt x="178078" y="104248"/>
                  </a:lnTo>
                  <a:lnTo>
                    <a:pt x="162214" y="109965"/>
                  </a:lnTo>
                  <a:lnTo>
                    <a:pt x="154068" y="110876"/>
                  </a:lnTo>
                  <a:lnTo>
                    <a:pt x="149859" y="110394"/>
                  </a:lnTo>
                  <a:lnTo>
                    <a:pt x="139461" y="113619"/>
                  </a:lnTo>
                  <a:lnTo>
                    <a:pt x="132613" y="113525"/>
                  </a:lnTo>
                  <a:lnTo>
                    <a:pt x="120279" y="112844"/>
                  </a:lnTo>
                  <a:lnTo>
                    <a:pt x="114572" y="112938"/>
                  </a:lnTo>
                  <a:lnTo>
                    <a:pt x="108426" y="112614"/>
                  </a:lnTo>
                  <a:lnTo>
                    <a:pt x="103609" y="114698"/>
                  </a:lnTo>
                  <a:lnTo>
                    <a:pt x="99002" y="112949"/>
                  </a:lnTo>
                  <a:lnTo>
                    <a:pt x="88772" y="110520"/>
                  </a:lnTo>
                  <a:lnTo>
                    <a:pt x="83725" y="107138"/>
                  </a:lnTo>
                  <a:lnTo>
                    <a:pt x="80322" y="107033"/>
                  </a:lnTo>
                  <a:lnTo>
                    <a:pt x="72280" y="104886"/>
                  </a:lnTo>
                  <a:lnTo>
                    <a:pt x="67516" y="103023"/>
                  </a:lnTo>
                  <a:lnTo>
                    <a:pt x="60050" y="97955"/>
                  </a:lnTo>
                  <a:lnTo>
                    <a:pt x="56563" y="96457"/>
                  </a:lnTo>
                  <a:lnTo>
                    <a:pt x="48982" y="91766"/>
                  </a:lnTo>
                  <a:lnTo>
                    <a:pt x="44134" y="89567"/>
                  </a:lnTo>
                  <a:lnTo>
                    <a:pt x="36983" y="82353"/>
                  </a:lnTo>
                  <a:lnTo>
                    <a:pt x="31726" y="78416"/>
                  </a:lnTo>
                  <a:lnTo>
                    <a:pt x="29737" y="74730"/>
                  </a:lnTo>
                  <a:lnTo>
                    <a:pt x="24439" y="69516"/>
                  </a:lnTo>
                  <a:lnTo>
                    <a:pt x="20156" y="67348"/>
                  </a:lnTo>
                  <a:lnTo>
                    <a:pt x="18418" y="64804"/>
                  </a:lnTo>
                  <a:lnTo>
                    <a:pt x="16261" y="62752"/>
                  </a:lnTo>
                  <a:lnTo>
                    <a:pt x="13476" y="61359"/>
                  </a:lnTo>
                  <a:lnTo>
                    <a:pt x="11308" y="59369"/>
                  </a:lnTo>
                  <a:lnTo>
                    <a:pt x="9109" y="55181"/>
                  </a:lnTo>
                  <a:lnTo>
                    <a:pt x="7549" y="54542"/>
                  </a:lnTo>
                  <a:lnTo>
                    <a:pt x="4345" y="52469"/>
                  </a:lnTo>
                  <a:lnTo>
                    <a:pt x="0" y="50584"/>
                  </a:lnTo>
                  <a:lnTo>
                    <a:pt x="20" y="52134"/>
                  </a:lnTo>
                  <a:lnTo>
                    <a:pt x="3779" y="54406"/>
                  </a:lnTo>
                  <a:lnTo>
                    <a:pt x="5172" y="55506"/>
                  </a:lnTo>
                  <a:lnTo>
                    <a:pt x="7696" y="56678"/>
                  </a:lnTo>
                  <a:lnTo>
                    <a:pt x="8554" y="57307"/>
                  </a:lnTo>
                  <a:lnTo>
                    <a:pt x="12093" y="62375"/>
                  </a:lnTo>
                  <a:lnTo>
                    <a:pt x="16407" y="65296"/>
                  </a:lnTo>
                  <a:lnTo>
                    <a:pt x="24637" y="73296"/>
                  </a:lnTo>
                  <a:lnTo>
                    <a:pt x="29632" y="76961"/>
                  </a:lnTo>
                  <a:lnTo>
                    <a:pt x="30962" y="79861"/>
                  </a:lnTo>
                  <a:lnTo>
                    <a:pt x="35559" y="84018"/>
                  </a:lnTo>
                  <a:lnTo>
                    <a:pt x="37360" y="86740"/>
                  </a:lnTo>
                  <a:lnTo>
                    <a:pt x="41391" y="89431"/>
                  </a:lnTo>
                  <a:lnTo>
                    <a:pt x="46176" y="93347"/>
                  </a:lnTo>
                  <a:lnTo>
                    <a:pt x="51171" y="96928"/>
                  </a:lnTo>
                  <a:lnTo>
                    <a:pt x="56930" y="99326"/>
                  </a:lnTo>
                  <a:lnTo>
                    <a:pt x="58071" y="99546"/>
                  </a:lnTo>
                  <a:lnTo>
                    <a:pt x="58972" y="100174"/>
                  </a:lnTo>
                  <a:lnTo>
                    <a:pt x="60218" y="101410"/>
                  </a:lnTo>
                  <a:lnTo>
                    <a:pt x="62102" y="101860"/>
                  </a:lnTo>
                  <a:lnTo>
                    <a:pt x="63558" y="102939"/>
                  </a:lnTo>
                  <a:lnTo>
                    <a:pt x="65181" y="104886"/>
                  </a:lnTo>
                  <a:lnTo>
                    <a:pt x="66238" y="105305"/>
                  </a:lnTo>
                  <a:lnTo>
                    <a:pt x="67107" y="105117"/>
                  </a:lnTo>
                  <a:lnTo>
                    <a:pt x="69736" y="106342"/>
                  </a:lnTo>
                  <a:lnTo>
                    <a:pt x="71243" y="107295"/>
                  </a:lnTo>
                  <a:lnTo>
                    <a:pt x="75191" y="108823"/>
                  </a:lnTo>
                  <a:lnTo>
                    <a:pt x="79400" y="109431"/>
                  </a:lnTo>
                  <a:lnTo>
                    <a:pt x="85086" y="111462"/>
                  </a:lnTo>
                  <a:lnTo>
                    <a:pt x="86395" y="112781"/>
                  </a:lnTo>
                  <a:lnTo>
                    <a:pt x="92939" y="114551"/>
                  </a:lnTo>
                  <a:lnTo>
                    <a:pt x="97578" y="116467"/>
                  </a:lnTo>
                  <a:lnTo>
                    <a:pt x="105598" y="115870"/>
                  </a:lnTo>
                  <a:lnTo>
                    <a:pt x="108551" y="115085"/>
                  </a:lnTo>
                  <a:lnTo>
                    <a:pt x="112446" y="116907"/>
                  </a:lnTo>
                  <a:lnTo>
                    <a:pt x="113797" y="116404"/>
                  </a:lnTo>
                  <a:lnTo>
                    <a:pt x="120174" y="115137"/>
                  </a:lnTo>
                  <a:lnTo>
                    <a:pt x="125378" y="115012"/>
                  </a:lnTo>
                  <a:lnTo>
                    <a:pt x="131126" y="115671"/>
                  </a:lnTo>
                  <a:lnTo>
                    <a:pt x="131650" y="115902"/>
                  </a:lnTo>
                  <a:lnTo>
                    <a:pt x="139398" y="115022"/>
                  </a:lnTo>
                  <a:lnTo>
                    <a:pt x="146749" y="115242"/>
                  </a:lnTo>
                  <a:lnTo>
                    <a:pt x="155105" y="112562"/>
                  </a:lnTo>
                  <a:lnTo>
                    <a:pt x="156518" y="112488"/>
                  </a:lnTo>
                  <a:lnTo>
                    <a:pt x="158927" y="112729"/>
                  </a:lnTo>
                  <a:lnTo>
                    <a:pt x="161502" y="112007"/>
                  </a:lnTo>
                  <a:lnTo>
                    <a:pt x="162738" y="111462"/>
                  </a:lnTo>
                  <a:lnTo>
                    <a:pt x="163879" y="110729"/>
                  </a:lnTo>
                  <a:lnTo>
                    <a:pt x="165858" y="110090"/>
                  </a:lnTo>
                  <a:lnTo>
                    <a:pt x="170151" y="109619"/>
                  </a:lnTo>
                  <a:lnTo>
                    <a:pt x="174109" y="107766"/>
                  </a:lnTo>
                  <a:lnTo>
                    <a:pt x="180256" y="106656"/>
                  </a:lnTo>
                  <a:lnTo>
                    <a:pt x="184015" y="106928"/>
                  </a:lnTo>
                  <a:lnTo>
                    <a:pt x="186633" y="106562"/>
                  </a:lnTo>
                  <a:lnTo>
                    <a:pt x="190842" y="102750"/>
                  </a:lnTo>
                  <a:lnTo>
                    <a:pt x="193125" y="101923"/>
                  </a:lnTo>
                  <a:lnTo>
                    <a:pt x="194549" y="100635"/>
                  </a:lnTo>
                  <a:lnTo>
                    <a:pt x="195711" y="99892"/>
                  </a:lnTo>
                  <a:lnTo>
                    <a:pt x="197093" y="100258"/>
                  </a:lnTo>
                  <a:lnTo>
                    <a:pt x="202287" y="98551"/>
                  </a:lnTo>
                  <a:lnTo>
                    <a:pt x="205784" y="97902"/>
                  </a:lnTo>
                  <a:lnTo>
                    <a:pt x="209438" y="94803"/>
                  </a:lnTo>
                  <a:lnTo>
                    <a:pt x="210946" y="95504"/>
                  </a:lnTo>
                  <a:lnTo>
                    <a:pt x="214768" y="92039"/>
                  </a:lnTo>
                  <a:lnTo>
                    <a:pt x="222485" y="89044"/>
                  </a:lnTo>
                  <a:lnTo>
                    <a:pt x="224841" y="87725"/>
                  </a:lnTo>
                  <a:lnTo>
                    <a:pt x="225919" y="86007"/>
                  </a:lnTo>
                  <a:lnTo>
                    <a:pt x="226663" y="85599"/>
                  </a:lnTo>
                  <a:lnTo>
                    <a:pt x="229595" y="85390"/>
                  </a:lnTo>
                  <a:lnTo>
                    <a:pt x="232118" y="83463"/>
                  </a:lnTo>
                  <a:lnTo>
                    <a:pt x="233553" y="82154"/>
                  </a:lnTo>
                  <a:lnTo>
                    <a:pt x="235406" y="81536"/>
                  </a:lnTo>
                  <a:lnTo>
                    <a:pt x="237532" y="80091"/>
                  </a:lnTo>
                  <a:lnTo>
                    <a:pt x="239636" y="77704"/>
                  </a:lnTo>
                  <a:lnTo>
                    <a:pt x="242034" y="75840"/>
                  </a:lnTo>
                  <a:lnTo>
                    <a:pt x="247856" y="73411"/>
                  </a:lnTo>
                  <a:lnTo>
                    <a:pt x="256473" y="67474"/>
                  </a:lnTo>
                  <a:lnTo>
                    <a:pt x="260253" y="65390"/>
                  </a:lnTo>
                  <a:lnTo>
                    <a:pt x="266169" y="62594"/>
                  </a:lnTo>
                  <a:lnTo>
                    <a:pt x="267541" y="60647"/>
                  </a:lnTo>
                  <a:lnTo>
                    <a:pt x="270274" y="59558"/>
                  </a:lnTo>
                  <a:lnTo>
                    <a:pt x="272986" y="57369"/>
                  </a:lnTo>
                  <a:lnTo>
                    <a:pt x="277719" y="51244"/>
                  </a:lnTo>
                  <a:lnTo>
                    <a:pt x="278923" y="50469"/>
                  </a:lnTo>
                  <a:lnTo>
                    <a:pt x="282431" y="49391"/>
                  </a:lnTo>
                  <a:lnTo>
                    <a:pt x="287268" y="45338"/>
                  </a:lnTo>
                  <a:lnTo>
                    <a:pt x="288713" y="43799"/>
                  </a:lnTo>
                  <a:lnTo>
                    <a:pt x="291478" y="42721"/>
                  </a:lnTo>
                  <a:lnTo>
                    <a:pt x="292546" y="41265"/>
                  </a:lnTo>
                  <a:lnTo>
                    <a:pt x="293687" y="40459"/>
                  </a:lnTo>
                  <a:lnTo>
                    <a:pt x="294566" y="39412"/>
                  </a:lnTo>
                  <a:lnTo>
                    <a:pt x="295415" y="38417"/>
                  </a:lnTo>
                  <a:lnTo>
                    <a:pt x="295341" y="37632"/>
                  </a:lnTo>
                  <a:lnTo>
                    <a:pt x="299278" y="34135"/>
                  </a:lnTo>
                  <a:lnTo>
                    <a:pt x="301435" y="30920"/>
                  </a:lnTo>
                  <a:lnTo>
                    <a:pt x="306147" y="25726"/>
                  </a:lnTo>
                  <a:lnTo>
                    <a:pt x="309948" y="22983"/>
                  </a:lnTo>
                  <a:lnTo>
                    <a:pt x="310116" y="19863"/>
                  </a:lnTo>
                  <a:lnTo>
                    <a:pt x="310953" y="18271"/>
                  </a:lnTo>
                  <a:lnTo>
                    <a:pt x="313603" y="17758"/>
                  </a:lnTo>
                  <a:lnTo>
                    <a:pt x="314304" y="17004"/>
                  </a:lnTo>
                  <a:lnTo>
                    <a:pt x="318231" y="8669"/>
                  </a:lnTo>
                  <a:lnTo>
                    <a:pt x="318388" y="8073"/>
                  </a:lnTo>
                  <a:lnTo>
                    <a:pt x="322283" y="6460"/>
                  </a:lnTo>
                  <a:lnTo>
                    <a:pt x="321895" y="2439"/>
                  </a:lnTo>
                  <a:lnTo>
                    <a:pt x="323927" y="0"/>
                  </a:lnTo>
                  <a:close/>
                </a:path>
              </a:pathLst>
            </a:custGeom>
            <a:solidFill>
              <a:srgbClr val="C4B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8915665" y="7856504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1246" y="0"/>
                  </a:moveTo>
                  <a:lnTo>
                    <a:pt x="230" y="701"/>
                  </a:lnTo>
                  <a:lnTo>
                    <a:pt x="0" y="1727"/>
                  </a:lnTo>
                  <a:lnTo>
                    <a:pt x="83" y="2869"/>
                  </a:lnTo>
                  <a:lnTo>
                    <a:pt x="1162" y="2198"/>
                  </a:lnTo>
                  <a:lnTo>
                    <a:pt x="994" y="1015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C5B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8636019" y="75108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90" y="0"/>
                  </a:moveTo>
                  <a:lnTo>
                    <a:pt x="534" y="251"/>
                  </a:lnTo>
                  <a:lnTo>
                    <a:pt x="0" y="471"/>
                  </a:lnTo>
                  <a:lnTo>
                    <a:pt x="418" y="1015"/>
                  </a:lnTo>
                  <a:lnTo>
                    <a:pt x="732" y="1413"/>
                  </a:lnTo>
                  <a:lnTo>
                    <a:pt x="1099" y="1015"/>
                  </a:lnTo>
                  <a:lnTo>
                    <a:pt x="1424" y="890"/>
                  </a:lnTo>
                  <a:lnTo>
                    <a:pt x="1382" y="513"/>
                  </a:lnTo>
                  <a:lnTo>
                    <a:pt x="1277" y="178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CFC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8615496" y="7895906"/>
              <a:ext cx="331470" cy="165100"/>
            </a:xfrm>
            <a:custGeom>
              <a:avLst/>
              <a:gdLst/>
              <a:ahLst/>
              <a:cxnLst/>
              <a:rect l="l" t="t" r="r" b="b"/>
              <a:pathLst>
                <a:path w="331469" h="165100">
                  <a:moveTo>
                    <a:pt x="330942" y="0"/>
                  </a:moveTo>
                  <a:lnTo>
                    <a:pt x="329099" y="356"/>
                  </a:lnTo>
                  <a:lnTo>
                    <a:pt x="328670" y="2502"/>
                  </a:lnTo>
                  <a:lnTo>
                    <a:pt x="327016" y="3088"/>
                  </a:lnTo>
                  <a:lnTo>
                    <a:pt x="326073" y="3015"/>
                  </a:lnTo>
                  <a:lnTo>
                    <a:pt x="326063" y="3800"/>
                  </a:lnTo>
                  <a:lnTo>
                    <a:pt x="325812" y="4366"/>
                  </a:lnTo>
                  <a:lnTo>
                    <a:pt x="325770" y="5141"/>
                  </a:lnTo>
                  <a:lnTo>
                    <a:pt x="325456" y="5696"/>
                  </a:lnTo>
                  <a:lnTo>
                    <a:pt x="324628" y="5853"/>
                  </a:lnTo>
                  <a:lnTo>
                    <a:pt x="323560" y="6868"/>
                  </a:lnTo>
                  <a:lnTo>
                    <a:pt x="321278" y="11675"/>
                  </a:lnTo>
                  <a:lnTo>
                    <a:pt x="319581" y="12345"/>
                  </a:lnTo>
                  <a:lnTo>
                    <a:pt x="319142" y="13193"/>
                  </a:lnTo>
                  <a:lnTo>
                    <a:pt x="318482" y="15423"/>
                  </a:lnTo>
                  <a:lnTo>
                    <a:pt x="317571" y="17475"/>
                  </a:lnTo>
                  <a:lnTo>
                    <a:pt x="315089" y="18774"/>
                  </a:lnTo>
                  <a:lnTo>
                    <a:pt x="315194" y="23046"/>
                  </a:lnTo>
                  <a:lnTo>
                    <a:pt x="313508" y="26030"/>
                  </a:lnTo>
                  <a:lnTo>
                    <a:pt x="310409" y="30449"/>
                  </a:lnTo>
                  <a:lnTo>
                    <a:pt x="308964" y="31936"/>
                  </a:lnTo>
                  <a:lnTo>
                    <a:pt x="306974" y="35161"/>
                  </a:lnTo>
                  <a:lnTo>
                    <a:pt x="302357" y="38574"/>
                  </a:lnTo>
                  <a:lnTo>
                    <a:pt x="301132" y="40323"/>
                  </a:lnTo>
                  <a:lnTo>
                    <a:pt x="298818" y="45621"/>
                  </a:lnTo>
                  <a:lnTo>
                    <a:pt x="297163" y="48700"/>
                  </a:lnTo>
                  <a:lnTo>
                    <a:pt x="293247" y="51590"/>
                  </a:lnTo>
                  <a:lnTo>
                    <a:pt x="289530" y="56469"/>
                  </a:lnTo>
                  <a:lnTo>
                    <a:pt x="282054" y="61683"/>
                  </a:lnTo>
                  <a:lnTo>
                    <a:pt x="280693" y="62909"/>
                  </a:lnTo>
                  <a:lnTo>
                    <a:pt x="278902" y="66322"/>
                  </a:lnTo>
                  <a:lnTo>
                    <a:pt x="277698" y="67840"/>
                  </a:lnTo>
                  <a:lnTo>
                    <a:pt x="272599" y="71191"/>
                  </a:lnTo>
                  <a:lnTo>
                    <a:pt x="270410" y="75034"/>
                  </a:lnTo>
                  <a:lnTo>
                    <a:pt x="265876" y="76919"/>
                  </a:lnTo>
                  <a:lnTo>
                    <a:pt x="261834" y="83432"/>
                  </a:lnTo>
                  <a:lnTo>
                    <a:pt x="256400" y="86552"/>
                  </a:lnTo>
                  <a:lnTo>
                    <a:pt x="248327" y="93243"/>
                  </a:lnTo>
                  <a:lnTo>
                    <a:pt x="244379" y="94949"/>
                  </a:lnTo>
                  <a:lnTo>
                    <a:pt x="233123" y="101316"/>
                  </a:lnTo>
                  <a:lnTo>
                    <a:pt x="228212" y="107200"/>
                  </a:lnTo>
                  <a:lnTo>
                    <a:pt x="219323" y="111001"/>
                  </a:lnTo>
                  <a:lnTo>
                    <a:pt x="211281" y="117472"/>
                  </a:lnTo>
                  <a:lnTo>
                    <a:pt x="208831" y="119881"/>
                  </a:lnTo>
                  <a:lnTo>
                    <a:pt x="204140" y="120959"/>
                  </a:lnTo>
                  <a:lnTo>
                    <a:pt x="199596" y="124341"/>
                  </a:lnTo>
                  <a:lnTo>
                    <a:pt x="196789" y="125755"/>
                  </a:lnTo>
                  <a:lnTo>
                    <a:pt x="192894" y="126854"/>
                  </a:lnTo>
                  <a:lnTo>
                    <a:pt x="187847" y="129765"/>
                  </a:lnTo>
                  <a:lnTo>
                    <a:pt x="184277" y="130362"/>
                  </a:lnTo>
                  <a:lnTo>
                    <a:pt x="178821" y="133922"/>
                  </a:lnTo>
                  <a:lnTo>
                    <a:pt x="175774" y="135671"/>
                  </a:lnTo>
                  <a:lnTo>
                    <a:pt x="171125" y="135796"/>
                  </a:lnTo>
                  <a:lnTo>
                    <a:pt x="170130" y="135985"/>
                  </a:lnTo>
                  <a:lnTo>
                    <a:pt x="166214" y="138707"/>
                  </a:lnTo>
                  <a:lnTo>
                    <a:pt x="162403" y="139597"/>
                  </a:lnTo>
                  <a:lnTo>
                    <a:pt x="157461" y="142309"/>
                  </a:lnTo>
                  <a:lnTo>
                    <a:pt x="152257" y="143754"/>
                  </a:lnTo>
                  <a:lnTo>
                    <a:pt x="140739" y="149105"/>
                  </a:lnTo>
                  <a:lnTo>
                    <a:pt x="136969" y="150225"/>
                  </a:lnTo>
                  <a:lnTo>
                    <a:pt x="127524" y="151367"/>
                  </a:lnTo>
                  <a:lnTo>
                    <a:pt x="119315" y="153105"/>
                  </a:lnTo>
                  <a:lnTo>
                    <a:pt x="109336" y="157293"/>
                  </a:lnTo>
                  <a:lnTo>
                    <a:pt x="102509" y="156675"/>
                  </a:lnTo>
                  <a:lnTo>
                    <a:pt x="100164" y="158529"/>
                  </a:lnTo>
                  <a:lnTo>
                    <a:pt x="93798" y="158288"/>
                  </a:lnTo>
                  <a:lnTo>
                    <a:pt x="90112" y="159984"/>
                  </a:lnTo>
                  <a:lnTo>
                    <a:pt x="85662" y="158236"/>
                  </a:lnTo>
                  <a:lnTo>
                    <a:pt x="77515" y="160162"/>
                  </a:lnTo>
                  <a:lnTo>
                    <a:pt x="70772" y="159482"/>
                  </a:lnTo>
                  <a:lnTo>
                    <a:pt x="63662" y="159953"/>
                  </a:lnTo>
                  <a:lnTo>
                    <a:pt x="59935" y="158560"/>
                  </a:lnTo>
                  <a:lnTo>
                    <a:pt x="55966" y="158550"/>
                  </a:lnTo>
                  <a:lnTo>
                    <a:pt x="50794" y="157471"/>
                  </a:lnTo>
                  <a:lnTo>
                    <a:pt x="22282" y="143901"/>
                  </a:lnTo>
                  <a:lnTo>
                    <a:pt x="13434" y="139555"/>
                  </a:lnTo>
                  <a:lnTo>
                    <a:pt x="11109" y="138069"/>
                  </a:lnTo>
                  <a:lnTo>
                    <a:pt x="6764" y="133283"/>
                  </a:lnTo>
                  <a:lnTo>
                    <a:pt x="3800" y="131022"/>
                  </a:lnTo>
                  <a:lnTo>
                    <a:pt x="1382" y="127336"/>
                  </a:lnTo>
                  <a:lnTo>
                    <a:pt x="827" y="126833"/>
                  </a:lnTo>
                  <a:lnTo>
                    <a:pt x="0" y="127137"/>
                  </a:lnTo>
                  <a:lnTo>
                    <a:pt x="125" y="129503"/>
                  </a:lnTo>
                  <a:lnTo>
                    <a:pt x="4827" y="134676"/>
                  </a:lnTo>
                  <a:lnTo>
                    <a:pt x="6785" y="138069"/>
                  </a:lnTo>
                  <a:lnTo>
                    <a:pt x="43611" y="159199"/>
                  </a:lnTo>
                  <a:lnTo>
                    <a:pt x="50951" y="160790"/>
                  </a:lnTo>
                  <a:lnTo>
                    <a:pt x="62982" y="164675"/>
                  </a:lnTo>
                  <a:lnTo>
                    <a:pt x="76426" y="164717"/>
                  </a:lnTo>
                  <a:lnTo>
                    <a:pt x="79777" y="164036"/>
                  </a:lnTo>
                  <a:lnTo>
                    <a:pt x="86520" y="164843"/>
                  </a:lnTo>
                  <a:lnTo>
                    <a:pt x="89965" y="163942"/>
                  </a:lnTo>
                  <a:lnTo>
                    <a:pt x="94457" y="164026"/>
                  </a:lnTo>
                  <a:lnTo>
                    <a:pt x="96258" y="163565"/>
                  </a:lnTo>
                  <a:lnTo>
                    <a:pt x="100468" y="161995"/>
                  </a:lnTo>
                  <a:lnTo>
                    <a:pt x="104897" y="161607"/>
                  </a:lnTo>
                  <a:lnTo>
                    <a:pt x="115944" y="159492"/>
                  </a:lnTo>
                  <a:lnTo>
                    <a:pt x="122593" y="157953"/>
                  </a:lnTo>
                  <a:lnTo>
                    <a:pt x="130289" y="155356"/>
                  </a:lnTo>
                  <a:lnTo>
                    <a:pt x="131482" y="155545"/>
                  </a:lnTo>
                  <a:lnTo>
                    <a:pt x="160057" y="144142"/>
                  </a:lnTo>
                  <a:lnTo>
                    <a:pt x="163974" y="143315"/>
                  </a:lnTo>
                  <a:lnTo>
                    <a:pt x="201627" y="127462"/>
                  </a:lnTo>
                  <a:lnTo>
                    <a:pt x="228495" y="111127"/>
                  </a:lnTo>
                  <a:lnTo>
                    <a:pt x="231720" y="109190"/>
                  </a:lnTo>
                  <a:lnTo>
                    <a:pt x="236139" y="105745"/>
                  </a:lnTo>
                  <a:lnTo>
                    <a:pt x="240128" y="101735"/>
                  </a:lnTo>
                  <a:lnTo>
                    <a:pt x="247332" y="97620"/>
                  </a:lnTo>
                  <a:lnTo>
                    <a:pt x="251301" y="96541"/>
                  </a:lnTo>
                  <a:lnTo>
                    <a:pt x="252641" y="94018"/>
                  </a:lnTo>
                  <a:lnTo>
                    <a:pt x="257541" y="90740"/>
                  </a:lnTo>
                  <a:lnTo>
                    <a:pt x="259992" y="88510"/>
                  </a:lnTo>
                  <a:lnTo>
                    <a:pt x="264724" y="85274"/>
                  </a:lnTo>
                  <a:lnTo>
                    <a:pt x="266358" y="83547"/>
                  </a:lnTo>
                  <a:lnTo>
                    <a:pt x="268557" y="80322"/>
                  </a:lnTo>
                  <a:lnTo>
                    <a:pt x="275939" y="74531"/>
                  </a:lnTo>
                  <a:lnTo>
                    <a:pt x="281268" y="70699"/>
                  </a:lnTo>
                  <a:lnTo>
                    <a:pt x="286797" y="63757"/>
                  </a:lnTo>
                  <a:lnTo>
                    <a:pt x="288389" y="62259"/>
                  </a:lnTo>
                  <a:lnTo>
                    <a:pt x="292640" y="60417"/>
                  </a:lnTo>
                  <a:lnTo>
                    <a:pt x="294546" y="56144"/>
                  </a:lnTo>
                  <a:lnTo>
                    <a:pt x="297561" y="54061"/>
                  </a:lnTo>
                  <a:lnTo>
                    <a:pt x="302116" y="46878"/>
                  </a:lnTo>
                  <a:lnTo>
                    <a:pt x="309592" y="36124"/>
                  </a:lnTo>
                  <a:lnTo>
                    <a:pt x="311959" y="33978"/>
                  </a:lnTo>
                  <a:lnTo>
                    <a:pt x="315896" y="29046"/>
                  </a:lnTo>
                  <a:lnTo>
                    <a:pt x="319927" y="20261"/>
                  </a:lnTo>
                  <a:lnTo>
                    <a:pt x="323843" y="16722"/>
                  </a:lnTo>
                  <a:lnTo>
                    <a:pt x="325518" y="13779"/>
                  </a:lnTo>
                  <a:lnTo>
                    <a:pt x="329319" y="4031"/>
                  </a:lnTo>
                  <a:lnTo>
                    <a:pt x="331089" y="596"/>
                  </a:lnTo>
                  <a:lnTo>
                    <a:pt x="330942" y="0"/>
                  </a:lnTo>
                  <a:close/>
                </a:path>
              </a:pathLst>
            </a:custGeom>
            <a:solidFill>
              <a:srgbClr val="AFA7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0" name="object 27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822589" y="7814076"/>
              <a:ext cx="139315" cy="191324"/>
            </a:xfrm>
            <a:prstGeom prst="rect">
              <a:avLst/>
            </a:prstGeom>
          </p:spPr>
        </p:pic>
        <p:sp>
          <p:nvSpPr>
            <p:cNvPr id="271" name="object 271"/>
            <p:cNvSpPr/>
            <p:nvPr/>
          </p:nvSpPr>
          <p:spPr>
            <a:xfrm>
              <a:off x="17960301" y="7790206"/>
              <a:ext cx="922655" cy="227329"/>
            </a:xfrm>
            <a:custGeom>
              <a:avLst/>
              <a:gdLst/>
              <a:ahLst/>
              <a:cxnLst/>
              <a:rect l="l" t="t" r="r" b="b"/>
              <a:pathLst>
                <a:path w="922655" h="227329">
                  <a:moveTo>
                    <a:pt x="190549" y="90170"/>
                  </a:moveTo>
                  <a:lnTo>
                    <a:pt x="179690" y="90170"/>
                  </a:lnTo>
                  <a:lnTo>
                    <a:pt x="181031" y="91440"/>
                  </a:lnTo>
                  <a:lnTo>
                    <a:pt x="184182" y="92710"/>
                  </a:lnTo>
                  <a:lnTo>
                    <a:pt x="186078" y="92710"/>
                  </a:lnTo>
                  <a:lnTo>
                    <a:pt x="190235" y="93980"/>
                  </a:lnTo>
                  <a:lnTo>
                    <a:pt x="191837" y="95250"/>
                  </a:lnTo>
                  <a:lnTo>
                    <a:pt x="193638" y="96520"/>
                  </a:lnTo>
                  <a:lnTo>
                    <a:pt x="197124" y="96520"/>
                  </a:lnTo>
                  <a:lnTo>
                    <a:pt x="199983" y="99060"/>
                  </a:lnTo>
                  <a:lnTo>
                    <a:pt x="204119" y="101600"/>
                  </a:lnTo>
                  <a:lnTo>
                    <a:pt x="205459" y="101600"/>
                  </a:lnTo>
                  <a:lnTo>
                    <a:pt x="206255" y="104140"/>
                  </a:lnTo>
                  <a:lnTo>
                    <a:pt x="207292" y="105410"/>
                  </a:lnTo>
                  <a:lnTo>
                    <a:pt x="212611" y="109220"/>
                  </a:lnTo>
                  <a:lnTo>
                    <a:pt x="215752" y="113030"/>
                  </a:lnTo>
                  <a:lnTo>
                    <a:pt x="220569" y="118110"/>
                  </a:lnTo>
                  <a:lnTo>
                    <a:pt x="225176" y="127000"/>
                  </a:lnTo>
                  <a:lnTo>
                    <a:pt x="226411" y="129540"/>
                  </a:lnTo>
                  <a:lnTo>
                    <a:pt x="228600" y="133350"/>
                  </a:lnTo>
                  <a:lnTo>
                    <a:pt x="228830" y="134620"/>
                  </a:lnTo>
                  <a:lnTo>
                    <a:pt x="230013" y="138430"/>
                  </a:lnTo>
                  <a:lnTo>
                    <a:pt x="232160" y="142240"/>
                  </a:lnTo>
                  <a:lnTo>
                    <a:pt x="235228" y="151130"/>
                  </a:lnTo>
                  <a:lnTo>
                    <a:pt x="237395" y="154940"/>
                  </a:lnTo>
                  <a:lnTo>
                    <a:pt x="238631" y="161290"/>
                  </a:lnTo>
                  <a:lnTo>
                    <a:pt x="237992" y="163830"/>
                  </a:lnTo>
                  <a:lnTo>
                    <a:pt x="239668" y="168910"/>
                  </a:lnTo>
                  <a:lnTo>
                    <a:pt x="240715" y="172720"/>
                  </a:lnTo>
                  <a:lnTo>
                    <a:pt x="242516" y="177800"/>
                  </a:lnTo>
                  <a:lnTo>
                    <a:pt x="243071" y="180340"/>
                  </a:lnTo>
                  <a:lnTo>
                    <a:pt x="244233" y="185420"/>
                  </a:lnTo>
                  <a:lnTo>
                    <a:pt x="245301" y="189230"/>
                  </a:lnTo>
                  <a:lnTo>
                    <a:pt x="250714" y="195580"/>
                  </a:lnTo>
                  <a:lnTo>
                    <a:pt x="255384" y="208280"/>
                  </a:lnTo>
                  <a:lnTo>
                    <a:pt x="256965" y="210820"/>
                  </a:lnTo>
                  <a:lnTo>
                    <a:pt x="259824" y="213360"/>
                  </a:lnTo>
                  <a:lnTo>
                    <a:pt x="260976" y="214630"/>
                  </a:lnTo>
                  <a:lnTo>
                    <a:pt x="261939" y="217170"/>
                  </a:lnTo>
                  <a:lnTo>
                    <a:pt x="265782" y="217170"/>
                  </a:lnTo>
                  <a:lnTo>
                    <a:pt x="267698" y="220980"/>
                  </a:lnTo>
                  <a:lnTo>
                    <a:pt x="273059" y="223520"/>
                  </a:lnTo>
                  <a:lnTo>
                    <a:pt x="275164" y="224790"/>
                  </a:lnTo>
                  <a:lnTo>
                    <a:pt x="278944" y="227330"/>
                  </a:lnTo>
                  <a:lnTo>
                    <a:pt x="287006" y="227330"/>
                  </a:lnTo>
                  <a:lnTo>
                    <a:pt x="290944" y="224790"/>
                  </a:lnTo>
                  <a:lnTo>
                    <a:pt x="315362" y="224790"/>
                  </a:lnTo>
                  <a:lnTo>
                    <a:pt x="316248" y="222250"/>
                  </a:lnTo>
                  <a:lnTo>
                    <a:pt x="277761" y="222250"/>
                  </a:lnTo>
                  <a:lnTo>
                    <a:pt x="269520" y="217170"/>
                  </a:lnTo>
                  <a:lnTo>
                    <a:pt x="266693" y="213360"/>
                  </a:lnTo>
                  <a:lnTo>
                    <a:pt x="261060" y="209550"/>
                  </a:lnTo>
                  <a:lnTo>
                    <a:pt x="259363" y="207010"/>
                  </a:lnTo>
                  <a:lnTo>
                    <a:pt x="254955" y="199390"/>
                  </a:lnTo>
                  <a:lnTo>
                    <a:pt x="253060" y="193040"/>
                  </a:lnTo>
                  <a:lnTo>
                    <a:pt x="248358" y="186690"/>
                  </a:lnTo>
                  <a:lnTo>
                    <a:pt x="248212" y="184150"/>
                  </a:lnTo>
                  <a:lnTo>
                    <a:pt x="246076" y="179070"/>
                  </a:lnTo>
                  <a:lnTo>
                    <a:pt x="243908" y="173990"/>
                  </a:lnTo>
                  <a:lnTo>
                    <a:pt x="242757" y="168910"/>
                  </a:lnTo>
                  <a:lnTo>
                    <a:pt x="242662" y="167640"/>
                  </a:lnTo>
                  <a:lnTo>
                    <a:pt x="240704" y="165100"/>
                  </a:lnTo>
                  <a:lnTo>
                    <a:pt x="240903" y="162560"/>
                  </a:lnTo>
                  <a:lnTo>
                    <a:pt x="241270" y="156210"/>
                  </a:lnTo>
                  <a:lnTo>
                    <a:pt x="239521" y="152400"/>
                  </a:lnTo>
                  <a:lnTo>
                    <a:pt x="236453" y="147320"/>
                  </a:lnTo>
                  <a:lnTo>
                    <a:pt x="235060" y="144780"/>
                  </a:lnTo>
                  <a:lnTo>
                    <a:pt x="232506" y="134620"/>
                  </a:lnTo>
                  <a:lnTo>
                    <a:pt x="229961" y="129540"/>
                  </a:lnTo>
                  <a:lnTo>
                    <a:pt x="224485" y="120650"/>
                  </a:lnTo>
                  <a:lnTo>
                    <a:pt x="222474" y="118110"/>
                  </a:lnTo>
                  <a:lnTo>
                    <a:pt x="220925" y="114300"/>
                  </a:lnTo>
                  <a:lnTo>
                    <a:pt x="217941" y="111760"/>
                  </a:lnTo>
                  <a:lnTo>
                    <a:pt x="216359" y="109220"/>
                  </a:lnTo>
                  <a:lnTo>
                    <a:pt x="212778" y="105410"/>
                  </a:lnTo>
                  <a:lnTo>
                    <a:pt x="212223" y="105410"/>
                  </a:lnTo>
                  <a:lnTo>
                    <a:pt x="209637" y="104140"/>
                  </a:lnTo>
                  <a:lnTo>
                    <a:pt x="208600" y="102870"/>
                  </a:lnTo>
                  <a:lnTo>
                    <a:pt x="205983" y="99060"/>
                  </a:lnTo>
                  <a:lnTo>
                    <a:pt x="203669" y="97790"/>
                  </a:lnTo>
                  <a:lnTo>
                    <a:pt x="200747" y="96520"/>
                  </a:lnTo>
                  <a:lnTo>
                    <a:pt x="199857" y="95250"/>
                  </a:lnTo>
                  <a:lnTo>
                    <a:pt x="196056" y="93980"/>
                  </a:lnTo>
                  <a:lnTo>
                    <a:pt x="193166" y="92710"/>
                  </a:lnTo>
                  <a:lnTo>
                    <a:pt x="190549" y="90170"/>
                  </a:lnTo>
                  <a:close/>
                </a:path>
                <a:path w="922655" h="227329">
                  <a:moveTo>
                    <a:pt x="313027" y="224790"/>
                  </a:moveTo>
                  <a:lnTo>
                    <a:pt x="293697" y="224790"/>
                  </a:lnTo>
                  <a:lnTo>
                    <a:pt x="297561" y="227330"/>
                  </a:lnTo>
                  <a:lnTo>
                    <a:pt x="298587" y="227330"/>
                  </a:lnTo>
                  <a:lnTo>
                    <a:pt x="300807" y="226060"/>
                  </a:lnTo>
                  <a:lnTo>
                    <a:pt x="309090" y="226060"/>
                  </a:lnTo>
                  <a:lnTo>
                    <a:pt x="313027" y="224790"/>
                  </a:lnTo>
                  <a:close/>
                </a:path>
                <a:path w="922655" h="227329">
                  <a:moveTo>
                    <a:pt x="307393" y="226060"/>
                  </a:moveTo>
                  <a:lnTo>
                    <a:pt x="301718" y="226060"/>
                  </a:lnTo>
                  <a:lnTo>
                    <a:pt x="303728" y="227330"/>
                  </a:lnTo>
                  <a:lnTo>
                    <a:pt x="304838" y="227330"/>
                  </a:lnTo>
                  <a:lnTo>
                    <a:pt x="307393" y="226060"/>
                  </a:lnTo>
                  <a:close/>
                </a:path>
                <a:path w="922655" h="227329">
                  <a:moveTo>
                    <a:pt x="293383" y="220980"/>
                  </a:moveTo>
                  <a:lnTo>
                    <a:pt x="288347" y="220980"/>
                  </a:lnTo>
                  <a:lnTo>
                    <a:pt x="282577" y="222250"/>
                  </a:lnTo>
                  <a:lnTo>
                    <a:pt x="297247" y="222250"/>
                  </a:lnTo>
                  <a:lnTo>
                    <a:pt x="293383" y="220980"/>
                  </a:lnTo>
                  <a:close/>
                </a:path>
                <a:path w="922655" h="227329">
                  <a:moveTo>
                    <a:pt x="316691" y="220980"/>
                  </a:moveTo>
                  <a:lnTo>
                    <a:pt x="307582" y="220980"/>
                  </a:lnTo>
                  <a:lnTo>
                    <a:pt x="304744" y="222250"/>
                  </a:lnTo>
                  <a:lnTo>
                    <a:pt x="316248" y="222250"/>
                  </a:lnTo>
                  <a:lnTo>
                    <a:pt x="316691" y="220980"/>
                  </a:lnTo>
                  <a:close/>
                </a:path>
                <a:path w="922655" h="227329">
                  <a:moveTo>
                    <a:pt x="343832" y="208280"/>
                  </a:moveTo>
                  <a:lnTo>
                    <a:pt x="342104" y="208280"/>
                  </a:lnTo>
                  <a:lnTo>
                    <a:pt x="338848" y="210820"/>
                  </a:lnTo>
                  <a:lnTo>
                    <a:pt x="333183" y="210820"/>
                  </a:lnTo>
                  <a:lnTo>
                    <a:pt x="331267" y="212090"/>
                  </a:lnTo>
                  <a:lnTo>
                    <a:pt x="329183" y="215900"/>
                  </a:lnTo>
                  <a:lnTo>
                    <a:pt x="321738" y="215900"/>
                  </a:lnTo>
                  <a:lnTo>
                    <a:pt x="318827" y="217170"/>
                  </a:lnTo>
                  <a:lnTo>
                    <a:pt x="314681" y="217170"/>
                  </a:lnTo>
                  <a:lnTo>
                    <a:pt x="313749" y="218440"/>
                  </a:lnTo>
                  <a:lnTo>
                    <a:pt x="311613" y="220980"/>
                  </a:lnTo>
                  <a:lnTo>
                    <a:pt x="321969" y="220980"/>
                  </a:lnTo>
                  <a:lnTo>
                    <a:pt x="323885" y="219710"/>
                  </a:lnTo>
                  <a:lnTo>
                    <a:pt x="330010" y="219710"/>
                  </a:lnTo>
                  <a:lnTo>
                    <a:pt x="334932" y="214630"/>
                  </a:lnTo>
                  <a:lnTo>
                    <a:pt x="339591" y="214630"/>
                  </a:lnTo>
                  <a:lnTo>
                    <a:pt x="344827" y="212090"/>
                  </a:lnTo>
                  <a:lnTo>
                    <a:pt x="351528" y="212090"/>
                  </a:lnTo>
                  <a:lnTo>
                    <a:pt x="353999" y="209550"/>
                  </a:lnTo>
                  <a:lnTo>
                    <a:pt x="346680" y="209550"/>
                  </a:lnTo>
                  <a:lnTo>
                    <a:pt x="343832" y="208280"/>
                  </a:lnTo>
                  <a:close/>
                </a:path>
                <a:path w="922655" h="227329">
                  <a:moveTo>
                    <a:pt x="385977" y="191770"/>
                  </a:moveTo>
                  <a:lnTo>
                    <a:pt x="376553" y="191770"/>
                  </a:lnTo>
                  <a:lnTo>
                    <a:pt x="374993" y="193040"/>
                  </a:lnTo>
                  <a:lnTo>
                    <a:pt x="373768" y="194310"/>
                  </a:lnTo>
                  <a:lnTo>
                    <a:pt x="372250" y="195580"/>
                  </a:lnTo>
                  <a:lnTo>
                    <a:pt x="368281" y="195580"/>
                  </a:lnTo>
                  <a:lnTo>
                    <a:pt x="366407" y="196850"/>
                  </a:lnTo>
                  <a:lnTo>
                    <a:pt x="364030" y="200660"/>
                  </a:lnTo>
                  <a:lnTo>
                    <a:pt x="359549" y="200660"/>
                  </a:lnTo>
                  <a:lnTo>
                    <a:pt x="358093" y="203200"/>
                  </a:lnTo>
                  <a:lnTo>
                    <a:pt x="355821" y="203200"/>
                  </a:lnTo>
                  <a:lnTo>
                    <a:pt x="353842" y="205740"/>
                  </a:lnTo>
                  <a:lnTo>
                    <a:pt x="347507" y="205740"/>
                  </a:lnTo>
                  <a:lnTo>
                    <a:pt x="347026" y="208280"/>
                  </a:lnTo>
                  <a:lnTo>
                    <a:pt x="346680" y="209550"/>
                  </a:lnTo>
                  <a:lnTo>
                    <a:pt x="353999" y="209550"/>
                  </a:lnTo>
                  <a:lnTo>
                    <a:pt x="355235" y="208280"/>
                  </a:lnTo>
                  <a:lnTo>
                    <a:pt x="357046" y="207010"/>
                  </a:lnTo>
                  <a:lnTo>
                    <a:pt x="361214" y="207010"/>
                  </a:lnTo>
                  <a:lnTo>
                    <a:pt x="361842" y="205740"/>
                  </a:lnTo>
                  <a:lnTo>
                    <a:pt x="352240" y="205740"/>
                  </a:lnTo>
                  <a:lnTo>
                    <a:pt x="348764" y="204470"/>
                  </a:lnTo>
                  <a:lnTo>
                    <a:pt x="367569" y="204470"/>
                  </a:lnTo>
                  <a:lnTo>
                    <a:pt x="368617" y="201930"/>
                  </a:lnTo>
                  <a:lnTo>
                    <a:pt x="370732" y="200660"/>
                  </a:lnTo>
                  <a:lnTo>
                    <a:pt x="371632" y="199390"/>
                  </a:lnTo>
                  <a:lnTo>
                    <a:pt x="374386" y="199390"/>
                  </a:lnTo>
                  <a:lnTo>
                    <a:pt x="377559" y="196850"/>
                  </a:lnTo>
                  <a:lnTo>
                    <a:pt x="381108" y="195580"/>
                  </a:lnTo>
                  <a:lnTo>
                    <a:pt x="384920" y="193040"/>
                  </a:lnTo>
                  <a:lnTo>
                    <a:pt x="385977" y="191770"/>
                  </a:lnTo>
                  <a:close/>
                </a:path>
                <a:path w="922655" h="227329">
                  <a:moveTo>
                    <a:pt x="441819" y="148590"/>
                  </a:moveTo>
                  <a:lnTo>
                    <a:pt x="437232" y="151130"/>
                  </a:lnTo>
                  <a:lnTo>
                    <a:pt x="434813" y="156210"/>
                  </a:lnTo>
                  <a:lnTo>
                    <a:pt x="429327" y="157480"/>
                  </a:lnTo>
                  <a:lnTo>
                    <a:pt x="428625" y="157480"/>
                  </a:lnTo>
                  <a:lnTo>
                    <a:pt x="426531" y="161290"/>
                  </a:lnTo>
                  <a:lnTo>
                    <a:pt x="423390" y="162560"/>
                  </a:lnTo>
                  <a:lnTo>
                    <a:pt x="420186" y="166370"/>
                  </a:lnTo>
                  <a:lnTo>
                    <a:pt x="417704" y="167640"/>
                  </a:lnTo>
                  <a:lnTo>
                    <a:pt x="413348" y="170180"/>
                  </a:lnTo>
                  <a:lnTo>
                    <a:pt x="411285" y="171450"/>
                  </a:lnTo>
                  <a:lnTo>
                    <a:pt x="408909" y="173990"/>
                  </a:lnTo>
                  <a:lnTo>
                    <a:pt x="408039" y="173990"/>
                  </a:lnTo>
                  <a:lnTo>
                    <a:pt x="404961" y="175260"/>
                  </a:lnTo>
                  <a:lnTo>
                    <a:pt x="403464" y="176530"/>
                  </a:lnTo>
                  <a:lnTo>
                    <a:pt x="398856" y="180340"/>
                  </a:lnTo>
                  <a:lnTo>
                    <a:pt x="396165" y="184150"/>
                  </a:lnTo>
                  <a:lnTo>
                    <a:pt x="389967" y="184150"/>
                  </a:lnTo>
                  <a:lnTo>
                    <a:pt x="388773" y="185420"/>
                  </a:lnTo>
                  <a:lnTo>
                    <a:pt x="387454" y="189230"/>
                  </a:lnTo>
                  <a:lnTo>
                    <a:pt x="385433" y="189230"/>
                  </a:lnTo>
                  <a:lnTo>
                    <a:pt x="379611" y="191770"/>
                  </a:lnTo>
                  <a:lnTo>
                    <a:pt x="388836" y="191770"/>
                  </a:lnTo>
                  <a:lnTo>
                    <a:pt x="390281" y="190500"/>
                  </a:lnTo>
                  <a:lnTo>
                    <a:pt x="391045" y="187960"/>
                  </a:lnTo>
                  <a:lnTo>
                    <a:pt x="397118" y="187960"/>
                  </a:lnTo>
                  <a:lnTo>
                    <a:pt x="399966" y="186690"/>
                  </a:lnTo>
                  <a:lnTo>
                    <a:pt x="405160" y="179070"/>
                  </a:lnTo>
                  <a:lnTo>
                    <a:pt x="410102" y="176530"/>
                  </a:lnTo>
                  <a:lnTo>
                    <a:pt x="415809" y="172720"/>
                  </a:lnTo>
                  <a:lnTo>
                    <a:pt x="418039" y="171450"/>
                  </a:lnTo>
                  <a:lnTo>
                    <a:pt x="422353" y="170180"/>
                  </a:lnTo>
                  <a:lnTo>
                    <a:pt x="423652" y="168910"/>
                  </a:lnTo>
                  <a:lnTo>
                    <a:pt x="426259" y="165100"/>
                  </a:lnTo>
                  <a:lnTo>
                    <a:pt x="427997" y="161290"/>
                  </a:lnTo>
                  <a:lnTo>
                    <a:pt x="434552" y="160020"/>
                  </a:lnTo>
                  <a:lnTo>
                    <a:pt x="435923" y="157480"/>
                  </a:lnTo>
                  <a:lnTo>
                    <a:pt x="438740" y="154940"/>
                  </a:lnTo>
                  <a:lnTo>
                    <a:pt x="439567" y="153670"/>
                  </a:lnTo>
                  <a:lnTo>
                    <a:pt x="442447" y="153670"/>
                  </a:lnTo>
                  <a:lnTo>
                    <a:pt x="443630" y="152400"/>
                  </a:lnTo>
                  <a:lnTo>
                    <a:pt x="445215" y="149860"/>
                  </a:lnTo>
                  <a:lnTo>
                    <a:pt x="441557" y="149860"/>
                  </a:lnTo>
                  <a:lnTo>
                    <a:pt x="441819" y="148590"/>
                  </a:lnTo>
                  <a:close/>
                </a:path>
                <a:path w="922655" h="227329">
                  <a:moveTo>
                    <a:pt x="523722" y="90170"/>
                  </a:moveTo>
                  <a:lnTo>
                    <a:pt x="522141" y="91440"/>
                  </a:lnTo>
                  <a:lnTo>
                    <a:pt x="520978" y="95250"/>
                  </a:lnTo>
                  <a:lnTo>
                    <a:pt x="515680" y="95250"/>
                  </a:lnTo>
                  <a:lnTo>
                    <a:pt x="513764" y="96520"/>
                  </a:lnTo>
                  <a:lnTo>
                    <a:pt x="509429" y="96520"/>
                  </a:lnTo>
                  <a:lnTo>
                    <a:pt x="507230" y="99060"/>
                  </a:lnTo>
                  <a:lnTo>
                    <a:pt x="505534" y="101600"/>
                  </a:lnTo>
                  <a:lnTo>
                    <a:pt x="502120" y="104140"/>
                  </a:lnTo>
                  <a:lnTo>
                    <a:pt x="499010" y="106680"/>
                  </a:lnTo>
                  <a:lnTo>
                    <a:pt x="495314" y="109220"/>
                  </a:lnTo>
                  <a:lnTo>
                    <a:pt x="493293" y="110490"/>
                  </a:lnTo>
                  <a:lnTo>
                    <a:pt x="492498" y="110490"/>
                  </a:lnTo>
                  <a:lnTo>
                    <a:pt x="490665" y="113030"/>
                  </a:lnTo>
                  <a:lnTo>
                    <a:pt x="487744" y="113030"/>
                  </a:lnTo>
                  <a:lnTo>
                    <a:pt x="485063" y="115570"/>
                  </a:lnTo>
                  <a:lnTo>
                    <a:pt x="484435" y="115570"/>
                  </a:lnTo>
                  <a:lnTo>
                    <a:pt x="483189" y="116840"/>
                  </a:lnTo>
                  <a:lnTo>
                    <a:pt x="482519" y="116840"/>
                  </a:lnTo>
                  <a:lnTo>
                    <a:pt x="481283" y="119380"/>
                  </a:lnTo>
                  <a:lnTo>
                    <a:pt x="477545" y="119380"/>
                  </a:lnTo>
                  <a:lnTo>
                    <a:pt x="476079" y="121920"/>
                  </a:lnTo>
                  <a:lnTo>
                    <a:pt x="470383" y="125730"/>
                  </a:lnTo>
                  <a:lnTo>
                    <a:pt x="466708" y="130810"/>
                  </a:lnTo>
                  <a:lnTo>
                    <a:pt x="460017" y="134620"/>
                  </a:lnTo>
                  <a:lnTo>
                    <a:pt x="458310" y="135890"/>
                  </a:lnTo>
                  <a:lnTo>
                    <a:pt x="455724" y="135890"/>
                  </a:lnTo>
                  <a:lnTo>
                    <a:pt x="452530" y="137160"/>
                  </a:lnTo>
                  <a:lnTo>
                    <a:pt x="451556" y="140970"/>
                  </a:lnTo>
                  <a:lnTo>
                    <a:pt x="447881" y="143510"/>
                  </a:lnTo>
                  <a:lnTo>
                    <a:pt x="446750" y="144780"/>
                  </a:lnTo>
                  <a:lnTo>
                    <a:pt x="444112" y="146050"/>
                  </a:lnTo>
                  <a:lnTo>
                    <a:pt x="442625" y="147320"/>
                  </a:lnTo>
                  <a:lnTo>
                    <a:pt x="441557" y="149860"/>
                  </a:lnTo>
                  <a:lnTo>
                    <a:pt x="445215" y="149860"/>
                  </a:lnTo>
                  <a:lnTo>
                    <a:pt x="446007" y="148590"/>
                  </a:lnTo>
                  <a:lnTo>
                    <a:pt x="448960" y="147320"/>
                  </a:lnTo>
                  <a:lnTo>
                    <a:pt x="455368" y="140970"/>
                  </a:lnTo>
                  <a:lnTo>
                    <a:pt x="460362" y="138430"/>
                  </a:lnTo>
                  <a:lnTo>
                    <a:pt x="466132" y="133350"/>
                  </a:lnTo>
                  <a:lnTo>
                    <a:pt x="467053" y="133350"/>
                  </a:lnTo>
                  <a:lnTo>
                    <a:pt x="470949" y="129540"/>
                  </a:lnTo>
                  <a:lnTo>
                    <a:pt x="473409" y="128270"/>
                  </a:lnTo>
                  <a:lnTo>
                    <a:pt x="474331" y="125730"/>
                  </a:lnTo>
                  <a:lnTo>
                    <a:pt x="476896" y="124460"/>
                  </a:lnTo>
                  <a:lnTo>
                    <a:pt x="481200" y="121920"/>
                  </a:lnTo>
                  <a:lnTo>
                    <a:pt x="483451" y="119380"/>
                  </a:lnTo>
                  <a:lnTo>
                    <a:pt x="489032" y="118110"/>
                  </a:lnTo>
                  <a:lnTo>
                    <a:pt x="491555" y="116840"/>
                  </a:lnTo>
                  <a:lnTo>
                    <a:pt x="493608" y="111760"/>
                  </a:lnTo>
                  <a:lnTo>
                    <a:pt x="495943" y="111760"/>
                  </a:lnTo>
                  <a:lnTo>
                    <a:pt x="499178" y="109220"/>
                  </a:lnTo>
                  <a:lnTo>
                    <a:pt x="500979" y="107950"/>
                  </a:lnTo>
                  <a:lnTo>
                    <a:pt x="502550" y="106680"/>
                  </a:lnTo>
                  <a:lnTo>
                    <a:pt x="504675" y="105410"/>
                  </a:lnTo>
                  <a:lnTo>
                    <a:pt x="507084" y="102870"/>
                  </a:lnTo>
                  <a:lnTo>
                    <a:pt x="512193" y="99060"/>
                  </a:lnTo>
                  <a:lnTo>
                    <a:pt x="515649" y="99060"/>
                  </a:lnTo>
                  <a:lnTo>
                    <a:pt x="521942" y="97790"/>
                  </a:lnTo>
                  <a:lnTo>
                    <a:pt x="524643" y="97790"/>
                  </a:lnTo>
                  <a:lnTo>
                    <a:pt x="527052" y="93980"/>
                  </a:lnTo>
                  <a:lnTo>
                    <a:pt x="530873" y="93980"/>
                  </a:lnTo>
                  <a:lnTo>
                    <a:pt x="533543" y="91440"/>
                  </a:lnTo>
                  <a:lnTo>
                    <a:pt x="527334" y="91440"/>
                  </a:lnTo>
                  <a:lnTo>
                    <a:pt x="523722" y="90170"/>
                  </a:lnTo>
                  <a:close/>
                </a:path>
                <a:path w="922655" h="227329">
                  <a:moveTo>
                    <a:pt x="744082" y="139700"/>
                  </a:moveTo>
                  <a:lnTo>
                    <a:pt x="727737" y="139700"/>
                  </a:lnTo>
                  <a:lnTo>
                    <a:pt x="733286" y="142240"/>
                  </a:lnTo>
                  <a:lnTo>
                    <a:pt x="737370" y="140970"/>
                  </a:lnTo>
                  <a:lnTo>
                    <a:pt x="744082" y="139700"/>
                  </a:lnTo>
                  <a:close/>
                </a:path>
                <a:path w="922655" h="227329">
                  <a:moveTo>
                    <a:pt x="756961" y="139700"/>
                  </a:moveTo>
                  <a:lnTo>
                    <a:pt x="746762" y="139700"/>
                  </a:lnTo>
                  <a:lnTo>
                    <a:pt x="750437" y="140970"/>
                  </a:lnTo>
                  <a:lnTo>
                    <a:pt x="751474" y="140970"/>
                  </a:lnTo>
                  <a:lnTo>
                    <a:pt x="756961" y="139700"/>
                  </a:lnTo>
                  <a:close/>
                </a:path>
                <a:path w="922655" h="227329">
                  <a:moveTo>
                    <a:pt x="719203" y="135890"/>
                  </a:moveTo>
                  <a:lnTo>
                    <a:pt x="706847" y="135890"/>
                  </a:lnTo>
                  <a:lnTo>
                    <a:pt x="708763" y="137160"/>
                  </a:lnTo>
                  <a:lnTo>
                    <a:pt x="715161" y="139700"/>
                  </a:lnTo>
                  <a:lnTo>
                    <a:pt x="761348" y="139700"/>
                  </a:lnTo>
                  <a:lnTo>
                    <a:pt x="768206" y="138430"/>
                  </a:lnTo>
                  <a:lnTo>
                    <a:pt x="745317" y="138430"/>
                  </a:lnTo>
                  <a:lnTo>
                    <a:pt x="742909" y="137160"/>
                  </a:lnTo>
                  <a:lnTo>
                    <a:pt x="723559" y="137160"/>
                  </a:lnTo>
                  <a:lnTo>
                    <a:pt x="719203" y="135890"/>
                  </a:lnTo>
                  <a:close/>
                </a:path>
                <a:path w="922655" h="227329">
                  <a:moveTo>
                    <a:pt x="748846" y="135890"/>
                  </a:moveTo>
                  <a:lnTo>
                    <a:pt x="748165" y="135890"/>
                  </a:lnTo>
                  <a:lnTo>
                    <a:pt x="745317" y="138430"/>
                  </a:lnTo>
                  <a:lnTo>
                    <a:pt x="775117" y="138430"/>
                  </a:lnTo>
                  <a:lnTo>
                    <a:pt x="777845" y="137160"/>
                  </a:lnTo>
                  <a:lnTo>
                    <a:pt x="751359" y="137160"/>
                  </a:lnTo>
                  <a:lnTo>
                    <a:pt x="748846" y="135890"/>
                  </a:lnTo>
                  <a:close/>
                </a:path>
                <a:path w="922655" h="227329">
                  <a:moveTo>
                    <a:pt x="627164" y="99060"/>
                  </a:moveTo>
                  <a:lnTo>
                    <a:pt x="625331" y="99060"/>
                  </a:lnTo>
                  <a:lnTo>
                    <a:pt x="627771" y="102870"/>
                  </a:lnTo>
                  <a:lnTo>
                    <a:pt x="630085" y="102870"/>
                  </a:lnTo>
                  <a:lnTo>
                    <a:pt x="634954" y="105410"/>
                  </a:lnTo>
                  <a:lnTo>
                    <a:pt x="637069" y="106680"/>
                  </a:lnTo>
                  <a:lnTo>
                    <a:pt x="643404" y="109220"/>
                  </a:lnTo>
                  <a:lnTo>
                    <a:pt x="646566" y="111760"/>
                  </a:lnTo>
                  <a:lnTo>
                    <a:pt x="654357" y="114300"/>
                  </a:lnTo>
                  <a:lnTo>
                    <a:pt x="657885" y="116840"/>
                  </a:lnTo>
                  <a:lnTo>
                    <a:pt x="662890" y="119380"/>
                  </a:lnTo>
                  <a:lnTo>
                    <a:pt x="664283" y="120650"/>
                  </a:lnTo>
                  <a:lnTo>
                    <a:pt x="669833" y="121920"/>
                  </a:lnTo>
                  <a:lnTo>
                    <a:pt x="673508" y="124460"/>
                  </a:lnTo>
                  <a:lnTo>
                    <a:pt x="679759" y="127000"/>
                  </a:lnTo>
                  <a:lnTo>
                    <a:pt x="682869" y="127000"/>
                  </a:lnTo>
                  <a:lnTo>
                    <a:pt x="684335" y="129540"/>
                  </a:lnTo>
                  <a:lnTo>
                    <a:pt x="685811" y="130810"/>
                  </a:lnTo>
                  <a:lnTo>
                    <a:pt x="689958" y="130810"/>
                  </a:lnTo>
                  <a:lnTo>
                    <a:pt x="691884" y="132080"/>
                  </a:lnTo>
                  <a:lnTo>
                    <a:pt x="695591" y="134620"/>
                  </a:lnTo>
                  <a:lnTo>
                    <a:pt x="700565" y="134620"/>
                  </a:lnTo>
                  <a:lnTo>
                    <a:pt x="701559" y="135890"/>
                  </a:lnTo>
                  <a:lnTo>
                    <a:pt x="703099" y="137160"/>
                  </a:lnTo>
                  <a:lnTo>
                    <a:pt x="703884" y="137160"/>
                  </a:lnTo>
                  <a:lnTo>
                    <a:pt x="706847" y="135890"/>
                  </a:lnTo>
                  <a:lnTo>
                    <a:pt x="719203" y="135890"/>
                  </a:lnTo>
                  <a:lnTo>
                    <a:pt x="708470" y="133350"/>
                  </a:lnTo>
                  <a:lnTo>
                    <a:pt x="702030" y="132080"/>
                  </a:lnTo>
                  <a:lnTo>
                    <a:pt x="694502" y="129540"/>
                  </a:lnTo>
                  <a:lnTo>
                    <a:pt x="692900" y="129540"/>
                  </a:lnTo>
                  <a:lnTo>
                    <a:pt x="688910" y="128270"/>
                  </a:lnTo>
                  <a:lnTo>
                    <a:pt x="686628" y="127000"/>
                  </a:lnTo>
                  <a:lnTo>
                    <a:pt x="679487" y="123190"/>
                  </a:lnTo>
                  <a:lnTo>
                    <a:pt x="674555" y="121920"/>
                  </a:lnTo>
                  <a:lnTo>
                    <a:pt x="666461" y="118110"/>
                  </a:lnTo>
                  <a:lnTo>
                    <a:pt x="663236" y="115570"/>
                  </a:lnTo>
                  <a:lnTo>
                    <a:pt x="659309" y="113030"/>
                  </a:lnTo>
                  <a:lnTo>
                    <a:pt x="655854" y="113030"/>
                  </a:lnTo>
                  <a:lnTo>
                    <a:pt x="654210" y="111760"/>
                  </a:lnTo>
                  <a:lnTo>
                    <a:pt x="650084" y="109220"/>
                  </a:lnTo>
                  <a:lnTo>
                    <a:pt x="647100" y="107950"/>
                  </a:lnTo>
                  <a:lnTo>
                    <a:pt x="639352" y="105410"/>
                  </a:lnTo>
                  <a:lnTo>
                    <a:pt x="636137" y="101600"/>
                  </a:lnTo>
                  <a:lnTo>
                    <a:pt x="629122" y="100330"/>
                  </a:lnTo>
                  <a:lnTo>
                    <a:pt x="627164" y="99060"/>
                  </a:lnTo>
                  <a:close/>
                </a:path>
                <a:path w="922655" h="227329">
                  <a:moveTo>
                    <a:pt x="729956" y="135890"/>
                  </a:moveTo>
                  <a:lnTo>
                    <a:pt x="728962" y="135890"/>
                  </a:lnTo>
                  <a:lnTo>
                    <a:pt x="723559" y="137160"/>
                  </a:lnTo>
                  <a:lnTo>
                    <a:pt x="732522" y="137160"/>
                  </a:lnTo>
                  <a:lnTo>
                    <a:pt x="729956" y="135890"/>
                  </a:lnTo>
                  <a:close/>
                </a:path>
                <a:path w="922655" h="227329">
                  <a:moveTo>
                    <a:pt x="738951" y="135890"/>
                  </a:moveTo>
                  <a:lnTo>
                    <a:pt x="737464" y="135890"/>
                  </a:lnTo>
                  <a:lnTo>
                    <a:pt x="734239" y="137160"/>
                  </a:lnTo>
                  <a:lnTo>
                    <a:pt x="742909" y="137160"/>
                  </a:lnTo>
                  <a:lnTo>
                    <a:pt x="738951" y="135890"/>
                  </a:lnTo>
                  <a:close/>
                </a:path>
                <a:path w="922655" h="227329">
                  <a:moveTo>
                    <a:pt x="757202" y="135890"/>
                  </a:moveTo>
                  <a:lnTo>
                    <a:pt x="756259" y="135890"/>
                  </a:lnTo>
                  <a:lnTo>
                    <a:pt x="753359" y="137160"/>
                  </a:lnTo>
                  <a:lnTo>
                    <a:pt x="759809" y="137160"/>
                  </a:lnTo>
                  <a:lnTo>
                    <a:pt x="757202" y="135890"/>
                  </a:lnTo>
                  <a:close/>
                </a:path>
                <a:path w="922655" h="227329">
                  <a:moveTo>
                    <a:pt x="817891" y="124460"/>
                  </a:moveTo>
                  <a:lnTo>
                    <a:pt x="805054" y="124460"/>
                  </a:lnTo>
                  <a:lnTo>
                    <a:pt x="803493" y="125730"/>
                  </a:lnTo>
                  <a:lnTo>
                    <a:pt x="800467" y="128270"/>
                  </a:lnTo>
                  <a:lnTo>
                    <a:pt x="790970" y="128270"/>
                  </a:lnTo>
                  <a:lnTo>
                    <a:pt x="786625" y="132080"/>
                  </a:lnTo>
                  <a:lnTo>
                    <a:pt x="784342" y="133350"/>
                  </a:lnTo>
                  <a:lnTo>
                    <a:pt x="778688" y="133350"/>
                  </a:lnTo>
                  <a:lnTo>
                    <a:pt x="776018" y="134620"/>
                  </a:lnTo>
                  <a:lnTo>
                    <a:pt x="765484" y="134620"/>
                  </a:lnTo>
                  <a:lnTo>
                    <a:pt x="761432" y="135890"/>
                  </a:lnTo>
                  <a:lnTo>
                    <a:pt x="759809" y="137160"/>
                  </a:lnTo>
                  <a:lnTo>
                    <a:pt x="777845" y="137160"/>
                  </a:lnTo>
                  <a:lnTo>
                    <a:pt x="780573" y="135890"/>
                  </a:lnTo>
                  <a:lnTo>
                    <a:pt x="789441" y="135890"/>
                  </a:lnTo>
                  <a:lnTo>
                    <a:pt x="791420" y="133350"/>
                  </a:lnTo>
                  <a:lnTo>
                    <a:pt x="792185" y="132080"/>
                  </a:lnTo>
                  <a:lnTo>
                    <a:pt x="794143" y="132080"/>
                  </a:lnTo>
                  <a:lnTo>
                    <a:pt x="795923" y="130810"/>
                  </a:lnTo>
                  <a:lnTo>
                    <a:pt x="805106" y="130810"/>
                  </a:lnTo>
                  <a:lnTo>
                    <a:pt x="808366" y="128270"/>
                  </a:lnTo>
                  <a:lnTo>
                    <a:pt x="798520" y="128270"/>
                  </a:lnTo>
                  <a:lnTo>
                    <a:pt x="793420" y="127000"/>
                  </a:lnTo>
                  <a:lnTo>
                    <a:pt x="809996" y="127000"/>
                  </a:lnTo>
                  <a:lnTo>
                    <a:pt x="813221" y="125730"/>
                  </a:lnTo>
                  <a:lnTo>
                    <a:pt x="817891" y="124460"/>
                  </a:lnTo>
                  <a:close/>
                </a:path>
                <a:path w="922655" h="227329">
                  <a:moveTo>
                    <a:pt x="805106" y="130810"/>
                  </a:moveTo>
                  <a:lnTo>
                    <a:pt x="795923" y="130810"/>
                  </a:lnTo>
                  <a:lnTo>
                    <a:pt x="797923" y="132080"/>
                  </a:lnTo>
                  <a:lnTo>
                    <a:pt x="802488" y="132080"/>
                  </a:lnTo>
                  <a:lnTo>
                    <a:pt x="805106" y="130810"/>
                  </a:lnTo>
                  <a:close/>
                </a:path>
                <a:path w="922655" h="227329">
                  <a:moveTo>
                    <a:pt x="819975" y="121920"/>
                  </a:moveTo>
                  <a:lnTo>
                    <a:pt x="812038" y="121920"/>
                  </a:lnTo>
                  <a:lnTo>
                    <a:pt x="808331" y="124460"/>
                  </a:lnTo>
                  <a:lnTo>
                    <a:pt x="818728" y="124460"/>
                  </a:lnTo>
                  <a:lnTo>
                    <a:pt x="819975" y="121920"/>
                  </a:lnTo>
                  <a:close/>
                </a:path>
                <a:path w="922655" h="227329">
                  <a:moveTo>
                    <a:pt x="865889" y="90170"/>
                  </a:moveTo>
                  <a:lnTo>
                    <a:pt x="859136" y="90170"/>
                  </a:lnTo>
                  <a:lnTo>
                    <a:pt x="857764" y="91440"/>
                  </a:lnTo>
                  <a:lnTo>
                    <a:pt x="855795" y="93980"/>
                  </a:lnTo>
                  <a:lnTo>
                    <a:pt x="855450" y="93980"/>
                  </a:lnTo>
                  <a:lnTo>
                    <a:pt x="855890" y="96520"/>
                  </a:lnTo>
                  <a:lnTo>
                    <a:pt x="854497" y="97790"/>
                  </a:lnTo>
                  <a:lnTo>
                    <a:pt x="850633" y="99060"/>
                  </a:lnTo>
                  <a:lnTo>
                    <a:pt x="848885" y="100330"/>
                  </a:lnTo>
                  <a:lnTo>
                    <a:pt x="842801" y="102870"/>
                  </a:lnTo>
                  <a:lnTo>
                    <a:pt x="839136" y="105410"/>
                  </a:lnTo>
                  <a:lnTo>
                    <a:pt x="833126" y="110490"/>
                  </a:lnTo>
                  <a:lnTo>
                    <a:pt x="829461" y="111760"/>
                  </a:lnTo>
                  <a:lnTo>
                    <a:pt x="824037" y="115570"/>
                  </a:lnTo>
                  <a:lnTo>
                    <a:pt x="821001" y="116840"/>
                  </a:lnTo>
                  <a:lnTo>
                    <a:pt x="815870" y="121920"/>
                  </a:lnTo>
                  <a:lnTo>
                    <a:pt x="821472" y="121920"/>
                  </a:lnTo>
                  <a:lnTo>
                    <a:pt x="825514" y="120650"/>
                  </a:lnTo>
                  <a:lnTo>
                    <a:pt x="826728" y="119380"/>
                  </a:lnTo>
                  <a:lnTo>
                    <a:pt x="827870" y="119380"/>
                  </a:lnTo>
                  <a:lnTo>
                    <a:pt x="829922" y="116840"/>
                  </a:lnTo>
                  <a:lnTo>
                    <a:pt x="831943" y="115570"/>
                  </a:lnTo>
                  <a:lnTo>
                    <a:pt x="835094" y="115570"/>
                  </a:lnTo>
                  <a:lnTo>
                    <a:pt x="835461" y="114300"/>
                  </a:lnTo>
                  <a:lnTo>
                    <a:pt x="838340" y="110490"/>
                  </a:lnTo>
                  <a:lnTo>
                    <a:pt x="841021" y="107950"/>
                  </a:lnTo>
                  <a:lnTo>
                    <a:pt x="846644" y="107950"/>
                  </a:lnTo>
                  <a:lnTo>
                    <a:pt x="847293" y="106680"/>
                  </a:lnTo>
                  <a:lnTo>
                    <a:pt x="849691" y="102870"/>
                  </a:lnTo>
                  <a:lnTo>
                    <a:pt x="851377" y="101600"/>
                  </a:lnTo>
                  <a:lnTo>
                    <a:pt x="855963" y="101600"/>
                  </a:lnTo>
                  <a:lnTo>
                    <a:pt x="856968" y="100330"/>
                  </a:lnTo>
                  <a:lnTo>
                    <a:pt x="857282" y="96520"/>
                  </a:lnTo>
                  <a:lnTo>
                    <a:pt x="858361" y="95250"/>
                  </a:lnTo>
                  <a:lnTo>
                    <a:pt x="862287" y="93980"/>
                  </a:lnTo>
                  <a:lnTo>
                    <a:pt x="863848" y="91440"/>
                  </a:lnTo>
                  <a:lnTo>
                    <a:pt x="865889" y="90170"/>
                  </a:lnTo>
                  <a:close/>
                </a:path>
                <a:path w="922655" h="227329">
                  <a:moveTo>
                    <a:pt x="4753" y="115570"/>
                  </a:moveTo>
                  <a:lnTo>
                    <a:pt x="94" y="115570"/>
                  </a:lnTo>
                  <a:lnTo>
                    <a:pt x="0" y="116840"/>
                  </a:lnTo>
                  <a:lnTo>
                    <a:pt x="3937" y="118110"/>
                  </a:lnTo>
                  <a:lnTo>
                    <a:pt x="7853" y="118110"/>
                  </a:lnTo>
                  <a:lnTo>
                    <a:pt x="10350" y="116840"/>
                  </a:lnTo>
                  <a:lnTo>
                    <a:pt x="7350" y="116840"/>
                  </a:lnTo>
                  <a:lnTo>
                    <a:pt x="4753" y="115570"/>
                  </a:lnTo>
                  <a:close/>
                </a:path>
                <a:path w="922655" h="227329">
                  <a:moveTo>
                    <a:pt x="15811" y="113030"/>
                  </a:moveTo>
                  <a:lnTo>
                    <a:pt x="12638" y="113030"/>
                  </a:lnTo>
                  <a:lnTo>
                    <a:pt x="7350" y="116840"/>
                  </a:lnTo>
                  <a:lnTo>
                    <a:pt x="10350" y="116840"/>
                  </a:lnTo>
                  <a:lnTo>
                    <a:pt x="12847" y="115570"/>
                  </a:lnTo>
                  <a:lnTo>
                    <a:pt x="22973" y="115570"/>
                  </a:lnTo>
                  <a:lnTo>
                    <a:pt x="15811" y="113030"/>
                  </a:lnTo>
                  <a:close/>
                </a:path>
                <a:path w="922655" h="227329">
                  <a:moveTo>
                    <a:pt x="19978" y="115570"/>
                  </a:moveTo>
                  <a:lnTo>
                    <a:pt x="15434" y="115570"/>
                  </a:lnTo>
                  <a:lnTo>
                    <a:pt x="15685" y="116840"/>
                  </a:lnTo>
                  <a:lnTo>
                    <a:pt x="19978" y="115570"/>
                  </a:lnTo>
                  <a:close/>
                </a:path>
                <a:path w="922655" h="227329">
                  <a:moveTo>
                    <a:pt x="32438" y="111760"/>
                  </a:moveTo>
                  <a:lnTo>
                    <a:pt x="31349" y="113030"/>
                  </a:lnTo>
                  <a:lnTo>
                    <a:pt x="26732" y="115570"/>
                  </a:lnTo>
                  <a:lnTo>
                    <a:pt x="19978" y="115570"/>
                  </a:lnTo>
                  <a:lnTo>
                    <a:pt x="23946" y="116840"/>
                  </a:lnTo>
                  <a:lnTo>
                    <a:pt x="29245" y="116840"/>
                  </a:lnTo>
                  <a:lnTo>
                    <a:pt x="31789" y="114300"/>
                  </a:lnTo>
                  <a:lnTo>
                    <a:pt x="33653" y="114300"/>
                  </a:lnTo>
                  <a:lnTo>
                    <a:pt x="33590" y="113030"/>
                  </a:lnTo>
                  <a:lnTo>
                    <a:pt x="32438" y="111760"/>
                  </a:lnTo>
                  <a:close/>
                </a:path>
                <a:path w="922655" h="227329">
                  <a:moveTo>
                    <a:pt x="36553" y="114300"/>
                  </a:moveTo>
                  <a:lnTo>
                    <a:pt x="32543" y="114300"/>
                  </a:lnTo>
                  <a:lnTo>
                    <a:pt x="34250" y="116840"/>
                  </a:lnTo>
                  <a:lnTo>
                    <a:pt x="34962" y="116840"/>
                  </a:lnTo>
                  <a:lnTo>
                    <a:pt x="36553" y="114300"/>
                  </a:lnTo>
                  <a:close/>
                </a:path>
                <a:path w="922655" h="227329">
                  <a:moveTo>
                    <a:pt x="44501" y="111760"/>
                  </a:moveTo>
                  <a:lnTo>
                    <a:pt x="33601" y="111760"/>
                  </a:lnTo>
                  <a:lnTo>
                    <a:pt x="33653" y="113030"/>
                  </a:lnTo>
                  <a:lnTo>
                    <a:pt x="33883" y="113030"/>
                  </a:lnTo>
                  <a:lnTo>
                    <a:pt x="33873" y="114300"/>
                  </a:lnTo>
                  <a:lnTo>
                    <a:pt x="39443" y="114300"/>
                  </a:lnTo>
                  <a:lnTo>
                    <a:pt x="44501" y="111760"/>
                  </a:lnTo>
                  <a:close/>
                </a:path>
                <a:path w="922655" h="227329">
                  <a:moveTo>
                    <a:pt x="101316" y="96520"/>
                  </a:moveTo>
                  <a:lnTo>
                    <a:pt x="86730" y="96520"/>
                  </a:lnTo>
                  <a:lnTo>
                    <a:pt x="83138" y="100330"/>
                  </a:lnTo>
                  <a:lnTo>
                    <a:pt x="75338" y="101600"/>
                  </a:lnTo>
                  <a:lnTo>
                    <a:pt x="72018" y="101600"/>
                  </a:lnTo>
                  <a:lnTo>
                    <a:pt x="65369" y="104140"/>
                  </a:lnTo>
                  <a:lnTo>
                    <a:pt x="61924" y="104140"/>
                  </a:lnTo>
                  <a:lnTo>
                    <a:pt x="55820" y="106680"/>
                  </a:lnTo>
                  <a:lnTo>
                    <a:pt x="48940" y="106680"/>
                  </a:lnTo>
                  <a:lnTo>
                    <a:pt x="47925" y="107950"/>
                  </a:lnTo>
                  <a:lnTo>
                    <a:pt x="47129" y="109220"/>
                  </a:lnTo>
                  <a:lnTo>
                    <a:pt x="44679" y="109220"/>
                  </a:lnTo>
                  <a:lnTo>
                    <a:pt x="42909" y="110490"/>
                  </a:lnTo>
                  <a:lnTo>
                    <a:pt x="39035" y="111760"/>
                  </a:lnTo>
                  <a:lnTo>
                    <a:pt x="47569" y="111760"/>
                  </a:lnTo>
                  <a:lnTo>
                    <a:pt x="50375" y="110490"/>
                  </a:lnTo>
                  <a:lnTo>
                    <a:pt x="55548" y="109220"/>
                  </a:lnTo>
                  <a:lnTo>
                    <a:pt x="59212" y="107950"/>
                  </a:lnTo>
                  <a:lnTo>
                    <a:pt x="62375" y="106680"/>
                  </a:lnTo>
                  <a:lnTo>
                    <a:pt x="55820" y="106680"/>
                  </a:lnTo>
                  <a:lnTo>
                    <a:pt x="52815" y="105410"/>
                  </a:lnTo>
                  <a:lnTo>
                    <a:pt x="68511" y="105410"/>
                  </a:lnTo>
                  <a:lnTo>
                    <a:pt x="82185" y="102870"/>
                  </a:lnTo>
                  <a:lnTo>
                    <a:pt x="88081" y="99060"/>
                  </a:lnTo>
                  <a:lnTo>
                    <a:pt x="95724" y="99060"/>
                  </a:lnTo>
                  <a:lnTo>
                    <a:pt x="101316" y="96520"/>
                  </a:lnTo>
                  <a:close/>
                </a:path>
                <a:path w="922655" h="227329">
                  <a:moveTo>
                    <a:pt x="625499" y="96520"/>
                  </a:moveTo>
                  <a:lnTo>
                    <a:pt x="615112" y="96520"/>
                  </a:lnTo>
                  <a:lnTo>
                    <a:pt x="615604" y="97790"/>
                  </a:lnTo>
                  <a:lnTo>
                    <a:pt x="618253" y="99060"/>
                  </a:lnTo>
                  <a:lnTo>
                    <a:pt x="620661" y="100330"/>
                  </a:lnTo>
                  <a:lnTo>
                    <a:pt x="624483" y="99060"/>
                  </a:lnTo>
                  <a:lnTo>
                    <a:pt x="627164" y="99060"/>
                  </a:lnTo>
                  <a:lnTo>
                    <a:pt x="625499" y="96520"/>
                  </a:lnTo>
                  <a:close/>
                </a:path>
                <a:path w="922655" h="227329">
                  <a:moveTo>
                    <a:pt x="606379" y="91440"/>
                  </a:moveTo>
                  <a:lnTo>
                    <a:pt x="599154" y="91440"/>
                  </a:lnTo>
                  <a:lnTo>
                    <a:pt x="605552" y="93980"/>
                  </a:lnTo>
                  <a:lnTo>
                    <a:pt x="607855" y="95250"/>
                  </a:lnTo>
                  <a:lnTo>
                    <a:pt x="611436" y="96520"/>
                  </a:lnTo>
                  <a:lnTo>
                    <a:pt x="612819" y="97790"/>
                  </a:lnTo>
                  <a:lnTo>
                    <a:pt x="615112" y="96520"/>
                  </a:lnTo>
                  <a:lnTo>
                    <a:pt x="623342" y="96520"/>
                  </a:lnTo>
                  <a:lnTo>
                    <a:pt x="620337" y="95250"/>
                  </a:lnTo>
                  <a:lnTo>
                    <a:pt x="618525" y="95250"/>
                  </a:lnTo>
                  <a:lnTo>
                    <a:pt x="616578" y="93980"/>
                  </a:lnTo>
                  <a:lnTo>
                    <a:pt x="616044" y="93980"/>
                  </a:lnTo>
                  <a:lnTo>
                    <a:pt x="610840" y="92710"/>
                  </a:lnTo>
                  <a:lnTo>
                    <a:pt x="606379" y="91440"/>
                  </a:lnTo>
                  <a:close/>
                </a:path>
                <a:path w="922655" h="227329">
                  <a:moveTo>
                    <a:pt x="116101" y="88900"/>
                  </a:moveTo>
                  <a:lnTo>
                    <a:pt x="113232" y="88900"/>
                  </a:lnTo>
                  <a:lnTo>
                    <a:pt x="111808" y="90170"/>
                  </a:lnTo>
                  <a:lnTo>
                    <a:pt x="107515" y="91440"/>
                  </a:lnTo>
                  <a:lnTo>
                    <a:pt x="104782" y="92710"/>
                  </a:lnTo>
                  <a:lnTo>
                    <a:pt x="98258" y="93980"/>
                  </a:lnTo>
                  <a:lnTo>
                    <a:pt x="95148" y="95250"/>
                  </a:lnTo>
                  <a:lnTo>
                    <a:pt x="91871" y="96520"/>
                  </a:lnTo>
                  <a:lnTo>
                    <a:pt x="104509" y="96520"/>
                  </a:lnTo>
                  <a:lnTo>
                    <a:pt x="108080" y="95250"/>
                  </a:lnTo>
                  <a:lnTo>
                    <a:pt x="108740" y="95250"/>
                  </a:lnTo>
                  <a:lnTo>
                    <a:pt x="113546" y="93980"/>
                  </a:lnTo>
                  <a:lnTo>
                    <a:pt x="118247" y="93980"/>
                  </a:lnTo>
                  <a:lnTo>
                    <a:pt x="125587" y="92710"/>
                  </a:lnTo>
                  <a:lnTo>
                    <a:pt x="128530" y="92710"/>
                  </a:lnTo>
                  <a:lnTo>
                    <a:pt x="132142" y="91440"/>
                  </a:lnTo>
                  <a:lnTo>
                    <a:pt x="134885" y="91440"/>
                  </a:lnTo>
                  <a:lnTo>
                    <a:pt x="137859" y="90170"/>
                  </a:lnTo>
                  <a:lnTo>
                    <a:pt x="117284" y="90170"/>
                  </a:lnTo>
                  <a:lnTo>
                    <a:pt x="116101" y="88900"/>
                  </a:lnTo>
                  <a:close/>
                </a:path>
                <a:path w="922655" h="227329">
                  <a:moveTo>
                    <a:pt x="532119" y="87630"/>
                  </a:moveTo>
                  <a:lnTo>
                    <a:pt x="527952" y="91440"/>
                  </a:lnTo>
                  <a:lnTo>
                    <a:pt x="533543" y="91440"/>
                  </a:lnTo>
                  <a:lnTo>
                    <a:pt x="535376" y="92710"/>
                  </a:lnTo>
                  <a:lnTo>
                    <a:pt x="537669" y="92710"/>
                  </a:lnTo>
                  <a:lnTo>
                    <a:pt x="539062" y="91440"/>
                  </a:lnTo>
                  <a:lnTo>
                    <a:pt x="540161" y="90170"/>
                  </a:lnTo>
                  <a:lnTo>
                    <a:pt x="548569" y="90170"/>
                  </a:lnTo>
                  <a:lnTo>
                    <a:pt x="550517" y="88900"/>
                  </a:lnTo>
                  <a:lnTo>
                    <a:pt x="536517" y="88900"/>
                  </a:lnTo>
                  <a:lnTo>
                    <a:pt x="532119" y="87630"/>
                  </a:lnTo>
                  <a:close/>
                </a:path>
                <a:path w="922655" h="227329">
                  <a:moveTo>
                    <a:pt x="597531" y="87630"/>
                  </a:moveTo>
                  <a:lnTo>
                    <a:pt x="584432" y="87630"/>
                  </a:lnTo>
                  <a:lnTo>
                    <a:pt x="585395" y="88900"/>
                  </a:lnTo>
                  <a:lnTo>
                    <a:pt x="589845" y="88900"/>
                  </a:lnTo>
                  <a:lnTo>
                    <a:pt x="594138" y="92710"/>
                  </a:lnTo>
                  <a:lnTo>
                    <a:pt x="599154" y="91440"/>
                  </a:lnTo>
                  <a:lnTo>
                    <a:pt x="606379" y="91440"/>
                  </a:lnTo>
                  <a:lnTo>
                    <a:pt x="597531" y="87630"/>
                  </a:lnTo>
                  <a:close/>
                </a:path>
                <a:path w="922655" h="227329">
                  <a:moveTo>
                    <a:pt x="179690" y="90170"/>
                  </a:moveTo>
                  <a:lnTo>
                    <a:pt x="172528" y="90170"/>
                  </a:lnTo>
                  <a:lnTo>
                    <a:pt x="175429" y="91440"/>
                  </a:lnTo>
                  <a:lnTo>
                    <a:pt x="176748" y="91440"/>
                  </a:lnTo>
                  <a:lnTo>
                    <a:pt x="179690" y="90170"/>
                  </a:lnTo>
                  <a:close/>
                </a:path>
                <a:path w="922655" h="227329">
                  <a:moveTo>
                    <a:pt x="548569" y="90170"/>
                  </a:moveTo>
                  <a:lnTo>
                    <a:pt x="540161" y="90170"/>
                  </a:lnTo>
                  <a:lnTo>
                    <a:pt x="543669" y="91440"/>
                  </a:lnTo>
                  <a:lnTo>
                    <a:pt x="545407" y="91440"/>
                  </a:lnTo>
                  <a:lnTo>
                    <a:pt x="548569" y="90170"/>
                  </a:lnTo>
                  <a:close/>
                </a:path>
                <a:path w="922655" h="227329">
                  <a:moveTo>
                    <a:pt x="123807" y="87630"/>
                  </a:moveTo>
                  <a:lnTo>
                    <a:pt x="121849" y="88900"/>
                  </a:lnTo>
                  <a:lnTo>
                    <a:pt x="118467" y="90170"/>
                  </a:lnTo>
                  <a:lnTo>
                    <a:pt x="137859" y="90170"/>
                  </a:lnTo>
                  <a:lnTo>
                    <a:pt x="140833" y="88900"/>
                  </a:lnTo>
                  <a:lnTo>
                    <a:pt x="128886" y="88900"/>
                  </a:lnTo>
                  <a:lnTo>
                    <a:pt x="123807" y="87630"/>
                  </a:lnTo>
                  <a:close/>
                </a:path>
                <a:path w="922655" h="227329">
                  <a:moveTo>
                    <a:pt x="178570" y="86360"/>
                  </a:moveTo>
                  <a:lnTo>
                    <a:pt x="176046" y="87630"/>
                  </a:lnTo>
                  <a:lnTo>
                    <a:pt x="164235" y="87630"/>
                  </a:lnTo>
                  <a:lnTo>
                    <a:pt x="164989" y="88900"/>
                  </a:lnTo>
                  <a:lnTo>
                    <a:pt x="166874" y="88900"/>
                  </a:lnTo>
                  <a:lnTo>
                    <a:pt x="168047" y="90170"/>
                  </a:lnTo>
                  <a:lnTo>
                    <a:pt x="187093" y="90170"/>
                  </a:lnTo>
                  <a:lnTo>
                    <a:pt x="184936" y="88900"/>
                  </a:lnTo>
                  <a:lnTo>
                    <a:pt x="180654" y="87630"/>
                  </a:lnTo>
                  <a:lnTo>
                    <a:pt x="178570" y="86360"/>
                  </a:lnTo>
                  <a:close/>
                </a:path>
                <a:path w="922655" h="227329">
                  <a:moveTo>
                    <a:pt x="914181" y="27940"/>
                  </a:moveTo>
                  <a:lnTo>
                    <a:pt x="907647" y="27940"/>
                  </a:lnTo>
                  <a:lnTo>
                    <a:pt x="906495" y="31750"/>
                  </a:lnTo>
                  <a:lnTo>
                    <a:pt x="907930" y="34290"/>
                  </a:lnTo>
                  <a:lnTo>
                    <a:pt x="904674" y="35560"/>
                  </a:lnTo>
                  <a:lnTo>
                    <a:pt x="904433" y="36830"/>
                  </a:lnTo>
                  <a:lnTo>
                    <a:pt x="903825" y="39370"/>
                  </a:lnTo>
                  <a:lnTo>
                    <a:pt x="903229" y="40640"/>
                  </a:lnTo>
                  <a:lnTo>
                    <a:pt x="900862" y="40640"/>
                  </a:lnTo>
                  <a:lnTo>
                    <a:pt x="899983" y="45720"/>
                  </a:lnTo>
                  <a:lnTo>
                    <a:pt x="897208" y="48260"/>
                  </a:lnTo>
                  <a:lnTo>
                    <a:pt x="893124" y="54610"/>
                  </a:lnTo>
                  <a:lnTo>
                    <a:pt x="892318" y="57150"/>
                  </a:lnTo>
                  <a:lnTo>
                    <a:pt x="891700" y="60960"/>
                  </a:lnTo>
                  <a:lnTo>
                    <a:pt x="889051" y="60960"/>
                  </a:lnTo>
                  <a:lnTo>
                    <a:pt x="887868" y="63500"/>
                  </a:lnTo>
                  <a:lnTo>
                    <a:pt x="884863" y="64770"/>
                  </a:lnTo>
                  <a:lnTo>
                    <a:pt x="884192" y="66040"/>
                  </a:lnTo>
                  <a:lnTo>
                    <a:pt x="882590" y="68580"/>
                  </a:lnTo>
                  <a:lnTo>
                    <a:pt x="881365" y="69850"/>
                  </a:lnTo>
                  <a:lnTo>
                    <a:pt x="878999" y="71120"/>
                  </a:lnTo>
                  <a:lnTo>
                    <a:pt x="878350" y="72390"/>
                  </a:lnTo>
                  <a:lnTo>
                    <a:pt x="877250" y="77470"/>
                  </a:lnTo>
                  <a:lnTo>
                    <a:pt x="873491" y="78740"/>
                  </a:lnTo>
                  <a:lnTo>
                    <a:pt x="869858" y="82550"/>
                  </a:lnTo>
                  <a:lnTo>
                    <a:pt x="868895" y="82550"/>
                  </a:lnTo>
                  <a:lnTo>
                    <a:pt x="869366" y="85090"/>
                  </a:lnTo>
                  <a:lnTo>
                    <a:pt x="868737" y="86360"/>
                  </a:lnTo>
                  <a:lnTo>
                    <a:pt x="865418" y="86360"/>
                  </a:lnTo>
                  <a:lnTo>
                    <a:pt x="864214" y="88900"/>
                  </a:lnTo>
                  <a:lnTo>
                    <a:pt x="862832" y="90170"/>
                  </a:lnTo>
                  <a:lnTo>
                    <a:pt x="866340" y="90170"/>
                  </a:lnTo>
                  <a:lnTo>
                    <a:pt x="871701" y="88900"/>
                  </a:lnTo>
                  <a:lnTo>
                    <a:pt x="873554" y="83820"/>
                  </a:lnTo>
                  <a:lnTo>
                    <a:pt x="878936" y="80010"/>
                  </a:lnTo>
                  <a:lnTo>
                    <a:pt x="880967" y="77470"/>
                  </a:lnTo>
                  <a:lnTo>
                    <a:pt x="881763" y="74930"/>
                  </a:lnTo>
                  <a:lnTo>
                    <a:pt x="884245" y="74930"/>
                  </a:lnTo>
                  <a:lnTo>
                    <a:pt x="885554" y="73660"/>
                  </a:lnTo>
                  <a:lnTo>
                    <a:pt x="885302" y="71120"/>
                  </a:lnTo>
                  <a:lnTo>
                    <a:pt x="885470" y="71120"/>
                  </a:lnTo>
                  <a:lnTo>
                    <a:pt x="889763" y="69850"/>
                  </a:lnTo>
                  <a:lnTo>
                    <a:pt x="891847" y="66040"/>
                  </a:lnTo>
                  <a:lnTo>
                    <a:pt x="895752" y="63500"/>
                  </a:lnTo>
                  <a:lnTo>
                    <a:pt x="895857" y="62230"/>
                  </a:lnTo>
                  <a:lnTo>
                    <a:pt x="894831" y="60960"/>
                  </a:lnTo>
                  <a:lnTo>
                    <a:pt x="895428" y="59690"/>
                  </a:lnTo>
                  <a:lnTo>
                    <a:pt x="897606" y="57150"/>
                  </a:lnTo>
                  <a:lnTo>
                    <a:pt x="899836" y="52070"/>
                  </a:lnTo>
                  <a:lnTo>
                    <a:pt x="901469" y="49530"/>
                  </a:lnTo>
                  <a:lnTo>
                    <a:pt x="902433" y="46990"/>
                  </a:lnTo>
                  <a:lnTo>
                    <a:pt x="903270" y="46990"/>
                  </a:lnTo>
                  <a:lnTo>
                    <a:pt x="908213" y="41910"/>
                  </a:lnTo>
                  <a:lnTo>
                    <a:pt x="911291" y="35560"/>
                  </a:lnTo>
                  <a:lnTo>
                    <a:pt x="913364" y="31750"/>
                  </a:lnTo>
                  <a:lnTo>
                    <a:pt x="914181" y="27940"/>
                  </a:lnTo>
                  <a:close/>
                </a:path>
                <a:path w="922655" h="227329">
                  <a:moveTo>
                    <a:pt x="155806" y="87630"/>
                  </a:moveTo>
                  <a:lnTo>
                    <a:pt x="131535" y="87630"/>
                  </a:lnTo>
                  <a:lnTo>
                    <a:pt x="128886" y="88900"/>
                  </a:lnTo>
                  <a:lnTo>
                    <a:pt x="146519" y="88900"/>
                  </a:lnTo>
                  <a:lnTo>
                    <a:pt x="155806" y="87630"/>
                  </a:lnTo>
                  <a:close/>
                </a:path>
                <a:path w="922655" h="227329">
                  <a:moveTo>
                    <a:pt x="556663" y="87630"/>
                  </a:moveTo>
                  <a:lnTo>
                    <a:pt x="541847" y="87630"/>
                  </a:lnTo>
                  <a:lnTo>
                    <a:pt x="536517" y="88900"/>
                  </a:lnTo>
                  <a:lnTo>
                    <a:pt x="553155" y="88900"/>
                  </a:lnTo>
                  <a:lnTo>
                    <a:pt x="556663" y="87630"/>
                  </a:lnTo>
                  <a:close/>
                </a:path>
                <a:path w="922655" h="227329">
                  <a:moveTo>
                    <a:pt x="567228" y="87630"/>
                  </a:moveTo>
                  <a:lnTo>
                    <a:pt x="560202" y="87630"/>
                  </a:lnTo>
                  <a:lnTo>
                    <a:pt x="564139" y="88900"/>
                  </a:lnTo>
                  <a:lnTo>
                    <a:pt x="564642" y="88900"/>
                  </a:lnTo>
                  <a:lnTo>
                    <a:pt x="567228" y="87630"/>
                  </a:lnTo>
                  <a:close/>
                </a:path>
                <a:path w="922655" h="227329">
                  <a:moveTo>
                    <a:pt x="547260" y="85090"/>
                  </a:moveTo>
                  <a:lnTo>
                    <a:pt x="545522" y="85090"/>
                  </a:lnTo>
                  <a:lnTo>
                    <a:pt x="542904" y="87630"/>
                  </a:lnTo>
                  <a:lnTo>
                    <a:pt x="574495" y="87630"/>
                  </a:lnTo>
                  <a:lnTo>
                    <a:pt x="577019" y="88900"/>
                  </a:lnTo>
                  <a:lnTo>
                    <a:pt x="578275" y="86360"/>
                  </a:lnTo>
                  <a:lnTo>
                    <a:pt x="549826" y="86360"/>
                  </a:lnTo>
                  <a:lnTo>
                    <a:pt x="547260" y="85090"/>
                  </a:lnTo>
                  <a:close/>
                </a:path>
                <a:path w="922655" h="227329">
                  <a:moveTo>
                    <a:pt x="581783" y="85090"/>
                  </a:moveTo>
                  <a:lnTo>
                    <a:pt x="576841" y="85090"/>
                  </a:lnTo>
                  <a:lnTo>
                    <a:pt x="571804" y="86360"/>
                  </a:lnTo>
                  <a:lnTo>
                    <a:pt x="578275" y="86360"/>
                  </a:lnTo>
                  <a:lnTo>
                    <a:pt x="580998" y="87630"/>
                  </a:lnTo>
                  <a:lnTo>
                    <a:pt x="581877" y="88900"/>
                  </a:lnTo>
                  <a:lnTo>
                    <a:pt x="584432" y="87630"/>
                  </a:lnTo>
                  <a:lnTo>
                    <a:pt x="592945" y="87630"/>
                  </a:lnTo>
                  <a:lnTo>
                    <a:pt x="586264" y="86360"/>
                  </a:lnTo>
                  <a:lnTo>
                    <a:pt x="581783" y="85090"/>
                  </a:lnTo>
                  <a:close/>
                </a:path>
                <a:path w="922655" h="227329">
                  <a:moveTo>
                    <a:pt x="165157" y="83820"/>
                  </a:moveTo>
                  <a:lnTo>
                    <a:pt x="161377" y="85090"/>
                  </a:lnTo>
                  <a:lnTo>
                    <a:pt x="139199" y="85090"/>
                  </a:lnTo>
                  <a:lnTo>
                    <a:pt x="135891" y="87630"/>
                  </a:lnTo>
                  <a:lnTo>
                    <a:pt x="175753" y="87630"/>
                  </a:lnTo>
                  <a:lnTo>
                    <a:pt x="173167" y="86360"/>
                  </a:lnTo>
                  <a:lnTo>
                    <a:pt x="170193" y="86360"/>
                  </a:lnTo>
                  <a:lnTo>
                    <a:pt x="166528" y="85090"/>
                  </a:lnTo>
                  <a:lnTo>
                    <a:pt x="165157" y="83820"/>
                  </a:lnTo>
                  <a:close/>
                </a:path>
                <a:path w="922655" h="227329">
                  <a:moveTo>
                    <a:pt x="555857" y="85090"/>
                  </a:moveTo>
                  <a:lnTo>
                    <a:pt x="550559" y="86360"/>
                  </a:lnTo>
                  <a:lnTo>
                    <a:pt x="560799" y="86360"/>
                  </a:lnTo>
                  <a:lnTo>
                    <a:pt x="555857" y="85090"/>
                  </a:lnTo>
                  <a:close/>
                </a:path>
                <a:path w="922655" h="227329">
                  <a:moveTo>
                    <a:pt x="566422" y="83820"/>
                  </a:moveTo>
                  <a:lnTo>
                    <a:pt x="565846" y="83820"/>
                  </a:lnTo>
                  <a:lnTo>
                    <a:pt x="560799" y="86360"/>
                  </a:lnTo>
                  <a:lnTo>
                    <a:pt x="571804" y="86360"/>
                  </a:lnTo>
                  <a:lnTo>
                    <a:pt x="566422" y="83820"/>
                  </a:lnTo>
                  <a:close/>
                </a:path>
                <a:path w="922655" h="227329">
                  <a:moveTo>
                    <a:pt x="150110" y="83820"/>
                  </a:moveTo>
                  <a:lnTo>
                    <a:pt x="146456" y="85090"/>
                  </a:lnTo>
                  <a:lnTo>
                    <a:pt x="153387" y="85090"/>
                  </a:lnTo>
                  <a:lnTo>
                    <a:pt x="150110" y="83820"/>
                  </a:lnTo>
                  <a:close/>
                </a:path>
                <a:path w="922655" h="227329">
                  <a:moveTo>
                    <a:pt x="921218" y="0"/>
                  </a:moveTo>
                  <a:lnTo>
                    <a:pt x="918527" y="1270"/>
                  </a:lnTo>
                  <a:lnTo>
                    <a:pt x="917343" y="2540"/>
                  </a:lnTo>
                  <a:lnTo>
                    <a:pt x="917102" y="3810"/>
                  </a:lnTo>
                  <a:lnTo>
                    <a:pt x="917458" y="5080"/>
                  </a:lnTo>
                  <a:lnTo>
                    <a:pt x="917710" y="6350"/>
                  </a:lnTo>
                  <a:lnTo>
                    <a:pt x="918296" y="6350"/>
                  </a:lnTo>
                  <a:lnTo>
                    <a:pt x="917961" y="7620"/>
                  </a:lnTo>
                  <a:lnTo>
                    <a:pt x="917322" y="8890"/>
                  </a:lnTo>
                  <a:lnTo>
                    <a:pt x="917458" y="11430"/>
                  </a:lnTo>
                  <a:lnTo>
                    <a:pt x="915762" y="13970"/>
                  </a:lnTo>
                  <a:lnTo>
                    <a:pt x="915427" y="13970"/>
                  </a:lnTo>
                  <a:lnTo>
                    <a:pt x="914181" y="15240"/>
                  </a:lnTo>
                  <a:lnTo>
                    <a:pt x="913877" y="15240"/>
                  </a:lnTo>
                  <a:lnTo>
                    <a:pt x="913448" y="19050"/>
                  </a:lnTo>
                  <a:lnTo>
                    <a:pt x="909375" y="20320"/>
                  </a:lnTo>
                  <a:lnTo>
                    <a:pt x="909427" y="25400"/>
                  </a:lnTo>
                  <a:lnTo>
                    <a:pt x="908705" y="25400"/>
                  </a:lnTo>
                  <a:lnTo>
                    <a:pt x="907522" y="27940"/>
                  </a:lnTo>
                  <a:lnTo>
                    <a:pt x="914338" y="27940"/>
                  </a:lnTo>
                  <a:lnTo>
                    <a:pt x="914307" y="26670"/>
                  </a:lnTo>
                  <a:lnTo>
                    <a:pt x="915270" y="26670"/>
                  </a:lnTo>
                  <a:lnTo>
                    <a:pt x="914872" y="22860"/>
                  </a:lnTo>
                  <a:lnTo>
                    <a:pt x="919071" y="16510"/>
                  </a:lnTo>
                  <a:lnTo>
                    <a:pt x="919343" y="15240"/>
                  </a:lnTo>
                  <a:lnTo>
                    <a:pt x="920882" y="10160"/>
                  </a:lnTo>
                  <a:lnTo>
                    <a:pt x="921668" y="6350"/>
                  </a:lnTo>
                  <a:lnTo>
                    <a:pt x="921783" y="2540"/>
                  </a:lnTo>
                  <a:lnTo>
                    <a:pt x="922034" y="1270"/>
                  </a:lnTo>
                  <a:lnTo>
                    <a:pt x="921218" y="0"/>
                  </a:lnTo>
                  <a:close/>
                </a:path>
              </a:pathLst>
            </a:custGeom>
            <a:solidFill>
              <a:srgbClr val="E4D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7893266" y="7875655"/>
              <a:ext cx="261620" cy="40005"/>
            </a:xfrm>
            <a:custGeom>
              <a:avLst/>
              <a:gdLst/>
              <a:ahLst/>
              <a:cxnLst/>
              <a:rect l="l" t="t" r="r" b="b"/>
              <a:pathLst>
                <a:path w="261619" h="40004">
                  <a:moveTo>
                    <a:pt x="229752" y="0"/>
                  </a:moveTo>
                  <a:lnTo>
                    <a:pt x="224631" y="1507"/>
                  </a:lnTo>
                  <a:lnTo>
                    <a:pt x="216003" y="1225"/>
                  </a:lnTo>
                  <a:lnTo>
                    <a:pt x="212192" y="2691"/>
                  </a:lnTo>
                  <a:lnTo>
                    <a:pt x="204203" y="3727"/>
                  </a:lnTo>
                  <a:lnTo>
                    <a:pt x="200810" y="4942"/>
                  </a:lnTo>
                  <a:lnTo>
                    <a:pt x="193931" y="4701"/>
                  </a:lnTo>
                  <a:lnTo>
                    <a:pt x="191177" y="5727"/>
                  </a:lnTo>
                  <a:lnTo>
                    <a:pt x="184497" y="6596"/>
                  </a:lnTo>
                  <a:lnTo>
                    <a:pt x="180601" y="6837"/>
                  </a:lnTo>
                  <a:lnTo>
                    <a:pt x="174130" y="9559"/>
                  </a:lnTo>
                  <a:lnTo>
                    <a:pt x="170979" y="9884"/>
                  </a:lnTo>
                  <a:lnTo>
                    <a:pt x="167293" y="9926"/>
                  </a:lnTo>
                  <a:lnTo>
                    <a:pt x="166508" y="9779"/>
                  </a:lnTo>
                  <a:lnTo>
                    <a:pt x="163387" y="12114"/>
                  </a:lnTo>
                  <a:lnTo>
                    <a:pt x="160068" y="12146"/>
                  </a:lnTo>
                  <a:lnTo>
                    <a:pt x="157010" y="13015"/>
                  </a:lnTo>
                  <a:lnTo>
                    <a:pt x="155000" y="12879"/>
                  </a:lnTo>
                  <a:lnTo>
                    <a:pt x="153314" y="13821"/>
                  </a:lnTo>
                  <a:lnTo>
                    <a:pt x="150037" y="16365"/>
                  </a:lnTo>
                  <a:lnTo>
                    <a:pt x="145660" y="16962"/>
                  </a:lnTo>
                  <a:lnTo>
                    <a:pt x="142466" y="18292"/>
                  </a:lnTo>
                  <a:lnTo>
                    <a:pt x="135974" y="19161"/>
                  </a:lnTo>
                  <a:lnTo>
                    <a:pt x="133242" y="21339"/>
                  </a:lnTo>
                  <a:lnTo>
                    <a:pt x="129922" y="20899"/>
                  </a:lnTo>
                  <a:lnTo>
                    <a:pt x="127828" y="23004"/>
                  </a:lnTo>
                  <a:lnTo>
                    <a:pt x="124917" y="22711"/>
                  </a:lnTo>
                  <a:lnTo>
                    <a:pt x="118499" y="24177"/>
                  </a:lnTo>
                  <a:lnTo>
                    <a:pt x="111033" y="26564"/>
                  </a:lnTo>
                  <a:lnTo>
                    <a:pt x="105766" y="27716"/>
                  </a:lnTo>
                  <a:lnTo>
                    <a:pt x="103996" y="29486"/>
                  </a:lnTo>
                  <a:lnTo>
                    <a:pt x="101787" y="30355"/>
                  </a:lnTo>
                  <a:lnTo>
                    <a:pt x="101326" y="30386"/>
                  </a:lnTo>
                  <a:lnTo>
                    <a:pt x="101012" y="30951"/>
                  </a:lnTo>
                  <a:lnTo>
                    <a:pt x="97944" y="29664"/>
                  </a:lnTo>
                  <a:lnTo>
                    <a:pt x="95693" y="32951"/>
                  </a:lnTo>
                  <a:lnTo>
                    <a:pt x="89777" y="31506"/>
                  </a:lnTo>
                  <a:lnTo>
                    <a:pt x="86772" y="31150"/>
                  </a:lnTo>
                  <a:lnTo>
                    <a:pt x="83065" y="31894"/>
                  </a:lnTo>
                  <a:lnTo>
                    <a:pt x="80667" y="30459"/>
                  </a:lnTo>
                  <a:lnTo>
                    <a:pt x="78385" y="32375"/>
                  </a:lnTo>
                  <a:lnTo>
                    <a:pt x="71673" y="31810"/>
                  </a:lnTo>
                  <a:lnTo>
                    <a:pt x="69516" y="33224"/>
                  </a:lnTo>
                  <a:lnTo>
                    <a:pt x="64364" y="33328"/>
                  </a:lnTo>
                  <a:lnTo>
                    <a:pt x="49296" y="35506"/>
                  </a:lnTo>
                  <a:lnTo>
                    <a:pt x="43066" y="34250"/>
                  </a:lnTo>
                  <a:lnTo>
                    <a:pt x="41611" y="35245"/>
                  </a:lnTo>
                  <a:lnTo>
                    <a:pt x="37339" y="33684"/>
                  </a:lnTo>
                  <a:lnTo>
                    <a:pt x="34815" y="31674"/>
                  </a:lnTo>
                  <a:lnTo>
                    <a:pt x="31559" y="32135"/>
                  </a:lnTo>
                  <a:lnTo>
                    <a:pt x="28575" y="28742"/>
                  </a:lnTo>
                  <a:lnTo>
                    <a:pt x="23737" y="29475"/>
                  </a:lnTo>
                  <a:lnTo>
                    <a:pt x="13811" y="22774"/>
                  </a:lnTo>
                  <a:lnTo>
                    <a:pt x="9476" y="21957"/>
                  </a:lnTo>
                  <a:lnTo>
                    <a:pt x="6732" y="18910"/>
                  </a:lnTo>
                  <a:lnTo>
                    <a:pt x="1570" y="16397"/>
                  </a:lnTo>
                  <a:lnTo>
                    <a:pt x="2157" y="14208"/>
                  </a:lnTo>
                  <a:lnTo>
                    <a:pt x="722" y="13287"/>
                  </a:lnTo>
                  <a:lnTo>
                    <a:pt x="0" y="15475"/>
                  </a:lnTo>
                  <a:lnTo>
                    <a:pt x="272" y="17329"/>
                  </a:lnTo>
                  <a:lnTo>
                    <a:pt x="4345" y="20020"/>
                  </a:lnTo>
                  <a:lnTo>
                    <a:pt x="6565" y="21936"/>
                  </a:lnTo>
                  <a:lnTo>
                    <a:pt x="11015" y="24250"/>
                  </a:lnTo>
                  <a:lnTo>
                    <a:pt x="12229" y="26376"/>
                  </a:lnTo>
                  <a:lnTo>
                    <a:pt x="16020" y="26857"/>
                  </a:lnTo>
                  <a:lnTo>
                    <a:pt x="22062" y="30438"/>
                  </a:lnTo>
                  <a:lnTo>
                    <a:pt x="25224" y="33611"/>
                  </a:lnTo>
                  <a:lnTo>
                    <a:pt x="29496" y="34920"/>
                  </a:lnTo>
                  <a:lnTo>
                    <a:pt x="31663" y="34522"/>
                  </a:lnTo>
                  <a:lnTo>
                    <a:pt x="33653" y="35098"/>
                  </a:lnTo>
                  <a:lnTo>
                    <a:pt x="38386" y="38292"/>
                  </a:lnTo>
                  <a:lnTo>
                    <a:pt x="41716" y="37799"/>
                  </a:lnTo>
                  <a:lnTo>
                    <a:pt x="45715" y="37768"/>
                  </a:lnTo>
                  <a:lnTo>
                    <a:pt x="46511" y="37464"/>
                  </a:lnTo>
                  <a:lnTo>
                    <a:pt x="50448" y="39412"/>
                  </a:lnTo>
                  <a:lnTo>
                    <a:pt x="53642" y="38470"/>
                  </a:lnTo>
                  <a:lnTo>
                    <a:pt x="60134" y="37066"/>
                  </a:lnTo>
                  <a:lnTo>
                    <a:pt x="72866" y="38501"/>
                  </a:lnTo>
                  <a:lnTo>
                    <a:pt x="76154" y="36030"/>
                  </a:lnTo>
                  <a:lnTo>
                    <a:pt x="79023" y="36836"/>
                  </a:lnTo>
                  <a:lnTo>
                    <a:pt x="81442" y="35412"/>
                  </a:lnTo>
                  <a:lnTo>
                    <a:pt x="93986" y="36114"/>
                  </a:lnTo>
                  <a:lnTo>
                    <a:pt x="101609" y="34428"/>
                  </a:lnTo>
                  <a:lnTo>
                    <a:pt x="110488" y="30166"/>
                  </a:lnTo>
                  <a:lnTo>
                    <a:pt x="113975" y="28742"/>
                  </a:lnTo>
                  <a:lnTo>
                    <a:pt x="119190" y="29287"/>
                  </a:lnTo>
                  <a:lnTo>
                    <a:pt x="123671" y="28187"/>
                  </a:lnTo>
                  <a:lnTo>
                    <a:pt x="125566" y="27433"/>
                  </a:lnTo>
                  <a:lnTo>
                    <a:pt x="128729" y="27433"/>
                  </a:lnTo>
                  <a:lnTo>
                    <a:pt x="132226" y="24742"/>
                  </a:lnTo>
                  <a:lnTo>
                    <a:pt x="135943" y="24365"/>
                  </a:lnTo>
                  <a:lnTo>
                    <a:pt x="140906" y="23329"/>
                  </a:lnTo>
                  <a:lnTo>
                    <a:pt x="142152" y="22638"/>
                  </a:lnTo>
                  <a:lnTo>
                    <a:pt x="147262" y="21433"/>
                  </a:lnTo>
                  <a:lnTo>
                    <a:pt x="150749" y="19706"/>
                  </a:lnTo>
                  <a:lnTo>
                    <a:pt x="155356" y="18386"/>
                  </a:lnTo>
                  <a:lnTo>
                    <a:pt x="156194" y="17999"/>
                  </a:lnTo>
                  <a:lnTo>
                    <a:pt x="157743" y="16554"/>
                  </a:lnTo>
                  <a:lnTo>
                    <a:pt x="158728" y="16282"/>
                  </a:lnTo>
                  <a:lnTo>
                    <a:pt x="161094" y="17015"/>
                  </a:lnTo>
                  <a:lnTo>
                    <a:pt x="162141" y="16669"/>
                  </a:lnTo>
                  <a:lnTo>
                    <a:pt x="165974" y="13444"/>
                  </a:lnTo>
                  <a:lnTo>
                    <a:pt x="176183" y="12743"/>
                  </a:lnTo>
                  <a:lnTo>
                    <a:pt x="180371" y="11298"/>
                  </a:lnTo>
                  <a:lnTo>
                    <a:pt x="183261" y="11821"/>
                  </a:lnTo>
                  <a:lnTo>
                    <a:pt x="188706" y="9957"/>
                  </a:lnTo>
                  <a:lnTo>
                    <a:pt x="191585" y="9476"/>
                  </a:lnTo>
                  <a:lnTo>
                    <a:pt x="195051" y="9716"/>
                  </a:lnTo>
                  <a:lnTo>
                    <a:pt x="198276" y="7340"/>
                  </a:lnTo>
                  <a:lnTo>
                    <a:pt x="202046" y="8282"/>
                  </a:lnTo>
                  <a:lnTo>
                    <a:pt x="212485" y="5884"/>
                  </a:lnTo>
                  <a:lnTo>
                    <a:pt x="217899" y="5266"/>
                  </a:lnTo>
                  <a:lnTo>
                    <a:pt x="223343" y="3821"/>
                  </a:lnTo>
                  <a:lnTo>
                    <a:pt x="227846" y="3633"/>
                  </a:lnTo>
                  <a:lnTo>
                    <a:pt x="234202" y="6114"/>
                  </a:lnTo>
                  <a:lnTo>
                    <a:pt x="236265" y="6188"/>
                  </a:lnTo>
                  <a:lnTo>
                    <a:pt x="238233" y="6533"/>
                  </a:lnTo>
                  <a:lnTo>
                    <a:pt x="241175" y="6701"/>
                  </a:lnTo>
                  <a:lnTo>
                    <a:pt x="244128" y="7591"/>
                  </a:lnTo>
                  <a:lnTo>
                    <a:pt x="247657" y="6198"/>
                  </a:lnTo>
                  <a:lnTo>
                    <a:pt x="251468" y="8251"/>
                  </a:lnTo>
                  <a:lnTo>
                    <a:pt x="254651" y="8408"/>
                  </a:lnTo>
                  <a:lnTo>
                    <a:pt x="257992" y="11601"/>
                  </a:lnTo>
                  <a:lnTo>
                    <a:pt x="259761" y="10732"/>
                  </a:lnTo>
                  <a:lnTo>
                    <a:pt x="261143" y="10408"/>
                  </a:lnTo>
                  <a:lnTo>
                    <a:pt x="261384" y="9748"/>
                  </a:lnTo>
                  <a:lnTo>
                    <a:pt x="256599" y="6816"/>
                  </a:lnTo>
                  <a:lnTo>
                    <a:pt x="251510" y="6282"/>
                  </a:lnTo>
                  <a:lnTo>
                    <a:pt x="249395" y="4806"/>
                  </a:lnTo>
                  <a:lnTo>
                    <a:pt x="246746" y="3675"/>
                  </a:lnTo>
                  <a:lnTo>
                    <a:pt x="246201" y="3214"/>
                  </a:lnTo>
                  <a:lnTo>
                    <a:pt x="244023" y="4879"/>
                  </a:lnTo>
                  <a:lnTo>
                    <a:pt x="242369" y="4073"/>
                  </a:lnTo>
                  <a:lnTo>
                    <a:pt x="237730" y="2816"/>
                  </a:lnTo>
                  <a:lnTo>
                    <a:pt x="234851" y="3109"/>
                  </a:lnTo>
                  <a:lnTo>
                    <a:pt x="229752" y="0"/>
                  </a:lnTo>
                  <a:close/>
                </a:path>
              </a:pathLst>
            </a:custGeom>
            <a:solidFill>
              <a:srgbClr val="E2D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7885413" y="7866828"/>
              <a:ext cx="190500" cy="42545"/>
            </a:xfrm>
            <a:custGeom>
              <a:avLst/>
              <a:gdLst/>
              <a:ahLst/>
              <a:cxnLst/>
              <a:rect l="l" t="t" r="r" b="b"/>
              <a:pathLst>
                <a:path w="190500" h="42545">
                  <a:moveTo>
                    <a:pt x="2031" y="10"/>
                  </a:moveTo>
                  <a:lnTo>
                    <a:pt x="753" y="0"/>
                  </a:lnTo>
                  <a:lnTo>
                    <a:pt x="0" y="3057"/>
                  </a:lnTo>
                  <a:lnTo>
                    <a:pt x="2136" y="5539"/>
                  </a:lnTo>
                  <a:lnTo>
                    <a:pt x="2785" y="10921"/>
                  </a:lnTo>
                  <a:lnTo>
                    <a:pt x="3486" y="13423"/>
                  </a:lnTo>
                  <a:lnTo>
                    <a:pt x="8889" y="17297"/>
                  </a:lnTo>
                  <a:lnTo>
                    <a:pt x="9319" y="21831"/>
                  </a:lnTo>
                  <a:lnTo>
                    <a:pt x="14229" y="24543"/>
                  </a:lnTo>
                  <a:lnTo>
                    <a:pt x="14627" y="26365"/>
                  </a:lnTo>
                  <a:lnTo>
                    <a:pt x="17538" y="28679"/>
                  </a:lnTo>
                  <a:lnTo>
                    <a:pt x="19360" y="29255"/>
                  </a:lnTo>
                  <a:lnTo>
                    <a:pt x="21842" y="29234"/>
                  </a:lnTo>
                  <a:lnTo>
                    <a:pt x="22376" y="28868"/>
                  </a:lnTo>
                  <a:lnTo>
                    <a:pt x="24753" y="32868"/>
                  </a:lnTo>
                  <a:lnTo>
                    <a:pt x="28606" y="33349"/>
                  </a:lnTo>
                  <a:lnTo>
                    <a:pt x="35904" y="35548"/>
                  </a:lnTo>
                  <a:lnTo>
                    <a:pt x="39653" y="37286"/>
                  </a:lnTo>
                  <a:lnTo>
                    <a:pt x="47118" y="39339"/>
                  </a:lnTo>
                  <a:lnTo>
                    <a:pt x="49726" y="40574"/>
                  </a:lnTo>
                  <a:lnTo>
                    <a:pt x="54972" y="38773"/>
                  </a:lnTo>
                  <a:lnTo>
                    <a:pt x="59851" y="42197"/>
                  </a:lnTo>
                  <a:lnTo>
                    <a:pt x="65170" y="40386"/>
                  </a:lnTo>
                  <a:lnTo>
                    <a:pt x="68479" y="42250"/>
                  </a:lnTo>
                  <a:lnTo>
                    <a:pt x="71620" y="39590"/>
                  </a:lnTo>
                  <a:lnTo>
                    <a:pt x="74877" y="40061"/>
                  </a:lnTo>
                  <a:lnTo>
                    <a:pt x="76594" y="38323"/>
                  </a:lnTo>
                  <a:lnTo>
                    <a:pt x="78856" y="39412"/>
                  </a:lnTo>
                  <a:lnTo>
                    <a:pt x="81798" y="38731"/>
                  </a:lnTo>
                  <a:lnTo>
                    <a:pt x="83034" y="39475"/>
                  </a:lnTo>
                  <a:lnTo>
                    <a:pt x="87473" y="36543"/>
                  </a:lnTo>
                  <a:lnTo>
                    <a:pt x="91389" y="36511"/>
                  </a:lnTo>
                  <a:lnTo>
                    <a:pt x="98939" y="38826"/>
                  </a:lnTo>
                  <a:lnTo>
                    <a:pt x="102216" y="38019"/>
                  </a:lnTo>
                  <a:lnTo>
                    <a:pt x="106562" y="35810"/>
                  </a:lnTo>
                  <a:lnTo>
                    <a:pt x="107515" y="35695"/>
                  </a:lnTo>
                  <a:lnTo>
                    <a:pt x="108771" y="36627"/>
                  </a:lnTo>
                  <a:lnTo>
                    <a:pt x="108918" y="36449"/>
                  </a:lnTo>
                  <a:lnTo>
                    <a:pt x="108813" y="35140"/>
                  </a:lnTo>
                  <a:lnTo>
                    <a:pt x="109138" y="34292"/>
                  </a:lnTo>
                  <a:lnTo>
                    <a:pt x="112572" y="35192"/>
                  </a:lnTo>
                  <a:lnTo>
                    <a:pt x="114425" y="33705"/>
                  </a:lnTo>
                  <a:lnTo>
                    <a:pt x="116582" y="34878"/>
                  </a:lnTo>
                  <a:lnTo>
                    <a:pt x="118718" y="32930"/>
                  </a:lnTo>
                  <a:lnTo>
                    <a:pt x="119514" y="31967"/>
                  </a:lnTo>
                  <a:lnTo>
                    <a:pt x="121326" y="33286"/>
                  </a:lnTo>
                  <a:lnTo>
                    <a:pt x="121912" y="33119"/>
                  </a:lnTo>
                  <a:lnTo>
                    <a:pt x="123807" y="29475"/>
                  </a:lnTo>
                  <a:lnTo>
                    <a:pt x="126624" y="29475"/>
                  </a:lnTo>
                  <a:lnTo>
                    <a:pt x="130289" y="30009"/>
                  </a:lnTo>
                  <a:lnTo>
                    <a:pt x="133723" y="27716"/>
                  </a:lnTo>
                  <a:lnTo>
                    <a:pt x="137535" y="27863"/>
                  </a:lnTo>
                  <a:lnTo>
                    <a:pt x="142613" y="26847"/>
                  </a:lnTo>
                  <a:lnTo>
                    <a:pt x="143744" y="25412"/>
                  </a:lnTo>
                  <a:lnTo>
                    <a:pt x="147880" y="26135"/>
                  </a:lnTo>
                  <a:lnTo>
                    <a:pt x="149953" y="24501"/>
                  </a:lnTo>
                  <a:lnTo>
                    <a:pt x="156288" y="23716"/>
                  </a:lnTo>
                  <a:lnTo>
                    <a:pt x="159597" y="20962"/>
                  </a:lnTo>
                  <a:lnTo>
                    <a:pt x="167314" y="19947"/>
                  </a:lnTo>
                  <a:lnTo>
                    <a:pt x="170329" y="17852"/>
                  </a:lnTo>
                  <a:lnTo>
                    <a:pt x="175062" y="16376"/>
                  </a:lnTo>
                  <a:lnTo>
                    <a:pt x="177439" y="17465"/>
                  </a:lnTo>
                  <a:lnTo>
                    <a:pt x="178863" y="16816"/>
                  </a:lnTo>
                  <a:lnTo>
                    <a:pt x="181062" y="14889"/>
                  </a:lnTo>
                  <a:lnTo>
                    <a:pt x="182151" y="14491"/>
                  </a:lnTo>
                  <a:lnTo>
                    <a:pt x="184633" y="15203"/>
                  </a:lnTo>
                  <a:lnTo>
                    <a:pt x="185512" y="14837"/>
                  </a:lnTo>
                  <a:lnTo>
                    <a:pt x="187041" y="11968"/>
                  </a:lnTo>
                  <a:lnTo>
                    <a:pt x="188727" y="12805"/>
                  </a:lnTo>
                  <a:lnTo>
                    <a:pt x="190046" y="12428"/>
                  </a:lnTo>
                  <a:lnTo>
                    <a:pt x="189805" y="10648"/>
                  </a:lnTo>
                  <a:lnTo>
                    <a:pt x="188413" y="9779"/>
                  </a:lnTo>
                  <a:lnTo>
                    <a:pt x="184067" y="12586"/>
                  </a:lnTo>
                  <a:lnTo>
                    <a:pt x="180350" y="11790"/>
                  </a:lnTo>
                  <a:lnTo>
                    <a:pt x="173743" y="14973"/>
                  </a:lnTo>
                  <a:lnTo>
                    <a:pt x="169670" y="15151"/>
                  </a:lnTo>
                  <a:lnTo>
                    <a:pt x="165492" y="18125"/>
                  </a:lnTo>
                  <a:lnTo>
                    <a:pt x="160654" y="18156"/>
                  </a:lnTo>
                  <a:lnTo>
                    <a:pt x="158236" y="18732"/>
                  </a:lnTo>
                  <a:lnTo>
                    <a:pt x="155471" y="21077"/>
                  </a:lnTo>
                  <a:lnTo>
                    <a:pt x="154571" y="21611"/>
                  </a:lnTo>
                  <a:lnTo>
                    <a:pt x="150969" y="21025"/>
                  </a:lnTo>
                  <a:lnTo>
                    <a:pt x="148508" y="22104"/>
                  </a:lnTo>
                  <a:lnTo>
                    <a:pt x="145147" y="22543"/>
                  </a:lnTo>
                  <a:lnTo>
                    <a:pt x="142812" y="24124"/>
                  </a:lnTo>
                  <a:lnTo>
                    <a:pt x="141681" y="24449"/>
                  </a:lnTo>
                  <a:lnTo>
                    <a:pt x="139116" y="24156"/>
                  </a:lnTo>
                  <a:lnTo>
                    <a:pt x="134739" y="26344"/>
                  </a:lnTo>
                  <a:lnTo>
                    <a:pt x="130550" y="26219"/>
                  </a:lnTo>
                  <a:lnTo>
                    <a:pt x="124593" y="26941"/>
                  </a:lnTo>
                  <a:lnTo>
                    <a:pt x="119033" y="30585"/>
                  </a:lnTo>
                  <a:lnTo>
                    <a:pt x="113713" y="32229"/>
                  </a:lnTo>
                  <a:lnTo>
                    <a:pt x="107179" y="33171"/>
                  </a:lnTo>
                  <a:lnTo>
                    <a:pt x="101881" y="35370"/>
                  </a:lnTo>
                  <a:lnTo>
                    <a:pt x="98457" y="36386"/>
                  </a:lnTo>
                  <a:lnTo>
                    <a:pt x="91002" y="34354"/>
                  </a:lnTo>
                  <a:lnTo>
                    <a:pt x="87369" y="35224"/>
                  </a:lnTo>
                  <a:lnTo>
                    <a:pt x="83034" y="36805"/>
                  </a:lnTo>
                  <a:lnTo>
                    <a:pt x="78646" y="36417"/>
                  </a:lnTo>
                  <a:lnTo>
                    <a:pt x="76311" y="36794"/>
                  </a:lnTo>
                  <a:lnTo>
                    <a:pt x="72531" y="38344"/>
                  </a:lnTo>
                  <a:lnTo>
                    <a:pt x="70866" y="38627"/>
                  </a:lnTo>
                  <a:lnTo>
                    <a:pt x="67338" y="37810"/>
                  </a:lnTo>
                  <a:lnTo>
                    <a:pt x="65516" y="38061"/>
                  </a:lnTo>
                  <a:lnTo>
                    <a:pt x="62364" y="38899"/>
                  </a:lnTo>
                  <a:lnTo>
                    <a:pt x="61715" y="38595"/>
                  </a:lnTo>
                  <a:lnTo>
                    <a:pt x="58186" y="37915"/>
                  </a:lnTo>
                  <a:lnTo>
                    <a:pt x="48009" y="37328"/>
                  </a:lnTo>
                  <a:lnTo>
                    <a:pt x="45139" y="35569"/>
                  </a:lnTo>
                  <a:lnTo>
                    <a:pt x="41192" y="35967"/>
                  </a:lnTo>
                  <a:lnTo>
                    <a:pt x="40040" y="35171"/>
                  </a:lnTo>
                  <a:lnTo>
                    <a:pt x="39496" y="33360"/>
                  </a:lnTo>
                  <a:lnTo>
                    <a:pt x="38962" y="32669"/>
                  </a:lnTo>
                  <a:lnTo>
                    <a:pt x="35245" y="32616"/>
                  </a:lnTo>
                  <a:lnTo>
                    <a:pt x="32868" y="30208"/>
                  </a:lnTo>
                  <a:lnTo>
                    <a:pt x="28407" y="30229"/>
                  </a:lnTo>
                  <a:lnTo>
                    <a:pt x="27318" y="29339"/>
                  </a:lnTo>
                  <a:lnTo>
                    <a:pt x="23381" y="27276"/>
                  </a:lnTo>
                  <a:lnTo>
                    <a:pt x="20030" y="27130"/>
                  </a:lnTo>
                  <a:lnTo>
                    <a:pt x="14544" y="22271"/>
                  </a:lnTo>
                  <a:lnTo>
                    <a:pt x="11853" y="19496"/>
                  </a:lnTo>
                  <a:lnTo>
                    <a:pt x="9172" y="15674"/>
                  </a:lnTo>
                  <a:lnTo>
                    <a:pt x="8942" y="14868"/>
                  </a:lnTo>
                  <a:lnTo>
                    <a:pt x="4533" y="11036"/>
                  </a:lnTo>
                  <a:lnTo>
                    <a:pt x="3601" y="6261"/>
                  </a:lnTo>
                  <a:lnTo>
                    <a:pt x="1748" y="1109"/>
                  </a:lnTo>
                  <a:lnTo>
                    <a:pt x="2031" y="10"/>
                  </a:lnTo>
                  <a:close/>
                </a:path>
              </a:pathLst>
            </a:custGeom>
            <a:solidFill>
              <a:srgbClr val="E6D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7885256" y="7863603"/>
              <a:ext cx="169545" cy="41275"/>
            </a:xfrm>
            <a:custGeom>
              <a:avLst/>
              <a:gdLst/>
              <a:ahLst/>
              <a:cxnLst/>
              <a:rect l="l" t="t" r="r" b="b"/>
              <a:pathLst>
                <a:path w="169544" h="41275">
                  <a:moveTo>
                    <a:pt x="753" y="0"/>
                  </a:moveTo>
                  <a:lnTo>
                    <a:pt x="293" y="31"/>
                  </a:lnTo>
                  <a:lnTo>
                    <a:pt x="0" y="1214"/>
                  </a:lnTo>
                  <a:lnTo>
                    <a:pt x="1005" y="3225"/>
                  </a:lnTo>
                  <a:lnTo>
                    <a:pt x="4523" y="13444"/>
                  </a:lnTo>
                  <a:lnTo>
                    <a:pt x="9360" y="19789"/>
                  </a:lnTo>
                  <a:lnTo>
                    <a:pt x="12114" y="23716"/>
                  </a:lnTo>
                  <a:lnTo>
                    <a:pt x="18313" y="29831"/>
                  </a:lnTo>
                  <a:lnTo>
                    <a:pt x="23067" y="31297"/>
                  </a:lnTo>
                  <a:lnTo>
                    <a:pt x="25925" y="33234"/>
                  </a:lnTo>
                  <a:lnTo>
                    <a:pt x="31789" y="34239"/>
                  </a:lnTo>
                  <a:lnTo>
                    <a:pt x="34208" y="36281"/>
                  </a:lnTo>
                  <a:lnTo>
                    <a:pt x="38386" y="35967"/>
                  </a:lnTo>
                  <a:lnTo>
                    <a:pt x="38951" y="36941"/>
                  </a:lnTo>
                  <a:lnTo>
                    <a:pt x="41716" y="37956"/>
                  </a:lnTo>
                  <a:lnTo>
                    <a:pt x="43454" y="38993"/>
                  </a:lnTo>
                  <a:lnTo>
                    <a:pt x="46637" y="38250"/>
                  </a:lnTo>
                  <a:lnTo>
                    <a:pt x="49181" y="40627"/>
                  </a:lnTo>
                  <a:lnTo>
                    <a:pt x="50281" y="40836"/>
                  </a:lnTo>
                  <a:lnTo>
                    <a:pt x="55275" y="40532"/>
                  </a:lnTo>
                  <a:lnTo>
                    <a:pt x="58940" y="39778"/>
                  </a:lnTo>
                  <a:lnTo>
                    <a:pt x="63547" y="40794"/>
                  </a:lnTo>
                  <a:lnTo>
                    <a:pt x="67987" y="39600"/>
                  </a:lnTo>
                  <a:lnTo>
                    <a:pt x="73285" y="40721"/>
                  </a:lnTo>
                  <a:lnTo>
                    <a:pt x="77222" y="39883"/>
                  </a:lnTo>
                  <a:lnTo>
                    <a:pt x="81976" y="39380"/>
                  </a:lnTo>
                  <a:lnTo>
                    <a:pt x="84500" y="37998"/>
                  </a:lnTo>
                  <a:lnTo>
                    <a:pt x="89191" y="39380"/>
                  </a:lnTo>
                  <a:lnTo>
                    <a:pt x="93389" y="37318"/>
                  </a:lnTo>
                  <a:lnTo>
                    <a:pt x="99693" y="39213"/>
                  </a:lnTo>
                  <a:lnTo>
                    <a:pt x="101651" y="37600"/>
                  </a:lnTo>
                  <a:lnTo>
                    <a:pt x="108153" y="36449"/>
                  </a:lnTo>
                  <a:lnTo>
                    <a:pt x="112143" y="34302"/>
                  </a:lnTo>
                  <a:lnTo>
                    <a:pt x="118980" y="32177"/>
                  </a:lnTo>
                  <a:lnTo>
                    <a:pt x="121263" y="30847"/>
                  </a:lnTo>
                  <a:lnTo>
                    <a:pt x="125776" y="28889"/>
                  </a:lnTo>
                  <a:lnTo>
                    <a:pt x="128205" y="29255"/>
                  </a:lnTo>
                  <a:lnTo>
                    <a:pt x="132833" y="28239"/>
                  </a:lnTo>
                  <a:lnTo>
                    <a:pt x="135367" y="28459"/>
                  </a:lnTo>
                  <a:lnTo>
                    <a:pt x="137849" y="26480"/>
                  </a:lnTo>
                  <a:lnTo>
                    <a:pt x="138435" y="26229"/>
                  </a:lnTo>
                  <a:lnTo>
                    <a:pt x="142906" y="27276"/>
                  </a:lnTo>
                  <a:lnTo>
                    <a:pt x="146089" y="25035"/>
                  </a:lnTo>
                  <a:lnTo>
                    <a:pt x="151115" y="23360"/>
                  </a:lnTo>
                  <a:lnTo>
                    <a:pt x="154215" y="23967"/>
                  </a:lnTo>
                  <a:lnTo>
                    <a:pt x="156257" y="23350"/>
                  </a:lnTo>
                  <a:lnTo>
                    <a:pt x="160330" y="20962"/>
                  </a:lnTo>
                  <a:lnTo>
                    <a:pt x="164298" y="21412"/>
                  </a:lnTo>
                  <a:lnTo>
                    <a:pt x="166235" y="19685"/>
                  </a:lnTo>
                  <a:lnTo>
                    <a:pt x="168926" y="18460"/>
                  </a:lnTo>
                  <a:lnTo>
                    <a:pt x="169282" y="17999"/>
                  </a:lnTo>
                  <a:lnTo>
                    <a:pt x="169073" y="17360"/>
                  </a:lnTo>
                  <a:lnTo>
                    <a:pt x="168717" y="17004"/>
                  </a:lnTo>
                  <a:lnTo>
                    <a:pt x="168256" y="16900"/>
                  </a:lnTo>
                  <a:lnTo>
                    <a:pt x="164947" y="17643"/>
                  </a:lnTo>
                  <a:lnTo>
                    <a:pt x="162036" y="17988"/>
                  </a:lnTo>
                  <a:lnTo>
                    <a:pt x="157429" y="19057"/>
                  </a:lnTo>
                  <a:lnTo>
                    <a:pt x="155775" y="20145"/>
                  </a:lnTo>
                  <a:lnTo>
                    <a:pt x="150320" y="20606"/>
                  </a:lnTo>
                  <a:lnTo>
                    <a:pt x="147157" y="22240"/>
                  </a:lnTo>
                  <a:lnTo>
                    <a:pt x="143032" y="23234"/>
                  </a:lnTo>
                  <a:lnTo>
                    <a:pt x="139011" y="22334"/>
                  </a:lnTo>
                  <a:lnTo>
                    <a:pt x="131650" y="26156"/>
                  </a:lnTo>
                  <a:lnTo>
                    <a:pt x="126111" y="26606"/>
                  </a:lnTo>
                  <a:lnTo>
                    <a:pt x="121640" y="28585"/>
                  </a:lnTo>
                  <a:lnTo>
                    <a:pt x="115745" y="29496"/>
                  </a:lnTo>
                  <a:lnTo>
                    <a:pt x="109944" y="32051"/>
                  </a:lnTo>
                  <a:lnTo>
                    <a:pt x="105965" y="32480"/>
                  </a:lnTo>
                  <a:lnTo>
                    <a:pt x="99745" y="34114"/>
                  </a:lnTo>
                  <a:lnTo>
                    <a:pt x="97201" y="33883"/>
                  </a:lnTo>
                  <a:lnTo>
                    <a:pt x="94478" y="35182"/>
                  </a:lnTo>
                  <a:lnTo>
                    <a:pt x="90478" y="33988"/>
                  </a:lnTo>
                  <a:lnTo>
                    <a:pt x="86876" y="36187"/>
                  </a:lnTo>
                  <a:lnTo>
                    <a:pt x="82447" y="35925"/>
                  </a:lnTo>
                  <a:lnTo>
                    <a:pt x="80353" y="36909"/>
                  </a:lnTo>
                  <a:lnTo>
                    <a:pt x="78374" y="38312"/>
                  </a:lnTo>
                  <a:lnTo>
                    <a:pt x="75160" y="37684"/>
                  </a:lnTo>
                  <a:lnTo>
                    <a:pt x="72688" y="37674"/>
                  </a:lnTo>
                  <a:lnTo>
                    <a:pt x="69149" y="36606"/>
                  </a:lnTo>
                  <a:lnTo>
                    <a:pt x="66846" y="37045"/>
                  </a:lnTo>
                  <a:lnTo>
                    <a:pt x="59233" y="37737"/>
                  </a:lnTo>
                  <a:lnTo>
                    <a:pt x="54040" y="37988"/>
                  </a:lnTo>
                  <a:lnTo>
                    <a:pt x="44825" y="35653"/>
                  </a:lnTo>
                  <a:lnTo>
                    <a:pt x="40962" y="33611"/>
                  </a:lnTo>
                  <a:lnTo>
                    <a:pt x="36176" y="34543"/>
                  </a:lnTo>
                  <a:lnTo>
                    <a:pt x="35705" y="34417"/>
                  </a:lnTo>
                  <a:lnTo>
                    <a:pt x="33737" y="32449"/>
                  </a:lnTo>
                  <a:lnTo>
                    <a:pt x="27716" y="31381"/>
                  </a:lnTo>
                  <a:lnTo>
                    <a:pt x="26062" y="30815"/>
                  </a:lnTo>
                  <a:lnTo>
                    <a:pt x="24187" y="29067"/>
                  </a:lnTo>
                  <a:lnTo>
                    <a:pt x="23517" y="28763"/>
                  </a:lnTo>
                  <a:lnTo>
                    <a:pt x="21318" y="29349"/>
                  </a:lnTo>
                  <a:lnTo>
                    <a:pt x="16669" y="25360"/>
                  </a:lnTo>
                  <a:lnTo>
                    <a:pt x="14743" y="22376"/>
                  </a:lnTo>
                  <a:lnTo>
                    <a:pt x="10753" y="18837"/>
                  </a:lnTo>
                  <a:lnTo>
                    <a:pt x="10083" y="16805"/>
                  </a:lnTo>
                  <a:lnTo>
                    <a:pt x="8481" y="14208"/>
                  </a:lnTo>
                  <a:lnTo>
                    <a:pt x="6827" y="12669"/>
                  </a:lnTo>
                  <a:lnTo>
                    <a:pt x="6114" y="12229"/>
                  </a:lnTo>
                  <a:lnTo>
                    <a:pt x="5005" y="8052"/>
                  </a:lnTo>
                  <a:lnTo>
                    <a:pt x="3047" y="5874"/>
                  </a:lnTo>
                  <a:lnTo>
                    <a:pt x="2387" y="3120"/>
                  </a:lnTo>
                  <a:lnTo>
                    <a:pt x="1853" y="2628"/>
                  </a:lnTo>
                  <a:lnTo>
                    <a:pt x="1832" y="1842"/>
                  </a:lnTo>
                  <a:lnTo>
                    <a:pt x="1319" y="1340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7883026" y="7866127"/>
              <a:ext cx="42545" cy="47625"/>
            </a:xfrm>
            <a:custGeom>
              <a:avLst/>
              <a:gdLst/>
              <a:ahLst/>
              <a:cxnLst/>
              <a:rect l="l" t="t" r="r" b="b"/>
              <a:pathLst>
                <a:path w="42544" h="47625">
                  <a:moveTo>
                    <a:pt x="816" y="0"/>
                  </a:moveTo>
                  <a:lnTo>
                    <a:pt x="157" y="31"/>
                  </a:lnTo>
                  <a:lnTo>
                    <a:pt x="471" y="827"/>
                  </a:lnTo>
                  <a:lnTo>
                    <a:pt x="0" y="952"/>
                  </a:lnTo>
                  <a:lnTo>
                    <a:pt x="146" y="2806"/>
                  </a:lnTo>
                  <a:lnTo>
                    <a:pt x="1308" y="5518"/>
                  </a:lnTo>
                  <a:lnTo>
                    <a:pt x="900" y="8460"/>
                  </a:lnTo>
                  <a:lnTo>
                    <a:pt x="1518" y="12418"/>
                  </a:lnTo>
                  <a:lnTo>
                    <a:pt x="1507" y="13434"/>
                  </a:lnTo>
                  <a:lnTo>
                    <a:pt x="3633" y="13968"/>
                  </a:lnTo>
                  <a:lnTo>
                    <a:pt x="5046" y="18868"/>
                  </a:lnTo>
                  <a:lnTo>
                    <a:pt x="7821" y="21517"/>
                  </a:lnTo>
                  <a:lnTo>
                    <a:pt x="9790" y="26763"/>
                  </a:lnTo>
                  <a:lnTo>
                    <a:pt x="9863" y="28847"/>
                  </a:lnTo>
                  <a:lnTo>
                    <a:pt x="11559" y="30187"/>
                  </a:lnTo>
                  <a:lnTo>
                    <a:pt x="12858" y="31025"/>
                  </a:lnTo>
                  <a:lnTo>
                    <a:pt x="14355" y="31423"/>
                  </a:lnTo>
                  <a:lnTo>
                    <a:pt x="17235" y="33182"/>
                  </a:lnTo>
                  <a:lnTo>
                    <a:pt x="18543" y="34239"/>
                  </a:lnTo>
                  <a:lnTo>
                    <a:pt x="19769" y="37150"/>
                  </a:lnTo>
                  <a:lnTo>
                    <a:pt x="20700" y="37852"/>
                  </a:lnTo>
                  <a:lnTo>
                    <a:pt x="26145" y="39286"/>
                  </a:lnTo>
                  <a:lnTo>
                    <a:pt x="29789" y="41339"/>
                  </a:lnTo>
                  <a:lnTo>
                    <a:pt x="35915" y="45841"/>
                  </a:lnTo>
                  <a:lnTo>
                    <a:pt x="38920" y="47139"/>
                  </a:lnTo>
                  <a:lnTo>
                    <a:pt x="42428" y="46469"/>
                  </a:lnTo>
                  <a:lnTo>
                    <a:pt x="42501" y="44427"/>
                  </a:lnTo>
                  <a:lnTo>
                    <a:pt x="40784" y="44626"/>
                  </a:lnTo>
                  <a:lnTo>
                    <a:pt x="39569" y="44208"/>
                  </a:lnTo>
                  <a:lnTo>
                    <a:pt x="36281" y="42134"/>
                  </a:lnTo>
                  <a:lnTo>
                    <a:pt x="32826" y="40260"/>
                  </a:lnTo>
                  <a:lnTo>
                    <a:pt x="27936" y="36501"/>
                  </a:lnTo>
                  <a:lnTo>
                    <a:pt x="26093" y="35737"/>
                  </a:lnTo>
                  <a:lnTo>
                    <a:pt x="22994" y="35286"/>
                  </a:lnTo>
                  <a:lnTo>
                    <a:pt x="22135" y="35035"/>
                  </a:lnTo>
                  <a:lnTo>
                    <a:pt x="21946" y="33140"/>
                  </a:lnTo>
                  <a:lnTo>
                    <a:pt x="16407" y="30732"/>
                  </a:lnTo>
                  <a:lnTo>
                    <a:pt x="14606" y="28323"/>
                  </a:lnTo>
                  <a:lnTo>
                    <a:pt x="10973" y="27904"/>
                  </a:lnTo>
                  <a:lnTo>
                    <a:pt x="11182" y="25224"/>
                  </a:lnTo>
                  <a:lnTo>
                    <a:pt x="10983" y="22816"/>
                  </a:lnTo>
                  <a:lnTo>
                    <a:pt x="9266" y="21988"/>
                  </a:lnTo>
                  <a:lnTo>
                    <a:pt x="10324" y="19737"/>
                  </a:lnTo>
                  <a:lnTo>
                    <a:pt x="8533" y="18502"/>
                  </a:lnTo>
                  <a:lnTo>
                    <a:pt x="8470" y="17831"/>
                  </a:lnTo>
                  <a:lnTo>
                    <a:pt x="5162" y="15905"/>
                  </a:lnTo>
                  <a:lnTo>
                    <a:pt x="5151" y="12764"/>
                  </a:lnTo>
                  <a:lnTo>
                    <a:pt x="3769" y="8083"/>
                  </a:lnTo>
                  <a:lnTo>
                    <a:pt x="2774" y="6324"/>
                  </a:lnTo>
                  <a:lnTo>
                    <a:pt x="1204" y="305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rgbClr val="E0D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8231916" y="7809825"/>
              <a:ext cx="715010" cy="314960"/>
            </a:xfrm>
            <a:custGeom>
              <a:avLst/>
              <a:gdLst/>
              <a:ahLst/>
              <a:cxnLst/>
              <a:rect l="l" t="t" r="r" b="b"/>
              <a:pathLst>
                <a:path w="715009" h="314959">
                  <a:moveTo>
                    <a:pt x="712365" y="0"/>
                  </a:moveTo>
                  <a:lnTo>
                    <a:pt x="712742" y="5434"/>
                  </a:lnTo>
                  <a:lnTo>
                    <a:pt x="711894" y="23580"/>
                  </a:lnTo>
                  <a:lnTo>
                    <a:pt x="712187" y="29622"/>
                  </a:lnTo>
                  <a:lnTo>
                    <a:pt x="711014" y="31779"/>
                  </a:lnTo>
                  <a:lnTo>
                    <a:pt x="709454" y="33622"/>
                  </a:lnTo>
                  <a:lnTo>
                    <a:pt x="709412" y="35339"/>
                  </a:lnTo>
                  <a:lnTo>
                    <a:pt x="707036" y="40815"/>
                  </a:lnTo>
                  <a:lnTo>
                    <a:pt x="706072" y="49056"/>
                  </a:lnTo>
                  <a:lnTo>
                    <a:pt x="700062" y="61893"/>
                  </a:lnTo>
                  <a:lnTo>
                    <a:pt x="689277" y="82322"/>
                  </a:lnTo>
                  <a:lnTo>
                    <a:pt x="686722" y="85233"/>
                  </a:lnTo>
                  <a:lnTo>
                    <a:pt x="685842" y="90908"/>
                  </a:lnTo>
                  <a:lnTo>
                    <a:pt x="683905" y="96164"/>
                  </a:lnTo>
                  <a:lnTo>
                    <a:pt x="682680" y="97913"/>
                  </a:lnTo>
                  <a:lnTo>
                    <a:pt x="678031" y="100499"/>
                  </a:lnTo>
                  <a:lnTo>
                    <a:pt x="676220" y="102750"/>
                  </a:lnTo>
                  <a:lnTo>
                    <a:pt x="673571" y="107996"/>
                  </a:lnTo>
                  <a:lnTo>
                    <a:pt x="671832" y="110164"/>
                  </a:lnTo>
                  <a:lnTo>
                    <a:pt x="666471" y="114342"/>
                  </a:lnTo>
                  <a:lnTo>
                    <a:pt x="664021" y="117357"/>
                  </a:lnTo>
                  <a:lnTo>
                    <a:pt x="660126" y="123074"/>
                  </a:lnTo>
                  <a:lnTo>
                    <a:pt x="646786" y="134362"/>
                  </a:lnTo>
                  <a:lnTo>
                    <a:pt x="643017" y="139671"/>
                  </a:lnTo>
                  <a:lnTo>
                    <a:pt x="642682" y="140383"/>
                  </a:lnTo>
                  <a:lnTo>
                    <a:pt x="639247" y="141733"/>
                  </a:lnTo>
                  <a:lnTo>
                    <a:pt x="637907" y="144466"/>
                  </a:lnTo>
                  <a:lnTo>
                    <a:pt x="631143" y="149911"/>
                  </a:lnTo>
                  <a:lnTo>
                    <a:pt x="627373" y="155084"/>
                  </a:lnTo>
                  <a:lnTo>
                    <a:pt x="618431" y="156005"/>
                  </a:lnTo>
                  <a:lnTo>
                    <a:pt x="616682" y="157471"/>
                  </a:lnTo>
                  <a:lnTo>
                    <a:pt x="614546" y="161597"/>
                  </a:lnTo>
                  <a:lnTo>
                    <a:pt x="613070" y="163146"/>
                  </a:lnTo>
                  <a:lnTo>
                    <a:pt x="609730" y="164120"/>
                  </a:lnTo>
                  <a:lnTo>
                    <a:pt x="607384" y="167251"/>
                  </a:lnTo>
                  <a:lnTo>
                    <a:pt x="604054" y="168382"/>
                  </a:lnTo>
                  <a:lnTo>
                    <a:pt x="601018" y="171638"/>
                  </a:lnTo>
                  <a:lnTo>
                    <a:pt x="597751" y="172047"/>
                  </a:lnTo>
                  <a:lnTo>
                    <a:pt x="596023" y="173994"/>
                  </a:lnTo>
                  <a:lnTo>
                    <a:pt x="592337" y="177020"/>
                  </a:lnTo>
                  <a:lnTo>
                    <a:pt x="590432" y="178130"/>
                  </a:lnTo>
                  <a:lnTo>
                    <a:pt x="585856" y="180025"/>
                  </a:lnTo>
                  <a:lnTo>
                    <a:pt x="578799" y="184591"/>
                  </a:lnTo>
                  <a:lnTo>
                    <a:pt x="576506" y="186674"/>
                  </a:lnTo>
                  <a:lnTo>
                    <a:pt x="571291" y="187931"/>
                  </a:lnTo>
                  <a:lnTo>
                    <a:pt x="569406" y="189104"/>
                  </a:lnTo>
                  <a:lnTo>
                    <a:pt x="565522" y="192706"/>
                  </a:lnTo>
                  <a:lnTo>
                    <a:pt x="562475" y="193690"/>
                  </a:lnTo>
                  <a:lnTo>
                    <a:pt x="559804" y="196161"/>
                  </a:lnTo>
                  <a:lnTo>
                    <a:pt x="555271" y="196465"/>
                  </a:lnTo>
                  <a:lnTo>
                    <a:pt x="552810" y="198444"/>
                  </a:lnTo>
                  <a:lnTo>
                    <a:pt x="549480" y="201721"/>
                  </a:lnTo>
                  <a:lnTo>
                    <a:pt x="548370" y="202109"/>
                  </a:lnTo>
                  <a:lnTo>
                    <a:pt x="543323" y="202726"/>
                  </a:lnTo>
                  <a:lnTo>
                    <a:pt x="539721" y="202779"/>
                  </a:lnTo>
                  <a:lnTo>
                    <a:pt x="532413" y="203836"/>
                  </a:lnTo>
                  <a:lnTo>
                    <a:pt x="529198" y="205742"/>
                  </a:lnTo>
                  <a:lnTo>
                    <a:pt x="520046" y="210077"/>
                  </a:lnTo>
                  <a:lnTo>
                    <a:pt x="514099" y="212234"/>
                  </a:lnTo>
                  <a:lnTo>
                    <a:pt x="503628" y="214234"/>
                  </a:lnTo>
                  <a:lnTo>
                    <a:pt x="499806" y="215229"/>
                  </a:lnTo>
                  <a:lnTo>
                    <a:pt x="495052" y="214003"/>
                  </a:lnTo>
                  <a:lnTo>
                    <a:pt x="490026" y="216297"/>
                  </a:lnTo>
                  <a:lnTo>
                    <a:pt x="486121" y="216338"/>
                  </a:lnTo>
                  <a:lnTo>
                    <a:pt x="477618" y="215951"/>
                  </a:lnTo>
                  <a:lnTo>
                    <a:pt x="465472" y="218213"/>
                  </a:lnTo>
                  <a:lnTo>
                    <a:pt x="462142" y="218359"/>
                  </a:lnTo>
                  <a:lnTo>
                    <a:pt x="457724" y="219700"/>
                  </a:lnTo>
                  <a:lnTo>
                    <a:pt x="456530" y="219124"/>
                  </a:lnTo>
                  <a:lnTo>
                    <a:pt x="449096" y="219019"/>
                  </a:lnTo>
                  <a:lnTo>
                    <a:pt x="443295" y="216705"/>
                  </a:lnTo>
                  <a:lnTo>
                    <a:pt x="432531" y="215260"/>
                  </a:lnTo>
                  <a:lnTo>
                    <a:pt x="413746" y="208936"/>
                  </a:lnTo>
                  <a:lnTo>
                    <a:pt x="408950" y="206831"/>
                  </a:lnTo>
                  <a:lnTo>
                    <a:pt x="404846" y="205302"/>
                  </a:lnTo>
                  <a:lnTo>
                    <a:pt x="401150" y="203145"/>
                  </a:lnTo>
                  <a:lnTo>
                    <a:pt x="393548" y="198182"/>
                  </a:lnTo>
                  <a:lnTo>
                    <a:pt x="389778" y="195491"/>
                  </a:lnTo>
                  <a:lnTo>
                    <a:pt x="381956" y="186507"/>
                  </a:lnTo>
                  <a:lnTo>
                    <a:pt x="375831" y="182256"/>
                  </a:lnTo>
                  <a:lnTo>
                    <a:pt x="370784" y="175732"/>
                  </a:lnTo>
                  <a:lnTo>
                    <a:pt x="370020" y="175314"/>
                  </a:lnTo>
                  <a:lnTo>
                    <a:pt x="369067" y="174151"/>
                  </a:lnTo>
                  <a:lnTo>
                    <a:pt x="365999" y="171460"/>
                  </a:lnTo>
                  <a:lnTo>
                    <a:pt x="360397" y="163366"/>
                  </a:lnTo>
                  <a:lnTo>
                    <a:pt x="359633" y="162529"/>
                  </a:lnTo>
                  <a:lnTo>
                    <a:pt x="358784" y="160989"/>
                  </a:lnTo>
                  <a:lnTo>
                    <a:pt x="354167" y="156382"/>
                  </a:lnTo>
                  <a:lnTo>
                    <a:pt x="352240" y="153084"/>
                  </a:lnTo>
                  <a:lnTo>
                    <a:pt x="350816" y="151963"/>
                  </a:lnTo>
                  <a:lnTo>
                    <a:pt x="349392" y="150351"/>
                  </a:lnTo>
                  <a:lnTo>
                    <a:pt x="348282" y="149964"/>
                  </a:lnTo>
                  <a:lnTo>
                    <a:pt x="346481" y="148550"/>
                  </a:lnTo>
                  <a:lnTo>
                    <a:pt x="345780" y="148225"/>
                  </a:lnTo>
                  <a:lnTo>
                    <a:pt x="344701" y="145262"/>
                  </a:lnTo>
                  <a:lnTo>
                    <a:pt x="341780" y="143849"/>
                  </a:lnTo>
                  <a:lnTo>
                    <a:pt x="340094" y="143325"/>
                  </a:lnTo>
                  <a:lnTo>
                    <a:pt x="338586" y="142487"/>
                  </a:lnTo>
                  <a:lnTo>
                    <a:pt x="335214" y="139754"/>
                  </a:lnTo>
                  <a:lnTo>
                    <a:pt x="333937" y="137932"/>
                  </a:lnTo>
                  <a:lnTo>
                    <a:pt x="332639" y="137074"/>
                  </a:lnTo>
                  <a:lnTo>
                    <a:pt x="329811" y="134205"/>
                  </a:lnTo>
                  <a:lnTo>
                    <a:pt x="327634" y="134111"/>
                  </a:lnTo>
                  <a:lnTo>
                    <a:pt x="320869" y="131315"/>
                  </a:lnTo>
                  <a:lnTo>
                    <a:pt x="315739" y="130645"/>
                  </a:lnTo>
                  <a:lnTo>
                    <a:pt x="309184" y="131001"/>
                  </a:lnTo>
                  <a:lnTo>
                    <a:pt x="307875" y="130907"/>
                  </a:lnTo>
                  <a:lnTo>
                    <a:pt x="304503" y="131221"/>
                  </a:lnTo>
                  <a:lnTo>
                    <a:pt x="300797" y="134236"/>
                  </a:lnTo>
                  <a:lnTo>
                    <a:pt x="297216" y="135262"/>
                  </a:lnTo>
                  <a:lnTo>
                    <a:pt x="293917" y="136854"/>
                  </a:lnTo>
                  <a:lnTo>
                    <a:pt x="292032" y="138194"/>
                  </a:lnTo>
                  <a:lnTo>
                    <a:pt x="291341" y="139137"/>
                  </a:lnTo>
                  <a:lnTo>
                    <a:pt x="290546" y="140917"/>
                  </a:lnTo>
                  <a:lnTo>
                    <a:pt x="289132" y="141974"/>
                  </a:lnTo>
                  <a:lnTo>
                    <a:pt x="286766" y="142938"/>
                  </a:lnTo>
                  <a:lnTo>
                    <a:pt x="283740" y="146424"/>
                  </a:lnTo>
                  <a:lnTo>
                    <a:pt x="275290" y="155042"/>
                  </a:lnTo>
                  <a:lnTo>
                    <a:pt x="273719" y="157419"/>
                  </a:lnTo>
                  <a:lnTo>
                    <a:pt x="270431" y="163251"/>
                  </a:lnTo>
                  <a:lnTo>
                    <a:pt x="267196" y="166508"/>
                  </a:lnTo>
                  <a:lnTo>
                    <a:pt x="262285" y="175596"/>
                  </a:lnTo>
                  <a:lnTo>
                    <a:pt x="259447" y="179931"/>
                  </a:lnTo>
                  <a:lnTo>
                    <a:pt x="253081" y="186287"/>
                  </a:lnTo>
                  <a:lnTo>
                    <a:pt x="250505" y="190915"/>
                  </a:lnTo>
                  <a:lnTo>
                    <a:pt x="248484" y="193491"/>
                  </a:lnTo>
                  <a:lnTo>
                    <a:pt x="243845" y="196182"/>
                  </a:lnTo>
                  <a:lnTo>
                    <a:pt x="243217" y="198067"/>
                  </a:lnTo>
                  <a:lnTo>
                    <a:pt x="241688" y="199763"/>
                  </a:lnTo>
                  <a:lnTo>
                    <a:pt x="241573" y="200297"/>
                  </a:lnTo>
                  <a:lnTo>
                    <a:pt x="238223" y="203166"/>
                  </a:lnTo>
                  <a:lnTo>
                    <a:pt x="236652" y="206716"/>
                  </a:lnTo>
                  <a:lnTo>
                    <a:pt x="229731" y="216988"/>
                  </a:lnTo>
                  <a:lnTo>
                    <a:pt x="221783" y="220317"/>
                  </a:lnTo>
                  <a:lnTo>
                    <a:pt x="219166" y="223542"/>
                  </a:lnTo>
                  <a:lnTo>
                    <a:pt x="215427" y="226370"/>
                  </a:lnTo>
                  <a:lnTo>
                    <a:pt x="214014" y="228275"/>
                  </a:lnTo>
                  <a:lnTo>
                    <a:pt x="211836" y="229260"/>
                  </a:lnTo>
                  <a:lnTo>
                    <a:pt x="206915" y="233940"/>
                  </a:lnTo>
                  <a:lnTo>
                    <a:pt x="204423" y="235521"/>
                  </a:lnTo>
                  <a:lnTo>
                    <a:pt x="202527" y="237762"/>
                  </a:lnTo>
                  <a:lnTo>
                    <a:pt x="199847" y="240798"/>
                  </a:lnTo>
                  <a:lnTo>
                    <a:pt x="197941" y="240882"/>
                  </a:lnTo>
                  <a:lnTo>
                    <a:pt x="196496" y="241846"/>
                  </a:lnTo>
                  <a:lnTo>
                    <a:pt x="194768" y="242652"/>
                  </a:lnTo>
                  <a:lnTo>
                    <a:pt x="193533" y="243469"/>
                  </a:lnTo>
                  <a:lnTo>
                    <a:pt x="192077" y="243908"/>
                  </a:lnTo>
                  <a:lnTo>
                    <a:pt x="189899" y="245552"/>
                  </a:lnTo>
                  <a:lnTo>
                    <a:pt x="188538" y="246139"/>
                  </a:lnTo>
                  <a:lnTo>
                    <a:pt x="184057" y="249845"/>
                  </a:lnTo>
                  <a:lnTo>
                    <a:pt x="180130" y="253552"/>
                  </a:lnTo>
                  <a:lnTo>
                    <a:pt x="174287" y="256547"/>
                  </a:lnTo>
                  <a:lnTo>
                    <a:pt x="172801" y="257960"/>
                  </a:lnTo>
                  <a:lnTo>
                    <a:pt x="171607" y="258756"/>
                  </a:lnTo>
                  <a:lnTo>
                    <a:pt x="169502" y="259405"/>
                  </a:lnTo>
                  <a:lnTo>
                    <a:pt x="168895" y="259751"/>
                  </a:lnTo>
                  <a:lnTo>
                    <a:pt x="165785" y="263437"/>
                  </a:lnTo>
                  <a:lnTo>
                    <a:pt x="162120" y="265018"/>
                  </a:lnTo>
                  <a:lnTo>
                    <a:pt x="155817" y="268190"/>
                  </a:lnTo>
                  <a:lnTo>
                    <a:pt x="153440" y="270211"/>
                  </a:lnTo>
                  <a:lnTo>
                    <a:pt x="149995" y="271740"/>
                  </a:lnTo>
                  <a:lnTo>
                    <a:pt x="144927" y="274787"/>
                  </a:lnTo>
                  <a:lnTo>
                    <a:pt x="139713" y="277614"/>
                  </a:lnTo>
                  <a:lnTo>
                    <a:pt x="133964" y="281049"/>
                  </a:lnTo>
                  <a:lnTo>
                    <a:pt x="129388" y="280923"/>
                  </a:lnTo>
                  <a:lnTo>
                    <a:pt x="121326" y="285143"/>
                  </a:lnTo>
                  <a:lnTo>
                    <a:pt x="120237" y="284420"/>
                  </a:lnTo>
                  <a:lnTo>
                    <a:pt x="119378" y="284410"/>
                  </a:lnTo>
                  <a:lnTo>
                    <a:pt x="119033" y="284651"/>
                  </a:lnTo>
                  <a:lnTo>
                    <a:pt x="118938" y="285614"/>
                  </a:lnTo>
                  <a:lnTo>
                    <a:pt x="119190" y="285897"/>
                  </a:lnTo>
                  <a:lnTo>
                    <a:pt x="119074" y="286556"/>
                  </a:lnTo>
                  <a:lnTo>
                    <a:pt x="114624" y="289195"/>
                  </a:lnTo>
                  <a:lnTo>
                    <a:pt x="110562" y="292451"/>
                  </a:lnTo>
                  <a:lnTo>
                    <a:pt x="102667" y="294744"/>
                  </a:lnTo>
                  <a:lnTo>
                    <a:pt x="99808" y="295352"/>
                  </a:lnTo>
                  <a:lnTo>
                    <a:pt x="96300" y="296901"/>
                  </a:lnTo>
                  <a:lnTo>
                    <a:pt x="88929" y="297676"/>
                  </a:lnTo>
                  <a:lnTo>
                    <a:pt x="81463" y="301174"/>
                  </a:lnTo>
                  <a:lnTo>
                    <a:pt x="76950" y="301362"/>
                  </a:lnTo>
                  <a:lnTo>
                    <a:pt x="70437" y="303781"/>
                  </a:lnTo>
                  <a:lnTo>
                    <a:pt x="68605" y="305697"/>
                  </a:lnTo>
                  <a:lnTo>
                    <a:pt x="63935" y="306566"/>
                  </a:lnTo>
                  <a:lnTo>
                    <a:pt x="61181" y="306252"/>
                  </a:lnTo>
                  <a:lnTo>
                    <a:pt x="59652" y="306775"/>
                  </a:lnTo>
                  <a:lnTo>
                    <a:pt x="56647" y="308566"/>
                  </a:lnTo>
                  <a:lnTo>
                    <a:pt x="54898" y="308933"/>
                  </a:lnTo>
                  <a:lnTo>
                    <a:pt x="49108" y="307980"/>
                  </a:lnTo>
                  <a:lnTo>
                    <a:pt x="45181" y="308262"/>
                  </a:lnTo>
                  <a:lnTo>
                    <a:pt x="39778" y="309927"/>
                  </a:lnTo>
                  <a:lnTo>
                    <a:pt x="38312" y="309917"/>
                  </a:lnTo>
                  <a:lnTo>
                    <a:pt x="36847" y="309247"/>
                  </a:lnTo>
                  <a:lnTo>
                    <a:pt x="33653" y="309959"/>
                  </a:lnTo>
                  <a:lnTo>
                    <a:pt x="31726" y="310629"/>
                  </a:lnTo>
                  <a:lnTo>
                    <a:pt x="29705" y="310870"/>
                  </a:lnTo>
                  <a:lnTo>
                    <a:pt x="27737" y="311351"/>
                  </a:lnTo>
                  <a:lnTo>
                    <a:pt x="23475" y="311152"/>
                  </a:lnTo>
                  <a:lnTo>
                    <a:pt x="20166" y="310660"/>
                  </a:lnTo>
                  <a:lnTo>
                    <a:pt x="19203" y="310786"/>
                  </a:lnTo>
                  <a:lnTo>
                    <a:pt x="16554" y="311990"/>
                  </a:lnTo>
                  <a:lnTo>
                    <a:pt x="15140" y="310953"/>
                  </a:lnTo>
                  <a:lnTo>
                    <a:pt x="9947" y="308461"/>
                  </a:lnTo>
                  <a:lnTo>
                    <a:pt x="5497" y="305917"/>
                  </a:lnTo>
                  <a:lnTo>
                    <a:pt x="2649" y="307330"/>
                  </a:lnTo>
                  <a:lnTo>
                    <a:pt x="0" y="306587"/>
                  </a:lnTo>
                  <a:lnTo>
                    <a:pt x="1015" y="308503"/>
                  </a:lnTo>
                  <a:lnTo>
                    <a:pt x="2219" y="309404"/>
                  </a:lnTo>
                  <a:lnTo>
                    <a:pt x="6680" y="307666"/>
                  </a:lnTo>
                  <a:lnTo>
                    <a:pt x="8376" y="309686"/>
                  </a:lnTo>
                  <a:lnTo>
                    <a:pt x="12931" y="310566"/>
                  </a:lnTo>
                  <a:lnTo>
                    <a:pt x="14585" y="312985"/>
                  </a:lnTo>
                  <a:lnTo>
                    <a:pt x="19224" y="313749"/>
                  </a:lnTo>
                  <a:lnTo>
                    <a:pt x="21255" y="312639"/>
                  </a:lnTo>
                  <a:lnTo>
                    <a:pt x="23088" y="313906"/>
                  </a:lnTo>
                  <a:lnTo>
                    <a:pt x="25339" y="312042"/>
                  </a:lnTo>
                  <a:lnTo>
                    <a:pt x="28061" y="314398"/>
                  </a:lnTo>
                  <a:lnTo>
                    <a:pt x="31171" y="312660"/>
                  </a:lnTo>
                  <a:lnTo>
                    <a:pt x="32239" y="312775"/>
                  </a:lnTo>
                  <a:lnTo>
                    <a:pt x="34585" y="311582"/>
                  </a:lnTo>
                  <a:lnTo>
                    <a:pt x="36114" y="311571"/>
                  </a:lnTo>
                  <a:lnTo>
                    <a:pt x="39915" y="312367"/>
                  </a:lnTo>
                  <a:lnTo>
                    <a:pt x="42103" y="312534"/>
                  </a:lnTo>
                  <a:lnTo>
                    <a:pt x="45412" y="311676"/>
                  </a:lnTo>
                  <a:lnTo>
                    <a:pt x="46564" y="311697"/>
                  </a:lnTo>
                  <a:lnTo>
                    <a:pt x="51516" y="313069"/>
                  </a:lnTo>
                  <a:lnTo>
                    <a:pt x="55097" y="312555"/>
                  </a:lnTo>
                  <a:lnTo>
                    <a:pt x="66354" y="309069"/>
                  </a:lnTo>
                  <a:lnTo>
                    <a:pt x="70678" y="308786"/>
                  </a:lnTo>
                  <a:lnTo>
                    <a:pt x="72238" y="305467"/>
                  </a:lnTo>
                  <a:lnTo>
                    <a:pt x="75484" y="308273"/>
                  </a:lnTo>
                  <a:lnTo>
                    <a:pt x="79830" y="305215"/>
                  </a:lnTo>
                  <a:lnTo>
                    <a:pt x="82426" y="304336"/>
                  </a:lnTo>
                  <a:lnTo>
                    <a:pt x="84992" y="303142"/>
                  </a:lnTo>
                  <a:lnTo>
                    <a:pt x="88039" y="303362"/>
                  </a:lnTo>
                  <a:lnTo>
                    <a:pt x="90719" y="302011"/>
                  </a:lnTo>
                  <a:lnTo>
                    <a:pt x="99620" y="300409"/>
                  </a:lnTo>
                  <a:lnTo>
                    <a:pt x="105190" y="297593"/>
                  </a:lnTo>
                  <a:lnTo>
                    <a:pt x="112384" y="296221"/>
                  </a:lnTo>
                  <a:lnTo>
                    <a:pt x="113525" y="295792"/>
                  </a:lnTo>
                  <a:lnTo>
                    <a:pt x="116729" y="292870"/>
                  </a:lnTo>
                  <a:lnTo>
                    <a:pt x="119682" y="291635"/>
                  </a:lnTo>
                  <a:lnTo>
                    <a:pt x="125032" y="287760"/>
                  </a:lnTo>
                  <a:lnTo>
                    <a:pt x="128205" y="286493"/>
                  </a:lnTo>
                  <a:lnTo>
                    <a:pt x="133608" y="286137"/>
                  </a:lnTo>
                  <a:lnTo>
                    <a:pt x="140445" y="282452"/>
                  </a:lnTo>
                  <a:lnTo>
                    <a:pt x="144435" y="281509"/>
                  </a:lnTo>
                  <a:lnTo>
                    <a:pt x="152257" y="275834"/>
                  </a:lnTo>
                  <a:lnTo>
                    <a:pt x="157314" y="273331"/>
                  </a:lnTo>
                  <a:lnTo>
                    <a:pt x="163858" y="268997"/>
                  </a:lnTo>
                  <a:lnTo>
                    <a:pt x="172863" y="264358"/>
                  </a:lnTo>
                  <a:lnTo>
                    <a:pt x="177251" y="260704"/>
                  </a:lnTo>
                  <a:lnTo>
                    <a:pt x="185952" y="256013"/>
                  </a:lnTo>
                  <a:lnTo>
                    <a:pt x="196192" y="247584"/>
                  </a:lnTo>
                  <a:lnTo>
                    <a:pt x="200266" y="245259"/>
                  </a:lnTo>
                  <a:lnTo>
                    <a:pt x="208642" y="238997"/>
                  </a:lnTo>
                  <a:lnTo>
                    <a:pt x="211260" y="235940"/>
                  </a:lnTo>
                  <a:lnTo>
                    <a:pt x="217260" y="231919"/>
                  </a:lnTo>
                  <a:lnTo>
                    <a:pt x="222181" y="227396"/>
                  </a:lnTo>
                  <a:lnTo>
                    <a:pt x="228851" y="222087"/>
                  </a:lnTo>
                  <a:lnTo>
                    <a:pt x="235123" y="218632"/>
                  </a:lnTo>
                  <a:lnTo>
                    <a:pt x="238746" y="213773"/>
                  </a:lnTo>
                  <a:lnTo>
                    <a:pt x="244097" y="204506"/>
                  </a:lnTo>
                  <a:lnTo>
                    <a:pt x="252704" y="195543"/>
                  </a:lnTo>
                  <a:lnTo>
                    <a:pt x="255102" y="193261"/>
                  </a:lnTo>
                  <a:lnTo>
                    <a:pt x="255856" y="189020"/>
                  </a:lnTo>
                  <a:lnTo>
                    <a:pt x="256222" y="188214"/>
                  </a:lnTo>
                  <a:lnTo>
                    <a:pt x="260023" y="185669"/>
                  </a:lnTo>
                  <a:lnTo>
                    <a:pt x="261562" y="182172"/>
                  </a:lnTo>
                  <a:lnTo>
                    <a:pt x="268285" y="173931"/>
                  </a:lnTo>
                  <a:lnTo>
                    <a:pt x="272138" y="168131"/>
                  </a:lnTo>
                  <a:lnTo>
                    <a:pt x="277426" y="158277"/>
                  </a:lnTo>
                  <a:lnTo>
                    <a:pt x="280001" y="154791"/>
                  </a:lnTo>
                  <a:lnTo>
                    <a:pt x="283530" y="151639"/>
                  </a:lnTo>
                  <a:lnTo>
                    <a:pt x="286211" y="147220"/>
                  </a:lnTo>
                  <a:lnTo>
                    <a:pt x="290514" y="144445"/>
                  </a:lnTo>
                  <a:lnTo>
                    <a:pt x="294189" y="141032"/>
                  </a:lnTo>
                  <a:lnTo>
                    <a:pt x="294807" y="140184"/>
                  </a:lnTo>
                  <a:lnTo>
                    <a:pt x="298472" y="139105"/>
                  </a:lnTo>
                  <a:lnTo>
                    <a:pt x="301446" y="137880"/>
                  </a:lnTo>
                  <a:lnTo>
                    <a:pt x="304995" y="135346"/>
                  </a:lnTo>
                  <a:lnTo>
                    <a:pt x="305990" y="134917"/>
                  </a:lnTo>
                  <a:lnTo>
                    <a:pt x="314828" y="134330"/>
                  </a:lnTo>
                  <a:lnTo>
                    <a:pt x="322398" y="134938"/>
                  </a:lnTo>
                  <a:lnTo>
                    <a:pt x="330963" y="139063"/>
                  </a:lnTo>
                  <a:lnTo>
                    <a:pt x="333769" y="143283"/>
                  </a:lnTo>
                  <a:lnTo>
                    <a:pt x="337811" y="144529"/>
                  </a:lnTo>
                  <a:lnTo>
                    <a:pt x="342429" y="147880"/>
                  </a:lnTo>
                  <a:lnTo>
                    <a:pt x="343560" y="149147"/>
                  </a:lnTo>
                  <a:lnTo>
                    <a:pt x="346429" y="151220"/>
                  </a:lnTo>
                  <a:lnTo>
                    <a:pt x="347225" y="151628"/>
                  </a:lnTo>
                  <a:lnTo>
                    <a:pt x="350094" y="154204"/>
                  </a:lnTo>
                  <a:lnTo>
                    <a:pt x="352093" y="158644"/>
                  </a:lnTo>
                  <a:lnTo>
                    <a:pt x="355203" y="160843"/>
                  </a:lnTo>
                  <a:lnTo>
                    <a:pt x="358020" y="164162"/>
                  </a:lnTo>
                  <a:lnTo>
                    <a:pt x="358722" y="164560"/>
                  </a:lnTo>
                  <a:lnTo>
                    <a:pt x="360512" y="171094"/>
                  </a:lnTo>
                  <a:lnTo>
                    <a:pt x="365590" y="174214"/>
                  </a:lnTo>
                  <a:lnTo>
                    <a:pt x="380135" y="190591"/>
                  </a:lnTo>
                  <a:lnTo>
                    <a:pt x="382030" y="191805"/>
                  </a:lnTo>
                  <a:lnTo>
                    <a:pt x="385873" y="195638"/>
                  </a:lnTo>
                  <a:lnTo>
                    <a:pt x="388867" y="199397"/>
                  </a:lnTo>
                  <a:lnTo>
                    <a:pt x="391621" y="201061"/>
                  </a:lnTo>
                  <a:lnTo>
                    <a:pt x="398951" y="206318"/>
                  </a:lnTo>
                  <a:lnTo>
                    <a:pt x="403977" y="209354"/>
                  </a:lnTo>
                  <a:lnTo>
                    <a:pt x="412961" y="212014"/>
                  </a:lnTo>
                  <a:lnTo>
                    <a:pt x="415893" y="213951"/>
                  </a:lnTo>
                  <a:lnTo>
                    <a:pt x="419662" y="216014"/>
                  </a:lnTo>
                  <a:lnTo>
                    <a:pt x="420395" y="216632"/>
                  </a:lnTo>
                  <a:lnTo>
                    <a:pt x="426353" y="217354"/>
                  </a:lnTo>
                  <a:lnTo>
                    <a:pt x="430918" y="219731"/>
                  </a:lnTo>
                  <a:lnTo>
                    <a:pt x="446059" y="222401"/>
                  </a:lnTo>
                  <a:lnTo>
                    <a:pt x="456928" y="223312"/>
                  </a:lnTo>
                  <a:lnTo>
                    <a:pt x="462561" y="222694"/>
                  </a:lnTo>
                  <a:lnTo>
                    <a:pt x="470896" y="223260"/>
                  </a:lnTo>
                  <a:lnTo>
                    <a:pt x="480100" y="220757"/>
                  </a:lnTo>
                  <a:lnTo>
                    <a:pt x="483754" y="220956"/>
                  </a:lnTo>
                  <a:lnTo>
                    <a:pt x="490288" y="220736"/>
                  </a:lnTo>
                  <a:lnTo>
                    <a:pt x="492456" y="219323"/>
                  </a:lnTo>
                  <a:lnTo>
                    <a:pt x="497283" y="219584"/>
                  </a:lnTo>
                  <a:lnTo>
                    <a:pt x="500173" y="219312"/>
                  </a:lnTo>
                  <a:lnTo>
                    <a:pt x="507576" y="217783"/>
                  </a:lnTo>
                  <a:lnTo>
                    <a:pt x="512298" y="217239"/>
                  </a:lnTo>
                  <a:lnTo>
                    <a:pt x="517837" y="216003"/>
                  </a:lnTo>
                  <a:lnTo>
                    <a:pt x="523774" y="212579"/>
                  </a:lnTo>
                  <a:lnTo>
                    <a:pt x="528601" y="211113"/>
                  </a:lnTo>
                  <a:lnTo>
                    <a:pt x="534036" y="208014"/>
                  </a:lnTo>
                  <a:lnTo>
                    <a:pt x="540088" y="207742"/>
                  </a:lnTo>
                  <a:lnTo>
                    <a:pt x="549679" y="205972"/>
                  </a:lnTo>
                  <a:lnTo>
                    <a:pt x="553564" y="202946"/>
                  </a:lnTo>
                  <a:lnTo>
                    <a:pt x="556768" y="201501"/>
                  </a:lnTo>
                  <a:lnTo>
                    <a:pt x="563920" y="199533"/>
                  </a:lnTo>
                  <a:lnTo>
                    <a:pt x="567103" y="197512"/>
                  </a:lnTo>
                  <a:lnTo>
                    <a:pt x="572966" y="193208"/>
                  </a:lnTo>
                  <a:lnTo>
                    <a:pt x="576223" y="192015"/>
                  </a:lnTo>
                  <a:lnTo>
                    <a:pt x="582516" y="189083"/>
                  </a:lnTo>
                  <a:lnTo>
                    <a:pt x="585207" y="186947"/>
                  </a:lnTo>
                  <a:lnTo>
                    <a:pt x="590893" y="183460"/>
                  </a:lnTo>
                  <a:lnTo>
                    <a:pt x="593437" y="181470"/>
                  </a:lnTo>
                  <a:lnTo>
                    <a:pt x="598494" y="178696"/>
                  </a:lnTo>
                  <a:lnTo>
                    <a:pt x="600379" y="176947"/>
                  </a:lnTo>
                  <a:lnTo>
                    <a:pt x="604944" y="173638"/>
                  </a:lnTo>
                  <a:lnTo>
                    <a:pt x="607709" y="172047"/>
                  </a:lnTo>
                  <a:lnTo>
                    <a:pt x="611038" y="168644"/>
                  </a:lnTo>
                  <a:lnTo>
                    <a:pt x="615635" y="167010"/>
                  </a:lnTo>
                  <a:lnTo>
                    <a:pt x="616850" y="165963"/>
                  </a:lnTo>
                  <a:lnTo>
                    <a:pt x="619415" y="162099"/>
                  </a:lnTo>
                  <a:lnTo>
                    <a:pt x="621153" y="160162"/>
                  </a:lnTo>
                  <a:lnTo>
                    <a:pt x="629216" y="158225"/>
                  </a:lnTo>
                  <a:lnTo>
                    <a:pt x="632923" y="154853"/>
                  </a:lnTo>
                  <a:lnTo>
                    <a:pt x="637477" y="149744"/>
                  </a:lnTo>
                  <a:lnTo>
                    <a:pt x="647477" y="142037"/>
                  </a:lnTo>
                  <a:lnTo>
                    <a:pt x="650702" y="137042"/>
                  </a:lnTo>
                  <a:lnTo>
                    <a:pt x="651791" y="136121"/>
                  </a:lnTo>
                  <a:lnTo>
                    <a:pt x="658262" y="132194"/>
                  </a:lnTo>
                  <a:lnTo>
                    <a:pt x="661728" y="127315"/>
                  </a:lnTo>
                  <a:lnTo>
                    <a:pt x="666440" y="120101"/>
                  </a:lnTo>
                  <a:lnTo>
                    <a:pt x="668932" y="118101"/>
                  </a:lnTo>
                  <a:lnTo>
                    <a:pt x="670157" y="116739"/>
                  </a:lnTo>
                  <a:lnTo>
                    <a:pt x="671424" y="114373"/>
                  </a:lnTo>
                  <a:lnTo>
                    <a:pt x="675131" y="111766"/>
                  </a:lnTo>
                  <a:lnTo>
                    <a:pt x="676995" y="109368"/>
                  </a:lnTo>
                  <a:lnTo>
                    <a:pt x="679686" y="107200"/>
                  </a:lnTo>
                  <a:lnTo>
                    <a:pt x="680513" y="103818"/>
                  </a:lnTo>
                  <a:lnTo>
                    <a:pt x="683801" y="102426"/>
                  </a:lnTo>
                  <a:lnTo>
                    <a:pt x="687204" y="97766"/>
                  </a:lnTo>
                  <a:lnTo>
                    <a:pt x="689790" y="90437"/>
                  </a:lnTo>
                  <a:lnTo>
                    <a:pt x="691130" y="88164"/>
                  </a:lnTo>
                  <a:lnTo>
                    <a:pt x="703894" y="61788"/>
                  </a:lnTo>
                  <a:lnTo>
                    <a:pt x="704575" y="58961"/>
                  </a:lnTo>
                  <a:lnTo>
                    <a:pt x="707088" y="55589"/>
                  </a:lnTo>
                  <a:lnTo>
                    <a:pt x="707486" y="54490"/>
                  </a:lnTo>
                  <a:lnTo>
                    <a:pt x="707287" y="53265"/>
                  </a:lnTo>
                  <a:lnTo>
                    <a:pt x="707381" y="51925"/>
                  </a:lnTo>
                  <a:lnTo>
                    <a:pt x="709884" y="47014"/>
                  </a:lnTo>
                  <a:lnTo>
                    <a:pt x="710596" y="44386"/>
                  </a:lnTo>
                  <a:lnTo>
                    <a:pt x="710753" y="38208"/>
                  </a:lnTo>
                  <a:lnTo>
                    <a:pt x="712617" y="35339"/>
                  </a:lnTo>
                  <a:lnTo>
                    <a:pt x="714302" y="28543"/>
                  </a:lnTo>
                  <a:lnTo>
                    <a:pt x="713569" y="24648"/>
                  </a:lnTo>
                  <a:lnTo>
                    <a:pt x="714271" y="16198"/>
                  </a:lnTo>
                  <a:lnTo>
                    <a:pt x="714480" y="11507"/>
                  </a:lnTo>
                  <a:lnTo>
                    <a:pt x="713465" y="4565"/>
                  </a:lnTo>
                  <a:lnTo>
                    <a:pt x="713297" y="2198"/>
                  </a:lnTo>
                  <a:lnTo>
                    <a:pt x="712365" y="0"/>
                  </a:lnTo>
                  <a:close/>
                </a:path>
              </a:pathLst>
            </a:custGeom>
            <a:solidFill>
              <a:srgbClr val="B9B0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8244973" y="7846127"/>
              <a:ext cx="704850" cy="285750"/>
            </a:xfrm>
            <a:custGeom>
              <a:avLst/>
              <a:gdLst/>
              <a:ahLst/>
              <a:cxnLst/>
              <a:rect l="l" t="t" r="r" b="b"/>
              <a:pathLst>
                <a:path w="704850" h="285750">
                  <a:moveTo>
                    <a:pt x="703653" y="0"/>
                  </a:moveTo>
                  <a:lnTo>
                    <a:pt x="702062" y="3497"/>
                  </a:lnTo>
                  <a:lnTo>
                    <a:pt x="700722" y="14512"/>
                  </a:lnTo>
                  <a:lnTo>
                    <a:pt x="698617" y="17161"/>
                  </a:lnTo>
                  <a:lnTo>
                    <a:pt x="696073" y="20931"/>
                  </a:lnTo>
                  <a:lnTo>
                    <a:pt x="696010" y="21852"/>
                  </a:lnTo>
                  <a:lnTo>
                    <a:pt x="695643" y="22648"/>
                  </a:lnTo>
                  <a:lnTo>
                    <a:pt x="694408" y="28878"/>
                  </a:lnTo>
                  <a:lnTo>
                    <a:pt x="691476" y="34532"/>
                  </a:lnTo>
                  <a:lnTo>
                    <a:pt x="688481" y="44532"/>
                  </a:lnTo>
                  <a:lnTo>
                    <a:pt x="685884" y="47967"/>
                  </a:lnTo>
                  <a:lnTo>
                    <a:pt x="681036" y="52553"/>
                  </a:lnTo>
                  <a:lnTo>
                    <a:pt x="678691" y="58542"/>
                  </a:lnTo>
                  <a:lnTo>
                    <a:pt x="675372" y="62437"/>
                  </a:lnTo>
                  <a:lnTo>
                    <a:pt x="670398" y="69275"/>
                  </a:lnTo>
                  <a:lnTo>
                    <a:pt x="668251" y="71872"/>
                  </a:lnTo>
                  <a:lnTo>
                    <a:pt x="666953" y="75934"/>
                  </a:lnTo>
                  <a:lnTo>
                    <a:pt x="662932" y="79065"/>
                  </a:lnTo>
                  <a:lnTo>
                    <a:pt x="659634" y="80772"/>
                  </a:lnTo>
                  <a:lnTo>
                    <a:pt x="658116" y="85358"/>
                  </a:lnTo>
                  <a:lnTo>
                    <a:pt x="654419" y="86929"/>
                  </a:lnTo>
                  <a:lnTo>
                    <a:pt x="653121" y="88458"/>
                  </a:lnTo>
                  <a:lnTo>
                    <a:pt x="650241" y="95484"/>
                  </a:lnTo>
                  <a:lnTo>
                    <a:pt x="639027" y="103787"/>
                  </a:lnTo>
                  <a:lnTo>
                    <a:pt x="636745" y="108289"/>
                  </a:lnTo>
                  <a:lnTo>
                    <a:pt x="630158" y="112970"/>
                  </a:lnTo>
                  <a:lnTo>
                    <a:pt x="627499" y="115902"/>
                  </a:lnTo>
                  <a:lnTo>
                    <a:pt x="624148" y="119242"/>
                  </a:lnTo>
                  <a:lnTo>
                    <a:pt x="616222" y="125954"/>
                  </a:lnTo>
                  <a:lnTo>
                    <a:pt x="615290" y="126446"/>
                  </a:lnTo>
                  <a:lnTo>
                    <a:pt x="611143" y="126299"/>
                  </a:lnTo>
                  <a:lnTo>
                    <a:pt x="605028" y="132728"/>
                  </a:lnTo>
                  <a:lnTo>
                    <a:pt x="602568" y="134571"/>
                  </a:lnTo>
                  <a:lnTo>
                    <a:pt x="596316" y="138110"/>
                  </a:lnTo>
                  <a:lnTo>
                    <a:pt x="592945" y="140309"/>
                  </a:lnTo>
                  <a:lnTo>
                    <a:pt x="588306" y="145157"/>
                  </a:lnTo>
                  <a:lnTo>
                    <a:pt x="585908" y="146362"/>
                  </a:lnTo>
                  <a:lnTo>
                    <a:pt x="581919" y="147922"/>
                  </a:lnTo>
                  <a:lnTo>
                    <a:pt x="580547" y="148697"/>
                  </a:lnTo>
                  <a:lnTo>
                    <a:pt x="575930" y="153859"/>
                  </a:lnTo>
                  <a:lnTo>
                    <a:pt x="571197" y="156026"/>
                  </a:lnTo>
                  <a:lnTo>
                    <a:pt x="560621" y="161953"/>
                  </a:lnTo>
                  <a:lnTo>
                    <a:pt x="553930" y="164141"/>
                  </a:lnTo>
                  <a:lnTo>
                    <a:pt x="544098" y="169649"/>
                  </a:lnTo>
                  <a:lnTo>
                    <a:pt x="540025" y="171031"/>
                  </a:lnTo>
                  <a:lnTo>
                    <a:pt x="532528" y="175020"/>
                  </a:lnTo>
                  <a:lnTo>
                    <a:pt x="522162" y="176654"/>
                  </a:lnTo>
                  <a:lnTo>
                    <a:pt x="520507" y="178046"/>
                  </a:lnTo>
                  <a:lnTo>
                    <a:pt x="517691" y="179073"/>
                  </a:lnTo>
                  <a:lnTo>
                    <a:pt x="516895" y="179701"/>
                  </a:lnTo>
                  <a:lnTo>
                    <a:pt x="511209" y="179575"/>
                  </a:lnTo>
                  <a:lnTo>
                    <a:pt x="481650" y="187198"/>
                  </a:lnTo>
                  <a:lnTo>
                    <a:pt x="477744" y="189167"/>
                  </a:lnTo>
                  <a:lnTo>
                    <a:pt x="473870" y="188873"/>
                  </a:lnTo>
                  <a:lnTo>
                    <a:pt x="466781" y="189439"/>
                  </a:lnTo>
                  <a:lnTo>
                    <a:pt x="463734" y="190863"/>
                  </a:lnTo>
                  <a:lnTo>
                    <a:pt x="455577" y="191721"/>
                  </a:lnTo>
                  <a:lnTo>
                    <a:pt x="450844" y="191313"/>
                  </a:lnTo>
                  <a:lnTo>
                    <a:pt x="442970" y="189920"/>
                  </a:lnTo>
                  <a:lnTo>
                    <a:pt x="439787" y="189983"/>
                  </a:lnTo>
                  <a:lnTo>
                    <a:pt x="434290" y="189627"/>
                  </a:lnTo>
                  <a:lnTo>
                    <a:pt x="431965" y="189805"/>
                  </a:lnTo>
                  <a:lnTo>
                    <a:pt x="428238" y="188831"/>
                  </a:lnTo>
                  <a:lnTo>
                    <a:pt x="383569" y="174005"/>
                  </a:lnTo>
                  <a:lnTo>
                    <a:pt x="377527" y="166979"/>
                  </a:lnTo>
                  <a:lnTo>
                    <a:pt x="374847" y="166225"/>
                  </a:lnTo>
                  <a:lnTo>
                    <a:pt x="371046" y="160958"/>
                  </a:lnTo>
                  <a:lnTo>
                    <a:pt x="369957" y="160173"/>
                  </a:lnTo>
                  <a:lnTo>
                    <a:pt x="365695" y="158089"/>
                  </a:lnTo>
                  <a:lnTo>
                    <a:pt x="358428" y="150089"/>
                  </a:lnTo>
                  <a:lnTo>
                    <a:pt x="355790" y="146812"/>
                  </a:lnTo>
                  <a:lnTo>
                    <a:pt x="352324" y="141440"/>
                  </a:lnTo>
                  <a:lnTo>
                    <a:pt x="350628" y="139964"/>
                  </a:lnTo>
                  <a:lnTo>
                    <a:pt x="346879" y="134718"/>
                  </a:lnTo>
                  <a:lnTo>
                    <a:pt x="344910" y="130948"/>
                  </a:lnTo>
                  <a:lnTo>
                    <a:pt x="338303" y="123169"/>
                  </a:lnTo>
                  <a:lnTo>
                    <a:pt x="334995" y="118142"/>
                  </a:lnTo>
                  <a:lnTo>
                    <a:pt x="328010" y="112530"/>
                  </a:lnTo>
                  <a:lnTo>
                    <a:pt x="325696" y="110897"/>
                  </a:lnTo>
                  <a:lnTo>
                    <a:pt x="321204" y="109127"/>
                  </a:lnTo>
                  <a:lnTo>
                    <a:pt x="319592" y="108090"/>
                  </a:lnTo>
                  <a:lnTo>
                    <a:pt x="313969" y="103441"/>
                  </a:lnTo>
                  <a:lnTo>
                    <a:pt x="299948" y="99389"/>
                  </a:lnTo>
                  <a:lnTo>
                    <a:pt x="289781" y="103483"/>
                  </a:lnTo>
                  <a:lnTo>
                    <a:pt x="287247" y="105002"/>
                  </a:lnTo>
                  <a:lnTo>
                    <a:pt x="281216" y="107860"/>
                  </a:lnTo>
                  <a:lnTo>
                    <a:pt x="278839" y="110551"/>
                  </a:lnTo>
                  <a:lnTo>
                    <a:pt x="274975" y="116478"/>
                  </a:lnTo>
                  <a:lnTo>
                    <a:pt x="272431" y="118739"/>
                  </a:lnTo>
                  <a:lnTo>
                    <a:pt x="269625" y="122090"/>
                  </a:lnTo>
                  <a:lnTo>
                    <a:pt x="268756" y="122781"/>
                  </a:lnTo>
                  <a:lnTo>
                    <a:pt x="267792" y="127598"/>
                  </a:lnTo>
                  <a:lnTo>
                    <a:pt x="260243" y="137262"/>
                  </a:lnTo>
                  <a:lnTo>
                    <a:pt x="258547" y="141712"/>
                  </a:lnTo>
                  <a:lnTo>
                    <a:pt x="255541" y="146184"/>
                  </a:lnTo>
                  <a:lnTo>
                    <a:pt x="255311" y="146906"/>
                  </a:lnTo>
                  <a:lnTo>
                    <a:pt x="250746" y="151126"/>
                  </a:lnTo>
                  <a:lnTo>
                    <a:pt x="248997" y="156351"/>
                  </a:lnTo>
                  <a:lnTo>
                    <a:pt x="245468" y="162288"/>
                  </a:lnTo>
                  <a:lnTo>
                    <a:pt x="239867" y="166068"/>
                  </a:lnTo>
                  <a:lnTo>
                    <a:pt x="236453" y="170863"/>
                  </a:lnTo>
                  <a:lnTo>
                    <a:pt x="230903" y="177690"/>
                  </a:lnTo>
                  <a:lnTo>
                    <a:pt x="225699" y="182004"/>
                  </a:lnTo>
                  <a:lnTo>
                    <a:pt x="223323" y="187030"/>
                  </a:lnTo>
                  <a:lnTo>
                    <a:pt x="215427" y="192381"/>
                  </a:lnTo>
                  <a:lnTo>
                    <a:pt x="211899" y="194538"/>
                  </a:lnTo>
                  <a:lnTo>
                    <a:pt x="207365" y="198486"/>
                  </a:lnTo>
                  <a:lnTo>
                    <a:pt x="205857" y="199533"/>
                  </a:lnTo>
                  <a:lnTo>
                    <a:pt x="203711" y="202988"/>
                  </a:lnTo>
                  <a:lnTo>
                    <a:pt x="201533" y="203595"/>
                  </a:lnTo>
                  <a:lnTo>
                    <a:pt x="199575" y="205292"/>
                  </a:lnTo>
                  <a:lnTo>
                    <a:pt x="198883" y="205386"/>
                  </a:lnTo>
                  <a:lnTo>
                    <a:pt x="196548" y="209836"/>
                  </a:lnTo>
                  <a:lnTo>
                    <a:pt x="191753" y="210663"/>
                  </a:lnTo>
                  <a:lnTo>
                    <a:pt x="185858" y="218066"/>
                  </a:lnTo>
                  <a:lnTo>
                    <a:pt x="180978" y="220098"/>
                  </a:lnTo>
                  <a:lnTo>
                    <a:pt x="175293" y="225270"/>
                  </a:lnTo>
                  <a:lnTo>
                    <a:pt x="167471" y="227605"/>
                  </a:lnTo>
                  <a:lnTo>
                    <a:pt x="165314" y="228851"/>
                  </a:lnTo>
                  <a:lnTo>
                    <a:pt x="159921" y="233134"/>
                  </a:lnTo>
                  <a:lnTo>
                    <a:pt x="156173" y="235050"/>
                  </a:lnTo>
                  <a:lnTo>
                    <a:pt x="149094" y="240076"/>
                  </a:lnTo>
                  <a:lnTo>
                    <a:pt x="144581" y="241395"/>
                  </a:lnTo>
                  <a:lnTo>
                    <a:pt x="140906" y="245133"/>
                  </a:lnTo>
                  <a:lnTo>
                    <a:pt x="140330" y="245437"/>
                  </a:lnTo>
                  <a:lnTo>
                    <a:pt x="140215" y="246097"/>
                  </a:lnTo>
                  <a:lnTo>
                    <a:pt x="140383" y="247416"/>
                  </a:lnTo>
                  <a:lnTo>
                    <a:pt x="139650" y="245824"/>
                  </a:lnTo>
                  <a:lnTo>
                    <a:pt x="139535" y="246285"/>
                  </a:lnTo>
                  <a:lnTo>
                    <a:pt x="136247" y="246233"/>
                  </a:lnTo>
                  <a:lnTo>
                    <a:pt x="133922" y="248620"/>
                  </a:lnTo>
                  <a:lnTo>
                    <a:pt x="128414" y="250599"/>
                  </a:lnTo>
                  <a:lnTo>
                    <a:pt x="125577" y="250955"/>
                  </a:lnTo>
                  <a:lnTo>
                    <a:pt x="119828" y="254285"/>
                  </a:lnTo>
                  <a:lnTo>
                    <a:pt x="116059" y="254788"/>
                  </a:lnTo>
                  <a:lnTo>
                    <a:pt x="108289" y="259133"/>
                  </a:lnTo>
                  <a:lnTo>
                    <a:pt x="103996" y="261929"/>
                  </a:lnTo>
                  <a:lnTo>
                    <a:pt x="97483" y="264452"/>
                  </a:lnTo>
                  <a:lnTo>
                    <a:pt x="95326" y="264159"/>
                  </a:lnTo>
                  <a:lnTo>
                    <a:pt x="90929" y="266913"/>
                  </a:lnTo>
                  <a:lnTo>
                    <a:pt x="87829" y="266756"/>
                  </a:lnTo>
                  <a:lnTo>
                    <a:pt x="79515" y="268201"/>
                  </a:lnTo>
                  <a:lnTo>
                    <a:pt x="76196" y="271520"/>
                  </a:lnTo>
                  <a:lnTo>
                    <a:pt x="74730" y="272295"/>
                  </a:lnTo>
                  <a:lnTo>
                    <a:pt x="71694" y="272295"/>
                  </a:lnTo>
                  <a:lnTo>
                    <a:pt x="70709" y="272787"/>
                  </a:lnTo>
                  <a:lnTo>
                    <a:pt x="69118" y="274829"/>
                  </a:lnTo>
                  <a:lnTo>
                    <a:pt x="65694" y="275290"/>
                  </a:lnTo>
                  <a:lnTo>
                    <a:pt x="62825" y="276483"/>
                  </a:lnTo>
                  <a:lnTo>
                    <a:pt x="57453" y="275813"/>
                  </a:lnTo>
                  <a:lnTo>
                    <a:pt x="55192" y="276295"/>
                  </a:lnTo>
                  <a:lnTo>
                    <a:pt x="50469" y="279195"/>
                  </a:lnTo>
                  <a:lnTo>
                    <a:pt x="47590" y="279823"/>
                  </a:lnTo>
                  <a:lnTo>
                    <a:pt x="42773" y="279729"/>
                  </a:lnTo>
                  <a:lnTo>
                    <a:pt x="41108" y="279928"/>
                  </a:lnTo>
                  <a:lnTo>
                    <a:pt x="34585" y="281541"/>
                  </a:lnTo>
                  <a:lnTo>
                    <a:pt x="29758" y="281289"/>
                  </a:lnTo>
                  <a:lnTo>
                    <a:pt x="23590" y="279708"/>
                  </a:lnTo>
                  <a:lnTo>
                    <a:pt x="22334" y="280127"/>
                  </a:lnTo>
                  <a:lnTo>
                    <a:pt x="21276" y="281028"/>
                  </a:lnTo>
                  <a:lnTo>
                    <a:pt x="20994" y="281897"/>
                  </a:lnTo>
                  <a:lnTo>
                    <a:pt x="17601" y="282326"/>
                  </a:lnTo>
                  <a:lnTo>
                    <a:pt x="16701" y="281855"/>
                  </a:lnTo>
                  <a:lnTo>
                    <a:pt x="14229" y="281007"/>
                  </a:lnTo>
                  <a:lnTo>
                    <a:pt x="12250" y="283028"/>
                  </a:lnTo>
                  <a:lnTo>
                    <a:pt x="6523" y="282923"/>
                  </a:lnTo>
                  <a:lnTo>
                    <a:pt x="3235" y="282640"/>
                  </a:lnTo>
                  <a:lnTo>
                    <a:pt x="0" y="281781"/>
                  </a:lnTo>
                  <a:lnTo>
                    <a:pt x="1507" y="283886"/>
                  </a:lnTo>
                  <a:lnTo>
                    <a:pt x="8638" y="284012"/>
                  </a:lnTo>
                  <a:lnTo>
                    <a:pt x="11360" y="285530"/>
                  </a:lnTo>
                  <a:lnTo>
                    <a:pt x="14020" y="283530"/>
                  </a:lnTo>
                  <a:lnTo>
                    <a:pt x="14544" y="283687"/>
                  </a:lnTo>
                  <a:lnTo>
                    <a:pt x="17591" y="285520"/>
                  </a:lnTo>
                  <a:lnTo>
                    <a:pt x="20491" y="283614"/>
                  </a:lnTo>
                  <a:lnTo>
                    <a:pt x="25622" y="283268"/>
                  </a:lnTo>
                  <a:lnTo>
                    <a:pt x="34072" y="284535"/>
                  </a:lnTo>
                  <a:lnTo>
                    <a:pt x="37276" y="283111"/>
                  </a:lnTo>
                  <a:lnTo>
                    <a:pt x="38585" y="284117"/>
                  </a:lnTo>
                  <a:lnTo>
                    <a:pt x="43873" y="282253"/>
                  </a:lnTo>
                  <a:lnTo>
                    <a:pt x="48490" y="283017"/>
                  </a:lnTo>
                  <a:lnTo>
                    <a:pt x="53296" y="280483"/>
                  </a:lnTo>
                  <a:lnTo>
                    <a:pt x="54427" y="280766"/>
                  </a:lnTo>
                  <a:lnTo>
                    <a:pt x="57746" y="279373"/>
                  </a:lnTo>
                  <a:lnTo>
                    <a:pt x="60500" y="279907"/>
                  </a:lnTo>
                  <a:lnTo>
                    <a:pt x="64416" y="279562"/>
                  </a:lnTo>
                  <a:lnTo>
                    <a:pt x="65579" y="279049"/>
                  </a:lnTo>
                  <a:lnTo>
                    <a:pt x="69924" y="278410"/>
                  </a:lnTo>
                  <a:lnTo>
                    <a:pt x="70835" y="275719"/>
                  </a:lnTo>
                  <a:lnTo>
                    <a:pt x="75379" y="275174"/>
                  </a:lnTo>
                  <a:lnTo>
                    <a:pt x="83966" y="271782"/>
                  </a:lnTo>
                  <a:lnTo>
                    <a:pt x="87348" y="269426"/>
                  </a:lnTo>
                  <a:lnTo>
                    <a:pt x="91515" y="270347"/>
                  </a:lnTo>
                  <a:lnTo>
                    <a:pt x="94667" y="268347"/>
                  </a:lnTo>
                  <a:lnTo>
                    <a:pt x="98782" y="269237"/>
                  </a:lnTo>
                  <a:lnTo>
                    <a:pt x="102855" y="265374"/>
                  </a:lnTo>
                  <a:lnTo>
                    <a:pt x="104949" y="265206"/>
                  </a:lnTo>
                  <a:lnTo>
                    <a:pt x="105892" y="263321"/>
                  </a:lnTo>
                  <a:lnTo>
                    <a:pt x="106447" y="263258"/>
                  </a:lnTo>
                  <a:lnTo>
                    <a:pt x="109504" y="264180"/>
                  </a:lnTo>
                  <a:lnTo>
                    <a:pt x="111630" y="262075"/>
                  </a:lnTo>
                  <a:lnTo>
                    <a:pt x="117074" y="259206"/>
                  </a:lnTo>
                  <a:lnTo>
                    <a:pt x="127127" y="254704"/>
                  </a:lnTo>
                  <a:lnTo>
                    <a:pt x="130907" y="253740"/>
                  </a:lnTo>
                  <a:lnTo>
                    <a:pt x="135535" y="252159"/>
                  </a:lnTo>
                  <a:lnTo>
                    <a:pt x="137692" y="250316"/>
                  </a:lnTo>
                  <a:lnTo>
                    <a:pt x="138278" y="249584"/>
                  </a:lnTo>
                  <a:lnTo>
                    <a:pt x="140864" y="249615"/>
                  </a:lnTo>
                  <a:lnTo>
                    <a:pt x="142037" y="248421"/>
                  </a:lnTo>
                  <a:lnTo>
                    <a:pt x="147461" y="244934"/>
                  </a:lnTo>
                  <a:lnTo>
                    <a:pt x="151597" y="242526"/>
                  </a:lnTo>
                  <a:lnTo>
                    <a:pt x="159188" y="237626"/>
                  </a:lnTo>
                  <a:lnTo>
                    <a:pt x="162885" y="235427"/>
                  </a:lnTo>
                  <a:lnTo>
                    <a:pt x="168905" y="230401"/>
                  </a:lnTo>
                  <a:lnTo>
                    <a:pt x="172151" y="229877"/>
                  </a:lnTo>
                  <a:lnTo>
                    <a:pt x="176570" y="228746"/>
                  </a:lnTo>
                  <a:lnTo>
                    <a:pt x="177732" y="228684"/>
                  </a:lnTo>
                  <a:lnTo>
                    <a:pt x="178947" y="227029"/>
                  </a:lnTo>
                  <a:lnTo>
                    <a:pt x="180203" y="226328"/>
                  </a:lnTo>
                  <a:lnTo>
                    <a:pt x="185072" y="224275"/>
                  </a:lnTo>
                  <a:lnTo>
                    <a:pt x="188559" y="220265"/>
                  </a:lnTo>
                  <a:lnTo>
                    <a:pt x="196496" y="214789"/>
                  </a:lnTo>
                  <a:lnTo>
                    <a:pt x="204360" y="205742"/>
                  </a:lnTo>
                  <a:lnTo>
                    <a:pt x="212024" y="199208"/>
                  </a:lnTo>
                  <a:lnTo>
                    <a:pt x="215700" y="197072"/>
                  </a:lnTo>
                  <a:lnTo>
                    <a:pt x="218998" y="194486"/>
                  </a:lnTo>
                  <a:lnTo>
                    <a:pt x="220946" y="194203"/>
                  </a:lnTo>
                  <a:lnTo>
                    <a:pt x="237678" y="178172"/>
                  </a:lnTo>
                  <a:lnTo>
                    <a:pt x="239071" y="173869"/>
                  </a:lnTo>
                  <a:lnTo>
                    <a:pt x="243322" y="172424"/>
                  </a:lnTo>
                  <a:lnTo>
                    <a:pt x="246306" y="167199"/>
                  </a:lnTo>
                  <a:lnTo>
                    <a:pt x="247866" y="165743"/>
                  </a:lnTo>
                  <a:lnTo>
                    <a:pt x="250913" y="164173"/>
                  </a:lnTo>
                  <a:lnTo>
                    <a:pt x="251751" y="163272"/>
                  </a:lnTo>
                  <a:lnTo>
                    <a:pt x="253803" y="157482"/>
                  </a:lnTo>
                  <a:lnTo>
                    <a:pt x="257280" y="154047"/>
                  </a:lnTo>
                  <a:lnTo>
                    <a:pt x="263143" y="144540"/>
                  </a:lnTo>
                  <a:lnTo>
                    <a:pt x="266159" y="138519"/>
                  </a:lnTo>
                  <a:lnTo>
                    <a:pt x="267311" y="135095"/>
                  </a:lnTo>
                  <a:lnTo>
                    <a:pt x="270986" y="131283"/>
                  </a:lnTo>
                  <a:lnTo>
                    <a:pt x="271185" y="129577"/>
                  </a:lnTo>
                  <a:lnTo>
                    <a:pt x="273688" y="124289"/>
                  </a:lnTo>
                  <a:lnTo>
                    <a:pt x="276829" y="121504"/>
                  </a:lnTo>
                  <a:lnTo>
                    <a:pt x="280001" y="117472"/>
                  </a:lnTo>
                  <a:lnTo>
                    <a:pt x="280734" y="116771"/>
                  </a:lnTo>
                  <a:lnTo>
                    <a:pt x="282703" y="112122"/>
                  </a:lnTo>
                  <a:lnTo>
                    <a:pt x="285771" y="110122"/>
                  </a:lnTo>
                  <a:lnTo>
                    <a:pt x="292336" y="106677"/>
                  </a:lnTo>
                  <a:lnTo>
                    <a:pt x="295697" y="105588"/>
                  </a:lnTo>
                  <a:lnTo>
                    <a:pt x="301404" y="102782"/>
                  </a:lnTo>
                  <a:lnTo>
                    <a:pt x="303812" y="103096"/>
                  </a:lnTo>
                  <a:lnTo>
                    <a:pt x="307247" y="105630"/>
                  </a:lnTo>
                  <a:lnTo>
                    <a:pt x="308493" y="106248"/>
                  </a:lnTo>
                  <a:lnTo>
                    <a:pt x="312346" y="106530"/>
                  </a:lnTo>
                  <a:lnTo>
                    <a:pt x="319309" y="111441"/>
                  </a:lnTo>
                  <a:lnTo>
                    <a:pt x="323152" y="112729"/>
                  </a:lnTo>
                  <a:lnTo>
                    <a:pt x="328482" y="116572"/>
                  </a:lnTo>
                  <a:lnTo>
                    <a:pt x="332482" y="120551"/>
                  </a:lnTo>
                  <a:lnTo>
                    <a:pt x="335068" y="123985"/>
                  </a:lnTo>
                  <a:lnTo>
                    <a:pt x="340963" y="130687"/>
                  </a:lnTo>
                  <a:lnTo>
                    <a:pt x="347560" y="140048"/>
                  </a:lnTo>
                  <a:lnTo>
                    <a:pt x="351005" y="146100"/>
                  </a:lnTo>
                  <a:lnTo>
                    <a:pt x="356051" y="150948"/>
                  </a:lnTo>
                  <a:lnTo>
                    <a:pt x="361067" y="158016"/>
                  </a:lnTo>
                  <a:lnTo>
                    <a:pt x="363947" y="160120"/>
                  </a:lnTo>
                  <a:lnTo>
                    <a:pt x="367758" y="162560"/>
                  </a:lnTo>
                  <a:lnTo>
                    <a:pt x="370575" y="166089"/>
                  </a:lnTo>
                  <a:lnTo>
                    <a:pt x="374156" y="168738"/>
                  </a:lnTo>
                  <a:lnTo>
                    <a:pt x="376344" y="170057"/>
                  </a:lnTo>
                  <a:lnTo>
                    <a:pt x="385140" y="177952"/>
                  </a:lnTo>
                  <a:lnTo>
                    <a:pt x="390647" y="181607"/>
                  </a:lnTo>
                  <a:lnTo>
                    <a:pt x="398165" y="183575"/>
                  </a:lnTo>
                  <a:lnTo>
                    <a:pt x="403966" y="186716"/>
                  </a:lnTo>
                  <a:lnTo>
                    <a:pt x="408249" y="188685"/>
                  </a:lnTo>
                  <a:lnTo>
                    <a:pt x="415107" y="190392"/>
                  </a:lnTo>
                  <a:lnTo>
                    <a:pt x="417065" y="191742"/>
                  </a:lnTo>
                  <a:lnTo>
                    <a:pt x="422573" y="193533"/>
                  </a:lnTo>
                  <a:lnTo>
                    <a:pt x="429599" y="193501"/>
                  </a:lnTo>
                  <a:lnTo>
                    <a:pt x="430206" y="193470"/>
                  </a:lnTo>
                  <a:lnTo>
                    <a:pt x="433295" y="194391"/>
                  </a:lnTo>
                  <a:lnTo>
                    <a:pt x="440342" y="193721"/>
                  </a:lnTo>
                  <a:lnTo>
                    <a:pt x="441138" y="193439"/>
                  </a:lnTo>
                  <a:lnTo>
                    <a:pt x="445473" y="194433"/>
                  </a:lnTo>
                  <a:lnTo>
                    <a:pt x="449075" y="194360"/>
                  </a:lnTo>
                  <a:lnTo>
                    <a:pt x="452645" y="194758"/>
                  </a:lnTo>
                  <a:lnTo>
                    <a:pt x="454635" y="194549"/>
                  </a:lnTo>
                  <a:lnTo>
                    <a:pt x="456792" y="194905"/>
                  </a:lnTo>
                  <a:lnTo>
                    <a:pt x="464540" y="194266"/>
                  </a:lnTo>
                  <a:lnTo>
                    <a:pt x="465661" y="194569"/>
                  </a:lnTo>
                  <a:lnTo>
                    <a:pt x="466697" y="194109"/>
                  </a:lnTo>
                  <a:lnTo>
                    <a:pt x="467535" y="193481"/>
                  </a:lnTo>
                  <a:lnTo>
                    <a:pt x="468467" y="193428"/>
                  </a:lnTo>
                  <a:lnTo>
                    <a:pt x="472195" y="193763"/>
                  </a:lnTo>
                  <a:lnTo>
                    <a:pt x="473357" y="192402"/>
                  </a:lnTo>
                  <a:lnTo>
                    <a:pt x="476414" y="193543"/>
                  </a:lnTo>
                  <a:lnTo>
                    <a:pt x="477755" y="193166"/>
                  </a:lnTo>
                  <a:lnTo>
                    <a:pt x="480100" y="191156"/>
                  </a:lnTo>
                  <a:lnTo>
                    <a:pt x="483849" y="191585"/>
                  </a:lnTo>
                  <a:lnTo>
                    <a:pt x="486686" y="190350"/>
                  </a:lnTo>
                  <a:lnTo>
                    <a:pt x="498990" y="188674"/>
                  </a:lnTo>
                  <a:lnTo>
                    <a:pt x="506989" y="186004"/>
                  </a:lnTo>
                  <a:lnTo>
                    <a:pt x="510256" y="184099"/>
                  </a:lnTo>
                  <a:lnTo>
                    <a:pt x="515649" y="183889"/>
                  </a:lnTo>
                  <a:lnTo>
                    <a:pt x="517146" y="183292"/>
                  </a:lnTo>
                  <a:lnTo>
                    <a:pt x="519408" y="181889"/>
                  </a:lnTo>
                  <a:lnTo>
                    <a:pt x="527722" y="179512"/>
                  </a:lnTo>
                  <a:lnTo>
                    <a:pt x="534350" y="178361"/>
                  </a:lnTo>
                  <a:lnTo>
                    <a:pt x="542391" y="173251"/>
                  </a:lnTo>
                  <a:lnTo>
                    <a:pt x="551124" y="171020"/>
                  </a:lnTo>
                  <a:lnTo>
                    <a:pt x="553763" y="168696"/>
                  </a:lnTo>
                  <a:lnTo>
                    <a:pt x="558935" y="165879"/>
                  </a:lnTo>
                  <a:lnTo>
                    <a:pt x="564495" y="163796"/>
                  </a:lnTo>
                  <a:lnTo>
                    <a:pt x="568883" y="161911"/>
                  </a:lnTo>
                  <a:lnTo>
                    <a:pt x="577898" y="154707"/>
                  </a:lnTo>
                  <a:lnTo>
                    <a:pt x="590516" y="146770"/>
                  </a:lnTo>
                  <a:lnTo>
                    <a:pt x="591458" y="145985"/>
                  </a:lnTo>
                  <a:lnTo>
                    <a:pt x="593856" y="143356"/>
                  </a:lnTo>
                  <a:lnTo>
                    <a:pt x="599144" y="140383"/>
                  </a:lnTo>
                  <a:lnTo>
                    <a:pt x="603060" y="137430"/>
                  </a:lnTo>
                  <a:lnTo>
                    <a:pt x="609541" y="133828"/>
                  </a:lnTo>
                  <a:lnTo>
                    <a:pt x="611677" y="132383"/>
                  </a:lnTo>
                  <a:lnTo>
                    <a:pt x="614410" y="129325"/>
                  </a:lnTo>
                  <a:lnTo>
                    <a:pt x="618944" y="127943"/>
                  </a:lnTo>
                  <a:lnTo>
                    <a:pt x="620284" y="127043"/>
                  </a:lnTo>
                  <a:lnTo>
                    <a:pt x="623761" y="122896"/>
                  </a:lnTo>
                  <a:lnTo>
                    <a:pt x="626923" y="121022"/>
                  </a:lnTo>
                  <a:lnTo>
                    <a:pt x="637551" y="112268"/>
                  </a:lnTo>
                  <a:lnTo>
                    <a:pt x="641100" y="106918"/>
                  </a:lnTo>
                  <a:lnTo>
                    <a:pt x="642022" y="106143"/>
                  </a:lnTo>
                  <a:lnTo>
                    <a:pt x="644294" y="105389"/>
                  </a:lnTo>
                  <a:lnTo>
                    <a:pt x="648472" y="101599"/>
                  </a:lnTo>
                  <a:lnTo>
                    <a:pt x="650786" y="99002"/>
                  </a:lnTo>
                  <a:lnTo>
                    <a:pt x="654744" y="95400"/>
                  </a:lnTo>
                  <a:lnTo>
                    <a:pt x="655508" y="93672"/>
                  </a:lnTo>
                  <a:lnTo>
                    <a:pt x="656241" y="90646"/>
                  </a:lnTo>
                  <a:lnTo>
                    <a:pt x="656870" y="89766"/>
                  </a:lnTo>
                  <a:lnTo>
                    <a:pt x="659718" y="88395"/>
                  </a:lnTo>
                  <a:lnTo>
                    <a:pt x="660995" y="87075"/>
                  </a:lnTo>
                  <a:lnTo>
                    <a:pt x="662000" y="85484"/>
                  </a:lnTo>
                  <a:lnTo>
                    <a:pt x="662377" y="84562"/>
                  </a:lnTo>
                  <a:lnTo>
                    <a:pt x="664063" y="84185"/>
                  </a:lnTo>
                  <a:lnTo>
                    <a:pt x="665686" y="83002"/>
                  </a:lnTo>
                  <a:lnTo>
                    <a:pt x="666440" y="80877"/>
                  </a:lnTo>
                  <a:lnTo>
                    <a:pt x="668461" y="80102"/>
                  </a:lnTo>
                  <a:lnTo>
                    <a:pt x="668942" y="78887"/>
                  </a:lnTo>
                  <a:lnTo>
                    <a:pt x="671005" y="76699"/>
                  </a:lnTo>
                  <a:lnTo>
                    <a:pt x="671183" y="75830"/>
                  </a:lnTo>
                  <a:lnTo>
                    <a:pt x="670995" y="73662"/>
                  </a:lnTo>
                  <a:lnTo>
                    <a:pt x="671288" y="71736"/>
                  </a:lnTo>
                  <a:lnTo>
                    <a:pt x="673696" y="70877"/>
                  </a:lnTo>
                  <a:lnTo>
                    <a:pt x="674325" y="70479"/>
                  </a:lnTo>
                  <a:lnTo>
                    <a:pt x="675707" y="66521"/>
                  </a:lnTo>
                  <a:lnTo>
                    <a:pt x="679078" y="62950"/>
                  </a:lnTo>
                  <a:lnTo>
                    <a:pt x="680712" y="59903"/>
                  </a:lnTo>
                  <a:lnTo>
                    <a:pt x="686638" y="50668"/>
                  </a:lnTo>
                  <a:lnTo>
                    <a:pt x="690795" y="45831"/>
                  </a:lnTo>
                  <a:lnTo>
                    <a:pt x="693842" y="36522"/>
                  </a:lnTo>
                  <a:lnTo>
                    <a:pt x="695675" y="32197"/>
                  </a:lnTo>
                  <a:lnTo>
                    <a:pt x="697633" y="25768"/>
                  </a:lnTo>
                  <a:lnTo>
                    <a:pt x="697696" y="23768"/>
                  </a:lnTo>
                  <a:lnTo>
                    <a:pt x="699004" y="19465"/>
                  </a:lnTo>
                  <a:lnTo>
                    <a:pt x="700764" y="17632"/>
                  </a:lnTo>
                  <a:lnTo>
                    <a:pt x="702921" y="10722"/>
                  </a:lnTo>
                  <a:lnTo>
                    <a:pt x="703193" y="6020"/>
                  </a:lnTo>
                  <a:lnTo>
                    <a:pt x="704282" y="910"/>
                  </a:lnTo>
                  <a:lnTo>
                    <a:pt x="704146" y="366"/>
                  </a:lnTo>
                  <a:lnTo>
                    <a:pt x="703653" y="0"/>
                  </a:lnTo>
                  <a:close/>
                </a:path>
              </a:pathLst>
            </a:custGeom>
            <a:solidFill>
              <a:srgbClr val="B5AD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8616292" y="7863090"/>
              <a:ext cx="325755" cy="175895"/>
            </a:xfrm>
            <a:custGeom>
              <a:avLst/>
              <a:gdLst/>
              <a:ahLst/>
              <a:cxnLst/>
              <a:rect l="l" t="t" r="r" b="b"/>
              <a:pathLst>
                <a:path w="325755" h="175895">
                  <a:moveTo>
                    <a:pt x="322974" y="0"/>
                  </a:moveTo>
                  <a:lnTo>
                    <a:pt x="321183" y="3821"/>
                  </a:lnTo>
                  <a:lnTo>
                    <a:pt x="318545" y="7392"/>
                  </a:lnTo>
                  <a:lnTo>
                    <a:pt x="318775" y="16439"/>
                  </a:lnTo>
                  <a:lnTo>
                    <a:pt x="316304" y="20177"/>
                  </a:lnTo>
                  <a:lnTo>
                    <a:pt x="313739" y="27077"/>
                  </a:lnTo>
                  <a:lnTo>
                    <a:pt x="311686" y="29758"/>
                  </a:lnTo>
                  <a:lnTo>
                    <a:pt x="305645" y="34679"/>
                  </a:lnTo>
                  <a:lnTo>
                    <a:pt x="304357" y="38794"/>
                  </a:lnTo>
                  <a:lnTo>
                    <a:pt x="301582" y="45810"/>
                  </a:lnTo>
                  <a:lnTo>
                    <a:pt x="299655" y="48176"/>
                  </a:lnTo>
                  <a:lnTo>
                    <a:pt x="296064" y="50469"/>
                  </a:lnTo>
                  <a:lnTo>
                    <a:pt x="295038" y="55233"/>
                  </a:lnTo>
                  <a:lnTo>
                    <a:pt x="290682" y="56668"/>
                  </a:lnTo>
                  <a:lnTo>
                    <a:pt x="288263" y="59767"/>
                  </a:lnTo>
                  <a:lnTo>
                    <a:pt x="286975" y="60500"/>
                  </a:lnTo>
                  <a:lnTo>
                    <a:pt x="286546" y="61914"/>
                  </a:lnTo>
                  <a:lnTo>
                    <a:pt x="283876" y="65547"/>
                  </a:lnTo>
                  <a:lnTo>
                    <a:pt x="281153" y="67306"/>
                  </a:lnTo>
                  <a:lnTo>
                    <a:pt x="278860" y="71369"/>
                  </a:lnTo>
                  <a:lnTo>
                    <a:pt x="277876" y="72458"/>
                  </a:lnTo>
                  <a:lnTo>
                    <a:pt x="276892" y="75097"/>
                  </a:lnTo>
                  <a:lnTo>
                    <a:pt x="276127" y="76112"/>
                  </a:lnTo>
                  <a:lnTo>
                    <a:pt x="272431" y="79055"/>
                  </a:lnTo>
                  <a:lnTo>
                    <a:pt x="270054" y="81463"/>
                  </a:lnTo>
                  <a:lnTo>
                    <a:pt x="266148" y="84060"/>
                  </a:lnTo>
                  <a:lnTo>
                    <a:pt x="263217" y="90206"/>
                  </a:lnTo>
                  <a:lnTo>
                    <a:pt x="257468" y="92740"/>
                  </a:lnTo>
                  <a:lnTo>
                    <a:pt x="251730" y="98771"/>
                  </a:lnTo>
                  <a:lnTo>
                    <a:pt x="249793" y="100332"/>
                  </a:lnTo>
                  <a:lnTo>
                    <a:pt x="246903" y="103232"/>
                  </a:lnTo>
                  <a:lnTo>
                    <a:pt x="245667" y="104216"/>
                  </a:lnTo>
                  <a:lnTo>
                    <a:pt x="242914" y="104551"/>
                  </a:lnTo>
                  <a:lnTo>
                    <a:pt x="241898" y="104960"/>
                  </a:lnTo>
                  <a:lnTo>
                    <a:pt x="242369" y="107378"/>
                  </a:lnTo>
                  <a:lnTo>
                    <a:pt x="241175" y="107054"/>
                  </a:lnTo>
                  <a:lnTo>
                    <a:pt x="238348" y="106876"/>
                  </a:lnTo>
                  <a:lnTo>
                    <a:pt x="236411" y="108080"/>
                  </a:lnTo>
                  <a:lnTo>
                    <a:pt x="232778" y="113525"/>
                  </a:lnTo>
                  <a:lnTo>
                    <a:pt x="229301" y="115033"/>
                  </a:lnTo>
                  <a:lnTo>
                    <a:pt x="224537" y="118771"/>
                  </a:lnTo>
                  <a:lnTo>
                    <a:pt x="222097" y="119776"/>
                  </a:lnTo>
                  <a:lnTo>
                    <a:pt x="217176" y="124551"/>
                  </a:lnTo>
                  <a:lnTo>
                    <a:pt x="213260" y="126341"/>
                  </a:lnTo>
                  <a:lnTo>
                    <a:pt x="207145" y="130090"/>
                  </a:lnTo>
                  <a:lnTo>
                    <a:pt x="204663" y="131797"/>
                  </a:lnTo>
                  <a:lnTo>
                    <a:pt x="201470" y="135294"/>
                  </a:lnTo>
                  <a:lnTo>
                    <a:pt x="199575" y="135241"/>
                  </a:lnTo>
                  <a:lnTo>
                    <a:pt x="193878" y="139116"/>
                  </a:lnTo>
                  <a:lnTo>
                    <a:pt x="182308" y="144529"/>
                  </a:lnTo>
                  <a:lnTo>
                    <a:pt x="180266" y="145848"/>
                  </a:lnTo>
                  <a:lnTo>
                    <a:pt x="174769" y="148246"/>
                  </a:lnTo>
                  <a:lnTo>
                    <a:pt x="171167" y="148697"/>
                  </a:lnTo>
                  <a:lnTo>
                    <a:pt x="164916" y="153031"/>
                  </a:lnTo>
                  <a:lnTo>
                    <a:pt x="161146" y="154005"/>
                  </a:lnTo>
                  <a:lnTo>
                    <a:pt x="156414" y="154791"/>
                  </a:lnTo>
                  <a:lnTo>
                    <a:pt x="155576" y="155063"/>
                  </a:lnTo>
                  <a:lnTo>
                    <a:pt x="153021" y="154623"/>
                  </a:lnTo>
                  <a:lnTo>
                    <a:pt x="151660" y="155471"/>
                  </a:lnTo>
                  <a:lnTo>
                    <a:pt x="146184" y="157230"/>
                  </a:lnTo>
                  <a:lnTo>
                    <a:pt x="142602" y="159419"/>
                  </a:lnTo>
                  <a:lnTo>
                    <a:pt x="136906" y="160801"/>
                  </a:lnTo>
                  <a:lnTo>
                    <a:pt x="133315" y="163492"/>
                  </a:lnTo>
                  <a:lnTo>
                    <a:pt x="129786" y="163576"/>
                  </a:lnTo>
                  <a:lnTo>
                    <a:pt x="122477" y="165429"/>
                  </a:lnTo>
                  <a:lnTo>
                    <a:pt x="118279" y="164696"/>
                  </a:lnTo>
                  <a:lnTo>
                    <a:pt x="113556" y="166549"/>
                  </a:lnTo>
                  <a:lnTo>
                    <a:pt x="112719" y="166015"/>
                  </a:lnTo>
                  <a:lnTo>
                    <a:pt x="109682" y="166445"/>
                  </a:lnTo>
                  <a:lnTo>
                    <a:pt x="107295" y="165963"/>
                  </a:lnTo>
                  <a:lnTo>
                    <a:pt x="104761" y="168497"/>
                  </a:lnTo>
                  <a:lnTo>
                    <a:pt x="100834" y="167125"/>
                  </a:lnTo>
                  <a:lnTo>
                    <a:pt x="96834" y="168644"/>
                  </a:lnTo>
                  <a:lnTo>
                    <a:pt x="94887" y="167240"/>
                  </a:lnTo>
                  <a:lnTo>
                    <a:pt x="90499" y="169377"/>
                  </a:lnTo>
                  <a:lnTo>
                    <a:pt x="86803" y="169774"/>
                  </a:lnTo>
                  <a:lnTo>
                    <a:pt x="81997" y="169649"/>
                  </a:lnTo>
                  <a:lnTo>
                    <a:pt x="81117" y="170193"/>
                  </a:lnTo>
                  <a:lnTo>
                    <a:pt x="77327" y="170989"/>
                  </a:lnTo>
                  <a:lnTo>
                    <a:pt x="74573" y="170225"/>
                  </a:lnTo>
                  <a:lnTo>
                    <a:pt x="69411" y="169303"/>
                  </a:lnTo>
                  <a:lnTo>
                    <a:pt x="66929" y="169753"/>
                  </a:lnTo>
                  <a:lnTo>
                    <a:pt x="62563" y="169041"/>
                  </a:lnTo>
                  <a:lnTo>
                    <a:pt x="60615" y="168979"/>
                  </a:lnTo>
                  <a:lnTo>
                    <a:pt x="56909" y="168371"/>
                  </a:lnTo>
                  <a:lnTo>
                    <a:pt x="55118" y="167837"/>
                  </a:lnTo>
                  <a:lnTo>
                    <a:pt x="52501" y="168665"/>
                  </a:lnTo>
                  <a:lnTo>
                    <a:pt x="47443" y="166738"/>
                  </a:lnTo>
                  <a:lnTo>
                    <a:pt x="43768" y="167094"/>
                  </a:lnTo>
                  <a:lnTo>
                    <a:pt x="42511" y="165597"/>
                  </a:lnTo>
                  <a:lnTo>
                    <a:pt x="36763" y="164633"/>
                  </a:lnTo>
                  <a:lnTo>
                    <a:pt x="33119" y="162476"/>
                  </a:lnTo>
                  <a:lnTo>
                    <a:pt x="28459" y="161167"/>
                  </a:lnTo>
                  <a:lnTo>
                    <a:pt x="26093" y="159387"/>
                  </a:lnTo>
                  <a:lnTo>
                    <a:pt x="24753" y="158728"/>
                  </a:lnTo>
                  <a:lnTo>
                    <a:pt x="17988" y="157544"/>
                  </a:lnTo>
                  <a:lnTo>
                    <a:pt x="13392" y="155262"/>
                  </a:lnTo>
                  <a:lnTo>
                    <a:pt x="6617" y="149545"/>
                  </a:lnTo>
                  <a:lnTo>
                    <a:pt x="3382" y="147827"/>
                  </a:lnTo>
                  <a:lnTo>
                    <a:pt x="638" y="144958"/>
                  </a:lnTo>
                  <a:lnTo>
                    <a:pt x="0" y="145105"/>
                  </a:lnTo>
                  <a:lnTo>
                    <a:pt x="429" y="146958"/>
                  </a:lnTo>
                  <a:lnTo>
                    <a:pt x="1790" y="148372"/>
                  </a:lnTo>
                  <a:lnTo>
                    <a:pt x="6669" y="151241"/>
                  </a:lnTo>
                  <a:lnTo>
                    <a:pt x="9067" y="154518"/>
                  </a:lnTo>
                  <a:lnTo>
                    <a:pt x="14523" y="158183"/>
                  </a:lnTo>
                  <a:lnTo>
                    <a:pt x="27622" y="164026"/>
                  </a:lnTo>
                  <a:lnTo>
                    <a:pt x="38972" y="168958"/>
                  </a:lnTo>
                  <a:lnTo>
                    <a:pt x="50804" y="172979"/>
                  </a:lnTo>
                  <a:lnTo>
                    <a:pt x="57160" y="172895"/>
                  </a:lnTo>
                  <a:lnTo>
                    <a:pt x="60375" y="173617"/>
                  </a:lnTo>
                  <a:lnTo>
                    <a:pt x="66521" y="173167"/>
                  </a:lnTo>
                  <a:lnTo>
                    <a:pt x="69610" y="173272"/>
                  </a:lnTo>
                  <a:lnTo>
                    <a:pt x="87484" y="175439"/>
                  </a:lnTo>
                  <a:lnTo>
                    <a:pt x="91431" y="174633"/>
                  </a:lnTo>
                  <a:lnTo>
                    <a:pt x="97829" y="172748"/>
                  </a:lnTo>
                  <a:lnTo>
                    <a:pt x="100447" y="172329"/>
                  </a:lnTo>
                  <a:lnTo>
                    <a:pt x="104928" y="172905"/>
                  </a:lnTo>
                  <a:lnTo>
                    <a:pt x="110572" y="170696"/>
                  </a:lnTo>
                  <a:lnTo>
                    <a:pt x="112928" y="170413"/>
                  </a:lnTo>
                  <a:lnTo>
                    <a:pt x="119064" y="170518"/>
                  </a:lnTo>
                  <a:lnTo>
                    <a:pt x="122593" y="168958"/>
                  </a:lnTo>
                  <a:lnTo>
                    <a:pt x="130907" y="168309"/>
                  </a:lnTo>
                  <a:lnTo>
                    <a:pt x="134739" y="165879"/>
                  </a:lnTo>
                  <a:lnTo>
                    <a:pt x="140875" y="163576"/>
                  </a:lnTo>
                  <a:lnTo>
                    <a:pt x="144163" y="163607"/>
                  </a:lnTo>
                  <a:lnTo>
                    <a:pt x="146299" y="163262"/>
                  </a:lnTo>
                  <a:lnTo>
                    <a:pt x="152309" y="159199"/>
                  </a:lnTo>
                  <a:lnTo>
                    <a:pt x="157492" y="159859"/>
                  </a:lnTo>
                  <a:lnTo>
                    <a:pt x="164382" y="156822"/>
                  </a:lnTo>
                  <a:lnTo>
                    <a:pt x="167188" y="156435"/>
                  </a:lnTo>
                  <a:lnTo>
                    <a:pt x="169869" y="153901"/>
                  </a:lnTo>
                  <a:lnTo>
                    <a:pt x="170790" y="153503"/>
                  </a:lnTo>
                  <a:lnTo>
                    <a:pt x="174392" y="153209"/>
                  </a:lnTo>
                  <a:lnTo>
                    <a:pt x="176204" y="150895"/>
                  </a:lnTo>
                  <a:lnTo>
                    <a:pt x="182486" y="148990"/>
                  </a:lnTo>
                  <a:lnTo>
                    <a:pt x="185345" y="145932"/>
                  </a:lnTo>
                  <a:lnTo>
                    <a:pt x="191983" y="144948"/>
                  </a:lnTo>
                  <a:lnTo>
                    <a:pt x="194151" y="143053"/>
                  </a:lnTo>
                  <a:lnTo>
                    <a:pt x="199774" y="139754"/>
                  </a:lnTo>
                  <a:lnTo>
                    <a:pt x="203554" y="138215"/>
                  </a:lnTo>
                  <a:lnTo>
                    <a:pt x="210946" y="130833"/>
                  </a:lnTo>
                  <a:lnTo>
                    <a:pt x="213658" y="130498"/>
                  </a:lnTo>
                  <a:lnTo>
                    <a:pt x="218967" y="127514"/>
                  </a:lnTo>
                  <a:lnTo>
                    <a:pt x="221029" y="124708"/>
                  </a:lnTo>
                  <a:lnTo>
                    <a:pt x="226935" y="120697"/>
                  </a:lnTo>
                  <a:lnTo>
                    <a:pt x="230432" y="119378"/>
                  </a:lnTo>
                  <a:lnTo>
                    <a:pt x="236767" y="113546"/>
                  </a:lnTo>
                  <a:lnTo>
                    <a:pt x="239291" y="110855"/>
                  </a:lnTo>
                  <a:lnTo>
                    <a:pt x="240128" y="110342"/>
                  </a:lnTo>
                  <a:lnTo>
                    <a:pt x="244934" y="110122"/>
                  </a:lnTo>
                  <a:lnTo>
                    <a:pt x="247657" y="108384"/>
                  </a:lnTo>
                  <a:lnTo>
                    <a:pt x="250652" y="104342"/>
                  </a:lnTo>
                  <a:lnTo>
                    <a:pt x="251657" y="103263"/>
                  </a:lnTo>
                  <a:lnTo>
                    <a:pt x="254767" y="101797"/>
                  </a:lnTo>
                  <a:lnTo>
                    <a:pt x="257594" y="96845"/>
                  </a:lnTo>
                  <a:lnTo>
                    <a:pt x="262232" y="94918"/>
                  </a:lnTo>
                  <a:lnTo>
                    <a:pt x="267196" y="89588"/>
                  </a:lnTo>
                  <a:lnTo>
                    <a:pt x="268023" y="87096"/>
                  </a:lnTo>
                  <a:lnTo>
                    <a:pt x="275091" y="82458"/>
                  </a:lnTo>
                  <a:lnTo>
                    <a:pt x="279572" y="78751"/>
                  </a:lnTo>
                  <a:lnTo>
                    <a:pt x="282441" y="71411"/>
                  </a:lnTo>
                  <a:lnTo>
                    <a:pt x="283614" y="70322"/>
                  </a:lnTo>
                  <a:lnTo>
                    <a:pt x="285980" y="69390"/>
                  </a:lnTo>
                  <a:lnTo>
                    <a:pt x="287174" y="69327"/>
                  </a:lnTo>
                  <a:lnTo>
                    <a:pt x="287949" y="65160"/>
                  </a:lnTo>
                  <a:lnTo>
                    <a:pt x="290776" y="63757"/>
                  </a:lnTo>
                  <a:lnTo>
                    <a:pt x="293813" y="60773"/>
                  </a:lnTo>
                  <a:lnTo>
                    <a:pt x="295540" y="60417"/>
                  </a:lnTo>
                  <a:lnTo>
                    <a:pt x="296200" y="59621"/>
                  </a:lnTo>
                  <a:lnTo>
                    <a:pt x="297100" y="55631"/>
                  </a:lnTo>
                  <a:lnTo>
                    <a:pt x="304231" y="46291"/>
                  </a:lnTo>
                  <a:lnTo>
                    <a:pt x="307917" y="41935"/>
                  </a:lnTo>
                  <a:lnTo>
                    <a:pt x="310650" y="34595"/>
                  </a:lnTo>
                  <a:lnTo>
                    <a:pt x="312555" y="33841"/>
                  </a:lnTo>
                  <a:lnTo>
                    <a:pt x="317498" y="28061"/>
                  </a:lnTo>
                  <a:lnTo>
                    <a:pt x="319047" y="22826"/>
                  </a:lnTo>
                  <a:lnTo>
                    <a:pt x="323979" y="9643"/>
                  </a:lnTo>
                  <a:lnTo>
                    <a:pt x="324785" y="5423"/>
                  </a:lnTo>
                  <a:lnTo>
                    <a:pt x="324524" y="4471"/>
                  </a:lnTo>
                  <a:lnTo>
                    <a:pt x="325529" y="3036"/>
                  </a:lnTo>
                  <a:lnTo>
                    <a:pt x="325717" y="1151"/>
                  </a:lnTo>
                  <a:lnTo>
                    <a:pt x="323403" y="1361"/>
                  </a:lnTo>
                  <a:lnTo>
                    <a:pt x="322974" y="0"/>
                  </a:lnTo>
                  <a:close/>
                </a:path>
              </a:pathLst>
            </a:custGeom>
            <a:solidFill>
              <a:srgbClr val="B7AE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8919193" y="7816379"/>
              <a:ext cx="33655" cy="99695"/>
            </a:xfrm>
            <a:custGeom>
              <a:avLst/>
              <a:gdLst/>
              <a:ahLst/>
              <a:cxnLst/>
              <a:rect l="l" t="t" r="r" b="b"/>
              <a:pathLst>
                <a:path w="33655" h="99695">
                  <a:moveTo>
                    <a:pt x="30239" y="0"/>
                  </a:moveTo>
                  <a:lnTo>
                    <a:pt x="30732" y="6680"/>
                  </a:lnTo>
                  <a:lnTo>
                    <a:pt x="31789" y="14575"/>
                  </a:lnTo>
                  <a:lnTo>
                    <a:pt x="30093" y="18899"/>
                  </a:lnTo>
                  <a:lnTo>
                    <a:pt x="29800" y="25507"/>
                  </a:lnTo>
                  <a:lnTo>
                    <a:pt x="29339" y="29747"/>
                  </a:lnTo>
                  <a:lnTo>
                    <a:pt x="28533" y="35559"/>
                  </a:lnTo>
                  <a:lnTo>
                    <a:pt x="28595" y="41799"/>
                  </a:lnTo>
                  <a:lnTo>
                    <a:pt x="23339" y="50909"/>
                  </a:lnTo>
                  <a:lnTo>
                    <a:pt x="23109" y="55275"/>
                  </a:lnTo>
                  <a:lnTo>
                    <a:pt x="19360" y="64772"/>
                  </a:lnTo>
                  <a:lnTo>
                    <a:pt x="17790" y="70448"/>
                  </a:lnTo>
                  <a:lnTo>
                    <a:pt x="13905" y="78332"/>
                  </a:lnTo>
                  <a:lnTo>
                    <a:pt x="7957" y="85662"/>
                  </a:lnTo>
                  <a:lnTo>
                    <a:pt x="6010" y="89955"/>
                  </a:lnTo>
                  <a:lnTo>
                    <a:pt x="4125" y="92457"/>
                  </a:lnTo>
                  <a:lnTo>
                    <a:pt x="890" y="95923"/>
                  </a:lnTo>
                  <a:lnTo>
                    <a:pt x="198" y="97253"/>
                  </a:lnTo>
                  <a:lnTo>
                    <a:pt x="0" y="98834"/>
                  </a:lnTo>
                  <a:lnTo>
                    <a:pt x="701" y="99148"/>
                  </a:lnTo>
                  <a:lnTo>
                    <a:pt x="1937" y="98583"/>
                  </a:lnTo>
                  <a:lnTo>
                    <a:pt x="11664" y="85882"/>
                  </a:lnTo>
                  <a:lnTo>
                    <a:pt x="16774" y="77830"/>
                  </a:lnTo>
                  <a:lnTo>
                    <a:pt x="18491" y="75819"/>
                  </a:lnTo>
                  <a:lnTo>
                    <a:pt x="19350" y="74217"/>
                  </a:lnTo>
                  <a:lnTo>
                    <a:pt x="20208" y="70563"/>
                  </a:lnTo>
                  <a:lnTo>
                    <a:pt x="23779" y="65977"/>
                  </a:lnTo>
                  <a:lnTo>
                    <a:pt x="25842" y="53485"/>
                  </a:lnTo>
                  <a:lnTo>
                    <a:pt x="27381" y="50658"/>
                  </a:lnTo>
                  <a:lnTo>
                    <a:pt x="29360" y="43297"/>
                  </a:lnTo>
                  <a:lnTo>
                    <a:pt x="30250" y="41265"/>
                  </a:lnTo>
                  <a:lnTo>
                    <a:pt x="30585" y="36773"/>
                  </a:lnTo>
                  <a:lnTo>
                    <a:pt x="30616" y="32239"/>
                  </a:lnTo>
                  <a:lnTo>
                    <a:pt x="31946" y="24166"/>
                  </a:lnTo>
                  <a:lnTo>
                    <a:pt x="31266" y="20470"/>
                  </a:lnTo>
                  <a:lnTo>
                    <a:pt x="33653" y="11004"/>
                  </a:lnTo>
                  <a:lnTo>
                    <a:pt x="31800" y="5539"/>
                  </a:lnTo>
                  <a:lnTo>
                    <a:pt x="30239" y="0"/>
                  </a:lnTo>
                  <a:close/>
                </a:path>
              </a:pathLst>
            </a:custGeom>
            <a:solidFill>
              <a:srgbClr val="B5AD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7924637" y="7702959"/>
              <a:ext cx="955675" cy="307975"/>
            </a:xfrm>
            <a:custGeom>
              <a:avLst/>
              <a:gdLst/>
              <a:ahLst/>
              <a:cxnLst/>
              <a:rect l="l" t="t" r="r" b="b"/>
              <a:pathLst>
                <a:path w="955675" h="307975">
                  <a:moveTo>
                    <a:pt x="914694" y="0"/>
                  </a:moveTo>
                  <a:lnTo>
                    <a:pt x="913438" y="240"/>
                  </a:lnTo>
                  <a:lnTo>
                    <a:pt x="913930" y="1266"/>
                  </a:lnTo>
                  <a:lnTo>
                    <a:pt x="915364" y="1549"/>
                  </a:lnTo>
                  <a:lnTo>
                    <a:pt x="915500" y="2858"/>
                  </a:lnTo>
                  <a:lnTo>
                    <a:pt x="915396" y="4188"/>
                  </a:lnTo>
                  <a:lnTo>
                    <a:pt x="916464" y="4492"/>
                  </a:lnTo>
                  <a:lnTo>
                    <a:pt x="921731" y="6889"/>
                  </a:lnTo>
                  <a:lnTo>
                    <a:pt x="924840" y="10240"/>
                  </a:lnTo>
                  <a:lnTo>
                    <a:pt x="928076" y="15015"/>
                  </a:lnTo>
                  <a:lnTo>
                    <a:pt x="930861" y="16879"/>
                  </a:lnTo>
                  <a:lnTo>
                    <a:pt x="931280" y="17339"/>
                  </a:lnTo>
                  <a:lnTo>
                    <a:pt x="932327" y="19350"/>
                  </a:lnTo>
                  <a:lnTo>
                    <a:pt x="934620" y="20187"/>
                  </a:lnTo>
                  <a:lnTo>
                    <a:pt x="937814" y="25622"/>
                  </a:lnTo>
                  <a:lnTo>
                    <a:pt x="940222" y="28889"/>
                  </a:lnTo>
                  <a:lnTo>
                    <a:pt x="944274" y="35349"/>
                  </a:lnTo>
                  <a:lnTo>
                    <a:pt x="945803" y="38522"/>
                  </a:lnTo>
                  <a:lnTo>
                    <a:pt x="947122" y="43852"/>
                  </a:lnTo>
                  <a:lnTo>
                    <a:pt x="949656" y="48584"/>
                  </a:lnTo>
                  <a:lnTo>
                    <a:pt x="949950" y="49872"/>
                  </a:lnTo>
                  <a:lnTo>
                    <a:pt x="949300" y="54574"/>
                  </a:lnTo>
                  <a:lnTo>
                    <a:pt x="950065" y="57568"/>
                  </a:lnTo>
                  <a:lnTo>
                    <a:pt x="952138" y="62835"/>
                  </a:lnTo>
                  <a:lnTo>
                    <a:pt x="949332" y="69003"/>
                  </a:lnTo>
                  <a:lnTo>
                    <a:pt x="948861" y="70720"/>
                  </a:lnTo>
                  <a:lnTo>
                    <a:pt x="951656" y="77149"/>
                  </a:lnTo>
                  <a:lnTo>
                    <a:pt x="949112" y="89787"/>
                  </a:lnTo>
                  <a:lnTo>
                    <a:pt x="947573" y="93180"/>
                  </a:lnTo>
                  <a:lnTo>
                    <a:pt x="946986" y="98049"/>
                  </a:lnTo>
                  <a:lnTo>
                    <a:pt x="946473" y="98845"/>
                  </a:lnTo>
                  <a:lnTo>
                    <a:pt x="942442" y="101379"/>
                  </a:lnTo>
                  <a:lnTo>
                    <a:pt x="938850" y="108237"/>
                  </a:lnTo>
                  <a:lnTo>
                    <a:pt x="938756" y="109787"/>
                  </a:lnTo>
                  <a:lnTo>
                    <a:pt x="939028" y="113546"/>
                  </a:lnTo>
                  <a:lnTo>
                    <a:pt x="938243" y="116886"/>
                  </a:lnTo>
                  <a:lnTo>
                    <a:pt x="934243" y="120708"/>
                  </a:lnTo>
                  <a:lnTo>
                    <a:pt x="933290" y="122132"/>
                  </a:lnTo>
                  <a:lnTo>
                    <a:pt x="933112" y="124760"/>
                  </a:lnTo>
                  <a:lnTo>
                    <a:pt x="930662" y="125880"/>
                  </a:lnTo>
                  <a:lnTo>
                    <a:pt x="931029" y="127713"/>
                  </a:lnTo>
                  <a:lnTo>
                    <a:pt x="931207" y="130383"/>
                  </a:lnTo>
                  <a:lnTo>
                    <a:pt x="930924" y="131032"/>
                  </a:lnTo>
                  <a:lnTo>
                    <a:pt x="928568" y="132812"/>
                  </a:lnTo>
                  <a:lnTo>
                    <a:pt x="927511" y="134393"/>
                  </a:lnTo>
                  <a:lnTo>
                    <a:pt x="927081" y="137095"/>
                  </a:lnTo>
                  <a:lnTo>
                    <a:pt x="926442" y="138330"/>
                  </a:lnTo>
                  <a:lnTo>
                    <a:pt x="921835" y="145461"/>
                  </a:lnTo>
                  <a:lnTo>
                    <a:pt x="911888" y="153209"/>
                  </a:lnTo>
                  <a:lnTo>
                    <a:pt x="909448" y="157178"/>
                  </a:lnTo>
                  <a:lnTo>
                    <a:pt x="905564" y="159126"/>
                  </a:lnTo>
                  <a:lnTo>
                    <a:pt x="904140" y="163104"/>
                  </a:lnTo>
                  <a:lnTo>
                    <a:pt x="899490" y="167356"/>
                  </a:lnTo>
                  <a:lnTo>
                    <a:pt x="892862" y="172979"/>
                  </a:lnTo>
                  <a:lnTo>
                    <a:pt x="886705" y="178874"/>
                  </a:lnTo>
                  <a:lnTo>
                    <a:pt x="884381" y="178308"/>
                  </a:lnTo>
                  <a:lnTo>
                    <a:pt x="883355" y="178528"/>
                  </a:lnTo>
                  <a:lnTo>
                    <a:pt x="883124" y="181983"/>
                  </a:lnTo>
                  <a:lnTo>
                    <a:pt x="881041" y="182957"/>
                  </a:lnTo>
                  <a:lnTo>
                    <a:pt x="875010" y="188015"/>
                  </a:lnTo>
                  <a:lnTo>
                    <a:pt x="869648" y="188161"/>
                  </a:lnTo>
                  <a:lnTo>
                    <a:pt x="867900" y="189355"/>
                  </a:lnTo>
                  <a:lnTo>
                    <a:pt x="863136" y="193596"/>
                  </a:lnTo>
                  <a:lnTo>
                    <a:pt x="860172" y="196706"/>
                  </a:lnTo>
                  <a:lnTo>
                    <a:pt x="854905" y="198475"/>
                  </a:lnTo>
                  <a:lnTo>
                    <a:pt x="853827" y="199103"/>
                  </a:lnTo>
                  <a:lnTo>
                    <a:pt x="851618" y="203156"/>
                  </a:lnTo>
                  <a:lnTo>
                    <a:pt x="848822" y="203941"/>
                  </a:lnTo>
                  <a:lnTo>
                    <a:pt x="842738" y="204276"/>
                  </a:lnTo>
                  <a:lnTo>
                    <a:pt x="840173" y="205763"/>
                  </a:lnTo>
                  <a:lnTo>
                    <a:pt x="829922" y="209271"/>
                  </a:lnTo>
                  <a:lnTo>
                    <a:pt x="825357" y="210192"/>
                  </a:lnTo>
                  <a:lnTo>
                    <a:pt x="821022" y="208705"/>
                  </a:lnTo>
                  <a:lnTo>
                    <a:pt x="818550" y="211386"/>
                  </a:lnTo>
                  <a:lnTo>
                    <a:pt x="813587" y="215166"/>
                  </a:lnTo>
                  <a:lnTo>
                    <a:pt x="810875" y="215742"/>
                  </a:lnTo>
                  <a:lnTo>
                    <a:pt x="805902" y="215103"/>
                  </a:lnTo>
                  <a:lnTo>
                    <a:pt x="803860" y="216831"/>
                  </a:lnTo>
                  <a:lnTo>
                    <a:pt x="802656" y="217071"/>
                  </a:lnTo>
                  <a:lnTo>
                    <a:pt x="800048" y="216694"/>
                  </a:lnTo>
                  <a:lnTo>
                    <a:pt x="796363" y="217427"/>
                  </a:lnTo>
                  <a:lnTo>
                    <a:pt x="791337" y="216234"/>
                  </a:lnTo>
                  <a:lnTo>
                    <a:pt x="785839" y="218045"/>
                  </a:lnTo>
                  <a:lnTo>
                    <a:pt x="785473" y="218642"/>
                  </a:lnTo>
                  <a:lnTo>
                    <a:pt x="782949" y="217375"/>
                  </a:lnTo>
                  <a:lnTo>
                    <a:pt x="780353" y="219071"/>
                  </a:lnTo>
                  <a:lnTo>
                    <a:pt x="776510" y="216789"/>
                  </a:lnTo>
                  <a:lnTo>
                    <a:pt x="772992" y="217700"/>
                  </a:lnTo>
                  <a:lnTo>
                    <a:pt x="770175" y="217092"/>
                  </a:lnTo>
                  <a:lnTo>
                    <a:pt x="765358" y="218286"/>
                  </a:lnTo>
                  <a:lnTo>
                    <a:pt x="763222" y="218527"/>
                  </a:lnTo>
                  <a:lnTo>
                    <a:pt x="760112" y="217239"/>
                  </a:lnTo>
                  <a:lnTo>
                    <a:pt x="756353" y="218632"/>
                  </a:lnTo>
                  <a:lnTo>
                    <a:pt x="754479" y="218757"/>
                  </a:lnTo>
                  <a:lnTo>
                    <a:pt x="751390" y="216946"/>
                  </a:lnTo>
                  <a:lnTo>
                    <a:pt x="747443" y="217050"/>
                  </a:lnTo>
                  <a:lnTo>
                    <a:pt x="739338" y="212024"/>
                  </a:lnTo>
                  <a:lnTo>
                    <a:pt x="735757" y="212035"/>
                  </a:lnTo>
                  <a:lnTo>
                    <a:pt x="730375" y="209700"/>
                  </a:lnTo>
                  <a:lnTo>
                    <a:pt x="727998" y="209134"/>
                  </a:lnTo>
                  <a:lnTo>
                    <a:pt x="723140" y="208977"/>
                  </a:lnTo>
                  <a:lnTo>
                    <a:pt x="721318" y="207166"/>
                  </a:lnTo>
                  <a:lnTo>
                    <a:pt x="718292" y="206098"/>
                  </a:lnTo>
                  <a:lnTo>
                    <a:pt x="717506" y="205574"/>
                  </a:lnTo>
                  <a:lnTo>
                    <a:pt x="711779" y="204245"/>
                  </a:lnTo>
                  <a:lnTo>
                    <a:pt x="707392" y="202192"/>
                  </a:lnTo>
                  <a:lnTo>
                    <a:pt x="699193" y="197271"/>
                  </a:lnTo>
                  <a:lnTo>
                    <a:pt x="693560" y="196098"/>
                  </a:lnTo>
                  <a:lnTo>
                    <a:pt x="690774" y="193847"/>
                  </a:lnTo>
                  <a:lnTo>
                    <a:pt x="685863" y="192161"/>
                  </a:lnTo>
                  <a:lnTo>
                    <a:pt x="684366" y="191324"/>
                  </a:lnTo>
                  <a:lnTo>
                    <a:pt x="681675" y="188947"/>
                  </a:lnTo>
                  <a:lnTo>
                    <a:pt x="679832" y="188475"/>
                  </a:lnTo>
                  <a:lnTo>
                    <a:pt x="673728" y="185198"/>
                  </a:lnTo>
                  <a:lnTo>
                    <a:pt x="668869" y="183575"/>
                  </a:lnTo>
                  <a:lnTo>
                    <a:pt x="661571" y="179847"/>
                  </a:lnTo>
                  <a:lnTo>
                    <a:pt x="658911" y="177921"/>
                  </a:lnTo>
                  <a:lnTo>
                    <a:pt x="654775" y="178821"/>
                  </a:lnTo>
                  <a:lnTo>
                    <a:pt x="654116" y="178560"/>
                  </a:lnTo>
                  <a:lnTo>
                    <a:pt x="650828" y="175701"/>
                  </a:lnTo>
                  <a:lnTo>
                    <a:pt x="647645" y="174717"/>
                  </a:lnTo>
                  <a:lnTo>
                    <a:pt x="641896" y="174811"/>
                  </a:lnTo>
                  <a:lnTo>
                    <a:pt x="636231" y="171575"/>
                  </a:lnTo>
                  <a:lnTo>
                    <a:pt x="634211" y="171251"/>
                  </a:lnTo>
                  <a:lnTo>
                    <a:pt x="629719" y="171146"/>
                  </a:lnTo>
                  <a:lnTo>
                    <a:pt x="619635" y="167890"/>
                  </a:lnTo>
                  <a:lnTo>
                    <a:pt x="615719" y="168706"/>
                  </a:lnTo>
                  <a:lnTo>
                    <a:pt x="609332" y="167607"/>
                  </a:lnTo>
                  <a:lnTo>
                    <a:pt x="604536" y="167638"/>
                  </a:lnTo>
                  <a:lnTo>
                    <a:pt x="597573" y="167188"/>
                  </a:lnTo>
                  <a:lnTo>
                    <a:pt x="595353" y="167712"/>
                  </a:lnTo>
                  <a:lnTo>
                    <a:pt x="588620" y="167942"/>
                  </a:lnTo>
                  <a:lnTo>
                    <a:pt x="584181" y="169010"/>
                  </a:lnTo>
                  <a:lnTo>
                    <a:pt x="576464" y="168570"/>
                  </a:lnTo>
                  <a:lnTo>
                    <a:pt x="573605" y="169649"/>
                  </a:lnTo>
                  <a:lnTo>
                    <a:pt x="569898" y="171439"/>
                  </a:lnTo>
                  <a:lnTo>
                    <a:pt x="568998" y="172099"/>
                  </a:lnTo>
                  <a:lnTo>
                    <a:pt x="565857" y="171031"/>
                  </a:lnTo>
                  <a:lnTo>
                    <a:pt x="560705" y="173607"/>
                  </a:lnTo>
                  <a:lnTo>
                    <a:pt x="559009" y="174193"/>
                  </a:lnTo>
                  <a:lnTo>
                    <a:pt x="553522" y="175376"/>
                  </a:lnTo>
                  <a:lnTo>
                    <a:pt x="552485" y="178287"/>
                  </a:lnTo>
                  <a:lnTo>
                    <a:pt x="547920" y="178654"/>
                  </a:lnTo>
                  <a:lnTo>
                    <a:pt x="545082" y="179418"/>
                  </a:lnTo>
                  <a:lnTo>
                    <a:pt x="541857" y="182643"/>
                  </a:lnTo>
                  <a:lnTo>
                    <a:pt x="540370" y="182884"/>
                  </a:lnTo>
                  <a:lnTo>
                    <a:pt x="534737" y="185250"/>
                  </a:lnTo>
                  <a:lnTo>
                    <a:pt x="532046" y="189365"/>
                  </a:lnTo>
                  <a:lnTo>
                    <a:pt x="527072" y="192297"/>
                  </a:lnTo>
                  <a:lnTo>
                    <a:pt x="521345" y="194088"/>
                  </a:lnTo>
                  <a:lnTo>
                    <a:pt x="518612" y="196768"/>
                  </a:lnTo>
                  <a:lnTo>
                    <a:pt x="513691" y="199962"/>
                  </a:lnTo>
                  <a:lnTo>
                    <a:pt x="511303" y="200527"/>
                  </a:lnTo>
                  <a:lnTo>
                    <a:pt x="510738" y="203470"/>
                  </a:lnTo>
                  <a:lnTo>
                    <a:pt x="506550" y="204810"/>
                  </a:lnTo>
                  <a:lnTo>
                    <a:pt x="499827" y="210935"/>
                  </a:lnTo>
                  <a:lnTo>
                    <a:pt x="497628" y="211972"/>
                  </a:lnTo>
                  <a:lnTo>
                    <a:pt x="495723" y="214443"/>
                  </a:lnTo>
                  <a:lnTo>
                    <a:pt x="494906" y="214433"/>
                  </a:lnTo>
                  <a:lnTo>
                    <a:pt x="488131" y="216422"/>
                  </a:lnTo>
                  <a:lnTo>
                    <a:pt x="487199" y="221008"/>
                  </a:lnTo>
                  <a:lnTo>
                    <a:pt x="483430" y="223302"/>
                  </a:lnTo>
                  <a:lnTo>
                    <a:pt x="481126" y="224966"/>
                  </a:lnTo>
                  <a:lnTo>
                    <a:pt x="478414" y="229616"/>
                  </a:lnTo>
                  <a:lnTo>
                    <a:pt x="476655" y="231155"/>
                  </a:lnTo>
                  <a:lnTo>
                    <a:pt x="459755" y="241259"/>
                  </a:lnTo>
                  <a:lnTo>
                    <a:pt x="452823" y="246987"/>
                  </a:lnTo>
                  <a:lnTo>
                    <a:pt x="451954" y="248966"/>
                  </a:lnTo>
                  <a:lnTo>
                    <a:pt x="447316" y="250180"/>
                  </a:lnTo>
                  <a:lnTo>
                    <a:pt x="441934" y="254976"/>
                  </a:lnTo>
                  <a:lnTo>
                    <a:pt x="438028" y="259133"/>
                  </a:lnTo>
                  <a:lnTo>
                    <a:pt x="433232" y="259018"/>
                  </a:lnTo>
                  <a:lnTo>
                    <a:pt x="430416" y="260986"/>
                  </a:lnTo>
                  <a:lnTo>
                    <a:pt x="426845" y="264902"/>
                  </a:lnTo>
                  <a:lnTo>
                    <a:pt x="421044" y="265154"/>
                  </a:lnTo>
                  <a:lnTo>
                    <a:pt x="417359" y="268086"/>
                  </a:lnTo>
                  <a:lnTo>
                    <a:pt x="412929" y="270777"/>
                  </a:lnTo>
                  <a:lnTo>
                    <a:pt x="412531" y="271415"/>
                  </a:lnTo>
                  <a:lnTo>
                    <a:pt x="408144" y="272096"/>
                  </a:lnTo>
                  <a:lnTo>
                    <a:pt x="406270" y="275269"/>
                  </a:lnTo>
                  <a:lnTo>
                    <a:pt x="401725" y="279645"/>
                  </a:lnTo>
                  <a:lnTo>
                    <a:pt x="399150" y="280577"/>
                  </a:lnTo>
                  <a:lnTo>
                    <a:pt x="394134" y="281373"/>
                  </a:lnTo>
                  <a:lnTo>
                    <a:pt x="393663" y="284399"/>
                  </a:lnTo>
                  <a:lnTo>
                    <a:pt x="392469" y="284954"/>
                  </a:lnTo>
                  <a:lnTo>
                    <a:pt x="387883" y="285425"/>
                  </a:lnTo>
                  <a:lnTo>
                    <a:pt x="384836" y="287310"/>
                  </a:lnTo>
                  <a:lnTo>
                    <a:pt x="379862" y="286410"/>
                  </a:lnTo>
                  <a:lnTo>
                    <a:pt x="378208" y="287279"/>
                  </a:lnTo>
                  <a:lnTo>
                    <a:pt x="375904" y="291341"/>
                  </a:lnTo>
                  <a:lnTo>
                    <a:pt x="373140" y="291666"/>
                  </a:lnTo>
                  <a:lnTo>
                    <a:pt x="368742" y="292807"/>
                  </a:lnTo>
                  <a:lnTo>
                    <a:pt x="367025" y="293488"/>
                  </a:lnTo>
                  <a:lnTo>
                    <a:pt x="364219" y="293488"/>
                  </a:lnTo>
                  <a:lnTo>
                    <a:pt x="363245" y="293823"/>
                  </a:lnTo>
                  <a:lnTo>
                    <a:pt x="360208" y="296504"/>
                  </a:lnTo>
                  <a:lnTo>
                    <a:pt x="357465" y="296441"/>
                  </a:lnTo>
                  <a:lnTo>
                    <a:pt x="352093" y="295289"/>
                  </a:lnTo>
                  <a:lnTo>
                    <a:pt x="349842" y="295551"/>
                  </a:lnTo>
                  <a:lnTo>
                    <a:pt x="347465" y="298252"/>
                  </a:lnTo>
                  <a:lnTo>
                    <a:pt x="346795" y="298734"/>
                  </a:lnTo>
                  <a:lnTo>
                    <a:pt x="343664" y="298483"/>
                  </a:lnTo>
                  <a:lnTo>
                    <a:pt x="341633" y="299530"/>
                  </a:lnTo>
                  <a:lnTo>
                    <a:pt x="335413" y="301037"/>
                  </a:lnTo>
                  <a:lnTo>
                    <a:pt x="331393" y="301132"/>
                  </a:lnTo>
                  <a:lnTo>
                    <a:pt x="325110" y="298210"/>
                  </a:lnTo>
                  <a:lnTo>
                    <a:pt x="322524" y="297969"/>
                  </a:lnTo>
                  <a:lnTo>
                    <a:pt x="318105" y="298451"/>
                  </a:lnTo>
                  <a:lnTo>
                    <a:pt x="316440" y="298231"/>
                  </a:lnTo>
                  <a:lnTo>
                    <a:pt x="314231" y="296273"/>
                  </a:lnTo>
                  <a:lnTo>
                    <a:pt x="312252" y="295802"/>
                  </a:lnTo>
                  <a:lnTo>
                    <a:pt x="307215" y="295111"/>
                  </a:lnTo>
                  <a:lnTo>
                    <a:pt x="303425" y="292671"/>
                  </a:lnTo>
                  <a:lnTo>
                    <a:pt x="296786" y="281865"/>
                  </a:lnTo>
                  <a:lnTo>
                    <a:pt x="293279" y="277771"/>
                  </a:lnTo>
                  <a:lnTo>
                    <a:pt x="292923" y="276117"/>
                  </a:lnTo>
                  <a:lnTo>
                    <a:pt x="290818" y="272431"/>
                  </a:lnTo>
                  <a:lnTo>
                    <a:pt x="289739" y="270044"/>
                  </a:lnTo>
                  <a:lnTo>
                    <a:pt x="287509" y="267646"/>
                  </a:lnTo>
                  <a:lnTo>
                    <a:pt x="286650" y="264002"/>
                  </a:lnTo>
                  <a:lnTo>
                    <a:pt x="282808" y="255311"/>
                  </a:lnTo>
                  <a:lnTo>
                    <a:pt x="270012" y="220684"/>
                  </a:lnTo>
                  <a:lnTo>
                    <a:pt x="268421" y="213689"/>
                  </a:lnTo>
                  <a:lnTo>
                    <a:pt x="263803" y="207061"/>
                  </a:lnTo>
                  <a:lnTo>
                    <a:pt x="262787" y="204695"/>
                  </a:lnTo>
                  <a:lnTo>
                    <a:pt x="258505" y="199784"/>
                  </a:lnTo>
                  <a:lnTo>
                    <a:pt x="256662" y="196067"/>
                  </a:lnTo>
                  <a:lnTo>
                    <a:pt x="251447" y="190758"/>
                  </a:lnTo>
                  <a:lnTo>
                    <a:pt x="249353" y="188172"/>
                  </a:lnTo>
                  <a:lnTo>
                    <a:pt x="245510" y="184182"/>
                  </a:lnTo>
                  <a:lnTo>
                    <a:pt x="243720" y="183010"/>
                  </a:lnTo>
                  <a:lnTo>
                    <a:pt x="239155" y="180737"/>
                  </a:lnTo>
                  <a:lnTo>
                    <a:pt x="237050" y="178570"/>
                  </a:lnTo>
                  <a:lnTo>
                    <a:pt x="229668" y="175586"/>
                  </a:lnTo>
                  <a:lnTo>
                    <a:pt x="225500" y="172172"/>
                  </a:lnTo>
                  <a:lnTo>
                    <a:pt x="217417" y="171753"/>
                  </a:lnTo>
                  <a:lnTo>
                    <a:pt x="214873" y="170916"/>
                  </a:lnTo>
                  <a:lnTo>
                    <a:pt x="211752" y="171293"/>
                  </a:lnTo>
                  <a:lnTo>
                    <a:pt x="210904" y="170884"/>
                  </a:lnTo>
                  <a:lnTo>
                    <a:pt x="208381" y="169178"/>
                  </a:lnTo>
                  <a:lnTo>
                    <a:pt x="205365" y="169041"/>
                  </a:lnTo>
                  <a:lnTo>
                    <a:pt x="198747" y="167994"/>
                  </a:lnTo>
                  <a:lnTo>
                    <a:pt x="195104" y="166612"/>
                  </a:lnTo>
                  <a:lnTo>
                    <a:pt x="187868" y="166476"/>
                  </a:lnTo>
                  <a:lnTo>
                    <a:pt x="184465" y="167125"/>
                  </a:lnTo>
                  <a:lnTo>
                    <a:pt x="180193" y="165419"/>
                  </a:lnTo>
                  <a:lnTo>
                    <a:pt x="179083" y="166319"/>
                  </a:lnTo>
                  <a:lnTo>
                    <a:pt x="175596" y="168057"/>
                  </a:lnTo>
                  <a:lnTo>
                    <a:pt x="172958" y="168759"/>
                  </a:lnTo>
                  <a:lnTo>
                    <a:pt x="166769" y="168591"/>
                  </a:lnTo>
                  <a:lnTo>
                    <a:pt x="163921" y="170246"/>
                  </a:lnTo>
                  <a:lnTo>
                    <a:pt x="159345" y="172267"/>
                  </a:lnTo>
                  <a:lnTo>
                    <a:pt x="157387" y="171931"/>
                  </a:lnTo>
                  <a:lnTo>
                    <a:pt x="153272" y="174769"/>
                  </a:lnTo>
                  <a:lnTo>
                    <a:pt x="148927" y="172853"/>
                  </a:lnTo>
                  <a:lnTo>
                    <a:pt x="144372" y="173942"/>
                  </a:lnTo>
                  <a:lnTo>
                    <a:pt x="143650" y="173670"/>
                  </a:lnTo>
                  <a:lnTo>
                    <a:pt x="139011" y="176225"/>
                  </a:lnTo>
                  <a:lnTo>
                    <a:pt x="134132" y="175806"/>
                  </a:lnTo>
                  <a:lnTo>
                    <a:pt x="129681" y="177973"/>
                  </a:lnTo>
                  <a:lnTo>
                    <a:pt x="127399" y="179533"/>
                  </a:lnTo>
                  <a:lnTo>
                    <a:pt x="125284" y="181512"/>
                  </a:lnTo>
                  <a:lnTo>
                    <a:pt x="121032" y="180811"/>
                  </a:lnTo>
                  <a:lnTo>
                    <a:pt x="119923" y="181271"/>
                  </a:lnTo>
                  <a:lnTo>
                    <a:pt x="116802" y="183408"/>
                  </a:lnTo>
                  <a:lnTo>
                    <a:pt x="114541" y="183690"/>
                  </a:lnTo>
                  <a:lnTo>
                    <a:pt x="109441" y="183230"/>
                  </a:lnTo>
                  <a:lnTo>
                    <a:pt x="106949" y="184821"/>
                  </a:lnTo>
                  <a:lnTo>
                    <a:pt x="103379" y="186601"/>
                  </a:lnTo>
                  <a:lnTo>
                    <a:pt x="102070" y="186894"/>
                  </a:lnTo>
                  <a:lnTo>
                    <a:pt x="99504" y="186078"/>
                  </a:lnTo>
                  <a:lnTo>
                    <a:pt x="98468" y="186287"/>
                  </a:lnTo>
                  <a:lnTo>
                    <a:pt x="95484" y="188538"/>
                  </a:lnTo>
                  <a:lnTo>
                    <a:pt x="92918" y="188015"/>
                  </a:lnTo>
                  <a:lnTo>
                    <a:pt x="87903" y="189742"/>
                  </a:lnTo>
                  <a:lnTo>
                    <a:pt x="84541" y="188423"/>
                  </a:lnTo>
                  <a:lnTo>
                    <a:pt x="80165" y="192748"/>
                  </a:lnTo>
                  <a:lnTo>
                    <a:pt x="77358" y="192831"/>
                  </a:lnTo>
                  <a:lnTo>
                    <a:pt x="71610" y="194926"/>
                  </a:lnTo>
                  <a:lnTo>
                    <a:pt x="68238" y="196402"/>
                  </a:lnTo>
                  <a:lnTo>
                    <a:pt x="60846" y="198192"/>
                  </a:lnTo>
                  <a:lnTo>
                    <a:pt x="57139" y="198140"/>
                  </a:lnTo>
                  <a:lnTo>
                    <a:pt x="50427" y="198486"/>
                  </a:lnTo>
                  <a:lnTo>
                    <a:pt x="47307" y="197344"/>
                  </a:lnTo>
                  <a:lnTo>
                    <a:pt x="41380" y="199700"/>
                  </a:lnTo>
                  <a:lnTo>
                    <a:pt x="37915" y="199784"/>
                  </a:lnTo>
                  <a:lnTo>
                    <a:pt x="32459" y="200611"/>
                  </a:lnTo>
                  <a:lnTo>
                    <a:pt x="30533" y="199428"/>
                  </a:lnTo>
                  <a:lnTo>
                    <a:pt x="22847" y="201145"/>
                  </a:lnTo>
                  <a:lnTo>
                    <a:pt x="16994" y="199637"/>
                  </a:lnTo>
                  <a:lnTo>
                    <a:pt x="10408" y="201135"/>
                  </a:lnTo>
                  <a:lnTo>
                    <a:pt x="8764" y="199355"/>
                  </a:lnTo>
                  <a:lnTo>
                    <a:pt x="8429" y="198653"/>
                  </a:lnTo>
                  <a:lnTo>
                    <a:pt x="5298" y="198821"/>
                  </a:lnTo>
                  <a:lnTo>
                    <a:pt x="2921" y="197952"/>
                  </a:lnTo>
                  <a:lnTo>
                    <a:pt x="460" y="197899"/>
                  </a:lnTo>
                  <a:lnTo>
                    <a:pt x="0" y="199145"/>
                  </a:lnTo>
                  <a:lnTo>
                    <a:pt x="1591" y="198999"/>
                  </a:lnTo>
                  <a:lnTo>
                    <a:pt x="2073" y="201239"/>
                  </a:lnTo>
                  <a:lnTo>
                    <a:pt x="6523" y="200077"/>
                  </a:lnTo>
                  <a:lnTo>
                    <a:pt x="7622" y="200004"/>
                  </a:lnTo>
                  <a:lnTo>
                    <a:pt x="9497" y="202150"/>
                  </a:lnTo>
                  <a:lnTo>
                    <a:pt x="10910" y="202276"/>
                  </a:lnTo>
                  <a:lnTo>
                    <a:pt x="15968" y="201564"/>
                  </a:lnTo>
                  <a:lnTo>
                    <a:pt x="19297" y="202538"/>
                  </a:lnTo>
                  <a:lnTo>
                    <a:pt x="22669" y="203103"/>
                  </a:lnTo>
                  <a:lnTo>
                    <a:pt x="23109" y="202810"/>
                  </a:lnTo>
                  <a:lnTo>
                    <a:pt x="23569" y="202779"/>
                  </a:lnTo>
                  <a:lnTo>
                    <a:pt x="24051" y="202999"/>
                  </a:lnTo>
                  <a:lnTo>
                    <a:pt x="26187" y="202852"/>
                  </a:lnTo>
                  <a:lnTo>
                    <a:pt x="28250" y="202287"/>
                  </a:lnTo>
                  <a:lnTo>
                    <a:pt x="33266" y="203595"/>
                  </a:lnTo>
                  <a:lnTo>
                    <a:pt x="35737" y="201564"/>
                  </a:lnTo>
                  <a:lnTo>
                    <a:pt x="39297" y="201239"/>
                  </a:lnTo>
                  <a:lnTo>
                    <a:pt x="40082" y="200988"/>
                  </a:lnTo>
                  <a:lnTo>
                    <a:pt x="42857" y="201595"/>
                  </a:lnTo>
                  <a:lnTo>
                    <a:pt x="44585" y="200842"/>
                  </a:lnTo>
                  <a:lnTo>
                    <a:pt x="49841" y="199690"/>
                  </a:lnTo>
                  <a:lnTo>
                    <a:pt x="53516" y="198538"/>
                  </a:lnTo>
                  <a:lnTo>
                    <a:pt x="59150" y="200999"/>
                  </a:lnTo>
                  <a:lnTo>
                    <a:pt x="61129" y="200611"/>
                  </a:lnTo>
                  <a:lnTo>
                    <a:pt x="66919" y="197690"/>
                  </a:lnTo>
                  <a:lnTo>
                    <a:pt x="71306" y="197072"/>
                  </a:lnTo>
                  <a:lnTo>
                    <a:pt x="78709" y="195575"/>
                  </a:lnTo>
                  <a:lnTo>
                    <a:pt x="81201" y="193795"/>
                  </a:lnTo>
                  <a:lnTo>
                    <a:pt x="86615" y="191125"/>
                  </a:lnTo>
                  <a:lnTo>
                    <a:pt x="90227" y="191334"/>
                  </a:lnTo>
                  <a:lnTo>
                    <a:pt x="92133" y="190758"/>
                  </a:lnTo>
                  <a:lnTo>
                    <a:pt x="95955" y="190130"/>
                  </a:lnTo>
                  <a:lnTo>
                    <a:pt x="98112" y="190570"/>
                  </a:lnTo>
                  <a:lnTo>
                    <a:pt x="99934" y="188496"/>
                  </a:lnTo>
                  <a:lnTo>
                    <a:pt x="100845" y="188821"/>
                  </a:lnTo>
                  <a:lnTo>
                    <a:pt x="102143" y="188831"/>
                  </a:lnTo>
                  <a:lnTo>
                    <a:pt x="103159" y="189093"/>
                  </a:lnTo>
                  <a:lnTo>
                    <a:pt x="105148" y="186790"/>
                  </a:lnTo>
                  <a:lnTo>
                    <a:pt x="107766" y="187355"/>
                  </a:lnTo>
                  <a:lnTo>
                    <a:pt x="110750" y="185680"/>
                  </a:lnTo>
                  <a:lnTo>
                    <a:pt x="111996" y="185701"/>
                  </a:lnTo>
                  <a:lnTo>
                    <a:pt x="114593" y="186402"/>
                  </a:lnTo>
                  <a:lnTo>
                    <a:pt x="116143" y="186140"/>
                  </a:lnTo>
                  <a:lnTo>
                    <a:pt x="119273" y="182926"/>
                  </a:lnTo>
                  <a:lnTo>
                    <a:pt x="126373" y="182423"/>
                  </a:lnTo>
                  <a:lnTo>
                    <a:pt x="128006" y="182612"/>
                  </a:lnTo>
                  <a:lnTo>
                    <a:pt x="128948" y="180559"/>
                  </a:lnTo>
                  <a:lnTo>
                    <a:pt x="129472" y="180308"/>
                  </a:lnTo>
                  <a:lnTo>
                    <a:pt x="133430" y="180486"/>
                  </a:lnTo>
                  <a:lnTo>
                    <a:pt x="136205" y="177931"/>
                  </a:lnTo>
                  <a:lnTo>
                    <a:pt x="140990" y="177062"/>
                  </a:lnTo>
                  <a:lnTo>
                    <a:pt x="142278" y="176319"/>
                  </a:lnTo>
                  <a:lnTo>
                    <a:pt x="144812" y="177094"/>
                  </a:lnTo>
                  <a:lnTo>
                    <a:pt x="148110" y="174413"/>
                  </a:lnTo>
                  <a:lnTo>
                    <a:pt x="149639" y="174266"/>
                  </a:lnTo>
                  <a:lnTo>
                    <a:pt x="150885" y="176298"/>
                  </a:lnTo>
                  <a:lnTo>
                    <a:pt x="151806" y="176225"/>
                  </a:lnTo>
                  <a:lnTo>
                    <a:pt x="154832" y="176895"/>
                  </a:lnTo>
                  <a:lnTo>
                    <a:pt x="157534" y="175533"/>
                  </a:lnTo>
                  <a:lnTo>
                    <a:pt x="161691" y="174486"/>
                  </a:lnTo>
                  <a:lnTo>
                    <a:pt x="162968" y="174015"/>
                  </a:lnTo>
                  <a:lnTo>
                    <a:pt x="164853" y="175596"/>
                  </a:lnTo>
                  <a:lnTo>
                    <a:pt x="165670" y="175376"/>
                  </a:lnTo>
                  <a:lnTo>
                    <a:pt x="167021" y="173889"/>
                  </a:lnTo>
                  <a:lnTo>
                    <a:pt x="168193" y="173617"/>
                  </a:lnTo>
                  <a:lnTo>
                    <a:pt x="172633" y="173753"/>
                  </a:lnTo>
                  <a:lnTo>
                    <a:pt x="175230" y="171837"/>
                  </a:lnTo>
                  <a:lnTo>
                    <a:pt x="179607" y="170026"/>
                  </a:lnTo>
                  <a:lnTo>
                    <a:pt x="187208" y="170905"/>
                  </a:lnTo>
                  <a:lnTo>
                    <a:pt x="191324" y="169994"/>
                  </a:lnTo>
                  <a:lnTo>
                    <a:pt x="196444" y="171136"/>
                  </a:lnTo>
                  <a:lnTo>
                    <a:pt x="198883" y="170298"/>
                  </a:lnTo>
                  <a:lnTo>
                    <a:pt x="207669" y="173010"/>
                  </a:lnTo>
                  <a:lnTo>
                    <a:pt x="215982" y="173806"/>
                  </a:lnTo>
                  <a:lnTo>
                    <a:pt x="220056" y="175743"/>
                  </a:lnTo>
                  <a:lnTo>
                    <a:pt x="225008" y="176214"/>
                  </a:lnTo>
                  <a:lnTo>
                    <a:pt x="225626" y="176109"/>
                  </a:lnTo>
                  <a:lnTo>
                    <a:pt x="230652" y="180758"/>
                  </a:lnTo>
                  <a:lnTo>
                    <a:pt x="237532" y="181366"/>
                  </a:lnTo>
                  <a:lnTo>
                    <a:pt x="244578" y="189156"/>
                  </a:lnTo>
                  <a:lnTo>
                    <a:pt x="248233" y="191114"/>
                  </a:lnTo>
                  <a:lnTo>
                    <a:pt x="252976" y="196601"/>
                  </a:lnTo>
                  <a:lnTo>
                    <a:pt x="254693" y="199124"/>
                  </a:lnTo>
                  <a:lnTo>
                    <a:pt x="257573" y="202203"/>
                  </a:lnTo>
                  <a:lnTo>
                    <a:pt x="260567" y="206464"/>
                  </a:lnTo>
                  <a:lnTo>
                    <a:pt x="261196" y="208433"/>
                  </a:lnTo>
                  <a:lnTo>
                    <a:pt x="265667" y="214977"/>
                  </a:lnTo>
                  <a:lnTo>
                    <a:pt x="265635" y="216077"/>
                  </a:lnTo>
                  <a:lnTo>
                    <a:pt x="267122" y="218789"/>
                  </a:lnTo>
                  <a:lnTo>
                    <a:pt x="268703" y="222600"/>
                  </a:lnTo>
                  <a:lnTo>
                    <a:pt x="270682" y="226380"/>
                  </a:lnTo>
                  <a:lnTo>
                    <a:pt x="270892" y="229207"/>
                  </a:lnTo>
                  <a:lnTo>
                    <a:pt x="272672" y="230977"/>
                  </a:lnTo>
                  <a:lnTo>
                    <a:pt x="272651" y="233458"/>
                  </a:lnTo>
                  <a:lnTo>
                    <a:pt x="273991" y="236369"/>
                  </a:lnTo>
                  <a:lnTo>
                    <a:pt x="274578" y="237113"/>
                  </a:lnTo>
                  <a:lnTo>
                    <a:pt x="274756" y="238034"/>
                  </a:lnTo>
                  <a:lnTo>
                    <a:pt x="277153" y="242453"/>
                  </a:lnTo>
                  <a:lnTo>
                    <a:pt x="277499" y="245720"/>
                  </a:lnTo>
                  <a:lnTo>
                    <a:pt x="277457" y="249845"/>
                  </a:lnTo>
                  <a:lnTo>
                    <a:pt x="277310" y="250683"/>
                  </a:lnTo>
                  <a:lnTo>
                    <a:pt x="279373" y="253091"/>
                  </a:lnTo>
                  <a:lnTo>
                    <a:pt x="279488" y="255384"/>
                  </a:lnTo>
                  <a:lnTo>
                    <a:pt x="280640" y="259740"/>
                  </a:lnTo>
                  <a:lnTo>
                    <a:pt x="280975" y="262054"/>
                  </a:lnTo>
                  <a:lnTo>
                    <a:pt x="282902" y="264211"/>
                  </a:lnTo>
                  <a:lnTo>
                    <a:pt x="283216" y="265101"/>
                  </a:lnTo>
                  <a:lnTo>
                    <a:pt x="284567" y="271572"/>
                  </a:lnTo>
                  <a:lnTo>
                    <a:pt x="287603" y="277279"/>
                  </a:lnTo>
                  <a:lnTo>
                    <a:pt x="292420" y="284776"/>
                  </a:lnTo>
                  <a:lnTo>
                    <a:pt x="293310" y="286996"/>
                  </a:lnTo>
                  <a:lnTo>
                    <a:pt x="295697" y="291268"/>
                  </a:lnTo>
                  <a:lnTo>
                    <a:pt x="297237" y="293268"/>
                  </a:lnTo>
                  <a:lnTo>
                    <a:pt x="302629" y="298116"/>
                  </a:lnTo>
                  <a:lnTo>
                    <a:pt x="306702" y="300912"/>
                  </a:lnTo>
                  <a:lnTo>
                    <a:pt x="315089" y="305498"/>
                  </a:lnTo>
                  <a:lnTo>
                    <a:pt x="318618" y="303802"/>
                  </a:lnTo>
                  <a:lnTo>
                    <a:pt x="322817" y="304126"/>
                  </a:lnTo>
                  <a:lnTo>
                    <a:pt x="323382" y="303770"/>
                  </a:lnTo>
                  <a:lnTo>
                    <a:pt x="328565" y="307268"/>
                  </a:lnTo>
                  <a:lnTo>
                    <a:pt x="334094" y="306168"/>
                  </a:lnTo>
                  <a:lnTo>
                    <a:pt x="341110" y="307393"/>
                  </a:lnTo>
                  <a:lnTo>
                    <a:pt x="342774" y="306577"/>
                  </a:lnTo>
                  <a:lnTo>
                    <a:pt x="345057" y="303550"/>
                  </a:lnTo>
                  <a:lnTo>
                    <a:pt x="346450" y="302545"/>
                  </a:lnTo>
                  <a:lnTo>
                    <a:pt x="350879" y="302587"/>
                  </a:lnTo>
                  <a:lnTo>
                    <a:pt x="352397" y="302336"/>
                  </a:lnTo>
                  <a:lnTo>
                    <a:pt x="354481" y="301205"/>
                  </a:lnTo>
                  <a:lnTo>
                    <a:pt x="357936" y="299582"/>
                  </a:lnTo>
                  <a:lnTo>
                    <a:pt x="360816" y="301393"/>
                  </a:lnTo>
                  <a:lnTo>
                    <a:pt x="362051" y="299687"/>
                  </a:lnTo>
                  <a:lnTo>
                    <a:pt x="364156" y="297645"/>
                  </a:lnTo>
                  <a:lnTo>
                    <a:pt x="365255" y="296985"/>
                  </a:lnTo>
                  <a:lnTo>
                    <a:pt x="366543" y="297299"/>
                  </a:lnTo>
                  <a:lnTo>
                    <a:pt x="371067" y="296263"/>
                  </a:lnTo>
                  <a:lnTo>
                    <a:pt x="373789" y="295854"/>
                  </a:lnTo>
                  <a:lnTo>
                    <a:pt x="377129" y="293991"/>
                  </a:lnTo>
                  <a:lnTo>
                    <a:pt x="377538" y="293006"/>
                  </a:lnTo>
                  <a:lnTo>
                    <a:pt x="378281" y="292326"/>
                  </a:lnTo>
                  <a:lnTo>
                    <a:pt x="379915" y="290211"/>
                  </a:lnTo>
                  <a:lnTo>
                    <a:pt x="382072" y="289750"/>
                  </a:lnTo>
                  <a:lnTo>
                    <a:pt x="386878" y="290734"/>
                  </a:lnTo>
                  <a:lnTo>
                    <a:pt x="387998" y="289404"/>
                  </a:lnTo>
                  <a:lnTo>
                    <a:pt x="390071" y="288849"/>
                  </a:lnTo>
                  <a:lnTo>
                    <a:pt x="392710" y="289069"/>
                  </a:lnTo>
                  <a:lnTo>
                    <a:pt x="394260" y="288577"/>
                  </a:lnTo>
                  <a:lnTo>
                    <a:pt x="395527" y="287289"/>
                  </a:lnTo>
                  <a:lnTo>
                    <a:pt x="396249" y="286043"/>
                  </a:lnTo>
                  <a:lnTo>
                    <a:pt x="399150" y="284326"/>
                  </a:lnTo>
                  <a:lnTo>
                    <a:pt x="400406" y="282923"/>
                  </a:lnTo>
                  <a:lnTo>
                    <a:pt x="402019" y="282284"/>
                  </a:lnTo>
                  <a:lnTo>
                    <a:pt x="404532" y="282001"/>
                  </a:lnTo>
                  <a:lnTo>
                    <a:pt x="405736" y="281373"/>
                  </a:lnTo>
                  <a:lnTo>
                    <a:pt x="408825" y="280232"/>
                  </a:lnTo>
                  <a:lnTo>
                    <a:pt x="411128" y="277562"/>
                  </a:lnTo>
                  <a:lnTo>
                    <a:pt x="415369" y="276724"/>
                  </a:lnTo>
                  <a:lnTo>
                    <a:pt x="415924" y="275886"/>
                  </a:lnTo>
                  <a:lnTo>
                    <a:pt x="415610" y="273489"/>
                  </a:lnTo>
                  <a:lnTo>
                    <a:pt x="416427" y="272787"/>
                  </a:lnTo>
                  <a:lnTo>
                    <a:pt x="420426" y="271468"/>
                  </a:lnTo>
                  <a:lnTo>
                    <a:pt x="422803" y="269520"/>
                  </a:lnTo>
                  <a:lnTo>
                    <a:pt x="427924" y="268337"/>
                  </a:lnTo>
                  <a:lnTo>
                    <a:pt x="438593" y="261709"/>
                  </a:lnTo>
                  <a:lnTo>
                    <a:pt x="439662" y="261259"/>
                  </a:lnTo>
                  <a:lnTo>
                    <a:pt x="440342" y="260316"/>
                  </a:lnTo>
                  <a:lnTo>
                    <a:pt x="441243" y="259636"/>
                  </a:lnTo>
                  <a:lnTo>
                    <a:pt x="443735" y="259238"/>
                  </a:lnTo>
                  <a:lnTo>
                    <a:pt x="445546" y="257751"/>
                  </a:lnTo>
                  <a:lnTo>
                    <a:pt x="447148" y="255929"/>
                  </a:lnTo>
                  <a:lnTo>
                    <a:pt x="447829" y="255531"/>
                  </a:lnTo>
                  <a:lnTo>
                    <a:pt x="448865" y="254358"/>
                  </a:lnTo>
                  <a:lnTo>
                    <a:pt x="451138" y="253395"/>
                  </a:lnTo>
                  <a:lnTo>
                    <a:pt x="453766" y="253091"/>
                  </a:lnTo>
                  <a:lnTo>
                    <a:pt x="457504" y="247468"/>
                  </a:lnTo>
                  <a:lnTo>
                    <a:pt x="460111" y="244736"/>
                  </a:lnTo>
                  <a:lnTo>
                    <a:pt x="466059" y="243008"/>
                  </a:lnTo>
                  <a:lnTo>
                    <a:pt x="467598" y="241490"/>
                  </a:lnTo>
                  <a:lnTo>
                    <a:pt x="469964" y="240767"/>
                  </a:lnTo>
                  <a:lnTo>
                    <a:pt x="472299" y="236390"/>
                  </a:lnTo>
                  <a:lnTo>
                    <a:pt x="475472" y="234422"/>
                  </a:lnTo>
                  <a:lnTo>
                    <a:pt x="480121" y="232055"/>
                  </a:lnTo>
                  <a:lnTo>
                    <a:pt x="481147" y="231259"/>
                  </a:lnTo>
                  <a:lnTo>
                    <a:pt x="483294" y="227333"/>
                  </a:lnTo>
                  <a:lnTo>
                    <a:pt x="485629" y="225521"/>
                  </a:lnTo>
                  <a:lnTo>
                    <a:pt x="490047" y="222914"/>
                  </a:lnTo>
                  <a:lnTo>
                    <a:pt x="491744" y="221720"/>
                  </a:lnTo>
                  <a:lnTo>
                    <a:pt x="493136" y="218831"/>
                  </a:lnTo>
                  <a:lnTo>
                    <a:pt x="493712" y="218234"/>
                  </a:lnTo>
                  <a:lnTo>
                    <a:pt x="499565" y="217040"/>
                  </a:lnTo>
                  <a:lnTo>
                    <a:pt x="503230" y="214380"/>
                  </a:lnTo>
                  <a:lnTo>
                    <a:pt x="506874" y="208496"/>
                  </a:lnTo>
                  <a:lnTo>
                    <a:pt x="508497" y="207522"/>
                  </a:lnTo>
                  <a:lnTo>
                    <a:pt x="512445" y="206496"/>
                  </a:lnTo>
                  <a:lnTo>
                    <a:pt x="525837" y="197240"/>
                  </a:lnTo>
                  <a:lnTo>
                    <a:pt x="527408" y="195627"/>
                  </a:lnTo>
                  <a:lnTo>
                    <a:pt x="529952" y="195313"/>
                  </a:lnTo>
                  <a:lnTo>
                    <a:pt x="532737" y="191606"/>
                  </a:lnTo>
                  <a:lnTo>
                    <a:pt x="536318" y="190318"/>
                  </a:lnTo>
                  <a:lnTo>
                    <a:pt x="540622" y="188151"/>
                  </a:lnTo>
                  <a:lnTo>
                    <a:pt x="542768" y="184947"/>
                  </a:lnTo>
                  <a:lnTo>
                    <a:pt x="545355" y="183690"/>
                  </a:lnTo>
                  <a:lnTo>
                    <a:pt x="554025" y="181533"/>
                  </a:lnTo>
                  <a:lnTo>
                    <a:pt x="557145" y="177073"/>
                  </a:lnTo>
                  <a:lnTo>
                    <a:pt x="559731" y="177272"/>
                  </a:lnTo>
                  <a:lnTo>
                    <a:pt x="562349" y="176560"/>
                  </a:lnTo>
                  <a:lnTo>
                    <a:pt x="563155" y="176874"/>
                  </a:lnTo>
                  <a:lnTo>
                    <a:pt x="565940" y="173460"/>
                  </a:lnTo>
                  <a:lnTo>
                    <a:pt x="569469" y="174246"/>
                  </a:lnTo>
                  <a:lnTo>
                    <a:pt x="575511" y="174151"/>
                  </a:lnTo>
                  <a:lnTo>
                    <a:pt x="577982" y="172884"/>
                  </a:lnTo>
                  <a:lnTo>
                    <a:pt x="582662" y="171198"/>
                  </a:lnTo>
                  <a:lnTo>
                    <a:pt x="586599" y="172214"/>
                  </a:lnTo>
                  <a:lnTo>
                    <a:pt x="588537" y="171408"/>
                  </a:lnTo>
                  <a:lnTo>
                    <a:pt x="590966" y="172696"/>
                  </a:lnTo>
                  <a:lnTo>
                    <a:pt x="593039" y="171691"/>
                  </a:lnTo>
                  <a:lnTo>
                    <a:pt x="598714" y="170141"/>
                  </a:lnTo>
                  <a:lnTo>
                    <a:pt x="615185" y="171680"/>
                  </a:lnTo>
                  <a:lnTo>
                    <a:pt x="621426" y="171366"/>
                  </a:lnTo>
                  <a:lnTo>
                    <a:pt x="625090" y="173711"/>
                  </a:lnTo>
                  <a:lnTo>
                    <a:pt x="632483" y="174225"/>
                  </a:lnTo>
                  <a:lnTo>
                    <a:pt x="633153" y="174078"/>
                  </a:lnTo>
                  <a:lnTo>
                    <a:pt x="639080" y="176968"/>
                  </a:lnTo>
                  <a:lnTo>
                    <a:pt x="645111" y="177450"/>
                  </a:lnTo>
                  <a:lnTo>
                    <a:pt x="651896" y="180214"/>
                  </a:lnTo>
                  <a:lnTo>
                    <a:pt x="653823" y="181868"/>
                  </a:lnTo>
                  <a:lnTo>
                    <a:pt x="655205" y="182580"/>
                  </a:lnTo>
                  <a:lnTo>
                    <a:pt x="658555" y="181481"/>
                  </a:lnTo>
                  <a:lnTo>
                    <a:pt x="662859" y="184277"/>
                  </a:lnTo>
                  <a:lnTo>
                    <a:pt x="669047" y="186695"/>
                  </a:lnTo>
                  <a:lnTo>
                    <a:pt x="670859" y="187208"/>
                  </a:lnTo>
                  <a:lnTo>
                    <a:pt x="673749" y="189219"/>
                  </a:lnTo>
                  <a:lnTo>
                    <a:pt x="676900" y="190873"/>
                  </a:lnTo>
                  <a:lnTo>
                    <a:pt x="679466" y="191282"/>
                  </a:lnTo>
                  <a:lnTo>
                    <a:pt x="681319" y="192957"/>
                  </a:lnTo>
                  <a:lnTo>
                    <a:pt x="683298" y="194423"/>
                  </a:lnTo>
                  <a:lnTo>
                    <a:pt x="688062" y="196611"/>
                  </a:lnTo>
                  <a:lnTo>
                    <a:pt x="690062" y="197187"/>
                  </a:lnTo>
                  <a:lnTo>
                    <a:pt x="692512" y="199020"/>
                  </a:lnTo>
                  <a:lnTo>
                    <a:pt x="693486" y="198915"/>
                  </a:lnTo>
                  <a:lnTo>
                    <a:pt x="694984" y="199292"/>
                  </a:lnTo>
                  <a:lnTo>
                    <a:pt x="697203" y="200538"/>
                  </a:lnTo>
                  <a:lnTo>
                    <a:pt x="699695" y="201281"/>
                  </a:lnTo>
                  <a:lnTo>
                    <a:pt x="702229" y="203271"/>
                  </a:lnTo>
                  <a:lnTo>
                    <a:pt x="703769" y="204224"/>
                  </a:lnTo>
                  <a:lnTo>
                    <a:pt x="705528" y="204758"/>
                  </a:lnTo>
                  <a:lnTo>
                    <a:pt x="708973" y="207271"/>
                  </a:lnTo>
                  <a:lnTo>
                    <a:pt x="711350" y="208087"/>
                  </a:lnTo>
                  <a:lnTo>
                    <a:pt x="716951" y="209072"/>
                  </a:lnTo>
                  <a:lnTo>
                    <a:pt x="719433" y="211145"/>
                  </a:lnTo>
                  <a:lnTo>
                    <a:pt x="724009" y="213522"/>
                  </a:lnTo>
                  <a:lnTo>
                    <a:pt x="725705" y="214223"/>
                  </a:lnTo>
                  <a:lnTo>
                    <a:pt x="730668" y="214695"/>
                  </a:lnTo>
                  <a:lnTo>
                    <a:pt x="733621" y="215270"/>
                  </a:lnTo>
                  <a:lnTo>
                    <a:pt x="738019" y="218003"/>
                  </a:lnTo>
                  <a:lnTo>
                    <a:pt x="740134" y="217553"/>
                  </a:lnTo>
                  <a:lnTo>
                    <a:pt x="748060" y="221029"/>
                  </a:lnTo>
                  <a:lnTo>
                    <a:pt x="754416" y="222296"/>
                  </a:lnTo>
                  <a:lnTo>
                    <a:pt x="763086" y="222056"/>
                  </a:lnTo>
                  <a:lnTo>
                    <a:pt x="766437" y="222904"/>
                  </a:lnTo>
                  <a:lnTo>
                    <a:pt x="773526" y="221459"/>
                  </a:lnTo>
                  <a:lnTo>
                    <a:pt x="776112" y="221846"/>
                  </a:lnTo>
                  <a:lnTo>
                    <a:pt x="779902" y="223040"/>
                  </a:lnTo>
                  <a:lnTo>
                    <a:pt x="781211" y="223291"/>
                  </a:lnTo>
                  <a:lnTo>
                    <a:pt x="784457" y="222673"/>
                  </a:lnTo>
                  <a:lnTo>
                    <a:pt x="787798" y="223532"/>
                  </a:lnTo>
                  <a:lnTo>
                    <a:pt x="790091" y="223459"/>
                  </a:lnTo>
                  <a:lnTo>
                    <a:pt x="792625" y="221490"/>
                  </a:lnTo>
                  <a:lnTo>
                    <a:pt x="795630" y="223071"/>
                  </a:lnTo>
                  <a:lnTo>
                    <a:pt x="798373" y="220998"/>
                  </a:lnTo>
                  <a:lnTo>
                    <a:pt x="802268" y="221448"/>
                  </a:lnTo>
                  <a:lnTo>
                    <a:pt x="804362" y="220705"/>
                  </a:lnTo>
                  <a:lnTo>
                    <a:pt x="805933" y="220632"/>
                  </a:lnTo>
                  <a:lnTo>
                    <a:pt x="808216" y="221364"/>
                  </a:lnTo>
                  <a:lnTo>
                    <a:pt x="809053" y="221459"/>
                  </a:lnTo>
                  <a:lnTo>
                    <a:pt x="811786" y="218454"/>
                  </a:lnTo>
                  <a:lnTo>
                    <a:pt x="815158" y="218653"/>
                  </a:lnTo>
                  <a:lnTo>
                    <a:pt x="819964" y="216684"/>
                  </a:lnTo>
                  <a:lnTo>
                    <a:pt x="822320" y="216496"/>
                  </a:lnTo>
                  <a:lnTo>
                    <a:pt x="825838" y="215124"/>
                  </a:lnTo>
                  <a:lnTo>
                    <a:pt x="827241" y="214778"/>
                  </a:lnTo>
                  <a:lnTo>
                    <a:pt x="829555" y="212799"/>
                  </a:lnTo>
                  <a:lnTo>
                    <a:pt x="835126" y="213448"/>
                  </a:lnTo>
                  <a:lnTo>
                    <a:pt x="836194" y="211072"/>
                  </a:lnTo>
                  <a:lnTo>
                    <a:pt x="840194" y="210632"/>
                  </a:lnTo>
                  <a:lnTo>
                    <a:pt x="846298" y="208025"/>
                  </a:lnTo>
                  <a:lnTo>
                    <a:pt x="847890" y="207491"/>
                  </a:lnTo>
                  <a:lnTo>
                    <a:pt x="850916" y="207438"/>
                  </a:lnTo>
                  <a:lnTo>
                    <a:pt x="856570" y="203177"/>
                  </a:lnTo>
                  <a:lnTo>
                    <a:pt x="861701" y="200601"/>
                  </a:lnTo>
                  <a:lnTo>
                    <a:pt x="863062" y="198632"/>
                  </a:lnTo>
                  <a:lnTo>
                    <a:pt x="863617" y="198119"/>
                  </a:lnTo>
                  <a:lnTo>
                    <a:pt x="867167" y="197637"/>
                  </a:lnTo>
                  <a:lnTo>
                    <a:pt x="868507" y="195156"/>
                  </a:lnTo>
                  <a:lnTo>
                    <a:pt x="872109" y="191439"/>
                  </a:lnTo>
                  <a:lnTo>
                    <a:pt x="874256" y="190318"/>
                  </a:lnTo>
                  <a:lnTo>
                    <a:pt x="879659" y="189753"/>
                  </a:lnTo>
                  <a:lnTo>
                    <a:pt x="881952" y="188674"/>
                  </a:lnTo>
                  <a:lnTo>
                    <a:pt x="884025" y="184675"/>
                  </a:lnTo>
                  <a:lnTo>
                    <a:pt x="885177" y="183910"/>
                  </a:lnTo>
                  <a:lnTo>
                    <a:pt x="887889" y="184612"/>
                  </a:lnTo>
                  <a:lnTo>
                    <a:pt x="889072" y="184350"/>
                  </a:lnTo>
                  <a:lnTo>
                    <a:pt x="890203" y="180549"/>
                  </a:lnTo>
                  <a:lnTo>
                    <a:pt x="893009" y="179491"/>
                  </a:lnTo>
                  <a:lnTo>
                    <a:pt x="894789" y="176392"/>
                  </a:lnTo>
                  <a:lnTo>
                    <a:pt x="895690" y="175868"/>
                  </a:lnTo>
                  <a:lnTo>
                    <a:pt x="897155" y="172633"/>
                  </a:lnTo>
                  <a:lnTo>
                    <a:pt x="899229" y="171722"/>
                  </a:lnTo>
                  <a:lnTo>
                    <a:pt x="903051" y="171219"/>
                  </a:lnTo>
                  <a:lnTo>
                    <a:pt x="903867" y="170570"/>
                  </a:lnTo>
                  <a:lnTo>
                    <a:pt x="904234" y="167932"/>
                  </a:lnTo>
                  <a:lnTo>
                    <a:pt x="907762" y="165722"/>
                  </a:lnTo>
                  <a:lnTo>
                    <a:pt x="910192" y="164926"/>
                  </a:lnTo>
                  <a:lnTo>
                    <a:pt x="908611" y="161146"/>
                  </a:lnTo>
                  <a:lnTo>
                    <a:pt x="909417" y="160822"/>
                  </a:lnTo>
                  <a:lnTo>
                    <a:pt x="911532" y="160874"/>
                  </a:lnTo>
                  <a:lnTo>
                    <a:pt x="913385" y="157565"/>
                  </a:lnTo>
                  <a:lnTo>
                    <a:pt x="914307" y="156770"/>
                  </a:lnTo>
                  <a:lnTo>
                    <a:pt x="917647" y="155743"/>
                  </a:lnTo>
                  <a:lnTo>
                    <a:pt x="921731" y="149084"/>
                  </a:lnTo>
                  <a:lnTo>
                    <a:pt x="924757" y="148571"/>
                  </a:lnTo>
                  <a:lnTo>
                    <a:pt x="925814" y="145723"/>
                  </a:lnTo>
                  <a:lnTo>
                    <a:pt x="926778" y="144613"/>
                  </a:lnTo>
                  <a:lnTo>
                    <a:pt x="928327" y="139754"/>
                  </a:lnTo>
                  <a:lnTo>
                    <a:pt x="931563" y="137650"/>
                  </a:lnTo>
                  <a:lnTo>
                    <a:pt x="933573" y="133482"/>
                  </a:lnTo>
                  <a:lnTo>
                    <a:pt x="934118" y="132666"/>
                  </a:lnTo>
                  <a:lnTo>
                    <a:pt x="933783" y="130634"/>
                  </a:lnTo>
                  <a:lnTo>
                    <a:pt x="935688" y="125828"/>
                  </a:lnTo>
                  <a:lnTo>
                    <a:pt x="936693" y="122697"/>
                  </a:lnTo>
                  <a:lnTo>
                    <a:pt x="941500" y="121064"/>
                  </a:lnTo>
                  <a:lnTo>
                    <a:pt x="941939" y="119807"/>
                  </a:lnTo>
                  <a:lnTo>
                    <a:pt x="940756" y="115200"/>
                  </a:lnTo>
                  <a:lnTo>
                    <a:pt x="942683" y="112122"/>
                  </a:lnTo>
                  <a:lnTo>
                    <a:pt x="942358" y="107923"/>
                  </a:lnTo>
                  <a:lnTo>
                    <a:pt x="945657" y="104981"/>
                  </a:lnTo>
                  <a:lnTo>
                    <a:pt x="951185" y="99190"/>
                  </a:lnTo>
                  <a:lnTo>
                    <a:pt x="952578" y="96614"/>
                  </a:lnTo>
                  <a:lnTo>
                    <a:pt x="952201" y="90887"/>
                  </a:lnTo>
                  <a:lnTo>
                    <a:pt x="953562" y="83442"/>
                  </a:lnTo>
                  <a:lnTo>
                    <a:pt x="953101" y="80510"/>
                  </a:lnTo>
                  <a:lnTo>
                    <a:pt x="954410" y="74311"/>
                  </a:lnTo>
                  <a:lnTo>
                    <a:pt x="953122" y="70668"/>
                  </a:lnTo>
                  <a:lnTo>
                    <a:pt x="955070" y="64511"/>
                  </a:lnTo>
                  <a:lnTo>
                    <a:pt x="955311" y="61893"/>
                  </a:lnTo>
                  <a:lnTo>
                    <a:pt x="954504" y="58919"/>
                  </a:lnTo>
                  <a:lnTo>
                    <a:pt x="954714" y="59233"/>
                  </a:lnTo>
                  <a:lnTo>
                    <a:pt x="952798" y="56197"/>
                  </a:lnTo>
                  <a:lnTo>
                    <a:pt x="953080" y="47862"/>
                  </a:lnTo>
                  <a:lnTo>
                    <a:pt x="950724" y="46396"/>
                  </a:lnTo>
                  <a:lnTo>
                    <a:pt x="950128" y="43642"/>
                  </a:lnTo>
                  <a:lnTo>
                    <a:pt x="949541" y="43077"/>
                  </a:lnTo>
                  <a:lnTo>
                    <a:pt x="950463" y="40616"/>
                  </a:lnTo>
                  <a:lnTo>
                    <a:pt x="949583" y="39108"/>
                  </a:lnTo>
                  <a:lnTo>
                    <a:pt x="946107" y="34888"/>
                  </a:lnTo>
                  <a:lnTo>
                    <a:pt x="945206" y="31098"/>
                  </a:lnTo>
                  <a:lnTo>
                    <a:pt x="942997" y="28051"/>
                  </a:lnTo>
                  <a:lnTo>
                    <a:pt x="938767" y="22826"/>
                  </a:lnTo>
                  <a:lnTo>
                    <a:pt x="934767" y="17434"/>
                  </a:lnTo>
                  <a:lnTo>
                    <a:pt x="927207" y="11193"/>
                  </a:lnTo>
                  <a:lnTo>
                    <a:pt x="925406" y="8669"/>
                  </a:lnTo>
                  <a:lnTo>
                    <a:pt x="921134" y="5444"/>
                  </a:lnTo>
                  <a:lnTo>
                    <a:pt x="919521" y="3759"/>
                  </a:lnTo>
                  <a:lnTo>
                    <a:pt x="916652" y="2691"/>
                  </a:lnTo>
                  <a:lnTo>
                    <a:pt x="916485" y="2115"/>
                  </a:lnTo>
                  <a:lnTo>
                    <a:pt x="915490" y="743"/>
                  </a:lnTo>
                  <a:lnTo>
                    <a:pt x="914694" y="0"/>
                  </a:lnTo>
                  <a:close/>
                </a:path>
              </a:pathLst>
            </a:custGeom>
            <a:solidFill>
              <a:srgbClr val="E6D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8607444" y="7709639"/>
              <a:ext cx="279400" cy="227965"/>
            </a:xfrm>
            <a:custGeom>
              <a:avLst/>
              <a:gdLst/>
              <a:ahLst/>
              <a:cxnLst/>
              <a:rect l="l" t="t" r="r" b="b"/>
              <a:pathLst>
                <a:path w="279400" h="227965">
                  <a:moveTo>
                    <a:pt x="243144" y="0"/>
                  </a:moveTo>
                  <a:lnTo>
                    <a:pt x="243113" y="837"/>
                  </a:lnTo>
                  <a:lnTo>
                    <a:pt x="244160" y="1947"/>
                  </a:lnTo>
                  <a:lnTo>
                    <a:pt x="252976" y="9298"/>
                  </a:lnTo>
                  <a:lnTo>
                    <a:pt x="254191" y="12680"/>
                  </a:lnTo>
                  <a:lnTo>
                    <a:pt x="255625" y="14606"/>
                  </a:lnTo>
                  <a:lnTo>
                    <a:pt x="259290" y="16104"/>
                  </a:lnTo>
                  <a:lnTo>
                    <a:pt x="260243" y="16826"/>
                  </a:lnTo>
                  <a:lnTo>
                    <a:pt x="261510" y="21297"/>
                  </a:lnTo>
                  <a:lnTo>
                    <a:pt x="264871" y="22575"/>
                  </a:lnTo>
                  <a:lnTo>
                    <a:pt x="267038" y="29046"/>
                  </a:lnTo>
                  <a:lnTo>
                    <a:pt x="270065" y="31674"/>
                  </a:lnTo>
                  <a:lnTo>
                    <a:pt x="269646" y="37035"/>
                  </a:lnTo>
                  <a:lnTo>
                    <a:pt x="273195" y="41412"/>
                  </a:lnTo>
                  <a:lnTo>
                    <a:pt x="273886" y="43569"/>
                  </a:lnTo>
                  <a:lnTo>
                    <a:pt x="274400" y="47035"/>
                  </a:lnTo>
                  <a:lnTo>
                    <a:pt x="274064" y="48846"/>
                  </a:lnTo>
                  <a:lnTo>
                    <a:pt x="274661" y="58082"/>
                  </a:lnTo>
                  <a:lnTo>
                    <a:pt x="276284" y="67558"/>
                  </a:lnTo>
                  <a:lnTo>
                    <a:pt x="275206" y="73201"/>
                  </a:lnTo>
                  <a:lnTo>
                    <a:pt x="274787" y="79400"/>
                  </a:lnTo>
                  <a:lnTo>
                    <a:pt x="274619" y="80060"/>
                  </a:lnTo>
                  <a:lnTo>
                    <a:pt x="274075" y="80562"/>
                  </a:lnTo>
                  <a:lnTo>
                    <a:pt x="274337" y="83452"/>
                  </a:lnTo>
                  <a:lnTo>
                    <a:pt x="274253" y="86552"/>
                  </a:lnTo>
                  <a:lnTo>
                    <a:pt x="271866" y="93054"/>
                  </a:lnTo>
                  <a:lnTo>
                    <a:pt x="271918" y="97745"/>
                  </a:lnTo>
                  <a:lnTo>
                    <a:pt x="267614" y="101808"/>
                  </a:lnTo>
                  <a:lnTo>
                    <a:pt x="267426" y="102960"/>
                  </a:lnTo>
                  <a:lnTo>
                    <a:pt x="267908" y="106059"/>
                  </a:lnTo>
                  <a:lnTo>
                    <a:pt x="266850" y="106635"/>
                  </a:lnTo>
                  <a:lnTo>
                    <a:pt x="265981" y="111640"/>
                  </a:lnTo>
                  <a:lnTo>
                    <a:pt x="262934" y="115818"/>
                  </a:lnTo>
                  <a:lnTo>
                    <a:pt x="261395" y="121012"/>
                  </a:lnTo>
                  <a:lnTo>
                    <a:pt x="258683" y="121231"/>
                  </a:lnTo>
                  <a:lnTo>
                    <a:pt x="258850" y="124320"/>
                  </a:lnTo>
                  <a:lnTo>
                    <a:pt x="254903" y="126603"/>
                  </a:lnTo>
                  <a:lnTo>
                    <a:pt x="254295" y="128791"/>
                  </a:lnTo>
                  <a:lnTo>
                    <a:pt x="249385" y="137597"/>
                  </a:lnTo>
                  <a:lnTo>
                    <a:pt x="247458" y="138990"/>
                  </a:lnTo>
                  <a:lnTo>
                    <a:pt x="246809" y="140215"/>
                  </a:lnTo>
                  <a:lnTo>
                    <a:pt x="248693" y="142780"/>
                  </a:lnTo>
                  <a:lnTo>
                    <a:pt x="247112" y="142770"/>
                  </a:lnTo>
                  <a:lnTo>
                    <a:pt x="245050" y="146184"/>
                  </a:lnTo>
                  <a:lnTo>
                    <a:pt x="241626" y="146508"/>
                  </a:lnTo>
                  <a:lnTo>
                    <a:pt x="240285" y="150142"/>
                  </a:lnTo>
                  <a:lnTo>
                    <a:pt x="239699" y="150079"/>
                  </a:lnTo>
                  <a:lnTo>
                    <a:pt x="237458" y="148854"/>
                  </a:lnTo>
                  <a:lnTo>
                    <a:pt x="237249" y="149995"/>
                  </a:lnTo>
                  <a:lnTo>
                    <a:pt x="238003" y="153545"/>
                  </a:lnTo>
                  <a:lnTo>
                    <a:pt x="236704" y="154016"/>
                  </a:lnTo>
                  <a:lnTo>
                    <a:pt x="233427" y="153754"/>
                  </a:lnTo>
                  <a:lnTo>
                    <a:pt x="234401" y="156099"/>
                  </a:lnTo>
                  <a:lnTo>
                    <a:pt x="231469" y="157796"/>
                  </a:lnTo>
                  <a:lnTo>
                    <a:pt x="230349" y="161335"/>
                  </a:lnTo>
                  <a:lnTo>
                    <a:pt x="227155" y="162455"/>
                  </a:lnTo>
                  <a:lnTo>
                    <a:pt x="224307" y="165785"/>
                  </a:lnTo>
                  <a:lnTo>
                    <a:pt x="223679" y="167785"/>
                  </a:lnTo>
                  <a:lnTo>
                    <a:pt x="222768" y="168560"/>
                  </a:lnTo>
                  <a:lnTo>
                    <a:pt x="220129" y="168675"/>
                  </a:lnTo>
                  <a:lnTo>
                    <a:pt x="218527" y="170267"/>
                  </a:lnTo>
                  <a:lnTo>
                    <a:pt x="215019" y="173052"/>
                  </a:lnTo>
                  <a:lnTo>
                    <a:pt x="213930" y="177921"/>
                  </a:lnTo>
                  <a:lnTo>
                    <a:pt x="208318" y="181167"/>
                  </a:lnTo>
                  <a:lnTo>
                    <a:pt x="206402" y="181753"/>
                  </a:lnTo>
                  <a:lnTo>
                    <a:pt x="205574" y="184004"/>
                  </a:lnTo>
                  <a:lnTo>
                    <a:pt x="205218" y="184182"/>
                  </a:lnTo>
                  <a:lnTo>
                    <a:pt x="202171" y="183711"/>
                  </a:lnTo>
                  <a:lnTo>
                    <a:pt x="200957" y="185858"/>
                  </a:lnTo>
                  <a:lnTo>
                    <a:pt x="198025" y="188989"/>
                  </a:lnTo>
                  <a:lnTo>
                    <a:pt x="195282" y="189062"/>
                  </a:lnTo>
                  <a:lnTo>
                    <a:pt x="193878" y="189847"/>
                  </a:lnTo>
                  <a:lnTo>
                    <a:pt x="191533" y="192632"/>
                  </a:lnTo>
                  <a:lnTo>
                    <a:pt x="189701" y="193889"/>
                  </a:lnTo>
                  <a:lnTo>
                    <a:pt x="187083" y="196454"/>
                  </a:lnTo>
                  <a:lnTo>
                    <a:pt x="183313" y="197428"/>
                  </a:lnTo>
                  <a:lnTo>
                    <a:pt x="181470" y="199784"/>
                  </a:lnTo>
                  <a:lnTo>
                    <a:pt x="177345" y="203805"/>
                  </a:lnTo>
                  <a:lnTo>
                    <a:pt x="174654" y="204800"/>
                  </a:lnTo>
                  <a:lnTo>
                    <a:pt x="170539" y="205040"/>
                  </a:lnTo>
                  <a:lnTo>
                    <a:pt x="169408" y="205396"/>
                  </a:lnTo>
                  <a:lnTo>
                    <a:pt x="167188" y="206925"/>
                  </a:lnTo>
                  <a:lnTo>
                    <a:pt x="164832" y="206768"/>
                  </a:lnTo>
                  <a:lnTo>
                    <a:pt x="163659" y="207459"/>
                  </a:lnTo>
                  <a:lnTo>
                    <a:pt x="162068" y="209983"/>
                  </a:lnTo>
                  <a:lnTo>
                    <a:pt x="159722" y="209407"/>
                  </a:lnTo>
                  <a:lnTo>
                    <a:pt x="158434" y="210391"/>
                  </a:lnTo>
                  <a:lnTo>
                    <a:pt x="152990" y="212098"/>
                  </a:lnTo>
                  <a:lnTo>
                    <a:pt x="148843" y="212914"/>
                  </a:lnTo>
                  <a:lnTo>
                    <a:pt x="140760" y="215281"/>
                  </a:lnTo>
                  <a:lnTo>
                    <a:pt x="136289" y="215354"/>
                  </a:lnTo>
                  <a:lnTo>
                    <a:pt x="131210" y="218673"/>
                  </a:lnTo>
                  <a:lnTo>
                    <a:pt x="129577" y="218380"/>
                  </a:lnTo>
                  <a:lnTo>
                    <a:pt x="123116" y="219700"/>
                  </a:lnTo>
                  <a:lnTo>
                    <a:pt x="118321" y="221626"/>
                  </a:lnTo>
                  <a:lnTo>
                    <a:pt x="109179" y="221762"/>
                  </a:lnTo>
                  <a:lnTo>
                    <a:pt x="105022" y="222286"/>
                  </a:lnTo>
                  <a:lnTo>
                    <a:pt x="97148" y="221333"/>
                  </a:lnTo>
                  <a:lnTo>
                    <a:pt x="93724" y="221427"/>
                  </a:lnTo>
                  <a:lnTo>
                    <a:pt x="88175" y="223605"/>
                  </a:lnTo>
                  <a:lnTo>
                    <a:pt x="85787" y="223302"/>
                  </a:lnTo>
                  <a:lnTo>
                    <a:pt x="83138" y="222129"/>
                  </a:lnTo>
                  <a:lnTo>
                    <a:pt x="82552" y="221511"/>
                  </a:lnTo>
                  <a:lnTo>
                    <a:pt x="76783" y="221993"/>
                  </a:lnTo>
                  <a:lnTo>
                    <a:pt x="72196" y="218673"/>
                  </a:lnTo>
                  <a:lnTo>
                    <a:pt x="66092" y="219647"/>
                  </a:lnTo>
                  <a:lnTo>
                    <a:pt x="61799" y="217752"/>
                  </a:lnTo>
                  <a:lnTo>
                    <a:pt x="59150" y="217061"/>
                  </a:lnTo>
                  <a:lnTo>
                    <a:pt x="55265" y="218003"/>
                  </a:lnTo>
                  <a:lnTo>
                    <a:pt x="54500" y="217637"/>
                  </a:lnTo>
                  <a:lnTo>
                    <a:pt x="53286" y="215616"/>
                  </a:lnTo>
                  <a:lnTo>
                    <a:pt x="52270" y="215260"/>
                  </a:lnTo>
                  <a:lnTo>
                    <a:pt x="49129" y="215417"/>
                  </a:lnTo>
                  <a:lnTo>
                    <a:pt x="46469" y="213721"/>
                  </a:lnTo>
                  <a:lnTo>
                    <a:pt x="39161" y="211983"/>
                  </a:lnTo>
                  <a:lnTo>
                    <a:pt x="36501" y="210496"/>
                  </a:lnTo>
                  <a:lnTo>
                    <a:pt x="31988" y="206527"/>
                  </a:lnTo>
                  <a:lnTo>
                    <a:pt x="29486" y="205197"/>
                  </a:lnTo>
                  <a:lnTo>
                    <a:pt x="25779" y="204454"/>
                  </a:lnTo>
                  <a:lnTo>
                    <a:pt x="24899" y="204129"/>
                  </a:lnTo>
                  <a:lnTo>
                    <a:pt x="22837" y="202527"/>
                  </a:lnTo>
                  <a:lnTo>
                    <a:pt x="16931" y="201198"/>
                  </a:lnTo>
                  <a:lnTo>
                    <a:pt x="10072" y="196988"/>
                  </a:lnTo>
                  <a:lnTo>
                    <a:pt x="8271" y="195365"/>
                  </a:lnTo>
                  <a:lnTo>
                    <a:pt x="4963" y="194465"/>
                  </a:lnTo>
                  <a:lnTo>
                    <a:pt x="2429" y="192234"/>
                  </a:lnTo>
                  <a:lnTo>
                    <a:pt x="1172" y="191983"/>
                  </a:lnTo>
                  <a:lnTo>
                    <a:pt x="0" y="193334"/>
                  </a:lnTo>
                  <a:lnTo>
                    <a:pt x="586" y="195386"/>
                  </a:lnTo>
                  <a:lnTo>
                    <a:pt x="8669" y="199240"/>
                  </a:lnTo>
                  <a:lnTo>
                    <a:pt x="12795" y="202328"/>
                  </a:lnTo>
                  <a:lnTo>
                    <a:pt x="18690" y="204810"/>
                  </a:lnTo>
                  <a:lnTo>
                    <a:pt x="20156" y="204831"/>
                  </a:lnTo>
                  <a:lnTo>
                    <a:pt x="21486" y="206485"/>
                  </a:lnTo>
                  <a:lnTo>
                    <a:pt x="22763" y="206998"/>
                  </a:lnTo>
                  <a:lnTo>
                    <a:pt x="24711" y="206904"/>
                  </a:lnTo>
                  <a:lnTo>
                    <a:pt x="30836" y="210977"/>
                  </a:lnTo>
                  <a:lnTo>
                    <a:pt x="33789" y="213428"/>
                  </a:lnTo>
                  <a:lnTo>
                    <a:pt x="39621" y="214914"/>
                  </a:lnTo>
                  <a:lnTo>
                    <a:pt x="41339" y="216265"/>
                  </a:lnTo>
                  <a:lnTo>
                    <a:pt x="46501" y="218433"/>
                  </a:lnTo>
                  <a:lnTo>
                    <a:pt x="50029" y="218632"/>
                  </a:lnTo>
                  <a:lnTo>
                    <a:pt x="54155" y="220956"/>
                  </a:lnTo>
                  <a:lnTo>
                    <a:pt x="55401" y="221228"/>
                  </a:lnTo>
                  <a:lnTo>
                    <a:pt x="61411" y="221490"/>
                  </a:lnTo>
                  <a:lnTo>
                    <a:pt x="66039" y="222673"/>
                  </a:lnTo>
                  <a:lnTo>
                    <a:pt x="74437" y="225385"/>
                  </a:lnTo>
                  <a:lnTo>
                    <a:pt x="78468" y="225825"/>
                  </a:lnTo>
                  <a:lnTo>
                    <a:pt x="83966" y="227239"/>
                  </a:lnTo>
                  <a:lnTo>
                    <a:pt x="85589" y="227417"/>
                  </a:lnTo>
                  <a:lnTo>
                    <a:pt x="88248" y="226694"/>
                  </a:lnTo>
                  <a:lnTo>
                    <a:pt x="94970" y="226809"/>
                  </a:lnTo>
                  <a:lnTo>
                    <a:pt x="110101" y="227553"/>
                  </a:lnTo>
                  <a:lnTo>
                    <a:pt x="112918" y="227008"/>
                  </a:lnTo>
                  <a:lnTo>
                    <a:pt x="118656" y="224422"/>
                  </a:lnTo>
                  <a:lnTo>
                    <a:pt x="122080" y="224213"/>
                  </a:lnTo>
                  <a:lnTo>
                    <a:pt x="127043" y="222213"/>
                  </a:lnTo>
                  <a:lnTo>
                    <a:pt x="129577" y="223186"/>
                  </a:lnTo>
                  <a:lnTo>
                    <a:pt x="132613" y="222506"/>
                  </a:lnTo>
                  <a:lnTo>
                    <a:pt x="133535" y="222506"/>
                  </a:lnTo>
                  <a:lnTo>
                    <a:pt x="138927" y="218642"/>
                  </a:lnTo>
                  <a:lnTo>
                    <a:pt x="153011" y="216338"/>
                  </a:lnTo>
                  <a:lnTo>
                    <a:pt x="155471" y="214590"/>
                  </a:lnTo>
                  <a:lnTo>
                    <a:pt x="160738" y="212475"/>
                  </a:lnTo>
                  <a:lnTo>
                    <a:pt x="163324" y="213867"/>
                  </a:lnTo>
                  <a:lnTo>
                    <a:pt x="164330" y="213480"/>
                  </a:lnTo>
                  <a:lnTo>
                    <a:pt x="166371" y="210328"/>
                  </a:lnTo>
                  <a:lnTo>
                    <a:pt x="168371" y="209983"/>
                  </a:lnTo>
                  <a:lnTo>
                    <a:pt x="170916" y="210192"/>
                  </a:lnTo>
                  <a:lnTo>
                    <a:pt x="171356" y="210506"/>
                  </a:lnTo>
                  <a:lnTo>
                    <a:pt x="175921" y="208339"/>
                  </a:lnTo>
                  <a:lnTo>
                    <a:pt x="181261" y="208443"/>
                  </a:lnTo>
                  <a:lnTo>
                    <a:pt x="185324" y="200967"/>
                  </a:lnTo>
                  <a:lnTo>
                    <a:pt x="187900" y="199250"/>
                  </a:lnTo>
                  <a:lnTo>
                    <a:pt x="192905" y="197187"/>
                  </a:lnTo>
                  <a:lnTo>
                    <a:pt x="195114" y="196077"/>
                  </a:lnTo>
                  <a:lnTo>
                    <a:pt x="198967" y="192402"/>
                  </a:lnTo>
                  <a:lnTo>
                    <a:pt x="201512" y="191386"/>
                  </a:lnTo>
                  <a:lnTo>
                    <a:pt x="205616" y="188978"/>
                  </a:lnTo>
                  <a:lnTo>
                    <a:pt x="207229" y="187858"/>
                  </a:lnTo>
                  <a:lnTo>
                    <a:pt x="209365" y="184371"/>
                  </a:lnTo>
                  <a:lnTo>
                    <a:pt x="211354" y="183690"/>
                  </a:lnTo>
                  <a:lnTo>
                    <a:pt x="214674" y="180926"/>
                  </a:lnTo>
                  <a:lnTo>
                    <a:pt x="216380" y="179198"/>
                  </a:lnTo>
                  <a:lnTo>
                    <a:pt x="220464" y="177575"/>
                  </a:lnTo>
                  <a:lnTo>
                    <a:pt x="220904" y="175136"/>
                  </a:lnTo>
                  <a:lnTo>
                    <a:pt x="225794" y="171366"/>
                  </a:lnTo>
                  <a:lnTo>
                    <a:pt x="227689" y="167335"/>
                  </a:lnTo>
                  <a:lnTo>
                    <a:pt x="232652" y="164277"/>
                  </a:lnTo>
                  <a:lnTo>
                    <a:pt x="235699" y="158738"/>
                  </a:lnTo>
                  <a:lnTo>
                    <a:pt x="238086" y="157052"/>
                  </a:lnTo>
                  <a:lnTo>
                    <a:pt x="242704" y="156476"/>
                  </a:lnTo>
                  <a:lnTo>
                    <a:pt x="243479" y="155723"/>
                  </a:lnTo>
                  <a:lnTo>
                    <a:pt x="243887" y="153136"/>
                  </a:lnTo>
                  <a:lnTo>
                    <a:pt x="244945" y="152466"/>
                  </a:lnTo>
                  <a:lnTo>
                    <a:pt x="248002" y="147911"/>
                  </a:lnTo>
                  <a:lnTo>
                    <a:pt x="252788" y="145911"/>
                  </a:lnTo>
                  <a:lnTo>
                    <a:pt x="252976" y="140100"/>
                  </a:lnTo>
                  <a:lnTo>
                    <a:pt x="256714" y="137576"/>
                  </a:lnTo>
                  <a:lnTo>
                    <a:pt x="256233" y="132844"/>
                  </a:lnTo>
                  <a:lnTo>
                    <a:pt x="261573" y="127566"/>
                  </a:lnTo>
                  <a:lnTo>
                    <a:pt x="263258" y="124341"/>
                  </a:lnTo>
                  <a:lnTo>
                    <a:pt x="266944" y="120121"/>
                  </a:lnTo>
                  <a:lnTo>
                    <a:pt x="266798" y="118488"/>
                  </a:lnTo>
                  <a:lnTo>
                    <a:pt x="269164" y="115001"/>
                  </a:lnTo>
                  <a:lnTo>
                    <a:pt x="268389" y="110593"/>
                  </a:lnTo>
                  <a:lnTo>
                    <a:pt x="272337" y="103986"/>
                  </a:lnTo>
                  <a:lnTo>
                    <a:pt x="272588" y="99986"/>
                  </a:lnTo>
                  <a:lnTo>
                    <a:pt x="275373" y="95714"/>
                  </a:lnTo>
                  <a:lnTo>
                    <a:pt x="275614" y="92510"/>
                  </a:lnTo>
                  <a:lnTo>
                    <a:pt x="275509" y="89850"/>
                  </a:lnTo>
                  <a:lnTo>
                    <a:pt x="278284" y="87316"/>
                  </a:lnTo>
                  <a:lnTo>
                    <a:pt x="278504" y="83222"/>
                  </a:lnTo>
                  <a:lnTo>
                    <a:pt x="279405" y="80332"/>
                  </a:lnTo>
                  <a:lnTo>
                    <a:pt x="279384" y="78793"/>
                  </a:lnTo>
                  <a:lnTo>
                    <a:pt x="277562" y="75924"/>
                  </a:lnTo>
                  <a:lnTo>
                    <a:pt x="277394" y="74531"/>
                  </a:lnTo>
                  <a:lnTo>
                    <a:pt x="279363" y="71987"/>
                  </a:lnTo>
                  <a:lnTo>
                    <a:pt x="279101" y="65903"/>
                  </a:lnTo>
                  <a:lnTo>
                    <a:pt x="278347" y="62752"/>
                  </a:lnTo>
                  <a:lnTo>
                    <a:pt x="277876" y="57799"/>
                  </a:lnTo>
                  <a:lnTo>
                    <a:pt x="279090" y="55139"/>
                  </a:lnTo>
                  <a:lnTo>
                    <a:pt x="279080" y="53485"/>
                  </a:lnTo>
                  <a:lnTo>
                    <a:pt x="277269" y="50281"/>
                  </a:lnTo>
                  <a:lnTo>
                    <a:pt x="277677" y="48501"/>
                  </a:lnTo>
                  <a:lnTo>
                    <a:pt x="276347" y="42815"/>
                  </a:lnTo>
                  <a:lnTo>
                    <a:pt x="272379" y="34815"/>
                  </a:lnTo>
                  <a:lnTo>
                    <a:pt x="271887" y="34250"/>
                  </a:lnTo>
                  <a:lnTo>
                    <a:pt x="272243" y="31056"/>
                  </a:lnTo>
                  <a:lnTo>
                    <a:pt x="269436" y="27601"/>
                  </a:lnTo>
                  <a:lnTo>
                    <a:pt x="267489" y="26449"/>
                  </a:lnTo>
                  <a:lnTo>
                    <a:pt x="267771" y="23810"/>
                  </a:lnTo>
                  <a:lnTo>
                    <a:pt x="263541" y="20522"/>
                  </a:lnTo>
                  <a:lnTo>
                    <a:pt x="262190" y="17454"/>
                  </a:lnTo>
                  <a:lnTo>
                    <a:pt x="256599" y="13214"/>
                  </a:lnTo>
                  <a:lnTo>
                    <a:pt x="254505" y="10093"/>
                  </a:lnTo>
                  <a:lnTo>
                    <a:pt x="249573" y="4334"/>
                  </a:lnTo>
                  <a:lnTo>
                    <a:pt x="247144" y="1162"/>
                  </a:lnTo>
                  <a:lnTo>
                    <a:pt x="243144" y="0"/>
                  </a:lnTo>
                  <a:close/>
                </a:path>
              </a:pathLst>
            </a:custGeom>
            <a:solidFill>
              <a:srgbClr val="E2D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8585811" y="7731243"/>
              <a:ext cx="296545" cy="196850"/>
            </a:xfrm>
            <a:custGeom>
              <a:avLst/>
              <a:gdLst/>
              <a:ahLst/>
              <a:cxnLst/>
              <a:rect l="l" t="t" r="r" b="b"/>
              <a:pathLst>
                <a:path w="296544" h="196850">
                  <a:moveTo>
                    <a:pt x="2240" y="156210"/>
                  </a:moveTo>
                  <a:lnTo>
                    <a:pt x="0" y="156210"/>
                  </a:lnTo>
                  <a:lnTo>
                    <a:pt x="1549" y="158750"/>
                  </a:lnTo>
                  <a:lnTo>
                    <a:pt x="4062" y="158750"/>
                  </a:lnTo>
                  <a:lnTo>
                    <a:pt x="8701" y="161290"/>
                  </a:lnTo>
                  <a:lnTo>
                    <a:pt x="10994" y="161290"/>
                  </a:lnTo>
                  <a:lnTo>
                    <a:pt x="14900" y="165100"/>
                  </a:lnTo>
                  <a:lnTo>
                    <a:pt x="17999" y="166370"/>
                  </a:lnTo>
                  <a:lnTo>
                    <a:pt x="23391" y="167640"/>
                  </a:lnTo>
                  <a:lnTo>
                    <a:pt x="25182" y="170180"/>
                  </a:lnTo>
                  <a:lnTo>
                    <a:pt x="29046" y="171450"/>
                  </a:lnTo>
                  <a:lnTo>
                    <a:pt x="30040" y="172720"/>
                  </a:lnTo>
                  <a:lnTo>
                    <a:pt x="34061" y="172720"/>
                  </a:lnTo>
                  <a:lnTo>
                    <a:pt x="34972" y="173990"/>
                  </a:lnTo>
                  <a:lnTo>
                    <a:pt x="35150" y="173990"/>
                  </a:lnTo>
                  <a:lnTo>
                    <a:pt x="39674" y="175260"/>
                  </a:lnTo>
                  <a:lnTo>
                    <a:pt x="43150" y="177800"/>
                  </a:lnTo>
                  <a:lnTo>
                    <a:pt x="51726" y="181610"/>
                  </a:lnTo>
                  <a:lnTo>
                    <a:pt x="56699" y="184150"/>
                  </a:lnTo>
                  <a:lnTo>
                    <a:pt x="63265" y="187960"/>
                  </a:lnTo>
                  <a:lnTo>
                    <a:pt x="65956" y="189230"/>
                  </a:lnTo>
                  <a:lnTo>
                    <a:pt x="70154" y="189230"/>
                  </a:lnTo>
                  <a:lnTo>
                    <a:pt x="74385" y="190500"/>
                  </a:lnTo>
                  <a:lnTo>
                    <a:pt x="77809" y="191770"/>
                  </a:lnTo>
                  <a:lnTo>
                    <a:pt x="82196" y="193040"/>
                  </a:lnTo>
                  <a:lnTo>
                    <a:pt x="87882" y="194310"/>
                  </a:lnTo>
                  <a:lnTo>
                    <a:pt x="96342" y="196850"/>
                  </a:lnTo>
                  <a:lnTo>
                    <a:pt x="103661" y="195580"/>
                  </a:lnTo>
                  <a:lnTo>
                    <a:pt x="106185" y="195580"/>
                  </a:lnTo>
                  <a:lnTo>
                    <a:pt x="104080" y="194310"/>
                  </a:lnTo>
                  <a:lnTo>
                    <a:pt x="95347" y="194310"/>
                  </a:lnTo>
                  <a:lnTo>
                    <a:pt x="84814" y="191770"/>
                  </a:lnTo>
                  <a:lnTo>
                    <a:pt x="76039" y="189230"/>
                  </a:lnTo>
                  <a:lnTo>
                    <a:pt x="71275" y="186690"/>
                  </a:lnTo>
                  <a:lnTo>
                    <a:pt x="62521" y="185420"/>
                  </a:lnTo>
                  <a:lnTo>
                    <a:pt x="60186" y="184150"/>
                  </a:lnTo>
                  <a:lnTo>
                    <a:pt x="56249" y="181610"/>
                  </a:lnTo>
                  <a:lnTo>
                    <a:pt x="55108" y="180340"/>
                  </a:lnTo>
                  <a:lnTo>
                    <a:pt x="50867" y="180340"/>
                  </a:lnTo>
                  <a:lnTo>
                    <a:pt x="48239" y="179070"/>
                  </a:lnTo>
                  <a:lnTo>
                    <a:pt x="45747" y="177800"/>
                  </a:lnTo>
                  <a:lnTo>
                    <a:pt x="43935" y="177800"/>
                  </a:lnTo>
                  <a:lnTo>
                    <a:pt x="42386" y="176530"/>
                  </a:lnTo>
                  <a:lnTo>
                    <a:pt x="40920" y="175260"/>
                  </a:lnTo>
                  <a:lnTo>
                    <a:pt x="38731" y="173990"/>
                  </a:lnTo>
                  <a:lnTo>
                    <a:pt x="35841" y="172720"/>
                  </a:lnTo>
                  <a:lnTo>
                    <a:pt x="33642" y="171450"/>
                  </a:lnTo>
                  <a:lnTo>
                    <a:pt x="30114" y="171450"/>
                  </a:lnTo>
                  <a:lnTo>
                    <a:pt x="27800" y="168910"/>
                  </a:lnTo>
                  <a:lnTo>
                    <a:pt x="25025" y="167640"/>
                  </a:lnTo>
                  <a:lnTo>
                    <a:pt x="24187" y="166370"/>
                  </a:lnTo>
                  <a:lnTo>
                    <a:pt x="22145" y="166370"/>
                  </a:lnTo>
                  <a:lnTo>
                    <a:pt x="20104" y="165100"/>
                  </a:lnTo>
                  <a:lnTo>
                    <a:pt x="17842" y="163830"/>
                  </a:lnTo>
                  <a:lnTo>
                    <a:pt x="15371" y="162560"/>
                  </a:lnTo>
                  <a:lnTo>
                    <a:pt x="14010" y="162560"/>
                  </a:lnTo>
                  <a:lnTo>
                    <a:pt x="13413" y="161290"/>
                  </a:lnTo>
                  <a:lnTo>
                    <a:pt x="11465" y="160020"/>
                  </a:lnTo>
                  <a:lnTo>
                    <a:pt x="9727" y="160020"/>
                  </a:lnTo>
                  <a:lnTo>
                    <a:pt x="7758" y="158750"/>
                  </a:lnTo>
                  <a:lnTo>
                    <a:pt x="6167" y="157480"/>
                  </a:lnTo>
                  <a:lnTo>
                    <a:pt x="4062" y="157480"/>
                  </a:lnTo>
                  <a:lnTo>
                    <a:pt x="2240" y="156210"/>
                  </a:lnTo>
                  <a:close/>
                </a:path>
                <a:path w="296544" h="196850">
                  <a:moveTo>
                    <a:pt x="109829" y="195580"/>
                  </a:moveTo>
                  <a:lnTo>
                    <a:pt x="105085" y="195580"/>
                  </a:lnTo>
                  <a:lnTo>
                    <a:pt x="108174" y="196850"/>
                  </a:lnTo>
                  <a:lnTo>
                    <a:pt x="109829" y="195580"/>
                  </a:lnTo>
                  <a:close/>
                </a:path>
                <a:path w="296544" h="196850">
                  <a:moveTo>
                    <a:pt x="121744" y="195580"/>
                  </a:moveTo>
                  <a:lnTo>
                    <a:pt x="115556" y="195580"/>
                  </a:lnTo>
                  <a:lnTo>
                    <a:pt x="118729" y="196850"/>
                  </a:lnTo>
                  <a:lnTo>
                    <a:pt x="119755" y="196850"/>
                  </a:lnTo>
                  <a:lnTo>
                    <a:pt x="121744" y="195580"/>
                  </a:lnTo>
                  <a:close/>
                </a:path>
                <a:path w="296544" h="196850">
                  <a:moveTo>
                    <a:pt x="123148" y="194310"/>
                  </a:moveTo>
                  <a:lnTo>
                    <a:pt x="117535" y="195580"/>
                  </a:lnTo>
                  <a:lnTo>
                    <a:pt x="122697" y="195580"/>
                  </a:lnTo>
                  <a:lnTo>
                    <a:pt x="125420" y="196850"/>
                  </a:lnTo>
                  <a:lnTo>
                    <a:pt x="127147" y="196850"/>
                  </a:lnTo>
                  <a:lnTo>
                    <a:pt x="127387" y="196764"/>
                  </a:lnTo>
                  <a:lnTo>
                    <a:pt x="123148" y="194310"/>
                  </a:lnTo>
                  <a:close/>
                </a:path>
                <a:path w="296544" h="196850">
                  <a:moveTo>
                    <a:pt x="127739" y="196639"/>
                  </a:moveTo>
                  <a:lnTo>
                    <a:pt x="127387" y="196764"/>
                  </a:lnTo>
                  <a:lnTo>
                    <a:pt x="127535" y="196850"/>
                  </a:lnTo>
                  <a:lnTo>
                    <a:pt x="127739" y="196639"/>
                  </a:lnTo>
                  <a:close/>
                </a:path>
                <a:path w="296544" h="196850">
                  <a:moveTo>
                    <a:pt x="136529" y="195580"/>
                  </a:moveTo>
                  <a:lnTo>
                    <a:pt x="132414" y="195580"/>
                  </a:lnTo>
                  <a:lnTo>
                    <a:pt x="135221" y="196850"/>
                  </a:lnTo>
                  <a:lnTo>
                    <a:pt x="136529" y="195580"/>
                  </a:lnTo>
                  <a:close/>
                </a:path>
                <a:path w="296544" h="196850">
                  <a:moveTo>
                    <a:pt x="131849" y="193040"/>
                  </a:moveTo>
                  <a:lnTo>
                    <a:pt x="131231" y="193040"/>
                  </a:lnTo>
                  <a:lnTo>
                    <a:pt x="127739" y="196639"/>
                  </a:lnTo>
                  <a:lnTo>
                    <a:pt x="130718" y="195580"/>
                  </a:lnTo>
                  <a:lnTo>
                    <a:pt x="136529" y="195580"/>
                  </a:lnTo>
                  <a:lnTo>
                    <a:pt x="140100" y="194310"/>
                  </a:lnTo>
                  <a:lnTo>
                    <a:pt x="134184" y="194310"/>
                  </a:lnTo>
                  <a:lnTo>
                    <a:pt x="131849" y="193040"/>
                  </a:lnTo>
                  <a:close/>
                </a:path>
                <a:path w="296544" h="196850">
                  <a:moveTo>
                    <a:pt x="111640" y="193040"/>
                  </a:moveTo>
                  <a:lnTo>
                    <a:pt x="109933" y="193040"/>
                  </a:lnTo>
                  <a:lnTo>
                    <a:pt x="106185" y="195580"/>
                  </a:lnTo>
                  <a:lnTo>
                    <a:pt x="117535" y="195580"/>
                  </a:lnTo>
                  <a:lnTo>
                    <a:pt x="115431" y="194310"/>
                  </a:lnTo>
                  <a:lnTo>
                    <a:pt x="111640" y="193040"/>
                  </a:lnTo>
                  <a:close/>
                </a:path>
                <a:path w="296544" h="196850">
                  <a:moveTo>
                    <a:pt x="149325" y="193040"/>
                  </a:moveTo>
                  <a:lnTo>
                    <a:pt x="138142" y="193040"/>
                  </a:lnTo>
                  <a:lnTo>
                    <a:pt x="136121" y="194310"/>
                  </a:lnTo>
                  <a:lnTo>
                    <a:pt x="146278" y="194310"/>
                  </a:lnTo>
                  <a:lnTo>
                    <a:pt x="149325" y="193040"/>
                  </a:lnTo>
                  <a:close/>
                </a:path>
                <a:path w="296544" h="196850">
                  <a:moveTo>
                    <a:pt x="144749" y="191770"/>
                  </a:moveTo>
                  <a:lnTo>
                    <a:pt x="143472" y="191770"/>
                  </a:lnTo>
                  <a:lnTo>
                    <a:pt x="140152" y="193040"/>
                  </a:lnTo>
                  <a:lnTo>
                    <a:pt x="147147" y="193040"/>
                  </a:lnTo>
                  <a:lnTo>
                    <a:pt x="144749" y="191770"/>
                  </a:lnTo>
                  <a:close/>
                </a:path>
                <a:path w="296544" h="196850">
                  <a:moveTo>
                    <a:pt x="223480" y="154940"/>
                  </a:moveTo>
                  <a:lnTo>
                    <a:pt x="222244" y="156210"/>
                  </a:lnTo>
                  <a:lnTo>
                    <a:pt x="220317" y="160020"/>
                  </a:lnTo>
                  <a:lnTo>
                    <a:pt x="218475" y="161290"/>
                  </a:lnTo>
                  <a:lnTo>
                    <a:pt x="211700" y="162560"/>
                  </a:lnTo>
                  <a:lnTo>
                    <a:pt x="208559" y="165100"/>
                  </a:lnTo>
                  <a:lnTo>
                    <a:pt x="205899" y="168910"/>
                  </a:lnTo>
                  <a:lnTo>
                    <a:pt x="202737" y="168910"/>
                  </a:lnTo>
                  <a:lnTo>
                    <a:pt x="201501" y="170180"/>
                  </a:lnTo>
                  <a:lnTo>
                    <a:pt x="199522" y="172720"/>
                  </a:lnTo>
                  <a:lnTo>
                    <a:pt x="198067" y="173990"/>
                  </a:lnTo>
                  <a:lnTo>
                    <a:pt x="194632" y="175260"/>
                  </a:lnTo>
                  <a:lnTo>
                    <a:pt x="193030" y="176530"/>
                  </a:lnTo>
                  <a:lnTo>
                    <a:pt x="190015" y="179070"/>
                  </a:lnTo>
                  <a:lnTo>
                    <a:pt x="185711" y="179070"/>
                  </a:lnTo>
                  <a:lnTo>
                    <a:pt x="183962" y="180340"/>
                  </a:lnTo>
                  <a:lnTo>
                    <a:pt x="180245" y="181610"/>
                  </a:lnTo>
                  <a:lnTo>
                    <a:pt x="178245" y="182880"/>
                  </a:lnTo>
                  <a:lnTo>
                    <a:pt x="173732" y="182880"/>
                  </a:lnTo>
                  <a:lnTo>
                    <a:pt x="173722" y="185420"/>
                  </a:lnTo>
                  <a:lnTo>
                    <a:pt x="167659" y="185420"/>
                  </a:lnTo>
                  <a:lnTo>
                    <a:pt x="163021" y="187960"/>
                  </a:lnTo>
                  <a:lnTo>
                    <a:pt x="160633" y="189230"/>
                  </a:lnTo>
                  <a:lnTo>
                    <a:pt x="156309" y="189230"/>
                  </a:lnTo>
                  <a:lnTo>
                    <a:pt x="155000" y="190500"/>
                  </a:lnTo>
                  <a:lnTo>
                    <a:pt x="150047" y="190500"/>
                  </a:lnTo>
                  <a:lnTo>
                    <a:pt x="148100" y="193040"/>
                  </a:lnTo>
                  <a:lnTo>
                    <a:pt x="157220" y="193040"/>
                  </a:lnTo>
                  <a:lnTo>
                    <a:pt x="159324" y="191770"/>
                  </a:lnTo>
                  <a:lnTo>
                    <a:pt x="162330" y="191770"/>
                  </a:lnTo>
                  <a:lnTo>
                    <a:pt x="163963" y="189230"/>
                  </a:lnTo>
                  <a:lnTo>
                    <a:pt x="160633" y="189230"/>
                  </a:lnTo>
                  <a:lnTo>
                    <a:pt x="156979" y="187960"/>
                  </a:lnTo>
                  <a:lnTo>
                    <a:pt x="164780" y="187960"/>
                  </a:lnTo>
                  <a:lnTo>
                    <a:pt x="167565" y="186690"/>
                  </a:lnTo>
                  <a:lnTo>
                    <a:pt x="176200" y="186690"/>
                  </a:lnTo>
                  <a:lnTo>
                    <a:pt x="177181" y="185420"/>
                  </a:lnTo>
                  <a:lnTo>
                    <a:pt x="172916" y="185420"/>
                  </a:lnTo>
                  <a:lnTo>
                    <a:pt x="169785" y="184150"/>
                  </a:lnTo>
                  <a:lnTo>
                    <a:pt x="182308" y="184150"/>
                  </a:lnTo>
                  <a:lnTo>
                    <a:pt x="185135" y="181610"/>
                  </a:lnTo>
                  <a:lnTo>
                    <a:pt x="188643" y="181610"/>
                  </a:lnTo>
                  <a:lnTo>
                    <a:pt x="194056" y="177800"/>
                  </a:lnTo>
                  <a:lnTo>
                    <a:pt x="197459" y="176530"/>
                  </a:lnTo>
                  <a:lnTo>
                    <a:pt x="203177" y="171450"/>
                  </a:lnTo>
                  <a:lnTo>
                    <a:pt x="207512" y="171450"/>
                  </a:lnTo>
                  <a:lnTo>
                    <a:pt x="210883" y="166370"/>
                  </a:lnTo>
                  <a:lnTo>
                    <a:pt x="213291" y="166370"/>
                  </a:lnTo>
                  <a:lnTo>
                    <a:pt x="217019" y="162560"/>
                  </a:lnTo>
                  <a:lnTo>
                    <a:pt x="219993" y="162560"/>
                  </a:lnTo>
                  <a:lnTo>
                    <a:pt x="224621" y="158750"/>
                  </a:lnTo>
                  <a:lnTo>
                    <a:pt x="227312" y="157480"/>
                  </a:lnTo>
                  <a:lnTo>
                    <a:pt x="230181" y="156210"/>
                  </a:lnTo>
                  <a:lnTo>
                    <a:pt x="226663" y="156210"/>
                  </a:lnTo>
                  <a:lnTo>
                    <a:pt x="223480" y="154940"/>
                  </a:lnTo>
                  <a:close/>
                </a:path>
                <a:path w="296544" h="196850">
                  <a:moveTo>
                    <a:pt x="176200" y="186690"/>
                  </a:moveTo>
                  <a:lnTo>
                    <a:pt x="167565" y="186690"/>
                  </a:lnTo>
                  <a:lnTo>
                    <a:pt x="173282" y="187960"/>
                  </a:lnTo>
                  <a:lnTo>
                    <a:pt x="175219" y="187960"/>
                  </a:lnTo>
                  <a:lnTo>
                    <a:pt x="176200" y="186690"/>
                  </a:lnTo>
                  <a:close/>
                </a:path>
                <a:path w="296544" h="196850">
                  <a:moveTo>
                    <a:pt x="230550" y="151675"/>
                  </a:moveTo>
                  <a:lnTo>
                    <a:pt x="228390" y="153670"/>
                  </a:lnTo>
                  <a:lnTo>
                    <a:pt x="227385" y="156210"/>
                  </a:lnTo>
                  <a:lnTo>
                    <a:pt x="230568" y="156210"/>
                  </a:lnTo>
                  <a:lnTo>
                    <a:pt x="230550" y="151675"/>
                  </a:lnTo>
                  <a:close/>
                </a:path>
                <a:path w="296544" h="196850">
                  <a:moveTo>
                    <a:pt x="231480" y="150816"/>
                  </a:moveTo>
                  <a:lnTo>
                    <a:pt x="230547" y="151130"/>
                  </a:lnTo>
                  <a:lnTo>
                    <a:pt x="230550" y="151675"/>
                  </a:lnTo>
                  <a:lnTo>
                    <a:pt x="231480" y="150816"/>
                  </a:lnTo>
                  <a:close/>
                </a:path>
                <a:path w="296544" h="196850">
                  <a:moveTo>
                    <a:pt x="250767" y="135890"/>
                  </a:moveTo>
                  <a:lnTo>
                    <a:pt x="247636" y="135890"/>
                  </a:lnTo>
                  <a:lnTo>
                    <a:pt x="246076" y="137160"/>
                  </a:lnTo>
                  <a:lnTo>
                    <a:pt x="245406" y="138430"/>
                  </a:lnTo>
                  <a:lnTo>
                    <a:pt x="242830" y="139700"/>
                  </a:lnTo>
                  <a:lnTo>
                    <a:pt x="242202" y="139700"/>
                  </a:lnTo>
                  <a:lnTo>
                    <a:pt x="242338" y="142240"/>
                  </a:lnTo>
                  <a:lnTo>
                    <a:pt x="241793" y="143510"/>
                  </a:lnTo>
                  <a:lnTo>
                    <a:pt x="236055" y="143510"/>
                  </a:lnTo>
                  <a:lnTo>
                    <a:pt x="234233" y="148590"/>
                  </a:lnTo>
                  <a:lnTo>
                    <a:pt x="232516" y="149860"/>
                  </a:lnTo>
                  <a:lnTo>
                    <a:pt x="231480" y="150816"/>
                  </a:lnTo>
                  <a:lnTo>
                    <a:pt x="234327" y="149860"/>
                  </a:lnTo>
                  <a:lnTo>
                    <a:pt x="238516" y="148590"/>
                  </a:lnTo>
                  <a:lnTo>
                    <a:pt x="239312" y="148590"/>
                  </a:lnTo>
                  <a:lnTo>
                    <a:pt x="239867" y="146050"/>
                  </a:lnTo>
                  <a:lnTo>
                    <a:pt x="241008" y="144780"/>
                  </a:lnTo>
                  <a:lnTo>
                    <a:pt x="244777" y="144780"/>
                  </a:lnTo>
                  <a:lnTo>
                    <a:pt x="243877" y="142240"/>
                  </a:lnTo>
                  <a:lnTo>
                    <a:pt x="244547" y="140970"/>
                  </a:lnTo>
                  <a:lnTo>
                    <a:pt x="247112" y="139700"/>
                  </a:lnTo>
                  <a:lnTo>
                    <a:pt x="249311" y="138430"/>
                  </a:lnTo>
                  <a:lnTo>
                    <a:pt x="250767" y="135890"/>
                  </a:lnTo>
                  <a:close/>
                </a:path>
                <a:path w="296544" h="196850">
                  <a:moveTo>
                    <a:pt x="244777" y="144780"/>
                  </a:moveTo>
                  <a:lnTo>
                    <a:pt x="241008" y="144780"/>
                  </a:lnTo>
                  <a:lnTo>
                    <a:pt x="244306" y="146050"/>
                  </a:lnTo>
                  <a:lnTo>
                    <a:pt x="244777" y="144780"/>
                  </a:lnTo>
                  <a:close/>
                </a:path>
                <a:path w="296544" h="196850">
                  <a:moveTo>
                    <a:pt x="264923" y="120650"/>
                  </a:moveTo>
                  <a:lnTo>
                    <a:pt x="260180" y="120650"/>
                  </a:lnTo>
                  <a:lnTo>
                    <a:pt x="256913" y="125730"/>
                  </a:lnTo>
                  <a:lnTo>
                    <a:pt x="255908" y="128270"/>
                  </a:lnTo>
                  <a:lnTo>
                    <a:pt x="251573" y="128270"/>
                  </a:lnTo>
                  <a:lnTo>
                    <a:pt x="251238" y="130810"/>
                  </a:lnTo>
                  <a:lnTo>
                    <a:pt x="250170" y="132080"/>
                  </a:lnTo>
                  <a:lnTo>
                    <a:pt x="246756" y="132080"/>
                  </a:lnTo>
                  <a:lnTo>
                    <a:pt x="246390" y="133350"/>
                  </a:lnTo>
                  <a:lnTo>
                    <a:pt x="247992" y="135890"/>
                  </a:lnTo>
                  <a:lnTo>
                    <a:pt x="251311" y="135890"/>
                  </a:lnTo>
                  <a:lnTo>
                    <a:pt x="252526" y="134620"/>
                  </a:lnTo>
                  <a:lnTo>
                    <a:pt x="253008" y="134620"/>
                  </a:lnTo>
                  <a:lnTo>
                    <a:pt x="252295" y="132080"/>
                  </a:lnTo>
                  <a:lnTo>
                    <a:pt x="253426" y="130810"/>
                  </a:lnTo>
                  <a:lnTo>
                    <a:pt x="256191" y="129540"/>
                  </a:lnTo>
                  <a:lnTo>
                    <a:pt x="257217" y="128270"/>
                  </a:lnTo>
                  <a:lnTo>
                    <a:pt x="259070" y="125730"/>
                  </a:lnTo>
                  <a:lnTo>
                    <a:pt x="259761" y="123190"/>
                  </a:lnTo>
                  <a:lnTo>
                    <a:pt x="263457" y="121920"/>
                  </a:lnTo>
                  <a:lnTo>
                    <a:pt x="264923" y="120650"/>
                  </a:lnTo>
                  <a:close/>
                </a:path>
                <a:path w="296544" h="196850">
                  <a:moveTo>
                    <a:pt x="283289" y="0"/>
                  </a:moveTo>
                  <a:lnTo>
                    <a:pt x="281781" y="0"/>
                  </a:lnTo>
                  <a:lnTo>
                    <a:pt x="282316" y="2540"/>
                  </a:lnTo>
                  <a:lnTo>
                    <a:pt x="285635" y="8890"/>
                  </a:lnTo>
                  <a:lnTo>
                    <a:pt x="286891" y="10160"/>
                  </a:lnTo>
                  <a:lnTo>
                    <a:pt x="288336" y="12700"/>
                  </a:lnTo>
                  <a:lnTo>
                    <a:pt x="287582" y="16510"/>
                  </a:lnTo>
                  <a:lnTo>
                    <a:pt x="288954" y="17780"/>
                  </a:lnTo>
                  <a:lnTo>
                    <a:pt x="291320" y="21590"/>
                  </a:lnTo>
                  <a:lnTo>
                    <a:pt x="291708" y="22860"/>
                  </a:lnTo>
                  <a:lnTo>
                    <a:pt x="290577" y="26670"/>
                  </a:lnTo>
                  <a:lnTo>
                    <a:pt x="291048" y="27940"/>
                  </a:lnTo>
                  <a:lnTo>
                    <a:pt x="293226" y="31750"/>
                  </a:lnTo>
                  <a:lnTo>
                    <a:pt x="293676" y="34290"/>
                  </a:lnTo>
                  <a:lnTo>
                    <a:pt x="292399" y="39370"/>
                  </a:lnTo>
                  <a:lnTo>
                    <a:pt x="290954" y="41910"/>
                  </a:lnTo>
                  <a:lnTo>
                    <a:pt x="292776" y="45720"/>
                  </a:lnTo>
                  <a:lnTo>
                    <a:pt x="290504" y="50800"/>
                  </a:lnTo>
                  <a:lnTo>
                    <a:pt x="292671" y="54610"/>
                  </a:lnTo>
                  <a:lnTo>
                    <a:pt x="290326" y="62230"/>
                  </a:lnTo>
                  <a:lnTo>
                    <a:pt x="290493" y="64770"/>
                  </a:lnTo>
                  <a:lnTo>
                    <a:pt x="290650" y="68580"/>
                  </a:lnTo>
                  <a:lnTo>
                    <a:pt x="289635" y="71120"/>
                  </a:lnTo>
                  <a:lnTo>
                    <a:pt x="286755" y="73660"/>
                  </a:lnTo>
                  <a:lnTo>
                    <a:pt x="284651" y="76200"/>
                  </a:lnTo>
                  <a:lnTo>
                    <a:pt x="280829" y="80010"/>
                  </a:lnTo>
                  <a:lnTo>
                    <a:pt x="280274" y="81280"/>
                  </a:lnTo>
                  <a:lnTo>
                    <a:pt x="280483" y="83820"/>
                  </a:lnTo>
                  <a:lnTo>
                    <a:pt x="280808" y="85090"/>
                  </a:lnTo>
                  <a:lnTo>
                    <a:pt x="278263" y="87630"/>
                  </a:lnTo>
                  <a:lnTo>
                    <a:pt x="279604" y="88900"/>
                  </a:lnTo>
                  <a:lnTo>
                    <a:pt x="280263" y="92710"/>
                  </a:lnTo>
                  <a:lnTo>
                    <a:pt x="279122" y="93980"/>
                  </a:lnTo>
                  <a:lnTo>
                    <a:pt x="275185" y="95250"/>
                  </a:lnTo>
                  <a:lnTo>
                    <a:pt x="274159" y="96520"/>
                  </a:lnTo>
                  <a:lnTo>
                    <a:pt x="273363" y="100330"/>
                  </a:lnTo>
                  <a:lnTo>
                    <a:pt x="271625" y="101600"/>
                  </a:lnTo>
                  <a:lnTo>
                    <a:pt x="272263" y="105410"/>
                  </a:lnTo>
                  <a:lnTo>
                    <a:pt x="271949" y="105410"/>
                  </a:lnTo>
                  <a:lnTo>
                    <a:pt x="268379" y="110490"/>
                  </a:lnTo>
                  <a:lnTo>
                    <a:pt x="265018" y="114300"/>
                  </a:lnTo>
                  <a:lnTo>
                    <a:pt x="263248" y="120650"/>
                  </a:lnTo>
                  <a:lnTo>
                    <a:pt x="267384" y="120650"/>
                  </a:lnTo>
                  <a:lnTo>
                    <a:pt x="267604" y="119380"/>
                  </a:lnTo>
                  <a:lnTo>
                    <a:pt x="266096" y="118110"/>
                  </a:lnTo>
                  <a:lnTo>
                    <a:pt x="267478" y="118110"/>
                  </a:lnTo>
                  <a:lnTo>
                    <a:pt x="267583" y="113030"/>
                  </a:lnTo>
                  <a:lnTo>
                    <a:pt x="270777" y="110490"/>
                  </a:lnTo>
                  <a:lnTo>
                    <a:pt x="273394" y="105410"/>
                  </a:lnTo>
                  <a:lnTo>
                    <a:pt x="274096" y="104140"/>
                  </a:lnTo>
                  <a:lnTo>
                    <a:pt x="276190" y="102870"/>
                  </a:lnTo>
                  <a:lnTo>
                    <a:pt x="276420" y="102870"/>
                  </a:lnTo>
                  <a:lnTo>
                    <a:pt x="274567" y="100330"/>
                  </a:lnTo>
                  <a:lnTo>
                    <a:pt x="276263" y="100330"/>
                  </a:lnTo>
                  <a:lnTo>
                    <a:pt x="277991" y="99060"/>
                  </a:lnTo>
                  <a:lnTo>
                    <a:pt x="278703" y="99060"/>
                  </a:lnTo>
                  <a:lnTo>
                    <a:pt x="279237" y="96520"/>
                  </a:lnTo>
                  <a:lnTo>
                    <a:pt x="279656" y="93980"/>
                  </a:lnTo>
                  <a:lnTo>
                    <a:pt x="282127" y="93980"/>
                  </a:lnTo>
                  <a:lnTo>
                    <a:pt x="281792" y="91440"/>
                  </a:lnTo>
                  <a:lnTo>
                    <a:pt x="282420" y="90170"/>
                  </a:lnTo>
                  <a:lnTo>
                    <a:pt x="282577" y="87630"/>
                  </a:lnTo>
                  <a:lnTo>
                    <a:pt x="282043" y="87630"/>
                  </a:lnTo>
                  <a:lnTo>
                    <a:pt x="283855" y="85090"/>
                  </a:lnTo>
                  <a:lnTo>
                    <a:pt x="284671" y="83820"/>
                  </a:lnTo>
                  <a:lnTo>
                    <a:pt x="285069" y="80010"/>
                  </a:lnTo>
                  <a:lnTo>
                    <a:pt x="286839" y="78740"/>
                  </a:lnTo>
                  <a:lnTo>
                    <a:pt x="288294" y="76200"/>
                  </a:lnTo>
                  <a:lnTo>
                    <a:pt x="289687" y="76200"/>
                  </a:lnTo>
                  <a:lnTo>
                    <a:pt x="288441" y="74930"/>
                  </a:lnTo>
                  <a:lnTo>
                    <a:pt x="291896" y="74930"/>
                  </a:lnTo>
                  <a:lnTo>
                    <a:pt x="290640" y="71120"/>
                  </a:lnTo>
                  <a:lnTo>
                    <a:pt x="292755" y="69850"/>
                  </a:lnTo>
                  <a:lnTo>
                    <a:pt x="292221" y="68580"/>
                  </a:lnTo>
                  <a:lnTo>
                    <a:pt x="292849" y="67310"/>
                  </a:lnTo>
                  <a:lnTo>
                    <a:pt x="292902" y="64770"/>
                  </a:lnTo>
                  <a:lnTo>
                    <a:pt x="292399" y="64770"/>
                  </a:lnTo>
                  <a:lnTo>
                    <a:pt x="291917" y="63500"/>
                  </a:lnTo>
                  <a:lnTo>
                    <a:pt x="292776" y="62230"/>
                  </a:lnTo>
                  <a:lnTo>
                    <a:pt x="293027" y="60960"/>
                  </a:lnTo>
                  <a:lnTo>
                    <a:pt x="293258" y="57150"/>
                  </a:lnTo>
                  <a:lnTo>
                    <a:pt x="293603" y="54610"/>
                  </a:lnTo>
                  <a:lnTo>
                    <a:pt x="292996" y="49530"/>
                  </a:lnTo>
                  <a:lnTo>
                    <a:pt x="293394" y="48260"/>
                  </a:lnTo>
                  <a:lnTo>
                    <a:pt x="295415" y="46990"/>
                  </a:lnTo>
                  <a:lnTo>
                    <a:pt x="295959" y="45720"/>
                  </a:lnTo>
                  <a:lnTo>
                    <a:pt x="294001" y="43180"/>
                  </a:lnTo>
                  <a:lnTo>
                    <a:pt x="293823" y="43180"/>
                  </a:lnTo>
                  <a:lnTo>
                    <a:pt x="295739" y="38100"/>
                  </a:lnTo>
                  <a:lnTo>
                    <a:pt x="293875" y="33020"/>
                  </a:lnTo>
                  <a:lnTo>
                    <a:pt x="293226" y="24130"/>
                  </a:lnTo>
                  <a:lnTo>
                    <a:pt x="292451" y="20320"/>
                  </a:lnTo>
                  <a:lnTo>
                    <a:pt x="288483" y="15240"/>
                  </a:lnTo>
                  <a:lnTo>
                    <a:pt x="289352" y="11430"/>
                  </a:lnTo>
                  <a:lnTo>
                    <a:pt x="287164" y="7620"/>
                  </a:lnTo>
                  <a:lnTo>
                    <a:pt x="286965" y="7620"/>
                  </a:lnTo>
                  <a:lnTo>
                    <a:pt x="285279" y="5080"/>
                  </a:lnTo>
                  <a:lnTo>
                    <a:pt x="284535" y="3810"/>
                  </a:lnTo>
                  <a:lnTo>
                    <a:pt x="283970" y="1270"/>
                  </a:lnTo>
                  <a:lnTo>
                    <a:pt x="283289" y="0"/>
                  </a:lnTo>
                  <a:close/>
                </a:path>
              </a:pathLst>
            </a:custGeom>
            <a:solidFill>
              <a:srgbClr val="E5DA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8227193" y="7784956"/>
              <a:ext cx="694055" cy="303530"/>
            </a:xfrm>
            <a:custGeom>
              <a:avLst/>
              <a:gdLst/>
              <a:ahLst/>
              <a:cxnLst/>
              <a:rect l="l" t="t" r="r" b="b"/>
              <a:pathLst>
                <a:path w="694055" h="303529">
                  <a:moveTo>
                    <a:pt x="0" y="295910"/>
                  </a:moveTo>
                  <a:lnTo>
                    <a:pt x="502" y="297180"/>
                  </a:lnTo>
                  <a:lnTo>
                    <a:pt x="2743" y="298450"/>
                  </a:lnTo>
                  <a:lnTo>
                    <a:pt x="4083" y="298450"/>
                  </a:lnTo>
                  <a:lnTo>
                    <a:pt x="5099" y="299720"/>
                  </a:lnTo>
                  <a:lnTo>
                    <a:pt x="7947" y="302260"/>
                  </a:lnTo>
                  <a:lnTo>
                    <a:pt x="13989" y="302260"/>
                  </a:lnTo>
                  <a:lnTo>
                    <a:pt x="18051" y="303530"/>
                  </a:lnTo>
                  <a:lnTo>
                    <a:pt x="22062" y="303530"/>
                  </a:lnTo>
                  <a:lnTo>
                    <a:pt x="28899" y="300990"/>
                  </a:lnTo>
                  <a:lnTo>
                    <a:pt x="9528" y="300990"/>
                  </a:lnTo>
                  <a:lnTo>
                    <a:pt x="8093" y="299720"/>
                  </a:lnTo>
                  <a:lnTo>
                    <a:pt x="5319" y="297180"/>
                  </a:lnTo>
                  <a:lnTo>
                    <a:pt x="2607" y="297180"/>
                  </a:lnTo>
                  <a:lnTo>
                    <a:pt x="0" y="295910"/>
                  </a:lnTo>
                  <a:close/>
                </a:path>
                <a:path w="694055" h="303529">
                  <a:moveTo>
                    <a:pt x="14219" y="299720"/>
                  </a:moveTo>
                  <a:lnTo>
                    <a:pt x="12460" y="299720"/>
                  </a:lnTo>
                  <a:lnTo>
                    <a:pt x="9528" y="300990"/>
                  </a:lnTo>
                  <a:lnTo>
                    <a:pt x="17098" y="300990"/>
                  </a:lnTo>
                  <a:lnTo>
                    <a:pt x="14219" y="299720"/>
                  </a:lnTo>
                  <a:close/>
                </a:path>
                <a:path w="694055" h="303529">
                  <a:moveTo>
                    <a:pt x="53349" y="298450"/>
                  </a:moveTo>
                  <a:lnTo>
                    <a:pt x="25098" y="298450"/>
                  </a:lnTo>
                  <a:lnTo>
                    <a:pt x="22334" y="299720"/>
                  </a:lnTo>
                  <a:lnTo>
                    <a:pt x="18156" y="300990"/>
                  </a:lnTo>
                  <a:lnTo>
                    <a:pt x="36930" y="300990"/>
                  </a:lnTo>
                  <a:lnTo>
                    <a:pt x="42752" y="299720"/>
                  </a:lnTo>
                  <a:lnTo>
                    <a:pt x="47977" y="299720"/>
                  </a:lnTo>
                  <a:lnTo>
                    <a:pt x="53349" y="298450"/>
                  </a:lnTo>
                  <a:close/>
                </a:path>
                <a:path w="694055" h="303529">
                  <a:moveTo>
                    <a:pt x="41841" y="294640"/>
                  </a:moveTo>
                  <a:lnTo>
                    <a:pt x="39852" y="297180"/>
                  </a:lnTo>
                  <a:lnTo>
                    <a:pt x="31245" y="297180"/>
                  </a:lnTo>
                  <a:lnTo>
                    <a:pt x="28805" y="298450"/>
                  </a:lnTo>
                  <a:lnTo>
                    <a:pt x="53715" y="298450"/>
                  </a:lnTo>
                  <a:lnTo>
                    <a:pt x="56521" y="297180"/>
                  </a:lnTo>
                  <a:lnTo>
                    <a:pt x="59704" y="295910"/>
                  </a:lnTo>
                  <a:lnTo>
                    <a:pt x="45307" y="295910"/>
                  </a:lnTo>
                  <a:lnTo>
                    <a:pt x="41841" y="294640"/>
                  </a:lnTo>
                  <a:close/>
                </a:path>
                <a:path w="694055" h="303529">
                  <a:moveTo>
                    <a:pt x="65662" y="292100"/>
                  </a:moveTo>
                  <a:lnTo>
                    <a:pt x="58396" y="292100"/>
                  </a:lnTo>
                  <a:lnTo>
                    <a:pt x="54836" y="294640"/>
                  </a:lnTo>
                  <a:lnTo>
                    <a:pt x="50658" y="294640"/>
                  </a:lnTo>
                  <a:lnTo>
                    <a:pt x="46134" y="295910"/>
                  </a:lnTo>
                  <a:lnTo>
                    <a:pt x="63212" y="295910"/>
                  </a:lnTo>
                  <a:lnTo>
                    <a:pt x="63809" y="294640"/>
                  </a:lnTo>
                  <a:lnTo>
                    <a:pt x="65662" y="292100"/>
                  </a:lnTo>
                  <a:close/>
                </a:path>
                <a:path w="694055" h="303529">
                  <a:moveTo>
                    <a:pt x="128017" y="266700"/>
                  </a:moveTo>
                  <a:lnTo>
                    <a:pt x="123043" y="266700"/>
                  </a:lnTo>
                  <a:lnTo>
                    <a:pt x="120163" y="270510"/>
                  </a:lnTo>
                  <a:lnTo>
                    <a:pt x="113315" y="270510"/>
                  </a:lnTo>
                  <a:lnTo>
                    <a:pt x="111734" y="271780"/>
                  </a:lnTo>
                  <a:lnTo>
                    <a:pt x="109504" y="274320"/>
                  </a:lnTo>
                  <a:lnTo>
                    <a:pt x="108499" y="275590"/>
                  </a:lnTo>
                  <a:lnTo>
                    <a:pt x="103588" y="276860"/>
                  </a:lnTo>
                  <a:lnTo>
                    <a:pt x="99766" y="276860"/>
                  </a:lnTo>
                  <a:lnTo>
                    <a:pt x="91348" y="281940"/>
                  </a:lnTo>
                  <a:lnTo>
                    <a:pt x="86929" y="281940"/>
                  </a:lnTo>
                  <a:lnTo>
                    <a:pt x="83882" y="283210"/>
                  </a:lnTo>
                  <a:lnTo>
                    <a:pt x="81714" y="284480"/>
                  </a:lnTo>
                  <a:lnTo>
                    <a:pt x="74887" y="284480"/>
                  </a:lnTo>
                  <a:lnTo>
                    <a:pt x="70908" y="285750"/>
                  </a:lnTo>
                  <a:lnTo>
                    <a:pt x="64929" y="290830"/>
                  </a:lnTo>
                  <a:lnTo>
                    <a:pt x="62134" y="292100"/>
                  </a:lnTo>
                  <a:lnTo>
                    <a:pt x="68301" y="292100"/>
                  </a:lnTo>
                  <a:lnTo>
                    <a:pt x="71495" y="290830"/>
                  </a:lnTo>
                  <a:lnTo>
                    <a:pt x="72175" y="290830"/>
                  </a:lnTo>
                  <a:lnTo>
                    <a:pt x="74269" y="288290"/>
                  </a:lnTo>
                  <a:lnTo>
                    <a:pt x="84950" y="288290"/>
                  </a:lnTo>
                  <a:lnTo>
                    <a:pt x="87871" y="285750"/>
                  </a:lnTo>
                  <a:lnTo>
                    <a:pt x="97253" y="281940"/>
                  </a:lnTo>
                  <a:lnTo>
                    <a:pt x="100960" y="280670"/>
                  </a:lnTo>
                  <a:lnTo>
                    <a:pt x="105839" y="280670"/>
                  </a:lnTo>
                  <a:lnTo>
                    <a:pt x="108834" y="279400"/>
                  </a:lnTo>
                  <a:lnTo>
                    <a:pt x="111441" y="276860"/>
                  </a:lnTo>
                  <a:lnTo>
                    <a:pt x="111986" y="275590"/>
                  </a:lnTo>
                  <a:lnTo>
                    <a:pt x="114069" y="275590"/>
                  </a:lnTo>
                  <a:lnTo>
                    <a:pt x="115148" y="274320"/>
                  </a:lnTo>
                  <a:lnTo>
                    <a:pt x="116069" y="274320"/>
                  </a:lnTo>
                  <a:lnTo>
                    <a:pt x="116970" y="273050"/>
                  </a:lnTo>
                  <a:lnTo>
                    <a:pt x="121169" y="273050"/>
                  </a:lnTo>
                  <a:lnTo>
                    <a:pt x="121734" y="271780"/>
                  </a:lnTo>
                  <a:lnTo>
                    <a:pt x="122195" y="271780"/>
                  </a:lnTo>
                  <a:lnTo>
                    <a:pt x="123210" y="270510"/>
                  </a:lnTo>
                  <a:lnTo>
                    <a:pt x="123326" y="269240"/>
                  </a:lnTo>
                  <a:lnTo>
                    <a:pt x="126121" y="269240"/>
                  </a:lnTo>
                  <a:lnTo>
                    <a:pt x="128017" y="266700"/>
                  </a:lnTo>
                  <a:close/>
                </a:path>
                <a:path w="694055" h="303529">
                  <a:moveTo>
                    <a:pt x="151785" y="255270"/>
                  </a:moveTo>
                  <a:lnTo>
                    <a:pt x="143147" y="255270"/>
                  </a:lnTo>
                  <a:lnTo>
                    <a:pt x="141430" y="257810"/>
                  </a:lnTo>
                  <a:lnTo>
                    <a:pt x="141147" y="257810"/>
                  </a:lnTo>
                  <a:lnTo>
                    <a:pt x="135650" y="259080"/>
                  </a:lnTo>
                  <a:lnTo>
                    <a:pt x="131817" y="262890"/>
                  </a:lnTo>
                  <a:lnTo>
                    <a:pt x="126928" y="264160"/>
                  </a:lnTo>
                  <a:lnTo>
                    <a:pt x="126006" y="266700"/>
                  </a:lnTo>
                  <a:lnTo>
                    <a:pt x="131577" y="266700"/>
                  </a:lnTo>
                  <a:lnTo>
                    <a:pt x="133388" y="265430"/>
                  </a:lnTo>
                  <a:lnTo>
                    <a:pt x="136707" y="262890"/>
                  </a:lnTo>
                  <a:lnTo>
                    <a:pt x="139262" y="261620"/>
                  </a:lnTo>
                  <a:lnTo>
                    <a:pt x="141409" y="260350"/>
                  </a:lnTo>
                  <a:lnTo>
                    <a:pt x="146330" y="260350"/>
                  </a:lnTo>
                  <a:lnTo>
                    <a:pt x="146749" y="259080"/>
                  </a:lnTo>
                  <a:lnTo>
                    <a:pt x="147084" y="259080"/>
                  </a:lnTo>
                  <a:lnTo>
                    <a:pt x="147660" y="257810"/>
                  </a:lnTo>
                  <a:lnTo>
                    <a:pt x="150581" y="256540"/>
                  </a:lnTo>
                  <a:lnTo>
                    <a:pt x="151115" y="256540"/>
                  </a:lnTo>
                  <a:lnTo>
                    <a:pt x="151785" y="255270"/>
                  </a:lnTo>
                  <a:close/>
                </a:path>
                <a:path w="694055" h="303529">
                  <a:moveTo>
                    <a:pt x="306210" y="129540"/>
                  </a:moveTo>
                  <a:lnTo>
                    <a:pt x="301362" y="129540"/>
                  </a:lnTo>
                  <a:lnTo>
                    <a:pt x="290964" y="133350"/>
                  </a:lnTo>
                  <a:lnTo>
                    <a:pt x="288273" y="134620"/>
                  </a:lnTo>
                  <a:lnTo>
                    <a:pt x="282651" y="135890"/>
                  </a:lnTo>
                  <a:lnTo>
                    <a:pt x="280577" y="137160"/>
                  </a:lnTo>
                  <a:lnTo>
                    <a:pt x="275614" y="139700"/>
                  </a:lnTo>
                  <a:lnTo>
                    <a:pt x="272054" y="142240"/>
                  </a:lnTo>
                  <a:lnTo>
                    <a:pt x="265792" y="144780"/>
                  </a:lnTo>
                  <a:lnTo>
                    <a:pt x="263960" y="146050"/>
                  </a:lnTo>
                  <a:lnTo>
                    <a:pt x="257112" y="153670"/>
                  </a:lnTo>
                  <a:lnTo>
                    <a:pt x="253154" y="158750"/>
                  </a:lnTo>
                  <a:lnTo>
                    <a:pt x="245887" y="165100"/>
                  </a:lnTo>
                  <a:lnTo>
                    <a:pt x="244568" y="166370"/>
                  </a:lnTo>
                  <a:lnTo>
                    <a:pt x="239134" y="172720"/>
                  </a:lnTo>
                  <a:lnTo>
                    <a:pt x="235971" y="177800"/>
                  </a:lnTo>
                  <a:lnTo>
                    <a:pt x="227364" y="186690"/>
                  </a:lnTo>
                  <a:lnTo>
                    <a:pt x="222914" y="191770"/>
                  </a:lnTo>
                  <a:lnTo>
                    <a:pt x="214202" y="199390"/>
                  </a:lnTo>
                  <a:lnTo>
                    <a:pt x="210485" y="203200"/>
                  </a:lnTo>
                  <a:lnTo>
                    <a:pt x="204182" y="207010"/>
                  </a:lnTo>
                  <a:lnTo>
                    <a:pt x="203093" y="209550"/>
                  </a:lnTo>
                  <a:lnTo>
                    <a:pt x="199062" y="213360"/>
                  </a:lnTo>
                  <a:lnTo>
                    <a:pt x="192308" y="218440"/>
                  </a:lnTo>
                  <a:lnTo>
                    <a:pt x="190748" y="219710"/>
                  </a:lnTo>
                  <a:lnTo>
                    <a:pt x="187062" y="224790"/>
                  </a:lnTo>
                  <a:lnTo>
                    <a:pt x="183764" y="227330"/>
                  </a:lnTo>
                  <a:lnTo>
                    <a:pt x="177952" y="231140"/>
                  </a:lnTo>
                  <a:lnTo>
                    <a:pt x="174518" y="232410"/>
                  </a:lnTo>
                  <a:lnTo>
                    <a:pt x="170602" y="237490"/>
                  </a:lnTo>
                  <a:lnTo>
                    <a:pt x="168382" y="238760"/>
                  </a:lnTo>
                  <a:lnTo>
                    <a:pt x="163963" y="240030"/>
                  </a:lnTo>
                  <a:lnTo>
                    <a:pt x="162790" y="242570"/>
                  </a:lnTo>
                  <a:lnTo>
                    <a:pt x="161146" y="245110"/>
                  </a:lnTo>
                  <a:lnTo>
                    <a:pt x="160801" y="245110"/>
                  </a:lnTo>
                  <a:lnTo>
                    <a:pt x="158916" y="246380"/>
                  </a:lnTo>
                  <a:lnTo>
                    <a:pt x="157911" y="247650"/>
                  </a:lnTo>
                  <a:lnTo>
                    <a:pt x="154602" y="248920"/>
                  </a:lnTo>
                  <a:lnTo>
                    <a:pt x="152885" y="251460"/>
                  </a:lnTo>
                  <a:lnTo>
                    <a:pt x="148037" y="251460"/>
                  </a:lnTo>
                  <a:lnTo>
                    <a:pt x="146508" y="255270"/>
                  </a:lnTo>
                  <a:lnTo>
                    <a:pt x="155503" y="255270"/>
                  </a:lnTo>
                  <a:lnTo>
                    <a:pt x="156571" y="252730"/>
                  </a:lnTo>
                  <a:lnTo>
                    <a:pt x="159021" y="251460"/>
                  </a:lnTo>
                  <a:lnTo>
                    <a:pt x="159712" y="250190"/>
                  </a:lnTo>
                  <a:lnTo>
                    <a:pt x="160571" y="250190"/>
                  </a:lnTo>
                  <a:lnTo>
                    <a:pt x="161366" y="248920"/>
                  </a:lnTo>
                  <a:lnTo>
                    <a:pt x="162047" y="248920"/>
                  </a:lnTo>
                  <a:lnTo>
                    <a:pt x="162979" y="247650"/>
                  </a:lnTo>
                  <a:lnTo>
                    <a:pt x="164769" y="247650"/>
                  </a:lnTo>
                  <a:lnTo>
                    <a:pt x="165094" y="245110"/>
                  </a:lnTo>
                  <a:lnTo>
                    <a:pt x="166057" y="243840"/>
                  </a:lnTo>
                  <a:lnTo>
                    <a:pt x="166602" y="242570"/>
                  </a:lnTo>
                  <a:lnTo>
                    <a:pt x="167691" y="242570"/>
                  </a:lnTo>
                  <a:lnTo>
                    <a:pt x="169157" y="241300"/>
                  </a:lnTo>
                  <a:lnTo>
                    <a:pt x="170549" y="241300"/>
                  </a:lnTo>
                  <a:lnTo>
                    <a:pt x="171890" y="240030"/>
                  </a:lnTo>
                  <a:lnTo>
                    <a:pt x="174759" y="240030"/>
                  </a:lnTo>
                  <a:lnTo>
                    <a:pt x="174937" y="238760"/>
                  </a:lnTo>
                  <a:lnTo>
                    <a:pt x="176078" y="236220"/>
                  </a:lnTo>
                  <a:lnTo>
                    <a:pt x="177198" y="234950"/>
                  </a:lnTo>
                  <a:lnTo>
                    <a:pt x="181732" y="234950"/>
                  </a:lnTo>
                  <a:lnTo>
                    <a:pt x="183921" y="231140"/>
                  </a:lnTo>
                  <a:lnTo>
                    <a:pt x="187271" y="229870"/>
                  </a:lnTo>
                  <a:lnTo>
                    <a:pt x="190057" y="226060"/>
                  </a:lnTo>
                  <a:lnTo>
                    <a:pt x="190915" y="226060"/>
                  </a:lnTo>
                  <a:lnTo>
                    <a:pt x="191376" y="224790"/>
                  </a:lnTo>
                  <a:lnTo>
                    <a:pt x="191784" y="223520"/>
                  </a:lnTo>
                  <a:lnTo>
                    <a:pt x="192517" y="223520"/>
                  </a:lnTo>
                  <a:lnTo>
                    <a:pt x="192894" y="222250"/>
                  </a:lnTo>
                  <a:lnTo>
                    <a:pt x="193229" y="222250"/>
                  </a:lnTo>
                  <a:lnTo>
                    <a:pt x="193638" y="220980"/>
                  </a:lnTo>
                  <a:lnTo>
                    <a:pt x="194988" y="220980"/>
                  </a:lnTo>
                  <a:lnTo>
                    <a:pt x="197857" y="218440"/>
                  </a:lnTo>
                  <a:lnTo>
                    <a:pt x="198245" y="218440"/>
                  </a:lnTo>
                  <a:lnTo>
                    <a:pt x="198915" y="217170"/>
                  </a:lnTo>
                  <a:lnTo>
                    <a:pt x="199983" y="215900"/>
                  </a:lnTo>
                  <a:lnTo>
                    <a:pt x="201847" y="215900"/>
                  </a:lnTo>
                  <a:lnTo>
                    <a:pt x="203218" y="214630"/>
                  </a:lnTo>
                  <a:lnTo>
                    <a:pt x="203993" y="213360"/>
                  </a:lnTo>
                  <a:lnTo>
                    <a:pt x="204559" y="212090"/>
                  </a:lnTo>
                  <a:lnTo>
                    <a:pt x="205627" y="210820"/>
                  </a:lnTo>
                  <a:lnTo>
                    <a:pt x="208695" y="208280"/>
                  </a:lnTo>
                  <a:lnTo>
                    <a:pt x="211532" y="207010"/>
                  </a:lnTo>
                  <a:lnTo>
                    <a:pt x="212925" y="203200"/>
                  </a:lnTo>
                  <a:lnTo>
                    <a:pt x="215511" y="201930"/>
                  </a:lnTo>
                  <a:lnTo>
                    <a:pt x="217302" y="200660"/>
                  </a:lnTo>
                  <a:lnTo>
                    <a:pt x="218872" y="199390"/>
                  </a:lnTo>
                  <a:lnTo>
                    <a:pt x="220705" y="198120"/>
                  </a:lnTo>
                  <a:lnTo>
                    <a:pt x="223050" y="195580"/>
                  </a:lnTo>
                  <a:lnTo>
                    <a:pt x="224998" y="193040"/>
                  </a:lnTo>
                  <a:lnTo>
                    <a:pt x="228851" y="190500"/>
                  </a:lnTo>
                  <a:lnTo>
                    <a:pt x="229343" y="190500"/>
                  </a:lnTo>
                  <a:lnTo>
                    <a:pt x="230767" y="186690"/>
                  </a:lnTo>
                  <a:lnTo>
                    <a:pt x="234055" y="184150"/>
                  </a:lnTo>
                  <a:lnTo>
                    <a:pt x="236066" y="181610"/>
                  </a:lnTo>
                  <a:lnTo>
                    <a:pt x="236401" y="180340"/>
                  </a:lnTo>
                  <a:lnTo>
                    <a:pt x="237395" y="179070"/>
                  </a:lnTo>
                  <a:lnTo>
                    <a:pt x="239312" y="176530"/>
                  </a:lnTo>
                  <a:lnTo>
                    <a:pt x="240139" y="173990"/>
                  </a:lnTo>
                  <a:lnTo>
                    <a:pt x="242285" y="173990"/>
                  </a:lnTo>
                  <a:lnTo>
                    <a:pt x="242976" y="172720"/>
                  </a:lnTo>
                  <a:lnTo>
                    <a:pt x="243510" y="172720"/>
                  </a:lnTo>
                  <a:lnTo>
                    <a:pt x="243793" y="171450"/>
                  </a:lnTo>
                  <a:lnTo>
                    <a:pt x="243908" y="170180"/>
                  </a:lnTo>
                  <a:lnTo>
                    <a:pt x="245029" y="170180"/>
                  </a:lnTo>
                  <a:lnTo>
                    <a:pt x="247542" y="167640"/>
                  </a:lnTo>
                  <a:lnTo>
                    <a:pt x="249751" y="165100"/>
                  </a:lnTo>
                  <a:lnTo>
                    <a:pt x="252254" y="162560"/>
                  </a:lnTo>
                  <a:lnTo>
                    <a:pt x="252536" y="161290"/>
                  </a:lnTo>
                  <a:lnTo>
                    <a:pt x="254997" y="160020"/>
                  </a:lnTo>
                  <a:lnTo>
                    <a:pt x="256253" y="157480"/>
                  </a:lnTo>
                  <a:lnTo>
                    <a:pt x="257678" y="156210"/>
                  </a:lnTo>
                  <a:lnTo>
                    <a:pt x="258390" y="154940"/>
                  </a:lnTo>
                  <a:lnTo>
                    <a:pt x="258944" y="154940"/>
                  </a:lnTo>
                  <a:lnTo>
                    <a:pt x="259855" y="153670"/>
                  </a:lnTo>
                  <a:lnTo>
                    <a:pt x="262201" y="152400"/>
                  </a:lnTo>
                  <a:lnTo>
                    <a:pt x="263437" y="151130"/>
                  </a:lnTo>
                  <a:lnTo>
                    <a:pt x="263656" y="151130"/>
                  </a:lnTo>
                  <a:lnTo>
                    <a:pt x="264023" y="149860"/>
                  </a:lnTo>
                  <a:lnTo>
                    <a:pt x="266054" y="149860"/>
                  </a:lnTo>
                  <a:lnTo>
                    <a:pt x="267206" y="148590"/>
                  </a:lnTo>
                  <a:lnTo>
                    <a:pt x="267866" y="147320"/>
                  </a:lnTo>
                  <a:lnTo>
                    <a:pt x="269237" y="146050"/>
                  </a:lnTo>
                  <a:lnTo>
                    <a:pt x="271499" y="146050"/>
                  </a:lnTo>
                  <a:lnTo>
                    <a:pt x="272756" y="143510"/>
                  </a:lnTo>
                  <a:lnTo>
                    <a:pt x="274975" y="143510"/>
                  </a:lnTo>
                  <a:lnTo>
                    <a:pt x="276263" y="142240"/>
                  </a:lnTo>
                  <a:lnTo>
                    <a:pt x="277761" y="140970"/>
                  </a:lnTo>
                  <a:lnTo>
                    <a:pt x="279331" y="139700"/>
                  </a:lnTo>
                  <a:lnTo>
                    <a:pt x="281415" y="139700"/>
                  </a:lnTo>
                  <a:lnTo>
                    <a:pt x="281593" y="138430"/>
                  </a:lnTo>
                  <a:lnTo>
                    <a:pt x="287656" y="138430"/>
                  </a:lnTo>
                  <a:lnTo>
                    <a:pt x="290012" y="137160"/>
                  </a:lnTo>
                  <a:lnTo>
                    <a:pt x="291792" y="135890"/>
                  </a:lnTo>
                  <a:lnTo>
                    <a:pt x="292430" y="134620"/>
                  </a:lnTo>
                  <a:lnTo>
                    <a:pt x="295100" y="134620"/>
                  </a:lnTo>
                  <a:lnTo>
                    <a:pt x="295697" y="133350"/>
                  </a:lnTo>
                  <a:lnTo>
                    <a:pt x="305341" y="133350"/>
                  </a:lnTo>
                  <a:lnTo>
                    <a:pt x="307341" y="132080"/>
                  </a:lnTo>
                  <a:lnTo>
                    <a:pt x="329843" y="132080"/>
                  </a:lnTo>
                  <a:lnTo>
                    <a:pt x="325592" y="130810"/>
                  </a:lnTo>
                  <a:lnTo>
                    <a:pt x="307341" y="130810"/>
                  </a:lnTo>
                  <a:lnTo>
                    <a:pt x="306210" y="129540"/>
                  </a:lnTo>
                  <a:close/>
                </a:path>
                <a:path w="694055" h="303529">
                  <a:moveTo>
                    <a:pt x="474854" y="207010"/>
                  </a:moveTo>
                  <a:lnTo>
                    <a:pt x="468132" y="207010"/>
                  </a:lnTo>
                  <a:lnTo>
                    <a:pt x="469556" y="208280"/>
                  </a:lnTo>
                  <a:lnTo>
                    <a:pt x="473231" y="208280"/>
                  </a:lnTo>
                  <a:lnTo>
                    <a:pt x="474854" y="207010"/>
                  </a:lnTo>
                  <a:close/>
                </a:path>
                <a:path w="694055" h="303529">
                  <a:moveTo>
                    <a:pt x="488958" y="205740"/>
                  </a:moveTo>
                  <a:lnTo>
                    <a:pt x="454708" y="205740"/>
                  </a:lnTo>
                  <a:lnTo>
                    <a:pt x="455651" y="207010"/>
                  </a:lnTo>
                  <a:lnTo>
                    <a:pt x="482697" y="207010"/>
                  </a:lnTo>
                  <a:lnTo>
                    <a:pt x="484938" y="208280"/>
                  </a:lnTo>
                  <a:lnTo>
                    <a:pt x="488958" y="205740"/>
                  </a:lnTo>
                  <a:close/>
                </a:path>
                <a:path w="694055" h="303529">
                  <a:moveTo>
                    <a:pt x="456436" y="201930"/>
                  </a:moveTo>
                  <a:lnTo>
                    <a:pt x="450111" y="203200"/>
                  </a:lnTo>
                  <a:lnTo>
                    <a:pt x="441860" y="203200"/>
                  </a:lnTo>
                  <a:lnTo>
                    <a:pt x="444363" y="204470"/>
                  </a:lnTo>
                  <a:lnTo>
                    <a:pt x="447012" y="205740"/>
                  </a:lnTo>
                  <a:lnTo>
                    <a:pt x="480519" y="205740"/>
                  </a:lnTo>
                  <a:lnTo>
                    <a:pt x="470216" y="204470"/>
                  </a:lnTo>
                  <a:lnTo>
                    <a:pt x="461902" y="204470"/>
                  </a:lnTo>
                  <a:lnTo>
                    <a:pt x="456436" y="201930"/>
                  </a:lnTo>
                  <a:close/>
                </a:path>
                <a:path w="694055" h="303529">
                  <a:moveTo>
                    <a:pt x="501220" y="199390"/>
                  </a:moveTo>
                  <a:lnTo>
                    <a:pt x="499482" y="200660"/>
                  </a:lnTo>
                  <a:lnTo>
                    <a:pt x="497021" y="201930"/>
                  </a:lnTo>
                  <a:lnTo>
                    <a:pt x="486508" y="203200"/>
                  </a:lnTo>
                  <a:lnTo>
                    <a:pt x="480519" y="205740"/>
                  </a:lnTo>
                  <a:lnTo>
                    <a:pt x="494916" y="205740"/>
                  </a:lnTo>
                  <a:lnTo>
                    <a:pt x="496696" y="204470"/>
                  </a:lnTo>
                  <a:lnTo>
                    <a:pt x="507199" y="204470"/>
                  </a:lnTo>
                  <a:lnTo>
                    <a:pt x="508591" y="203200"/>
                  </a:lnTo>
                  <a:lnTo>
                    <a:pt x="510235" y="203200"/>
                  </a:lnTo>
                  <a:lnTo>
                    <a:pt x="511387" y="201930"/>
                  </a:lnTo>
                  <a:lnTo>
                    <a:pt x="504832" y="201930"/>
                  </a:lnTo>
                  <a:lnTo>
                    <a:pt x="501220" y="199390"/>
                  </a:lnTo>
                  <a:close/>
                </a:path>
                <a:path w="694055" h="303529">
                  <a:moveTo>
                    <a:pt x="466132" y="203200"/>
                  </a:moveTo>
                  <a:lnTo>
                    <a:pt x="462101" y="204470"/>
                  </a:lnTo>
                  <a:lnTo>
                    <a:pt x="470216" y="204470"/>
                  </a:lnTo>
                  <a:lnTo>
                    <a:pt x="466132" y="203200"/>
                  </a:lnTo>
                  <a:close/>
                </a:path>
                <a:path w="694055" h="303529">
                  <a:moveTo>
                    <a:pt x="444740" y="200660"/>
                  </a:moveTo>
                  <a:lnTo>
                    <a:pt x="444206" y="201930"/>
                  </a:lnTo>
                  <a:lnTo>
                    <a:pt x="437923" y="201930"/>
                  </a:lnTo>
                  <a:lnTo>
                    <a:pt x="438908" y="203200"/>
                  </a:lnTo>
                  <a:lnTo>
                    <a:pt x="450111" y="203200"/>
                  </a:lnTo>
                  <a:lnTo>
                    <a:pt x="444740" y="200660"/>
                  </a:lnTo>
                  <a:close/>
                </a:path>
                <a:path w="694055" h="303529">
                  <a:moveTo>
                    <a:pt x="429578" y="195580"/>
                  </a:moveTo>
                  <a:lnTo>
                    <a:pt x="421055" y="195580"/>
                  </a:lnTo>
                  <a:lnTo>
                    <a:pt x="421379" y="196850"/>
                  </a:lnTo>
                  <a:lnTo>
                    <a:pt x="424447" y="196850"/>
                  </a:lnTo>
                  <a:lnTo>
                    <a:pt x="425631" y="198120"/>
                  </a:lnTo>
                  <a:lnTo>
                    <a:pt x="427285" y="198120"/>
                  </a:lnTo>
                  <a:lnTo>
                    <a:pt x="427934" y="199390"/>
                  </a:lnTo>
                  <a:lnTo>
                    <a:pt x="430206" y="199390"/>
                  </a:lnTo>
                  <a:lnTo>
                    <a:pt x="430709" y="200660"/>
                  </a:lnTo>
                  <a:lnTo>
                    <a:pt x="432175" y="201930"/>
                  </a:lnTo>
                  <a:lnTo>
                    <a:pt x="444206" y="201930"/>
                  </a:lnTo>
                  <a:lnTo>
                    <a:pt x="444007" y="200660"/>
                  </a:lnTo>
                  <a:lnTo>
                    <a:pt x="436981" y="200660"/>
                  </a:lnTo>
                  <a:lnTo>
                    <a:pt x="434122" y="198120"/>
                  </a:lnTo>
                  <a:lnTo>
                    <a:pt x="429578" y="195580"/>
                  </a:lnTo>
                  <a:close/>
                </a:path>
                <a:path w="694055" h="303529">
                  <a:moveTo>
                    <a:pt x="522957" y="195580"/>
                  </a:moveTo>
                  <a:lnTo>
                    <a:pt x="520266" y="198120"/>
                  </a:lnTo>
                  <a:lnTo>
                    <a:pt x="512392" y="198120"/>
                  </a:lnTo>
                  <a:lnTo>
                    <a:pt x="510832" y="199390"/>
                  </a:lnTo>
                  <a:lnTo>
                    <a:pt x="507387" y="201930"/>
                  </a:lnTo>
                  <a:lnTo>
                    <a:pt x="515575" y="201930"/>
                  </a:lnTo>
                  <a:lnTo>
                    <a:pt x="516287" y="200660"/>
                  </a:lnTo>
                  <a:lnTo>
                    <a:pt x="519230" y="200660"/>
                  </a:lnTo>
                  <a:lnTo>
                    <a:pt x="520842" y="199390"/>
                  </a:lnTo>
                  <a:lnTo>
                    <a:pt x="530140" y="199390"/>
                  </a:lnTo>
                  <a:lnTo>
                    <a:pt x="531896" y="198120"/>
                  </a:lnTo>
                  <a:lnTo>
                    <a:pt x="520266" y="198120"/>
                  </a:lnTo>
                  <a:lnTo>
                    <a:pt x="516842" y="196850"/>
                  </a:lnTo>
                  <a:lnTo>
                    <a:pt x="528748" y="196850"/>
                  </a:lnTo>
                  <a:lnTo>
                    <a:pt x="522957" y="195580"/>
                  </a:lnTo>
                  <a:close/>
                </a:path>
                <a:path w="694055" h="303529">
                  <a:moveTo>
                    <a:pt x="441766" y="199390"/>
                  </a:moveTo>
                  <a:lnTo>
                    <a:pt x="436981" y="200660"/>
                  </a:lnTo>
                  <a:lnTo>
                    <a:pt x="442813" y="200660"/>
                  </a:lnTo>
                  <a:lnTo>
                    <a:pt x="441766" y="199390"/>
                  </a:lnTo>
                  <a:close/>
                </a:path>
                <a:path w="694055" h="303529">
                  <a:moveTo>
                    <a:pt x="551763" y="189230"/>
                  </a:moveTo>
                  <a:lnTo>
                    <a:pt x="542004" y="189230"/>
                  </a:lnTo>
                  <a:lnTo>
                    <a:pt x="540224" y="190500"/>
                  </a:lnTo>
                  <a:lnTo>
                    <a:pt x="533261" y="193040"/>
                  </a:lnTo>
                  <a:lnTo>
                    <a:pt x="528748" y="196850"/>
                  </a:lnTo>
                  <a:lnTo>
                    <a:pt x="533652" y="196850"/>
                  </a:lnTo>
                  <a:lnTo>
                    <a:pt x="535407" y="195580"/>
                  </a:lnTo>
                  <a:lnTo>
                    <a:pt x="541899" y="194310"/>
                  </a:lnTo>
                  <a:lnTo>
                    <a:pt x="542695" y="193040"/>
                  </a:lnTo>
                  <a:lnTo>
                    <a:pt x="543418" y="191770"/>
                  </a:lnTo>
                  <a:lnTo>
                    <a:pt x="543889" y="191770"/>
                  </a:lnTo>
                  <a:lnTo>
                    <a:pt x="545554" y="190500"/>
                  </a:lnTo>
                  <a:lnTo>
                    <a:pt x="551616" y="190500"/>
                  </a:lnTo>
                  <a:lnTo>
                    <a:pt x="551763" y="189230"/>
                  </a:lnTo>
                  <a:close/>
                </a:path>
                <a:path w="694055" h="303529">
                  <a:moveTo>
                    <a:pt x="353455" y="143510"/>
                  </a:moveTo>
                  <a:lnTo>
                    <a:pt x="346816" y="143510"/>
                  </a:lnTo>
                  <a:lnTo>
                    <a:pt x="347675" y="144780"/>
                  </a:lnTo>
                  <a:lnTo>
                    <a:pt x="348638" y="146050"/>
                  </a:lnTo>
                  <a:lnTo>
                    <a:pt x="352271" y="146050"/>
                  </a:lnTo>
                  <a:lnTo>
                    <a:pt x="354062" y="147320"/>
                  </a:lnTo>
                  <a:lnTo>
                    <a:pt x="355486" y="148590"/>
                  </a:lnTo>
                  <a:lnTo>
                    <a:pt x="355706" y="149860"/>
                  </a:lnTo>
                  <a:lnTo>
                    <a:pt x="359329" y="149860"/>
                  </a:lnTo>
                  <a:lnTo>
                    <a:pt x="360208" y="151130"/>
                  </a:lnTo>
                  <a:lnTo>
                    <a:pt x="360669" y="152400"/>
                  </a:lnTo>
                  <a:lnTo>
                    <a:pt x="360931" y="152400"/>
                  </a:lnTo>
                  <a:lnTo>
                    <a:pt x="362386" y="153670"/>
                  </a:lnTo>
                  <a:lnTo>
                    <a:pt x="364303" y="154940"/>
                  </a:lnTo>
                  <a:lnTo>
                    <a:pt x="365224" y="156210"/>
                  </a:lnTo>
                  <a:lnTo>
                    <a:pt x="365360" y="156210"/>
                  </a:lnTo>
                  <a:lnTo>
                    <a:pt x="365685" y="157480"/>
                  </a:lnTo>
                  <a:lnTo>
                    <a:pt x="366983" y="157480"/>
                  </a:lnTo>
                  <a:lnTo>
                    <a:pt x="368428" y="158750"/>
                  </a:lnTo>
                  <a:lnTo>
                    <a:pt x="369297" y="160020"/>
                  </a:lnTo>
                  <a:lnTo>
                    <a:pt x="369967" y="160020"/>
                  </a:lnTo>
                  <a:lnTo>
                    <a:pt x="371402" y="161290"/>
                  </a:lnTo>
                  <a:lnTo>
                    <a:pt x="372397" y="162560"/>
                  </a:lnTo>
                  <a:lnTo>
                    <a:pt x="373276" y="163830"/>
                  </a:lnTo>
                  <a:lnTo>
                    <a:pt x="373904" y="163830"/>
                  </a:lnTo>
                  <a:lnTo>
                    <a:pt x="374826" y="165100"/>
                  </a:lnTo>
                  <a:lnTo>
                    <a:pt x="376365" y="166370"/>
                  </a:lnTo>
                  <a:lnTo>
                    <a:pt x="377328" y="167640"/>
                  </a:lnTo>
                  <a:lnTo>
                    <a:pt x="378061" y="167640"/>
                  </a:lnTo>
                  <a:lnTo>
                    <a:pt x="380344" y="170180"/>
                  </a:lnTo>
                  <a:lnTo>
                    <a:pt x="383569" y="171450"/>
                  </a:lnTo>
                  <a:lnTo>
                    <a:pt x="385663" y="173990"/>
                  </a:lnTo>
                  <a:lnTo>
                    <a:pt x="386166" y="173990"/>
                  </a:lnTo>
                  <a:lnTo>
                    <a:pt x="390857" y="176530"/>
                  </a:lnTo>
                  <a:lnTo>
                    <a:pt x="394406" y="180340"/>
                  </a:lnTo>
                  <a:lnTo>
                    <a:pt x="396521" y="181610"/>
                  </a:lnTo>
                  <a:lnTo>
                    <a:pt x="398144" y="184150"/>
                  </a:lnTo>
                  <a:lnTo>
                    <a:pt x="398961" y="184150"/>
                  </a:lnTo>
                  <a:lnTo>
                    <a:pt x="401202" y="185420"/>
                  </a:lnTo>
                  <a:lnTo>
                    <a:pt x="403066" y="185420"/>
                  </a:lnTo>
                  <a:lnTo>
                    <a:pt x="406657" y="189230"/>
                  </a:lnTo>
                  <a:lnTo>
                    <a:pt x="408615" y="190500"/>
                  </a:lnTo>
                  <a:lnTo>
                    <a:pt x="412374" y="190500"/>
                  </a:lnTo>
                  <a:lnTo>
                    <a:pt x="413233" y="191770"/>
                  </a:lnTo>
                  <a:lnTo>
                    <a:pt x="414207" y="193040"/>
                  </a:lnTo>
                  <a:lnTo>
                    <a:pt x="416029" y="193040"/>
                  </a:lnTo>
                  <a:lnTo>
                    <a:pt x="417495" y="194310"/>
                  </a:lnTo>
                  <a:lnTo>
                    <a:pt x="418887" y="195580"/>
                  </a:lnTo>
                  <a:lnTo>
                    <a:pt x="425484" y="195580"/>
                  </a:lnTo>
                  <a:lnTo>
                    <a:pt x="423170" y="193040"/>
                  </a:lnTo>
                  <a:lnTo>
                    <a:pt x="416531" y="190500"/>
                  </a:lnTo>
                  <a:lnTo>
                    <a:pt x="412668" y="187960"/>
                  </a:lnTo>
                  <a:lnTo>
                    <a:pt x="405799" y="184150"/>
                  </a:lnTo>
                  <a:lnTo>
                    <a:pt x="402500" y="181610"/>
                  </a:lnTo>
                  <a:lnTo>
                    <a:pt x="398500" y="180340"/>
                  </a:lnTo>
                  <a:lnTo>
                    <a:pt x="398040" y="180340"/>
                  </a:lnTo>
                  <a:lnTo>
                    <a:pt x="395883" y="176530"/>
                  </a:lnTo>
                  <a:lnTo>
                    <a:pt x="391935" y="173990"/>
                  </a:lnTo>
                  <a:lnTo>
                    <a:pt x="385831" y="170180"/>
                  </a:lnTo>
                  <a:lnTo>
                    <a:pt x="383538" y="167640"/>
                  </a:lnTo>
                  <a:lnTo>
                    <a:pt x="377234" y="163830"/>
                  </a:lnTo>
                  <a:lnTo>
                    <a:pt x="374218" y="160020"/>
                  </a:lnTo>
                  <a:lnTo>
                    <a:pt x="368418" y="156210"/>
                  </a:lnTo>
                  <a:lnTo>
                    <a:pt x="365486" y="153670"/>
                  </a:lnTo>
                  <a:lnTo>
                    <a:pt x="361350" y="148590"/>
                  </a:lnTo>
                  <a:lnTo>
                    <a:pt x="358481" y="147320"/>
                  </a:lnTo>
                  <a:lnTo>
                    <a:pt x="354125" y="144780"/>
                  </a:lnTo>
                  <a:lnTo>
                    <a:pt x="353455" y="143510"/>
                  </a:lnTo>
                  <a:close/>
                </a:path>
                <a:path w="694055" h="303529">
                  <a:moveTo>
                    <a:pt x="557407" y="186690"/>
                  </a:moveTo>
                  <a:lnTo>
                    <a:pt x="551784" y="186690"/>
                  </a:lnTo>
                  <a:lnTo>
                    <a:pt x="547742" y="187960"/>
                  </a:lnTo>
                  <a:lnTo>
                    <a:pt x="546150" y="189230"/>
                  </a:lnTo>
                  <a:lnTo>
                    <a:pt x="554464" y="189230"/>
                  </a:lnTo>
                  <a:lnTo>
                    <a:pt x="555815" y="187960"/>
                  </a:lnTo>
                  <a:lnTo>
                    <a:pt x="557407" y="186690"/>
                  </a:lnTo>
                  <a:close/>
                </a:path>
                <a:path w="694055" h="303529">
                  <a:moveTo>
                    <a:pt x="634012" y="130810"/>
                  </a:moveTo>
                  <a:lnTo>
                    <a:pt x="632451" y="134620"/>
                  </a:lnTo>
                  <a:lnTo>
                    <a:pt x="630724" y="135890"/>
                  </a:lnTo>
                  <a:lnTo>
                    <a:pt x="629342" y="135890"/>
                  </a:lnTo>
                  <a:lnTo>
                    <a:pt x="629258" y="137160"/>
                  </a:lnTo>
                  <a:lnTo>
                    <a:pt x="628493" y="137160"/>
                  </a:lnTo>
                  <a:lnTo>
                    <a:pt x="625781" y="138430"/>
                  </a:lnTo>
                  <a:lnTo>
                    <a:pt x="624096" y="140970"/>
                  </a:lnTo>
                  <a:lnTo>
                    <a:pt x="621478" y="143510"/>
                  </a:lnTo>
                  <a:lnTo>
                    <a:pt x="620975" y="144780"/>
                  </a:lnTo>
                  <a:lnTo>
                    <a:pt x="617792" y="144780"/>
                  </a:lnTo>
                  <a:lnTo>
                    <a:pt x="614923" y="149860"/>
                  </a:lnTo>
                  <a:lnTo>
                    <a:pt x="613730" y="151130"/>
                  </a:lnTo>
                  <a:lnTo>
                    <a:pt x="608138" y="153670"/>
                  </a:lnTo>
                  <a:lnTo>
                    <a:pt x="605458" y="154940"/>
                  </a:lnTo>
                  <a:lnTo>
                    <a:pt x="600850" y="157480"/>
                  </a:lnTo>
                  <a:lnTo>
                    <a:pt x="598882" y="158750"/>
                  </a:lnTo>
                  <a:lnTo>
                    <a:pt x="595070" y="161290"/>
                  </a:lnTo>
                  <a:lnTo>
                    <a:pt x="593353" y="162560"/>
                  </a:lnTo>
                  <a:lnTo>
                    <a:pt x="589835" y="165100"/>
                  </a:lnTo>
                  <a:lnTo>
                    <a:pt x="587898" y="166370"/>
                  </a:lnTo>
                  <a:lnTo>
                    <a:pt x="582223" y="168910"/>
                  </a:lnTo>
                  <a:lnTo>
                    <a:pt x="578830" y="170180"/>
                  </a:lnTo>
                  <a:lnTo>
                    <a:pt x="572652" y="175260"/>
                  </a:lnTo>
                  <a:lnTo>
                    <a:pt x="568788" y="176530"/>
                  </a:lnTo>
                  <a:lnTo>
                    <a:pt x="565511" y="179070"/>
                  </a:lnTo>
                  <a:lnTo>
                    <a:pt x="564516" y="180340"/>
                  </a:lnTo>
                  <a:lnTo>
                    <a:pt x="562464" y="181610"/>
                  </a:lnTo>
                  <a:lnTo>
                    <a:pt x="560579" y="182880"/>
                  </a:lnTo>
                  <a:lnTo>
                    <a:pt x="556642" y="182880"/>
                  </a:lnTo>
                  <a:lnTo>
                    <a:pt x="553553" y="186690"/>
                  </a:lnTo>
                  <a:lnTo>
                    <a:pt x="561553" y="186690"/>
                  </a:lnTo>
                  <a:lnTo>
                    <a:pt x="563312" y="185420"/>
                  </a:lnTo>
                  <a:lnTo>
                    <a:pt x="564747" y="184150"/>
                  </a:lnTo>
                  <a:lnTo>
                    <a:pt x="565396" y="182880"/>
                  </a:lnTo>
                  <a:lnTo>
                    <a:pt x="566516" y="181610"/>
                  </a:lnTo>
                  <a:lnTo>
                    <a:pt x="569909" y="181610"/>
                  </a:lnTo>
                  <a:lnTo>
                    <a:pt x="570464" y="179070"/>
                  </a:lnTo>
                  <a:lnTo>
                    <a:pt x="572223" y="177800"/>
                  </a:lnTo>
                  <a:lnTo>
                    <a:pt x="573940" y="177800"/>
                  </a:lnTo>
                  <a:lnTo>
                    <a:pt x="575762" y="176530"/>
                  </a:lnTo>
                  <a:lnTo>
                    <a:pt x="577762" y="176530"/>
                  </a:lnTo>
                  <a:lnTo>
                    <a:pt x="579710" y="175260"/>
                  </a:lnTo>
                  <a:lnTo>
                    <a:pt x="581374" y="173990"/>
                  </a:lnTo>
                  <a:lnTo>
                    <a:pt x="583511" y="171450"/>
                  </a:lnTo>
                  <a:lnTo>
                    <a:pt x="585312" y="171450"/>
                  </a:lnTo>
                  <a:lnTo>
                    <a:pt x="586631" y="170180"/>
                  </a:lnTo>
                  <a:lnTo>
                    <a:pt x="588861" y="170180"/>
                  </a:lnTo>
                  <a:lnTo>
                    <a:pt x="590118" y="168910"/>
                  </a:lnTo>
                  <a:lnTo>
                    <a:pt x="591447" y="168910"/>
                  </a:lnTo>
                  <a:lnTo>
                    <a:pt x="592170" y="167640"/>
                  </a:lnTo>
                  <a:lnTo>
                    <a:pt x="592809" y="166370"/>
                  </a:lnTo>
                  <a:lnTo>
                    <a:pt x="593814" y="165100"/>
                  </a:lnTo>
                  <a:lnTo>
                    <a:pt x="594547" y="165100"/>
                  </a:lnTo>
                  <a:lnTo>
                    <a:pt x="595364" y="163830"/>
                  </a:lnTo>
                  <a:lnTo>
                    <a:pt x="596767" y="163830"/>
                  </a:lnTo>
                  <a:lnTo>
                    <a:pt x="599468" y="162560"/>
                  </a:lnTo>
                  <a:lnTo>
                    <a:pt x="602861" y="162560"/>
                  </a:lnTo>
                  <a:lnTo>
                    <a:pt x="604358" y="161290"/>
                  </a:lnTo>
                  <a:lnTo>
                    <a:pt x="605154" y="160020"/>
                  </a:lnTo>
                  <a:lnTo>
                    <a:pt x="605698" y="158750"/>
                  </a:lnTo>
                  <a:lnTo>
                    <a:pt x="608128" y="158750"/>
                  </a:lnTo>
                  <a:lnTo>
                    <a:pt x="608368" y="157480"/>
                  </a:lnTo>
                  <a:lnTo>
                    <a:pt x="608829" y="157480"/>
                  </a:lnTo>
                  <a:lnTo>
                    <a:pt x="609321" y="156210"/>
                  </a:lnTo>
                  <a:lnTo>
                    <a:pt x="610735" y="156210"/>
                  </a:lnTo>
                  <a:lnTo>
                    <a:pt x="611751" y="154940"/>
                  </a:lnTo>
                  <a:lnTo>
                    <a:pt x="614117" y="154940"/>
                  </a:lnTo>
                  <a:lnTo>
                    <a:pt x="615426" y="153670"/>
                  </a:lnTo>
                  <a:lnTo>
                    <a:pt x="616085" y="153670"/>
                  </a:lnTo>
                  <a:lnTo>
                    <a:pt x="616934" y="152400"/>
                  </a:lnTo>
                  <a:lnTo>
                    <a:pt x="617279" y="151130"/>
                  </a:lnTo>
                  <a:lnTo>
                    <a:pt x="618253" y="151130"/>
                  </a:lnTo>
                  <a:lnTo>
                    <a:pt x="618640" y="149860"/>
                  </a:lnTo>
                  <a:lnTo>
                    <a:pt x="619331" y="149860"/>
                  </a:lnTo>
                  <a:lnTo>
                    <a:pt x="620012" y="148590"/>
                  </a:lnTo>
                  <a:lnTo>
                    <a:pt x="621625" y="148590"/>
                  </a:lnTo>
                  <a:lnTo>
                    <a:pt x="623991" y="147320"/>
                  </a:lnTo>
                  <a:lnTo>
                    <a:pt x="626567" y="144780"/>
                  </a:lnTo>
                  <a:lnTo>
                    <a:pt x="629258" y="140970"/>
                  </a:lnTo>
                  <a:lnTo>
                    <a:pt x="630378" y="138430"/>
                  </a:lnTo>
                  <a:lnTo>
                    <a:pt x="634912" y="138430"/>
                  </a:lnTo>
                  <a:lnTo>
                    <a:pt x="636933" y="137160"/>
                  </a:lnTo>
                  <a:lnTo>
                    <a:pt x="638074" y="135890"/>
                  </a:lnTo>
                  <a:lnTo>
                    <a:pt x="638744" y="133350"/>
                  </a:lnTo>
                  <a:lnTo>
                    <a:pt x="640127" y="132080"/>
                  </a:lnTo>
                  <a:lnTo>
                    <a:pt x="636409" y="132080"/>
                  </a:lnTo>
                  <a:lnTo>
                    <a:pt x="634012" y="130810"/>
                  </a:lnTo>
                  <a:close/>
                </a:path>
                <a:path w="694055" h="303529">
                  <a:moveTo>
                    <a:pt x="349947" y="142240"/>
                  </a:moveTo>
                  <a:lnTo>
                    <a:pt x="344575" y="142240"/>
                  </a:lnTo>
                  <a:lnTo>
                    <a:pt x="345863" y="143510"/>
                  </a:lnTo>
                  <a:lnTo>
                    <a:pt x="350690" y="143510"/>
                  </a:lnTo>
                  <a:lnTo>
                    <a:pt x="349947" y="142240"/>
                  </a:lnTo>
                  <a:close/>
                </a:path>
                <a:path w="694055" h="303529">
                  <a:moveTo>
                    <a:pt x="339518" y="135890"/>
                  </a:moveTo>
                  <a:lnTo>
                    <a:pt x="331717" y="135890"/>
                  </a:lnTo>
                  <a:lnTo>
                    <a:pt x="335403" y="138430"/>
                  </a:lnTo>
                  <a:lnTo>
                    <a:pt x="338649" y="138430"/>
                  </a:lnTo>
                  <a:lnTo>
                    <a:pt x="339497" y="139700"/>
                  </a:lnTo>
                  <a:lnTo>
                    <a:pt x="341026" y="140970"/>
                  </a:lnTo>
                  <a:lnTo>
                    <a:pt x="342157" y="140970"/>
                  </a:lnTo>
                  <a:lnTo>
                    <a:pt x="343371" y="142240"/>
                  </a:lnTo>
                  <a:lnTo>
                    <a:pt x="348638" y="142240"/>
                  </a:lnTo>
                  <a:lnTo>
                    <a:pt x="345444" y="139700"/>
                  </a:lnTo>
                  <a:lnTo>
                    <a:pt x="343350" y="139700"/>
                  </a:lnTo>
                  <a:lnTo>
                    <a:pt x="340712" y="137160"/>
                  </a:lnTo>
                  <a:lnTo>
                    <a:pt x="339518" y="135890"/>
                  </a:lnTo>
                  <a:close/>
                </a:path>
                <a:path w="694055" h="303529">
                  <a:moveTo>
                    <a:pt x="633771" y="138430"/>
                  </a:moveTo>
                  <a:lnTo>
                    <a:pt x="630378" y="138430"/>
                  </a:lnTo>
                  <a:lnTo>
                    <a:pt x="633352" y="139700"/>
                  </a:lnTo>
                  <a:lnTo>
                    <a:pt x="633771" y="138430"/>
                  </a:lnTo>
                  <a:close/>
                </a:path>
                <a:path w="694055" h="303529">
                  <a:moveTo>
                    <a:pt x="329843" y="132080"/>
                  </a:moveTo>
                  <a:lnTo>
                    <a:pt x="320388" y="132080"/>
                  </a:lnTo>
                  <a:lnTo>
                    <a:pt x="321759" y="133350"/>
                  </a:lnTo>
                  <a:lnTo>
                    <a:pt x="326524" y="133350"/>
                  </a:lnTo>
                  <a:lnTo>
                    <a:pt x="327958" y="134620"/>
                  </a:lnTo>
                  <a:lnTo>
                    <a:pt x="329434" y="134620"/>
                  </a:lnTo>
                  <a:lnTo>
                    <a:pt x="330471" y="135890"/>
                  </a:lnTo>
                  <a:lnTo>
                    <a:pt x="335173" y="135890"/>
                  </a:lnTo>
                  <a:lnTo>
                    <a:pt x="329843" y="132080"/>
                  </a:lnTo>
                  <a:close/>
                </a:path>
                <a:path w="694055" h="303529">
                  <a:moveTo>
                    <a:pt x="311707" y="132080"/>
                  </a:moveTo>
                  <a:lnTo>
                    <a:pt x="308336" y="132080"/>
                  </a:lnTo>
                  <a:lnTo>
                    <a:pt x="310074" y="133350"/>
                  </a:lnTo>
                  <a:lnTo>
                    <a:pt x="311707" y="132080"/>
                  </a:lnTo>
                  <a:close/>
                </a:path>
                <a:path w="694055" h="303529">
                  <a:moveTo>
                    <a:pt x="691489" y="7810"/>
                  </a:moveTo>
                  <a:lnTo>
                    <a:pt x="691664" y="8890"/>
                  </a:lnTo>
                  <a:lnTo>
                    <a:pt x="692010" y="10160"/>
                  </a:lnTo>
                  <a:lnTo>
                    <a:pt x="693036" y="15240"/>
                  </a:lnTo>
                  <a:lnTo>
                    <a:pt x="692910" y="17780"/>
                  </a:lnTo>
                  <a:lnTo>
                    <a:pt x="691308" y="24130"/>
                  </a:lnTo>
                  <a:lnTo>
                    <a:pt x="690355" y="29210"/>
                  </a:lnTo>
                  <a:lnTo>
                    <a:pt x="690293" y="34290"/>
                  </a:lnTo>
                  <a:lnTo>
                    <a:pt x="690544" y="34290"/>
                  </a:lnTo>
                  <a:lnTo>
                    <a:pt x="688293" y="40640"/>
                  </a:lnTo>
                  <a:lnTo>
                    <a:pt x="687905" y="45720"/>
                  </a:lnTo>
                  <a:lnTo>
                    <a:pt x="685308" y="55880"/>
                  </a:lnTo>
                  <a:lnTo>
                    <a:pt x="683172" y="60960"/>
                  </a:lnTo>
                  <a:lnTo>
                    <a:pt x="679811" y="66040"/>
                  </a:lnTo>
                  <a:lnTo>
                    <a:pt x="679330" y="69850"/>
                  </a:lnTo>
                  <a:lnTo>
                    <a:pt x="679246" y="71120"/>
                  </a:lnTo>
                  <a:lnTo>
                    <a:pt x="676283" y="71120"/>
                  </a:lnTo>
                  <a:lnTo>
                    <a:pt x="676073" y="74930"/>
                  </a:lnTo>
                  <a:lnTo>
                    <a:pt x="674848" y="78740"/>
                  </a:lnTo>
                  <a:lnTo>
                    <a:pt x="671089" y="82550"/>
                  </a:lnTo>
                  <a:lnTo>
                    <a:pt x="669812" y="83820"/>
                  </a:lnTo>
                  <a:lnTo>
                    <a:pt x="668963" y="88900"/>
                  </a:lnTo>
                  <a:lnTo>
                    <a:pt x="668199" y="90170"/>
                  </a:lnTo>
                  <a:lnTo>
                    <a:pt x="665529" y="95250"/>
                  </a:lnTo>
                  <a:lnTo>
                    <a:pt x="663707" y="97790"/>
                  </a:lnTo>
                  <a:lnTo>
                    <a:pt x="662210" y="102870"/>
                  </a:lnTo>
                  <a:lnTo>
                    <a:pt x="660901" y="102870"/>
                  </a:lnTo>
                  <a:lnTo>
                    <a:pt x="657393" y="107950"/>
                  </a:lnTo>
                  <a:lnTo>
                    <a:pt x="655016" y="111760"/>
                  </a:lnTo>
                  <a:lnTo>
                    <a:pt x="648598" y="115570"/>
                  </a:lnTo>
                  <a:lnTo>
                    <a:pt x="646137" y="120650"/>
                  </a:lnTo>
                  <a:lnTo>
                    <a:pt x="645875" y="120650"/>
                  </a:lnTo>
                  <a:lnTo>
                    <a:pt x="641415" y="123190"/>
                  </a:lnTo>
                  <a:lnTo>
                    <a:pt x="638263" y="125730"/>
                  </a:lnTo>
                  <a:lnTo>
                    <a:pt x="636661" y="130810"/>
                  </a:lnTo>
                  <a:lnTo>
                    <a:pt x="636409" y="132080"/>
                  </a:lnTo>
                  <a:lnTo>
                    <a:pt x="640127" y="132080"/>
                  </a:lnTo>
                  <a:lnTo>
                    <a:pt x="640682" y="130810"/>
                  </a:lnTo>
                  <a:lnTo>
                    <a:pt x="640399" y="129540"/>
                  </a:lnTo>
                  <a:lnTo>
                    <a:pt x="641237" y="128270"/>
                  </a:lnTo>
                  <a:lnTo>
                    <a:pt x="644053" y="127000"/>
                  </a:lnTo>
                  <a:lnTo>
                    <a:pt x="646137" y="124460"/>
                  </a:lnTo>
                  <a:lnTo>
                    <a:pt x="650084" y="119380"/>
                  </a:lnTo>
                  <a:lnTo>
                    <a:pt x="652126" y="116840"/>
                  </a:lnTo>
                  <a:lnTo>
                    <a:pt x="655812" y="113030"/>
                  </a:lnTo>
                  <a:lnTo>
                    <a:pt x="657854" y="110490"/>
                  </a:lnTo>
                  <a:lnTo>
                    <a:pt x="662471" y="107950"/>
                  </a:lnTo>
                  <a:lnTo>
                    <a:pt x="664000" y="105410"/>
                  </a:lnTo>
                  <a:lnTo>
                    <a:pt x="664943" y="101600"/>
                  </a:lnTo>
                  <a:lnTo>
                    <a:pt x="666534" y="100330"/>
                  </a:lnTo>
                  <a:lnTo>
                    <a:pt x="669183" y="96520"/>
                  </a:lnTo>
                  <a:lnTo>
                    <a:pt x="670000" y="95250"/>
                  </a:lnTo>
                  <a:lnTo>
                    <a:pt x="670827" y="91440"/>
                  </a:lnTo>
                  <a:lnTo>
                    <a:pt x="671937" y="88900"/>
                  </a:lnTo>
                  <a:lnTo>
                    <a:pt x="672168" y="86360"/>
                  </a:lnTo>
                  <a:lnTo>
                    <a:pt x="672796" y="85090"/>
                  </a:lnTo>
                  <a:lnTo>
                    <a:pt x="675204" y="82550"/>
                  </a:lnTo>
                  <a:lnTo>
                    <a:pt x="676555" y="81280"/>
                  </a:lnTo>
                  <a:lnTo>
                    <a:pt x="678199" y="78740"/>
                  </a:lnTo>
                  <a:lnTo>
                    <a:pt x="678429" y="77470"/>
                  </a:lnTo>
                  <a:lnTo>
                    <a:pt x="676890" y="76200"/>
                  </a:lnTo>
                  <a:lnTo>
                    <a:pt x="678241" y="74930"/>
                  </a:lnTo>
                  <a:lnTo>
                    <a:pt x="680220" y="72390"/>
                  </a:lnTo>
                  <a:lnTo>
                    <a:pt x="680974" y="71120"/>
                  </a:lnTo>
                  <a:lnTo>
                    <a:pt x="682827" y="69850"/>
                  </a:lnTo>
                  <a:lnTo>
                    <a:pt x="683151" y="69850"/>
                  </a:lnTo>
                  <a:lnTo>
                    <a:pt x="682942" y="66040"/>
                  </a:lnTo>
                  <a:lnTo>
                    <a:pt x="685162" y="63500"/>
                  </a:lnTo>
                  <a:lnTo>
                    <a:pt x="686125" y="59690"/>
                  </a:lnTo>
                  <a:lnTo>
                    <a:pt x="686596" y="58420"/>
                  </a:lnTo>
                  <a:lnTo>
                    <a:pt x="688157" y="57150"/>
                  </a:lnTo>
                  <a:lnTo>
                    <a:pt x="688848" y="54610"/>
                  </a:lnTo>
                  <a:lnTo>
                    <a:pt x="688963" y="52070"/>
                  </a:lnTo>
                  <a:lnTo>
                    <a:pt x="689570" y="50800"/>
                  </a:lnTo>
                  <a:lnTo>
                    <a:pt x="691926" y="46990"/>
                  </a:lnTo>
                  <a:lnTo>
                    <a:pt x="690848" y="45720"/>
                  </a:lnTo>
                  <a:lnTo>
                    <a:pt x="691779" y="43180"/>
                  </a:lnTo>
                  <a:lnTo>
                    <a:pt x="691308" y="39370"/>
                  </a:lnTo>
                  <a:lnTo>
                    <a:pt x="691015" y="35560"/>
                  </a:lnTo>
                  <a:lnTo>
                    <a:pt x="692251" y="34290"/>
                  </a:lnTo>
                  <a:lnTo>
                    <a:pt x="690910" y="30480"/>
                  </a:lnTo>
                  <a:lnTo>
                    <a:pt x="693601" y="26670"/>
                  </a:lnTo>
                  <a:lnTo>
                    <a:pt x="693504" y="24130"/>
                  </a:lnTo>
                  <a:lnTo>
                    <a:pt x="693427" y="17780"/>
                  </a:lnTo>
                  <a:lnTo>
                    <a:pt x="693664" y="15240"/>
                  </a:lnTo>
                  <a:lnTo>
                    <a:pt x="693717" y="11430"/>
                  </a:lnTo>
                  <a:lnTo>
                    <a:pt x="691489" y="7810"/>
                  </a:lnTo>
                  <a:close/>
                </a:path>
                <a:path w="694055" h="303529">
                  <a:moveTo>
                    <a:pt x="316953" y="129540"/>
                  </a:moveTo>
                  <a:lnTo>
                    <a:pt x="312817" y="129540"/>
                  </a:lnTo>
                  <a:lnTo>
                    <a:pt x="307341" y="130810"/>
                  </a:lnTo>
                  <a:lnTo>
                    <a:pt x="325592" y="130810"/>
                  </a:lnTo>
                  <a:lnTo>
                    <a:pt x="316953" y="129540"/>
                  </a:lnTo>
                  <a:close/>
                </a:path>
                <a:path w="694055" h="303529">
                  <a:moveTo>
                    <a:pt x="691434" y="0"/>
                  </a:moveTo>
                  <a:lnTo>
                    <a:pt x="691790" y="2540"/>
                  </a:lnTo>
                  <a:lnTo>
                    <a:pt x="690837" y="3810"/>
                  </a:lnTo>
                  <a:lnTo>
                    <a:pt x="691429" y="7444"/>
                  </a:lnTo>
                  <a:lnTo>
                    <a:pt x="692209" y="5080"/>
                  </a:lnTo>
                  <a:lnTo>
                    <a:pt x="692366" y="1270"/>
                  </a:lnTo>
                  <a:lnTo>
                    <a:pt x="692219" y="1270"/>
                  </a:lnTo>
                  <a:lnTo>
                    <a:pt x="691434" y="0"/>
                  </a:lnTo>
                  <a:close/>
                </a:path>
              </a:pathLst>
            </a:custGeom>
            <a:solidFill>
              <a:srgbClr val="C9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8862106" y="7802139"/>
              <a:ext cx="62865" cy="120650"/>
            </a:xfrm>
            <a:custGeom>
              <a:avLst/>
              <a:gdLst/>
              <a:ahLst/>
              <a:cxnLst/>
              <a:rect l="l" t="t" r="r" b="b"/>
              <a:pathLst>
                <a:path w="62865" h="120650">
                  <a:moveTo>
                    <a:pt x="62092" y="0"/>
                  </a:moveTo>
                  <a:lnTo>
                    <a:pt x="60595" y="2272"/>
                  </a:lnTo>
                  <a:lnTo>
                    <a:pt x="61841" y="4743"/>
                  </a:lnTo>
                  <a:lnTo>
                    <a:pt x="61485" y="5790"/>
                  </a:lnTo>
                  <a:lnTo>
                    <a:pt x="59380" y="8722"/>
                  </a:lnTo>
                  <a:lnTo>
                    <a:pt x="59977" y="11748"/>
                  </a:lnTo>
                  <a:lnTo>
                    <a:pt x="57788" y="13528"/>
                  </a:lnTo>
                  <a:lnTo>
                    <a:pt x="57631" y="13894"/>
                  </a:lnTo>
                  <a:lnTo>
                    <a:pt x="59830" y="16104"/>
                  </a:lnTo>
                  <a:lnTo>
                    <a:pt x="56448" y="17580"/>
                  </a:lnTo>
                  <a:lnTo>
                    <a:pt x="57558" y="21622"/>
                  </a:lnTo>
                  <a:lnTo>
                    <a:pt x="57139" y="23758"/>
                  </a:lnTo>
                  <a:lnTo>
                    <a:pt x="57191" y="26753"/>
                  </a:lnTo>
                  <a:lnTo>
                    <a:pt x="56678" y="27360"/>
                  </a:lnTo>
                  <a:lnTo>
                    <a:pt x="55935" y="27842"/>
                  </a:lnTo>
                  <a:lnTo>
                    <a:pt x="56165" y="28941"/>
                  </a:lnTo>
                  <a:lnTo>
                    <a:pt x="53495" y="32009"/>
                  </a:lnTo>
                  <a:lnTo>
                    <a:pt x="54092" y="36019"/>
                  </a:lnTo>
                  <a:lnTo>
                    <a:pt x="50553" y="41768"/>
                  </a:lnTo>
                  <a:lnTo>
                    <a:pt x="49851" y="44993"/>
                  </a:lnTo>
                  <a:lnTo>
                    <a:pt x="47810" y="48700"/>
                  </a:lnTo>
                  <a:lnTo>
                    <a:pt x="47673" y="49558"/>
                  </a:lnTo>
                  <a:lnTo>
                    <a:pt x="48019" y="51820"/>
                  </a:lnTo>
                  <a:lnTo>
                    <a:pt x="44731" y="53642"/>
                  </a:lnTo>
                  <a:lnTo>
                    <a:pt x="43988" y="56867"/>
                  </a:lnTo>
                  <a:lnTo>
                    <a:pt x="41077" y="58291"/>
                  </a:lnTo>
                  <a:lnTo>
                    <a:pt x="44731" y="60333"/>
                  </a:lnTo>
                  <a:lnTo>
                    <a:pt x="41412" y="61830"/>
                  </a:lnTo>
                  <a:lnTo>
                    <a:pt x="40155" y="64668"/>
                  </a:lnTo>
                  <a:lnTo>
                    <a:pt x="38972" y="66249"/>
                  </a:lnTo>
                  <a:lnTo>
                    <a:pt x="35820" y="68647"/>
                  </a:lnTo>
                  <a:lnTo>
                    <a:pt x="36731" y="70846"/>
                  </a:lnTo>
                  <a:lnTo>
                    <a:pt x="35182" y="73631"/>
                  </a:lnTo>
                  <a:lnTo>
                    <a:pt x="35046" y="75086"/>
                  </a:lnTo>
                  <a:lnTo>
                    <a:pt x="33978" y="79149"/>
                  </a:lnTo>
                  <a:lnTo>
                    <a:pt x="31643" y="80824"/>
                  </a:lnTo>
                  <a:lnTo>
                    <a:pt x="29695" y="84133"/>
                  </a:lnTo>
                  <a:lnTo>
                    <a:pt x="29014" y="84929"/>
                  </a:lnTo>
                  <a:lnTo>
                    <a:pt x="28637" y="88154"/>
                  </a:lnTo>
                  <a:lnTo>
                    <a:pt x="27171" y="89494"/>
                  </a:lnTo>
                  <a:lnTo>
                    <a:pt x="22627" y="91567"/>
                  </a:lnTo>
                  <a:lnTo>
                    <a:pt x="21297" y="94520"/>
                  </a:lnTo>
                  <a:lnTo>
                    <a:pt x="17842" y="96981"/>
                  </a:lnTo>
                  <a:lnTo>
                    <a:pt x="17329" y="98824"/>
                  </a:lnTo>
                  <a:lnTo>
                    <a:pt x="15392" y="101630"/>
                  </a:lnTo>
                  <a:lnTo>
                    <a:pt x="13549" y="102551"/>
                  </a:lnTo>
                  <a:lnTo>
                    <a:pt x="10994" y="106488"/>
                  </a:lnTo>
                  <a:lnTo>
                    <a:pt x="9570" y="109022"/>
                  </a:lnTo>
                  <a:lnTo>
                    <a:pt x="6125" y="109923"/>
                  </a:lnTo>
                  <a:lnTo>
                    <a:pt x="5874" y="110624"/>
                  </a:lnTo>
                  <a:lnTo>
                    <a:pt x="5088" y="111431"/>
                  </a:lnTo>
                  <a:lnTo>
                    <a:pt x="5549" y="112551"/>
                  </a:lnTo>
                  <a:lnTo>
                    <a:pt x="5172" y="113462"/>
                  </a:lnTo>
                  <a:lnTo>
                    <a:pt x="2900" y="115588"/>
                  </a:lnTo>
                  <a:lnTo>
                    <a:pt x="2282" y="118467"/>
                  </a:lnTo>
                  <a:lnTo>
                    <a:pt x="1015" y="118823"/>
                  </a:lnTo>
                  <a:lnTo>
                    <a:pt x="73" y="119430"/>
                  </a:lnTo>
                  <a:lnTo>
                    <a:pt x="0" y="119881"/>
                  </a:lnTo>
                  <a:lnTo>
                    <a:pt x="1151" y="120258"/>
                  </a:lnTo>
                  <a:lnTo>
                    <a:pt x="1958" y="119745"/>
                  </a:lnTo>
                  <a:lnTo>
                    <a:pt x="3884" y="120090"/>
                  </a:lnTo>
                  <a:lnTo>
                    <a:pt x="5287" y="119765"/>
                  </a:lnTo>
                  <a:lnTo>
                    <a:pt x="6418" y="115357"/>
                  </a:lnTo>
                  <a:lnTo>
                    <a:pt x="8764" y="114300"/>
                  </a:lnTo>
                  <a:lnTo>
                    <a:pt x="9748" y="111137"/>
                  </a:lnTo>
                  <a:lnTo>
                    <a:pt x="11161" y="110740"/>
                  </a:lnTo>
                  <a:lnTo>
                    <a:pt x="13790" y="110928"/>
                  </a:lnTo>
                  <a:lnTo>
                    <a:pt x="14250" y="110059"/>
                  </a:lnTo>
                  <a:lnTo>
                    <a:pt x="14627" y="107640"/>
                  </a:lnTo>
                  <a:lnTo>
                    <a:pt x="18910" y="106174"/>
                  </a:lnTo>
                  <a:lnTo>
                    <a:pt x="18051" y="102133"/>
                  </a:lnTo>
                  <a:lnTo>
                    <a:pt x="20020" y="98122"/>
                  </a:lnTo>
                  <a:lnTo>
                    <a:pt x="20858" y="97096"/>
                  </a:lnTo>
                  <a:lnTo>
                    <a:pt x="22795" y="95850"/>
                  </a:lnTo>
                  <a:lnTo>
                    <a:pt x="23381" y="95222"/>
                  </a:lnTo>
                  <a:lnTo>
                    <a:pt x="23915" y="93400"/>
                  </a:lnTo>
                  <a:lnTo>
                    <a:pt x="24459" y="92991"/>
                  </a:lnTo>
                  <a:lnTo>
                    <a:pt x="28344" y="92227"/>
                  </a:lnTo>
                  <a:lnTo>
                    <a:pt x="34794" y="84164"/>
                  </a:lnTo>
                  <a:lnTo>
                    <a:pt x="36145" y="79652"/>
                  </a:lnTo>
                  <a:lnTo>
                    <a:pt x="39024" y="74228"/>
                  </a:lnTo>
                  <a:lnTo>
                    <a:pt x="39506" y="72667"/>
                  </a:lnTo>
                  <a:lnTo>
                    <a:pt x="39873" y="68521"/>
                  </a:lnTo>
                  <a:lnTo>
                    <a:pt x="42176" y="66908"/>
                  </a:lnTo>
                  <a:lnTo>
                    <a:pt x="42899" y="63286"/>
                  </a:lnTo>
                  <a:lnTo>
                    <a:pt x="44302" y="62825"/>
                  </a:lnTo>
                  <a:lnTo>
                    <a:pt x="46208" y="61767"/>
                  </a:lnTo>
                  <a:lnTo>
                    <a:pt x="47548" y="61809"/>
                  </a:lnTo>
                  <a:lnTo>
                    <a:pt x="46344" y="59296"/>
                  </a:lnTo>
                  <a:lnTo>
                    <a:pt x="48637" y="56657"/>
                  </a:lnTo>
                  <a:lnTo>
                    <a:pt x="51747" y="52668"/>
                  </a:lnTo>
                  <a:lnTo>
                    <a:pt x="53747" y="48281"/>
                  </a:lnTo>
                  <a:lnTo>
                    <a:pt x="55537" y="35758"/>
                  </a:lnTo>
                  <a:lnTo>
                    <a:pt x="59233" y="32334"/>
                  </a:lnTo>
                  <a:lnTo>
                    <a:pt x="59191" y="31622"/>
                  </a:lnTo>
                  <a:lnTo>
                    <a:pt x="57171" y="30365"/>
                  </a:lnTo>
                  <a:lnTo>
                    <a:pt x="57349" y="29538"/>
                  </a:lnTo>
                  <a:lnTo>
                    <a:pt x="58479" y="28114"/>
                  </a:lnTo>
                  <a:lnTo>
                    <a:pt x="58689" y="27590"/>
                  </a:lnTo>
                  <a:lnTo>
                    <a:pt x="58458" y="23664"/>
                  </a:lnTo>
                  <a:lnTo>
                    <a:pt x="59170" y="20564"/>
                  </a:lnTo>
                  <a:lnTo>
                    <a:pt x="61348" y="15957"/>
                  </a:lnTo>
                  <a:lnTo>
                    <a:pt x="61663" y="14219"/>
                  </a:lnTo>
                  <a:lnTo>
                    <a:pt x="60574" y="10418"/>
                  </a:lnTo>
                  <a:lnTo>
                    <a:pt x="62322" y="9025"/>
                  </a:lnTo>
                  <a:lnTo>
                    <a:pt x="62406" y="4659"/>
                  </a:lnTo>
                  <a:lnTo>
                    <a:pt x="61809" y="2345"/>
                  </a:lnTo>
                  <a:lnTo>
                    <a:pt x="62092" y="0"/>
                  </a:lnTo>
                  <a:close/>
                </a:path>
              </a:pathLst>
            </a:custGeom>
            <a:solidFill>
              <a:srgbClr val="C8BE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8921309" y="778864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837" y="0"/>
                  </a:moveTo>
                  <a:lnTo>
                    <a:pt x="680" y="10"/>
                  </a:lnTo>
                  <a:lnTo>
                    <a:pt x="523" y="31"/>
                  </a:lnTo>
                  <a:lnTo>
                    <a:pt x="387" y="261"/>
                  </a:lnTo>
                  <a:lnTo>
                    <a:pt x="0" y="628"/>
                  </a:lnTo>
                  <a:lnTo>
                    <a:pt x="293" y="743"/>
                  </a:lnTo>
                  <a:lnTo>
                    <a:pt x="492" y="869"/>
                  </a:lnTo>
                  <a:lnTo>
                    <a:pt x="1026" y="900"/>
                  </a:lnTo>
                  <a:lnTo>
                    <a:pt x="1235" y="659"/>
                  </a:lnTo>
                  <a:lnTo>
                    <a:pt x="1151" y="345"/>
                  </a:lnTo>
                  <a:lnTo>
                    <a:pt x="1109" y="198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C5B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8240135" y="7816568"/>
              <a:ext cx="702310" cy="303530"/>
            </a:xfrm>
            <a:custGeom>
              <a:avLst/>
              <a:gdLst/>
              <a:ahLst/>
              <a:cxnLst/>
              <a:rect l="l" t="t" r="r" b="b"/>
              <a:pathLst>
                <a:path w="702309" h="303529">
                  <a:moveTo>
                    <a:pt x="701004" y="0"/>
                  </a:moveTo>
                  <a:lnTo>
                    <a:pt x="699832" y="104"/>
                  </a:lnTo>
                  <a:lnTo>
                    <a:pt x="700135" y="1088"/>
                  </a:lnTo>
                  <a:lnTo>
                    <a:pt x="699465" y="5015"/>
                  </a:lnTo>
                  <a:lnTo>
                    <a:pt x="693821" y="38239"/>
                  </a:lnTo>
                  <a:lnTo>
                    <a:pt x="693193" y="46825"/>
                  </a:lnTo>
                  <a:lnTo>
                    <a:pt x="691664" y="49705"/>
                  </a:lnTo>
                  <a:lnTo>
                    <a:pt x="688125" y="54668"/>
                  </a:lnTo>
                  <a:lnTo>
                    <a:pt x="687225" y="57223"/>
                  </a:lnTo>
                  <a:lnTo>
                    <a:pt x="685382" y="65223"/>
                  </a:lnTo>
                  <a:lnTo>
                    <a:pt x="681979" y="69086"/>
                  </a:lnTo>
                  <a:lnTo>
                    <a:pt x="676586" y="73704"/>
                  </a:lnTo>
                  <a:lnTo>
                    <a:pt x="675518" y="74940"/>
                  </a:lnTo>
                  <a:lnTo>
                    <a:pt x="675434" y="78217"/>
                  </a:lnTo>
                  <a:lnTo>
                    <a:pt x="674115" y="80405"/>
                  </a:lnTo>
                  <a:lnTo>
                    <a:pt x="671979" y="84604"/>
                  </a:lnTo>
                  <a:lnTo>
                    <a:pt x="662273" y="97106"/>
                  </a:lnTo>
                  <a:lnTo>
                    <a:pt x="658786" y="102614"/>
                  </a:lnTo>
                  <a:lnTo>
                    <a:pt x="649215" y="112624"/>
                  </a:lnTo>
                  <a:lnTo>
                    <a:pt x="643456" y="116949"/>
                  </a:lnTo>
                  <a:lnTo>
                    <a:pt x="636933" y="123022"/>
                  </a:lnTo>
                  <a:lnTo>
                    <a:pt x="633687" y="127284"/>
                  </a:lnTo>
                  <a:lnTo>
                    <a:pt x="632253" y="128582"/>
                  </a:lnTo>
                  <a:lnTo>
                    <a:pt x="628504" y="130509"/>
                  </a:lnTo>
                  <a:lnTo>
                    <a:pt x="627226" y="132163"/>
                  </a:lnTo>
                  <a:lnTo>
                    <a:pt x="623384" y="139754"/>
                  </a:lnTo>
                  <a:lnTo>
                    <a:pt x="618452" y="142854"/>
                  </a:lnTo>
                  <a:lnTo>
                    <a:pt x="608211" y="146665"/>
                  </a:lnTo>
                  <a:lnTo>
                    <a:pt x="603814" y="148571"/>
                  </a:lnTo>
                  <a:lnTo>
                    <a:pt x="598840" y="153356"/>
                  </a:lnTo>
                  <a:lnTo>
                    <a:pt x="597165" y="154372"/>
                  </a:lnTo>
                  <a:lnTo>
                    <a:pt x="595898" y="156445"/>
                  </a:lnTo>
                  <a:lnTo>
                    <a:pt x="595018" y="156832"/>
                  </a:lnTo>
                  <a:lnTo>
                    <a:pt x="589667" y="158298"/>
                  </a:lnTo>
                  <a:lnTo>
                    <a:pt x="585814" y="162099"/>
                  </a:lnTo>
                  <a:lnTo>
                    <a:pt x="573542" y="170811"/>
                  </a:lnTo>
                  <a:lnTo>
                    <a:pt x="565354" y="174937"/>
                  </a:lnTo>
                  <a:lnTo>
                    <a:pt x="561208" y="176539"/>
                  </a:lnTo>
                  <a:lnTo>
                    <a:pt x="553030" y="182099"/>
                  </a:lnTo>
                  <a:lnTo>
                    <a:pt x="547365" y="183470"/>
                  </a:lnTo>
                  <a:lnTo>
                    <a:pt x="540653" y="189701"/>
                  </a:lnTo>
                  <a:lnTo>
                    <a:pt x="530496" y="190339"/>
                  </a:lnTo>
                  <a:lnTo>
                    <a:pt x="527544" y="191533"/>
                  </a:lnTo>
                  <a:lnTo>
                    <a:pt x="523868" y="192067"/>
                  </a:lnTo>
                  <a:lnTo>
                    <a:pt x="523114" y="192873"/>
                  </a:lnTo>
                  <a:lnTo>
                    <a:pt x="522570" y="193931"/>
                  </a:lnTo>
                  <a:lnTo>
                    <a:pt x="517942" y="194350"/>
                  </a:lnTo>
                  <a:lnTo>
                    <a:pt x="508193" y="200004"/>
                  </a:lnTo>
                  <a:lnTo>
                    <a:pt x="504529" y="200737"/>
                  </a:lnTo>
                  <a:lnTo>
                    <a:pt x="499293" y="201187"/>
                  </a:lnTo>
                  <a:lnTo>
                    <a:pt x="490079" y="202601"/>
                  </a:lnTo>
                  <a:lnTo>
                    <a:pt x="483985" y="204423"/>
                  </a:lnTo>
                  <a:lnTo>
                    <a:pt x="472205" y="204978"/>
                  </a:lnTo>
                  <a:lnTo>
                    <a:pt x="466760" y="205899"/>
                  </a:lnTo>
                  <a:lnTo>
                    <a:pt x="458373" y="206098"/>
                  </a:lnTo>
                  <a:lnTo>
                    <a:pt x="451138" y="207773"/>
                  </a:lnTo>
                  <a:lnTo>
                    <a:pt x="449724" y="207836"/>
                  </a:lnTo>
                  <a:lnTo>
                    <a:pt x="444342" y="206862"/>
                  </a:lnTo>
                  <a:lnTo>
                    <a:pt x="441222" y="207344"/>
                  </a:lnTo>
                  <a:lnTo>
                    <a:pt x="440070" y="206915"/>
                  </a:lnTo>
                  <a:lnTo>
                    <a:pt x="435054" y="203606"/>
                  </a:lnTo>
                  <a:lnTo>
                    <a:pt x="430091" y="203815"/>
                  </a:lnTo>
                  <a:lnTo>
                    <a:pt x="420971" y="201156"/>
                  </a:lnTo>
                  <a:lnTo>
                    <a:pt x="411003" y="199145"/>
                  </a:lnTo>
                  <a:lnTo>
                    <a:pt x="408636" y="197323"/>
                  </a:lnTo>
                  <a:lnTo>
                    <a:pt x="407013" y="196664"/>
                  </a:lnTo>
                  <a:lnTo>
                    <a:pt x="401705" y="196130"/>
                  </a:lnTo>
                  <a:lnTo>
                    <a:pt x="388427" y="188831"/>
                  </a:lnTo>
                  <a:lnTo>
                    <a:pt x="382710" y="183334"/>
                  </a:lnTo>
                  <a:lnTo>
                    <a:pt x="367946" y="168068"/>
                  </a:lnTo>
                  <a:lnTo>
                    <a:pt x="366648" y="167000"/>
                  </a:lnTo>
                  <a:lnTo>
                    <a:pt x="362564" y="164885"/>
                  </a:lnTo>
                  <a:lnTo>
                    <a:pt x="361193" y="162340"/>
                  </a:lnTo>
                  <a:lnTo>
                    <a:pt x="358292" y="159199"/>
                  </a:lnTo>
                  <a:lnTo>
                    <a:pt x="357486" y="157869"/>
                  </a:lnTo>
                  <a:lnTo>
                    <a:pt x="355371" y="156131"/>
                  </a:lnTo>
                  <a:lnTo>
                    <a:pt x="354785" y="152634"/>
                  </a:lnTo>
                  <a:lnTo>
                    <a:pt x="349371" y="149053"/>
                  </a:lnTo>
                  <a:lnTo>
                    <a:pt x="348638" y="148246"/>
                  </a:lnTo>
                  <a:lnTo>
                    <a:pt x="347319" y="145126"/>
                  </a:lnTo>
                  <a:lnTo>
                    <a:pt x="345633" y="143807"/>
                  </a:lnTo>
                  <a:lnTo>
                    <a:pt x="339434" y="139953"/>
                  </a:lnTo>
                  <a:lnTo>
                    <a:pt x="336921" y="134927"/>
                  </a:lnTo>
                  <a:lnTo>
                    <a:pt x="327979" y="129776"/>
                  </a:lnTo>
                  <a:lnTo>
                    <a:pt x="324681" y="126739"/>
                  </a:lnTo>
                  <a:lnTo>
                    <a:pt x="317990" y="122865"/>
                  </a:lnTo>
                  <a:lnTo>
                    <a:pt x="315299" y="120802"/>
                  </a:lnTo>
                  <a:lnTo>
                    <a:pt x="311718" y="121242"/>
                  </a:lnTo>
                  <a:lnTo>
                    <a:pt x="310943" y="121797"/>
                  </a:lnTo>
                  <a:lnTo>
                    <a:pt x="309802" y="120844"/>
                  </a:lnTo>
                  <a:lnTo>
                    <a:pt x="306734" y="119828"/>
                  </a:lnTo>
                  <a:lnTo>
                    <a:pt x="303760" y="120006"/>
                  </a:lnTo>
                  <a:lnTo>
                    <a:pt x="297655" y="121158"/>
                  </a:lnTo>
                  <a:lnTo>
                    <a:pt x="294713" y="121252"/>
                  </a:lnTo>
                  <a:lnTo>
                    <a:pt x="288828" y="123420"/>
                  </a:lnTo>
                  <a:lnTo>
                    <a:pt x="286116" y="125022"/>
                  </a:lnTo>
                  <a:lnTo>
                    <a:pt x="280954" y="129346"/>
                  </a:lnTo>
                  <a:lnTo>
                    <a:pt x="278106" y="131514"/>
                  </a:lnTo>
                  <a:lnTo>
                    <a:pt x="274326" y="133755"/>
                  </a:lnTo>
                  <a:lnTo>
                    <a:pt x="274379" y="134697"/>
                  </a:lnTo>
                  <a:lnTo>
                    <a:pt x="273258" y="135451"/>
                  </a:lnTo>
                  <a:lnTo>
                    <a:pt x="272452" y="136173"/>
                  </a:lnTo>
                  <a:lnTo>
                    <a:pt x="268661" y="138487"/>
                  </a:lnTo>
                  <a:lnTo>
                    <a:pt x="265950" y="141723"/>
                  </a:lnTo>
                  <a:lnTo>
                    <a:pt x="263499" y="147011"/>
                  </a:lnTo>
                  <a:lnTo>
                    <a:pt x="262211" y="147765"/>
                  </a:lnTo>
                  <a:lnTo>
                    <a:pt x="258997" y="151283"/>
                  </a:lnTo>
                  <a:lnTo>
                    <a:pt x="257437" y="154340"/>
                  </a:lnTo>
                  <a:lnTo>
                    <a:pt x="253353" y="158382"/>
                  </a:lnTo>
                  <a:lnTo>
                    <a:pt x="253060" y="160906"/>
                  </a:lnTo>
                  <a:lnTo>
                    <a:pt x="250128" y="164905"/>
                  </a:lnTo>
                  <a:lnTo>
                    <a:pt x="248034" y="166413"/>
                  </a:lnTo>
                  <a:lnTo>
                    <a:pt x="244505" y="172989"/>
                  </a:lnTo>
                  <a:lnTo>
                    <a:pt x="238997" y="177188"/>
                  </a:lnTo>
                  <a:lnTo>
                    <a:pt x="232694" y="186119"/>
                  </a:lnTo>
                  <a:lnTo>
                    <a:pt x="229532" y="188800"/>
                  </a:lnTo>
                  <a:lnTo>
                    <a:pt x="225364" y="193323"/>
                  </a:lnTo>
                  <a:lnTo>
                    <a:pt x="223145" y="194496"/>
                  </a:lnTo>
                  <a:lnTo>
                    <a:pt x="222370" y="195617"/>
                  </a:lnTo>
                  <a:lnTo>
                    <a:pt x="221312" y="199428"/>
                  </a:lnTo>
                  <a:lnTo>
                    <a:pt x="209187" y="210077"/>
                  </a:lnTo>
                  <a:lnTo>
                    <a:pt x="205208" y="215438"/>
                  </a:lnTo>
                  <a:lnTo>
                    <a:pt x="204517" y="216035"/>
                  </a:lnTo>
                  <a:lnTo>
                    <a:pt x="199428" y="218485"/>
                  </a:lnTo>
                  <a:lnTo>
                    <a:pt x="183470" y="231406"/>
                  </a:lnTo>
                  <a:lnTo>
                    <a:pt x="178256" y="235123"/>
                  </a:lnTo>
                  <a:lnTo>
                    <a:pt x="174905" y="236076"/>
                  </a:lnTo>
                  <a:lnTo>
                    <a:pt x="173219" y="236977"/>
                  </a:lnTo>
                  <a:lnTo>
                    <a:pt x="169429" y="240882"/>
                  </a:lnTo>
                  <a:lnTo>
                    <a:pt x="166508" y="242526"/>
                  </a:lnTo>
                  <a:lnTo>
                    <a:pt x="161576" y="244222"/>
                  </a:lnTo>
                  <a:lnTo>
                    <a:pt x="158612" y="247730"/>
                  </a:lnTo>
                  <a:lnTo>
                    <a:pt x="155314" y="249489"/>
                  </a:lnTo>
                  <a:lnTo>
                    <a:pt x="142089" y="258390"/>
                  </a:lnTo>
                  <a:lnTo>
                    <a:pt x="133440" y="263238"/>
                  </a:lnTo>
                  <a:lnTo>
                    <a:pt x="124614" y="268944"/>
                  </a:lnTo>
                  <a:lnTo>
                    <a:pt x="116928" y="271729"/>
                  </a:lnTo>
                  <a:lnTo>
                    <a:pt x="115012" y="272567"/>
                  </a:lnTo>
                  <a:lnTo>
                    <a:pt x="111619" y="275028"/>
                  </a:lnTo>
                  <a:lnTo>
                    <a:pt x="107881" y="274934"/>
                  </a:lnTo>
                  <a:lnTo>
                    <a:pt x="105902" y="276316"/>
                  </a:lnTo>
                  <a:lnTo>
                    <a:pt x="102342" y="279792"/>
                  </a:lnTo>
                  <a:lnTo>
                    <a:pt x="97871" y="279855"/>
                  </a:lnTo>
                  <a:lnTo>
                    <a:pt x="95347" y="281781"/>
                  </a:lnTo>
                  <a:lnTo>
                    <a:pt x="90499" y="284473"/>
                  </a:lnTo>
                  <a:lnTo>
                    <a:pt x="82007" y="286399"/>
                  </a:lnTo>
                  <a:lnTo>
                    <a:pt x="72950" y="289122"/>
                  </a:lnTo>
                  <a:lnTo>
                    <a:pt x="65610" y="289896"/>
                  </a:lnTo>
                  <a:lnTo>
                    <a:pt x="62165" y="291854"/>
                  </a:lnTo>
                  <a:lnTo>
                    <a:pt x="57212" y="292368"/>
                  </a:lnTo>
                  <a:lnTo>
                    <a:pt x="56459" y="293331"/>
                  </a:lnTo>
                  <a:lnTo>
                    <a:pt x="47904" y="296346"/>
                  </a:lnTo>
                  <a:lnTo>
                    <a:pt x="42407" y="295069"/>
                  </a:lnTo>
                  <a:lnTo>
                    <a:pt x="40983" y="295247"/>
                  </a:lnTo>
                  <a:lnTo>
                    <a:pt x="36930" y="297425"/>
                  </a:lnTo>
                  <a:lnTo>
                    <a:pt x="33789" y="297802"/>
                  </a:lnTo>
                  <a:lnTo>
                    <a:pt x="27925" y="297990"/>
                  </a:lnTo>
                  <a:lnTo>
                    <a:pt x="25486" y="298462"/>
                  </a:lnTo>
                  <a:lnTo>
                    <a:pt x="21203" y="301153"/>
                  </a:lnTo>
                  <a:lnTo>
                    <a:pt x="18899" y="300996"/>
                  </a:lnTo>
                  <a:lnTo>
                    <a:pt x="15528" y="300441"/>
                  </a:lnTo>
                  <a:lnTo>
                    <a:pt x="11099" y="298964"/>
                  </a:lnTo>
                  <a:lnTo>
                    <a:pt x="9004" y="298598"/>
                  </a:lnTo>
                  <a:lnTo>
                    <a:pt x="6240" y="299257"/>
                  </a:lnTo>
                  <a:lnTo>
                    <a:pt x="5528" y="299216"/>
                  </a:lnTo>
                  <a:lnTo>
                    <a:pt x="3643" y="298137"/>
                  </a:lnTo>
                  <a:lnTo>
                    <a:pt x="2418" y="297969"/>
                  </a:lnTo>
                  <a:lnTo>
                    <a:pt x="513" y="297456"/>
                  </a:lnTo>
                  <a:lnTo>
                    <a:pt x="0" y="297802"/>
                  </a:lnTo>
                  <a:lnTo>
                    <a:pt x="1403" y="299770"/>
                  </a:lnTo>
                  <a:lnTo>
                    <a:pt x="3957" y="300085"/>
                  </a:lnTo>
                  <a:lnTo>
                    <a:pt x="5957" y="302095"/>
                  </a:lnTo>
                  <a:lnTo>
                    <a:pt x="7036" y="302053"/>
                  </a:lnTo>
                  <a:lnTo>
                    <a:pt x="10261" y="300577"/>
                  </a:lnTo>
                  <a:lnTo>
                    <a:pt x="12868" y="300954"/>
                  </a:lnTo>
                  <a:lnTo>
                    <a:pt x="18659" y="303456"/>
                  </a:lnTo>
                  <a:lnTo>
                    <a:pt x="21706" y="302535"/>
                  </a:lnTo>
                  <a:lnTo>
                    <a:pt x="26240" y="300755"/>
                  </a:lnTo>
                  <a:lnTo>
                    <a:pt x="27695" y="300482"/>
                  </a:lnTo>
                  <a:lnTo>
                    <a:pt x="32773" y="300629"/>
                  </a:lnTo>
                  <a:lnTo>
                    <a:pt x="36009" y="299425"/>
                  </a:lnTo>
                  <a:lnTo>
                    <a:pt x="41810" y="297896"/>
                  </a:lnTo>
                  <a:lnTo>
                    <a:pt x="44407" y="298409"/>
                  </a:lnTo>
                  <a:lnTo>
                    <a:pt x="47181" y="298064"/>
                  </a:lnTo>
                  <a:lnTo>
                    <a:pt x="47464" y="298263"/>
                  </a:lnTo>
                  <a:lnTo>
                    <a:pt x="51192" y="296545"/>
                  </a:lnTo>
                  <a:lnTo>
                    <a:pt x="55192" y="296975"/>
                  </a:lnTo>
                  <a:lnTo>
                    <a:pt x="62364" y="293279"/>
                  </a:lnTo>
                  <a:lnTo>
                    <a:pt x="66511" y="291917"/>
                  </a:lnTo>
                  <a:lnTo>
                    <a:pt x="74217" y="291687"/>
                  </a:lnTo>
                  <a:lnTo>
                    <a:pt x="77432" y="290598"/>
                  </a:lnTo>
                  <a:lnTo>
                    <a:pt x="81610" y="288567"/>
                  </a:lnTo>
                  <a:lnTo>
                    <a:pt x="84876" y="289457"/>
                  </a:lnTo>
                  <a:lnTo>
                    <a:pt x="87285" y="289017"/>
                  </a:lnTo>
                  <a:lnTo>
                    <a:pt x="90625" y="286001"/>
                  </a:lnTo>
                  <a:lnTo>
                    <a:pt x="92363" y="286923"/>
                  </a:lnTo>
                  <a:lnTo>
                    <a:pt x="95913" y="284473"/>
                  </a:lnTo>
                  <a:lnTo>
                    <a:pt x="98426" y="283719"/>
                  </a:lnTo>
                  <a:lnTo>
                    <a:pt x="100928" y="282336"/>
                  </a:lnTo>
                  <a:lnTo>
                    <a:pt x="101756" y="282368"/>
                  </a:lnTo>
                  <a:lnTo>
                    <a:pt x="102468" y="281823"/>
                  </a:lnTo>
                  <a:lnTo>
                    <a:pt x="102604" y="281373"/>
                  </a:lnTo>
                  <a:lnTo>
                    <a:pt x="105452" y="280776"/>
                  </a:lnTo>
                  <a:lnTo>
                    <a:pt x="107839" y="278923"/>
                  </a:lnTo>
                  <a:lnTo>
                    <a:pt x="110719" y="278410"/>
                  </a:lnTo>
                  <a:lnTo>
                    <a:pt x="111609" y="277876"/>
                  </a:lnTo>
                  <a:lnTo>
                    <a:pt x="114907" y="276996"/>
                  </a:lnTo>
                  <a:lnTo>
                    <a:pt x="117315" y="274106"/>
                  </a:lnTo>
                  <a:lnTo>
                    <a:pt x="125242" y="272766"/>
                  </a:lnTo>
                  <a:lnTo>
                    <a:pt x="129179" y="270452"/>
                  </a:lnTo>
                  <a:lnTo>
                    <a:pt x="137828" y="264379"/>
                  </a:lnTo>
                  <a:lnTo>
                    <a:pt x="143817" y="262327"/>
                  </a:lnTo>
                  <a:lnTo>
                    <a:pt x="150770" y="256138"/>
                  </a:lnTo>
                  <a:lnTo>
                    <a:pt x="153963" y="255332"/>
                  </a:lnTo>
                  <a:lnTo>
                    <a:pt x="157115" y="253269"/>
                  </a:lnTo>
                  <a:lnTo>
                    <a:pt x="157911" y="253144"/>
                  </a:lnTo>
                  <a:lnTo>
                    <a:pt x="161031" y="248955"/>
                  </a:lnTo>
                  <a:lnTo>
                    <a:pt x="165293" y="247709"/>
                  </a:lnTo>
                  <a:lnTo>
                    <a:pt x="171094" y="244432"/>
                  </a:lnTo>
                  <a:lnTo>
                    <a:pt x="177471" y="239280"/>
                  </a:lnTo>
                  <a:lnTo>
                    <a:pt x="180340" y="237343"/>
                  </a:lnTo>
                  <a:lnTo>
                    <a:pt x="184528" y="234987"/>
                  </a:lnTo>
                  <a:lnTo>
                    <a:pt x="188978" y="231992"/>
                  </a:lnTo>
                  <a:lnTo>
                    <a:pt x="199774" y="222883"/>
                  </a:lnTo>
                  <a:lnTo>
                    <a:pt x="202161" y="220317"/>
                  </a:lnTo>
                  <a:lnTo>
                    <a:pt x="206318" y="219009"/>
                  </a:lnTo>
                  <a:lnTo>
                    <a:pt x="206946" y="218569"/>
                  </a:lnTo>
                  <a:lnTo>
                    <a:pt x="210087" y="213930"/>
                  </a:lnTo>
                  <a:lnTo>
                    <a:pt x="213941" y="211155"/>
                  </a:lnTo>
                  <a:lnTo>
                    <a:pt x="220590" y="205260"/>
                  </a:lnTo>
                  <a:lnTo>
                    <a:pt x="224150" y="202779"/>
                  </a:lnTo>
                  <a:lnTo>
                    <a:pt x="226202" y="197041"/>
                  </a:lnTo>
                  <a:lnTo>
                    <a:pt x="229239" y="194716"/>
                  </a:lnTo>
                  <a:lnTo>
                    <a:pt x="230998" y="191795"/>
                  </a:lnTo>
                  <a:lnTo>
                    <a:pt x="235102" y="187648"/>
                  </a:lnTo>
                  <a:lnTo>
                    <a:pt x="237982" y="186235"/>
                  </a:lnTo>
                  <a:lnTo>
                    <a:pt x="239594" y="184853"/>
                  </a:lnTo>
                  <a:lnTo>
                    <a:pt x="240757" y="181313"/>
                  </a:lnTo>
                  <a:lnTo>
                    <a:pt x="241647" y="180392"/>
                  </a:lnTo>
                  <a:lnTo>
                    <a:pt x="243667" y="179219"/>
                  </a:lnTo>
                  <a:lnTo>
                    <a:pt x="244034" y="178329"/>
                  </a:lnTo>
                  <a:lnTo>
                    <a:pt x="254808" y="164989"/>
                  </a:lnTo>
                  <a:lnTo>
                    <a:pt x="257028" y="159775"/>
                  </a:lnTo>
                  <a:lnTo>
                    <a:pt x="260274" y="155827"/>
                  </a:lnTo>
                  <a:lnTo>
                    <a:pt x="264306" y="151304"/>
                  </a:lnTo>
                  <a:lnTo>
                    <a:pt x="268054" y="144152"/>
                  </a:lnTo>
                  <a:lnTo>
                    <a:pt x="272913" y="140351"/>
                  </a:lnTo>
                  <a:lnTo>
                    <a:pt x="279415" y="134372"/>
                  </a:lnTo>
                  <a:lnTo>
                    <a:pt x="282253" y="132959"/>
                  </a:lnTo>
                  <a:lnTo>
                    <a:pt x="286158" y="129451"/>
                  </a:lnTo>
                  <a:lnTo>
                    <a:pt x="287582" y="127629"/>
                  </a:lnTo>
                  <a:lnTo>
                    <a:pt x="290410" y="126310"/>
                  </a:lnTo>
                  <a:lnTo>
                    <a:pt x="291174" y="126540"/>
                  </a:lnTo>
                  <a:lnTo>
                    <a:pt x="293320" y="125682"/>
                  </a:lnTo>
                  <a:lnTo>
                    <a:pt x="294420" y="124456"/>
                  </a:lnTo>
                  <a:lnTo>
                    <a:pt x="295886" y="123828"/>
                  </a:lnTo>
                  <a:lnTo>
                    <a:pt x="296587" y="123200"/>
                  </a:lnTo>
                  <a:lnTo>
                    <a:pt x="298870" y="123640"/>
                  </a:lnTo>
                  <a:lnTo>
                    <a:pt x="304001" y="122341"/>
                  </a:lnTo>
                  <a:lnTo>
                    <a:pt x="307048" y="123315"/>
                  </a:lnTo>
                  <a:lnTo>
                    <a:pt x="309812" y="123367"/>
                  </a:lnTo>
                  <a:lnTo>
                    <a:pt x="311487" y="123943"/>
                  </a:lnTo>
                  <a:lnTo>
                    <a:pt x="312336" y="124027"/>
                  </a:lnTo>
                  <a:lnTo>
                    <a:pt x="313205" y="123818"/>
                  </a:lnTo>
                  <a:lnTo>
                    <a:pt x="315246" y="124415"/>
                  </a:lnTo>
                  <a:lnTo>
                    <a:pt x="316367" y="125001"/>
                  </a:lnTo>
                  <a:lnTo>
                    <a:pt x="318084" y="125462"/>
                  </a:lnTo>
                  <a:lnTo>
                    <a:pt x="318775" y="126195"/>
                  </a:lnTo>
                  <a:lnTo>
                    <a:pt x="322429" y="127755"/>
                  </a:lnTo>
                  <a:lnTo>
                    <a:pt x="329592" y="134425"/>
                  </a:lnTo>
                  <a:lnTo>
                    <a:pt x="331591" y="134885"/>
                  </a:lnTo>
                  <a:lnTo>
                    <a:pt x="335581" y="137849"/>
                  </a:lnTo>
                  <a:lnTo>
                    <a:pt x="337152" y="140299"/>
                  </a:lnTo>
                  <a:lnTo>
                    <a:pt x="339214" y="142309"/>
                  </a:lnTo>
                  <a:lnTo>
                    <a:pt x="342544" y="144309"/>
                  </a:lnTo>
                  <a:lnTo>
                    <a:pt x="352125" y="155398"/>
                  </a:lnTo>
                  <a:lnTo>
                    <a:pt x="356303" y="161031"/>
                  </a:lnTo>
                  <a:lnTo>
                    <a:pt x="361528" y="167240"/>
                  </a:lnTo>
                  <a:lnTo>
                    <a:pt x="365318" y="169010"/>
                  </a:lnTo>
                  <a:lnTo>
                    <a:pt x="371967" y="176937"/>
                  </a:lnTo>
                  <a:lnTo>
                    <a:pt x="377642" y="182193"/>
                  </a:lnTo>
                  <a:lnTo>
                    <a:pt x="378794" y="184727"/>
                  </a:lnTo>
                  <a:lnTo>
                    <a:pt x="383223" y="187208"/>
                  </a:lnTo>
                  <a:lnTo>
                    <a:pt x="384962" y="190193"/>
                  </a:lnTo>
                  <a:lnTo>
                    <a:pt x="386386" y="190905"/>
                  </a:lnTo>
                  <a:lnTo>
                    <a:pt x="388490" y="192276"/>
                  </a:lnTo>
                  <a:lnTo>
                    <a:pt x="391129" y="192873"/>
                  </a:lnTo>
                  <a:lnTo>
                    <a:pt x="392553" y="195208"/>
                  </a:lnTo>
                  <a:lnTo>
                    <a:pt x="397045" y="196486"/>
                  </a:lnTo>
                  <a:lnTo>
                    <a:pt x="400281" y="200653"/>
                  </a:lnTo>
                  <a:lnTo>
                    <a:pt x="406856" y="200768"/>
                  </a:lnTo>
                  <a:lnTo>
                    <a:pt x="408354" y="201302"/>
                  </a:lnTo>
                  <a:lnTo>
                    <a:pt x="411223" y="203051"/>
                  </a:lnTo>
                  <a:lnTo>
                    <a:pt x="412846" y="203732"/>
                  </a:lnTo>
                  <a:lnTo>
                    <a:pt x="419044" y="204328"/>
                  </a:lnTo>
                  <a:lnTo>
                    <a:pt x="422835" y="206946"/>
                  </a:lnTo>
                  <a:lnTo>
                    <a:pt x="428856" y="207491"/>
                  </a:lnTo>
                  <a:lnTo>
                    <a:pt x="430416" y="208066"/>
                  </a:lnTo>
                  <a:lnTo>
                    <a:pt x="436688" y="208977"/>
                  </a:lnTo>
                  <a:lnTo>
                    <a:pt x="440709" y="211093"/>
                  </a:lnTo>
                  <a:lnTo>
                    <a:pt x="442897" y="211061"/>
                  </a:lnTo>
                  <a:lnTo>
                    <a:pt x="448677" y="212401"/>
                  </a:lnTo>
                  <a:lnTo>
                    <a:pt x="459504" y="209689"/>
                  </a:lnTo>
                  <a:lnTo>
                    <a:pt x="471828" y="208265"/>
                  </a:lnTo>
                  <a:lnTo>
                    <a:pt x="476247" y="208946"/>
                  </a:lnTo>
                  <a:lnTo>
                    <a:pt x="481398" y="208642"/>
                  </a:lnTo>
                  <a:lnTo>
                    <a:pt x="482184" y="208747"/>
                  </a:lnTo>
                  <a:lnTo>
                    <a:pt x="486121" y="206391"/>
                  </a:lnTo>
                  <a:lnTo>
                    <a:pt x="496560" y="206025"/>
                  </a:lnTo>
                  <a:lnTo>
                    <a:pt x="507282" y="204182"/>
                  </a:lnTo>
                  <a:lnTo>
                    <a:pt x="511858" y="202999"/>
                  </a:lnTo>
                  <a:lnTo>
                    <a:pt x="516874" y="199229"/>
                  </a:lnTo>
                  <a:lnTo>
                    <a:pt x="522926" y="197857"/>
                  </a:lnTo>
                  <a:lnTo>
                    <a:pt x="528025" y="195638"/>
                  </a:lnTo>
                  <a:lnTo>
                    <a:pt x="536381" y="193983"/>
                  </a:lnTo>
                  <a:lnTo>
                    <a:pt x="539449" y="193931"/>
                  </a:lnTo>
                  <a:lnTo>
                    <a:pt x="542821" y="192287"/>
                  </a:lnTo>
                  <a:lnTo>
                    <a:pt x="543554" y="192182"/>
                  </a:lnTo>
                  <a:lnTo>
                    <a:pt x="546684" y="189313"/>
                  </a:lnTo>
                  <a:lnTo>
                    <a:pt x="550067" y="188297"/>
                  </a:lnTo>
                  <a:lnTo>
                    <a:pt x="556401" y="184978"/>
                  </a:lnTo>
                  <a:lnTo>
                    <a:pt x="559155" y="182434"/>
                  </a:lnTo>
                  <a:lnTo>
                    <a:pt x="567783" y="178790"/>
                  </a:lnTo>
                  <a:lnTo>
                    <a:pt x="572380" y="175512"/>
                  </a:lnTo>
                  <a:lnTo>
                    <a:pt x="579762" y="171261"/>
                  </a:lnTo>
                  <a:lnTo>
                    <a:pt x="583563" y="169984"/>
                  </a:lnTo>
                  <a:lnTo>
                    <a:pt x="589762" y="164131"/>
                  </a:lnTo>
                  <a:lnTo>
                    <a:pt x="592788" y="162361"/>
                  </a:lnTo>
                  <a:lnTo>
                    <a:pt x="597636" y="159995"/>
                  </a:lnTo>
                  <a:lnTo>
                    <a:pt x="603363" y="154623"/>
                  </a:lnTo>
                  <a:lnTo>
                    <a:pt x="606965" y="152906"/>
                  </a:lnTo>
                  <a:lnTo>
                    <a:pt x="607562" y="152173"/>
                  </a:lnTo>
                  <a:lnTo>
                    <a:pt x="609028" y="149272"/>
                  </a:lnTo>
                  <a:lnTo>
                    <a:pt x="617897" y="147231"/>
                  </a:lnTo>
                  <a:lnTo>
                    <a:pt x="620735" y="145911"/>
                  </a:lnTo>
                  <a:lnTo>
                    <a:pt x="623792" y="142173"/>
                  </a:lnTo>
                  <a:lnTo>
                    <a:pt x="626986" y="140529"/>
                  </a:lnTo>
                  <a:lnTo>
                    <a:pt x="628692" y="138498"/>
                  </a:lnTo>
                  <a:lnTo>
                    <a:pt x="630001" y="134582"/>
                  </a:lnTo>
                  <a:lnTo>
                    <a:pt x="630933" y="133796"/>
                  </a:lnTo>
                  <a:lnTo>
                    <a:pt x="633823" y="132927"/>
                  </a:lnTo>
                  <a:lnTo>
                    <a:pt x="637729" y="128037"/>
                  </a:lnTo>
                  <a:lnTo>
                    <a:pt x="640168" y="126174"/>
                  </a:lnTo>
                  <a:lnTo>
                    <a:pt x="646105" y="118341"/>
                  </a:lnTo>
                  <a:lnTo>
                    <a:pt x="652859" y="115535"/>
                  </a:lnTo>
                  <a:lnTo>
                    <a:pt x="658503" y="107138"/>
                  </a:lnTo>
                  <a:lnTo>
                    <a:pt x="665519" y="100667"/>
                  </a:lnTo>
                  <a:lnTo>
                    <a:pt x="666471" y="97316"/>
                  </a:lnTo>
                  <a:lnTo>
                    <a:pt x="671194" y="91714"/>
                  </a:lnTo>
                  <a:lnTo>
                    <a:pt x="674859" y="89327"/>
                  </a:lnTo>
                  <a:lnTo>
                    <a:pt x="676136" y="87568"/>
                  </a:lnTo>
                  <a:lnTo>
                    <a:pt x="677152" y="82866"/>
                  </a:lnTo>
                  <a:lnTo>
                    <a:pt x="678094" y="80594"/>
                  </a:lnTo>
                  <a:lnTo>
                    <a:pt x="678659" y="75673"/>
                  </a:lnTo>
                  <a:lnTo>
                    <a:pt x="683926" y="72395"/>
                  </a:lnTo>
                  <a:lnTo>
                    <a:pt x="684994" y="71526"/>
                  </a:lnTo>
                  <a:lnTo>
                    <a:pt x="686219" y="68762"/>
                  </a:lnTo>
                  <a:lnTo>
                    <a:pt x="687204" y="67662"/>
                  </a:lnTo>
                  <a:lnTo>
                    <a:pt x="690816" y="64950"/>
                  </a:lnTo>
                  <a:lnTo>
                    <a:pt x="692031" y="62291"/>
                  </a:lnTo>
                  <a:lnTo>
                    <a:pt x="691591" y="55380"/>
                  </a:lnTo>
                  <a:lnTo>
                    <a:pt x="693539" y="52134"/>
                  </a:lnTo>
                  <a:lnTo>
                    <a:pt x="695319" y="48071"/>
                  </a:lnTo>
                  <a:lnTo>
                    <a:pt x="696125" y="47579"/>
                  </a:lnTo>
                  <a:lnTo>
                    <a:pt x="695423" y="46815"/>
                  </a:lnTo>
                  <a:lnTo>
                    <a:pt x="695120" y="45150"/>
                  </a:lnTo>
                  <a:lnTo>
                    <a:pt x="695476" y="43695"/>
                  </a:lnTo>
                  <a:lnTo>
                    <a:pt x="697706" y="39873"/>
                  </a:lnTo>
                  <a:lnTo>
                    <a:pt x="697130" y="37108"/>
                  </a:lnTo>
                  <a:lnTo>
                    <a:pt x="698093" y="32627"/>
                  </a:lnTo>
                  <a:lnTo>
                    <a:pt x="698198" y="30585"/>
                  </a:lnTo>
                  <a:lnTo>
                    <a:pt x="701381" y="25957"/>
                  </a:lnTo>
                  <a:lnTo>
                    <a:pt x="700439" y="22491"/>
                  </a:lnTo>
                  <a:lnTo>
                    <a:pt x="702010" y="15758"/>
                  </a:lnTo>
                  <a:lnTo>
                    <a:pt x="701360" y="5748"/>
                  </a:lnTo>
                  <a:lnTo>
                    <a:pt x="701580" y="2837"/>
                  </a:lnTo>
                  <a:lnTo>
                    <a:pt x="701004" y="0"/>
                  </a:lnTo>
                  <a:close/>
                </a:path>
              </a:pathLst>
            </a:custGeom>
            <a:solidFill>
              <a:srgbClr val="BBB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8618302" y="7843447"/>
              <a:ext cx="323850" cy="186690"/>
            </a:xfrm>
            <a:custGeom>
              <a:avLst/>
              <a:gdLst/>
              <a:ahLst/>
              <a:cxnLst/>
              <a:rect l="l" t="t" r="r" b="b"/>
              <a:pathLst>
                <a:path w="323850" h="186690">
                  <a:moveTo>
                    <a:pt x="323100" y="0"/>
                  </a:moveTo>
                  <a:lnTo>
                    <a:pt x="321843" y="3675"/>
                  </a:lnTo>
                  <a:lnTo>
                    <a:pt x="319508" y="7277"/>
                  </a:lnTo>
                  <a:lnTo>
                    <a:pt x="319822" y="9706"/>
                  </a:lnTo>
                  <a:lnTo>
                    <a:pt x="319445" y="14795"/>
                  </a:lnTo>
                  <a:lnTo>
                    <a:pt x="317602" y="17109"/>
                  </a:lnTo>
                  <a:lnTo>
                    <a:pt x="317246" y="19936"/>
                  </a:lnTo>
                  <a:lnTo>
                    <a:pt x="316147" y="22282"/>
                  </a:lnTo>
                  <a:lnTo>
                    <a:pt x="315278" y="24774"/>
                  </a:lnTo>
                  <a:lnTo>
                    <a:pt x="312356" y="29339"/>
                  </a:lnTo>
                  <a:lnTo>
                    <a:pt x="313634" y="31904"/>
                  </a:lnTo>
                  <a:lnTo>
                    <a:pt x="311665" y="38093"/>
                  </a:lnTo>
                  <a:lnTo>
                    <a:pt x="308315" y="40469"/>
                  </a:lnTo>
                  <a:lnTo>
                    <a:pt x="307299" y="42051"/>
                  </a:lnTo>
                  <a:lnTo>
                    <a:pt x="305372" y="45967"/>
                  </a:lnTo>
                  <a:lnTo>
                    <a:pt x="302692" y="46270"/>
                  </a:lnTo>
                  <a:lnTo>
                    <a:pt x="300441" y="49087"/>
                  </a:lnTo>
                  <a:lnTo>
                    <a:pt x="299477" y="49967"/>
                  </a:lnTo>
                  <a:lnTo>
                    <a:pt x="299540" y="53998"/>
                  </a:lnTo>
                  <a:lnTo>
                    <a:pt x="298095" y="56375"/>
                  </a:lnTo>
                  <a:lnTo>
                    <a:pt x="297383" y="60720"/>
                  </a:lnTo>
                  <a:lnTo>
                    <a:pt x="296273" y="62102"/>
                  </a:lnTo>
                  <a:lnTo>
                    <a:pt x="291561" y="64741"/>
                  </a:lnTo>
                  <a:lnTo>
                    <a:pt x="286294" y="73275"/>
                  </a:lnTo>
                  <a:lnTo>
                    <a:pt x="284818" y="75411"/>
                  </a:lnTo>
                  <a:lnTo>
                    <a:pt x="279384" y="80227"/>
                  </a:lnTo>
                  <a:lnTo>
                    <a:pt x="277111" y="84259"/>
                  </a:lnTo>
                  <a:lnTo>
                    <a:pt x="272996" y="87955"/>
                  </a:lnTo>
                  <a:lnTo>
                    <a:pt x="272431" y="88803"/>
                  </a:lnTo>
                  <a:lnTo>
                    <a:pt x="268546" y="90709"/>
                  </a:lnTo>
                  <a:lnTo>
                    <a:pt x="266400" y="92939"/>
                  </a:lnTo>
                  <a:lnTo>
                    <a:pt x="262609" y="97881"/>
                  </a:lnTo>
                  <a:lnTo>
                    <a:pt x="259950" y="99515"/>
                  </a:lnTo>
                  <a:lnTo>
                    <a:pt x="255363" y="105818"/>
                  </a:lnTo>
                  <a:lnTo>
                    <a:pt x="251186" y="106823"/>
                  </a:lnTo>
                  <a:lnTo>
                    <a:pt x="249688" y="111692"/>
                  </a:lnTo>
                  <a:lnTo>
                    <a:pt x="248662" y="112970"/>
                  </a:lnTo>
                  <a:lnTo>
                    <a:pt x="245793" y="114247"/>
                  </a:lnTo>
                  <a:lnTo>
                    <a:pt x="242086" y="118530"/>
                  </a:lnTo>
                  <a:lnTo>
                    <a:pt x="239437" y="119745"/>
                  </a:lnTo>
                  <a:lnTo>
                    <a:pt x="233626" y="121231"/>
                  </a:lnTo>
                  <a:lnTo>
                    <a:pt x="230359" y="121451"/>
                  </a:lnTo>
                  <a:lnTo>
                    <a:pt x="228977" y="125168"/>
                  </a:lnTo>
                  <a:lnTo>
                    <a:pt x="228296" y="125640"/>
                  </a:lnTo>
                  <a:lnTo>
                    <a:pt x="224726" y="127085"/>
                  </a:lnTo>
                  <a:lnTo>
                    <a:pt x="222286" y="130027"/>
                  </a:lnTo>
                  <a:lnTo>
                    <a:pt x="217187" y="133880"/>
                  </a:lnTo>
                  <a:lnTo>
                    <a:pt x="214674" y="134990"/>
                  </a:lnTo>
                  <a:lnTo>
                    <a:pt x="211867" y="136592"/>
                  </a:lnTo>
                  <a:lnTo>
                    <a:pt x="211291" y="136770"/>
                  </a:lnTo>
                  <a:lnTo>
                    <a:pt x="206370" y="142760"/>
                  </a:lnTo>
                  <a:lnTo>
                    <a:pt x="199292" y="144540"/>
                  </a:lnTo>
                  <a:lnTo>
                    <a:pt x="189638" y="151073"/>
                  </a:lnTo>
                  <a:lnTo>
                    <a:pt x="178141" y="156623"/>
                  </a:lnTo>
                  <a:lnTo>
                    <a:pt x="175879" y="159146"/>
                  </a:lnTo>
                  <a:lnTo>
                    <a:pt x="168748" y="161523"/>
                  </a:lnTo>
                  <a:lnTo>
                    <a:pt x="165795" y="164916"/>
                  </a:lnTo>
                  <a:lnTo>
                    <a:pt x="159660" y="166487"/>
                  </a:lnTo>
                  <a:lnTo>
                    <a:pt x="157544" y="166476"/>
                  </a:lnTo>
                  <a:lnTo>
                    <a:pt x="152550" y="168015"/>
                  </a:lnTo>
                  <a:lnTo>
                    <a:pt x="147147" y="168361"/>
                  </a:lnTo>
                  <a:lnTo>
                    <a:pt x="143985" y="170947"/>
                  </a:lnTo>
                  <a:lnTo>
                    <a:pt x="137608" y="171523"/>
                  </a:lnTo>
                  <a:lnTo>
                    <a:pt x="135985" y="173963"/>
                  </a:lnTo>
                  <a:lnTo>
                    <a:pt x="129598" y="176130"/>
                  </a:lnTo>
                  <a:lnTo>
                    <a:pt x="125650" y="178088"/>
                  </a:lnTo>
                  <a:lnTo>
                    <a:pt x="120708" y="177806"/>
                  </a:lnTo>
                  <a:lnTo>
                    <a:pt x="116331" y="179345"/>
                  </a:lnTo>
                  <a:lnTo>
                    <a:pt x="111493" y="178036"/>
                  </a:lnTo>
                  <a:lnTo>
                    <a:pt x="102300" y="181837"/>
                  </a:lnTo>
                  <a:lnTo>
                    <a:pt x="97305" y="181324"/>
                  </a:lnTo>
                  <a:lnTo>
                    <a:pt x="89023" y="180853"/>
                  </a:lnTo>
                  <a:lnTo>
                    <a:pt x="85913" y="181963"/>
                  </a:lnTo>
                  <a:lnTo>
                    <a:pt x="75442" y="183135"/>
                  </a:lnTo>
                  <a:lnTo>
                    <a:pt x="71620" y="184978"/>
                  </a:lnTo>
                  <a:lnTo>
                    <a:pt x="67589" y="183198"/>
                  </a:lnTo>
                  <a:lnTo>
                    <a:pt x="63118" y="184486"/>
                  </a:lnTo>
                  <a:lnTo>
                    <a:pt x="56877" y="180329"/>
                  </a:lnTo>
                  <a:lnTo>
                    <a:pt x="53495" y="180989"/>
                  </a:lnTo>
                  <a:lnTo>
                    <a:pt x="47265" y="179198"/>
                  </a:lnTo>
                  <a:lnTo>
                    <a:pt x="43663" y="179167"/>
                  </a:lnTo>
                  <a:lnTo>
                    <a:pt x="39370" y="176350"/>
                  </a:lnTo>
                  <a:lnTo>
                    <a:pt x="37768" y="176706"/>
                  </a:lnTo>
                  <a:lnTo>
                    <a:pt x="34480" y="176067"/>
                  </a:lnTo>
                  <a:lnTo>
                    <a:pt x="32868" y="175345"/>
                  </a:lnTo>
                  <a:lnTo>
                    <a:pt x="30208" y="173753"/>
                  </a:lnTo>
                  <a:lnTo>
                    <a:pt x="28962" y="173293"/>
                  </a:lnTo>
                  <a:lnTo>
                    <a:pt x="24114" y="173544"/>
                  </a:lnTo>
                  <a:lnTo>
                    <a:pt x="21622" y="171020"/>
                  </a:lnTo>
                  <a:lnTo>
                    <a:pt x="14669" y="168036"/>
                  </a:lnTo>
                  <a:lnTo>
                    <a:pt x="11873" y="164633"/>
                  </a:lnTo>
                  <a:lnTo>
                    <a:pt x="7099" y="162895"/>
                  </a:lnTo>
                  <a:lnTo>
                    <a:pt x="5078" y="159241"/>
                  </a:lnTo>
                  <a:lnTo>
                    <a:pt x="2952" y="158298"/>
                  </a:lnTo>
                  <a:lnTo>
                    <a:pt x="198" y="157503"/>
                  </a:lnTo>
                  <a:lnTo>
                    <a:pt x="0" y="158141"/>
                  </a:lnTo>
                  <a:lnTo>
                    <a:pt x="293" y="159115"/>
                  </a:lnTo>
                  <a:lnTo>
                    <a:pt x="3560" y="161042"/>
                  </a:lnTo>
                  <a:lnTo>
                    <a:pt x="4994" y="162235"/>
                  </a:lnTo>
                  <a:lnTo>
                    <a:pt x="7015" y="165146"/>
                  </a:lnTo>
                  <a:lnTo>
                    <a:pt x="8774" y="165377"/>
                  </a:lnTo>
                  <a:lnTo>
                    <a:pt x="13674" y="169387"/>
                  </a:lnTo>
                  <a:lnTo>
                    <a:pt x="17905" y="171575"/>
                  </a:lnTo>
                  <a:lnTo>
                    <a:pt x="22302" y="173502"/>
                  </a:lnTo>
                  <a:lnTo>
                    <a:pt x="23329" y="174539"/>
                  </a:lnTo>
                  <a:lnTo>
                    <a:pt x="24732" y="174780"/>
                  </a:lnTo>
                  <a:lnTo>
                    <a:pt x="32889" y="177533"/>
                  </a:lnTo>
                  <a:lnTo>
                    <a:pt x="39632" y="180308"/>
                  </a:lnTo>
                  <a:lnTo>
                    <a:pt x="49925" y="182758"/>
                  </a:lnTo>
                  <a:lnTo>
                    <a:pt x="53359" y="183020"/>
                  </a:lnTo>
                  <a:lnTo>
                    <a:pt x="61202" y="185470"/>
                  </a:lnTo>
                  <a:lnTo>
                    <a:pt x="66060" y="185523"/>
                  </a:lnTo>
                  <a:lnTo>
                    <a:pt x="71380" y="186580"/>
                  </a:lnTo>
                  <a:lnTo>
                    <a:pt x="77871" y="184915"/>
                  </a:lnTo>
                  <a:lnTo>
                    <a:pt x="83578" y="184329"/>
                  </a:lnTo>
                  <a:lnTo>
                    <a:pt x="93557" y="182538"/>
                  </a:lnTo>
                  <a:lnTo>
                    <a:pt x="98248" y="183313"/>
                  </a:lnTo>
                  <a:lnTo>
                    <a:pt x="103410" y="182863"/>
                  </a:lnTo>
                  <a:lnTo>
                    <a:pt x="104143" y="182978"/>
                  </a:lnTo>
                  <a:lnTo>
                    <a:pt x="107410" y="180874"/>
                  </a:lnTo>
                  <a:lnTo>
                    <a:pt x="110499" y="180884"/>
                  </a:lnTo>
                  <a:lnTo>
                    <a:pt x="115776" y="182402"/>
                  </a:lnTo>
                  <a:lnTo>
                    <a:pt x="117588" y="181449"/>
                  </a:lnTo>
                  <a:lnTo>
                    <a:pt x="121734" y="180025"/>
                  </a:lnTo>
                  <a:lnTo>
                    <a:pt x="124059" y="180182"/>
                  </a:lnTo>
                  <a:lnTo>
                    <a:pt x="128236" y="179209"/>
                  </a:lnTo>
                  <a:lnTo>
                    <a:pt x="133650" y="176968"/>
                  </a:lnTo>
                  <a:lnTo>
                    <a:pt x="138257" y="175293"/>
                  </a:lnTo>
                  <a:lnTo>
                    <a:pt x="145063" y="171753"/>
                  </a:lnTo>
                  <a:lnTo>
                    <a:pt x="147566" y="170853"/>
                  </a:lnTo>
                  <a:lnTo>
                    <a:pt x="151398" y="169900"/>
                  </a:lnTo>
                  <a:lnTo>
                    <a:pt x="152435" y="169785"/>
                  </a:lnTo>
                  <a:lnTo>
                    <a:pt x="156518" y="170361"/>
                  </a:lnTo>
                  <a:lnTo>
                    <a:pt x="159262" y="168696"/>
                  </a:lnTo>
                  <a:lnTo>
                    <a:pt x="162937" y="169324"/>
                  </a:lnTo>
                  <a:lnTo>
                    <a:pt x="168874" y="163293"/>
                  </a:lnTo>
                  <a:lnTo>
                    <a:pt x="172874" y="163450"/>
                  </a:lnTo>
                  <a:lnTo>
                    <a:pt x="173869" y="162906"/>
                  </a:lnTo>
                  <a:lnTo>
                    <a:pt x="176057" y="160979"/>
                  </a:lnTo>
                  <a:lnTo>
                    <a:pt x="178800" y="159879"/>
                  </a:lnTo>
                  <a:lnTo>
                    <a:pt x="183491" y="156016"/>
                  </a:lnTo>
                  <a:lnTo>
                    <a:pt x="186172" y="154665"/>
                  </a:lnTo>
                  <a:lnTo>
                    <a:pt x="191564" y="152958"/>
                  </a:lnTo>
                  <a:lnTo>
                    <a:pt x="193774" y="151367"/>
                  </a:lnTo>
                  <a:lnTo>
                    <a:pt x="197187" y="148121"/>
                  </a:lnTo>
                  <a:lnTo>
                    <a:pt x="204852" y="145053"/>
                  </a:lnTo>
                  <a:lnTo>
                    <a:pt x="211710" y="139388"/>
                  </a:lnTo>
                  <a:lnTo>
                    <a:pt x="212412" y="138980"/>
                  </a:lnTo>
                  <a:lnTo>
                    <a:pt x="214611" y="138896"/>
                  </a:lnTo>
                  <a:lnTo>
                    <a:pt x="215302" y="137922"/>
                  </a:lnTo>
                  <a:lnTo>
                    <a:pt x="219459" y="135221"/>
                  </a:lnTo>
                  <a:lnTo>
                    <a:pt x="221825" y="131943"/>
                  </a:lnTo>
                  <a:lnTo>
                    <a:pt x="227563" y="129660"/>
                  </a:lnTo>
                  <a:lnTo>
                    <a:pt x="228820" y="128058"/>
                  </a:lnTo>
                  <a:lnTo>
                    <a:pt x="230684" y="124446"/>
                  </a:lnTo>
                  <a:lnTo>
                    <a:pt x="232003" y="123367"/>
                  </a:lnTo>
                  <a:lnTo>
                    <a:pt x="235689" y="122425"/>
                  </a:lnTo>
                  <a:lnTo>
                    <a:pt x="237385" y="121598"/>
                  </a:lnTo>
                  <a:lnTo>
                    <a:pt x="241448" y="120781"/>
                  </a:lnTo>
                  <a:lnTo>
                    <a:pt x="243050" y="119462"/>
                  </a:lnTo>
                  <a:lnTo>
                    <a:pt x="245301" y="116446"/>
                  </a:lnTo>
                  <a:lnTo>
                    <a:pt x="246400" y="115462"/>
                  </a:lnTo>
                  <a:lnTo>
                    <a:pt x="249406" y="114132"/>
                  </a:lnTo>
                  <a:lnTo>
                    <a:pt x="250442" y="112813"/>
                  </a:lnTo>
                  <a:lnTo>
                    <a:pt x="252086" y="109954"/>
                  </a:lnTo>
                  <a:lnTo>
                    <a:pt x="253133" y="108834"/>
                  </a:lnTo>
                  <a:lnTo>
                    <a:pt x="257196" y="107535"/>
                  </a:lnTo>
                  <a:lnTo>
                    <a:pt x="257908" y="105117"/>
                  </a:lnTo>
                  <a:lnTo>
                    <a:pt x="262410" y="100017"/>
                  </a:lnTo>
                  <a:lnTo>
                    <a:pt x="265709" y="96918"/>
                  </a:lnTo>
                  <a:lnTo>
                    <a:pt x="272494" y="91337"/>
                  </a:lnTo>
                  <a:lnTo>
                    <a:pt x="275436" y="88353"/>
                  </a:lnTo>
                  <a:lnTo>
                    <a:pt x="279488" y="82541"/>
                  </a:lnTo>
                  <a:lnTo>
                    <a:pt x="281425" y="80468"/>
                  </a:lnTo>
                  <a:lnTo>
                    <a:pt x="286012" y="76898"/>
                  </a:lnTo>
                  <a:lnTo>
                    <a:pt x="287750" y="74699"/>
                  </a:lnTo>
                  <a:lnTo>
                    <a:pt x="290085" y="69872"/>
                  </a:lnTo>
                  <a:lnTo>
                    <a:pt x="291383" y="67683"/>
                  </a:lnTo>
                  <a:lnTo>
                    <a:pt x="297844" y="64563"/>
                  </a:lnTo>
                  <a:lnTo>
                    <a:pt x="299341" y="60731"/>
                  </a:lnTo>
                  <a:lnTo>
                    <a:pt x="300996" y="51914"/>
                  </a:lnTo>
                  <a:lnTo>
                    <a:pt x="303896" y="48899"/>
                  </a:lnTo>
                  <a:lnTo>
                    <a:pt x="311383" y="42260"/>
                  </a:lnTo>
                  <a:lnTo>
                    <a:pt x="314335" y="37768"/>
                  </a:lnTo>
                  <a:lnTo>
                    <a:pt x="314493" y="29266"/>
                  </a:lnTo>
                  <a:lnTo>
                    <a:pt x="314995" y="26637"/>
                  </a:lnTo>
                  <a:lnTo>
                    <a:pt x="319121" y="18711"/>
                  </a:lnTo>
                  <a:lnTo>
                    <a:pt x="320691" y="12774"/>
                  </a:lnTo>
                  <a:lnTo>
                    <a:pt x="322126" y="4418"/>
                  </a:lnTo>
                  <a:lnTo>
                    <a:pt x="323843" y="2460"/>
                  </a:lnTo>
                  <a:lnTo>
                    <a:pt x="323100" y="0"/>
                  </a:lnTo>
                  <a:close/>
                </a:path>
              </a:pathLst>
            </a:custGeom>
            <a:solidFill>
              <a:srgbClr val="B9B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8" name="object 28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756727" y="7792255"/>
              <a:ext cx="184413" cy="218862"/>
            </a:xfrm>
            <a:prstGeom prst="rect">
              <a:avLst/>
            </a:prstGeom>
          </p:spPr>
        </p:pic>
        <p:sp>
          <p:nvSpPr>
            <p:cNvPr id="289" name="object 289"/>
            <p:cNvSpPr/>
            <p:nvPr/>
          </p:nvSpPr>
          <p:spPr>
            <a:xfrm>
              <a:off x="18610344" y="7857645"/>
              <a:ext cx="339725" cy="188595"/>
            </a:xfrm>
            <a:custGeom>
              <a:avLst/>
              <a:gdLst/>
              <a:ahLst/>
              <a:cxnLst/>
              <a:rect l="l" t="t" r="r" b="b"/>
              <a:pathLst>
                <a:path w="339725" h="188595">
                  <a:moveTo>
                    <a:pt x="339131" y="0"/>
                  </a:moveTo>
                  <a:lnTo>
                    <a:pt x="336063" y="6083"/>
                  </a:lnTo>
                  <a:lnTo>
                    <a:pt x="334167" y="12544"/>
                  </a:lnTo>
                  <a:lnTo>
                    <a:pt x="331529" y="25465"/>
                  </a:lnTo>
                  <a:lnTo>
                    <a:pt x="328743" y="28585"/>
                  </a:lnTo>
                  <a:lnTo>
                    <a:pt x="327895" y="32365"/>
                  </a:lnTo>
                  <a:lnTo>
                    <a:pt x="325717" y="35841"/>
                  </a:lnTo>
                  <a:lnTo>
                    <a:pt x="322943" y="40888"/>
                  </a:lnTo>
                  <a:lnTo>
                    <a:pt x="313623" y="53453"/>
                  </a:lnTo>
                  <a:lnTo>
                    <a:pt x="311487" y="56961"/>
                  </a:lnTo>
                  <a:lnTo>
                    <a:pt x="308241" y="61505"/>
                  </a:lnTo>
                  <a:lnTo>
                    <a:pt x="307634" y="62793"/>
                  </a:lnTo>
                  <a:lnTo>
                    <a:pt x="306336" y="67202"/>
                  </a:lnTo>
                  <a:lnTo>
                    <a:pt x="303749" y="69045"/>
                  </a:lnTo>
                  <a:lnTo>
                    <a:pt x="301163" y="72793"/>
                  </a:lnTo>
                  <a:lnTo>
                    <a:pt x="300085" y="74081"/>
                  </a:lnTo>
                  <a:lnTo>
                    <a:pt x="295247" y="76751"/>
                  </a:lnTo>
                  <a:lnTo>
                    <a:pt x="293174" y="79777"/>
                  </a:lnTo>
                  <a:lnTo>
                    <a:pt x="290347" y="84793"/>
                  </a:lnTo>
                  <a:lnTo>
                    <a:pt x="284598" y="90279"/>
                  </a:lnTo>
                  <a:lnTo>
                    <a:pt x="281457" y="92782"/>
                  </a:lnTo>
                  <a:lnTo>
                    <a:pt x="278944" y="96949"/>
                  </a:lnTo>
                  <a:lnTo>
                    <a:pt x="275310" y="98614"/>
                  </a:lnTo>
                  <a:lnTo>
                    <a:pt x="273593" y="100269"/>
                  </a:lnTo>
                  <a:lnTo>
                    <a:pt x="269478" y="105106"/>
                  </a:lnTo>
                  <a:lnTo>
                    <a:pt x="266703" y="107787"/>
                  </a:lnTo>
                  <a:lnTo>
                    <a:pt x="260829" y="110603"/>
                  </a:lnTo>
                  <a:lnTo>
                    <a:pt x="259311" y="112698"/>
                  </a:lnTo>
                  <a:lnTo>
                    <a:pt x="248254" y="121943"/>
                  </a:lnTo>
                  <a:lnTo>
                    <a:pt x="240935" y="125650"/>
                  </a:lnTo>
                  <a:lnTo>
                    <a:pt x="239165" y="126833"/>
                  </a:lnTo>
                  <a:lnTo>
                    <a:pt x="235375" y="130174"/>
                  </a:lnTo>
                  <a:lnTo>
                    <a:pt x="232684" y="131242"/>
                  </a:lnTo>
                  <a:lnTo>
                    <a:pt x="228652" y="133357"/>
                  </a:lnTo>
                  <a:lnTo>
                    <a:pt x="227301" y="134236"/>
                  </a:lnTo>
                  <a:lnTo>
                    <a:pt x="224841" y="137786"/>
                  </a:lnTo>
                  <a:lnTo>
                    <a:pt x="222684" y="139199"/>
                  </a:lnTo>
                  <a:lnTo>
                    <a:pt x="217050" y="141126"/>
                  </a:lnTo>
                  <a:lnTo>
                    <a:pt x="206894" y="149691"/>
                  </a:lnTo>
                  <a:lnTo>
                    <a:pt x="192768" y="156435"/>
                  </a:lnTo>
                  <a:lnTo>
                    <a:pt x="190748" y="158173"/>
                  </a:lnTo>
                  <a:lnTo>
                    <a:pt x="185366" y="161450"/>
                  </a:lnTo>
                  <a:lnTo>
                    <a:pt x="181837" y="161995"/>
                  </a:lnTo>
                  <a:lnTo>
                    <a:pt x="175889" y="163942"/>
                  </a:lnTo>
                  <a:lnTo>
                    <a:pt x="173565" y="165241"/>
                  </a:lnTo>
                  <a:lnTo>
                    <a:pt x="168979" y="168487"/>
                  </a:lnTo>
                  <a:lnTo>
                    <a:pt x="166277" y="169314"/>
                  </a:lnTo>
                  <a:lnTo>
                    <a:pt x="159042" y="170853"/>
                  </a:lnTo>
                  <a:lnTo>
                    <a:pt x="154675" y="172047"/>
                  </a:lnTo>
                  <a:lnTo>
                    <a:pt x="148644" y="174151"/>
                  </a:lnTo>
                  <a:lnTo>
                    <a:pt x="146801" y="174350"/>
                  </a:lnTo>
                  <a:lnTo>
                    <a:pt x="141346" y="175827"/>
                  </a:lnTo>
                  <a:lnTo>
                    <a:pt x="138163" y="177952"/>
                  </a:lnTo>
                  <a:lnTo>
                    <a:pt x="131922" y="179638"/>
                  </a:lnTo>
                  <a:lnTo>
                    <a:pt x="123064" y="180539"/>
                  </a:lnTo>
                  <a:lnTo>
                    <a:pt x="119650" y="181816"/>
                  </a:lnTo>
                  <a:lnTo>
                    <a:pt x="115682" y="181230"/>
                  </a:lnTo>
                  <a:lnTo>
                    <a:pt x="109462" y="183837"/>
                  </a:lnTo>
                  <a:lnTo>
                    <a:pt x="103567" y="184214"/>
                  </a:lnTo>
                  <a:lnTo>
                    <a:pt x="95159" y="185428"/>
                  </a:lnTo>
                  <a:lnTo>
                    <a:pt x="92154" y="186046"/>
                  </a:lnTo>
                  <a:lnTo>
                    <a:pt x="88855" y="184298"/>
                  </a:lnTo>
                  <a:lnTo>
                    <a:pt x="84196" y="185093"/>
                  </a:lnTo>
                  <a:lnTo>
                    <a:pt x="79850" y="184078"/>
                  </a:lnTo>
                  <a:lnTo>
                    <a:pt x="71736" y="184507"/>
                  </a:lnTo>
                  <a:lnTo>
                    <a:pt x="67997" y="185271"/>
                  </a:lnTo>
                  <a:lnTo>
                    <a:pt x="54260" y="183355"/>
                  </a:lnTo>
                  <a:lnTo>
                    <a:pt x="42836" y="178539"/>
                  </a:lnTo>
                  <a:lnTo>
                    <a:pt x="35737" y="176193"/>
                  </a:lnTo>
                  <a:lnTo>
                    <a:pt x="23643" y="170120"/>
                  </a:lnTo>
                  <a:lnTo>
                    <a:pt x="18271" y="167031"/>
                  </a:lnTo>
                  <a:lnTo>
                    <a:pt x="11402" y="160529"/>
                  </a:lnTo>
                  <a:lnTo>
                    <a:pt x="8387" y="159157"/>
                  </a:lnTo>
                  <a:lnTo>
                    <a:pt x="3947" y="154382"/>
                  </a:lnTo>
                  <a:lnTo>
                    <a:pt x="1958" y="152655"/>
                  </a:lnTo>
                  <a:lnTo>
                    <a:pt x="1298" y="151618"/>
                  </a:lnTo>
                  <a:lnTo>
                    <a:pt x="0" y="151943"/>
                  </a:lnTo>
                  <a:lnTo>
                    <a:pt x="4931" y="158152"/>
                  </a:lnTo>
                  <a:lnTo>
                    <a:pt x="11580" y="162790"/>
                  </a:lnTo>
                  <a:lnTo>
                    <a:pt x="16460" y="167199"/>
                  </a:lnTo>
                  <a:lnTo>
                    <a:pt x="19915" y="170068"/>
                  </a:lnTo>
                  <a:lnTo>
                    <a:pt x="24889" y="172445"/>
                  </a:lnTo>
                  <a:lnTo>
                    <a:pt x="27203" y="175533"/>
                  </a:lnTo>
                  <a:lnTo>
                    <a:pt x="30637" y="175575"/>
                  </a:lnTo>
                  <a:lnTo>
                    <a:pt x="34564" y="177491"/>
                  </a:lnTo>
                  <a:lnTo>
                    <a:pt x="35957" y="177732"/>
                  </a:lnTo>
                  <a:lnTo>
                    <a:pt x="39935" y="180549"/>
                  </a:lnTo>
                  <a:lnTo>
                    <a:pt x="43297" y="181397"/>
                  </a:lnTo>
                  <a:lnTo>
                    <a:pt x="51401" y="184999"/>
                  </a:lnTo>
                  <a:lnTo>
                    <a:pt x="56720" y="185826"/>
                  </a:lnTo>
                  <a:lnTo>
                    <a:pt x="62961" y="187774"/>
                  </a:lnTo>
                  <a:lnTo>
                    <a:pt x="64992" y="187020"/>
                  </a:lnTo>
                  <a:lnTo>
                    <a:pt x="69903" y="188109"/>
                  </a:lnTo>
                  <a:lnTo>
                    <a:pt x="74196" y="186947"/>
                  </a:lnTo>
                  <a:lnTo>
                    <a:pt x="81568" y="187523"/>
                  </a:lnTo>
                  <a:lnTo>
                    <a:pt x="84730" y="187167"/>
                  </a:lnTo>
                  <a:lnTo>
                    <a:pt x="91002" y="187083"/>
                  </a:lnTo>
                  <a:lnTo>
                    <a:pt x="94677" y="188172"/>
                  </a:lnTo>
                  <a:lnTo>
                    <a:pt x="103839" y="186109"/>
                  </a:lnTo>
                  <a:lnTo>
                    <a:pt x="109001" y="186277"/>
                  </a:lnTo>
                  <a:lnTo>
                    <a:pt x="114561" y="184099"/>
                  </a:lnTo>
                  <a:lnTo>
                    <a:pt x="118614" y="185449"/>
                  </a:lnTo>
                  <a:lnTo>
                    <a:pt x="121975" y="183271"/>
                  </a:lnTo>
                  <a:lnTo>
                    <a:pt x="128268" y="183114"/>
                  </a:lnTo>
                  <a:lnTo>
                    <a:pt x="130634" y="181439"/>
                  </a:lnTo>
                  <a:lnTo>
                    <a:pt x="134927" y="182141"/>
                  </a:lnTo>
                  <a:lnTo>
                    <a:pt x="136802" y="180926"/>
                  </a:lnTo>
                  <a:lnTo>
                    <a:pt x="140383" y="177973"/>
                  </a:lnTo>
                  <a:lnTo>
                    <a:pt x="143273" y="178036"/>
                  </a:lnTo>
                  <a:lnTo>
                    <a:pt x="149021" y="176046"/>
                  </a:lnTo>
                  <a:lnTo>
                    <a:pt x="152288" y="175293"/>
                  </a:lnTo>
                  <a:lnTo>
                    <a:pt x="157325" y="173282"/>
                  </a:lnTo>
                  <a:lnTo>
                    <a:pt x="159335" y="172801"/>
                  </a:lnTo>
                  <a:lnTo>
                    <a:pt x="163115" y="172424"/>
                  </a:lnTo>
                  <a:lnTo>
                    <a:pt x="165021" y="172811"/>
                  </a:lnTo>
                  <a:lnTo>
                    <a:pt x="166413" y="170905"/>
                  </a:lnTo>
                  <a:lnTo>
                    <a:pt x="167125" y="170884"/>
                  </a:lnTo>
                  <a:lnTo>
                    <a:pt x="169806" y="171869"/>
                  </a:lnTo>
                  <a:lnTo>
                    <a:pt x="175282" y="165869"/>
                  </a:lnTo>
                  <a:lnTo>
                    <a:pt x="178392" y="165146"/>
                  </a:lnTo>
                  <a:lnTo>
                    <a:pt x="184360" y="164246"/>
                  </a:lnTo>
                  <a:lnTo>
                    <a:pt x="195156" y="159010"/>
                  </a:lnTo>
                  <a:lnTo>
                    <a:pt x="209627" y="150592"/>
                  </a:lnTo>
                  <a:lnTo>
                    <a:pt x="214223" y="145084"/>
                  </a:lnTo>
                  <a:lnTo>
                    <a:pt x="225521" y="140383"/>
                  </a:lnTo>
                  <a:lnTo>
                    <a:pt x="227417" y="138885"/>
                  </a:lnTo>
                  <a:lnTo>
                    <a:pt x="231081" y="135409"/>
                  </a:lnTo>
                  <a:lnTo>
                    <a:pt x="233385" y="133985"/>
                  </a:lnTo>
                  <a:lnTo>
                    <a:pt x="238097" y="132048"/>
                  </a:lnTo>
                  <a:lnTo>
                    <a:pt x="240086" y="130718"/>
                  </a:lnTo>
                  <a:lnTo>
                    <a:pt x="243311" y="127032"/>
                  </a:lnTo>
                  <a:lnTo>
                    <a:pt x="245280" y="125545"/>
                  </a:lnTo>
                  <a:lnTo>
                    <a:pt x="251364" y="123169"/>
                  </a:lnTo>
                  <a:lnTo>
                    <a:pt x="261290" y="113734"/>
                  </a:lnTo>
                  <a:lnTo>
                    <a:pt x="271991" y="105661"/>
                  </a:lnTo>
                  <a:lnTo>
                    <a:pt x="273237" y="103787"/>
                  </a:lnTo>
                  <a:lnTo>
                    <a:pt x="275970" y="101829"/>
                  </a:lnTo>
                  <a:lnTo>
                    <a:pt x="276661" y="100782"/>
                  </a:lnTo>
                  <a:lnTo>
                    <a:pt x="277970" y="100813"/>
                  </a:lnTo>
                  <a:lnTo>
                    <a:pt x="279740" y="101337"/>
                  </a:lnTo>
                  <a:lnTo>
                    <a:pt x="281080" y="100373"/>
                  </a:lnTo>
                  <a:lnTo>
                    <a:pt x="283813" y="96394"/>
                  </a:lnTo>
                  <a:lnTo>
                    <a:pt x="293446" y="87484"/>
                  </a:lnTo>
                  <a:lnTo>
                    <a:pt x="297708" y="82573"/>
                  </a:lnTo>
                  <a:lnTo>
                    <a:pt x="302870" y="75233"/>
                  </a:lnTo>
                  <a:lnTo>
                    <a:pt x="305205" y="74133"/>
                  </a:lnTo>
                  <a:lnTo>
                    <a:pt x="309058" y="68542"/>
                  </a:lnTo>
                  <a:lnTo>
                    <a:pt x="310995" y="64710"/>
                  </a:lnTo>
                  <a:lnTo>
                    <a:pt x="316377" y="57998"/>
                  </a:lnTo>
                  <a:lnTo>
                    <a:pt x="316953" y="53621"/>
                  </a:lnTo>
                  <a:lnTo>
                    <a:pt x="324545" y="43318"/>
                  </a:lnTo>
                  <a:lnTo>
                    <a:pt x="329623" y="35527"/>
                  </a:lnTo>
                  <a:lnTo>
                    <a:pt x="331843" y="30962"/>
                  </a:lnTo>
                  <a:lnTo>
                    <a:pt x="335204" y="26124"/>
                  </a:lnTo>
                  <a:lnTo>
                    <a:pt x="335497" y="25297"/>
                  </a:lnTo>
                  <a:lnTo>
                    <a:pt x="335466" y="23297"/>
                  </a:lnTo>
                  <a:lnTo>
                    <a:pt x="336000" y="20774"/>
                  </a:lnTo>
                  <a:lnTo>
                    <a:pt x="335916" y="20460"/>
                  </a:lnTo>
                  <a:lnTo>
                    <a:pt x="335623" y="20219"/>
                  </a:lnTo>
                  <a:lnTo>
                    <a:pt x="335277" y="17507"/>
                  </a:lnTo>
                  <a:lnTo>
                    <a:pt x="335434" y="14868"/>
                  </a:lnTo>
                  <a:lnTo>
                    <a:pt x="337172" y="12020"/>
                  </a:lnTo>
                  <a:lnTo>
                    <a:pt x="336586" y="7675"/>
                  </a:lnTo>
                  <a:lnTo>
                    <a:pt x="338869" y="4010"/>
                  </a:lnTo>
                  <a:lnTo>
                    <a:pt x="339131" y="0"/>
                  </a:lnTo>
                  <a:close/>
                </a:path>
              </a:pathLst>
            </a:custGeom>
            <a:solidFill>
              <a:srgbClr val="B3AB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0" name="object 29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887163" y="7850871"/>
              <a:ext cx="66144" cy="110562"/>
            </a:xfrm>
            <a:prstGeom prst="rect">
              <a:avLst/>
            </a:prstGeom>
          </p:spPr>
        </p:pic>
        <p:sp>
          <p:nvSpPr>
            <p:cNvPr id="291" name="object 291"/>
            <p:cNvSpPr/>
            <p:nvPr/>
          </p:nvSpPr>
          <p:spPr>
            <a:xfrm>
              <a:off x="18398968" y="7737230"/>
              <a:ext cx="492125" cy="215900"/>
            </a:xfrm>
            <a:custGeom>
              <a:avLst/>
              <a:gdLst/>
              <a:ahLst/>
              <a:cxnLst/>
              <a:rect l="l" t="t" r="r" b="b"/>
              <a:pathLst>
                <a:path w="492125" h="215900">
                  <a:moveTo>
                    <a:pt x="477912" y="0"/>
                  </a:moveTo>
                  <a:lnTo>
                    <a:pt x="478990" y="2282"/>
                  </a:lnTo>
                  <a:lnTo>
                    <a:pt x="480330" y="4607"/>
                  </a:lnTo>
                  <a:lnTo>
                    <a:pt x="479608" y="7539"/>
                  </a:lnTo>
                  <a:lnTo>
                    <a:pt x="481849" y="10429"/>
                  </a:lnTo>
                  <a:lnTo>
                    <a:pt x="482090" y="11371"/>
                  </a:lnTo>
                  <a:lnTo>
                    <a:pt x="484131" y="13989"/>
                  </a:lnTo>
                  <a:lnTo>
                    <a:pt x="484184" y="16428"/>
                  </a:lnTo>
                  <a:lnTo>
                    <a:pt x="485336" y="20145"/>
                  </a:lnTo>
                  <a:lnTo>
                    <a:pt x="486561" y="21758"/>
                  </a:lnTo>
                  <a:lnTo>
                    <a:pt x="485283" y="23727"/>
                  </a:lnTo>
                  <a:lnTo>
                    <a:pt x="485838" y="24543"/>
                  </a:lnTo>
                  <a:lnTo>
                    <a:pt x="487356" y="25768"/>
                  </a:lnTo>
                  <a:lnTo>
                    <a:pt x="487021" y="27109"/>
                  </a:lnTo>
                  <a:lnTo>
                    <a:pt x="485262" y="31119"/>
                  </a:lnTo>
                  <a:lnTo>
                    <a:pt x="486267" y="33632"/>
                  </a:lnTo>
                  <a:lnTo>
                    <a:pt x="486718" y="39621"/>
                  </a:lnTo>
                  <a:lnTo>
                    <a:pt x="488225" y="43171"/>
                  </a:lnTo>
                  <a:lnTo>
                    <a:pt x="484623" y="47862"/>
                  </a:lnTo>
                  <a:lnTo>
                    <a:pt x="487315" y="51432"/>
                  </a:lnTo>
                  <a:lnTo>
                    <a:pt x="487346" y="52385"/>
                  </a:lnTo>
                  <a:lnTo>
                    <a:pt x="486582" y="54500"/>
                  </a:lnTo>
                  <a:lnTo>
                    <a:pt x="486226" y="58616"/>
                  </a:lnTo>
                  <a:lnTo>
                    <a:pt x="485587" y="59851"/>
                  </a:lnTo>
                  <a:lnTo>
                    <a:pt x="483336" y="62950"/>
                  </a:lnTo>
                  <a:lnTo>
                    <a:pt x="482707" y="65422"/>
                  </a:lnTo>
                  <a:lnTo>
                    <a:pt x="483713" y="67715"/>
                  </a:lnTo>
                  <a:lnTo>
                    <a:pt x="483608" y="68196"/>
                  </a:lnTo>
                  <a:lnTo>
                    <a:pt x="483325" y="68531"/>
                  </a:lnTo>
                  <a:lnTo>
                    <a:pt x="482864" y="68709"/>
                  </a:lnTo>
                  <a:lnTo>
                    <a:pt x="480561" y="73086"/>
                  </a:lnTo>
                  <a:lnTo>
                    <a:pt x="480090" y="76029"/>
                  </a:lnTo>
                  <a:lnTo>
                    <a:pt x="480194" y="76678"/>
                  </a:lnTo>
                  <a:lnTo>
                    <a:pt x="478069" y="78468"/>
                  </a:lnTo>
                  <a:lnTo>
                    <a:pt x="477995" y="80699"/>
                  </a:lnTo>
                  <a:lnTo>
                    <a:pt x="476341" y="85253"/>
                  </a:lnTo>
                  <a:lnTo>
                    <a:pt x="476467" y="87777"/>
                  </a:lnTo>
                  <a:lnTo>
                    <a:pt x="476812" y="88971"/>
                  </a:lnTo>
                  <a:lnTo>
                    <a:pt x="474236" y="89567"/>
                  </a:lnTo>
                  <a:lnTo>
                    <a:pt x="475336" y="92049"/>
                  </a:lnTo>
                  <a:lnTo>
                    <a:pt x="474749" y="93128"/>
                  </a:lnTo>
                  <a:lnTo>
                    <a:pt x="471776" y="94269"/>
                  </a:lnTo>
                  <a:lnTo>
                    <a:pt x="470959" y="98960"/>
                  </a:lnTo>
                  <a:lnTo>
                    <a:pt x="466425" y="100646"/>
                  </a:lnTo>
                  <a:lnTo>
                    <a:pt x="465849" y="104059"/>
                  </a:lnTo>
                  <a:lnTo>
                    <a:pt x="464132" y="107860"/>
                  </a:lnTo>
                  <a:lnTo>
                    <a:pt x="464101" y="109211"/>
                  </a:lnTo>
                  <a:lnTo>
                    <a:pt x="461169" y="111190"/>
                  </a:lnTo>
                  <a:lnTo>
                    <a:pt x="459965" y="116792"/>
                  </a:lnTo>
                  <a:lnTo>
                    <a:pt x="457106" y="119420"/>
                  </a:lnTo>
                  <a:lnTo>
                    <a:pt x="455378" y="120446"/>
                  </a:lnTo>
                  <a:lnTo>
                    <a:pt x="454876" y="123116"/>
                  </a:lnTo>
                  <a:lnTo>
                    <a:pt x="452499" y="124048"/>
                  </a:lnTo>
                  <a:lnTo>
                    <a:pt x="451588" y="124792"/>
                  </a:lnTo>
                  <a:lnTo>
                    <a:pt x="451693" y="127839"/>
                  </a:lnTo>
                  <a:lnTo>
                    <a:pt x="450960" y="128383"/>
                  </a:lnTo>
                  <a:lnTo>
                    <a:pt x="446499" y="128739"/>
                  </a:lnTo>
                  <a:lnTo>
                    <a:pt x="444195" y="130278"/>
                  </a:lnTo>
                  <a:lnTo>
                    <a:pt x="441379" y="134739"/>
                  </a:lnTo>
                  <a:lnTo>
                    <a:pt x="440332" y="136885"/>
                  </a:lnTo>
                  <a:lnTo>
                    <a:pt x="437306" y="138372"/>
                  </a:lnTo>
                  <a:lnTo>
                    <a:pt x="434060" y="142697"/>
                  </a:lnTo>
                  <a:lnTo>
                    <a:pt x="428280" y="147932"/>
                  </a:lnTo>
                  <a:lnTo>
                    <a:pt x="427966" y="148372"/>
                  </a:lnTo>
                  <a:lnTo>
                    <a:pt x="427997" y="149555"/>
                  </a:lnTo>
                  <a:lnTo>
                    <a:pt x="427767" y="150110"/>
                  </a:lnTo>
                  <a:lnTo>
                    <a:pt x="423610" y="151032"/>
                  </a:lnTo>
                  <a:lnTo>
                    <a:pt x="421631" y="154037"/>
                  </a:lnTo>
                  <a:lnTo>
                    <a:pt x="418008" y="156927"/>
                  </a:lnTo>
                  <a:lnTo>
                    <a:pt x="416311" y="156728"/>
                  </a:lnTo>
                  <a:lnTo>
                    <a:pt x="415914" y="160351"/>
                  </a:lnTo>
                  <a:lnTo>
                    <a:pt x="413296" y="160874"/>
                  </a:lnTo>
                  <a:lnTo>
                    <a:pt x="409034" y="163659"/>
                  </a:lnTo>
                  <a:lnTo>
                    <a:pt x="406406" y="164518"/>
                  </a:lnTo>
                  <a:lnTo>
                    <a:pt x="403223" y="168246"/>
                  </a:lnTo>
                  <a:lnTo>
                    <a:pt x="401338" y="169240"/>
                  </a:lnTo>
                  <a:lnTo>
                    <a:pt x="397841" y="170183"/>
                  </a:lnTo>
                  <a:lnTo>
                    <a:pt x="396637" y="170769"/>
                  </a:lnTo>
                  <a:lnTo>
                    <a:pt x="395160" y="172759"/>
                  </a:lnTo>
                  <a:lnTo>
                    <a:pt x="394406" y="173282"/>
                  </a:lnTo>
                  <a:lnTo>
                    <a:pt x="392668" y="173889"/>
                  </a:lnTo>
                  <a:lnTo>
                    <a:pt x="392103" y="174340"/>
                  </a:lnTo>
                  <a:lnTo>
                    <a:pt x="391181" y="178162"/>
                  </a:lnTo>
                  <a:lnTo>
                    <a:pt x="389045" y="179408"/>
                  </a:lnTo>
                  <a:lnTo>
                    <a:pt x="384585" y="179900"/>
                  </a:lnTo>
                  <a:lnTo>
                    <a:pt x="383559" y="181418"/>
                  </a:lnTo>
                  <a:lnTo>
                    <a:pt x="379925" y="182277"/>
                  </a:lnTo>
                  <a:lnTo>
                    <a:pt x="377370" y="181282"/>
                  </a:lnTo>
                  <a:lnTo>
                    <a:pt x="373862" y="182696"/>
                  </a:lnTo>
                  <a:lnTo>
                    <a:pt x="372575" y="185554"/>
                  </a:lnTo>
                  <a:lnTo>
                    <a:pt x="371800" y="185921"/>
                  </a:lnTo>
                  <a:lnTo>
                    <a:pt x="369350" y="184078"/>
                  </a:lnTo>
                  <a:lnTo>
                    <a:pt x="368355" y="184308"/>
                  </a:lnTo>
                  <a:lnTo>
                    <a:pt x="358900" y="189177"/>
                  </a:lnTo>
                  <a:lnTo>
                    <a:pt x="353036" y="189303"/>
                  </a:lnTo>
                  <a:lnTo>
                    <a:pt x="346722" y="191795"/>
                  </a:lnTo>
                  <a:lnTo>
                    <a:pt x="344628" y="191680"/>
                  </a:lnTo>
                  <a:lnTo>
                    <a:pt x="341288" y="195198"/>
                  </a:lnTo>
                  <a:lnTo>
                    <a:pt x="331717" y="194182"/>
                  </a:lnTo>
                  <a:lnTo>
                    <a:pt x="329759" y="197030"/>
                  </a:lnTo>
                  <a:lnTo>
                    <a:pt x="329068" y="197480"/>
                  </a:lnTo>
                  <a:lnTo>
                    <a:pt x="326450" y="196046"/>
                  </a:lnTo>
                  <a:lnTo>
                    <a:pt x="324817" y="196580"/>
                  </a:lnTo>
                  <a:lnTo>
                    <a:pt x="321142" y="199585"/>
                  </a:lnTo>
                  <a:lnTo>
                    <a:pt x="318252" y="199082"/>
                  </a:lnTo>
                  <a:lnTo>
                    <a:pt x="308608" y="199522"/>
                  </a:lnTo>
                  <a:lnTo>
                    <a:pt x="302545" y="197899"/>
                  </a:lnTo>
                  <a:lnTo>
                    <a:pt x="299938" y="199700"/>
                  </a:lnTo>
                  <a:lnTo>
                    <a:pt x="295865" y="197910"/>
                  </a:lnTo>
                  <a:lnTo>
                    <a:pt x="294357" y="199397"/>
                  </a:lnTo>
                  <a:lnTo>
                    <a:pt x="288253" y="197774"/>
                  </a:lnTo>
                  <a:lnTo>
                    <a:pt x="283614" y="197459"/>
                  </a:lnTo>
                  <a:lnTo>
                    <a:pt x="274096" y="194182"/>
                  </a:lnTo>
                  <a:lnTo>
                    <a:pt x="268745" y="193292"/>
                  </a:lnTo>
                  <a:lnTo>
                    <a:pt x="261866" y="192611"/>
                  </a:lnTo>
                  <a:lnTo>
                    <a:pt x="260997" y="191041"/>
                  </a:lnTo>
                  <a:lnTo>
                    <a:pt x="256170" y="191428"/>
                  </a:lnTo>
                  <a:lnTo>
                    <a:pt x="253636" y="188842"/>
                  </a:lnTo>
                  <a:lnTo>
                    <a:pt x="248327" y="188130"/>
                  </a:lnTo>
                  <a:lnTo>
                    <a:pt x="246453" y="186517"/>
                  </a:lnTo>
                  <a:lnTo>
                    <a:pt x="238066" y="182570"/>
                  </a:lnTo>
                  <a:lnTo>
                    <a:pt x="234181" y="178444"/>
                  </a:lnTo>
                  <a:lnTo>
                    <a:pt x="232547" y="178947"/>
                  </a:lnTo>
                  <a:lnTo>
                    <a:pt x="230485" y="179094"/>
                  </a:lnTo>
                  <a:lnTo>
                    <a:pt x="229940" y="178612"/>
                  </a:lnTo>
                  <a:lnTo>
                    <a:pt x="227228" y="177052"/>
                  </a:lnTo>
                  <a:lnTo>
                    <a:pt x="218202" y="173167"/>
                  </a:lnTo>
                  <a:lnTo>
                    <a:pt x="214967" y="171534"/>
                  </a:lnTo>
                  <a:lnTo>
                    <a:pt x="209281" y="167356"/>
                  </a:lnTo>
                  <a:lnTo>
                    <a:pt x="205606" y="166633"/>
                  </a:lnTo>
                  <a:lnTo>
                    <a:pt x="202643" y="163754"/>
                  </a:lnTo>
                  <a:lnTo>
                    <a:pt x="196737" y="162497"/>
                  </a:lnTo>
                  <a:lnTo>
                    <a:pt x="192538" y="158288"/>
                  </a:lnTo>
                  <a:lnTo>
                    <a:pt x="179418" y="153157"/>
                  </a:lnTo>
                  <a:lnTo>
                    <a:pt x="172277" y="152089"/>
                  </a:lnTo>
                  <a:lnTo>
                    <a:pt x="169858" y="150309"/>
                  </a:lnTo>
                  <a:lnTo>
                    <a:pt x="164078" y="148728"/>
                  </a:lnTo>
                  <a:lnTo>
                    <a:pt x="161251" y="147566"/>
                  </a:lnTo>
                  <a:lnTo>
                    <a:pt x="156518" y="147440"/>
                  </a:lnTo>
                  <a:lnTo>
                    <a:pt x="154937" y="146833"/>
                  </a:lnTo>
                  <a:lnTo>
                    <a:pt x="152487" y="145451"/>
                  </a:lnTo>
                  <a:lnTo>
                    <a:pt x="151388" y="145116"/>
                  </a:lnTo>
                  <a:lnTo>
                    <a:pt x="149482" y="145252"/>
                  </a:lnTo>
                  <a:lnTo>
                    <a:pt x="147136" y="143273"/>
                  </a:lnTo>
                  <a:lnTo>
                    <a:pt x="144613" y="143440"/>
                  </a:lnTo>
                  <a:lnTo>
                    <a:pt x="140833" y="143346"/>
                  </a:lnTo>
                  <a:lnTo>
                    <a:pt x="139660" y="142979"/>
                  </a:lnTo>
                  <a:lnTo>
                    <a:pt x="137702" y="143597"/>
                  </a:lnTo>
                  <a:lnTo>
                    <a:pt x="136142" y="143461"/>
                  </a:lnTo>
                  <a:lnTo>
                    <a:pt x="130268" y="142079"/>
                  </a:lnTo>
                  <a:lnTo>
                    <a:pt x="127116" y="143513"/>
                  </a:lnTo>
                  <a:lnTo>
                    <a:pt x="123399" y="142037"/>
                  </a:lnTo>
                  <a:lnTo>
                    <a:pt x="120090" y="142424"/>
                  </a:lnTo>
                  <a:lnTo>
                    <a:pt x="113305" y="144843"/>
                  </a:lnTo>
                  <a:lnTo>
                    <a:pt x="109525" y="144833"/>
                  </a:lnTo>
                  <a:lnTo>
                    <a:pt x="104331" y="145419"/>
                  </a:lnTo>
                  <a:lnTo>
                    <a:pt x="98981" y="148341"/>
                  </a:lnTo>
                  <a:lnTo>
                    <a:pt x="95745" y="148278"/>
                  </a:lnTo>
                  <a:lnTo>
                    <a:pt x="92164" y="149649"/>
                  </a:lnTo>
                  <a:lnTo>
                    <a:pt x="91285" y="149618"/>
                  </a:lnTo>
                  <a:lnTo>
                    <a:pt x="88238" y="152445"/>
                  </a:lnTo>
                  <a:lnTo>
                    <a:pt x="84939" y="152937"/>
                  </a:lnTo>
                  <a:lnTo>
                    <a:pt x="79631" y="154906"/>
                  </a:lnTo>
                  <a:lnTo>
                    <a:pt x="76992" y="154634"/>
                  </a:lnTo>
                  <a:lnTo>
                    <a:pt x="72249" y="156183"/>
                  </a:lnTo>
                  <a:lnTo>
                    <a:pt x="71243" y="158288"/>
                  </a:lnTo>
                  <a:lnTo>
                    <a:pt x="66678" y="161513"/>
                  </a:lnTo>
                  <a:lnTo>
                    <a:pt x="63432" y="163440"/>
                  </a:lnTo>
                  <a:lnTo>
                    <a:pt x="59956" y="168047"/>
                  </a:lnTo>
                  <a:lnTo>
                    <a:pt x="58605" y="169429"/>
                  </a:lnTo>
                  <a:lnTo>
                    <a:pt x="55139" y="170602"/>
                  </a:lnTo>
                  <a:lnTo>
                    <a:pt x="54490" y="172246"/>
                  </a:lnTo>
                  <a:lnTo>
                    <a:pt x="50668" y="173848"/>
                  </a:lnTo>
                  <a:lnTo>
                    <a:pt x="48867" y="175701"/>
                  </a:lnTo>
                  <a:lnTo>
                    <a:pt x="45977" y="176350"/>
                  </a:lnTo>
                  <a:lnTo>
                    <a:pt x="44344" y="179847"/>
                  </a:lnTo>
                  <a:lnTo>
                    <a:pt x="37527" y="183523"/>
                  </a:lnTo>
                  <a:lnTo>
                    <a:pt x="35684" y="185188"/>
                  </a:lnTo>
                  <a:lnTo>
                    <a:pt x="32250" y="187114"/>
                  </a:lnTo>
                  <a:lnTo>
                    <a:pt x="30135" y="191439"/>
                  </a:lnTo>
                  <a:lnTo>
                    <a:pt x="26271" y="193041"/>
                  </a:lnTo>
                  <a:lnTo>
                    <a:pt x="21664" y="198004"/>
                  </a:lnTo>
                  <a:lnTo>
                    <a:pt x="18941" y="198559"/>
                  </a:lnTo>
                  <a:lnTo>
                    <a:pt x="13695" y="201868"/>
                  </a:lnTo>
                  <a:lnTo>
                    <a:pt x="10973" y="203847"/>
                  </a:lnTo>
                  <a:lnTo>
                    <a:pt x="7099" y="208663"/>
                  </a:lnTo>
                  <a:lnTo>
                    <a:pt x="4837" y="210098"/>
                  </a:lnTo>
                  <a:lnTo>
                    <a:pt x="575" y="211532"/>
                  </a:lnTo>
                  <a:lnTo>
                    <a:pt x="0" y="212548"/>
                  </a:lnTo>
                  <a:lnTo>
                    <a:pt x="439" y="214265"/>
                  </a:lnTo>
                  <a:lnTo>
                    <a:pt x="1664" y="215794"/>
                  </a:lnTo>
                  <a:lnTo>
                    <a:pt x="3361" y="215302"/>
                  </a:lnTo>
                  <a:lnTo>
                    <a:pt x="5591" y="213134"/>
                  </a:lnTo>
                  <a:lnTo>
                    <a:pt x="9224" y="210988"/>
                  </a:lnTo>
                  <a:lnTo>
                    <a:pt x="13601" y="206318"/>
                  </a:lnTo>
                  <a:lnTo>
                    <a:pt x="24281" y="199459"/>
                  </a:lnTo>
                  <a:lnTo>
                    <a:pt x="26826" y="197627"/>
                  </a:lnTo>
                  <a:lnTo>
                    <a:pt x="31601" y="194842"/>
                  </a:lnTo>
                  <a:lnTo>
                    <a:pt x="32595" y="192433"/>
                  </a:lnTo>
                  <a:lnTo>
                    <a:pt x="40197" y="184465"/>
                  </a:lnTo>
                  <a:lnTo>
                    <a:pt x="45454" y="183125"/>
                  </a:lnTo>
                  <a:lnTo>
                    <a:pt x="47056" y="180015"/>
                  </a:lnTo>
                  <a:lnTo>
                    <a:pt x="49883" y="178779"/>
                  </a:lnTo>
                  <a:lnTo>
                    <a:pt x="52448" y="176675"/>
                  </a:lnTo>
                  <a:lnTo>
                    <a:pt x="53411" y="175104"/>
                  </a:lnTo>
                  <a:lnTo>
                    <a:pt x="56008" y="175073"/>
                  </a:lnTo>
                  <a:lnTo>
                    <a:pt x="57181" y="173607"/>
                  </a:lnTo>
                  <a:lnTo>
                    <a:pt x="60752" y="170790"/>
                  </a:lnTo>
                  <a:lnTo>
                    <a:pt x="63076" y="169188"/>
                  </a:lnTo>
                  <a:lnTo>
                    <a:pt x="65683" y="165523"/>
                  </a:lnTo>
                  <a:lnTo>
                    <a:pt x="66804" y="164361"/>
                  </a:lnTo>
                  <a:lnTo>
                    <a:pt x="69149" y="163691"/>
                  </a:lnTo>
                  <a:lnTo>
                    <a:pt x="70364" y="162131"/>
                  </a:lnTo>
                  <a:lnTo>
                    <a:pt x="70647" y="161513"/>
                  </a:lnTo>
                  <a:lnTo>
                    <a:pt x="74824" y="160989"/>
                  </a:lnTo>
                  <a:lnTo>
                    <a:pt x="77704" y="158602"/>
                  </a:lnTo>
                  <a:lnTo>
                    <a:pt x="84698" y="155974"/>
                  </a:lnTo>
                  <a:lnTo>
                    <a:pt x="88573" y="154874"/>
                  </a:lnTo>
                  <a:lnTo>
                    <a:pt x="93505" y="151367"/>
                  </a:lnTo>
                  <a:lnTo>
                    <a:pt x="101211" y="149964"/>
                  </a:lnTo>
                  <a:lnTo>
                    <a:pt x="104614" y="148142"/>
                  </a:lnTo>
                  <a:lnTo>
                    <a:pt x="109755" y="148330"/>
                  </a:lnTo>
                  <a:lnTo>
                    <a:pt x="116216" y="146341"/>
                  </a:lnTo>
                  <a:lnTo>
                    <a:pt x="120687" y="144655"/>
                  </a:lnTo>
                  <a:lnTo>
                    <a:pt x="126310" y="146121"/>
                  </a:lnTo>
                  <a:lnTo>
                    <a:pt x="129482" y="145356"/>
                  </a:lnTo>
                  <a:lnTo>
                    <a:pt x="132959" y="146791"/>
                  </a:lnTo>
                  <a:lnTo>
                    <a:pt x="141011" y="145901"/>
                  </a:lnTo>
                  <a:lnTo>
                    <a:pt x="143587" y="147283"/>
                  </a:lnTo>
                  <a:lnTo>
                    <a:pt x="145136" y="147084"/>
                  </a:lnTo>
                  <a:lnTo>
                    <a:pt x="150403" y="147346"/>
                  </a:lnTo>
                  <a:lnTo>
                    <a:pt x="160518" y="151011"/>
                  </a:lnTo>
                  <a:lnTo>
                    <a:pt x="163837" y="150990"/>
                  </a:lnTo>
                  <a:lnTo>
                    <a:pt x="169952" y="154110"/>
                  </a:lnTo>
                  <a:lnTo>
                    <a:pt x="173345" y="154937"/>
                  </a:lnTo>
                  <a:lnTo>
                    <a:pt x="177743" y="155000"/>
                  </a:lnTo>
                  <a:lnTo>
                    <a:pt x="181219" y="157199"/>
                  </a:lnTo>
                  <a:lnTo>
                    <a:pt x="185135" y="157513"/>
                  </a:lnTo>
                  <a:lnTo>
                    <a:pt x="189449" y="160780"/>
                  </a:lnTo>
                  <a:lnTo>
                    <a:pt x="190915" y="161492"/>
                  </a:lnTo>
                  <a:lnTo>
                    <a:pt x="193104" y="161743"/>
                  </a:lnTo>
                  <a:lnTo>
                    <a:pt x="195658" y="164926"/>
                  </a:lnTo>
                  <a:lnTo>
                    <a:pt x="199533" y="165439"/>
                  </a:lnTo>
                  <a:lnTo>
                    <a:pt x="206318" y="169397"/>
                  </a:lnTo>
                  <a:lnTo>
                    <a:pt x="209773" y="171900"/>
                  </a:lnTo>
                  <a:lnTo>
                    <a:pt x="214663" y="174193"/>
                  </a:lnTo>
                  <a:lnTo>
                    <a:pt x="215878" y="176413"/>
                  </a:lnTo>
                  <a:lnTo>
                    <a:pt x="217480" y="176706"/>
                  </a:lnTo>
                  <a:lnTo>
                    <a:pt x="221291" y="176654"/>
                  </a:lnTo>
                  <a:lnTo>
                    <a:pt x="223228" y="180130"/>
                  </a:lnTo>
                  <a:lnTo>
                    <a:pt x="224558" y="180800"/>
                  </a:lnTo>
                  <a:lnTo>
                    <a:pt x="229595" y="180957"/>
                  </a:lnTo>
                  <a:lnTo>
                    <a:pt x="232149" y="182518"/>
                  </a:lnTo>
                  <a:lnTo>
                    <a:pt x="234935" y="184727"/>
                  </a:lnTo>
                  <a:lnTo>
                    <a:pt x="236945" y="185512"/>
                  </a:lnTo>
                  <a:lnTo>
                    <a:pt x="238788" y="186706"/>
                  </a:lnTo>
                  <a:lnTo>
                    <a:pt x="243448" y="188465"/>
                  </a:lnTo>
                  <a:lnTo>
                    <a:pt x="245824" y="190057"/>
                  </a:lnTo>
                  <a:lnTo>
                    <a:pt x="251343" y="192318"/>
                  </a:lnTo>
                  <a:lnTo>
                    <a:pt x="254274" y="193857"/>
                  </a:lnTo>
                  <a:lnTo>
                    <a:pt x="259740" y="195083"/>
                  </a:lnTo>
                  <a:lnTo>
                    <a:pt x="261719" y="196863"/>
                  </a:lnTo>
                  <a:lnTo>
                    <a:pt x="267196" y="197428"/>
                  </a:lnTo>
                  <a:lnTo>
                    <a:pt x="270117" y="198507"/>
                  </a:lnTo>
                  <a:lnTo>
                    <a:pt x="275520" y="198810"/>
                  </a:lnTo>
                  <a:lnTo>
                    <a:pt x="277635" y="199899"/>
                  </a:lnTo>
                  <a:lnTo>
                    <a:pt x="281645" y="200653"/>
                  </a:lnTo>
                  <a:lnTo>
                    <a:pt x="283342" y="201177"/>
                  </a:lnTo>
                  <a:lnTo>
                    <a:pt x="286263" y="201187"/>
                  </a:lnTo>
                  <a:lnTo>
                    <a:pt x="290064" y="204590"/>
                  </a:lnTo>
                  <a:lnTo>
                    <a:pt x="293991" y="203260"/>
                  </a:lnTo>
                  <a:lnTo>
                    <a:pt x="301875" y="203250"/>
                  </a:lnTo>
                  <a:lnTo>
                    <a:pt x="305969" y="202014"/>
                  </a:lnTo>
                  <a:lnTo>
                    <a:pt x="310775" y="203899"/>
                  </a:lnTo>
                  <a:lnTo>
                    <a:pt x="314775" y="202622"/>
                  </a:lnTo>
                  <a:lnTo>
                    <a:pt x="317246" y="203051"/>
                  </a:lnTo>
                  <a:lnTo>
                    <a:pt x="319634" y="202684"/>
                  </a:lnTo>
                  <a:lnTo>
                    <a:pt x="321047" y="202831"/>
                  </a:lnTo>
                  <a:lnTo>
                    <a:pt x="322304" y="202004"/>
                  </a:lnTo>
                  <a:lnTo>
                    <a:pt x="323707" y="202014"/>
                  </a:lnTo>
                  <a:lnTo>
                    <a:pt x="325990" y="201606"/>
                  </a:lnTo>
                  <a:lnTo>
                    <a:pt x="328366" y="201606"/>
                  </a:lnTo>
                  <a:lnTo>
                    <a:pt x="331204" y="199198"/>
                  </a:lnTo>
                  <a:lnTo>
                    <a:pt x="332513" y="199491"/>
                  </a:lnTo>
                  <a:lnTo>
                    <a:pt x="335518" y="199156"/>
                  </a:lnTo>
                  <a:lnTo>
                    <a:pt x="337434" y="199135"/>
                  </a:lnTo>
                  <a:lnTo>
                    <a:pt x="339916" y="198716"/>
                  </a:lnTo>
                  <a:lnTo>
                    <a:pt x="343078" y="197376"/>
                  </a:lnTo>
                  <a:lnTo>
                    <a:pt x="345308" y="196978"/>
                  </a:lnTo>
                  <a:lnTo>
                    <a:pt x="348334" y="194758"/>
                  </a:lnTo>
                  <a:lnTo>
                    <a:pt x="350073" y="195732"/>
                  </a:lnTo>
                  <a:lnTo>
                    <a:pt x="351183" y="194486"/>
                  </a:lnTo>
                  <a:lnTo>
                    <a:pt x="352303" y="192674"/>
                  </a:lnTo>
                  <a:lnTo>
                    <a:pt x="354198" y="193208"/>
                  </a:lnTo>
                  <a:lnTo>
                    <a:pt x="360900" y="192643"/>
                  </a:lnTo>
                  <a:lnTo>
                    <a:pt x="362208" y="192056"/>
                  </a:lnTo>
                  <a:lnTo>
                    <a:pt x="364460" y="189543"/>
                  </a:lnTo>
                  <a:lnTo>
                    <a:pt x="365737" y="188402"/>
                  </a:lnTo>
                  <a:lnTo>
                    <a:pt x="368554" y="189187"/>
                  </a:lnTo>
                  <a:lnTo>
                    <a:pt x="371768" y="188748"/>
                  </a:lnTo>
                  <a:lnTo>
                    <a:pt x="372805" y="187596"/>
                  </a:lnTo>
                  <a:lnTo>
                    <a:pt x="376962" y="185072"/>
                  </a:lnTo>
                  <a:lnTo>
                    <a:pt x="379946" y="185460"/>
                  </a:lnTo>
                  <a:lnTo>
                    <a:pt x="383014" y="186099"/>
                  </a:lnTo>
                  <a:lnTo>
                    <a:pt x="384145" y="185743"/>
                  </a:lnTo>
                  <a:lnTo>
                    <a:pt x="386564" y="183973"/>
                  </a:lnTo>
                  <a:lnTo>
                    <a:pt x="390815" y="182800"/>
                  </a:lnTo>
                  <a:lnTo>
                    <a:pt x="392427" y="180130"/>
                  </a:lnTo>
                  <a:lnTo>
                    <a:pt x="395631" y="175732"/>
                  </a:lnTo>
                  <a:lnTo>
                    <a:pt x="397453" y="174214"/>
                  </a:lnTo>
                  <a:lnTo>
                    <a:pt x="401286" y="171806"/>
                  </a:lnTo>
                  <a:lnTo>
                    <a:pt x="403526" y="171460"/>
                  </a:lnTo>
                  <a:lnTo>
                    <a:pt x="405422" y="169544"/>
                  </a:lnTo>
                  <a:lnTo>
                    <a:pt x="408238" y="169900"/>
                  </a:lnTo>
                  <a:lnTo>
                    <a:pt x="409516" y="169031"/>
                  </a:lnTo>
                  <a:lnTo>
                    <a:pt x="412207" y="166110"/>
                  </a:lnTo>
                  <a:lnTo>
                    <a:pt x="413453" y="164497"/>
                  </a:lnTo>
                  <a:lnTo>
                    <a:pt x="414071" y="163953"/>
                  </a:lnTo>
                  <a:lnTo>
                    <a:pt x="414877" y="163722"/>
                  </a:lnTo>
                  <a:lnTo>
                    <a:pt x="416374" y="162633"/>
                  </a:lnTo>
                  <a:lnTo>
                    <a:pt x="417296" y="162309"/>
                  </a:lnTo>
                  <a:lnTo>
                    <a:pt x="420332" y="162560"/>
                  </a:lnTo>
                  <a:lnTo>
                    <a:pt x="421788" y="161932"/>
                  </a:lnTo>
                  <a:lnTo>
                    <a:pt x="422615" y="159021"/>
                  </a:lnTo>
                  <a:lnTo>
                    <a:pt x="424028" y="157586"/>
                  </a:lnTo>
                  <a:lnTo>
                    <a:pt x="424186" y="157199"/>
                  </a:lnTo>
                  <a:lnTo>
                    <a:pt x="426751" y="157167"/>
                  </a:lnTo>
                  <a:lnTo>
                    <a:pt x="430185" y="151712"/>
                  </a:lnTo>
                  <a:lnTo>
                    <a:pt x="432604" y="150895"/>
                  </a:lnTo>
                  <a:lnTo>
                    <a:pt x="437316" y="147398"/>
                  </a:lnTo>
                  <a:lnTo>
                    <a:pt x="438970" y="144791"/>
                  </a:lnTo>
                  <a:lnTo>
                    <a:pt x="439902" y="141566"/>
                  </a:lnTo>
                  <a:lnTo>
                    <a:pt x="440625" y="140466"/>
                  </a:lnTo>
                  <a:lnTo>
                    <a:pt x="442332" y="140508"/>
                  </a:lnTo>
                  <a:lnTo>
                    <a:pt x="443033" y="138456"/>
                  </a:lnTo>
                  <a:lnTo>
                    <a:pt x="443096" y="137629"/>
                  </a:lnTo>
                  <a:lnTo>
                    <a:pt x="446729" y="136121"/>
                  </a:lnTo>
                  <a:lnTo>
                    <a:pt x="448583" y="133545"/>
                  </a:lnTo>
                  <a:lnTo>
                    <a:pt x="453127" y="129807"/>
                  </a:lnTo>
                  <a:lnTo>
                    <a:pt x="454342" y="126886"/>
                  </a:lnTo>
                  <a:lnTo>
                    <a:pt x="457640" y="125839"/>
                  </a:lnTo>
                  <a:lnTo>
                    <a:pt x="457975" y="124990"/>
                  </a:lnTo>
                  <a:lnTo>
                    <a:pt x="458813" y="123535"/>
                  </a:lnTo>
                  <a:lnTo>
                    <a:pt x="459420" y="122938"/>
                  </a:lnTo>
                  <a:lnTo>
                    <a:pt x="461033" y="122027"/>
                  </a:lnTo>
                  <a:lnTo>
                    <a:pt x="461786" y="120718"/>
                  </a:lnTo>
                  <a:lnTo>
                    <a:pt x="462718" y="116331"/>
                  </a:lnTo>
                  <a:lnTo>
                    <a:pt x="463954" y="114006"/>
                  </a:lnTo>
                  <a:lnTo>
                    <a:pt x="468373" y="109860"/>
                  </a:lnTo>
                  <a:lnTo>
                    <a:pt x="468907" y="109535"/>
                  </a:lnTo>
                  <a:lnTo>
                    <a:pt x="470446" y="106174"/>
                  </a:lnTo>
                  <a:lnTo>
                    <a:pt x="471032" y="105766"/>
                  </a:lnTo>
                  <a:lnTo>
                    <a:pt x="471702" y="104646"/>
                  </a:lnTo>
                  <a:lnTo>
                    <a:pt x="472655" y="100541"/>
                  </a:lnTo>
                  <a:lnTo>
                    <a:pt x="478142" y="94531"/>
                  </a:lnTo>
                  <a:lnTo>
                    <a:pt x="478906" y="91473"/>
                  </a:lnTo>
                  <a:lnTo>
                    <a:pt x="478561" y="87986"/>
                  </a:lnTo>
                  <a:lnTo>
                    <a:pt x="479231" y="87390"/>
                  </a:lnTo>
                  <a:lnTo>
                    <a:pt x="480111" y="87023"/>
                  </a:lnTo>
                  <a:lnTo>
                    <a:pt x="481388" y="85055"/>
                  </a:lnTo>
                  <a:lnTo>
                    <a:pt x="481880" y="83829"/>
                  </a:lnTo>
                  <a:lnTo>
                    <a:pt x="481398" y="80898"/>
                  </a:lnTo>
                  <a:lnTo>
                    <a:pt x="481943" y="79704"/>
                  </a:lnTo>
                  <a:lnTo>
                    <a:pt x="484393" y="77149"/>
                  </a:lnTo>
                  <a:lnTo>
                    <a:pt x="484320" y="75254"/>
                  </a:lnTo>
                  <a:lnTo>
                    <a:pt x="483911" y="74563"/>
                  </a:lnTo>
                  <a:lnTo>
                    <a:pt x="483733" y="71484"/>
                  </a:lnTo>
                  <a:lnTo>
                    <a:pt x="485189" y="68898"/>
                  </a:lnTo>
                  <a:lnTo>
                    <a:pt x="485409" y="65757"/>
                  </a:lnTo>
                  <a:lnTo>
                    <a:pt x="488581" y="59526"/>
                  </a:lnTo>
                  <a:lnTo>
                    <a:pt x="488602" y="59087"/>
                  </a:lnTo>
                  <a:lnTo>
                    <a:pt x="487890" y="56846"/>
                  </a:lnTo>
                  <a:lnTo>
                    <a:pt x="489566" y="55202"/>
                  </a:lnTo>
                  <a:lnTo>
                    <a:pt x="490037" y="53254"/>
                  </a:lnTo>
                  <a:lnTo>
                    <a:pt x="490037" y="52637"/>
                  </a:lnTo>
                  <a:lnTo>
                    <a:pt x="491629" y="52249"/>
                  </a:lnTo>
                  <a:lnTo>
                    <a:pt x="489723" y="51056"/>
                  </a:lnTo>
                  <a:lnTo>
                    <a:pt x="487817" y="51715"/>
                  </a:lnTo>
                  <a:lnTo>
                    <a:pt x="489220" y="49715"/>
                  </a:lnTo>
                  <a:lnTo>
                    <a:pt x="489178" y="49213"/>
                  </a:lnTo>
                  <a:lnTo>
                    <a:pt x="487545" y="46773"/>
                  </a:lnTo>
                  <a:lnTo>
                    <a:pt x="489095" y="44124"/>
                  </a:lnTo>
                  <a:lnTo>
                    <a:pt x="488435" y="40616"/>
                  </a:lnTo>
                  <a:lnTo>
                    <a:pt x="488435" y="39632"/>
                  </a:lnTo>
                  <a:lnTo>
                    <a:pt x="489796" y="38239"/>
                  </a:lnTo>
                  <a:lnTo>
                    <a:pt x="489890" y="37464"/>
                  </a:lnTo>
                  <a:lnTo>
                    <a:pt x="487691" y="35977"/>
                  </a:lnTo>
                  <a:lnTo>
                    <a:pt x="489199" y="32208"/>
                  </a:lnTo>
                  <a:lnTo>
                    <a:pt x="489115" y="31077"/>
                  </a:lnTo>
                  <a:lnTo>
                    <a:pt x="488006" y="27067"/>
                  </a:lnTo>
                  <a:lnTo>
                    <a:pt x="486613" y="19057"/>
                  </a:lnTo>
                  <a:lnTo>
                    <a:pt x="485922" y="16617"/>
                  </a:lnTo>
                  <a:lnTo>
                    <a:pt x="483618" y="11517"/>
                  </a:lnTo>
                  <a:lnTo>
                    <a:pt x="480812" y="3591"/>
                  </a:lnTo>
                  <a:lnTo>
                    <a:pt x="480372" y="1172"/>
                  </a:lnTo>
                  <a:lnTo>
                    <a:pt x="477912" y="0"/>
                  </a:lnTo>
                  <a:close/>
                </a:path>
              </a:pathLst>
            </a:custGeom>
            <a:solidFill>
              <a:srgbClr val="E0D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2" name="object 29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811238" y="7751334"/>
              <a:ext cx="81547" cy="152560"/>
            </a:xfrm>
            <a:prstGeom prst="rect">
              <a:avLst/>
            </a:prstGeom>
          </p:spPr>
        </p:pic>
        <p:sp>
          <p:nvSpPr>
            <p:cNvPr id="293" name="object 293"/>
            <p:cNvSpPr/>
            <p:nvPr/>
          </p:nvSpPr>
          <p:spPr>
            <a:xfrm>
              <a:off x="18660761" y="7637715"/>
              <a:ext cx="30480" cy="39370"/>
            </a:xfrm>
            <a:custGeom>
              <a:avLst/>
              <a:gdLst/>
              <a:ahLst/>
              <a:cxnLst/>
              <a:rect l="l" t="t" r="r" b="b"/>
              <a:pathLst>
                <a:path w="30480" h="39370">
                  <a:moveTo>
                    <a:pt x="22041" y="0"/>
                  </a:moveTo>
                  <a:lnTo>
                    <a:pt x="18386" y="607"/>
                  </a:lnTo>
                  <a:lnTo>
                    <a:pt x="17266" y="209"/>
                  </a:lnTo>
                  <a:lnTo>
                    <a:pt x="16523" y="1696"/>
                  </a:lnTo>
                  <a:lnTo>
                    <a:pt x="16889" y="3245"/>
                  </a:lnTo>
                  <a:lnTo>
                    <a:pt x="17863" y="6010"/>
                  </a:lnTo>
                  <a:lnTo>
                    <a:pt x="17591" y="7067"/>
                  </a:lnTo>
                  <a:lnTo>
                    <a:pt x="15528" y="9559"/>
                  </a:lnTo>
                  <a:lnTo>
                    <a:pt x="14900" y="10983"/>
                  </a:lnTo>
                  <a:lnTo>
                    <a:pt x="17622" y="13968"/>
                  </a:lnTo>
                  <a:lnTo>
                    <a:pt x="16240" y="15224"/>
                  </a:lnTo>
                  <a:lnTo>
                    <a:pt x="15151" y="18994"/>
                  </a:lnTo>
                  <a:lnTo>
                    <a:pt x="14282" y="21758"/>
                  </a:lnTo>
                  <a:lnTo>
                    <a:pt x="11601" y="24135"/>
                  </a:lnTo>
                  <a:lnTo>
                    <a:pt x="11256" y="24763"/>
                  </a:lnTo>
                  <a:lnTo>
                    <a:pt x="10209" y="30030"/>
                  </a:lnTo>
                  <a:lnTo>
                    <a:pt x="7130" y="32229"/>
                  </a:lnTo>
                  <a:lnTo>
                    <a:pt x="1622" y="33108"/>
                  </a:lnTo>
                  <a:lnTo>
                    <a:pt x="460" y="33349"/>
                  </a:lnTo>
                  <a:lnTo>
                    <a:pt x="0" y="34553"/>
                  </a:lnTo>
                  <a:lnTo>
                    <a:pt x="2711" y="35841"/>
                  </a:lnTo>
                  <a:lnTo>
                    <a:pt x="5853" y="35286"/>
                  </a:lnTo>
                  <a:lnTo>
                    <a:pt x="8565" y="36564"/>
                  </a:lnTo>
                  <a:lnTo>
                    <a:pt x="14868" y="37904"/>
                  </a:lnTo>
                  <a:lnTo>
                    <a:pt x="21266" y="38323"/>
                  </a:lnTo>
                  <a:lnTo>
                    <a:pt x="27695" y="38344"/>
                  </a:lnTo>
                  <a:lnTo>
                    <a:pt x="28491" y="38239"/>
                  </a:lnTo>
                  <a:lnTo>
                    <a:pt x="29224" y="38930"/>
                  </a:lnTo>
                  <a:lnTo>
                    <a:pt x="30040" y="38532"/>
                  </a:lnTo>
                  <a:lnTo>
                    <a:pt x="29936" y="38145"/>
                  </a:lnTo>
                  <a:lnTo>
                    <a:pt x="29747" y="37831"/>
                  </a:lnTo>
                  <a:lnTo>
                    <a:pt x="27496" y="37485"/>
                  </a:lnTo>
                  <a:lnTo>
                    <a:pt x="27308" y="36491"/>
                  </a:lnTo>
                  <a:lnTo>
                    <a:pt x="28355" y="33820"/>
                  </a:lnTo>
                  <a:lnTo>
                    <a:pt x="29192" y="32522"/>
                  </a:lnTo>
                  <a:lnTo>
                    <a:pt x="26983" y="31360"/>
                  </a:lnTo>
                  <a:lnTo>
                    <a:pt x="27381" y="30344"/>
                  </a:lnTo>
                  <a:lnTo>
                    <a:pt x="28763" y="27423"/>
                  </a:lnTo>
                  <a:lnTo>
                    <a:pt x="28072" y="24292"/>
                  </a:lnTo>
                  <a:lnTo>
                    <a:pt x="28177" y="17475"/>
                  </a:lnTo>
                  <a:lnTo>
                    <a:pt x="27496" y="13706"/>
                  </a:lnTo>
                  <a:lnTo>
                    <a:pt x="26020" y="7978"/>
                  </a:lnTo>
                  <a:lnTo>
                    <a:pt x="26983" y="5717"/>
                  </a:lnTo>
                  <a:lnTo>
                    <a:pt x="25894" y="3696"/>
                  </a:lnTo>
                  <a:lnTo>
                    <a:pt x="24292" y="1068"/>
                  </a:lnTo>
                  <a:lnTo>
                    <a:pt x="22041" y="0"/>
                  </a:lnTo>
                  <a:close/>
                </a:path>
              </a:pathLst>
            </a:custGeom>
            <a:solidFill>
              <a:srgbClr val="B9A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8704456" y="7679347"/>
              <a:ext cx="56515" cy="6985"/>
            </a:xfrm>
            <a:custGeom>
              <a:avLst/>
              <a:gdLst/>
              <a:ahLst/>
              <a:cxnLst/>
              <a:rect l="l" t="t" r="r" b="b"/>
              <a:pathLst>
                <a:path w="56515" h="6984">
                  <a:moveTo>
                    <a:pt x="22282" y="0"/>
                  </a:moveTo>
                  <a:lnTo>
                    <a:pt x="10010" y="345"/>
                  </a:lnTo>
                  <a:lnTo>
                    <a:pt x="4994" y="73"/>
                  </a:lnTo>
                  <a:lnTo>
                    <a:pt x="0" y="534"/>
                  </a:lnTo>
                  <a:lnTo>
                    <a:pt x="575" y="1130"/>
                  </a:lnTo>
                  <a:lnTo>
                    <a:pt x="1287" y="1308"/>
                  </a:lnTo>
                  <a:lnTo>
                    <a:pt x="5999" y="1246"/>
                  </a:lnTo>
                  <a:lnTo>
                    <a:pt x="9915" y="1591"/>
                  </a:lnTo>
                  <a:lnTo>
                    <a:pt x="16062" y="1654"/>
                  </a:lnTo>
                  <a:lnTo>
                    <a:pt x="18324" y="1476"/>
                  </a:lnTo>
                  <a:lnTo>
                    <a:pt x="21234" y="1727"/>
                  </a:lnTo>
                  <a:lnTo>
                    <a:pt x="21821" y="1696"/>
                  </a:lnTo>
                  <a:lnTo>
                    <a:pt x="21957" y="2513"/>
                  </a:lnTo>
                  <a:lnTo>
                    <a:pt x="22250" y="2638"/>
                  </a:lnTo>
                  <a:lnTo>
                    <a:pt x="23433" y="2471"/>
                  </a:lnTo>
                  <a:lnTo>
                    <a:pt x="24585" y="2471"/>
                  </a:lnTo>
                  <a:lnTo>
                    <a:pt x="26145" y="3109"/>
                  </a:lnTo>
                  <a:lnTo>
                    <a:pt x="42459" y="4293"/>
                  </a:lnTo>
                  <a:lnTo>
                    <a:pt x="46344" y="4094"/>
                  </a:lnTo>
                  <a:lnTo>
                    <a:pt x="49988" y="5518"/>
                  </a:lnTo>
                  <a:lnTo>
                    <a:pt x="54626" y="6167"/>
                  </a:lnTo>
                  <a:lnTo>
                    <a:pt x="55568" y="6753"/>
                  </a:lnTo>
                  <a:lnTo>
                    <a:pt x="56165" y="5570"/>
                  </a:lnTo>
                  <a:lnTo>
                    <a:pt x="54867" y="3842"/>
                  </a:lnTo>
                  <a:lnTo>
                    <a:pt x="52804" y="3811"/>
                  </a:lnTo>
                  <a:lnTo>
                    <a:pt x="48061" y="3204"/>
                  </a:lnTo>
                  <a:lnTo>
                    <a:pt x="45244" y="2240"/>
                  </a:lnTo>
                  <a:lnTo>
                    <a:pt x="41852" y="1874"/>
                  </a:lnTo>
                  <a:lnTo>
                    <a:pt x="40113" y="2607"/>
                  </a:lnTo>
                  <a:lnTo>
                    <a:pt x="22282" y="0"/>
                  </a:lnTo>
                  <a:close/>
                </a:path>
              </a:pathLst>
            </a:custGeom>
            <a:solidFill>
              <a:srgbClr val="FDF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8669295" y="7674279"/>
              <a:ext cx="19685" cy="2540"/>
            </a:xfrm>
            <a:custGeom>
              <a:avLst/>
              <a:gdLst/>
              <a:ahLst/>
              <a:cxnLst/>
              <a:rect l="l" t="t" r="r" b="b"/>
              <a:pathLst>
                <a:path w="19684" h="2540">
                  <a:moveTo>
                    <a:pt x="0" y="0"/>
                  </a:moveTo>
                  <a:lnTo>
                    <a:pt x="471" y="691"/>
                  </a:lnTo>
                  <a:lnTo>
                    <a:pt x="1633" y="324"/>
                  </a:lnTo>
                  <a:lnTo>
                    <a:pt x="1937" y="1277"/>
                  </a:lnTo>
                  <a:lnTo>
                    <a:pt x="13025" y="2272"/>
                  </a:lnTo>
                  <a:lnTo>
                    <a:pt x="18784" y="2125"/>
                  </a:lnTo>
                  <a:lnTo>
                    <a:pt x="18962" y="1905"/>
                  </a:lnTo>
                  <a:lnTo>
                    <a:pt x="19140" y="1780"/>
                  </a:lnTo>
                  <a:lnTo>
                    <a:pt x="8973" y="712"/>
                  </a:lnTo>
                  <a:lnTo>
                    <a:pt x="2596" y="83"/>
                  </a:lnTo>
                  <a:lnTo>
                    <a:pt x="129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8451040" y="7758326"/>
              <a:ext cx="445134" cy="190500"/>
            </a:xfrm>
            <a:custGeom>
              <a:avLst/>
              <a:gdLst/>
              <a:ahLst/>
              <a:cxnLst/>
              <a:rect l="l" t="t" r="r" b="b"/>
              <a:pathLst>
                <a:path w="445134" h="190500">
                  <a:moveTo>
                    <a:pt x="205250" y="176530"/>
                  </a:moveTo>
                  <a:lnTo>
                    <a:pt x="198548" y="176530"/>
                  </a:lnTo>
                  <a:lnTo>
                    <a:pt x="204140" y="179070"/>
                  </a:lnTo>
                  <a:lnTo>
                    <a:pt x="207721" y="181610"/>
                  </a:lnTo>
                  <a:lnTo>
                    <a:pt x="212370" y="184150"/>
                  </a:lnTo>
                  <a:lnTo>
                    <a:pt x="213040" y="185420"/>
                  </a:lnTo>
                  <a:lnTo>
                    <a:pt x="219543" y="185420"/>
                  </a:lnTo>
                  <a:lnTo>
                    <a:pt x="226443" y="190500"/>
                  </a:lnTo>
                  <a:lnTo>
                    <a:pt x="231259" y="190500"/>
                  </a:lnTo>
                  <a:lnTo>
                    <a:pt x="238264" y="189230"/>
                  </a:lnTo>
                  <a:lnTo>
                    <a:pt x="267625" y="189230"/>
                  </a:lnTo>
                  <a:lnTo>
                    <a:pt x="270986" y="187960"/>
                  </a:lnTo>
                  <a:lnTo>
                    <a:pt x="241510" y="187960"/>
                  </a:lnTo>
                  <a:lnTo>
                    <a:pt x="236673" y="186690"/>
                  </a:lnTo>
                  <a:lnTo>
                    <a:pt x="230160" y="186690"/>
                  </a:lnTo>
                  <a:lnTo>
                    <a:pt x="227909" y="185420"/>
                  </a:lnTo>
                  <a:lnTo>
                    <a:pt x="223521" y="182880"/>
                  </a:lnTo>
                  <a:lnTo>
                    <a:pt x="215134" y="182880"/>
                  </a:lnTo>
                  <a:lnTo>
                    <a:pt x="211700" y="181610"/>
                  </a:lnTo>
                  <a:lnTo>
                    <a:pt x="207386" y="177800"/>
                  </a:lnTo>
                  <a:lnTo>
                    <a:pt x="205250" y="176530"/>
                  </a:lnTo>
                  <a:close/>
                </a:path>
                <a:path w="445134" h="190500">
                  <a:moveTo>
                    <a:pt x="267625" y="189230"/>
                  </a:moveTo>
                  <a:lnTo>
                    <a:pt x="240369" y="189230"/>
                  </a:lnTo>
                  <a:lnTo>
                    <a:pt x="244505" y="190500"/>
                  </a:lnTo>
                  <a:lnTo>
                    <a:pt x="264264" y="190500"/>
                  </a:lnTo>
                  <a:lnTo>
                    <a:pt x="267625" y="189230"/>
                  </a:lnTo>
                  <a:close/>
                </a:path>
                <a:path w="445134" h="190500">
                  <a:moveTo>
                    <a:pt x="283143" y="185420"/>
                  </a:moveTo>
                  <a:lnTo>
                    <a:pt x="268724" y="185420"/>
                  </a:lnTo>
                  <a:lnTo>
                    <a:pt x="262934" y="187960"/>
                  </a:lnTo>
                  <a:lnTo>
                    <a:pt x="270986" y="187960"/>
                  </a:lnTo>
                  <a:lnTo>
                    <a:pt x="273866" y="186690"/>
                  </a:lnTo>
                  <a:lnTo>
                    <a:pt x="279227" y="186690"/>
                  </a:lnTo>
                  <a:lnTo>
                    <a:pt x="283143" y="185420"/>
                  </a:lnTo>
                  <a:close/>
                </a:path>
                <a:path w="445134" h="190500">
                  <a:moveTo>
                    <a:pt x="234652" y="185420"/>
                  </a:moveTo>
                  <a:lnTo>
                    <a:pt x="230160" y="186690"/>
                  </a:lnTo>
                  <a:lnTo>
                    <a:pt x="236673" y="186690"/>
                  </a:lnTo>
                  <a:lnTo>
                    <a:pt x="234652" y="185420"/>
                  </a:lnTo>
                  <a:close/>
                </a:path>
                <a:path w="445134" h="190500">
                  <a:moveTo>
                    <a:pt x="355277" y="158750"/>
                  </a:moveTo>
                  <a:lnTo>
                    <a:pt x="344010" y="158750"/>
                  </a:lnTo>
                  <a:lnTo>
                    <a:pt x="343486" y="161290"/>
                  </a:lnTo>
                  <a:lnTo>
                    <a:pt x="343183" y="162560"/>
                  </a:lnTo>
                  <a:lnTo>
                    <a:pt x="338963" y="163830"/>
                  </a:lnTo>
                  <a:lnTo>
                    <a:pt x="332314" y="167640"/>
                  </a:lnTo>
                  <a:lnTo>
                    <a:pt x="325508" y="167640"/>
                  </a:lnTo>
                  <a:lnTo>
                    <a:pt x="320890" y="170180"/>
                  </a:lnTo>
                  <a:lnTo>
                    <a:pt x="313603" y="172720"/>
                  </a:lnTo>
                  <a:lnTo>
                    <a:pt x="311875" y="173990"/>
                  </a:lnTo>
                  <a:lnTo>
                    <a:pt x="308974" y="175260"/>
                  </a:lnTo>
                  <a:lnTo>
                    <a:pt x="308440" y="176530"/>
                  </a:lnTo>
                  <a:lnTo>
                    <a:pt x="303194" y="177800"/>
                  </a:lnTo>
                  <a:lnTo>
                    <a:pt x="299006" y="180340"/>
                  </a:lnTo>
                  <a:lnTo>
                    <a:pt x="292179" y="181610"/>
                  </a:lnTo>
                  <a:lnTo>
                    <a:pt x="289666" y="181610"/>
                  </a:lnTo>
                  <a:lnTo>
                    <a:pt x="286148" y="182880"/>
                  </a:lnTo>
                  <a:lnTo>
                    <a:pt x="278714" y="182880"/>
                  </a:lnTo>
                  <a:lnTo>
                    <a:pt x="275258" y="185420"/>
                  </a:lnTo>
                  <a:lnTo>
                    <a:pt x="286148" y="185420"/>
                  </a:lnTo>
                  <a:lnTo>
                    <a:pt x="292210" y="184150"/>
                  </a:lnTo>
                  <a:lnTo>
                    <a:pt x="295739" y="184150"/>
                  </a:lnTo>
                  <a:lnTo>
                    <a:pt x="302503" y="180340"/>
                  </a:lnTo>
                  <a:lnTo>
                    <a:pt x="306451" y="179070"/>
                  </a:lnTo>
                  <a:lnTo>
                    <a:pt x="311854" y="179070"/>
                  </a:lnTo>
                  <a:lnTo>
                    <a:pt x="313215" y="176530"/>
                  </a:lnTo>
                  <a:lnTo>
                    <a:pt x="314555" y="175260"/>
                  </a:lnTo>
                  <a:lnTo>
                    <a:pt x="318670" y="175260"/>
                  </a:lnTo>
                  <a:lnTo>
                    <a:pt x="320838" y="172720"/>
                  </a:lnTo>
                  <a:lnTo>
                    <a:pt x="325733" y="172720"/>
                  </a:lnTo>
                  <a:lnTo>
                    <a:pt x="327120" y="171450"/>
                  </a:lnTo>
                  <a:lnTo>
                    <a:pt x="330157" y="171450"/>
                  </a:lnTo>
                  <a:lnTo>
                    <a:pt x="333885" y="170180"/>
                  </a:lnTo>
                  <a:lnTo>
                    <a:pt x="334701" y="170180"/>
                  </a:lnTo>
                  <a:lnTo>
                    <a:pt x="337015" y="166370"/>
                  </a:lnTo>
                  <a:lnTo>
                    <a:pt x="345769" y="163830"/>
                  </a:lnTo>
                  <a:lnTo>
                    <a:pt x="347706" y="162560"/>
                  </a:lnTo>
                  <a:lnTo>
                    <a:pt x="349162" y="160020"/>
                  </a:lnTo>
                  <a:lnTo>
                    <a:pt x="349622" y="160020"/>
                  </a:lnTo>
                  <a:lnTo>
                    <a:pt x="355277" y="158750"/>
                  </a:lnTo>
                  <a:close/>
                </a:path>
                <a:path w="445134" h="190500">
                  <a:moveTo>
                    <a:pt x="119682" y="135890"/>
                  </a:moveTo>
                  <a:lnTo>
                    <a:pt x="114593" y="135890"/>
                  </a:lnTo>
                  <a:lnTo>
                    <a:pt x="119137" y="138430"/>
                  </a:lnTo>
                  <a:lnTo>
                    <a:pt x="126111" y="140970"/>
                  </a:lnTo>
                  <a:lnTo>
                    <a:pt x="128572" y="140970"/>
                  </a:lnTo>
                  <a:lnTo>
                    <a:pt x="134812" y="143510"/>
                  </a:lnTo>
                  <a:lnTo>
                    <a:pt x="137713" y="146050"/>
                  </a:lnTo>
                  <a:lnTo>
                    <a:pt x="143419" y="148590"/>
                  </a:lnTo>
                  <a:lnTo>
                    <a:pt x="145681" y="151130"/>
                  </a:lnTo>
                  <a:lnTo>
                    <a:pt x="152204" y="153670"/>
                  </a:lnTo>
                  <a:lnTo>
                    <a:pt x="156005" y="156210"/>
                  </a:lnTo>
                  <a:lnTo>
                    <a:pt x="163199" y="160020"/>
                  </a:lnTo>
                  <a:lnTo>
                    <a:pt x="165293" y="162560"/>
                  </a:lnTo>
                  <a:lnTo>
                    <a:pt x="172842" y="165100"/>
                  </a:lnTo>
                  <a:lnTo>
                    <a:pt x="175952" y="168910"/>
                  </a:lnTo>
                  <a:lnTo>
                    <a:pt x="181146" y="170180"/>
                  </a:lnTo>
                  <a:lnTo>
                    <a:pt x="182025" y="170180"/>
                  </a:lnTo>
                  <a:lnTo>
                    <a:pt x="184748" y="172720"/>
                  </a:lnTo>
                  <a:lnTo>
                    <a:pt x="186633" y="173990"/>
                  </a:lnTo>
                  <a:lnTo>
                    <a:pt x="191062" y="173990"/>
                  </a:lnTo>
                  <a:lnTo>
                    <a:pt x="193344" y="175260"/>
                  </a:lnTo>
                  <a:lnTo>
                    <a:pt x="196643" y="177800"/>
                  </a:lnTo>
                  <a:lnTo>
                    <a:pt x="198548" y="176530"/>
                  </a:lnTo>
                  <a:lnTo>
                    <a:pt x="205250" y="176530"/>
                  </a:lnTo>
                  <a:lnTo>
                    <a:pt x="198465" y="175260"/>
                  </a:lnTo>
                  <a:lnTo>
                    <a:pt x="194224" y="171450"/>
                  </a:lnTo>
                  <a:lnTo>
                    <a:pt x="188632" y="171450"/>
                  </a:lnTo>
                  <a:lnTo>
                    <a:pt x="184067" y="167640"/>
                  </a:lnTo>
                  <a:lnTo>
                    <a:pt x="179073" y="166370"/>
                  </a:lnTo>
                  <a:lnTo>
                    <a:pt x="172015" y="162560"/>
                  </a:lnTo>
                  <a:lnTo>
                    <a:pt x="169408" y="160020"/>
                  </a:lnTo>
                  <a:lnTo>
                    <a:pt x="166036" y="160020"/>
                  </a:lnTo>
                  <a:lnTo>
                    <a:pt x="164947" y="158750"/>
                  </a:lnTo>
                  <a:lnTo>
                    <a:pt x="164371" y="158750"/>
                  </a:lnTo>
                  <a:lnTo>
                    <a:pt x="163921" y="157480"/>
                  </a:lnTo>
                  <a:lnTo>
                    <a:pt x="161670" y="157480"/>
                  </a:lnTo>
                  <a:lnTo>
                    <a:pt x="160644" y="156210"/>
                  </a:lnTo>
                  <a:lnTo>
                    <a:pt x="157743" y="154940"/>
                  </a:lnTo>
                  <a:lnTo>
                    <a:pt x="155764" y="153670"/>
                  </a:lnTo>
                  <a:lnTo>
                    <a:pt x="153723" y="152400"/>
                  </a:lnTo>
                  <a:lnTo>
                    <a:pt x="150581" y="149860"/>
                  </a:lnTo>
                  <a:lnTo>
                    <a:pt x="146257" y="148590"/>
                  </a:lnTo>
                  <a:lnTo>
                    <a:pt x="142885" y="146050"/>
                  </a:lnTo>
                  <a:lnTo>
                    <a:pt x="141828" y="146050"/>
                  </a:lnTo>
                  <a:lnTo>
                    <a:pt x="140948" y="144780"/>
                  </a:lnTo>
                  <a:lnTo>
                    <a:pt x="139849" y="144780"/>
                  </a:lnTo>
                  <a:lnTo>
                    <a:pt x="139493" y="143510"/>
                  </a:lnTo>
                  <a:lnTo>
                    <a:pt x="136760" y="143510"/>
                  </a:lnTo>
                  <a:lnTo>
                    <a:pt x="135702" y="142240"/>
                  </a:lnTo>
                  <a:lnTo>
                    <a:pt x="135189" y="142240"/>
                  </a:lnTo>
                  <a:lnTo>
                    <a:pt x="134896" y="140970"/>
                  </a:lnTo>
                  <a:lnTo>
                    <a:pt x="131545" y="139700"/>
                  </a:lnTo>
                  <a:lnTo>
                    <a:pt x="127975" y="138430"/>
                  </a:lnTo>
                  <a:lnTo>
                    <a:pt x="123661" y="137160"/>
                  </a:lnTo>
                  <a:lnTo>
                    <a:pt x="121682" y="137160"/>
                  </a:lnTo>
                  <a:lnTo>
                    <a:pt x="119682" y="135890"/>
                  </a:lnTo>
                  <a:close/>
                </a:path>
                <a:path w="445134" h="190500">
                  <a:moveTo>
                    <a:pt x="325733" y="172720"/>
                  </a:moveTo>
                  <a:lnTo>
                    <a:pt x="320838" y="172720"/>
                  </a:lnTo>
                  <a:lnTo>
                    <a:pt x="323822" y="173990"/>
                  </a:lnTo>
                  <a:lnTo>
                    <a:pt x="324346" y="173990"/>
                  </a:lnTo>
                  <a:lnTo>
                    <a:pt x="325733" y="172720"/>
                  </a:lnTo>
                  <a:close/>
                </a:path>
                <a:path w="445134" h="190500">
                  <a:moveTo>
                    <a:pt x="43695" y="135890"/>
                  </a:moveTo>
                  <a:lnTo>
                    <a:pt x="37716" y="135890"/>
                  </a:lnTo>
                  <a:lnTo>
                    <a:pt x="34836" y="138430"/>
                  </a:lnTo>
                  <a:lnTo>
                    <a:pt x="30962" y="139700"/>
                  </a:lnTo>
                  <a:lnTo>
                    <a:pt x="30376" y="139700"/>
                  </a:lnTo>
                  <a:lnTo>
                    <a:pt x="26522" y="140970"/>
                  </a:lnTo>
                  <a:lnTo>
                    <a:pt x="23465" y="142240"/>
                  </a:lnTo>
                  <a:lnTo>
                    <a:pt x="20690" y="147320"/>
                  </a:lnTo>
                  <a:lnTo>
                    <a:pt x="19371" y="148590"/>
                  </a:lnTo>
                  <a:lnTo>
                    <a:pt x="15852" y="148590"/>
                  </a:lnTo>
                  <a:lnTo>
                    <a:pt x="12397" y="152400"/>
                  </a:lnTo>
                  <a:lnTo>
                    <a:pt x="9277" y="154940"/>
                  </a:lnTo>
                  <a:lnTo>
                    <a:pt x="5434" y="158750"/>
                  </a:lnTo>
                  <a:lnTo>
                    <a:pt x="4115" y="160020"/>
                  </a:lnTo>
                  <a:lnTo>
                    <a:pt x="1193" y="161290"/>
                  </a:lnTo>
                  <a:lnTo>
                    <a:pt x="0" y="161290"/>
                  </a:lnTo>
                  <a:lnTo>
                    <a:pt x="41" y="163830"/>
                  </a:lnTo>
                  <a:lnTo>
                    <a:pt x="261" y="163830"/>
                  </a:lnTo>
                  <a:lnTo>
                    <a:pt x="1759" y="162560"/>
                  </a:lnTo>
                  <a:lnTo>
                    <a:pt x="3612" y="161290"/>
                  </a:lnTo>
                  <a:lnTo>
                    <a:pt x="7580" y="158750"/>
                  </a:lnTo>
                  <a:lnTo>
                    <a:pt x="9151" y="157480"/>
                  </a:lnTo>
                  <a:lnTo>
                    <a:pt x="12638" y="153670"/>
                  </a:lnTo>
                  <a:lnTo>
                    <a:pt x="14837" y="152400"/>
                  </a:lnTo>
                  <a:lnTo>
                    <a:pt x="16481" y="149860"/>
                  </a:lnTo>
                  <a:lnTo>
                    <a:pt x="20156" y="149860"/>
                  </a:lnTo>
                  <a:lnTo>
                    <a:pt x="22784" y="147320"/>
                  </a:lnTo>
                  <a:lnTo>
                    <a:pt x="23580" y="144780"/>
                  </a:lnTo>
                  <a:lnTo>
                    <a:pt x="23747" y="143510"/>
                  </a:lnTo>
                  <a:lnTo>
                    <a:pt x="25946" y="143510"/>
                  </a:lnTo>
                  <a:lnTo>
                    <a:pt x="27391" y="142240"/>
                  </a:lnTo>
                  <a:lnTo>
                    <a:pt x="29119" y="142240"/>
                  </a:lnTo>
                  <a:lnTo>
                    <a:pt x="33203" y="139700"/>
                  </a:lnTo>
                  <a:lnTo>
                    <a:pt x="36135" y="138430"/>
                  </a:lnTo>
                  <a:lnTo>
                    <a:pt x="41475" y="137160"/>
                  </a:lnTo>
                  <a:lnTo>
                    <a:pt x="43695" y="135890"/>
                  </a:lnTo>
                  <a:close/>
                </a:path>
                <a:path w="445134" h="190500">
                  <a:moveTo>
                    <a:pt x="382354" y="130810"/>
                  </a:moveTo>
                  <a:lnTo>
                    <a:pt x="381988" y="133350"/>
                  </a:lnTo>
                  <a:lnTo>
                    <a:pt x="380595" y="137160"/>
                  </a:lnTo>
                  <a:lnTo>
                    <a:pt x="379883" y="138430"/>
                  </a:lnTo>
                  <a:lnTo>
                    <a:pt x="377423" y="139700"/>
                  </a:lnTo>
                  <a:lnTo>
                    <a:pt x="376627" y="139700"/>
                  </a:lnTo>
                  <a:lnTo>
                    <a:pt x="375517" y="140970"/>
                  </a:lnTo>
                  <a:lnTo>
                    <a:pt x="374962" y="142240"/>
                  </a:lnTo>
                  <a:lnTo>
                    <a:pt x="372480" y="142240"/>
                  </a:lnTo>
                  <a:lnTo>
                    <a:pt x="371370" y="143510"/>
                  </a:lnTo>
                  <a:lnTo>
                    <a:pt x="367821" y="146050"/>
                  </a:lnTo>
                  <a:lnTo>
                    <a:pt x="365915" y="148590"/>
                  </a:lnTo>
                  <a:lnTo>
                    <a:pt x="362187" y="148590"/>
                  </a:lnTo>
                  <a:lnTo>
                    <a:pt x="361454" y="149860"/>
                  </a:lnTo>
                  <a:lnTo>
                    <a:pt x="360617" y="151130"/>
                  </a:lnTo>
                  <a:lnTo>
                    <a:pt x="360460" y="151130"/>
                  </a:lnTo>
                  <a:lnTo>
                    <a:pt x="357413" y="152400"/>
                  </a:lnTo>
                  <a:lnTo>
                    <a:pt x="355360" y="153670"/>
                  </a:lnTo>
                  <a:lnTo>
                    <a:pt x="351895" y="154940"/>
                  </a:lnTo>
                  <a:lnTo>
                    <a:pt x="350984" y="154940"/>
                  </a:lnTo>
                  <a:lnTo>
                    <a:pt x="349026" y="156210"/>
                  </a:lnTo>
                  <a:lnTo>
                    <a:pt x="347643" y="157480"/>
                  </a:lnTo>
                  <a:lnTo>
                    <a:pt x="344680" y="158750"/>
                  </a:lnTo>
                  <a:lnTo>
                    <a:pt x="358355" y="158750"/>
                  </a:lnTo>
                  <a:lnTo>
                    <a:pt x="357685" y="157480"/>
                  </a:lnTo>
                  <a:lnTo>
                    <a:pt x="357790" y="156210"/>
                  </a:lnTo>
                  <a:lnTo>
                    <a:pt x="360669" y="153670"/>
                  </a:lnTo>
                  <a:lnTo>
                    <a:pt x="361716" y="152400"/>
                  </a:lnTo>
                  <a:lnTo>
                    <a:pt x="365245" y="152400"/>
                  </a:lnTo>
                  <a:lnTo>
                    <a:pt x="366261" y="151130"/>
                  </a:lnTo>
                  <a:lnTo>
                    <a:pt x="370962" y="147320"/>
                  </a:lnTo>
                  <a:lnTo>
                    <a:pt x="375737" y="144780"/>
                  </a:lnTo>
                  <a:lnTo>
                    <a:pt x="381454" y="139700"/>
                  </a:lnTo>
                  <a:lnTo>
                    <a:pt x="383988" y="138430"/>
                  </a:lnTo>
                  <a:lnTo>
                    <a:pt x="384459" y="134620"/>
                  </a:lnTo>
                  <a:lnTo>
                    <a:pt x="387140" y="134620"/>
                  </a:lnTo>
                  <a:lnTo>
                    <a:pt x="387684" y="132080"/>
                  </a:lnTo>
                  <a:lnTo>
                    <a:pt x="386176" y="132080"/>
                  </a:lnTo>
                  <a:lnTo>
                    <a:pt x="382354" y="130810"/>
                  </a:lnTo>
                  <a:close/>
                </a:path>
                <a:path w="445134" h="190500">
                  <a:moveTo>
                    <a:pt x="25946" y="143510"/>
                  </a:moveTo>
                  <a:lnTo>
                    <a:pt x="23747" y="143510"/>
                  </a:lnTo>
                  <a:lnTo>
                    <a:pt x="25329" y="144780"/>
                  </a:lnTo>
                  <a:lnTo>
                    <a:pt x="25946" y="143510"/>
                  </a:lnTo>
                  <a:close/>
                </a:path>
                <a:path w="445134" h="190500">
                  <a:moveTo>
                    <a:pt x="60773" y="130810"/>
                  </a:moveTo>
                  <a:lnTo>
                    <a:pt x="54846" y="130810"/>
                  </a:lnTo>
                  <a:lnTo>
                    <a:pt x="54197" y="132080"/>
                  </a:lnTo>
                  <a:lnTo>
                    <a:pt x="48919" y="132080"/>
                  </a:lnTo>
                  <a:lnTo>
                    <a:pt x="45412" y="134620"/>
                  </a:lnTo>
                  <a:lnTo>
                    <a:pt x="43454" y="135890"/>
                  </a:lnTo>
                  <a:lnTo>
                    <a:pt x="48930" y="135890"/>
                  </a:lnTo>
                  <a:lnTo>
                    <a:pt x="51024" y="133350"/>
                  </a:lnTo>
                  <a:lnTo>
                    <a:pt x="57642" y="133350"/>
                  </a:lnTo>
                  <a:lnTo>
                    <a:pt x="60773" y="130810"/>
                  </a:lnTo>
                  <a:close/>
                </a:path>
                <a:path w="445134" h="190500">
                  <a:moveTo>
                    <a:pt x="93881" y="129540"/>
                  </a:moveTo>
                  <a:lnTo>
                    <a:pt x="76165" y="129540"/>
                  </a:lnTo>
                  <a:lnTo>
                    <a:pt x="80730" y="130810"/>
                  </a:lnTo>
                  <a:lnTo>
                    <a:pt x="89567" y="132080"/>
                  </a:lnTo>
                  <a:lnTo>
                    <a:pt x="93609" y="132080"/>
                  </a:lnTo>
                  <a:lnTo>
                    <a:pt x="101096" y="133350"/>
                  </a:lnTo>
                  <a:lnTo>
                    <a:pt x="104436" y="134620"/>
                  </a:lnTo>
                  <a:lnTo>
                    <a:pt x="108405" y="135890"/>
                  </a:lnTo>
                  <a:lnTo>
                    <a:pt x="116865" y="135890"/>
                  </a:lnTo>
                  <a:lnTo>
                    <a:pt x="116059" y="134620"/>
                  </a:lnTo>
                  <a:lnTo>
                    <a:pt x="115211" y="134620"/>
                  </a:lnTo>
                  <a:lnTo>
                    <a:pt x="109012" y="133350"/>
                  </a:lnTo>
                  <a:lnTo>
                    <a:pt x="103190" y="130810"/>
                  </a:lnTo>
                  <a:lnTo>
                    <a:pt x="93881" y="129540"/>
                  </a:lnTo>
                  <a:close/>
                </a:path>
                <a:path w="445134" h="190500">
                  <a:moveTo>
                    <a:pt x="426133" y="74930"/>
                  </a:moveTo>
                  <a:lnTo>
                    <a:pt x="424531" y="77470"/>
                  </a:lnTo>
                  <a:lnTo>
                    <a:pt x="424814" y="80010"/>
                  </a:lnTo>
                  <a:lnTo>
                    <a:pt x="424740" y="83820"/>
                  </a:lnTo>
                  <a:lnTo>
                    <a:pt x="424479" y="85090"/>
                  </a:lnTo>
                  <a:lnTo>
                    <a:pt x="421463" y="86360"/>
                  </a:lnTo>
                  <a:lnTo>
                    <a:pt x="420374" y="87630"/>
                  </a:lnTo>
                  <a:lnTo>
                    <a:pt x="417495" y="92710"/>
                  </a:lnTo>
                  <a:lnTo>
                    <a:pt x="415296" y="93980"/>
                  </a:lnTo>
                  <a:lnTo>
                    <a:pt x="415024" y="95250"/>
                  </a:lnTo>
                  <a:lnTo>
                    <a:pt x="415139" y="97790"/>
                  </a:lnTo>
                  <a:lnTo>
                    <a:pt x="414113" y="99060"/>
                  </a:lnTo>
                  <a:lnTo>
                    <a:pt x="412531" y="100330"/>
                  </a:lnTo>
                  <a:lnTo>
                    <a:pt x="412071" y="100330"/>
                  </a:lnTo>
                  <a:lnTo>
                    <a:pt x="410846" y="104140"/>
                  </a:lnTo>
                  <a:lnTo>
                    <a:pt x="407882" y="106680"/>
                  </a:lnTo>
                  <a:lnTo>
                    <a:pt x="403600" y="110490"/>
                  </a:lnTo>
                  <a:lnTo>
                    <a:pt x="400919" y="113030"/>
                  </a:lnTo>
                  <a:lnTo>
                    <a:pt x="401568" y="116840"/>
                  </a:lnTo>
                  <a:lnTo>
                    <a:pt x="400605" y="118110"/>
                  </a:lnTo>
                  <a:lnTo>
                    <a:pt x="394846" y="121920"/>
                  </a:lnTo>
                  <a:lnTo>
                    <a:pt x="390899" y="123190"/>
                  </a:lnTo>
                  <a:lnTo>
                    <a:pt x="389862" y="124460"/>
                  </a:lnTo>
                  <a:lnTo>
                    <a:pt x="389537" y="127000"/>
                  </a:lnTo>
                  <a:lnTo>
                    <a:pt x="388092" y="129540"/>
                  </a:lnTo>
                  <a:lnTo>
                    <a:pt x="386658" y="130810"/>
                  </a:lnTo>
                  <a:lnTo>
                    <a:pt x="386176" y="132080"/>
                  </a:lnTo>
                  <a:lnTo>
                    <a:pt x="387684" y="132080"/>
                  </a:lnTo>
                  <a:lnTo>
                    <a:pt x="389956" y="130810"/>
                  </a:lnTo>
                  <a:lnTo>
                    <a:pt x="390406" y="130810"/>
                  </a:lnTo>
                  <a:lnTo>
                    <a:pt x="391160" y="128270"/>
                  </a:lnTo>
                  <a:lnTo>
                    <a:pt x="393768" y="128270"/>
                  </a:lnTo>
                  <a:lnTo>
                    <a:pt x="394480" y="127000"/>
                  </a:lnTo>
                  <a:lnTo>
                    <a:pt x="396040" y="124460"/>
                  </a:lnTo>
                  <a:lnTo>
                    <a:pt x="397443" y="124460"/>
                  </a:lnTo>
                  <a:lnTo>
                    <a:pt x="399579" y="121920"/>
                  </a:lnTo>
                  <a:lnTo>
                    <a:pt x="401087" y="120650"/>
                  </a:lnTo>
                  <a:lnTo>
                    <a:pt x="401778" y="119380"/>
                  </a:lnTo>
                  <a:lnTo>
                    <a:pt x="402165" y="118110"/>
                  </a:lnTo>
                  <a:lnTo>
                    <a:pt x="405045" y="118110"/>
                  </a:lnTo>
                  <a:lnTo>
                    <a:pt x="403998" y="115570"/>
                  </a:lnTo>
                  <a:lnTo>
                    <a:pt x="404521" y="115570"/>
                  </a:lnTo>
                  <a:lnTo>
                    <a:pt x="406039" y="113030"/>
                  </a:lnTo>
                  <a:lnTo>
                    <a:pt x="407066" y="111760"/>
                  </a:lnTo>
                  <a:lnTo>
                    <a:pt x="407788" y="109220"/>
                  </a:lnTo>
                  <a:lnTo>
                    <a:pt x="408176" y="109220"/>
                  </a:lnTo>
                  <a:lnTo>
                    <a:pt x="411872" y="107950"/>
                  </a:lnTo>
                  <a:lnTo>
                    <a:pt x="412971" y="105410"/>
                  </a:lnTo>
                  <a:lnTo>
                    <a:pt x="414584" y="101600"/>
                  </a:lnTo>
                  <a:lnTo>
                    <a:pt x="415076" y="100330"/>
                  </a:lnTo>
                  <a:lnTo>
                    <a:pt x="416919" y="99060"/>
                  </a:lnTo>
                  <a:lnTo>
                    <a:pt x="417317" y="97790"/>
                  </a:lnTo>
                  <a:lnTo>
                    <a:pt x="418154" y="93980"/>
                  </a:lnTo>
                  <a:lnTo>
                    <a:pt x="419641" y="91440"/>
                  </a:lnTo>
                  <a:lnTo>
                    <a:pt x="422447" y="88900"/>
                  </a:lnTo>
                  <a:lnTo>
                    <a:pt x="423379" y="87630"/>
                  </a:lnTo>
                  <a:lnTo>
                    <a:pt x="425662" y="86360"/>
                  </a:lnTo>
                  <a:lnTo>
                    <a:pt x="426102" y="86360"/>
                  </a:lnTo>
                  <a:lnTo>
                    <a:pt x="426343" y="82550"/>
                  </a:lnTo>
                  <a:lnTo>
                    <a:pt x="429044" y="80010"/>
                  </a:lnTo>
                  <a:lnTo>
                    <a:pt x="429625" y="76200"/>
                  </a:lnTo>
                  <a:lnTo>
                    <a:pt x="425976" y="76200"/>
                  </a:lnTo>
                  <a:lnTo>
                    <a:pt x="426133" y="74930"/>
                  </a:lnTo>
                  <a:close/>
                </a:path>
                <a:path w="445134" h="190500">
                  <a:moveTo>
                    <a:pt x="76165" y="129540"/>
                  </a:moveTo>
                  <a:lnTo>
                    <a:pt x="60270" y="129540"/>
                  </a:lnTo>
                  <a:lnTo>
                    <a:pt x="58563" y="130810"/>
                  </a:lnTo>
                  <a:lnTo>
                    <a:pt x="69139" y="130810"/>
                  </a:lnTo>
                  <a:lnTo>
                    <a:pt x="76165" y="129540"/>
                  </a:lnTo>
                  <a:close/>
                </a:path>
                <a:path w="445134" h="190500">
                  <a:moveTo>
                    <a:pt x="81871" y="128270"/>
                  </a:moveTo>
                  <a:lnTo>
                    <a:pt x="65003" y="128270"/>
                  </a:lnTo>
                  <a:lnTo>
                    <a:pt x="64322" y="129540"/>
                  </a:lnTo>
                  <a:lnTo>
                    <a:pt x="84562" y="129540"/>
                  </a:lnTo>
                  <a:lnTo>
                    <a:pt x="81871" y="128270"/>
                  </a:lnTo>
                  <a:close/>
                </a:path>
                <a:path w="445134" h="190500">
                  <a:moveTo>
                    <a:pt x="405045" y="118110"/>
                  </a:moveTo>
                  <a:lnTo>
                    <a:pt x="402165" y="118110"/>
                  </a:lnTo>
                  <a:lnTo>
                    <a:pt x="404710" y="119380"/>
                  </a:lnTo>
                  <a:lnTo>
                    <a:pt x="405045" y="118110"/>
                  </a:lnTo>
                  <a:close/>
                </a:path>
                <a:path w="445134" h="190500">
                  <a:moveTo>
                    <a:pt x="442589" y="10207"/>
                  </a:moveTo>
                  <a:lnTo>
                    <a:pt x="440970" y="15240"/>
                  </a:lnTo>
                  <a:lnTo>
                    <a:pt x="438698" y="20320"/>
                  </a:lnTo>
                  <a:lnTo>
                    <a:pt x="439127" y="20320"/>
                  </a:lnTo>
                  <a:lnTo>
                    <a:pt x="440457" y="22860"/>
                  </a:lnTo>
                  <a:lnTo>
                    <a:pt x="440625" y="22860"/>
                  </a:lnTo>
                  <a:lnTo>
                    <a:pt x="438771" y="26670"/>
                  </a:lnTo>
                  <a:lnTo>
                    <a:pt x="439651" y="27940"/>
                  </a:lnTo>
                  <a:lnTo>
                    <a:pt x="440237" y="31750"/>
                  </a:lnTo>
                  <a:lnTo>
                    <a:pt x="439012" y="33020"/>
                  </a:lnTo>
                  <a:lnTo>
                    <a:pt x="439442" y="35560"/>
                  </a:lnTo>
                  <a:lnTo>
                    <a:pt x="438834" y="36830"/>
                  </a:lnTo>
                  <a:lnTo>
                    <a:pt x="439672" y="39370"/>
                  </a:lnTo>
                  <a:lnTo>
                    <a:pt x="439264" y="40640"/>
                  </a:lnTo>
                  <a:lnTo>
                    <a:pt x="437347" y="41910"/>
                  </a:lnTo>
                  <a:lnTo>
                    <a:pt x="436405" y="44450"/>
                  </a:lnTo>
                  <a:lnTo>
                    <a:pt x="438028" y="48260"/>
                  </a:lnTo>
                  <a:lnTo>
                    <a:pt x="437368" y="48260"/>
                  </a:lnTo>
                  <a:lnTo>
                    <a:pt x="435285" y="50800"/>
                  </a:lnTo>
                  <a:lnTo>
                    <a:pt x="435348" y="54610"/>
                  </a:lnTo>
                  <a:lnTo>
                    <a:pt x="432102" y="57150"/>
                  </a:lnTo>
                  <a:lnTo>
                    <a:pt x="432814" y="59690"/>
                  </a:lnTo>
                  <a:lnTo>
                    <a:pt x="432070" y="66040"/>
                  </a:lnTo>
                  <a:lnTo>
                    <a:pt x="431138" y="68580"/>
                  </a:lnTo>
                  <a:lnTo>
                    <a:pt x="427557" y="69850"/>
                  </a:lnTo>
                  <a:lnTo>
                    <a:pt x="426866" y="72390"/>
                  </a:lnTo>
                  <a:lnTo>
                    <a:pt x="426500" y="73660"/>
                  </a:lnTo>
                  <a:lnTo>
                    <a:pt x="426311" y="74930"/>
                  </a:lnTo>
                  <a:lnTo>
                    <a:pt x="425976" y="76200"/>
                  </a:lnTo>
                  <a:lnTo>
                    <a:pt x="429625" y="76200"/>
                  </a:lnTo>
                  <a:lnTo>
                    <a:pt x="429819" y="74930"/>
                  </a:lnTo>
                  <a:lnTo>
                    <a:pt x="429871" y="72390"/>
                  </a:lnTo>
                  <a:lnTo>
                    <a:pt x="433463" y="68580"/>
                  </a:lnTo>
                  <a:lnTo>
                    <a:pt x="435002" y="67310"/>
                  </a:lnTo>
                  <a:lnTo>
                    <a:pt x="436049" y="62230"/>
                  </a:lnTo>
                  <a:lnTo>
                    <a:pt x="436981" y="59690"/>
                  </a:lnTo>
                  <a:lnTo>
                    <a:pt x="436782" y="55880"/>
                  </a:lnTo>
                  <a:lnTo>
                    <a:pt x="437431" y="53340"/>
                  </a:lnTo>
                  <a:lnTo>
                    <a:pt x="440750" y="50800"/>
                  </a:lnTo>
                  <a:lnTo>
                    <a:pt x="441243" y="46990"/>
                  </a:lnTo>
                  <a:lnTo>
                    <a:pt x="440918" y="39370"/>
                  </a:lnTo>
                  <a:lnTo>
                    <a:pt x="441693" y="35560"/>
                  </a:lnTo>
                  <a:lnTo>
                    <a:pt x="441808" y="27940"/>
                  </a:lnTo>
                  <a:lnTo>
                    <a:pt x="440981" y="25400"/>
                  </a:lnTo>
                  <a:lnTo>
                    <a:pt x="444059" y="21590"/>
                  </a:lnTo>
                  <a:lnTo>
                    <a:pt x="443787" y="20320"/>
                  </a:lnTo>
                  <a:lnTo>
                    <a:pt x="443881" y="19050"/>
                  </a:lnTo>
                  <a:lnTo>
                    <a:pt x="442405" y="19050"/>
                  </a:lnTo>
                  <a:lnTo>
                    <a:pt x="442531" y="17780"/>
                  </a:lnTo>
                  <a:lnTo>
                    <a:pt x="444551" y="12700"/>
                  </a:lnTo>
                  <a:lnTo>
                    <a:pt x="442589" y="10207"/>
                  </a:lnTo>
                  <a:close/>
                </a:path>
                <a:path w="445134" h="190500">
                  <a:moveTo>
                    <a:pt x="439588" y="0"/>
                  </a:moveTo>
                  <a:lnTo>
                    <a:pt x="439756" y="1270"/>
                  </a:lnTo>
                  <a:lnTo>
                    <a:pt x="440593" y="3810"/>
                  </a:lnTo>
                  <a:lnTo>
                    <a:pt x="439400" y="5080"/>
                  </a:lnTo>
                  <a:lnTo>
                    <a:pt x="439473" y="6350"/>
                  </a:lnTo>
                  <a:lnTo>
                    <a:pt x="442537" y="10078"/>
                  </a:lnTo>
                  <a:lnTo>
                    <a:pt x="441630" y="5080"/>
                  </a:lnTo>
                  <a:lnTo>
                    <a:pt x="440918" y="5080"/>
                  </a:lnTo>
                  <a:lnTo>
                    <a:pt x="442028" y="2540"/>
                  </a:lnTo>
                  <a:lnTo>
                    <a:pt x="441012" y="1270"/>
                  </a:lnTo>
                  <a:lnTo>
                    <a:pt x="439588" y="0"/>
                  </a:lnTo>
                  <a:close/>
                </a:path>
              </a:pathLst>
            </a:custGeom>
            <a:solidFill>
              <a:srgbClr val="DDD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7894575" y="7881823"/>
              <a:ext cx="230504" cy="38100"/>
            </a:xfrm>
            <a:custGeom>
              <a:avLst/>
              <a:gdLst/>
              <a:ahLst/>
              <a:cxnLst/>
              <a:rect l="l" t="t" r="r" b="b"/>
              <a:pathLst>
                <a:path w="230505" h="38100">
                  <a:moveTo>
                    <a:pt x="222726" y="0"/>
                  </a:moveTo>
                  <a:lnTo>
                    <a:pt x="218537" y="1633"/>
                  </a:lnTo>
                  <a:lnTo>
                    <a:pt x="214087" y="680"/>
                  </a:lnTo>
                  <a:lnTo>
                    <a:pt x="213469" y="869"/>
                  </a:lnTo>
                  <a:lnTo>
                    <a:pt x="210025" y="2701"/>
                  </a:lnTo>
                  <a:lnTo>
                    <a:pt x="206203" y="2544"/>
                  </a:lnTo>
                  <a:lnTo>
                    <a:pt x="201334" y="3130"/>
                  </a:lnTo>
                  <a:lnTo>
                    <a:pt x="200234" y="3434"/>
                  </a:lnTo>
                  <a:lnTo>
                    <a:pt x="198622" y="4366"/>
                  </a:lnTo>
                  <a:lnTo>
                    <a:pt x="195145" y="4680"/>
                  </a:lnTo>
                  <a:lnTo>
                    <a:pt x="191753" y="5518"/>
                  </a:lnTo>
                  <a:lnTo>
                    <a:pt x="188276" y="5790"/>
                  </a:lnTo>
                  <a:lnTo>
                    <a:pt x="186716" y="5245"/>
                  </a:lnTo>
                  <a:lnTo>
                    <a:pt x="184894" y="5643"/>
                  </a:lnTo>
                  <a:lnTo>
                    <a:pt x="181942" y="7120"/>
                  </a:lnTo>
                  <a:lnTo>
                    <a:pt x="180580" y="6837"/>
                  </a:lnTo>
                  <a:lnTo>
                    <a:pt x="178811" y="7737"/>
                  </a:lnTo>
                  <a:lnTo>
                    <a:pt x="173900" y="8450"/>
                  </a:lnTo>
                  <a:lnTo>
                    <a:pt x="169146" y="10104"/>
                  </a:lnTo>
                  <a:lnTo>
                    <a:pt x="164120" y="10062"/>
                  </a:lnTo>
                  <a:lnTo>
                    <a:pt x="163618" y="10345"/>
                  </a:lnTo>
                  <a:lnTo>
                    <a:pt x="163701" y="11277"/>
                  </a:lnTo>
                  <a:lnTo>
                    <a:pt x="163104" y="12617"/>
                  </a:lnTo>
                  <a:lnTo>
                    <a:pt x="161806" y="11957"/>
                  </a:lnTo>
                  <a:lnTo>
                    <a:pt x="157199" y="12690"/>
                  </a:lnTo>
                  <a:lnTo>
                    <a:pt x="153869" y="14407"/>
                  </a:lnTo>
                  <a:lnTo>
                    <a:pt x="147074" y="16146"/>
                  </a:lnTo>
                  <a:lnTo>
                    <a:pt x="144383" y="16596"/>
                  </a:lnTo>
                  <a:lnTo>
                    <a:pt x="138173" y="18795"/>
                  </a:lnTo>
                  <a:lnTo>
                    <a:pt x="132488" y="21098"/>
                  </a:lnTo>
                  <a:lnTo>
                    <a:pt x="130938" y="20313"/>
                  </a:lnTo>
                  <a:lnTo>
                    <a:pt x="129200" y="21402"/>
                  </a:lnTo>
                  <a:lnTo>
                    <a:pt x="128760" y="22187"/>
                  </a:lnTo>
                  <a:lnTo>
                    <a:pt x="119870" y="25507"/>
                  </a:lnTo>
                  <a:lnTo>
                    <a:pt x="119190" y="24669"/>
                  </a:lnTo>
                  <a:lnTo>
                    <a:pt x="117043" y="24156"/>
                  </a:lnTo>
                  <a:lnTo>
                    <a:pt x="116279" y="24208"/>
                  </a:lnTo>
                  <a:lnTo>
                    <a:pt x="114792" y="24952"/>
                  </a:lnTo>
                  <a:lnTo>
                    <a:pt x="113986" y="25130"/>
                  </a:lnTo>
                  <a:lnTo>
                    <a:pt x="111912" y="24941"/>
                  </a:lnTo>
                  <a:lnTo>
                    <a:pt x="110813" y="25172"/>
                  </a:lnTo>
                  <a:lnTo>
                    <a:pt x="109190" y="26826"/>
                  </a:lnTo>
                  <a:lnTo>
                    <a:pt x="106426" y="26114"/>
                  </a:lnTo>
                  <a:lnTo>
                    <a:pt x="104666" y="27234"/>
                  </a:lnTo>
                  <a:lnTo>
                    <a:pt x="101033" y="30784"/>
                  </a:lnTo>
                  <a:lnTo>
                    <a:pt x="98133" y="30847"/>
                  </a:lnTo>
                  <a:lnTo>
                    <a:pt x="93138" y="31349"/>
                  </a:lnTo>
                  <a:lnTo>
                    <a:pt x="90887" y="31088"/>
                  </a:lnTo>
                  <a:lnTo>
                    <a:pt x="88290" y="31915"/>
                  </a:lnTo>
                  <a:lnTo>
                    <a:pt x="84709" y="31360"/>
                  </a:lnTo>
                  <a:lnTo>
                    <a:pt x="75945" y="32711"/>
                  </a:lnTo>
                  <a:lnTo>
                    <a:pt x="74249" y="33203"/>
                  </a:lnTo>
                  <a:lnTo>
                    <a:pt x="67296" y="33883"/>
                  </a:lnTo>
                  <a:lnTo>
                    <a:pt x="63453" y="33517"/>
                  </a:lnTo>
                  <a:lnTo>
                    <a:pt x="57286" y="34093"/>
                  </a:lnTo>
                  <a:lnTo>
                    <a:pt x="55160" y="33841"/>
                  </a:lnTo>
                  <a:lnTo>
                    <a:pt x="51872" y="32501"/>
                  </a:lnTo>
                  <a:lnTo>
                    <a:pt x="50720" y="32522"/>
                  </a:lnTo>
                  <a:lnTo>
                    <a:pt x="47673" y="33527"/>
                  </a:lnTo>
                  <a:lnTo>
                    <a:pt x="45642" y="33674"/>
                  </a:lnTo>
                  <a:lnTo>
                    <a:pt x="42742" y="34815"/>
                  </a:lnTo>
                  <a:lnTo>
                    <a:pt x="41831" y="34135"/>
                  </a:lnTo>
                  <a:lnTo>
                    <a:pt x="37255" y="32794"/>
                  </a:lnTo>
                  <a:lnTo>
                    <a:pt x="34512" y="31255"/>
                  </a:lnTo>
                  <a:lnTo>
                    <a:pt x="31297" y="30334"/>
                  </a:lnTo>
                  <a:lnTo>
                    <a:pt x="30951" y="30595"/>
                  </a:lnTo>
                  <a:lnTo>
                    <a:pt x="27465" y="30239"/>
                  </a:lnTo>
                  <a:lnTo>
                    <a:pt x="24302" y="29444"/>
                  </a:lnTo>
                  <a:lnTo>
                    <a:pt x="18135" y="24721"/>
                  </a:lnTo>
                  <a:lnTo>
                    <a:pt x="14565" y="22491"/>
                  </a:lnTo>
                  <a:lnTo>
                    <a:pt x="8889" y="21758"/>
                  </a:lnTo>
                  <a:lnTo>
                    <a:pt x="6198" y="16282"/>
                  </a:lnTo>
                  <a:lnTo>
                    <a:pt x="3361" y="14973"/>
                  </a:lnTo>
                  <a:lnTo>
                    <a:pt x="0" y="14491"/>
                  </a:lnTo>
                  <a:lnTo>
                    <a:pt x="1005" y="16910"/>
                  </a:lnTo>
                  <a:lnTo>
                    <a:pt x="2617" y="19004"/>
                  </a:lnTo>
                  <a:lnTo>
                    <a:pt x="5916" y="21653"/>
                  </a:lnTo>
                  <a:lnTo>
                    <a:pt x="7392" y="22564"/>
                  </a:lnTo>
                  <a:lnTo>
                    <a:pt x="11517" y="26260"/>
                  </a:lnTo>
                  <a:lnTo>
                    <a:pt x="15716" y="25999"/>
                  </a:lnTo>
                  <a:lnTo>
                    <a:pt x="16606" y="27883"/>
                  </a:lnTo>
                  <a:lnTo>
                    <a:pt x="17831" y="29067"/>
                  </a:lnTo>
                  <a:lnTo>
                    <a:pt x="18533" y="28732"/>
                  </a:lnTo>
                  <a:lnTo>
                    <a:pt x="17570" y="27904"/>
                  </a:lnTo>
                  <a:lnTo>
                    <a:pt x="19015" y="27538"/>
                  </a:lnTo>
                  <a:lnTo>
                    <a:pt x="18795" y="28438"/>
                  </a:lnTo>
                  <a:lnTo>
                    <a:pt x="21004" y="29370"/>
                  </a:lnTo>
                  <a:lnTo>
                    <a:pt x="22292" y="31098"/>
                  </a:lnTo>
                  <a:lnTo>
                    <a:pt x="24114" y="32061"/>
                  </a:lnTo>
                  <a:lnTo>
                    <a:pt x="26009" y="31716"/>
                  </a:lnTo>
                  <a:lnTo>
                    <a:pt x="29328" y="34124"/>
                  </a:lnTo>
                  <a:lnTo>
                    <a:pt x="32386" y="33915"/>
                  </a:lnTo>
                  <a:lnTo>
                    <a:pt x="35957" y="34752"/>
                  </a:lnTo>
                  <a:lnTo>
                    <a:pt x="36972" y="34616"/>
                  </a:lnTo>
                  <a:lnTo>
                    <a:pt x="39569" y="37307"/>
                  </a:lnTo>
                  <a:lnTo>
                    <a:pt x="42585" y="36281"/>
                  </a:lnTo>
                  <a:lnTo>
                    <a:pt x="46113" y="37632"/>
                  </a:lnTo>
                  <a:lnTo>
                    <a:pt x="47454" y="37684"/>
                  </a:lnTo>
                  <a:lnTo>
                    <a:pt x="49412" y="36721"/>
                  </a:lnTo>
                  <a:lnTo>
                    <a:pt x="50281" y="36700"/>
                  </a:lnTo>
                  <a:lnTo>
                    <a:pt x="53600" y="37956"/>
                  </a:lnTo>
                  <a:lnTo>
                    <a:pt x="56144" y="37506"/>
                  </a:lnTo>
                  <a:lnTo>
                    <a:pt x="59516" y="37297"/>
                  </a:lnTo>
                  <a:lnTo>
                    <a:pt x="61181" y="37485"/>
                  </a:lnTo>
                  <a:lnTo>
                    <a:pt x="61998" y="36522"/>
                  </a:lnTo>
                  <a:lnTo>
                    <a:pt x="63076" y="37150"/>
                  </a:lnTo>
                  <a:lnTo>
                    <a:pt x="67997" y="36941"/>
                  </a:lnTo>
                  <a:lnTo>
                    <a:pt x="71945" y="36239"/>
                  </a:lnTo>
                  <a:lnTo>
                    <a:pt x="79652" y="35789"/>
                  </a:lnTo>
                  <a:lnTo>
                    <a:pt x="82133" y="34627"/>
                  </a:lnTo>
                  <a:lnTo>
                    <a:pt x="88238" y="36051"/>
                  </a:lnTo>
                  <a:lnTo>
                    <a:pt x="92792" y="34951"/>
                  </a:lnTo>
                  <a:lnTo>
                    <a:pt x="100489" y="33789"/>
                  </a:lnTo>
                  <a:lnTo>
                    <a:pt x="103546" y="32271"/>
                  </a:lnTo>
                  <a:lnTo>
                    <a:pt x="111410" y="30574"/>
                  </a:lnTo>
                  <a:lnTo>
                    <a:pt x="115745" y="28302"/>
                  </a:lnTo>
                  <a:lnTo>
                    <a:pt x="123064" y="27507"/>
                  </a:lnTo>
                  <a:lnTo>
                    <a:pt x="125472" y="26449"/>
                  </a:lnTo>
                  <a:lnTo>
                    <a:pt x="129315" y="26512"/>
                  </a:lnTo>
                  <a:lnTo>
                    <a:pt x="133922" y="23549"/>
                  </a:lnTo>
                  <a:lnTo>
                    <a:pt x="144875" y="21297"/>
                  </a:lnTo>
                  <a:lnTo>
                    <a:pt x="150267" y="19088"/>
                  </a:lnTo>
                  <a:lnTo>
                    <a:pt x="157702" y="18229"/>
                  </a:lnTo>
                  <a:lnTo>
                    <a:pt x="159188" y="17235"/>
                  </a:lnTo>
                  <a:lnTo>
                    <a:pt x="162340" y="15811"/>
                  </a:lnTo>
                  <a:lnTo>
                    <a:pt x="163921" y="15413"/>
                  </a:lnTo>
                  <a:lnTo>
                    <a:pt x="168089" y="15706"/>
                  </a:lnTo>
                  <a:lnTo>
                    <a:pt x="170078" y="14093"/>
                  </a:lnTo>
                  <a:lnTo>
                    <a:pt x="173408" y="13046"/>
                  </a:lnTo>
                  <a:lnTo>
                    <a:pt x="174518" y="12544"/>
                  </a:lnTo>
                  <a:lnTo>
                    <a:pt x="177429" y="12135"/>
                  </a:lnTo>
                  <a:lnTo>
                    <a:pt x="178947" y="11319"/>
                  </a:lnTo>
                  <a:lnTo>
                    <a:pt x="183858" y="9800"/>
                  </a:lnTo>
                  <a:lnTo>
                    <a:pt x="187072" y="8083"/>
                  </a:lnTo>
                  <a:lnTo>
                    <a:pt x="191418" y="8648"/>
                  </a:lnTo>
                  <a:lnTo>
                    <a:pt x="194915" y="6638"/>
                  </a:lnTo>
                  <a:lnTo>
                    <a:pt x="198957" y="7874"/>
                  </a:lnTo>
                  <a:lnTo>
                    <a:pt x="203061" y="5329"/>
                  </a:lnTo>
                  <a:lnTo>
                    <a:pt x="205093" y="5298"/>
                  </a:lnTo>
                  <a:lnTo>
                    <a:pt x="207690" y="5497"/>
                  </a:lnTo>
                  <a:lnTo>
                    <a:pt x="213082" y="3287"/>
                  </a:lnTo>
                  <a:lnTo>
                    <a:pt x="213742" y="2827"/>
                  </a:lnTo>
                  <a:lnTo>
                    <a:pt x="218056" y="3319"/>
                  </a:lnTo>
                  <a:lnTo>
                    <a:pt x="226862" y="2806"/>
                  </a:lnTo>
                  <a:lnTo>
                    <a:pt x="228118" y="4670"/>
                  </a:lnTo>
                  <a:lnTo>
                    <a:pt x="229951" y="3999"/>
                  </a:lnTo>
                  <a:lnTo>
                    <a:pt x="229909" y="2282"/>
                  </a:lnTo>
                  <a:lnTo>
                    <a:pt x="228726" y="1256"/>
                  </a:lnTo>
                  <a:lnTo>
                    <a:pt x="222726" y="0"/>
                  </a:lnTo>
                  <a:close/>
                </a:path>
              </a:pathLst>
            </a:custGeom>
            <a:solidFill>
              <a:srgbClr val="DED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8228481" y="7779930"/>
              <a:ext cx="709295" cy="330835"/>
            </a:xfrm>
            <a:custGeom>
              <a:avLst/>
              <a:gdLst/>
              <a:ahLst/>
              <a:cxnLst/>
              <a:rect l="l" t="t" r="r" b="b"/>
              <a:pathLst>
                <a:path w="709294" h="330834">
                  <a:moveTo>
                    <a:pt x="700931" y="0"/>
                  </a:moveTo>
                  <a:lnTo>
                    <a:pt x="701078" y="1999"/>
                  </a:lnTo>
                  <a:lnTo>
                    <a:pt x="702250" y="3696"/>
                  </a:lnTo>
                  <a:lnTo>
                    <a:pt x="702900" y="7245"/>
                  </a:lnTo>
                  <a:lnTo>
                    <a:pt x="703612" y="8942"/>
                  </a:lnTo>
                  <a:lnTo>
                    <a:pt x="701727" y="10135"/>
                  </a:lnTo>
                  <a:lnTo>
                    <a:pt x="701769" y="10596"/>
                  </a:lnTo>
                  <a:lnTo>
                    <a:pt x="703067" y="12020"/>
                  </a:lnTo>
                  <a:lnTo>
                    <a:pt x="703821" y="17528"/>
                  </a:lnTo>
                  <a:lnTo>
                    <a:pt x="704868" y="21852"/>
                  </a:lnTo>
                  <a:lnTo>
                    <a:pt x="705727" y="30512"/>
                  </a:lnTo>
                  <a:lnTo>
                    <a:pt x="704146" y="43454"/>
                  </a:lnTo>
                  <a:lnTo>
                    <a:pt x="703926" y="47548"/>
                  </a:lnTo>
                  <a:lnTo>
                    <a:pt x="704167" y="51726"/>
                  </a:lnTo>
                  <a:lnTo>
                    <a:pt x="700826" y="57516"/>
                  </a:lnTo>
                  <a:lnTo>
                    <a:pt x="701465" y="64081"/>
                  </a:lnTo>
                  <a:lnTo>
                    <a:pt x="700931" y="65694"/>
                  </a:lnTo>
                  <a:lnTo>
                    <a:pt x="695413" y="77139"/>
                  </a:lnTo>
                  <a:lnTo>
                    <a:pt x="693109" y="87159"/>
                  </a:lnTo>
                  <a:lnTo>
                    <a:pt x="691036" y="91190"/>
                  </a:lnTo>
                  <a:lnTo>
                    <a:pt x="686753" y="96845"/>
                  </a:lnTo>
                  <a:lnTo>
                    <a:pt x="686188" y="99190"/>
                  </a:lnTo>
                  <a:lnTo>
                    <a:pt x="685068" y="101201"/>
                  </a:lnTo>
                  <a:lnTo>
                    <a:pt x="684701" y="103892"/>
                  </a:lnTo>
                  <a:lnTo>
                    <a:pt x="683298" y="106132"/>
                  </a:lnTo>
                  <a:lnTo>
                    <a:pt x="679864" y="109692"/>
                  </a:lnTo>
                  <a:lnTo>
                    <a:pt x="678680" y="111609"/>
                  </a:lnTo>
                  <a:lnTo>
                    <a:pt x="676764" y="115483"/>
                  </a:lnTo>
                  <a:lnTo>
                    <a:pt x="671853" y="121493"/>
                  </a:lnTo>
                  <a:lnTo>
                    <a:pt x="669916" y="124812"/>
                  </a:lnTo>
                  <a:lnTo>
                    <a:pt x="667634" y="131430"/>
                  </a:lnTo>
                  <a:lnTo>
                    <a:pt x="665875" y="133598"/>
                  </a:lnTo>
                  <a:lnTo>
                    <a:pt x="660325" y="136226"/>
                  </a:lnTo>
                  <a:lnTo>
                    <a:pt x="658105" y="138247"/>
                  </a:lnTo>
                  <a:lnTo>
                    <a:pt x="654116" y="140843"/>
                  </a:lnTo>
                  <a:lnTo>
                    <a:pt x="647404" y="152403"/>
                  </a:lnTo>
                  <a:lnTo>
                    <a:pt x="638210" y="156874"/>
                  </a:lnTo>
                  <a:lnTo>
                    <a:pt x="635289" y="161178"/>
                  </a:lnTo>
                  <a:lnTo>
                    <a:pt x="625855" y="168424"/>
                  </a:lnTo>
                  <a:lnTo>
                    <a:pt x="622829" y="172005"/>
                  </a:lnTo>
                  <a:lnTo>
                    <a:pt x="621467" y="174256"/>
                  </a:lnTo>
                  <a:lnTo>
                    <a:pt x="618033" y="175366"/>
                  </a:lnTo>
                  <a:lnTo>
                    <a:pt x="616305" y="178287"/>
                  </a:lnTo>
                  <a:lnTo>
                    <a:pt x="612766" y="179198"/>
                  </a:lnTo>
                  <a:lnTo>
                    <a:pt x="607793" y="184224"/>
                  </a:lnTo>
                  <a:lnTo>
                    <a:pt x="605363" y="184025"/>
                  </a:lnTo>
                  <a:lnTo>
                    <a:pt x="604086" y="184622"/>
                  </a:lnTo>
                  <a:lnTo>
                    <a:pt x="600411" y="188308"/>
                  </a:lnTo>
                  <a:lnTo>
                    <a:pt x="596735" y="189690"/>
                  </a:lnTo>
                  <a:lnTo>
                    <a:pt x="593248" y="193585"/>
                  </a:lnTo>
                  <a:lnTo>
                    <a:pt x="588830" y="193365"/>
                  </a:lnTo>
                  <a:lnTo>
                    <a:pt x="587510" y="193899"/>
                  </a:lnTo>
                  <a:lnTo>
                    <a:pt x="584662" y="196297"/>
                  </a:lnTo>
                  <a:lnTo>
                    <a:pt x="582579" y="196852"/>
                  </a:lnTo>
                  <a:lnTo>
                    <a:pt x="578652" y="198936"/>
                  </a:lnTo>
                  <a:lnTo>
                    <a:pt x="574757" y="204150"/>
                  </a:lnTo>
                  <a:lnTo>
                    <a:pt x="569762" y="205428"/>
                  </a:lnTo>
                  <a:lnTo>
                    <a:pt x="561783" y="208852"/>
                  </a:lnTo>
                  <a:lnTo>
                    <a:pt x="558255" y="210098"/>
                  </a:lnTo>
                  <a:lnTo>
                    <a:pt x="551794" y="213019"/>
                  </a:lnTo>
                  <a:lnTo>
                    <a:pt x="548957" y="215501"/>
                  </a:lnTo>
                  <a:lnTo>
                    <a:pt x="544999" y="214988"/>
                  </a:lnTo>
                  <a:lnTo>
                    <a:pt x="541449" y="217522"/>
                  </a:lnTo>
                  <a:lnTo>
                    <a:pt x="537428" y="217522"/>
                  </a:lnTo>
                  <a:lnTo>
                    <a:pt x="531680" y="220820"/>
                  </a:lnTo>
                  <a:lnTo>
                    <a:pt x="528716" y="220307"/>
                  </a:lnTo>
                  <a:lnTo>
                    <a:pt x="521638" y="222359"/>
                  </a:lnTo>
                  <a:lnTo>
                    <a:pt x="511209" y="226024"/>
                  </a:lnTo>
                  <a:lnTo>
                    <a:pt x="503701" y="227637"/>
                  </a:lnTo>
                  <a:lnTo>
                    <a:pt x="501042" y="227396"/>
                  </a:lnTo>
                  <a:lnTo>
                    <a:pt x="499482" y="227637"/>
                  </a:lnTo>
                  <a:lnTo>
                    <a:pt x="495576" y="230233"/>
                  </a:lnTo>
                  <a:lnTo>
                    <a:pt x="486561" y="230254"/>
                  </a:lnTo>
                  <a:lnTo>
                    <a:pt x="483315" y="230411"/>
                  </a:lnTo>
                  <a:lnTo>
                    <a:pt x="478571" y="232642"/>
                  </a:lnTo>
                  <a:lnTo>
                    <a:pt x="476791" y="232924"/>
                  </a:lnTo>
                  <a:lnTo>
                    <a:pt x="473681" y="231961"/>
                  </a:lnTo>
                  <a:lnTo>
                    <a:pt x="471011" y="232799"/>
                  </a:lnTo>
                  <a:lnTo>
                    <a:pt x="463608" y="232129"/>
                  </a:lnTo>
                  <a:lnTo>
                    <a:pt x="460488" y="232725"/>
                  </a:lnTo>
                  <a:lnTo>
                    <a:pt x="451504" y="233071"/>
                  </a:lnTo>
                  <a:lnTo>
                    <a:pt x="448415" y="231333"/>
                  </a:lnTo>
                  <a:lnTo>
                    <a:pt x="444478" y="231553"/>
                  </a:lnTo>
                  <a:lnTo>
                    <a:pt x="442970" y="231218"/>
                  </a:lnTo>
                  <a:lnTo>
                    <a:pt x="439881" y="230171"/>
                  </a:lnTo>
                  <a:lnTo>
                    <a:pt x="436520" y="229364"/>
                  </a:lnTo>
                  <a:lnTo>
                    <a:pt x="433840" y="229102"/>
                  </a:lnTo>
                  <a:lnTo>
                    <a:pt x="433086" y="228684"/>
                  </a:lnTo>
                  <a:lnTo>
                    <a:pt x="432426" y="227532"/>
                  </a:lnTo>
                  <a:lnTo>
                    <a:pt x="431819" y="227218"/>
                  </a:lnTo>
                  <a:lnTo>
                    <a:pt x="427442" y="227626"/>
                  </a:lnTo>
                  <a:lnTo>
                    <a:pt x="423809" y="225480"/>
                  </a:lnTo>
                  <a:lnTo>
                    <a:pt x="417327" y="222349"/>
                  </a:lnTo>
                  <a:lnTo>
                    <a:pt x="412521" y="220768"/>
                  </a:lnTo>
                  <a:lnTo>
                    <a:pt x="411212" y="218904"/>
                  </a:lnTo>
                  <a:lnTo>
                    <a:pt x="404657" y="215368"/>
                  </a:lnTo>
                  <a:lnTo>
                    <a:pt x="399214" y="211595"/>
                  </a:lnTo>
                  <a:lnTo>
                    <a:pt x="393922" y="207595"/>
                  </a:lnTo>
                  <a:lnTo>
                    <a:pt x="387454" y="203082"/>
                  </a:lnTo>
                  <a:lnTo>
                    <a:pt x="385810" y="200559"/>
                  </a:lnTo>
                  <a:lnTo>
                    <a:pt x="384962" y="199868"/>
                  </a:lnTo>
                  <a:lnTo>
                    <a:pt x="383789" y="198496"/>
                  </a:lnTo>
                  <a:lnTo>
                    <a:pt x="382407" y="197386"/>
                  </a:lnTo>
                  <a:lnTo>
                    <a:pt x="379517" y="195973"/>
                  </a:lnTo>
                  <a:lnTo>
                    <a:pt x="378124" y="192915"/>
                  </a:lnTo>
                  <a:lnTo>
                    <a:pt x="376899" y="192067"/>
                  </a:lnTo>
                  <a:lnTo>
                    <a:pt x="374878" y="191208"/>
                  </a:lnTo>
                  <a:lnTo>
                    <a:pt x="374135" y="189072"/>
                  </a:lnTo>
                  <a:lnTo>
                    <a:pt x="372051" y="187439"/>
                  </a:lnTo>
                  <a:lnTo>
                    <a:pt x="370868" y="186737"/>
                  </a:lnTo>
                  <a:lnTo>
                    <a:pt x="369726" y="185606"/>
                  </a:lnTo>
                  <a:lnTo>
                    <a:pt x="368522" y="184894"/>
                  </a:lnTo>
                  <a:lnTo>
                    <a:pt x="367768" y="183847"/>
                  </a:lnTo>
                  <a:lnTo>
                    <a:pt x="367025" y="181994"/>
                  </a:lnTo>
                  <a:lnTo>
                    <a:pt x="365119" y="180664"/>
                  </a:lnTo>
                  <a:lnTo>
                    <a:pt x="364449" y="178549"/>
                  </a:lnTo>
                  <a:lnTo>
                    <a:pt x="361528" y="177052"/>
                  </a:lnTo>
                  <a:lnTo>
                    <a:pt x="359779" y="174162"/>
                  </a:lnTo>
                  <a:lnTo>
                    <a:pt x="358093" y="172905"/>
                  </a:lnTo>
                  <a:lnTo>
                    <a:pt x="356387" y="171890"/>
                  </a:lnTo>
                  <a:lnTo>
                    <a:pt x="355800" y="171052"/>
                  </a:lnTo>
                  <a:lnTo>
                    <a:pt x="354774" y="170047"/>
                  </a:lnTo>
                  <a:lnTo>
                    <a:pt x="354072" y="168769"/>
                  </a:lnTo>
                  <a:lnTo>
                    <a:pt x="353046" y="167774"/>
                  </a:lnTo>
                  <a:lnTo>
                    <a:pt x="351664" y="166947"/>
                  </a:lnTo>
                  <a:lnTo>
                    <a:pt x="351214" y="166235"/>
                  </a:lnTo>
                  <a:lnTo>
                    <a:pt x="347329" y="162047"/>
                  </a:lnTo>
                  <a:lnTo>
                    <a:pt x="344607" y="160927"/>
                  </a:lnTo>
                  <a:lnTo>
                    <a:pt x="342900" y="160330"/>
                  </a:lnTo>
                  <a:lnTo>
                    <a:pt x="342303" y="159586"/>
                  </a:lnTo>
                  <a:lnTo>
                    <a:pt x="341361" y="158927"/>
                  </a:lnTo>
                  <a:lnTo>
                    <a:pt x="340607" y="158016"/>
                  </a:lnTo>
                  <a:lnTo>
                    <a:pt x="337225" y="156487"/>
                  </a:lnTo>
                  <a:lnTo>
                    <a:pt x="334576" y="156236"/>
                  </a:lnTo>
                  <a:lnTo>
                    <a:pt x="331372" y="153806"/>
                  </a:lnTo>
                  <a:lnTo>
                    <a:pt x="327770" y="152529"/>
                  </a:lnTo>
                  <a:lnTo>
                    <a:pt x="324429" y="152874"/>
                  </a:lnTo>
                  <a:lnTo>
                    <a:pt x="321665" y="151094"/>
                  </a:lnTo>
                  <a:lnTo>
                    <a:pt x="320419" y="150477"/>
                  </a:lnTo>
                  <a:lnTo>
                    <a:pt x="317812" y="149461"/>
                  </a:lnTo>
                  <a:lnTo>
                    <a:pt x="314754" y="149346"/>
                  </a:lnTo>
                  <a:lnTo>
                    <a:pt x="312618" y="148728"/>
                  </a:lnTo>
                  <a:lnTo>
                    <a:pt x="308713" y="150382"/>
                  </a:lnTo>
                  <a:lnTo>
                    <a:pt x="304608" y="150058"/>
                  </a:lnTo>
                  <a:lnTo>
                    <a:pt x="295195" y="155702"/>
                  </a:lnTo>
                  <a:lnTo>
                    <a:pt x="289687" y="156738"/>
                  </a:lnTo>
                  <a:lnTo>
                    <a:pt x="287855" y="158497"/>
                  </a:lnTo>
                  <a:lnTo>
                    <a:pt x="284619" y="159942"/>
                  </a:lnTo>
                  <a:lnTo>
                    <a:pt x="283478" y="160811"/>
                  </a:lnTo>
                  <a:lnTo>
                    <a:pt x="282242" y="161408"/>
                  </a:lnTo>
                  <a:lnTo>
                    <a:pt x="280085" y="162790"/>
                  </a:lnTo>
                  <a:lnTo>
                    <a:pt x="278138" y="164309"/>
                  </a:lnTo>
                  <a:lnTo>
                    <a:pt x="276295" y="168298"/>
                  </a:lnTo>
                  <a:lnTo>
                    <a:pt x="271091" y="170560"/>
                  </a:lnTo>
                  <a:lnTo>
                    <a:pt x="269531" y="172068"/>
                  </a:lnTo>
                  <a:lnTo>
                    <a:pt x="265227" y="178078"/>
                  </a:lnTo>
                  <a:lnTo>
                    <a:pt x="257290" y="187010"/>
                  </a:lnTo>
                  <a:lnTo>
                    <a:pt x="255144" y="188182"/>
                  </a:lnTo>
                  <a:lnTo>
                    <a:pt x="254096" y="189250"/>
                  </a:lnTo>
                  <a:lnTo>
                    <a:pt x="253060" y="191878"/>
                  </a:lnTo>
                  <a:lnTo>
                    <a:pt x="250903" y="193460"/>
                  </a:lnTo>
                  <a:lnTo>
                    <a:pt x="250631" y="194067"/>
                  </a:lnTo>
                  <a:lnTo>
                    <a:pt x="250432" y="196119"/>
                  </a:lnTo>
                  <a:lnTo>
                    <a:pt x="244599" y="202674"/>
                  </a:lnTo>
                  <a:lnTo>
                    <a:pt x="241814" y="206726"/>
                  </a:lnTo>
                  <a:lnTo>
                    <a:pt x="234945" y="215187"/>
                  </a:lnTo>
                  <a:lnTo>
                    <a:pt x="231333" y="220202"/>
                  </a:lnTo>
                  <a:lnTo>
                    <a:pt x="224056" y="224474"/>
                  </a:lnTo>
                  <a:lnTo>
                    <a:pt x="221417" y="229930"/>
                  </a:lnTo>
                  <a:lnTo>
                    <a:pt x="220506" y="231375"/>
                  </a:lnTo>
                  <a:lnTo>
                    <a:pt x="216747" y="232914"/>
                  </a:lnTo>
                  <a:lnTo>
                    <a:pt x="204004" y="247500"/>
                  </a:lnTo>
                  <a:lnTo>
                    <a:pt x="201627" y="249992"/>
                  </a:lnTo>
                  <a:lnTo>
                    <a:pt x="192905" y="256348"/>
                  </a:lnTo>
                  <a:lnTo>
                    <a:pt x="185973" y="259039"/>
                  </a:lnTo>
                  <a:lnTo>
                    <a:pt x="178203" y="266086"/>
                  </a:lnTo>
                  <a:lnTo>
                    <a:pt x="175355" y="267489"/>
                  </a:lnTo>
                  <a:lnTo>
                    <a:pt x="172633" y="270180"/>
                  </a:lnTo>
                  <a:lnTo>
                    <a:pt x="170162" y="273101"/>
                  </a:lnTo>
                  <a:lnTo>
                    <a:pt x="166905" y="274661"/>
                  </a:lnTo>
                  <a:lnTo>
                    <a:pt x="161649" y="275949"/>
                  </a:lnTo>
                  <a:lnTo>
                    <a:pt x="160277" y="276577"/>
                  </a:lnTo>
                  <a:lnTo>
                    <a:pt x="155314" y="280902"/>
                  </a:lnTo>
                  <a:lnTo>
                    <a:pt x="149231" y="283541"/>
                  </a:lnTo>
                  <a:lnTo>
                    <a:pt x="142215" y="288567"/>
                  </a:lnTo>
                  <a:lnTo>
                    <a:pt x="140623" y="289875"/>
                  </a:lnTo>
                  <a:lnTo>
                    <a:pt x="138582" y="292190"/>
                  </a:lnTo>
                  <a:lnTo>
                    <a:pt x="137116" y="293226"/>
                  </a:lnTo>
                  <a:lnTo>
                    <a:pt x="135566" y="293666"/>
                  </a:lnTo>
                  <a:lnTo>
                    <a:pt x="130687" y="294399"/>
                  </a:lnTo>
                  <a:lnTo>
                    <a:pt x="127524" y="295069"/>
                  </a:lnTo>
                  <a:lnTo>
                    <a:pt x="123818" y="299613"/>
                  </a:lnTo>
                  <a:lnTo>
                    <a:pt x="121336" y="299477"/>
                  </a:lnTo>
                  <a:lnTo>
                    <a:pt x="118603" y="300556"/>
                  </a:lnTo>
                  <a:lnTo>
                    <a:pt x="116561" y="300734"/>
                  </a:lnTo>
                  <a:lnTo>
                    <a:pt x="115870" y="301352"/>
                  </a:lnTo>
                  <a:lnTo>
                    <a:pt x="115514" y="301969"/>
                  </a:lnTo>
                  <a:lnTo>
                    <a:pt x="111420" y="302158"/>
                  </a:lnTo>
                  <a:lnTo>
                    <a:pt x="106488" y="305613"/>
                  </a:lnTo>
                  <a:lnTo>
                    <a:pt x="106028" y="306116"/>
                  </a:lnTo>
                  <a:lnTo>
                    <a:pt x="100782" y="306650"/>
                  </a:lnTo>
                  <a:lnTo>
                    <a:pt x="97002" y="309487"/>
                  </a:lnTo>
                  <a:lnTo>
                    <a:pt x="90185" y="311592"/>
                  </a:lnTo>
                  <a:lnTo>
                    <a:pt x="88321" y="313749"/>
                  </a:lnTo>
                  <a:lnTo>
                    <a:pt x="85044" y="314430"/>
                  </a:lnTo>
                  <a:lnTo>
                    <a:pt x="84322" y="315100"/>
                  </a:lnTo>
                  <a:lnTo>
                    <a:pt x="81903" y="316136"/>
                  </a:lnTo>
                  <a:lnTo>
                    <a:pt x="78290" y="317163"/>
                  </a:lnTo>
                  <a:lnTo>
                    <a:pt x="74814" y="318827"/>
                  </a:lnTo>
                  <a:lnTo>
                    <a:pt x="70228" y="318273"/>
                  </a:lnTo>
                  <a:lnTo>
                    <a:pt x="69631" y="318859"/>
                  </a:lnTo>
                  <a:lnTo>
                    <a:pt x="68332" y="319414"/>
                  </a:lnTo>
                  <a:lnTo>
                    <a:pt x="57663" y="321529"/>
                  </a:lnTo>
                  <a:lnTo>
                    <a:pt x="52637" y="323330"/>
                  </a:lnTo>
                  <a:lnTo>
                    <a:pt x="50741" y="323424"/>
                  </a:lnTo>
                  <a:lnTo>
                    <a:pt x="46836" y="323110"/>
                  </a:lnTo>
                  <a:lnTo>
                    <a:pt x="44930" y="323696"/>
                  </a:lnTo>
                  <a:lnTo>
                    <a:pt x="41454" y="325194"/>
                  </a:lnTo>
                  <a:lnTo>
                    <a:pt x="36836" y="325120"/>
                  </a:lnTo>
                  <a:lnTo>
                    <a:pt x="35559" y="325874"/>
                  </a:lnTo>
                  <a:lnTo>
                    <a:pt x="33978" y="324817"/>
                  </a:lnTo>
                  <a:lnTo>
                    <a:pt x="32742" y="325822"/>
                  </a:lnTo>
                  <a:lnTo>
                    <a:pt x="29726" y="327215"/>
                  </a:lnTo>
                  <a:lnTo>
                    <a:pt x="26627" y="327497"/>
                  </a:lnTo>
                  <a:lnTo>
                    <a:pt x="17779" y="327340"/>
                  </a:lnTo>
                  <a:lnTo>
                    <a:pt x="12397" y="325948"/>
                  </a:lnTo>
                  <a:lnTo>
                    <a:pt x="4607" y="326607"/>
                  </a:lnTo>
                  <a:lnTo>
                    <a:pt x="2345" y="326073"/>
                  </a:lnTo>
                  <a:lnTo>
                    <a:pt x="230" y="325141"/>
                  </a:lnTo>
                  <a:lnTo>
                    <a:pt x="0" y="326021"/>
                  </a:lnTo>
                  <a:lnTo>
                    <a:pt x="858" y="326052"/>
                  </a:lnTo>
                  <a:lnTo>
                    <a:pt x="2209" y="326838"/>
                  </a:lnTo>
                  <a:lnTo>
                    <a:pt x="9633" y="328346"/>
                  </a:lnTo>
                  <a:lnTo>
                    <a:pt x="17193" y="329047"/>
                  </a:lnTo>
                  <a:lnTo>
                    <a:pt x="26030" y="330618"/>
                  </a:lnTo>
                  <a:lnTo>
                    <a:pt x="28292" y="329434"/>
                  </a:lnTo>
                  <a:lnTo>
                    <a:pt x="30082" y="329225"/>
                  </a:lnTo>
                  <a:lnTo>
                    <a:pt x="35307" y="329508"/>
                  </a:lnTo>
                  <a:lnTo>
                    <a:pt x="38606" y="328754"/>
                  </a:lnTo>
                  <a:lnTo>
                    <a:pt x="44909" y="326178"/>
                  </a:lnTo>
                  <a:lnTo>
                    <a:pt x="48207" y="326346"/>
                  </a:lnTo>
                  <a:lnTo>
                    <a:pt x="52165" y="325990"/>
                  </a:lnTo>
                  <a:lnTo>
                    <a:pt x="52909" y="326063"/>
                  </a:lnTo>
                  <a:lnTo>
                    <a:pt x="57244" y="323969"/>
                  </a:lnTo>
                  <a:lnTo>
                    <a:pt x="61411" y="324011"/>
                  </a:lnTo>
                  <a:lnTo>
                    <a:pt x="68584" y="321801"/>
                  </a:lnTo>
                  <a:lnTo>
                    <a:pt x="77976" y="320440"/>
                  </a:lnTo>
                  <a:lnTo>
                    <a:pt x="80343" y="319309"/>
                  </a:lnTo>
                  <a:lnTo>
                    <a:pt x="83484" y="319403"/>
                  </a:lnTo>
                  <a:lnTo>
                    <a:pt x="85159" y="316451"/>
                  </a:lnTo>
                  <a:lnTo>
                    <a:pt x="88573" y="316807"/>
                  </a:lnTo>
                  <a:lnTo>
                    <a:pt x="91505" y="314503"/>
                  </a:lnTo>
                  <a:lnTo>
                    <a:pt x="95400" y="313938"/>
                  </a:lnTo>
                  <a:lnTo>
                    <a:pt x="98133" y="311812"/>
                  </a:lnTo>
                  <a:lnTo>
                    <a:pt x="103075" y="309791"/>
                  </a:lnTo>
                  <a:lnTo>
                    <a:pt x="108960" y="308472"/>
                  </a:lnTo>
                  <a:lnTo>
                    <a:pt x="110530" y="307613"/>
                  </a:lnTo>
                  <a:lnTo>
                    <a:pt x="112959" y="304828"/>
                  </a:lnTo>
                  <a:lnTo>
                    <a:pt x="117389" y="304849"/>
                  </a:lnTo>
                  <a:lnTo>
                    <a:pt x="125629" y="301027"/>
                  </a:lnTo>
                  <a:lnTo>
                    <a:pt x="127556" y="299948"/>
                  </a:lnTo>
                  <a:lnTo>
                    <a:pt x="130100" y="297697"/>
                  </a:lnTo>
                  <a:lnTo>
                    <a:pt x="131189" y="297331"/>
                  </a:lnTo>
                  <a:lnTo>
                    <a:pt x="135933" y="297100"/>
                  </a:lnTo>
                  <a:lnTo>
                    <a:pt x="138571" y="295017"/>
                  </a:lnTo>
                  <a:lnTo>
                    <a:pt x="141660" y="292179"/>
                  </a:lnTo>
                  <a:lnTo>
                    <a:pt x="142058" y="291352"/>
                  </a:lnTo>
                  <a:lnTo>
                    <a:pt x="146267" y="290221"/>
                  </a:lnTo>
                  <a:lnTo>
                    <a:pt x="148969" y="287802"/>
                  </a:lnTo>
                  <a:lnTo>
                    <a:pt x="154529" y="285321"/>
                  </a:lnTo>
                  <a:lnTo>
                    <a:pt x="156058" y="283373"/>
                  </a:lnTo>
                  <a:lnTo>
                    <a:pt x="159607" y="279844"/>
                  </a:lnTo>
                  <a:lnTo>
                    <a:pt x="161586" y="278902"/>
                  </a:lnTo>
                  <a:lnTo>
                    <a:pt x="167900" y="277551"/>
                  </a:lnTo>
                  <a:lnTo>
                    <a:pt x="171366" y="275698"/>
                  </a:lnTo>
                  <a:lnTo>
                    <a:pt x="174937" y="271311"/>
                  </a:lnTo>
                  <a:lnTo>
                    <a:pt x="176151" y="270316"/>
                  </a:lnTo>
                  <a:lnTo>
                    <a:pt x="180936" y="268232"/>
                  </a:lnTo>
                  <a:lnTo>
                    <a:pt x="187701" y="262599"/>
                  </a:lnTo>
                  <a:lnTo>
                    <a:pt x="189062" y="261667"/>
                  </a:lnTo>
                  <a:lnTo>
                    <a:pt x="197857" y="257196"/>
                  </a:lnTo>
                  <a:lnTo>
                    <a:pt x="204339" y="252547"/>
                  </a:lnTo>
                  <a:lnTo>
                    <a:pt x="210695" y="243814"/>
                  </a:lnTo>
                  <a:lnTo>
                    <a:pt x="212517" y="241961"/>
                  </a:lnTo>
                  <a:lnTo>
                    <a:pt x="216160" y="240139"/>
                  </a:lnTo>
                  <a:lnTo>
                    <a:pt x="218150" y="235929"/>
                  </a:lnTo>
                  <a:lnTo>
                    <a:pt x="221364" y="233867"/>
                  </a:lnTo>
                  <a:lnTo>
                    <a:pt x="225521" y="230506"/>
                  </a:lnTo>
                  <a:lnTo>
                    <a:pt x="225574" y="227993"/>
                  </a:lnTo>
                  <a:lnTo>
                    <a:pt x="230705" y="223909"/>
                  </a:lnTo>
                  <a:lnTo>
                    <a:pt x="233772" y="221783"/>
                  </a:lnTo>
                  <a:lnTo>
                    <a:pt x="235825" y="217752"/>
                  </a:lnTo>
                  <a:lnTo>
                    <a:pt x="241144" y="213627"/>
                  </a:lnTo>
                  <a:lnTo>
                    <a:pt x="244222" y="209438"/>
                  </a:lnTo>
                  <a:lnTo>
                    <a:pt x="246924" y="204161"/>
                  </a:lnTo>
                  <a:lnTo>
                    <a:pt x="250107" y="201438"/>
                  </a:lnTo>
                  <a:lnTo>
                    <a:pt x="251741" y="197836"/>
                  </a:lnTo>
                  <a:lnTo>
                    <a:pt x="258378" y="190124"/>
                  </a:lnTo>
                  <a:lnTo>
                    <a:pt x="266262" y="180061"/>
                  </a:lnTo>
                  <a:lnTo>
                    <a:pt x="270871" y="173659"/>
                  </a:lnTo>
                  <a:lnTo>
                    <a:pt x="271991" y="172968"/>
                  </a:lnTo>
                  <a:lnTo>
                    <a:pt x="276399" y="171649"/>
                  </a:lnTo>
                  <a:lnTo>
                    <a:pt x="278609" y="169795"/>
                  </a:lnTo>
                  <a:lnTo>
                    <a:pt x="280860" y="164769"/>
                  </a:lnTo>
                  <a:lnTo>
                    <a:pt x="285834" y="161838"/>
                  </a:lnTo>
                  <a:lnTo>
                    <a:pt x="287959" y="160403"/>
                  </a:lnTo>
                  <a:lnTo>
                    <a:pt x="290472" y="159848"/>
                  </a:lnTo>
                  <a:lnTo>
                    <a:pt x="294922" y="158393"/>
                  </a:lnTo>
                  <a:lnTo>
                    <a:pt x="296818" y="157555"/>
                  </a:lnTo>
                  <a:lnTo>
                    <a:pt x="300943" y="154403"/>
                  </a:lnTo>
                  <a:lnTo>
                    <a:pt x="308953" y="152791"/>
                  </a:lnTo>
                  <a:lnTo>
                    <a:pt x="313100" y="150885"/>
                  </a:lnTo>
                  <a:lnTo>
                    <a:pt x="316157" y="151251"/>
                  </a:lnTo>
                  <a:lnTo>
                    <a:pt x="320995" y="153545"/>
                  </a:lnTo>
                  <a:lnTo>
                    <a:pt x="328848" y="155356"/>
                  </a:lnTo>
                  <a:lnTo>
                    <a:pt x="332063" y="157775"/>
                  </a:lnTo>
                  <a:lnTo>
                    <a:pt x="334063" y="158026"/>
                  </a:lnTo>
                  <a:lnTo>
                    <a:pt x="339329" y="160215"/>
                  </a:lnTo>
                  <a:lnTo>
                    <a:pt x="342219" y="162686"/>
                  </a:lnTo>
                  <a:lnTo>
                    <a:pt x="345549" y="164392"/>
                  </a:lnTo>
                  <a:lnTo>
                    <a:pt x="346439" y="165429"/>
                  </a:lnTo>
                  <a:lnTo>
                    <a:pt x="349329" y="167220"/>
                  </a:lnTo>
                  <a:lnTo>
                    <a:pt x="368522" y="187250"/>
                  </a:lnTo>
                  <a:lnTo>
                    <a:pt x="372417" y="190632"/>
                  </a:lnTo>
                  <a:lnTo>
                    <a:pt x="379967" y="198716"/>
                  </a:lnTo>
                  <a:lnTo>
                    <a:pt x="384459" y="202569"/>
                  </a:lnTo>
                  <a:lnTo>
                    <a:pt x="391998" y="209637"/>
                  </a:lnTo>
                  <a:lnTo>
                    <a:pt x="395422" y="212590"/>
                  </a:lnTo>
                  <a:lnTo>
                    <a:pt x="401432" y="215857"/>
                  </a:lnTo>
                  <a:lnTo>
                    <a:pt x="402961" y="217637"/>
                  </a:lnTo>
                  <a:lnTo>
                    <a:pt x="407202" y="220077"/>
                  </a:lnTo>
                  <a:lnTo>
                    <a:pt x="409296" y="221731"/>
                  </a:lnTo>
                  <a:lnTo>
                    <a:pt x="415568" y="225239"/>
                  </a:lnTo>
                  <a:lnTo>
                    <a:pt x="419976" y="227239"/>
                  </a:lnTo>
                  <a:lnTo>
                    <a:pt x="428091" y="230129"/>
                  </a:lnTo>
                  <a:lnTo>
                    <a:pt x="437703" y="232359"/>
                  </a:lnTo>
                  <a:lnTo>
                    <a:pt x="443661" y="235406"/>
                  </a:lnTo>
                  <a:lnTo>
                    <a:pt x="447085" y="234233"/>
                  </a:lnTo>
                  <a:lnTo>
                    <a:pt x="455179" y="237762"/>
                  </a:lnTo>
                  <a:lnTo>
                    <a:pt x="460509" y="236464"/>
                  </a:lnTo>
                  <a:lnTo>
                    <a:pt x="466100" y="236537"/>
                  </a:lnTo>
                  <a:lnTo>
                    <a:pt x="465734" y="236453"/>
                  </a:lnTo>
                  <a:lnTo>
                    <a:pt x="469839" y="237259"/>
                  </a:lnTo>
                  <a:lnTo>
                    <a:pt x="473566" y="235919"/>
                  </a:lnTo>
                  <a:lnTo>
                    <a:pt x="480016" y="236191"/>
                  </a:lnTo>
                  <a:lnTo>
                    <a:pt x="482697" y="235793"/>
                  </a:lnTo>
                  <a:lnTo>
                    <a:pt x="487733" y="233668"/>
                  </a:lnTo>
                  <a:lnTo>
                    <a:pt x="490393" y="233835"/>
                  </a:lnTo>
                  <a:lnTo>
                    <a:pt x="495429" y="234746"/>
                  </a:lnTo>
                  <a:lnTo>
                    <a:pt x="497471" y="234223"/>
                  </a:lnTo>
                  <a:lnTo>
                    <a:pt x="503712" y="231207"/>
                  </a:lnTo>
                  <a:lnTo>
                    <a:pt x="507345" y="231647"/>
                  </a:lnTo>
                  <a:lnTo>
                    <a:pt x="508361" y="230862"/>
                  </a:lnTo>
                  <a:lnTo>
                    <a:pt x="521544" y="226474"/>
                  </a:lnTo>
                  <a:lnTo>
                    <a:pt x="529669" y="224380"/>
                  </a:lnTo>
                  <a:lnTo>
                    <a:pt x="531847" y="224904"/>
                  </a:lnTo>
                  <a:lnTo>
                    <a:pt x="538339" y="220998"/>
                  </a:lnTo>
                  <a:lnTo>
                    <a:pt x="543794" y="220527"/>
                  </a:lnTo>
                  <a:lnTo>
                    <a:pt x="549522" y="218831"/>
                  </a:lnTo>
                  <a:lnTo>
                    <a:pt x="550224" y="218789"/>
                  </a:lnTo>
                  <a:lnTo>
                    <a:pt x="552998" y="216035"/>
                  </a:lnTo>
                  <a:lnTo>
                    <a:pt x="556642" y="216024"/>
                  </a:lnTo>
                  <a:lnTo>
                    <a:pt x="559302" y="213365"/>
                  </a:lnTo>
                  <a:lnTo>
                    <a:pt x="567270" y="211574"/>
                  </a:lnTo>
                  <a:lnTo>
                    <a:pt x="573123" y="207585"/>
                  </a:lnTo>
                  <a:lnTo>
                    <a:pt x="582097" y="202004"/>
                  </a:lnTo>
                  <a:lnTo>
                    <a:pt x="585856" y="200391"/>
                  </a:lnTo>
                  <a:lnTo>
                    <a:pt x="587699" y="198747"/>
                  </a:lnTo>
                  <a:lnTo>
                    <a:pt x="593594" y="196402"/>
                  </a:lnTo>
                  <a:lnTo>
                    <a:pt x="596547" y="193533"/>
                  </a:lnTo>
                  <a:lnTo>
                    <a:pt x="602515" y="190454"/>
                  </a:lnTo>
                  <a:lnTo>
                    <a:pt x="604044" y="188182"/>
                  </a:lnTo>
                  <a:lnTo>
                    <a:pt x="606452" y="187083"/>
                  </a:lnTo>
                  <a:lnTo>
                    <a:pt x="607552" y="186067"/>
                  </a:lnTo>
                  <a:lnTo>
                    <a:pt x="608410" y="186277"/>
                  </a:lnTo>
                  <a:lnTo>
                    <a:pt x="610232" y="186329"/>
                  </a:lnTo>
                  <a:lnTo>
                    <a:pt x="611709" y="185690"/>
                  </a:lnTo>
                  <a:lnTo>
                    <a:pt x="613227" y="183418"/>
                  </a:lnTo>
                  <a:lnTo>
                    <a:pt x="614703" y="182559"/>
                  </a:lnTo>
                  <a:lnTo>
                    <a:pt x="620337" y="179942"/>
                  </a:lnTo>
                  <a:lnTo>
                    <a:pt x="628923" y="171020"/>
                  </a:lnTo>
                  <a:lnTo>
                    <a:pt x="629195" y="170654"/>
                  </a:lnTo>
                  <a:lnTo>
                    <a:pt x="631991" y="169115"/>
                  </a:lnTo>
                  <a:lnTo>
                    <a:pt x="634273" y="167052"/>
                  </a:lnTo>
                  <a:lnTo>
                    <a:pt x="636106" y="163974"/>
                  </a:lnTo>
                  <a:lnTo>
                    <a:pt x="636954" y="163848"/>
                  </a:lnTo>
                  <a:lnTo>
                    <a:pt x="639446" y="164015"/>
                  </a:lnTo>
                  <a:lnTo>
                    <a:pt x="643456" y="158236"/>
                  </a:lnTo>
                  <a:lnTo>
                    <a:pt x="645990" y="156644"/>
                  </a:lnTo>
                  <a:lnTo>
                    <a:pt x="648859" y="154246"/>
                  </a:lnTo>
                  <a:lnTo>
                    <a:pt x="649739" y="153901"/>
                  </a:lnTo>
                  <a:lnTo>
                    <a:pt x="651823" y="149712"/>
                  </a:lnTo>
                  <a:lnTo>
                    <a:pt x="654911" y="147597"/>
                  </a:lnTo>
                  <a:lnTo>
                    <a:pt x="658220" y="144498"/>
                  </a:lnTo>
                  <a:lnTo>
                    <a:pt x="661718" y="139273"/>
                  </a:lnTo>
                  <a:lnTo>
                    <a:pt x="665948" y="137870"/>
                  </a:lnTo>
                  <a:lnTo>
                    <a:pt x="666943" y="136152"/>
                  </a:lnTo>
                  <a:lnTo>
                    <a:pt x="673675" y="128760"/>
                  </a:lnTo>
                  <a:lnTo>
                    <a:pt x="676304" y="121378"/>
                  </a:lnTo>
                  <a:lnTo>
                    <a:pt x="678984" y="118739"/>
                  </a:lnTo>
                  <a:lnTo>
                    <a:pt x="681403" y="112949"/>
                  </a:lnTo>
                  <a:lnTo>
                    <a:pt x="682701" y="110635"/>
                  </a:lnTo>
                  <a:lnTo>
                    <a:pt x="685633" y="109064"/>
                  </a:lnTo>
                  <a:lnTo>
                    <a:pt x="686125" y="108237"/>
                  </a:lnTo>
                  <a:lnTo>
                    <a:pt x="687842" y="104028"/>
                  </a:lnTo>
                  <a:lnTo>
                    <a:pt x="690816" y="100520"/>
                  </a:lnTo>
                  <a:lnTo>
                    <a:pt x="694052" y="92939"/>
                  </a:lnTo>
                  <a:lnTo>
                    <a:pt x="695769" y="89693"/>
                  </a:lnTo>
                  <a:lnTo>
                    <a:pt x="698439" y="85882"/>
                  </a:lnTo>
                  <a:lnTo>
                    <a:pt x="699790" y="79013"/>
                  </a:lnTo>
                  <a:lnTo>
                    <a:pt x="703968" y="66783"/>
                  </a:lnTo>
                  <a:lnTo>
                    <a:pt x="706303" y="55506"/>
                  </a:lnTo>
                  <a:lnTo>
                    <a:pt x="708135" y="40051"/>
                  </a:lnTo>
                  <a:lnTo>
                    <a:pt x="708041" y="37066"/>
                  </a:lnTo>
                  <a:lnTo>
                    <a:pt x="708721" y="34166"/>
                  </a:lnTo>
                  <a:lnTo>
                    <a:pt x="708041" y="28428"/>
                  </a:lnTo>
                  <a:lnTo>
                    <a:pt x="705015" y="13381"/>
                  </a:lnTo>
                  <a:lnTo>
                    <a:pt x="704920" y="9518"/>
                  </a:lnTo>
                  <a:lnTo>
                    <a:pt x="702345" y="1727"/>
                  </a:lnTo>
                  <a:lnTo>
                    <a:pt x="700931" y="0"/>
                  </a:lnTo>
                  <a:close/>
                </a:path>
              </a:pathLst>
            </a:custGeom>
            <a:solidFill>
              <a:srgbClr val="BFB5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8651589" y="7814097"/>
              <a:ext cx="286385" cy="207645"/>
            </a:xfrm>
            <a:custGeom>
              <a:avLst/>
              <a:gdLst/>
              <a:ahLst/>
              <a:cxnLst/>
              <a:rect l="l" t="t" r="r" b="b"/>
              <a:pathLst>
                <a:path w="286384" h="207645">
                  <a:moveTo>
                    <a:pt x="285635" y="0"/>
                  </a:moveTo>
                  <a:lnTo>
                    <a:pt x="284452" y="4429"/>
                  </a:lnTo>
                  <a:lnTo>
                    <a:pt x="283059" y="18041"/>
                  </a:lnTo>
                  <a:lnTo>
                    <a:pt x="282001" y="22428"/>
                  </a:lnTo>
                  <a:lnTo>
                    <a:pt x="280986" y="31150"/>
                  </a:lnTo>
                  <a:lnTo>
                    <a:pt x="279467" y="35087"/>
                  </a:lnTo>
                  <a:lnTo>
                    <a:pt x="276954" y="42941"/>
                  </a:lnTo>
                  <a:lnTo>
                    <a:pt x="274295" y="53118"/>
                  </a:lnTo>
                  <a:lnTo>
                    <a:pt x="272441" y="55108"/>
                  </a:lnTo>
                  <a:lnTo>
                    <a:pt x="266012" y="68217"/>
                  </a:lnTo>
                  <a:lnTo>
                    <a:pt x="264201" y="69474"/>
                  </a:lnTo>
                  <a:lnTo>
                    <a:pt x="263007" y="72992"/>
                  </a:lnTo>
                  <a:lnTo>
                    <a:pt x="262840" y="74280"/>
                  </a:lnTo>
                  <a:lnTo>
                    <a:pt x="258484" y="76144"/>
                  </a:lnTo>
                  <a:lnTo>
                    <a:pt x="257698" y="79264"/>
                  </a:lnTo>
                  <a:lnTo>
                    <a:pt x="255667" y="83034"/>
                  </a:lnTo>
                  <a:lnTo>
                    <a:pt x="255185" y="84248"/>
                  </a:lnTo>
                  <a:lnTo>
                    <a:pt x="252411" y="88102"/>
                  </a:lnTo>
                  <a:lnTo>
                    <a:pt x="251489" y="91578"/>
                  </a:lnTo>
                  <a:lnTo>
                    <a:pt x="246673" y="98080"/>
                  </a:lnTo>
                  <a:lnTo>
                    <a:pt x="244222" y="102499"/>
                  </a:lnTo>
                  <a:lnTo>
                    <a:pt x="237668" y="104970"/>
                  </a:lnTo>
                  <a:lnTo>
                    <a:pt x="234296" y="110729"/>
                  </a:lnTo>
                  <a:lnTo>
                    <a:pt x="231773" y="112457"/>
                  </a:lnTo>
                  <a:lnTo>
                    <a:pt x="227825" y="116195"/>
                  </a:lnTo>
                  <a:lnTo>
                    <a:pt x="226747" y="118834"/>
                  </a:lnTo>
                  <a:lnTo>
                    <a:pt x="223553" y="120247"/>
                  </a:lnTo>
                  <a:lnTo>
                    <a:pt x="222265" y="123106"/>
                  </a:lnTo>
                  <a:lnTo>
                    <a:pt x="218747" y="124771"/>
                  </a:lnTo>
                  <a:lnTo>
                    <a:pt x="217522" y="127598"/>
                  </a:lnTo>
                  <a:lnTo>
                    <a:pt x="216328" y="129608"/>
                  </a:lnTo>
                  <a:lnTo>
                    <a:pt x="211836" y="129053"/>
                  </a:lnTo>
                  <a:lnTo>
                    <a:pt x="211585" y="130833"/>
                  </a:lnTo>
                  <a:lnTo>
                    <a:pt x="209888" y="133032"/>
                  </a:lnTo>
                  <a:lnTo>
                    <a:pt x="209166" y="134592"/>
                  </a:lnTo>
                  <a:lnTo>
                    <a:pt x="206789" y="134770"/>
                  </a:lnTo>
                  <a:lnTo>
                    <a:pt x="206056" y="135493"/>
                  </a:lnTo>
                  <a:lnTo>
                    <a:pt x="203198" y="139891"/>
                  </a:lnTo>
                  <a:lnTo>
                    <a:pt x="198716" y="142582"/>
                  </a:lnTo>
                  <a:lnTo>
                    <a:pt x="194255" y="146707"/>
                  </a:lnTo>
                  <a:lnTo>
                    <a:pt x="193344" y="147178"/>
                  </a:lnTo>
                  <a:lnTo>
                    <a:pt x="191198" y="147712"/>
                  </a:lnTo>
                  <a:lnTo>
                    <a:pt x="189994" y="148225"/>
                  </a:lnTo>
                  <a:lnTo>
                    <a:pt x="188444" y="151157"/>
                  </a:lnTo>
                  <a:lnTo>
                    <a:pt x="186811" y="151597"/>
                  </a:lnTo>
                  <a:lnTo>
                    <a:pt x="184413" y="151817"/>
                  </a:lnTo>
                  <a:lnTo>
                    <a:pt x="183544" y="152267"/>
                  </a:lnTo>
                  <a:lnTo>
                    <a:pt x="170476" y="161293"/>
                  </a:lnTo>
                  <a:lnTo>
                    <a:pt x="169324" y="162267"/>
                  </a:lnTo>
                  <a:lnTo>
                    <a:pt x="167094" y="162413"/>
                  </a:lnTo>
                  <a:lnTo>
                    <a:pt x="166361" y="162696"/>
                  </a:lnTo>
                  <a:lnTo>
                    <a:pt x="164822" y="164769"/>
                  </a:lnTo>
                  <a:lnTo>
                    <a:pt x="158068" y="167377"/>
                  </a:lnTo>
                  <a:lnTo>
                    <a:pt x="155440" y="169534"/>
                  </a:lnTo>
                  <a:lnTo>
                    <a:pt x="150278" y="172790"/>
                  </a:lnTo>
                  <a:lnTo>
                    <a:pt x="147681" y="173785"/>
                  </a:lnTo>
                  <a:lnTo>
                    <a:pt x="142519" y="176581"/>
                  </a:lnTo>
                  <a:lnTo>
                    <a:pt x="140006" y="178549"/>
                  </a:lnTo>
                  <a:lnTo>
                    <a:pt x="135995" y="178298"/>
                  </a:lnTo>
                  <a:lnTo>
                    <a:pt x="133022" y="181324"/>
                  </a:lnTo>
                  <a:lnTo>
                    <a:pt x="131200" y="180915"/>
                  </a:lnTo>
                  <a:lnTo>
                    <a:pt x="130592" y="181177"/>
                  </a:lnTo>
                  <a:lnTo>
                    <a:pt x="128111" y="183942"/>
                  </a:lnTo>
                  <a:lnTo>
                    <a:pt x="118195" y="185962"/>
                  </a:lnTo>
                  <a:lnTo>
                    <a:pt x="106782" y="190507"/>
                  </a:lnTo>
                  <a:lnTo>
                    <a:pt x="102143" y="190790"/>
                  </a:lnTo>
                  <a:lnTo>
                    <a:pt x="93515" y="193198"/>
                  </a:lnTo>
                  <a:lnTo>
                    <a:pt x="84458" y="196370"/>
                  </a:lnTo>
                  <a:lnTo>
                    <a:pt x="83840" y="196863"/>
                  </a:lnTo>
                  <a:lnTo>
                    <a:pt x="79662" y="196025"/>
                  </a:lnTo>
                  <a:lnTo>
                    <a:pt x="76929" y="198391"/>
                  </a:lnTo>
                  <a:lnTo>
                    <a:pt x="72856" y="199920"/>
                  </a:lnTo>
                  <a:lnTo>
                    <a:pt x="68228" y="199459"/>
                  </a:lnTo>
                  <a:lnTo>
                    <a:pt x="65505" y="198580"/>
                  </a:lnTo>
                  <a:lnTo>
                    <a:pt x="59715" y="200915"/>
                  </a:lnTo>
                  <a:lnTo>
                    <a:pt x="56626" y="201669"/>
                  </a:lnTo>
                  <a:lnTo>
                    <a:pt x="51998" y="200946"/>
                  </a:lnTo>
                  <a:lnTo>
                    <a:pt x="50448" y="200852"/>
                  </a:lnTo>
                  <a:lnTo>
                    <a:pt x="48961" y="202203"/>
                  </a:lnTo>
                  <a:lnTo>
                    <a:pt x="48417" y="202412"/>
                  </a:lnTo>
                  <a:lnTo>
                    <a:pt x="44051" y="200486"/>
                  </a:lnTo>
                  <a:lnTo>
                    <a:pt x="39737" y="202821"/>
                  </a:lnTo>
                  <a:lnTo>
                    <a:pt x="35265" y="201543"/>
                  </a:lnTo>
                  <a:lnTo>
                    <a:pt x="32145" y="203543"/>
                  </a:lnTo>
                  <a:lnTo>
                    <a:pt x="29643" y="201166"/>
                  </a:lnTo>
                  <a:lnTo>
                    <a:pt x="23831" y="199847"/>
                  </a:lnTo>
                  <a:lnTo>
                    <a:pt x="20512" y="200538"/>
                  </a:lnTo>
                  <a:lnTo>
                    <a:pt x="17486" y="199208"/>
                  </a:lnTo>
                  <a:lnTo>
                    <a:pt x="16983" y="199596"/>
                  </a:lnTo>
                  <a:lnTo>
                    <a:pt x="17057" y="200255"/>
                  </a:lnTo>
                  <a:lnTo>
                    <a:pt x="17235" y="200496"/>
                  </a:lnTo>
                  <a:lnTo>
                    <a:pt x="13905" y="197187"/>
                  </a:lnTo>
                  <a:lnTo>
                    <a:pt x="9151" y="197407"/>
                  </a:lnTo>
                  <a:lnTo>
                    <a:pt x="4690" y="196664"/>
                  </a:lnTo>
                  <a:lnTo>
                    <a:pt x="3601" y="197051"/>
                  </a:lnTo>
                  <a:lnTo>
                    <a:pt x="3235" y="196350"/>
                  </a:lnTo>
                  <a:lnTo>
                    <a:pt x="2366" y="195816"/>
                  </a:lnTo>
                  <a:lnTo>
                    <a:pt x="1560" y="195857"/>
                  </a:lnTo>
                  <a:lnTo>
                    <a:pt x="0" y="197449"/>
                  </a:lnTo>
                  <a:lnTo>
                    <a:pt x="125" y="198119"/>
                  </a:lnTo>
                  <a:lnTo>
                    <a:pt x="963" y="199260"/>
                  </a:lnTo>
                  <a:lnTo>
                    <a:pt x="5916" y="199344"/>
                  </a:lnTo>
                  <a:lnTo>
                    <a:pt x="8282" y="199794"/>
                  </a:lnTo>
                  <a:lnTo>
                    <a:pt x="13769" y="202161"/>
                  </a:lnTo>
                  <a:lnTo>
                    <a:pt x="26564" y="204611"/>
                  </a:lnTo>
                  <a:lnTo>
                    <a:pt x="29423" y="205742"/>
                  </a:lnTo>
                  <a:lnTo>
                    <a:pt x="30386" y="205700"/>
                  </a:lnTo>
                  <a:lnTo>
                    <a:pt x="31287" y="205941"/>
                  </a:lnTo>
                  <a:lnTo>
                    <a:pt x="32124" y="206443"/>
                  </a:lnTo>
                  <a:lnTo>
                    <a:pt x="33978" y="207166"/>
                  </a:lnTo>
                  <a:lnTo>
                    <a:pt x="35852" y="206726"/>
                  </a:lnTo>
                  <a:lnTo>
                    <a:pt x="37716" y="206569"/>
                  </a:lnTo>
                  <a:lnTo>
                    <a:pt x="41318" y="205470"/>
                  </a:lnTo>
                  <a:lnTo>
                    <a:pt x="43213" y="206150"/>
                  </a:lnTo>
                  <a:lnTo>
                    <a:pt x="46406" y="205930"/>
                  </a:lnTo>
                  <a:lnTo>
                    <a:pt x="49611" y="206077"/>
                  </a:lnTo>
                  <a:lnTo>
                    <a:pt x="55390" y="204674"/>
                  </a:lnTo>
                  <a:lnTo>
                    <a:pt x="58113" y="204967"/>
                  </a:lnTo>
                  <a:lnTo>
                    <a:pt x="63034" y="204485"/>
                  </a:lnTo>
                  <a:lnTo>
                    <a:pt x="68154" y="203145"/>
                  </a:lnTo>
                  <a:lnTo>
                    <a:pt x="68971" y="203533"/>
                  </a:lnTo>
                  <a:lnTo>
                    <a:pt x="74751" y="203271"/>
                  </a:lnTo>
                  <a:lnTo>
                    <a:pt x="75840" y="202444"/>
                  </a:lnTo>
                  <a:lnTo>
                    <a:pt x="77746" y="201899"/>
                  </a:lnTo>
                  <a:lnTo>
                    <a:pt x="78364" y="201554"/>
                  </a:lnTo>
                  <a:lnTo>
                    <a:pt x="82343" y="201428"/>
                  </a:lnTo>
                  <a:lnTo>
                    <a:pt x="86280" y="199847"/>
                  </a:lnTo>
                  <a:lnTo>
                    <a:pt x="87599" y="199868"/>
                  </a:lnTo>
                  <a:lnTo>
                    <a:pt x="90269" y="199009"/>
                  </a:lnTo>
                  <a:lnTo>
                    <a:pt x="93128" y="198936"/>
                  </a:lnTo>
                  <a:lnTo>
                    <a:pt x="95735" y="197889"/>
                  </a:lnTo>
                  <a:lnTo>
                    <a:pt x="97379" y="196172"/>
                  </a:lnTo>
                  <a:lnTo>
                    <a:pt x="98070" y="196507"/>
                  </a:lnTo>
                  <a:lnTo>
                    <a:pt x="99724" y="196454"/>
                  </a:lnTo>
                  <a:lnTo>
                    <a:pt x="103064" y="195323"/>
                  </a:lnTo>
                  <a:lnTo>
                    <a:pt x="106645" y="195145"/>
                  </a:lnTo>
                  <a:lnTo>
                    <a:pt x="111514" y="192716"/>
                  </a:lnTo>
                  <a:lnTo>
                    <a:pt x="113263" y="192151"/>
                  </a:lnTo>
                  <a:lnTo>
                    <a:pt x="117211" y="189753"/>
                  </a:lnTo>
                  <a:lnTo>
                    <a:pt x="119923" y="189303"/>
                  </a:lnTo>
                  <a:lnTo>
                    <a:pt x="126132" y="189208"/>
                  </a:lnTo>
                  <a:lnTo>
                    <a:pt x="129252" y="188130"/>
                  </a:lnTo>
                  <a:lnTo>
                    <a:pt x="134854" y="184140"/>
                  </a:lnTo>
                  <a:lnTo>
                    <a:pt x="145231" y="179984"/>
                  </a:lnTo>
                  <a:lnTo>
                    <a:pt x="148686" y="177031"/>
                  </a:lnTo>
                  <a:lnTo>
                    <a:pt x="156183" y="173450"/>
                  </a:lnTo>
                  <a:lnTo>
                    <a:pt x="159084" y="170832"/>
                  </a:lnTo>
                  <a:lnTo>
                    <a:pt x="165733" y="168843"/>
                  </a:lnTo>
                  <a:lnTo>
                    <a:pt x="172413" y="162529"/>
                  </a:lnTo>
                  <a:lnTo>
                    <a:pt x="175020" y="161272"/>
                  </a:lnTo>
                  <a:lnTo>
                    <a:pt x="178518" y="159115"/>
                  </a:lnTo>
                  <a:lnTo>
                    <a:pt x="181177" y="156560"/>
                  </a:lnTo>
                  <a:lnTo>
                    <a:pt x="183837" y="155115"/>
                  </a:lnTo>
                  <a:lnTo>
                    <a:pt x="188674" y="152979"/>
                  </a:lnTo>
                  <a:lnTo>
                    <a:pt x="189575" y="152257"/>
                  </a:lnTo>
                  <a:lnTo>
                    <a:pt x="190737" y="150990"/>
                  </a:lnTo>
                  <a:lnTo>
                    <a:pt x="192182" y="150204"/>
                  </a:lnTo>
                  <a:lnTo>
                    <a:pt x="194716" y="149524"/>
                  </a:lnTo>
                  <a:lnTo>
                    <a:pt x="195533" y="149094"/>
                  </a:lnTo>
                  <a:lnTo>
                    <a:pt x="196234" y="148487"/>
                  </a:lnTo>
                  <a:lnTo>
                    <a:pt x="200056" y="146225"/>
                  </a:lnTo>
                  <a:lnTo>
                    <a:pt x="203376" y="143220"/>
                  </a:lnTo>
                  <a:lnTo>
                    <a:pt x="208873" y="140048"/>
                  </a:lnTo>
                  <a:lnTo>
                    <a:pt x="209773" y="138372"/>
                  </a:lnTo>
                  <a:lnTo>
                    <a:pt x="214024" y="133566"/>
                  </a:lnTo>
                  <a:lnTo>
                    <a:pt x="215815" y="132100"/>
                  </a:lnTo>
                  <a:lnTo>
                    <a:pt x="219260" y="129933"/>
                  </a:lnTo>
                  <a:lnTo>
                    <a:pt x="222328" y="127346"/>
                  </a:lnTo>
                  <a:lnTo>
                    <a:pt x="225322" y="122718"/>
                  </a:lnTo>
                  <a:lnTo>
                    <a:pt x="226579" y="122038"/>
                  </a:lnTo>
                  <a:lnTo>
                    <a:pt x="227459" y="120980"/>
                  </a:lnTo>
                  <a:lnTo>
                    <a:pt x="227919" y="120949"/>
                  </a:lnTo>
                  <a:lnTo>
                    <a:pt x="229532" y="119985"/>
                  </a:lnTo>
                  <a:lnTo>
                    <a:pt x="230830" y="118677"/>
                  </a:lnTo>
                  <a:lnTo>
                    <a:pt x="232328" y="115828"/>
                  </a:lnTo>
                  <a:lnTo>
                    <a:pt x="233511" y="115410"/>
                  </a:lnTo>
                  <a:lnTo>
                    <a:pt x="236422" y="113179"/>
                  </a:lnTo>
                  <a:lnTo>
                    <a:pt x="237919" y="111211"/>
                  </a:lnTo>
                  <a:lnTo>
                    <a:pt x="240202" y="109326"/>
                  </a:lnTo>
                  <a:lnTo>
                    <a:pt x="240526" y="108865"/>
                  </a:lnTo>
                  <a:lnTo>
                    <a:pt x="238024" y="106467"/>
                  </a:lnTo>
                  <a:lnTo>
                    <a:pt x="240149" y="106457"/>
                  </a:lnTo>
                  <a:lnTo>
                    <a:pt x="242003" y="105462"/>
                  </a:lnTo>
                  <a:lnTo>
                    <a:pt x="243887" y="105211"/>
                  </a:lnTo>
                  <a:lnTo>
                    <a:pt x="245343" y="104436"/>
                  </a:lnTo>
                  <a:lnTo>
                    <a:pt x="246652" y="99892"/>
                  </a:lnTo>
                  <a:lnTo>
                    <a:pt x="249018" y="98541"/>
                  </a:lnTo>
                  <a:lnTo>
                    <a:pt x="253678" y="92080"/>
                  </a:lnTo>
                  <a:lnTo>
                    <a:pt x="255583" y="87033"/>
                  </a:lnTo>
                  <a:lnTo>
                    <a:pt x="259301" y="80688"/>
                  </a:lnTo>
                  <a:lnTo>
                    <a:pt x="265279" y="73390"/>
                  </a:lnTo>
                  <a:lnTo>
                    <a:pt x="268557" y="69013"/>
                  </a:lnTo>
                  <a:lnTo>
                    <a:pt x="272169" y="61286"/>
                  </a:lnTo>
                  <a:lnTo>
                    <a:pt x="272923" y="58144"/>
                  </a:lnTo>
                  <a:lnTo>
                    <a:pt x="275331" y="53181"/>
                  </a:lnTo>
                  <a:lnTo>
                    <a:pt x="277153" y="51757"/>
                  </a:lnTo>
                  <a:lnTo>
                    <a:pt x="278766" y="47506"/>
                  </a:lnTo>
                  <a:lnTo>
                    <a:pt x="279834" y="40260"/>
                  </a:lnTo>
                  <a:lnTo>
                    <a:pt x="282870" y="31517"/>
                  </a:lnTo>
                  <a:lnTo>
                    <a:pt x="282933" y="28679"/>
                  </a:lnTo>
                  <a:lnTo>
                    <a:pt x="284870" y="19266"/>
                  </a:lnTo>
                  <a:lnTo>
                    <a:pt x="285237" y="12795"/>
                  </a:lnTo>
                  <a:lnTo>
                    <a:pt x="285205" y="9779"/>
                  </a:lnTo>
                  <a:lnTo>
                    <a:pt x="285907" y="4607"/>
                  </a:lnTo>
                  <a:lnTo>
                    <a:pt x="285635" y="0"/>
                  </a:lnTo>
                  <a:close/>
                </a:path>
              </a:pathLst>
            </a:custGeom>
            <a:solidFill>
              <a:srgbClr val="BDB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8196084" y="7736110"/>
              <a:ext cx="714375" cy="327025"/>
            </a:xfrm>
            <a:custGeom>
              <a:avLst/>
              <a:gdLst/>
              <a:ahLst/>
              <a:cxnLst/>
              <a:rect l="l" t="t" r="r" b="b"/>
              <a:pathLst>
                <a:path w="714375" h="327025">
                  <a:moveTo>
                    <a:pt x="695078" y="0"/>
                  </a:moveTo>
                  <a:lnTo>
                    <a:pt x="695811" y="2408"/>
                  </a:lnTo>
                  <a:lnTo>
                    <a:pt x="697423" y="4387"/>
                  </a:lnTo>
                  <a:lnTo>
                    <a:pt x="698387" y="6690"/>
                  </a:lnTo>
                  <a:lnTo>
                    <a:pt x="699455" y="8355"/>
                  </a:lnTo>
                  <a:lnTo>
                    <a:pt x="699873" y="10292"/>
                  </a:lnTo>
                  <a:lnTo>
                    <a:pt x="700669" y="12072"/>
                  </a:lnTo>
                  <a:lnTo>
                    <a:pt x="701036" y="13654"/>
                  </a:lnTo>
                  <a:lnTo>
                    <a:pt x="702418" y="16575"/>
                  </a:lnTo>
                  <a:lnTo>
                    <a:pt x="702805" y="16742"/>
                  </a:lnTo>
                  <a:lnTo>
                    <a:pt x="702952" y="17454"/>
                  </a:lnTo>
                  <a:lnTo>
                    <a:pt x="704973" y="21329"/>
                  </a:lnTo>
                  <a:lnTo>
                    <a:pt x="704460" y="26177"/>
                  </a:lnTo>
                  <a:lnTo>
                    <a:pt x="707622" y="29611"/>
                  </a:lnTo>
                  <a:lnTo>
                    <a:pt x="708271" y="31056"/>
                  </a:lnTo>
                  <a:lnTo>
                    <a:pt x="708700" y="32574"/>
                  </a:lnTo>
                  <a:lnTo>
                    <a:pt x="709109" y="35381"/>
                  </a:lnTo>
                  <a:lnTo>
                    <a:pt x="708837" y="37810"/>
                  </a:lnTo>
                  <a:lnTo>
                    <a:pt x="709538" y="39119"/>
                  </a:lnTo>
                  <a:lnTo>
                    <a:pt x="711412" y="40281"/>
                  </a:lnTo>
                  <a:lnTo>
                    <a:pt x="711433" y="40522"/>
                  </a:lnTo>
                  <a:lnTo>
                    <a:pt x="710491" y="41119"/>
                  </a:lnTo>
                  <a:lnTo>
                    <a:pt x="709098" y="42480"/>
                  </a:lnTo>
                  <a:lnTo>
                    <a:pt x="709130" y="42941"/>
                  </a:lnTo>
                  <a:lnTo>
                    <a:pt x="710679" y="44291"/>
                  </a:lnTo>
                  <a:lnTo>
                    <a:pt x="709727" y="46532"/>
                  </a:lnTo>
                  <a:lnTo>
                    <a:pt x="710030" y="47506"/>
                  </a:lnTo>
                  <a:lnTo>
                    <a:pt x="711433" y="49328"/>
                  </a:lnTo>
                  <a:lnTo>
                    <a:pt x="711224" y="56029"/>
                  </a:lnTo>
                  <a:lnTo>
                    <a:pt x="710627" y="60343"/>
                  </a:lnTo>
                  <a:lnTo>
                    <a:pt x="708062" y="65997"/>
                  </a:lnTo>
                  <a:lnTo>
                    <a:pt x="709025" y="69935"/>
                  </a:lnTo>
                  <a:lnTo>
                    <a:pt x="707674" y="72385"/>
                  </a:lnTo>
                  <a:lnTo>
                    <a:pt x="704627" y="76406"/>
                  </a:lnTo>
                  <a:lnTo>
                    <a:pt x="703936" y="78112"/>
                  </a:lnTo>
                  <a:lnTo>
                    <a:pt x="704386" y="83829"/>
                  </a:lnTo>
                  <a:lnTo>
                    <a:pt x="702931" y="87033"/>
                  </a:lnTo>
                  <a:lnTo>
                    <a:pt x="701339" y="93211"/>
                  </a:lnTo>
                  <a:lnTo>
                    <a:pt x="700743" y="96154"/>
                  </a:lnTo>
                  <a:lnTo>
                    <a:pt x="700544" y="101745"/>
                  </a:lnTo>
                  <a:lnTo>
                    <a:pt x="696198" y="108782"/>
                  </a:lnTo>
                  <a:lnTo>
                    <a:pt x="693748" y="111190"/>
                  </a:lnTo>
                  <a:lnTo>
                    <a:pt x="691403" y="118080"/>
                  </a:lnTo>
                  <a:lnTo>
                    <a:pt x="689560" y="121462"/>
                  </a:lnTo>
                  <a:lnTo>
                    <a:pt x="684345" y="125975"/>
                  </a:lnTo>
                  <a:lnTo>
                    <a:pt x="682680" y="128572"/>
                  </a:lnTo>
                  <a:lnTo>
                    <a:pt x="679905" y="131367"/>
                  </a:lnTo>
                  <a:lnTo>
                    <a:pt x="678283" y="137556"/>
                  </a:lnTo>
                  <a:lnTo>
                    <a:pt x="674335" y="141775"/>
                  </a:lnTo>
                  <a:lnTo>
                    <a:pt x="669717" y="147639"/>
                  </a:lnTo>
                  <a:lnTo>
                    <a:pt x="666251" y="153869"/>
                  </a:lnTo>
                  <a:lnTo>
                    <a:pt x="663267" y="155817"/>
                  </a:lnTo>
                  <a:lnTo>
                    <a:pt x="659424" y="160916"/>
                  </a:lnTo>
                  <a:lnTo>
                    <a:pt x="656723" y="162361"/>
                  </a:lnTo>
                  <a:lnTo>
                    <a:pt x="654179" y="164686"/>
                  </a:lnTo>
                  <a:lnTo>
                    <a:pt x="653592" y="164874"/>
                  </a:lnTo>
                  <a:lnTo>
                    <a:pt x="651132" y="169010"/>
                  </a:lnTo>
                  <a:lnTo>
                    <a:pt x="647383" y="170801"/>
                  </a:lnTo>
                  <a:lnTo>
                    <a:pt x="642880" y="173858"/>
                  </a:lnTo>
                  <a:lnTo>
                    <a:pt x="641205" y="176528"/>
                  </a:lnTo>
                  <a:lnTo>
                    <a:pt x="639038" y="177743"/>
                  </a:lnTo>
                  <a:lnTo>
                    <a:pt x="635059" y="182130"/>
                  </a:lnTo>
                  <a:lnTo>
                    <a:pt x="631928" y="183753"/>
                  </a:lnTo>
                  <a:lnTo>
                    <a:pt x="628619" y="186737"/>
                  </a:lnTo>
                  <a:lnTo>
                    <a:pt x="623321" y="188245"/>
                  </a:lnTo>
                  <a:lnTo>
                    <a:pt x="619845" y="192046"/>
                  </a:lnTo>
                  <a:lnTo>
                    <a:pt x="614965" y="194318"/>
                  </a:lnTo>
                  <a:lnTo>
                    <a:pt x="614599" y="194716"/>
                  </a:lnTo>
                  <a:lnTo>
                    <a:pt x="611363" y="194978"/>
                  </a:lnTo>
                  <a:lnTo>
                    <a:pt x="604086" y="200904"/>
                  </a:lnTo>
                  <a:lnTo>
                    <a:pt x="601102" y="202046"/>
                  </a:lnTo>
                  <a:lnTo>
                    <a:pt x="599960" y="202674"/>
                  </a:lnTo>
                  <a:lnTo>
                    <a:pt x="598327" y="206936"/>
                  </a:lnTo>
                  <a:lnTo>
                    <a:pt x="595405" y="206820"/>
                  </a:lnTo>
                  <a:lnTo>
                    <a:pt x="590610" y="207512"/>
                  </a:lnTo>
                  <a:lnTo>
                    <a:pt x="589217" y="208611"/>
                  </a:lnTo>
                  <a:lnTo>
                    <a:pt x="583364" y="209501"/>
                  </a:lnTo>
                  <a:lnTo>
                    <a:pt x="579542" y="213742"/>
                  </a:lnTo>
                  <a:lnTo>
                    <a:pt x="571867" y="217312"/>
                  </a:lnTo>
                  <a:lnTo>
                    <a:pt x="568778" y="218035"/>
                  </a:lnTo>
                  <a:lnTo>
                    <a:pt x="564673" y="220893"/>
                  </a:lnTo>
                  <a:lnTo>
                    <a:pt x="562757" y="219951"/>
                  </a:lnTo>
                  <a:lnTo>
                    <a:pt x="555983" y="222537"/>
                  </a:lnTo>
                  <a:lnTo>
                    <a:pt x="550747" y="223689"/>
                  </a:lnTo>
                  <a:lnTo>
                    <a:pt x="543260" y="224171"/>
                  </a:lnTo>
                  <a:lnTo>
                    <a:pt x="541198" y="224558"/>
                  </a:lnTo>
                  <a:lnTo>
                    <a:pt x="536905" y="226904"/>
                  </a:lnTo>
                  <a:lnTo>
                    <a:pt x="534235" y="226883"/>
                  </a:lnTo>
                  <a:lnTo>
                    <a:pt x="527481" y="227898"/>
                  </a:lnTo>
                  <a:lnTo>
                    <a:pt x="514120" y="230432"/>
                  </a:lnTo>
                  <a:lnTo>
                    <a:pt x="508989" y="231835"/>
                  </a:lnTo>
                  <a:lnTo>
                    <a:pt x="501419" y="232359"/>
                  </a:lnTo>
                  <a:lnTo>
                    <a:pt x="499293" y="231375"/>
                  </a:lnTo>
                  <a:lnTo>
                    <a:pt x="494623" y="230139"/>
                  </a:lnTo>
                  <a:lnTo>
                    <a:pt x="492142" y="230705"/>
                  </a:lnTo>
                  <a:lnTo>
                    <a:pt x="484582" y="229794"/>
                  </a:lnTo>
                  <a:lnTo>
                    <a:pt x="479660" y="228746"/>
                  </a:lnTo>
                  <a:lnTo>
                    <a:pt x="463923" y="224474"/>
                  </a:lnTo>
                  <a:lnTo>
                    <a:pt x="461074" y="222003"/>
                  </a:lnTo>
                  <a:lnTo>
                    <a:pt x="457996" y="221522"/>
                  </a:lnTo>
                  <a:lnTo>
                    <a:pt x="452562" y="220213"/>
                  </a:lnTo>
                  <a:lnTo>
                    <a:pt x="450101" y="217260"/>
                  </a:lnTo>
                  <a:lnTo>
                    <a:pt x="439243" y="212349"/>
                  </a:lnTo>
                  <a:lnTo>
                    <a:pt x="433693" y="208213"/>
                  </a:lnTo>
                  <a:lnTo>
                    <a:pt x="426887" y="203585"/>
                  </a:lnTo>
                  <a:lnTo>
                    <a:pt x="425850" y="202674"/>
                  </a:lnTo>
                  <a:lnTo>
                    <a:pt x="422091" y="202192"/>
                  </a:lnTo>
                  <a:lnTo>
                    <a:pt x="420196" y="200925"/>
                  </a:lnTo>
                  <a:lnTo>
                    <a:pt x="416699" y="197156"/>
                  </a:lnTo>
                  <a:lnTo>
                    <a:pt x="413777" y="196894"/>
                  </a:lnTo>
                  <a:lnTo>
                    <a:pt x="411432" y="194768"/>
                  </a:lnTo>
                  <a:lnTo>
                    <a:pt x="410877" y="194685"/>
                  </a:lnTo>
                  <a:lnTo>
                    <a:pt x="406919" y="189994"/>
                  </a:lnTo>
                  <a:lnTo>
                    <a:pt x="401411" y="188276"/>
                  </a:lnTo>
                  <a:lnTo>
                    <a:pt x="394480" y="182832"/>
                  </a:lnTo>
                  <a:lnTo>
                    <a:pt x="391286" y="181491"/>
                  </a:lnTo>
                  <a:lnTo>
                    <a:pt x="387757" y="177272"/>
                  </a:lnTo>
                  <a:lnTo>
                    <a:pt x="385967" y="176518"/>
                  </a:lnTo>
                  <a:lnTo>
                    <a:pt x="381778" y="175774"/>
                  </a:lnTo>
                  <a:lnTo>
                    <a:pt x="379779" y="174863"/>
                  </a:lnTo>
                  <a:lnTo>
                    <a:pt x="377150" y="172884"/>
                  </a:lnTo>
                  <a:lnTo>
                    <a:pt x="376166" y="172340"/>
                  </a:lnTo>
                  <a:lnTo>
                    <a:pt x="371224" y="172005"/>
                  </a:lnTo>
                  <a:lnTo>
                    <a:pt x="367925" y="170466"/>
                  </a:lnTo>
                  <a:lnTo>
                    <a:pt x="361842" y="166832"/>
                  </a:lnTo>
                  <a:lnTo>
                    <a:pt x="358512" y="166539"/>
                  </a:lnTo>
                  <a:lnTo>
                    <a:pt x="354732" y="166487"/>
                  </a:lnTo>
                  <a:lnTo>
                    <a:pt x="354209" y="166612"/>
                  </a:lnTo>
                  <a:lnTo>
                    <a:pt x="349350" y="164633"/>
                  </a:lnTo>
                  <a:lnTo>
                    <a:pt x="344806" y="164225"/>
                  </a:lnTo>
                  <a:lnTo>
                    <a:pt x="336042" y="164225"/>
                  </a:lnTo>
                  <a:lnTo>
                    <a:pt x="331885" y="163764"/>
                  </a:lnTo>
                  <a:lnTo>
                    <a:pt x="324785" y="164654"/>
                  </a:lnTo>
                  <a:lnTo>
                    <a:pt x="321906" y="165534"/>
                  </a:lnTo>
                  <a:lnTo>
                    <a:pt x="313938" y="167345"/>
                  </a:lnTo>
                  <a:lnTo>
                    <a:pt x="309131" y="169816"/>
                  </a:lnTo>
                  <a:lnTo>
                    <a:pt x="306273" y="169994"/>
                  </a:lnTo>
                  <a:lnTo>
                    <a:pt x="301215" y="172057"/>
                  </a:lnTo>
                  <a:lnTo>
                    <a:pt x="293760" y="176465"/>
                  </a:lnTo>
                  <a:lnTo>
                    <a:pt x="290954" y="177554"/>
                  </a:lnTo>
                  <a:lnTo>
                    <a:pt x="287771" y="180423"/>
                  </a:lnTo>
                  <a:lnTo>
                    <a:pt x="286577" y="181418"/>
                  </a:lnTo>
                  <a:lnTo>
                    <a:pt x="286064" y="182716"/>
                  </a:lnTo>
                  <a:lnTo>
                    <a:pt x="283174" y="183428"/>
                  </a:lnTo>
                  <a:lnTo>
                    <a:pt x="282012" y="184151"/>
                  </a:lnTo>
                  <a:lnTo>
                    <a:pt x="280808" y="184675"/>
                  </a:lnTo>
                  <a:lnTo>
                    <a:pt x="279865" y="186507"/>
                  </a:lnTo>
                  <a:lnTo>
                    <a:pt x="278724" y="188130"/>
                  </a:lnTo>
                  <a:lnTo>
                    <a:pt x="276106" y="189093"/>
                  </a:lnTo>
                  <a:lnTo>
                    <a:pt x="275593" y="189585"/>
                  </a:lnTo>
                  <a:lnTo>
                    <a:pt x="274284" y="190067"/>
                  </a:lnTo>
                  <a:lnTo>
                    <a:pt x="272944" y="191146"/>
                  </a:lnTo>
                  <a:lnTo>
                    <a:pt x="272295" y="192936"/>
                  </a:lnTo>
                  <a:lnTo>
                    <a:pt x="268913" y="194391"/>
                  </a:lnTo>
                  <a:lnTo>
                    <a:pt x="267771" y="195795"/>
                  </a:lnTo>
                  <a:lnTo>
                    <a:pt x="262599" y="201114"/>
                  </a:lnTo>
                  <a:lnTo>
                    <a:pt x="260306" y="202213"/>
                  </a:lnTo>
                  <a:lnTo>
                    <a:pt x="259971" y="203019"/>
                  </a:lnTo>
                  <a:lnTo>
                    <a:pt x="256630" y="204255"/>
                  </a:lnTo>
                  <a:lnTo>
                    <a:pt x="253887" y="209899"/>
                  </a:lnTo>
                  <a:lnTo>
                    <a:pt x="251405" y="210915"/>
                  </a:lnTo>
                  <a:lnTo>
                    <a:pt x="249343" y="212014"/>
                  </a:lnTo>
                  <a:lnTo>
                    <a:pt x="248683" y="214705"/>
                  </a:lnTo>
                  <a:lnTo>
                    <a:pt x="246285" y="215438"/>
                  </a:lnTo>
                  <a:lnTo>
                    <a:pt x="244055" y="217134"/>
                  </a:lnTo>
                  <a:lnTo>
                    <a:pt x="243353" y="219155"/>
                  </a:lnTo>
                  <a:lnTo>
                    <a:pt x="243311" y="219878"/>
                  </a:lnTo>
                  <a:lnTo>
                    <a:pt x="239668" y="222443"/>
                  </a:lnTo>
                  <a:lnTo>
                    <a:pt x="235647" y="228233"/>
                  </a:lnTo>
                  <a:lnTo>
                    <a:pt x="234149" y="229458"/>
                  </a:lnTo>
                  <a:lnTo>
                    <a:pt x="232767" y="231375"/>
                  </a:lnTo>
                  <a:lnTo>
                    <a:pt x="232097" y="232652"/>
                  </a:lnTo>
                  <a:lnTo>
                    <a:pt x="230673" y="232537"/>
                  </a:lnTo>
                  <a:lnTo>
                    <a:pt x="229595" y="233071"/>
                  </a:lnTo>
                  <a:lnTo>
                    <a:pt x="228474" y="233940"/>
                  </a:lnTo>
                  <a:lnTo>
                    <a:pt x="227155" y="234558"/>
                  </a:lnTo>
                  <a:lnTo>
                    <a:pt x="226349" y="235804"/>
                  </a:lnTo>
                  <a:lnTo>
                    <a:pt x="225500" y="237573"/>
                  </a:lnTo>
                  <a:lnTo>
                    <a:pt x="224474" y="239175"/>
                  </a:lnTo>
                  <a:lnTo>
                    <a:pt x="220527" y="240285"/>
                  </a:lnTo>
                  <a:lnTo>
                    <a:pt x="220694" y="242882"/>
                  </a:lnTo>
                  <a:lnTo>
                    <a:pt x="217543" y="243866"/>
                  </a:lnTo>
                  <a:lnTo>
                    <a:pt x="215930" y="243961"/>
                  </a:lnTo>
                  <a:lnTo>
                    <a:pt x="214600" y="246411"/>
                  </a:lnTo>
                  <a:lnTo>
                    <a:pt x="213019" y="247238"/>
                  </a:lnTo>
                  <a:lnTo>
                    <a:pt x="209271" y="249803"/>
                  </a:lnTo>
                  <a:lnTo>
                    <a:pt x="206098" y="253081"/>
                  </a:lnTo>
                  <a:lnTo>
                    <a:pt x="199753" y="256955"/>
                  </a:lnTo>
                  <a:lnTo>
                    <a:pt x="198412" y="259677"/>
                  </a:lnTo>
                  <a:lnTo>
                    <a:pt x="194517" y="263185"/>
                  </a:lnTo>
                  <a:lnTo>
                    <a:pt x="190968" y="264264"/>
                  </a:lnTo>
                  <a:lnTo>
                    <a:pt x="189125" y="267196"/>
                  </a:lnTo>
                  <a:lnTo>
                    <a:pt x="186465" y="267740"/>
                  </a:lnTo>
                  <a:lnTo>
                    <a:pt x="183146" y="268923"/>
                  </a:lnTo>
                  <a:lnTo>
                    <a:pt x="182790" y="269195"/>
                  </a:lnTo>
                  <a:lnTo>
                    <a:pt x="181376" y="271688"/>
                  </a:lnTo>
                  <a:lnTo>
                    <a:pt x="179387" y="273551"/>
                  </a:lnTo>
                  <a:lnTo>
                    <a:pt x="175628" y="275447"/>
                  </a:lnTo>
                  <a:lnTo>
                    <a:pt x="173743" y="276860"/>
                  </a:lnTo>
                  <a:lnTo>
                    <a:pt x="172225" y="278839"/>
                  </a:lnTo>
                  <a:lnTo>
                    <a:pt x="169000" y="279488"/>
                  </a:lnTo>
                  <a:lnTo>
                    <a:pt x="168570" y="281991"/>
                  </a:lnTo>
                  <a:lnTo>
                    <a:pt x="166476" y="281980"/>
                  </a:lnTo>
                  <a:lnTo>
                    <a:pt x="163523" y="283582"/>
                  </a:lnTo>
                  <a:lnTo>
                    <a:pt x="162717" y="285132"/>
                  </a:lnTo>
                  <a:lnTo>
                    <a:pt x="162036" y="285488"/>
                  </a:lnTo>
                  <a:lnTo>
                    <a:pt x="157880" y="286347"/>
                  </a:lnTo>
                  <a:lnTo>
                    <a:pt x="155115" y="288389"/>
                  </a:lnTo>
                  <a:lnTo>
                    <a:pt x="144267" y="295006"/>
                  </a:lnTo>
                  <a:lnTo>
                    <a:pt x="136477" y="297990"/>
                  </a:lnTo>
                  <a:lnTo>
                    <a:pt x="133493" y="299980"/>
                  </a:lnTo>
                  <a:lnTo>
                    <a:pt x="128174" y="302849"/>
                  </a:lnTo>
                  <a:lnTo>
                    <a:pt x="125629" y="303090"/>
                  </a:lnTo>
                  <a:lnTo>
                    <a:pt x="120729" y="305257"/>
                  </a:lnTo>
                  <a:lnTo>
                    <a:pt x="119116" y="307561"/>
                  </a:lnTo>
                  <a:lnTo>
                    <a:pt x="113619" y="309090"/>
                  </a:lnTo>
                  <a:lnTo>
                    <a:pt x="110174" y="308859"/>
                  </a:lnTo>
                  <a:lnTo>
                    <a:pt x="104625" y="311917"/>
                  </a:lnTo>
                  <a:lnTo>
                    <a:pt x="97473" y="313540"/>
                  </a:lnTo>
                  <a:lnTo>
                    <a:pt x="96143" y="315226"/>
                  </a:lnTo>
                  <a:lnTo>
                    <a:pt x="95096" y="315383"/>
                  </a:lnTo>
                  <a:lnTo>
                    <a:pt x="92855" y="314985"/>
                  </a:lnTo>
                  <a:lnTo>
                    <a:pt x="90520" y="315351"/>
                  </a:lnTo>
                  <a:lnTo>
                    <a:pt x="88520" y="316325"/>
                  </a:lnTo>
                  <a:lnTo>
                    <a:pt x="85641" y="318859"/>
                  </a:lnTo>
                  <a:lnTo>
                    <a:pt x="84479" y="320147"/>
                  </a:lnTo>
                  <a:lnTo>
                    <a:pt x="82699" y="319163"/>
                  </a:lnTo>
                  <a:lnTo>
                    <a:pt x="80269" y="318691"/>
                  </a:lnTo>
                  <a:lnTo>
                    <a:pt x="78133" y="319351"/>
                  </a:lnTo>
                  <a:lnTo>
                    <a:pt x="73065" y="321466"/>
                  </a:lnTo>
                  <a:lnTo>
                    <a:pt x="63778" y="322859"/>
                  </a:lnTo>
                  <a:lnTo>
                    <a:pt x="59788" y="324115"/>
                  </a:lnTo>
                  <a:lnTo>
                    <a:pt x="57254" y="323592"/>
                  </a:lnTo>
                  <a:lnTo>
                    <a:pt x="51527" y="323529"/>
                  </a:lnTo>
                  <a:lnTo>
                    <a:pt x="48532" y="321843"/>
                  </a:lnTo>
                  <a:lnTo>
                    <a:pt x="42899" y="321571"/>
                  </a:lnTo>
                  <a:lnTo>
                    <a:pt x="36061" y="322796"/>
                  </a:lnTo>
                  <a:lnTo>
                    <a:pt x="33831" y="322723"/>
                  </a:lnTo>
                  <a:lnTo>
                    <a:pt x="31716" y="321539"/>
                  </a:lnTo>
                  <a:lnTo>
                    <a:pt x="29192" y="318492"/>
                  </a:lnTo>
                  <a:lnTo>
                    <a:pt x="26051" y="317487"/>
                  </a:lnTo>
                  <a:lnTo>
                    <a:pt x="18889" y="317351"/>
                  </a:lnTo>
                  <a:lnTo>
                    <a:pt x="16114" y="315299"/>
                  </a:lnTo>
                  <a:lnTo>
                    <a:pt x="12428" y="308870"/>
                  </a:lnTo>
                  <a:lnTo>
                    <a:pt x="11120" y="304859"/>
                  </a:lnTo>
                  <a:lnTo>
                    <a:pt x="4879" y="299928"/>
                  </a:lnTo>
                  <a:lnTo>
                    <a:pt x="2848" y="296881"/>
                  </a:lnTo>
                  <a:lnTo>
                    <a:pt x="1088" y="292964"/>
                  </a:lnTo>
                  <a:lnTo>
                    <a:pt x="418" y="292567"/>
                  </a:lnTo>
                  <a:lnTo>
                    <a:pt x="0" y="292734"/>
                  </a:lnTo>
                  <a:lnTo>
                    <a:pt x="272" y="295708"/>
                  </a:lnTo>
                  <a:lnTo>
                    <a:pt x="3005" y="301760"/>
                  </a:lnTo>
                  <a:lnTo>
                    <a:pt x="6952" y="303592"/>
                  </a:lnTo>
                  <a:lnTo>
                    <a:pt x="7915" y="305006"/>
                  </a:lnTo>
                  <a:lnTo>
                    <a:pt x="11161" y="312723"/>
                  </a:lnTo>
                  <a:lnTo>
                    <a:pt x="14680" y="317707"/>
                  </a:lnTo>
                  <a:lnTo>
                    <a:pt x="21329" y="320691"/>
                  </a:lnTo>
                  <a:lnTo>
                    <a:pt x="25653" y="320482"/>
                  </a:lnTo>
                  <a:lnTo>
                    <a:pt x="28114" y="321665"/>
                  </a:lnTo>
                  <a:lnTo>
                    <a:pt x="34721" y="326356"/>
                  </a:lnTo>
                  <a:lnTo>
                    <a:pt x="36040" y="326503"/>
                  </a:lnTo>
                  <a:lnTo>
                    <a:pt x="40532" y="324901"/>
                  </a:lnTo>
                  <a:lnTo>
                    <a:pt x="43590" y="324890"/>
                  </a:lnTo>
                  <a:lnTo>
                    <a:pt x="51768" y="326356"/>
                  </a:lnTo>
                  <a:lnTo>
                    <a:pt x="56657" y="326419"/>
                  </a:lnTo>
                  <a:lnTo>
                    <a:pt x="59516" y="326702"/>
                  </a:lnTo>
                  <a:lnTo>
                    <a:pt x="64144" y="325278"/>
                  </a:lnTo>
                  <a:lnTo>
                    <a:pt x="66196" y="325895"/>
                  </a:lnTo>
                  <a:lnTo>
                    <a:pt x="71568" y="324398"/>
                  </a:lnTo>
                  <a:lnTo>
                    <a:pt x="75013" y="324199"/>
                  </a:lnTo>
                  <a:lnTo>
                    <a:pt x="79756" y="320681"/>
                  </a:lnTo>
                  <a:lnTo>
                    <a:pt x="85704" y="322429"/>
                  </a:lnTo>
                  <a:lnTo>
                    <a:pt x="86971" y="322178"/>
                  </a:lnTo>
                  <a:lnTo>
                    <a:pt x="90133" y="319519"/>
                  </a:lnTo>
                  <a:lnTo>
                    <a:pt x="92070" y="318136"/>
                  </a:lnTo>
                  <a:lnTo>
                    <a:pt x="95243" y="318754"/>
                  </a:lnTo>
                  <a:lnTo>
                    <a:pt x="95944" y="318733"/>
                  </a:lnTo>
                  <a:lnTo>
                    <a:pt x="98635" y="316838"/>
                  </a:lnTo>
                  <a:lnTo>
                    <a:pt x="101400" y="316639"/>
                  </a:lnTo>
                  <a:lnTo>
                    <a:pt x="106269" y="313938"/>
                  </a:lnTo>
                  <a:lnTo>
                    <a:pt x="109148" y="313529"/>
                  </a:lnTo>
                  <a:lnTo>
                    <a:pt x="118174" y="310199"/>
                  </a:lnTo>
                  <a:lnTo>
                    <a:pt x="124006" y="307749"/>
                  </a:lnTo>
                  <a:lnTo>
                    <a:pt x="126456" y="305571"/>
                  </a:lnTo>
                  <a:lnTo>
                    <a:pt x="130865" y="305697"/>
                  </a:lnTo>
                  <a:lnTo>
                    <a:pt x="136330" y="301645"/>
                  </a:lnTo>
                  <a:lnTo>
                    <a:pt x="140142" y="299739"/>
                  </a:lnTo>
                  <a:lnTo>
                    <a:pt x="146047" y="297729"/>
                  </a:lnTo>
                  <a:lnTo>
                    <a:pt x="147262" y="296106"/>
                  </a:lnTo>
                  <a:lnTo>
                    <a:pt x="151932" y="293415"/>
                  </a:lnTo>
                  <a:lnTo>
                    <a:pt x="155209" y="292169"/>
                  </a:lnTo>
                  <a:lnTo>
                    <a:pt x="158445" y="289593"/>
                  </a:lnTo>
                  <a:lnTo>
                    <a:pt x="159105" y="289635"/>
                  </a:lnTo>
                  <a:lnTo>
                    <a:pt x="160989" y="289006"/>
                  </a:lnTo>
                  <a:lnTo>
                    <a:pt x="162434" y="288923"/>
                  </a:lnTo>
                  <a:lnTo>
                    <a:pt x="164518" y="286860"/>
                  </a:lnTo>
                  <a:lnTo>
                    <a:pt x="165324" y="286818"/>
                  </a:lnTo>
                  <a:lnTo>
                    <a:pt x="169429" y="283185"/>
                  </a:lnTo>
                  <a:lnTo>
                    <a:pt x="174560" y="281038"/>
                  </a:lnTo>
                  <a:lnTo>
                    <a:pt x="182497" y="273269"/>
                  </a:lnTo>
                  <a:lnTo>
                    <a:pt x="186821" y="269667"/>
                  </a:lnTo>
                  <a:lnTo>
                    <a:pt x="192224" y="266860"/>
                  </a:lnTo>
                  <a:lnTo>
                    <a:pt x="195627" y="267196"/>
                  </a:lnTo>
                  <a:lnTo>
                    <a:pt x="197124" y="264075"/>
                  </a:lnTo>
                  <a:lnTo>
                    <a:pt x="200454" y="262400"/>
                  </a:lnTo>
                  <a:lnTo>
                    <a:pt x="200904" y="258285"/>
                  </a:lnTo>
                  <a:lnTo>
                    <a:pt x="204622" y="257594"/>
                  </a:lnTo>
                  <a:lnTo>
                    <a:pt x="208129" y="254065"/>
                  </a:lnTo>
                  <a:lnTo>
                    <a:pt x="209909" y="253070"/>
                  </a:lnTo>
                  <a:lnTo>
                    <a:pt x="212977" y="250170"/>
                  </a:lnTo>
                  <a:lnTo>
                    <a:pt x="218475" y="248547"/>
                  </a:lnTo>
                  <a:lnTo>
                    <a:pt x="219689" y="248013"/>
                  </a:lnTo>
                  <a:lnTo>
                    <a:pt x="222862" y="244003"/>
                  </a:lnTo>
                  <a:lnTo>
                    <a:pt x="225919" y="241636"/>
                  </a:lnTo>
                  <a:lnTo>
                    <a:pt x="228883" y="236767"/>
                  </a:lnTo>
                  <a:lnTo>
                    <a:pt x="230171" y="235437"/>
                  </a:lnTo>
                  <a:lnTo>
                    <a:pt x="233982" y="233741"/>
                  </a:lnTo>
                  <a:lnTo>
                    <a:pt x="238432" y="227668"/>
                  </a:lnTo>
                  <a:lnTo>
                    <a:pt x="240788" y="225584"/>
                  </a:lnTo>
                  <a:lnTo>
                    <a:pt x="245395" y="220485"/>
                  </a:lnTo>
                  <a:lnTo>
                    <a:pt x="247699" y="217584"/>
                  </a:lnTo>
                  <a:lnTo>
                    <a:pt x="257102" y="210559"/>
                  </a:lnTo>
                  <a:lnTo>
                    <a:pt x="262871" y="205166"/>
                  </a:lnTo>
                  <a:lnTo>
                    <a:pt x="278022" y="190360"/>
                  </a:lnTo>
                  <a:lnTo>
                    <a:pt x="281268" y="188528"/>
                  </a:lnTo>
                  <a:lnTo>
                    <a:pt x="284158" y="185188"/>
                  </a:lnTo>
                  <a:lnTo>
                    <a:pt x="286682" y="185051"/>
                  </a:lnTo>
                  <a:lnTo>
                    <a:pt x="287687" y="184654"/>
                  </a:lnTo>
                  <a:lnTo>
                    <a:pt x="290095" y="180915"/>
                  </a:lnTo>
                  <a:lnTo>
                    <a:pt x="293310" y="180319"/>
                  </a:lnTo>
                  <a:lnTo>
                    <a:pt x="298860" y="177659"/>
                  </a:lnTo>
                  <a:lnTo>
                    <a:pt x="302378" y="174999"/>
                  </a:lnTo>
                  <a:lnTo>
                    <a:pt x="304765" y="173617"/>
                  </a:lnTo>
                  <a:lnTo>
                    <a:pt x="310304" y="172633"/>
                  </a:lnTo>
                  <a:lnTo>
                    <a:pt x="317613" y="168853"/>
                  </a:lnTo>
                  <a:lnTo>
                    <a:pt x="320597" y="167869"/>
                  </a:lnTo>
                  <a:lnTo>
                    <a:pt x="325550" y="167534"/>
                  </a:lnTo>
                  <a:lnTo>
                    <a:pt x="327424" y="167094"/>
                  </a:lnTo>
                  <a:lnTo>
                    <a:pt x="337078" y="165984"/>
                  </a:lnTo>
                  <a:lnTo>
                    <a:pt x="342094" y="166947"/>
                  </a:lnTo>
                  <a:lnTo>
                    <a:pt x="349183" y="166424"/>
                  </a:lnTo>
                  <a:lnTo>
                    <a:pt x="355758" y="169146"/>
                  </a:lnTo>
                  <a:lnTo>
                    <a:pt x="363224" y="170204"/>
                  </a:lnTo>
                  <a:lnTo>
                    <a:pt x="366826" y="172811"/>
                  </a:lnTo>
                  <a:lnTo>
                    <a:pt x="369130" y="172759"/>
                  </a:lnTo>
                  <a:lnTo>
                    <a:pt x="370407" y="174130"/>
                  </a:lnTo>
                  <a:lnTo>
                    <a:pt x="373747" y="174717"/>
                  </a:lnTo>
                  <a:lnTo>
                    <a:pt x="376731" y="175031"/>
                  </a:lnTo>
                  <a:lnTo>
                    <a:pt x="380564" y="178120"/>
                  </a:lnTo>
                  <a:lnTo>
                    <a:pt x="384030" y="178758"/>
                  </a:lnTo>
                  <a:lnTo>
                    <a:pt x="385433" y="178706"/>
                  </a:lnTo>
                  <a:lnTo>
                    <a:pt x="385873" y="179418"/>
                  </a:lnTo>
                  <a:lnTo>
                    <a:pt x="388637" y="182141"/>
                  </a:lnTo>
                  <a:lnTo>
                    <a:pt x="392166" y="183837"/>
                  </a:lnTo>
                  <a:lnTo>
                    <a:pt x="398982" y="189543"/>
                  </a:lnTo>
                  <a:lnTo>
                    <a:pt x="403568" y="191763"/>
                  </a:lnTo>
                  <a:lnTo>
                    <a:pt x="409736" y="197323"/>
                  </a:lnTo>
                  <a:lnTo>
                    <a:pt x="412469" y="199344"/>
                  </a:lnTo>
                  <a:lnTo>
                    <a:pt x="417338" y="201512"/>
                  </a:lnTo>
                  <a:lnTo>
                    <a:pt x="418615" y="203407"/>
                  </a:lnTo>
                  <a:lnTo>
                    <a:pt x="424196" y="204737"/>
                  </a:lnTo>
                  <a:lnTo>
                    <a:pt x="426552" y="207386"/>
                  </a:lnTo>
                  <a:lnTo>
                    <a:pt x="434154" y="212475"/>
                  </a:lnTo>
                  <a:lnTo>
                    <a:pt x="438604" y="216150"/>
                  </a:lnTo>
                  <a:lnTo>
                    <a:pt x="445934" y="218359"/>
                  </a:lnTo>
                  <a:lnTo>
                    <a:pt x="450300" y="222977"/>
                  </a:lnTo>
                  <a:lnTo>
                    <a:pt x="452604" y="224024"/>
                  </a:lnTo>
                  <a:lnTo>
                    <a:pt x="457441" y="223993"/>
                  </a:lnTo>
                  <a:lnTo>
                    <a:pt x="458917" y="225396"/>
                  </a:lnTo>
                  <a:lnTo>
                    <a:pt x="461964" y="226767"/>
                  </a:lnTo>
                  <a:lnTo>
                    <a:pt x="466247" y="229291"/>
                  </a:lnTo>
                  <a:lnTo>
                    <a:pt x="468100" y="230034"/>
                  </a:lnTo>
                  <a:lnTo>
                    <a:pt x="471147" y="229364"/>
                  </a:lnTo>
                  <a:lnTo>
                    <a:pt x="474865" y="230903"/>
                  </a:lnTo>
                  <a:lnTo>
                    <a:pt x="478414" y="231364"/>
                  </a:lnTo>
                  <a:lnTo>
                    <a:pt x="483535" y="232924"/>
                  </a:lnTo>
                  <a:lnTo>
                    <a:pt x="502058" y="234704"/>
                  </a:lnTo>
                  <a:lnTo>
                    <a:pt x="507481" y="235029"/>
                  </a:lnTo>
                  <a:lnTo>
                    <a:pt x="514633" y="232694"/>
                  </a:lnTo>
                  <a:lnTo>
                    <a:pt x="516612" y="232568"/>
                  </a:lnTo>
                  <a:lnTo>
                    <a:pt x="521512" y="232893"/>
                  </a:lnTo>
                  <a:lnTo>
                    <a:pt x="524413" y="232694"/>
                  </a:lnTo>
                  <a:lnTo>
                    <a:pt x="529983" y="229940"/>
                  </a:lnTo>
                  <a:lnTo>
                    <a:pt x="533208" y="230579"/>
                  </a:lnTo>
                  <a:lnTo>
                    <a:pt x="537282" y="229385"/>
                  </a:lnTo>
                  <a:lnTo>
                    <a:pt x="538475" y="229249"/>
                  </a:lnTo>
                  <a:lnTo>
                    <a:pt x="541302" y="227333"/>
                  </a:lnTo>
                  <a:lnTo>
                    <a:pt x="543459" y="226862"/>
                  </a:lnTo>
                  <a:lnTo>
                    <a:pt x="550046" y="226757"/>
                  </a:lnTo>
                  <a:lnTo>
                    <a:pt x="554339" y="225312"/>
                  </a:lnTo>
                  <a:lnTo>
                    <a:pt x="559270" y="225281"/>
                  </a:lnTo>
                  <a:lnTo>
                    <a:pt x="561469" y="224056"/>
                  </a:lnTo>
                  <a:lnTo>
                    <a:pt x="562998" y="223501"/>
                  </a:lnTo>
                  <a:lnTo>
                    <a:pt x="568736" y="223396"/>
                  </a:lnTo>
                  <a:lnTo>
                    <a:pt x="571783" y="220757"/>
                  </a:lnTo>
                  <a:lnTo>
                    <a:pt x="577940" y="217710"/>
                  </a:lnTo>
                  <a:lnTo>
                    <a:pt x="580066" y="215291"/>
                  </a:lnTo>
                  <a:lnTo>
                    <a:pt x="583940" y="215030"/>
                  </a:lnTo>
                  <a:lnTo>
                    <a:pt x="586024" y="212967"/>
                  </a:lnTo>
                  <a:lnTo>
                    <a:pt x="590076" y="211899"/>
                  </a:lnTo>
                  <a:lnTo>
                    <a:pt x="592934" y="209637"/>
                  </a:lnTo>
                  <a:lnTo>
                    <a:pt x="599280" y="208737"/>
                  </a:lnTo>
                  <a:lnTo>
                    <a:pt x="601573" y="207396"/>
                  </a:lnTo>
                  <a:lnTo>
                    <a:pt x="603269" y="204444"/>
                  </a:lnTo>
                  <a:lnTo>
                    <a:pt x="607133" y="202339"/>
                  </a:lnTo>
                  <a:lnTo>
                    <a:pt x="609950" y="198925"/>
                  </a:lnTo>
                  <a:lnTo>
                    <a:pt x="616619" y="196779"/>
                  </a:lnTo>
                  <a:lnTo>
                    <a:pt x="618714" y="195030"/>
                  </a:lnTo>
                  <a:lnTo>
                    <a:pt x="621949" y="193805"/>
                  </a:lnTo>
                  <a:lnTo>
                    <a:pt x="622588" y="193334"/>
                  </a:lnTo>
                  <a:lnTo>
                    <a:pt x="626473" y="192465"/>
                  </a:lnTo>
                  <a:lnTo>
                    <a:pt x="628808" y="190549"/>
                  </a:lnTo>
                  <a:lnTo>
                    <a:pt x="633195" y="186371"/>
                  </a:lnTo>
                  <a:lnTo>
                    <a:pt x="635247" y="184130"/>
                  </a:lnTo>
                  <a:lnTo>
                    <a:pt x="638964" y="183680"/>
                  </a:lnTo>
                  <a:lnTo>
                    <a:pt x="639310" y="183313"/>
                  </a:lnTo>
                  <a:lnTo>
                    <a:pt x="639760" y="179952"/>
                  </a:lnTo>
                  <a:lnTo>
                    <a:pt x="646378" y="176570"/>
                  </a:lnTo>
                  <a:lnTo>
                    <a:pt x="647310" y="174664"/>
                  </a:lnTo>
                  <a:lnTo>
                    <a:pt x="651896" y="172225"/>
                  </a:lnTo>
                  <a:lnTo>
                    <a:pt x="654199" y="169335"/>
                  </a:lnTo>
                  <a:lnTo>
                    <a:pt x="657435" y="167031"/>
                  </a:lnTo>
                  <a:lnTo>
                    <a:pt x="658733" y="163890"/>
                  </a:lnTo>
                  <a:lnTo>
                    <a:pt x="660314" y="162173"/>
                  </a:lnTo>
                  <a:lnTo>
                    <a:pt x="663623" y="161209"/>
                  </a:lnTo>
                  <a:lnTo>
                    <a:pt x="664199" y="160591"/>
                  </a:lnTo>
                  <a:lnTo>
                    <a:pt x="666168" y="156906"/>
                  </a:lnTo>
                  <a:lnTo>
                    <a:pt x="668607" y="154476"/>
                  </a:lnTo>
                  <a:lnTo>
                    <a:pt x="670387" y="150634"/>
                  </a:lnTo>
                  <a:lnTo>
                    <a:pt x="673707" y="148257"/>
                  </a:lnTo>
                  <a:lnTo>
                    <a:pt x="675372" y="144875"/>
                  </a:lnTo>
                  <a:lnTo>
                    <a:pt x="679654" y="140634"/>
                  </a:lnTo>
                  <a:lnTo>
                    <a:pt x="680994" y="138592"/>
                  </a:lnTo>
                  <a:lnTo>
                    <a:pt x="681424" y="134718"/>
                  </a:lnTo>
                  <a:lnTo>
                    <a:pt x="681926" y="133629"/>
                  </a:lnTo>
                  <a:lnTo>
                    <a:pt x="683884" y="132205"/>
                  </a:lnTo>
                  <a:lnTo>
                    <a:pt x="684534" y="131367"/>
                  </a:lnTo>
                  <a:lnTo>
                    <a:pt x="686377" y="127535"/>
                  </a:lnTo>
                  <a:lnTo>
                    <a:pt x="689298" y="125755"/>
                  </a:lnTo>
                  <a:lnTo>
                    <a:pt x="692345" y="119912"/>
                  </a:lnTo>
                  <a:lnTo>
                    <a:pt x="694146" y="117190"/>
                  </a:lnTo>
                  <a:lnTo>
                    <a:pt x="698366" y="114300"/>
                  </a:lnTo>
                  <a:lnTo>
                    <a:pt x="698921" y="109912"/>
                  </a:lnTo>
                  <a:lnTo>
                    <a:pt x="699402" y="109012"/>
                  </a:lnTo>
                  <a:lnTo>
                    <a:pt x="702229" y="105871"/>
                  </a:lnTo>
                  <a:lnTo>
                    <a:pt x="703643" y="103358"/>
                  </a:lnTo>
                  <a:lnTo>
                    <a:pt x="702879" y="98740"/>
                  </a:lnTo>
                  <a:lnTo>
                    <a:pt x="703193" y="97442"/>
                  </a:lnTo>
                  <a:lnTo>
                    <a:pt x="705266" y="94039"/>
                  </a:lnTo>
                  <a:lnTo>
                    <a:pt x="706146" y="91777"/>
                  </a:lnTo>
                  <a:lnTo>
                    <a:pt x="705151" y="88499"/>
                  </a:lnTo>
                  <a:lnTo>
                    <a:pt x="705612" y="87159"/>
                  </a:lnTo>
                  <a:lnTo>
                    <a:pt x="706407" y="85620"/>
                  </a:lnTo>
                  <a:lnTo>
                    <a:pt x="707214" y="80248"/>
                  </a:lnTo>
                  <a:lnTo>
                    <a:pt x="707706" y="78364"/>
                  </a:lnTo>
                  <a:lnTo>
                    <a:pt x="711234" y="73725"/>
                  </a:lnTo>
                  <a:lnTo>
                    <a:pt x="710816" y="70175"/>
                  </a:lnTo>
                  <a:lnTo>
                    <a:pt x="710983" y="66092"/>
                  </a:lnTo>
                  <a:lnTo>
                    <a:pt x="710554" y="65285"/>
                  </a:lnTo>
                  <a:lnTo>
                    <a:pt x="712931" y="62375"/>
                  </a:lnTo>
                  <a:lnTo>
                    <a:pt x="712910" y="59495"/>
                  </a:lnTo>
                  <a:lnTo>
                    <a:pt x="713528" y="53715"/>
                  </a:lnTo>
                  <a:lnTo>
                    <a:pt x="714135" y="50689"/>
                  </a:lnTo>
                  <a:lnTo>
                    <a:pt x="712480" y="46752"/>
                  </a:lnTo>
                  <a:lnTo>
                    <a:pt x="714114" y="40019"/>
                  </a:lnTo>
                  <a:lnTo>
                    <a:pt x="713004" y="35674"/>
                  </a:lnTo>
                  <a:lnTo>
                    <a:pt x="708857" y="29140"/>
                  </a:lnTo>
                  <a:lnTo>
                    <a:pt x="708303" y="24250"/>
                  </a:lnTo>
                  <a:lnTo>
                    <a:pt x="705329" y="18198"/>
                  </a:lnTo>
                  <a:lnTo>
                    <a:pt x="702837" y="15444"/>
                  </a:lnTo>
                  <a:lnTo>
                    <a:pt x="702680" y="11570"/>
                  </a:lnTo>
                  <a:lnTo>
                    <a:pt x="698847" y="5706"/>
                  </a:lnTo>
                  <a:lnTo>
                    <a:pt x="697580" y="2439"/>
                  </a:lnTo>
                  <a:lnTo>
                    <a:pt x="695078" y="0"/>
                  </a:lnTo>
                  <a:close/>
                </a:path>
              </a:pathLst>
            </a:custGeom>
            <a:solidFill>
              <a:srgbClr val="D3C9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8894515" y="7742815"/>
              <a:ext cx="13970" cy="36195"/>
            </a:xfrm>
            <a:custGeom>
              <a:avLst/>
              <a:gdLst/>
              <a:ahLst/>
              <a:cxnLst/>
              <a:rect l="l" t="t" r="r" b="b"/>
              <a:pathLst>
                <a:path w="13969" h="36195">
                  <a:moveTo>
                    <a:pt x="2286" y="5384"/>
                  </a:moveTo>
                  <a:lnTo>
                    <a:pt x="2197" y="3314"/>
                  </a:lnTo>
                  <a:lnTo>
                    <a:pt x="1460" y="1498"/>
                  </a:lnTo>
                  <a:lnTo>
                    <a:pt x="0" y="0"/>
                  </a:lnTo>
                  <a:lnTo>
                    <a:pt x="546" y="1892"/>
                  </a:lnTo>
                  <a:lnTo>
                    <a:pt x="812" y="3886"/>
                  </a:lnTo>
                  <a:lnTo>
                    <a:pt x="2286" y="5384"/>
                  </a:lnTo>
                  <a:close/>
                </a:path>
                <a:path w="13969" h="36195">
                  <a:moveTo>
                    <a:pt x="4064" y="9880"/>
                  </a:moveTo>
                  <a:lnTo>
                    <a:pt x="4013" y="8166"/>
                  </a:lnTo>
                  <a:lnTo>
                    <a:pt x="2997" y="6845"/>
                  </a:lnTo>
                  <a:lnTo>
                    <a:pt x="2324" y="5372"/>
                  </a:lnTo>
                  <a:lnTo>
                    <a:pt x="2336" y="7086"/>
                  </a:lnTo>
                  <a:lnTo>
                    <a:pt x="2667" y="8699"/>
                  </a:lnTo>
                  <a:lnTo>
                    <a:pt x="4064" y="9880"/>
                  </a:lnTo>
                  <a:close/>
                </a:path>
                <a:path w="13969" h="36195">
                  <a:moveTo>
                    <a:pt x="9194" y="22910"/>
                  </a:moveTo>
                  <a:lnTo>
                    <a:pt x="6692" y="19227"/>
                  </a:lnTo>
                  <a:lnTo>
                    <a:pt x="7137" y="14414"/>
                  </a:lnTo>
                  <a:lnTo>
                    <a:pt x="4521" y="10756"/>
                  </a:lnTo>
                  <a:lnTo>
                    <a:pt x="5702" y="14376"/>
                  </a:lnTo>
                  <a:lnTo>
                    <a:pt x="5537" y="18415"/>
                  </a:lnTo>
                  <a:lnTo>
                    <a:pt x="8305" y="22136"/>
                  </a:lnTo>
                  <a:lnTo>
                    <a:pt x="8547" y="22720"/>
                  </a:lnTo>
                  <a:lnTo>
                    <a:pt x="9194" y="22910"/>
                  </a:lnTo>
                  <a:close/>
                </a:path>
                <a:path w="13969" h="36195">
                  <a:moveTo>
                    <a:pt x="13576" y="33743"/>
                  </a:moveTo>
                  <a:lnTo>
                    <a:pt x="13284" y="33261"/>
                  </a:lnTo>
                  <a:lnTo>
                    <a:pt x="11493" y="32029"/>
                  </a:lnTo>
                  <a:lnTo>
                    <a:pt x="10782" y="30378"/>
                  </a:lnTo>
                  <a:lnTo>
                    <a:pt x="11303" y="27787"/>
                  </a:lnTo>
                  <a:lnTo>
                    <a:pt x="10502" y="27444"/>
                  </a:lnTo>
                  <a:lnTo>
                    <a:pt x="9321" y="30175"/>
                  </a:lnTo>
                  <a:lnTo>
                    <a:pt x="10160" y="32740"/>
                  </a:lnTo>
                  <a:lnTo>
                    <a:pt x="11125" y="35280"/>
                  </a:lnTo>
                  <a:lnTo>
                    <a:pt x="12319" y="35928"/>
                  </a:lnTo>
                  <a:lnTo>
                    <a:pt x="12319" y="34594"/>
                  </a:lnTo>
                  <a:lnTo>
                    <a:pt x="13576" y="33743"/>
                  </a:lnTo>
                  <a:close/>
                </a:path>
              </a:pathLst>
            </a:custGeom>
            <a:solidFill>
              <a:srgbClr val="D5CB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8566764" y="7755414"/>
              <a:ext cx="344805" cy="217170"/>
            </a:xfrm>
            <a:custGeom>
              <a:avLst/>
              <a:gdLst/>
              <a:ahLst/>
              <a:cxnLst/>
              <a:rect l="l" t="t" r="r" b="b"/>
              <a:pathLst>
                <a:path w="344805" h="217170">
                  <a:moveTo>
                    <a:pt x="100960" y="209550"/>
                  </a:moveTo>
                  <a:lnTo>
                    <a:pt x="100593" y="209550"/>
                  </a:lnTo>
                  <a:lnTo>
                    <a:pt x="96792" y="212090"/>
                  </a:lnTo>
                  <a:lnTo>
                    <a:pt x="101420" y="212090"/>
                  </a:lnTo>
                  <a:lnTo>
                    <a:pt x="103043" y="213360"/>
                  </a:lnTo>
                  <a:lnTo>
                    <a:pt x="107933" y="214630"/>
                  </a:lnTo>
                  <a:lnTo>
                    <a:pt x="111211" y="215900"/>
                  </a:lnTo>
                  <a:lnTo>
                    <a:pt x="118404" y="217170"/>
                  </a:lnTo>
                  <a:lnTo>
                    <a:pt x="133618" y="217170"/>
                  </a:lnTo>
                  <a:lnTo>
                    <a:pt x="128017" y="214630"/>
                  </a:lnTo>
                  <a:lnTo>
                    <a:pt x="117923" y="214630"/>
                  </a:lnTo>
                  <a:lnTo>
                    <a:pt x="110069" y="213360"/>
                  </a:lnTo>
                  <a:lnTo>
                    <a:pt x="105567" y="212090"/>
                  </a:lnTo>
                  <a:lnTo>
                    <a:pt x="100960" y="209550"/>
                  </a:lnTo>
                  <a:close/>
                </a:path>
                <a:path w="344805" h="217170">
                  <a:moveTo>
                    <a:pt x="168267" y="210820"/>
                  </a:moveTo>
                  <a:lnTo>
                    <a:pt x="158330" y="210820"/>
                  </a:lnTo>
                  <a:lnTo>
                    <a:pt x="157063" y="212090"/>
                  </a:lnTo>
                  <a:lnTo>
                    <a:pt x="153230" y="213360"/>
                  </a:lnTo>
                  <a:lnTo>
                    <a:pt x="143283" y="213360"/>
                  </a:lnTo>
                  <a:lnTo>
                    <a:pt x="137336" y="214630"/>
                  </a:lnTo>
                  <a:lnTo>
                    <a:pt x="133618" y="217170"/>
                  </a:lnTo>
                  <a:lnTo>
                    <a:pt x="134152" y="217170"/>
                  </a:lnTo>
                  <a:lnTo>
                    <a:pt x="141566" y="215900"/>
                  </a:lnTo>
                  <a:lnTo>
                    <a:pt x="145074" y="215900"/>
                  </a:lnTo>
                  <a:lnTo>
                    <a:pt x="151492" y="214630"/>
                  </a:lnTo>
                  <a:lnTo>
                    <a:pt x="163523" y="214630"/>
                  </a:lnTo>
                  <a:lnTo>
                    <a:pt x="168267" y="210820"/>
                  </a:lnTo>
                  <a:close/>
                </a:path>
                <a:path w="344805" h="217170">
                  <a:moveTo>
                    <a:pt x="157660" y="214630"/>
                  </a:moveTo>
                  <a:lnTo>
                    <a:pt x="151492" y="214630"/>
                  </a:lnTo>
                  <a:lnTo>
                    <a:pt x="154487" y="215900"/>
                  </a:lnTo>
                  <a:lnTo>
                    <a:pt x="157660" y="214630"/>
                  </a:lnTo>
                  <a:close/>
                </a:path>
                <a:path w="344805" h="217170">
                  <a:moveTo>
                    <a:pt x="163523" y="214630"/>
                  </a:moveTo>
                  <a:lnTo>
                    <a:pt x="158016" y="214630"/>
                  </a:lnTo>
                  <a:lnTo>
                    <a:pt x="161188" y="215900"/>
                  </a:lnTo>
                  <a:lnTo>
                    <a:pt x="163523" y="214630"/>
                  </a:lnTo>
                  <a:close/>
                </a:path>
                <a:path w="344805" h="217170">
                  <a:moveTo>
                    <a:pt x="2240" y="154940"/>
                  </a:moveTo>
                  <a:lnTo>
                    <a:pt x="0" y="154940"/>
                  </a:lnTo>
                  <a:lnTo>
                    <a:pt x="146" y="156210"/>
                  </a:lnTo>
                  <a:lnTo>
                    <a:pt x="1214" y="156210"/>
                  </a:lnTo>
                  <a:lnTo>
                    <a:pt x="4502" y="157480"/>
                  </a:lnTo>
                  <a:lnTo>
                    <a:pt x="6816" y="157480"/>
                  </a:lnTo>
                  <a:lnTo>
                    <a:pt x="10418" y="161290"/>
                  </a:lnTo>
                  <a:lnTo>
                    <a:pt x="12669" y="161290"/>
                  </a:lnTo>
                  <a:lnTo>
                    <a:pt x="18816" y="165100"/>
                  </a:lnTo>
                  <a:lnTo>
                    <a:pt x="31067" y="173990"/>
                  </a:lnTo>
                  <a:lnTo>
                    <a:pt x="34417" y="177800"/>
                  </a:lnTo>
                  <a:lnTo>
                    <a:pt x="41307" y="180340"/>
                  </a:lnTo>
                  <a:lnTo>
                    <a:pt x="42825" y="182880"/>
                  </a:lnTo>
                  <a:lnTo>
                    <a:pt x="48344" y="186690"/>
                  </a:lnTo>
                  <a:lnTo>
                    <a:pt x="52270" y="187960"/>
                  </a:lnTo>
                  <a:lnTo>
                    <a:pt x="58689" y="193040"/>
                  </a:lnTo>
                  <a:lnTo>
                    <a:pt x="70940" y="200660"/>
                  </a:lnTo>
                  <a:lnTo>
                    <a:pt x="75547" y="201930"/>
                  </a:lnTo>
                  <a:lnTo>
                    <a:pt x="80322" y="205740"/>
                  </a:lnTo>
                  <a:lnTo>
                    <a:pt x="81651" y="205740"/>
                  </a:lnTo>
                  <a:lnTo>
                    <a:pt x="86531" y="207010"/>
                  </a:lnTo>
                  <a:lnTo>
                    <a:pt x="89327" y="208280"/>
                  </a:lnTo>
                  <a:lnTo>
                    <a:pt x="94468" y="212090"/>
                  </a:lnTo>
                  <a:lnTo>
                    <a:pt x="96771" y="213360"/>
                  </a:lnTo>
                  <a:lnTo>
                    <a:pt x="101420" y="212090"/>
                  </a:lnTo>
                  <a:lnTo>
                    <a:pt x="96792" y="212090"/>
                  </a:lnTo>
                  <a:lnTo>
                    <a:pt x="94217" y="209550"/>
                  </a:lnTo>
                  <a:lnTo>
                    <a:pt x="88793" y="205740"/>
                  </a:lnTo>
                  <a:lnTo>
                    <a:pt x="86479" y="204470"/>
                  </a:lnTo>
                  <a:lnTo>
                    <a:pt x="81442" y="204470"/>
                  </a:lnTo>
                  <a:lnTo>
                    <a:pt x="79589" y="203200"/>
                  </a:lnTo>
                  <a:lnTo>
                    <a:pt x="76866" y="200660"/>
                  </a:lnTo>
                  <a:lnTo>
                    <a:pt x="75034" y="198120"/>
                  </a:lnTo>
                  <a:lnTo>
                    <a:pt x="69432" y="198120"/>
                  </a:lnTo>
                  <a:lnTo>
                    <a:pt x="67160" y="195580"/>
                  </a:lnTo>
                  <a:lnTo>
                    <a:pt x="60699" y="191770"/>
                  </a:lnTo>
                  <a:lnTo>
                    <a:pt x="57254" y="189230"/>
                  </a:lnTo>
                  <a:lnTo>
                    <a:pt x="53987" y="185420"/>
                  </a:lnTo>
                  <a:lnTo>
                    <a:pt x="50040" y="185420"/>
                  </a:lnTo>
                  <a:lnTo>
                    <a:pt x="43590" y="180340"/>
                  </a:lnTo>
                  <a:lnTo>
                    <a:pt x="37936" y="177800"/>
                  </a:lnTo>
                  <a:lnTo>
                    <a:pt x="33266" y="172720"/>
                  </a:lnTo>
                  <a:lnTo>
                    <a:pt x="33025" y="172720"/>
                  </a:lnTo>
                  <a:lnTo>
                    <a:pt x="28805" y="170180"/>
                  </a:lnTo>
                  <a:lnTo>
                    <a:pt x="25800" y="167640"/>
                  </a:lnTo>
                  <a:lnTo>
                    <a:pt x="19622" y="163830"/>
                  </a:lnTo>
                  <a:lnTo>
                    <a:pt x="17612" y="161290"/>
                  </a:lnTo>
                  <a:lnTo>
                    <a:pt x="14784" y="160020"/>
                  </a:lnTo>
                  <a:lnTo>
                    <a:pt x="13800" y="160020"/>
                  </a:lnTo>
                  <a:lnTo>
                    <a:pt x="9978" y="158750"/>
                  </a:lnTo>
                  <a:lnTo>
                    <a:pt x="7245" y="156210"/>
                  </a:lnTo>
                  <a:lnTo>
                    <a:pt x="2240" y="154940"/>
                  </a:lnTo>
                  <a:close/>
                </a:path>
                <a:path w="344805" h="217170">
                  <a:moveTo>
                    <a:pt x="194182" y="207010"/>
                  </a:moveTo>
                  <a:lnTo>
                    <a:pt x="173293" y="207010"/>
                  </a:lnTo>
                  <a:lnTo>
                    <a:pt x="171083" y="208280"/>
                  </a:lnTo>
                  <a:lnTo>
                    <a:pt x="166382" y="210820"/>
                  </a:lnTo>
                  <a:lnTo>
                    <a:pt x="171293" y="210820"/>
                  </a:lnTo>
                  <a:lnTo>
                    <a:pt x="178130" y="209550"/>
                  </a:lnTo>
                  <a:lnTo>
                    <a:pt x="182172" y="209550"/>
                  </a:lnTo>
                  <a:lnTo>
                    <a:pt x="186266" y="208280"/>
                  </a:lnTo>
                  <a:lnTo>
                    <a:pt x="192392" y="208280"/>
                  </a:lnTo>
                  <a:lnTo>
                    <a:pt x="194182" y="207010"/>
                  </a:lnTo>
                  <a:close/>
                </a:path>
                <a:path w="344805" h="217170">
                  <a:moveTo>
                    <a:pt x="192392" y="208280"/>
                  </a:moveTo>
                  <a:lnTo>
                    <a:pt x="186266" y="208280"/>
                  </a:lnTo>
                  <a:lnTo>
                    <a:pt x="190601" y="209550"/>
                  </a:lnTo>
                  <a:lnTo>
                    <a:pt x="192392" y="208280"/>
                  </a:lnTo>
                  <a:close/>
                </a:path>
                <a:path w="344805" h="217170">
                  <a:moveTo>
                    <a:pt x="185345" y="205740"/>
                  </a:moveTo>
                  <a:lnTo>
                    <a:pt x="180821" y="207010"/>
                  </a:lnTo>
                  <a:lnTo>
                    <a:pt x="187418" y="207010"/>
                  </a:lnTo>
                  <a:lnTo>
                    <a:pt x="185345" y="205740"/>
                  </a:lnTo>
                  <a:close/>
                </a:path>
                <a:path w="344805" h="217170">
                  <a:moveTo>
                    <a:pt x="210621" y="195580"/>
                  </a:moveTo>
                  <a:lnTo>
                    <a:pt x="207763" y="198120"/>
                  </a:lnTo>
                  <a:lnTo>
                    <a:pt x="200548" y="201930"/>
                  </a:lnTo>
                  <a:lnTo>
                    <a:pt x="198423" y="204470"/>
                  </a:lnTo>
                  <a:lnTo>
                    <a:pt x="191009" y="204470"/>
                  </a:lnTo>
                  <a:lnTo>
                    <a:pt x="187418" y="207010"/>
                  </a:lnTo>
                  <a:lnTo>
                    <a:pt x="199302" y="207010"/>
                  </a:lnTo>
                  <a:lnTo>
                    <a:pt x="200161" y="205740"/>
                  </a:lnTo>
                  <a:lnTo>
                    <a:pt x="202433" y="203200"/>
                  </a:lnTo>
                  <a:lnTo>
                    <a:pt x="204496" y="201930"/>
                  </a:lnTo>
                  <a:lnTo>
                    <a:pt x="208370" y="200660"/>
                  </a:lnTo>
                  <a:lnTo>
                    <a:pt x="209333" y="199390"/>
                  </a:lnTo>
                  <a:lnTo>
                    <a:pt x="212925" y="198120"/>
                  </a:lnTo>
                  <a:lnTo>
                    <a:pt x="215344" y="196850"/>
                  </a:lnTo>
                  <a:lnTo>
                    <a:pt x="212422" y="196850"/>
                  </a:lnTo>
                  <a:lnTo>
                    <a:pt x="210621" y="195580"/>
                  </a:lnTo>
                  <a:close/>
                </a:path>
                <a:path w="344805" h="217170">
                  <a:moveTo>
                    <a:pt x="221731" y="193040"/>
                  </a:moveTo>
                  <a:lnTo>
                    <a:pt x="215239" y="193040"/>
                  </a:lnTo>
                  <a:lnTo>
                    <a:pt x="212422" y="196850"/>
                  </a:lnTo>
                  <a:lnTo>
                    <a:pt x="215344" y="196850"/>
                  </a:lnTo>
                  <a:lnTo>
                    <a:pt x="219166" y="195580"/>
                  </a:lnTo>
                  <a:lnTo>
                    <a:pt x="220171" y="194310"/>
                  </a:lnTo>
                  <a:lnTo>
                    <a:pt x="221731" y="193040"/>
                  </a:lnTo>
                  <a:close/>
                </a:path>
                <a:path w="344805" h="217170">
                  <a:moveTo>
                    <a:pt x="271007" y="161290"/>
                  </a:moveTo>
                  <a:lnTo>
                    <a:pt x="268808" y="161290"/>
                  </a:lnTo>
                  <a:lnTo>
                    <a:pt x="268211" y="162560"/>
                  </a:lnTo>
                  <a:lnTo>
                    <a:pt x="268232" y="165100"/>
                  </a:lnTo>
                  <a:lnTo>
                    <a:pt x="264023" y="165100"/>
                  </a:lnTo>
                  <a:lnTo>
                    <a:pt x="263238" y="167640"/>
                  </a:lnTo>
                  <a:lnTo>
                    <a:pt x="260107" y="167640"/>
                  </a:lnTo>
                  <a:lnTo>
                    <a:pt x="260054" y="168910"/>
                  </a:lnTo>
                  <a:lnTo>
                    <a:pt x="256630" y="172720"/>
                  </a:lnTo>
                  <a:lnTo>
                    <a:pt x="252379" y="173990"/>
                  </a:lnTo>
                  <a:lnTo>
                    <a:pt x="246557" y="176530"/>
                  </a:lnTo>
                  <a:lnTo>
                    <a:pt x="244023" y="177800"/>
                  </a:lnTo>
                  <a:lnTo>
                    <a:pt x="240359" y="179070"/>
                  </a:lnTo>
                  <a:lnTo>
                    <a:pt x="239961" y="179070"/>
                  </a:lnTo>
                  <a:lnTo>
                    <a:pt x="238233" y="181610"/>
                  </a:lnTo>
                  <a:lnTo>
                    <a:pt x="236924" y="182880"/>
                  </a:lnTo>
                  <a:lnTo>
                    <a:pt x="234108" y="182880"/>
                  </a:lnTo>
                  <a:lnTo>
                    <a:pt x="232924" y="184150"/>
                  </a:lnTo>
                  <a:lnTo>
                    <a:pt x="230610" y="189230"/>
                  </a:lnTo>
                  <a:lnTo>
                    <a:pt x="226589" y="189230"/>
                  </a:lnTo>
                  <a:lnTo>
                    <a:pt x="222328" y="190500"/>
                  </a:lnTo>
                  <a:lnTo>
                    <a:pt x="221815" y="190500"/>
                  </a:lnTo>
                  <a:lnTo>
                    <a:pt x="219281" y="193040"/>
                  </a:lnTo>
                  <a:lnTo>
                    <a:pt x="227616" y="193040"/>
                  </a:lnTo>
                  <a:lnTo>
                    <a:pt x="230642" y="190500"/>
                  </a:lnTo>
                  <a:lnTo>
                    <a:pt x="236621" y="184150"/>
                  </a:lnTo>
                  <a:lnTo>
                    <a:pt x="240851" y="181610"/>
                  </a:lnTo>
                  <a:lnTo>
                    <a:pt x="247783" y="177800"/>
                  </a:lnTo>
                  <a:lnTo>
                    <a:pt x="250798" y="176530"/>
                  </a:lnTo>
                  <a:lnTo>
                    <a:pt x="255981" y="175260"/>
                  </a:lnTo>
                  <a:lnTo>
                    <a:pt x="257678" y="173990"/>
                  </a:lnTo>
                  <a:lnTo>
                    <a:pt x="258735" y="171450"/>
                  </a:lnTo>
                  <a:lnTo>
                    <a:pt x="262232" y="168910"/>
                  </a:lnTo>
                  <a:lnTo>
                    <a:pt x="264819" y="166370"/>
                  </a:lnTo>
                  <a:lnTo>
                    <a:pt x="267918" y="166370"/>
                  </a:lnTo>
                  <a:lnTo>
                    <a:pt x="268986" y="165100"/>
                  </a:lnTo>
                  <a:lnTo>
                    <a:pt x="270379" y="162560"/>
                  </a:lnTo>
                  <a:lnTo>
                    <a:pt x="271007" y="161290"/>
                  </a:lnTo>
                  <a:close/>
                </a:path>
                <a:path w="344805" h="217170">
                  <a:moveTo>
                    <a:pt x="267918" y="166370"/>
                  </a:moveTo>
                  <a:lnTo>
                    <a:pt x="264819" y="166370"/>
                  </a:lnTo>
                  <a:lnTo>
                    <a:pt x="265897" y="167640"/>
                  </a:lnTo>
                  <a:lnTo>
                    <a:pt x="267918" y="166370"/>
                  </a:lnTo>
                  <a:close/>
                </a:path>
                <a:path w="344805" h="217170">
                  <a:moveTo>
                    <a:pt x="343296" y="21830"/>
                  </a:moveTo>
                  <a:lnTo>
                    <a:pt x="341110" y="27940"/>
                  </a:lnTo>
                  <a:lnTo>
                    <a:pt x="341298" y="29210"/>
                  </a:lnTo>
                  <a:lnTo>
                    <a:pt x="342324" y="30480"/>
                  </a:lnTo>
                  <a:lnTo>
                    <a:pt x="342659" y="31750"/>
                  </a:lnTo>
                  <a:lnTo>
                    <a:pt x="341361" y="34290"/>
                  </a:lnTo>
                  <a:lnTo>
                    <a:pt x="342188" y="36830"/>
                  </a:lnTo>
                  <a:lnTo>
                    <a:pt x="341361" y="41910"/>
                  </a:lnTo>
                  <a:lnTo>
                    <a:pt x="339947" y="44450"/>
                  </a:lnTo>
                  <a:lnTo>
                    <a:pt x="339246" y="48260"/>
                  </a:lnTo>
                  <a:lnTo>
                    <a:pt x="339298" y="50800"/>
                  </a:lnTo>
                  <a:lnTo>
                    <a:pt x="339654" y="54610"/>
                  </a:lnTo>
                  <a:lnTo>
                    <a:pt x="339026" y="55880"/>
                  </a:lnTo>
                  <a:lnTo>
                    <a:pt x="335853" y="59690"/>
                  </a:lnTo>
                  <a:lnTo>
                    <a:pt x="336157" y="63500"/>
                  </a:lnTo>
                  <a:lnTo>
                    <a:pt x="334293" y="68580"/>
                  </a:lnTo>
                  <a:lnTo>
                    <a:pt x="334000" y="71120"/>
                  </a:lnTo>
                  <a:lnTo>
                    <a:pt x="334565" y="74930"/>
                  </a:lnTo>
                  <a:lnTo>
                    <a:pt x="333194" y="76200"/>
                  </a:lnTo>
                  <a:lnTo>
                    <a:pt x="331843" y="78740"/>
                  </a:lnTo>
                  <a:lnTo>
                    <a:pt x="331581" y="80010"/>
                  </a:lnTo>
                  <a:lnTo>
                    <a:pt x="332502" y="83820"/>
                  </a:lnTo>
                  <a:lnTo>
                    <a:pt x="331215" y="87630"/>
                  </a:lnTo>
                  <a:lnTo>
                    <a:pt x="327759" y="90170"/>
                  </a:lnTo>
                  <a:lnTo>
                    <a:pt x="327435" y="91440"/>
                  </a:lnTo>
                  <a:lnTo>
                    <a:pt x="327686" y="93980"/>
                  </a:lnTo>
                  <a:lnTo>
                    <a:pt x="327319" y="95250"/>
                  </a:lnTo>
                  <a:lnTo>
                    <a:pt x="324471" y="96520"/>
                  </a:lnTo>
                  <a:lnTo>
                    <a:pt x="323351" y="97790"/>
                  </a:lnTo>
                  <a:lnTo>
                    <a:pt x="321361" y="101600"/>
                  </a:lnTo>
                  <a:lnTo>
                    <a:pt x="320168" y="101600"/>
                  </a:lnTo>
                  <a:lnTo>
                    <a:pt x="319278" y="105410"/>
                  </a:lnTo>
                  <a:lnTo>
                    <a:pt x="318388" y="106680"/>
                  </a:lnTo>
                  <a:lnTo>
                    <a:pt x="316116" y="107950"/>
                  </a:lnTo>
                  <a:lnTo>
                    <a:pt x="314367" y="110490"/>
                  </a:lnTo>
                  <a:lnTo>
                    <a:pt x="313278" y="113030"/>
                  </a:lnTo>
                  <a:lnTo>
                    <a:pt x="310702" y="114300"/>
                  </a:lnTo>
                  <a:lnTo>
                    <a:pt x="310021" y="115570"/>
                  </a:lnTo>
                  <a:lnTo>
                    <a:pt x="310493" y="118110"/>
                  </a:lnTo>
                  <a:lnTo>
                    <a:pt x="308744" y="120650"/>
                  </a:lnTo>
                  <a:lnTo>
                    <a:pt x="307173" y="123190"/>
                  </a:lnTo>
                  <a:lnTo>
                    <a:pt x="305194" y="123190"/>
                  </a:lnTo>
                  <a:lnTo>
                    <a:pt x="303980" y="127000"/>
                  </a:lnTo>
                  <a:lnTo>
                    <a:pt x="302692" y="129540"/>
                  </a:lnTo>
                  <a:lnTo>
                    <a:pt x="300263" y="129540"/>
                  </a:lnTo>
                  <a:lnTo>
                    <a:pt x="299917" y="130810"/>
                  </a:lnTo>
                  <a:lnTo>
                    <a:pt x="298252" y="134620"/>
                  </a:lnTo>
                  <a:lnTo>
                    <a:pt x="295666" y="137160"/>
                  </a:lnTo>
                  <a:lnTo>
                    <a:pt x="293163" y="142240"/>
                  </a:lnTo>
                  <a:lnTo>
                    <a:pt x="291603" y="142240"/>
                  </a:lnTo>
                  <a:lnTo>
                    <a:pt x="288682" y="143510"/>
                  </a:lnTo>
                  <a:lnTo>
                    <a:pt x="287729" y="143510"/>
                  </a:lnTo>
                  <a:lnTo>
                    <a:pt x="287383" y="147320"/>
                  </a:lnTo>
                  <a:lnTo>
                    <a:pt x="286577" y="148590"/>
                  </a:lnTo>
                  <a:lnTo>
                    <a:pt x="283206" y="149860"/>
                  </a:lnTo>
                  <a:lnTo>
                    <a:pt x="281687" y="152400"/>
                  </a:lnTo>
                  <a:lnTo>
                    <a:pt x="279174" y="153670"/>
                  </a:lnTo>
                  <a:lnTo>
                    <a:pt x="278515" y="154940"/>
                  </a:lnTo>
                  <a:lnTo>
                    <a:pt x="276640" y="154940"/>
                  </a:lnTo>
                  <a:lnTo>
                    <a:pt x="275352" y="158750"/>
                  </a:lnTo>
                  <a:lnTo>
                    <a:pt x="271185" y="158750"/>
                  </a:lnTo>
                  <a:lnTo>
                    <a:pt x="269038" y="161290"/>
                  </a:lnTo>
                  <a:lnTo>
                    <a:pt x="271007" y="161290"/>
                  </a:lnTo>
                  <a:lnTo>
                    <a:pt x="273468" y="162560"/>
                  </a:lnTo>
                  <a:lnTo>
                    <a:pt x="273803" y="162560"/>
                  </a:lnTo>
                  <a:lnTo>
                    <a:pt x="275625" y="158750"/>
                  </a:lnTo>
                  <a:lnTo>
                    <a:pt x="278180" y="156210"/>
                  </a:lnTo>
                  <a:lnTo>
                    <a:pt x="282389" y="153670"/>
                  </a:lnTo>
                  <a:lnTo>
                    <a:pt x="283028" y="151130"/>
                  </a:lnTo>
                  <a:lnTo>
                    <a:pt x="286996" y="149860"/>
                  </a:lnTo>
                  <a:lnTo>
                    <a:pt x="288012" y="148590"/>
                  </a:lnTo>
                  <a:lnTo>
                    <a:pt x="290148" y="144780"/>
                  </a:lnTo>
                  <a:lnTo>
                    <a:pt x="291875" y="144780"/>
                  </a:lnTo>
                  <a:lnTo>
                    <a:pt x="294347" y="142240"/>
                  </a:lnTo>
                  <a:lnTo>
                    <a:pt x="297174" y="139700"/>
                  </a:lnTo>
                  <a:lnTo>
                    <a:pt x="302001" y="133350"/>
                  </a:lnTo>
                  <a:lnTo>
                    <a:pt x="304838" y="132080"/>
                  </a:lnTo>
                  <a:lnTo>
                    <a:pt x="308116" y="124460"/>
                  </a:lnTo>
                  <a:lnTo>
                    <a:pt x="311508" y="120650"/>
                  </a:lnTo>
                  <a:lnTo>
                    <a:pt x="314032" y="114300"/>
                  </a:lnTo>
                  <a:lnTo>
                    <a:pt x="316304" y="111760"/>
                  </a:lnTo>
                  <a:lnTo>
                    <a:pt x="319414" y="107950"/>
                  </a:lnTo>
                  <a:lnTo>
                    <a:pt x="320513" y="105410"/>
                  </a:lnTo>
                  <a:lnTo>
                    <a:pt x="321089" y="104140"/>
                  </a:lnTo>
                  <a:lnTo>
                    <a:pt x="322576" y="101600"/>
                  </a:lnTo>
                  <a:lnTo>
                    <a:pt x="324272" y="100330"/>
                  </a:lnTo>
                  <a:lnTo>
                    <a:pt x="326942" y="97790"/>
                  </a:lnTo>
                  <a:lnTo>
                    <a:pt x="328084" y="96520"/>
                  </a:lnTo>
                  <a:lnTo>
                    <a:pt x="330283" y="90170"/>
                  </a:lnTo>
                  <a:lnTo>
                    <a:pt x="333288" y="87630"/>
                  </a:lnTo>
                  <a:lnTo>
                    <a:pt x="333790" y="86360"/>
                  </a:lnTo>
                  <a:lnTo>
                    <a:pt x="333057" y="82550"/>
                  </a:lnTo>
                  <a:lnTo>
                    <a:pt x="334513" y="80010"/>
                  </a:lnTo>
                  <a:lnTo>
                    <a:pt x="335330" y="74930"/>
                  </a:lnTo>
                  <a:lnTo>
                    <a:pt x="335790" y="73660"/>
                  </a:lnTo>
                  <a:lnTo>
                    <a:pt x="336188" y="69850"/>
                  </a:lnTo>
                  <a:lnTo>
                    <a:pt x="336754" y="67310"/>
                  </a:lnTo>
                  <a:lnTo>
                    <a:pt x="338869" y="64770"/>
                  </a:lnTo>
                  <a:lnTo>
                    <a:pt x="339151" y="62230"/>
                  </a:lnTo>
                  <a:lnTo>
                    <a:pt x="339172" y="59690"/>
                  </a:lnTo>
                  <a:lnTo>
                    <a:pt x="339759" y="58420"/>
                  </a:lnTo>
                  <a:lnTo>
                    <a:pt x="341706" y="55880"/>
                  </a:lnTo>
                  <a:lnTo>
                    <a:pt x="340764" y="53340"/>
                  </a:lnTo>
                  <a:lnTo>
                    <a:pt x="341413" y="49530"/>
                  </a:lnTo>
                  <a:lnTo>
                    <a:pt x="341801" y="49530"/>
                  </a:lnTo>
                  <a:lnTo>
                    <a:pt x="342366" y="48260"/>
                  </a:lnTo>
                  <a:lnTo>
                    <a:pt x="342439" y="46990"/>
                  </a:lnTo>
                  <a:lnTo>
                    <a:pt x="342125" y="45720"/>
                  </a:lnTo>
                  <a:lnTo>
                    <a:pt x="342188" y="44450"/>
                  </a:lnTo>
                  <a:lnTo>
                    <a:pt x="342785" y="44450"/>
                  </a:lnTo>
                  <a:lnTo>
                    <a:pt x="343581" y="39370"/>
                  </a:lnTo>
                  <a:lnTo>
                    <a:pt x="342973" y="35560"/>
                  </a:lnTo>
                  <a:lnTo>
                    <a:pt x="344450" y="30480"/>
                  </a:lnTo>
                  <a:lnTo>
                    <a:pt x="343706" y="29210"/>
                  </a:lnTo>
                  <a:lnTo>
                    <a:pt x="343296" y="21830"/>
                  </a:lnTo>
                  <a:close/>
                </a:path>
                <a:path w="344805" h="217170">
                  <a:moveTo>
                    <a:pt x="291875" y="144780"/>
                  </a:moveTo>
                  <a:lnTo>
                    <a:pt x="290148" y="144780"/>
                  </a:lnTo>
                  <a:lnTo>
                    <a:pt x="291017" y="146050"/>
                  </a:lnTo>
                  <a:lnTo>
                    <a:pt x="291875" y="144780"/>
                  </a:lnTo>
                  <a:close/>
                </a:path>
                <a:path w="344805" h="217170">
                  <a:moveTo>
                    <a:pt x="335874" y="0"/>
                  </a:moveTo>
                  <a:lnTo>
                    <a:pt x="334628" y="0"/>
                  </a:lnTo>
                  <a:lnTo>
                    <a:pt x="336167" y="3810"/>
                  </a:lnTo>
                  <a:lnTo>
                    <a:pt x="336953" y="6350"/>
                  </a:lnTo>
                  <a:lnTo>
                    <a:pt x="337560" y="10160"/>
                  </a:lnTo>
                  <a:lnTo>
                    <a:pt x="338345" y="11430"/>
                  </a:lnTo>
                  <a:lnTo>
                    <a:pt x="341790" y="17780"/>
                  </a:lnTo>
                  <a:lnTo>
                    <a:pt x="343267" y="21315"/>
                  </a:lnTo>
                  <a:lnTo>
                    <a:pt x="343141" y="19050"/>
                  </a:lnTo>
                  <a:lnTo>
                    <a:pt x="341853" y="15240"/>
                  </a:lnTo>
                  <a:lnTo>
                    <a:pt x="339675" y="12700"/>
                  </a:lnTo>
                  <a:lnTo>
                    <a:pt x="338544" y="10160"/>
                  </a:lnTo>
                  <a:lnTo>
                    <a:pt x="338000" y="6350"/>
                  </a:lnTo>
                  <a:lnTo>
                    <a:pt x="338178" y="5080"/>
                  </a:lnTo>
                  <a:lnTo>
                    <a:pt x="337706" y="3810"/>
                  </a:lnTo>
                  <a:lnTo>
                    <a:pt x="336743" y="2540"/>
                  </a:lnTo>
                  <a:lnTo>
                    <a:pt x="336597" y="1270"/>
                  </a:lnTo>
                  <a:lnTo>
                    <a:pt x="335382" y="1270"/>
                  </a:lnTo>
                  <a:lnTo>
                    <a:pt x="335874" y="0"/>
                  </a:lnTo>
                  <a:close/>
                </a:path>
              </a:pathLst>
            </a:custGeom>
            <a:solidFill>
              <a:srgbClr val="D2C8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8887669" y="7804791"/>
              <a:ext cx="21590" cy="53975"/>
            </a:xfrm>
            <a:custGeom>
              <a:avLst/>
              <a:gdLst/>
              <a:ahLst/>
              <a:cxnLst/>
              <a:rect l="l" t="t" r="r" b="b"/>
              <a:pathLst>
                <a:path w="21590" h="53975">
                  <a:moveTo>
                    <a:pt x="19240" y="12255"/>
                  </a:moveTo>
                  <a:lnTo>
                    <a:pt x="18872" y="8483"/>
                  </a:lnTo>
                  <a:lnTo>
                    <a:pt x="18199" y="8928"/>
                  </a:lnTo>
                  <a:lnTo>
                    <a:pt x="17564" y="9474"/>
                  </a:lnTo>
                  <a:lnTo>
                    <a:pt x="17932" y="12674"/>
                  </a:lnTo>
                  <a:lnTo>
                    <a:pt x="17145" y="14643"/>
                  </a:lnTo>
                  <a:lnTo>
                    <a:pt x="14884" y="18072"/>
                  </a:lnTo>
                  <a:lnTo>
                    <a:pt x="14478" y="19926"/>
                  </a:lnTo>
                  <a:lnTo>
                    <a:pt x="14681" y="25311"/>
                  </a:lnTo>
                  <a:lnTo>
                    <a:pt x="12915" y="28473"/>
                  </a:lnTo>
                  <a:lnTo>
                    <a:pt x="12077" y="33324"/>
                  </a:lnTo>
                  <a:lnTo>
                    <a:pt x="11950" y="34747"/>
                  </a:lnTo>
                  <a:lnTo>
                    <a:pt x="12496" y="37693"/>
                  </a:lnTo>
                  <a:lnTo>
                    <a:pt x="10807" y="39179"/>
                  </a:lnTo>
                  <a:lnTo>
                    <a:pt x="7797" y="40538"/>
                  </a:lnTo>
                  <a:lnTo>
                    <a:pt x="8140" y="42697"/>
                  </a:lnTo>
                  <a:lnTo>
                    <a:pt x="7073" y="45250"/>
                  </a:lnTo>
                  <a:lnTo>
                    <a:pt x="6832" y="46240"/>
                  </a:lnTo>
                  <a:lnTo>
                    <a:pt x="4102" y="48374"/>
                  </a:lnTo>
                  <a:lnTo>
                    <a:pt x="3378" y="51168"/>
                  </a:lnTo>
                  <a:lnTo>
                    <a:pt x="0" y="52095"/>
                  </a:lnTo>
                  <a:lnTo>
                    <a:pt x="152" y="53555"/>
                  </a:lnTo>
                  <a:lnTo>
                    <a:pt x="5486" y="50088"/>
                  </a:lnTo>
                  <a:lnTo>
                    <a:pt x="7531" y="45999"/>
                  </a:lnTo>
                  <a:lnTo>
                    <a:pt x="8445" y="45212"/>
                  </a:lnTo>
                  <a:lnTo>
                    <a:pt x="10985" y="42583"/>
                  </a:lnTo>
                  <a:lnTo>
                    <a:pt x="11061" y="39789"/>
                  </a:lnTo>
                  <a:lnTo>
                    <a:pt x="13614" y="37998"/>
                  </a:lnTo>
                  <a:lnTo>
                    <a:pt x="13830" y="37211"/>
                  </a:lnTo>
                  <a:lnTo>
                    <a:pt x="12458" y="34251"/>
                  </a:lnTo>
                  <a:lnTo>
                    <a:pt x="13538" y="32143"/>
                  </a:lnTo>
                  <a:lnTo>
                    <a:pt x="14655" y="27025"/>
                  </a:lnTo>
                  <a:lnTo>
                    <a:pt x="15532" y="24142"/>
                  </a:lnTo>
                  <a:lnTo>
                    <a:pt x="16065" y="18770"/>
                  </a:lnTo>
                  <a:lnTo>
                    <a:pt x="17589" y="17081"/>
                  </a:lnTo>
                  <a:lnTo>
                    <a:pt x="18973" y="13563"/>
                  </a:lnTo>
                  <a:lnTo>
                    <a:pt x="19240" y="12255"/>
                  </a:lnTo>
                  <a:close/>
                </a:path>
                <a:path w="21590" h="53975">
                  <a:moveTo>
                    <a:pt x="21564" y="6616"/>
                  </a:moveTo>
                  <a:lnTo>
                    <a:pt x="19964" y="3708"/>
                  </a:lnTo>
                  <a:lnTo>
                    <a:pt x="20739" y="939"/>
                  </a:lnTo>
                  <a:lnTo>
                    <a:pt x="20574" y="457"/>
                  </a:lnTo>
                  <a:lnTo>
                    <a:pt x="20548" y="0"/>
                  </a:lnTo>
                  <a:lnTo>
                    <a:pt x="19608" y="2755"/>
                  </a:lnTo>
                  <a:lnTo>
                    <a:pt x="20205" y="5803"/>
                  </a:lnTo>
                  <a:lnTo>
                    <a:pt x="18884" y="8483"/>
                  </a:lnTo>
                  <a:lnTo>
                    <a:pt x="21564" y="6616"/>
                  </a:lnTo>
                  <a:close/>
                </a:path>
              </a:pathLst>
            </a:custGeom>
            <a:solidFill>
              <a:srgbClr val="D1C7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8903508" y="7757397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0" y="0"/>
                  </a:moveTo>
                  <a:lnTo>
                    <a:pt x="837" y="2711"/>
                  </a:lnTo>
                  <a:lnTo>
                    <a:pt x="1246" y="4073"/>
                  </a:lnTo>
                  <a:lnTo>
                    <a:pt x="2041" y="2345"/>
                  </a:lnTo>
                  <a:lnTo>
                    <a:pt x="1539" y="1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C9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8907885" y="7798652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40" h="5715">
                  <a:moveTo>
                    <a:pt x="1696" y="0"/>
                  </a:moveTo>
                  <a:lnTo>
                    <a:pt x="0" y="1465"/>
                  </a:lnTo>
                  <a:lnTo>
                    <a:pt x="1612" y="3560"/>
                  </a:lnTo>
                  <a:lnTo>
                    <a:pt x="712" y="5183"/>
                  </a:lnTo>
                  <a:lnTo>
                    <a:pt x="2408" y="3717"/>
                  </a:lnTo>
                  <a:lnTo>
                    <a:pt x="795" y="1622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rgbClr val="D1C7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8099669" y="7680415"/>
              <a:ext cx="737235" cy="245745"/>
            </a:xfrm>
            <a:custGeom>
              <a:avLst/>
              <a:gdLst/>
              <a:ahLst/>
              <a:cxnLst/>
              <a:rect l="l" t="t" r="r" b="b"/>
              <a:pathLst>
                <a:path w="737234" h="245745">
                  <a:moveTo>
                    <a:pt x="649885" y="0"/>
                  </a:moveTo>
                  <a:lnTo>
                    <a:pt x="647090" y="764"/>
                  </a:lnTo>
                  <a:lnTo>
                    <a:pt x="649707" y="2314"/>
                  </a:lnTo>
                  <a:lnTo>
                    <a:pt x="652702" y="2345"/>
                  </a:lnTo>
                  <a:lnTo>
                    <a:pt x="659152" y="3528"/>
                  </a:lnTo>
                  <a:lnTo>
                    <a:pt x="660817" y="4314"/>
                  </a:lnTo>
                  <a:lnTo>
                    <a:pt x="661215" y="4795"/>
                  </a:lnTo>
                  <a:lnTo>
                    <a:pt x="662314" y="5214"/>
                  </a:lnTo>
                  <a:lnTo>
                    <a:pt x="667435" y="6293"/>
                  </a:lnTo>
                  <a:lnTo>
                    <a:pt x="672230" y="8418"/>
                  </a:lnTo>
                  <a:lnTo>
                    <a:pt x="680565" y="10554"/>
                  </a:lnTo>
                  <a:lnTo>
                    <a:pt x="683790" y="11549"/>
                  </a:lnTo>
                  <a:lnTo>
                    <a:pt x="694722" y="16365"/>
                  </a:lnTo>
                  <a:lnTo>
                    <a:pt x="700449" y="21381"/>
                  </a:lnTo>
                  <a:lnTo>
                    <a:pt x="712145" y="27653"/>
                  </a:lnTo>
                  <a:lnTo>
                    <a:pt x="718030" y="31821"/>
                  </a:lnTo>
                  <a:lnTo>
                    <a:pt x="720093" y="34868"/>
                  </a:lnTo>
                  <a:lnTo>
                    <a:pt x="722763" y="41454"/>
                  </a:lnTo>
                  <a:lnTo>
                    <a:pt x="723758" y="44490"/>
                  </a:lnTo>
                  <a:lnTo>
                    <a:pt x="726543" y="49317"/>
                  </a:lnTo>
                  <a:lnTo>
                    <a:pt x="727653" y="58228"/>
                  </a:lnTo>
                  <a:lnTo>
                    <a:pt x="732166" y="66856"/>
                  </a:lnTo>
                  <a:lnTo>
                    <a:pt x="732899" y="68825"/>
                  </a:lnTo>
                  <a:lnTo>
                    <a:pt x="731935" y="72741"/>
                  </a:lnTo>
                  <a:lnTo>
                    <a:pt x="731967" y="74427"/>
                  </a:lnTo>
                  <a:lnTo>
                    <a:pt x="733317" y="77442"/>
                  </a:lnTo>
                  <a:lnTo>
                    <a:pt x="733412" y="78761"/>
                  </a:lnTo>
                  <a:lnTo>
                    <a:pt x="731946" y="81589"/>
                  </a:lnTo>
                  <a:lnTo>
                    <a:pt x="733077" y="85913"/>
                  </a:lnTo>
                  <a:lnTo>
                    <a:pt x="732731" y="86782"/>
                  </a:lnTo>
                  <a:lnTo>
                    <a:pt x="729537" y="88793"/>
                  </a:lnTo>
                  <a:lnTo>
                    <a:pt x="729192" y="89923"/>
                  </a:lnTo>
                  <a:lnTo>
                    <a:pt x="730679" y="93400"/>
                  </a:lnTo>
                  <a:lnTo>
                    <a:pt x="728983" y="98593"/>
                  </a:lnTo>
                  <a:lnTo>
                    <a:pt x="726710" y="101211"/>
                  </a:lnTo>
                  <a:lnTo>
                    <a:pt x="726218" y="105096"/>
                  </a:lnTo>
                  <a:lnTo>
                    <a:pt x="723621" y="107064"/>
                  </a:lnTo>
                  <a:lnTo>
                    <a:pt x="723852" y="109986"/>
                  </a:lnTo>
                  <a:lnTo>
                    <a:pt x="722480" y="114624"/>
                  </a:lnTo>
                  <a:lnTo>
                    <a:pt x="718658" y="116834"/>
                  </a:lnTo>
                  <a:lnTo>
                    <a:pt x="719213" y="119399"/>
                  </a:lnTo>
                  <a:lnTo>
                    <a:pt x="716554" y="120446"/>
                  </a:lnTo>
                  <a:lnTo>
                    <a:pt x="713925" y="125127"/>
                  </a:lnTo>
                  <a:lnTo>
                    <a:pt x="709926" y="130488"/>
                  </a:lnTo>
                  <a:lnTo>
                    <a:pt x="709046" y="132865"/>
                  </a:lnTo>
                  <a:lnTo>
                    <a:pt x="707255" y="136142"/>
                  </a:lnTo>
                  <a:lnTo>
                    <a:pt x="706805" y="136624"/>
                  </a:lnTo>
                  <a:lnTo>
                    <a:pt x="704502" y="136624"/>
                  </a:lnTo>
                  <a:lnTo>
                    <a:pt x="703413" y="136802"/>
                  </a:lnTo>
                  <a:lnTo>
                    <a:pt x="702428" y="137325"/>
                  </a:lnTo>
                  <a:lnTo>
                    <a:pt x="702125" y="140058"/>
                  </a:lnTo>
                  <a:lnTo>
                    <a:pt x="700125" y="141733"/>
                  </a:lnTo>
                  <a:lnTo>
                    <a:pt x="696617" y="145461"/>
                  </a:lnTo>
                  <a:lnTo>
                    <a:pt x="695046" y="147513"/>
                  </a:lnTo>
                  <a:lnTo>
                    <a:pt x="692617" y="151670"/>
                  </a:lnTo>
                  <a:lnTo>
                    <a:pt x="691162" y="153209"/>
                  </a:lnTo>
                  <a:lnTo>
                    <a:pt x="688031" y="154110"/>
                  </a:lnTo>
                  <a:lnTo>
                    <a:pt x="687225" y="154592"/>
                  </a:lnTo>
                  <a:lnTo>
                    <a:pt x="686544" y="156644"/>
                  </a:lnTo>
                  <a:lnTo>
                    <a:pt x="685644" y="157272"/>
                  </a:lnTo>
                  <a:lnTo>
                    <a:pt x="684314" y="158832"/>
                  </a:lnTo>
                  <a:lnTo>
                    <a:pt x="684083" y="159869"/>
                  </a:lnTo>
                  <a:lnTo>
                    <a:pt x="677068" y="163942"/>
                  </a:lnTo>
                  <a:lnTo>
                    <a:pt x="670984" y="168162"/>
                  </a:lnTo>
                  <a:lnTo>
                    <a:pt x="667927" y="168329"/>
                  </a:lnTo>
                  <a:lnTo>
                    <a:pt x="666021" y="170717"/>
                  </a:lnTo>
                  <a:lnTo>
                    <a:pt x="663623" y="171638"/>
                  </a:lnTo>
                  <a:lnTo>
                    <a:pt x="658157" y="175502"/>
                  </a:lnTo>
                  <a:lnTo>
                    <a:pt x="654409" y="177135"/>
                  </a:lnTo>
                  <a:lnTo>
                    <a:pt x="646514" y="179418"/>
                  </a:lnTo>
                  <a:lnTo>
                    <a:pt x="637247" y="182633"/>
                  </a:lnTo>
                  <a:lnTo>
                    <a:pt x="635771" y="182926"/>
                  </a:lnTo>
                  <a:lnTo>
                    <a:pt x="628598" y="182737"/>
                  </a:lnTo>
                  <a:lnTo>
                    <a:pt x="623342" y="183994"/>
                  </a:lnTo>
                  <a:lnTo>
                    <a:pt x="617363" y="187879"/>
                  </a:lnTo>
                  <a:lnTo>
                    <a:pt x="616033" y="188297"/>
                  </a:lnTo>
                  <a:lnTo>
                    <a:pt x="612808" y="187858"/>
                  </a:lnTo>
                  <a:lnTo>
                    <a:pt x="611164" y="188182"/>
                  </a:lnTo>
                  <a:lnTo>
                    <a:pt x="608285" y="189732"/>
                  </a:lnTo>
                  <a:lnTo>
                    <a:pt x="606913" y="189805"/>
                  </a:lnTo>
                  <a:lnTo>
                    <a:pt x="601740" y="188811"/>
                  </a:lnTo>
                  <a:lnTo>
                    <a:pt x="595583" y="189690"/>
                  </a:lnTo>
                  <a:lnTo>
                    <a:pt x="591741" y="187282"/>
                  </a:lnTo>
                  <a:lnTo>
                    <a:pt x="582558" y="187711"/>
                  </a:lnTo>
                  <a:lnTo>
                    <a:pt x="577657" y="186235"/>
                  </a:lnTo>
                  <a:lnTo>
                    <a:pt x="569322" y="186968"/>
                  </a:lnTo>
                  <a:lnTo>
                    <a:pt x="565836" y="186444"/>
                  </a:lnTo>
                  <a:lnTo>
                    <a:pt x="560590" y="184842"/>
                  </a:lnTo>
                  <a:lnTo>
                    <a:pt x="558485" y="184884"/>
                  </a:lnTo>
                  <a:lnTo>
                    <a:pt x="552538" y="183690"/>
                  </a:lnTo>
                  <a:lnTo>
                    <a:pt x="548737" y="182455"/>
                  </a:lnTo>
                  <a:lnTo>
                    <a:pt x="544161" y="181764"/>
                  </a:lnTo>
                  <a:lnTo>
                    <a:pt x="542130" y="179847"/>
                  </a:lnTo>
                  <a:lnTo>
                    <a:pt x="537847" y="180130"/>
                  </a:lnTo>
                  <a:lnTo>
                    <a:pt x="534769" y="178245"/>
                  </a:lnTo>
                  <a:lnTo>
                    <a:pt x="530727" y="177397"/>
                  </a:lnTo>
                  <a:lnTo>
                    <a:pt x="525868" y="177439"/>
                  </a:lnTo>
                  <a:lnTo>
                    <a:pt x="521586" y="175376"/>
                  </a:lnTo>
                  <a:lnTo>
                    <a:pt x="509366" y="171460"/>
                  </a:lnTo>
                  <a:lnTo>
                    <a:pt x="501471" y="169513"/>
                  </a:lnTo>
                  <a:lnTo>
                    <a:pt x="493932" y="166476"/>
                  </a:lnTo>
                  <a:lnTo>
                    <a:pt x="488403" y="163785"/>
                  </a:lnTo>
                  <a:lnTo>
                    <a:pt x="472655" y="160026"/>
                  </a:lnTo>
                  <a:lnTo>
                    <a:pt x="470603" y="158120"/>
                  </a:lnTo>
                  <a:lnTo>
                    <a:pt x="468320" y="157796"/>
                  </a:lnTo>
                  <a:lnTo>
                    <a:pt x="461336" y="157272"/>
                  </a:lnTo>
                  <a:lnTo>
                    <a:pt x="459012" y="156937"/>
                  </a:lnTo>
                  <a:lnTo>
                    <a:pt x="456247" y="155377"/>
                  </a:lnTo>
                  <a:lnTo>
                    <a:pt x="451001" y="155890"/>
                  </a:lnTo>
                  <a:lnTo>
                    <a:pt x="445923" y="155052"/>
                  </a:lnTo>
                  <a:lnTo>
                    <a:pt x="439599" y="153126"/>
                  </a:lnTo>
                  <a:lnTo>
                    <a:pt x="435714" y="155366"/>
                  </a:lnTo>
                  <a:lnTo>
                    <a:pt x="432468" y="153230"/>
                  </a:lnTo>
                  <a:lnTo>
                    <a:pt x="423432" y="152738"/>
                  </a:lnTo>
                  <a:lnTo>
                    <a:pt x="417893" y="152812"/>
                  </a:lnTo>
                  <a:lnTo>
                    <a:pt x="415233" y="152236"/>
                  </a:lnTo>
                  <a:lnTo>
                    <a:pt x="411516" y="152948"/>
                  </a:lnTo>
                  <a:lnTo>
                    <a:pt x="410395" y="153649"/>
                  </a:lnTo>
                  <a:lnTo>
                    <a:pt x="409296" y="153817"/>
                  </a:lnTo>
                  <a:lnTo>
                    <a:pt x="407286" y="152602"/>
                  </a:lnTo>
                  <a:lnTo>
                    <a:pt x="406333" y="152403"/>
                  </a:lnTo>
                  <a:lnTo>
                    <a:pt x="402396" y="154236"/>
                  </a:lnTo>
                  <a:lnTo>
                    <a:pt x="399244" y="154382"/>
                  </a:lnTo>
                  <a:lnTo>
                    <a:pt x="395328" y="153681"/>
                  </a:lnTo>
                  <a:lnTo>
                    <a:pt x="392689" y="153482"/>
                  </a:lnTo>
                  <a:lnTo>
                    <a:pt x="390145" y="153618"/>
                  </a:lnTo>
                  <a:lnTo>
                    <a:pt x="386763" y="155471"/>
                  </a:lnTo>
                  <a:lnTo>
                    <a:pt x="385558" y="155743"/>
                  </a:lnTo>
                  <a:lnTo>
                    <a:pt x="383737" y="155429"/>
                  </a:lnTo>
                  <a:lnTo>
                    <a:pt x="383066" y="155565"/>
                  </a:lnTo>
                  <a:lnTo>
                    <a:pt x="381035" y="157900"/>
                  </a:lnTo>
                  <a:lnTo>
                    <a:pt x="378909" y="158256"/>
                  </a:lnTo>
                  <a:lnTo>
                    <a:pt x="374574" y="157251"/>
                  </a:lnTo>
                  <a:lnTo>
                    <a:pt x="373130" y="158665"/>
                  </a:lnTo>
                  <a:lnTo>
                    <a:pt x="368449" y="160277"/>
                  </a:lnTo>
                  <a:lnTo>
                    <a:pt x="360805" y="161387"/>
                  </a:lnTo>
                  <a:lnTo>
                    <a:pt x="357245" y="165293"/>
                  </a:lnTo>
                  <a:lnTo>
                    <a:pt x="353067" y="165743"/>
                  </a:lnTo>
                  <a:lnTo>
                    <a:pt x="345759" y="167146"/>
                  </a:lnTo>
                  <a:lnTo>
                    <a:pt x="343696" y="169806"/>
                  </a:lnTo>
                  <a:lnTo>
                    <a:pt x="342230" y="170246"/>
                  </a:lnTo>
                  <a:lnTo>
                    <a:pt x="337665" y="173083"/>
                  </a:lnTo>
                  <a:lnTo>
                    <a:pt x="333822" y="173994"/>
                  </a:lnTo>
                  <a:lnTo>
                    <a:pt x="327403" y="177062"/>
                  </a:lnTo>
                  <a:lnTo>
                    <a:pt x="324586" y="178612"/>
                  </a:lnTo>
                  <a:lnTo>
                    <a:pt x="319079" y="181052"/>
                  </a:lnTo>
                  <a:lnTo>
                    <a:pt x="316262" y="181774"/>
                  </a:lnTo>
                  <a:lnTo>
                    <a:pt x="314147" y="184528"/>
                  </a:lnTo>
                  <a:lnTo>
                    <a:pt x="309435" y="185146"/>
                  </a:lnTo>
                  <a:lnTo>
                    <a:pt x="306336" y="187072"/>
                  </a:lnTo>
                  <a:lnTo>
                    <a:pt x="299802" y="190402"/>
                  </a:lnTo>
                  <a:lnTo>
                    <a:pt x="294504" y="192507"/>
                  </a:lnTo>
                  <a:lnTo>
                    <a:pt x="291854" y="195501"/>
                  </a:lnTo>
                  <a:lnTo>
                    <a:pt x="287205" y="197208"/>
                  </a:lnTo>
                  <a:lnTo>
                    <a:pt x="286347" y="197910"/>
                  </a:lnTo>
                  <a:lnTo>
                    <a:pt x="284619" y="198035"/>
                  </a:lnTo>
                  <a:lnTo>
                    <a:pt x="284064" y="198276"/>
                  </a:lnTo>
                  <a:lnTo>
                    <a:pt x="278253" y="203847"/>
                  </a:lnTo>
                  <a:lnTo>
                    <a:pt x="272546" y="208265"/>
                  </a:lnTo>
                  <a:lnTo>
                    <a:pt x="262766" y="212632"/>
                  </a:lnTo>
                  <a:lnTo>
                    <a:pt x="253950" y="217490"/>
                  </a:lnTo>
                  <a:lnTo>
                    <a:pt x="250777" y="218841"/>
                  </a:lnTo>
                  <a:lnTo>
                    <a:pt x="247322" y="221469"/>
                  </a:lnTo>
                  <a:lnTo>
                    <a:pt x="246379" y="221385"/>
                  </a:lnTo>
                  <a:lnTo>
                    <a:pt x="244777" y="221804"/>
                  </a:lnTo>
                  <a:lnTo>
                    <a:pt x="244118" y="222244"/>
                  </a:lnTo>
                  <a:lnTo>
                    <a:pt x="242558" y="225626"/>
                  </a:lnTo>
                  <a:lnTo>
                    <a:pt x="240097" y="226432"/>
                  </a:lnTo>
                  <a:lnTo>
                    <a:pt x="234882" y="227197"/>
                  </a:lnTo>
                  <a:lnTo>
                    <a:pt x="232600" y="228307"/>
                  </a:lnTo>
                  <a:lnTo>
                    <a:pt x="229134" y="230966"/>
                  </a:lnTo>
                  <a:lnTo>
                    <a:pt x="226569" y="230202"/>
                  </a:lnTo>
                  <a:lnTo>
                    <a:pt x="225396" y="230767"/>
                  </a:lnTo>
                  <a:lnTo>
                    <a:pt x="222244" y="234568"/>
                  </a:lnTo>
                  <a:lnTo>
                    <a:pt x="219071" y="234464"/>
                  </a:lnTo>
                  <a:lnTo>
                    <a:pt x="212370" y="235186"/>
                  </a:lnTo>
                  <a:lnTo>
                    <a:pt x="208768" y="236401"/>
                  </a:lnTo>
                  <a:lnTo>
                    <a:pt x="202622" y="239165"/>
                  </a:lnTo>
                  <a:lnTo>
                    <a:pt x="200182" y="240903"/>
                  </a:lnTo>
                  <a:lnTo>
                    <a:pt x="196559" y="239469"/>
                  </a:lnTo>
                  <a:lnTo>
                    <a:pt x="192863" y="241678"/>
                  </a:lnTo>
                  <a:lnTo>
                    <a:pt x="188968" y="239982"/>
                  </a:lnTo>
                  <a:lnTo>
                    <a:pt x="181680" y="241385"/>
                  </a:lnTo>
                  <a:lnTo>
                    <a:pt x="177994" y="241856"/>
                  </a:lnTo>
                  <a:lnTo>
                    <a:pt x="173774" y="240233"/>
                  </a:lnTo>
                  <a:lnTo>
                    <a:pt x="171230" y="241291"/>
                  </a:lnTo>
                  <a:lnTo>
                    <a:pt x="166193" y="239196"/>
                  </a:lnTo>
                  <a:lnTo>
                    <a:pt x="161419" y="238935"/>
                  </a:lnTo>
                  <a:lnTo>
                    <a:pt x="150571" y="233249"/>
                  </a:lnTo>
                  <a:lnTo>
                    <a:pt x="144288" y="229762"/>
                  </a:lnTo>
                  <a:lnTo>
                    <a:pt x="136571" y="222265"/>
                  </a:lnTo>
                  <a:lnTo>
                    <a:pt x="133262" y="221092"/>
                  </a:lnTo>
                  <a:lnTo>
                    <a:pt x="125242" y="214653"/>
                  </a:lnTo>
                  <a:lnTo>
                    <a:pt x="118792" y="208014"/>
                  </a:lnTo>
                  <a:lnTo>
                    <a:pt x="116540" y="204203"/>
                  </a:lnTo>
                  <a:lnTo>
                    <a:pt x="114855" y="203742"/>
                  </a:lnTo>
                  <a:lnTo>
                    <a:pt x="112551" y="200873"/>
                  </a:lnTo>
                  <a:lnTo>
                    <a:pt x="111012" y="199491"/>
                  </a:lnTo>
                  <a:lnTo>
                    <a:pt x="109881" y="196737"/>
                  </a:lnTo>
                  <a:lnTo>
                    <a:pt x="109274" y="195920"/>
                  </a:lnTo>
                  <a:lnTo>
                    <a:pt x="105399" y="194863"/>
                  </a:lnTo>
                  <a:lnTo>
                    <a:pt x="103860" y="192224"/>
                  </a:lnTo>
                  <a:lnTo>
                    <a:pt x="99504" y="187941"/>
                  </a:lnTo>
                  <a:lnTo>
                    <a:pt x="95766" y="185931"/>
                  </a:lnTo>
                  <a:lnTo>
                    <a:pt x="94091" y="183994"/>
                  </a:lnTo>
                  <a:lnTo>
                    <a:pt x="91400" y="180141"/>
                  </a:lnTo>
                  <a:lnTo>
                    <a:pt x="89850" y="178842"/>
                  </a:lnTo>
                  <a:lnTo>
                    <a:pt x="86102" y="177125"/>
                  </a:lnTo>
                  <a:lnTo>
                    <a:pt x="77515" y="172486"/>
                  </a:lnTo>
                  <a:lnTo>
                    <a:pt x="74531" y="171083"/>
                  </a:lnTo>
                  <a:lnTo>
                    <a:pt x="73955" y="169848"/>
                  </a:lnTo>
                  <a:lnTo>
                    <a:pt x="73348" y="169492"/>
                  </a:lnTo>
                  <a:lnTo>
                    <a:pt x="71285" y="169534"/>
                  </a:lnTo>
                  <a:lnTo>
                    <a:pt x="69620" y="168487"/>
                  </a:lnTo>
                  <a:lnTo>
                    <a:pt x="64511" y="166350"/>
                  </a:lnTo>
                  <a:lnTo>
                    <a:pt x="61882" y="163827"/>
                  </a:lnTo>
                  <a:lnTo>
                    <a:pt x="58165" y="162696"/>
                  </a:lnTo>
                  <a:lnTo>
                    <a:pt x="57893" y="162424"/>
                  </a:lnTo>
                  <a:lnTo>
                    <a:pt x="53265" y="163314"/>
                  </a:lnTo>
                  <a:lnTo>
                    <a:pt x="50061" y="159974"/>
                  </a:lnTo>
                  <a:lnTo>
                    <a:pt x="44438" y="158811"/>
                  </a:lnTo>
                  <a:lnTo>
                    <a:pt x="41946" y="157419"/>
                  </a:lnTo>
                  <a:lnTo>
                    <a:pt x="38899" y="157366"/>
                  </a:lnTo>
                  <a:lnTo>
                    <a:pt x="37223" y="155545"/>
                  </a:lnTo>
                  <a:lnTo>
                    <a:pt x="36313" y="155304"/>
                  </a:lnTo>
                  <a:lnTo>
                    <a:pt x="33695" y="157722"/>
                  </a:lnTo>
                  <a:lnTo>
                    <a:pt x="31307" y="156948"/>
                  </a:lnTo>
                  <a:lnTo>
                    <a:pt x="25789" y="155743"/>
                  </a:lnTo>
                  <a:lnTo>
                    <a:pt x="22648" y="156728"/>
                  </a:lnTo>
                  <a:lnTo>
                    <a:pt x="17130" y="156895"/>
                  </a:lnTo>
                  <a:lnTo>
                    <a:pt x="15989" y="155021"/>
                  </a:lnTo>
                  <a:lnTo>
                    <a:pt x="15371" y="154675"/>
                  </a:lnTo>
                  <a:lnTo>
                    <a:pt x="14596" y="154602"/>
                  </a:lnTo>
                  <a:lnTo>
                    <a:pt x="11141" y="156801"/>
                  </a:lnTo>
                  <a:lnTo>
                    <a:pt x="7413" y="156351"/>
                  </a:lnTo>
                  <a:lnTo>
                    <a:pt x="2387" y="155450"/>
                  </a:lnTo>
                  <a:lnTo>
                    <a:pt x="565" y="155932"/>
                  </a:lnTo>
                  <a:lnTo>
                    <a:pt x="0" y="156571"/>
                  </a:lnTo>
                  <a:lnTo>
                    <a:pt x="324" y="157031"/>
                  </a:lnTo>
                  <a:lnTo>
                    <a:pt x="3989" y="157942"/>
                  </a:lnTo>
                  <a:lnTo>
                    <a:pt x="7790" y="157147"/>
                  </a:lnTo>
                  <a:lnTo>
                    <a:pt x="12114" y="158047"/>
                  </a:lnTo>
                  <a:lnTo>
                    <a:pt x="14271" y="156728"/>
                  </a:lnTo>
                  <a:lnTo>
                    <a:pt x="15140" y="156916"/>
                  </a:lnTo>
                  <a:lnTo>
                    <a:pt x="18920" y="158675"/>
                  </a:lnTo>
                  <a:lnTo>
                    <a:pt x="21748" y="158152"/>
                  </a:lnTo>
                  <a:lnTo>
                    <a:pt x="27852" y="157576"/>
                  </a:lnTo>
                  <a:lnTo>
                    <a:pt x="35852" y="159387"/>
                  </a:lnTo>
                  <a:lnTo>
                    <a:pt x="37318" y="159890"/>
                  </a:lnTo>
                  <a:lnTo>
                    <a:pt x="40459" y="159157"/>
                  </a:lnTo>
                  <a:lnTo>
                    <a:pt x="46867" y="161659"/>
                  </a:lnTo>
                  <a:lnTo>
                    <a:pt x="51139" y="161492"/>
                  </a:lnTo>
                  <a:lnTo>
                    <a:pt x="53820" y="164864"/>
                  </a:lnTo>
                  <a:lnTo>
                    <a:pt x="54281" y="164832"/>
                  </a:lnTo>
                  <a:lnTo>
                    <a:pt x="54825" y="165146"/>
                  </a:lnTo>
                  <a:lnTo>
                    <a:pt x="61401" y="166518"/>
                  </a:lnTo>
                  <a:lnTo>
                    <a:pt x="64950" y="169722"/>
                  </a:lnTo>
                  <a:lnTo>
                    <a:pt x="71359" y="172193"/>
                  </a:lnTo>
                  <a:lnTo>
                    <a:pt x="73537" y="174067"/>
                  </a:lnTo>
                  <a:lnTo>
                    <a:pt x="78489" y="174633"/>
                  </a:lnTo>
                  <a:lnTo>
                    <a:pt x="81620" y="177816"/>
                  </a:lnTo>
                  <a:lnTo>
                    <a:pt x="89044" y="180633"/>
                  </a:lnTo>
                  <a:lnTo>
                    <a:pt x="90698" y="183606"/>
                  </a:lnTo>
                  <a:lnTo>
                    <a:pt x="94834" y="187784"/>
                  </a:lnTo>
                  <a:lnTo>
                    <a:pt x="100499" y="190821"/>
                  </a:lnTo>
                  <a:lnTo>
                    <a:pt x="103452" y="195124"/>
                  </a:lnTo>
                  <a:lnTo>
                    <a:pt x="111158" y="203114"/>
                  </a:lnTo>
                  <a:lnTo>
                    <a:pt x="123388" y="217574"/>
                  </a:lnTo>
                  <a:lnTo>
                    <a:pt x="128697" y="221532"/>
                  </a:lnTo>
                  <a:lnTo>
                    <a:pt x="133807" y="226788"/>
                  </a:lnTo>
                  <a:lnTo>
                    <a:pt x="136833" y="227699"/>
                  </a:lnTo>
                  <a:lnTo>
                    <a:pt x="140037" y="231218"/>
                  </a:lnTo>
                  <a:lnTo>
                    <a:pt x="143744" y="232767"/>
                  </a:lnTo>
                  <a:lnTo>
                    <a:pt x="153346" y="239521"/>
                  </a:lnTo>
                  <a:lnTo>
                    <a:pt x="160633" y="242243"/>
                  </a:lnTo>
                  <a:lnTo>
                    <a:pt x="163775" y="244254"/>
                  </a:lnTo>
                  <a:lnTo>
                    <a:pt x="165670" y="244453"/>
                  </a:lnTo>
                  <a:lnTo>
                    <a:pt x="169911" y="243249"/>
                  </a:lnTo>
                  <a:lnTo>
                    <a:pt x="172403" y="243992"/>
                  </a:lnTo>
                  <a:lnTo>
                    <a:pt x="182591" y="245542"/>
                  </a:lnTo>
                  <a:lnTo>
                    <a:pt x="193543" y="243950"/>
                  </a:lnTo>
                  <a:lnTo>
                    <a:pt x="201124" y="244191"/>
                  </a:lnTo>
                  <a:lnTo>
                    <a:pt x="213009" y="238861"/>
                  </a:lnTo>
                  <a:lnTo>
                    <a:pt x="218338" y="237929"/>
                  </a:lnTo>
                  <a:lnTo>
                    <a:pt x="226589" y="236956"/>
                  </a:lnTo>
                  <a:lnTo>
                    <a:pt x="228736" y="234903"/>
                  </a:lnTo>
                  <a:lnTo>
                    <a:pt x="232045" y="232202"/>
                  </a:lnTo>
                  <a:lnTo>
                    <a:pt x="233186" y="231574"/>
                  </a:lnTo>
                  <a:lnTo>
                    <a:pt x="238547" y="230191"/>
                  </a:lnTo>
                  <a:lnTo>
                    <a:pt x="242149" y="228317"/>
                  </a:lnTo>
                  <a:lnTo>
                    <a:pt x="247395" y="224443"/>
                  </a:lnTo>
                  <a:lnTo>
                    <a:pt x="250369" y="223438"/>
                  </a:lnTo>
                  <a:lnTo>
                    <a:pt x="253824" y="220223"/>
                  </a:lnTo>
                  <a:lnTo>
                    <a:pt x="264578" y="216024"/>
                  </a:lnTo>
                  <a:lnTo>
                    <a:pt x="266557" y="213836"/>
                  </a:lnTo>
                  <a:lnTo>
                    <a:pt x="273625" y="211595"/>
                  </a:lnTo>
                  <a:lnTo>
                    <a:pt x="278609" y="206883"/>
                  </a:lnTo>
                  <a:lnTo>
                    <a:pt x="284944" y="201679"/>
                  </a:lnTo>
                  <a:lnTo>
                    <a:pt x="286096" y="200957"/>
                  </a:lnTo>
                  <a:lnTo>
                    <a:pt x="293153" y="197920"/>
                  </a:lnTo>
                  <a:lnTo>
                    <a:pt x="297320" y="194674"/>
                  </a:lnTo>
                  <a:lnTo>
                    <a:pt x="303571" y="193104"/>
                  </a:lnTo>
                  <a:lnTo>
                    <a:pt x="304807" y="190957"/>
                  </a:lnTo>
                  <a:lnTo>
                    <a:pt x="305990" y="190570"/>
                  </a:lnTo>
                  <a:lnTo>
                    <a:pt x="309341" y="188057"/>
                  </a:lnTo>
                  <a:lnTo>
                    <a:pt x="315341" y="186915"/>
                  </a:lnTo>
                  <a:lnTo>
                    <a:pt x="319330" y="183397"/>
                  </a:lnTo>
                  <a:lnTo>
                    <a:pt x="324691" y="182915"/>
                  </a:lnTo>
                  <a:lnTo>
                    <a:pt x="330492" y="178298"/>
                  </a:lnTo>
                  <a:lnTo>
                    <a:pt x="332712" y="177586"/>
                  </a:lnTo>
                  <a:lnTo>
                    <a:pt x="337309" y="176696"/>
                  </a:lnTo>
                  <a:lnTo>
                    <a:pt x="339528" y="176005"/>
                  </a:lnTo>
                  <a:lnTo>
                    <a:pt x="343361" y="172685"/>
                  </a:lnTo>
                  <a:lnTo>
                    <a:pt x="345989" y="171806"/>
                  </a:lnTo>
                  <a:lnTo>
                    <a:pt x="348523" y="169523"/>
                  </a:lnTo>
                  <a:lnTo>
                    <a:pt x="352366" y="170036"/>
                  </a:lnTo>
                  <a:lnTo>
                    <a:pt x="355078" y="167377"/>
                  </a:lnTo>
                  <a:lnTo>
                    <a:pt x="361308" y="166539"/>
                  </a:lnTo>
                  <a:lnTo>
                    <a:pt x="363842" y="164738"/>
                  </a:lnTo>
                  <a:lnTo>
                    <a:pt x="368439" y="162644"/>
                  </a:lnTo>
                  <a:lnTo>
                    <a:pt x="371496" y="162853"/>
                  </a:lnTo>
                  <a:lnTo>
                    <a:pt x="373276" y="162769"/>
                  </a:lnTo>
                  <a:lnTo>
                    <a:pt x="376459" y="160958"/>
                  </a:lnTo>
                  <a:lnTo>
                    <a:pt x="378271" y="161230"/>
                  </a:lnTo>
                  <a:lnTo>
                    <a:pt x="387475" y="157534"/>
                  </a:lnTo>
                  <a:lnTo>
                    <a:pt x="394867" y="155901"/>
                  </a:lnTo>
                  <a:lnTo>
                    <a:pt x="398354" y="156529"/>
                  </a:lnTo>
                  <a:lnTo>
                    <a:pt x="402040" y="156372"/>
                  </a:lnTo>
                  <a:lnTo>
                    <a:pt x="402322" y="156571"/>
                  </a:lnTo>
                  <a:lnTo>
                    <a:pt x="405694" y="154707"/>
                  </a:lnTo>
                  <a:lnTo>
                    <a:pt x="409422" y="157052"/>
                  </a:lnTo>
                  <a:lnTo>
                    <a:pt x="414584" y="153963"/>
                  </a:lnTo>
                  <a:lnTo>
                    <a:pt x="416772" y="155010"/>
                  </a:lnTo>
                  <a:lnTo>
                    <a:pt x="420762" y="155492"/>
                  </a:lnTo>
                  <a:lnTo>
                    <a:pt x="422793" y="154634"/>
                  </a:lnTo>
                  <a:lnTo>
                    <a:pt x="425819" y="155806"/>
                  </a:lnTo>
                  <a:lnTo>
                    <a:pt x="428489" y="155010"/>
                  </a:lnTo>
                  <a:lnTo>
                    <a:pt x="431348" y="155555"/>
                  </a:lnTo>
                  <a:lnTo>
                    <a:pt x="431002" y="155398"/>
                  </a:lnTo>
                  <a:lnTo>
                    <a:pt x="434154" y="156759"/>
                  </a:lnTo>
                  <a:lnTo>
                    <a:pt x="437044" y="157199"/>
                  </a:lnTo>
                  <a:lnTo>
                    <a:pt x="440185" y="155660"/>
                  </a:lnTo>
                  <a:lnTo>
                    <a:pt x="445337" y="157513"/>
                  </a:lnTo>
                  <a:lnTo>
                    <a:pt x="450237" y="157555"/>
                  </a:lnTo>
                  <a:lnTo>
                    <a:pt x="458352" y="158466"/>
                  </a:lnTo>
                  <a:lnTo>
                    <a:pt x="461430" y="159953"/>
                  </a:lnTo>
                  <a:lnTo>
                    <a:pt x="470111" y="161900"/>
                  </a:lnTo>
                  <a:lnTo>
                    <a:pt x="475430" y="163659"/>
                  </a:lnTo>
                  <a:lnTo>
                    <a:pt x="485419" y="165900"/>
                  </a:lnTo>
                  <a:lnTo>
                    <a:pt x="490288" y="166560"/>
                  </a:lnTo>
                  <a:lnTo>
                    <a:pt x="494456" y="170361"/>
                  </a:lnTo>
                  <a:lnTo>
                    <a:pt x="495000" y="170664"/>
                  </a:lnTo>
                  <a:lnTo>
                    <a:pt x="500571" y="171565"/>
                  </a:lnTo>
                  <a:lnTo>
                    <a:pt x="505335" y="173157"/>
                  </a:lnTo>
                  <a:lnTo>
                    <a:pt x="513869" y="176581"/>
                  </a:lnTo>
                  <a:lnTo>
                    <a:pt x="518088" y="177104"/>
                  </a:lnTo>
                  <a:lnTo>
                    <a:pt x="524539" y="180004"/>
                  </a:lnTo>
                  <a:lnTo>
                    <a:pt x="527418" y="179512"/>
                  </a:lnTo>
                  <a:lnTo>
                    <a:pt x="534360" y="180999"/>
                  </a:lnTo>
                  <a:lnTo>
                    <a:pt x="544925" y="184957"/>
                  </a:lnTo>
                  <a:lnTo>
                    <a:pt x="547323" y="186193"/>
                  </a:lnTo>
                  <a:lnTo>
                    <a:pt x="552046" y="186329"/>
                  </a:lnTo>
                  <a:lnTo>
                    <a:pt x="553710" y="187491"/>
                  </a:lnTo>
                  <a:lnTo>
                    <a:pt x="569553" y="190119"/>
                  </a:lnTo>
                  <a:lnTo>
                    <a:pt x="579720" y="189523"/>
                  </a:lnTo>
                  <a:lnTo>
                    <a:pt x="582694" y="190611"/>
                  </a:lnTo>
                  <a:lnTo>
                    <a:pt x="589301" y="190894"/>
                  </a:lnTo>
                  <a:lnTo>
                    <a:pt x="592746" y="192151"/>
                  </a:lnTo>
                  <a:lnTo>
                    <a:pt x="600672" y="192643"/>
                  </a:lnTo>
                  <a:lnTo>
                    <a:pt x="605175" y="192590"/>
                  </a:lnTo>
                  <a:lnTo>
                    <a:pt x="612368" y="191585"/>
                  </a:lnTo>
                  <a:lnTo>
                    <a:pt x="615269" y="191868"/>
                  </a:lnTo>
                  <a:lnTo>
                    <a:pt x="618944" y="190057"/>
                  </a:lnTo>
                  <a:lnTo>
                    <a:pt x="620054" y="189721"/>
                  </a:lnTo>
                  <a:lnTo>
                    <a:pt x="626054" y="186057"/>
                  </a:lnTo>
                  <a:lnTo>
                    <a:pt x="631656" y="184999"/>
                  </a:lnTo>
                  <a:lnTo>
                    <a:pt x="640357" y="185072"/>
                  </a:lnTo>
                  <a:lnTo>
                    <a:pt x="643195" y="184497"/>
                  </a:lnTo>
                  <a:lnTo>
                    <a:pt x="648472" y="181554"/>
                  </a:lnTo>
                  <a:lnTo>
                    <a:pt x="651666" y="181073"/>
                  </a:lnTo>
                  <a:lnTo>
                    <a:pt x="662922" y="176235"/>
                  </a:lnTo>
                  <a:lnTo>
                    <a:pt x="671801" y="171753"/>
                  </a:lnTo>
                  <a:lnTo>
                    <a:pt x="675780" y="168068"/>
                  </a:lnTo>
                  <a:lnTo>
                    <a:pt x="685696" y="162424"/>
                  </a:lnTo>
                  <a:lnTo>
                    <a:pt x="688062" y="158916"/>
                  </a:lnTo>
                  <a:lnTo>
                    <a:pt x="692575" y="157241"/>
                  </a:lnTo>
                  <a:lnTo>
                    <a:pt x="696847" y="148958"/>
                  </a:lnTo>
                  <a:lnTo>
                    <a:pt x="697654" y="147786"/>
                  </a:lnTo>
                  <a:lnTo>
                    <a:pt x="700031" y="147178"/>
                  </a:lnTo>
                  <a:lnTo>
                    <a:pt x="700533" y="146560"/>
                  </a:lnTo>
                  <a:lnTo>
                    <a:pt x="701214" y="144644"/>
                  </a:lnTo>
                  <a:lnTo>
                    <a:pt x="702156" y="144037"/>
                  </a:lnTo>
                  <a:lnTo>
                    <a:pt x="706690" y="139733"/>
                  </a:lnTo>
                  <a:lnTo>
                    <a:pt x="710575" y="138990"/>
                  </a:lnTo>
                  <a:lnTo>
                    <a:pt x="710878" y="137713"/>
                  </a:lnTo>
                  <a:lnTo>
                    <a:pt x="710135" y="135440"/>
                  </a:lnTo>
                  <a:lnTo>
                    <a:pt x="710439" y="134571"/>
                  </a:lnTo>
                  <a:lnTo>
                    <a:pt x="713726" y="131441"/>
                  </a:lnTo>
                  <a:lnTo>
                    <a:pt x="715569" y="128624"/>
                  </a:lnTo>
                  <a:lnTo>
                    <a:pt x="717611" y="124121"/>
                  </a:lnTo>
                  <a:lnTo>
                    <a:pt x="718438" y="122991"/>
                  </a:lnTo>
                  <a:lnTo>
                    <a:pt x="720700" y="122383"/>
                  </a:lnTo>
                  <a:lnTo>
                    <a:pt x="721318" y="121954"/>
                  </a:lnTo>
                  <a:lnTo>
                    <a:pt x="722449" y="119399"/>
                  </a:lnTo>
                  <a:lnTo>
                    <a:pt x="723904" y="117807"/>
                  </a:lnTo>
                  <a:lnTo>
                    <a:pt x="725799" y="112771"/>
                  </a:lnTo>
                  <a:lnTo>
                    <a:pt x="726689" y="109567"/>
                  </a:lnTo>
                  <a:lnTo>
                    <a:pt x="729716" y="106541"/>
                  </a:lnTo>
                  <a:lnTo>
                    <a:pt x="729883" y="102059"/>
                  </a:lnTo>
                  <a:lnTo>
                    <a:pt x="731914" y="98604"/>
                  </a:lnTo>
                  <a:lnTo>
                    <a:pt x="734040" y="93913"/>
                  </a:lnTo>
                  <a:lnTo>
                    <a:pt x="732564" y="90793"/>
                  </a:lnTo>
                  <a:lnTo>
                    <a:pt x="736616" y="89400"/>
                  </a:lnTo>
                  <a:lnTo>
                    <a:pt x="736700" y="86458"/>
                  </a:lnTo>
                  <a:lnTo>
                    <a:pt x="736050" y="81442"/>
                  </a:lnTo>
                  <a:lnTo>
                    <a:pt x="736218" y="78699"/>
                  </a:lnTo>
                  <a:lnTo>
                    <a:pt x="735474" y="73997"/>
                  </a:lnTo>
                  <a:lnTo>
                    <a:pt x="734815" y="71966"/>
                  </a:lnTo>
                  <a:lnTo>
                    <a:pt x="735778" y="69243"/>
                  </a:lnTo>
                  <a:lnTo>
                    <a:pt x="733213" y="63861"/>
                  </a:lnTo>
                  <a:lnTo>
                    <a:pt x="729161" y="51747"/>
                  </a:lnTo>
                  <a:lnTo>
                    <a:pt x="726386" y="43160"/>
                  </a:lnTo>
                  <a:lnTo>
                    <a:pt x="723370" y="38166"/>
                  </a:lnTo>
                  <a:lnTo>
                    <a:pt x="723768" y="34606"/>
                  </a:lnTo>
                  <a:lnTo>
                    <a:pt x="722742" y="33391"/>
                  </a:lnTo>
                  <a:lnTo>
                    <a:pt x="720386" y="31747"/>
                  </a:lnTo>
                  <a:lnTo>
                    <a:pt x="719653" y="30847"/>
                  </a:lnTo>
                  <a:lnTo>
                    <a:pt x="718815" y="28784"/>
                  </a:lnTo>
                  <a:lnTo>
                    <a:pt x="718135" y="28093"/>
                  </a:lnTo>
                  <a:lnTo>
                    <a:pt x="714805" y="26721"/>
                  </a:lnTo>
                  <a:lnTo>
                    <a:pt x="712690" y="24983"/>
                  </a:lnTo>
                  <a:lnTo>
                    <a:pt x="705392" y="21329"/>
                  </a:lnTo>
                  <a:lnTo>
                    <a:pt x="701130" y="17842"/>
                  </a:lnTo>
                  <a:lnTo>
                    <a:pt x="696449" y="14952"/>
                  </a:lnTo>
                  <a:lnTo>
                    <a:pt x="692858" y="14146"/>
                  </a:lnTo>
                  <a:lnTo>
                    <a:pt x="685947" y="9486"/>
                  </a:lnTo>
                  <a:lnTo>
                    <a:pt x="679529" y="8973"/>
                  </a:lnTo>
                  <a:lnTo>
                    <a:pt x="661006" y="3235"/>
                  </a:lnTo>
                  <a:lnTo>
                    <a:pt x="657979" y="2481"/>
                  </a:lnTo>
                  <a:lnTo>
                    <a:pt x="652304" y="1643"/>
                  </a:lnTo>
                  <a:lnTo>
                    <a:pt x="649885" y="0"/>
                  </a:lnTo>
                  <a:close/>
                </a:path>
              </a:pathLst>
            </a:custGeom>
            <a:solidFill>
              <a:srgbClr val="FAE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8796181" y="7695346"/>
              <a:ext cx="23495" cy="15240"/>
            </a:xfrm>
            <a:custGeom>
              <a:avLst/>
              <a:gdLst/>
              <a:ahLst/>
              <a:cxnLst/>
              <a:rect l="l" t="t" r="r" b="b"/>
              <a:pathLst>
                <a:path w="23494" h="15240">
                  <a:moveTo>
                    <a:pt x="460" y="0"/>
                  </a:moveTo>
                  <a:lnTo>
                    <a:pt x="0" y="31"/>
                  </a:lnTo>
                  <a:lnTo>
                    <a:pt x="3706" y="3465"/>
                  </a:lnTo>
                  <a:lnTo>
                    <a:pt x="7675" y="6596"/>
                  </a:lnTo>
                  <a:lnTo>
                    <a:pt x="14565" y="9423"/>
                  </a:lnTo>
                  <a:lnTo>
                    <a:pt x="15580" y="11832"/>
                  </a:lnTo>
                  <a:lnTo>
                    <a:pt x="19685" y="12565"/>
                  </a:lnTo>
                  <a:lnTo>
                    <a:pt x="21140" y="13444"/>
                  </a:lnTo>
                  <a:lnTo>
                    <a:pt x="22638" y="14638"/>
                  </a:lnTo>
                  <a:lnTo>
                    <a:pt x="22795" y="14627"/>
                  </a:lnTo>
                  <a:lnTo>
                    <a:pt x="22941" y="14449"/>
                  </a:lnTo>
                  <a:lnTo>
                    <a:pt x="22166" y="12177"/>
                  </a:lnTo>
                  <a:lnTo>
                    <a:pt x="19831" y="11905"/>
                  </a:lnTo>
                  <a:lnTo>
                    <a:pt x="14669" y="8376"/>
                  </a:lnTo>
                  <a:lnTo>
                    <a:pt x="10690" y="6732"/>
                  </a:lnTo>
                  <a:lnTo>
                    <a:pt x="5308" y="2282"/>
                  </a:lnTo>
                  <a:lnTo>
                    <a:pt x="2502" y="179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FAE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8836861" y="7705147"/>
              <a:ext cx="27305" cy="32384"/>
            </a:xfrm>
            <a:custGeom>
              <a:avLst/>
              <a:gdLst/>
              <a:ahLst/>
              <a:cxnLst/>
              <a:rect l="l" t="t" r="r" b="b"/>
              <a:pathLst>
                <a:path w="27305" h="32384">
                  <a:moveTo>
                    <a:pt x="0" y="0"/>
                  </a:moveTo>
                  <a:lnTo>
                    <a:pt x="31" y="460"/>
                  </a:lnTo>
                  <a:lnTo>
                    <a:pt x="1266" y="931"/>
                  </a:lnTo>
                  <a:lnTo>
                    <a:pt x="1821" y="2094"/>
                  </a:lnTo>
                  <a:lnTo>
                    <a:pt x="3853" y="4889"/>
                  </a:lnTo>
                  <a:lnTo>
                    <a:pt x="6073" y="5633"/>
                  </a:lnTo>
                  <a:lnTo>
                    <a:pt x="7528" y="7298"/>
                  </a:lnTo>
                  <a:lnTo>
                    <a:pt x="7371" y="7507"/>
                  </a:lnTo>
                  <a:lnTo>
                    <a:pt x="7423" y="7821"/>
                  </a:lnTo>
                  <a:lnTo>
                    <a:pt x="7999" y="8355"/>
                  </a:lnTo>
                  <a:lnTo>
                    <a:pt x="8743" y="8669"/>
                  </a:lnTo>
                  <a:lnTo>
                    <a:pt x="9235" y="9277"/>
                  </a:lnTo>
                  <a:lnTo>
                    <a:pt x="9779" y="9842"/>
                  </a:lnTo>
                  <a:lnTo>
                    <a:pt x="9999" y="10575"/>
                  </a:lnTo>
                  <a:lnTo>
                    <a:pt x="10617" y="11664"/>
                  </a:lnTo>
                  <a:lnTo>
                    <a:pt x="11957" y="12784"/>
                  </a:lnTo>
                  <a:lnTo>
                    <a:pt x="12491" y="13318"/>
                  </a:lnTo>
                  <a:lnTo>
                    <a:pt x="12921" y="13968"/>
                  </a:lnTo>
                  <a:lnTo>
                    <a:pt x="13999" y="15360"/>
                  </a:lnTo>
                  <a:lnTo>
                    <a:pt x="14994" y="16900"/>
                  </a:lnTo>
                  <a:lnTo>
                    <a:pt x="16365" y="18146"/>
                  </a:lnTo>
                  <a:lnTo>
                    <a:pt x="17632" y="20250"/>
                  </a:lnTo>
                  <a:lnTo>
                    <a:pt x="18313" y="21559"/>
                  </a:lnTo>
                  <a:lnTo>
                    <a:pt x="20166" y="21863"/>
                  </a:lnTo>
                  <a:lnTo>
                    <a:pt x="20481" y="23727"/>
                  </a:lnTo>
                  <a:lnTo>
                    <a:pt x="20931" y="24753"/>
                  </a:lnTo>
                  <a:lnTo>
                    <a:pt x="20952" y="25475"/>
                  </a:lnTo>
                  <a:lnTo>
                    <a:pt x="21402" y="26522"/>
                  </a:lnTo>
                  <a:lnTo>
                    <a:pt x="21863" y="27213"/>
                  </a:lnTo>
                  <a:lnTo>
                    <a:pt x="22878" y="28135"/>
                  </a:lnTo>
                  <a:lnTo>
                    <a:pt x="23381" y="29444"/>
                  </a:lnTo>
                  <a:lnTo>
                    <a:pt x="24868" y="31129"/>
                  </a:lnTo>
                  <a:lnTo>
                    <a:pt x="25412" y="31873"/>
                  </a:lnTo>
                  <a:lnTo>
                    <a:pt x="26438" y="31904"/>
                  </a:lnTo>
                  <a:lnTo>
                    <a:pt x="26658" y="31810"/>
                  </a:lnTo>
                  <a:lnTo>
                    <a:pt x="26794" y="31653"/>
                  </a:lnTo>
                  <a:lnTo>
                    <a:pt x="26857" y="31423"/>
                  </a:lnTo>
                  <a:lnTo>
                    <a:pt x="26889" y="30459"/>
                  </a:lnTo>
                  <a:lnTo>
                    <a:pt x="26637" y="29538"/>
                  </a:lnTo>
                  <a:lnTo>
                    <a:pt x="23015" y="25224"/>
                  </a:lnTo>
                  <a:lnTo>
                    <a:pt x="21695" y="20596"/>
                  </a:lnTo>
                  <a:lnTo>
                    <a:pt x="18041" y="15716"/>
                  </a:lnTo>
                  <a:lnTo>
                    <a:pt x="17046" y="14753"/>
                  </a:lnTo>
                  <a:lnTo>
                    <a:pt x="13245" y="11528"/>
                  </a:lnTo>
                  <a:lnTo>
                    <a:pt x="11748" y="8020"/>
                  </a:lnTo>
                  <a:lnTo>
                    <a:pt x="6135" y="4261"/>
                  </a:lnTo>
                  <a:lnTo>
                    <a:pt x="3863" y="2188"/>
                  </a:lnTo>
                  <a:lnTo>
                    <a:pt x="1413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8836568" y="7707692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40">
                  <a:moveTo>
                    <a:pt x="1717" y="0"/>
                  </a:moveTo>
                  <a:lnTo>
                    <a:pt x="0" y="722"/>
                  </a:lnTo>
                  <a:lnTo>
                    <a:pt x="2272" y="2429"/>
                  </a:lnTo>
                  <a:lnTo>
                    <a:pt x="3528" y="5120"/>
                  </a:lnTo>
                  <a:lnTo>
                    <a:pt x="7863" y="7381"/>
                  </a:lnTo>
                  <a:lnTo>
                    <a:pt x="9025" y="9287"/>
                  </a:lnTo>
                  <a:lnTo>
                    <a:pt x="11999" y="13287"/>
                  </a:lnTo>
                  <a:lnTo>
                    <a:pt x="15727" y="19036"/>
                  </a:lnTo>
                  <a:lnTo>
                    <a:pt x="16198" y="19685"/>
                  </a:lnTo>
                  <a:lnTo>
                    <a:pt x="18219" y="20543"/>
                  </a:lnTo>
                  <a:lnTo>
                    <a:pt x="18868" y="21685"/>
                  </a:lnTo>
                  <a:lnTo>
                    <a:pt x="19810" y="24512"/>
                  </a:lnTo>
                  <a:lnTo>
                    <a:pt x="21580" y="27308"/>
                  </a:lnTo>
                  <a:lnTo>
                    <a:pt x="21810" y="27454"/>
                  </a:lnTo>
                  <a:lnTo>
                    <a:pt x="22020" y="27423"/>
                  </a:lnTo>
                  <a:lnTo>
                    <a:pt x="22198" y="27213"/>
                  </a:lnTo>
                  <a:lnTo>
                    <a:pt x="22261" y="24449"/>
                  </a:lnTo>
                  <a:lnTo>
                    <a:pt x="21245" y="21894"/>
                  </a:lnTo>
                  <a:lnTo>
                    <a:pt x="15831" y="15915"/>
                  </a:lnTo>
                  <a:lnTo>
                    <a:pt x="12826" y="11360"/>
                  </a:lnTo>
                  <a:lnTo>
                    <a:pt x="8994" y="6355"/>
                  </a:lnTo>
                  <a:lnTo>
                    <a:pt x="7779" y="5214"/>
                  </a:lnTo>
                  <a:lnTo>
                    <a:pt x="7737" y="4753"/>
                  </a:lnTo>
                  <a:lnTo>
                    <a:pt x="5738" y="4921"/>
                  </a:lnTo>
                  <a:lnTo>
                    <a:pt x="2481" y="1329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rgbClr val="EDE2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7894020" y="7682320"/>
              <a:ext cx="929005" cy="224790"/>
            </a:xfrm>
            <a:custGeom>
              <a:avLst/>
              <a:gdLst/>
              <a:ahLst/>
              <a:cxnLst/>
              <a:rect l="l" t="t" r="r" b="b"/>
              <a:pathLst>
                <a:path w="929005" h="224790">
                  <a:moveTo>
                    <a:pt x="276735" y="152400"/>
                  </a:moveTo>
                  <a:lnTo>
                    <a:pt x="260745" y="152400"/>
                  </a:lnTo>
                  <a:lnTo>
                    <a:pt x="270106" y="156210"/>
                  </a:lnTo>
                  <a:lnTo>
                    <a:pt x="273373" y="156210"/>
                  </a:lnTo>
                  <a:lnTo>
                    <a:pt x="278745" y="161290"/>
                  </a:lnTo>
                  <a:lnTo>
                    <a:pt x="282200" y="162560"/>
                  </a:lnTo>
                  <a:lnTo>
                    <a:pt x="286274" y="163830"/>
                  </a:lnTo>
                  <a:lnTo>
                    <a:pt x="286797" y="163830"/>
                  </a:lnTo>
                  <a:lnTo>
                    <a:pt x="288137" y="165100"/>
                  </a:lnTo>
                  <a:lnTo>
                    <a:pt x="289656" y="166370"/>
                  </a:lnTo>
                  <a:lnTo>
                    <a:pt x="294462" y="166370"/>
                  </a:lnTo>
                  <a:lnTo>
                    <a:pt x="296901" y="168910"/>
                  </a:lnTo>
                  <a:lnTo>
                    <a:pt x="301373" y="172720"/>
                  </a:lnTo>
                  <a:lnTo>
                    <a:pt x="303153" y="173990"/>
                  </a:lnTo>
                  <a:lnTo>
                    <a:pt x="306189" y="175260"/>
                  </a:lnTo>
                  <a:lnTo>
                    <a:pt x="306713" y="175260"/>
                  </a:lnTo>
                  <a:lnTo>
                    <a:pt x="309843" y="179070"/>
                  </a:lnTo>
                  <a:lnTo>
                    <a:pt x="312985" y="180340"/>
                  </a:lnTo>
                  <a:lnTo>
                    <a:pt x="315718" y="184150"/>
                  </a:lnTo>
                  <a:lnTo>
                    <a:pt x="316346" y="184150"/>
                  </a:lnTo>
                  <a:lnTo>
                    <a:pt x="318796" y="185420"/>
                  </a:lnTo>
                  <a:lnTo>
                    <a:pt x="322000" y="189230"/>
                  </a:lnTo>
                  <a:lnTo>
                    <a:pt x="325749" y="191770"/>
                  </a:lnTo>
                  <a:lnTo>
                    <a:pt x="328293" y="196850"/>
                  </a:lnTo>
                  <a:lnTo>
                    <a:pt x="329162" y="198120"/>
                  </a:lnTo>
                  <a:lnTo>
                    <a:pt x="330900" y="198120"/>
                  </a:lnTo>
                  <a:lnTo>
                    <a:pt x="331235" y="199390"/>
                  </a:lnTo>
                  <a:lnTo>
                    <a:pt x="334188" y="204470"/>
                  </a:lnTo>
                  <a:lnTo>
                    <a:pt x="339078" y="205740"/>
                  </a:lnTo>
                  <a:lnTo>
                    <a:pt x="348743" y="210820"/>
                  </a:lnTo>
                  <a:lnTo>
                    <a:pt x="353968" y="213360"/>
                  </a:lnTo>
                  <a:lnTo>
                    <a:pt x="359434" y="217170"/>
                  </a:lnTo>
                  <a:lnTo>
                    <a:pt x="360512" y="218440"/>
                  </a:lnTo>
                  <a:lnTo>
                    <a:pt x="366962" y="219710"/>
                  </a:lnTo>
                  <a:lnTo>
                    <a:pt x="372166" y="220980"/>
                  </a:lnTo>
                  <a:lnTo>
                    <a:pt x="380731" y="223520"/>
                  </a:lnTo>
                  <a:lnTo>
                    <a:pt x="384113" y="224790"/>
                  </a:lnTo>
                  <a:lnTo>
                    <a:pt x="388469" y="223520"/>
                  </a:lnTo>
                  <a:lnTo>
                    <a:pt x="409505" y="223520"/>
                  </a:lnTo>
                  <a:lnTo>
                    <a:pt x="414992" y="222250"/>
                  </a:lnTo>
                  <a:lnTo>
                    <a:pt x="416343" y="220980"/>
                  </a:lnTo>
                  <a:lnTo>
                    <a:pt x="422353" y="219710"/>
                  </a:lnTo>
                  <a:lnTo>
                    <a:pt x="426657" y="217170"/>
                  </a:lnTo>
                  <a:lnTo>
                    <a:pt x="429698" y="215900"/>
                  </a:lnTo>
                  <a:lnTo>
                    <a:pt x="388438" y="215900"/>
                  </a:lnTo>
                  <a:lnTo>
                    <a:pt x="384103" y="213360"/>
                  </a:lnTo>
                  <a:lnTo>
                    <a:pt x="380030" y="212090"/>
                  </a:lnTo>
                  <a:lnTo>
                    <a:pt x="374480" y="210820"/>
                  </a:lnTo>
                  <a:lnTo>
                    <a:pt x="373077" y="209550"/>
                  </a:lnTo>
                  <a:lnTo>
                    <a:pt x="367737" y="208280"/>
                  </a:lnTo>
                  <a:lnTo>
                    <a:pt x="364271" y="207010"/>
                  </a:lnTo>
                  <a:lnTo>
                    <a:pt x="357674" y="207010"/>
                  </a:lnTo>
                  <a:lnTo>
                    <a:pt x="355800" y="205740"/>
                  </a:lnTo>
                  <a:lnTo>
                    <a:pt x="349999" y="205740"/>
                  </a:lnTo>
                  <a:lnTo>
                    <a:pt x="347162" y="201930"/>
                  </a:lnTo>
                  <a:lnTo>
                    <a:pt x="342199" y="199390"/>
                  </a:lnTo>
                  <a:lnTo>
                    <a:pt x="340973" y="198120"/>
                  </a:lnTo>
                  <a:lnTo>
                    <a:pt x="339089" y="196850"/>
                  </a:lnTo>
                  <a:lnTo>
                    <a:pt x="337204" y="194310"/>
                  </a:lnTo>
                  <a:lnTo>
                    <a:pt x="334942" y="193040"/>
                  </a:lnTo>
                  <a:lnTo>
                    <a:pt x="332052" y="190500"/>
                  </a:lnTo>
                  <a:lnTo>
                    <a:pt x="331770" y="190500"/>
                  </a:lnTo>
                  <a:lnTo>
                    <a:pt x="330084" y="186690"/>
                  </a:lnTo>
                  <a:lnTo>
                    <a:pt x="327079" y="184150"/>
                  </a:lnTo>
                  <a:lnTo>
                    <a:pt x="320377" y="180340"/>
                  </a:lnTo>
                  <a:lnTo>
                    <a:pt x="317571" y="177800"/>
                  </a:lnTo>
                  <a:lnTo>
                    <a:pt x="312765" y="172720"/>
                  </a:lnTo>
                  <a:lnTo>
                    <a:pt x="310262" y="171450"/>
                  </a:lnTo>
                  <a:lnTo>
                    <a:pt x="306849" y="170180"/>
                  </a:lnTo>
                  <a:lnTo>
                    <a:pt x="306461" y="170180"/>
                  </a:lnTo>
                  <a:lnTo>
                    <a:pt x="304074" y="166370"/>
                  </a:lnTo>
                  <a:lnTo>
                    <a:pt x="300765" y="165100"/>
                  </a:lnTo>
                  <a:lnTo>
                    <a:pt x="293938" y="161290"/>
                  </a:lnTo>
                  <a:lnTo>
                    <a:pt x="290975" y="158750"/>
                  </a:lnTo>
                  <a:lnTo>
                    <a:pt x="284525" y="157480"/>
                  </a:lnTo>
                  <a:lnTo>
                    <a:pt x="283048" y="156210"/>
                  </a:lnTo>
                  <a:lnTo>
                    <a:pt x="278892" y="153670"/>
                  </a:lnTo>
                  <a:lnTo>
                    <a:pt x="276735" y="152400"/>
                  </a:lnTo>
                  <a:close/>
                </a:path>
                <a:path w="929005" h="224790">
                  <a:moveTo>
                    <a:pt x="395045" y="223520"/>
                  </a:moveTo>
                  <a:lnTo>
                    <a:pt x="389307" y="223520"/>
                  </a:lnTo>
                  <a:lnTo>
                    <a:pt x="390626" y="224790"/>
                  </a:lnTo>
                  <a:lnTo>
                    <a:pt x="391202" y="224790"/>
                  </a:lnTo>
                  <a:lnTo>
                    <a:pt x="395045" y="223520"/>
                  </a:lnTo>
                  <a:close/>
                </a:path>
                <a:path w="929005" h="224790">
                  <a:moveTo>
                    <a:pt x="405558" y="223520"/>
                  </a:moveTo>
                  <a:lnTo>
                    <a:pt x="395045" y="223520"/>
                  </a:lnTo>
                  <a:lnTo>
                    <a:pt x="398480" y="224790"/>
                  </a:lnTo>
                  <a:lnTo>
                    <a:pt x="405558" y="223520"/>
                  </a:lnTo>
                  <a:close/>
                </a:path>
                <a:path w="929005" h="224790">
                  <a:moveTo>
                    <a:pt x="480121" y="191770"/>
                  </a:moveTo>
                  <a:lnTo>
                    <a:pt x="466687" y="191770"/>
                  </a:lnTo>
                  <a:lnTo>
                    <a:pt x="459609" y="194310"/>
                  </a:lnTo>
                  <a:lnTo>
                    <a:pt x="454551" y="195580"/>
                  </a:lnTo>
                  <a:lnTo>
                    <a:pt x="446834" y="199390"/>
                  </a:lnTo>
                  <a:lnTo>
                    <a:pt x="444101" y="200660"/>
                  </a:lnTo>
                  <a:lnTo>
                    <a:pt x="438321" y="201930"/>
                  </a:lnTo>
                  <a:lnTo>
                    <a:pt x="436028" y="204470"/>
                  </a:lnTo>
                  <a:lnTo>
                    <a:pt x="428426" y="208280"/>
                  </a:lnTo>
                  <a:lnTo>
                    <a:pt x="424081" y="208280"/>
                  </a:lnTo>
                  <a:lnTo>
                    <a:pt x="422657" y="209550"/>
                  </a:lnTo>
                  <a:lnTo>
                    <a:pt x="415767" y="212090"/>
                  </a:lnTo>
                  <a:lnTo>
                    <a:pt x="410217" y="213360"/>
                  </a:lnTo>
                  <a:lnTo>
                    <a:pt x="401223" y="215900"/>
                  </a:lnTo>
                  <a:lnTo>
                    <a:pt x="429698" y="215900"/>
                  </a:lnTo>
                  <a:lnTo>
                    <a:pt x="432740" y="214630"/>
                  </a:lnTo>
                  <a:lnTo>
                    <a:pt x="434709" y="213360"/>
                  </a:lnTo>
                  <a:lnTo>
                    <a:pt x="438154" y="213360"/>
                  </a:lnTo>
                  <a:lnTo>
                    <a:pt x="443421" y="209550"/>
                  </a:lnTo>
                  <a:lnTo>
                    <a:pt x="448520" y="207010"/>
                  </a:lnTo>
                  <a:lnTo>
                    <a:pt x="457001" y="204470"/>
                  </a:lnTo>
                  <a:lnTo>
                    <a:pt x="460226" y="203200"/>
                  </a:lnTo>
                  <a:lnTo>
                    <a:pt x="464593" y="200660"/>
                  </a:lnTo>
                  <a:lnTo>
                    <a:pt x="465912" y="200660"/>
                  </a:lnTo>
                  <a:lnTo>
                    <a:pt x="467912" y="198120"/>
                  </a:lnTo>
                  <a:lnTo>
                    <a:pt x="469074" y="196850"/>
                  </a:lnTo>
                  <a:lnTo>
                    <a:pt x="472613" y="196850"/>
                  </a:lnTo>
                  <a:lnTo>
                    <a:pt x="474404" y="195580"/>
                  </a:lnTo>
                  <a:lnTo>
                    <a:pt x="475755" y="194310"/>
                  </a:lnTo>
                  <a:lnTo>
                    <a:pt x="477556" y="194310"/>
                  </a:lnTo>
                  <a:lnTo>
                    <a:pt x="480121" y="191770"/>
                  </a:lnTo>
                  <a:close/>
                </a:path>
                <a:path w="929005" h="224790">
                  <a:moveTo>
                    <a:pt x="355235" y="204470"/>
                  </a:moveTo>
                  <a:lnTo>
                    <a:pt x="349999" y="205740"/>
                  </a:lnTo>
                  <a:lnTo>
                    <a:pt x="355800" y="205740"/>
                  </a:lnTo>
                  <a:lnTo>
                    <a:pt x="355235" y="204470"/>
                  </a:lnTo>
                  <a:close/>
                </a:path>
                <a:path w="929005" h="224790">
                  <a:moveTo>
                    <a:pt x="472613" y="196850"/>
                  </a:moveTo>
                  <a:lnTo>
                    <a:pt x="469074" y="196850"/>
                  </a:lnTo>
                  <a:lnTo>
                    <a:pt x="471964" y="198120"/>
                  </a:lnTo>
                  <a:lnTo>
                    <a:pt x="472613" y="196850"/>
                  </a:lnTo>
                  <a:close/>
                </a:path>
                <a:path w="929005" h="224790">
                  <a:moveTo>
                    <a:pt x="578223" y="148590"/>
                  </a:moveTo>
                  <a:lnTo>
                    <a:pt x="556087" y="148590"/>
                  </a:lnTo>
                  <a:lnTo>
                    <a:pt x="553155" y="151130"/>
                  </a:lnTo>
                  <a:lnTo>
                    <a:pt x="547847" y="151130"/>
                  </a:lnTo>
                  <a:lnTo>
                    <a:pt x="542213" y="154940"/>
                  </a:lnTo>
                  <a:lnTo>
                    <a:pt x="536182" y="157480"/>
                  </a:lnTo>
                  <a:lnTo>
                    <a:pt x="527795" y="161290"/>
                  </a:lnTo>
                  <a:lnTo>
                    <a:pt x="524748" y="161290"/>
                  </a:lnTo>
                  <a:lnTo>
                    <a:pt x="521512" y="162560"/>
                  </a:lnTo>
                  <a:lnTo>
                    <a:pt x="520790" y="162560"/>
                  </a:lnTo>
                  <a:lnTo>
                    <a:pt x="518266" y="166370"/>
                  </a:lnTo>
                  <a:lnTo>
                    <a:pt x="515157" y="167640"/>
                  </a:lnTo>
                  <a:lnTo>
                    <a:pt x="511576" y="168910"/>
                  </a:lnTo>
                  <a:lnTo>
                    <a:pt x="510979" y="168910"/>
                  </a:lnTo>
                  <a:lnTo>
                    <a:pt x="509251" y="171450"/>
                  </a:lnTo>
                  <a:lnTo>
                    <a:pt x="507492" y="172720"/>
                  </a:lnTo>
                  <a:lnTo>
                    <a:pt x="504403" y="172720"/>
                  </a:lnTo>
                  <a:lnTo>
                    <a:pt x="501681" y="173990"/>
                  </a:lnTo>
                  <a:lnTo>
                    <a:pt x="499796" y="175260"/>
                  </a:lnTo>
                  <a:lnTo>
                    <a:pt x="495105" y="176530"/>
                  </a:lnTo>
                  <a:lnTo>
                    <a:pt x="492665" y="177800"/>
                  </a:lnTo>
                  <a:lnTo>
                    <a:pt x="487911" y="180340"/>
                  </a:lnTo>
                  <a:lnTo>
                    <a:pt x="485294" y="181610"/>
                  </a:lnTo>
                  <a:lnTo>
                    <a:pt x="478592" y="185420"/>
                  </a:lnTo>
                  <a:lnTo>
                    <a:pt x="474488" y="187960"/>
                  </a:lnTo>
                  <a:lnTo>
                    <a:pt x="468624" y="191770"/>
                  </a:lnTo>
                  <a:lnTo>
                    <a:pt x="483032" y="191770"/>
                  </a:lnTo>
                  <a:lnTo>
                    <a:pt x="485922" y="190500"/>
                  </a:lnTo>
                  <a:lnTo>
                    <a:pt x="486131" y="190500"/>
                  </a:lnTo>
                  <a:lnTo>
                    <a:pt x="488016" y="185420"/>
                  </a:lnTo>
                  <a:lnTo>
                    <a:pt x="491660" y="185420"/>
                  </a:lnTo>
                  <a:lnTo>
                    <a:pt x="497712" y="182880"/>
                  </a:lnTo>
                  <a:lnTo>
                    <a:pt x="500927" y="181610"/>
                  </a:lnTo>
                  <a:lnTo>
                    <a:pt x="503691" y="179070"/>
                  </a:lnTo>
                  <a:lnTo>
                    <a:pt x="506089" y="179070"/>
                  </a:lnTo>
                  <a:lnTo>
                    <a:pt x="509816" y="175260"/>
                  </a:lnTo>
                  <a:lnTo>
                    <a:pt x="514413" y="175260"/>
                  </a:lnTo>
                  <a:lnTo>
                    <a:pt x="521628" y="171450"/>
                  </a:lnTo>
                  <a:lnTo>
                    <a:pt x="525429" y="170180"/>
                  </a:lnTo>
                  <a:lnTo>
                    <a:pt x="532266" y="165100"/>
                  </a:lnTo>
                  <a:lnTo>
                    <a:pt x="536873" y="165100"/>
                  </a:lnTo>
                  <a:lnTo>
                    <a:pt x="543679" y="161290"/>
                  </a:lnTo>
                  <a:lnTo>
                    <a:pt x="546182" y="160020"/>
                  </a:lnTo>
                  <a:lnTo>
                    <a:pt x="549491" y="160020"/>
                  </a:lnTo>
                  <a:lnTo>
                    <a:pt x="551239" y="157480"/>
                  </a:lnTo>
                  <a:lnTo>
                    <a:pt x="555934" y="157480"/>
                  </a:lnTo>
                  <a:lnTo>
                    <a:pt x="557448" y="154940"/>
                  </a:lnTo>
                  <a:lnTo>
                    <a:pt x="561710" y="154940"/>
                  </a:lnTo>
                  <a:lnTo>
                    <a:pt x="564820" y="152400"/>
                  </a:lnTo>
                  <a:lnTo>
                    <a:pt x="572568" y="152400"/>
                  </a:lnTo>
                  <a:lnTo>
                    <a:pt x="578223" y="148590"/>
                  </a:lnTo>
                  <a:close/>
                </a:path>
                <a:path w="929005" h="224790">
                  <a:moveTo>
                    <a:pt x="70709" y="175260"/>
                  </a:moveTo>
                  <a:lnTo>
                    <a:pt x="47527" y="175260"/>
                  </a:lnTo>
                  <a:lnTo>
                    <a:pt x="54417" y="177800"/>
                  </a:lnTo>
                  <a:lnTo>
                    <a:pt x="58867" y="176530"/>
                  </a:lnTo>
                  <a:lnTo>
                    <a:pt x="67757" y="176530"/>
                  </a:lnTo>
                  <a:lnTo>
                    <a:pt x="70709" y="175260"/>
                  </a:lnTo>
                  <a:close/>
                </a:path>
                <a:path w="929005" h="224790">
                  <a:moveTo>
                    <a:pt x="67757" y="176530"/>
                  </a:moveTo>
                  <a:lnTo>
                    <a:pt x="58867" y="176530"/>
                  </a:lnTo>
                  <a:lnTo>
                    <a:pt x="65317" y="177800"/>
                  </a:lnTo>
                  <a:lnTo>
                    <a:pt x="67757" y="176530"/>
                  </a:lnTo>
                  <a:close/>
                </a:path>
                <a:path w="929005" h="224790">
                  <a:moveTo>
                    <a:pt x="86981" y="175260"/>
                  </a:moveTo>
                  <a:lnTo>
                    <a:pt x="74458" y="175260"/>
                  </a:lnTo>
                  <a:lnTo>
                    <a:pt x="78196" y="177800"/>
                  </a:lnTo>
                  <a:lnTo>
                    <a:pt x="81097" y="176530"/>
                  </a:lnTo>
                  <a:lnTo>
                    <a:pt x="86981" y="175260"/>
                  </a:lnTo>
                  <a:close/>
                </a:path>
                <a:path w="929005" h="224790">
                  <a:moveTo>
                    <a:pt x="97054" y="173990"/>
                  </a:moveTo>
                  <a:lnTo>
                    <a:pt x="41370" y="173990"/>
                  </a:lnTo>
                  <a:lnTo>
                    <a:pt x="44574" y="176530"/>
                  </a:lnTo>
                  <a:lnTo>
                    <a:pt x="47527" y="175260"/>
                  </a:lnTo>
                  <a:lnTo>
                    <a:pt x="93546" y="175260"/>
                  </a:lnTo>
                  <a:lnTo>
                    <a:pt x="97054" y="173990"/>
                  </a:lnTo>
                  <a:close/>
                </a:path>
                <a:path w="929005" h="224790">
                  <a:moveTo>
                    <a:pt x="93546" y="175260"/>
                  </a:moveTo>
                  <a:lnTo>
                    <a:pt x="86981" y="175260"/>
                  </a:lnTo>
                  <a:lnTo>
                    <a:pt x="90039" y="176530"/>
                  </a:lnTo>
                  <a:lnTo>
                    <a:pt x="93546" y="175260"/>
                  </a:lnTo>
                  <a:close/>
                </a:path>
                <a:path w="929005" h="224790">
                  <a:moveTo>
                    <a:pt x="816750" y="173990"/>
                  </a:moveTo>
                  <a:lnTo>
                    <a:pt x="788028" y="173990"/>
                  </a:lnTo>
                  <a:lnTo>
                    <a:pt x="792740" y="175260"/>
                  </a:lnTo>
                  <a:lnTo>
                    <a:pt x="793389" y="176530"/>
                  </a:lnTo>
                  <a:lnTo>
                    <a:pt x="800687" y="175260"/>
                  </a:lnTo>
                  <a:lnTo>
                    <a:pt x="807399" y="175260"/>
                  </a:lnTo>
                  <a:lnTo>
                    <a:pt x="816750" y="173990"/>
                  </a:lnTo>
                  <a:close/>
                </a:path>
                <a:path w="929005" h="224790">
                  <a:moveTo>
                    <a:pt x="73913" y="170180"/>
                  </a:moveTo>
                  <a:lnTo>
                    <a:pt x="71756" y="170180"/>
                  </a:lnTo>
                  <a:lnTo>
                    <a:pt x="68353" y="171450"/>
                  </a:lnTo>
                  <a:lnTo>
                    <a:pt x="66825" y="172720"/>
                  </a:lnTo>
                  <a:lnTo>
                    <a:pt x="36689" y="172720"/>
                  </a:lnTo>
                  <a:lnTo>
                    <a:pt x="37129" y="173990"/>
                  </a:lnTo>
                  <a:lnTo>
                    <a:pt x="37695" y="175260"/>
                  </a:lnTo>
                  <a:lnTo>
                    <a:pt x="38606" y="175260"/>
                  </a:lnTo>
                  <a:lnTo>
                    <a:pt x="40647" y="173990"/>
                  </a:lnTo>
                  <a:lnTo>
                    <a:pt x="102813" y="173990"/>
                  </a:lnTo>
                  <a:lnTo>
                    <a:pt x="105473" y="171450"/>
                  </a:lnTo>
                  <a:lnTo>
                    <a:pt x="81128" y="171450"/>
                  </a:lnTo>
                  <a:lnTo>
                    <a:pt x="73913" y="170180"/>
                  </a:lnTo>
                  <a:close/>
                </a:path>
                <a:path w="929005" h="224790">
                  <a:moveTo>
                    <a:pt x="102813" y="173990"/>
                  </a:moveTo>
                  <a:lnTo>
                    <a:pt x="97054" y="173990"/>
                  </a:lnTo>
                  <a:lnTo>
                    <a:pt x="101483" y="175260"/>
                  </a:lnTo>
                  <a:lnTo>
                    <a:pt x="102813" y="173990"/>
                  </a:lnTo>
                  <a:close/>
                </a:path>
                <a:path w="929005" h="224790">
                  <a:moveTo>
                    <a:pt x="812038" y="171450"/>
                  </a:moveTo>
                  <a:lnTo>
                    <a:pt x="772908" y="171450"/>
                  </a:lnTo>
                  <a:lnTo>
                    <a:pt x="775672" y="173990"/>
                  </a:lnTo>
                  <a:lnTo>
                    <a:pt x="825660" y="173990"/>
                  </a:lnTo>
                  <a:lnTo>
                    <a:pt x="827953" y="172720"/>
                  </a:lnTo>
                  <a:lnTo>
                    <a:pt x="815901" y="172720"/>
                  </a:lnTo>
                  <a:lnTo>
                    <a:pt x="812038" y="171450"/>
                  </a:lnTo>
                  <a:close/>
                </a:path>
                <a:path w="929005" h="224790">
                  <a:moveTo>
                    <a:pt x="4607" y="113030"/>
                  </a:moveTo>
                  <a:lnTo>
                    <a:pt x="3078" y="115570"/>
                  </a:lnTo>
                  <a:lnTo>
                    <a:pt x="3214" y="116840"/>
                  </a:lnTo>
                  <a:lnTo>
                    <a:pt x="2691" y="119380"/>
                  </a:lnTo>
                  <a:lnTo>
                    <a:pt x="2910" y="120650"/>
                  </a:lnTo>
                  <a:lnTo>
                    <a:pt x="2418" y="120650"/>
                  </a:lnTo>
                  <a:lnTo>
                    <a:pt x="1643" y="121920"/>
                  </a:lnTo>
                  <a:lnTo>
                    <a:pt x="973" y="125730"/>
                  </a:lnTo>
                  <a:lnTo>
                    <a:pt x="628" y="127000"/>
                  </a:lnTo>
                  <a:lnTo>
                    <a:pt x="0" y="130810"/>
                  </a:lnTo>
                  <a:lnTo>
                    <a:pt x="806" y="133350"/>
                  </a:lnTo>
                  <a:lnTo>
                    <a:pt x="1874" y="140970"/>
                  </a:lnTo>
                  <a:lnTo>
                    <a:pt x="3884" y="146050"/>
                  </a:lnTo>
                  <a:lnTo>
                    <a:pt x="5057" y="151130"/>
                  </a:lnTo>
                  <a:lnTo>
                    <a:pt x="5204" y="152400"/>
                  </a:lnTo>
                  <a:lnTo>
                    <a:pt x="5465" y="152400"/>
                  </a:lnTo>
                  <a:lnTo>
                    <a:pt x="7109" y="154940"/>
                  </a:lnTo>
                  <a:lnTo>
                    <a:pt x="8167" y="157480"/>
                  </a:lnTo>
                  <a:lnTo>
                    <a:pt x="9675" y="162560"/>
                  </a:lnTo>
                  <a:lnTo>
                    <a:pt x="11423" y="165100"/>
                  </a:lnTo>
                  <a:lnTo>
                    <a:pt x="17371" y="167640"/>
                  </a:lnTo>
                  <a:lnTo>
                    <a:pt x="19967" y="168910"/>
                  </a:lnTo>
                  <a:lnTo>
                    <a:pt x="24114" y="172720"/>
                  </a:lnTo>
                  <a:lnTo>
                    <a:pt x="26501" y="172720"/>
                  </a:lnTo>
                  <a:lnTo>
                    <a:pt x="31370" y="170180"/>
                  </a:lnTo>
                  <a:lnTo>
                    <a:pt x="40246" y="170180"/>
                  </a:lnTo>
                  <a:lnTo>
                    <a:pt x="35841" y="167640"/>
                  </a:lnTo>
                  <a:lnTo>
                    <a:pt x="27957" y="167640"/>
                  </a:lnTo>
                  <a:lnTo>
                    <a:pt x="25412" y="166370"/>
                  </a:lnTo>
                  <a:lnTo>
                    <a:pt x="20805" y="165100"/>
                  </a:lnTo>
                  <a:lnTo>
                    <a:pt x="18920" y="165100"/>
                  </a:lnTo>
                  <a:lnTo>
                    <a:pt x="14397" y="163830"/>
                  </a:lnTo>
                  <a:lnTo>
                    <a:pt x="12868" y="161290"/>
                  </a:lnTo>
                  <a:lnTo>
                    <a:pt x="11894" y="157480"/>
                  </a:lnTo>
                  <a:lnTo>
                    <a:pt x="11381" y="156210"/>
                  </a:lnTo>
                  <a:lnTo>
                    <a:pt x="7329" y="151130"/>
                  </a:lnTo>
                  <a:lnTo>
                    <a:pt x="7078" y="147320"/>
                  </a:lnTo>
                  <a:lnTo>
                    <a:pt x="4387" y="138430"/>
                  </a:lnTo>
                  <a:lnTo>
                    <a:pt x="3937" y="134620"/>
                  </a:lnTo>
                  <a:lnTo>
                    <a:pt x="2471" y="127000"/>
                  </a:lnTo>
                  <a:lnTo>
                    <a:pt x="4177" y="120650"/>
                  </a:lnTo>
                  <a:lnTo>
                    <a:pt x="4607" y="118110"/>
                  </a:lnTo>
                  <a:lnTo>
                    <a:pt x="5423" y="114300"/>
                  </a:lnTo>
                  <a:lnTo>
                    <a:pt x="4607" y="113030"/>
                  </a:lnTo>
                  <a:close/>
                </a:path>
                <a:path w="929005" h="224790">
                  <a:moveTo>
                    <a:pt x="40246" y="170180"/>
                  </a:moveTo>
                  <a:lnTo>
                    <a:pt x="31370" y="170180"/>
                  </a:lnTo>
                  <a:lnTo>
                    <a:pt x="33527" y="172720"/>
                  </a:lnTo>
                  <a:lnTo>
                    <a:pt x="59621" y="172720"/>
                  </a:lnTo>
                  <a:lnTo>
                    <a:pt x="55830" y="171450"/>
                  </a:lnTo>
                  <a:lnTo>
                    <a:pt x="42448" y="171450"/>
                  </a:lnTo>
                  <a:lnTo>
                    <a:pt x="40246" y="170180"/>
                  </a:lnTo>
                  <a:close/>
                </a:path>
                <a:path w="929005" h="224790">
                  <a:moveTo>
                    <a:pt x="64584" y="171450"/>
                  </a:moveTo>
                  <a:lnTo>
                    <a:pt x="63903" y="171450"/>
                  </a:lnTo>
                  <a:lnTo>
                    <a:pt x="59621" y="172720"/>
                  </a:lnTo>
                  <a:lnTo>
                    <a:pt x="66825" y="172720"/>
                  </a:lnTo>
                  <a:lnTo>
                    <a:pt x="64584" y="171450"/>
                  </a:lnTo>
                  <a:close/>
                </a:path>
                <a:path w="929005" h="224790">
                  <a:moveTo>
                    <a:pt x="776122" y="170180"/>
                  </a:moveTo>
                  <a:lnTo>
                    <a:pt x="762228" y="170180"/>
                  </a:lnTo>
                  <a:lnTo>
                    <a:pt x="765306" y="172720"/>
                  </a:lnTo>
                  <a:lnTo>
                    <a:pt x="768060" y="172720"/>
                  </a:lnTo>
                  <a:lnTo>
                    <a:pt x="771966" y="171450"/>
                  </a:lnTo>
                  <a:lnTo>
                    <a:pt x="783305" y="171450"/>
                  </a:lnTo>
                  <a:lnTo>
                    <a:pt x="776122" y="170180"/>
                  </a:lnTo>
                  <a:close/>
                </a:path>
                <a:path w="929005" h="224790">
                  <a:moveTo>
                    <a:pt x="819189" y="168910"/>
                  </a:moveTo>
                  <a:lnTo>
                    <a:pt x="815901" y="172720"/>
                  </a:lnTo>
                  <a:lnTo>
                    <a:pt x="827953" y="172720"/>
                  </a:lnTo>
                  <a:lnTo>
                    <a:pt x="830246" y="171450"/>
                  </a:lnTo>
                  <a:lnTo>
                    <a:pt x="835440" y="171450"/>
                  </a:lnTo>
                  <a:lnTo>
                    <a:pt x="837115" y="170180"/>
                  </a:lnTo>
                  <a:lnTo>
                    <a:pt x="822864" y="170180"/>
                  </a:lnTo>
                  <a:lnTo>
                    <a:pt x="819189" y="168910"/>
                  </a:lnTo>
                  <a:close/>
                </a:path>
                <a:path w="929005" h="224790">
                  <a:moveTo>
                    <a:pt x="835440" y="171450"/>
                  </a:moveTo>
                  <a:lnTo>
                    <a:pt x="830246" y="171450"/>
                  </a:lnTo>
                  <a:lnTo>
                    <a:pt x="833765" y="172720"/>
                  </a:lnTo>
                  <a:lnTo>
                    <a:pt x="835440" y="171450"/>
                  </a:lnTo>
                  <a:close/>
                </a:path>
                <a:path w="929005" h="224790">
                  <a:moveTo>
                    <a:pt x="86447" y="170180"/>
                  </a:moveTo>
                  <a:lnTo>
                    <a:pt x="81128" y="171450"/>
                  </a:lnTo>
                  <a:lnTo>
                    <a:pt x="92238" y="171450"/>
                  </a:lnTo>
                  <a:lnTo>
                    <a:pt x="86447" y="170180"/>
                  </a:lnTo>
                  <a:close/>
                </a:path>
                <a:path w="929005" h="224790">
                  <a:moveTo>
                    <a:pt x="120928" y="166370"/>
                  </a:moveTo>
                  <a:lnTo>
                    <a:pt x="108928" y="166370"/>
                  </a:lnTo>
                  <a:lnTo>
                    <a:pt x="103431" y="167640"/>
                  </a:lnTo>
                  <a:lnTo>
                    <a:pt x="98593" y="170180"/>
                  </a:lnTo>
                  <a:lnTo>
                    <a:pt x="92238" y="171450"/>
                  </a:lnTo>
                  <a:lnTo>
                    <a:pt x="105473" y="171450"/>
                  </a:lnTo>
                  <a:lnTo>
                    <a:pt x="106803" y="170180"/>
                  </a:lnTo>
                  <a:lnTo>
                    <a:pt x="113640" y="170180"/>
                  </a:lnTo>
                  <a:lnTo>
                    <a:pt x="117284" y="167640"/>
                  </a:lnTo>
                  <a:lnTo>
                    <a:pt x="120928" y="166370"/>
                  </a:lnTo>
                  <a:close/>
                </a:path>
                <a:path w="929005" h="224790">
                  <a:moveTo>
                    <a:pt x="754710" y="166370"/>
                  </a:moveTo>
                  <a:lnTo>
                    <a:pt x="745767" y="166370"/>
                  </a:lnTo>
                  <a:lnTo>
                    <a:pt x="753390" y="170180"/>
                  </a:lnTo>
                  <a:lnTo>
                    <a:pt x="772541" y="170180"/>
                  </a:lnTo>
                  <a:lnTo>
                    <a:pt x="765997" y="167640"/>
                  </a:lnTo>
                  <a:lnTo>
                    <a:pt x="762699" y="167640"/>
                  </a:lnTo>
                  <a:lnTo>
                    <a:pt x="754710" y="166370"/>
                  </a:lnTo>
                  <a:close/>
                </a:path>
                <a:path w="929005" h="224790">
                  <a:moveTo>
                    <a:pt x="838791" y="168910"/>
                  </a:moveTo>
                  <a:lnTo>
                    <a:pt x="824111" y="168910"/>
                  </a:lnTo>
                  <a:lnTo>
                    <a:pt x="823053" y="170180"/>
                  </a:lnTo>
                  <a:lnTo>
                    <a:pt x="837115" y="170180"/>
                  </a:lnTo>
                  <a:lnTo>
                    <a:pt x="838791" y="168910"/>
                  </a:lnTo>
                  <a:close/>
                </a:path>
                <a:path w="929005" h="224790">
                  <a:moveTo>
                    <a:pt x="837775" y="165100"/>
                  </a:moveTo>
                  <a:lnTo>
                    <a:pt x="831754" y="167640"/>
                  </a:lnTo>
                  <a:lnTo>
                    <a:pt x="829220" y="167640"/>
                  </a:lnTo>
                  <a:lnTo>
                    <a:pt x="825838" y="168910"/>
                  </a:lnTo>
                  <a:lnTo>
                    <a:pt x="847890" y="168910"/>
                  </a:lnTo>
                  <a:lnTo>
                    <a:pt x="849907" y="166370"/>
                  </a:lnTo>
                  <a:lnTo>
                    <a:pt x="842100" y="166370"/>
                  </a:lnTo>
                  <a:lnTo>
                    <a:pt x="837775" y="165100"/>
                  </a:lnTo>
                  <a:close/>
                </a:path>
                <a:path w="929005" h="224790">
                  <a:moveTo>
                    <a:pt x="135817" y="162560"/>
                  </a:moveTo>
                  <a:lnTo>
                    <a:pt x="121881" y="162560"/>
                  </a:lnTo>
                  <a:lnTo>
                    <a:pt x="116970" y="163830"/>
                  </a:lnTo>
                  <a:lnTo>
                    <a:pt x="112886" y="163830"/>
                  </a:lnTo>
                  <a:lnTo>
                    <a:pt x="109148" y="166370"/>
                  </a:lnTo>
                  <a:lnTo>
                    <a:pt x="128362" y="166370"/>
                  </a:lnTo>
                  <a:lnTo>
                    <a:pt x="131964" y="165100"/>
                  </a:lnTo>
                  <a:lnTo>
                    <a:pt x="135817" y="162560"/>
                  </a:lnTo>
                  <a:close/>
                </a:path>
                <a:path w="929005" h="224790">
                  <a:moveTo>
                    <a:pt x="743401" y="162560"/>
                  </a:moveTo>
                  <a:lnTo>
                    <a:pt x="726480" y="162560"/>
                  </a:lnTo>
                  <a:lnTo>
                    <a:pt x="728983" y="163830"/>
                  </a:lnTo>
                  <a:lnTo>
                    <a:pt x="733632" y="165100"/>
                  </a:lnTo>
                  <a:lnTo>
                    <a:pt x="735412" y="165100"/>
                  </a:lnTo>
                  <a:lnTo>
                    <a:pt x="741485" y="166370"/>
                  </a:lnTo>
                  <a:lnTo>
                    <a:pt x="749935" y="166370"/>
                  </a:lnTo>
                  <a:lnTo>
                    <a:pt x="743401" y="162560"/>
                  </a:lnTo>
                  <a:close/>
                </a:path>
                <a:path w="929005" h="224790">
                  <a:moveTo>
                    <a:pt x="864853" y="158750"/>
                  </a:moveTo>
                  <a:lnTo>
                    <a:pt x="856905" y="158750"/>
                  </a:lnTo>
                  <a:lnTo>
                    <a:pt x="856581" y="160020"/>
                  </a:lnTo>
                  <a:lnTo>
                    <a:pt x="852790" y="161290"/>
                  </a:lnTo>
                  <a:lnTo>
                    <a:pt x="849754" y="163830"/>
                  </a:lnTo>
                  <a:lnTo>
                    <a:pt x="845607" y="163830"/>
                  </a:lnTo>
                  <a:lnTo>
                    <a:pt x="842100" y="166370"/>
                  </a:lnTo>
                  <a:lnTo>
                    <a:pt x="849907" y="166370"/>
                  </a:lnTo>
                  <a:lnTo>
                    <a:pt x="850916" y="165100"/>
                  </a:lnTo>
                  <a:lnTo>
                    <a:pt x="857471" y="165100"/>
                  </a:lnTo>
                  <a:lnTo>
                    <a:pt x="861711" y="161290"/>
                  </a:lnTo>
                  <a:lnTo>
                    <a:pt x="864853" y="158750"/>
                  </a:lnTo>
                  <a:close/>
                </a:path>
                <a:path w="929005" h="224790">
                  <a:moveTo>
                    <a:pt x="857471" y="165100"/>
                  </a:moveTo>
                  <a:lnTo>
                    <a:pt x="852696" y="165100"/>
                  </a:lnTo>
                  <a:lnTo>
                    <a:pt x="856256" y="166370"/>
                  </a:lnTo>
                  <a:lnTo>
                    <a:pt x="857471" y="165100"/>
                  </a:lnTo>
                  <a:close/>
                </a:path>
                <a:path w="929005" h="224790">
                  <a:moveTo>
                    <a:pt x="148225" y="160020"/>
                  </a:moveTo>
                  <a:lnTo>
                    <a:pt x="126655" y="160020"/>
                  </a:lnTo>
                  <a:lnTo>
                    <a:pt x="122687" y="162560"/>
                  </a:lnTo>
                  <a:lnTo>
                    <a:pt x="142456" y="162560"/>
                  </a:lnTo>
                  <a:lnTo>
                    <a:pt x="148225" y="160020"/>
                  </a:lnTo>
                  <a:close/>
                </a:path>
                <a:path w="929005" h="224790">
                  <a:moveTo>
                    <a:pt x="728354" y="160020"/>
                  </a:moveTo>
                  <a:lnTo>
                    <a:pt x="713894" y="160020"/>
                  </a:lnTo>
                  <a:lnTo>
                    <a:pt x="719182" y="161290"/>
                  </a:lnTo>
                  <a:lnTo>
                    <a:pt x="721192" y="162560"/>
                  </a:lnTo>
                  <a:lnTo>
                    <a:pt x="732145" y="162560"/>
                  </a:lnTo>
                  <a:lnTo>
                    <a:pt x="728354" y="160020"/>
                  </a:lnTo>
                  <a:close/>
                </a:path>
                <a:path w="929005" h="224790">
                  <a:moveTo>
                    <a:pt x="158790" y="157480"/>
                  </a:moveTo>
                  <a:lnTo>
                    <a:pt x="139189" y="157480"/>
                  </a:lnTo>
                  <a:lnTo>
                    <a:pt x="137147" y="158750"/>
                  </a:lnTo>
                  <a:lnTo>
                    <a:pt x="135587" y="158750"/>
                  </a:lnTo>
                  <a:lnTo>
                    <a:pt x="130467" y="160020"/>
                  </a:lnTo>
                  <a:lnTo>
                    <a:pt x="151733" y="160020"/>
                  </a:lnTo>
                  <a:lnTo>
                    <a:pt x="158790" y="157480"/>
                  </a:lnTo>
                  <a:close/>
                </a:path>
                <a:path w="929005" h="224790">
                  <a:moveTo>
                    <a:pt x="690670" y="149860"/>
                  </a:moveTo>
                  <a:lnTo>
                    <a:pt x="678628" y="149860"/>
                  </a:lnTo>
                  <a:lnTo>
                    <a:pt x="683968" y="151130"/>
                  </a:lnTo>
                  <a:lnTo>
                    <a:pt x="688188" y="153670"/>
                  </a:lnTo>
                  <a:lnTo>
                    <a:pt x="695978" y="156210"/>
                  </a:lnTo>
                  <a:lnTo>
                    <a:pt x="704282" y="157480"/>
                  </a:lnTo>
                  <a:lnTo>
                    <a:pt x="705852" y="158750"/>
                  </a:lnTo>
                  <a:lnTo>
                    <a:pt x="710386" y="160020"/>
                  </a:lnTo>
                  <a:lnTo>
                    <a:pt x="724585" y="160020"/>
                  </a:lnTo>
                  <a:lnTo>
                    <a:pt x="722344" y="157480"/>
                  </a:lnTo>
                  <a:lnTo>
                    <a:pt x="714281" y="157480"/>
                  </a:lnTo>
                  <a:lnTo>
                    <a:pt x="712716" y="156210"/>
                  </a:lnTo>
                  <a:lnTo>
                    <a:pt x="707098" y="156210"/>
                  </a:lnTo>
                  <a:lnTo>
                    <a:pt x="704407" y="153670"/>
                  </a:lnTo>
                  <a:lnTo>
                    <a:pt x="696648" y="153670"/>
                  </a:lnTo>
                  <a:lnTo>
                    <a:pt x="695413" y="151130"/>
                  </a:lnTo>
                  <a:lnTo>
                    <a:pt x="690670" y="149860"/>
                  </a:lnTo>
                  <a:close/>
                </a:path>
                <a:path w="929005" h="224790">
                  <a:moveTo>
                    <a:pt x="555934" y="157480"/>
                  </a:moveTo>
                  <a:lnTo>
                    <a:pt x="551239" y="157480"/>
                  </a:lnTo>
                  <a:lnTo>
                    <a:pt x="555176" y="158750"/>
                  </a:lnTo>
                  <a:lnTo>
                    <a:pt x="555934" y="157480"/>
                  </a:lnTo>
                  <a:close/>
                </a:path>
                <a:path w="929005" h="224790">
                  <a:moveTo>
                    <a:pt x="865313" y="153670"/>
                  </a:moveTo>
                  <a:lnTo>
                    <a:pt x="864821" y="154940"/>
                  </a:lnTo>
                  <a:lnTo>
                    <a:pt x="862371" y="157480"/>
                  </a:lnTo>
                  <a:lnTo>
                    <a:pt x="860863" y="158750"/>
                  </a:lnTo>
                  <a:lnTo>
                    <a:pt x="871334" y="158750"/>
                  </a:lnTo>
                  <a:lnTo>
                    <a:pt x="872633" y="154940"/>
                  </a:lnTo>
                  <a:lnTo>
                    <a:pt x="866884" y="154940"/>
                  </a:lnTo>
                  <a:lnTo>
                    <a:pt x="865313" y="153670"/>
                  </a:lnTo>
                  <a:close/>
                </a:path>
                <a:path w="929005" h="224790">
                  <a:moveTo>
                    <a:pt x="148791" y="153670"/>
                  </a:moveTo>
                  <a:lnTo>
                    <a:pt x="147011" y="154940"/>
                  </a:lnTo>
                  <a:lnTo>
                    <a:pt x="143723" y="157480"/>
                  </a:lnTo>
                  <a:lnTo>
                    <a:pt x="163366" y="157480"/>
                  </a:lnTo>
                  <a:lnTo>
                    <a:pt x="165555" y="156210"/>
                  </a:lnTo>
                  <a:lnTo>
                    <a:pt x="155052" y="156210"/>
                  </a:lnTo>
                  <a:lnTo>
                    <a:pt x="148791" y="153670"/>
                  </a:lnTo>
                  <a:close/>
                </a:path>
                <a:path w="929005" h="224790">
                  <a:moveTo>
                    <a:pt x="158644" y="152400"/>
                  </a:moveTo>
                  <a:lnTo>
                    <a:pt x="155052" y="156210"/>
                  </a:lnTo>
                  <a:lnTo>
                    <a:pt x="165555" y="156210"/>
                  </a:lnTo>
                  <a:lnTo>
                    <a:pt x="167743" y="154940"/>
                  </a:lnTo>
                  <a:lnTo>
                    <a:pt x="173177" y="154940"/>
                  </a:lnTo>
                  <a:lnTo>
                    <a:pt x="177125" y="153670"/>
                  </a:lnTo>
                  <a:lnTo>
                    <a:pt x="162728" y="153670"/>
                  </a:lnTo>
                  <a:lnTo>
                    <a:pt x="158644" y="152400"/>
                  </a:lnTo>
                  <a:close/>
                </a:path>
                <a:path w="929005" h="224790">
                  <a:moveTo>
                    <a:pt x="173177" y="154940"/>
                  </a:moveTo>
                  <a:lnTo>
                    <a:pt x="167743" y="154940"/>
                  </a:lnTo>
                  <a:lnTo>
                    <a:pt x="170675" y="156210"/>
                  </a:lnTo>
                  <a:lnTo>
                    <a:pt x="173177" y="154940"/>
                  </a:lnTo>
                  <a:close/>
                </a:path>
                <a:path w="929005" h="224790">
                  <a:moveTo>
                    <a:pt x="711151" y="154940"/>
                  </a:moveTo>
                  <a:lnTo>
                    <a:pt x="707371" y="156210"/>
                  </a:lnTo>
                  <a:lnTo>
                    <a:pt x="712716" y="156210"/>
                  </a:lnTo>
                  <a:lnTo>
                    <a:pt x="711151" y="154940"/>
                  </a:lnTo>
                  <a:close/>
                </a:path>
                <a:path w="929005" h="224790">
                  <a:moveTo>
                    <a:pt x="877763" y="151130"/>
                  </a:moveTo>
                  <a:lnTo>
                    <a:pt x="873533" y="151130"/>
                  </a:lnTo>
                  <a:lnTo>
                    <a:pt x="870790" y="152400"/>
                  </a:lnTo>
                  <a:lnTo>
                    <a:pt x="868779" y="152400"/>
                  </a:lnTo>
                  <a:lnTo>
                    <a:pt x="867575" y="154940"/>
                  </a:lnTo>
                  <a:lnTo>
                    <a:pt x="875041" y="154940"/>
                  </a:lnTo>
                  <a:lnTo>
                    <a:pt x="877062" y="152400"/>
                  </a:lnTo>
                  <a:lnTo>
                    <a:pt x="877763" y="151130"/>
                  </a:lnTo>
                  <a:close/>
                </a:path>
                <a:path w="929005" h="224790">
                  <a:moveTo>
                    <a:pt x="199198" y="148590"/>
                  </a:moveTo>
                  <a:lnTo>
                    <a:pt x="180078" y="148590"/>
                  </a:lnTo>
                  <a:lnTo>
                    <a:pt x="177083" y="149860"/>
                  </a:lnTo>
                  <a:lnTo>
                    <a:pt x="174151" y="149860"/>
                  </a:lnTo>
                  <a:lnTo>
                    <a:pt x="168602" y="151130"/>
                  </a:lnTo>
                  <a:lnTo>
                    <a:pt x="165356" y="151130"/>
                  </a:lnTo>
                  <a:lnTo>
                    <a:pt x="162885" y="153670"/>
                  </a:lnTo>
                  <a:lnTo>
                    <a:pt x="183994" y="153670"/>
                  </a:lnTo>
                  <a:lnTo>
                    <a:pt x="187481" y="151130"/>
                  </a:lnTo>
                  <a:lnTo>
                    <a:pt x="199198" y="148590"/>
                  </a:lnTo>
                  <a:close/>
                </a:path>
                <a:path w="929005" h="224790">
                  <a:moveTo>
                    <a:pt x="261353" y="147320"/>
                  </a:moveTo>
                  <a:lnTo>
                    <a:pt x="231134" y="147320"/>
                  </a:lnTo>
                  <a:lnTo>
                    <a:pt x="235228" y="148590"/>
                  </a:lnTo>
                  <a:lnTo>
                    <a:pt x="238788" y="148590"/>
                  </a:lnTo>
                  <a:lnTo>
                    <a:pt x="244830" y="149860"/>
                  </a:lnTo>
                  <a:lnTo>
                    <a:pt x="247165" y="151130"/>
                  </a:lnTo>
                  <a:lnTo>
                    <a:pt x="253824" y="151130"/>
                  </a:lnTo>
                  <a:lnTo>
                    <a:pt x="255112" y="152400"/>
                  </a:lnTo>
                  <a:lnTo>
                    <a:pt x="256044" y="153670"/>
                  </a:lnTo>
                  <a:lnTo>
                    <a:pt x="260745" y="152400"/>
                  </a:lnTo>
                  <a:lnTo>
                    <a:pt x="276735" y="152400"/>
                  </a:lnTo>
                  <a:lnTo>
                    <a:pt x="269426" y="149860"/>
                  </a:lnTo>
                  <a:lnTo>
                    <a:pt x="264588" y="148590"/>
                  </a:lnTo>
                  <a:lnTo>
                    <a:pt x="261353" y="147320"/>
                  </a:lnTo>
                  <a:close/>
                </a:path>
                <a:path w="929005" h="224790">
                  <a:moveTo>
                    <a:pt x="855366" y="2540"/>
                  </a:moveTo>
                  <a:lnTo>
                    <a:pt x="851659" y="2540"/>
                  </a:lnTo>
                  <a:lnTo>
                    <a:pt x="859219" y="3810"/>
                  </a:lnTo>
                  <a:lnTo>
                    <a:pt x="862947" y="5080"/>
                  </a:lnTo>
                  <a:lnTo>
                    <a:pt x="870853" y="7620"/>
                  </a:lnTo>
                  <a:lnTo>
                    <a:pt x="875093" y="8890"/>
                  </a:lnTo>
                  <a:lnTo>
                    <a:pt x="880768" y="11430"/>
                  </a:lnTo>
                  <a:lnTo>
                    <a:pt x="882161" y="12700"/>
                  </a:lnTo>
                  <a:lnTo>
                    <a:pt x="889072" y="16510"/>
                  </a:lnTo>
                  <a:lnTo>
                    <a:pt x="894150" y="20320"/>
                  </a:lnTo>
                  <a:lnTo>
                    <a:pt x="901878" y="25400"/>
                  </a:lnTo>
                  <a:lnTo>
                    <a:pt x="904380" y="26670"/>
                  </a:lnTo>
                  <a:lnTo>
                    <a:pt x="910118" y="33020"/>
                  </a:lnTo>
                  <a:lnTo>
                    <a:pt x="914296" y="35560"/>
                  </a:lnTo>
                  <a:lnTo>
                    <a:pt x="917825" y="40640"/>
                  </a:lnTo>
                  <a:lnTo>
                    <a:pt x="918307" y="41910"/>
                  </a:lnTo>
                  <a:lnTo>
                    <a:pt x="919720" y="43180"/>
                  </a:lnTo>
                  <a:lnTo>
                    <a:pt x="920537" y="44450"/>
                  </a:lnTo>
                  <a:lnTo>
                    <a:pt x="919720" y="48260"/>
                  </a:lnTo>
                  <a:lnTo>
                    <a:pt x="920882" y="50800"/>
                  </a:lnTo>
                  <a:lnTo>
                    <a:pt x="920506" y="53340"/>
                  </a:lnTo>
                  <a:lnTo>
                    <a:pt x="920526" y="54610"/>
                  </a:lnTo>
                  <a:lnTo>
                    <a:pt x="920097" y="58420"/>
                  </a:lnTo>
                  <a:lnTo>
                    <a:pt x="920704" y="60960"/>
                  </a:lnTo>
                  <a:lnTo>
                    <a:pt x="922767" y="64770"/>
                  </a:lnTo>
                  <a:lnTo>
                    <a:pt x="923427" y="64770"/>
                  </a:lnTo>
                  <a:lnTo>
                    <a:pt x="923039" y="67310"/>
                  </a:lnTo>
                  <a:lnTo>
                    <a:pt x="922987" y="68580"/>
                  </a:lnTo>
                  <a:lnTo>
                    <a:pt x="923992" y="71120"/>
                  </a:lnTo>
                  <a:lnTo>
                    <a:pt x="924181" y="72390"/>
                  </a:lnTo>
                  <a:lnTo>
                    <a:pt x="921720" y="74930"/>
                  </a:lnTo>
                  <a:lnTo>
                    <a:pt x="921919" y="77470"/>
                  </a:lnTo>
                  <a:lnTo>
                    <a:pt x="920715" y="81280"/>
                  </a:lnTo>
                  <a:lnTo>
                    <a:pt x="920202" y="82550"/>
                  </a:lnTo>
                  <a:lnTo>
                    <a:pt x="919584" y="86360"/>
                  </a:lnTo>
                  <a:lnTo>
                    <a:pt x="919563" y="90170"/>
                  </a:lnTo>
                  <a:lnTo>
                    <a:pt x="917186" y="93980"/>
                  </a:lnTo>
                  <a:lnTo>
                    <a:pt x="916600" y="96520"/>
                  </a:lnTo>
                  <a:lnTo>
                    <a:pt x="917186" y="99060"/>
                  </a:lnTo>
                  <a:lnTo>
                    <a:pt x="915186" y="99060"/>
                  </a:lnTo>
                  <a:lnTo>
                    <a:pt x="914359" y="101600"/>
                  </a:lnTo>
                  <a:lnTo>
                    <a:pt x="912778" y="102870"/>
                  </a:lnTo>
                  <a:lnTo>
                    <a:pt x="911281" y="106680"/>
                  </a:lnTo>
                  <a:lnTo>
                    <a:pt x="909396" y="109220"/>
                  </a:lnTo>
                  <a:lnTo>
                    <a:pt x="908611" y="113030"/>
                  </a:lnTo>
                  <a:lnTo>
                    <a:pt x="907930" y="114300"/>
                  </a:lnTo>
                  <a:lnTo>
                    <a:pt x="905375" y="116840"/>
                  </a:lnTo>
                  <a:lnTo>
                    <a:pt x="903836" y="118110"/>
                  </a:lnTo>
                  <a:lnTo>
                    <a:pt x="901668" y="124460"/>
                  </a:lnTo>
                  <a:lnTo>
                    <a:pt x="898307" y="125730"/>
                  </a:lnTo>
                  <a:lnTo>
                    <a:pt x="894412" y="129540"/>
                  </a:lnTo>
                  <a:lnTo>
                    <a:pt x="891962" y="130810"/>
                  </a:lnTo>
                  <a:lnTo>
                    <a:pt x="890506" y="134620"/>
                  </a:lnTo>
                  <a:lnTo>
                    <a:pt x="889742" y="134620"/>
                  </a:lnTo>
                  <a:lnTo>
                    <a:pt x="888862" y="135890"/>
                  </a:lnTo>
                  <a:lnTo>
                    <a:pt x="888234" y="135890"/>
                  </a:lnTo>
                  <a:lnTo>
                    <a:pt x="887449" y="139700"/>
                  </a:lnTo>
                  <a:lnTo>
                    <a:pt x="882988" y="139700"/>
                  </a:lnTo>
                  <a:lnTo>
                    <a:pt x="881376" y="143510"/>
                  </a:lnTo>
                  <a:lnTo>
                    <a:pt x="881198" y="143510"/>
                  </a:lnTo>
                  <a:lnTo>
                    <a:pt x="877554" y="144780"/>
                  </a:lnTo>
                  <a:lnTo>
                    <a:pt x="876130" y="147320"/>
                  </a:lnTo>
                  <a:lnTo>
                    <a:pt x="874507" y="151130"/>
                  </a:lnTo>
                  <a:lnTo>
                    <a:pt x="879837" y="151130"/>
                  </a:lnTo>
                  <a:lnTo>
                    <a:pt x="880538" y="147320"/>
                  </a:lnTo>
                  <a:lnTo>
                    <a:pt x="882454" y="147320"/>
                  </a:lnTo>
                  <a:lnTo>
                    <a:pt x="884559" y="146050"/>
                  </a:lnTo>
                  <a:lnTo>
                    <a:pt x="884758" y="146050"/>
                  </a:lnTo>
                  <a:lnTo>
                    <a:pt x="888433" y="142240"/>
                  </a:lnTo>
                  <a:lnTo>
                    <a:pt x="892203" y="140970"/>
                  </a:lnTo>
                  <a:lnTo>
                    <a:pt x="893187" y="139700"/>
                  </a:lnTo>
                  <a:lnTo>
                    <a:pt x="893417" y="137160"/>
                  </a:lnTo>
                  <a:lnTo>
                    <a:pt x="896182" y="135890"/>
                  </a:lnTo>
                  <a:lnTo>
                    <a:pt x="897386" y="132080"/>
                  </a:lnTo>
                  <a:lnTo>
                    <a:pt x="902318" y="130810"/>
                  </a:lnTo>
                  <a:lnTo>
                    <a:pt x="903176" y="128270"/>
                  </a:lnTo>
                  <a:lnTo>
                    <a:pt x="906098" y="123190"/>
                  </a:lnTo>
                  <a:lnTo>
                    <a:pt x="907092" y="119380"/>
                  </a:lnTo>
                  <a:lnTo>
                    <a:pt x="912370" y="113030"/>
                  </a:lnTo>
                  <a:lnTo>
                    <a:pt x="914935" y="109220"/>
                  </a:lnTo>
                  <a:lnTo>
                    <a:pt x="917752" y="102870"/>
                  </a:lnTo>
                  <a:lnTo>
                    <a:pt x="919469" y="100330"/>
                  </a:lnTo>
                  <a:lnTo>
                    <a:pt x="922872" y="97790"/>
                  </a:lnTo>
                  <a:lnTo>
                    <a:pt x="923186" y="96520"/>
                  </a:lnTo>
                  <a:lnTo>
                    <a:pt x="921898" y="93980"/>
                  </a:lnTo>
                  <a:lnTo>
                    <a:pt x="922118" y="93980"/>
                  </a:lnTo>
                  <a:lnTo>
                    <a:pt x="923929" y="91440"/>
                  </a:lnTo>
                  <a:lnTo>
                    <a:pt x="924401" y="90170"/>
                  </a:lnTo>
                  <a:lnTo>
                    <a:pt x="924003" y="87630"/>
                  </a:lnTo>
                  <a:lnTo>
                    <a:pt x="924202" y="87630"/>
                  </a:lnTo>
                  <a:lnTo>
                    <a:pt x="925029" y="85090"/>
                  </a:lnTo>
                  <a:lnTo>
                    <a:pt x="925322" y="83820"/>
                  </a:lnTo>
                  <a:lnTo>
                    <a:pt x="924170" y="80010"/>
                  </a:lnTo>
                  <a:lnTo>
                    <a:pt x="924589" y="78740"/>
                  </a:lnTo>
                  <a:lnTo>
                    <a:pt x="926683" y="77470"/>
                  </a:lnTo>
                  <a:lnTo>
                    <a:pt x="928160" y="76200"/>
                  </a:lnTo>
                  <a:lnTo>
                    <a:pt x="926799" y="72390"/>
                  </a:lnTo>
                  <a:lnTo>
                    <a:pt x="928442" y="69850"/>
                  </a:lnTo>
                  <a:lnTo>
                    <a:pt x="927647" y="66040"/>
                  </a:lnTo>
                  <a:lnTo>
                    <a:pt x="925364" y="60960"/>
                  </a:lnTo>
                  <a:lnTo>
                    <a:pt x="925092" y="59690"/>
                  </a:lnTo>
                  <a:lnTo>
                    <a:pt x="925804" y="57150"/>
                  </a:lnTo>
                  <a:lnTo>
                    <a:pt x="925500" y="55880"/>
                  </a:lnTo>
                  <a:lnTo>
                    <a:pt x="923720" y="53340"/>
                  </a:lnTo>
                  <a:lnTo>
                    <a:pt x="923437" y="50800"/>
                  </a:lnTo>
                  <a:lnTo>
                    <a:pt x="923511" y="45720"/>
                  </a:lnTo>
                  <a:lnTo>
                    <a:pt x="922851" y="41910"/>
                  </a:lnTo>
                  <a:lnTo>
                    <a:pt x="918673" y="38100"/>
                  </a:lnTo>
                  <a:lnTo>
                    <a:pt x="918118" y="36830"/>
                  </a:lnTo>
                  <a:lnTo>
                    <a:pt x="914097" y="30480"/>
                  </a:lnTo>
                  <a:lnTo>
                    <a:pt x="908715" y="26670"/>
                  </a:lnTo>
                  <a:lnTo>
                    <a:pt x="902747" y="21590"/>
                  </a:lnTo>
                  <a:lnTo>
                    <a:pt x="900894" y="21590"/>
                  </a:lnTo>
                  <a:lnTo>
                    <a:pt x="894454" y="17780"/>
                  </a:lnTo>
                  <a:lnTo>
                    <a:pt x="890381" y="13970"/>
                  </a:lnTo>
                  <a:lnTo>
                    <a:pt x="881638" y="10160"/>
                  </a:lnTo>
                  <a:lnTo>
                    <a:pt x="877460" y="7620"/>
                  </a:lnTo>
                  <a:lnTo>
                    <a:pt x="871952" y="6350"/>
                  </a:lnTo>
                  <a:lnTo>
                    <a:pt x="869743" y="6350"/>
                  </a:lnTo>
                  <a:lnTo>
                    <a:pt x="869512" y="5080"/>
                  </a:lnTo>
                  <a:lnTo>
                    <a:pt x="869282" y="5080"/>
                  </a:lnTo>
                  <a:lnTo>
                    <a:pt x="864748" y="3810"/>
                  </a:lnTo>
                  <a:lnTo>
                    <a:pt x="860015" y="3810"/>
                  </a:lnTo>
                  <a:lnTo>
                    <a:pt x="855366" y="2540"/>
                  </a:lnTo>
                  <a:close/>
                </a:path>
                <a:path w="929005" h="224790">
                  <a:moveTo>
                    <a:pt x="258117" y="146050"/>
                  </a:moveTo>
                  <a:lnTo>
                    <a:pt x="190486" y="146050"/>
                  </a:lnTo>
                  <a:lnTo>
                    <a:pt x="187805" y="148590"/>
                  </a:lnTo>
                  <a:lnTo>
                    <a:pt x="199198" y="148590"/>
                  </a:lnTo>
                  <a:lnTo>
                    <a:pt x="206339" y="149860"/>
                  </a:lnTo>
                  <a:lnTo>
                    <a:pt x="208883" y="149860"/>
                  </a:lnTo>
                  <a:lnTo>
                    <a:pt x="214244" y="147320"/>
                  </a:lnTo>
                  <a:lnTo>
                    <a:pt x="261353" y="147320"/>
                  </a:lnTo>
                  <a:lnTo>
                    <a:pt x="258117" y="146050"/>
                  </a:lnTo>
                  <a:close/>
                </a:path>
                <a:path w="929005" h="224790">
                  <a:moveTo>
                    <a:pt x="597437" y="139700"/>
                  </a:moveTo>
                  <a:lnTo>
                    <a:pt x="592463" y="142240"/>
                  </a:lnTo>
                  <a:lnTo>
                    <a:pt x="582956" y="142240"/>
                  </a:lnTo>
                  <a:lnTo>
                    <a:pt x="579249" y="144780"/>
                  </a:lnTo>
                  <a:lnTo>
                    <a:pt x="574568" y="144780"/>
                  </a:lnTo>
                  <a:lnTo>
                    <a:pt x="574139" y="146050"/>
                  </a:lnTo>
                  <a:lnTo>
                    <a:pt x="572244" y="147320"/>
                  </a:lnTo>
                  <a:lnTo>
                    <a:pt x="570579" y="148590"/>
                  </a:lnTo>
                  <a:lnTo>
                    <a:pt x="578223" y="148590"/>
                  </a:lnTo>
                  <a:lnTo>
                    <a:pt x="583835" y="149860"/>
                  </a:lnTo>
                  <a:lnTo>
                    <a:pt x="592819" y="147320"/>
                  </a:lnTo>
                  <a:lnTo>
                    <a:pt x="596662" y="147320"/>
                  </a:lnTo>
                  <a:lnTo>
                    <a:pt x="604379" y="143510"/>
                  </a:lnTo>
                  <a:lnTo>
                    <a:pt x="654116" y="143510"/>
                  </a:lnTo>
                  <a:lnTo>
                    <a:pt x="648598" y="142240"/>
                  </a:lnTo>
                  <a:lnTo>
                    <a:pt x="646137" y="140970"/>
                  </a:lnTo>
                  <a:lnTo>
                    <a:pt x="603039" y="140970"/>
                  </a:lnTo>
                  <a:lnTo>
                    <a:pt x="597437" y="139700"/>
                  </a:lnTo>
                  <a:close/>
                </a:path>
                <a:path w="929005" h="224790">
                  <a:moveTo>
                    <a:pt x="676900" y="146050"/>
                  </a:moveTo>
                  <a:lnTo>
                    <a:pt x="662922" y="146050"/>
                  </a:lnTo>
                  <a:lnTo>
                    <a:pt x="665738" y="147320"/>
                  </a:lnTo>
                  <a:lnTo>
                    <a:pt x="671958" y="147320"/>
                  </a:lnTo>
                  <a:lnTo>
                    <a:pt x="674796" y="148590"/>
                  </a:lnTo>
                  <a:lnTo>
                    <a:pt x="678178" y="149860"/>
                  </a:lnTo>
                  <a:lnTo>
                    <a:pt x="687528" y="149860"/>
                  </a:lnTo>
                  <a:lnTo>
                    <a:pt x="685581" y="148590"/>
                  </a:lnTo>
                  <a:lnTo>
                    <a:pt x="682209" y="148590"/>
                  </a:lnTo>
                  <a:lnTo>
                    <a:pt x="676900" y="146050"/>
                  </a:lnTo>
                  <a:close/>
                </a:path>
                <a:path w="929005" h="224790">
                  <a:moveTo>
                    <a:pt x="226370" y="147320"/>
                  </a:moveTo>
                  <a:lnTo>
                    <a:pt x="217228" y="147320"/>
                  </a:lnTo>
                  <a:lnTo>
                    <a:pt x="223165" y="148590"/>
                  </a:lnTo>
                  <a:lnTo>
                    <a:pt x="226370" y="147320"/>
                  </a:lnTo>
                  <a:close/>
                </a:path>
                <a:path w="929005" h="224790">
                  <a:moveTo>
                    <a:pt x="567804" y="146050"/>
                  </a:moveTo>
                  <a:lnTo>
                    <a:pt x="566904" y="146050"/>
                  </a:lnTo>
                  <a:lnTo>
                    <a:pt x="563574" y="147320"/>
                  </a:lnTo>
                  <a:lnTo>
                    <a:pt x="561030" y="148590"/>
                  </a:lnTo>
                  <a:lnTo>
                    <a:pt x="570579" y="148590"/>
                  </a:lnTo>
                  <a:lnTo>
                    <a:pt x="567804" y="146050"/>
                  </a:lnTo>
                  <a:close/>
                </a:path>
                <a:path w="929005" h="224790">
                  <a:moveTo>
                    <a:pt x="683633" y="147320"/>
                  </a:moveTo>
                  <a:lnTo>
                    <a:pt x="682209" y="148590"/>
                  </a:lnTo>
                  <a:lnTo>
                    <a:pt x="685581" y="148590"/>
                  </a:lnTo>
                  <a:lnTo>
                    <a:pt x="683633" y="147320"/>
                  </a:lnTo>
                  <a:close/>
                </a:path>
                <a:path w="929005" h="224790">
                  <a:moveTo>
                    <a:pt x="666566" y="143510"/>
                  </a:moveTo>
                  <a:lnTo>
                    <a:pt x="645634" y="143510"/>
                  </a:lnTo>
                  <a:lnTo>
                    <a:pt x="648650" y="144780"/>
                  </a:lnTo>
                  <a:lnTo>
                    <a:pt x="651823" y="144780"/>
                  </a:lnTo>
                  <a:lnTo>
                    <a:pt x="656377" y="147320"/>
                  </a:lnTo>
                  <a:lnTo>
                    <a:pt x="658294" y="147320"/>
                  </a:lnTo>
                  <a:lnTo>
                    <a:pt x="661581" y="146050"/>
                  </a:lnTo>
                  <a:lnTo>
                    <a:pt x="672398" y="146050"/>
                  </a:lnTo>
                  <a:lnTo>
                    <a:pt x="666566" y="143510"/>
                  </a:lnTo>
                  <a:close/>
                </a:path>
                <a:path w="929005" h="224790">
                  <a:moveTo>
                    <a:pt x="195009" y="144780"/>
                  </a:moveTo>
                  <a:lnTo>
                    <a:pt x="190852" y="146050"/>
                  </a:lnTo>
                  <a:lnTo>
                    <a:pt x="198946" y="146050"/>
                  </a:lnTo>
                  <a:lnTo>
                    <a:pt x="195009" y="144780"/>
                  </a:lnTo>
                  <a:close/>
                </a:path>
                <a:path w="929005" h="224790">
                  <a:moveTo>
                    <a:pt x="207543" y="143510"/>
                  </a:moveTo>
                  <a:lnTo>
                    <a:pt x="204946" y="143510"/>
                  </a:lnTo>
                  <a:lnTo>
                    <a:pt x="198946" y="146050"/>
                  </a:lnTo>
                  <a:lnTo>
                    <a:pt x="247762" y="146050"/>
                  </a:lnTo>
                  <a:lnTo>
                    <a:pt x="240045" y="144780"/>
                  </a:lnTo>
                  <a:lnTo>
                    <a:pt x="212946" y="144780"/>
                  </a:lnTo>
                  <a:lnTo>
                    <a:pt x="207543" y="143510"/>
                  </a:lnTo>
                  <a:close/>
                </a:path>
                <a:path w="929005" h="224790">
                  <a:moveTo>
                    <a:pt x="645634" y="143510"/>
                  </a:moveTo>
                  <a:lnTo>
                    <a:pt x="604379" y="143510"/>
                  </a:lnTo>
                  <a:lnTo>
                    <a:pt x="608861" y="146050"/>
                  </a:lnTo>
                  <a:lnTo>
                    <a:pt x="613688" y="144780"/>
                  </a:lnTo>
                  <a:lnTo>
                    <a:pt x="645058" y="144780"/>
                  </a:lnTo>
                  <a:lnTo>
                    <a:pt x="645634" y="143510"/>
                  </a:lnTo>
                  <a:close/>
                </a:path>
                <a:path w="929005" h="224790">
                  <a:moveTo>
                    <a:pt x="620724" y="144780"/>
                  </a:moveTo>
                  <a:lnTo>
                    <a:pt x="614316" y="144780"/>
                  </a:lnTo>
                  <a:lnTo>
                    <a:pt x="615750" y="146050"/>
                  </a:lnTo>
                  <a:lnTo>
                    <a:pt x="616640" y="146050"/>
                  </a:lnTo>
                  <a:lnTo>
                    <a:pt x="620724" y="144780"/>
                  </a:lnTo>
                  <a:close/>
                </a:path>
                <a:path w="929005" h="224790">
                  <a:moveTo>
                    <a:pt x="221239" y="143510"/>
                  </a:moveTo>
                  <a:lnTo>
                    <a:pt x="220160" y="143510"/>
                  </a:lnTo>
                  <a:lnTo>
                    <a:pt x="215941" y="144780"/>
                  </a:lnTo>
                  <a:lnTo>
                    <a:pt x="223218" y="144780"/>
                  </a:lnTo>
                  <a:lnTo>
                    <a:pt x="221239" y="143510"/>
                  </a:lnTo>
                  <a:close/>
                </a:path>
                <a:path w="929005" h="224790">
                  <a:moveTo>
                    <a:pt x="236484" y="143510"/>
                  </a:moveTo>
                  <a:lnTo>
                    <a:pt x="227689" y="143510"/>
                  </a:lnTo>
                  <a:lnTo>
                    <a:pt x="224254" y="144780"/>
                  </a:lnTo>
                  <a:lnTo>
                    <a:pt x="240045" y="144780"/>
                  </a:lnTo>
                  <a:lnTo>
                    <a:pt x="236484" y="143510"/>
                  </a:lnTo>
                  <a:close/>
                </a:path>
                <a:path w="929005" h="224790">
                  <a:moveTo>
                    <a:pt x="609845" y="139700"/>
                  </a:moveTo>
                  <a:lnTo>
                    <a:pt x="606620" y="139700"/>
                  </a:lnTo>
                  <a:lnTo>
                    <a:pt x="603196" y="140970"/>
                  </a:lnTo>
                  <a:lnTo>
                    <a:pt x="615070" y="140970"/>
                  </a:lnTo>
                  <a:lnTo>
                    <a:pt x="609845" y="139700"/>
                  </a:lnTo>
                  <a:close/>
                </a:path>
                <a:path w="929005" h="224790">
                  <a:moveTo>
                    <a:pt x="628085" y="139700"/>
                  </a:moveTo>
                  <a:lnTo>
                    <a:pt x="621729" y="139700"/>
                  </a:lnTo>
                  <a:lnTo>
                    <a:pt x="617269" y="140970"/>
                  </a:lnTo>
                  <a:lnTo>
                    <a:pt x="629478" y="140970"/>
                  </a:lnTo>
                  <a:lnTo>
                    <a:pt x="628085" y="139700"/>
                  </a:lnTo>
                  <a:close/>
                </a:path>
                <a:path w="929005" h="224790">
                  <a:moveTo>
                    <a:pt x="631896" y="139700"/>
                  </a:moveTo>
                  <a:lnTo>
                    <a:pt x="630734" y="139700"/>
                  </a:lnTo>
                  <a:lnTo>
                    <a:pt x="629478" y="140970"/>
                  </a:lnTo>
                  <a:lnTo>
                    <a:pt x="632734" y="140970"/>
                  </a:lnTo>
                  <a:lnTo>
                    <a:pt x="631896" y="139700"/>
                  </a:lnTo>
                  <a:close/>
                </a:path>
                <a:path w="929005" h="224790">
                  <a:moveTo>
                    <a:pt x="637886" y="139700"/>
                  </a:moveTo>
                  <a:lnTo>
                    <a:pt x="636640" y="139700"/>
                  </a:lnTo>
                  <a:lnTo>
                    <a:pt x="633959" y="140970"/>
                  </a:lnTo>
                  <a:lnTo>
                    <a:pt x="640703" y="140970"/>
                  </a:lnTo>
                  <a:lnTo>
                    <a:pt x="637886" y="139700"/>
                  </a:lnTo>
                  <a:close/>
                </a:path>
                <a:path w="929005" h="224790">
                  <a:moveTo>
                    <a:pt x="836152" y="0"/>
                  </a:moveTo>
                  <a:lnTo>
                    <a:pt x="823629" y="0"/>
                  </a:lnTo>
                  <a:lnTo>
                    <a:pt x="827346" y="1270"/>
                  </a:lnTo>
                  <a:lnTo>
                    <a:pt x="837932" y="1270"/>
                  </a:lnTo>
                  <a:lnTo>
                    <a:pt x="840990" y="2540"/>
                  </a:lnTo>
                  <a:lnTo>
                    <a:pt x="854309" y="2540"/>
                  </a:lnTo>
                  <a:lnTo>
                    <a:pt x="842194" y="1270"/>
                  </a:lnTo>
                  <a:lnTo>
                    <a:pt x="836152" y="0"/>
                  </a:lnTo>
                  <a:close/>
                </a:path>
              </a:pathLst>
            </a:custGeom>
            <a:solidFill>
              <a:srgbClr val="FFF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1" name="object 31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897067" y="7766978"/>
              <a:ext cx="112342" cy="84280"/>
            </a:xfrm>
            <a:prstGeom prst="rect">
              <a:avLst/>
            </a:prstGeom>
          </p:spPr>
        </p:pic>
        <p:sp>
          <p:nvSpPr>
            <p:cNvPr id="312" name="object 312"/>
            <p:cNvSpPr/>
            <p:nvPr/>
          </p:nvSpPr>
          <p:spPr>
            <a:xfrm>
              <a:off x="17891120" y="7811071"/>
              <a:ext cx="255904" cy="56515"/>
            </a:xfrm>
            <a:custGeom>
              <a:avLst/>
              <a:gdLst/>
              <a:ahLst/>
              <a:cxnLst/>
              <a:rect l="l" t="t" r="r" b="b"/>
              <a:pathLst>
                <a:path w="255905" h="56515">
                  <a:moveTo>
                    <a:pt x="2261" y="0"/>
                  </a:moveTo>
                  <a:lnTo>
                    <a:pt x="1256" y="1424"/>
                  </a:lnTo>
                  <a:lnTo>
                    <a:pt x="2806" y="3413"/>
                  </a:lnTo>
                  <a:lnTo>
                    <a:pt x="1246" y="4722"/>
                  </a:lnTo>
                  <a:lnTo>
                    <a:pt x="1319" y="5643"/>
                  </a:lnTo>
                  <a:lnTo>
                    <a:pt x="848" y="10114"/>
                  </a:lnTo>
                  <a:lnTo>
                    <a:pt x="0" y="14659"/>
                  </a:lnTo>
                  <a:lnTo>
                    <a:pt x="4554" y="18701"/>
                  </a:lnTo>
                  <a:lnTo>
                    <a:pt x="5308" y="20072"/>
                  </a:lnTo>
                  <a:lnTo>
                    <a:pt x="5895" y="22135"/>
                  </a:lnTo>
                  <a:lnTo>
                    <a:pt x="6963" y="29559"/>
                  </a:lnTo>
                  <a:lnTo>
                    <a:pt x="10722" y="35831"/>
                  </a:lnTo>
                  <a:lnTo>
                    <a:pt x="12229" y="40229"/>
                  </a:lnTo>
                  <a:lnTo>
                    <a:pt x="13685" y="41401"/>
                  </a:lnTo>
                  <a:lnTo>
                    <a:pt x="17098" y="43454"/>
                  </a:lnTo>
                  <a:lnTo>
                    <a:pt x="19193" y="44134"/>
                  </a:lnTo>
                  <a:lnTo>
                    <a:pt x="21140" y="45914"/>
                  </a:lnTo>
                  <a:lnTo>
                    <a:pt x="23863" y="45066"/>
                  </a:lnTo>
                  <a:lnTo>
                    <a:pt x="26093" y="46961"/>
                  </a:lnTo>
                  <a:lnTo>
                    <a:pt x="31475" y="47914"/>
                  </a:lnTo>
                  <a:lnTo>
                    <a:pt x="34700" y="47851"/>
                  </a:lnTo>
                  <a:lnTo>
                    <a:pt x="37600" y="50344"/>
                  </a:lnTo>
                  <a:lnTo>
                    <a:pt x="38176" y="50574"/>
                  </a:lnTo>
                  <a:lnTo>
                    <a:pt x="40888" y="49799"/>
                  </a:lnTo>
                  <a:lnTo>
                    <a:pt x="42197" y="51035"/>
                  </a:lnTo>
                  <a:lnTo>
                    <a:pt x="44312" y="53956"/>
                  </a:lnTo>
                  <a:lnTo>
                    <a:pt x="45401" y="54689"/>
                  </a:lnTo>
                  <a:lnTo>
                    <a:pt x="47621" y="53055"/>
                  </a:lnTo>
                  <a:lnTo>
                    <a:pt x="48344" y="53872"/>
                  </a:lnTo>
                  <a:lnTo>
                    <a:pt x="50762" y="55935"/>
                  </a:lnTo>
                  <a:lnTo>
                    <a:pt x="53328" y="56144"/>
                  </a:lnTo>
                  <a:lnTo>
                    <a:pt x="60081" y="53495"/>
                  </a:lnTo>
                  <a:lnTo>
                    <a:pt x="70102" y="54103"/>
                  </a:lnTo>
                  <a:lnTo>
                    <a:pt x="71934" y="53684"/>
                  </a:lnTo>
                  <a:lnTo>
                    <a:pt x="75892" y="52050"/>
                  </a:lnTo>
                  <a:lnTo>
                    <a:pt x="78018" y="51652"/>
                  </a:lnTo>
                  <a:lnTo>
                    <a:pt x="83138" y="52930"/>
                  </a:lnTo>
                  <a:lnTo>
                    <a:pt x="92803" y="52228"/>
                  </a:lnTo>
                  <a:lnTo>
                    <a:pt x="96489" y="50720"/>
                  </a:lnTo>
                  <a:lnTo>
                    <a:pt x="103682" y="49726"/>
                  </a:lnTo>
                  <a:lnTo>
                    <a:pt x="106792" y="48009"/>
                  </a:lnTo>
                  <a:lnTo>
                    <a:pt x="110394" y="46700"/>
                  </a:lnTo>
                  <a:lnTo>
                    <a:pt x="110761" y="46302"/>
                  </a:lnTo>
                  <a:lnTo>
                    <a:pt x="115818" y="45893"/>
                  </a:lnTo>
                  <a:lnTo>
                    <a:pt x="120006" y="43852"/>
                  </a:lnTo>
                  <a:lnTo>
                    <a:pt x="125263" y="42878"/>
                  </a:lnTo>
                  <a:lnTo>
                    <a:pt x="126058" y="42867"/>
                  </a:lnTo>
                  <a:lnTo>
                    <a:pt x="127996" y="41695"/>
                  </a:lnTo>
                  <a:lnTo>
                    <a:pt x="129304" y="41600"/>
                  </a:lnTo>
                  <a:lnTo>
                    <a:pt x="131545" y="42250"/>
                  </a:lnTo>
                  <a:lnTo>
                    <a:pt x="139566" y="40072"/>
                  </a:lnTo>
                  <a:lnTo>
                    <a:pt x="146644" y="36826"/>
                  </a:lnTo>
                  <a:lnTo>
                    <a:pt x="150958" y="35360"/>
                  </a:lnTo>
                  <a:lnTo>
                    <a:pt x="159052" y="34208"/>
                  </a:lnTo>
                  <a:lnTo>
                    <a:pt x="162466" y="32177"/>
                  </a:lnTo>
                  <a:lnTo>
                    <a:pt x="169125" y="32177"/>
                  </a:lnTo>
                  <a:lnTo>
                    <a:pt x="171125" y="30491"/>
                  </a:lnTo>
                  <a:lnTo>
                    <a:pt x="176434" y="28941"/>
                  </a:lnTo>
                  <a:lnTo>
                    <a:pt x="179303" y="27695"/>
                  </a:lnTo>
                  <a:lnTo>
                    <a:pt x="182989" y="28637"/>
                  </a:lnTo>
                  <a:lnTo>
                    <a:pt x="183690" y="28648"/>
                  </a:lnTo>
                  <a:lnTo>
                    <a:pt x="187774" y="26690"/>
                  </a:lnTo>
                  <a:lnTo>
                    <a:pt x="191795" y="27266"/>
                  </a:lnTo>
                  <a:lnTo>
                    <a:pt x="199878" y="24522"/>
                  </a:lnTo>
                  <a:lnTo>
                    <a:pt x="204464" y="24439"/>
                  </a:lnTo>
                  <a:lnTo>
                    <a:pt x="212558" y="24836"/>
                  </a:lnTo>
                  <a:lnTo>
                    <a:pt x="215993" y="24491"/>
                  </a:lnTo>
                  <a:lnTo>
                    <a:pt x="221448" y="23234"/>
                  </a:lnTo>
                  <a:lnTo>
                    <a:pt x="223354" y="23528"/>
                  </a:lnTo>
                  <a:lnTo>
                    <a:pt x="226757" y="25831"/>
                  </a:lnTo>
                  <a:lnTo>
                    <a:pt x="228275" y="25936"/>
                  </a:lnTo>
                  <a:lnTo>
                    <a:pt x="232474" y="24439"/>
                  </a:lnTo>
                  <a:lnTo>
                    <a:pt x="234945" y="25004"/>
                  </a:lnTo>
                  <a:lnTo>
                    <a:pt x="239448" y="24732"/>
                  </a:lnTo>
                  <a:lnTo>
                    <a:pt x="241605" y="24973"/>
                  </a:lnTo>
                  <a:lnTo>
                    <a:pt x="243730" y="24543"/>
                  </a:lnTo>
                  <a:lnTo>
                    <a:pt x="245112" y="23727"/>
                  </a:lnTo>
                  <a:lnTo>
                    <a:pt x="246390" y="23988"/>
                  </a:lnTo>
                  <a:lnTo>
                    <a:pt x="249981" y="25726"/>
                  </a:lnTo>
                  <a:lnTo>
                    <a:pt x="252369" y="26177"/>
                  </a:lnTo>
                  <a:lnTo>
                    <a:pt x="254798" y="26302"/>
                  </a:lnTo>
                  <a:lnTo>
                    <a:pt x="255657" y="25821"/>
                  </a:lnTo>
                  <a:lnTo>
                    <a:pt x="255845" y="25329"/>
                  </a:lnTo>
                  <a:lnTo>
                    <a:pt x="255583" y="23486"/>
                  </a:lnTo>
                  <a:lnTo>
                    <a:pt x="254128" y="23266"/>
                  </a:lnTo>
                  <a:lnTo>
                    <a:pt x="250934" y="23350"/>
                  </a:lnTo>
                  <a:lnTo>
                    <a:pt x="249311" y="22606"/>
                  </a:lnTo>
                  <a:lnTo>
                    <a:pt x="244788" y="21946"/>
                  </a:lnTo>
                  <a:lnTo>
                    <a:pt x="242128" y="20135"/>
                  </a:lnTo>
                  <a:lnTo>
                    <a:pt x="237626" y="21475"/>
                  </a:lnTo>
                  <a:lnTo>
                    <a:pt x="236055" y="20983"/>
                  </a:lnTo>
                  <a:lnTo>
                    <a:pt x="233626" y="19559"/>
                  </a:lnTo>
                  <a:lnTo>
                    <a:pt x="225752" y="19769"/>
                  </a:lnTo>
                  <a:lnTo>
                    <a:pt x="220338" y="20952"/>
                  </a:lnTo>
                  <a:lnTo>
                    <a:pt x="212339" y="20376"/>
                  </a:lnTo>
                  <a:lnTo>
                    <a:pt x="209805" y="21056"/>
                  </a:lnTo>
                  <a:lnTo>
                    <a:pt x="204025" y="20910"/>
                  </a:lnTo>
                  <a:lnTo>
                    <a:pt x="200548" y="20261"/>
                  </a:lnTo>
                  <a:lnTo>
                    <a:pt x="198936" y="20627"/>
                  </a:lnTo>
                  <a:lnTo>
                    <a:pt x="197585" y="22030"/>
                  </a:lnTo>
                  <a:lnTo>
                    <a:pt x="193030" y="22428"/>
                  </a:lnTo>
                  <a:lnTo>
                    <a:pt x="188926" y="25308"/>
                  </a:lnTo>
                  <a:lnTo>
                    <a:pt x="182915" y="24219"/>
                  </a:lnTo>
                  <a:lnTo>
                    <a:pt x="181711" y="24815"/>
                  </a:lnTo>
                  <a:lnTo>
                    <a:pt x="177125" y="25716"/>
                  </a:lnTo>
                  <a:lnTo>
                    <a:pt x="174738" y="26973"/>
                  </a:lnTo>
                  <a:lnTo>
                    <a:pt x="172382" y="26198"/>
                  </a:lnTo>
                  <a:lnTo>
                    <a:pt x="168309" y="28910"/>
                  </a:lnTo>
                  <a:lnTo>
                    <a:pt x="163921" y="28438"/>
                  </a:lnTo>
                  <a:lnTo>
                    <a:pt x="159230" y="30857"/>
                  </a:lnTo>
                  <a:lnTo>
                    <a:pt x="152969" y="31025"/>
                  </a:lnTo>
                  <a:lnTo>
                    <a:pt x="147660" y="34627"/>
                  </a:lnTo>
                  <a:lnTo>
                    <a:pt x="139294" y="36218"/>
                  </a:lnTo>
                  <a:lnTo>
                    <a:pt x="130927" y="39443"/>
                  </a:lnTo>
                  <a:lnTo>
                    <a:pt x="126980" y="39632"/>
                  </a:lnTo>
                  <a:lnTo>
                    <a:pt x="121483" y="39328"/>
                  </a:lnTo>
                  <a:lnTo>
                    <a:pt x="119881" y="40312"/>
                  </a:lnTo>
                  <a:lnTo>
                    <a:pt x="118886" y="40700"/>
                  </a:lnTo>
                  <a:lnTo>
                    <a:pt x="117127" y="41119"/>
                  </a:lnTo>
                  <a:lnTo>
                    <a:pt x="114216" y="42438"/>
                  </a:lnTo>
                  <a:lnTo>
                    <a:pt x="111211" y="43286"/>
                  </a:lnTo>
                  <a:lnTo>
                    <a:pt x="107535" y="43359"/>
                  </a:lnTo>
                  <a:lnTo>
                    <a:pt x="101672" y="46867"/>
                  </a:lnTo>
                  <a:lnTo>
                    <a:pt x="97106" y="47255"/>
                  </a:lnTo>
                  <a:lnTo>
                    <a:pt x="94468" y="48166"/>
                  </a:lnTo>
                  <a:lnTo>
                    <a:pt x="93955" y="48480"/>
                  </a:lnTo>
                  <a:lnTo>
                    <a:pt x="90395" y="47181"/>
                  </a:lnTo>
                  <a:lnTo>
                    <a:pt x="87421" y="48543"/>
                  </a:lnTo>
                  <a:lnTo>
                    <a:pt x="83557" y="49139"/>
                  </a:lnTo>
                  <a:lnTo>
                    <a:pt x="79275" y="47527"/>
                  </a:lnTo>
                  <a:lnTo>
                    <a:pt x="75578" y="49024"/>
                  </a:lnTo>
                  <a:lnTo>
                    <a:pt x="70552" y="50270"/>
                  </a:lnTo>
                  <a:lnTo>
                    <a:pt x="67589" y="49181"/>
                  </a:lnTo>
                  <a:lnTo>
                    <a:pt x="65139" y="49789"/>
                  </a:lnTo>
                  <a:lnTo>
                    <a:pt x="60909" y="49705"/>
                  </a:lnTo>
                  <a:lnTo>
                    <a:pt x="59380" y="49893"/>
                  </a:lnTo>
                  <a:lnTo>
                    <a:pt x="56281" y="51443"/>
                  </a:lnTo>
                  <a:lnTo>
                    <a:pt x="54155" y="51359"/>
                  </a:lnTo>
                  <a:lnTo>
                    <a:pt x="51621" y="49474"/>
                  </a:lnTo>
                  <a:lnTo>
                    <a:pt x="45307" y="49192"/>
                  </a:lnTo>
                  <a:lnTo>
                    <a:pt x="43171" y="46710"/>
                  </a:lnTo>
                  <a:lnTo>
                    <a:pt x="37087" y="45234"/>
                  </a:lnTo>
                  <a:lnTo>
                    <a:pt x="33527" y="44605"/>
                  </a:lnTo>
                  <a:lnTo>
                    <a:pt x="28742" y="44804"/>
                  </a:lnTo>
                  <a:lnTo>
                    <a:pt x="27569" y="44585"/>
                  </a:lnTo>
                  <a:lnTo>
                    <a:pt x="25789" y="43181"/>
                  </a:lnTo>
                  <a:lnTo>
                    <a:pt x="16041" y="39737"/>
                  </a:lnTo>
                  <a:lnTo>
                    <a:pt x="12879" y="37883"/>
                  </a:lnTo>
                  <a:lnTo>
                    <a:pt x="12701" y="32972"/>
                  </a:lnTo>
                  <a:lnTo>
                    <a:pt x="9371" y="29412"/>
                  </a:lnTo>
                  <a:lnTo>
                    <a:pt x="8607" y="25810"/>
                  </a:lnTo>
                  <a:lnTo>
                    <a:pt x="8031" y="20397"/>
                  </a:lnTo>
                  <a:lnTo>
                    <a:pt x="7214" y="19025"/>
                  </a:lnTo>
                  <a:lnTo>
                    <a:pt x="5465" y="15266"/>
                  </a:lnTo>
                  <a:lnTo>
                    <a:pt x="2942" y="11737"/>
                  </a:lnTo>
                  <a:lnTo>
                    <a:pt x="3183" y="5141"/>
                  </a:lnTo>
                  <a:lnTo>
                    <a:pt x="2889" y="628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FDF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7893945" y="7802492"/>
              <a:ext cx="6350" cy="30480"/>
            </a:xfrm>
            <a:custGeom>
              <a:avLst/>
              <a:gdLst/>
              <a:ahLst/>
              <a:cxnLst/>
              <a:rect l="l" t="t" r="r" b="b"/>
              <a:pathLst>
                <a:path w="6350" h="30479">
                  <a:moveTo>
                    <a:pt x="2451" y="0"/>
                  </a:moveTo>
                  <a:lnTo>
                    <a:pt x="1143" y="1511"/>
                  </a:lnTo>
                  <a:lnTo>
                    <a:pt x="800" y="3289"/>
                  </a:lnTo>
                  <a:lnTo>
                    <a:pt x="1003" y="5207"/>
                  </a:lnTo>
                  <a:lnTo>
                    <a:pt x="2451" y="0"/>
                  </a:lnTo>
                  <a:close/>
                </a:path>
                <a:path w="6350" h="30479">
                  <a:moveTo>
                    <a:pt x="5816" y="29883"/>
                  </a:moveTo>
                  <a:lnTo>
                    <a:pt x="5651" y="27940"/>
                  </a:lnTo>
                  <a:lnTo>
                    <a:pt x="4648" y="26276"/>
                  </a:lnTo>
                  <a:lnTo>
                    <a:pt x="2349" y="18630"/>
                  </a:lnTo>
                  <a:lnTo>
                    <a:pt x="1143" y="12712"/>
                  </a:lnTo>
                  <a:lnTo>
                    <a:pt x="736" y="6642"/>
                  </a:lnTo>
                  <a:lnTo>
                    <a:pt x="50" y="7289"/>
                  </a:lnTo>
                  <a:lnTo>
                    <a:pt x="533" y="8305"/>
                  </a:lnTo>
                  <a:lnTo>
                    <a:pt x="0" y="9017"/>
                  </a:lnTo>
                  <a:lnTo>
                    <a:pt x="292" y="11569"/>
                  </a:lnTo>
                  <a:lnTo>
                    <a:pt x="215" y="14135"/>
                  </a:lnTo>
                  <a:lnTo>
                    <a:pt x="533" y="20878"/>
                  </a:lnTo>
                  <a:lnTo>
                    <a:pt x="2717" y="24422"/>
                  </a:lnTo>
                  <a:lnTo>
                    <a:pt x="4292" y="28143"/>
                  </a:lnTo>
                  <a:lnTo>
                    <a:pt x="5105" y="28448"/>
                  </a:lnTo>
                  <a:lnTo>
                    <a:pt x="4635" y="29908"/>
                  </a:lnTo>
                  <a:lnTo>
                    <a:pt x="5816" y="29883"/>
                  </a:lnTo>
                  <a:close/>
                </a:path>
              </a:pathLst>
            </a:custGeom>
            <a:solidFill>
              <a:srgbClr val="FFF2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7886249" y="7824501"/>
              <a:ext cx="3810" cy="19050"/>
            </a:xfrm>
            <a:custGeom>
              <a:avLst/>
              <a:gdLst/>
              <a:ahLst/>
              <a:cxnLst/>
              <a:rect l="l" t="t" r="r" b="b"/>
              <a:pathLst>
                <a:path w="3809" h="19050">
                  <a:moveTo>
                    <a:pt x="2120" y="9029"/>
                  </a:moveTo>
                  <a:lnTo>
                    <a:pt x="1727" y="6527"/>
                  </a:lnTo>
                  <a:lnTo>
                    <a:pt x="2044" y="4140"/>
                  </a:lnTo>
                  <a:lnTo>
                    <a:pt x="0" y="6197"/>
                  </a:lnTo>
                  <a:lnTo>
                    <a:pt x="1066" y="8826"/>
                  </a:lnTo>
                  <a:lnTo>
                    <a:pt x="736" y="11201"/>
                  </a:lnTo>
                  <a:lnTo>
                    <a:pt x="2120" y="9029"/>
                  </a:lnTo>
                  <a:close/>
                </a:path>
                <a:path w="3809" h="19050">
                  <a:moveTo>
                    <a:pt x="2514" y="1473"/>
                  </a:moveTo>
                  <a:lnTo>
                    <a:pt x="2451" y="711"/>
                  </a:lnTo>
                  <a:lnTo>
                    <a:pt x="1714" y="0"/>
                  </a:lnTo>
                  <a:lnTo>
                    <a:pt x="1257" y="800"/>
                  </a:lnTo>
                  <a:lnTo>
                    <a:pt x="1320" y="1574"/>
                  </a:lnTo>
                  <a:lnTo>
                    <a:pt x="1892" y="2298"/>
                  </a:lnTo>
                  <a:lnTo>
                    <a:pt x="2514" y="1473"/>
                  </a:lnTo>
                  <a:close/>
                </a:path>
                <a:path w="3809" h="19050">
                  <a:moveTo>
                    <a:pt x="3644" y="15735"/>
                  </a:moveTo>
                  <a:lnTo>
                    <a:pt x="1219" y="13893"/>
                  </a:lnTo>
                  <a:lnTo>
                    <a:pt x="1562" y="12712"/>
                  </a:lnTo>
                  <a:lnTo>
                    <a:pt x="774" y="12128"/>
                  </a:lnTo>
                  <a:lnTo>
                    <a:pt x="279" y="14224"/>
                  </a:lnTo>
                  <a:lnTo>
                    <a:pt x="1663" y="16052"/>
                  </a:lnTo>
                  <a:lnTo>
                    <a:pt x="1714" y="18072"/>
                  </a:lnTo>
                  <a:lnTo>
                    <a:pt x="1866" y="18224"/>
                  </a:lnTo>
                  <a:lnTo>
                    <a:pt x="2209" y="18503"/>
                  </a:lnTo>
                  <a:lnTo>
                    <a:pt x="2997" y="17094"/>
                  </a:lnTo>
                  <a:lnTo>
                    <a:pt x="3644" y="15735"/>
                  </a:lnTo>
                  <a:close/>
                </a:path>
              </a:pathLst>
            </a:custGeom>
            <a:solidFill>
              <a:srgbClr val="F2E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7887633" y="7706183"/>
              <a:ext cx="986790" cy="290830"/>
            </a:xfrm>
            <a:custGeom>
              <a:avLst/>
              <a:gdLst/>
              <a:ahLst/>
              <a:cxnLst/>
              <a:rect l="l" t="t" r="r" b="b"/>
              <a:pathLst>
                <a:path w="986790" h="290829">
                  <a:moveTo>
                    <a:pt x="377548" y="283210"/>
                  </a:moveTo>
                  <a:lnTo>
                    <a:pt x="372376" y="285750"/>
                  </a:lnTo>
                  <a:lnTo>
                    <a:pt x="356523" y="285750"/>
                  </a:lnTo>
                  <a:lnTo>
                    <a:pt x="357402" y="287020"/>
                  </a:lnTo>
                  <a:lnTo>
                    <a:pt x="361266" y="288290"/>
                  </a:lnTo>
                  <a:lnTo>
                    <a:pt x="363821" y="288290"/>
                  </a:lnTo>
                  <a:lnTo>
                    <a:pt x="369789" y="290830"/>
                  </a:lnTo>
                  <a:lnTo>
                    <a:pt x="373664" y="289560"/>
                  </a:lnTo>
                  <a:lnTo>
                    <a:pt x="386197" y="289560"/>
                  </a:lnTo>
                  <a:lnTo>
                    <a:pt x="393014" y="288290"/>
                  </a:lnTo>
                  <a:lnTo>
                    <a:pt x="400333" y="285750"/>
                  </a:lnTo>
                  <a:lnTo>
                    <a:pt x="401474" y="284480"/>
                  </a:lnTo>
                  <a:lnTo>
                    <a:pt x="380857" y="284480"/>
                  </a:lnTo>
                  <a:lnTo>
                    <a:pt x="377548" y="283210"/>
                  </a:lnTo>
                  <a:close/>
                </a:path>
                <a:path w="986790" h="290829">
                  <a:moveTo>
                    <a:pt x="386197" y="289560"/>
                  </a:moveTo>
                  <a:lnTo>
                    <a:pt x="373664" y="289560"/>
                  </a:lnTo>
                  <a:lnTo>
                    <a:pt x="378114" y="290830"/>
                  </a:lnTo>
                  <a:lnTo>
                    <a:pt x="378993" y="290830"/>
                  </a:lnTo>
                  <a:lnTo>
                    <a:pt x="386197" y="289560"/>
                  </a:lnTo>
                  <a:close/>
                </a:path>
                <a:path w="986790" h="290829">
                  <a:moveTo>
                    <a:pt x="261321" y="165100"/>
                  </a:moveTo>
                  <a:lnTo>
                    <a:pt x="254107" y="165100"/>
                  </a:lnTo>
                  <a:lnTo>
                    <a:pt x="257144" y="166370"/>
                  </a:lnTo>
                  <a:lnTo>
                    <a:pt x="262431" y="168910"/>
                  </a:lnTo>
                  <a:lnTo>
                    <a:pt x="264651" y="170180"/>
                  </a:lnTo>
                  <a:lnTo>
                    <a:pt x="269991" y="171450"/>
                  </a:lnTo>
                  <a:lnTo>
                    <a:pt x="272305" y="172720"/>
                  </a:lnTo>
                  <a:lnTo>
                    <a:pt x="277269" y="176530"/>
                  </a:lnTo>
                  <a:lnTo>
                    <a:pt x="280064" y="177800"/>
                  </a:lnTo>
                  <a:lnTo>
                    <a:pt x="283802" y="180340"/>
                  </a:lnTo>
                  <a:lnTo>
                    <a:pt x="284965" y="181610"/>
                  </a:lnTo>
                  <a:lnTo>
                    <a:pt x="285541" y="182880"/>
                  </a:lnTo>
                  <a:lnTo>
                    <a:pt x="285855" y="184150"/>
                  </a:lnTo>
                  <a:lnTo>
                    <a:pt x="286933" y="184150"/>
                  </a:lnTo>
                  <a:lnTo>
                    <a:pt x="289069" y="185420"/>
                  </a:lnTo>
                  <a:lnTo>
                    <a:pt x="290284" y="186690"/>
                  </a:lnTo>
                  <a:lnTo>
                    <a:pt x="293153" y="191770"/>
                  </a:lnTo>
                  <a:lnTo>
                    <a:pt x="295258" y="194310"/>
                  </a:lnTo>
                  <a:lnTo>
                    <a:pt x="300985" y="200660"/>
                  </a:lnTo>
                  <a:lnTo>
                    <a:pt x="303739" y="205740"/>
                  </a:lnTo>
                  <a:lnTo>
                    <a:pt x="305477" y="210820"/>
                  </a:lnTo>
                  <a:lnTo>
                    <a:pt x="305718" y="210820"/>
                  </a:lnTo>
                  <a:lnTo>
                    <a:pt x="306796" y="212090"/>
                  </a:lnTo>
                  <a:lnTo>
                    <a:pt x="307728" y="213360"/>
                  </a:lnTo>
                  <a:lnTo>
                    <a:pt x="308210" y="215900"/>
                  </a:lnTo>
                  <a:lnTo>
                    <a:pt x="308681" y="217170"/>
                  </a:lnTo>
                  <a:lnTo>
                    <a:pt x="311362" y="218440"/>
                  </a:lnTo>
                  <a:lnTo>
                    <a:pt x="312231" y="220980"/>
                  </a:lnTo>
                  <a:lnTo>
                    <a:pt x="312953" y="224790"/>
                  </a:lnTo>
                  <a:lnTo>
                    <a:pt x="314063" y="227330"/>
                  </a:lnTo>
                  <a:lnTo>
                    <a:pt x="316723" y="229870"/>
                  </a:lnTo>
                  <a:lnTo>
                    <a:pt x="317215" y="232410"/>
                  </a:lnTo>
                  <a:lnTo>
                    <a:pt x="317267" y="234950"/>
                  </a:lnTo>
                  <a:lnTo>
                    <a:pt x="317623" y="236220"/>
                  </a:lnTo>
                  <a:lnTo>
                    <a:pt x="319466" y="238760"/>
                  </a:lnTo>
                  <a:lnTo>
                    <a:pt x="319131" y="241300"/>
                  </a:lnTo>
                  <a:lnTo>
                    <a:pt x="321361" y="248920"/>
                  </a:lnTo>
                  <a:lnTo>
                    <a:pt x="323278" y="255270"/>
                  </a:lnTo>
                  <a:lnTo>
                    <a:pt x="328052" y="264160"/>
                  </a:lnTo>
                  <a:lnTo>
                    <a:pt x="330921" y="266700"/>
                  </a:lnTo>
                  <a:lnTo>
                    <a:pt x="335026" y="273050"/>
                  </a:lnTo>
                  <a:lnTo>
                    <a:pt x="337654" y="275590"/>
                  </a:lnTo>
                  <a:lnTo>
                    <a:pt x="340523" y="281940"/>
                  </a:lnTo>
                  <a:lnTo>
                    <a:pt x="351999" y="287020"/>
                  </a:lnTo>
                  <a:lnTo>
                    <a:pt x="356523" y="285750"/>
                  </a:lnTo>
                  <a:lnTo>
                    <a:pt x="372376" y="285750"/>
                  </a:lnTo>
                  <a:lnTo>
                    <a:pt x="370041" y="284480"/>
                  </a:lnTo>
                  <a:lnTo>
                    <a:pt x="366020" y="283210"/>
                  </a:lnTo>
                  <a:lnTo>
                    <a:pt x="358837" y="281940"/>
                  </a:lnTo>
                  <a:lnTo>
                    <a:pt x="356114" y="280670"/>
                  </a:lnTo>
                  <a:lnTo>
                    <a:pt x="351769" y="278130"/>
                  </a:lnTo>
                  <a:lnTo>
                    <a:pt x="345989" y="278130"/>
                  </a:lnTo>
                  <a:lnTo>
                    <a:pt x="343581" y="275590"/>
                  </a:lnTo>
                  <a:lnTo>
                    <a:pt x="339863" y="271780"/>
                  </a:lnTo>
                  <a:lnTo>
                    <a:pt x="333351" y="265430"/>
                  </a:lnTo>
                  <a:lnTo>
                    <a:pt x="331005" y="262890"/>
                  </a:lnTo>
                  <a:lnTo>
                    <a:pt x="328670" y="255270"/>
                  </a:lnTo>
                  <a:lnTo>
                    <a:pt x="326440" y="252730"/>
                  </a:lnTo>
                  <a:lnTo>
                    <a:pt x="324953" y="246380"/>
                  </a:lnTo>
                  <a:lnTo>
                    <a:pt x="324649" y="242570"/>
                  </a:lnTo>
                  <a:lnTo>
                    <a:pt x="322011" y="240030"/>
                  </a:lnTo>
                  <a:lnTo>
                    <a:pt x="322314" y="236220"/>
                  </a:lnTo>
                  <a:lnTo>
                    <a:pt x="320450" y="232410"/>
                  </a:lnTo>
                  <a:lnTo>
                    <a:pt x="316451" y="226060"/>
                  </a:lnTo>
                  <a:lnTo>
                    <a:pt x="315801" y="222250"/>
                  </a:lnTo>
                  <a:lnTo>
                    <a:pt x="314377" y="218440"/>
                  </a:lnTo>
                  <a:lnTo>
                    <a:pt x="314116" y="217170"/>
                  </a:lnTo>
                  <a:lnTo>
                    <a:pt x="310220" y="214630"/>
                  </a:lnTo>
                  <a:lnTo>
                    <a:pt x="309320" y="210820"/>
                  </a:lnTo>
                  <a:lnTo>
                    <a:pt x="306022" y="204470"/>
                  </a:lnTo>
                  <a:lnTo>
                    <a:pt x="304147" y="201930"/>
                  </a:lnTo>
                  <a:lnTo>
                    <a:pt x="301791" y="199390"/>
                  </a:lnTo>
                  <a:lnTo>
                    <a:pt x="301655" y="198120"/>
                  </a:lnTo>
                  <a:lnTo>
                    <a:pt x="301927" y="196850"/>
                  </a:lnTo>
                  <a:lnTo>
                    <a:pt x="301048" y="196850"/>
                  </a:lnTo>
                  <a:lnTo>
                    <a:pt x="298504" y="194310"/>
                  </a:lnTo>
                  <a:lnTo>
                    <a:pt x="295593" y="193040"/>
                  </a:lnTo>
                  <a:lnTo>
                    <a:pt x="293938" y="187960"/>
                  </a:lnTo>
                  <a:lnTo>
                    <a:pt x="288410" y="181610"/>
                  </a:lnTo>
                  <a:lnTo>
                    <a:pt x="284169" y="177800"/>
                  </a:lnTo>
                  <a:lnTo>
                    <a:pt x="275813" y="171450"/>
                  </a:lnTo>
                  <a:lnTo>
                    <a:pt x="271855" y="171450"/>
                  </a:lnTo>
                  <a:lnTo>
                    <a:pt x="266086" y="167640"/>
                  </a:lnTo>
                  <a:lnTo>
                    <a:pt x="263279" y="166370"/>
                  </a:lnTo>
                  <a:lnTo>
                    <a:pt x="261321" y="165100"/>
                  </a:lnTo>
                  <a:close/>
                </a:path>
                <a:path w="986790" h="290829">
                  <a:moveTo>
                    <a:pt x="402815" y="285633"/>
                  </a:moveTo>
                  <a:lnTo>
                    <a:pt x="402616" y="285750"/>
                  </a:lnTo>
                  <a:lnTo>
                    <a:pt x="402951" y="285750"/>
                  </a:lnTo>
                  <a:lnTo>
                    <a:pt x="402815" y="285633"/>
                  </a:lnTo>
                  <a:close/>
                </a:path>
                <a:path w="986790" h="290829">
                  <a:moveTo>
                    <a:pt x="406950" y="283210"/>
                  </a:moveTo>
                  <a:lnTo>
                    <a:pt x="387778" y="283210"/>
                  </a:lnTo>
                  <a:lnTo>
                    <a:pt x="380857" y="284480"/>
                  </a:lnTo>
                  <a:lnTo>
                    <a:pt x="401474" y="284480"/>
                  </a:lnTo>
                  <a:lnTo>
                    <a:pt x="402815" y="285633"/>
                  </a:lnTo>
                  <a:lnTo>
                    <a:pt x="406950" y="283210"/>
                  </a:lnTo>
                  <a:close/>
                </a:path>
                <a:path w="986790" h="290829">
                  <a:moveTo>
                    <a:pt x="426751" y="275590"/>
                  </a:moveTo>
                  <a:lnTo>
                    <a:pt x="417547" y="275590"/>
                  </a:lnTo>
                  <a:lnTo>
                    <a:pt x="415453" y="278130"/>
                  </a:lnTo>
                  <a:lnTo>
                    <a:pt x="405673" y="278130"/>
                  </a:lnTo>
                  <a:lnTo>
                    <a:pt x="400825" y="279400"/>
                  </a:lnTo>
                  <a:lnTo>
                    <a:pt x="396186" y="280670"/>
                  </a:lnTo>
                  <a:lnTo>
                    <a:pt x="395432" y="280670"/>
                  </a:lnTo>
                  <a:lnTo>
                    <a:pt x="391600" y="283210"/>
                  </a:lnTo>
                  <a:lnTo>
                    <a:pt x="406950" y="283210"/>
                  </a:lnTo>
                  <a:lnTo>
                    <a:pt x="411526" y="284480"/>
                  </a:lnTo>
                  <a:lnTo>
                    <a:pt x="417798" y="280670"/>
                  </a:lnTo>
                  <a:lnTo>
                    <a:pt x="419976" y="279400"/>
                  </a:lnTo>
                  <a:lnTo>
                    <a:pt x="423882" y="279400"/>
                  </a:lnTo>
                  <a:lnTo>
                    <a:pt x="424489" y="278130"/>
                  </a:lnTo>
                  <a:lnTo>
                    <a:pt x="413411" y="278130"/>
                  </a:lnTo>
                  <a:lnTo>
                    <a:pt x="408479" y="276860"/>
                  </a:lnTo>
                  <a:lnTo>
                    <a:pt x="425756" y="276860"/>
                  </a:lnTo>
                  <a:lnTo>
                    <a:pt x="426751" y="275590"/>
                  </a:lnTo>
                  <a:close/>
                </a:path>
                <a:path w="986790" h="290829">
                  <a:moveTo>
                    <a:pt x="501199" y="229870"/>
                  </a:moveTo>
                  <a:lnTo>
                    <a:pt x="496508" y="229870"/>
                  </a:lnTo>
                  <a:lnTo>
                    <a:pt x="492131" y="232410"/>
                  </a:lnTo>
                  <a:lnTo>
                    <a:pt x="489576" y="233680"/>
                  </a:lnTo>
                  <a:lnTo>
                    <a:pt x="486592" y="237490"/>
                  </a:lnTo>
                  <a:lnTo>
                    <a:pt x="485650" y="237490"/>
                  </a:lnTo>
                  <a:lnTo>
                    <a:pt x="483796" y="238760"/>
                  </a:lnTo>
                  <a:lnTo>
                    <a:pt x="482644" y="238760"/>
                  </a:lnTo>
                  <a:lnTo>
                    <a:pt x="478938" y="242570"/>
                  </a:lnTo>
                  <a:lnTo>
                    <a:pt x="475650" y="245110"/>
                  </a:lnTo>
                  <a:lnTo>
                    <a:pt x="471346" y="247650"/>
                  </a:lnTo>
                  <a:lnTo>
                    <a:pt x="470949" y="247650"/>
                  </a:lnTo>
                  <a:lnTo>
                    <a:pt x="469713" y="250190"/>
                  </a:lnTo>
                  <a:lnTo>
                    <a:pt x="467210" y="251460"/>
                  </a:lnTo>
                  <a:lnTo>
                    <a:pt x="462540" y="252730"/>
                  </a:lnTo>
                  <a:lnTo>
                    <a:pt x="461410" y="255270"/>
                  </a:lnTo>
                  <a:lnTo>
                    <a:pt x="456321" y="257810"/>
                  </a:lnTo>
                  <a:lnTo>
                    <a:pt x="453138" y="259080"/>
                  </a:lnTo>
                  <a:lnTo>
                    <a:pt x="446897" y="259080"/>
                  </a:lnTo>
                  <a:lnTo>
                    <a:pt x="445023" y="261620"/>
                  </a:lnTo>
                  <a:lnTo>
                    <a:pt x="442342" y="264160"/>
                  </a:lnTo>
                  <a:lnTo>
                    <a:pt x="441274" y="265430"/>
                  </a:lnTo>
                  <a:lnTo>
                    <a:pt x="436950" y="266700"/>
                  </a:lnTo>
                  <a:lnTo>
                    <a:pt x="435169" y="270510"/>
                  </a:lnTo>
                  <a:lnTo>
                    <a:pt x="431075" y="271780"/>
                  </a:lnTo>
                  <a:lnTo>
                    <a:pt x="426028" y="271780"/>
                  </a:lnTo>
                  <a:lnTo>
                    <a:pt x="423002" y="274320"/>
                  </a:lnTo>
                  <a:lnTo>
                    <a:pt x="418762" y="275590"/>
                  </a:lnTo>
                  <a:lnTo>
                    <a:pt x="426751" y="275590"/>
                  </a:lnTo>
                  <a:lnTo>
                    <a:pt x="429348" y="276860"/>
                  </a:lnTo>
                  <a:lnTo>
                    <a:pt x="430437" y="275590"/>
                  </a:lnTo>
                  <a:lnTo>
                    <a:pt x="431850" y="274320"/>
                  </a:lnTo>
                  <a:lnTo>
                    <a:pt x="436709" y="273050"/>
                  </a:lnTo>
                  <a:lnTo>
                    <a:pt x="439798" y="269240"/>
                  </a:lnTo>
                  <a:lnTo>
                    <a:pt x="446143" y="266700"/>
                  </a:lnTo>
                  <a:lnTo>
                    <a:pt x="447525" y="265430"/>
                  </a:lnTo>
                  <a:lnTo>
                    <a:pt x="452007" y="262890"/>
                  </a:lnTo>
                  <a:lnTo>
                    <a:pt x="454457" y="261620"/>
                  </a:lnTo>
                  <a:lnTo>
                    <a:pt x="458101" y="260350"/>
                  </a:lnTo>
                  <a:lnTo>
                    <a:pt x="458928" y="260350"/>
                  </a:lnTo>
                  <a:lnTo>
                    <a:pt x="461190" y="259080"/>
                  </a:lnTo>
                  <a:lnTo>
                    <a:pt x="463033" y="257810"/>
                  </a:lnTo>
                  <a:lnTo>
                    <a:pt x="467116" y="255270"/>
                  </a:lnTo>
                  <a:lnTo>
                    <a:pt x="469996" y="255270"/>
                  </a:lnTo>
                  <a:lnTo>
                    <a:pt x="472770" y="251460"/>
                  </a:lnTo>
                  <a:lnTo>
                    <a:pt x="474006" y="250190"/>
                  </a:lnTo>
                  <a:lnTo>
                    <a:pt x="478802" y="248920"/>
                  </a:lnTo>
                  <a:lnTo>
                    <a:pt x="481241" y="247650"/>
                  </a:lnTo>
                  <a:lnTo>
                    <a:pt x="483796" y="243840"/>
                  </a:lnTo>
                  <a:lnTo>
                    <a:pt x="484728" y="242570"/>
                  </a:lnTo>
                  <a:lnTo>
                    <a:pt x="487712" y="240030"/>
                  </a:lnTo>
                  <a:lnTo>
                    <a:pt x="489461" y="238760"/>
                  </a:lnTo>
                  <a:lnTo>
                    <a:pt x="493964" y="234950"/>
                  </a:lnTo>
                  <a:lnTo>
                    <a:pt x="497901" y="233680"/>
                  </a:lnTo>
                  <a:lnTo>
                    <a:pt x="501199" y="229870"/>
                  </a:lnTo>
                  <a:close/>
                </a:path>
                <a:path w="986790" h="290829">
                  <a:moveTo>
                    <a:pt x="601217" y="166370"/>
                  </a:moveTo>
                  <a:lnTo>
                    <a:pt x="594945" y="166370"/>
                  </a:lnTo>
                  <a:lnTo>
                    <a:pt x="593500" y="167640"/>
                  </a:lnTo>
                  <a:lnTo>
                    <a:pt x="588285" y="168910"/>
                  </a:lnTo>
                  <a:lnTo>
                    <a:pt x="584547" y="171450"/>
                  </a:lnTo>
                  <a:lnTo>
                    <a:pt x="577804" y="172720"/>
                  </a:lnTo>
                  <a:lnTo>
                    <a:pt x="575553" y="173990"/>
                  </a:lnTo>
                  <a:lnTo>
                    <a:pt x="567637" y="177800"/>
                  </a:lnTo>
                  <a:lnTo>
                    <a:pt x="563092" y="181610"/>
                  </a:lnTo>
                  <a:lnTo>
                    <a:pt x="556956" y="186690"/>
                  </a:lnTo>
                  <a:lnTo>
                    <a:pt x="555532" y="187960"/>
                  </a:lnTo>
                  <a:lnTo>
                    <a:pt x="551051" y="189230"/>
                  </a:lnTo>
                  <a:lnTo>
                    <a:pt x="548883" y="191770"/>
                  </a:lnTo>
                  <a:lnTo>
                    <a:pt x="544486" y="196850"/>
                  </a:lnTo>
                  <a:lnTo>
                    <a:pt x="541271" y="196850"/>
                  </a:lnTo>
                  <a:lnTo>
                    <a:pt x="538119" y="200660"/>
                  </a:lnTo>
                  <a:lnTo>
                    <a:pt x="534643" y="201930"/>
                  </a:lnTo>
                  <a:lnTo>
                    <a:pt x="529209" y="204470"/>
                  </a:lnTo>
                  <a:lnTo>
                    <a:pt x="526999" y="205740"/>
                  </a:lnTo>
                  <a:lnTo>
                    <a:pt x="523973" y="209550"/>
                  </a:lnTo>
                  <a:lnTo>
                    <a:pt x="521680" y="210820"/>
                  </a:lnTo>
                  <a:lnTo>
                    <a:pt x="519261" y="213360"/>
                  </a:lnTo>
                  <a:lnTo>
                    <a:pt x="518078" y="213360"/>
                  </a:lnTo>
                  <a:lnTo>
                    <a:pt x="517889" y="217170"/>
                  </a:lnTo>
                  <a:lnTo>
                    <a:pt x="517031" y="217170"/>
                  </a:lnTo>
                  <a:lnTo>
                    <a:pt x="514235" y="218440"/>
                  </a:lnTo>
                  <a:lnTo>
                    <a:pt x="512560" y="218440"/>
                  </a:lnTo>
                  <a:lnTo>
                    <a:pt x="510497" y="220980"/>
                  </a:lnTo>
                  <a:lnTo>
                    <a:pt x="509042" y="222250"/>
                  </a:lnTo>
                  <a:lnTo>
                    <a:pt x="504654" y="222250"/>
                  </a:lnTo>
                  <a:lnTo>
                    <a:pt x="503502" y="224790"/>
                  </a:lnTo>
                  <a:lnTo>
                    <a:pt x="500298" y="224790"/>
                  </a:lnTo>
                  <a:lnTo>
                    <a:pt x="499157" y="226060"/>
                  </a:lnTo>
                  <a:lnTo>
                    <a:pt x="497796" y="229870"/>
                  </a:lnTo>
                  <a:lnTo>
                    <a:pt x="504215" y="229870"/>
                  </a:lnTo>
                  <a:lnTo>
                    <a:pt x="507188" y="226060"/>
                  </a:lnTo>
                  <a:lnTo>
                    <a:pt x="510183" y="224790"/>
                  </a:lnTo>
                  <a:lnTo>
                    <a:pt x="514047" y="223520"/>
                  </a:lnTo>
                  <a:lnTo>
                    <a:pt x="514780" y="223520"/>
                  </a:lnTo>
                  <a:lnTo>
                    <a:pt x="518361" y="219710"/>
                  </a:lnTo>
                  <a:lnTo>
                    <a:pt x="521785" y="217170"/>
                  </a:lnTo>
                  <a:lnTo>
                    <a:pt x="524423" y="214630"/>
                  </a:lnTo>
                  <a:lnTo>
                    <a:pt x="524769" y="214630"/>
                  </a:lnTo>
                  <a:lnTo>
                    <a:pt x="524905" y="213360"/>
                  </a:lnTo>
                  <a:lnTo>
                    <a:pt x="527544" y="212090"/>
                  </a:lnTo>
                  <a:lnTo>
                    <a:pt x="528957" y="208280"/>
                  </a:lnTo>
                  <a:lnTo>
                    <a:pt x="532360" y="207010"/>
                  </a:lnTo>
                  <a:lnTo>
                    <a:pt x="532737" y="207010"/>
                  </a:lnTo>
                  <a:lnTo>
                    <a:pt x="535502" y="205740"/>
                  </a:lnTo>
                  <a:lnTo>
                    <a:pt x="537344" y="205740"/>
                  </a:lnTo>
                  <a:lnTo>
                    <a:pt x="539302" y="203200"/>
                  </a:lnTo>
                  <a:lnTo>
                    <a:pt x="540486" y="201930"/>
                  </a:lnTo>
                  <a:lnTo>
                    <a:pt x="541083" y="201930"/>
                  </a:lnTo>
                  <a:lnTo>
                    <a:pt x="541480" y="200660"/>
                  </a:lnTo>
                  <a:lnTo>
                    <a:pt x="545459" y="200660"/>
                  </a:lnTo>
                  <a:lnTo>
                    <a:pt x="546852" y="198120"/>
                  </a:lnTo>
                  <a:lnTo>
                    <a:pt x="549731" y="194310"/>
                  </a:lnTo>
                  <a:lnTo>
                    <a:pt x="551878" y="193040"/>
                  </a:lnTo>
                  <a:lnTo>
                    <a:pt x="558433" y="189230"/>
                  </a:lnTo>
                  <a:lnTo>
                    <a:pt x="562192" y="186690"/>
                  </a:lnTo>
                  <a:lnTo>
                    <a:pt x="568401" y="181610"/>
                  </a:lnTo>
                  <a:lnTo>
                    <a:pt x="570945" y="181610"/>
                  </a:lnTo>
                  <a:lnTo>
                    <a:pt x="574464" y="180340"/>
                  </a:lnTo>
                  <a:lnTo>
                    <a:pt x="575165" y="179070"/>
                  </a:lnTo>
                  <a:lnTo>
                    <a:pt x="577186" y="175260"/>
                  </a:lnTo>
                  <a:lnTo>
                    <a:pt x="580317" y="175260"/>
                  </a:lnTo>
                  <a:lnTo>
                    <a:pt x="585615" y="173990"/>
                  </a:lnTo>
                  <a:lnTo>
                    <a:pt x="587667" y="173990"/>
                  </a:lnTo>
                  <a:lnTo>
                    <a:pt x="591531" y="170180"/>
                  </a:lnTo>
                  <a:lnTo>
                    <a:pt x="597458" y="170180"/>
                  </a:lnTo>
                  <a:lnTo>
                    <a:pt x="597877" y="168910"/>
                  </a:lnTo>
                  <a:lnTo>
                    <a:pt x="598212" y="168910"/>
                  </a:lnTo>
                  <a:lnTo>
                    <a:pt x="598976" y="167640"/>
                  </a:lnTo>
                  <a:lnTo>
                    <a:pt x="600170" y="167640"/>
                  </a:lnTo>
                  <a:lnTo>
                    <a:pt x="601217" y="166370"/>
                  </a:lnTo>
                  <a:close/>
                </a:path>
                <a:path w="986790" h="290829">
                  <a:moveTo>
                    <a:pt x="828833" y="207010"/>
                  </a:moveTo>
                  <a:lnTo>
                    <a:pt x="824425" y="209550"/>
                  </a:lnTo>
                  <a:lnTo>
                    <a:pt x="791326" y="209550"/>
                  </a:lnTo>
                  <a:lnTo>
                    <a:pt x="793734" y="210820"/>
                  </a:lnTo>
                  <a:lnTo>
                    <a:pt x="795117" y="212090"/>
                  </a:lnTo>
                  <a:lnTo>
                    <a:pt x="802907" y="212090"/>
                  </a:lnTo>
                  <a:lnTo>
                    <a:pt x="807211" y="210820"/>
                  </a:lnTo>
                  <a:lnTo>
                    <a:pt x="836330" y="210820"/>
                  </a:lnTo>
                  <a:lnTo>
                    <a:pt x="839178" y="208280"/>
                  </a:lnTo>
                  <a:lnTo>
                    <a:pt x="833482" y="208280"/>
                  </a:lnTo>
                  <a:lnTo>
                    <a:pt x="828833" y="207010"/>
                  </a:lnTo>
                  <a:close/>
                </a:path>
                <a:path w="986790" h="290829">
                  <a:moveTo>
                    <a:pt x="830236" y="210820"/>
                  </a:moveTo>
                  <a:lnTo>
                    <a:pt x="811200" y="210820"/>
                  </a:lnTo>
                  <a:lnTo>
                    <a:pt x="817765" y="212090"/>
                  </a:lnTo>
                  <a:lnTo>
                    <a:pt x="827964" y="212090"/>
                  </a:lnTo>
                  <a:lnTo>
                    <a:pt x="830236" y="210820"/>
                  </a:lnTo>
                  <a:close/>
                </a:path>
                <a:path w="986790" h="290829">
                  <a:moveTo>
                    <a:pt x="836330" y="210820"/>
                  </a:moveTo>
                  <a:lnTo>
                    <a:pt x="830236" y="210820"/>
                  </a:lnTo>
                  <a:lnTo>
                    <a:pt x="834906" y="212090"/>
                  </a:lnTo>
                  <a:lnTo>
                    <a:pt x="836330" y="210820"/>
                  </a:lnTo>
                  <a:close/>
                </a:path>
                <a:path w="986790" h="290829">
                  <a:moveTo>
                    <a:pt x="706680" y="173990"/>
                  </a:moveTo>
                  <a:lnTo>
                    <a:pt x="695308" y="173990"/>
                  </a:lnTo>
                  <a:lnTo>
                    <a:pt x="704062" y="177800"/>
                  </a:lnTo>
                  <a:lnTo>
                    <a:pt x="709496" y="179070"/>
                  </a:lnTo>
                  <a:lnTo>
                    <a:pt x="712700" y="180340"/>
                  </a:lnTo>
                  <a:lnTo>
                    <a:pt x="715601" y="182880"/>
                  </a:lnTo>
                  <a:lnTo>
                    <a:pt x="716376" y="182880"/>
                  </a:lnTo>
                  <a:lnTo>
                    <a:pt x="719978" y="184150"/>
                  </a:lnTo>
                  <a:lnTo>
                    <a:pt x="722522" y="185420"/>
                  </a:lnTo>
                  <a:lnTo>
                    <a:pt x="728983" y="189230"/>
                  </a:lnTo>
                  <a:lnTo>
                    <a:pt x="732585" y="191770"/>
                  </a:lnTo>
                  <a:lnTo>
                    <a:pt x="736982" y="193040"/>
                  </a:lnTo>
                  <a:lnTo>
                    <a:pt x="737747" y="193040"/>
                  </a:lnTo>
                  <a:lnTo>
                    <a:pt x="738427" y="194310"/>
                  </a:lnTo>
                  <a:lnTo>
                    <a:pt x="739652" y="194310"/>
                  </a:lnTo>
                  <a:lnTo>
                    <a:pt x="745725" y="196850"/>
                  </a:lnTo>
                  <a:lnTo>
                    <a:pt x="749725" y="199390"/>
                  </a:lnTo>
                  <a:lnTo>
                    <a:pt x="750898" y="199390"/>
                  </a:lnTo>
                  <a:lnTo>
                    <a:pt x="756793" y="200660"/>
                  </a:lnTo>
                  <a:lnTo>
                    <a:pt x="761390" y="200660"/>
                  </a:lnTo>
                  <a:lnTo>
                    <a:pt x="768437" y="204470"/>
                  </a:lnTo>
                  <a:lnTo>
                    <a:pt x="771714" y="204470"/>
                  </a:lnTo>
                  <a:lnTo>
                    <a:pt x="775117" y="207010"/>
                  </a:lnTo>
                  <a:lnTo>
                    <a:pt x="778185" y="207010"/>
                  </a:lnTo>
                  <a:lnTo>
                    <a:pt x="781777" y="209550"/>
                  </a:lnTo>
                  <a:lnTo>
                    <a:pt x="785400" y="208280"/>
                  </a:lnTo>
                  <a:lnTo>
                    <a:pt x="797347" y="208280"/>
                  </a:lnTo>
                  <a:lnTo>
                    <a:pt x="791818" y="205740"/>
                  </a:lnTo>
                  <a:lnTo>
                    <a:pt x="785787" y="205740"/>
                  </a:lnTo>
                  <a:lnTo>
                    <a:pt x="781107" y="203200"/>
                  </a:lnTo>
                  <a:lnTo>
                    <a:pt x="777369" y="203200"/>
                  </a:lnTo>
                  <a:lnTo>
                    <a:pt x="773651" y="201930"/>
                  </a:lnTo>
                  <a:lnTo>
                    <a:pt x="768688" y="201930"/>
                  </a:lnTo>
                  <a:lnTo>
                    <a:pt x="765421" y="199390"/>
                  </a:lnTo>
                  <a:lnTo>
                    <a:pt x="760982" y="196850"/>
                  </a:lnTo>
                  <a:lnTo>
                    <a:pt x="759966" y="196850"/>
                  </a:lnTo>
                  <a:lnTo>
                    <a:pt x="753914" y="195580"/>
                  </a:lnTo>
                  <a:lnTo>
                    <a:pt x="717601" y="179070"/>
                  </a:lnTo>
                  <a:lnTo>
                    <a:pt x="716260" y="179070"/>
                  </a:lnTo>
                  <a:lnTo>
                    <a:pt x="712658" y="177800"/>
                  </a:lnTo>
                  <a:lnTo>
                    <a:pt x="711088" y="176530"/>
                  </a:lnTo>
                  <a:lnTo>
                    <a:pt x="708051" y="175260"/>
                  </a:lnTo>
                  <a:lnTo>
                    <a:pt x="706680" y="173990"/>
                  </a:lnTo>
                  <a:close/>
                </a:path>
                <a:path w="986790" h="290829">
                  <a:moveTo>
                    <a:pt x="797347" y="208280"/>
                  </a:moveTo>
                  <a:lnTo>
                    <a:pt x="785400" y="208280"/>
                  </a:lnTo>
                  <a:lnTo>
                    <a:pt x="790049" y="209550"/>
                  </a:lnTo>
                  <a:lnTo>
                    <a:pt x="801106" y="209550"/>
                  </a:lnTo>
                  <a:lnTo>
                    <a:pt x="797347" y="208280"/>
                  </a:lnTo>
                  <a:close/>
                </a:path>
                <a:path w="986790" h="290829">
                  <a:moveTo>
                    <a:pt x="805577" y="207010"/>
                  </a:moveTo>
                  <a:lnTo>
                    <a:pt x="801106" y="209550"/>
                  </a:lnTo>
                  <a:lnTo>
                    <a:pt x="824425" y="209550"/>
                  </a:lnTo>
                  <a:lnTo>
                    <a:pt x="819933" y="208280"/>
                  </a:lnTo>
                  <a:lnTo>
                    <a:pt x="810886" y="208280"/>
                  </a:lnTo>
                  <a:lnTo>
                    <a:pt x="805577" y="207010"/>
                  </a:lnTo>
                  <a:close/>
                </a:path>
                <a:path w="986790" h="290829">
                  <a:moveTo>
                    <a:pt x="836278" y="205740"/>
                  </a:moveTo>
                  <a:lnTo>
                    <a:pt x="833482" y="208280"/>
                  </a:lnTo>
                  <a:lnTo>
                    <a:pt x="839178" y="208280"/>
                  </a:lnTo>
                  <a:lnTo>
                    <a:pt x="845618" y="209550"/>
                  </a:lnTo>
                  <a:lnTo>
                    <a:pt x="851481" y="207010"/>
                  </a:lnTo>
                  <a:lnTo>
                    <a:pt x="838885" y="207010"/>
                  </a:lnTo>
                  <a:lnTo>
                    <a:pt x="836278" y="205740"/>
                  </a:lnTo>
                  <a:close/>
                </a:path>
                <a:path w="986790" h="290829">
                  <a:moveTo>
                    <a:pt x="815441" y="207010"/>
                  </a:moveTo>
                  <a:lnTo>
                    <a:pt x="810886" y="208280"/>
                  </a:lnTo>
                  <a:lnTo>
                    <a:pt x="819933" y="208280"/>
                  </a:lnTo>
                  <a:lnTo>
                    <a:pt x="815441" y="207010"/>
                  </a:lnTo>
                  <a:close/>
                </a:path>
                <a:path w="986790" h="290829">
                  <a:moveTo>
                    <a:pt x="852769" y="200660"/>
                  </a:moveTo>
                  <a:lnTo>
                    <a:pt x="850110" y="203200"/>
                  </a:lnTo>
                  <a:lnTo>
                    <a:pt x="849366" y="204470"/>
                  </a:lnTo>
                  <a:lnTo>
                    <a:pt x="845209" y="204470"/>
                  </a:lnTo>
                  <a:lnTo>
                    <a:pt x="843377" y="207010"/>
                  </a:lnTo>
                  <a:lnTo>
                    <a:pt x="851481" y="207010"/>
                  </a:lnTo>
                  <a:lnTo>
                    <a:pt x="854413" y="205740"/>
                  </a:lnTo>
                  <a:lnTo>
                    <a:pt x="859052" y="205740"/>
                  </a:lnTo>
                  <a:lnTo>
                    <a:pt x="862958" y="201930"/>
                  </a:lnTo>
                  <a:lnTo>
                    <a:pt x="856131" y="201930"/>
                  </a:lnTo>
                  <a:lnTo>
                    <a:pt x="852769" y="200660"/>
                  </a:lnTo>
                  <a:close/>
                </a:path>
                <a:path w="986790" h="290829">
                  <a:moveTo>
                    <a:pt x="858424" y="199390"/>
                  </a:moveTo>
                  <a:lnTo>
                    <a:pt x="856131" y="201930"/>
                  </a:lnTo>
                  <a:lnTo>
                    <a:pt x="866800" y="201930"/>
                  </a:lnTo>
                  <a:lnTo>
                    <a:pt x="873575" y="200660"/>
                  </a:lnTo>
                  <a:lnTo>
                    <a:pt x="861450" y="200660"/>
                  </a:lnTo>
                  <a:lnTo>
                    <a:pt x="858424" y="199390"/>
                  </a:lnTo>
                  <a:close/>
                </a:path>
                <a:path w="986790" h="290829">
                  <a:moveTo>
                    <a:pt x="867188" y="196850"/>
                  </a:moveTo>
                  <a:lnTo>
                    <a:pt x="863900" y="199390"/>
                  </a:lnTo>
                  <a:lnTo>
                    <a:pt x="861450" y="200660"/>
                  </a:lnTo>
                  <a:lnTo>
                    <a:pt x="873575" y="200660"/>
                  </a:lnTo>
                  <a:lnTo>
                    <a:pt x="876706" y="198120"/>
                  </a:lnTo>
                  <a:lnTo>
                    <a:pt x="868245" y="198120"/>
                  </a:lnTo>
                  <a:lnTo>
                    <a:pt x="867188" y="196850"/>
                  </a:lnTo>
                  <a:close/>
                </a:path>
                <a:path w="986790" h="290829">
                  <a:moveTo>
                    <a:pt x="902841" y="184150"/>
                  </a:moveTo>
                  <a:lnTo>
                    <a:pt x="894067" y="184150"/>
                  </a:lnTo>
                  <a:lnTo>
                    <a:pt x="890485" y="187960"/>
                  </a:lnTo>
                  <a:lnTo>
                    <a:pt x="887041" y="189230"/>
                  </a:lnTo>
                  <a:lnTo>
                    <a:pt x="884412" y="191770"/>
                  </a:lnTo>
                  <a:lnTo>
                    <a:pt x="883910" y="191770"/>
                  </a:lnTo>
                  <a:lnTo>
                    <a:pt x="878643" y="194310"/>
                  </a:lnTo>
                  <a:lnTo>
                    <a:pt x="874025" y="195580"/>
                  </a:lnTo>
                  <a:lnTo>
                    <a:pt x="868245" y="198120"/>
                  </a:lnTo>
                  <a:lnTo>
                    <a:pt x="876706" y="198120"/>
                  </a:lnTo>
                  <a:lnTo>
                    <a:pt x="880360" y="196850"/>
                  </a:lnTo>
                  <a:lnTo>
                    <a:pt x="881009" y="195580"/>
                  </a:lnTo>
                  <a:lnTo>
                    <a:pt x="887397" y="195580"/>
                  </a:lnTo>
                  <a:lnTo>
                    <a:pt x="888800" y="194310"/>
                  </a:lnTo>
                  <a:lnTo>
                    <a:pt x="893847" y="190500"/>
                  </a:lnTo>
                  <a:lnTo>
                    <a:pt x="895679" y="189230"/>
                  </a:lnTo>
                  <a:lnTo>
                    <a:pt x="899574" y="186690"/>
                  </a:lnTo>
                  <a:lnTo>
                    <a:pt x="902841" y="184150"/>
                  </a:lnTo>
                  <a:close/>
                </a:path>
                <a:path w="986790" h="290829">
                  <a:moveTo>
                    <a:pt x="65076" y="194310"/>
                  </a:moveTo>
                  <a:lnTo>
                    <a:pt x="48239" y="194310"/>
                  </a:lnTo>
                  <a:lnTo>
                    <a:pt x="55181" y="196850"/>
                  </a:lnTo>
                  <a:lnTo>
                    <a:pt x="58155" y="195580"/>
                  </a:lnTo>
                  <a:lnTo>
                    <a:pt x="65076" y="194310"/>
                  </a:lnTo>
                  <a:close/>
                </a:path>
                <a:path w="986790" h="290829">
                  <a:moveTo>
                    <a:pt x="77767" y="194310"/>
                  </a:moveTo>
                  <a:lnTo>
                    <a:pt x="69160" y="194310"/>
                  </a:lnTo>
                  <a:lnTo>
                    <a:pt x="73264" y="195580"/>
                  </a:lnTo>
                  <a:lnTo>
                    <a:pt x="75872" y="196850"/>
                  </a:lnTo>
                  <a:lnTo>
                    <a:pt x="77767" y="194310"/>
                  </a:lnTo>
                  <a:close/>
                </a:path>
                <a:path w="986790" h="290829">
                  <a:moveTo>
                    <a:pt x="887397" y="195580"/>
                  </a:moveTo>
                  <a:lnTo>
                    <a:pt x="881009" y="195580"/>
                  </a:lnTo>
                  <a:lnTo>
                    <a:pt x="885993" y="196850"/>
                  </a:lnTo>
                  <a:lnTo>
                    <a:pt x="887397" y="195580"/>
                  </a:lnTo>
                  <a:close/>
                </a:path>
                <a:path w="986790" h="290829">
                  <a:moveTo>
                    <a:pt x="47621" y="191770"/>
                  </a:moveTo>
                  <a:lnTo>
                    <a:pt x="37946" y="191770"/>
                  </a:lnTo>
                  <a:lnTo>
                    <a:pt x="43653" y="194310"/>
                  </a:lnTo>
                  <a:lnTo>
                    <a:pt x="83274" y="194310"/>
                  </a:lnTo>
                  <a:lnTo>
                    <a:pt x="85903" y="193040"/>
                  </a:lnTo>
                  <a:lnTo>
                    <a:pt x="49967" y="193040"/>
                  </a:lnTo>
                  <a:lnTo>
                    <a:pt x="47621" y="191770"/>
                  </a:lnTo>
                  <a:close/>
                </a:path>
                <a:path w="986790" h="290829">
                  <a:moveTo>
                    <a:pt x="38532" y="189230"/>
                  </a:moveTo>
                  <a:lnTo>
                    <a:pt x="26522" y="189230"/>
                  </a:lnTo>
                  <a:lnTo>
                    <a:pt x="30250" y="190500"/>
                  </a:lnTo>
                  <a:lnTo>
                    <a:pt x="31663" y="190500"/>
                  </a:lnTo>
                  <a:lnTo>
                    <a:pt x="33245" y="193040"/>
                  </a:lnTo>
                  <a:lnTo>
                    <a:pt x="33873" y="193040"/>
                  </a:lnTo>
                  <a:lnTo>
                    <a:pt x="36197" y="191770"/>
                  </a:lnTo>
                  <a:lnTo>
                    <a:pt x="43600" y="191770"/>
                  </a:lnTo>
                  <a:lnTo>
                    <a:pt x="42585" y="190500"/>
                  </a:lnTo>
                  <a:lnTo>
                    <a:pt x="38532" y="189230"/>
                  </a:lnTo>
                  <a:close/>
                </a:path>
                <a:path w="986790" h="290829">
                  <a:moveTo>
                    <a:pt x="70636" y="191770"/>
                  </a:moveTo>
                  <a:lnTo>
                    <a:pt x="65327" y="193040"/>
                  </a:lnTo>
                  <a:lnTo>
                    <a:pt x="74112" y="193040"/>
                  </a:lnTo>
                  <a:lnTo>
                    <a:pt x="70636" y="191770"/>
                  </a:lnTo>
                  <a:close/>
                </a:path>
                <a:path w="986790" h="290829">
                  <a:moveTo>
                    <a:pt x="101913" y="186690"/>
                  </a:moveTo>
                  <a:lnTo>
                    <a:pt x="100782" y="186690"/>
                  </a:lnTo>
                  <a:lnTo>
                    <a:pt x="99065" y="189230"/>
                  </a:lnTo>
                  <a:lnTo>
                    <a:pt x="94112" y="189230"/>
                  </a:lnTo>
                  <a:lnTo>
                    <a:pt x="91180" y="190500"/>
                  </a:lnTo>
                  <a:lnTo>
                    <a:pt x="84039" y="190500"/>
                  </a:lnTo>
                  <a:lnTo>
                    <a:pt x="80950" y="191770"/>
                  </a:lnTo>
                  <a:lnTo>
                    <a:pt x="74112" y="193040"/>
                  </a:lnTo>
                  <a:lnTo>
                    <a:pt x="90960" y="193040"/>
                  </a:lnTo>
                  <a:lnTo>
                    <a:pt x="93306" y="191770"/>
                  </a:lnTo>
                  <a:lnTo>
                    <a:pt x="100143" y="191770"/>
                  </a:lnTo>
                  <a:lnTo>
                    <a:pt x="106342" y="190500"/>
                  </a:lnTo>
                  <a:lnTo>
                    <a:pt x="109944" y="187960"/>
                  </a:lnTo>
                  <a:lnTo>
                    <a:pt x="104792" y="187960"/>
                  </a:lnTo>
                  <a:lnTo>
                    <a:pt x="101913" y="186690"/>
                  </a:lnTo>
                  <a:close/>
                </a:path>
                <a:path w="986790" h="290829">
                  <a:moveTo>
                    <a:pt x="100143" y="191770"/>
                  </a:moveTo>
                  <a:lnTo>
                    <a:pt x="93306" y="191770"/>
                  </a:lnTo>
                  <a:lnTo>
                    <a:pt x="97976" y="193040"/>
                  </a:lnTo>
                  <a:lnTo>
                    <a:pt x="100143" y="191770"/>
                  </a:lnTo>
                  <a:close/>
                </a:path>
                <a:path w="986790" h="290829">
                  <a:moveTo>
                    <a:pt x="31140" y="186690"/>
                  </a:moveTo>
                  <a:lnTo>
                    <a:pt x="21737" y="186690"/>
                  </a:lnTo>
                  <a:lnTo>
                    <a:pt x="23810" y="189230"/>
                  </a:lnTo>
                  <a:lnTo>
                    <a:pt x="30208" y="189230"/>
                  </a:lnTo>
                  <a:lnTo>
                    <a:pt x="31140" y="186690"/>
                  </a:lnTo>
                  <a:close/>
                </a:path>
                <a:path w="986790" h="290829">
                  <a:moveTo>
                    <a:pt x="33129" y="187960"/>
                  </a:moveTo>
                  <a:lnTo>
                    <a:pt x="31402" y="187960"/>
                  </a:lnTo>
                  <a:lnTo>
                    <a:pt x="30208" y="189230"/>
                  </a:lnTo>
                  <a:lnTo>
                    <a:pt x="35779" y="189230"/>
                  </a:lnTo>
                  <a:lnTo>
                    <a:pt x="33129" y="187960"/>
                  </a:lnTo>
                  <a:close/>
                </a:path>
                <a:path w="986790" h="290829">
                  <a:moveTo>
                    <a:pt x="0" y="161290"/>
                  </a:moveTo>
                  <a:lnTo>
                    <a:pt x="31" y="163830"/>
                  </a:lnTo>
                  <a:lnTo>
                    <a:pt x="2104" y="166370"/>
                  </a:lnTo>
                  <a:lnTo>
                    <a:pt x="2963" y="168910"/>
                  </a:lnTo>
                  <a:lnTo>
                    <a:pt x="3361" y="170180"/>
                  </a:lnTo>
                  <a:lnTo>
                    <a:pt x="3497" y="170180"/>
                  </a:lnTo>
                  <a:lnTo>
                    <a:pt x="4031" y="171450"/>
                  </a:lnTo>
                  <a:lnTo>
                    <a:pt x="6052" y="172720"/>
                  </a:lnTo>
                  <a:lnTo>
                    <a:pt x="6293" y="173990"/>
                  </a:lnTo>
                  <a:lnTo>
                    <a:pt x="6607" y="173990"/>
                  </a:lnTo>
                  <a:lnTo>
                    <a:pt x="8135" y="177800"/>
                  </a:lnTo>
                  <a:lnTo>
                    <a:pt x="11057" y="180340"/>
                  </a:lnTo>
                  <a:lnTo>
                    <a:pt x="15339" y="184150"/>
                  </a:lnTo>
                  <a:lnTo>
                    <a:pt x="17119" y="187960"/>
                  </a:lnTo>
                  <a:lnTo>
                    <a:pt x="21339" y="186690"/>
                  </a:lnTo>
                  <a:lnTo>
                    <a:pt x="27507" y="186690"/>
                  </a:lnTo>
                  <a:lnTo>
                    <a:pt x="25433" y="185420"/>
                  </a:lnTo>
                  <a:lnTo>
                    <a:pt x="20910" y="182880"/>
                  </a:lnTo>
                  <a:lnTo>
                    <a:pt x="19878" y="181610"/>
                  </a:lnTo>
                  <a:lnTo>
                    <a:pt x="15256" y="181610"/>
                  </a:lnTo>
                  <a:lnTo>
                    <a:pt x="13434" y="179070"/>
                  </a:lnTo>
                  <a:lnTo>
                    <a:pt x="9884" y="177800"/>
                  </a:lnTo>
                  <a:lnTo>
                    <a:pt x="9256" y="172720"/>
                  </a:lnTo>
                  <a:lnTo>
                    <a:pt x="8690" y="172720"/>
                  </a:lnTo>
                  <a:lnTo>
                    <a:pt x="5758" y="170180"/>
                  </a:lnTo>
                  <a:lnTo>
                    <a:pt x="4355" y="168910"/>
                  </a:lnTo>
                  <a:lnTo>
                    <a:pt x="2136" y="163830"/>
                  </a:lnTo>
                  <a:lnTo>
                    <a:pt x="1026" y="162560"/>
                  </a:lnTo>
                  <a:lnTo>
                    <a:pt x="0" y="161290"/>
                  </a:lnTo>
                  <a:close/>
                </a:path>
                <a:path w="986790" h="290829">
                  <a:moveTo>
                    <a:pt x="109085" y="184150"/>
                  </a:moveTo>
                  <a:lnTo>
                    <a:pt x="106572" y="186690"/>
                  </a:lnTo>
                  <a:lnTo>
                    <a:pt x="104792" y="187960"/>
                  </a:lnTo>
                  <a:lnTo>
                    <a:pt x="109944" y="187960"/>
                  </a:lnTo>
                  <a:lnTo>
                    <a:pt x="118624" y="186690"/>
                  </a:lnTo>
                  <a:lnTo>
                    <a:pt x="122991" y="185420"/>
                  </a:lnTo>
                  <a:lnTo>
                    <a:pt x="110823" y="185420"/>
                  </a:lnTo>
                  <a:lnTo>
                    <a:pt x="109085" y="184150"/>
                  </a:lnTo>
                  <a:close/>
                </a:path>
                <a:path w="986790" h="290829">
                  <a:moveTo>
                    <a:pt x="149210" y="177800"/>
                  </a:moveTo>
                  <a:lnTo>
                    <a:pt x="138330" y="177800"/>
                  </a:lnTo>
                  <a:lnTo>
                    <a:pt x="129462" y="180340"/>
                  </a:lnTo>
                  <a:lnTo>
                    <a:pt x="125629" y="181610"/>
                  </a:lnTo>
                  <a:lnTo>
                    <a:pt x="120090" y="182880"/>
                  </a:lnTo>
                  <a:lnTo>
                    <a:pt x="118540" y="182880"/>
                  </a:lnTo>
                  <a:lnTo>
                    <a:pt x="115860" y="185420"/>
                  </a:lnTo>
                  <a:lnTo>
                    <a:pt x="122991" y="185420"/>
                  </a:lnTo>
                  <a:lnTo>
                    <a:pt x="130163" y="184150"/>
                  </a:lnTo>
                  <a:lnTo>
                    <a:pt x="132100" y="182880"/>
                  </a:lnTo>
                  <a:lnTo>
                    <a:pt x="135221" y="181610"/>
                  </a:lnTo>
                  <a:lnTo>
                    <a:pt x="136048" y="181610"/>
                  </a:lnTo>
                  <a:lnTo>
                    <a:pt x="140938" y="180340"/>
                  </a:lnTo>
                  <a:lnTo>
                    <a:pt x="146264" y="180340"/>
                  </a:lnTo>
                  <a:lnTo>
                    <a:pt x="149210" y="177800"/>
                  </a:lnTo>
                  <a:close/>
                </a:path>
                <a:path w="986790" h="290829">
                  <a:moveTo>
                    <a:pt x="952525" y="0"/>
                  </a:moveTo>
                  <a:lnTo>
                    <a:pt x="950641" y="0"/>
                  </a:lnTo>
                  <a:lnTo>
                    <a:pt x="952295" y="2540"/>
                  </a:lnTo>
                  <a:lnTo>
                    <a:pt x="960295" y="7620"/>
                  </a:lnTo>
                  <a:lnTo>
                    <a:pt x="961918" y="11430"/>
                  </a:lnTo>
                  <a:lnTo>
                    <a:pt x="968347" y="16510"/>
                  </a:lnTo>
                  <a:lnTo>
                    <a:pt x="970850" y="21590"/>
                  </a:lnTo>
                  <a:lnTo>
                    <a:pt x="973541" y="27940"/>
                  </a:lnTo>
                  <a:lnTo>
                    <a:pt x="975708" y="29210"/>
                  </a:lnTo>
                  <a:lnTo>
                    <a:pt x="975844" y="31750"/>
                  </a:lnTo>
                  <a:lnTo>
                    <a:pt x="977949" y="34290"/>
                  </a:lnTo>
                  <a:lnTo>
                    <a:pt x="978022" y="38100"/>
                  </a:lnTo>
                  <a:lnTo>
                    <a:pt x="981142" y="41910"/>
                  </a:lnTo>
                  <a:lnTo>
                    <a:pt x="981477" y="41910"/>
                  </a:lnTo>
                  <a:lnTo>
                    <a:pt x="980472" y="46990"/>
                  </a:lnTo>
                  <a:lnTo>
                    <a:pt x="981980" y="50800"/>
                  </a:lnTo>
                  <a:lnTo>
                    <a:pt x="982263" y="57150"/>
                  </a:lnTo>
                  <a:lnTo>
                    <a:pt x="981362" y="60960"/>
                  </a:lnTo>
                  <a:lnTo>
                    <a:pt x="982650" y="63500"/>
                  </a:lnTo>
                  <a:lnTo>
                    <a:pt x="981603" y="67310"/>
                  </a:lnTo>
                  <a:lnTo>
                    <a:pt x="981352" y="69850"/>
                  </a:lnTo>
                  <a:lnTo>
                    <a:pt x="982786" y="73660"/>
                  </a:lnTo>
                  <a:lnTo>
                    <a:pt x="982064" y="74930"/>
                  </a:lnTo>
                  <a:lnTo>
                    <a:pt x="980064" y="77470"/>
                  </a:lnTo>
                  <a:lnTo>
                    <a:pt x="979551" y="78740"/>
                  </a:lnTo>
                  <a:lnTo>
                    <a:pt x="979645" y="85090"/>
                  </a:lnTo>
                  <a:lnTo>
                    <a:pt x="978074" y="87630"/>
                  </a:lnTo>
                  <a:lnTo>
                    <a:pt x="973823" y="92710"/>
                  </a:lnTo>
                  <a:lnTo>
                    <a:pt x="972336" y="93980"/>
                  </a:lnTo>
                  <a:lnTo>
                    <a:pt x="972661" y="97790"/>
                  </a:lnTo>
                  <a:lnTo>
                    <a:pt x="972525" y="97790"/>
                  </a:lnTo>
                  <a:lnTo>
                    <a:pt x="970378" y="100330"/>
                  </a:lnTo>
                  <a:lnTo>
                    <a:pt x="970190" y="104140"/>
                  </a:lnTo>
                  <a:lnTo>
                    <a:pt x="968012" y="109220"/>
                  </a:lnTo>
                  <a:lnTo>
                    <a:pt x="967237" y="111760"/>
                  </a:lnTo>
                  <a:lnTo>
                    <a:pt x="963834" y="113030"/>
                  </a:lnTo>
                  <a:lnTo>
                    <a:pt x="963677" y="114300"/>
                  </a:lnTo>
                  <a:lnTo>
                    <a:pt x="964023" y="118110"/>
                  </a:lnTo>
                  <a:lnTo>
                    <a:pt x="963824" y="119380"/>
                  </a:lnTo>
                  <a:lnTo>
                    <a:pt x="959541" y="121920"/>
                  </a:lnTo>
                  <a:lnTo>
                    <a:pt x="959164" y="124460"/>
                  </a:lnTo>
                  <a:lnTo>
                    <a:pt x="957551" y="130810"/>
                  </a:lnTo>
                  <a:lnTo>
                    <a:pt x="954379" y="134620"/>
                  </a:lnTo>
                  <a:lnTo>
                    <a:pt x="952766" y="137160"/>
                  </a:lnTo>
                  <a:lnTo>
                    <a:pt x="949908" y="142240"/>
                  </a:lnTo>
                  <a:lnTo>
                    <a:pt x="947971" y="144780"/>
                  </a:lnTo>
                  <a:lnTo>
                    <a:pt x="943845" y="148590"/>
                  </a:lnTo>
                  <a:lnTo>
                    <a:pt x="942651" y="151130"/>
                  </a:lnTo>
                  <a:lnTo>
                    <a:pt x="940128" y="152400"/>
                  </a:lnTo>
                  <a:lnTo>
                    <a:pt x="939908" y="153670"/>
                  </a:lnTo>
                  <a:lnTo>
                    <a:pt x="936725" y="153670"/>
                  </a:lnTo>
                  <a:lnTo>
                    <a:pt x="937091" y="156210"/>
                  </a:lnTo>
                  <a:lnTo>
                    <a:pt x="933678" y="157480"/>
                  </a:lnTo>
                  <a:lnTo>
                    <a:pt x="931657" y="158750"/>
                  </a:lnTo>
                  <a:lnTo>
                    <a:pt x="927207" y="160020"/>
                  </a:lnTo>
                  <a:lnTo>
                    <a:pt x="925867" y="161290"/>
                  </a:lnTo>
                  <a:lnTo>
                    <a:pt x="924474" y="163830"/>
                  </a:lnTo>
                  <a:lnTo>
                    <a:pt x="923479" y="165100"/>
                  </a:lnTo>
                  <a:lnTo>
                    <a:pt x="919291" y="168910"/>
                  </a:lnTo>
                  <a:lnTo>
                    <a:pt x="915500" y="171450"/>
                  </a:lnTo>
                  <a:lnTo>
                    <a:pt x="910391" y="172720"/>
                  </a:lnTo>
                  <a:lnTo>
                    <a:pt x="909616" y="173990"/>
                  </a:lnTo>
                  <a:lnTo>
                    <a:pt x="910328" y="176530"/>
                  </a:lnTo>
                  <a:lnTo>
                    <a:pt x="907584" y="176530"/>
                  </a:lnTo>
                  <a:lnTo>
                    <a:pt x="906841" y="177800"/>
                  </a:lnTo>
                  <a:lnTo>
                    <a:pt x="903208" y="180340"/>
                  </a:lnTo>
                  <a:lnTo>
                    <a:pt x="900663" y="182880"/>
                  </a:lnTo>
                  <a:lnTo>
                    <a:pt x="895637" y="184150"/>
                  </a:lnTo>
                  <a:lnTo>
                    <a:pt x="903469" y="184150"/>
                  </a:lnTo>
                  <a:lnTo>
                    <a:pt x="906872" y="181610"/>
                  </a:lnTo>
                  <a:lnTo>
                    <a:pt x="909846" y="180340"/>
                  </a:lnTo>
                  <a:lnTo>
                    <a:pt x="914286" y="177800"/>
                  </a:lnTo>
                  <a:lnTo>
                    <a:pt x="916935" y="173990"/>
                  </a:lnTo>
                  <a:lnTo>
                    <a:pt x="917940" y="172720"/>
                  </a:lnTo>
                  <a:lnTo>
                    <a:pt x="921060" y="171450"/>
                  </a:lnTo>
                  <a:lnTo>
                    <a:pt x="923008" y="170180"/>
                  </a:lnTo>
                  <a:lnTo>
                    <a:pt x="924778" y="167640"/>
                  </a:lnTo>
                  <a:lnTo>
                    <a:pt x="927814" y="167640"/>
                  </a:lnTo>
                  <a:lnTo>
                    <a:pt x="928432" y="163830"/>
                  </a:lnTo>
                  <a:lnTo>
                    <a:pt x="930966" y="163830"/>
                  </a:lnTo>
                  <a:lnTo>
                    <a:pt x="935500" y="161290"/>
                  </a:lnTo>
                  <a:lnTo>
                    <a:pt x="937301" y="160020"/>
                  </a:lnTo>
                  <a:lnTo>
                    <a:pt x="940955" y="156210"/>
                  </a:lnTo>
                  <a:lnTo>
                    <a:pt x="942955" y="153670"/>
                  </a:lnTo>
                  <a:lnTo>
                    <a:pt x="947824" y="149860"/>
                  </a:lnTo>
                  <a:lnTo>
                    <a:pt x="949730" y="147320"/>
                  </a:lnTo>
                  <a:lnTo>
                    <a:pt x="953196" y="140970"/>
                  </a:lnTo>
                  <a:lnTo>
                    <a:pt x="955866" y="139700"/>
                  </a:lnTo>
                  <a:lnTo>
                    <a:pt x="958766" y="137160"/>
                  </a:lnTo>
                  <a:lnTo>
                    <a:pt x="959216" y="135890"/>
                  </a:lnTo>
                  <a:lnTo>
                    <a:pt x="960494" y="130810"/>
                  </a:lnTo>
                  <a:lnTo>
                    <a:pt x="961646" y="127000"/>
                  </a:lnTo>
                  <a:lnTo>
                    <a:pt x="965331" y="123190"/>
                  </a:lnTo>
                  <a:lnTo>
                    <a:pt x="965091" y="119380"/>
                  </a:lnTo>
                  <a:lnTo>
                    <a:pt x="968169" y="116840"/>
                  </a:lnTo>
                  <a:lnTo>
                    <a:pt x="971164" y="111760"/>
                  </a:lnTo>
                  <a:lnTo>
                    <a:pt x="972001" y="110490"/>
                  </a:lnTo>
                  <a:lnTo>
                    <a:pt x="972378" y="107950"/>
                  </a:lnTo>
                  <a:lnTo>
                    <a:pt x="972609" y="105410"/>
                  </a:lnTo>
                  <a:lnTo>
                    <a:pt x="974378" y="104140"/>
                  </a:lnTo>
                  <a:lnTo>
                    <a:pt x="974588" y="104140"/>
                  </a:lnTo>
                  <a:lnTo>
                    <a:pt x="973802" y="99060"/>
                  </a:lnTo>
                  <a:lnTo>
                    <a:pt x="976745" y="96520"/>
                  </a:lnTo>
                  <a:lnTo>
                    <a:pt x="980692" y="90170"/>
                  </a:lnTo>
                  <a:lnTo>
                    <a:pt x="981635" y="87630"/>
                  </a:lnTo>
                  <a:lnTo>
                    <a:pt x="984891" y="83820"/>
                  </a:lnTo>
                  <a:lnTo>
                    <a:pt x="984336" y="81280"/>
                  </a:lnTo>
                  <a:lnTo>
                    <a:pt x="983456" y="78740"/>
                  </a:lnTo>
                  <a:lnTo>
                    <a:pt x="983561" y="77470"/>
                  </a:lnTo>
                  <a:lnTo>
                    <a:pt x="985739" y="74930"/>
                  </a:lnTo>
                  <a:lnTo>
                    <a:pt x="986095" y="73660"/>
                  </a:lnTo>
                  <a:lnTo>
                    <a:pt x="985090" y="71120"/>
                  </a:lnTo>
                  <a:lnTo>
                    <a:pt x="985362" y="69850"/>
                  </a:lnTo>
                  <a:lnTo>
                    <a:pt x="984284" y="67310"/>
                  </a:lnTo>
                  <a:lnTo>
                    <a:pt x="984357" y="66040"/>
                  </a:lnTo>
                  <a:lnTo>
                    <a:pt x="986702" y="63500"/>
                  </a:lnTo>
                  <a:lnTo>
                    <a:pt x="986179" y="60960"/>
                  </a:lnTo>
                  <a:lnTo>
                    <a:pt x="984818" y="53340"/>
                  </a:lnTo>
                  <a:lnTo>
                    <a:pt x="984388" y="48260"/>
                  </a:lnTo>
                  <a:lnTo>
                    <a:pt x="983603" y="41910"/>
                  </a:lnTo>
                  <a:lnTo>
                    <a:pt x="983132" y="39370"/>
                  </a:lnTo>
                  <a:lnTo>
                    <a:pt x="980399" y="36830"/>
                  </a:lnTo>
                  <a:lnTo>
                    <a:pt x="979875" y="34290"/>
                  </a:lnTo>
                  <a:lnTo>
                    <a:pt x="979624" y="31750"/>
                  </a:lnTo>
                  <a:lnTo>
                    <a:pt x="979331" y="31750"/>
                  </a:lnTo>
                  <a:lnTo>
                    <a:pt x="977540" y="29210"/>
                  </a:lnTo>
                  <a:lnTo>
                    <a:pt x="976493" y="26670"/>
                  </a:lnTo>
                  <a:lnTo>
                    <a:pt x="973844" y="22860"/>
                  </a:lnTo>
                  <a:lnTo>
                    <a:pt x="972609" y="19050"/>
                  </a:lnTo>
                  <a:lnTo>
                    <a:pt x="970305" y="17780"/>
                  </a:lnTo>
                  <a:lnTo>
                    <a:pt x="969844" y="16510"/>
                  </a:lnTo>
                  <a:lnTo>
                    <a:pt x="968651" y="16510"/>
                  </a:lnTo>
                  <a:lnTo>
                    <a:pt x="968410" y="13970"/>
                  </a:lnTo>
                  <a:lnTo>
                    <a:pt x="967017" y="13970"/>
                  </a:lnTo>
                  <a:lnTo>
                    <a:pt x="964986" y="11430"/>
                  </a:lnTo>
                  <a:lnTo>
                    <a:pt x="963091" y="10160"/>
                  </a:lnTo>
                  <a:lnTo>
                    <a:pt x="961740" y="7620"/>
                  </a:lnTo>
                  <a:lnTo>
                    <a:pt x="957981" y="3810"/>
                  </a:lnTo>
                  <a:lnTo>
                    <a:pt x="956431" y="2540"/>
                  </a:lnTo>
                  <a:lnTo>
                    <a:pt x="954515" y="2540"/>
                  </a:lnTo>
                  <a:lnTo>
                    <a:pt x="953688" y="1270"/>
                  </a:lnTo>
                  <a:lnTo>
                    <a:pt x="953028" y="1270"/>
                  </a:lnTo>
                  <a:lnTo>
                    <a:pt x="952525" y="0"/>
                  </a:lnTo>
                  <a:close/>
                </a:path>
                <a:path w="986790" h="290829">
                  <a:moveTo>
                    <a:pt x="18847" y="180340"/>
                  </a:moveTo>
                  <a:lnTo>
                    <a:pt x="15622" y="181610"/>
                  </a:lnTo>
                  <a:lnTo>
                    <a:pt x="19878" y="181610"/>
                  </a:lnTo>
                  <a:lnTo>
                    <a:pt x="18847" y="180340"/>
                  </a:lnTo>
                  <a:close/>
                </a:path>
                <a:path w="986790" h="290829">
                  <a:moveTo>
                    <a:pt x="146264" y="180340"/>
                  </a:moveTo>
                  <a:lnTo>
                    <a:pt x="140938" y="180340"/>
                  </a:lnTo>
                  <a:lnTo>
                    <a:pt x="144791" y="181610"/>
                  </a:lnTo>
                  <a:lnTo>
                    <a:pt x="146264" y="180340"/>
                  </a:lnTo>
                  <a:close/>
                </a:path>
                <a:path w="986790" h="290829">
                  <a:moveTo>
                    <a:pt x="161345" y="175260"/>
                  </a:moveTo>
                  <a:lnTo>
                    <a:pt x="152278" y="175260"/>
                  </a:lnTo>
                  <a:lnTo>
                    <a:pt x="143828" y="177800"/>
                  </a:lnTo>
                  <a:lnTo>
                    <a:pt x="149210" y="177800"/>
                  </a:lnTo>
                  <a:lnTo>
                    <a:pt x="150340" y="179070"/>
                  </a:lnTo>
                  <a:lnTo>
                    <a:pt x="156351" y="176530"/>
                  </a:lnTo>
                  <a:lnTo>
                    <a:pt x="161345" y="175260"/>
                  </a:lnTo>
                  <a:close/>
                </a:path>
                <a:path w="986790" h="290829">
                  <a:moveTo>
                    <a:pt x="163063" y="172720"/>
                  </a:moveTo>
                  <a:lnTo>
                    <a:pt x="156225" y="175260"/>
                  </a:lnTo>
                  <a:lnTo>
                    <a:pt x="168445" y="175260"/>
                  </a:lnTo>
                  <a:lnTo>
                    <a:pt x="169251" y="173990"/>
                  </a:lnTo>
                  <a:lnTo>
                    <a:pt x="167994" y="173990"/>
                  </a:lnTo>
                  <a:lnTo>
                    <a:pt x="163063" y="172720"/>
                  </a:lnTo>
                  <a:close/>
                </a:path>
                <a:path w="986790" h="290829">
                  <a:moveTo>
                    <a:pt x="178287" y="170180"/>
                  </a:moveTo>
                  <a:lnTo>
                    <a:pt x="171010" y="170180"/>
                  </a:lnTo>
                  <a:lnTo>
                    <a:pt x="167994" y="173990"/>
                  </a:lnTo>
                  <a:lnTo>
                    <a:pt x="169251" y="173990"/>
                  </a:lnTo>
                  <a:lnTo>
                    <a:pt x="171073" y="171450"/>
                  </a:lnTo>
                  <a:lnTo>
                    <a:pt x="176177" y="171450"/>
                  </a:lnTo>
                  <a:lnTo>
                    <a:pt x="178287" y="170180"/>
                  </a:lnTo>
                  <a:close/>
                </a:path>
                <a:path w="986790" h="290829">
                  <a:moveTo>
                    <a:pt x="695120" y="170180"/>
                  </a:moveTo>
                  <a:lnTo>
                    <a:pt x="683863" y="170180"/>
                  </a:lnTo>
                  <a:lnTo>
                    <a:pt x="686314" y="171450"/>
                  </a:lnTo>
                  <a:lnTo>
                    <a:pt x="691633" y="173990"/>
                  </a:lnTo>
                  <a:lnTo>
                    <a:pt x="703245" y="173990"/>
                  </a:lnTo>
                  <a:lnTo>
                    <a:pt x="701779" y="172720"/>
                  </a:lnTo>
                  <a:lnTo>
                    <a:pt x="697675" y="171450"/>
                  </a:lnTo>
                  <a:lnTo>
                    <a:pt x="695120" y="170180"/>
                  </a:lnTo>
                  <a:close/>
                </a:path>
                <a:path w="986790" h="290829">
                  <a:moveTo>
                    <a:pt x="176177" y="171450"/>
                  </a:moveTo>
                  <a:lnTo>
                    <a:pt x="171073" y="171450"/>
                  </a:lnTo>
                  <a:lnTo>
                    <a:pt x="174067" y="172720"/>
                  </a:lnTo>
                  <a:lnTo>
                    <a:pt x="176177" y="171450"/>
                  </a:lnTo>
                  <a:close/>
                </a:path>
                <a:path w="986790" h="290829">
                  <a:moveTo>
                    <a:pt x="180319" y="166370"/>
                  </a:moveTo>
                  <a:lnTo>
                    <a:pt x="176046" y="170180"/>
                  </a:lnTo>
                  <a:lnTo>
                    <a:pt x="178287" y="170180"/>
                  </a:lnTo>
                  <a:lnTo>
                    <a:pt x="180486" y="171450"/>
                  </a:lnTo>
                  <a:lnTo>
                    <a:pt x="182842" y="170180"/>
                  </a:lnTo>
                  <a:lnTo>
                    <a:pt x="183428" y="168910"/>
                  </a:lnTo>
                  <a:lnTo>
                    <a:pt x="197543" y="168910"/>
                  </a:lnTo>
                  <a:lnTo>
                    <a:pt x="198569" y="167640"/>
                  </a:lnTo>
                  <a:lnTo>
                    <a:pt x="185638" y="167640"/>
                  </a:lnTo>
                  <a:lnTo>
                    <a:pt x="180319" y="166370"/>
                  </a:lnTo>
                  <a:close/>
                </a:path>
                <a:path w="986790" h="290829">
                  <a:moveTo>
                    <a:pt x="191941" y="168910"/>
                  </a:moveTo>
                  <a:lnTo>
                    <a:pt x="183428" y="168910"/>
                  </a:lnTo>
                  <a:lnTo>
                    <a:pt x="186444" y="170180"/>
                  </a:lnTo>
                  <a:lnTo>
                    <a:pt x="188779" y="170180"/>
                  </a:lnTo>
                  <a:lnTo>
                    <a:pt x="191941" y="168910"/>
                  </a:lnTo>
                  <a:close/>
                </a:path>
                <a:path w="986790" h="290829">
                  <a:moveTo>
                    <a:pt x="197543" y="168910"/>
                  </a:moveTo>
                  <a:lnTo>
                    <a:pt x="192748" y="168910"/>
                  </a:lnTo>
                  <a:lnTo>
                    <a:pt x="196517" y="170180"/>
                  </a:lnTo>
                  <a:lnTo>
                    <a:pt x="197543" y="168910"/>
                  </a:lnTo>
                  <a:close/>
                </a:path>
                <a:path w="986790" h="290829">
                  <a:moveTo>
                    <a:pt x="686460" y="168910"/>
                  </a:moveTo>
                  <a:lnTo>
                    <a:pt x="678209" y="168910"/>
                  </a:lnTo>
                  <a:lnTo>
                    <a:pt x="680031" y="170180"/>
                  </a:lnTo>
                  <a:lnTo>
                    <a:pt x="688607" y="170180"/>
                  </a:lnTo>
                  <a:lnTo>
                    <a:pt x="686460" y="168910"/>
                  </a:lnTo>
                  <a:close/>
                </a:path>
                <a:path w="986790" h="290829">
                  <a:moveTo>
                    <a:pt x="667361" y="162560"/>
                  </a:moveTo>
                  <a:lnTo>
                    <a:pt x="640818" y="162560"/>
                  </a:lnTo>
                  <a:lnTo>
                    <a:pt x="643551" y="163830"/>
                  </a:lnTo>
                  <a:lnTo>
                    <a:pt x="656126" y="163830"/>
                  </a:lnTo>
                  <a:lnTo>
                    <a:pt x="658377" y="165100"/>
                  </a:lnTo>
                  <a:lnTo>
                    <a:pt x="662964" y="165100"/>
                  </a:lnTo>
                  <a:lnTo>
                    <a:pt x="663288" y="166370"/>
                  </a:lnTo>
                  <a:lnTo>
                    <a:pt x="667885" y="166370"/>
                  </a:lnTo>
                  <a:lnTo>
                    <a:pt x="669728" y="167640"/>
                  </a:lnTo>
                  <a:lnTo>
                    <a:pt x="673016" y="167640"/>
                  </a:lnTo>
                  <a:lnTo>
                    <a:pt x="674199" y="168910"/>
                  </a:lnTo>
                  <a:lnTo>
                    <a:pt x="685979" y="168910"/>
                  </a:lnTo>
                  <a:lnTo>
                    <a:pt x="679937" y="167640"/>
                  </a:lnTo>
                  <a:lnTo>
                    <a:pt x="675309" y="165100"/>
                  </a:lnTo>
                  <a:lnTo>
                    <a:pt x="667361" y="162560"/>
                  </a:lnTo>
                  <a:close/>
                </a:path>
                <a:path w="986790" h="290829">
                  <a:moveTo>
                    <a:pt x="187125" y="165100"/>
                  </a:moveTo>
                  <a:lnTo>
                    <a:pt x="185858" y="167640"/>
                  </a:lnTo>
                  <a:lnTo>
                    <a:pt x="198569" y="167640"/>
                  </a:lnTo>
                  <a:lnTo>
                    <a:pt x="202067" y="166370"/>
                  </a:lnTo>
                  <a:lnTo>
                    <a:pt x="188884" y="166370"/>
                  </a:lnTo>
                  <a:lnTo>
                    <a:pt x="187125" y="165100"/>
                  </a:lnTo>
                  <a:close/>
                </a:path>
                <a:path w="986790" h="290829">
                  <a:moveTo>
                    <a:pt x="208580" y="163830"/>
                  </a:moveTo>
                  <a:lnTo>
                    <a:pt x="195711" y="163830"/>
                  </a:lnTo>
                  <a:lnTo>
                    <a:pt x="194329" y="165100"/>
                  </a:lnTo>
                  <a:lnTo>
                    <a:pt x="192402" y="165100"/>
                  </a:lnTo>
                  <a:lnTo>
                    <a:pt x="188884" y="166370"/>
                  </a:lnTo>
                  <a:lnTo>
                    <a:pt x="202067" y="166370"/>
                  </a:lnTo>
                  <a:lnTo>
                    <a:pt x="203407" y="165100"/>
                  </a:lnTo>
                  <a:lnTo>
                    <a:pt x="208580" y="163830"/>
                  </a:lnTo>
                  <a:close/>
                </a:path>
                <a:path w="986790" h="290829">
                  <a:moveTo>
                    <a:pt x="249960" y="162560"/>
                  </a:moveTo>
                  <a:lnTo>
                    <a:pt x="240547" y="162560"/>
                  </a:lnTo>
                  <a:lnTo>
                    <a:pt x="242579" y="165100"/>
                  </a:lnTo>
                  <a:lnTo>
                    <a:pt x="246767" y="166370"/>
                  </a:lnTo>
                  <a:lnTo>
                    <a:pt x="248704" y="166370"/>
                  </a:lnTo>
                  <a:lnTo>
                    <a:pt x="254107" y="165100"/>
                  </a:lnTo>
                  <a:lnTo>
                    <a:pt x="261321" y="165100"/>
                  </a:lnTo>
                  <a:lnTo>
                    <a:pt x="259363" y="163830"/>
                  </a:lnTo>
                  <a:lnTo>
                    <a:pt x="252662" y="163830"/>
                  </a:lnTo>
                  <a:lnTo>
                    <a:pt x="249960" y="162560"/>
                  </a:lnTo>
                  <a:close/>
                </a:path>
                <a:path w="986790" h="290829">
                  <a:moveTo>
                    <a:pt x="631184" y="162560"/>
                  </a:moveTo>
                  <a:lnTo>
                    <a:pt x="602023" y="162560"/>
                  </a:lnTo>
                  <a:lnTo>
                    <a:pt x="598505" y="166370"/>
                  </a:lnTo>
                  <a:lnTo>
                    <a:pt x="601918" y="166370"/>
                  </a:lnTo>
                  <a:lnTo>
                    <a:pt x="603772" y="165100"/>
                  </a:lnTo>
                  <a:lnTo>
                    <a:pt x="613038" y="165100"/>
                  </a:lnTo>
                  <a:lnTo>
                    <a:pt x="616159" y="163830"/>
                  </a:lnTo>
                  <a:lnTo>
                    <a:pt x="628357" y="163830"/>
                  </a:lnTo>
                  <a:lnTo>
                    <a:pt x="631184" y="162560"/>
                  </a:lnTo>
                  <a:close/>
                </a:path>
                <a:path w="986790" h="290829">
                  <a:moveTo>
                    <a:pt x="211846" y="160020"/>
                  </a:moveTo>
                  <a:lnTo>
                    <a:pt x="211260" y="160020"/>
                  </a:lnTo>
                  <a:lnTo>
                    <a:pt x="208894" y="161290"/>
                  </a:lnTo>
                  <a:lnTo>
                    <a:pt x="202433" y="161290"/>
                  </a:lnTo>
                  <a:lnTo>
                    <a:pt x="199794" y="163830"/>
                  </a:lnTo>
                  <a:lnTo>
                    <a:pt x="212747" y="163830"/>
                  </a:lnTo>
                  <a:lnTo>
                    <a:pt x="216663" y="162560"/>
                  </a:lnTo>
                  <a:lnTo>
                    <a:pt x="214391" y="162560"/>
                  </a:lnTo>
                  <a:lnTo>
                    <a:pt x="213469" y="161290"/>
                  </a:lnTo>
                  <a:lnTo>
                    <a:pt x="211846" y="160020"/>
                  </a:lnTo>
                  <a:close/>
                </a:path>
                <a:path w="986790" h="290829">
                  <a:moveTo>
                    <a:pt x="224359" y="158750"/>
                  </a:moveTo>
                  <a:lnTo>
                    <a:pt x="221270" y="158750"/>
                  </a:lnTo>
                  <a:lnTo>
                    <a:pt x="217763" y="160020"/>
                  </a:lnTo>
                  <a:lnTo>
                    <a:pt x="225312" y="160020"/>
                  </a:lnTo>
                  <a:lnTo>
                    <a:pt x="232034" y="163830"/>
                  </a:lnTo>
                  <a:lnTo>
                    <a:pt x="235092" y="163830"/>
                  </a:lnTo>
                  <a:lnTo>
                    <a:pt x="240547" y="162560"/>
                  </a:lnTo>
                  <a:lnTo>
                    <a:pt x="244830" y="162560"/>
                  </a:lnTo>
                  <a:lnTo>
                    <a:pt x="243060" y="161290"/>
                  </a:lnTo>
                  <a:lnTo>
                    <a:pt x="232589" y="161290"/>
                  </a:lnTo>
                  <a:lnTo>
                    <a:pt x="230024" y="160020"/>
                  </a:lnTo>
                  <a:lnTo>
                    <a:pt x="224359" y="158750"/>
                  </a:lnTo>
                  <a:close/>
                </a:path>
                <a:path w="986790" h="290829">
                  <a:moveTo>
                    <a:pt x="215993" y="158750"/>
                  </a:moveTo>
                  <a:lnTo>
                    <a:pt x="215239" y="160020"/>
                  </a:lnTo>
                  <a:lnTo>
                    <a:pt x="214391" y="162560"/>
                  </a:lnTo>
                  <a:lnTo>
                    <a:pt x="221207" y="162560"/>
                  </a:lnTo>
                  <a:lnTo>
                    <a:pt x="225312" y="160020"/>
                  </a:lnTo>
                  <a:lnTo>
                    <a:pt x="217763" y="160020"/>
                  </a:lnTo>
                  <a:lnTo>
                    <a:pt x="215993" y="158750"/>
                  </a:lnTo>
                  <a:close/>
                </a:path>
                <a:path w="986790" h="290829">
                  <a:moveTo>
                    <a:pt x="656807" y="160020"/>
                  </a:moveTo>
                  <a:lnTo>
                    <a:pt x="653864" y="160020"/>
                  </a:lnTo>
                  <a:lnTo>
                    <a:pt x="648053" y="161290"/>
                  </a:lnTo>
                  <a:lnTo>
                    <a:pt x="610347" y="161290"/>
                  </a:lnTo>
                  <a:lnTo>
                    <a:pt x="606473" y="162560"/>
                  </a:lnTo>
                  <a:lnTo>
                    <a:pt x="660168" y="162560"/>
                  </a:lnTo>
                  <a:lnTo>
                    <a:pt x="656807" y="160020"/>
                  </a:lnTo>
                  <a:close/>
                </a:path>
                <a:path w="986790" h="290829">
                  <a:moveTo>
                    <a:pt x="239081" y="160020"/>
                  </a:moveTo>
                  <a:lnTo>
                    <a:pt x="237280" y="160020"/>
                  </a:lnTo>
                  <a:lnTo>
                    <a:pt x="232589" y="161290"/>
                  </a:lnTo>
                  <a:lnTo>
                    <a:pt x="243060" y="161290"/>
                  </a:lnTo>
                  <a:lnTo>
                    <a:pt x="239081" y="160020"/>
                  </a:lnTo>
                  <a:close/>
                </a:path>
                <a:path w="986790" h="290829">
                  <a:moveTo>
                    <a:pt x="634472" y="160020"/>
                  </a:moveTo>
                  <a:lnTo>
                    <a:pt x="618745" y="160020"/>
                  </a:lnTo>
                  <a:lnTo>
                    <a:pt x="614735" y="161290"/>
                  </a:lnTo>
                  <a:lnTo>
                    <a:pt x="636179" y="161290"/>
                  </a:lnTo>
                  <a:lnTo>
                    <a:pt x="634472" y="160020"/>
                  </a:lnTo>
                  <a:close/>
                </a:path>
                <a:path w="986790" h="290829">
                  <a:moveTo>
                    <a:pt x="641017" y="160020"/>
                  </a:moveTo>
                  <a:lnTo>
                    <a:pt x="639404" y="160020"/>
                  </a:lnTo>
                  <a:lnTo>
                    <a:pt x="636985" y="161290"/>
                  </a:lnTo>
                  <a:lnTo>
                    <a:pt x="645373" y="161290"/>
                  </a:lnTo>
                  <a:lnTo>
                    <a:pt x="641017" y="160020"/>
                  </a:lnTo>
                  <a:close/>
                </a:path>
              </a:pathLst>
            </a:custGeom>
            <a:solidFill>
              <a:srgbClr val="EAD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8295212" y="7893487"/>
              <a:ext cx="641350" cy="237490"/>
            </a:xfrm>
            <a:custGeom>
              <a:avLst/>
              <a:gdLst/>
              <a:ahLst/>
              <a:cxnLst/>
              <a:rect l="l" t="t" r="r" b="b"/>
              <a:pathLst>
                <a:path w="641350" h="237490">
                  <a:moveTo>
                    <a:pt x="640828" y="0"/>
                  </a:moveTo>
                  <a:lnTo>
                    <a:pt x="639509" y="1088"/>
                  </a:lnTo>
                  <a:lnTo>
                    <a:pt x="638828" y="2659"/>
                  </a:lnTo>
                  <a:lnTo>
                    <a:pt x="635163" y="7895"/>
                  </a:lnTo>
                  <a:lnTo>
                    <a:pt x="632650" y="11915"/>
                  </a:lnTo>
                  <a:lnTo>
                    <a:pt x="628336" y="17413"/>
                  </a:lnTo>
                  <a:lnTo>
                    <a:pt x="626713" y="19004"/>
                  </a:lnTo>
                  <a:lnTo>
                    <a:pt x="625802" y="21130"/>
                  </a:lnTo>
                  <a:lnTo>
                    <a:pt x="624001" y="23287"/>
                  </a:lnTo>
                  <a:lnTo>
                    <a:pt x="621855" y="25161"/>
                  </a:lnTo>
                  <a:lnTo>
                    <a:pt x="621122" y="30302"/>
                  </a:lnTo>
                  <a:lnTo>
                    <a:pt x="619331" y="31611"/>
                  </a:lnTo>
                  <a:lnTo>
                    <a:pt x="614044" y="38040"/>
                  </a:lnTo>
                  <a:lnTo>
                    <a:pt x="608138" y="41213"/>
                  </a:lnTo>
                  <a:lnTo>
                    <a:pt x="606808" y="44417"/>
                  </a:lnTo>
                  <a:lnTo>
                    <a:pt x="604442" y="48082"/>
                  </a:lnTo>
                  <a:lnTo>
                    <a:pt x="604044" y="49265"/>
                  </a:lnTo>
                  <a:lnTo>
                    <a:pt x="599667" y="52029"/>
                  </a:lnTo>
                  <a:lnTo>
                    <a:pt x="597426" y="55317"/>
                  </a:lnTo>
                  <a:lnTo>
                    <a:pt x="592557" y="60050"/>
                  </a:lnTo>
                  <a:lnTo>
                    <a:pt x="589332" y="62186"/>
                  </a:lnTo>
                  <a:lnTo>
                    <a:pt x="584495" y="67956"/>
                  </a:lnTo>
                  <a:lnTo>
                    <a:pt x="582516" y="69861"/>
                  </a:lnTo>
                  <a:lnTo>
                    <a:pt x="577511" y="72762"/>
                  </a:lnTo>
                  <a:lnTo>
                    <a:pt x="574893" y="74500"/>
                  </a:lnTo>
                  <a:lnTo>
                    <a:pt x="569720" y="80332"/>
                  </a:lnTo>
                  <a:lnTo>
                    <a:pt x="564988" y="81746"/>
                  </a:lnTo>
                  <a:lnTo>
                    <a:pt x="560558" y="86876"/>
                  </a:lnTo>
                  <a:lnTo>
                    <a:pt x="558370" y="87222"/>
                  </a:lnTo>
                  <a:lnTo>
                    <a:pt x="553197" y="89976"/>
                  </a:lnTo>
                  <a:lnTo>
                    <a:pt x="550286" y="92552"/>
                  </a:lnTo>
                  <a:lnTo>
                    <a:pt x="541983" y="97368"/>
                  </a:lnTo>
                  <a:lnTo>
                    <a:pt x="538653" y="101232"/>
                  </a:lnTo>
                  <a:lnTo>
                    <a:pt x="534758" y="102907"/>
                  </a:lnTo>
                  <a:lnTo>
                    <a:pt x="529732" y="105378"/>
                  </a:lnTo>
                  <a:lnTo>
                    <a:pt x="525952" y="109598"/>
                  </a:lnTo>
                  <a:lnTo>
                    <a:pt x="515031" y="116143"/>
                  </a:lnTo>
                  <a:lnTo>
                    <a:pt x="506853" y="119430"/>
                  </a:lnTo>
                  <a:lnTo>
                    <a:pt x="503482" y="122760"/>
                  </a:lnTo>
                  <a:lnTo>
                    <a:pt x="501461" y="123619"/>
                  </a:lnTo>
                  <a:lnTo>
                    <a:pt x="493534" y="125346"/>
                  </a:lnTo>
                  <a:lnTo>
                    <a:pt x="488529" y="129043"/>
                  </a:lnTo>
                  <a:lnTo>
                    <a:pt x="469032" y="135671"/>
                  </a:lnTo>
                  <a:lnTo>
                    <a:pt x="458792" y="137723"/>
                  </a:lnTo>
                  <a:lnTo>
                    <a:pt x="455692" y="138959"/>
                  </a:lnTo>
                  <a:lnTo>
                    <a:pt x="451337" y="141325"/>
                  </a:lnTo>
                  <a:lnTo>
                    <a:pt x="449808" y="141953"/>
                  </a:lnTo>
                  <a:lnTo>
                    <a:pt x="442342" y="142623"/>
                  </a:lnTo>
                  <a:lnTo>
                    <a:pt x="436667" y="143754"/>
                  </a:lnTo>
                  <a:lnTo>
                    <a:pt x="427233" y="145126"/>
                  </a:lnTo>
                  <a:lnTo>
                    <a:pt x="423557" y="146508"/>
                  </a:lnTo>
                  <a:lnTo>
                    <a:pt x="413788" y="148058"/>
                  </a:lnTo>
                  <a:lnTo>
                    <a:pt x="407809" y="148466"/>
                  </a:lnTo>
                  <a:lnTo>
                    <a:pt x="399139" y="147262"/>
                  </a:lnTo>
                  <a:lnTo>
                    <a:pt x="396417" y="147890"/>
                  </a:lnTo>
                  <a:lnTo>
                    <a:pt x="392940" y="146718"/>
                  </a:lnTo>
                  <a:lnTo>
                    <a:pt x="391045" y="147178"/>
                  </a:lnTo>
                  <a:lnTo>
                    <a:pt x="385810" y="148005"/>
                  </a:lnTo>
                  <a:lnTo>
                    <a:pt x="380616" y="148424"/>
                  </a:lnTo>
                  <a:lnTo>
                    <a:pt x="373035" y="146257"/>
                  </a:lnTo>
                  <a:lnTo>
                    <a:pt x="370428" y="146529"/>
                  </a:lnTo>
                  <a:lnTo>
                    <a:pt x="362093" y="142885"/>
                  </a:lnTo>
                  <a:lnTo>
                    <a:pt x="355821" y="140781"/>
                  </a:lnTo>
                  <a:lnTo>
                    <a:pt x="336335" y="131639"/>
                  </a:lnTo>
                  <a:lnTo>
                    <a:pt x="334628" y="129818"/>
                  </a:lnTo>
                  <a:lnTo>
                    <a:pt x="329592" y="126079"/>
                  </a:lnTo>
                  <a:lnTo>
                    <a:pt x="326984" y="123210"/>
                  </a:lnTo>
                  <a:lnTo>
                    <a:pt x="323843" y="120991"/>
                  </a:lnTo>
                  <a:lnTo>
                    <a:pt x="320848" y="118258"/>
                  </a:lnTo>
                  <a:lnTo>
                    <a:pt x="318147" y="115273"/>
                  </a:lnTo>
                  <a:lnTo>
                    <a:pt x="312786" y="111567"/>
                  </a:lnTo>
                  <a:lnTo>
                    <a:pt x="310838" y="109881"/>
                  </a:lnTo>
                  <a:lnTo>
                    <a:pt x="305488" y="102614"/>
                  </a:lnTo>
                  <a:lnTo>
                    <a:pt x="301132" y="97798"/>
                  </a:lnTo>
                  <a:lnTo>
                    <a:pt x="297477" y="92457"/>
                  </a:lnTo>
                  <a:lnTo>
                    <a:pt x="296912" y="91997"/>
                  </a:lnTo>
                  <a:lnTo>
                    <a:pt x="296776" y="91274"/>
                  </a:lnTo>
                  <a:lnTo>
                    <a:pt x="293844" y="85840"/>
                  </a:lnTo>
                  <a:lnTo>
                    <a:pt x="289781" y="82123"/>
                  </a:lnTo>
                  <a:lnTo>
                    <a:pt x="284263" y="74269"/>
                  </a:lnTo>
                  <a:lnTo>
                    <a:pt x="281101" y="71652"/>
                  </a:lnTo>
                  <a:lnTo>
                    <a:pt x="276954" y="67045"/>
                  </a:lnTo>
                  <a:lnTo>
                    <a:pt x="274735" y="66175"/>
                  </a:lnTo>
                  <a:lnTo>
                    <a:pt x="270630" y="63861"/>
                  </a:lnTo>
                  <a:lnTo>
                    <a:pt x="268337" y="62846"/>
                  </a:lnTo>
                  <a:lnTo>
                    <a:pt x="261845" y="58239"/>
                  </a:lnTo>
                  <a:lnTo>
                    <a:pt x="257793" y="58406"/>
                  </a:lnTo>
                  <a:lnTo>
                    <a:pt x="253709" y="55129"/>
                  </a:lnTo>
                  <a:lnTo>
                    <a:pt x="251175" y="54794"/>
                  </a:lnTo>
                  <a:lnTo>
                    <a:pt x="244934" y="57736"/>
                  </a:lnTo>
                  <a:lnTo>
                    <a:pt x="241364" y="59087"/>
                  </a:lnTo>
                  <a:lnTo>
                    <a:pt x="234725" y="62406"/>
                  </a:lnTo>
                  <a:lnTo>
                    <a:pt x="231919" y="64490"/>
                  </a:lnTo>
                  <a:lnTo>
                    <a:pt x="228987" y="70971"/>
                  </a:lnTo>
                  <a:lnTo>
                    <a:pt x="226506" y="73212"/>
                  </a:lnTo>
                  <a:lnTo>
                    <a:pt x="222370" y="77610"/>
                  </a:lnTo>
                  <a:lnTo>
                    <a:pt x="219836" y="83327"/>
                  </a:lnTo>
                  <a:lnTo>
                    <a:pt x="219679" y="84185"/>
                  </a:lnTo>
                  <a:lnTo>
                    <a:pt x="216297" y="87819"/>
                  </a:lnTo>
                  <a:lnTo>
                    <a:pt x="215009" y="91662"/>
                  </a:lnTo>
                  <a:lnTo>
                    <a:pt x="212087" y="97766"/>
                  </a:lnTo>
                  <a:lnTo>
                    <a:pt x="202412" y="111724"/>
                  </a:lnTo>
                  <a:lnTo>
                    <a:pt x="201543" y="114656"/>
                  </a:lnTo>
                  <a:lnTo>
                    <a:pt x="200433" y="116488"/>
                  </a:lnTo>
                  <a:lnTo>
                    <a:pt x="196151" y="118551"/>
                  </a:lnTo>
                  <a:lnTo>
                    <a:pt x="193072" y="123305"/>
                  </a:lnTo>
                  <a:lnTo>
                    <a:pt x="192318" y="124216"/>
                  </a:lnTo>
                  <a:lnTo>
                    <a:pt x="189638" y="126048"/>
                  </a:lnTo>
                  <a:lnTo>
                    <a:pt x="188381" y="127315"/>
                  </a:lnTo>
                  <a:lnTo>
                    <a:pt x="186852" y="130907"/>
                  </a:lnTo>
                  <a:lnTo>
                    <a:pt x="183387" y="133137"/>
                  </a:lnTo>
                  <a:lnTo>
                    <a:pt x="177816" y="137116"/>
                  </a:lnTo>
                  <a:lnTo>
                    <a:pt x="173701" y="142592"/>
                  </a:lnTo>
                  <a:lnTo>
                    <a:pt x="168675" y="147136"/>
                  </a:lnTo>
                  <a:lnTo>
                    <a:pt x="166570" y="150173"/>
                  </a:lnTo>
                  <a:lnTo>
                    <a:pt x="164204" y="151492"/>
                  </a:lnTo>
                  <a:lnTo>
                    <a:pt x="162361" y="154215"/>
                  </a:lnTo>
                  <a:lnTo>
                    <a:pt x="161649" y="156173"/>
                  </a:lnTo>
                  <a:lnTo>
                    <a:pt x="158989" y="155817"/>
                  </a:lnTo>
                  <a:lnTo>
                    <a:pt x="158487" y="156183"/>
                  </a:lnTo>
                  <a:lnTo>
                    <a:pt x="157073" y="159712"/>
                  </a:lnTo>
                  <a:lnTo>
                    <a:pt x="153209" y="160288"/>
                  </a:lnTo>
                  <a:lnTo>
                    <a:pt x="149827" y="166623"/>
                  </a:lnTo>
                  <a:lnTo>
                    <a:pt x="146414" y="168581"/>
                  </a:lnTo>
                  <a:lnTo>
                    <a:pt x="140320" y="173732"/>
                  </a:lnTo>
                  <a:lnTo>
                    <a:pt x="137556" y="177355"/>
                  </a:lnTo>
                  <a:lnTo>
                    <a:pt x="130393" y="180444"/>
                  </a:lnTo>
                  <a:lnTo>
                    <a:pt x="127807" y="182874"/>
                  </a:lnTo>
                  <a:lnTo>
                    <a:pt x="122917" y="183303"/>
                  </a:lnTo>
                  <a:lnTo>
                    <a:pt x="121493" y="184046"/>
                  </a:lnTo>
                  <a:lnTo>
                    <a:pt x="116572" y="188297"/>
                  </a:lnTo>
                  <a:lnTo>
                    <a:pt x="111776" y="190371"/>
                  </a:lnTo>
                  <a:lnTo>
                    <a:pt x="104290" y="196465"/>
                  </a:lnTo>
                  <a:lnTo>
                    <a:pt x="95473" y="200664"/>
                  </a:lnTo>
                  <a:lnTo>
                    <a:pt x="90196" y="204946"/>
                  </a:lnTo>
                  <a:lnTo>
                    <a:pt x="76856" y="209396"/>
                  </a:lnTo>
                  <a:lnTo>
                    <a:pt x="72919" y="212663"/>
                  </a:lnTo>
                  <a:lnTo>
                    <a:pt x="68322" y="213763"/>
                  </a:lnTo>
                  <a:lnTo>
                    <a:pt x="61265" y="217270"/>
                  </a:lnTo>
                  <a:lnTo>
                    <a:pt x="58542" y="219909"/>
                  </a:lnTo>
                  <a:lnTo>
                    <a:pt x="52176" y="221113"/>
                  </a:lnTo>
                  <a:lnTo>
                    <a:pt x="51056" y="222558"/>
                  </a:lnTo>
                  <a:lnTo>
                    <a:pt x="48490" y="224254"/>
                  </a:lnTo>
                  <a:lnTo>
                    <a:pt x="47736" y="225050"/>
                  </a:lnTo>
                  <a:lnTo>
                    <a:pt x="46134" y="224192"/>
                  </a:lnTo>
                  <a:lnTo>
                    <a:pt x="45632" y="224076"/>
                  </a:lnTo>
                  <a:lnTo>
                    <a:pt x="42072" y="225731"/>
                  </a:lnTo>
                  <a:lnTo>
                    <a:pt x="38386" y="225836"/>
                  </a:lnTo>
                  <a:lnTo>
                    <a:pt x="31988" y="228621"/>
                  </a:lnTo>
                  <a:lnTo>
                    <a:pt x="24062" y="230621"/>
                  </a:lnTo>
                  <a:lnTo>
                    <a:pt x="22784" y="231165"/>
                  </a:lnTo>
                  <a:lnTo>
                    <a:pt x="19727" y="233479"/>
                  </a:lnTo>
                  <a:lnTo>
                    <a:pt x="17402" y="233762"/>
                  </a:lnTo>
                  <a:lnTo>
                    <a:pt x="10491" y="235814"/>
                  </a:lnTo>
                  <a:lnTo>
                    <a:pt x="5413" y="234537"/>
                  </a:lnTo>
                  <a:lnTo>
                    <a:pt x="628" y="237029"/>
                  </a:lnTo>
                  <a:lnTo>
                    <a:pt x="230" y="237060"/>
                  </a:lnTo>
                  <a:lnTo>
                    <a:pt x="0" y="237416"/>
                  </a:lnTo>
                  <a:lnTo>
                    <a:pt x="2031" y="237448"/>
                  </a:lnTo>
                  <a:lnTo>
                    <a:pt x="7905" y="235594"/>
                  </a:lnTo>
                  <a:lnTo>
                    <a:pt x="12711" y="237029"/>
                  </a:lnTo>
                  <a:lnTo>
                    <a:pt x="16125" y="234673"/>
                  </a:lnTo>
                  <a:lnTo>
                    <a:pt x="21580" y="234244"/>
                  </a:lnTo>
                  <a:lnTo>
                    <a:pt x="22732" y="232568"/>
                  </a:lnTo>
                  <a:lnTo>
                    <a:pt x="30763" y="229867"/>
                  </a:lnTo>
                  <a:lnTo>
                    <a:pt x="37098" y="227940"/>
                  </a:lnTo>
                  <a:lnTo>
                    <a:pt x="46092" y="225930"/>
                  </a:lnTo>
                  <a:lnTo>
                    <a:pt x="48658" y="225626"/>
                  </a:lnTo>
                  <a:lnTo>
                    <a:pt x="53391" y="222349"/>
                  </a:lnTo>
                  <a:lnTo>
                    <a:pt x="61694" y="220024"/>
                  </a:lnTo>
                  <a:lnTo>
                    <a:pt x="63317" y="218119"/>
                  </a:lnTo>
                  <a:lnTo>
                    <a:pt x="73201" y="213637"/>
                  </a:lnTo>
                  <a:lnTo>
                    <a:pt x="80667" y="209847"/>
                  </a:lnTo>
                  <a:lnTo>
                    <a:pt x="91986" y="205836"/>
                  </a:lnTo>
                  <a:lnTo>
                    <a:pt x="101096" y="199742"/>
                  </a:lnTo>
                  <a:lnTo>
                    <a:pt x="104625" y="198821"/>
                  </a:lnTo>
                  <a:lnTo>
                    <a:pt x="109598" y="193941"/>
                  </a:lnTo>
                  <a:lnTo>
                    <a:pt x="112509" y="192371"/>
                  </a:lnTo>
                  <a:lnTo>
                    <a:pt x="117567" y="190046"/>
                  </a:lnTo>
                  <a:lnTo>
                    <a:pt x="119074" y="188339"/>
                  </a:lnTo>
                  <a:lnTo>
                    <a:pt x="122959" y="185941"/>
                  </a:lnTo>
                  <a:lnTo>
                    <a:pt x="129441" y="183942"/>
                  </a:lnTo>
                  <a:lnTo>
                    <a:pt x="131294" y="182413"/>
                  </a:lnTo>
                  <a:lnTo>
                    <a:pt x="139576" y="178643"/>
                  </a:lnTo>
                  <a:lnTo>
                    <a:pt x="144403" y="174183"/>
                  </a:lnTo>
                  <a:lnTo>
                    <a:pt x="150100" y="167774"/>
                  </a:lnTo>
                  <a:lnTo>
                    <a:pt x="151293" y="166183"/>
                  </a:lnTo>
                  <a:lnTo>
                    <a:pt x="153503" y="165199"/>
                  </a:lnTo>
                  <a:lnTo>
                    <a:pt x="153953" y="164769"/>
                  </a:lnTo>
                  <a:lnTo>
                    <a:pt x="154665" y="161303"/>
                  </a:lnTo>
                  <a:lnTo>
                    <a:pt x="157335" y="160591"/>
                  </a:lnTo>
                  <a:lnTo>
                    <a:pt x="161513" y="158529"/>
                  </a:lnTo>
                  <a:lnTo>
                    <a:pt x="163000" y="157283"/>
                  </a:lnTo>
                  <a:lnTo>
                    <a:pt x="167712" y="151409"/>
                  </a:lnTo>
                  <a:lnTo>
                    <a:pt x="171450" y="147534"/>
                  </a:lnTo>
                  <a:lnTo>
                    <a:pt x="179554" y="139775"/>
                  </a:lnTo>
                  <a:lnTo>
                    <a:pt x="184360" y="136467"/>
                  </a:lnTo>
                  <a:lnTo>
                    <a:pt x="189952" y="131493"/>
                  </a:lnTo>
                  <a:lnTo>
                    <a:pt x="191229" y="128708"/>
                  </a:lnTo>
                  <a:lnTo>
                    <a:pt x="192611" y="127179"/>
                  </a:lnTo>
                  <a:lnTo>
                    <a:pt x="196360" y="124750"/>
                  </a:lnTo>
                  <a:lnTo>
                    <a:pt x="197051" y="122320"/>
                  </a:lnTo>
                  <a:lnTo>
                    <a:pt x="202978" y="118362"/>
                  </a:lnTo>
                  <a:lnTo>
                    <a:pt x="205501" y="114478"/>
                  </a:lnTo>
                  <a:lnTo>
                    <a:pt x="208454" y="109054"/>
                  </a:lnTo>
                  <a:lnTo>
                    <a:pt x="212590" y="105064"/>
                  </a:lnTo>
                  <a:lnTo>
                    <a:pt x="214412" y="102604"/>
                  </a:lnTo>
                  <a:lnTo>
                    <a:pt x="215344" y="95588"/>
                  </a:lnTo>
                  <a:lnTo>
                    <a:pt x="218548" y="92447"/>
                  </a:lnTo>
                  <a:lnTo>
                    <a:pt x="222684" y="84992"/>
                  </a:lnTo>
                  <a:lnTo>
                    <a:pt x="224265" y="80761"/>
                  </a:lnTo>
                  <a:lnTo>
                    <a:pt x="229071" y="75379"/>
                  </a:lnTo>
                  <a:lnTo>
                    <a:pt x="233155" y="66406"/>
                  </a:lnTo>
                  <a:lnTo>
                    <a:pt x="244620" y="60500"/>
                  </a:lnTo>
                  <a:lnTo>
                    <a:pt x="250149" y="57317"/>
                  </a:lnTo>
                  <a:lnTo>
                    <a:pt x="253039" y="56961"/>
                  </a:lnTo>
                  <a:lnTo>
                    <a:pt x="256913" y="59579"/>
                  </a:lnTo>
                  <a:lnTo>
                    <a:pt x="257887" y="60008"/>
                  </a:lnTo>
                  <a:lnTo>
                    <a:pt x="266201" y="61725"/>
                  </a:lnTo>
                  <a:lnTo>
                    <a:pt x="272263" y="65809"/>
                  </a:lnTo>
                  <a:lnTo>
                    <a:pt x="280881" y="73097"/>
                  </a:lnTo>
                  <a:lnTo>
                    <a:pt x="283226" y="76667"/>
                  </a:lnTo>
                  <a:lnTo>
                    <a:pt x="289006" y="83955"/>
                  </a:lnTo>
                  <a:lnTo>
                    <a:pt x="292409" y="87892"/>
                  </a:lnTo>
                  <a:lnTo>
                    <a:pt x="300137" y="98049"/>
                  </a:lnTo>
                  <a:lnTo>
                    <a:pt x="301760" y="102520"/>
                  </a:lnTo>
                  <a:lnTo>
                    <a:pt x="302629" y="102845"/>
                  </a:lnTo>
                  <a:lnTo>
                    <a:pt x="302996" y="103619"/>
                  </a:lnTo>
                  <a:lnTo>
                    <a:pt x="304461" y="104405"/>
                  </a:lnTo>
                  <a:lnTo>
                    <a:pt x="305550" y="105494"/>
                  </a:lnTo>
                  <a:lnTo>
                    <a:pt x="306378" y="108802"/>
                  </a:lnTo>
                  <a:lnTo>
                    <a:pt x="308681" y="111054"/>
                  </a:lnTo>
                  <a:lnTo>
                    <a:pt x="309540" y="112206"/>
                  </a:lnTo>
                  <a:lnTo>
                    <a:pt x="310870" y="112886"/>
                  </a:lnTo>
                  <a:lnTo>
                    <a:pt x="311697" y="114059"/>
                  </a:lnTo>
                  <a:lnTo>
                    <a:pt x="313707" y="115022"/>
                  </a:lnTo>
                  <a:lnTo>
                    <a:pt x="315110" y="116111"/>
                  </a:lnTo>
                  <a:lnTo>
                    <a:pt x="317917" y="117797"/>
                  </a:lnTo>
                  <a:lnTo>
                    <a:pt x="319812" y="120509"/>
                  </a:lnTo>
                  <a:lnTo>
                    <a:pt x="323969" y="124090"/>
                  </a:lnTo>
                  <a:lnTo>
                    <a:pt x="328565" y="127106"/>
                  </a:lnTo>
                  <a:lnTo>
                    <a:pt x="331560" y="130341"/>
                  </a:lnTo>
                  <a:lnTo>
                    <a:pt x="344115" y="137754"/>
                  </a:lnTo>
                  <a:lnTo>
                    <a:pt x="353141" y="141367"/>
                  </a:lnTo>
                  <a:lnTo>
                    <a:pt x="357476" y="142875"/>
                  </a:lnTo>
                  <a:lnTo>
                    <a:pt x="364878" y="146173"/>
                  </a:lnTo>
                  <a:lnTo>
                    <a:pt x="368145" y="147451"/>
                  </a:lnTo>
                  <a:lnTo>
                    <a:pt x="375988" y="148791"/>
                  </a:lnTo>
                  <a:lnTo>
                    <a:pt x="380292" y="149995"/>
                  </a:lnTo>
                  <a:lnTo>
                    <a:pt x="388783" y="148979"/>
                  </a:lnTo>
                  <a:lnTo>
                    <a:pt x="392804" y="148037"/>
                  </a:lnTo>
                  <a:lnTo>
                    <a:pt x="397694" y="149796"/>
                  </a:lnTo>
                  <a:lnTo>
                    <a:pt x="398982" y="149356"/>
                  </a:lnTo>
                  <a:lnTo>
                    <a:pt x="404102" y="149000"/>
                  </a:lnTo>
                  <a:lnTo>
                    <a:pt x="408165" y="150759"/>
                  </a:lnTo>
                  <a:lnTo>
                    <a:pt x="418594" y="148843"/>
                  </a:lnTo>
                  <a:lnTo>
                    <a:pt x="424531" y="148361"/>
                  </a:lnTo>
                  <a:lnTo>
                    <a:pt x="432740" y="145503"/>
                  </a:lnTo>
                  <a:lnTo>
                    <a:pt x="435766" y="145754"/>
                  </a:lnTo>
                  <a:lnTo>
                    <a:pt x="446489" y="144498"/>
                  </a:lnTo>
                  <a:lnTo>
                    <a:pt x="453912" y="142466"/>
                  </a:lnTo>
                  <a:lnTo>
                    <a:pt x="457085" y="140299"/>
                  </a:lnTo>
                  <a:lnTo>
                    <a:pt x="466708" y="138142"/>
                  </a:lnTo>
                  <a:lnTo>
                    <a:pt x="472393" y="135775"/>
                  </a:lnTo>
                  <a:lnTo>
                    <a:pt x="482383" y="134111"/>
                  </a:lnTo>
                  <a:lnTo>
                    <a:pt x="485849" y="132372"/>
                  </a:lnTo>
                  <a:lnTo>
                    <a:pt x="491314" y="128341"/>
                  </a:lnTo>
                  <a:lnTo>
                    <a:pt x="494005" y="127472"/>
                  </a:lnTo>
                  <a:lnTo>
                    <a:pt x="499827" y="126373"/>
                  </a:lnTo>
                  <a:lnTo>
                    <a:pt x="502801" y="125221"/>
                  </a:lnTo>
                  <a:lnTo>
                    <a:pt x="508434" y="120718"/>
                  </a:lnTo>
                  <a:lnTo>
                    <a:pt x="512235" y="119326"/>
                  </a:lnTo>
                  <a:lnTo>
                    <a:pt x="521795" y="114530"/>
                  </a:lnTo>
                  <a:lnTo>
                    <a:pt x="527052" y="110614"/>
                  </a:lnTo>
                  <a:lnTo>
                    <a:pt x="533711" y="105085"/>
                  </a:lnTo>
                  <a:lnTo>
                    <a:pt x="535795" y="104991"/>
                  </a:lnTo>
                  <a:lnTo>
                    <a:pt x="541208" y="101284"/>
                  </a:lnTo>
                  <a:lnTo>
                    <a:pt x="543648" y="97641"/>
                  </a:lnTo>
                  <a:lnTo>
                    <a:pt x="545669" y="97180"/>
                  </a:lnTo>
                  <a:lnTo>
                    <a:pt x="551302" y="94709"/>
                  </a:lnTo>
                  <a:lnTo>
                    <a:pt x="554129" y="91379"/>
                  </a:lnTo>
                  <a:lnTo>
                    <a:pt x="561134" y="87986"/>
                  </a:lnTo>
                  <a:lnTo>
                    <a:pt x="563836" y="85725"/>
                  </a:lnTo>
                  <a:lnTo>
                    <a:pt x="570589" y="81159"/>
                  </a:lnTo>
                  <a:lnTo>
                    <a:pt x="573479" y="77379"/>
                  </a:lnTo>
                  <a:lnTo>
                    <a:pt x="582474" y="72165"/>
                  </a:lnTo>
                  <a:lnTo>
                    <a:pt x="586233" y="67935"/>
                  </a:lnTo>
                  <a:lnTo>
                    <a:pt x="591269" y="63055"/>
                  </a:lnTo>
                  <a:lnTo>
                    <a:pt x="593866" y="62375"/>
                  </a:lnTo>
                  <a:lnTo>
                    <a:pt x="597657" y="56940"/>
                  </a:lnTo>
                  <a:lnTo>
                    <a:pt x="599646" y="54699"/>
                  </a:lnTo>
                  <a:lnTo>
                    <a:pt x="605227" y="50668"/>
                  </a:lnTo>
                  <a:lnTo>
                    <a:pt x="607007" y="47317"/>
                  </a:lnTo>
                  <a:lnTo>
                    <a:pt x="609897" y="42867"/>
                  </a:lnTo>
                  <a:lnTo>
                    <a:pt x="610777" y="41778"/>
                  </a:lnTo>
                  <a:lnTo>
                    <a:pt x="615311" y="38972"/>
                  </a:lnTo>
                  <a:lnTo>
                    <a:pt x="623090" y="29098"/>
                  </a:lnTo>
                  <a:lnTo>
                    <a:pt x="624577" y="24250"/>
                  </a:lnTo>
                  <a:lnTo>
                    <a:pt x="629781" y="16606"/>
                  </a:lnTo>
                  <a:lnTo>
                    <a:pt x="639394" y="3581"/>
                  </a:lnTo>
                  <a:lnTo>
                    <a:pt x="640828" y="0"/>
                  </a:lnTo>
                  <a:close/>
                </a:path>
              </a:pathLst>
            </a:custGeom>
            <a:solidFill>
              <a:srgbClr val="B4AB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18259130" y="8014478"/>
              <a:ext cx="244475" cy="126364"/>
            </a:xfrm>
            <a:custGeom>
              <a:avLst/>
              <a:gdLst/>
              <a:ahLst/>
              <a:cxnLst/>
              <a:rect l="l" t="t" r="r" b="b"/>
              <a:pathLst>
                <a:path w="244475" h="126365">
                  <a:moveTo>
                    <a:pt x="243374" y="0"/>
                  </a:moveTo>
                  <a:lnTo>
                    <a:pt x="240306" y="2523"/>
                  </a:lnTo>
                  <a:lnTo>
                    <a:pt x="236851" y="3999"/>
                  </a:lnTo>
                  <a:lnTo>
                    <a:pt x="232725" y="8376"/>
                  </a:lnTo>
                  <a:lnTo>
                    <a:pt x="230736" y="9601"/>
                  </a:lnTo>
                  <a:lnTo>
                    <a:pt x="228935" y="12523"/>
                  </a:lnTo>
                  <a:lnTo>
                    <a:pt x="228087" y="13308"/>
                  </a:lnTo>
                  <a:lnTo>
                    <a:pt x="226726" y="17119"/>
                  </a:lnTo>
                  <a:lnTo>
                    <a:pt x="219804" y="22522"/>
                  </a:lnTo>
                  <a:lnTo>
                    <a:pt x="213270" y="30564"/>
                  </a:lnTo>
                  <a:lnTo>
                    <a:pt x="210506" y="32794"/>
                  </a:lnTo>
                  <a:lnTo>
                    <a:pt x="206245" y="35433"/>
                  </a:lnTo>
                  <a:lnTo>
                    <a:pt x="205407" y="36553"/>
                  </a:lnTo>
                  <a:lnTo>
                    <a:pt x="204245" y="37318"/>
                  </a:lnTo>
                  <a:lnTo>
                    <a:pt x="202423" y="38103"/>
                  </a:lnTo>
                  <a:lnTo>
                    <a:pt x="201459" y="39862"/>
                  </a:lnTo>
                  <a:lnTo>
                    <a:pt x="199302" y="41663"/>
                  </a:lnTo>
                  <a:lnTo>
                    <a:pt x="198726" y="42396"/>
                  </a:lnTo>
                  <a:lnTo>
                    <a:pt x="194109" y="44857"/>
                  </a:lnTo>
                  <a:lnTo>
                    <a:pt x="191596" y="48019"/>
                  </a:lnTo>
                  <a:lnTo>
                    <a:pt x="188276" y="53579"/>
                  </a:lnTo>
                  <a:lnTo>
                    <a:pt x="186706" y="55380"/>
                  </a:lnTo>
                  <a:lnTo>
                    <a:pt x="182256" y="59034"/>
                  </a:lnTo>
                  <a:lnTo>
                    <a:pt x="179334" y="60951"/>
                  </a:lnTo>
                  <a:lnTo>
                    <a:pt x="163712" y="67662"/>
                  </a:lnTo>
                  <a:lnTo>
                    <a:pt x="148414" y="76950"/>
                  </a:lnTo>
                  <a:lnTo>
                    <a:pt x="142707" y="82562"/>
                  </a:lnTo>
                  <a:lnTo>
                    <a:pt x="134645" y="85819"/>
                  </a:lnTo>
                  <a:lnTo>
                    <a:pt x="131849" y="88876"/>
                  </a:lnTo>
                  <a:lnTo>
                    <a:pt x="125818" y="90876"/>
                  </a:lnTo>
                  <a:lnTo>
                    <a:pt x="123839" y="92625"/>
                  </a:lnTo>
                  <a:lnTo>
                    <a:pt x="119923" y="91902"/>
                  </a:lnTo>
                  <a:lnTo>
                    <a:pt x="118813" y="92520"/>
                  </a:lnTo>
                  <a:lnTo>
                    <a:pt x="115588" y="95368"/>
                  </a:lnTo>
                  <a:lnTo>
                    <a:pt x="113012" y="97012"/>
                  </a:lnTo>
                  <a:lnTo>
                    <a:pt x="107274" y="99347"/>
                  </a:lnTo>
                  <a:lnTo>
                    <a:pt x="104457" y="101148"/>
                  </a:lnTo>
                  <a:lnTo>
                    <a:pt x="98562" y="102583"/>
                  </a:lnTo>
                  <a:lnTo>
                    <a:pt x="96677" y="104687"/>
                  </a:lnTo>
                  <a:lnTo>
                    <a:pt x="92101" y="106237"/>
                  </a:lnTo>
                  <a:lnTo>
                    <a:pt x="90353" y="107431"/>
                  </a:lnTo>
                  <a:lnTo>
                    <a:pt x="84091" y="108666"/>
                  </a:lnTo>
                  <a:lnTo>
                    <a:pt x="80018" y="109692"/>
                  </a:lnTo>
                  <a:lnTo>
                    <a:pt x="71924" y="112415"/>
                  </a:lnTo>
                  <a:lnTo>
                    <a:pt x="67736" y="113431"/>
                  </a:lnTo>
                  <a:lnTo>
                    <a:pt x="62710" y="113902"/>
                  </a:lnTo>
                  <a:lnTo>
                    <a:pt x="59589" y="117389"/>
                  </a:lnTo>
                  <a:lnTo>
                    <a:pt x="55254" y="117399"/>
                  </a:lnTo>
                  <a:lnTo>
                    <a:pt x="50103" y="119095"/>
                  </a:lnTo>
                  <a:lnTo>
                    <a:pt x="48459" y="118781"/>
                  </a:lnTo>
                  <a:lnTo>
                    <a:pt x="46940" y="118813"/>
                  </a:lnTo>
                  <a:lnTo>
                    <a:pt x="46249" y="118666"/>
                  </a:lnTo>
                  <a:lnTo>
                    <a:pt x="45977" y="118425"/>
                  </a:lnTo>
                  <a:lnTo>
                    <a:pt x="42836" y="120645"/>
                  </a:lnTo>
                  <a:lnTo>
                    <a:pt x="38920" y="120038"/>
                  </a:lnTo>
                  <a:lnTo>
                    <a:pt x="27182" y="124320"/>
                  </a:lnTo>
                  <a:lnTo>
                    <a:pt x="15182" y="123189"/>
                  </a:lnTo>
                  <a:lnTo>
                    <a:pt x="7559" y="124750"/>
                  </a:lnTo>
                  <a:lnTo>
                    <a:pt x="0" y="123441"/>
                  </a:lnTo>
                  <a:lnTo>
                    <a:pt x="1476" y="124792"/>
                  </a:lnTo>
                  <a:lnTo>
                    <a:pt x="3214" y="125367"/>
                  </a:lnTo>
                  <a:lnTo>
                    <a:pt x="10271" y="125420"/>
                  </a:lnTo>
                  <a:lnTo>
                    <a:pt x="15130" y="126027"/>
                  </a:lnTo>
                  <a:lnTo>
                    <a:pt x="17423" y="125462"/>
                  </a:lnTo>
                  <a:lnTo>
                    <a:pt x="24261" y="125598"/>
                  </a:lnTo>
                  <a:lnTo>
                    <a:pt x="28794" y="125493"/>
                  </a:lnTo>
                  <a:lnTo>
                    <a:pt x="37422" y="124352"/>
                  </a:lnTo>
                  <a:lnTo>
                    <a:pt x="41548" y="123074"/>
                  </a:lnTo>
                  <a:lnTo>
                    <a:pt x="47139" y="120205"/>
                  </a:lnTo>
                  <a:lnTo>
                    <a:pt x="48270" y="121640"/>
                  </a:lnTo>
                  <a:lnTo>
                    <a:pt x="53349" y="121242"/>
                  </a:lnTo>
                  <a:lnTo>
                    <a:pt x="56511" y="119933"/>
                  </a:lnTo>
                  <a:lnTo>
                    <a:pt x="64071" y="118519"/>
                  </a:lnTo>
                  <a:lnTo>
                    <a:pt x="67631" y="115588"/>
                  </a:lnTo>
                  <a:lnTo>
                    <a:pt x="73830" y="115944"/>
                  </a:lnTo>
                  <a:lnTo>
                    <a:pt x="75484" y="115378"/>
                  </a:lnTo>
                  <a:lnTo>
                    <a:pt x="77159" y="113493"/>
                  </a:lnTo>
                  <a:lnTo>
                    <a:pt x="77809" y="113106"/>
                  </a:lnTo>
                  <a:lnTo>
                    <a:pt x="82280" y="113075"/>
                  </a:lnTo>
                  <a:lnTo>
                    <a:pt x="85672" y="111378"/>
                  </a:lnTo>
                  <a:lnTo>
                    <a:pt x="93546" y="110247"/>
                  </a:lnTo>
                  <a:lnTo>
                    <a:pt x="97295" y="108384"/>
                  </a:lnTo>
                  <a:lnTo>
                    <a:pt x="103651" y="104216"/>
                  </a:lnTo>
                  <a:lnTo>
                    <a:pt x="106865" y="103169"/>
                  </a:lnTo>
                  <a:lnTo>
                    <a:pt x="112624" y="100855"/>
                  </a:lnTo>
                  <a:lnTo>
                    <a:pt x="115075" y="99525"/>
                  </a:lnTo>
                  <a:lnTo>
                    <a:pt x="119211" y="96771"/>
                  </a:lnTo>
                  <a:lnTo>
                    <a:pt x="120352" y="96792"/>
                  </a:lnTo>
                  <a:lnTo>
                    <a:pt x="121315" y="96384"/>
                  </a:lnTo>
                  <a:lnTo>
                    <a:pt x="122561" y="96457"/>
                  </a:lnTo>
                  <a:lnTo>
                    <a:pt x="123001" y="95190"/>
                  </a:lnTo>
                  <a:lnTo>
                    <a:pt x="125619" y="93609"/>
                  </a:lnTo>
                  <a:lnTo>
                    <a:pt x="128750" y="93358"/>
                  </a:lnTo>
                  <a:lnTo>
                    <a:pt x="134969" y="89892"/>
                  </a:lnTo>
                  <a:lnTo>
                    <a:pt x="139084" y="88992"/>
                  </a:lnTo>
                  <a:lnTo>
                    <a:pt x="142843" y="85777"/>
                  </a:lnTo>
                  <a:lnTo>
                    <a:pt x="143534" y="85390"/>
                  </a:lnTo>
                  <a:lnTo>
                    <a:pt x="143974" y="84730"/>
                  </a:lnTo>
                  <a:lnTo>
                    <a:pt x="146508" y="83819"/>
                  </a:lnTo>
                  <a:lnTo>
                    <a:pt x="148613" y="82322"/>
                  </a:lnTo>
                  <a:lnTo>
                    <a:pt x="151670" y="79400"/>
                  </a:lnTo>
                  <a:lnTo>
                    <a:pt x="158497" y="76824"/>
                  </a:lnTo>
                  <a:lnTo>
                    <a:pt x="161492" y="74050"/>
                  </a:lnTo>
                  <a:lnTo>
                    <a:pt x="165303" y="72845"/>
                  </a:lnTo>
                  <a:lnTo>
                    <a:pt x="165712" y="72845"/>
                  </a:lnTo>
                  <a:lnTo>
                    <a:pt x="168319" y="69861"/>
                  </a:lnTo>
                  <a:lnTo>
                    <a:pt x="171167" y="68762"/>
                  </a:lnTo>
                  <a:lnTo>
                    <a:pt x="176088" y="67338"/>
                  </a:lnTo>
                  <a:lnTo>
                    <a:pt x="177177" y="65474"/>
                  </a:lnTo>
                  <a:lnTo>
                    <a:pt x="180434" y="64699"/>
                  </a:lnTo>
                  <a:lnTo>
                    <a:pt x="183376" y="64511"/>
                  </a:lnTo>
                  <a:lnTo>
                    <a:pt x="184842" y="62113"/>
                  </a:lnTo>
                  <a:lnTo>
                    <a:pt x="188224" y="59076"/>
                  </a:lnTo>
                  <a:lnTo>
                    <a:pt x="189376" y="57380"/>
                  </a:lnTo>
                  <a:lnTo>
                    <a:pt x="191784" y="56500"/>
                  </a:lnTo>
                  <a:lnTo>
                    <a:pt x="195292" y="51234"/>
                  </a:lnTo>
                  <a:lnTo>
                    <a:pt x="199669" y="48124"/>
                  </a:lnTo>
                  <a:lnTo>
                    <a:pt x="206998" y="40291"/>
                  </a:lnTo>
                  <a:lnTo>
                    <a:pt x="211867" y="37527"/>
                  </a:lnTo>
                  <a:lnTo>
                    <a:pt x="218820" y="28899"/>
                  </a:lnTo>
                  <a:lnTo>
                    <a:pt x="223846" y="26030"/>
                  </a:lnTo>
                  <a:lnTo>
                    <a:pt x="227511" y="20627"/>
                  </a:lnTo>
                  <a:lnTo>
                    <a:pt x="228118" y="20009"/>
                  </a:lnTo>
                  <a:lnTo>
                    <a:pt x="230579" y="14051"/>
                  </a:lnTo>
                  <a:lnTo>
                    <a:pt x="234820" y="10648"/>
                  </a:lnTo>
                  <a:lnTo>
                    <a:pt x="240526" y="5518"/>
                  </a:lnTo>
                  <a:lnTo>
                    <a:pt x="241940" y="3706"/>
                  </a:lnTo>
                  <a:lnTo>
                    <a:pt x="244107" y="1654"/>
                  </a:lnTo>
                  <a:lnTo>
                    <a:pt x="244421" y="973"/>
                  </a:lnTo>
                  <a:lnTo>
                    <a:pt x="244013" y="240"/>
                  </a:lnTo>
                  <a:lnTo>
                    <a:pt x="243374" y="0"/>
                  </a:lnTo>
                  <a:close/>
                </a:path>
              </a:pathLst>
            </a:custGeom>
            <a:solidFill>
              <a:srgbClr val="B1A9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8628040" y="7993641"/>
              <a:ext cx="218440" cy="57785"/>
            </a:xfrm>
            <a:custGeom>
              <a:avLst/>
              <a:gdLst/>
              <a:ahLst/>
              <a:cxnLst/>
              <a:rect l="l" t="t" r="r" b="b"/>
              <a:pathLst>
                <a:path w="218440" h="57784">
                  <a:moveTo>
                    <a:pt x="217700" y="0"/>
                  </a:moveTo>
                  <a:lnTo>
                    <a:pt x="217145" y="219"/>
                  </a:lnTo>
                  <a:lnTo>
                    <a:pt x="212632" y="4041"/>
                  </a:lnTo>
                  <a:lnTo>
                    <a:pt x="206998" y="5905"/>
                  </a:lnTo>
                  <a:lnTo>
                    <a:pt x="199260" y="10680"/>
                  </a:lnTo>
                  <a:lnTo>
                    <a:pt x="195836" y="12031"/>
                  </a:lnTo>
                  <a:lnTo>
                    <a:pt x="193679" y="15968"/>
                  </a:lnTo>
                  <a:lnTo>
                    <a:pt x="190873" y="16952"/>
                  </a:lnTo>
                  <a:lnTo>
                    <a:pt x="184926" y="21444"/>
                  </a:lnTo>
                  <a:lnTo>
                    <a:pt x="178696" y="24166"/>
                  </a:lnTo>
                  <a:lnTo>
                    <a:pt x="166288" y="30449"/>
                  </a:lnTo>
                  <a:lnTo>
                    <a:pt x="160319" y="31119"/>
                  </a:lnTo>
                  <a:lnTo>
                    <a:pt x="158047" y="32135"/>
                  </a:lnTo>
                  <a:lnTo>
                    <a:pt x="152571" y="36606"/>
                  </a:lnTo>
                  <a:lnTo>
                    <a:pt x="148068" y="37621"/>
                  </a:lnTo>
                  <a:lnTo>
                    <a:pt x="140383" y="38794"/>
                  </a:lnTo>
                  <a:lnTo>
                    <a:pt x="124990" y="44846"/>
                  </a:lnTo>
                  <a:lnTo>
                    <a:pt x="117619" y="46804"/>
                  </a:lnTo>
                  <a:lnTo>
                    <a:pt x="115221" y="48406"/>
                  </a:lnTo>
                  <a:lnTo>
                    <a:pt x="108970" y="48459"/>
                  </a:lnTo>
                  <a:lnTo>
                    <a:pt x="106111" y="51181"/>
                  </a:lnTo>
                  <a:lnTo>
                    <a:pt x="101054" y="51621"/>
                  </a:lnTo>
                  <a:lnTo>
                    <a:pt x="95934" y="50406"/>
                  </a:lnTo>
                  <a:lnTo>
                    <a:pt x="91651" y="51579"/>
                  </a:lnTo>
                  <a:lnTo>
                    <a:pt x="82866" y="53171"/>
                  </a:lnTo>
                  <a:lnTo>
                    <a:pt x="78416" y="54427"/>
                  </a:lnTo>
                  <a:lnTo>
                    <a:pt x="72992" y="52773"/>
                  </a:lnTo>
                  <a:lnTo>
                    <a:pt x="69610" y="53736"/>
                  </a:lnTo>
                  <a:lnTo>
                    <a:pt x="67767" y="53987"/>
                  </a:lnTo>
                  <a:lnTo>
                    <a:pt x="64731" y="53108"/>
                  </a:lnTo>
                  <a:lnTo>
                    <a:pt x="63516" y="53055"/>
                  </a:lnTo>
                  <a:lnTo>
                    <a:pt x="56951" y="54019"/>
                  </a:lnTo>
                  <a:lnTo>
                    <a:pt x="51590" y="54312"/>
                  </a:lnTo>
                  <a:lnTo>
                    <a:pt x="39077" y="52385"/>
                  </a:lnTo>
                  <a:lnTo>
                    <a:pt x="30721" y="50071"/>
                  </a:lnTo>
                  <a:lnTo>
                    <a:pt x="26103" y="48312"/>
                  </a:lnTo>
                  <a:lnTo>
                    <a:pt x="19570" y="45391"/>
                  </a:lnTo>
                  <a:lnTo>
                    <a:pt x="18146" y="43590"/>
                  </a:lnTo>
                  <a:lnTo>
                    <a:pt x="10376" y="40815"/>
                  </a:lnTo>
                  <a:lnTo>
                    <a:pt x="5162" y="37841"/>
                  </a:lnTo>
                  <a:lnTo>
                    <a:pt x="418" y="33998"/>
                  </a:lnTo>
                  <a:lnTo>
                    <a:pt x="0" y="34700"/>
                  </a:lnTo>
                  <a:lnTo>
                    <a:pt x="4073" y="39223"/>
                  </a:lnTo>
                  <a:lnTo>
                    <a:pt x="8230" y="41286"/>
                  </a:lnTo>
                  <a:lnTo>
                    <a:pt x="15727" y="44375"/>
                  </a:lnTo>
                  <a:lnTo>
                    <a:pt x="18166" y="46857"/>
                  </a:lnTo>
                  <a:lnTo>
                    <a:pt x="27329" y="51830"/>
                  </a:lnTo>
                  <a:lnTo>
                    <a:pt x="43035" y="55726"/>
                  </a:lnTo>
                  <a:lnTo>
                    <a:pt x="45391" y="56061"/>
                  </a:lnTo>
                  <a:lnTo>
                    <a:pt x="49328" y="57453"/>
                  </a:lnTo>
                  <a:lnTo>
                    <a:pt x="56867" y="56019"/>
                  </a:lnTo>
                  <a:lnTo>
                    <a:pt x="63474" y="55474"/>
                  </a:lnTo>
                  <a:lnTo>
                    <a:pt x="76510" y="56720"/>
                  </a:lnTo>
                  <a:lnTo>
                    <a:pt x="82772" y="56322"/>
                  </a:lnTo>
                  <a:lnTo>
                    <a:pt x="92447" y="53589"/>
                  </a:lnTo>
                  <a:lnTo>
                    <a:pt x="103305" y="53966"/>
                  </a:lnTo>
                  <a:lnTo>
                    <a:pt x="106478" y="52867"/>
                  </a:lnTo>
                  <a:lnTo>
                    <a:pt x="111190" y="50616"/>
                  </a:lnTo>
                  <a:lnTo>
                    <a:pt x="113734" y="50804"/>
                  </a:lnTo>
                  <a:lnTo>
                    <a:pt x="120823" y="48333"/>
                  </a:lnTo>
                  <a:lnTo>
                    <a:pt x="125022" y="47129"/>
                  </a:lnTo>
                  <a:lnTo>
                    <a:pt x="131744" y="45569"/>
                  </a:lnTo>
                  <a:lnTo>
                    <a:pt x="133545" y="43726"/>
                  </a:lnTo>
                  <a:lnTo>
                    <a:pt x="140215" y="40878"/>
                  </a:lnTo>
                  <a:lnTo>
                    <a:pt x="152351" y="37988"/>
                  </a:lnTo>
                  <a:lnTo>
                    <a:pt x="154738" y="36260"/>
                  </a:lnTo>
                  <a:lnTo>
                    <a:pt x="158173" y="34553"/>
                  </a:lnTo>
                  <a:lnTo>
                    <a:pt x="158916" y="33946"/>
                  </a:lnTo>
                  <a:lnTo>
                    <a:pt x="167502" y="32334"/>
                  </a:lnTo>
                  <a:lnTo>
                    <a:pt x="174172" y="28428"/>
                  </a:lnTo>
                  <a:lnTo>
                    <a:pt x="185690" y="22857"/>
                  </a:lnTo>
                  <a:lnTo>
                    <a:pt x="189784" y="19653"/>
                  </a:lnTo>
                  <a:lnTo>
                    <a:pt x="194444" y="17444"/>
                  </a:lnTo>
                  <a:lnTo>
                    <a:pt x="195575" y="16083"/>
                  </a:lnTo>
                  <a:lnTo>
                    <a:pt x="204475" y="8732"/>
                  </a:lnTo>
                  <a:lnTo>
                    <a:pt x="213302" y="5601"/>
                  </a:lnTo>
                  <a:lnTo>
                    <a:pt x="216192" y="3654"/>
                  </a:lnTo>
                  <a:lnTo>
                    <a:pt x="218244" y="743"/>
                  </a:lnTo>
                  <a:lnTo>
                    <a:pt x="218035" y="251"/>
                  </a:lnTo>
                  <a:lnTo>
                    <a:pt x="217700" y="0"/>
                  </a:lnTo>
                  <a:close/>
                </a:path>
              </a:pathLst>
            </a:custGeom>
            <a:solidFill>
              <a:srgbClr val="B2AA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8463413" y="7953863"/>
              <a:ext cx="172720" cy="98425"/>
            </a:xfrm>
            <a:custGeom>
              <a:avLst/>
              <a:gdLst/>
              <a:ahLst/>
              <a:cxnLst/>
              <a:rect l="l" t="t" r="r" b="b"/>
              <a:pathLst>
                <a:path w="172719" h="98425">
                  <a:moveTo>
                    <a:pt x="99288" y="5308"/>
                  </a:moveTo>
                  <a:lnTo>
                    <a:pt x="98018" y="3835"/>
                  </a:lnTo>
                  <a:lnTo>
                    <a:pt x="96189" y="3225"/>
                  </a:lnTo>
                  <a:lnTo>
                    <a:pt x="91884" y="2628"/>
                  </a:lnTo>
                  <a:lnTo>
                    <a:pt x="89496" y="1955"/>
                  </a:lnTo>
                  <a:lnTo>
                    <a:pt x="84937" y="0"/>
                  </a:lnTo>
                  <a:lnTo>
                    <a:pt x="82829" y="114"/>
                  </a:lnTo>
                  <a:lnTo>
                    <a:pt x="76974" y="3962"/>
                  </a:lnTo>
                  <a:lnTo>
                    <a:pt x="72567" y="5410"/>
                  </a:lnTo>
                  <a:lnTo>
                    <a:pt x="65760" y="10680"/>
                  </a:lnTo>
                  <a:lnTo>
                    <a:pt x="63538" y="13474"/>
                  </a:lnTo>
                  <a:lnTo>
                    <a:pt x="61823" y="18732"/>
                  </a:lnTo>
                  <a:lnTo>
                    <a:pt x="58000" y="23266"/>
                  </a:lnTo>
                  <a:lnTo>
                    <a:pt x="56057" y="27863"/>
                  </a:lnTo>
                  <a:lnTo>
                    <a:pt x="53936" y="33477"/>
                  </a:lnTo>
                  <a:lnTo>
                    <a:pt x="52844" y="35102"/>
                  </a:lnTo>
                  <a:lnTo>
                    <a:pt x="45453" y="47967"/>
                  </a:lnTo>
                  <a:lnTo>
                    <a:pt x="40335" y="57569"/>
                  </a:lnTo>
                  <a:lnTo>
                    <a:pt x="37719" y="60337"/>
                  </a:lnTo>
                  <a:lnTo>
                    <a:pt x="28943" y="65913"/>
                  </a:lnTo>
                  <a:lnTo>
                    <a:pt x="24396" y="70497"/>
                  </a:lnTo>
                  <a:lnTo>
                    <a:pt x="21323" y="77800"/>
                  </a:lnTo>
                  <a:lnTo>
                    <a:pt x="15773" y="81902"/>
                  </a:lnTo>
                  <a:lnTo>
                    <a:pt x="12128" y="85140"/>
                  </a:lnTo>
                  <a:lnTo>
                    <a:pt x="7924" y="91694"/>
                  </a:lnTo>
                  <a:lnTo>
                    <a:pt x="5651" y="93459"/>
                  </a:lnTo>
                  <a:lnTo>
                    <a:pt x="1866" y="95631"/>
                  </a:lnTo>
                  <a:lnTo>
                    <a:pt x="762" y="96558"/>
                  </a:lnTo>
                  <a:lnTo>
                    <a:pt x="0" y="97929"/>
                  </a:lnTo>
                  <a:lnTo>
                    <a:pt x="4178" y="95084"/>
                  </a:lnTo>
                  <a:lnTo>
                    <a:pt x="8496" y="92544"/>
                  </a:lnTo>
                  <a:lnTo>
                    <a:pt x="14452" y="85547"/>
                  </a:lnTo>
                  <a:lnTo>
                    <a:pt x="16764" y="82080"/>
                  </a:lnTo>
                  <a:lnTo>
                    <a:pt x="22377" y="79298"/>
                  </a:lnTo>
                  <a:lnTo>
                    <a:pt x="36626" y="63525"/>
                  </a:lnTo>
                  <a:lnTo>
                    <a:pt x="39751" y="60947"/>
                  </a:lnTo>
                  <a:lnTo>
                    <a:pt x="40487" y="61150"/>
                  </a:lnTo>
                  <a:lnTo>
                    <a:pt x="46024" y="54724"/>
                  </a:lnTo>
                  <a:lnTo>
                    <a:pt x="48133" y="49771"/>
                  </a:lnTo>
                  <a:lnTo>
                    <a:pt x="52400" y="44157"/>
                  </a:lnTo>
                  <a:lnTo>
                    <a:pt x="53797" y="40678"/>
                  </a:lnTo>
                  <a:lnTo>
                    <a:pt x="57099" y="37172"/>
                  </a:lnTo>
                  <a:lnTo>
                    <a:pt x="57594" y="35013"/>
                  </a:lnTo>
                  <a:lnTo>
                    <a:pt x="58229" y="30695"/>
                  </a:lnTo>
                  <a:lnTo>
                    <a:pt x="59677" y="26784"/>
                  </a:lnTo>
                  <a:lnTo>
                    <a:pt x="63969" y="21234"/>
                  </a:lnTo>
                  <a:lnTo>
                    <a:pt x="64985" y="18757"/>
                  </a:lnTo>
                  <a:lnTo>
                    <a:pt x="66738" y="16802"/>
                  </a:lnTo>
                  <a:lnTo>
                    <a:pt x="67691" y="12750"/>
                  </a:lnTo>
                  <a:lnTo>
                    <a:pt x="70599" y="10693"/>
                  </a:lnTo>
                  <a:lnTo>
                    <a:pt x="71958" y="7988"/>
                  </a:lnTo>
                  <a:lnTo>
                    <a:pt x="73634" y="6705"/>
                  </a:lnTo>
                  <a:lnTo>
                    <a:pt x="76504" y="5842"/>
                  </a:lnTo>
                  <a:lnTo>
                    <a:pt x="78473" y="4648"/>
                  </a:lnTo>
                  <a:lnTo>
                    <a:pt x="83604" y="2349"/>
                  </a:lnTo>
                  <a:lnTo>
                    <a:pt x="84658" y="2171"/>
                  </a:lnTo>
                  <a:lnTo>
                    <a:pt x="88341" y="3848"/>
                  </a:lnTo>
                  <a:lnTo>
                    <a:pt x="91414" y="3873"/>
                  </a:lnTo>
                  <a:lnTo>
                    <a:pt x="95707" y="5842"/>
                  </a:lnTo>
                  <a:lnTo>
                    <a:pt x="97459" y="5143"/>
                  </a:lnTo>
                  <a:lnTo>
                    <a:pt x="99110" y="5461"/>
                  </a:lnTo>
                  <a:lnTo>
                    <a:pt x="99288" y="5308"/>
                  </a:lnTo>
                  <a:close/>
                </a:path>
                <a:path w="172719" h="98425">
                  <a:moveTo>
                    <a:pt x="172212" y="82143"/>
                  </a:moveTo>
                  <a:lnTo>
                    <a:pt x="172072" y="79870"/>
                  </a:lnTo>
                  <a:lnTo>
                    <a:pt x="169837" y="79413"/>
                  </a:lnTo>
                  <a:lnTo>
                    <a:pt x="166522" y="76250"/>
                  </a:lnTo>
                  <a:lnTo>
                    <a:pt x="165646" y="75133"/>
                  </a:lnTo>
                  <a:lnTo>
                    <a:pt x="165087" y="73787"/>
                  </a:lnTo>
                  <a:lnTo>
                    <a:pt x="163753" y="73012"/>
                  </a:lnTo>
                  <a:lnTo>
                    <a:pt x="162052" y="72796"/>
                  </a:lnTo>
                  <a:lnTo>
                    <a:pt x="160667" y="70891"/>
                  </a:lnTo>
                  <a:lnTo>
                    <a:pt x="159867" y="70485"/>
                  </a:lnTo>
                  <a:lnTo>
                    <a:pt x="159207" y="69913"/>
                  </a:lnTo>
                  <a:lnTo>
                    <a:pt x="158686" y="69189"/>
                  </a:lnTo>
                  <a:lnTo>
                    <a:pt x="153911" y="65684"/>
                  </a:lnTo>
                  <a:lnTo>
                    <a:pt x="150228" y="61099"/>
                  </a:lnTo>
                  <a:lnTo>
                    <a:pt x="145110" y="55473"/>
                  </a:lnTo>
                  <a:lnTo>
                    <a:pt x="143205" y="55130"/>
                  </a:lnTo>
                  <a:lnTo>
                    <a:pt x="138798" y="50876"/>
                  </a:lnTo>
                  <a:lnTo>
                    <a:pt x="136283" y="45999"/>
                  </a:lnTo>
                  <a:lnTo>
                    <a:pt x="133654" y="43840"/>
                  </a:lnTo>
                  <a:lnTo>
                    <a:pt x="129628" y="36741"/>
                  </a:lnTo>
                  <a:lnTo>
                    <a:pt x="126034" y="33312"/>
                  </a:lnTo>
                  <a:lnTo>
                    <a:pt x="123050" y="27444"/>
                  </a:lnTo>
                  <a:lnTo>
                    <a:pt x="117779" y="23050"/>
                  </a:lnTo>
                  <a:lnTo>
                    <a:pt x="111188" y="14490"/>
                  </a:lnTo>
                  <a:lnTo>
                    <a:pt x="108419" y="12141"/>
                  </a:lnTo>
                  <a:lnTo>
                    <a:pt x="104330" y="6934"/>
                  </a:lnTo>
                  <a:lnTo>
                    <a:pt x="99377" y="5232"/>
                  </a:lnTo>
                  <a:lnTo>
                    <a:pt x="99263" y="6451"/>
                  </a:lnTo>
                  <a:lnTo>
                    <a:pt x="100368" y="6578"/>
                  </a:lnTo>
                  <a:lnTo>
                    <a:pt x="102006" y="7772"/>
                  </a:lnTo>
                  <a:lnTo>
                    <a:pt x="103339" y="7988"/>
                  </a:lnTo>
                  <a:lnTo>
                    <a:pt x="104444" y="10909"/>
                  </a:lnTo>
                  <a:lnTo>
                    <a:pt x="105524" y="12192"/>
                  </a:lnTo>
                  <a:lnTo>
                    <a:pt x="107518" y="13931"/>
                  </a:lnTo>
                  <a:lnTo>
                    <a:pt x="112001" y="19977"/>
                  </a:lnTo>
                  <a:lnTo>
                    <a:pt x="117957" y="24117"/>
                  </a:lnTo>
                  <a:lnTo>
                    <a:pt x="125412" y="35826"/>
                  </a:lnTo>
                  <a:lnTo>
                    <a:pt x="129755" y="41008"/>
                  </a:lnTo>
                  <a:lnTo>
                    <a:pt x="136512" y="51714"/>
                  </a:lnTo>
                  <a:lnTo>
                    <a:pt x="140220" y="56134"/>
                  </a:lnTo>
                  <a:lnTo>
                    <a:pt x="146291" y="59537"/>
                  </a:lnTo>
                  <a:lnTo>
                    <a:pt x="147066" y="60071"/>
                  </a:lnTo>
                  <a:lnTo>
                    <a:pt x="169062" y="80860"/>
                  </a:lnTo>
                  <a:lnTo>
                    <a:pt x="170713" y="82016"/>
                  </a:lnTo>
                  <a:lnTo>
                    <a:pt x="171323" y="82638"/>
                  </a:lnTo>
                  <a:lnTo>
                    <a:pt x="172212" y="82143"/>
                  </a:lnTo>
                  <a:close/>
                </a:path>
              </a:pathLst>
            </a:custGeom>
            <a:solidFill>
              <a:srgbClr val="B1A9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8845939" y="7960878"/>
              <a:ext cx="43180" cy="33655"/>
            </a:xfrm>
            <a:custGeom>
              <a:avLst/>
              <a:gdLst/>
              <a:ahLst/>
              <a:cxnLst/>
              <a:rect l="l" t="t" r="r" b="b"/>
              <a:pathLst>
                <a:path w="43180" h="33654">
                  <a:moveTo>
                    <a:pt x="41234" y="0"/>
                  </a:moveTo>
                  <a:lnTo>
                    <a:pt x="38595" y="2177"/>
                  </a:lnTo>
                  <a:lnTo>
                    <a:pt x="36114" y="4575"/>
                  </a:lnTo>
                  <a:lnTo>
                    <a:pt x="28030" y="10020"/>
                  </a:lnTo>
                  <a:lnTo>
                    <a:pt x="24219" y="15078"/>
                  </a:lnTo>
                  <a:lnTo>
                    <a:pt x="18229" y="20355"/>
                  </a:lnTo>
                  <a:lnTo>
                    <a:pt x="16784" y="21161"/>
                  </a:lnTo>
                  <a:lnTo>
                    <a:pt x="12397" y="24051"/>
                  </a:lnTo>
                  <a:lnTo>
                    <a:pt x="9172" y="25601"/>
                  </a:lnTo>
                  <a:lnTo>
                    <a:pt x="5046" y="30187"/>
                  </a:lnTo>
                  <a:lnTo>
                    <a:pt x="157" y="31988"/>
                  </a:lnTo>
                  <a:lnTo>
                    <a:pt x="0" y="32553"/>
                  </a:lnTo>
                  <a:lnTo>
                    <a:pt x="314" y="32857"/>
                  </a:lnTo>
                  <a:lnTo>
                    <a:pt x="764" y="33087"/>
                  </a:lnTo>
                  <a:lnTo>
                    <a:pt x="3005" y="33171"/>
                  </a:lnTo>
                  <a:lnTo>
                    <a:pt x="4764" y="31988"/>
                  </a:lnTo>
                  <a:lnTo>
                    <a:pt x="10041" y="27747"/>
                  </a:lnTo>
                  <a:lnTo>
                    <a:pt x="21214" y="20858"/>
                  </a:lnTo>
                  <a:lnTo>
                    <a:pt x="30543" y="10638"/>
                  </a:lnTo>
                  <a:lnTo>
                    <a:pt x="35475" y="6607"/>
                  </a:lnTo>
                  <a:lnTo>
                    <a:pt x="41391" y="2041"/>
                  </a:lnTo>
                  <a:lnTo>
                    <a:pt x="42689" y="1329"/>
                  </a:lnTo>
                  <a:lnTo>
                    <a:pt x="41234" y="0"/>
                  </a:lnTo>
                  <a:close/>
                </a:path>
              </a:pathLst>
            </a:custGeom>
            <a:solidFill>
              <a:srgbClr val="B2AA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8598250" y="7997107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0" y="0"/>
                  </a:moveTo>
                  <a:lnTo>
                    <a:pt x="1287" y="1287"/>
                  </a:lnTo>
                  <a:lnTo>
                    <a:pt x="2471" y="2586"/>
                  </a:lnTo>
                  <a:lnTo>
                    <a:pt x="3382" y="5758"/>
                  </a:lnTo>
                  <a:lnTo>
                    <a:pt x="4334" y="6847"/>
                  </a:lnTo>
                  <a:lnTo>
                    <a:pt x="5685" y="7434"/>
                  </a:lnTo>
                  <a:lnTo>
                    <a:pt x="4512" y="5601"/>
                  </a:lnTo>
                  <a:lnTo>
                    <a:pt x="3319" y="3800"/>
                  </a:lnTo>
                  <a:lnTo>
                    <a:pt x="2052" y="816"/>
                  </a:lnTo>
                  <a:lnTo>
                    <a:pt x="1214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AB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8624564" y="8025169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4" h="2540">
                  <a:moveTo>
                    <a:pt x="0" y="0"/>
                  </a:moveTo>
                  <a:lnTo>
                    <a:pt x="586" y="1947"/>
                  </a:lnTo>
                  <a:lnTo>
                    <a:pt x="2335" y="2062"/>
                  </a:lnTo>
                  <a:lnTo>
                    <a:pt x="3905" y="2471"/>
                  </a:lnTo>
                  <a:lnTo>
                    <a:pt x="2837" y="1287"/>
                  </a:lnTo>
                  <a:lnTo>
                    <a:pt x="1172" y="1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AA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8603951" y="800454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3009" y="2997"/>
                  </a:moveTo>
                  <a:lnTo>
                    <a:pt x="2552" y="1447"/>
                  </a:lnTo>
                  <a:lnTo>
                    <a:pt x="1181" y="812"/>
                  </a:lnTo>
                  <a:lnTo>
                    <a:pt x="0" y="0"/>
                  </a:lnTo>
                  <a:lnTo>
                    <a:pt x="457" y="1549"/>
                  </a:lnTo>
                  <a:lnTo>
                    <a:pt x="1828" y="2171"/>
                  </a:lnTo>
                  <a:lnTo>
                    <a:pt x="3009" y="2997"/>
                  </a:lnTo>
                  <a:close/>
                </a:path>
                <a:path w="6350" h="5079">
                  <a:moveTo>
                    <a:pt x="5943" y="4622"/>
                  </a:moveTo>
                  <a:lnTo>
                    <a:pt x="5270" y="3568"/>
                  </a:lnTo>
                  <a:lnTo>
                    <a:pt x="4267" y="3098"/>
                  </a:lnTo>
                  <a:lnTo>
                    <a:pt x="3035" y="2997"/>
                  </a:lnTo>
                  <a:lnTo>
                    <a:pt x="3784" y="3924"/>
                  </a:lnTo>
                  <a:lnTo>
                    <a:pt x="4787" y="4419"/>
                  </a:lnTo>
                  <a:lnTo>
                    <a:pt x="5943" y="4622"/>
                  </a:lnTo>
                  <a:close/>
                </a:path>
              </a:pathLst>
            </a:custGeom>
            <a:solidFill>
              <a:srgbClr val="B3AB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18622051" y="8023043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9" y="1088"/>
                  </a:lnTo>
                  <a:lnTo>
                    <a:pt x="879" y="1654"/>
                  </a:lnTo>
                  <a:lnTo>
                    <a:pt x="1989" y="1696"/>
                  </a:lnTo>
                  <a:lnTo>
                    <a:pt x="1486" y="942"/>
                  </a:lnTo>
                  <a:lnTo>
                    <a:pt x="816" y="3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AA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18305095" y="7992865"/>
              <a:ext cx="541655" cy="140970"/>
            </a:xfrm>
            <a:custGeom>
              <a:avLst/>
              <a:gdLst/>
              <a:ahLst/>
              <a:cxnLst/>
              <a:rect l="l" t="t" r="r" b="b"/>
              <a:pathLst>
                <a:path w="541655" h="140970">
                  <a:moveTo>
                    <a:pt x="965" y="140423"/>
                  </a:moveTo>
                  <a:lnTo>
                    <a:pt x="825" y="139839"/>
                  </a:lnTo>
                  <a:lnTo>
                    <a:pt x="673" y="139280"/>
                  </a:lnTo>
                  <a:lnTo>
                    <a:pt x="0" y="140030"/>
                  </a:lnTo>
                  <a:lnTo>
                    <a:pt x="50" y="140843"/>
                  </a:lnTo>
                  <a:lnTo>
                    <a:pt x="482" y="140703"/>
                  </a:lnTo>
                  <a:lnTo>
                    <a:pt x="965" y="140423"/>
                  </a:lnTo>
                  <a:close/>
                </a:path>
                <a:path w="541655" h="140970">
                  <a:moveTo>
                    <a:pt x="541451" y="889"/>
                  </a:moveTo>
                  <a:lnTo>
                    <a:pt x="541096" y="304"/>
                  </a:lnTo>
                  <a:lnTo>
                    <a:pt x="540918" y="0"/>
                  </a:lnTo>
                  <a:lnTo>
                    <a:pt x="540486" y="203"/>
                  </a:lnTo>
                  <a:lnTo>
                    <a:pt x="540194" y="546"/>
                  </a:lnTo>
                  <a:lnTo>
                    <a:pt x="540067" y="990"/>
                  </a:lnTo>
                  <a:lnTo>
                    <a:pt x="540385" y="1130"/>
                  </a:lnTo>
                  <a:lnTo>
                    <a:pt x="541020" y="1384"/>
                  </a:lnTo>
                  <a:lnTo>
                    <a:pt x="541274" y="1308"/>
                  </a:lnTo>
                  <a:lnTo>
                    <a:pt x="541413" y="1143"/>
                  </a:lnTo>
                  <a:lnTo>
                    <a:pt x="541451" y="889"/>
                  </a:lnTo>
                  <a:close/>
                </a:path>
              </a:pathLst>
            </a:custGeom>
            <a:solidFill>
              <a:srgbClr val="B1A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8644668" y="7920104"/>
              <a:ext cx="207645" cy="66040"/>
            </a:xfrm>
            <a:custGeom>
              <a:avLst/>
              <a:gdLst/>
              <a:ahLst/>
              <a:cxnLst/>
              <a:rect l="l" t="t" r="r" b="b"/>
              <a:pathLst>
                <a:path w="207644" h="66040">
                  <a:moveTo>
                    <a:pt x="206758" y="0"/>
                  </a:moveTo>
                  <a:lnTo>
                    <a:pt x="203365" y="1162"/>
                  </a:lnTo>
                  <a:lnTo>
                    <a:pt x="200643" y="3005"/>
                  </a:lnTo>
                  <a:lnTo>
                    <a:pt x="198370" y="8104"/>
                  </a:lnTo>
                  <a:lnTo>
                    <a:pt x="196276" y="8083"/>
                  </a:lnTo>
                  <a:lnTo>
                    <a:pt x="190046" y="10983"/>
                  </a:lnTo>
                  <a:lnTo>
                    <a:pt x="188025" y="14198"/>
                  </a:lnTo>
                  <a:lnTo>
                    <a:pt x="183764" y="15538"/>
                  </a:lnTo>
                  <a:lnTo>
                    <a:pt x="181052" y="18732"/>
                  </a:lnTo>
                  <a:lnTo>
                    <a:pt x="174109" y="21402"/>
                  </a:lnTo>
                  <a:lnTo>
                    <a:pt x="171743" y="24292"/>
                  </a:lnTo>
                  <a:lnTo>
                    <a:pt x="166644" y="26177"/>
                  </a:lnTo>
                  <a:lnTo>
                    <a:pt x="164748" y="26533"/>
                  </a:lnTo>
                  <a:lnTo>
                    <a:pt x="159618" y="28355"/>
                  </a:lnTo>
                  <a:lnTo>
                    <a:pt x="156728" y="30470"/>
                  </a:lnTo>
                  <a:lnTo>
                    <a:pt x="153408" y="35967"/>
                  </a:lnTo>
                  <a:lnTo>
                    <a:pt x="151429" y="37318"/>
                  </a:lnTo>
                  <a:lnTo>
                    <a:pt x="147964" y="38051"/>
                  </a:lnTo>
                  <a:lnTo>
                    <a:pt x="143346" y="41873"/>
                  </a:lnTo>
                  <a:lnTo>
                    <a:pt x="137629" y="43003"/>
                  </a:lnTo>
                  <a:lnTo>
                    <a:pt x="132603" y="46909"/>
                  </a:lnTo>
                  <a:lnTo>
                    <a:pt x="131859" y="47328"/>
                  </a:lnTo>
                  <a:lnTo>
                    <a:pt x="128435" y="47841"/>
                  </a:lnTo>
                  <a:lnTo>
                    <a:pt x="125901" y="48888"/>
                  </a:lnTo>
                  <a:lnTo>
                    <a:pt x="120697" y="52134"/>
                  </a:lnTo>
                  <a:lnTo>
                    <a:pt x="117190" y="52490"/>
                  </a:lnTo>
                  <a:lnTo>
                    <a:pt x="112226" y="55349"/>
                  </a:lnTo>
                  <a:lnTo>
                    <a:pt x="109808" y="54836"/>
                  </a:lnTo>
                  <a:lnTo>
                    <a:pt x="105274" y="55401"/>
                  </a:lnTo>
                  <a:lnTo>
                    <a:pt x="102363" y="57338"/>
                  </a:lnTo>
                  <a:lnTo>
                    <a:pt x="100143" y="57369"/>
                  </a:lnTo>
                  <a:lnTo>
                    <a:pt x="96384" y="56856"/>
                  </a:lnTo>
                  <a:lnTo>
                    <a:pt x="94866" y="57296"/>
                  </a:lnTo>
                  <a:lnTo>
                    <a:pt x="91274" y="59003"/>
                  </a:lnTo>
                  <a:lnTo>
                    <a:pt x="86049" y="58825"/>
                  </a:lnTo>
                  <a:lnTo>
                    <a:pt x="85222" y="58479"/>
                  </a:lnTo>
                  <a:lnTo>
                    <a:pt x="82688" y="60647"/>
                  </a:lnTo>
                  <a:lnTo>
                    <a:pt x="80238" y="59977"/>
                  </a:lnTo>
                  <a:lnTo>
                    <a:pt x="76123" y="60427"/>
                  </a:lnTo>
                  <a:lnTo>
                    <a:pt x="74238" y="60270"/>
                  </a:lnTo>
                  <a:lnTo>
                    <a:pt x="72280" y="61663"/>
                  </a:lnTo>
                  <a:lnTo>
                    <a:pt x="71652" y="61799"/>
                  </a:lnTo>
                  <a:lnTo>
                    <a:pt x="68699" y="60605"/>
                  </a:lnTo>
                  <a:lnTo>
                    <a:pt x="66102" y="61956"/>
                  </a:lnTo>
                  <a:lnTo>
                    <a:pt x="62898" y="61464"/>
                  </a:lnTo>
                  <a:lnTo>
                    <a:pt x="59516" y="63589"/>
                  </a:lnTo>
                  <a:lnTo>
                    <a:pt x="56605" y="63903"/>
                  </a:lnTo>
                  <a:lnTo>
                    <a:pt x="50940" y="61872"/>
                  </a:lnTo>
                  <a:lnTo>
                    <a:pt x="41140" y="62699"/>
                  </a:lnTo>
                  <a:lnTo>
                    <a:pt x="37611" y="61757"/>
                  </a:lnTo>
                  <a:lnTo>
                    <a:pt x="29569" y="60971"/>
                  </a:lnTo>
                  <a:lnTo>
                    <a:pt x="25496" y="58752"/>
                  </a:lnTo>
                  <a:lnTo>
                    <a:pt x="19423" y="59286"/>
                  </a:lnTo>
                  <a:lnTo>
                    <a:pt x="15004" y="55422"/>
                  </a:lnTo>
                  <a:lnTo>
                    <a:pt x="12104" y="54480"/>
                  </a:lnTo>
                  <a:lnTo>
                    <a:pt x="3361" y="50836"/>
                  </a:lnTo>
                  <a:lnTo>
                    <a:pt x="523" y="49181"/>
                  </a:lnTo>
                  <a:lnTo>
                    <a:pt x="0" y="50490"/>
                  </a:lnTo>
                  <a:lnTo>
                    <a:pt x="1130" y="50616"/>
                  </a:lnTo>
                  <a:lnTo>
                    <a:pt x="6198" y="54218"/>
                  </a:lnTo>
                  <a:lnTo>
                    <a:pt x="13434" y="57422"/>
                  </a:lnTo>
                  <a:lnTo>
                    <a:pt x="15622" y="58595"/>
                  </a:lnTo>
                  <a:lnTo>
                    <a:pt x="19057" y="61013"/>
                  </a:lnTo>
                  <a:lnTo>
                    <a:pt x="20491" y="61631"/>
                  </a:lnTo>
                  <a:lnTo>
                    <a:pt x="23035" y="60898"/>
                  </a:lnTo>
                  <a:lnTo>
                    <a:pt x="23915" y="60846"/>
                  </a:lnTo>
                  <a:lnTo>
                    <a:pt x="28166" y="62783"/>
                  </a:lnTo>
                  <a:lnTo>
                    <a:pt x="31946" y="63254"/>
                  </a:lnTo>
                  <a:lnTo>
                    <a:pt x="39066" y="64877"/>
                  </a:lnTo>
                  <a:lnTo>
                    <a:pt x="42920" y="65107"/>
                  </a:lnTo>
                  <a:lnTo>
                    <a:pt x="48302" y="64039"/>
                  </a:lnTo>
                  <a:lnTo>
                    <a:pt x="49988" y="63924"/>
                  </a:lnTo>
                  <a:lnTo>
                    <a:pt x="52249" y="64479"/>
                  </a:lnTo>
                  <a:lnTo>
                    <a:pt x="53349" y="65055"/>
                  </a:lnTo>
                  <a:lnTo>
                    <a:pt x="54584" y="64825"/>
                  </a:lnTo>
                  <a:lnTo>
                    <a:pt x="56396" y="65160"/>
                  </a:lnTo>
                  <a:lnTo>
                    <a:pt x="57966" y="65694"/>
                  </a:lnTo>
                  <a:lnTo>
                    <a:pt x="59485" y="65568"/>
                  </a:lnTo>
                  <a:lnTo>
                    <a:pt x="61558" y="64458"/>
                  </a:lnTo>
                  <a:lnTo>
                    <a:pt x="64469" y="64647"/>
                  </a:lnTo>
                  <a:lnTo>
                    <a:pt x="67223" y="62940"/>
                  </a:lnTo>
                  <a:lnTo>
                    <a:pt x="71400" y="63945"/>
                  </a:lnTo>
                  <a:lnTo>
                    <a:pt x="75442" y="62113"/>
                  </a:lnTo>
                  <a:lnTo>
                    <a:pt x="79170" y="62008"/>
                  </a:lnTo>
                  <a:lnTo>
                    <a:pt x="83306" y="61474"/>
                  </a:lnTo>
                  <a:lnTo>
                    <a:pt x="84908" y="60773"/>
                  </a:lnTo>
                  <a:lnTo>
                    <a:pt x="88698" y="61537"/>
                  </a:lnTo>
                  <a:lnTo>
                    <a:pt x="91484" y="61108"/>
                  </a:lnTo>
                  <a:lnTo>
                    <a:pt x="94845" y="58856"/>
                  </a:lnTo>
                  <a:lnTo>
                    <a:pt x="99682" y="59338"/>
                  </a:lnTo>
                  <a:lnTo>
                    <a:pt x="102394" y="58804"/>
                  </a:lnTo>
                  <a:lnTo>
                    <a:pt x="106237" y="56542"/>
                  </a:lnTo>
                  <a:lnTo>
                    <a:pt x="107766" y="56322"/>
                  </a:lnTo>
                  <a:lnTo>
                    <a:pt x="111933" y="56783"/>
                  </a:lnTo>
                  <a:lnTo>
                    <a:pt x="114342" y="55924"/>
                  </a:lnTo>
                  <a:lnTo>
                    <a:pt x="117902" y="54186"/>
                  </a:lnTo>
                  <a:lnTo>
                    <a:pt x="119190" y="54008"/>
                  </a:lnTo>
                  <a:lnTo>
                    <a:pt x="121127" y="53338"/>
                  </a:lnTo>
                  <a:lnTo>
                    <a:pt x="121420" y="53097"/>
                  </a:lnTo>
                  <a:lnTo>
                    <a:pt x="121629" y="52459"/>
                  </a:lnTo>
                  <a:lnTo>
                    <a:pt x="122069" y="52124"/>
                  </a:lnTo>
                  <a:lnTo>
                    <a:pt x="122739" y="52061"/>
                  </a:lnTo>
                  <a:lnTo>
                    <a:pt x="123263" y="51642"/>
                  </a:lnTo>
                  <a:lnTo>
                    <a:pt x="126865" y="51317"/>
                  </a:lnTo>
                  <a:lnTo>
                    <a:pt x="134938" y="47726"/>
                  </a:lnTo>
                  <a:lnTo>
                    <a:pt x="136299" y="46396"/>
                  </a:lnTo>
                  <a:lnTo>
                    <a:pt x="138006" y="45757"/>
                  </a:lnTo>
                  <a:lnTo>
                    <a:pt x="139754" y="44281"/>
                  </a:lnTo>
                  <a:lnTo>
                    <a:pt x="142749" y="44302"/>
                  </a:lnTo>
                  <a:lnTo>
                    <a:pt x="144875" y="42658"/>
                  </a:lnTo>
                  <a:lnTo>
                    <a:pt x="147252" y="39946"/>
                  </a:lnTo>
                  <a:lnTo>
                    <a:pt x="148079" y="39894"/>
                  </a:lnTo>
                  <a:lnTo>
                    <a:pt x="148634" y="39360"/>
                  </a:lnTo>
                  <a:lnTo>
                    <a:pt x="151230" y="38993"/>
                  </a:lnTo>
                  <a:lnTo>
                    <a:pt x="153387" y="37726"/>
                  </a:lnTo>
                  <a:lnTo>
                    <a:pt x="155335" y="36051"/>
                  </a:lnTo>
                  <a:lnTo>
                    <a:pt x="155963" y="34072"/>
                  </a:lnTo>
                  <a:lnTo>
                    <a:pt x="158089" y="33726"/>
                  </a:lnTo>
                  <a:lnTo>
                    <a:pt x="159324" y="32386"/>
                  </a:lnTo>
                  <a:lnTo>
                    <a:pt x="159712" y="32156"/>
                  </a:lnTo>
                  <a:lnTo>
                    <a:pt x="162099" y="28763"/>
                  </a:lnTo>
                  <a:lnTo>
                    <a:pt x="166183" y="28784"/>
                  </a:lnTo>
                  <a:lnTo>
                    <a:pt x="171921" y="26459"/>
                  </a:lnTo>
                  <a:lnTo>
                    <a:pt x="179083" y="20282"/>
                  </a:lnTo>
                  <a:lnTo>
                    <a:pt x="183962" y="19025"/>
                  </a:lnTo>
                  <a:lnTo>
                    <a:pt x="185858" y="17036"/>
                  </a:lnTo>
                  <a:lnTo>
                    <a:pt x="188811" y="16156"/>
                  </a:lnTo>
                  <a:lnTo>
                    <a:pt x="189460" y="15444"/>
                  </a:lnTo>
                  <a:lnTo>
                    <a:pt x="191648" y="11716"/>
                  </a:lnTo>
                  <a:lnTo>
                    <a:pt x="195491" y="10292"/>
                  </a:lnTo>
                  <a:lnTo>
                    <a:pt x="199072" y="8481"/>
                  </a:lnTo>
                  <a:lnTo>
                    <a:pt x="199564" y="7319"/>
                  </a:lnTo>
                  <a:lnTo>
                    <a:pt x="200810" y="7099"/>
                  </a:lnTo>
                  <a:lnTo>
                    <a:pt x="201700" y="6418"/>
                  </a:lnTo>
                  <a:lnTo>
                    <a:pt x="202004" y="5224"/>
                  </a:lnTo>
                  <a:lnTo>
                    <a:pt x="203019" y="4628"/>
                  </a:lnTo>
                  <a:lnTo>
                    <a:pt x="204213" y="3371"/>
                  </a:lnTo>
                  <a:lnTo>
                    <a:pt x="204925" y="2157"/>
                  </a:lnTo>
                  <a:lnTo>
                    <a:pt x="206475" y="2649"/>
                  </a:lnTo>
                  <a:lnTo>
                    <a:pt x="207365" y="1800"/>
                  </a:lnTo>
                  <a:lnTo>
                    <a:pt x="206831" y="921"/>
                  </a:lnTo>
                  <a:lnTo>
                    <a:pt x="207072" y="586"/>
                  </a:lnTo>
                  <a:lnTo>
                    <a:pt x="207051" y="282"/>
                  </a:lnTo>
                  <a:lnTo>
                    <a:pt x="206758" y="0"/>
                  </a:lnTo>
                  <a:close/>
                </a:path>
              </a:pathLst>
            </a:custGeom>
            <a:solidFill>
              <a:srgbClr val="CCC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8261064" y="7928171"/>
              <a:ext cx="229870" cy="152400"/>
            </a:xfrm>
            <a:custGeom>
              <a:avLst/>
              <a:gdLst/>
              <a:ahLst/>
              <a:cxnLst/>
              <a:rect l="l" t="t" r="r" b="b"/>
              <a:pathLst>
                <a:path w="229869" h="152400">
                  <a:moveTo>
                    <a:pt x="139547" y="88544"/>
                  </a:moveTo>
                  <a:lnTo>
                    <a:pt x="138785" y="87833"/>
                  </a:lnTo>
                  <a:lnTo>
                    <a:pt x="135737" y="89230"/>
                  </a:lnTo>
                  <a:lnTo>
                    <a:pt x="133045" y="89712"/>
                  </a:lnTo>
                  <a:lnTo>
                    <a:pt x="130467" y="92976"/>
                  </a:lnTo>
                  <a:lnTo>
                    <a:pt x="126707" y="94056"/>
                  </a:lnTo>
                  <a:lnTo>
                    <a:pt x="122174" y="98666"/>
                  </a:lnTo>
                  <a:lnTo>
                    <a:pt x="119329" y="99453"/>
                  </a:lnTo>
                  <a:lnTo>
                    <a:pt x="114719" y="104114"/>
                  </a:lnTo>
                  <a:lnTo>
                    <a:pt x="110782" y="104902"/>
                  </a:lnTo>
                  <a:lnTo>
                    <a:pt x="106718" y="109385"/>
                  </a:lnTo>
                  <a:lnTo>
                    <a:pt x="104000" y="108940"/>
                  </a:lnTo>
                  <a:lnTo>
                    <a:pt x="99504" y="110578"/>
                  </a:lnTo>
                  <a:lnTo>
                    <a:pt x="98564" y="112725"/>
                  </a:lnTo>
                  <a:lnTo>
                    <a:pt x="94742" y="114985"/>
                  </a:lnTo>
                  <a:lnTo>
                    <a:pt x="92837" y="117081"/>
                  </a:lnTo>
                  <a:lnTo>
                    <a:pt x="89090" y="119253"/>
                  </a:lnTo>
                  <a:lnTo>
                    <a:pt x="87617" y="120561"/>
                  </a:lnTo>
                  <a:lnTo>
                    <a:pt x="84010" y="119824"/>
                  </a:lnTo>
                  <a:lnTo>
                    <a:pt x="83007" y="121678"/>
                  </a:lnTo>
                  <a:lnTo>
                    <a:pt x="81140" y="122237"/>
                  </a:lnTo>
                  <a:lnTo>
                    <a:pt x="80784" y="122885"/>
                  </a:lnTo>
                  <a:lnTo>
                    <a:pt x="77546" y="122720"/>
                  </a:lnTo>
                  <a:lnTo>
                    <a:pt x="75603" y="124764"/>
                  </a:lnTo>
                  <a:lnTo>
                    <a:pt x="69723" y="127342"/>
                  </a:lnTo>
                  <a:lnTo>
                    <a:pt x="66408" y="129171"/>
                  </a:lnTo>
                  <a:lnTo>
                    <a:pt x="62242" y="131813"/>
                  </a:lnTo>
                  <a:lnTo>
                    <a:pt x="56946" y="132930"/>
                  </a:lnTo>
                  <a:lnTo>
                    <a:pt x="54127" y="134683"/>
                  </a:lnTo>
                  <a:lnTo>
                    <a:pt x="49517" y="136296"/>
                  </a:lnTo>
                  <a:lnTo>
                    <a:pt x="47980" y="135915"/>
                  </a:lnTo>
                  <a:lnTo>
                    <a:pt x="44615" y="137198"/>
                  </a:lnTo>
                  <a:lnTo>
                    <a:pt x="43027" y="138480"/>
                  </a:lnTo>
                  <a:lnTo>
                    <a:pt x="37414" y="139776"/>
                  </a:lnTo>
                  <a:lnTo>
                    <a:pt x="27736" y="143306"/>
                  </a:lnTo>
                  <a:lnTo>
                    <a:pt x="24828" y="142963"/>
                  </a:lnTo>
                  <a:lnTo>
                    <a:pt x="23380" y="143281"/>
                  </a:lnTo>
                  <a:lnTo>
                    <a:pt x="19824" y="146100"/>
                  </a:lnTo>
                  <a:lnTo>
                    <a:pt x="17348" y="147269"/>
                  </a:lnTo>
                  <a:lnTo>
                    <a:pt x="14033" y="146316"/>
                  </a:lnTo>
                  <a:lnTo>
                    <a:pt x="13258" y="146621"/>
                  </a:lnTo>
                  <a:lnTo>
                    <a:pt x="10756" y="148615"/>
                  </a:lnTo>
                  <a:lnTo>
                    <a:pt x="7594" y="148209"/>
                  </a:lnTo>
                  <a:lnTo>
                    <a:pt x="3035" y="149402"/>
                  </a:lnTo>
                  <a:lnTo>
                    <a:pt x="0" y="151180"/>
                  </a:lnTo>
                  <a:lnTo>
                    <a:pt x="546" y="151815"/>
                  </a:lnTo>
                  <a:lnTo>
                    <a:pt x="1079" y="151384"/>
                  </a:lnTo>
                  <a:lnTo>
                    <a:pt x="4584" y="150139"/>
                  </a:lnTo>
                  <a:lnTo>
                    <a:pt x="7467" y="148805"/>
                  </a:lnTo>
                  <a:lnTo>
                    <a:pt x="11468" y="149453"/>
                  </a:lnTo>
                  <a:lnTo>
                    <a:pt x="13462" y="147358"/>
                  </a:lnTo>
                  <a:lnTo>
                    <a:pt x="15875" y="148183"/>
                  </a:lnTo>
                  <a:lnTo>
                    <a:pt x="19659" y="147726"/>
                  </a:lnTo>
                  <a:lnTo>
                    <a:pt x="20955" y="146977"/>
                  </a:lnTo>
                  <a:lnTo>
                    <a:pt x="23215" y="144360"/>
                  </a:lnTo>
                  <a:lnTo>
                    <a:pt x="24638" y="143764"/>
                  </a:lnTo>
                  <a:lnTo>
                    <a:pt x="29337" y="145034"/>
                  </a:lnTo>
                  <a:lnTo>
                    <a:pt x="31445" y="143154"/>
                  </a:lnTo>
                  <a:lnTo>
                    <a:pt x="36004" y="141173"/>
                  </a:lnTo>
                  <a:lnTo>
                    <a:pt x="38163" y="139992"/>
                  </a:lnTo>
                  <a:lnTo>
                    <a:pt x="40919" y="140017"/>
                  </a:lnTo>
                  <a:lnTo>
                    <a:pt x="45732" y="137388"/>
                  </a:lnTo>
                  <a:lnTo>
                    <a:pt x="50800" y="137248"/>
                  </a:lnTo>
                  <a:lnTo>
                    <a:pt x="61633" y="133261"/>
                  </a:lnTo>
                  <a:lnTo>
                    <a:pt x="66014" y="130314"/>
                  </a:lnTo>
                  <a:lnTo>
                    <a:pt x="71780" y="128397"/>
                  </a:lnTo>
                  <a:lnTo>
                    <a:pt x="76758" y="124993"/>
                  </a:lnTo>
                  <a:lnTo>
                    <a:pt x="81584" y="124002"/>
                  </a:lnTo>
                  <a:lnTo>
                    <a:pt x="85204" y="121729"/>
                  </a:lnTo>
                  <a:lnTo>
                    <a:pt x="91046" y="120319"/>
                  </a:lnTo>
                  <a:lnTo>
                    <a:pt x="92583" y="119100"/>
                  </a:lnTo>
                  <a:lnTo>
                    <a:pt x="94919" y="115773"/>
                  </a:lnTo>
                  <a:lnTo>
                    <a:pt x="96862" y="115290"/>
                  </a:lnTo>
                  <a:lnTo>
                    <a:pt x="101422" y="113563"/>
                  </a:lnTo>
                  <a:lnTo>
                    <a:pt x="102450" y="110172"/>
                  </a:lnTo>
                  <a:lnTo>
                    <a:pt x="104076" y="109626"/>
                  </a:lnTo>
                  <a:lnTo>
                    <a:pt x="106718" y="111201"/>
                  </a:lnTo>
                  <a:lnTo>
                    <a:pt x="110363" y="107594"/>
                  </a:lnTo>
                  <a:lnTo>
                    <a:pt x="119024" y="101892"/>
                  </a:lnTo>
                  <a:lnTo>
                    <a:pt x="122504" y="100482"/>
                  </a:lnTo>
                  <a:lnTo>
                    <a:pt x="127444" y="95097"/>
                  </a:lnTo>
                  <a:lnTo>
                    <a:pt x="130886" y="93599"/>
                  </a:lnTo>
                  <a:lnTo>
                    <a:pt x="134975" y="89903"/>
                  </a:lnTo>
                  <a:lnTo>
                    <a:pt x="136931" y="89928"/>
                  </a:lnTo>
                  <a:lnTo>
                    <a:pt x="138785" y="88569"/>
                  </a:lnTo>
                  <a:lnTo>
                    <a:pt x="139547" y="88544"/>
                  </a:lnTo>
                  <a:close/>
                </a:path>
                <a:path w="229869" h="152400">
                  <a:moveTo>
                    <a:pt x="144487" y="83997"/>
                  </a:moveTo>
                  <a:lnTo>
                    <a:pt x="142265" y="85204"/>
                  </a:lnTo>
                  <a:lnTo>
                    <a:pt x="140093" y="86791"/>
                  </a:lnTo>
                  <a:lnTo>
                    <a:pt x="141757" y="87223"/>
                  </a:lnTo>
                  <a:lnTo>
                    <a:pt x="143052" y="86093"/>
                  </a:lnTo>
                  <a:lnTo>
                    <a:pt x="144487" y="83997"/>
                  </a:lnTo>
                  <a:close/>
                </a:path>
                <a:path w="229869" h="152400">
                  <a:moveTo>
                    <a:pt x="144830" y="83477"/>
                  </a:moveTo>
                  <a:lnTo>
                    <a:pt x="144487" y="83997"/>
                  </a:lnTo>
                  <a:lnTo>
                    <a:pt x="144703" y="83870"/>
                  </a:lnTo>
                  <a:lnTo>
                    <a:pt x="144830" y="83477"/>
                  </a:lnTo>
                  <a:close/>
                </a:path>
                <a:path w="229869" h="152400">
                  <a:moveTo>
                    <a:pt x="172453" y="59258"/>
                  </a:moveTo>
                  <a:lnTo>
                    <a:pt x="167347" y="60845"/>
                  </a:lnTo>
                  <a:lnTo>
                    <a:pt x="163766" y="65887"/>
                  </a:lnTo>
                  <a:lnTo>
                    <a:pt x="160794" y="67068"/>
                  </a:lnTo>
                  <a:lnTo>
                    <a:pt x="159397" y="67983"/>
                  </a:lnTo>
                  <a:lnTo>
                    <a:pt x="154711" y="73456"/>
                  </a:lnTo>
                  <a:lnTo>
                    <a:pt x="150634" y="77089"/>
                  </a:lnTo>
                  <a:lnTo>
                    <a:pt x="146050" y="80619"/>
                  </a:lnTo>
                  <a:lnTo>
                    <a:pt x="145732" y="80810"/>
                  </a:lnTo>
                  <a:lnTo>
                    <a:pt x="144830" y="83477"/>
                  </a:lnTo>
                  <a:lnTo>
                    <a:pt x="145275" y="82842"/>
                  </a:lnTo>
                  <a:lnTo>
                    <a:pt x="147231" y="81343"/>
                  </a:lnTo>
                  <a:lnTo>
                    <a:pt x="151599" y="78486"/>
                  </a:lnTo>
                  <a:lnTo>
                    <a:pt x="153162" y="76238"/>
                  </a:lnTo>
                  <a:lnTo>
                    <a:pt x="157530" y="71793"/>
                  </a:lnTo>
                  <a:lnTo>
                    <a:pt x="159740" y="68935"/>
                  </a:lnTo>
                  <a:lnTo>
                    <a:pt x="166458" y="65976"/>
                  </a:lnTo>
                  <a:lnTo>
                    <a:pt x="168338" y="62763"/>
                  </a:lnTo>
                  <a:lnTo>
                    <a:pt x="172453" y="59258"/>
                  </a:lnTo>
                  <a:close/>
                </a:path>
                <a:path w="229869" h="152400">
                  <a:moveTo>
                    <a:pt x="173558" y="58318"/>
                  </a:moveTo>
                  <a:lnTo>
                    <a:pt x="172453" y="59258"/>
                  </a:lnTo>
                  <a:lnTo>
                    <a:pt x="173101" y="59055"/>
                  </a:lnTo>
                  <a:lnTo>
                    <a:pt x="173558" y="58318"/>
                  </a:lnTo>
                  <a:close/>
                </a:path>
                <a:path w="229869" h="152400">
                  <a:moveTo>
                    <a:pt x="229260" y="0"/>
                  </a:moveTo>
                  <a:lnTo>
                    <a:pt x="228981" y="114"/>
                  </a:lnTo>
                  <a:lnTo>
                    <a:pt x="228549" y="139"/>
                  </a:lnTo>
                  <a:lnTo>
                    <a:pt x="226631" y="3733"/>
                  </a:lnTo>
                  <a:lnTo>
                    <a:pt x="223393" y="5626"/>
                  </a:lnTo>
                  <a:lnTo>
                    <a:pt x="219468" y="8686"/>
                  </a:lnTo>
                  <a:lnTo>
                    <a:pt x="218579" y="9588"/>
                  </a:lnTo>
                  <a:lnTo>
                    <a:pt x="216712" y="13220"/>
                  </a:lnTo>
                  <a:lnTo>
                    <a:pt x="214363" y="14668"/>
                  </a:lnTo>
                  <a:lnTo>
                    <a:pt x="209994" y="19011"/>
                  </a:lnTo>
                  <a:lnTo>
                    <a:pt x="207848" y="21831"/>
                  </a:lnTo>
                  <a:lnTo>
                    <a:pt x="203898" y="25692"/>
                  </a:lnTo>
                  <a:lnTo>
                    <a:pt x="202869" y="27406"/>
                  </a:lnTo>
                  <a:lnTo>
                    <a:pt x="199453" y="28879"/>
                  </a:lnTo>
                  <a:lnTo>
                    <a:pt x="198983" y="30594"/>
                  </a:lnTo>
                  <a:lnTo>
                    <a:pt x="196443" y="34086"/>
                  </a:lnTo>
                  <a:lnTo>
                    <a:pt x="194652" y="36068"/>
                  </a:lnTo>
                  <a:lnTo>
                    <a:pt x="191020" y="37617"/>
                  </a:lnTo>
                  <a:lnTo>
                    <a:pt x="190182" y="38303"/>
                  </a:lnTo>
                  <a:lnTo>
                    <a:pt x="187566" y="42011"/>
                  </a:lnTo>
                  <a:lnTo>
                    <a:pt x="184645" y="44018"/>
                  </a:lnTo>
                  <a:lnTo>
                    <a:pt x="181559" y="50292"/>
                  </a:lnTo>
                  <a:lnTo>
                    <a:pt x="177850" y="51371"/>
                  </a:lnTo>
                  <a:lnTo>
                    <a:pt x="173558" y="58318"/>
                  </a:lnTo>
                  <a:lnTo>
                    <a:pt x="174828" y="57238"/>
                  </a:lnTo>
                  <a:lnTo>
                    <a:pt x="178155" y="53314"/>
                  </a:lnTo>
                  <a:lnTo>
                    <a:pt x="184988" y="47764"/>
                  </a:lnTo>
                  <a:lnTo>
                    <a:pt x="186893" y="44881"/>
                  </a:lnTo>
                  <a:lnTo>
                    <a:pt x="189217" y="40919"/>
                  </a:lnTo>
                  <a:lnTo>
                    <a:pt x="189903" y="40106"/>
                  </a:lnTo>
                  <a:lnTo>
                    <a:pt x="194284" y="38900"/>
                  </a:lnTo>
                  <a:lnTo>
                    <a:pt x="196227" y="36068"/>
                  </a:lnTo>
                  <a:lnTo>
                    <a:pt x="198882" y="32334"/>
                  </a:lnTo>
                  <a:lnTo>
                    <a:pt x="201015" y="30187"/>
                  </a:lnTo>
                  <a:lnTo>
                    <a:pt x="204317" y="26936"/>
                  </a:lnTo>
                  <a:lnTo>
                    <a:pt x="207772" y="23837"/>
                  </a:lnTo>
                  <a:lnTo>
                    <a:pt x="211162" y="19011"/>
                  </a:lnTo>
                  <a:lnTo>
                    <a:pt x="212013" y="18046"/>
                  </a:lnTo>
                  <a:lnTo>
                    <a:pt x="216382" y="15138"/>
                  </a:lnTo>
                  <a:lnTo>
                    <a:pt x="218236" y="11430"/>
                  </a:lnTo>
                  <a:lnTo>
                    <a:pt x="222732" y="7772"/>
                  </a:lnTo>
                  <a:lnTo>
                    <a:pt x="223901" y="6350"/>
                  </a:lnTo>
                  <a:lnTo>
                    <a:pt x="227444" y="4127"/>
                  </a:lnTo>
                  <a:lnTo>
                    <a:pt x="228384" y="2070"/>
                  </a:lnTo>
                  <a:lnTo>
                    <a:pt x="229260" y="0"/>
                  </a:lnTo>
                  <a:close/>
                </a:path>
              </a:pathLst>
            </a:custGeom>
            <a:solidFill>
              <a:srgbClr val="CB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8597258" y="7937360"/>
              <a:ext cx="47625" cy="33655"/>
            </a:xfrm>
            <a:custGeom>
              <a:avLst/>
              <a:gdLst/>
              <a:ahLst/>
              <a:cxnLst/>
              <a:rect l="l" t="t" r="r" b="b"/>
              <a:pathLst>
                <a:path w="47625" h="33654">
                  <a:moveTo>
                    <a:pt x="45571" y="31674"/>
                  </a:moveTo>
                  <a:lnTo>
                    <a:pt x="44834" y="31674"/>
                  </a:lnTo>
                  <a:lnTo>
                    <a:pt x="46321" y="33318"/>
                  </a:lnTo>
                  <a:lnTo>
                    <a:pt x="46958" y="31747"/>
                  </a:lnTo>
                  <a:lnTo>
                    <a:pt x="45829" y="31747"/>
                  </a:lnTo>
                  <a:lnTo>
                    <a:pt x="45571" y="31674"/>
                  </a:lnTo>
                  <a:close/>
                </a:path>
                <a:path w="47625" h="33654">
                  <a:moveTo>
                    <a:pt x="35449" y="26711"/>
                  </a:moveTo>
                  <a:lnTo>
                    <a:pt x="33379" y="26711"/>
                  </a:lnTo>
                  <a:lnTo>
                    <a:pt x="33693" y="27025"/>
                  </a:lnTo>
                  <a:lnTo>
                    <a:pt x="34195" y="27444"/>
                  </a:lnTo>
                  <a:lnTo>
                    <a:pt x="34939" y="27789"/>
                  </a:lnTo>
                  <a:lnTo>
                    <a:pt x="35766" y="27967"/>
                  </a:lnTo>
                  <a:lnTo>
                    <a:pt x="36436" y="28491"/>
                  </a:lnTo>
                  <a:lnTo>
                    <a:pt x="38310" y="29213"/>
                  </a:lnTo>
                  <a:lnTo>
                    <a:pt x="39996" y="30344"/>
                  </a:lnTo>
                  <a:lnTo>
                    <a:pt x="41891" y="31014"/>
                  </a:lnTo>
                  <a:lnTo>
                    <a:pt x="42300" y="31821"/>
                  </a:lnTo>
                  <a:lnTo>
                    <a:pt x="43148" y="31925"/>
                  </a:lnTo>
                  <a:lnTo>
                    <a:pt x="43850" y="32250"/>
                  </a:lnTo>
                  <a:lnTo>
                    <a:pt x="44834" y="31674"/>
                  </a:lnTo>
                  <a:lnTo>
                    <a:pt x="45571" y="31674"/>
                  </a:lnTo>
                  <a:lnTo>
                    <a:pt x="44760" y="31444"/>
                  </a:lnTo>
                  <a:lnTo>
                    <a:pt x="40803" y="28522"/>
                  </a:lnTo>
                  <a:lnTo>
                    <a:pt x="37085" y="27716"/>
                  </a:lnTo>
                  <a:lnTo>
                    <a:pt x="35449" y="26711"/>
                  </a:lnTo>
                  <a:close/>
                </a:path>
                <a:path w="47625" h="33654">
                  <a:moveTo>
                    <a:pt x="47043" y="31538"/>
                  </a:moveTo>
                  <a:lnTo>
                    <a:pt x="45829" y="31747"/>
                  </a:lnTo>
                  <a:lnTo>
                    <a:pt x="46958" y="31747"/>
                  </a:lnTo>
                  <a:lnTo>
                    <a:pt x="47043" y="31538"/>
                  </a:lnTo>
                  <a:close/>
                </a:path>
                <a:path w="47625" h="33654">
                  <a:moveTo>
                    <a:pt x="27888" y="22929"/>
                  </a:moveTo>
                  <a:lnTo>
                    <a:pt x="27871" y="23768"/>
                  </a:lnTo>
                  <a:lnTo>
                    <a:pt x="28468" y="24177"/>
                  </a:lnTo>
                  <a:lnTo>
                    <a:pt x="28709" y="24931"/>
                  </a:lnTo>
                  <a:lnTo>
                    <a:pt x="29358" y="25297"/>
                  </a:lnTo>
                  <a:lnTo>
                    <a:pt x="30510" y="25559"/>
                  </a:lnTo>
                  <a:lnTo>
                    <a:pt x="31693" y="25768"/>
                  </a:lnTo>
                  <a:lnTo>
                    <a:pt x="32595" y="26711"/>
                  </a:lnTo>
                  <a:lnTo>
                    <a:pt x="32907" y="26910"/>
                  </a:lnTo>
                  <a:lnTo>
                    <a:pt x="33379" y="26711"/>
                  </a:lnTo>
                  <a:lnTo>
                    <a:pt x="35449" y="26711"/>
                  </a:lnTo>
                  <a:lnTo>
                    <a:pt x="31222" y="24114"/>
                  </a:lnTo>
                  <a:lnTo>
                    <a:pt x="27902" y="22952"/>
                  </a:lnTo>
                  <a:close/>
                </a:path>
                <a:path w="47625" h="33654">
                  <a:moveTo>
                    <a:pt x="27751" y="22718"/>
                  </a:moveTo>
                  <a:lnTo>
                    <a:pt x="27888" y="22929"/>
                  </a:lnTo>
                  <a:lnTo>
                    <a:pt x="27892" y="22732"/>
                  </a:lnTo>
                  <a:lnTo>
                    <a:pt x="27751" y="22718"/>
                  </a:lnTo>
                  <a:close/>
                </a:path>
                <a:path w="47625" h="33654">
                  <a:moveTo>
                    <a:pt x="1348" y="0"/>
                  </a:moveTo>
                  <a:lnTo>
                    <a:pt x="29" y="0"/>
                  </a:lnTo>
                  <a:lnTo>
                    <a:pt x="0" y="1078"/>
                  </a:lnTo>
                  <a:lnTo>
                    <a:pt x="301" y="1717"/>
                  </a:lnTo>
                  <a:lnTo>
                    <a:pt x="1128" y="2230"/>
                  </a:lnTo>
                  <a:lnTo>
                    <a:pt x="2154" y="2366"/>
                  </a:lnTo>
                  <a:lnTo>
                    <a:pt x="2825" y="2931"/>
                  </a:lnTo>
                  <a:lnTo>
                    <a:pt x="3118" y="3926"/>
                  </a:lnTo>
                  <a:lnTo>
                    <a:pt x="4961" y="5057"/>
                  </a:lnTo>
                  <a:lnTo>
                    <a:pt x="5966" y="7046"/>
                  </a:lnTo>
                  <a:lnTo>
                    <a:pt x="10573" y="10198"/>
                  </a:lnTo>
                  <a:lnTo>
                    <a:pt x="13233" y="12345"/>
                  </a:lnTo>
                  <a:lnTo>
                    <a:pt x="16761" y="14826"/>
                  </a:lnTo>
                  <a:lnTo>
                    <a:pt x="17463" y="15444"/>
                  </a:lnTo>
                  <a:lnTo>
                    <a:pt x="17997" y="16198"/>
                  </a:lnTo>
                  <a:lnTo>
                    <a:pt x="21044" y="17779"/>
                  </a:lnTo>
                  <a:lnTo>
                    <a:pt x="23672" y="19936"/>
                  </a:lnTo>
                  <a:lnTo>
                    <a:pt x="26342" y="22041"/>
                  </a:lnTo>
                  <a:lnTo>
                    <a:pt x="26845" y="22627"/>
                  </a:lnTo>
                  <a:lnTo>
                    <a:pt x="27751" y="22718"/>
                  </a:lnTo>
                  <a:lnTo>
                    <a:pt x="24845" y="18240"/>
                  </a:lnTo>
                  <a:lnTo>
                    <a:pt x="22855" y="17392"/>
                  </a:lnTo>
                  <a:lnTo>
                    <a:pt x="18301" y="14753"/>
                  </a:lnTo>
                  <a:lnTo>
                    <a:pt x="15798" y="12743"/>
                  </a:lnTo>
                  <a:lnTo>
                    <a:pt x="11809" y="9025"/>
                  </a:lnTo>
                  <a:lnTo>
                    <a:pt x="9631" y="8198"/>
                  </a:lnTo>
                  <a:lnTo>
                    <a:pt x="6343" y="4984"/>
                  </a:lnTo>
                  <a:lnTo>
                    <a:pt x="4626" y="3361"/>
                  </a:lnTo>
                  <a:lnTo>
                    <a:pt x="2018" y="1078"/>
                  </a:lnTo>
                  <a:lnTo>
                    <a:pt x="1348" y="0"/>
                  </a:lnTo>
                  <a:close/>
                </a:path>
              </a:pathLst>
            </a:custGeom>
            <a:solidFill>
              <a:srgbClr val="CCC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8799647" y="7928407"/>
              <a:ext cx="44450" cy="27940"/>
            </a:xfrm>
            <a:custGeom>
              <a:avLst/>
              <a:gdLst/>
              <a:ahLst/>
              <a:cxnLst/>
              <a:rect l="l" t="t" r="r" b="b"/>
              <a:pathLst>
                <a:path w="44450" h="27940">
                  <a:moveTo>
                    <a:pt x="41380" y="0"/>
                  </a:moveTo>
                  <a:lnTo>
                    <a:pt x="39621" y="1978"/>
                  </a:lnTo>
                  <a:lnTo>
                    <a:pt x="34690" y="4743"/>
                  </a:lnTo>
                  <a:lnTo>
                    <a:pt x="34051" y="7151"/>
                  </a:lnTo>
                  <a:lnTo>
                    <a:pt x="33056" y="7539"/>
                  </a:lnTo>
                  <a:lnTo>
                    <a:pt x="28920" y="9727"/>
                  </a:lnTo>
                  <a:lnTo>
                    <a:pt x="25182" y="11025"/>
                  </a:lnTo>
                  <a:lnTo>
                    <a:pt x="20407" y="14376"/>
                  </a:lnTo>
                  <a:lnTo>
                    <a:pt x="18910" y="15570"/>
                  </a:lnTo>
                  <a:lnTo>
                    <a:pt x="16062" y="18428"/>
                  </a:lnTo>
                  <a:lnTo>
                    <a:pt x="13989" y="18543"/>
                  </a:lnTo>
                  <a:lnTo>
                    <a:pt x="10816" y="19852"/>
                  </a:lnTo>
                  <a:lnTo>
                    <a:pt x="9402" y="20941"/>
                  </a:lnTo>
                  <a:lnTo>
                    <a:pt x="7381" y="20240"/>
                  </a:lnTo>
                  <a:lnTo>
                    <a:pt x="6732" y="20669"/>
                  </a:lnTo>
                  <a:lnTo>
                    <a:pt x="5266" y="23255"/>
                  </a:lnTo>
                  <a:lnTo>
                    <a:pt x="0" y="25988"/>
                  </a:lnTo>
                  <a:lnTo>
                    <a:pt x="293" y="26920"/>
                  </a:lnTo>
                  <a:lnTo>
                    <a:pt x="324" y="27737"/>
                  </a:lnTo>
                  <a:lnTo>
                    <a:pt x="1664" y="26742"/>
                  </a:lnTo>
                  <a:lnTo>
                    <a:pt x="3486" y="26365"/>
                  </a:lnTo>
                  <a:lnTo>
                    <a:pt x="4261" y="24648"/>
                  </a:lnTo>
                  <a:lnTo>
                    <a:pt x="5465" y="23884"/>
                  </a:lnTo>
                  <a:lnTo>
                    <a:pt x="6785" y="23318"/>
                  </a:lnTo>
                  <a:lnTo>
                    <a:pt x="8209" y="21276"/>
                  </a:lnTo>
                  <a:lnTo>
                    <a:pt x="9340" y="21454"/>
                  </a:lnTo>
                  <a:lnTo>
                    <a:pt x="12732" y="20261"/>
                  </a:lnTo>
                  <a:lnTo>
                    <a:pt x="15496" y="19863"/>
                  </a:lnTo>
                  <a:lnTo>
                    <a:pt x="18072" y="17528"/>
                  </a:lnTo>
                  <a:lnTo>
                    <a:pt x="18543" y="16973"/>
                  </a:lnTo>
                  <a:lnTo>
                    <a:pt x="19266" y="16826"/>
                  </a:lnTo>
                  <a:lnTo>
                    <a:pt x="19842" y="16460"/>
                  </a:lnTo>
                  <a:lnTo>
                    <a:pt x="22439" y="13779"/>
                  </a:lnTo>
                  <a:lnTo>
                    <a:pt x="25423" y="11779"/>
                  </a:lnTo>
                  <a:lnTo>
                    <a:pt x="29161" y="11088"/>
                  </a:lnTo>
                  <a:lnTo>
                    <a:pt x="30522" y="9706"/>
                  </a:lnTo>
                  <a:lnTo>
                    <a:pt x="32491" y="9423"/>
                  </a:lnTo>
                  <a:lnTo>
                    <a:pt x="34648" y="8041"/>
                  </a:lnTo>
                  <a:lnTo>
                    <a:pt x="35077" y="7539"/>
                  </a:lnTo>
                  <a:lnTo>
                    <a:pt x="36072" y="5078"/>
                  </a:lnTo>
                  <a:lnTo>
                    <a:pt x="38145" y="4795"/>
                  </a:lnTo>
                  <a:lnTo>
                    <a:pt x="39915" y="2858"/>
                  </a:lnTo>
                  <a:lnTo>
                    <a:pt x="41412" y="1780"/>
                  </a:lnTo>
                  <a:lnTo>
                    <a:pt x="42176" y="1036"/>
                  </a:lnTo>
                  <a:lnTo>
                    <a:pt x="43663" y="1497"/>
                  </a:lnTo>
                  <a:lnTo>
                    <a:pt x="44071" y="178"/>
                  </a:lnTo>
                  <a:lnTo>
                    <a:pt x="41380" y="0"/>
                  </a:lnTo>
                  <a:close/>
                </a:path>
              </a:pathLst>
            </a:custGeom>
            <a:solidFill>
              <a:srgbClr val="CCC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8572811" y="7921136"/>
              <a:ext cx="184785" cy="65405"/>
            </a:xfrm>
            <a:custGeom>
              <a:avLst/>
              <a:gdLst/>
              <a:ahLst/>
              <a:cxnLst/>
              <a:rect l="l" t="t" r="r" b="b"/>
              <a:pathLst>
                <a:path w="184784" h="65404">
                  <a:moveTo>
                    <a:pt x="25565" y="18465"/>
                  </a:moveTo>
                  <a:lnTo>
                    <a:pt x="24472" y="16230"/>
                  </a:lnTo>
                  <a:lnTo>
                    <a:pt x="22352" y="15684"/>
                  </a:lnTo>
                  <a:lnTo>
                    <a:pt x="21209" y="13944"/>
                  </a:lnTo>
                  <a:lnTo>
                    <a:pt x="18465" y="10299"/>
                  </a:lnTo>
                  <a:lnTo>
                    <a:pt x="16789" y="8547"/>
                  </a:lnTo>
                  <a:lnTo>
                    <a:pt x="13335" y="7835"/>
                  </a:lnTo>
                  <a:lnTo>
                    <a:pt x="12636" y="7442"/>
                  </a:lnTo>
                  <a:lnTo>
                    <a:pt x="12560" y="6502"/>
                  </a:lnTo>
                  <a:lnTo>
                    <a:pt x="9283" y="3975"/>
                  </a:lnTo>
                  <a:lnTo>
                    <a:pt x="5562" y="2286"/>
                  </a:lnTo>
                  <a:lnTo>
                    <a:pt x="1422" y="622"/>
                  </a:lnTo>
                  <a:lnTo>
                    <a:pt x="1193" y="254"/>
                  </a:lnTo>
                  <a:lnTo>
                    <a:pt x="927" y="0"/>
                  </a:lnTo>
                  <a:lnTo>
                    <a:pt x="0" y="76"/>
                  </a:lnTo>
                  <a:lnTo>
                    <a:pt x="711" y="1524"/>
                  </a:lnTo>
                  <a:lnTo>
                    <a:pt x="1854" y="2425"/>
                  </a:lnTo>
                  <a:lnTo>
                    <a:pt x="8267" y="4927"/>
                  </a:lnTo>
                  <a:lnTo>
                    <a:pt x="12636" y="7797"/>
                  </a:lnTo>
                  <a:lnTo>
                    <a:pt x="17881" y="11544"/>
                  </a:lnTo>
                  <a:lnTo>
                    <a:pt x="18351" y="12623"/>
                  </a:lnTo>
                  <a:lnTo>
                    <a:pt x="20789" y="15735"/>
                  </a:lnTo>
                  <a:lnTo>
                    <a:pt x="23418" y="16789"/>
                  </a:lnTo>
                  <a:lnTo>
                    <a:pt x="25565" y="18465"/>
                  </a:lnTo>
                  <a:close/>
                </a:path>
                <a:path w="184784" h="65404">
                  <a:moveTo>
                    <a:pt x="184772" y="55524"/>
                  </a:moveTo>
                  <a:lnTo>
                    <a:pt x="181521" y="54864"/>
                  </a:lnTo>
                  <a:lnTo>
                    <a:pt x="178523" y="55143"/>
                  </a:lnTo>
                  <a:lnTo>
                    <a:pt x="173380" y="57835"/>
                  </a:lnTo>
                  <a:lnTo>
                    <a:pt x="170853" y="58280"/>
                  </a:lnTo>
                  <a:lnTo>
                    <a:pt x="167106" y="57708"/>
                  </a:lnTo>
                  <a:lnTo>
                    <a:pt x="166052" y="58051"/>
                  </a:lnTo>
                  <a:lnTo>
                    <a:pt x="162941" y="59956"/>
                  </a:lnTo>
                  <a:lnTo>
                    <a:pt x="160604" y="60312"/>
                  </a:lnTo>
                  <a:lnTo>
                    <a:pt x="157111" y="59677"/>
                  </a:lnTo>
                  <a:lnTo>
                    <a:pt x="156044" y="59563"/>
                  </a:lnTo>
                  <a:lnTo>
                    <a:pt x="154990" y="60198"/>
                  </a:lnTo>
                  <a:lnTo>
                    <a:pt x="152336" y="60172"/>
                  </a:lnTo>
                  <a:lnTo>
                    <a:pt x="149885" y="61468"/>
                  </a:lnTo>
                  <a:lnTo>
                    <a:pt x="146583" y="61264"/>
                  </a:lnTo>
                  <a:lnTo>
                    <a:pt x="145923" y="61366"/>
                  </a:lnTo>
                  <a:lnTo>
                    <a:pt x="143979" y="62560"/>
                  </a:lnTo>
                  <a:lnTo>
                    <a:pt x="142595" y="63258"/>
                  </a:lnTo>
                  <a:lnTo>
                    <a:pt x="140817" y="61963"/>
                  </a:lnTo>
                  <a:lnTo>
                    <a:pt x="140309" y="62077"/>
                  </a:lnTo>
                  <a:lnTo>
                    <a:pt x="135966" y="63792"/>
                  </a:lnTo>
                  <a:lnTo>
                    <a:pt x="133388" y="62928"/>
                  </a:lnTo>
                  <a:lnTo>
                    <a:pt x="132524" y="63690"/>
                  </a:lnTo>
                  <a:lnTo>
                    <a:pt x="132588" y="64287"/>
                  </a:lnTo>
                  <a:lnTo>
                    <a:pt x="134556" y="64109"/>
                  </a:lnTo>
                  <a:lnTo>
                    <a:pt x="136575" y="64998"/>
                  </a:lnTo>
                  <a:lnTo>
                    <a:pt x="139611" y="62877"/>
                  </a:lnTo>
                  <a:lnTo>
                    <a:pt x="143002" y="64020"/>
                  </a:lnTo>
                  <a:lnTo>
                    <a:pt x="148323" y="62026"/>
                  </a:lnTo>
                  <a:lnTo>
                    <a:pt x="151053" y="62039"/>
                  </a:lnTo>
                  <a:lnTo>
                    <a:pt x="156400" y="60172"/>
                  </a:lnTo>
                  <a:lnTo>
                    <a:pt x="159423" y="61645"/>
                  </a:lnTo>
                  <a:lnTo>
                    <a:pt x="168021" y="58585"/>
                  </a:lnTo>
                  <a:lnTo>
                    <a:pt x="174358" y="59270"/>
                  </a:lnTo>
                  <a:lnTo>
                    <a:pt x="180251" y="55867"/>
                  </a:lnTo>
                  <a:lnTo>
                    <a:pt x="180733" y="56019"/>
                  </a:lnTo>
                  <a:lnTo>
                    <a:pt x="182473" y="56197"/>
                  </a:lnTo>
                  <a:lnTo>
                    <a:pt x="183718" y="56451"/>
                  </a:lnTo>
                  <a:lnTo>
                    <a:pt x="184772" y="55524"/>
                  </a:lnTo>
                  <a:close/>
                </a:path>
              </a:pathLst>
            </a:custGeom>
            <a:solidFill>
              <a:srgbClr val="CB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8648563" y="7972720"/>
              <a:ext cx="48895" cy="13335"/>
            </a:xfrm>
            <a:custGeom>
              <a:avLst/>
              <a:gdLst/>
              <a:ahLst/>
              <a:cxnLst/>
              <a:rect l="l" t="t" r="r" b="b"/>
              <a:pathLst>
                <a:path w="48894" h="13334">
                  <a:moveTo>
                    <a:pt x="136" y="0"/>
                  </a:moveTo>
                  <a:lnTo>
                    <a:pt x="0" y="910"/>
                  </a:lnTo>
                  <a:lnTo>
                    <a:pt x="4617" y="2711"/>
                  </a:lnTo>
                  <a:lnTo>
                    <a:pt x="7539" y="4785"/>
                  </a:lnTo>
                  <a:lnTo>
                    <a:pt x="10826" y="6104"/>
                  </a:lnTo>
                  <a:lnTo>
                    <a:pt x="11790" y="6711"/>
                  </a:lnTo>
                  <a:lnTo>
                    <a:pt x="12805" y="7214"/>
                  </a:lnTo>
                  <a:lnTo>
                    <a:pt x="14983" y="8774"/>
                  </a:lnTo>
                  <a:lnTo>
                    <a:pt x="16418" y="9402"/>
                  </a:lnTo>
                  <a:lnTo>
                    <a:pt x="19475" y="8617"/>
                  </a:lnTo>
                  <a:lnTo>
                    <a:pt x="20837" y="8942"/>
                  </a:lnTo>
                  <a:lnTo>
                    <a:pt x="22219" y="9381"/>
                  </a:lnTo>
                  <a:lnTo>
                    <a:pt x="24774" y="10554"/>
                  </a:lnTo>
                  <a:lnTo>
                    <a:pt x="27632" y="10617"/>
                  </a:lnTo>
                  <a:lnTo>
                    <a:pt x="31224" y="11915"/>
                  </a:lnTo>
                  <a:lnTo>
                    <a:pt x="35527" y="11748"/>
                  </a:lnTo>
                  <a:lnTo>
                    <a:pt x="39799" y="13235"/>
                  </a:lnTo>
                  <a:lnTo>
                    <a:pt x="45035" y="11842"/>
                  </a:lnTo>
                  <a:lnTo>
                    <a:pt x="46040" y="12732"/>
                  </a:lnTo>
                  <a:lnTo>
                    <a:pt x="47003" y="12062"/>
                  </a:lnTo>
                  <a:lnTo>
                    <a:pt x="47328" y="11580"/>
                  </a:lnTo>
                  <a:lnTo>
                    <a:pt x="48040" y="12010"/>
                  </a:lnTo>
                  <a:lnTo>
                    <a:pt x="48354" y="11497"/>
                  </a:lnTo>
                  <a:lnTo>
                    <a:pt x="46584" y="9968"/>
                  </a:lnTo>
                  <a:lnTo>
                    <a:pt x="44605" y="11057"/>
                  </a:lnTo>
                  <a:lnTo>
                    <a:pt x="40595" y="11203"/>
                  </a:lnTo>
                  <a:lnTo>
                    <a:pt x="38459" y="11779"/>
                  </a:lnTo>
                  <a:lnTo>
                    <a:pt x="34354" y="10889"/>
                  </a:lnTo>
                  <a:lnTo>
                    <a:pt x="32773" y="11434"/>
                  </a:lnTo>
                  <a:lnTo>
                    <a:pt x="32114" y="11444"/>
                  </a:lnTo>
                  <a:lnTo>
                    <a:pt x="28166" y="9287"/>
                  </a:lnTo>
                  <a:lnTo>
                    <a:pt x="24135" y="9633"/>
                  </a:lnTo>
                  <a:lnTo>
                    <a:pt x="20323" y="7727"/>
                  </a:lnTo>
                  <a:lnTo>
                    <a:pt x="19727" y="7622"/>
                  </a:lnTo>
                  <a:lnTo>
                    <a:pt x="16083" y="9203"/>
                  </a:lnTo>
                  <a:lnTo>
                    <a:pt x="14135" y="6638"/>
                  </a:lnTo>
                  <a:lnTo>
                    <a:pt x="7915" y="3455"/>
                  </a:lnTo>
                  <a:lnTo>
                    <a:pt x="4334" y="1068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CC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8226984" y="8076916"/>
              <a:ext cx="33655" cy="6350"/>
            </a:xfrm>
            <a:custGeom>
              <a:avLst/>
              <a:gdLst/>
              <a:ahLst/>
              <a:cxnLst/>
              <a:rect l="l" t="t" r="r" b="b"/>
              <a:pathLst>
                <a:path w="33655" h="6350">
                  <a:moveTo>
                    <a:pt x="17000" y="5286"/>
                  </a:moveTo>
                  <a:lnTo>
                    <a:pt x="15250" y="5423"/>
                  </a:lnTo>
                  <a:lnTo>
                    <a:pt x="16449" y="5832"/>
                  </a:lnTo>
                  <a:lnTo>
                    <a:pt x="17000" y="5286"/>
                  </a:lnTo>
                  <a:close/>
                </a:path>
                <a:path w="33655" h="6350">
                  <a:moveTo>
                    <a:pt x="20431" y="5172"/>
                  </a:moveTo>
                  <a:lnTo>
                    <a:pt x="18449" y="5172"/>
                  </a:lnTo>
                  <a:lnTo>
                    <a:pt x="20271" y="5685"/>
                  </a:lnTo>
                  <a:lnTo>
                    <a:pt x="20431" y="5172"/>
                  </a:lnTo>
                  <a:close/>
                </a:path>
                <a:path w="33655" h="6350">
                  <a:moveTo>
                    <a:pt x="0" y="0"/>
                  </a:moveTo>
                  <a:lnTo>
                    <a:pt x="1058" y="1455"/>
                  </a:lnTo>
                  <a:lnTo>
                    <a:pt x="2565" y="2303"/>
                  </a:lnTo>
                  <a:lnTo>
                    <a:pt x="5560" y="2963"/>
                  </a:lnTo>
                  <a:lnTo>
                    <a:pt x="6774" y="3340"/>
                  </a:lnTo>
                  <a:lnTo>
                    <a:pt x="10680" y="5633"/>
                  </a:lnTo>
                  <a:lnTo>
                    <a:pt x="13769" y="5539"/>
                  </a:lnTo>
                  <a:lnTo>
                    <a:pt x="15250" y="5423"/>
                  </a:lnTo>
                  <a:lnTo>
                    <a:pt x="12858" y="4607"/>
                  </a:lnTo>
                  <a:lnTo>
                    <a:pt x="7706" y="3193"/>
                  </a:lnTo>
                  <a:lnTo>
                    <a:pt x="5696" y="2355"/>
                  </a:lnTo>
                  <a:lnTo>
                    <a:pt x="2335" y="1350"/>
                  </a:lnTo>
                  <a:lnTo>
                    <a:pt x="1434" y="125"/>
                  </a:lnTo>
                  <a:lnTo>
                    <a:pt x="0" y="0"/>
                  </a:lnTo>
                  <a:close/>
                </a:path>
                <a:path w="33655" h="6350">
                  <a:moveTo>
                    <a:pt x="21402" y="1287"/>
                  </a:moveTo>
                  <a:lnTo>
                    <a:pt x="20376" y="1937"/>
                  </a:lnTo>
                  <a:lnTo>
                    <a:pt x="17000" y="5286"/>
                  </a:lnTo>
                  <a:lnTo>
                    <a:pt x="18449" y="5172"/>
                  </a:lnTo>
                  <a:lnTo>
                    <a:pt x="20431" y="5172"/>
                  </a:lnTo>
                  <a:lnTo>
                    <a:pt x="21140" y="2889"/>
                  </a:lnTo>
                  <a:lnTo>
                    <a:pt x="23613" y="2889"/>
                  </a:lnTo>
                  <a:lnTo>
                    <a:pt x="21402" y="1287"/>
                  </a:lnTo>
                  <a:close/>
                </a:path>
                <a:path w="33655" h="6350">
                  <a:moveTo>
                    <a:pt x="23613" y="2889"/>
                  </a:moveTo>
                  <a:lnTo>
                    <a:pt x="21140" y="2889"/>
                  </a:lnTo>
                  <a:lnTo>
                    <a:pt x="24606" y="3905"/>
                  </a:lnTo>
                  <a:lnTo>
                    <a:pt x="26753" y="4125"/>
                  </a:lnTo>
                  <a:lnTo>
                    <a:pt x="28223" y="3486"/>
                  </a:lnTo>
                  <a:lnTo>
                    <a:pt x="25978" y="3486"/>
                  </a:lnTo>
                  <a:lnTo>
                    <a:pt x="23873" y="3078"/>
                  </a:lnTo>
                  <a:lnTo>
                    <a:pt x="23613" y="2889"/>
                  </a:lnTo>
                  <a:close/>
                </a:path>
                <a:path w="33655" h="6350">
                  <a:moveTo>
                    <a:pt x="28595" y="1455"/>
                  </a:moveTo>
                  <a:lnTo>
                    <a:pt x="25978" y="3486"/>
                  </a:lnTo>
                  <a:lnTo>
                    <a:pt x="28223" y="3486"/>
                  </a:lnTo>
                  <a:lnTo>
                    <a:pt x="30271" y="2596"/>
                  </a:lnTo>
                  <a:lnTo>
                    <a:pt x="30492" y="2596"/>
                  </a:lnTo>
                  <a:lnTo>
                    <a:pt x="28595" y="1455"/>
                  </a:lnTo>
                  <a:close/>
                </a:path>
                <a:path w="33655" h="6350">
                  <a:moveTo>
                    <a:pt x="30523" y="2615"/>
                  </a:moveTo>
                  <a:lnTo>
                    <a:pt x="30910" y="2848"/>
                  </a:lnTo>
                  <a:lnTo>
                    <a:pt x="31156" y="2663"/>
                  </a:lnTo>
                  <a:lnTo>
                    <a:pt x="30523" y="2615"/>
                  </a:lnTo>
                  <a:close/>
                </a:path>
                <a:path w="33655" h="6350">
                  <a:moveTo>
                    <a:pt x="32669" y="1528"/>
                  </a:moveTo>
                  <a:lnTo>
                    <a:pt x="31156" y="2663"/>
                  </a:lnTo>
                  <a:lnTo>
                    <a:pt x="31810" y="2711"/>
                  </a:lnTo>
                  <a:lnTo>
                    <a:pt x="33087" y="2031"/>
                  </a:lnTo>
                  <a:lnTo>
                    <a:pt x="32669" y="1528"/>
                  </a:lnTo>
                  <a:close/>
                </a:path>
                <a:path w="33655" h="6350">
                  <a:moveTo>
                    <a:pt x="30492" y="2596"/>
                  </a:moveTo>
                  <a:lnTo>
                    <a:pt x="30271" y="2596"/>
                  </a:lnTo>
                  <a:lnTo>
                    <a:pt x="30523" y="2615"/>
                  </a:lnTo>
                  <a:close/>
                </a:path>
              </a:pathLst>
            </a:custGeom>
            <a:solidFill>
              <a:srgbClr val="CB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8727806" y="7973244"/>
              <a:ext cx="37465" cy="8890"/>
            </a:xfrm>
            <a:custGeom>
              <a:avLst/>
              <a:gdLst/>
              <a:ahLst/>
              <a:cxnLst/>
              <a:rect l="l" t="t" r="r" b="b"/>
              <a:pathLst>
                <a:path w="37465" h="8890">
                  <a:moveTo>
                    <a:pt x="37402" y="20"/>
                  </a:moveTo>
                  <a:lnTo>
                    <a:pt x="35967" y="0"/>
                  </a:lnTo>
                  <a:lnTo>
                    <a:pt x="34710" y="544"/>
                  </a:lnTo>
                  <a:lnTo>
                    <a:pt x="31496" y="2209"/>
                  </a:lnTo>
                  <a:lnTo>
                    <a:pt x="29517" y="3151"/>
                  </a:lnTo>
                  <a:lnTo>
                    <a:pt x="26271" y="2575"/>
                  </a:lnTo>
                  <a:lnTo>
                    <a:pt x="25255" y="2659"/>
                  </a:lnTo>
                  <a:lnTo>
                    <a:pt x="15863" y="5748"/>
                  </a:lnTo>
                  <a:lnTo>
                    <a:pt x="9936" y="5465"/>
                  </a:lnTo>
                  <a:lnTo>
                    <a:pt x="8533" y="6921"/>
                  </a:lnTo>
                  <a:lnTo>
                    <a:pt x="4052" y="7612"/>
                  </a:lnTo>
                  <a:lnTo>
                    <a:pt x="1539" y="6795"/>
                  </a:lnTo>
                  <a:lnTo>
                    <a:pt x="680" y="7203"/>
                  </a:lnTo>
                  <a:lnTo>
                    <a:pt x="0" y="8073"/>
                  </a:lnTo>
                  <a:lnTo>
                    <a:pt x="2010" y="7528"/>
                  </a:lnTo>
                  <a:lnTo>
                    <a:pt x="3957" y="8753"/>
                  </a:lnTo>
                  <a:lnTo>
                    <a:pt x="7643" y="7675"/>
                  </a:lnTo>
                  <a:lnTo>
                    <a:pt x="9413" y="7874"/>
                  </a:lnTo>
                  <a:lnTo>
                    <a:pt x="10942" y="6303"/>
                  </a:lnTo>
                  <a:lnTo>
                    <a:pt x="11444" y="6188"/>
                  </a:lnTo>
                  <a:lnTo>
                    <a:pt x="16135" y="6858"/>
                  </a:lnTo>
                  <a:lnTo>
                    <a:pt x="20020" y="5151"/>
                  </a:lnTo>
                  <a:lnTo>
                    <a:pt x="25936" y="2921"/>
                  </a:lnTo>
                  <a:lnTo>
                    <a:pt x="27842" y="3779"/>
                  </a:lnTo>
                  <a:lnTo>
                    <a:pt x="29779" y="3403"/>
                  </a:lnTo>
                  <a:lnTo>
                    <a:pt x="31349" y="2994"/>
                  </a:lnTo>
                  <a:lnTo>
                    <a:pt x="32972" y="2732"/>
                  </a:lnTo>
                  <a:lnTo>
                    <a:pt x="35192" y="869"/>
                  </a:lnTo>
                  <a:lnTo>
                    <a:pt x="37066" y="1916"/>
                  </a:lnTo>
                  <a:lnTo>
                    <a:pt x="37402" y="20"/>
                  </a:lnTo>
                  <a:close/>
                </a:path>
              </a:pathLst>
            </a:custGeom>
            <a:solidFill>
              <a:srgbClr val="CCC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8511190" y="7911001"/>
              <a:ext cx="104139" cy="43180"/>
            </a:xfrm>
            <a:custGeom>
              <a:avLst/>
              <a:gdLst/>
              <a:ahLst/>
              <a:cxnLst/>
              <a:rect l="l" t="t" r="r" b="b"/>
              <a:pathLst>
                <a:path w="104140" h="43179">
                  <a:moveTo>
                    <a:pt x="31584" y="508"/>
                  </a:moveTo>
                  <a:lnTo>
                    <a:pt x="31242" y="88"/>
                  </a:lnTo>
                  <a:lnTo>
                    <a:pt x="30746" y="0"/>
                  </a:lnTo>
                  <a:lnTo>
                    <a:pt x="28041" y="1358"/>
                  </a:lnTo>
                  <a:lnTo>
                    <a:pt x="21513" y="177"/>
                  </a:lnTo>
                  <a:lnTo>
                    <a:pt x="19939" y="444"/>
                  </a:lnTo>
                  <a:lnTo>
                    <a:pt x="13385" y="914"/>
                  </a:lnTo>
                  <a:lnTo>
                    <a:pt x="8851" y="2349"/>
                  </a:lnTo>
                  <a:lnTo>
                    <a:pt x="2768" y="4102"/>
                  </a:lnTo>
                  <a:lnTo>
                    <a:pt x="1422" y="5067"/>
                  </a:lnTo>
                  <a:lnTo>
                    <a:pt x="0" y="5791"/>
                  </a:lnTo>
                  <a:lnTo>
                    <a:pt x="2451" y="5537"/>
                  </a:lnTo>
                  <a:lnTo>
                    <a:pt x="4711" y="4775"/>
                  </a:lnTo>
                  <a:lnTo>
                    <a:pt x="9461" y="2921"/>
                  </a:lnTo>
                  <a:lnTo>
                    <a:pt x="12014" y="1689"/>
                  </a:lnTo>
                  <a:lnTo>
                    <a:pt x="15506" y="2286"/>
                  </a:lnTo>
                  <a:lnTo>
                    <a:pt x="18567" y="685"/>
                  </a:lnTo>
                  <a:lnTo>
                    <a:pt x="21526" y="1041"/>
                  </a:lnTo>
                  <a:lnTo>
                    <a:pt x="26987" y="2057"/>
                  </a:lnTo>
                  <a:lnTo>
                    <a:pt x="29210" y="914"/>
                  </a:lnTo>
                  <a:lnTo>
                    <a:pt x="31584" y="508"/>
                  </a:lnTo>
                  <a:close/>
                </a:path>
                <a:path w="104140" h="43179">
                  <a:moveTo>
                    <a:pt x="61531" y="10210"/>
                  </a:moveTo>
                  <a:lnTo>
                    <a:pt x="60490" y="8407"/>
                  </a:lnTo>
                  <a:lnTo>
                    <a:pt x="58394" y="8445"/>
                  </a:lnTo>
                  <a:lnTo>
                    <a:pt x="54914" y="6731"/>
                  </a:lnTo>
                  <a:lnTo>
                    <a:pt x="53365" y="5092"/>
                  </a:lnTo>
                  <a:lnTo>
                    <a:pt x="47752" y="3606"/>
                  </a:lnTo>
                  <a:lnTo>
                    <a:pt x="44107" y="2933"/>
                  </a:lnTo>
                  <a:lnTo>
                    <a:pt x="40487" y="2120"/>
                  </a:lnTo>
                  <a:lnTo>
                    <a:pt x="42684" y="3390"/>
                  </a:lnTo>
                  <a:lnTo>
                    <a:pt x="44958" y="4267"/>
                  </a:lnTo>
                  <a:lnTo>
                    <a:pt x="50952" y="4610"/>
                  </a:lnTo>
                  <a:lnTo>
                    <a:pt x="53543" y="6921"/>
                  </a:lnTo>
                  <a:lnTo>
                    <a:pt x="58127" y="9118"/>
                  </a:lnTo>
                  <a:lnTo>
                    <a:pt x="59715" y="9931"/>
                  </a:lnTo>
                  <a:lnTo>
                    <a:pt x="61531" y="10210"/>
                  </a:lnTo>
                  <a:close/>
                </a:path>
                <a:path w="104140" h="43179">
                  <a:moveTo>
                    <a:pt x="104051" y="42557"/>
                  </a:moveTo>
                  <a:lnTo>
                    <a:pt x="103911" y="41427"/>
                  </a:lnTo>
                  <a:lnTo>
                    <a:pt x="102933" y="40957"/>
                  </a:lnTo>
                  <a:lnTo>
                    <a:pt x="98221" y="37071"/>
                  </a:lnTo>
                  <a:lnTo>
                    <a:pt x="93611" y="34620"/>
                  </a:lnTo>
                  <a:lnTo>
                    <a:pt x="90017" y="30378"/>
                  </a:lnTo>
                  <a:lnTo>
                    <a:pt x="89522" y="30391"/>
                  </a:lnTo>
                  <a:lnTo>
                    <a:pt x="89166" y="30289"/>
                  </a:lnTo>
                  <a:lnTo>
                    <a:pt x="91186" y="33655"/>
                  </a:lnTo>
                  <a:lnTo>
                    <a:pt x="94564" y="35445"/>
                  </a:lnTo>
                  <a:lnTo>
                    <a:pt x="99580" y="39560"/>
                  </a:lnTo>
                  <a:lnTo>
                    <a:pt x="102069" y="40690"/>
                  </a:lnTo>
                  <a:lnTo>
                    <a:pt x="104051" y="42557"/>
                  </a:lnTo>
                  <a:close/>
                </a:path>
              </a:pathLst>
            </a:custGeom>
            <a:solidFill>
              <a:srgbClr val="CB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18767362" y="7911560"/>
              <a:ext cx="95250" cy="60960"/>
            </a:xfrm>
            <a:custGeom>
              <a:avLst/>
              <a:gdLst/>
              <a:ahLst/>
              <a:cxnLst/>
              <a:rect l="l" t="t" r="r" b="b"/>
              <a:pathLst>
                <a:path w="95250" h="60959">
                  <a:moveTo>
                    <a:pt x="15303" y="54305"/>
                  </a:moveTo>
                  <a:lnTo>
                    <a:pt x="13741" y="54457"/>
                  </a:lnTo>
                  <a:lnTo>
                    <a:pt x="11988" y="54165"/>
                  </a:lnTo>
                  <a:lnTo>
                    <a:pt x="11163" y="56375"/>
                  </a:lnTo>
                  <a:lnTo>
                    <a:pt x="7340" y="57492"/>
                  </a:lnTo>
                  <a:lnTo>
                    <a:pt x="4457" y="59131"/>
                  </a:lnTo>
                  <a:lnTo>
                    <a:pt x="266" y="59715"/>
                  </a:lnTo>
                  <a:lnTo>
                    <a:pt x="0" y="60147"/>
                  </a:lnTo>
                  <a:lnTo>
                    <a:pt x="2946" y="60680"/>
                  </a:lnTo>
                  <a:lnTo>
                    <a:pt x="5575" y="59601"/>
                  </a:lnTo>
                  <a:lnTo>
                    <a:pt x="8216" y="58585"/>
                  </a:lnTo>
                  <a:lnTo>
                    <a:pt x="9232" y="58458"/>
                  </a:lnTo>
                  <a:lnTo>
                    <a:pt x="10160" y="58166"/>
                  </a:lnTo>
                  <a:lnTo>
                    <a:pt x="10922" y="57442"/>
                  </a:lnTo>
                  <a:lnTo>
                    <a:pt x="12268" y="56603"/>
                  </a:lnTo>
                  <a:lnTo>
                    <a:pt x="13525" y="55626"/>
                  </a:lnTo>
                  <a:lnTo>
                    <a:pt x="14871" y="54800"/>
                  </a:lnTo>
                  <a:lnTo>
                    <a:pt x="15303" y="54305"/>
                  </a:lnTo>
                  <a:close/>
                </a:path>
                <a:path w="95250" h="60959">
                  <a:moveTo>
                    <a:pt x="94996" y="254"/>
                  </a:moveTo>
                  <a:lnTo>
                    <a:pt x="91897" y="0"/>
                  </a:lnTo>
                  <a:lnTo>
                    <a:pt x="90703" y="2933"/>
                  </a:lnTo>
                  <a:lnTo>
                    <a:pt x="87972" y="4432"/>
                  </a:lnTo>
                  <a:lnTo>
                    <a:pt x="87604" y="4991"/>
                  </a:lnTo>
                  <a:lnTo>
                    <a:pt x="85166" y="5537"/>
                  </a:lnTo>
                  <a:lnTo>
                    <a:pt x="84556" y="6807"/>
                  </a:lnTo>
                  <a:lnTo>
                    <a:pt x="84505" y="8509"/>
                  </a:lnTo>
                  <a:lnTo>
                    <a:pt x="85344" y="8978"/>
                  </a:lnTo>
                  <a:lnTo>
                    <a:pt x="85750" y="8293"/>
                  </a:lnTo>
                  <a:lnTo>
                    <a:pt x="86664" y="7162"/>
                  </a:lnTo>
                  <a:lnTo>
                    <a:pt x="87299" y="6705"/>
                  </a:lnTo>
                  <a:lnTo>
                    <a:pt x="88480" y="6159"/>
                  </a:lnTo>
                  <a:lnTo>
                    <a:pt x="88760" y="5829"/>
                  </a:lnTo>
                  <a:lnTo>
                    <a:pt x="88900" y="5372"/>
                  </a:lnTo>
                  <a:lnTo>
                    <a:pt x="89446" y="4508"/>
                  </a:lnTo>
                  <a:lnTo>
                    <a:pt x="90487" y="4178"/>
                  </a:lnTo>
                  <a:lnTo>
                    <a:pt x="91059" y="3352"/>
                  </a:lnTo>
                  <a:lnTo>
                    <a:pt x="93637" y="825"/>
                  </a:lnTo>
                  <a:lnTo>
                    <a:pt x="94221" y="965"/>
                  </a:lnTo>
                  <a:lnTo>
                    <a:pt x="94932" y="1384"/>
                  </a:lnTo>
                  <a:lnTo>
                    <a:pt x="94996" y="254"/>
                  </a:lnTo>
                  <a:close/>
                </a:path>
              </a:pathLst>
            </a:custGeom>
            <a:solidFill>
              <a:srgbClr val="CCC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8645404" y="7946447"/>
              <a:ext cx="172085" cy="40005"/>
            </a:xfrm>
            <a:custGeom>
              <a:avLst/>
              <a:gdLst/>
              <a:ahLst/>
              <a:cxnLst/>
              <a:rect l="l" t="t" r="r" b="b"/>
              <a:pathLst>
                <a:path w="172084" h="40004">
                  <a:moveTo>
                    <a:pt x="1905" y="26644"/>
                  </a:moveTo>
                  <a:lnTo>
                    <a:pt x="1282" y="25031"/>
                  </a:lnTo>
                  <a:lnTo>
                    <a:pt x="0" y="25133"/>
                  </a:lnTo>
                  <a:lnTo>
                    <a:pt x="266" y="25514"/>
                  </a:lnTo>
                  <a:lnTo>
                    <a:pt x="444" y="26085"/>
                  </a:lnTo>
                  <a:lnTo>
                    <a:pt x="1905" y="26644"/>
                  </a:lnTo>
                  <a:close/>
                </a:path>
                <a:path w="172084" h="40004">
                  <a:moveTo>
                    <a:pt x="2057" y="26708"/>
                  </a:moveTo>
                  <a:lnTo>
                    <a:pt x="1905" y="26644"/>
                  </a:lnTo>
                  <a:lnTo>
                    <a:pt x="2057" y="26708"/>
                  </a:lnTo>
                  <a:close/>
                </a:path>
                <a:path w="172084" h="40004">
                  <a:moveTo>
                    <a:pt x="14020" y="32385"/>
                  </a:moveTo>
                  <a:lnTo>
                    <a:pt x="11379" y="30353"/>
                  </a:lnTo>
                  <a:lnTo>
                    <a:pt x="8318" y="29044"/>
                  </a:lnTo>
                  <a:lnTo>
                    <a:pt x="4572" y="27254"/>
                  </a:lnTo>
                  <a:lnTo>
                    <a:pt x="3797" y="27038"/>
                  </a:lnTo>
                  <a:lnTo>
                    <a:pt x="3327" y="26263"/>
                  </a:lnTo>
                  <a:lnTo>
                    <a:pt x="2222" y="26644"/>
                  </a:lnTo>
                  <a:lnTo>
                    <a:pt x="5359" y="27952"/>
                  </a:lnTo>
                  <a:lnTo>
                    <a:pt x="9118" y="31394"/>
                  </a:lnTo>
                  <a:lnTo>
                    <a:pt x="14020" y="32385"/>
                  </a:lnTo>
                  <a:close/>
                </a:path>
                <a:path w="172084" h="40004">
                  <a:moveTo>
                    <a:pt x="50152" y="38341"/>
                  </a:moveTo>
                  <a:lnTo>
                    <a:pt x="34366" y="38201"/>
                  </a:lnTo>
                  <a:lnTo>
                    <a:pt x="38481" y="38493"/>
                  </a:lnTo>
                  <a:lnTo>
                    <a:pt x="42545" y="39954"/>
                  </a:lnTo>
                  <a:lnTo>
                    <a:pt x="47853" y="38404"/>
                  </a:lnTo>
                  <a:lnTo>
                    <a:pt x="49136" y="39585"/>
                  </a:lnTo>
                  <a:lnTo>
                    <a:pt x="50152" y="38341"/>
                  </a:lnTo>
                  <a:close/>
                </a:path>
                <a:path w="172084" h="40004">
                  <a:moveTo>
                    <a:pt x="171919" y="0"/>
                  </a:moveTo>
                  <a:lnTo>
                    <a:pt x="168770" y="1079"/>
                  </a:lnTo>
                  <a:lnTo>
                    <a:pt x="165823" y="2628"/>
                  </a:lnTo>
                  <a:lnTo>
                    <a:pt x="160985" y="3492"/>
                  </a:lnTo>
                  <a:lnTo>
                    <a:pt x="159829" y="5448"/>
                  </a:lnTo>
                  <a:lnTo>
                    <a:pt x="158534" y="6616"/>
                  </a:lnTo>
                  <a:lnTo>
                    <a:pt x="159524" y="6642"/>
                  </a:lnTo>
                  <a:lnTo>
                    <a:pt x="160401" y="6184"/>
                  </a:lnTo>
                  <a:lnTo>
                    <a:pt x="163322" y="3238"/>
                  </a:lnTo>
                  <a:lnTo>
                    <a:pt x="166458" y="2984"/>
                  </a:lnTo>
                  <a:lnTo>
                    <a:pt x="170472" y="1689"/>
                  </a:lnTo>
                  <a:lnTo>
                    <a:pt x="171424" y="1155"/>
                  </a:lnTo>
                  <a:lnTo>
                    <a:pt x="171919" y="0"/>
                  </a:lnTo>
                  <a:close/>
                </a:path>
              </a:pathLst>
            </a:custGeom>
            <a:solidFill>
              <a:srgbClr val="CB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8784004" y="7959234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>
                  <a:moveTo>
                    <a:pt x="7612" y="0"/>
                  </a:moveTo>
                  <a:lnTo>
                    <a:pt x="6722" y="1403"/>
                  </a:lnTo>
                  <a:lnTo>
                    <a:pt x="4387" y="3581"/>
                  </a:lnTo>
                  <a:lnTo>
                    <a:pt x="3204" y="4774"/>
                  </a:lnTo>
                  <a:lnTo>
                    <a:pt x="586" y="4041"/>
                  </a:lnTo>
                  <a:lnTo>
                    <a:pt x="209" y="4607"/>
                  </a:lnTo>
                  <a:lnTo>
                    <a:pt x="0" y="5141"/>
                  </a:lnTo>
                  <a:lnTo>
                    <a:pt x="1581" y="5172"/>
                  </a:lnTo>
                  <a:lnTo>
                    <a:pt x="3214" y="5549"/>
                  </a:lnTo>
                  <a:lnTo>
                    <a:pt x="4565" y="4314"/>
                  </a:lnTo>
                  <a:lnTo>
                    <a:pt x="6994" y="3926"/>
                  </a:lnTo>
                  <a:lnTo>
                    <a:pt x="7821" y="1664"/>
                  </a:lnTo>
                  <a:lnTo>
                    <a:pt x="9350" y="230"/>
                  </a:lnTo>
                  <a:lnTo>
                    <a:pt x="7612" y="0"/>
                  </a:lnTo>
                  <a:close/>
                </a:path>
              </a:pathLst>
            </a:custGeom>
            <a:solidFill>
              <a:srgbClr val="CCC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8495176" y="7875060"/>
              <a:ext cx="398780" cy="111760"/>
            </a:xfrm>
            <a:custGeom>
              <a:avLst/>
              <a:gdLst/>
              <a:ahLst/>
              <a:cxnLst/>
              <a:rect l="l" t="t" r="r" b="b"/>
              <a:pathLst>
                <a:path w="398780" h="111759">
                  <a:moveTo>
                    <a:pt x="9804" y="45008"/>
                  </a:moveTo>
                  <a:lnTo>
                    <a:pt x="7620" y="45847"/>
                  </a:lnTo>
                  <a:lnTo>
                    <a:pt x="5372" y="46583"/>
                  </a:lnTo>
                  <a:lnTo>
                    <a:pt x="3327" y="49390"/>
                  </a:lnTo>
                  <a:lnTo>
                    <a:pt x="2438" y="49453"/>
                  </a:lnTo>
                  <a:lnTo>
                    <a:pt x="774" y="48971"/>
                  </a:lnTo>
                  <a:lnTo>
                    <a:pt x="279" y="49161"/>
                  </a:lnTo>
                  <a:lnTo>
                    <a:pt x="0" y="49961"/>
                  </a:lnTo>
                  <a:lnTo>
                    <a:pt x="4368" y="50507"/>
                  </a:lnTo>
                  <a:lnTo>
                    <a:pt x="6934" y="47447"/>
                  </a:lnTo>
                  <a:lnTo>
                    <a:pt x="9804" y="45008"/>
                  </a:lnTo>
                  <a:close/>
                </a:path>
                <a:path w="398780" h="111759">
                  <a:moveTo>
                    <a:pt x="128333" y="84353"/>
                  </a:moveTo>
                  <a:lnTo>
                    <a:pt x="125869" y="81965"/>
                  </a:lnTo>
                  <a:lnTo>
                    <a:pt x="123621" y="79235"/>
                  </a:lnTo>
                  <a:lnTo>
                    <a:pt x="119989" y="78511"/>
                  </a:lnTo>
                  <a:lnTo>
                    <a:pt x="120053" y="79273"/>
                  </a:lnTo>
                  <a:lnTo>
                    <a:pt x="120548" y="79781"/>
                  </a:lnTo>
                  <a:lnTo>
                    <a:pt x="123329" y="81013"/>
                  </a:lnTo>
                  <a:lnTo>
                    <a:pt x="125412" y="82042"/>
                  </a:lnTo>
                  <a:lnTo>
                    <a:pt x="127177" y="84531"/>
                  </a:lnTo>
                  <a:lnTo>
                    <a:pt x="127812" y="84378"/>
                  </a:lnTo>
                  <a:lnTo>
                    <a:pt x="128333" y="84353"/>
                  </a:lnTo>
                  <a:close/>
                </a:path>
                <a:path w="398780" h="111759">
                  <a:moveTo>
                    <a:pt x="135712" y="89331"/>
                  </a:moveTo>
                  <a:lnTo>
                    <a:pt x="135470" y="88976"/>
                  </a:lnTo>
                  <a:lnTo>
                    <a:pt x="135115" y="88925"/>
                  </a:lnTo>
                  <a:lnTo>
                    <a:pt x="134747" y="88938"/>
                  </a:lnTo>
                  <a:lnTo>
                    <a:pt x="133959" y="87693"/>
                  </a:lnTo>
                  <a:lnTo>
                    <a:pt x="132613" y="87642"/>
                  </a:lnTo>
                  <a:lnTo>
                    <a:pt x="131368" y="87350"/>
                  </a:lnTo>
                  <a:lnTo>
                    <a:pt x="131000" y="86791"/>
                  </a:lnTo>
                  <a:lnTo>
                    <a:pt x="130784" y="86017"/>
                  </a:lnTo>
                  <a:lnTo>
                    <a:pt x="129882" y="86080"/>
                  </a:lnTo>
                  <a:lnTo>
                    <a:pt x="130886" y="88430"/>
                  </a:lnTo>
                  <a:lnTo>
                    <a:pt x="132791" y="89496"/>
                  </a:lnTo>
                  <a:lnTo>
                    <a:pt x="135712" y="89331"/>
                  </a:lnTo>
                  <a:close/>
                </a:path>
                <a:path w="398780" h="111759">
                  <a:moveTo>
                    <a:pt x="143941" y="93319"/>
                  </a:moveTo>
                  <a:lnTo>
                    <a:pt x="142354" y="92011"/>
                  </a:lnTo>
                  <a:lnTo>
                    <a:pt x="140563" y="91109"/>
                  </a:lnTo>
                  <a:lnTo>
                    <a:pt x="138607" y="90500"/>
                  </a:lnTo>
                  <a:lnTo>
                    <a:pt x="138010" y="90258"/>
                  </a:lnTo>
                  <a:lnTo>
                    <a:pt x="137477" y="89598"/>
                  </a:lnTo>
                  <a:lnTo>
                    <a:pt x="136728" y="90182"/>
                  </a:lnTo>
                  <a:lnTo>
                    <a:pt x="138938" y="91668"/>
                  </a:lnTo>
                  <a:lnTo>
                    <a:pt x="141198" y="93040"/>
                  </a:lnTo>
                  <a:lnTo>
                    <a:pt x="143941" y="93319"/>
                  </a:lnTo>
                  <a:close/>
                </a:path>
                <a:path w="398780" h="111759">
                  <a:moveTo>
                    <a:pt x="175666" y="107048"/>
                  </a:moveTo>
                  <a:lnTo>
                    <a:pt x="174498" y="106210"/>
                  </a:lnTo>
                  <a:lnTo>
                    <a:pt x="173304" y="105854"/>
                  </a:lnTo>
                  <a:lnTo>
                    <a:pt x="170078" y="106908"/>
                  </a:lnTo>
                  <a:lnTo>
                    <a:pt x="168503" y="106159"/>
                  </a:lnTo>
                  <a:lnTo>
                    <a:pt x="165417" y="103797"/>
                  </a:lnTo>
                  <a:lnTo>
                    <a:pt x="164274" y="103771"/>
                  </a:lnTo>
                  <a:lnTo>
                    <a:pt x="166458" y="105803"/>
                  </a:lnTo>
                  <a:lnTo>
                    <a:pt x="168770" y="107391"/>
                  </a:lnTo>
                  <a:lnTo>
                    <a:pt x="173202" y="106730"/>
                  </a:lnTo>
                  <a:lnTo>
                    <a:pt x="174447" y="106984"/>
                  </a:lnTo>
                  <a:lnTo>
                    <a:pt x="175666" y="107048"/>
                  </a:lnTo>
                  <a:close/>
                </a:path>
                <a:path w="398780" h="111759">
                  <a:moveTo>
                    <a:pt x="183730" y="109194"/>
                  </a:moveTo>
                  <a:lnTo>
                    <a:pt x="181216" y="107823"/>
                  </a:lnTo>
                  <a:lnTo>
                    <a:pt x="178409" y="107556"/>
                  </a:lnTo>
                  <a:lnTo>
                    <a:pt x="175679" y="107048"/>
                  </a:lnTo>
                  <a:lnTo>
                    <a:pt x="178054" y="108902"/>
                  </a:lnTo>
                  <a:lnTo>
                    <a:pt x="180962" y="108762"/>
                  </a:lnTo>
                  <a:lnTo>
                    <a:pt x="183730" y="109194"/>
                  </a:lnTo>
                  <a:close/>
                </a:path>
                <a:path w="398780" h="111759">
                  <a:moveTo>
                    <a:pt x="206552" y="110337"/>
                  </a:moveTo>
                  <a:lnTo>
                    <a:pt x="206349" y="109880"/>
                  </a:lnTo>
                  <a:lnTo>
                    <a:pt x="205790" y="110096"/>
                  </a:lnTo>
                  <a:lnTo>
                    <a:pt x="205498" y="109791"/>
                  </a:lnTo>
                  <a:lnTo>
                    <a:pt x="204190" y="109880"/>
                  </a:lnTo>
                  <a:lnTo>
                    <a:pt x="202869" y="110121"/>
                  </a:lnTo>
                  <a:lnTo>
                    <a:pt x="201739" y="109169"/>
                  </a:lnTo>
                  <a:lnTo>
                    <a:pt x="201231" y="109220"/>
                  </a:lnTo>
                  <a:lnTo>
                    <a:pt x="200672" y="109169"/>
                  </a:lnTo>
                  <a:lnTo>
                    <a:pt x="200380" y="109728"/>
                  </a:lnTo>
                  <a:lnTo>
                    <a:pt x="200545" y="109740"/>
                  </a:lnTo>
                  <a:lnTo>
                    <a:pt x="200761" y="109702"/>
                  </a:lnTo>
                  <a:lnTo>
                    <a:pt x="202514" y="111467"/>
                  </a:lnTo>
                  <a:lnTo>
                    <a:pt x="204457" y="111340"/>
                  </a:lnTo>
                  <a:lnTo>
                    <a:pt x="206489" y="110642"/>
                  </a:lnTo>
                  <a:lnTo>
                    <a:pt x="206552" y="110337"/>
                  </a:lnTo>
                  <a:close/>
                </a:path>
                <a:path w="398780" h="111759">
                  <a:moveTo>
                    <a:pt x="274840" y="96901"/>
                  </a:moveTo>
                  <a:lnTo>
                    <a:pt x="272262" y="96659"/>
                  </a:lnTo>
                  <a:lnTo>
                    <a:pt x="272288" y="97116"/>
                  </a:lnTo>
                  <a:lnTo>
                    <a:pt x="274840" y="96901"/>
                  </a:lnTo>
                  <a:close/>
                </a:path>
                <a:path w="398780" h="111759">
                  <a:moveTo>
                    <a:pt x="275145" y="96926"/>
                  </a:moveTo>
                  <a:lnTo>
                    <a:pt x="274840" y="96901"/>
                  </a:lnTo>
                  <a:lnTo>
                    <a:pt x="275145" y="96926"/>
                  </a:lnTo>
                  <a:close/>
                </a:path>
                <a:path w="398780" h="111759">
                  <a:moveTo>
                    <a:pt x="280479" y="95084"/>
                  </a:moveTo>
                  <a:lnTo>
                    <a:pt x="277710" y="95504"/>
                  </a:lnTo>
                  <a:lnTo>
                    <a:pt x="275234" y="96875"/>
                  </a:lnTo>
                  <a:lnTo>
                    <a:pt x="278066" y="97028"/>
                  </a:lnTo>
                  <a:lnTo>
                    <a:pt x="280479" y="95084"/>
                  </a:lnTo>
                  <a:close/>
                </a:path>
                <a:path w="398780" h="111759">
                  <a:moveTo>
                    <a:pt x="338594" y="61734"/>
                  </a:moveTo>
                  <a:lnTo>
                    <a:pt x="336753" y="62280"/>
                  </a:lnTo>
                  <a:lnTo>
                    <a:pt x="334683" y="62369"/>
                  </a:lnTo>
                  <a:lnTo>
                    <a:pt x="333705" y="64439"/>
                  </a:lnTo>
                  <a:lnTo>
                    <a:pt x="335457" y="63779"/>
                  </a:lnTo>
                  <a:lnTo>
                    <a:pt x="337337" y="63296"/>
                  </a:lnTo>
                  <a:lnTo>
                    <a:pt x="338594" y="61734"/>
                  </a:lnTo>
                  <a:close/>
                </a:path>
                <a:path w="398780" h="111759">
                  <a:moveTo>
                    <a:pt x="345922" y="55130"/>
                  </a:moveTo>
                  <a:lnTo>
                    <a:pt x="343839" y="55740"/>
                  </a:lnTo>
                  <a:lnTo>
                    <a:pt x="342582" y="57645"/>
                  </a:lnTo>
                  <a:lnTo>
                    <a:pt x="339966" y="58737"/>
                  </a:lnTo>
                  <a:lnTo>
                    <a:pt x="339852" y="59537"/>
                  </a:lnTo>
                  <a:lnTo>
                    <a:pt x="339826" y="60248"/>
                  </a:lnTo>
                  <a:lnTo>
                    <a:pt x="342011" y="58724"/>
                  </a:lnTo>
                  <a:lnTo>
                    <a:pt x="344525" y="57607"/>
                  </a:lnTo>
                  <a:lnTo>
                    <a:pt x="345922" y="55130"/>
                  </a:lnTo>
                  <a:close/>
                </a:path>
                <a:path w="398780" h="111759">
                  <a:moveTo>
                    <a:pt x="398170" y="0"/>
                  </a:moveTo>
                  <a:lnTo>
                    <a:pt x="396887" y="1778"/>
                  </a:lnTo>
                  <a:lnTo>
                    <a:pt x="393979" y="2425"/>
                  </a:lnTo>
                  <a:lnTo>
                    <a:pt x="394423" y="5397"/>
                  </a:lnTo>
                  <a:lnTo>
                    <a:pt x="394957" y="3098"/>
                  </a:lnTo>
                  <a:lnTo>
                    <a:pt x="397713" y="2349"/>
                  </a:lnTo>
                  <a:lnTo>
                    <a:pt x="398170" y="0"/>
                  </a:lnTo>
                  <a:close/>
                </a:path>
              </a:pathLst>
            </a:custGeom>
            <a:solidFill>
              <a:srgbClr val="CB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8201906" y="805338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52" y="1989"/>
                  </a:lnTo>
                  <a:lnTo>
                    <a:pt x="1204" y="3298"/>
                  </a:lnTo>
                  <a:lnTo>
                    <a:pt x="2670" y="4429"/>
                  </a:lnTo>
                  <a:lnTo>
                    <a:pt x="2732" y="2376"/>
                  </a:lnTo>
                  <a:lnTo>
                    <a:pt x="921" y="14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8211470" y="7922050"/>
              <a:ext cx="640715" cy="151130"/>
            </a:xfrm>
            <a:custGeom>
              <a:avLst/>
              <a:gdLst/>
              <a:ahLst/>
              <a:cxnLst/>
              <a:rect l="l" t="t" r="r" b="b"/>
              <a:pathLst>
                <a:path w="640715" h="151129">
                  <a:moveTo>
                    <a:pt x="4406" y="149720"/>
                  </a:moveTo>
                  <a:lnTo>
                    <a:pt x="2362" y="149631"/>
                  </a:lnTo>
                  <a:lnTo>
                    <a:pt x="1346" y="147980"/>
                  </a:lnTo>
                  <a:lnTo>
                    <a:pt x="0" y="146824"/>
                  </a:lnTo>
                  <a:lnTo>
                    <a:pt x="723" y="148932"/>
                  </a:lnTo>
                  <a:lnTo>
                    <a:pt x="1651" y="150723"/>
                  </a:lnTo>
                  <a:lnTo>
                    <a:pt x="4406" y="149720"/>
                  </a:lnTo>
                  <a:close/>
                </a:path>
                <a:path w="640715" h="151129">
                  <a:moveTo>
                    <a:pt x="283667" y="2959"/>
                  </a:moveTo>
                  <a:lnTo>
                    <a:pt x="281470" y="3111"/>
                  </a:lnTo>
                  <a:lnTo>
                    <a:pt x="280454" y="5092"/>
                  </a:lnTo>
                  <a:lnTo>
                    <a:pt x="278815" y="6121"/>
                  </a:lnTo>
                  <a:lnTo>
                    <a:pt x="281012" y="5969"/>
                  </a:lnTo>
                  <a:lnTo>
                    <a:pt x="282028" y="3987"/>
                  </a:lnTo>
                  <a:lnTo>
                    <a:pt x="283667" y="2959"/>
                  </a:lnTo>
                  <a:close/>
                </a:path>
                <a:path w="640715" h="151129">
                  <a:moveTo>
                    <a:pt x="433920" y="49542"/>
                  </a:moveTo>
                  <a:lnTo>
                    <a:pt x="432625" y="48679"/>
                  </a:lnTo>
                  <a:lnTo>
                    <a:pt x="431253" y="47993"/>
                  </a:lnTo>
                  <a:lnTo>
                    <a:pt x="429628" y="48031"/>
                  </a:lnTo>
                  <a:lnTo>
                    <a:pt x="430682" y="49606"/>
                  </a:lnTo>
                  <a:lnTo>
                    <a:pt x="432295" y="49618"/>
                  </a:lnTo>
                  <a:lnTo>
                    <a:pt x="433920" y="49542"/>
                  </a:lnTo>
                  <a:close/>
                </a:path>
                <a:path w="640715" h="151129">
                  <a:moveTo>
                    <a:pt x="640194" y="355"/>
                  </a:moveTo>
                  <a:lnTo>
                    <a:pt x="638860" y="0"/>
                  </a:lnTo>
                  <a:lnTo>
                    <a:pt x="637705" y="114"/>
                  </a:lnTo>
                  <a:lnTo>
                    <a:pt x="637044" y="1536"/>
                  </a:lnTo>
                  <a:lnTo>
                    <a:pt x="636930" y="2374"/>
                  </a:lnTo>
                  <a:lnTo>
                    <a:pt x="635431" y="2336"/>
                  </a:lnTo>
                  <a:lnTo>
                    <a:pt x="635800" y="3479"/>
                  </a:lnTo>
                  <a:lnTo>
                    <a:pt x="637603" y="2921"/>
                  </a:lnTo>
                  <a:lnTo>
                    <a:pt x="638568" y="1168"/>
                  </a:lnTo>
                  <a:lnTo>
                    <a:pt x="640194" y="355"/>
                  </a:lnTo>
                  <a:close/>
                </a:path>
              </a:pathLst>
            </a:custGeom>
            <a:solidFill>
              <a:srgbClr val="CB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8223843" y="807763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40">
                  <a:moveTo>
                    <a:pt x="0" y="0"/>
                  </a:moveTo>
                  <a:lnTo>
                    <a:pt x="502" y="1727"/>
                  </a:lnTo>
                  <a:lnTo>
                    <a:pt x="2282" y="1696"/>
                  </a:lnTo>
                  <a:lnTo>
                    <a:pt x="3444" y="2513"/>
                  </a:lnTo>
                  <a:lnTo>
                    <a:pt x="2900" y="848"/>
                  </a:lnTo>
                  <a:lnTo>
                    <a:pt x="1602" y="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18218747" y="7836668"/>
              <a:ext cx="692785" cy="240665"/>
            </a:xfrm>
            <a:custGeom>
              <a:avLst/>
              <a:gdLst/>
              <a:ahLst/>
              <a:cxnLst/>
              <a:rect l="l" t="t" r="r" b="b"/>
              <a:pathLst>
                <a:path w="692784" h="240665">
                  <a:moveTo>
                    <a:pt x="3835" y="236905"/>
                  </a:moveTo>
                  <a:lnTo>
                    <a:pt x="2921" y="235483"/>
                  </a:lnTo>
                  <a:lnTo>
                    <a:pt x="1473" y="235394"/>
                  </a:lnTo>
                  <a:lnTo>
                    <a:pt x="0" y="235356"/>
                  </a:lnTo>
                  <a:lnTo>
                    <a:pt x="1028" y="236499"/>
                  </a:lnTo>
                  <a:lnTo>
                    <a:pt x="2336" y="236931"/>
                  </a:lnTo>
                  <a:lnTo>
                    <a:pt x="3835" y="236905"/>
                  </a:lnTo>
                  <a:close/>
                </a:path>
                <a:path w="692784" h="240665">
                  <a:moveTo>
                    <a:pt x="8229" y="240258"/>
                  </a:moveTo>
                  <a:lnTo>
                    <a:pt x="7239" y="239217"/>
                  </a:lnTo>
                  <a:lnTo>
                    <a:pt x="6388" y="237972"/>
                  </a:lnTo>
                  <a:lnTo>
                    <a:pt x="4787" y="237756"/>
                  </a:lnTo>
                  <a:lnTo>
                    <a:pt x="5283" y="239483"/>
                  </a:lnTo>
                  <a:lnTo>
                    <a:pt x="6819" y="239788"/>
                  </a:lnTo>
                  <a:lnTo>
                    <a:pt x="8229" y="240258"/>
                  </a:lnTo>
                  <a:close/>
                </a:path>
                <a:path w="692784" h="240665">
                  <a:moveTo>
                    <a:pt x="329692" y="76263"/>
                  </a:moveTo>
                  <a:lnTo>
                    <a:pt x="328142" y="75768"/>
                  </a:lnTo>
                  <a:lnTo>
                    <a:pt x="326707" y="74841"/>
                  </a:lnTo>
                  <a:lnTo>
                    <a:pt x="324967" y="75247"/>
                  </a:lnTo>
                  <a:lnTo>
                    <a:pt x="326390" y="76314"/>
                  </a:lnTo>
                  <a:lnTo>
                    <a:pt x="328002" y="76441"/>
                  </a:lnTo>
                  <a:lnTo>
                    <a:pt x="329692" y="76263"/>
                  </a:lnTo>
                  <a:close/>
                </a:path>
                <a:path w="692784" h="240665">
                  <a:moveTo>
                    <a:pt x="486664" y="148742"/>
                  </a:moveTo>
                  <a:lnTo>
                    <a:pt x="485394" y="148386"/>
                  </a:lnTo>
                  <a:lnTo>
                    <a:pt x="484187" y="148628"/>
                  </a:lnTo>
                  <a:lnTo>
                    <a:pt x="482981" y="149034"/>
                  </a:lnTo>
                  <a:lnTo>
                    <a:pt x="484289" y="149948"/>
                  </a:lnTo>
                  <a:lnTo>
                    <a:pt x="485571" y="150469"/>
                  </a:lnTo>
                  <a:lnTo>
                    <a:pt x="486664" y="148742"/>
                  </a:lnTo>
                  <a:close/>
                </a:path>
                <a:path w="692784" h="240665">
                  <a:moveTo>
                    <a:pt x="547357" y="136537"/>
                  </a:moveTo>
                  <a:lnTo>
                    <a:pt x="547052" y="136563"/>
                  </a:lnTo>
                  <a:lnTo>
                    <a:pt x="546735" y="136588"/>
                  </a:lnTo>
                  <a:lnTo>
                    <a:pt x="546430" y="136613"/>
                  </a:lnTo>
                  <a:lnTo>
                    <a:pt x="545795" y="137909"/>
                  </a:lnTo>
                  <a:lnTo>
                    <a:pt x="544144" y="137299"/>
                  </a:lnTo>
                  <a:lnTo>
                    <a:pt x="543318" y="138252"/>
                  </a:lnTo>
                  <a:lnTo>
                    <a:pt x="544842" y="138112"/>
                  </a:lnTo>
                  <a:lnTo>
                    <a:pt x="546493" y="138252"/>
                  </a:lnTo>
                  <a:lnTo>
                    <a:pt x="547357" y="136537"/>
                  </a:lnTo>
                  <a:close/>
                </a:path>
                <a:path w="692784" h="240665">
                  <a:moveTo>
                    <a:pt x="563499" y="129705"/>
                  </a:moveTo>
                  <a:lnTo>
                    <a:pt x="561822" y="130022"/>
                  </a:lnTo>
                  <a:lnTo>
                    <a:pt x="560628" y="131114"/>
                  </a:lnTo>
                  <a:lnTo>
                    <a:pt x="559536" y="132334"/>
                  </a:lnTo>
                  <a:lnTo>
                    <a:pt x="561238" y="132041"/>
                  </a:lnTo>
                  <a:lnTo>
                    <a:pt x="562419" y="130962"/>
                  </a:lnTo>
                  <a:lnTo>
                    <a:pt x="563499" y="129705"/>
                  </a:lnTo>
                  <a:close/>
                </a:path>
                <a:path w="692784" h="240665">
                  <a:moveTo>
                    <a:pt x="569785" y="126885"/>
                  </a:moveTo>
                  <a:lnTo>
                    <a:pt x="568375" y="127774"/>
                  </a:lnTo>
                  <a:lnTo>
                    <a:pt x="566712" y="127241"/>
                  </a:lnTo>
                  <a:lnTo>
                    <a:pt x="565213" y="127711"/>
                  </a:lnTo>
                  <a:lnTo>
                    <a:pt x="565213" y="127863"/>
                  </a:lnTo>
                  <a:lnTo>
                    <a:pt x="565238" y="128016"/>
                  </a:lnTo>
                  <a:lnTo>
                    <a:pt x="565251" y="128168"/>
                  </a:lnTo>
                  <a:lnTo>
                    <a:pt x="566750" y="127711"/>
                  </a:lnTo>
                  <a:lnTo>
                    <a:pt x="568680" y="128739"/>
                  </a:lnTo>
                  <a:lnTo>
                    <a:pt x="569785" y="126885"/>
                  </a:lnTo>
                  <a:close/>
                </a:path>
                <a:path w="692784" h="240665">
                  <a:moveTo>
                    <a:pt x="636689" y="81267"/>
                  </a:moveTo>
                  <a:lnTo>
                    <a:pt x="634949" y="81038"/>
                  </a:lnTo>
                  <a:lnTo>
                    <a:pt x="634669" y="83248"/>
                  </a:lnTo>
                  <a:lnTo>
                    <a:pt x="633158" y="83400"/>
                  </a:lnTo>
                  <a:lnTo>
                    <a:pt x="632688" y="83426"/>
                  </a:lnTo>
                  <a:lnTo>
                    <a:pt x="632764" y="84353"/>
                  </a:lnTo>
                  <a:lnTo>
                    <a:pt x="634441" y="83794"/>
                  </a:lnTo>
                  <a:lnTo>
                    <a:pt x="635495" y="82435"/>
                  </a:lnTo>
                  <a:lnTo>
                    <a:pt x="636689" y="81267"/>
                  </a:lnTo>
                  <a:close/>
                </a:path>
                <a:path w="692784" h="240665">
                  <a:moveTo>
                    <a:pt x="639724" y="78244"/>
                  </a:moveTo>
                  <a:lnTo>
                    <a:pt x="638683" y="78574"/>
                  </a:lnTo>
                  <a:lnTo>
                    <a:pt x="637603" y="78867"/>
                  </a:lnTo>
                  <a:lnTo>
                    <a:pt x="637578" y="80264"/>
                  </a:lnTo>
                  <a:lnTo>
                    <a:pt x="638606" y="79946"/>
                  </a:lnTo>
                  <a:lnTo>
                    <a:pt x="639699" y="79654"/>
                  </a:lnTo>
                  <a:lnTo>
                    <a:pt x="639724" y="78244"/>
                  </a:lnTo>
                  <a:close/>
                </a:path>
                <a:path w="692784" h="240665">
                  <a:moveTo>
                    <a:pt x="645299" y="73164"/>
                  </a:moveTo>
                  <a:lnTo>
                    <a:pt x="645134" y="73012"/>
                  </a:lnTo>
                  <a:lnTo>
                    <a:pt x="644982" y="73025"/>
                  </a:lnTo>
                  <a:lnTo>
                    <a:pt x="644842" y="73202"/>
                  </a:lnTo>
                  <a:lnTo>
                    <a:pt x="644613" y="73964"/>
                  </a:lnTo>
                  <a:lnTo>
                    <a:pt x="644410" y="74752"/>
                  </a:lnTo>
                  <a:lnTo>
                    <a:pt x="643610" y="75145"/>
                  </a:lnTo>
                  <a:lnTo>
                    <a:pt x="643305" y="75717"/>
                  </a:lnTo>
                  <a:lnTo>
                    <a:pt x="642772" y="75666"/>
                  </a:lnTo>
                  <a:lnTo>
                    <a:pt x="642251" y="75717"/>
                  </a:lnTo>
                  <a:lnTo>
                    <a:pt x="644537" y="76276"/>
                  </a:lnTo>
                  <a:lnTo>
                    <a:pt x="645299" y="75628"/>
                  </a:lnTo>
                  <a:lnTo>
                    <a:pt x="645299" y="73164"/>
                  </a:lnTo>
                  <a:close/>
                </a:path>
                <a:path w="692784" h="240665">
                  <a:moveTo>
                    <a:pt x="666330" y="51104"/>
                  </a:moveTo>
                  <a:lnTo>
                    <a:pt x="665314" y="51828"/>
                  </a:lnTo>
                  <a:lnTo>
                    <a:pt x="663816" y="51828"/>
                  </a:lnTo>
                  <a:lnTo>
                    <a:pt x="663244" y="53200"/>
                  </a:lnTo>
                  <a:lnTo>
                    <a:pt x="664464" y="52793"/>
                  </a:lnTo>
                  <a:lnTo>
                    <a:pt x="666102" y="53009"/>
                  </a:lnTo>
                  <a:lnTo>
                    <a:pt x="666330" y="51104"/>
                  </a:lnTo>
                  <a:close/>
                </a:path>
                <a:path w="692784" h="240665">
                  <a:moveTo>
                    <a:pt x="668426" y="47688"/>
                  </a:moveTo>
                  <a:lnTo>
                    <a:pt x="666750" y="48234"/>
                  </a:lnTo>
                  <a:lnTo>
                    <a:pt x="666115" y="49403"/>
                  </a:lnTo>
                  <a:lnTo>
                    <a:pt x="666369" y="51092"/>
                  </a:lnTo>
                  <a:lnTo>
                    <a:pt x="667537" y="50253"/>
                  </a:lnTo>
                  <a:lnTo>
                    <a:pt x="667575" y="48729"/>
                  </a:lnTo>
                  <a:lnTo>
                    <a:pt x="668426" y="47688"/>
                  </a:lnTo>
                  <a:close/>
                </a:path>
                <a:path w="692784" h="240665">
                  <a:moveTo>
                    <a:pt x="692264" y="2057"/>
                  </a:moveTo>
                  <a:lnTo>
                    <a:pt x="692162" y="990"/>
                  </a:lnTo>
                  <a:lnTo>
                    <a:pt x="691032" y="0"/>
                  </a:lnTo>
                  <a:lnTo>
                    <a:pt x="690791" y="1104"/>
                  </a:lnTo>
                  <a:lnTo>
                    <a:pt x="690867" y="2171"/>
                  </a:lnTo>
                  <a:lnTo>
                    <a:pt x="691286" y="3225"/>
                  </a:lnTo>
                  <a:lnTo>
                    <a:pt x="692264" y="2057"/>
                  </a:lnTo>
                  <a:close/>
                </a:path>
              </a:pathLst>
            </a:custGeom>
            <a:solidFill>
              <a:srgbClr val="CB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18846140" y="792122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2489" y="3340"/>
                  </a:moveTo>
                  <a:lnTo>
                    <a:pt x="2374" y="2362"/>
                  </a:lnTo>
                  <a:lnTo>
                    <a:pt x="1244" y="3035"/>
                  </a:lnTo>
                  <a:lnTo>
                    <a:pt x="0" y="3632"/>
                  </a:lnTo>
                  <a:lnTo>
                    <a:pt x="279" y="5308"/>
                  </a:lnTo>
                  <a:lnTo>
                    <a:pt x="711" y="5092"/>
                  </a:lnTo>
                  <a:lnTo>
                    <a:pt x="1003" y="4762"/>
                  </a:lnTo>
                  <a:lnTo>
                    <a:pt x="1130" y="4305"/>
                  </a:lnTo>
                  <a:lnTo>
                    <a:pt x="1270" y="3479"/>
                  </a:lnTo>
                  <a:lnTo>
                    <a:pt x="2489" y="3340"/>
                  </a:lnTo>
                  <a:close/>
                </a:path>
                <a:path w="6350" h="5715">
                  <a:moveTo>
                    <a:pt x="5867" y="685"/>
                  </a:moveTo>
                  <a:lnTo>
                    <a:pt x="4622" y="1130"/>
                  </a:lnTo>
                  <a:lnTo>
                    <a:pt x="2628" y="0"/>
                  </a:lnTo>
                  <a:lnTo>
                    <a:pt x="2286" y="2362"/>
                  </a:lnTo>
                  <a:lnTo>
                    <a:pt x="3149" y="1447"/>
                  </a:lnTo>
                  <a:lnTo>
                    <a:pt x="4216" y="1143"/>
                  </a:lnTo>
                  <a:lnTo>
                    <a:pt x="5435" y="1193"/>
                  </a:lnTo>
                  <a:lnTo>
                    <a:pt x="5588" y="1016"/>
                  </a:lnTo>
                  <a:lnTo>
                    <a:pt x="5715" y="850"/>
                  </a:lnTo>
                  <a:lnTo>
                    <a:pt x="5867" y="685"/>
                  </a:lnTo>
                  <a:close/>
                </a:path>
              </a:pathLst>
            </a:custGeom>
            <a:solidFill>
              <a:srgbClr val="CCC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18505394" y="7918387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151" y="0"/>
                  </a:moveTo>
                  <a:lnTo>
                    <a:pt x="2167" y="575"/>
                  </a:lnTo>
                  <a:lnTo>
                    <a:pt x="890" y="345"/>
                  </a:lnTo>
                  <a:lnTo>
                    <a:pt x="0" y="1172"/>
                  </a:lnTo>
                  <a:lnTo>
                    <a:pt x="1099" y="921"/>
                  </a:lnTo>
                  <a:lnTo>
                    <a:pt x="2513" y="1497"/>
                  </a:lnTo>
                  <a:lnTo>
                    <a:pt x="3151" y="0"/>
                  </a:lnTo>
                  <a:close/>
                </a:path>
              </a:pathLst>
            </a:custGeom>
            <a:solidFill>
              <a:srgbClr val="CB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18577183" y="792770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246" y="0"/>
                  </a:moveTo>
                  <a:lnTo>
                    <a:pt x="1088" y="20"/>
                  </a:lnTo>
                  <a:lnTo>
                    <a:pt x="785" y="41"/>
                  </a:lnTo>
                  <a:lnTo>
                    <a:pt x="408" y="125"/>
                  </a:lnTo>
                  <a:lnTo>
                    <a:pt x="0" y="198"/>
                  </a:lnTo>
                  <a:lnTo>
                    <a:pt x="73" y="701"/>
                  </a:lnTo>
                  <a:lnTo>
                    <a:pt x="104" y="869"/>
                  </a:lnTo>
                  <a:lnTo>
                    <a:pt x="366" y="1130"/>
                  </a:lnTo>
                  <a:lnTo>
                    <a:pt x="1287" y="1130"/>
                  </a:lnTo>
                  <a:lnTo>
                    <a:pt x="1193" y="51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C9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18215903" y="7912322"/>
              <a:ext cx="384810" cy="161290"/>
            </a:xfrm>
            <a:custGeom>
              <a:avLst/>
              <a:gdLst/>
              <a:ahLst/>
              <a:cxnLst/>
              <a:rect l="l" t="t" r="r" b="b"/>
              <a:pathLst>
                <a:path w="384809" h="161290">
                  <a:moveTo>
                    <a:pt x="2806" y="159689"/>
                  </a:moveTo>
                  <a:lnTo>
                    <a:pt x="1930" y="158915"/>
                  </a:lnTo>
                  <a:lnTo>
                    <a:pt x="939" y="159524"/>
                  </a:lnTo>
                  <a:lnTo>
                    <a:pt x="0" y="159448"/>
                  </a:lnTo>
                  <a:lnTo>
                    <a:pt x="825" y="160794"/>
                  </a:lnTo>
                  <a:lnTo>
                    <a:pt x="1892" y="159372"/>
                  </a:lnTo>
                  <a:lnTo>
                    <a:pt x="2806" y="159689"/>
                  </a:lnTo>
                  <a:close/>
                </a:path>
                <a:path w="384809" h="161290">
                  <a:moveTo>
                    <a:pt x="335775" y="800"/>
                  </a:moveTo>
                  <a:lnTo>
                    <a:pt x="334746" y="0"/>
                  </a:lnTo>
                  <a:lnTo>
                    <a:pt x="333603" y="685"/>
                  </a:lnTo>
                  <a:lnTo>
                    <a:pt x="332511" y="596"/>
                  </a:lnTo>
                  <a:lnTo>
                    <a:pt x="333552" y="1409"/>
                  </a:lnTo>
                  <a:lnTo>
                    <a:pt x="334683" y="711"/>
                  </a:lnTo>
                  <a:lnTo>
                    <a:pt x="335775" y="800"/>
                  </a:lnTo>
                  <a:close/>
                </a:path>
                <a:path w="384809" h="161290">
                  <a:moveTo>
                    <a:pt x="384467" y="28968"/>
                  </a:moveTo>
                  <a:lnTo>
                    <a:pt x="384454" y="27635"/>
                  </a:lnTo>
                  <a:lnTo>
                    <a:pt x="383794" y="27076"/>
                  </a:lnTo>
                  <a:lnTo>
                    <a:pt x="382473" y="27279"/>
                  </a:lnTo>
                  <a:lnTo>
                    <a:pt x="383133" y="27838"/>
                  </a:lnTo>
                  <a:lnTo>
                    <a:pt x="383806" y="28409"/>
                  </a:lnTo>
                  <a:lnTo>
                    <a:pt x="384467" y="28968"/>
                  </a:lnTo>
                  <a:close/>
                </a:path>
              </a:pathLst>
            </a:custGeom>
            <a:solidFill>
              <a:srgbClr val="CB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18631396" y="7908105"/>
              <a:ext cx="233679" cy="57785"/>
            </a:xfrm>
            <a:custGeom>
              <a:avLst/>
              <a:gdLst/>
              <a:ahLst/>
              <a:cxnLst/>
              <a:rect l="l" t="t" r="r" b="b"/>
              <a:pathLst>
                <a:path w="233680" h="57784">
                  <a:moveTo>
                    <a:pt x="2374" y="57454"/>
                  </a:moveTo>
                  <a:lnTo>
                    <a:pt x="1816" y="56413"/>
                  </a:lnTo>
                  <a:lnTo>
                    <a:pt x="876" y="56642"/>
                  </a:lnTo>
                  <a:lnTo>
                    <a:pt x="0" y="56705"/>
                  </a:lnTo>
                  <a:lnTo>
                    <a:pt x="152" y="56857"/>
                  </a:lnTo>
                  <a:lnTo>
                    <a:pt x="330" y="56997"/>
                  </a:lnTo>
                  <a:lnTo>
                    <a:pt x="495" y="57137"/>
                  </a:lnTo>
                  <a:lnTo>
                    <a:pt x="2374" y="57454"/>
                  </a:lnTo>
                  <a:close/>
                </a:path>
                <a:path w="233680" h="57784">
                  <a:moveTo>
                    <a:pt x="233527" y="736"/>
                  </a:moveTo>
                  <a:lnTo>
                    <a:pt x="232244" y="0"/>
                  </a:lnTo>
                  <a:lnTo>
                    <a:pt x="232371" y="1066"/>
                  </a:lnTo>
                  <a:lnTo>
                    <a:pt x="232206" y="1765"/>
                  </a:lnTo>
                  <a:lnTo>
                    <a:pt x="232676" y="1727"/>
                  </a:lnTo>
                  <a:lnTo>
                    <a:pt x="233108" y="1524"/>
                  </a:lnTo>
                  <a:lnTo>
                    <a:pt x="233387" y="1193"/>
                  </a:lnTo>
                  <a:lnTo>
                    <a:pt x="233527" y="736"/>
                  </a:lnTo>
                  <a:close/>
                </a:path>
              </a:pathLst>
            </a:custGeom>
            <a:solidFill>
              <a:srgbClr val="CCC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18208430" y="806539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20" y="795"/>
                  </a:lnTo>
                  <a:lnTo>
                    <a:pt x="198" y="1486"/>
                  </a:lnTo>
                  <a:lnTo>
                    <a:pt x="1068" y="1769"/>
                  </a:lnTo>
                  <a:lnTo>
                    <a:pt x="1047" y="1465"/>
                  </a:lnTo>
                  <a:lnTo>
                    <a:pt x="1015" y="1151"/>
                  </a:lnTo>
                  <a:lnTo>
                    <a:pt x="994" y="848"/>
                  </a:lnTo>
                  <a:lnTo>
                    <a:pt x="785" y="418"/>
                  </a:lnTo>
                  <a:lnTo>
                    <a:pt x="450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18855761" y="792061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48" y="0"/>
                  </a:moveTo>
                  <a:lnTo>
                    <a:pt x="418" y="209"/>
                  </a:lnTo>
                  <a:lnTo>
                    <a:pt x="136" y="544"/>
                  </a:lnTo>
                  <a:lnTo>
                    <a:pt x="0" y="994"/>
                  </a:lnTo>
                  <a:lnTo>
                    <a:pt x="1120" y="1382"/>
                  </a:lnTo>
                  <a:lnTo>
                    <a:pt x="1413" y="1047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C8BE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18205016" y="805915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40">
                  <a:moveTo>
                    <a:pt x="178" y="0"/>
                  </a:moveTo>
                  <a:lnTo>
                    <a:pt x="356" y="774"/>
                  </a:lnTo>
                  <a:lnTo>
                    <a:pt x="0" y="1685"/>
                  </a:lnTo>
                  <a:lnTo>
                    <a:pt x="816" y="2272"/>
                  </a:lnTo>
                  <a:lnTo>
                    <a:pt x="1130" y="1780"/>
                  </a:lnTo>
                  <a:lnTo>
                    <a:pt x="1057" y="1329"/>
                  </a:lnTo>
                  <a:lnTo>
                    <a:pt x="712" y="890"/>
                  </a:lnTo>
                  <a:lnTo>
                    <a:pt x="670" y="513"/>
                  </a:lnTo>
                  <a:lnTo>
                    <a:pt x="565" y="178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CB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18205728" y="8060047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1" y="460"/>
                  </a:lnTo>
                  <a:lnTo>
                    <a:pt x="73" y="921"/>
                  </a:lnTo>
                  <a:lnTo>
                    <a:pt x="104" y="1382"/>
                  </a:lnTo>
                  <a:lnTo>
                    <a:pt x="429" y="1507"/>
                  </a:lnTo>
                  <a:lnTo>
                    <a:pt x="743" y="1643"/>
                  </a:lnTo>
                  <a:lnTo>
                    <a:pt x="1068" y="1769"/>
                  </a:lnTo>
                  <a:lnTo>
                    <a:pt x="931" y="1047"/>
                  </a:lnTo>
                  <a:lnTo>
                    <a:pt x="638" y="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18670646" y="798486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408" y="0"/>
                  </a:moveTo>
                  <a:lnTo>
                    <a:pt x="345" y="345"/>
                  </a:lnTo>
                  <a:lnTo>
                    <a:pt x="0" y="764"/>
                  </a:lnTo>
                  <a:lnTo>
                    <a:pt x="439" y="1005"/>
                  </a:lnTo>
                  <a:lnTo>
                    <a:pt x="1036" y="1340"/>
                  </a:lnTo>
                  <a:lnTo>
                    <a:pt x="1183" y="785"/>
                  </a:lnTo>
                  <a:lnTo>
                    <a:pt x="1371" y="387"/>
                  </a:lnTo>
                  <a:lnTo>
                    <a:pt x="1047" y="261"/>
                  </a:lnTo>
                  <a:lnTo>
                    <a:pt x="732" y="125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rgbClr val="C9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18817756" y="7901235"/>
              <a:ext cx="55880" cy="45085"/>
            </a:xfrm>
            <a:custGeom>
              <a:avLst/>
              <a:gdLst/>
              <a:ahLst/>
              <a:cxnLst/>
              <a:rect l="l" t="t" r="r" b="b"/>
              <a:pathLst>
                <a:path w="55880" h="45084">
                  <a:moveTo>
                    <a:pt x="1765" y="43637"/>
                  </a:moveTo>
                  <a:lnTo>
                    <a:pt x="977" y="43662"/>
                  </a:lnTo>
                  <a:lnTo>
                    <a:pt x="279" y="43840"/>
                  </a:lnTo>
                  <a:lnTo>
                    <a:pt x="0" y="44704"/>
                  </a:lnTo>
                  <a:lnTo>
                    <a:pt x="723" y="44577"/>
                  </a:lnTo>
                  <a:lnTo>
                    <a:pt x="1346" y="44272"/>
                  </a:lnTo>
                  <a:lnTo>
                    <a:pt x="1765" y="43637"/>
                  </a:lnTo>
                  <a:close/>
                </a:path>
                <a:path w="55880" h="45084">
                  <a:moveTo>
                    <a:pt x="55384" y="0"/>
                  </a:moveTo>
                  <a:lnTo>
                    <a:pt x="54584" y="12"/>
                  </a:lnTo>
                  <a:lnTo>
                    <a:pt x="53898" y="190"/>
                  </a:lnTo>
                  <a:lnTo>
                    <a:pt x="53606" y="1066"/>
                  </a:lnTo>
                  <a:lnTo>
                    <a:pt x="54330" y="927"/>
                  </a:lnTo>
                  <a:lnTo>
                    <a:pt x="54965" y="635"/>
                  </a:lnTo>
                  <a:lnTo>
                    <a:pt x="55384" y="0"/>
                  </a:lnTo>
                  <a:close/>
                </a:path>
              </a:pathLst>
            </a:custGeom>
            <a:solidFill>
              <a:srgbClr val="CB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18374602" y="8138902"/>
              <a:ext cx="11430" cy="3175"/>
            </a:xfrm>
            <a:custGeom>
              <a:avLst/>
              <a:gdLst/>
              <a:ahLst/>
              <a:cxnLst/>
              <a:rect l="l" t="t" r="r" b="b"/>
              <a:pathLst>
                <a:path w="11430" h="3175">
                  <a:moveTo>
                    <a:pt x="939" y="1981"/>
                  </a:moveTo>
                  <a:lnTo>
                    <a:pt x="711" y="1828"/>
                  </a:lnTo>
                  <a:lnTo>
                    <a:pt x="546" y="1625"/>
                  </a:lnTo>
                  <a:lnTo>
                    <a:pt x="355" y="1803"/>
                  </a:lnTo>
                  <a:lnTo>
                    <a:pt x="127" y="1917"/>
                  </a:lnTo>
                  <a:lnTo>
                    <a:pt x="88" y="2082"/>
                  </a:lnTo>
                  <a:lnTo>
                    <a:pt x="0" y="2413"/>
                  </a:lnTo>
                  <a:lnTo>
                    <a:pt x="254" y="2641"/>
                  </a:lnTo>
                  <a:lnTo>
                    <a:pt x="571" y="2578"/>
                  </a:lnTo>
                  <a:lnTo>
                    <a:pt x="723" y="2565"/>
                  </a:lnTo>
                  <a:lnTo>
                    <a:pt x="927" y="2298"/>
                  </a:lnTo>
                  <a:lnTo>
                    <a:pt x="939" y="2146"/>
                  </a:lnTo>
                  <a:lnTo>
                    <a:pt x="939" y="1981"/>
                  </a:lnTo>
                  <a:close/>
                </a:path>
                <a:path w="11430" h="3175">
                  <a:moveTo>
                    <a:pt x="10833" y="2260"/>
                  </a:moveTo>
                  <a:lnTo>
                    <a:pt x="10668" y="1689"/>
                  </a:lnTo>
                  <a:lnTo>
                    <a:pt x="10414" y="1143"/>
                  </a:lnTo>
                  <a:lnTo>
                    <a:pt x="9690" y="1016"/>
                  </a:lnTo>
                  <a:lnTo>
                    <a:pt x="8686" y="0"/>
                  </a:lnTo>
                  <a:lnTo>
                    <a:pt x="8597" y="1752"/>
                  </a:lnTo>
                  <a:lnTo>
                    <a:pt x="9131" y="1333"/>
                  </a:lnTo>
                  <a:lnTo>
                    <a:pt x="9474" y="1816"/>
                  </a:lnTo>
                  <a:lnTo>
                    <a:pt x="10833" y="2260"/>
                  </a:lnTo>
                  <a:close/>
                </a:path>
              </a:pathLst>
            </a:custGeom>
            <a:solidFill>
              <a:srgbClr val="A9A0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18038644" y="7996133"/>
              <a:ext cx="152400" cy="29209"/>
            </a:xfrm>
            <a:custGeom>
              <a:avLst/>
              <a:gdLst/>
              <a:ahLst/>
              <a:cxnLst/>
              <a:rect l="l" t="t" r="r" b="b"/>
              <a:pathLst>
                <a:path w="152400" h="29209">
                  <a:moveTo>
                    <a:pt x="138247" y="0"/>
                  </a:moveTo>
                  <a:lnTo>
                    <a:pt x="134561" y="858"/>
                  </a:lnTo>
                  <a:lnTo>
                    <a:pt x="132561" y="1738"/>
                  </a:lnTo>
                  <a:lnTo>
                    <a:pt x="127378" y="1800"/>
                  </a:lnTo>
                  <a:lnTo>
                    <a:pt x="124331" y="2774"/>
                  </a:lnTo>
                  <a:lnTo>
                    <a:pt x="115012" y="2565"/>
                  </a:lnTo>
                  <a:lnTo>
                    <a:pt x="114635" y="2429"/>
                  </a:lnTo>
                  <a:lnTo>
                    <a:pt x="113315" y="4806"/>
                  </a:lnTo>
                  <a:lnTo>
                    <a:pt x="111357" y="3612"/>
                  </a:lnTo>
                  <a:lnTo>
                    <a:pt x="108342" y="3633"/>
                  </a:lnTo>
                  <a:lnTo>
                    <a:pt x="106656" y="6052"/>
                  </a:lnTo>
                  <a:lnTo>
                    <a:pt x="104583" y="6240"/>
                  </a:lnTo>
                  <a:lnTo>
                    <a:pt x="99190" y="5465"/>
                  </a:lnTo>
                  <a:lnTo>
                    <a:pt x="96290" y="6973"/>
                  </a:lnTo>
                  <a:lnTo>
                    <a:pt x="92227" y="7183"/>
                  </a:lnTo>
                  <a:lnTo>
                    <a:pt x="91222" y="7518"/>
                  </a:lnTo>
                  <a:lnTo>
                    <a:pt x="89745" y="6408"/>
                  </a:lnTo>
                  <a:lnTo>
                    <a:pt x="89170" y="6649"/>
                  </a:lnTo>
                  <a:lnTo>
                    <a:pt x="88259" y="8669"/>
                  </a:lnTo>
                  <a:lnTo>
                    <a:pt x="87170" y="8596"/>
                  </a:lnTo>
                  <a:lnTo>
                    <a:pt x="83442" y="7507"/>
                  </a:lnTo>
                  <a:lnTo>
                    <a:pt x="71610" y="11570"/>
                  </a:lnTo>
                  <a:lnTo>
                    <a:pt x="61841" y="14146"/>
                  </a:lnTo>
                  <a:lnTo>
                    <a:pt x="55705" y="14428"/>
                  </a:lnTo>
                  <a:lnTo>
                    <a:pt x="47349" y="16146"/>
                  </a:lnTo>
                  <a:lnTo>
                    <a:pt x="45286" y="17423"/>
                  </a:lnTo>
                  <a:lnTo>
                    <a:pt x="39695" y="20187"/>
                  </a:lnTo>
                  <a:lnTo>
                    <a:pt x="35883" y="20962"/>
                  </a:lnTo>
                  <a:lnTo>
                    <a:pt x="30386" y="23213"/>
                  </a:lnTo>
                  <a:lnTo>
                    <a:pt x="27978" y="23004"/>
                  </a:lnTo>
                  <a:lnTo>
                    <a:pt x="21203" y="23371"/>
                  </a:lnTo>
                  <a:lnTo>
                    <a:pt x="16795" y="24732"/>
                  </a:lnTo>
                  <a:lnTo>
                    <a:pt x="9538" y="25695"/>
                  </a:lnTo>
                  <a:lnTo>
                    <a:pt x="6565" y="25507"/>
                  </a:lnTo>
                  <a:lnTo>
                    <a:pt x="3088" y="28260"/>
                  </a:lnTo>
                  <a:lnTo>
                    <a:pt x="1277" y="26596"/>
                  </a:lnTo>
                  <a:lnTo>
                    <a:pt x="0" y="27936"/>
                  </a:lnTo>
                  <a:lnTo>
                    <a:pt x="4261" y="28983"/>
                  </a:lnTo>
                  <a:lnTo>
                    <a:pt x="8282" y="27538"/>
                  </a:lnTo>
                  <a:lnTo>
                    <a:pt x="13256" y="26585"/>
                  </a:lnTo>
                  <a:lnTo>
                    <a:pt x="14858" y="27863"/>
                  </a:lnTo>
                  <a:lnTo>
                    <a:pt x="16062" y="27538"/>
                  </a:lnTo>
                  <a:lnTo>
                    <a:pt x="18104" y="26428"/>
                  </a:lnTo>
                  <a:lnTo>
                    <a:pt x="20763" y="27705"/>
                  </a:lnTo>
                  <a:lnTo>
                    <a:pt x="23276" y="26637"/>
                  </a:lnTo>
                  <a:lnTo>
                    <a:pt x="32669" y="26648"/>
                  </a:lnTo>
                  <a:lnTo>
                    <a:pt x="44040" y="24512"/>
                  </a:lnTo>
                  <a:lnTo>
                    <a:pt x="51432" y="24187"/>
                  </a:lnTo>
                  <a:lnTo>
                    <a:pt x="54773" y="24344"/>
                  </a:lnTo>
                  <a:lnTo>
                    <a:pt x="59170" y="23810"/>
                  </a:lnTo>
                  <a:lnTo>
                    <a:pt x="60197" y="23957"/>
                  </a:lnTo>
                  <a:lnTo>
                    <a:pt x="63526" y="26868"/>
                  </a:lnTo>
                  <a:lnTo>
                    <a:pt x="66804" y="26124"/>
                  </a:lnTo>
                  <a:lnTo>
                    <a:pt x="73976" y="27192"/>
                  </a:lnTo>
                  <a:lnTo>
                    <a:pt x="78102" y="26397"/>
                  </a:lnTo>
                  <a:lnTo>
                    <a:pt x="85714" y="26030"/>
                  </a:lnTo>
                  <a:lnTo>
                    <a:pt x="88971" y="24564"/>
                  </a:lnTo>
                  <a:lnTo>
                    <a:pt x="94510" y="25475"/>
                  </a:lnTo>
                  <a:lnTo>
                    <a:pt x="96363" y="26145"/>
                  </a:lnTo>
                  <a:lnTo>
                    <a:pt x="105829" y="27611"/>
                  </a:lnTo>
                  <a:lnTo>
                    <a:pt x="106499" y="27863"/>
                  </a:lnTo>
                  <a:lnTo>
                    <a:pt x="108049" y="26669"/>
                  </a:lnTo>
                  <a:lnTo>
                    <a:pt x="108771" y="27004"/>
                  </a:lnTo>
                  <a:lnTo>
                    <a:pt x="109441" y="27653"/>
                  </a:lnTo>
                  <a:lnTo>
                    <a:pt x="112907" y="26543"/>
                  </a:lnTo>
                  <a:lnTo>
                    <a:pt x="116677" y="26941"/>
                  </a:lnTo>
                  <a:lnTo>
                    <a:pt x="121535" y="24805"/>
                  </a:lnTo>
                  <a:lnTo>
                    <a:pt x="122813" y="23538"/>
                  </a:lnTo>
                  <a:lnTo>
                    <a:pt x="125011" y="24187"/>
                  </a:lnTo>
                  <a:lnTo>
                    <a:pt x="125650" y="23936"/>
                  </a:lnTo>
                  <a:lnTo>
                    <a:pt x="128163" y="20889"/>
                  </a:lnTo>
                  <a:lnTo>
                    <a:pt x="131556" y="19769"/>
                  </a:lnTo>
                  <a:lnTo>
                    <a:pt x="135608" y="16732"/>
                  </a:lnTo>
                  <a:lnTo>
                    <a:pt x="137681" y="17182"/>
                  </a:lnTo>
                  <a:lnTo>
                    <a:pt x="137692" y="16093"/>
                  </a:lnTo>
                  <a:lnTo>
                    <a:pt x="139179" y="13298"/>
                  </a:lnTo>
                  <a:lnTo>
                    <a:pt x="140603" y="12711"/>
                  </a:lnTo>
                  <a:lnTo>
                    <a:pt x="143105" y="13402"/>
                  </a:lnTo>
                  <a:lnTo>
                    <a:pt x="146131" y="15130"/>
                  </a:lnTo>
                  <a:lnTo>
                    <a:pt x="146770" y="15036"/>
                  </a:lnTo>
                  <a:lnTo>
                    <a:pt x="147492" y="13622"/>
                  </a:lnTo>
                  <a:lnTo>
                    <a:pt x="147283" y="12282"/>
                  </a:lnTo>
                  <a:lnTo>
                    <a:pt x="149628" y="13266"/>
                  </a:lnTo>
                  <a:lnTo>
                    <a:pt x="151524" y="12889"/>
                  </a:lnTo>
                  <a:lnTo>
                    <a:pt x="151178" y="15161"/>
                  </a:lnTo>
                  <a:lnTo>
                    <a:pt x="151639" y="15507"/>
                  </a:lnTo>
                  <a:lnTo>
                    <a:pt x="152100" y="13863"/>
                  </a:lnTo>
                  <a:lnTo>
                    <a:pt x="152278" y="12261"/>
                  </a:lnTo>
                  <a:lnTo>
                    <a:pt x="151115" y="10795"/>
                  </a:lnTo>
                  <a:lnTo>
                    <a:pt x="150560" y="10774"/>
                  </a:lnTo>
                  <a:lnTo>
                    <a:pt x="150330" y="10973"/>
                  </a:lnTo>
                  <a:lnTo>
                    <a:pt x="148958" y="11099"/>
                  </a:lnTo>
                  <a:lnTo>
                    <a:pt x="148634" y="9769"/>
                  </a:lnTo>
                  <a:lnTo>
                    <a:pt x="145273" y="6701"/>
                  </a:lnTo>
                  <a:lnTo>
                    <a:pt x="141849" y="5193"/>
                  </a:lnTo>
                  <a:lnTo>
                    <a:pt x="139493" y="554"/>
                  </a:lnTo>
                  <a:lnTo>
                    <a:pt x="138247" y="0"/>
                  </a:lnTo>
                  <a:close/>
                </a:path>
              </a:pathLst>
            </a:custGeom>
            <a:solidFill>
              <a:srgbClr val="AAA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18032896" y="7977809"/>
              <a:ext cx="157480" cy="31115"/>
            </a:xfrm>
            <a:custGeom>
              <a:avLst/>
              <a:gdLst/>
              <a:ahLst/>
              <a:cxnLst/>
              <a:rect l="l" t="t" r="r" b="b"/>
              <a:pathLst>
                <a:path w="157480" h="31115">
                  <a:moveTo>
                    <a:pt x="116247" y="0"/>
                  </a:moveTo>
                  <a:lnTo>
                    <a:pt x="108918" y="2230"/>
                  </a:lnTo>
                  <a:lnTo>
                    <a:pt x="104813" y="4764"/>
                  </a:lnTo>
                  <a:lnTo>
                    <a:pt x="102813" y="5245"/>
                  </a:lnTo>
                  <a:lnTo>
                    <a:pt x="96562" y="5936"/>
                  </a:lnTo>
                  <a:lnTo>
                    <a:pt x="92290" y="7685"/>
                  </a:lnTo>
                  <a:lnTo>
                    <a:pt x="86876" y="6774"/>
                  </a:lnTo>
                  <a:lnTo>
                    <a:pt x="83924" y="8062"/>
                  </a:lnTo>
                  <a:lnTo>
                    <a:pt x="82521" y="8261"/>
                  </a:lnTo>
                  <a:lnTo>
                    <a:pt x="79453" y="7643"/>
                  </a:lnTo>
                  <a:lnTo>
                    <a:pt x="77945" y="7863"/>
                  </a:lnTo>
                  <a:lnTo>
                    <a:pt x="75924" y="9350"/>
                  </a:lnTo>
                  <a:lnTo>
                    <a:pt x="72259" y="10449"/>
                  </a:lnTo>
                  <a:lnTo>
                    <a:pt x="70144" y="10753"/>
                  </a:lnTo>
                  <a:lnTo>
                    <a:pt x="66301" y="11894"/>
                  </a:lnTo>
                  <a:lnTo>
                    <a:pt x="64029" y="11654"/>
                  </a:lnTo>
                  <a:lnTo>
                    <a:pt x="59348" y="11915"/>
                  </a:lnTo>
                  <a:lnTo>
                    <a:pt x="58312" y="12889"/>
                  </a:lnTo>
                  <a:lnTo>
                    <a:pt x="56783" y="13884"/>
                  </a:lnTo>
                  <a:lnTo>
                    <a:pt x="55150" y="14219"/>
                  </a:lnTo>
                  <a:lnTo>
                    <a:pt x="50710" y="13727"/>
                  </a:lnTo>
                  <a:lnTo>
                    <a:pt x="48626" y="15287"/>
                  </a:lnTo>
                  <a:lnTo>
                    <a:pt x="44386" y="17852"/>
                  </a:lnTo>
                  <a:lnTo>
                    <a:pt x="36323" y="20742"/>
                  </a:lnTo>
                  <a:lnTo>
                    <a:pt x="32805" y="20837"/>
                  </a:lnTo>
                  <a:lnTo>
                    <a:pt x="25517" y="21999"/>
                  </a:lnTo>
                  <a:lnTo>
                    <a:pt x="21779" y="23517"/>
                  </a:lnTo>
                  <a:lnTo>
                    <a:pt x="15695" y="23538"/>
                  </a:lnTo>
                  <a:lnTo>
                    <a:pt x="13915" y="24857"/>
                  </a:lnTo>
                  <a:lnTo>
                    <a:pt x="9580" y="25151"/>
                  </a:lnTo>
                  <a:lnTo>
                    <a:pt x="7423" y="25559"/>
                  </a:lnTo>
                  <a:lnTo>
                    <a:pt x="3423" y="25360"/>
                  </a:lnTo>
                  <a:lnTo>
                    <a:pt x="0" y="26302"/>
                  </a:lnTo>
                  <a:lnTo>
                    <a:pt x="1444" y="28093"/>
                  </a:lnTo>
                  <a:lnTo>
                    <a:pt x="3256" y="28585"/>
                  </a:lnTo>
                  <a:lnTo>
                    <a:pt x="7580" y="27894"/>
                  </a:lnTo>
                  <a:lnTo>
                    <a:pt x="9779" y="28857"/>
                  </a:lnTo>
                  <a:lnTo>
                    <a:pt x="12376" y="26847"/>
                  </a:lnTo>
                  <a:lnTo>
                    <a:pt x="13371" y="27255"/>
                  </a:lnTo>
                  <a:lnTo>
                    <a:pt x="13999" y="28920"/>
                  </a:lnTo>
                  <a:lnTo>
                    <a:pt x="13088" y="28878"/>
                  </a:lnTo>
                  <a:lnTo>
                    <a:pt x="11559" y="29328"/>
                  </a:lnTo>
                  <a:lnTo>
                    <a:pt x="11978" y="30428"/>
                  </a:lnTo>
                  <a:lnTo>
                    <a:pt x="12565" y="30491"/>
                  </a:lnTo>
                  <a:lnTo>
                    <a:pt x="15517" y="29559"/>
                  </a:lnTo>
                  <a:lnTo>
                    <a:pt x="18208" y="30051"/>
                  </a:lnTo>
                  <a:lnTo>
                    <a:pt x="22805" y="29192"/>
                  </a:lnTo>
                  <a:lnTo>
                    <a:pt x="24805" y="29758"/>
                  </a:lnTo>
                  <a:lnTo>
                    <a:pt x="35213" y="28135"/>
                  </a:lnTo>
                  <a:lnTo>
                    <a:pt x="36428" y="28250"/>
                  </a:lnTo>
                  <a:lnTo>
                    <a:pt x="36920" y="29883"/>
                  </a:lnTo>
                  <a:lnTo>
                    <a:pt x="57568" y="25151"/>
                  </a:lnTo>
                  <a:lnTo>
                    <a:pt x="61903" y="23946"/>
                  </a:lnTo>
                  <a:lnTo>
                    <a:pt x="68060" y="24229"/>
                  </a:lnTo>
                  <a:lnTo>
                    <a:pt x="69589" y="23967"/>
                  </a:lnTo>
                  <a:lnTo>
                    <a:pt x="71872" y="24774"/>
                  </a:lnTo>
                  <a:lnTo>
                    <a:pt x="73872" y="23266"/>
                  </a:lnTo>
                  <a:lnTo>
                    <a:pt x="74531" y="23130"/>
                  </a:lnTo>
                  <a:lnTo>
                    <a:pt x="76793" y="23768"/>
                  </a:lnTo>
                  <a:lnTo>
                    <a:pt x="77945" y="23475"/>
                  </a:lnTo>
                  <a:lnTo>
                    <a:pt x="78583" y="21538"/>
                  </a:lnTo>
                  <a:lnTo>
                    <a:pt x="78604" y="21056"/>
                  </a:lnTo>
                  <a:lnTo>
                    <a:pt x="81662" y="22376"/>
                  </a:lnTo>
                  <a:lnTo>
                    <a:pt x="83850" y="21203"/>
                  </a:lnTo>
                  <a:lnTo>
                    <a:pt x="88175" y="20323"/>
                  </a:lnTo>
                  <a:lnTo>
                    <a:pt x="92028" y="19381"/>
                  </a:lnTo>
                  <a:lnTo>
                    <a:pt x="97965" y="18250"/>
                  </a:lnTo>
                  <a:lnTo>
                    <a:pt x="104049" y="19098"/>
                  </a:lnTo>
                  <a:lnTo>
                    <a:pt x="111274" y="17790"/>
                  </a:lnTo>
                  <a:lnTo>
                    <a:pt x="112132" y="16585"/>
                  </a:lnTo>
                  <a:lnTo>
                    <a:pt x="115451" y="16219"/>
                  </a:lnTo>
                  <a:lnTo>
                    <a:pt x="117179" y="14921"/>
                  </a:lnTo>
                  <a:lnTo>
                    <a:pt x="120247" y="16795"/>
                  </a:lnTo>
                  <a:lnTo>
                    <a:pt x="124593" y="14544"/>
                  </a:lnTo>
                  <a:lnTo>
                    <a:pt x="127535" y="17214"/>
                  </a:lnTo>
                  <a:lnTo>
                    <a:pt x="131472" y="17465"/>
                  </a:lnTo>
                  <a:lnTo>
                    <a:pt x="134257" y="15695"/>
                  </a:lnTo>
                  <a:lnTo>
                    <a:pt x="134749" y="15748"/>
                  </a:lnTo>
                  <a:lnTo>
                    <a:pt x="138079" y="17831"/>
                  </a:lnTo>
                  <a:lnTo>
                    <a:pt x="139074" y="17769"/>
                  </a:lnTo>
                  <a:lnTo>
                    <a:pt x="142644" y="13413"/>
                  </a:lnTo>
                  <a:lnTo>
                    <a:pt x="143472" y="13612"/>
                  </a:lnTo>
                  <a:lnTo>
                    <a:pt x="147126" y="19182"/>
                  </a:lnTo>
                  <a:lnTo>
                    <a:pt x="150728" y="22156"/>
                  </a:lnTo>
                  <a:lnTo>
                    <a:pt x="153953" y="27297"/>
                  </a:lnTo>
                  <a:lnTo>
                    <a:pt x="156204" y="27234"/>
                  </a:lnTo>
                  <a:lnTo>
                    <a:pt x="156079" y="29297"/>
                  </a:lnTo>
                  <a:lnTo>
                    <a:pt x="156539" y="29255"/>
                  </a:lnTo>
                  <a:lnTo>
                    <a:pt x="157209" y="28428"/>
                  </a:lnTo>
                  <a:lnTo>
                    <a:pt x="156173" y="24690"/>
                  </a:lnTo>
                  <a:lnTo>
                    <a:pt x="154550" y="20135"/>
                  </a:lnTo>
                  <a:lnTo>
                    <a:pt x="151869" y="17517"/>
                  </a:lnTo>
                  <a:lnTo>
                    <a:pt x="150215" y="14502"/>
                  </a:lnTo>
                  <a:lnTo>
                    <a:pt x="145356" y="10753"/>
                  </a:lnTo>
                  <a:lnTo>
                    <a:pt x="145011" y="7832"/>
                  </a:lnTo>
                  <a:lnTo>
                    <a:pt x="142414" y="4324"/>
                  </a:lnTo>
                  <a:lnTo>
                    <a:pt x="138446" y="1015"/>
                  </a:lnTo>
                  <a:lnTo>
                    <a:pt x="136864" y="848"/>
                  </a:lnTo>
                  <a:lnTo>
                    <a:pt x="131451" y="3361"/>
                  </a:lnTo>
                  <a:lnTo>
                    <a:pt x="125608" y="4083"/>
                  </a:lnTo>
                  <a:lnTo>
                    <a:pt x="122813" y="1999"/>
                  </a:lnTo>
                  <a:lnTo>
                    <a:pt x="117839" y="356"/>
                  </a:lnTo>
                  <a:lnTo>
                    <a:pt x="116247" y="0"/>
                  </a:lnTo>
                  <a:close/>
                </a:path>
              </a:pathLst>
            </a:custGeom>
            <a:solidFill>
              <a:srgbClr val="ADA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17970343" y="7959632"/>
              <a:ext cx="213995" cy="39370"/>
            </a:xfrm>
            <a:custGeom>
              <a:avLst/>
              <a:gdLst/>
              <a:ahLst/>
              <a:cxnLst/>
              <a:rect l="l" t="t" r="r" b="b"/>
              <a:pathLst>
                <a:path w="213994" h="39370">
                  <a:moveTo>
                    <a:pt x="175188" y="0"/>
                  </a:moveTo>
                  <a:lnTo>
                    <a:pt x="168706" y="1444"/>
                  </a:lnTo>
                  <a:lnTo>
                    <a:pt x="157199" y="4806"/>
                  </a:lnTo>
                  <a:lnTo>
                    <a:pt x="152456" y="6774"/>
                  </a:lnTo>
                  <a:lnTo>
                    <a:pt x="145147" y="8795"/>
                  </a:lnTo>
                  <a:lnTo>
                    <a:pt x="136508" y="9800"/>
                  </a:lnTo>
                  <a:lnTo>
                    <a:pt x="132896" y="10858"/>
                  </a:lnTo>
                  <a:lnTo>
                    <a:pt x="127556" y="11402"/>
                  </a:lnTo>
                  <a:lnTo>
                    <a:pt x="126320" y="12345"/>
                  </a:lnTo>
                  <a:lnTo>
                    <a:pt x="121388" y="14701"/>
                  </a:lnTo>
                  <a:lnTo>
                    <a:pt x="117588" y="15936"/>
                  </a:lnTo>
                  <a:lnTo>
                    <a:pt x="109431" y="17297"/>
                  </a:lnTo>
                  <a:lnTo>
                    <a:pt x="105473" y="19601"/>
                  </a:lnTo>
                  <a:lnTo>
                    <a:pt x="98656" y="19580"/>
                  </a:lnTo>
                  <a:lnTo>
                    <a:pt x="96572" y="21046"/>
                  </a:lnTo>
                  <a:lnTo>
                    <a:pt x="93777" y="21214"/>
                  </a:lnTo>
                  <a:lnTo>
                    <a:pt x="93316" y="22114"/>
                  </a:lnTo>
                  <a:lnTo>
                    <a:pt x="89442" y="25643"/>
                  </a:lnTo>
                  <a:lnTo>
                    <a:pt x="86489" y="24533"/>
                  </a:lnTo>
                  <a:lnTo>
                    <a:pt x="83274" y="26805"/>
                  </a:lnTo>
                  <a:lnTo>
                    <a:pt x="79316" y="26323"/>
                  </a:lnTo>
                  <a:lnTo>
                    <a:pt x="74071" y="28009"/>
                  </a:lnTo>
                  <a:lnTo>
                    <a:pt x="72353" y="27611"/>
                  </a:lnTo>
                  <a:lnTo>
                    <a:pt x="66762" y="28878"/>
                  </a:lnTo>
                  <a:lnTo>
                    <a:pt x="62741" y="28124"/>
                  </a:lnTo>
                  <a:lnTo>
                    <a:pt x="55076" y="29454"/>
                  </a:lnTo>
                  <a:lnTo>
                    <a:pt x="51893" y="29349"/>
                  </a:lnTo>
                  <a:lnTo>
                    <a:pt x="48574" y="32700"/>
                  </a:lnTo>
                  <a:lnTo>
                    <a:pt x="44605" y="30679"/>
                  </a:lnTo>
                  <a:lnTo>
                    <a:pt x="36365" y="32711"/>
                  </a:lnTo>
                  <a:lnTo>
                    <a:pt x="31307" y="32742"/>
                  </a:lnTo>
                  <a:lnTo>
                    <a:pt x="25423" y="34648"/>
                  </a:lnTo>
                  <a:lnTo>
                    <a:pt x="24365" y="34114"/>
                  </a:lnTo>
                  <a:lnTo>
                    <a:pt x="20208" y="33119"/>
                  </a:lnTo>
                  <a:lnTo>
                    <a:pt x="17214" y="35192"/>
                  </a:lnTo>
                  <a:lnTo>
                    <a:pt x="12711" y="34061"/>
                  </a:lnTo>
                  <a:lnTo>
                    <a:pt x="11517" y="33475"/>
                  </a:lnTo>
                  <a:lnTo>
                    <a:pt x="0" y="32721"/>
                  </a:lnTo>
                  <a:lnTo>
                    <a:pt x="1214" y="34658"/>
                  </a:lnTo>
                  <a:lnTo>
                    <a:pt x="3528" y="34135"/>
                  </a:lnTo>
                  <a:lnTo>
                    <a:pt x="7224" y="35904"/>
                  </a:lnTo>
                  <a:lnTo>
                    <a:pt x="9716" y="35464"/>
                  </a:lnTo>
                  <a:lnTo>
                    <a:pt x="12397" y="36501"/>
                  </a:lnTo>
                  <a:lnTo>
                    <a:pt x="13161" y="36417"/>
                  </a:lnTo>
                  <a:lnTo>
                    <a:pt x="15360" y="35412"/>
                  </a:lnTo>
                  <a:lnTo>
                    <a:pt x="16763" y="35475"/>
                  </a:lnTo>
                  <a:lnTo>
                    <a:pt x="18219" y="37349"/>
                  </a:lnTo>
                  <a:lnTo>
                    <a:pt x="18784" y="37684"/>
                  </a:lnTo>
                  <a:lnTo>
                    <a:pt x="22774" y="36972"/>
                  </a:lnTo>
                  <a:lnTo>
                    <a:pt x="26365" y="38941"/>
                  </a:lnTo>
                  <a:lnTo>
                    <a:pt x="30501" y="37632"/>
                  </a:lnTo>
                  <a:lnTo>
                    <a:pt x="31088" y="37653"/>
                  </a:lnTo>
                  <a:lnTo>
                    <a:pt x="31496" y="38124"/>
                  </a:lnTo>
                  <a:lnTo>
                    <a:pt x="34679" y="37454"/>
                  </a:lnTo>
                  <a:lnTo>
                    <a:pt x="37810" y="36365"/>
                  </a:lnTo>
                  <a:lnTo>
                    <a:pt x="41705" y="37402"/>
                  </a:lnTo>
                  <a:lnTo>
                    <a:pt x="42972" y="37182"/>
                  </a:lnTo>
                  <a:lnTo>
                    <a:pt x="48134" y="35705"/>
                  </a:lnTo>
                  <a:lnTo>
                    <a:pt x="53506" y="36313"/>
                  </a:lnTo>
                  <a:lnTo>
                    <a:pt x="61024" y="35171"/>
                  </a:lnTo>
                  <a:lnTo>
                    <a:pt x="63390" y="34627"/>
                  </a:lnTo>
                  <a:lnTo>
                    <a:pt x="70469" y="34857"/>
                  </a:lnTo>
                  <a:lnTo>
                    <a:pt x="75055" y="32491"/>
                  </a:lnTo>
                  <a:lnTo>
                    <a:pt x="81756" y="33915"/>
                  </a:lnTo>
                  <a:lnTo>
                    <a:pt x="83924" y="33433"/>
                  </a:lnTo>
                  <a:lnTo>
                    <a:pt x="88102" y="31485"/>
                  </a:lnTo>
                  <a:lnTo>
                    <a:pt x="90667" y="31014"/>
                  </a:lnTo>
                  <a:lnTo>
                    <a:pt x="96415" y="30857"/>
                  </a:lnTo>
                  <a:lnTo>
                    <a:pt x="105515" y="26857"/>
                  </a:lnTo>
                  <a:lnTo>
                    <a:pt x="109452" y="27213"/>
                  </a:lnTo>
                  <a:lnTo>
                    <a:pt x="110792" y="25601"/>
                  </a:lnTo>
                  <a:lnTo>
                    <a:pt x="112614" y="25695"/>
                  </a:lnTo>
                  <a:lnTo>
                    <a:pt x="115546" y="25517"/>
                  </a:lnTo>
                  <a:lnTo>
                    <a:pt x="118184" y="24281"/>
                  </a:lnTo>
                  <a:lnTo>
                    <a:pt x="123430" y="22753"/>
                  </a:lnTo>
                  <a:lnTo>
                    <a:pt x="126163" y="22721"/>
                  </a:lnTo>
                  <a:lnTo>
                    <a:pt x="134330" y="20543"/>
                  </a:lnTo>
                  <a:lnTo>
                    <a:pt x="140006" y="19371"/>
                  </a:lnTo>
                  <a:lnTo>
                    <a:pt x="149555" y="16575"/>
                  </a:lnTo>
                  <a:lnTo>
                    <a:pt x="153576" y="15224"/>
                  </a:lnTo>
                  <a:lnTo>
                    <a:pt x="159356" y="12784"/>
                  </a:lnTo>
                  <a:lnTo>
                    <a:pt x="161565" y="13120"/>
                  </a:lnTo>
                  <a:lnTo>
                    <a:pt x="164926" y="10449"/>
                  </a:lnTo>
                  <a:lnTo>
                    <a:pt x="167000" y="9947"/>
                  </a:lnTo>
                  <a:lnTo>
                    <a:pt x="169523" y="8575"/>
                  </a:lnTo>
                  <a:lnTo>
                    <a:pt x="171020" y="8607"/>
                  </a:lnTo>
                  <a:lnTo>
                    <a:pt x="176476" y="9203"/>
                  </a:lnTo>
                  <a:lnTo>
                    <a:pt x="181114" y="8722"/>
                  </a:lnTo>
                  <a:lnTo>
                    <a:pt x="182989" y="9633"/>
                  </a:lnTo>
                  <a:lnTo>
                    <a:pt x="188716" y="9622"/>
                  </a:lnTo>
                  <a:lnTo>
                    <a:pt x="192454" y="8387"/>
                  </a:lnTo>
                  <a:lnTo>
                    <a:pt x="194088" y="8575"/>
                  </a:lnTo>
                  <a:lnTo>
                    <a:pt x="200894" y="14889"/>
                  </a:lnTo>
                  <a:lnTo>
                    <a:pt x="204779" y="20460"/>
                  </a:lnTo>
                  <a:lnTo>
                    <a:pt x="209658" y="28072"/>
                  </a:lnTo>
                  <a:lnTo>
                    <a:pt x="210799" y="30114"/>
                  </a:lnTo>
                  <a:lnTo>
                    <a:pt x="213344" y="30449"/>
                  </a:lnTo>
                  <a:lnTo>
                    <a:pt x="213920" y="30292"/>
                  </a:lnTo>
                  <a:lnTo>
                    <a:pt x="213763" y="28732"/>
                  </a:lnTo>
                  <a:lnTo>
                    <a:pt x="213250" y="27936"/>
                  </a:lnTo>
                  <a:lnTo>
                    <a:pt x="212318" y="25287"/>
                  </a:lnTo>
                  <a:lnTo>
                    <a:pt x="210852" y="24459"/>
                  </a:lnTo>
                  <a:lnTo>
                    <a:pt x="205302" y="15161"/>
                  </a:lnTo>
                  <a:lnTo>
                    <a:pt x="204517" y="14743"/>
                  </a:lnTo>
                  <a:lnTo>
                    <a:pt x="201219" y="11497"/>
                  </a:lnTo>
                  <a:lnTo>
                    <a:pt x="198936" y="7455"/>
                  </a:lnTo>
                  <a:lnTo>
                    <a:pt x="195020" y="2691"/>
                  </a:lnTo>
                  <a:lnTo>
                    <a:pt x="193910" y="2052"/>
                  </a:lnTo>
                  <a:lnTo>
                    <a:pt x="188821" y="1978"/>
                  </a:lnTo>
                  <a:lnTo>
                    <a:pt x="185533" y="722"/>
                  </a:lnTo>
                  <a:lnTo>
                    <a:pt x="175188" y="0"/>
                  </a:lnTo>
                  <a:close/>
                </a:path>
              </a:pathLst>
            </a:custGeom>
            <a:solidFill>
              <a:srgbClr val="B2AA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17923663" y="7941632"/>
              <a:ext cx="257810" cy="41910"/>
            </a:xfrm>
            <a:custGeom>
              <a:avLst/>
              <a:gdLst/>
              <a:ahLst/>
              <a:cxnLst/>
              <a:rect l="l" t="t" r="r" b="b"/>
              <a:pathLst>
                <a:path w="257809" h="41909">
                  <a:moveTo>
                    <a:pt x="63537" y="39276"/>
                  </a:moveTo>
                  <a:lnTo>
                    <a:pt x="51380" y="39276"/>
                  </a:lnTo>
                  <a:lnTo>
                    <a:pt x="56689" y="41653"/>
                  </a:lnTo>
                  <a:lnTo>
                    <a:pt x="58490" y="40627"/>
                  </a:lnTo>
                  <a:lnTo>
                    <a:pt x="62678" y="39737"/>
                  </a:lnTo>
                  <a:lnTo>
                    <a:pt x="63537" y="39276"/>
                  </a:lnTo>
                  <a:close/>
                </a:path>
                <a:path w="257809" h="41909">
                  <a:moveTo>
                    <a:pt x="70844" y="38501"/>
                  </a:moveTo>
                  <a:lnTo>
                    <a:pt x="64982" y="38501"/>
                  </a:lnTo>
                  <a:lnTo>
                    <a:pt x="67589" y="40239"/>
                  </a:lnTo>
                  <a:lnTo>
                    <a:pt x="68050" y="40281"/>
                  </a:lnTo>
                  <a:lnTo>
                    <a:pt x="70844" y="38501"/>
                  </a:lnTo>
                  <a:close/>
                </a:path>
                <a:path w="257809" h="41909">
                  <a:moveTo>
                    <a:pt x="56945" y="37967"/>
                  </a:moveTo>
                  <a:lnTo>
                    <a:pt x="40941" y="37967"/>
                  </a:lnTo>
                  <a:lnTo>
                    <a:pt x="47663" y="39820"/>
                  </a:lnTo>
                  <a:lnTo>
                    <a:pt x="51380" y="39276"/>
                  </a:lnTo>
                  <a:lnTo>
                    <a:pt x="63537" y="39276"/>
                  </a:lnTo>
                  <a:lnTo>
                    <a:pt x="64982" y="38501"/>
                  </a:lnTo>
                  <a:lnTo>
                    <a:pt x="70844" y="38501"/>
                  </a:lnTo>
                  <a:lnTo>
                    <a:pt x="71633" y="37998"/>
                  </a:lnTo>
                  <a:lnTo>
                    <a:pt x="57003" y="37998"/>
                  </a:lnTo>
                  <a:close/>
                </a:path>
                <a:path w="257809" h="41909">
                  <a:moveTo>
                    <a:pt x="79616" y="37653"/>
                  </a:moveTo>
                  <a:lnTo>
                    <a:pt x="72175" y="37653"/>
                  </a:lnTo>
                  <a:lnTo>
                    <a:pt x="77055" y="39056"/>
                  </a:lnTo>
                  <a:lnTo>
                    <a:pt x="79616" y="37653"/>
                  </a:lnTo>
                  <a:close/>
                </a:path>
                <a:path w="257809" h="41909">
                  <a:moveTo>
                    <a:pt x="43841" y="35318"/>
                  </a:moveTo>
                  <a:lnTo>
                    <a:pt x="33663" y="35318"/>
                  </a:lnTo>
                  <a:lnTo>
                    <a:pt x="37276" y="38606"/>
                  </a:lnTo>
                  <a:lnTo>
                    <a:pt x="40941" y="37967"/>
                  </a:lnTo>
                  <a:lnTo>
                    <a:pt x="56945" y="37967"/>
                  </a:lnTo>
                  <a:lnTo>
                    <a:pt x="54736" y="36773"/>
                  </a:lnTo>
                  <a:lnTo>
                    <a:pt x="47485" y="36773"/>
                  </a:lnTo>
                  <a:lnTo>
                    <a:pt x="43841" y="35318"/>
                  </a:lnTo>
                  <a:close/>
                </a:path>
                <a:path w="257809" h="41909">
                  <a:moveTo>
                    <a:pt x="238090" y="8010"/>
                  </a:moveTo>
                  <a:lnTo>
                    <a:pt x="234464" y="8010"/>
                  </a:lnTo>
                  <a:lnTo>
                    <a:pt x="237270" y="9559"/>
                  </a:lnTo>
                  <a:lnTo>
                    <a:pt x="242903" y="14271"/>
                  </a:lnTo>
                  <a:lnTo>
                    <a:pt x="245521" y="17078"/>
                  </a:lnTo>
                  <a:lnTo>
                    <a:pt x="247605" y="23810"/>
                  </a:lnTo>
                  <a:lnTo>
                    <a:pt x="250400" y="25643"/>
                  </a:lnTo>
                  <a:lnTo>
                    <a:pt x="251782" y="31150"/>
                  </a:lnTo>
                  <a:lnTo>
                    <a:pt x="251953" y="31307"/>
                  </a:lnTo>
                  <a:lnTo>
                    <a:pt x="254178" y="32909"/>
                  </a:lnTo>
                  <a:lnTo>
                    <a:pt x="254247" y="33119"/>
                  </a:lnTo>
                  <a:lnTo>
                    <a:pt x="254598" y="35632"/>
                  </a:lnTo>
                  <a:lnTo>
                    <a:pt x="255029" y="37852"/>
                  </a:lnTo>
                  <a:lnTo>
                    <a:pt x="255123" y="38019"/>
                  </a:lnTo>
                  <a:lnTo>
                    <a:pt x="256390" y="38239"/>
                  </a:lnTo>
                  <a:lnTo>
                    <a:pt x="257282" y="36176"/>
                  </a:lnTo>
                  <a:lnTo>
                    <a:pt x="257200" y="35632"/>
                  </a:lnTo>
                  <a:lnTo>
                    <a:pt x="256087" y="34019"/>
                  </a:lnTo>
                  <a:lnTo>
                    <a:pt x="252966" y="28480"/>
                  </a:lnTo>
                  <a:lnTo>
                    <a:pt x="252285" y="25779"/>
                  </a:lnTo>
                  <a:lnTo>
                    <a:pt x="251782" y="25339"/>
                  </a:lnTo>
                  <a:lnTo>
                    <a:pt x="251052" y="24198"/>
                  </a:lnTo>
                  <a:lnTo>
                    <a:pt x="249835" y="22177"/>
                  </a:lnTo>
                  <a:lnTo>
                    <a:pt x="249301" y="21695"/>
                  </a:lnTo>
                  <a:lnTo>
                    <a:pt x="249269" y="20910"/>
                  </a:lnTo>
                  <a:lnTo>
                    <a:pt x="248767" y="20407"/>
                  </a:lnTo>
                  <a:lnTo>
                    <a:pt x="247929" y="20177"/>
                  </a:lnTo>
                  <a:lnTo>
                    <a:pt x="247552" y="19402"/>
                  </a:lnTo>
                  <a:lnTo>
                    <a:pt x="244924" y="14753"/>
                  </a:lnTo>
                  <a:lnTo>
                    <a:pt x="241856" y="11402"/>
                  </a:lnTo>
                  <a:lnTo>
                    <a:pt x="238090" y="8010"/>
                  </a:lnTo>
                  <a:close/>
                </a:path>
                <a:path w="257809" h="41909">
                  <a:moveTo>
                    <a:pt x="65233" y="35632"/>
                  </a:moveTo>
                  <a:lnTo>
                    <a:pt x="61841" y="36815"/>
                  </a:lnTo>
                  <a:lnTo>
                    <a:pt x="57725" y="37852"/>
                  </a:lnTo>
                  <a:lnTo>
                    <a:pt x="57003" y="37998"/>
                  </a:lnTo>
                  <a:lnTo>
                    <a:pt x="71633" y="37998"/>
                  </a:lnTo>
                  <a:lnTo>
                    <a:pt x="72175" y="37653"/>
                  </a:lnTo>
                  <a:lnTo>
                    <a:pt x="79616" y="37653"/>
                  </a:lnTo>
                  <a:lnTo>
                    <a:pt x="82578" y="36030"/>
                  </a:lnTo>
                  <a:lnTo>
                    <a:pt x="69631" y="36030"/>
                  </a:lnTo>
                  <a:lnTo>
                    <a:pt x="65233" y="35632"/>
                  </a:lnTo>
                  <a:close/>
                </a:path>
                <a:path w="257809" h="41909">
                  <a:moveTo>
                    <a:pt x="50919" y="34899"/>
                  </a:moveTo>
                  <a:lnTo>
                    <a:pt x="47485" y="36773"/>
                  </a:lnTo>
                  <a:lnTo>
                    <a:pt x="54736" y="36773"/>
                  </a:lnTo>
                  <a:lnTo>
                    <a:pt x="53631" y="36176"/>
                  </a:lnTo>
                  <a:lnTo>
                    <a:pt x="50919" y="34899"/>
                  </a:lnTo>
                  <a:close/>
                </a:path>
                <a:path w="257809" h="41909">
                  <a:moveTo>
                    <a:pt x="72259" y="34166"/>
                  </a:moveTo>
                  <a:lnTo>
                    <a:pt x="70458" y="36009"/>
                  </a:lnTo>
                  <a:lnTo>
                    <a:pt x="69631" y="36030"/>
                  </a:lnTo>
                  <a:lnTo>
                    <a:pt x="82578" y="36030"/>
                  </a:lnTo>
                  <a:lnTo>
                    <a:pt x="83725" y="35402"/>
                  </a:lnTo>
                  <a:lnTo>
                    <a:pt x="99730" y="35402"/>
                  </a:lnTo>
                  <a:lnTo>
                    <a:pt x="103183" y="34187"/>
                  </a:lnTo>
                  <a:lnTo>
                    <a:pt x="73809" y="34187"/>
                  </a:lnTo>
                  <a:lnTo>
                    <a:pt x="72259" y="34166"/>
                  </a:lnTo>
                  <a:close/>
                </a:path>
                <a:path w="257809" h="41909">
                  <a:moveTo>
                    <a:pt x="98986" y="35663"/>
                  </a:moveTo>
                  <a:lnTo>
                    <a:pt x="94039" y="35663"/>
                  </a:lnTo>
                  <a:lnTo>
                    <a:pt x="97944" y="36030"/>
                  </a:lnTo>
                  <a:lnTo>
                    <a:pt x="98986" y="35663"/>
                  </a:lnTo>
                  <a:close/>
                </a:path>
                <a:path w="257809" h="41909">
                  <a:moveTo>
                    <a:pt x="41167" y="34250"/>
                  </a:moveTo>
                  <a:lnTo>
                    <a:pt x="27831" y="34250"/>
                  </a:lnTo>
                  <a:lnTo>
                    <a:pt x="30533" y="35820"/>
                  </a:lnTo>
                  <a:lnTo>
                    <a:pt x="30711" y="35883"/>
                  </a:lnTo>
                  <a:lnTo>
                    <a:pt x="31747" y="35433"/>
                  </a:lnTo>
                  <a:lnTo>
                    <a:pt x="33663" y="35318"/>
                  </a:lnTo>
                  <a:lnTo>
                    <a:pt x="43841" y="35318"/>
                  </a:lnTo>
                  <a:lnTo>
                    <a:pt x="41167" y="34250"/>
                  </a:lnTo>
                  <a:close/>
                </a:path>
                <a:path w="257809" h="41909">
                  <a:moveTo>
                    <a:pt x="99730" y="35402"/>
                  </a:moveTo>
                  <a:lnTo>
                    <a:pt x="83725" y="35402"/>
                  </a:lnTo>
                  <a:lnTo>
                    <a:pt x="87013" y="35789"/>
                  </a:lnTo>
                  <a:lnTo>
                    <a:pt x="94039" y="35663"/>
                  </a:lnTo>
                  <a:lnTo>
                    <a:pt x="98986" y="35663"/>
                  </a:lnTo>
                  <a:lnTo>
                    <a:pt x="99730" y="35402"/>
                  </a:lnTo>
                  <a:close/>
                </a:path>
                <a:path w="257809" h="41909">
                  <a:moveTo>
                    <a:pt x="7147" y="26140"/>
                  </a:moveTo>
                  <a:lnTo>
                    <a:pt x="9811" y="29496"/>
                  </a:lnTo>
                  <a:lnTo>
                    <a:pt x="16612" y="33119"/>
                  </a:lnTo>
                  <a:lnTo>
                    <a:pt x="19193" y="33841"/>
                  </a:lnTo>
                  <a:lnTo>
                    <a:pt x="24857" y="34585"/>
                  </a:lnTo>
                  <a:lnTo>
                    <a:pt x="27831" y="34250"/>
                  </a:lnTo>
                  <a:lnTo>
                    <a:pt x="41167" y="34250"/>
                  </a:lnTo>
                  <a:lnTo>
                    <a:pt x="40093" y="33820"/>
                  </a:lnTo>
                  <a:lnTo>
                    <a:pt x="38864" y="33653"/>
                  </a:lnTo>
                  <a:lnTo>
                    <a:pt x="22009" y="33653"/>
                  </a:lnTo>
                  <a:lnTo>
                    <a:pt x="18083" y="32197"/>
                  </a:lnTo>
                  <a:lnTo>
                    <a:pt x="11266" y="28690"/>
                  </a:lnTo>
                  <a:lnTo>
                    <a:pt x="7147" y="26140"/>
                  </a:lnTo>
                  <a:close/>
                </a:path>
                <a:path w="257809" h="41909">
                  <a:moveTo>
                    <a:pt x="77023" y="34019"/>
                  </a:moveTo>
                  <a:lnTo>
                    <a:pt x="73809" y="34187"/>
                  </a:lnTo>
                  <a:lnTo>
                    <a:pt x="103183" y="34187"/>
                  </a:lnTo>
                  <a:lnTo>
                    <a:pt x="103540" y="34061"/>
                  </a:lnTo>
                  <a:lnTo>
                    <a:pt x="78751" y="34061"/>
                  </a:lnTo>
                  <a:lnTo>
                    <a:pt x="77023" y="34019"/>
                  </a:lnTo>
                  <a:close/>
                </a:path>
                <a:path w="257809" h="41909">
                  <a:moveTo>
                    <a:pt x="83850" y="32574"/>
                  </a:moveTo>
                  <a:lnTo>
                    <a:pt x="78751" y="34061"/>
                  </a:lnTo>
                  <a:lnTo>
                    <a:pt x="103540" y="34061"/>
                  </a:lnTo>
                  <a:lnTo>
                    <a:pt x="104761" y="33632"/>
                  </a:lnTo>
                  <a:lnTo>
                    <a:pt x="106118" y="33119"/>
                  </a:lnTo>
                  <a:lnTo>
                    <a:pt x="87576" y="33098"/>
                  </a:lnTo>
                  <a:lnTo>
                    <a:pt x="83850" y="32574"/>
                  </a:lnTo>
                  <a:close/>
                </a:path>
                <a:path w="257809" h="41909">
                  <a:moveTo>
                    <a:pt x="33412" y="32909"/>
                  </a:moveTo>
                  <a:lnTo>
                    <a:pt x="22009" y="33653"/>
                  </a:lnTo>
                  <a:lnTo>
                    <a:pt x="38864" y="33653"/>
                  </a:lnTo>
                  <a:lnTo>
                    <a:pt x="33412" y="32909"/>
                  </a:lnTo>
                  <a:close/>
                </a:path>
                <a:path w="257809" h="41909">
                  <a:moveTo>
                    <a:pt x="91337" y="31077"/>
                  </a:moveTo>
                  <a:lnTo>
                    <a:pt x="87725" y="33119"/>
                  </a:lnTo>
                  <a:lnTo>
                    <a:pt x="106118" y="33119"/>
                  </a:lnTo>
                  <a:lnTo>
                    <a:pt x="107892" y="32449"/>
                  </a:lnTo>
                  <a:lnTo>
                    <a:pt x="113298" y="32449"/>
                  </a:lnTo>
                  <a:lnTo>
                    <a:pt x="113536" y="32313"/>
                  </a:lnTo>
                  <a:lnTo>
                    <a:pt x="94688" y="32313"/>
                  </a:lnTo>
                  <a:lnTo>
                    <a:pt x="91829" y="31150"/>
                  </a:lnTo>
                  <a:lnTo>
                    <a:pt x="91337" y="31077"/>
                  </a:lnTo>
                  <a:close/>
                </a:path>
                <a:path w="257809" h="41909">
                  <a:moveTo>
                    <a:pt x="113298" y="32449"/>
                  </a:moveTo>
                  <a:lnTo>
                    <a:pt x="107892" y="32449"/>
                  </a:lnTo>
                  <a:lnTo>
                    <a:pt x="111787" y="33098"/>
                  </a:lnTo>
                  <a:lnTo>
                    <a:pt x="112656" y="32815"/>
                  </a:lnTo>
                  <a:lnTo>
                    <a:pt x="113298" y="32449"/>
                  </a:lnTo>
                  <a:close/>
                </a:path>
                <a:path w="257809" h="41909">
                  <a:moveTo>
                    <a:pt x="108174" y="28302"/>
                  </a:moveTo>
                  <a:lnTo>
                    <a:pt x="103934" y="30145"/>
                  </a:lnTo>
                  <a:lnTo>
                    <a:pt x="97044" y="31276"/>
                  </a:lnTo>
                  <a:lnTo>
                    <a:pt x="94688" y="32313"/>
                  </a:lnTo>
                  <a:lnTo>
                    <a:pt x="113536" y="32313"/>
                  </a:lnTo>
                  <a:lnTo>
                    <a:pt x="116582" y="30574"/>
                  </a:lnTo>
                  <a:lnTo>
                    <a:pt x="122528" y="30574"/>
                  </a:lnTo>
                  <a:lnTo>
                    <a:pt x="125650" y="29475"/>
                  </a:lnTo>
                  <a:lnTo>
                    <a:pt x="128619" y="29475"/>
                  </a:lnTo>
                  <a:lnTo>
                    <a:pt x="131011" y="28868"/>
                  </a:lnTo>
                  <a:lnTo>
                    <a:pt x="113828" y="28868"/>
                  </a:lnTo>
                  <a:lnTo>
                    <a:pt x="108174" y="28302"/>
                  </a:lnTo>
                  <a:close/>
                </a:path>
                <a:path w="257809" h="41909">
                  <a:moveTo>
                    <a:pt x="122528" y="30574"/>
                  </a:moveTo>
                  <a:lnTo>
                    <a:pt x="116582" y="30574"/>
                  </a:lnTo>
                  <a:lnTo>
                    <a:pt x="120446" y="31307"/>
                  </a:lnTo>
                  <a:lnTo>
                    <a:pt x="122528" y="30574"/>
                  </a:lnTo>
                  <a:close/>
                </a:path>
                <a:path w="257809" h="41909">
                  <a:moveTo>
                    <a:pt x="128619" y="29475"/>
                  </a:moveTo>
                  <a:lnTo>
                    <a:pt x="125650" y="29475"/>
                  </a:lnTo>
                  <a:lnTo>
                    <a:pt x="127629" y="29726"/>
                  </a:lnTo>
                  <a:lnTo>
                    <a:pt x="128619" y="29475"/>
                  </a:lnTo>
                  <a:close/>
                </a:path>
                <a:path w="257809" h="41909">
                  <a:moveTo>
                    <a:pt x="119933" y="24994"/>
                  </a:moveTo>
                  <a:lnTo>
                    <a:pt x="117483" y="26082"/>
                  </a:lnTo>
                  <a:lnTo>
                    <a:pt x="114823" y="28491"/>
                  </a:lnTo>
                  <a:lnTo>
                    <a:pt x="113828" y="28868"/>
                  </a:lnTo>
                  <a:lnTo>
                    <a:pt x="131011" y="28868"/>
                  </a:lnTo>
                  <a:lnTo>
                    <a:pt x="132990" y="28365"/>
                  </a:lnTo>
                  <a:lnTo>
                    <a:pt x="136058" y="26302"/>
                  </a:lnTo>
                  <a:lnTo>
                    <a:pt x="138193" y="26198"/>
                  </a:lnTo>
                  <a:lnTo>
                    <a:pt x="126875" y="26198"/>
                  </a:lnTo>
                  <a:lnTo>
                    <a:pt x="119933" y="24994"/>
                  </a:lnTo>
                  <a:close/>
                </a:path>
                <a:path w="257809" h="41909">
                  <a:moveTo>
                    <a:pt x="178800" y="7130"/>
                  </a:moveTo>
                  <a:lnTo>
                    <a:pt x="176853" y="10209"/>
                  </a:lnTo>
                  <a:lnTo>
                    <a:pt x="170748" y="10680"/>
                  </a:lnTo>
                  <a:lnTo>
                    <a:pt x="167188" y="11172"/>
                  </a:lnTo>
                  <a:lnTo>
                    <a:pt x="161754" y="15318"/>
                  </a:lnTo>
                  <a:lnTo>
                    <a:pt x="158330" y="15852"/>
                  </a:lnTo>
                  <a:lnTo>
                    <a:pt x="150655" y="19109"/>
                  </a:lnTo>
                  <a:lnTo>
                    <a:pt x="145618" y="19947"/>
                  </a:lnTo>
                  <a:lnTo>
                    <a:pt x="138739" y="21695"/>
                  </a:lnTo>
                  <a:lnTo>
                    <a:pt x="136749" y="22690"/>
                  </a:lnTo>
                  <a:lnTo>
                    <a:pt x="130540" y="23297"/>
                  </a:lnTo>
                  <a:lnTo>
                    <a:pt x="126875" y="26198"/>
                  </a:lnTo>
                  <a:lnTo>
                    <a:pt x="138193" y="26198"/>
                  </a:lnTo>
                  <a:lnTo>
                    <a:pt x="142676" y="25978"/>
                  </a:lnTo>
                  <a:lnTo>
                    <a:pt x="145629" y="24941"/>
                  </a:lnTo>
                  <a:lnTo>
                    <a:pt x="152822" y="24554"/>
                  </a:lnTo>
                  <a:lnTo>
                    <a:pt x="156319" y="22669"/>
                  </a:lnTo>
                  <a:lnTo>
                    <a:pt x="160895" y="21056"/>
                  </a:lnTo>
                  <a:lnTo>
                    <a:pt x="161659" y="20700"/>
                  </a:lnTo>
                  <a:lnTo>
                    <a:pt x="163953" y="20700"/>
                  </a:lnTo>
                  <a:lnTo>
                    <a:pt x="164895" y="20386"/>
                  </a:lnTo>
                  <a:lnTo>
                    <a:pt x="166403" y="18376"/>
                  </a:lnTo>
                  <a:lnTo>
                    <a:pt x="167523" y="18114"/>
                  </a:lnTo>
                  <a:lnTo>
                    <a:pt x="171743" y="17402"/>
                  </a:lnTo>
                  <a:lnTo>
                    <a:pt x="174664" y="16177"/>
                  </a:lnTo>
                  <a:lnTo>
                    <a:pt x="179879" y="14407"/>
                  </a:lnTo>
                  <a:lnTo>
                    <a:pt x="182329" y="14198"/>
                  </a:lnTo>
                  <a:lnTo>
                    <a:pt x="187889" y="11141"/>
                  </a:lnTo>
                  <a:lnTo>
                    <a:pt x="191994" y="10680"/>
                  </a:lnTo>
                  <a:lnTo>
                    <a:pt x="195293" y="8251"/>
                  </a:lnTo>
                  <a:lnTo>
                    <a:pt x="181889" y="8251"/>
                  </a:lnTo>
                  <a:lnTo>
                    <a:pt x="178800" y="7130"/>
                  </a:lnTo>
                  <a:close/>
                </a:path>
                <a:path w="257809" h="41909">
                  <a:moveTo>
                    <a:pt x="5893" y="25356"/>
                  </a:moveTo>
                  <a:lnTo>
                    <a:pt x="7147" y="26140"/>
                  </a:lnTo>
                  <a:lnTo>
                    <a:pt x="6544" y="25381"/>
                  </a:lnTo>
                  <a:lnTo>
                    <a:pt x="5893" y="25356"/>
                  </a:lnTo>
                  <a:close/>
                </a:path>
                <a:path w="257809" h="41909">
                  <a:moveTo>
                    <a:pt x="4041" y="24198"/>
                  </a:moveTo>
                  <a:lnTo>
                    <a:pt x="1958" y="24522"/>
                  </a:lnTo>
                  <a:lnTo>
                    <a:pt x="138" y="24522"/>
                  </a:lnTo>
                  <a:lnTo>
                    <a:pt x="272" y="24774"/>
                  </a:lnTo>
                  <a:lnTo>
                    <a:pt x="722" y="25161"/>
                  </a:lnTo>
                  <a:lnTo>
                    <a:pt x="5893" y="25356"/>
                  </a:lnTo>
                  <a:lnTo>
                    <a:pt x="4560" y="24522"/>
                  </a:lnTo>
                  <a:lnTo>
                    <a:pt x="1958" y="24522"/>
                  </a:lnTo>
                  <a:lnTo>
                    <a:pt x="0" y="24261"/>
                  </a:lnTo>
                  <a:lnTo>
                    <a:pt x="4142" y="24261"/>
                  </a:lnTo>
                  <a:close/>
                </a:path>
                <a:path w="257809" h="41909">
                  <a:moveTo>
                    <a:pt x="163953" y="20700"/>
                  </a:moveTo>
                  <a:lnTo>
                    <a:pt x="161659" y="20700"/>
                  </a:lnTo>
                  <a:lnTo>
                    <a:pt x="163827" y="20742"/>
                  </a:lnTo>
                  <a:close/>
                </a:path>
                <a:path w="257809" h="41909">
                  <a:moveTo>
                    <a:pt x="236799" y="6847"/>
                  </a:moveTo>
                  <a:lnTo>
                    <a:pt x="225019" y="6847"/>
                  </a:lnTo>
                  <a:lnTo>
                    <a:pt x="225982" y="7046"/>
                  </a:lnTo>
                  <a:lnTo>
                    <a:pt x="228129" y="8303"/>
                  </a:lnTo>
                  <a:lnTo>
                    <a:pt x="229511" y="8481"/>
                  </a:lnTo>
                  <a:lnTo>
                    <a:pt x="234464" y="8010"/>
                  </a:lnTo>
                  <a:lnTo>
                    <a:pt x="238090" y="8010"/>
                  </a:lnTo>
                  <a:lnTo>
                    <a:pt x="236799" y="6847"/>
                  </a:lnTo>
                  <a:close/>
                </a:path>
                <a:path w="257809" h="41909">
                  <a:moveTo>
                    <a:pt x="198465" y="2670"/>
                  </a:moveTo>
                  <a:lnTo>
                    <a:pt x="192842" y="2795"/>
                  </a:lnTo>
                  <a:lnTo>
                    <a:pt x="189774" y="3905"/>
                  </a:lnTo>
                  <a:lnTo>
                    <a:pt x="185051" y="6334"/>
                  </a:lnTo>
                  <a:lnTo>
                    <a:pt x="183034" y="6512"/>
                  </a:lnTo>
                  <a:lnTo>
                    <a:pt x="181889" y="8251"/>
                  </a:lnTo>
                  <a:lnTo>
                    <a:pt x="195293" y="8251"/>
                  </a:lnTo>
                  <a:lnTo>
                    <a:pt x="195634" y="8010"/>
                  </a:lnTo>
                  <a:lnTo>
                    <a:pt x="196130" y="7821"/>
                  </a:lnTo>
                  <a:lnTo>
                    <a:pt x="201066" y="7821"/>
                  </a:lnTo>
                  <a:lnTo>
                    <a:pt x="203627" y="6963"/>
                  </a:lnTo>
                  <a:lnTo>
                    <a:pt x="212456" y="6963"/>
                  </a:lnTo>
                  <a:lnTo>
                    <a:pt x="213541" y="6502"/>
                  </a:lnTo>
                  <a:lnTo>
                    <a:pt x="217668" y="5413"/>
                  </a:lnTo>
                  <a:lnTo>
                    <a:pt x="218495" y="5078"/>
                  </a:lnTo>
                  <a:lnTo>
                    <a:pt x="234400" y="5078"/>
                  </a:lnTo>
                  <a:lnTo>
                    <a:pt x="233961" y="4774"/>
                  </a:lnTo>
                  <a:lnTo>
                    <a:pt x="228594" y="2743"/>
                  </a:lnTo>
                  <a:lnTo>
                    <a:pt x="200726" y="2743"/>
                  </a:lnTo>
                  <a:lnTo>
                    <a:pt x="198465" y="2670"/>
                  </a:lnTo>
                  <a:close/>
                </a:path>
                <a:path w="257809" h="41909">
                  <a:moveTo>
                    <a:pt x="201066" y="7821"/>
                  </a:moveTo>
                  <a:lnTo>
                    <a:pt x="196130" y="7821"/>
                  </a:lnTo>
                  <a:lnTo>
                    <a:pt x="200130" y="8135"/>
                  </a:lnTo>
                  <a:lnTo>
                    <a:pt x="201066" y="7821"/>
                  </a:lnTo>
                  <a:close/>
                </a:path>
                <a:path w="257809" h="41909">
                  <a:moveTo>
                    <a:pt x="212456" y="6963"/>
                  </a:moveTo>
                  <a:lnTo>
                    <a:pt x="203627" y="6963"/>
                  </a:lnTo>
                  <a:lnTo>
                    <a:pt x="210464" y="7821"/>
                  </a:lnTo>
                  <a:lnTo>
                    <a:pt x="212456" y="6963"/>
                  </a:lnTo>
                  <a:close/>
                </a:path>
                <a:path w="257809" h="41909">
                  <a:moveTo>
                    <a:pt x="234400" y="5078"/>
                  </a:moveTo>
                  <a:lnTo>
                    <a:pt x="218495" y="5078"/>
                  </a:lnTo>
                  <a:lnTo>
                    <a:pt x="220789" y="7005"/>
                  </a:lnTo>
                  <a:lnTo>
                    <a:pt x="222296" y="7434"/>
                  </a:lnTo>
                  <a:lnTo>
                    <a:pt x="225019" y="6847"/>
                  </a:lnTo>
                  <a:lnTo>
                    <a:pt x="236799" y="6847"/>
                  </a:lnTo>
                  <a:lnTo>
                    <a:pt x="236219" y="6334"/>
                  </a:lnTo>
                  <a:lnTo>
                    <a:pt x="234400" y="5078"/>
                  </a:lnTo>
                  <a:close/>
                </a:path>
                <a:path w="257809" h="41909">
                  <a:moveTo>
                    <a:pt x="209271" y="0"/>
                  </a:moveTo>
                  <a:lnTo>
                    <a:pt x="200726" y="2743"/>
                  </a:lnTo>
                  <a:lnTo>
                    <a:pt x="228594" y="2743"/>
                  </a:lnTo>
                  <a:lnTo>
                    <a:pt x="228317" y="2638"/>
                  </a:lnTo>
                  <a:lnTo>
                    <a:pt x="225815" y="858"/>
                  </a:lnTo>
                  <a:lnTo>
                    <a:pt x="215920" y="816"/>
                  </a:lnTo>
                  <a:lnTo>
                    <a:pt x="209271" y="0"/>
                  </a:lnTo>
                  <a:close/>
                </a:path>
              </a:pathLst>
            </a:custGeom>
            <a:solidFill>
              <a:srgbClr val="BAB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18019307" y="7953813"/>
              <a:ext cx="163830" cy="33020"/>
            </a:xfrm>
            <a:custGeom>
              <a:avLst/>
              <a:gdLst/>
              <a:ahLst/>
              <a:cxnLst/>
              <a:rect l="l" t="t" r="r" b="b"/>
              <a:pathLst>
                <a:path w="163830" h="33020">
                  <a:moveTo>
                    <a:pt x="155524" y="20574"/>
                  </a:moveTo>
                  <a:lnTo>
                    <a:pt x="155384" y="18719"/>
                  </a:lnTo>
                  <a:lnTo>
                    <a:pt x="153860" y="17653"/>
                  </a:lnTo>
                  <a:lnTo>
                    <a:pt x="151015" y="13995"/>
                  </a:lnTo>
                  <a:lnTo>
                    <a:pt x="146608" y="5321"/>
                  </a:lnTo>
                  <a:lnTo>
                    <a:pt x="136309" y="0"/>
                  </a:lnTo>
                  <a:lnTo>
                    <a:pt x="132245" y="279"/>
                  </a:lnTo>
                  <a:lnTo>
                    <a:pt x="124650" y="50"/>
                  </a:lnTo>
                  <a:lnTo>
                    <a:pt x="121094" y="901"/>
                  </a:lnTo>
                  <a:lnTo>
                    <a:pt x="116903" y="2374"/>
                  </a:lnTo>
                  <a:lnTo>
                    <a:pt x="116230" y="2413"/>
                  </a:lnTo>
                  <a:lnTo>
                    <a:pt x="112687" y="1397"/>
                  </a:lnTo>
                  <a:lnTo>
                    <a:pt x="109956" y="1358"/>
                  </a:lnTo>
                  <a:lnTo>
                    <a:pt x="105930" y="2895"/>
                  </a:lnTo>
                  <a:lnTo>
                    <a:pt x="101739" y="1016"/>
                  </a:lnTo>
                  <a:lnTo>
                    <a:pt x="99250" y="3403"/>
                  </a:lnTo>
                  <a:lnTo>
                    <a:pt x="93383" y="5956"/>
                  </a:lnTo>
                  <a:lnTo>
                    <a:pt x="90538" y="7708"/>
                  </a:lnTo>
                  <a:lnTo>
                    <a:pt x="84264" y="8039"/>
                  </a:lnTo>
                  <a:lnTo>
                    <a:pt x="81419" y="9080"/>
                  </a:lnTo>
                  <a:lnTo>
                    <a:pt x="77063" y="11201"/>
                  </a:lnTo>
                  <a:lnTo>
                    <a:pt x="66916" y="14693"/>
                  </a:lnTo>
                  <a:lnTo>
                    <a:pt x="60921" y="17640"/>
                  </a:lnTo>
                  <a:lnTo>
                    <a:pt x="49491" y="18313"/>
                  </a:lnTo>
                  <a:lnTo>
                    <a:pt x="45186" y="20332"/>
                  </a:lnTo>
                  <a:lnTo>
                    <a:pt x="34620" y="23977"/>
                  </a:lnTo>
                  <a:lnTo>
                    <a:pt x="28765" y="23799"/>
                  </a:lnTo>
                  <a:lnTo>
                    <a:pt x="26911" y="25654"/>
                  </a:lnTo>
                  <a:lnTo>
                    <a:pt x="19748" y="26657"/>
                  </a:lnTo>
                  <a:lnTo>
                    <a:pt x="15201" y="28346"/>
                  </a:lnTo>
                  <a:lnTo>
                    <a:pt x="7645" y="28587"/>
                  </a:lnTo>
                  <a:lnTo>
                    <a:pt x="5003" y="29616"/>
                  </a:lnTo>
                  <a:lnTo>
                    <a:pt x="1447" y="29438"/>
                  </a:lnTo>
                  <a:lnTo>
                    <a:pt x="584" y="29832"/>
                  </a:lnTo>
                  <a:lnTo>
                    <a:pt x="0" y="30518"/>
                  </a:lnTo>
                  <a:lnTo>
                    <a:pt x="2311" y="30289"/>
                  </a:lnTo>
                  <a:lnTo>
                    <a:pt x="3975" y="32219"/>
                  </a:lnTo>
                  <a:lnTo>
                    <a:pt x="6184" y="32346"/>
                  </a:lnTo>
                  <a:lnTo>
                    <a:pt x="6705" y="32562"/>
                  </a:lnTo>
                  <a:lnTo>
                    <a:pt x="7061" y="31813"/>
                  </a:lnTo>
                  <a:lnTo>
                    <a:pt x="7086" y="30708"/>
                  </a:lnTo>
                  <a:lnTo>
                    <a:pt x="7581" y="30530"/>
                  </a:lnTo>
                  <a:lnTo>
                    <a:pt x="10477" y="30683"/>
                  </a:lnTo>
                  <a:lnTo>
                    <a:pt x="12331" y="31115"/>
                  </a:lnTo>
                  <a:lnTo>
                    <a:pt x="14808" y="29578"/>
                  </a:lnTo>
                  <a:lnTo>
                    <a:pt x="17792" y="31584"/>
                  </a:lnTo>
                  <a:lnTo>
                    <a:pt x="19189" y="31572"/>
                  </a:lnTo>
                  <a:lnTo>
                    <a:pt x="22110" y="29070"/>
                  </a:lnTo>
                  <a:lnTo>
                    <a:pt x="23672" y="28829"/>
                  </a:lnTo>
                  <a:lnTo>
                    <a:pt x="27520" y="31432"/>
                  </a:lnTo>
                  <a:lnTo>
                    <a:pt x="29641" y="30175"/>
                  </a:lnTo>
                  <a:lnTo>
                    <a:pt x="32283" y="28981"/>
                  </a:lnTo>
                  <a:lnTo>
                    <a:pt x="32613" y="28613"/>
                  </a:lnTo>
                  <a:lnTo>
                    <a:pt x="34353" y="29489"/>
                  </a:lnTo>
                  <a:lnTo>
                    <a:pt x="35598" y="29400"/>
                  </a:lnTo>
                  <a:lnTo>
                    <a:pt x="38900" y="27419"/>
                  </a:lnTo>
                  <a:lnTo>
                    <a:pt x="41706" y="28562"/>
                  </a:lnTo>
                  <a:lnTo>
                    <a:pt x="44323" y="27952"/>
                  </a:lnTo>
                  <a:lnTo>
                    <a:pt x="49847" y="26403"/>
                  </a:lnTo>
                  <a:lnTo>
                    <a:pt x="55524" y="25501"/>
                  </a:lnTo>
                  <a:lnTo>
                    <a:pt x="58445" y="25463"/>
                  </a:lnTo>
                  <a:lnTo>
                    <a:pt x="61861" y="22860"/>
                  </a:lnTo>
                  <a:lnTo>
                    <a:pt x="63119" y="23939"/>
                  </a:lnTo>
                  <a:lnTo>
                    <a:pt x="66611" y="22326"/>
                  </a:lnTo>
                  <a:lnTo>
                    <a:pt x="69481" y="22110"/>
                  </a:lnTo>
                  <a:lnTo>
                    <a:pt x="75349" y="19773"/>
                  </a:lnTo>
                  <a:lnTo>
                    <a:pt x="78486" y="17780"/>
                  </a:lnTo>
                  <a:lnTo>
                    <a:pt x="84175" y="17119"/>
                  </a:lnTo>
                  <a:lnTo>
                    <a:pt x="86283" y="16332"/>
                  </a:lnTo>
                  <a:lnTo>
                    <a:pt x="95402" y="15557"/>
                  </a:lnTo>
                  <a:lnTo>
                    <a:pt x="101993" y="14020"/>
                  </a:lnTo>
                  <a:lnTo>
                    <a:pt x="110172" y="10185"/>
                  </a:lnTo>
                  <a:lnTo>
                    <a:pt x="112445" y="10261"/>
                  </a:lnTo>
                  <a:lnTo>
                    <a:pt x="120573" y="7289"/>
                  </a:lnTo>
                  <a:lnTo>
                    <a:pt x="128282" y="7023"/>
                  </a:lnTo>
                  <a:lnTo>
                    <a:pt x="132842" y="6172"/>
                  </a:lnTo>
                  <a:lnTo>
                    <a:pt x="139242" y="8343"/>
                  </a:lnTo>
                  <a:lnTo>
                    <a:pt x="144703" y="8496"/>
                  </a:lnTo>
                  <a:lnTo>
                    <a:pt x="145440" y="8902"/>
                  </a:lnTo>
                  <a:lnTo>
                    <a:pt x="148653" y="12319"/>
                  </a:lnTo>
                  <a:lnTo>
                    <a:pt x="150063" y="15494"/>
                  </a:lnTo>
                  <a:lnTo>
                    <a:pt x="154305" y="19939"/>
                  </a:lnTo>
                  <a:lnTo>
                    <a:pt x="155524" y="20574"/>
                  </a:lnTo>
                  <a:close/>
                </a:path>
                <a:path w="163830" h="33020">
                  <a:moveTo>
                    <a:pt x="163334" y="30581"/>
                  </a:moveTo>
                  <a:lnTo>
                    <a:pt x="163182" y="30060"/>
                  </a:lnTo>
                  <a:lnTo>
                    <a:pt x="162839" y="29565"/>
                  </a:lnTo>
                  <a:lnTo>
                    <a:pt x="162306" y="28994"/>
                  </a:lnTo>
                  <a:lnTo>
                    <a:pt x="161886" y="28384"/>
                  </a:lnTo>
                  <a:lnTo>
                    <a:pt x="161823" y="27571"/>
                  </a:lnTo>
                  <a:lnTo>
                    <a:pt x="161594" y="26987"/>
                  </a:lnTo>
                  <a:lnTo>
                    <a:pt x="161709" y="26085"/>
                  </a:lnTo>
                  <a:lnTo>
                    <a:pt x="160655" y="26187"/>
                  </a:lnTo>
                  <a:lnTo>
                    <a:pt x="159804" y="25501"/>
                  </a:lnTo>
                  <a:lnTo>
                    <a:pt x="160159" y="24079"/>
                  </a:lnTo>
                  <a:lnTo>
                    <a:pt x="159054" y="23545"/>
                  </a:lnTo>
                  <a:lnTo>
                    <a:pt x="158216" y="22834"/>
                  </a:lnTo>
                  <a:lnTo>
                    <a:pt x="157657" y="21818"/>
                  </a:lnTo>
                  <a:lnTo>
                    <a:pt x="156578" y="21412"/>
                  </a:lnTo>
                  <a:lnTo>
                    <a:pt x="158140" y="25006"/>
                  </a:lnTo>
                  <a:lnTo>
                    <a:pt x="159270" y="28867"/>
                  </a:lnTo>
                  <a:lnTo>
                    <a:pt x="162902" y="31115"/>
                  </a:lnTo>
                  <a:lnTo>
                    <a:pt x="163334" y="30581"/>
                  </a:lnTo>
                  <a:close/>
                </a:path>
              </a:pathLst>
            </a:custGeom>
            <a:solidFill>
              <a:srgbClr val="B5A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18303736" y="7965537"/>
              <a:ext cx="327025" cy="184785"/>
            </a:xfrm>
            <a:custGeom>
              <a:avLst/>
              <a:gdLst/>
              <a:ahLst/>
              <a:cxnLst/>
              <a:rect l="l" t="t" r="r" b="b"/>
              <a:pathLst>
                <a:path w="327025" h="184784">
                  <a:moveTo>
                    <a:pt x="244359" y="0"/>
                  </a:moveTo>
                  <a:lnTo>
                    <a:pt x="242044" y="429"/>
                  </a:lnTo>
                  <a:lnTo>
                    <a:pt x="237898" y="4125"/>
                  </a:lnTo>
                  <a:lnTo>
                    <a:pt x="236024" y="6701"/>
                  </a:lnTo>
                  <a:lnTo>
                    <a:pt x="235416" y="13203"/>
                  </a:lnTo>
                  <a:lnTo>
                    <a:pt x="234275" y="15769"/>
                  </a:lnTo>
                  <a:lnTo>
                    <a:pt x="230055" y="18376"/>
                  </a:lnTo>
                  <a:lnTo>
                    <a:pt x="229019" y="19769"/>
                  </a:lnTo>
                  <a:lnTo>
                    <a:pt x="227595" y="24596"/>
                  </a:lnTo>
                  <a:lnTo>
                    <a:pt x="226443" y="27842"/>
                  </a:lnTo>
                  <a:lnTo>
                    <a:pt x="225040" y="34145"/>
                  </a:lnTo>
                  <a:lnTo>
                    <a:pt x="223898" y="36909"/>
                  </a:lnTo>
                  <a:lnTo>
                    <a:pt x="220663" y="42585"/>
                  </a:lnTo>
                  <a:lnTo>
                    <a:pt x="218988" y="45893"/>
                  </a:lnTo>
                  <a:lnTo>
                    <a:pt x="213752" y="51652"/>
                  </a:lnTo>
                  <a:lnTo>
                    <a:pt x="212569" y="56050"/>
                  </a:lnTo>
                  <a:lnTo>
                    <a:pt x="207114" y="60291"/>
                  </a:lnTo>
                  <a:lnTo>
                    <a:pt x="204904" y="64950"/>
                  </a:lnTo>
                  <a:lnTo>
                    <a:pt x="203376" y="67264"/>
                  </a:lnTo>
                  <a:lnTo>
                    <a:pt x="201166" y="69013"/>
                  </a:lnTo>
                  <a:lnTo>
                    <a:pt x="197763" y="74741"/>
                  </a:lnTo>
                  <a:lnTo>
                    <a:pt x="194371" y="76877"/>
                  </a:lnTo>
                  <a:lnTo>
                    <a:pt x="191899" y="80646"/>
                  </a:lnTo>
                  <a:lnTo>
                    <a:pt x="186905" y="83505"/>
                  </a:lnTo>
                  <a:lnTo>
                    <a:pt x="183303" y="87536"/>
                  </a:lnTo>
                  <a:lnTo>
                    <a:pt x="178821" y="91840"/>
                  </a:lnTo>
                  <a:lnTo>
                    <a:pt x="178109" y="92332"/>
                  </a:lnTo>
                  <a:lnTo>
                    <a:pt x="175554" y="96007"/>
                  </a:lnTo>
                  <a:lnTo>
                    <a:pt x="173062" y="98510"/>
                  </a:lnTo>
                  <a:lnTo>
                    <a:pt x="164717" y="104551"/>
                  </a:lnTo>
                  <a:lnTo>
                    <a:pt x="160717" y="109996"/>
                  </a:lnTo>
                  <a:lnTo>
                    <a:pt x="149409" y="118886"/>
                  </a:lnTo>
                  <a:lnTo>
                    <a:pt x="143157" y="123545"/>
                  </a:lnTo>
                  <a:lnTo>
                    <a:pt x="133566" y="128907"/>
                  </a:lnTo>
                  <a:lnTo>
                    <a:pt x="130561" y="130163"/>
                  </a:lnTo>
                  <a:lnTo>
                    <a:pt x="124331" y="133472"/>
                  </a:lnTo>
                  <a:lnTo>
                    <a:pt x="116080" y="139053"/>
                  </a:lnTo>
                  <a:lnTo>
                    <a:pt x="111200" y="141126"/>
                  </a:lnTo>
                  <a:lnTo>
                    <a:pt x="107284" y="142529"/>
                  </a:lnTo>
                  <a:lnTo>
                    <a:pt x="99798" y="145848"/>
                  </a:lnTo>
                  <a:lnTo>
                    <a:pt x="96185" y="147775"/>
                  </a:lnTo>
                  <a:lnTo>
                    <a:pt x="93054" y="151199"/>
                  </a:lnTo>
                  <a:lnTo>
                    <a:pt x="87850" y="152801"/>
                  </a:lnTo>
                  <a:lnTo>
                    <a:pt x="84426" y="157199"/>
                  </a:lnTo>
                  <a:lnTo>
                    <a:pt x="77589" y="159063"/>
                  </a:lnTo>
                  <a:lnTo>
                    <a:pt x="76029" y="160194"/>
                  </a:lnTo>
                  <a:lnTo>
                    <a:pt x="70071" y="162979"/>
                  </a:lnTo>
                  <a:lnTo>
                    <a:pt x="65443" y="163869"/>
                  </a:lnTo>
                  <a:lnTo>
                    <a:pt x="55935" y="167324"/>
                  </a:lnTo>
                  <a:lnTo>
                    <a:pt x="50689" y="168811"/>
                  </a:lnTo>
                  <a:lnTo>
                    <a:pt x="41475" y="172267"/>
                  </a:lnTo>
                  <a:lnTo>
                    <a:pt x="32909" y="176151"/>
                  </a:lnTo>
                  <a:lnTo>
                    <a:pt x="30512" y="176151"/>
                  </a:lnTo>
                  <a:lnTo>
                    <a:pt x="29664" y="176455"/>
                  </a:lnTo>
                  <a:lnTo>
                    <a:pt x="28438" y="178811"/>
                  </a:lnTo>
                  <a:lnTo>
                    <a:pt x="23569" y="179429"/>
                  </a:lnTo>
                  <a:lnTo>
                    <a:pt x="21454" y="179879"/>
                  </a:lnTo>
                  <a:lnTo>
                    <a:pt x="18721" y="181271"/>
                  </a:lnTo>
                  <a:lnTo>
                    <a:pt x="13580" y="181240"/>
                  </a:lnTo>
                  <a:lnTo>
                    <a:pt x="10146" y="181753"/>
                  </a:lnTo>
                  <a:lnTo>
                    <a:pt x="4533" y="182182"/>
                  </a:lnTo>
                  <a:lnTo>
                    <a:pt x="2450" y="183250"/>
                  </a:lnTo>
                  <a:lnTo>
                    <a:pt x="0" y="183973"/>
                  </a:lnTo>
                  <a:lnTo>
                    <a:pt x="10" y="184633"/>
                  </a:lnTo>
                  <a:lnTo>
                    <a:pt x="4334" y="184193"/>
                  </a:lnTo>
                  <a:lnTo>
                    <a:pt x="8460" y="182664"/>
                  </a:lnTo>
                  <a:lnTo>
                    <a:pt x="10816" y="183031"/>
                  </a:lnTo>
                  <a:lnTo>
                    <a:pt x="18261" y="182832"/>
                  </a:lnTo>
                  <a:lnTo>
                    <a:pt x="22868" y="181209"/>
                  </a:lnTo>
                  <a:lnTo>
                    <a:pt x="25067" y="180203"/>
                  </a:lnTo>
                  <a:lnTo>
                    <a:pt x="27904" y="181125"/>
                  </a:lnTo>
                  <a:lnTo>
                    <a:pt x="28931" y="180706"/>
                  </a:lnTo>
                  <a:lnTo>
                    <a:pt x="30543" y="179701"/>
                  </a:lnTo>
                  <a:lnTo>
                    <a:pt x="32595" y="179292"/>
                  </a:lnTo>
                  <a:lnTo>
                    <a:pt x="36386" y="176790"/>
                  </a:lnTo>
                  <a:lnTo>
                    <a:pt x="39119" y="176675"/>
                  </a:lnTo>
                  <a:lnTo>
                    <a:pt x="43621" y="174769"/>
                  </a:lnTo>
                  <a:lnTo>
                    <a:pt x="51349" y="173104"/>
                  </a:lnTo>
                  <a:lnTo>
                    <a:pt x="53684" y="171052"/>
                  </a:lnTo>
                  <a:lnTo>
                    <a:pt x="60720" y="169722"/>
                  </a:lnTo>
                  <a:lnTo>
                    <a:pt x="64741" y="168371"/>
                  </a:lnTo>
                  <a:lnTo>
                    <a:pt x="73201" y="166413"/>
                  </a:lnTo>
                  <a:lnTo>
                    <a:pt x="77264" y="164214"/>
                  </a:lnTo>
                  <a:lnTo>
                    <a:pt x="87327" y="159900"/>
                  </a:lnTo>
                  <a:lnTo>
                    <a:pt x="92541" y="156131"/>
                  </a:lnTo>
                  <a:lnTo>
                    <a:pt x="99284" y="152801"/>
                  </a:lnTo>
                  <a:lnTo>
                    <a:pt x="99944" y="151974"/>
                  </a:lnTo>
                  <a:lnTo>
                    <a:pt x="104970" y="148487"/>
                  </a:lnTo>
                  <a:lnTo>
                    <a:pt x="116645" y="143461"/>
                  </a:lnTo>
                  <a:lnTo>
                    <a:pt x="118896" y="142037"/>
                  </a:lnTo>
                  <a:lnTo>
                    <a:pt x="121347" y="139461"/>
                  </a:lnTo>
                  <a:lnTo>
                    <a:pt x="125556" y="138006"/>
                  </a:lnTo>
                  <a:lnTo>
                    <a:pt x="128551" y="134948"/>
                  </a:lnTo>
                  <a:lnTo>
                    <a:pt x="135430" y="133043"/>
                  </a:lnTo>
                  <a:lnTo>
                    <a:pt x="137964" y="131367"/>
                  </a:lnTo>
                  <a:lnTo>
                    <a:pt x="143095" y="129357"/>
                  </a:lnTo>
                  <a:lnTo>
                    <a:pt x="149943" y="125493"/>
                  </a:lnTo>
                  <a:lnTo>
                    <a:pt x="151597" y="123263"/>
                  </a:lnTo>
                  <a:lnTo>
                    <a:pt x="157335" y="119860"/>
                  </a:lnTo>
                  <a:lnTo>
                    <a:pt x="160026" y="116991"/>
                  </a:lnTo>
                  <a:lnTo>
                    <a:pt x="168842" y="110260"/>
                  </a:lnTo>
                  <a:lnTo>
                    <a:pt x="174259" y="105553"/>
                  </a:lnTo>
                  <a:lnTo>
                    <a:pt x="179380" y="100518"/>
                  </a:lnTo>
                  <a:lnTo>
                    <a:pt x="186339" y="92499"/>
                  </a:lnTo>
                  <a:lnTo>
                    <a:pt x="189543" y="90625"/>
                  </a:lnTo>
                  <a:lnTo>
                    <a:pt x="195145" y="85882"/>
                  </a:lnTo>
                  <a:lnTo>
                    <a:pt x="198423" y="83840"/>
                  </a:lnTo>
                  <a:lnTo>
                    <a:pt x="203072" y="79065"/>
                  </a:lnTo>
                  <a:lnTo>
                    <a:pt x="204580" y="76604"/>
                  </a:lnTo>
                  <a:lnTo>
                    <a:pt x="207051" y="75097"/>
                  </a:lnTo>
                  <a:lnTo>
                    <a:pt x="207082" y="73181"/>
                  </a:lnTo>
                  <a:lnTo>
                    <a:pt x="207616" y="72102"/>
                  </a:lnTo>
                  <a:lnTo>
                    <a:pt x="212422" y="69715"/>
                  </a:lnTo>
                  <a:lnTo>
                    <a:pt x="214380" y="66961"/>
                  </a:lnTo>
                  <a:lnTo>
                    <a:pt x="218904" y="57328"/>
                  </a:lnTo>
                  <a:lnTo>
                    <a:pt x="222663" y="50825"/>
                  </a:lnTo>
                  <a:lnTo>
                    <a:pt x="227553" y="36857"/>
                  </a:lnTo>
                  <a:lnTo>
                    <a:pt x="231804" y="30815"/>
                  </a:lnTo>
                  <a:lnTo>
                    <a:pt x="234945" y="22501"/>
                  </a:lnTo>
                  <a:lnTo>
                    <a:pt x="235919" y="20973"/>
                  </a:lnTo>
                  <a:lnTo>
                    <a:pt x="238903" y="18313"/>
                  </a:lnTo>
                  <a:lnTo>
                    <a:pt x="239186" y="16093"/>
                  </a:lnTo>
                  <a:lnTo>
                    <a:pt x="239280" y="12271"/>
                  </a:lnTo>
                  <a:lnTo>
                    <a:pt x="239751" y="10596"/>
                  </a:lnTo>
                  <a:lnTo>
                    <a:pt x="240338" y="6345"/>
                  </a:lnTo>
                  <a:lnTo>
                    <a:pt x="242055" y="5277"/>
                  </a:lnTo>
                  <a:lnTo>
                    <a:pt x="248495" y="6387"/>
                  </a:lnTo>
                  <a:lnTo>
                    <a:pt x="251531" y="6366"/>
                  </a:lnTo>
                  <a:lnTo>
                    <a:pt x="257918" y="6795"/>
                  </a:lnTo>
                  <a:lnTo>
                    <a:pt x="261133" y="8198"/>
                  </a:lnTo>
                  <a:lnTo>
                    <a:pt x="266285" y="12376"/>
                  </a:lnTo>
                  <a:lnTo>
                    <a:pt x="269164" y="12512"/>
                  </a:lnTo>
                  <a:lnTo>
                    <a:pt x="269981" y="13287"/>
                  </a:lnTo>
                  <a:lnTo>
                    <a:pt x="273122" y="18271"/>
                  </a:lnTo>
                  <a:lnTo>
                    <a:pt x="276358" y="21716"/>
                  </a:lnTo>
                  <a:lnTo>
                    <a:pt x="281436" y="30857"/>
                  </a:lnTo>
                  <a:lnTo>
                    <a:pt x="286085" y="34491"/>
                  </a:lnTo>
                  <a:lnTo>
                    <a:pt x="291781" y="43276"/>
                  </a:lnTo>
                  <a:lnTo>
                    <a:pt x="295896" y="45883"/>
                  </a:lnTo>
                  <a:lnTo>
                    <a:pt x="302954" y="54480"/>
                  </a:lnTo>
                  <a:lnTo>
                    <a:pt x="308084" y="58406"/>
                  </a:lnTo>
                  <a:lnTo>
                    <a:pt x="314901" y="67306"/>
                  </a:lnTo>
                  <a:lnTo>
                    <a:pt x="318063" y="70814"/>
                  </a:lnTo>
                  <a:lnTo>
                    <a:pt x="321278" y="77327"/>
                  </a:lnTo>
                  <a:lnTo>
                    <a:pt x="323686" y="78018"/>
                  </a:lnTo>
                  <a:lnTo>
                    <a:pt x="325644" y="79191"/>
                  </a:lnTo>
                  <a:lnTo>
                    <a:pt x="326618" y="77212"/>
                  </a:lnTo>
                  <a:lnTo>
                    <a:pt x="324628" y="76783"/>
                  </a:lnTo>
                  <a:lnTo>
                    <a:pt x="322126" y="75170"/>
                  </a:lnTo>
                  <a:lnTo>
                    <a:pt x="321320" y="73966"/>
                  </a:lnTo>
                  <a:lnTo>
                    <a:pt x="321571" y="70992"/>
                  </a:lnTo>
                  <a:lnTo>
                    <a:pt x="320670" y="70437"/>
                  </a:lnTo>
                  <a:lnTo>
                    <a:pt x="317194" y="66668"/>
                  </a:lnTo>
                  <a:lnTo>
                    <a:pt x="311545" y="59810"/>
                  </a:lnTo>
                  <a:lnTo>
                    <a:pt x="306929" y="54928"/>
                  </a:lnTo>
                  <a:lnTo>
                    <a:pt x="293436" y="42124"/>
                  </a:lnTo>
                  <a:lnTo>
                    <a:pt x="290608" y="37778"/>
                  </a:lnTo>
                  <a:lnTo>
                    <a:pt x="286169" y="32229"/>
                  </a:lnTo>
                  <a:lnTo>
                    <a:pt x="285111" y="30522"/>
                  </a:lnTo>
                  <a:lnTo>
                    <a:pt x="280682" y="25203"/>
                  </a:lnTo>
                  <a:lnTo>
                    <a:pt x="279813" y="22847"/>
                  </a:lnTo>
                  <a:lnTo>
                    <a:pt x="278221" y="17004"/>
                  </a:lnTo>
                  <a:lnTo>
                    <a:pt x="273572" y="13434"/>
                  </a:lnTo>
                  <a:lnTo>
                    <a:pt x="268002" y="7936"/>
                  </a:lnTo>
                  <a:lnTo>
                    <a:pt x="260547" y="4816"/>
                  </a:lnTo>
                  <a:lnTo>
                    <a:pt x="257667" y="3172"/>
                  </a:lnTo>
                  <a:lnTo>
                    <a:pt x="252358" y="910"/>
                  </a:lnTo>
                  <a:lnTo>
                    <a:pt x="249531" y="1193"/>
                  </a:lnTo>
                  <a:lnTo>
                    <a:pt x="244359" y="0"/>
                  </a:lnTo>
                  <a:close/>
                </a:path>
              </a:pathLst>
            </a:custGeom>
            <a:solidFill>
              <a:srgbClr val="ADA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1" name="object 36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302113" y="8030572"/>
              <a:ext cx="206946" cy="119640"/>
            </a:xfrm>
            <a:prstGeom prst="rect">
              <a:avLst/>
            </a:prstGeom>
          </p:spPr>
        </p:pic>
        <p:sp>
          <p:nvSpPr>
            <p:cNvPr id="362" name="object 362"/>
            <p:cNvSpPr/>
            <p:nvPr/>
          </p:nvSpPr>
          <p:spPr>
            <a:xfrm>
              <a:off x="17923192" y="7918523"/>
              <a:ext cx="257810" cy="51435"/>
            </a:xfrm>
            <a:custGeom>
              <a:avLst/>
              <a:gdLst/>
              <a:ahLst/>
              <a:cxnLst/>
              <a:rect l="l" t="t" r="r" b="b"/>
              <a:pathLst>
                <a:path w="257809" h="51434">
                  <a:moveTo>
                    <a:pt x="223590" y="4994"/>
                  </a:moveTo>
                  <a:lnTo>
                    <a:pt x="212998" y="4994"/>
                  </a:lnTo>
                  <a:lnTo>
                    <a:pt x="215323" y="5005"/>
                  </a:lnTo>
                  <a:lnTo>
                    <a:pt x="221919" y="8282"/>
                  </a:lnTo>
                  <a:lnTo>
                    <a:pt x="251806" y="34354"/>
                  </a:lnTo>
                  <a:lnTo>
                    <a:pt x="252798" y="36030"/>
                  </a:lnTo>
                  <a:lnTo>
                    <a:pt x="253395" y="43108"/>
                  </a:lnTo>
                  <a:lnTo>
                    <a:pt x="253824" y="44176"/>
                  </a:lnTo>
                  <a:lnTo>
                    <a:pt x="256672" y="46679"/>
                  </a:lnTo>
                  <a:lnTo>
                    <a:pt x="256327" y="49223"/>
                  </a:lnTo>
                  <a:lnTo>
                    <a:pt x="257301" y="51234"/>
                  </a:lnTo>
                  <a:lnTo>
                    <a:pt x="257144" y="49223"/>
                  </a:lnTo>
                  <a:lnTo>
                    <a:pt x="257142" y="46679"/>
                  </a:lnTo>
                  <a:lnTo>
                    <a:pt x="254788" y="42459"/>
                  </a:lnTo>
                  <a:lnTo>
                    <a:pt x="254372" y="39559"/>
                  </a:lnTo>
                  <a:lnTo>
                    <a:pt x="252725" y="32773"/>
                  </a:lnTo>
                  <a:lnTo>
                    <a:pt x="250662" y="28920"/>
                  </a:lnTo>
                  <a:lnTo>
                    <a:pt x="245950" y="21496"/>
                  </a:lnTo>
                  <a:lnTo>
                    <a:pt x="244034" y="17486"/>
                  </a:lnTo>
                  <a:lnTo>
                    <a:pt x="236998" y="9580"/>
                  </a:lnTo>
                  <a:lnTo>
                    <a:pt x="232642" y="5926"/>
                  </a:lnTo>
                  <a:lnTo>
                    <a:pt x="223951" y="5099"/>
                  </a:lnTo>
                  <a:lnTo>
                    <a:pt x="223590" y="4994"/>
                  </a:lnTo>
                  <a:close/>
                </a:path>
                <a:path w="257809" h="51434">
                  <a:moveTo>
                    <a:pt x="81425" y="38344"/>
                  </a:moveTo>
                  <a:lnTo>
                    <a:pt x="30941" y="38344"/>
                  </a:lnTo>
                  <a:lnTo>
                    <a:pt x="34334" y="38490"/>
                  </a:lnTo>
                  <a:lnTo>
                    <a:pt x="38103" y="40291"/>
                  </a:lnTo>
                  <a:lnTo>
                    <a:pt x="38925" y="39915"/>
                  </a:lnTo>
                  <a:lnTo>
                    <a:pt x="41181" y="38972"/>
                  </a:lnTo>
                  <a:lnTo>
                    <a:pt x="54174" y="38972"/>
                  </a:lnTo>
                  <a:lnTo>
                    <a:pt x="54658" y="38815"/>
                  </a:lnTo>
                  <a:lnTo>
                    <a:pt x="55349" y="38784"/>
                  </a:lnTo>
                  <a:lnTo>
                    <a:pt x="80724" y="38784"/>
                  </a:lnTo>
                  <a:lnTo>
                    <a:pt x="81425" y="38344"/>
                  </a:lnTo>
                  <a:close/>
                </a:path>
                <a:path w="257809" h="51434">
                  <a:moveTo>
                    <a:pt x="79989" y="39244"/>
                  </a:moveTo>
                  <a:lnTo>
                    <a:pt x="61464" y="39244"/>
                  </a:lnTo>
                  <a:lnTo>
                    <a:pt x="67045" y="40082"/>
                  </a:lnTo>
                  <a:lnTo>
                    <a:pt x="69976" y="39925"/>
                  </a:lnTo>
                  <a:lnTo>
                    <a:pt x="77392" y="39925"/>
                  </a:lnTo>
                  <a:lnTo>
                    <a:pt x="79055" y="39831"/>
                  </a:lnTo>
                  <a:lnTo>
                    <a:pt x="79989" y="39244"/>
                  </a:lnTo>
                  <a:close/>
                </a:path>
                <a:path w="257809" h="51434">
                  <a:moveTo>
                    <a:pt x="77392" y="39925"/>
                  </a:moveTo>
                  <a:lnTo>
                    <a:pt x="69976" y="39925"/>
                  </a:lnTo>
                  <a:lnTo>
                    <a:pt x="75913" y="40009"/>
                  </a:lnTo>
                  <a:lnTo>
                    <a:pt x="77392" y="39925"/>
                  </a:lnTo>
                  <a:close/>
                </a:path>
                <a:path w="257809" h="51434">
                  <a:moveTo>
                    <a:pt x="54174" y="38972"/>
                  </a:moveTo>
                  <a:lnTo>
                    <a:pt x="43328" y="38972"/>
                  </a:lnTo>
                  <a:lnTo>
                    <a:pt x="48417" y="39244"/>
                  </a:lnTo>
                  <a:lnTo>
                    <a:pt x="51275" y="39915"/>
                  </a:lnTo>
                  <a:lnTo>
                    <a:pt x="54174" y="38972"/>
                  </a:lnTo>
                  <a:close/>
                </a:path>
                <a:path w="257809" h="51434">
                  <a:moveTo>
                    <a:pt x="80724" y="38784"/>
                  </a:moveTo>
                  <a:lnTo>
                    <a:pt x="55349" y="38784"/>
                  </a:lnTo>
                  <a:lnTo>
                    <a:pt x="58626" y="39559"/>
                  </a:lnTo>
                  <a:lnTo>
                    <a:pt x="61464" y="39244"/>
                  </a:lnTo>
                  <a:lnTo>
                    <a:pt x="79989" y="39244"/>
                  </a:lnTo>
                  <a:lnTo>
                    <a:pt x="80724" y="38784"/>
                  </a:lnTo>
                  <a:close/>
                </a:path>
                <a:path w="257809" h="51434">
                  <a:moveTo>
                    <a:pt x="18036" y="32624"/>
                  </a:moveTo>
                  <a:lnTo>
                    <a:pt x="20041" y="37454"/>
                  </a:lnTo>
                  <a:lnTo>
                    <a:pt x="25109" y="38271"/>
                  </a:lnTo>
                  <a:lnTo>
                    <a:pt x="26208" y="38909"/>
                  </a:lnTo>
                  <a:lnTo>
                    <a:pt x="30941" y="38344"/>
                  </a:lnTo>
                  <a:lnTo>
                    <a:pt x="81425" y="38344"/>
                  </a:lnTo>
                  <a:lnTo>
                    <a:pt x="82610" y="37600"/>
                  </a:lnTo>
                  <a:lnTo>
                    <a:pt x="51474" y="37600"/>
                  </a:lnTo>
                  <a:lnTo>
                    <a:pt x="49389" y="37360"/>
                  </a:lnTo>
                  <a:lnTo>
                    <a:pt x="38595" y="37360"/>
                  </a:lnTo>
                  <a:lnTo>
                    <a:pt x="37884" y="37161"/>
                  </a:lnTo>
                  <a:lnTo>
                    <a:pt x="25381" y="37161"/>
                  </a:lnTo>
                  <a:lnTo>
                    <a:pt x="22229" y="36093"/>
                  </a:lnTo>
                  <a:lnTo>
                    <a:pt x="18036" y="32624"/>
                  </a:lnTo>
                  <a:close/>
                </a:path>
                <a:path w="257809" h="51434">
                  <a:moveTo>
                    <a:pt x="55935" y="35171"/>
                  </a:moveTo>
                  <a:lnTo>
                    <a:pt x="51474" y="37600"/>
                  </a:lnTo>
                  <a:lnTo>
                    <a:pt x="82610" y="37600"/>
                  </a:lnTo>
                  <a:lnTo>
                    <a:pt x="71589" y="37548"/>
                  </a:lnTo>
                  <a:lnTo>
                    <a:pt x="69914" y="37108"/>
                  </a:lnTo>
                  <a:lnTo>
                    <a:pt x="69248" y="36742"/>
                  </a:lnTo>
                  <a:lnTo>
                    <a:pt x="59924" y="36742"/>
                  </a:lnTo>
                  <a:lnTo>
                    <a:pt x="57621" y="35192"/>
                  </a:lnTo>
                  <a:lnTo>
                    <a:pt x="55935" y="35171"/>
                  </a:lnTo>
                  <a:close/>
                </a:path>
                <a:path w="257809" h="51434">
                  <a:moveTo>
                    <a:pt x="79652" y="33726"/>
                  </a:moveTo>
                  <a:lnTo>
                    <a:pt x="76102" y="34648"/>
                  </a:lnTo>
                  <a:lnTo>
                    <a:pt x="71589" y="37548"/>
                  </a:lnTo>
                  <a:lnTo>
                    <a:pt x="82694" y="37548"/>
                  </a:lnTo>
                  <a:lnTo>
                    <a:pt x="84196" y="36606"/>
                  </a:lnTo>
                  <a:lnTo>
                    <a:pt x="86688" y="35339"/>
                  </a:lnTo>
                  <a:lnTo>
                    <a:pt x="93355" y="35339"/>
                  </a:lnTo>
                  <a:lnTo>
                    <a:pt x="94782" y="34313"/>
                  </a:lnTo>
                  <a:lnTo>
                    <a:pt x="100710" y="34313"/>
                  </a:lnTo>
                  <a:lnTo>
                    <a:pt x="101996" y="34051"/>
                  </a:lnTo>
                  <a:lnTo>
                    <a:pt x="102745" y="33873"/>
                  </a:lnTo>
                  <a:lnTo>
                    <a:pt x="84217" y="33873"/>
                  </a:lnTo>
                  <a:lnTo>
                    <a:pt x="79652" y="33726"/>
                  </a:lnTo>
                  <a:close/>
                </a:path>
                <a:path w="257809" h="51434">
                  <a:moveTo>
                    <a:pt x="43516" y="36375"/>
                  </a:moveTo>
                  <a:lnTo>
                    <a:pt x="41956" y="36522"/>
                  </a:lnTo>
                  <a:lnTo>
                    <a:pt x="39485" y="37213"/>
                  </a:lnTo>
                  <a:lnTo>
                    <a:pt x="38595" y="37360"/>
                  </a:lnTo>
                  <a:lnTo>
                    <a:pt x="49389" y="37360"/>
                  </a:lnTo>
                  <a:lnTo>
                    <a:pt x="48185" y="37213"/>
                  </a:lnTo>
                  <a:lnTo>
                    <a:pt x="43516" y="36375"/>
                  </a:lnTo>
                  <a:close/>
                </a:path>
                <a:path w="257809" h="51434">
                  <a:moveTo>
                    <a:pt x="34700" y="36271"/>
                  </a:moveTo>
                  <a:lnTo>
                    <a:pt x="31800" y="36323"/>
                  </a:lnTo>
                  <a:lnTo>
                    <a:pt x="25381" y="37161"/>
                  </a:lnTo>
                  <a:lnTo>
                    <a:pt x="37884" y="37161"/>
                  </a:lnTo>
                  <a:lnTo>
                    <a:pt x="34700" y="36271"/>
                  </a:lnTo>
                  <a:close/>
                </a:path>
                <a:path w="257809" h="51434">
                  <a:moveTo>
                    <a:pt x="60835" y="36386"/>
                  </a:moveTo>
                  <a:lnTo>
                    <a:pt x="59924" y="36742"/>
                  </a:lnTo>
                  <a:lnTo>
                    <a:pt x="69248" y="36742"/>
                  </a:lnTo>
                  <a:lnTo>
                    <a:pt x="69039" y="36627"/>
                  </a:lnTo>
                  <a:lnTo>
                    <a:pt x="64102" y="36627"/>
                  </a:lnTo>
                  <a:lnTo>
                    <a:pt x="60835" y="36386"/>
                  </a:lnTo>
                  <a:close/>
                </a:path>
                <a:path w="257809" h="51434">
                  <a:moveTo>
                    <a:pt x="66416" y="35182"/>
                  </a:moveTo>
                  <a:lnTo>
                    <a:pt x="64102" y="36627"/>
                  </a:lnTo>
                  <a:lnTo>
                    <a:pt x="69039" y="36627"/>
                  </a:lnTo>
                  <a:lnTo>
                    <a:pt x="66416" y="35182"/>
                  </a:lnTo>
                  <a:close/>
                </a:path>
                <a:path w="257809" h="51434">
                  <a:moveTo>
                    <a:pt x="93355" y="35339"/>
                  </a:moveTo>
                  <a:lnTo>
                    <a:pt x="86688" y="35339"/>
                  </a:lnTo>
                  <a:lnTo>
                    <a:pt x="90845" y="36323"/>
                  </a:lnTo>
                  <a:lnTo>
                    <a:pt x="92175" y="36187"/>
                  </a:lnTo>
                  <a:lnTo>
                    <a:pt x="93355" y="35339"/>
                  </a:lnTo>
                  <a:close/>
                </a:path>
                <a:path w="257809" h="51434">
                  <a:moveTo>
                    <a:pt x="100710" y="34313"/>
                  </a:moveTo>
                  <a:lnTo>
                    <a:pt x="94782" y="34313"/>
                  </a:lnTo>
                  <a:lnTo>
                    <a:pt x="96541" y="35161"/>
                  </a:lnTo>
                  <a:lnTo>
                    <a:pt x="100710" y="34313"/>
                  </a:lnTo>
                  <a:close/>
                </a:path>
                <a:path w="257809" h="51434">
                  <a:moveTo>
                    <a:pt x="0" y="29318"/>
                  </a:moveTo>
                  <a:lnTo>
                    <a:pt x="973" y="30836"/>
                  </a:lnTo>
                  <a:lnTo>
                    <a:pt x="2659" y="31255"/>
                  </a:lnTo>
                  <a:lnTo>
                    <a:pt x="7036" y="32187"/>
                  </a:lnTo>
                  <a:lnTo>
                    <a:pt x="9727" y="33286"/>
                  </a:lnTo>
                  <a:lnTo>
                    <a:pt x="12648" y="34208"/>
                  </a:lnTo>
                  <a:lnTo>
                    <a:pt x="12837" y="34354"/>
                  </a:lnTo>
                  <a:lnTo>
                    <a:pt x="15550" y="33081"/>
                  </a:lnTo>
                  <a:lnTo>
                    <a:pt x="9319" y="31915"/>
                  </a:lnTo>
                  <a:lnTo>
                    <a:pt x="4460" y="31370"/>
                  </a:lnTo>
                  <a:lnTo>
                    <a:pt x="0" y="29318"/>
                  </a:lnTo>
                  <a:close/>
                </a:path>
                <a:path w="257809" h="51434">
                  <a:moveTo>
                    <a:pt x="117137" y="26344"/>
                  </a:moveTo>
                  <a:lnTo>
                    <a:pt x="113734" y="27025"/>
                  </a:lnTo>
                  <a:lnTo>
                    <a:pt x="111588" y="27381"/>
                  </a:lnTo>
                  <a:lnTo>
                    <a:pt x="106698" y="29904"/>
                  </a:lnTo>
                  <a:lnTo>
                    <a:pt x="103567" y="30208"/>
                  </a:lnTo>
                  <a:lnTo>
                    <a:pt x="99546" y="30260"/>
                  </a:lnTo>
                  <a:lnTo>
                    <a:pt x="98709" y="30313"/>
                  </a:lnTo>
                  <a:lnTo>
                    <a:pt x="95368" y="31768"/>
                  </a:lnTo>
                  <a:lnTo>
                    <a:pt x="92646" y="31936"/>
                  </a:lnTo>
                  <a:lnTo>
                    <a:pt x="88458" y="32449"/>
                  </a:lnTo>
                  <a:lnTo>
                    <a:pt x="86866" y="32543"/>
                  </a:lnTo>
                  <a:lnTo>
                    <a:pt x="84887" y="33716"/>
                  </a:lnTo>
                  <a:lnTo>
                    <a:pt x="84217" y="33873"/>
                  </a:lnTo>
                  <a:lnTo>
                    <a:pt x="102745" y="33873"/>
                  </a:lnTo>
                  <a:lnTo>
                    <a:pt x="105829" y="33140"/>
                  </a:lnTo>
                  <a:lnTo>
                    <a:pt x="110174" y="32156"/>
                  </a:lnTo>
                  <a:lnTo>
                    <a:pt x="110834" y="32135"/>
                  </a:lnTo>
                  <a:lnTo>
                    <a:pt x="113294" y="29716"/>
                  </a:lnTo>
                  <a:lnTo>
                    <a:pt x="117508" y="29716"/>
                  </a:lnTo>
                  <a:lnTo>
                    <a:pt x="118949" y="29161"/>
                  </a:lnTo>
                  <a:lnTo>
                    <a:pt x="119383" y="29161"/>
                  </a:lnTo>
                  <a:lnTo>
                    <a:pt x="121902" y="26753"/>
                  </a:lnTo>
                  <a:lnTo>
                    <a:pt x="125680" y="26753"/>
                  </a:lnTo>
                  <a:lnTo>
                    <a:pt x="125937" y="26669"/>
                  </a:lnTo>
                  <a:lnTo>
                    <a:pt x="119064" y="26669"/>
                  </a:lnTo>
                  <a:lnTo>
                    <a:pt x="117137" y="26344"/>
                  </a:lnTo>
                  <a:close/>
                </a:path>
                <a:path w="257809" h="51434">
                  <a:moveTo>
                    <a:pt x="17790" y="32030"/>
                  </a:moveTo>
                  <a:lnTo>
                    <a:pt x="15550" y="33081"/>
                  </a:lnTo>
                  <a:lnTo>
                    <a:pt x="15863" y="33140"/>
                  </a:lnTo>
                  <a:lnTo>
                    <a:pt x="17890" y="32543"/>
                  </a:lnTo>
                  <a:lnTo>
                    <a:pt x="17790" y="32030"/>
                  </a:lnTo>
                  <a:close/>
                </a:path>
                <a:path w="257809" h="51434">
                  <a:moveTo>
                    <a:pt x="17998" y="32533"/>
                  </a:moveTo>
                  <a:close/>
                </a:path>
                <a:path w="257809" h="51434">
                  <a:moveTo>
                    <a:pt x="117508" y="29716"/>
                  </a:moveTo>
                  <a:lnTo>
                    <a:pt x="113294" y="29716"/>
                  </a:lnTo>
                  <a:lnTo>
                    <a:pt x="116258" y="30198"/>
                  </a:lnTo>
                  <a:lnTo>
                    <a:pt x="117508" y="29716"/>
                  </a:lnTo>
                  <a:close/>
                </a:path>
                <a:path w="257809" h="51434">
                  <a:moveTo>
                    <a:pt x="119383" y="29161"/>
                  </a:moveTo>
                  <a:lnTo>
                    <a:pt x="118949" y="29161"/>
                  </a:lnTo>
                  <a:lnTo>
                    <a:pt x="119273" y="29266"/>
                  </a:lnTo>
                  <a:close/>
                </a:path>
                <a:path w="257809" h="51434">
                  <a:moveTo>
                    <a:pt x="125680" y="26753"/>
                  </a:moveTo>
                  <a:lnTo>
                    <a:pt x="121902" y="26753"/>
                  </a:lnTo>
                  <a:lnTo>
                    <a:pt x="125294" y="26878"/>
                  </a:lnTo>
                  <a:lnTo>
                    <a:pt x="125680" y="26753"/>
                  </a:lnTo>
                  <a:close/>
                </a:path>
                <a:path w="257809" h="51434">
                  <a:moveTo>
                    <a:pt x="125294" y="20837"/>
                  </a:moveTo>
                  <a:lnTo>
                    <a:pt x="120687" y="22627"/>
                  </a:lnTo>
                  <a:lnTo>
                    <a:pt x="119294" y="24554"/>
                  </a:lnTo>
                  <a:lnTo>
                    <a:pt x="119064" y="26669"/>
                  </a:lnTo>
                  <a:lnTo>
                    <a:pt x="125937" y="26669"/>
                  </a:lnTo>
                  <a:lnTo>
                    <a:pt x="130372" y="25224"/>
                  </a:lnTo>
                  <a:lnTo>
                    <a:pt x="134856" y="25224"/>
                  </a:lnTo>
                  <a:lnTo>
                    <a:pt x="136393" y="24994"/>
                  </a:lnTo>
                  <a:lnTo>
                    <a:pt x="138121" y="24658"/>
                  </a:lnTo>
                  <a:lnTo>
                    <a:pt x="141564" y="21392"/>
                  </a:lnTo>
                  <a:lnTo>
                    <a:pt x="128938" y="21392"/>
                  </a:lnTo>
                  <a:lnTo>
                    <a:pt x="125294" y="20837"/>
                  </a:lnTo>
                  <a:close/>
                </a:path>
                <a:path w="257809" h="51434">
                  <a:moveTo>
                    <a:pt x="134856" y="25224"/>
                  </a:moveTo>
                  <a:lnTo>
                    <a:pt x="130372" y="25224"/>
                  </a:lnTo>
                  <a:lnTo>
                    <a:pt x="132550" y="25569"/>
                  </a:lnTo>
                  <a:lnTo>
                    <a:pt x="134856" y="25224"/>
                  </a:lnTo>
                  <a:close/>
                </a:path>
                <a:path w="257809" h="51434">
                  <a:moveTo>
                    <a:pt x="133273" y="19800"/>
                  </a:moveTo>
                  <a:lnTo>
                    <a:pt x="129681" y="21360"/>
                  </a:lnTo>
                  <a:lnTo>
                    <a:pt x="128938" y="21392"/>
                  </a:lnTo>
                  <a:lnTo>
                    <a:pt x="141564" y="21392"/>
                  </a:lnTo>
                  <a:lnTo>
                    <a:pt x="141774" y="21193"/>
                  </a:lnTo>
                  <a:lnTo>
                    <a:pt x="136844" y="21193"/>
                  </a:lnTo>
                  <a:lnTo>
                    <a:pt x="133273" y="19800"/>
                  </a:lnTo>
                  <a:close/>
                </a:path>
                <a:path w="257809" h="51434">
                  <a:moveTo>
                    <a:pt x="143681" y="16585"/>
                  </a:moveTo>
                  <a:lnTo>
                    <a:pt x="139451" y="18365"/>
                  </a:lnTo>
                  <a:lnTo>
                    <a:pt x="139150" y="18365"/>
                  </a:lnTo>
                  <a:lnTo>
                    <a:pt x="136844" y="21193"/>
                  </a:lnTo>
                  <a:lnTo>
                    <a:pt x="141774" y="21193"/>
                  </a:lnTo>
                  <a:lnTo>
                    <a:pt x="142149" y="20837"/>
                  </a:lnTo>
                  <a:lnTo>
                    <a:pt x="145723" y="19999"/>
                  </a:lnTo>
                  <a:lnTo>
                    <a:pt x="150936" y="19999"/>
                  </a:lnTo>
                  <a:lnTo>
                    <a:pt x="152016" y="19528"/>
                  </a:lnTo>
                  <a:lnTo>
                    <a:pt x="153678" y="18365"/>
                  </a:lnTo>
                  <a:lnTo>
                    <a:pt x="139451" y="18365"/>
                  </a:lnTo>
                  <a:lnTo>
                    <a:pt x="139210" y="18292"/>
                  </a:lnTo>
                  <a:lnTo>
                    <a:pt x="153782" y="18292"/>
                  </a:lnTo>
                  <a:lnTo>
                    <a:pt x="155459" y="17119"/>
                  </a:lnTo>
                  <a:lnTo>
                    <a:pt x="148550" y="17119"/>
                  </a:lnTo>
                  <a:lnTo>
                    <a:pt x="143681" y="16585"/>
                  </a:lnTo>
                  <a:close/>
                </a:path>
                <a:path w="257809" h="51434">
                  <a:moveTo>
                    <a:pt x="150936" y="19999"/>
                  </a:moveTo>
                  <a:lnTo>
                    <a:pt x="145723" y="19999"/>
                  </a:lnTo>
                  <a:lnTo>
                    <a:pt x="150864" y="20030"/>
                  </a:lnTo>
                  <a:close/>
                </a:path>
                <a:path w="257809" h="51434">
                  <a:moveTo>
                    <a:pt x="154539" y="12826"/>
                  </a:moveTo>
                  <a:lnTo>
                    <a:pt x="153021" y="13057"/>
                  </a:lnTo>
                  <a:lnTo>
                    <a:pt x="148550" y="17119"/>
                  </a:lnTo>
                  <a:lnTo>
                    <a:pt x="155459" y="17119"/>
                  </a:lnTo>
                  <a:lnTo>
                    <a:pt x="155743" y="16920"/>
                  </a:lnTo>
                  <a:lnTo>
                    <a:pt x="158686" y="16156"/>
                  </a:lnTo>
                  <a:lnTo>
                    <a:pt x="164824" y="16146"/>
                  </a:lnTo>
                  <a:lnTo>
                    <a:pt x="165858" y="14973"/>
                  </a:lnTo>
                  <a:lnTo>
                    <a:pt x="168880" y="12931"/>
                  </a:lnTo>
                  <a:lnTo>
                    <a:pt x="160005" y="12931"/>
                  </a:lnTo>
                  <a:lnTo>
                    <a:pt x="154539" y="12826"/>
                  </a:lnTo>
                  <a:close/>
                </a:path>
                <a:path w="257809" h="51434">
                  <a:moveTo>
                    <a:pt x="164815" y="16156"/>
                  </a:moveTo>
                  <a:lnTo>
                    <a:pt x="158686" y="16156"/>
                  </a:lnTo>
                  <a:lnTo>
                    <a:pt x="164298" y="16742"/>
                  </a:lnTo>
                  <a:lnTo>
                    <a:pt x="164815" y="16156"/>
                  </a:lnTo>
                  <a:close/>
                </a:path>
                <a:path w="257809" h="51434">
                  <a:moveTo>
                    <a:pt x="171942" y="7005"/>
                  </a:moveTo>
                  <a:lnTo>
                    <a:pt x="169303" y="7821"/>
                  </a:lnTo>
                  <a:lnTo>
                    <a:pt x="163659" y="11706"/>
                  </a:lnTo>
                  <a:lnTo>
                    <a:pt x="160005" y="12931"/>
                  </a:lnTo>
                  <a:lnTo>
                    <a:pt x="168880" y="12931"/>
                  </a:lnTo>
                  <a:lnTo>
                    <a:pt x="169670" y="12397"/>
                  </a:lnTo>
                  <a:lnTo>
                    <a:pt x="171921" y="12366"/>
                  </a:lnTo>
                  <a:lnTo>
                    <a:pt x="176345" y="12366"/>
                  </a:lnTo>
                  <a:lnTo>
                    <a:pt x="184444" y="10135"/>
                  </a:lnTo>
                  <a:lnTo>
                    <a:pt x="191795" y="8533"/>
                  </a:lnTo>
                  <a:lnTo>
                    <a:pt x="197944" y="7664"/>
                  </a:lnTo>
                  <a:lnTo>
                    <a:pt x="177230" y="7664"/>
                  </a:lnTo>
                  <a:lnTo>
                    <a:pt x="171942" y="7005"/>
                  </a:lnTo>
                  <a:close/>
                </a:path>
                <a:path w="257809" h="51434">
                  <a:moveTo>
                    <a:pt x="176345" y="12366"/>
                  </a:moveTo>
                  <a:lnTo>
                    <a:pt x="171921" y="12366"/>
                  </a:lnTo>
                  <a:lnTo>
                    <a:pt x="175282" y="12481"/>
                  </a:lnTo>
                  <a:lnTo>
                    <a:pt x="176231" y="12397"/>
                  </a:lnTo>
                  <a:close/>
                </a:path>
                <a:path w="257809" h="51434">
                  <a:moveTo>
                    <a:pt x="189826" y="2785"/>
                  </a:moveTo>
                  <a:lnTo>
                    <a:pt x="185962" y="4680"/>
                  </a:lnTo>
                  <a:lnTo>
                    <a:pt x="179586" y="7402"/>
                  </a:lnTo>
                  <a:lnTo>
                    <a:pt x="177230" y="7664"/>
                  </a:lnTo>
                  <a:lnTo>
                    <a:pt x="197944" y="7664"/>
                  </a:lnTo>
                  <a:lnTo>
                    <a:pt x="202579" y="7005"/>
                  </a:lnTo>
                  <a:lnTo>
                    <a:pt x="205679" y="6219"/>
                  </a:lnTo>
                  <a:lnTo>
                    <a:pt x="210824" y="6219"/>
                  </a:lnTo>
                  <a:lnTo>
                    <a:pt x="212998" y="4994"/>
                  </a:lnTo>
                  <a:lnTo>
                    <a:pt x="223590" y="4994"/>
                  </a:lnTo>
                  <a:lnTo>
                    <a:pt x="221679" y="4439"/>
                  </a:lnTo>
                  <a:lnTo>
                    <a:pt x="220003" y="3329"/>
                  </a:lnTo>
                  <a:lnTo>
                    <a:pt x="200381" y="3329"/>
                  </a:lnTo>
                  <a:lnTo>
                    <a:pt x="197177" y="3235"/>
                  </a:lnTo>
                  <a:lnTo>
                    <a:pt x="189826" y="2785"/>
                  </a:lnTo>
                  <a:close/>
                </a:path>
                <a:path w="257809" h="51434">
                  <a:moveTo>
                    <a:pt x="210824" y="6219"/>
                  </a:moveTo>
                  <a:lnTo>
                    <a:pt x="205679" y="6219"/>
                  </a:lnTo>
                  <a:lnTo>
                    <a:pt x="209606" y="6827"/>
                  </a:lnTo>
                  <a:lnTo>
                    <a:pt x="210360" y="6481"/>
                  </a:lnTo>
                  <a:lnTo>
                    <a:pt x="210824" y="6219"/>
                  </a:lnTo>
                  <a:close/>
                </a:path>
                <a:path w="257809" h="51434">
                  <a:moveTo>
                    <a:pt x="204852" y="376"/>
                  </a:moveTo>
                  <a:lnTo>
                    <a:pt x="203648" y="534"/>
                  </a:lnTo>
                  <a:lnTo>
                    <a:pt x="200381" y="3329"/>
                  </a:lnTo>
                  <a:lnTo>
                    <a:pt x="220003" y="3329"/>
                  </a:lnTo>
                  <a:lnTo>
                    <a:pt x="217902" y="1937"/>
                  </a:lnTo>
                  <a:lnTo>
                    <a:pt x="209407" y="1937"/>
                  </a:lnTo>
                  <a:lnTo>
                    <a:pt x="207700" y="1497"/>
                  </a:lnTo>
                  <a:lnTo>
                    <a:pt x="204852" y="376"/>
                  </a:lnTo>
                  <a:close/>
                </a:path>
                <a:path w="257809" h="51434">
                  <a:moveTo>
                    <a:pt x="211920" y="0"/>
                  </a:moveTo>
                  <a:lnTo>
                    <a:pt x="211386" y="115"/>
                  </a:lnTo>
                  <a:lnTo>
                    <a:pt x="209407" y="1937"/>
                  </a:lnTo>
                  <a:lnTo>
                    <a:pt x="217902" y="1937"/>
                  </a:lnTo>
                  <a:lnTo>
                    <a:pt x="217522" y="1685"/>
                  </a:lnTo>
                  <a:lnTo>
                    <a:pt x="214579" y="1685"/>
                  </a:lnTo>
                  <a:lnTo>
                    <a:pt x="211920" y="0"/>
                  </a:lnTo>
                  <a:close/>
                </a:path>
                <a:path w="257809" h="51434">
                  <a:moveTo>
                    <a:pt x="217427" y="1622"/>
                  </a:moveTo>
                  <a:lnTo>
                    <a:pt x="214579" y="1685"/>
                  </a:lnTo>
                  <a:lnTo>
                    <a:pt x="217522" y="1685"/>
                  </a:lnTo>
                  <a:close/>
                </a:path>
              </a:pathLst>
            </a:custGeom>
            <a:solidFill>
              <a:srgbClr val="C6BC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3" name="object 36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7959872" y="7911801"/>
              <a:ext cx="231982" cy="100269"/>
            </a:xfrm>
            <a:prstGeom prst="rect">
              <a:avLst/>
            </a:prstGeom>
          </p:spPr>
        </p:pic>
        <p:sp>
          <p:nvSpPr>
            <p:cNvPr id="364" name="object 364"/>
            <p:cNvSpPr/>
            <p:nvPr/>
          </p:nvSpPr>
          <p:spPr>
            <a:xfrm>
              <a:off x="18299547" y="7959119"/>
              <a:ext cx="298450" cy="187325"/>
            </a:xfrm>
            <a:custGeom>
              <a:avLst/>
              <a:gdLst/>
              <a:ahLst/>
              <a:cxnLst/>
              <a:rect l="l" t="t" r="r" b="b"/>
              <a:pathLst>
                <a:path w="298450" h="187325">
                  <a:moveTo>
                    <a:pt x="248997" y="0"/>
                  </a:moveTo>
                  <a:lnTo>
                    <a:pt x="245741" y="785"/>
                  </a:lnTo>
                  <a:lnTo>
                    <a:pt x="241605" y="3696"/>
                  </a:lnTo>
                  <a:lnTo>
                    <a:pt x="237615" y="4324"/>
                  </a:lnTo>
                  <a:lnTo>
                    <a:pt x="235919" y="6554"/>
                  </a:lnTo>
                  <a:lnTo>
                    <a:pt x="233165" y="13245"/>
                  </a:lnTo>
                  <a:lnTo>
                    <a:pt x="231448" y="16931"/>
                  </a:lnTo>
                  <a:lnTo>
                    <a:pt x="226767" y="23161"/>
                  </a:lnTo>
                  <a:lnTo>
                    <a:pt x="225888" y="26847"/>
                  </a:lnTo>
                  <a:lnTo>
                    <a:pt x="224684" y="30491"/>
                  </a:lnTo>
                  <a:lnTo>
                    <a:pt x="224757" y="30773"/>
                  </a:lnTo>
                  <a:lnTo>
                    <a:pt x="221951" y="35140"/>
                  </a:lnTo>
                  <a:lnTo>
                    <a:pt x="221752" y="40794"/>
                  </a:lnTo>
                  <a:lnTo>
                    <a:pt x="215616" y="44700"/>
                  </a:lnTo>
                  <a:lnTo>
                    <a:pt x="212234" y="52008"/>
                  </a:lnTo>
                  <a:lnTo>
                    <a:pt x="204873" y="59223"/>
                  </a:lnTo>
                  <a:lnTo>
                    <a:pt x="201753" y="65956"/>
                  </a:lnTo>
                  <a:lnTo>
                    <a:pt x="196475" y="70374"/>
                  </a:lnTo>
                  <a:lnTo>
                    <a:pt x="191009" y="77536"/>
                  </a:lnTo>
                  <a:lnTo>
                    <a:pt x="190245" y="79882"/>
                  </a:lnTo>
                  <a:lnTo>
                    <a:pt x="185418" y="82688"/>
                  </a:lnTo>
                  <a:lnTo>
                    <a:pt x="183240" y="85044"/>
                  </a:lnTo>
                  <a:lnTo>
                    <a:pt x="179460" y="87023"/>
                  </a:lnTo>
                  <a:lnTo>
                    <a:pt x="179722" y="87704"/>
                  </a:lnTo>
                  <a:lnTo>
                    <a:pt x="180727" y="88290"/>
                  </a:lnTo>
                  <a:lnTo>
                    <a:pt x="177115" y="91850"/>
                  </a:lnTo>
                  <a:lnTo>
                    <a:pt x="174486" y="94970"/>
                  </a:lnTo>
                  <a:lnTo>
                    <a:pt x="170382" y="98185"/>
                  </a:lnTo>
                  <a:lnTo>
                    <a:pt x="168403" y="103002"/>
                  </a:lnTo>
                  <a:lnTo>
                    <a:pt x="163963" y="104614"/>
                  </a:lnTo>
                  <a:lnTo>
                    <a:pt x="155942" y="112938"/>
                  </a:lnTo>
                  <a:lnTo>
                    <a:pt x="149440" y="117608"/>
                  </a:lnTo>
                  <a:lnTo>
                    <a:pt x="147136" y="121556"/>
                  </a:lnTo>
                  <a:lnTo>
                    <a:pt x="141985" y="124561"/>
                  </a:lnTo>
                  <a:lnTo>
                    <a:pt x="140644" y="124624"/>
                  </a:lnTo>
                  <a:lnTo>
                    <a:pt x="135566" y="126907"/>
                  </a:lnTo>
                  <a:lnTo>
                    <a:pt x="132791" y="130132"/>
                  </a:lnTo>
                  <a:lnTo>
                    <a:pt x="121598" y="135252"/>
                  </a:lnTo>
                  <a:lnTo>
                    <a:pt x="114917" y="139922"/>
                  </a:lnTo>
                  <a:lnTo>
                    <a:pt x="101536" y="146948"/>
                  </a:lnTo>
                  <a:lnTo>
                    <a:pt x="95525" y="149806"/>
                  </a:lnTo>
                  <a:lnTo>
                    <a:pt x="92279" y="150644"/>
                  </a:lnTo>
                  <a:lnTo>
                    <a:pt x="86845" y="153618"/>
                  </a:lnTo>
                  <a:lnTo>
                    <a:pt x="83798" y="154550"/>
                  </a:lnTo>
                  <a:lnTo>
                    <a:pt x="78678" y="158351"/>
                  </a:lnTo>
                  <a:lnTo>
                    <a:pt x="75191" y="159419"/>
                  </a:lnTo>
                  <a:lnTo>
                    <a:pt x="69694" y="162455"/>
                  </a:lnTo>
                  <a:lnTo>
                    <a:pt x="62280" y="165314"/>
                  </a:lnTo>
                  <a:lnTo>
                    <a:pt x="60584" y="166748"/>
                  </a:lnTo>
                  <a:lnTo>
                    <a:pt x="55820" y="168319"/>
                  </a:lnTo>
                  <a:lnTo>
                    <a:pt x="53192" y="169408"/>
                  </a:lnTo>
                  <a:lnTo>
                    <a:pt x="47893" y="171031"/>
                  </a:lnTo>
                  <a:lnTo>
                    <a:pt x="43715" y="173240"/>
                  </a:lnTo>
                  <a:lnTo>
                    <a:pt x="39789" y="172057"/>
                  </a:lnTo>
                  <a:lnTo>
                    <a:pt x="35171" y="176601"/>
                  </a:lnTo>
                  <a:lnTo>
                    <a:pt x="32135" y="176308"/>
                  </a:lnTo>
                  <a:lnTo>
                    <a:pt x="27978" y="177659"/>
                  </a:lnTo>
                  <a:lnTo>
                    <a:pt x="26616" y="178905"/>
                  </a:lnTo>
                  <a:lnTo>
                    <a:pt x="11633" y="182161"/>
                  </a:lnTo>
                  <a:lnTo>
                    <a:pt x="11130" y="182078"/>
                  </a:lnTo>
                  <a:lnTo>
                    <a:pt x="7737" y="185177"/>
                  </a:lnTo>
                  <a:lnTo>
                    <a:pt x="3727" y="184455"/>
                  </a:lnTo>
                  <a:lnTo>
                    <a:pt x="0" y="184884"/>
                  </a:lnTo>
                  <a:lnTo>
                    <a:pt x="2523" y="186769"/>
                  </a:lnTo>
                  <a:lnTo>
                    <a:pt x="10230" y="184685"/>
                  </a:lnTo>
                  <a:lnTo>
                    <a:pt x="12428" y="183774"/>
                  </a:lnTo>
                  <a:lnTo>
                    <a:pt x="17004" y="184434"/>
                  </a:lnTo>
                  <a:lnTo>
                    <a:pt x="18899" y="184025"/>
                  </a:lnTo>
                  <a:lnTo>
                    <a:pt x="23507" y="181271"/>
                  </a:lnTo>
                  <a:lnTo>
                    <a:pt x="26836" y="181565"/>
                  </a:lnTo>
                  <a:lnTo>
                    <a:pt x="34857" y="179177"/>
                  </a:lnTo>
                  <a:lnTo>
                    <a:pt x="39642" y="176989"/>
                  </a:lnTo>
                  <a:lnTo>
                    <a:pt x="46312" y="174424"/>
                  </a:lnTo>
                  <a:lnTo>
                    <a:pt x="63045" y="170549"/>
                  </a:lnTo>
                  <a:lnTo>
                    <a:pt x="63840" y="169052"/>
                  </a:lnTo>
                  <a:lnTo>
                    <a:pt x="68416" y="166696"/>
                  </a:lnTo>
                  <a:lnTo>
                    <a:pt x="71966" y="165795"/>
                  </a:lnTo>
                  <a:lnTo>
                    <a:pt x="82803" y="160947"/>
                  </a:lnTo>
                  <a:lnTo>
                    <a:pt x="92206" y="157136"/>
                  </a:lnTo>
                  <a:lnTo>
                    <a:pt x="96991" y="153586"/>
                  </a:lnTo>
                  <a:lnTo>
                    <a:pt x="104143" y="149073"/>
                  </a:lnTo>
                  <a:lnTo>
                    <a:pt x="113211" y="146435"/>
                  </a:lnTo>
                  <a:lnTo>
                    <a:pt x="117106" y="145032"/>
                  </a:lnTo>
                  <a:lnTo>
                    <a:pt x="123231" y="139168"/>
                  </a:lnTo>
                  <a:lnTo>
                    <a:pt x="127462" y="138561"/>
                  </a:lnTo>
                  <a:lnTo>
                    <a:pt x="131535" y="135995"/>
                  </a:lnTo>
                  <a:lnTo>
                    <a:pt x="132372" y="135870"/>
                  </a:lnTo>
                  <a:lnTo>
                    <a:pt x="136111" y="132477"/>
                  </a:lnTo>
                  <a:lnTo>
                    <a:pt x="140330" y="131367"/>
                  </a:lnTo>
                  <a:lnTo>
                    <a:pt x="145629" y="127514"/>
                  </a:lnTo>
                  <a:lnTo>
                    <a:pt x="147964" y="126771"/>
                  </a:lnTo>
                  <a:lnTo>
                    <a:pt x="152319" y="123545"/>
                  </a:lnTo>
                  <a:lnTo>
                    <a:pt x="154382" y="121378"/>
                  </a:lnTo>
                  <a:lnTo>
                    <a:pt x="158026" y="118729"/>
                  </a:lnTo>
                  <a:lnTo>
                    <a:pt x="159031" y="117525"/>
                  </a:lnTo>
                  <a:lnTo>
                    <a:pt x="161209" y="116331"/>
                  </a:lnTo>
                  <a:lnTo>
                    <a:pt x="161911" y="115703"/>
                  </a:lnTo>
                  <a:lnTo>
                    <a:pt x="162309" y="114195"/>
                  </a:lnTo>
                  <a:lnTo>
                    <a:pt x="165125" y="113326"/>
                  </a:lnTo>
                  <a:lnTo>
                    <a:pt x="165764" y="110321"/>
                  </a:lnTo>
                  <a:lnTo>
                    <a:pt x="171806" y="106897"/>
                  </a:lnTo>
                  <a:lnTo>
                    <a:pt x="175115" y="104112"/>
                  </a:lnTo>
                  <a:lnTo>
                    <a:pt x="179041" y="99002"/>
                  </a:lnTo>
                  <a:lnTo>
                    <a:pt x="180737" y="97871"/>
                  </a:lnTo>
                  <a:lnTo>
                    <a:pt x="181889" y="96227"/>
                  </a:lnTo>
                  <a:lnTo>
                    <a:pt x="181879" y="95578"/>
                  </a:lnTo>
                  <a:lnTo>
                    <a:pt x="182109" y="95065"/>
                  </a:lnTo>
                  <a:lnTo>
                    <a:pt x="187638" y="90447"/>
                  </a:lnTo>
                  <a:lnTo>
                    <a:pt x="192119" y="85704"/>
                  </a:lnTo>
                  <a:lnTo>
                    <a:pt x="200182" y="78008"/>
                  </a:lnTo>
                  <a:lnTo>
                    <a:pt x="202485" y="73955"/>
                  </a:lnTo>
                  <a:lnTo>
                    <a:pt x="206799" y="67819"/>
                  </a:lnTo>
                  <a:lnTo>
                    <a:pt x="209292" y="66783"/>
                  </a:lnTo>
                  <a:lnTo>
                    <a:pt x="209993" y="65935"/>
                  </a:lnTo>
                  <a:lnTo>
                    <a:pt x="210695" y="62961"/>
                  </a:lnTo>
                  <a:lnTo>
                    <a:pt x="211658" y="61369"/>
                  </a:lnTo>
                  <a:lnTo>
                    <a:pt x="214841" y="58490"/>
                  </a:lnTo>
                  <a:lnTo>
                    <a:pt x="215249" y="56123"/>
                  </a:lnTo>
                  <a:lnTo>
                    <a:pt x="218810" y="50752"/>
                  </a:lnTo>
                  <a:lnTo>
                    <a:pt x="221689" y="47715"/>
                  </a:lnTo>
                  <a:lnTo>
                    <a:pt x="224788" y="41873"/>
                  </a:lnTo>
                  <a:lnTo>
                    <a:pt x="226233" y="39883"/>
                  </a:lnTo>
                  <a:lnTo>
                    <a:pt x="226694" y="35883"/>
                  </a:lnTo>
                  <a:lnTo>
                    <a:pt x="227940" y="34868"/>
                  </a:lnTo>
                  <a:lnTo>
                    <a:pt x="229731" y="29391"/>
                  </a:lnTo>
                  <a:lnTo>
                    <a:pt x="230411" y="25056"/>
                  </a:lnTo>
                  <a:lnTo>
                    <a:pt x="234212" y="20889"/>
                  </a:lnTo>
                  <a:lnTo>
                    <a:pt x="234767" y="19842"/>
                  </a:lnTo>
                  <a:lnTo>
                    <a:pt x="236987" y="17915"/>
                  </a:lnTo>
                  <a:lnTo>
                    <a:pt x="237657" y="13109"/>
                  </a:lnTo>
                  <a:lnTo>
                    <a:pt x="240956" y="11109"/>
                  </a:lnTo>
                  <a:lnTo>
                    <a:pt x="243196" y="8366"/>
                  </a:lnTo>
                  <a:lnTo>
                    <a:pt x="247165" y="5319"/>
                  </a:lnTo>
                  <a:lnTo>
                    <a:pt x="251437" y="4135"/>
                  </a:lnTo>
                  <a:lnTo>
                    <a:pt x="252379" y="4512"/>
                  </a:lnTo>
                  <a:lnTo>
                    <a:pt x="254819" y="6198"/>
                  </a:lnTo>
                  <a:lnTo>
                    <a:pt x="257887" y="6408"/>
                  </a:lnTo>
                  <a:lnTo>
                    <a:pt x="260410" y="7895"/>
                  </a:lnTo>
                  <a:lnTo>
                    <a:pt x="263175" y="8931"/>
                  </a:lnTo>
                  <a:lnTo>
                    <a:pt x="264306" y="9947"/>
                  </a:lnTo>
                  <a:lnTo>
                    <a:pt x="271897" y="14470"/>
                  </a:lnTo>
                  <a:lnTo>
                    <a:pt x="277153" y="18638"/>
                  </a:lnTo>
                  <a:lnTo>
                    <a:pt x="278221" y="20072"/>
                  </a:lnTo>
                  <a:lnTo>
                    <a:pt x="279405" y="21119"/>
                  </a:lnTo>
                  <a:lnTo>
                    <a:pt x="281792" y="24093"/>
                  </a:lnTo>
                  <a:lnTo>
                    <a:pt x="283226" y="26606"/>
                  </a:lnTo>
                  <a:lnTo>
                    <a:pt x="283813" y="29622"/>
                  </a:lnTo>
                  <a:lnTo>
                    <a:pt x="290273" y="35412"/>
                  </a:lnTo>
                  <a:lnTo>
                    <a:pt x="292608" y="40606"/>
                  </a:lnTo>
                  <a:lnTo>
                    <a:pt x="296849" y="45757"/>
                  </a:lnTo>
                  <a:lnTo>
                    <a:pt x="297519" y="45537"/>
                  </a:lnTo>
                  <a:lnTo>
                    <a:pt x="298137" y="44438"/>
                  </a:lnTo>
                  <a:lnTo>
                    <a:pt x="290567" y="33140"/>
                  </a:lnTo>
                  <a:lnTo>
                    <a:pt x="285624" y="26910"/>
                  </a:lnTo>
                  <a:lnTo>
                    <a:pt x="284818" y="24889"/>
                  </a:lnTo>
                  <a:lnTo>
                    <a:pt x="280127" y="18460"/>
                  </a:lnTo>
                  <a:lnTo>
                    <a:pt x="276106" y="14386"/>
                  </a:lnTo>
                  <a:lnTo>
                    <a:pt x="269866" y="9612"/>
                  </a:lnTo>
                  <a:lnTo>
                    <a:pt x="268923" y="7601"/>
                  </a:lnTo>
                  <a:lnTo>
                    <a:pt x="265353" y="3811"/>
                  </a:lnTo>
                  <a:lnTo>
                    <a:pt x="262976" y="2177"/>
                  </a:lnTo>
                  <a:lnTo>
                    <a:pt x="254913" y="1382"/>
                  </a:lnTo>
                  <a:lnTo>
                    <a:pt x="248997" y="0"/>
                  </a:lnTo>
                  <a:close/>
                </a:path>
              </a:pathLst>
            </a:custGeom>
            <a:solidFill>
              <a:srgbClr val="AFA6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5" name="object 36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8379503" y="7956166"/>
              <a:ext cx="254180" cy="156424"/>
            </a:xfrm>
            <a:prstGeom prst="rect">
              <a:avLst/>
            </a:prstGeom>
          </p:spPr>
        </p:pic>
        <p:sp>
          <p:nvSpPr>
            <p:cNvPr id="366" name="object 366"/>
            <p:cNvSpPr/>
            <p:nvPr/>
          </p:nvSpPr>
          <p:spPr>
            <a:xfrm>
              <a:off x="18220377" y="7918586"/>
              <a:ext cx="662305" cy="187325"/>
            </a:xfrm>
            <a:custGeom>
              <a:avLst/>
              <a:gdLst/>
              <a:ahLst/>
              <a:cxnLst/>
              <a:rect l="l" t="t" r="r" b="b"/>
              <a:pathLst>
                <a:path w="662305" h="187325">
                  <a:moveTo>
                    <a:pt x="661979" y="0"/>
                  </a:moveTo>
                  <a:lnTo>
                    <a:pt x="660440" y="460"/>
                  </a:lnTo>
                  <a:lnTo>
                    <a:pt x="657875" y="5109"/>
                  </a:lnTo>
                  <a:lnTo>
                    <a:pt x="656252" y="6659"/>
                  </a:lnTo>
                  <a:lnTo>
                    <a:pt x="652912" y="9004"/>
                  </a:lnTo>
                  <a:lnTo>
                    <a:pt x="651885" y="10491"/>
                  </a:lnTo>
                  <a:lnTo>
                    <a:pt x="648378" y="13832"/>
                  </a:lnTo>
                  <a:lnTo>
                    <a:pt x="645571" y="15434"/>
                  </a:lnTo>
                  <a:lnTo>
                    <a:pt x="642682" y="17465"/>
                  </a:lnTo>
                  <a:lnTo>
                    <a:pt x="642189" y="17475"/>
                  </a:lnTo>
                  <a:lnTo>
                    <a:pt x="639352" y="20826"/>
                  </a:lnTo>
                  <a:lnTo>
                    <a:pt x="636064" y="23245"/>
                  </a:lnTo>
                  <a:lnTo>
                    <a:pt x="631855" y="27967"/>
                  </a:lnTo>
                  <a:lnTo>
                    <a:pt x="630315" y="28166"/>
                  </a:lnTo>
                  <a:lnTo>
                    <a:pt x="629813" y="28575"/>
                  </a:lnTo>
                  <a:lnTo>
                    <a:pt x="628347" y="31444"/>
                  </a:lnTo>
                  <a:lnTo>
                    <a:pt x="625101" y="32543"/>
                  </a:lnTo>
                  <a:lnTo>
                    <a:pt x="621949" y="37548"/>
                  </a:lnTo>
                  <a:lnTo>
                    <a:pt x="619719" y="40019"/>
                  </a:lnTo>
                  <a:lnTo>
                    <a:pt x="613771" y="40553"/>
                  </a:lnTo>
                  <a:lnTo>
                    <a:pt x="611792" y="43098"/>
                  </a:lnTo>
                  <a:lnTo>
                    <a:pt x="607834" y="44323"/>
                  </a:lnTo>
                  <a:lnTo>
                    <a:pt x="606934" y="44909"/>
                  </a:lnTo>
                  <a:lnTo>
                    <a:pt x="605060" y="47632"/>
                  </a:lnTo>
                  <a:lnTo>
                    <a:pt x="602850" y="47276"/>
                  </a:lnTo>
                  <a:lnTo>
                    <a:pt x="598746" y="49328"/>
                  </a:lnTo>
                  <a:lnTo>
                    <a:pt x="597311" y="51914"/>
                  </a:lnTo>
                  <a:lnTo>
                    <a:pt x="591018" y="53192"/>
                  </a:lnTo>
                  <a:lnTo>
                    <a:pt x="588264" y="55568"/>
                  </a:lnTo>
                  <a:lnTo>
                    <a:pt x="582505" y="58134"/>
                  </a:lnTo>
                  <a:lnTo>
                    <a:pt x="580097" y="60155"/>
                  </a:lnTo>
                  <a:lnTo>
                    <a:pt x="574202" y="63893"/>
                  </a:lnTo>
                  <a:lnTo>
                    <a:pt x="571197" y="67086"/>
                  </a:lnTo>
                  <a:lnTo>
                    <a:pt x="562799" y="68626"/>
                  </a:lnTo>
                  <a:lnTo>
                    <a:pt x="558757" y="70762"/>
                  </a:lnTo>
                  <a:lnTo>
                    <a:pt x="551155" y="71264"/>
                  </a:lnTo>
                  <a:lnTo>
                    <a:pt x="544098" y="76971"/>
                  </a:lnTo>
                  <a:lnTo>
                    <a:pt x="541302" y="78426"/>
                  </a:lnTo>
                  <a:lnTo>
                    <a:pt x="536454" y="78280"/>
                  </a:lnTo>
                  <a:lnTo>
                    <a:pt x="535198" y="78761"/>
                  </a:lnTo>
                  <a:lnTo>
                    <a:pt x="527334" y="80332"/>
                  </a:lnTo>
                  <a:lnTo>
                    <a:pt x="521355" y="83002"/>
                  </a:lnTo>
                  <a:lnTo>
                    <a:pt x="514717" y="85379"/>
                  </a:lnTo>
                  <a:lnTo>
                    <a:pt x="513617" y="85411"/>
                  </a:lnTo>
                  <a:lnTo>
                    <a:pt x="507806" y="84897"/>
                  </a:lnTo>
                  <a:lnTo>
                    <a:pt x="502309" y="86636"/>
                  </a:lnTo>
                  <a:lnTo>
                    <a:pt x="495021" y="87892"/>
                  </a:lnTo>
                  <a:lnTo>
                    <a:pt x="491859" y="86552"/>
                  </a:lnTo>
                  <a:lnTo>
                    <a:pt x="489388" y="88311"/>
                  </a:lnTo>
                  <a:lnTo>
                    <a:pt x="487042" y="87201"/>
                  </a:lnTo>
                  <a:lnTo>
                    <a:pt x="483849" y="89526"/>
                  </a:lnTo>
                  <a:lnTo>
                    <a:pt x="480131" y="87379"/>
                  </a:lnTo>
                  <a:lnTo>
                    <a:pt x="475671" y="88636"/>
                  </a:lnTo>
                  <a:lnTo>
                    <a:pt x="474100" y="90018"/>
                  </a:lnTo>
                  <a:lnTo>
                    <a:pt x="472833" y="89944"/>
                  </a:lnTo>
                  <a:lnTo>
                    <a:pt x="471032" y="89348"/>
                  </a:lnTo>
                  <a:lnTo>
                    <a:pt x="467765" y="90656"/>
                  </a:lnTo>
                  <a:lnTo>
                    <a:pt x="464488" y="89369"/>
                  </a:lnTo>
                  <a:lnTo>
                    <a:pt x="457294" y="89620"/>
                  </a:lnTo>
                  <a:lnTo>
                    <a:pt x="453420" y="89327"/>
                  </a:lnTo>
                  <a:lnTo>
                    <a:pt x="447221" y="88437"/>
                  </a:lnTo>
                  <a:lnTo>
                    <a:pt x="445358" y="86698"/>
                  </a:lnTo>
                  <a:lnTo>
                    <a:pt x="439641" y="84070"/>
                  </a:lnTo>
                  <a:lnTo>
                    <a:pt x="435902" y="83086"/>
                  </a:lnTo>
                  <a:lnTo>
                    <a:pt x="423411" y="78793"/>
                  </a:lnTo>
                  <a:lnTo>
                    <a:pt x="415160" y="73034"/>
                  </a:lnTo>
                  <a:lnTo>
                    <a:pt x="411013" y="69537"/>
                  </a:lnTo>
                  <a:lnTo>
                    <a:pt x="402081" y="65045"/>
                  </a:lnTo>
                  <a:lnTo>
                    <a:pt x="399338" y="61170"/>
                  </a:lnTo>
                  <a:lnTo>
                    <a:pt x="394364" y="58699"/>
                  </a:lnTo>
                  <a:lnTo>
                    <a:pt x="393925" y="57809"/>
                  </a:lnTo>
                  <a:lnTo>
                    <a:pt x="393684" y="56647"/>
                  </a:lnTo>
                  <a:lnTo>
                    <a:pt x="393275" y="55862"/>
                  </a:lnTo>
                  <a:lnTo>
                    <a:pt x="392721" y="55244"/>
                  </a:lnTo>
                  <a:lnTo>
                    <a:pt x="389171" y="53914"/>
                  </a:lnTo>
                  <a:lnTo>
                    <a:pt x="388585" y="51244"/>
                  </a:lnTo>
                  <a:lnTo>
                    <a:pt x="387202" y="48071"/>
                  </a:lnTo>
                  <a:lnTo>
                    <a:pt x="383579" y="44857"/>
                  </a:lnTo>
                  <a:lnTo>
                    <a:pt x="379642" y="42679"/>
                  </a:lnTo>
                  <a:lnTo>
                    <a:pt x="377098" y="38962"/>
                  </a:lnTo>
                  <a:lnTo>
                    <a:pt x="375883" y="36417"/>
                  </a:lnTo>
                  <a:lnTo>
                    <a:pt x="373444" y="35035"/>
                  </a:lnTo>
                  <a:lnTo>
                    <a:pt x="368795" y="31129"/>
                  </a:lnTo>
                  <a:lnTo>
                    <a:pt x="366931" y="28030"/>
                  </a:lnTo>
                  <a:lnTo>
                    <a:pt x="360920" y="25119"/>
                  </a:lnTo>
                  <a:lnTo>
                    <a:pt x="359046" y="22658"/>
                  </a:lnTo>
                  <a:lnTo>
                    <a:pt x="355497" y="19580"/>
                  </a:lnTo>
                  <a:lnTo>
                    <a:pt x="354198" y="18795"/>
                  </a:lnTo>
                  <a:lnTo>
                    <a:pt x="351015" y="18020"/>
                  </a:lnTo>
                  <a:lnTo>
                    <a:pt x="349790" y="17161"/>
                  </a:lnTo>
                  <a:lnTo>
                    <a:pt x="349654" y="15350"/>
                  </a:lnTo>
                  <a:lnTo>
                    <a:pt x="349423" y="14994"/>
                  </a:lnTo>
                  <a:lnTo>
                    <a:pt x="348690" y="14962"/>
                  </a:lnTo>
                  <a:lnTo>
                    <a:pt x="343371" y="12921"/>
                  </a:lnTo>
                  <a:lnTo>
                    <a:pt x="340167" y="10334"/>
                  </a:lnTo>
                  <a:lnTo>
                    <a:pt x="333194" y="8732"/>
                  </a:lnTo>
                  <a:lnTo>
                    <a:pt x="326880" y="7025"/>
                  </a:lnTo>
                  <a:lnTo>
                    <a:pt x="317686" y="6041"/>
                  </a:lnTo>
                  <a:lnTo>
                    <a:pt x="306419" y="9392"/>
                  </a:lnTo>
                  <a:lnTo>
                    <a:pt x="299435" y="10292"/>
                  </a:lnTo>
                  <a:lnTo>
                    <a:pt x="292179" y="16711"/>
                  </a:lnTo>
                  <a:lnTo>
                    <a:pt x="290179" y="17894"/>
                  </a:lnTo>
                  <a:lnTo>
                    <a:pt x="286033" y="19245"/>
                  </a:lnTo>
                  <a:lnTo>
                    <a:pt x="284493" y="20282"/>
                  </a:lnTo>
                  <a:lnTo>
                    <a:pt x="278923" y="25151"/>
                  </a:lnTo>
                  <a:lnTo>
                    <a:pt x="274347" y="28376"/>
                  </a:lnTo>
                  <a:lnTo>
                    <a:pt x="269436" y="36354"/>
                  </a:lnTo>
                  <a:lnTo>
                    <a:pt x="266358" y="38428"/>
                  </a:lnTo>
                  <a:lnTo>
                    <a:pt x="259677" y="45872"/>
                  </a:lnTo>
                  <a:lnTo>
                    <a:pt x="254369" y="50071"/>
                  </a:lnTo>
                  <a:lnTo>
                    <a:pt x="251604" y="58448"/>
                  </a:lnTo>
                  <a:lnTo>
                    <a:pt x="245814" y="62762"/>
                  </a:lnTo>
                  <a:lnTo>
                    <a:pt x="240976" y="70353"/>
                  </a:lnTo>
                  <a:lnTo>
                    <a:pt x="238819" y="70992"/>
                  </a:lnTo>
                  <a:lnTo>
                    <a:pt x="234097" y="76207"/>
                  </a:lnTo>
                  <a:lnTo>
                    <a:pt x="225333" y="87013"/>
                  </a:lnTo>
                  <a:lnTo>
                    <a:pt x="222328" y="89735"/>
                  </a:lnTo>
                  <a:lnTo>
                    <a:pt x="217249" y="93463"/>
                  </a:lnTo>
                  <a:lnTo>
                    <a:pt x="214632" y="98290"/>
                  </a:lnTo>
                  <a:lnTo>
                    <a:pt x="203700" y="103944"/>
                  </a:lnTo>
                  <a:lnTo>
                    <a:pt x="200632" y="106541"/>
                  </a:lnTo>
                  <a:lnTo>
                    <a:pt x="196350" y="109755"/>
                  </a:lnTo>
                  <a:lnTo>
                    <a:pt x="194936" y="110195"/>
                  </a:lnTo>
                  <a:lnTo>
                    <a:pt x="194276" y="111535"/>
                  </a:lnTo>
                  <a:lnTo>
                    <a:pt x="194318" y="112425"/>
                  </a:lnTo>
                  <a:lnTo>
                    <a:pt x="193795" y="112687"/>
                  </a:lnTo>
                  <a:lnTo>
                    <a:pt x="193009" y="112666"/>
                  </a:lnTo>
                  <a:lnTo>
                    <a:pt x="190486" y="113891"/>
                  </a:lnTo>
                  <a:lnTo>
                    <a:pt x="188193" y="115451"/>
                  </a:lnTo>
                  <a:lnTo>
                    <a:pt x="185512" y="119012"/>
                  </a:lnTo>
                  <a:lnTo>
                    <a:pt x="184203" y="119933"/>
                  </a:lnTo>
                  <a:lnTo>
                    <a:pt x="180434" y="123713"/>
                  </a:lnTo>
                  <a:lnTo>
                    <a:pt x="176591" y="124069"/>
                  </a:lnTo>
                  <a:lnTo>
                    <a:pt x="172821" y="127200"/>
                  </a:lnTo>
                  <a:lnTo>
                    <a:pt x="171513" y="127681"/>
                  </a:lnTo>
                  <a:lnTo>
                    <a:pt x="169544" y="129943"/>
                  </a:lnTo>
                  <a:lnTo>
                    <a:pt x="168204" y="130770"/>
                  </a:lnTo>
                  <a:lnTo>
                    <a:pt x="165356" y="131514"/>
                  </a:lnTo>
                  <a:lnTo>
                    <a:pt x="163052" y="134090"/>
                  </a:lnTo>
                  <a:lnTo>
                    <a:pt x="160466" y="135179"/>
                  </a:lnTo>
                  <a:lnTo>
                    <a:pt x="155010" y="139158"/>
                  </a:lnTo>
                  <a:lnTo>
                    <a:pt x="151126" y="140372"/>
                  </a:lnTo>
                  <a:lnTo>
                    <a:pt x="146958" y="144058"/>
                  </a:lnTo>
                  <a:lnTo>
                    <a:pt x="145461" y="144739"/>
                  </a:lnTo>
                  <a:lnTo>
                    <a:pt x="142110" y="148634"/>
                  </a:lnTo>
                  <a:lnTo>
                    <a:pt x="133210" y="152351"/>
                  </a:lnTo>
                  <a:lnTo>
                    <a:pt x="130645" y="153147"/>
                  </a:lnTo>
                  <a:lnTo>
                    <a:pt x="125734" y="156298"/>
                  </a:lnTo>
                  <a:lnTo>
                    <a:pt x="114834" y="158633"/>
                  </a:lnTo>
                  <a:lnTo>
                    <a:pt x="110331" y="160110"/>
                  </a:lnTo>
                  <a:lnTo>
                    <a:pt x="105054" y="163450"/>
                  </a:lnTo>
                  <a:lnTo>
                    <a:pt x="103609" y="163502"/>
                  </a:lnTo>
                  <a:lnTo>
                    <a:pt x="97117" y="166675"/>
                  </a:lnTo>
                  <a:lnTo>
                    <a:pt x="91567" y="168539"/>
                  </a:lnTo>
                  <a:lnTo>
                    <a:pt x="82897" y="172612"/>
                  </a:lnTo>
                  <a:lnTo>
                    <a:pt x="79149" y="172821"/>
                  </a:lnTo>
                  <a:lnTo>
                    <a:pt x="75348" y="174518"/>
                  </a:lnTo>
                  <a:lnTo>
                    <a:pt x="70531" y="173900"/>
                  </a:lnTo>
                  <a:lnTo>
                    <a:pt x="66877" y="174507"/>
                  </a:lnTo>
                  <a:lnTo>
                    <a:pt x="58280" y="177659"/>
                  </a:lnTo>
                  <a:lnTo>
                    <a:pt x="53579" y="179879"/>
                  </a:lnTo>
                  <a:lnTo>
                    <a:pt x="44574" y="180141"/>
                  </a:lnTo>
                  <a:lnTo>
                    <a:pt x="40972" y="181313"/>
                  </a:lnTo>
                  <a:lnTo>
                    <a:pt x="32313" y="182413"/>
                  </a:lnTo>
                  <a:lnTo>
                    <a:pt x="26554" y="180989"/>
                  </a:lnTo>
                  <a:lnTo>
                    <a:pt x="23245" y="181292"/>
                  </a:lnTo>
                  <a:lnTo>
                    <a:pt x="18962" y="179041"/>
                  </a:lnTo>
                  <a:lnTo>
                    <a:pt x="17517" y="179659"/>
                  </a:lnTo>
                  <a:lnTo>
                    <a:pt x="15277" y="182172"/>
                  </a:lnTo>
                  <a:lnTo>
                    <a:pt x="13978" y="182015"/>
                  </a:lnTo>
                  <a:lnTo>
                    <a:pt x="11832" y="180591"/>
                  </a:lnTo>
                  <a:lnTo>
                    <a:pt x="9874" y="178392"/>
                  </a:lnTo>
                  <a:lnTo>
                    <a:pt x="7277" y="177533"/>
                  </a:lnTo>
                  <a:lnTo>
                    <a:pt x="3853" y="176853"/>
                  </a:lnTo>
                  <a:lnTo>
                    <a:pt x="3109" y="176916"/>
                  </a:lnTo>
                  <a:lnTo>
                    <a:pt x="2565" y="176371"/>
                  </a:lnTo>
                  <a:lnTo>
                    <a:pt x="1738" y="175900"/>
                  </a:lnTo>
                  <a:lnTo>
                    <a:pt x="1235" y="174738"/>
                  </a:lnTo>
                  <a:lnTo>
                    <a:pt x="0" y="175083"/>
                  </a:lnTo>
                  <a:lnTo>
                    <a:pt x="1549" y="177952"/>
                  </a:lnTo>
                  <a:lnTo>
                    <a:pt x="3612" y="180067"/>
                  </a:lnTo>
                  <a:lnTo>
                    <a:pt x="9549" y="181010"/>
                  </a:lnTo>
                  <a:lnTo>
                    <a:pt x="11235" y="183072"/>
                  </a:lnTo>
                  <a:lnTo>
                    <a:pt x="14931" y="185250"/>
                  </a:lnTo>
                  <a:lnTo>
                    <a:pt x="16020" y="185219"/>
                  </a:lnTo>
                  <a:lnTo>
                    <a:pt x="18522" y="183062"/>
                  </a:lnTo>
                  <a:lnTo>
                    <a:pt x="19810" y="183093"/>
                  </a:lnTo>
                  <a:lnTo>
                    <a:pt x="22261" y="184675"/>
                  </a:lnTo>
                  <a:lnTo>
                    <a:pt x="23402" y="184957"/>
                  </a:lnTo>
                  <a:lnTo>
                    <a:pt x="27014" y="184308"/>
                  </a:lnTo>
                  <a:lnTo>
                    <a:pt x="29245" y="184832"/>
                  </a:lnTo>
                  <a:lnTo>
                    <a:pt x="31444" y="185585"/>
                  </a:lnTo>
                  <a:lnTo>
                    <a:pt x="34417" y="187271"/>
                  </a:lnTo>
                  <a:lnTo>
                    <a:pt x="37422" y="185763"/>
                  </a:lnTo>
                  <a:lnTo>
                    <a:pt x="41024" y="185627"/>
                  </a:lnTo>
                  <a:lnTo>
                    <a:pt x="41642" y="185271"/>
                  </a:lnTo>
                  <a:lnTo>
                    <a:pt x="47810" y="186235"/>
                  </a:lnTo>
                  <a:lnTo>
                    <a:pt x="52794" y="183680"/>
                  </a:lnTo>
                  <a:lnTo>
                    <a:pt x="60165" y="182235"/>
                  </a:lnTo>
                  <a:lnTo>
                    <a:pt x="62574" y="182161"/>
                  </a:lnTo>
                  <a:lnTo>
                    <a:pt x="63778" y="181900"/>
                  </a:lnTo>
                  <a:lnTo>
                    <a:pt x="66123" y="180423"/>
                  </a:lnTo>
                  <a:lnTo>
                    <a:pt x="67463" y="180015"/>
                  </a:lnTo>
                  <a:lnTo>
                    <a:pt x="69736" y="180559"/>
                  </a:lnTo>
                  <a:lnTo>
                    <a:pt x="72018" y="179073"/>
                  </a:lnTo>
                  <a:lnTo>
                    <a:pt x="74353" y="179292"/>
                  </a:lnTo>
                  <a:lnTo>
                    <a:pt x="80500" y="177816"/>
                  </a:lnTo>
                  <a:lnTo>
                    <a:pt x="85746" y="177952"/>
                  </a:lnTo>
                  <a:lnTo>
                    <a:pt x="86929" y="176057"/>
                  </a:lnTo>
                  <a:lnTo>
                    <a:pt x="93609" y="174235"/>
                  </a:lnTo>
                  <a:lnTo>
                    <a:pt x="98866" y="171083"/>
                  </a:lnTo>
                  <a:lnTo>
                    <a:pt x="105337" y="168706"/>
                  </a:lnTo>
                  <a:lnTo>
                    <a:pt x="107148" y="166078"/>
                  </a:lnTo>
                  <a:lnTo>
                    <a:pt x="109944" y="166267"/>
                  </a:lnTo>
                  <a:lnTo>
                    <a:pt x="112499" y="165083"/>
                  </a:lnTo>
                  <a:lnTo>
                    <a:pt x="112918" y="165083"/>
                  </a:lnTo>
                  <a:lnTo>
                    <a:pt x="118760" y="161733"/>
                  </a:lnTo>
                  <a:lnTo>
                    <a:pt x="131346" y="158487"/>
                  </a:lnTo>
                  <a:lnTo>
                    <a:pt x="135179" y="156372"/>
                  </a:lnTo>
                  <a:lnTo>
                    <a:pt x="139168" y="154696"/>
                  </a:lnTo>
                  <a:lnTo>
                    <a:pt x="145796" y="152288"/>
                  </a:lnTo>
                  <a:lnTo>
                    <a:pt x="147566" y="149796"/>
                  </a:lnTo>
                  <a:lnTo>
                    <a:pt x="153073" y="145157"/>
                  </a:lnTo>
                  <a:lnTo>
                    <a:pt x="157963" y="143189"/>
                  </a:lnTo>
                  <a:lnTo>
                    <a:pt x="160382" y="141503"/>
                  </a:lnTo>
                  <a:lnTo>
                    <a:pt x="165146" y="137576"/>
                  </a:lnTo>
                  <a:lnTo>
                    <a:pt x="167827" y="135891"/>
                  </a:lnTo>
                  <a:lnTo>
                    <a:pt x="172036" y="134508"/>
                  </a:lnTo>
                  <a:lnTo>
                    <a:pt x="176225" y="130310"/>
                  </a:lnTo>
                  <a:lnTo>
                    <a:pt x="186779" y="124624"/>
                  </a:lnTo>
                  <a:lnTo>
                    <a:pt x="190140" y="120991"/>
                  </a:lnTo>
                  <a:lnTo>
                    <a:pt x="193721" y="118781"/>
                  </a:lnTo>
                  <a:lnTo>
                    <a:pt x="197920" y="114614"/>
                  </a:lnTo>
                  <a:lnTo>
                    <a:pt x="199459" y="113661"/>
                  </a:lnTo>
                  <a:lnTo>
                    <a:pt x="202517" y="112614"/>
                  </a:lnTo>
                  <a:lnTo>
                    <a:pt x="205899" y="109033"/>
                  </a:lnTo>
                  <a:lnTo>
                    <a:pt x="209826" y="107420"/>
                  </a:lnTo>
                  <a:lnTo>
                    <a:pt x="215480" y="103033"/>
                  </a:lnTo>
                  <a:lnTo>
                    <a:pt x="221804" y="94929"/>
                  </a:lnTo>
                  <a:lnTo>
                    <a:pt x="224652" y="91829"/>
                  </a:lnTo>
                  <a:lnTo>
                    <a:pt x="228631" y="88730"/>
                  </a:lnTo>
                  <a:lnTo>
                    <a:pt x="230987" y="85484"/>
                  </a:lnTo>
                  <a:lnTo>
                    <a:pt x="239647" y="77243"/>
                  </a:lnTo>
                  <a:lnTo>
                    <a:pt x="245060" y="72667"/>
                  </a:lnTo>
                  <a:lnTo>
                    <a:pt x="249385" y="64909"/>
                  </a:lnTo>
                  <a:lnTo>
                    <a:pt x="250505" y="63631"/>
                  </a:lnTo>
                  <a:lnTo>
                    <a:pt x="253510" y="61547"/>
                  </a:lnTo>
                  <a:lnTo>
                    <a:pt x="256421" y="54061"/>
                  </a:lnTo>
                  <a:lnTo>
                    <a:pt x="258777" y="50637"/>
                  </a:lnTo>
                  <a:lnTo>
                    <a:pt x="263196" y="48061"/>
                  </a:lnTo>
                  <a:lnTo>
                    <a:pt x="263908" y="47789"/>
                  </a:lnTo>
                  <a:lnTo>
                    <a:pt x="267311" y="42417"/>
                  </a:lnTo>
                  <a:lnTo>
                    <a:pt x="272012" y="39140"/>
                  </a:lnTo>
                  <a:lnTo>
                    <a:pt x="279949" y="28920"/>
                  </a:lnTo>
                  <a:lnTo>
                    <a:pt x="285007" y="23528"/>
                  </a:lnTo>
                  <a:lnTo>
                    <a:pt x="292870" y="20397"/>
                  </a:lnTo>
                  <a:lnTo>
                    <a:pt x="300231" y="14282"/>
                  </a:lnTo>
                  <a:lnTo>
                    <a:pt x="307686" y="12606"/>
                  </a:lnTo>
                  <a:lnTo>
                    <a:pt x="319183" y="8921"/>
                  </a:lnTo>
                  <a:lnTo>
                    <a:pt x="329256" y="11497"/>
                  </a:lnTo>
                  <a:lnTo>
                    <a:pt x="331550" y="11695"/>
                  </a:lnTo>
                  <a:lnTo>
                    <a:pt x="339434" y="14167"/>
                  </a:lnTo>
                  <a:lnTo>
                    <a:pt x="344617" y="16732"/>
                  </a:lnTo>
                  <a:lnTo>
                    <a:pt x="355465" y="23381"/>
                  </a:lnTo>
                  <a:lnTo>
                    <a:pt x="367632" y="34512"/>
                  </a:lnTo>
                  <a:lnTo>
                    <a:pt x="374784" y="40166"/>
                  </a:lnTo>
                  <a:lnTo>
                    <a:pt x="376648" y="41977"/>
                  </a:lnTo>
                  <a:lnTo>
                    <a:pt x="379402" y="45967"/>
                  </a:lnTo>
                  <a:lnTo>
                    <a:pt x="381401" y="46940"/>
                  </a:lnTo>
                  <a:lnTo>
                    <a:pt x="384794" y="50511"/>
                  </a:lnTo>
                  <a:lnTo>
                    <a:pt x="386878" y="52343"/>
                  </a:lnTo>
                  <a:lnTo>
                    <a:pt x="388365" y="55317"/>
                  </a:lnTo>
                  <a:lnTo>
                    <a:pt x="391652" y="57181"/>
                  </a:lnTo>
                  <a:lnTo>
                    <a:pt x="393485" y="60406"/>
                  </a:lnTo>
                  <a:lnTo>
                    <a:pt x="397233" y="62877"/>
                  </a:lnTo>
                  <a:lnTo>
                    <a:pt x="401527" y="66636"/>
                  </a:lnTo>
                  <a:lnTo>
                    <a:pt x="404081" y="67882"/>
                  </a:lnTo>
                  <a:lnTo>
                    <a:pt x="406280" y="69620"/>
                  </a:lnTo>
                  <a:lnTo>
                    <a:pt x="411746" y="73411"/>
                  </a:lnTo>
                  <a:lnTo>
                    <a:pt x="413662" y="74290"/>
                  </a:lnTo>
                  <a:lnTo>
                    <a:pt x="417474" y="77505"/>
                  </a:lnTo>
                  <a:lnTo>
                    <a:pt x="418228" y="77840"/>
                  </a:lnTo>
                  <a:lnTo>
                    <a:pt x="419809" y="79254"/>
                  </a:lnTo>
                  <a:lnTo>
                    <a:pt x="421107" y="79390"/>
                  </a:lnTo>
                  <a:lnTo>
                    <a:pt x="429526" y="83829"/>
                  </a:lnTo>
                  <a:lnTo>
                    <a:pt x="436929" y="85568"/>
                  </a:lnTo>
                  <a:lnTo>
                    <a:pt x="446331" y="88625"/>
                  </a:lnTo>
                  <a:lnTo>
                    <a:pt x="448583" y="90510"/>
                  </a:lnTo>
                  <a:lnTo>
                    <a:pt x="450143" y="90971"/>
                  </a:lnTo>
                  <a:lnTo>
                    <a:pt x="459294" y="92175"/>
                  </a:lnTo>
                  <a:lnTo>
                    <a:pt x="466069" y="91777"/>
                  </a:lnTo>
                  <a:lnTo>
                    <a:pt x="473514" y="91923"/>
                  </a:lnTo>
                  <a:lnTo>
                    <a:pt x="479378" y="90447"/>
                  </a:lnTo>
                  <a:lnTo>
                    <a:pt x="485587" y="91327"/>
                  </a:lnTo>
                  <a:lnTo>
                    <a:pt x="492183" y="89033"/>
                  </a:lnTo>
                  <a:lnTo>
                    <a:pt x="496152" y="89389"/>
                  </a:lnTo>
                  <a:lnTo>
                    <a:pt x="498340" y="89138"/>
                  </a:lnTo>
                  <a:lnTo>
                    <a:pt x="508351" y="86992"/>
                  </a:lnTo>
                  <a:lnTo>
                    <a:pt x="514884" y="87075"/>
                  </a:lnTo>
                  <a:lnTo>
                    <a:pt x="517293" y="86374"/>
                  </a:lnTo>
                  <a:lnTo>
                    <a:pt x="525795" y="82646"/>
                  </a:lnTo>
                  <a:lnTo>
                    <a:pt x="532329" y="81138"/>
                  </a:lnTo>
                  <a:lnTo>
                    <a:pt x="541993" y="79683"/>
                  </a:lnTo>
                  <a:lnTo>
                    <a:pt x="544789" y="78322"/>
                  </a:lnTo>
                  <a:lnTo>
                    <a:pt x="553470" y="72154"/>
                  </a:lnTo>
                  <a:lnTo>
                    <a:pt x="559417" y="72866"/>
                  </a:lnTo>
                  <a:lnTo>
                    <a:pt x="562925" y="70573"/>
                  </a:lnTo>
                  <a:lnTo>
                    <a:pt x="563344" y="70081"/>
                  </a:lnTo>
                  <a:lnTo>
                    <a:pt x="568495" y="70113"/>
                  </a:lnTo>
                  <a:lnTo>
                    <a:pt x="572003" y="67610"/>
                  </a:lnTo>
                  <a:lnTo>
                    <a:pt x="581647" y="62605"/>
                  </a:lnTo>
                  <a:lnTo>
                    <a:pt x="586317" y="57767"/>
                  </a:lnTo>
                  <a:lnTo>
                    <a:pt x="589563" y="56846"/>
                  </a:lnTo>
                  <a:lnTo>
                    <a:pt x="598578" y="52584"/>
                  </a:lnTo>
                  <a:lnTo>
                    <a:pt x="607206" y="47317"/>
                  </a:lnTo>
                  <a:lnTo>
                    <a:pt x="613321" y="44302"/>
                  </a:lnTo>
                  <a:lnTo>
                    <a:pt x="616222" y="42417"/>
                  </a:lnTo>
                  <a:lnTo>
                    <a:pt x="623656" y="39014"/>
                  </a:lnTo>
                  <a:lnTo>
                    <a:pt x="626106" y="35203"/>
                  </a:lnTo>
                  <a:lnTo>
                    <a:pt x="631237" y="29391"/>
                  </a:lnTo>
                  <a:lnTo>
                    <a:pt x="634012" y="27486"/>
                  </a:lnTo>
                  <a:lnTo>
                    <a:pt x="639729" y="22889"/>
                  </a:lnTo>
                  <a:lnTo>
                    <a:pt x="643111" y="18826"/>
                  </a:lnTo>
                  <a:lnTo>
                    <a:pt x="645802" y="17119"/>
                  </a:lnTo>
                  <a:lnTo>
                    <a:pt x="650126" y="14837"/>
                  </a:lnTo>
                  <a:lnTo>
                    <a:pt x="651404" y="13915"/>
                  </a:lnTo>
                  <a:lnTo>
                    <a:pt x="653184" y="11329"/>
                  </a:lnTo>
                  <a:lnTo>
                    <a:pt x="658472" y="6910"/>
                  </a:lnTo>
                  <a:lnTo>
                    <a:pt x="660461" y="3612"/>
                  </a:lnTo>
                  <a:lnTo>
                    <a:pt x="661979" y="0"/>
                  </a:lnTo>
                  <a:close/>
                </a:path>
              </a:pathLst>
            </a:custGeom>
            <a:solidFill>
              <a:srgbClr val="C1B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18218125" y="7923688"/>
              <a:ext cx="653415" cy="179070"/>
            </a:xfrm>
            <a:custGeom>
              <a:avLst/>
              <a:gdLst/>
              <a:ahLst/>
              <a:cxnLst/>
              <a:rect l="l" t="t" r="r" b="b"/>
              <a:pathLst>
                <a:path w="653415" h="179070">
                  <a:moveTo>
                    <a:pt x="350951" y="9867"/>
                  </a:moveTo>
                  <a:lnTo>
                    <a:pt x="350901" y="8661"/>
                  </a:lnTo>
                  <a:lnTo>
                    <a:pt x="349783" y="8496"/>
                  </a:lnTo>
                  <a:lnTo>
                    <a:pt x="340321" y="2946"/>
                  </a:lnTo>
                  <a:lnTo>
                    <a:pt x="330708" y="1320"/>
                  </a:lnTo>
                  <a:lnTo>
                    <a:pt x="319455" y="0"/>
                  </a:lnTo>
                  <a:lnTo>
                    <a:pt x="311429" y="2806"/>
                  </a:lnTo>
                  <a:lnTo>
                    <a:pt x="308711" y="3416"/>
                  </a:lnTo>
                  <a:lnTo>
                    <a:pt x="302945" y="3771"/>
                  </a:lnTo>
                  <a:lnTo>
                    <a:pt x="300634" y="5105"/>
                  </a:lnTo>
                  <a:lnTo>
                    <a:pt x="294894" y="9118"/>
                  </a:lnTo>
                  <a:lnTo>
                    <a:pt x="291363" y="11214"/>
                  </a:lnTo>
                  <a:lnTo>
                    <a:pt x="286194" y="12382"/>
                  </a:lnTo>
                  <a:lnTo>
                    <a:pt x="285089" y="12001"/>
                  </a:lnTo>
                  <a:lnTo>
                    <a:pt x="284848" y="15392"/>
                  </a:lnTo>
                  <a:lnTo>
                    <a:pt x="283540" y="17322"/>
                  </a:lnTo>
                  <a:lnTo>
                    <a:pt x="276352" y="20904"/>
                  </a:lnTo>
                  <a:lnTo>
                    <a:pt x="273062" y="25882"/>
                  </a:lnTo>
                  <a:lnTo>
                    <a:pt x="266090" y="34493"/>
                  </a:lnTo>
                  <a:lnTo>
                    <a:pt x="262128" y="37871"/>
                  </a:lnTo>
                  <a:lnTo>
                    <a:pt x="253631" y="46812"/>
                  </a:lnTo>
                  <a:lnTo>
                    <a:pt x="249897" y="54927"/>
                  </a:lnTo>
                  <a:lnTo>
                    <a:pt x="246532" y="58940"/>
                  </a:lnTo>
                  <a:lnTo>
                    <a:pt x="239331" y="65290"/>
                  </a:lnTo>
                  <a:lnTo>
                    <a:pt x="235940" y="68033"/>
                  </a:lnTo>
                  <a:lnTo>
                    <a:pt x="233019" y="74295"/>
                  </a:lnTo>
                  <a:lnTo>
                    <a:pt x="230505" y="75603"/>
                  </a:lnTo>
                  <a:lnTo>
                    <a:pt x="228307" y="77571"/>
                  </a:lnTo>
                  <a:lnTo>
                    <a:pt x="227584" y="77482"/>
                  </a:lnTo>
                  <a:lnTo>
                    <a:pt x="226872" y="81076"/>
                  </a:lnTo>
                  <a:lnTo>
                    <a:pt x="224802" y="82715"/>
                  </a:lnTo>
                  <a:lnTo>
                    <a:pt x="218668" y="85775"/>
                  </a:lnTo>
                  <a:lnTo>
                    <a:pt x="216357" y="89166"/>
                  </a:lnTo>
                  <a:lnTo>
                    <a:pt x="210743" y="93967"/>
                  </a:lnTo>
                  <a:lnTo>
                    <a:pt x="208064" y="96062"/>
                  </a:lnTo>
                  <a:lnTo>
                    <a:pt x="197878" y="101828"/>
                  </a:lnTo>
                  <a:lnTo>
                    <a:pt x="184607" y="114465"/>
                  </a:lnTo>
                  <a:lnTo>
                    <a:pt x="181114" y="115201"/>
                  </a:lnTo>
                  <a:lnTo>
                    <a:pt x="177165" y="116852"/>
                  </a:lnTo>
                  <a:lnTo>
                    <a:pt x="176720" y="115963"/>
                  </a:lnTo>
                  <a:lnTo>
                    <a:pt x="175831" y="116154"/>
                  </a:lnTo>
                  <a:lnTo>
                    <a:pt x="176161" y="117525"/>
                  </a:lnTo>
                  <a:lnTo>
                    <a:pt x="169786" y="124358"/>
                  </a:lnTo>
                  <a:lnTo>
                    <a:pt x="162788" y="126238"/>
                  </a:lnTo>
                  <a:lnTo>
                    <a:pt x="157086" y="132702"/>
                  </a:lnTo>
                  <a:lnTo>
                    <a:pt x="155079" y="133438"/>
                  </a:lnTo>
                  <a:lnTo>
                    <a:pt x="151879" y="134099"/>
                  </a:lnTo>
                  <a:lnTo>
                    <a:pt x="147853" y="137337"/>
                  </a:lnTo>
                  <a:lnTo>
                    <a:pt x="145872" y="137388"/>
                  </a:lnTo>
                  <a:lnTo>
                    <a:pt x="145186" y="137820"/>
                  </a:lnTo>
                  <a:lnTo>
                    <a:pt x="142163" y="141909"/>
                  </a:lnTo>
                  <a:lnTo>
                    <a:pt x="137922" y="143116"/>
                  </a:lnTo>
                  <a:lnTo>
                    <a:pt x="131546" y="147027"/>
                  </a:lnTo>
                  <a:lnTo>
                    <a:pt x="122669" y="150774"/>
                  </a:lnTo>
                  <a:lnTo>
                    <a:pt x="119367" y="151269"/>
                  </a:lnTo>
                  <a:lnTo>
                    <a:pt x="113690" y="152946"/>
                  </a:lnTo>
                  <a:lnTo>
                    <a:pt x="111201" y="153835"/>
                  </a:lnTo>
                  <a:lnTo>
                    <a:pt x="108661" y="155244"/>
                  </a:lnTo>
                  <a:lnTo>
                    <a:pt x="108470" y="155498"/>
                  </a:lnTo>
                  <a:lnTo>
                    <a:pt x="104597" y="155270"/>
                  </a:lnTo>
                  <a:lnTo>
                    <a:pt x="102590" y="158407"/>
                  </a:lnTo>
                  <a:lnTo>
                    <a:pt x="98437" y="160312"/>
                  </a:lnTo>
                  <a:lnTo>
                    <a:pt x="92100" y="161175"/>
                  </a:lnTo>
                  <a:lnTo>
                    <a:pt x="89192" y="163271"/>
                  </a:lnTo>
                  <a:lnTo>
                    <a:pt x="82918" y="165468"/>
                  </a:lnTo>
                  <a:lnTo>
                    <a:pt x="79883" y="166801"/>
                  </a:lnTo>
                  <a:lnTo>
                    <a:pt x="74472" y="167144"/>
                  </a:lnTo>
                  <a:lnTo>
                    <a:pt x="71856" y="167919"/>
                  </a:lnTo>
                  <a:lnTo>
                    <a:pt x="68376" y="166611"/>
                  </a:lnTo>
                  <a:lnTo>
                    <a:pt x="67246" y="166941"/>
                  </a:lnTo>
                  <a:lnTo>
                    <a:pt x="64947" y="169240"/>
                  </a:lnTo>
                  <a:lnTo>
                    <a:pt x="63030" y="169976"/>
                  </a:lnTo>
                  <a:lnTo>
                    <a:pt x="60490" y="169824"/>
                  </a:lnTo>
                  <a:lnTo>
                    <a:pt x="59956" y="169621"/>
                  </a:lnTo>
                  <a:lnTo>
                    <a:pt x="56616" y="172631"/>
                  </a:lnTo>
                  <a:lnTo>
                    <a:pt x="53263" y="172300"/>
                  </a:lnTo>
                  <a:lnTo>
                    <a:pt x="48260" y="171297"/>
                  </a:lnTo>
                  <a:lnTo>
                    <a:pt x="46850" y="171323"/>
                  </a:lnTo>
                  <a:lnTo>
                    <a:pt x="44208" y="174345"/>
                  </a:lnTo>
                  <a:lnTo>
                    <a:pt x="38950" y="172466"/>
                  </a:lnTo>
                  <a:lnTo>
                    <a:pt x="37833" y="173012"/>
                  </a:lnTo>
                  <a:lnTo>
                    <a:pt x="35902" y="175145"/>
                  </a:lnTo>
                  <a:lnTo>
                    <a:pt x="34963" y="175437"/>
                  </a:lnTo>
                  <a:lnTo>
                    <a:pt x="32270" y="174853"/>
                  </a:lnTo>
                  <a:lnTo>
                    <a:pt x="25628" y="175247"/>
                  </a:lnTo>
                  <a:lnTo>
                    <a:pt x="21717" y="172758"/>
                  </a:lnTo>
                  <a:lnTo>
                    <a:pt x="19507" y="172466"/>
                  </a:lnTo>
                  <a:lnTo>
                    <a:pt x="16421" y="175234"/>
                  </a:lnTo>
                  <a:lnTo>
                    <a:pt x="15405" y="174980"/>
                  </a:lnTo>
                  <a:lnTo>
                    <a:pt x="10566" y="171145"/>
                  </a:lnTo>
                  <a:lnTo>
                    <a:pt x="5842" y="171259"/>
                  </a:lnTo>
                  <a:lnTo>
                    <a:pt x="4241" y="169926"/>
                  </a:lnTo>
                  <a:lnTo>
                    <a:pt x="2451" y="167830"/>
                  </a:lnTo>
                  <a:lnTo>
                    <a:pt x="1854" y="167462"/>
                  </a:lnTo>
                  <a:lnTo>
                    <a:pt x="1130" y="167297"/>
                  </a:lnTo>
                  <a:lnTo>
                    <a:pt x="0" y="168821"/>
                  </a:lnTo>
                  <a:lnTo>
                    <a:pt x="1981" y="169049"/>
                  </a:lnTo>
                  <a:lnTo>
                    <a:pt x="2260" y="169989"/>
                  </a:lnTo>
                  <a:lnTo>
                    <a:pt x="5168" y="171843"/>
                  </a:lnTo>
                  <a:lnTo>
                    <a:pt x="5676" y="171780"/>
                  </a:lnTo>
                  <a:lnTo>
                    <a:pt x="6134" y="171996"/>
                  </a:lnTo>
                  <a:lnTo>
                    <a:pt x="6413" y="172504"/>
                  </a:lnTo>
                  <a:lnTo>
                    <a:pt x="10147" y="172567"/>
                  </a:lnTo>
                  <a:lnTo>
                    <a:pt x="12458" y="175082"/>
                  </a:lnTo>
                  <a:lnTo>
                    <a:pt x="16649" y="177901"/>
                  </a:lnTo>
                  <a:lnTo>
                    <a:pt x="17957" y="177876"/>
                  </a:lnTo>
                  <a:lnTo>
                    <a:pt x="20129" y="174675"/>
                  </a:lnTo>
                  <a:lnTo>
                    <a:pt x="21666" y="174574"/>
                  </a:lnTo>
                  <a:lnTo>
                    <a:pt x="24879" y="176288"/>
                  </a:lnTo>
                  <a:lnTo>
                    <a:pt x="26568" y="176860"/>
                  </a:lnTo>
                  <a:lnTo>
                    <a:pt x="32156" y="176911"/>
                  </a:lnTo>
                  <a:lnTo>
                    <a:pt x="35255" y="178473"/>
                  </a:lnTo>
                  <a:lnTo>
                    <a:pt x="36664" y="177761"/>
                  </a:lnTo>
                  <a:lnTo>
                    <a:pt x="41871" y="176644"/>
                  </a:lnTo>
                  <a:lnTo>
                    <a:pt x="45923" y="177279"/>
                  </a:lnTo>
                  <a:lnTo>
                    <a:pt x="51308" y="174599"/>
                  </a:lnTo>
                  <a:lnTo>
                    <a:pt x="53594" y="175133"/>
                  </a:lnTo>
                  <a:lnTo>
                    <a:pt x="57086" y="175006"/>
                  </a:lnTo>
                  <a:lnTo>
                    <a:pt x="58369" y="174498"/>
                  </a:lnTo>
                  <a:lnTo>
                    <a:pt x="61747" y="172212"/>
                  </a:lnTo>
                  <a:lnTo>
                    <a:pt x="64363" y="172008"/>
                  </a:lnTo>
                  <a:lnTo>
                    <a:pt x="69913" y="169710"/>
                  </a:lnTo>
                  <a:lnTo>
                    <a:pt x="73380" y="169049"/>
                  </a:lnTo>
                  <a:lnTo>
                    <a:pt x="77571" y="170129"/>
                  </a:lnTo>
                  <a:lnTo>
                    <a:pt x="83286" y="168160"/>
                  </a:lnTo>
                  <a:lnTo>
                    <a:pt x="89014" y="167081"/>
                  </a:lnTo>
                  <a:lnTo>
                    <a:pt x="95288" y="163258"/>
                  </a:lnTo>
                  <a:lnTo>
                    <a:pt x="96939" y="163741"/>
                  </a:lnTo>
                  <a:lnTo>
                    <a:pt x="102057" y="159905"/>
                  </a:lnTo>
                  <a:lnTo>
                    <a:pt x="106946" y="159156"/>
                  </a:lnTo>
                  <a:lnTo>
                    <a:pt x="115023" y="154520"/>
                  </a:lnTo>
                  <a:lnTo>
                    <a:pt x="119557" y="153327"/>
                  </a:lnTo>
                  <a:lnTo>
                    <a:pt x="129273" y="151638"/>
                  </a:lnTo>
                  <a:lnTo>
                    <a:pt x="133692" y="147713"/>
                  </a:lnTo>
                  <a:lnTo>
                    <a:pt x="137388" y="147459"/>
                  </a:lnTo>
                  <a:lnTo>
                    <a:pt x="143040" y="144665"/>
                  </a:lnTo>
                  <a:lnTo>
                    <a:pt x="150139" y="138836"/>
                  </a:lnTo>
                  <a:lnTo>
                    <a:pt x="153479" y="136652"/>
                  </a:lnTo>
                  <a:lnTo>
                    <a:pt x="160464" y="132638"/>
                  </a:lnTo>
                  <a:lnTo>
                    <a:pt x="163982" y="130416"/>
                  </a:lnTo>
                  <a:lnTo>
                    <a:pt x="173177" y="123583"/>
                  </a:lnTo>
                  <a:lnTo>
                    <a:pt x="177660" y="121361"/>
                  </a:lnTo>
                  <a:lnTo>
                    <a:pt x="179070" y="119735"/>
                  </a:lnTo>
                  <a:lnTo>
                    <a:pt x="182664" y="119595"/>
                  </a:lnTo>
                  <a:lnTo>
                    <a:pt x="184404" y="117068"/>
                  </a:lnTo>
                  <a:lnTo>
                    <a:pt x="187515" y="115366"/>
                  </a:lnTo>
                  <a:lnTo>
                    <a:pt x="188036" y="114846"/>
                  </a:lnTo>
                  <a:lnTo>
                    <a:pt x="190131" y="111125"/>
                  </a:lnTo>
                  <a:lnTo>
                    <a:pt x="196303" y="107670"/>
                  </a:lnTo>
                  <a:lnTo>
                    <a:pt x="196735" y="106895"/>
                  </a:lnTo>
                  <a:lnTo>
                    <a:pt x="202438" y="102298"/>
                  </a:lnTo>
                  <a:lnTo>
                    <a:pt x="209219" y="97777"/>
                  </a:lnTo>
                  <a:lnTo>
                    <a:pt x="217614" y="92722"/>
                  </a:lnTo>
                  <a:lnTo>
                    <a:pt x="219316" y="88620"/>
                  </a:lnTo>
                  <a:lnTo>
                    <a:pt x="222758" y="86702"/>
                  </a:lnTo>
                  <a:lnTo>
                    <a:pt x="227901" y="82600"/>
                  </a:lnTo>
                  <a:lnTo>
                    <a:pt x="229463" y="80289"/>
                  </a:lnTo>
                  <a:lnTo>
                    <a:pt x="234797" y="74434"/>
                  </a:lnTo>
                  <a:lnTo>
                    <a:pt x="237375" y="69672"/>
                  </a:lnTo>
                  <a:lnTo>
                    <a:pt x="245173" y="63906"/>
                  </a:lnTo>
                  <a:lnTo>
                    <a:pt x="247345" y="60236"/>
                  </a:lnTo>
                  <a:lnTo>
                    <a:pt x="251218" y="55270"/>
                  </a:lnTo>
                  <a:lnTo>
                    <a:pt x="252844" y="54140"/>
                  </a:lnTo>
                  <a:lnTo>
                    <a:pt x="255651" y="49860"/>
                  </a:lnTo>
                  <a:lnTo>
                    <a:pt x="255778" y="46431"/>
                  </a:lnTo>
                  <a:lnTo>
                    <a:pt x="262610" y="41338"/>
                  </a:lnTo>
                  <a:lnTo>
                    <a:pt x="265684" y="37058"/>
                  </a:lnTo>
                  <a:lnTo>
                    <a:pt x="272796" y="31165"/>
                  </a:lnTo>
                  <a:lnTo>
                    <a:pt x="273964" y="27559"/>
                  </a:lnTo>
                  <a:lnTo>
                    <a:pt x="275831" y="26403"/>
                  </a:lnTo>
                  <a:lnTo>
                    <a:pt x="279615" y="21120"/>
                  </a:lnTo>
                  <a:lnTo>
                    <a:pt x="284111" y="19177"/>
                  </a:lnTo>
                  <a:lnTo>
                    <a:pt x="287464" y="15138"/>
                  </a:lnTo>
                  <a:lnTo>
                    <a:pt x="293420" y="13512"/>
                  </a:lnTo>
                  <a:lnTo>
                    <a:pt x="302158" y="5803"/>
                  </a:lnTo>
                  <a:lnTo>
                    <a:pt x="311429" y="4483"/>
                  </a:lnTo>
                  <a:lnTo>
                    <a:pt x="316077" y="2311"/>
                  </a:lnTo>
                  <a:lnTo>
                    <a:pt x="322948" y="1574"/>
                  </a:lnTo>
                  <a:lnTo>
                    <a:pt x="324662" y="2336"/>
                  </a:lnTo>
                  <a:lnTo>
                    <a:pt x="331635" y="2667"/>
                  </a:lnTo>
                  <a:lnTo>
                    <a:pt x="336359" y="4927"/>
                  </a:lnTo>
                  <a:lnTo>
                    <a:pt x="342214" y="5600"/>
                  </a:lnTo>
                  <a:lnTo>
                    <a:pt x="345033" y="8407"/>
                  </a:lnTo>
                  <a:lnTo>
                    <a:pt x="347675" y="8826"/>
                  </a:lnTo>
                  <a:lnTo>
                    <a:pt x="350202" y="10515"/>
                  </a:lnTo>
                  <a:lnTo>
                    <a:pt x="350659" y="10337"/>
                  </a:lnTo>
                  <a:lnTo>
                    <a:pt x="350951" y="9867"/>
                  </a:lnTo>
                  <a:close/>
                </a:path>
                <a:path w="653415" h="179070">
                  <a:moveTo>
                    <a:pt x="653364" y="3187"/>
                  </a:moveTo>
                  <a:lnTo>
                    <a:pt x="652564" y="3175"/>
                  </a:lnTo>
                  <a:lnTo>
                    <a:pt x="652221" y="3937"/>
                  </a:lnTo>
                  <a:lnTo>
                    <a:pt x="651598" y="4254"/>
                  </a:lnTo>
                  <a:lnTo>
                    <a:pt x="650887" y="5359"/>
                  </a:lnTo>
                  <a:lnTo>
                    <a:pt x="650328" y="5740"/>
                  </a:lnTo>
                  <a:lnTo>
                    <a:pt x="650163" y="6134"/>
                  </a:lnTo>
                  <a:lnTo>
                    <a:pt x="649439" y="6273"/>
                  </a:lnTo>
                  <a:lnTo>
                    <a:pt x="647522" y="7264"/>
                  </a:lnTo>
                  <a:lnTo>
                    <a:pt x="646252" y="9207"/>
                  </a:lnTo>
                  <a:lnTo>
                    <a:pt x="644169" y="9944"/>
                  </a:lnTo>
                  <a:lnTo>
                    <a:pt x="642505" y="11201"/>
                  </a:lnTo>
                  <a:lnTo>
                    <a:pt x="641070" y="12814"/>
                  </a:lnTo>
                  <a:lnTo>
                    <a:pt x="638860" y="13144"/>
                  </a:lnTo>
                  <a:lnTo>
                    <a:pt x="635965" y="15100"/>
                  </a:lnTo>
                  <a:lnTo>
                    <a:pt x="634123" y="18034"/>
                  </a:lnTo>
                  <a:lnTo>
                    <a:pt x="631037" y="21577"/>
                  </a:lnTo>
                  <a:lnTo>
                    <a:pt x="628523" y="23228"/>
                  </a:lnTo>
                  <a:lnTo>
                    <a:pt x="627189" y="23863"/>
                  </a:lnTo>
                  <a:lnTo>
                    <a:pt x="626173" y="24930"/>
                  </a:lnTo>
                  <a:lnTo>
                    <a:pt x="622338" y="27787"/>
                  </a:lnTo>
                  <a:lnTo>
                    <a:pt x="615353" y="31280"/>
                  </a:lnTo>
                  <a:lnTo>
                    <a:pt x="614095" y="31483"/>
                  </a:lnTo>
                  <a:lnTo>
                    <a:pt x="613638" y="32740"/>
                  </a:lnTo>
                  <a:lnTo>
                    <a:pt x="613765" y="33604"/>
                  </a:lnTo>
                  <a:lnTo>
                    <a:pt x="613333" y="33629"/>
                  </a:lnTo>
                  <a:lnTo>
                    <a:pt x="612698" y="33350"/>
                  </a:lnTo>
                  <a:lnTo>
                    <a:pt x="612051" y="33312"/>
                  </a:lnTo>
                  <a:lnTo>
                    <a:pt x="611517" y="33489"/>
                  </a:lnTo>
                  <a:lnTo>
                    <a:pt x="608533" y="36156"/>
                  </a:lnTo>
                  <a:lnTo>
                    <a:pt x="599897" y="40005"/>
                  </a:lnTo>
                  <a:lnTo>
                    <a:pt x="597801" y="41859"/>
                  </a:lnTo>
                  <a:lnTo>
                    <a:pt x="595820" y="43891"/>
                  </a:lnTo>
                  <a:lnTo>
                    <a:pt x="594156" y="45135"/>
                  </a:lnTo>
                  <a:lnTo>
                    <a:pt x="590511" y="47091"/>
                  </a:lnTo>
                  <a:lnTo>
                    <a:pt x="589419" y="47879"/>
                  </a:lnTo>
                  <a:lnTo>
                    <a:pt x="588670" y="49364"/>
                  </a:lnTo>
                  <a:lnTo>
                    <a:pt x="586473" y="48806"/>
                  </a:lnTo>
                  <a:lnTo>
                    <a:pt x="584555" y="49631"/>
                  </a:lnTo>
                  <a:lnTo>
                    <a:pt x="583806" y="50393"/>
                  </a:lnTo>
                  <a:lnTo>
                    <a:pt x="583387" y="51181"/>
                  </a:lnTo>
                  <a:lnTo>
                    <a:pt x="582955" y="51396"/>
                  </a:lnTo>
                  <a:lnTo>
                    <a:pt x="582498" y="51955"/>
                  </a:lnTo>
                  <a:lnTo>
                    <a:pt x="581774" y="52108"/>
                  </a:lnTo>
                  <a:lnTo>
                    <a:pt x="580250" y="53276"/>
                  </a:lnTo>
                  <a:lnTo>
                    <a:pt x="576046" y="54571"/>
                  </a:lnTo>
                  <a:lnTo>
                    <a:pt x="574408" y="55397"/>
                  </a:lnTo>
                  <a:lnTo>
                    <a:pt x="568350" y="60210"/>
                  </a:lnTo>
                  <a:lnTo>
                    <a:pt x="557453" y="63157"/>
                  </a:lnTo>
                  <a:lnTo>
                    <a:pt x="556018" y="63919"/>
                  </a:lnTo>
                  <a:lnTo>
                    <a:pt x="554316" y="63220"/>
                  </a:lnTo>
                  <a:lnTo>
                    <a:pt x="552881" y="63969"/>
                  </a:lnTo>
                  <a:lnTo>
                    <a:pt x="551662" y="65366"/>
                  </a:lnTo>
                  <a:lnTo>
                    <a:pt x="550684" y="65544"/>
                  </a:lnTo>
                  <a:lnTo>
                    <a:pt x="550214" y="66090"/>
                  </a:lnTo>
                  <a:lnTo>
                    <a:pt x="549490" y="66243"/>
                  </a:lnTo>
                  <a:lnTo>
                    <a:pt x="547598" y="67640"/>
                  </a:lnTo>
                  <a:lnTo>
                    <a:pt x="545909" y="70586"/>
                  </a:lnTo>
                  <a:lnTo>
                    <a:pt x="542886" y="70231"/>
                  </a:lnTo>
                  <a:lnTo>
                    <a:pt x="538302" y="70142"/>
                  </a:lnTo>
                  <a:lnTo>
                    <a:pt x="536498" y="70459"/>
                  </a:lnTo>
                  <a:lnTo>
                    <a:pt x="527659" y="73240"/>
                  </a:lnTo>
                  <a:lnTo>
                    <a:pt x="523963" y="73672"/>
                  </a:lnTo>
                  <a:lnTo>
                    <a:pt x="521690" y="75031"/>
                  </a:lnTo>
                  <a:lnTo>
                    <a:pt x="520382" y="75336"/>
                  </a:lnTo>
                  <a:lnTo>
                    <a:pt x="517613" y="76403"/>
                  </a:lnTo>
                  <a:lnTo>
                    <a:pt x="514908" y="75780"/>
                  </a:lnTo>
                  <a:lnTo>
                    <a:pt x="513626" y="75857"/>
                  </a:lnTo>
                  <a:lnTo>
                    <a:pt x="509130" y="78066"/>
                  </a:lnTo>
                  <a:lnTo>
                    <a:pt x="505333" y="78435"/>
                  </a:lnTo>
                  <a:lnTo>
                    <a:pt x="496811" y="78740"/>
                  </a:lnTo>
                  <a:lnTo>
                    <a:pt x="492023" y="79463"/>
                  </a:lnTo>
                  <a:lnTo>
                    <a:pt x="482434" y="78524"/>
                  </a:lnTo>
                  <a:lnTo>
                    <a:pt x="477634" y="78790"/>
                  </a:lnTo>
                  <a:lnTo>
                    <a:pt x="471589" y="80289"/>
                  </a:lnTo>
                  <a:lnTo>
                    <a:pt x="470090" y="80467"/>
                  </a:lnTo>
                  <a:lnTo>
                    <a:pt x="467944" y="79413"/>
                  </a:lnTo>
                  <a:lnTo>
                    <a:pt x="464273" y="80492"/>
                  </a:lnTo>
                  <a:lnTo>
                    <a:pt x="460908" y="78867"/>
                  </a:lnTo>
                  <a:lnTo>
                    <a:pt x="457161" y="79819"/>
                  </a:lnTo>
                  <a:lnTo>
                    <a:pt x="453059" y="78498"/>
                  </a:lnTo>
                  <a:lnTo>
                    <a:pt x="448652" y="78143"/>
                  </a:lnTo>
                  <a:lnTo>
                    <a:pt x="442455" y="74041"/>
                  </a:lnTo>
                  <a:lnTo>
                    <a:pt x="434187" y="72301"/>
                  </a:lnTo>
                  <a:lnTo>
                    <a:pt x="428421" y="69748"/>
                  </a:lnTo>
                  <a:lnTo>
                    <a:pt x="427685" y="69723"/>
                  </a:lnTo>
                  <a:lnTo>
                    <a:pt x="426326" y="68465"/>
                  </a:lnTo>
                  <a:lnTo>
                    <a:pt x="425208" y="68922"/>
                  </a:lnTo>
                  <a:lnTo>
                    <a:pt x="423799" y="68122"/>
                  </a:lnTo>
                  <a:lnTo>
                    <a:pt x="422516" y="66509"/>
                  </a:lnTo>
                  <a:lnTo>
                    <a:pt x="420865" y="65417"/>
                  </a:lnTo>
                  <a:lnTo>
                    <a:pt x="418909" y="64795"/>
                  </a:lnTo>
                  <a:lnTo>
                    <a:pt x="417893" y="64147"/>
                  </a:lnTo>
                  <a:lnTo>
                    <a:pt x="417055" y="63233"/>
                  </a:lnTo>
                  <a:lnTo>
                    <a:pt x="415950" y="62712"/>
                  </a:lnTo>
                  <a:lnTo>
                    <a:pt x="413956" y="61010"/>
                  </a:lnTo>
                  <a:lnTo>
                    <a:pt x="411365" y="60528"/>
                  </a:lnTo>
                  <a:lnTo>
                    <a:pt x="405955" y="57467"/>
                  </a:lnTo>
                  <a:lnTo>
                    <a:pt x="403644" y="54457"/>
                  </a:lnTo>
                  <a:lnTo>
                    <a:pt x="399503" y="52438"/>
                  </a:lnTo>
                  <a:lnTo>
                    <a:pt x="399338" y="51968"/>
                  </a:lnTo>
                  <a:lnTo>
                    <a:pt x="395224" y="48450"/>
                  </a:lnTo>
                  <a:lnTo>
                    <a:pt x="391477" y="44602"/>
                  </a:lnTo>
                  <a:lnTo>
                    <a:pt x="387756" y="39700"/>
                  </a:lnTo>
                  <a:lnTo>
                    <a:pt x="387413" y="39065"/>
                  </a:lnTo>
                  <a:lnTo>
                    <a:pt x="382600" y="35610"/>
                  </a:lnTo>
                  <a:lnTo>
                    <a:pt x="373075" y="26225"/>
                  </a:lnTo>
                  <a:lnTo>
                    <a:pt x="370649" y="24803"/>
                  </a:lnTo>
                  <a:lnTo>
                    <a:pt x="368884" y="20777"/>
                  </a:lnTo>
                  <a:lnTo>
                    <a:pt x="365417" y="19367"/>
                  </a:lnTo>
                  <a:lnTo>
                    <a:pt x="359816" y="15608"/>
                  </a:lnTo>
                  <a:lnTo>
                    <a:pt x="358800" y="14363"/>
                  </a:lnTo>
                  <a:lnTo>
                    <a:pt x="356323" y="12573"/>
                  </a:lnTo>
                  <a:lnTo>
                    <a:pt x="353326" y="12725"/>
                  </a:lnTo>
                  <a:lnTo>
                    <a:pt x="352996" y="10909"/>
                  </a:lnTo>
                  <a:lnTo>
                    <a:pt x="351980" y="10248"/>
                  </a:lnTo>
                  <a:lnTo>
                    <a:pt x="351142" y="11315"/>
                  </a:lnTo>
                  <a:lnTo>
                    <a:pt x="351332" y="11925"/>
                  </a:lnTo>
                  <a:lnTo>
                    <a:pt x="354520" y="14008"/>
                  </a:lnTo>
                  <a:lnTo>
                    <a:pt x="357047" y="14058"/>
                  </a:lnTo>
                  <a:lnTo>
                    <a:pt x="361365" y="19100"/>
                  </a:lnTo>
                  <a:lnTo>
                    <a:pt x="365201" y="20853"/>
                  </a:lnTo>
                  <a:lnTo>
                    <a:pt x="371424" y="26720"/>
                  </a:lnTo>
                  <a:lnTo>
                    <a:pt x="374929" y="29743"/>
                  </a:lnTo>
                  <a:lnTo>
                    <a:pt x="378866" y="33616"/>
                  </a:lnTo>
                  <a:lnTo>
                    <a:pt x="378917" y="34099"/>
                  </a:lnTo>
                  <a:lnTo>
                    <a:pt x="381977" y="37363"/>
                  </a:lnTo>
                  <a:lnTo>
                    <a:pt x="385813" y="39789"/>
                  </a:lnTo>
                  <a:lnTo>
                    <a:pt x="388899" y="43053"/>
                  </a:lnTo>
                  <a:lnTo>
                    <a:pt x="389280" y="43218"/>
                  </a:lnTo>
                  <a:lnTo>
                    <a:pt x="389432" y="43942"/>
                  </a:lnTo>
                  <a:lnTo>
                    <a:pt x="390956" y="46037"/>
                  </a:lnTo>
                  <a:lnTo>
                    <a:pt x="391414" y="48133"/>
                  </a:lnTo>
                  <a:lnTo>
                    <a:pt x="391922" y="48717"/>
                  </a:lnTo>
                  <a:lnTo>
                    <a:pt x="394093" y="49606"/>
                  </a:lnTo>
                  <a:lnTo>
                    <a:pt x="396074" y="51765"/>
                  </a:lnTo>
                  <a:lnTo>
                    <a:pt x="400291" y="54660"/>
                  </a:lnTo>
                  <a:lnTo>
                    <a:pt x="404088" y="58153"/>
                  </a:lnTo>
                  <a:lnTo>
                    <a:pt x="408787" y="61036"/>
                  </a:lnTo>
                  <a:lnTo>
                    <a:pt x="409028" y="61404"/>
                  </a:lnTo>
                  <a:lnTo>
                    <a:pt x="414909" y="63779"/>
                  </a:lnTo>
                  <a:lnTo>
                    <a:pt x="419112" y="68237"/>
                  </a:lnTo>
                  <a:lnTo>
                    <a:pt x="432371" y="74447"/>
                  </a:lnTo>
                  <a:lnTo>
                    <a:pt x="440918" y="76428"/>
                  </a:lnTo>
                  <a:lnTo>
                    <a:pt x="444500" y="78905"/>
                  </a:lnTo>
                  <a:lnTo>
                    <a:pt x="454367" y="82854"/>
                  </a:lnTo>
                  <a:lnTo>
                    <a:pt x="460349" y="82181"/>
                  </a:lnTo>
                  <a:lnTo>
                    <a:pt x="467804" y="83248"/>
                  </a:lnTo>
                  <a:lnTo>
                    <a:pt x="469671" y="82765"/>
                  </a:lnTo>
                  <a:lnTo>
                    <a:pt x="477253" y="81749"/>
                  </a:lnTo>
                  <a:lnTo>
                    <a:pt x="482904" y="80746"/>
                  </a:lnTo>
                  <a:lnTo>
                    <a:pt x="492264" y="81000"/>
                  </a:lnTo>
                  <a:lnTo>
                    <a:pt x="495998" y="80708"/>
                  </a:lnTo>
                  <a:lnTo>
                    <a:pt x="501764" y="81064"/>
                  </a:lnTo>
                  <a:lnTo>
                    <a:pt x="503809" y="80264"/>
                  </a:lnTo>
                  <a:lnTo>
                    <a:pt x="509701" y="80010"/>
                  </a:lnTo>
                  <a:lnTo>
                    <a:pt x="513130" y="77419"/>
                  </a:lnTo>
                  <a:lnTo>
                    <a:pt x="517639" y="78473"/>
                  </a:lnTo>
                  <a:lnTo>
                    <a:pt x="518744" y="78168"/>
                  </a:lnTo>
                  <a:lnTo>
                    <a:pt x="522351" y="76504"/>
                  </a:lnTo>
                  <a:lnTo>
                    <a:pt x="533514" y="73317"/>
                  </a:lnTo>
                  <a:lnTo>
                    <a:pt x="536968" y="71996"/>
                  </a:lnTo>
                  <a:lnTo>
                    <a:pt x="543585" y="72237"/>
                  </a:lnTo>
                  <a:lnTo>
                    <a:pt x="546569" y="71551"/>
                  </a:lnTo>
                  <a:lnTo>
                    <a:pt x="550672" y="66078"/>
                  </a:lnTo>
                  <a:lnTo>
                    <a:pt x="562051" y="63665"/>
                  </a:lnTo>
                  <a:lnTo>
                    <a:pt x="571728" y="60528"/>
                  </a:lnTo>
                  <a:lnTo>
                    <a:pt x="572325" y="60477"/>
                  </a:lnTo>
                  <a:lnTo>
                    <a:pt x="575043" y="56616"/>
                  </a:lnTo>
                  <a:lnTo>
                    <a:pt x="579412" y="55867"/>
                  </a:lnTo>
                  <a:lnTo>
                    <a:pt x="588124" y="49530"/>
                  </a:lnTo>
                  <a:lnTo>
                    <a:pt x="594804" y="47625"/>
                  </a:lnTo>
                  <a:lnTo>
                    <a:pt x="601281" y="42037"/>
                  </a:lnTo>
                  <a:lnTo>
                    <a:pt x="608660" y="39204"/>
                  </a:lnTo>
                  <a:lnTo>
                    <a:pt x="611949" y="36512"/>
                  </a:lnTo>
                  <a:lnTo>
                    <a:pt x="615772" y="34429"/>
                  </a:lnTo>
                  <a:lnTo>
                    <a:pt x="615899" y="34213"/>
                  </a:lnTo>
                  <a:lnTo>
                    <a:pt x="620153" y="35102"/>
                  </a:lnTo>
                  <a:lnTo>
                    <a:pt x="622147" y="31407"/>
                  </a:lnTo>
                  <a:lnTo>
                    <a:pt x="628002" y="25425"/>
                  </a:lnTo>
                  <a:lnTo>
                    <a:pt x="633056" y="23012"/>
                  </a:lnTo>
                  <a:lnTo>
                    <a:pt x="638924" y="15506"/>
                  </a:lnTo>
                  <a:lnTo>
                    <a:pt x="648398" y="8813"/>
                  </a:lnTo>
                  <a:lnTo>
                    <a:pt x="652081" y="7150"/>
                  </a:lnTo>
                  <a:lnTo>
                    <a:pt x="653364" y="3187"/>
                  </a:lnTo>
                  <a:close/>
                </a:path>
              </a:pathLst>
            </a:custGeom>
            <a:solidFill>
              <a:srgbClr val="C3B9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17906251" y="7933582"/>
              <a:ext cx="277495" cy="52069"/>
            </a:xfrm>
            <a:custGeom>
              <a:avLst/>
              <a:gdLst/>
              <a:ahLst/>
              <a:cxnLst/>
              <a:rect l="l" t="t" r="r" b="b"/>
              <a:pathLst>
                <a:path w="277494" h="52070">
                  <a:moveTo>
                    <a:pt x="267906" y="26111"/>
                  </a:moveTo>
                  <a:lnTo>
                    <a:pt x="267855" y="24142"/>
                  </a:lnTo>
                  <a:lnTo>
                    <a:pt x="267652" y="23266"/>
                  </a:lnTo>
                  <a:lnTo>
                    <a:pt x="265772" y="19888"/>
                  </a:lnTo>
                  <a:lnTo>
                    <a:pt x="263347" y="18110"/>
                  </a:lnTo>
                  <a:lnTo>
                    <a:pt x="258127" y="7048"/>
                  </a:lnTo>
                  <a:lnTo>
                    <a:pt x="250672" y="3175"/>
                  </a:lnTo>
                  <a:lnTo>
                    <a:pt x="238734" y="0"/>
                  </a:lnTo>
                  <a:lnTo>
                    <a:pt x="234708" y="889"/>
                  </a:lnTo>
                  <a:lnTo>
                    <a:pt x="227660" y="114"/>
                  </a:lnTo>
                  <a:lnTo>
                    <a:pt x="215671" y="3276"/>
                  </a:lnTo>
                  <a:lnTo>
                    <a:pt x="209511" y="2908"/>
                  </a:lnTo>
                  <a:lnTo>
                    <a:pt x="196494" y="5842"/>
                  </a:lnTo>
                  <a:lnTo>
                    <a:pt x="189915" y="8534"/>
                  </a:lnTo>
                  <a:lnTo>
                    <a:pt x="180441" y="13246"/>
                  </a:lnTo>
                  <a:lnTo>
                    <a:pt x="168440" y="16167"/>
                  </a:lnTo>
                  <a:lnTo>
                    <a:pt x="162661" y="16014"/>
                  </a:lnTo>
                  <a:lnTo>
                    <a:pt x="154266" y="20574"/>
                  </a:lnTo>
                  <a:lnTo>
                    <a:pt x="150406" y="21056"/>
                  </a:lnTo>
                  <a:lnTo>
                    <a:pt x="144449" y="21297"/>
                  </a:lnTo>
                  <a:lnTo>
                    <a:pt x="142481" y="22186"/>
                  </a:lnTo>
                  <a:lnTo>
                    <a:pt x="138595" y="24511"/>
                  </a:lnTo>
                  <a:lnTo>
                    <a:pt x="136499" y="25349"/>
                  </a:lnTo>
                  <a:lnTo>
                    <a:pt x="133210" y="24879"/>
                  </a:lnTo>
                  <a:lnTo>
                    <a:pt x="128155" y="26593"/>
                  </a:lnTo>
                  <a:lnTo>
                    <a:pt x="124485" y="26809"/>
                  </a:lnTo>
                  <a:lnTo>
                    <a:pt x="116700" y="29883"/>
                  </a:lnTo>
                  <a:lnTo>
                    <a:pt x="112001" y="29451"/>
                  </a:lnTo>
                  <a:lnTo>
                    <a:pt x="105232" y="30238"/>
                  </a:lnTo>
                  <a:lnTo>
                    <a:pt x="103022" y="30340"/>
                  </a:lnTo>
                  <a:lnTo>
                    <a:pt x="99796" y="31813"/>
                  </a:lnTo>
                  <a:lnTo>
                    <a:pt x="94297" y="31457"/>
                  </a:lnTo>
                  <a:lnTo>
                    <a:pt x="91541" y="32346"/>
                  </a:lnTo>
                  <a:lnTo>
                    <a:pt x="87337" y="34048"/>
                  </a:lnTo>
                  <a:lnTo>
                    <a:pt x="85890" y="34328"/>
                  </a:lnTo>
                  <a:lnTo>
                    <a:pt x="82499" y="33489"/>
                  </a:lnTo>
                  <a:lnTo>
                    <a:pt x="80708" y="33629"/>
                  </a:lnTo>
                  <a:lnTo>
                    <a:pt x="76454" y="34594"/>
                  </a:lnTo>
                  <a:lnTo>
                    <a:pt x="74002" y="34772"/>
                  </a:lnTo>
                  <a:lnTo>
                    <a:pt x="67284" y="33528"/>
                  </a:lnTo>
                  <a:lnTo>
                    <a:pt x="64376" y="34239"/>
                  </a:lnTo>
                  <a:lnTo>
                    <a:pt x="63538" y="34112"/>
                  </a:lnTo>
                  <a:lnTo>
                    <a:pt x="61379" y="32550"/>
                  </a:lnTo>
                  <a:lnTo>
                    <a:pt x="59601" y="32626"/>
                  </a:lnTo>
                  <a:lnTo>
                    <a:pt x="55841" y="31915"/>
                  </a:lnTo>
                  <a:lnTo>
                    <a:pt x="53949" y="32385"/>
                  </a:lnTo>
                  <a:lnTo>
                    <a:pt x="48628" y="32867"/>
                  </a:lnTo>
                  <a:lnTo>
                    <a:pt x="45389" y="31559"/>
                  </a:lnTo>
                  <a:lnTo>
                    <a:pt x="42037" y="31775"/>
                  </a:lnTo>
                  <a:lnTo>
                    <a:pt x="37452" y="30556"/>
                  </a:lnTo>
                  <a:lnTo>
                    <a:pt x="33185" y="28346"/>
                  </a:lnTo>
                  <a:lnTo>
                    <a:pt x="25260" y="26441"/>
                  </a:lnTo>
                  <a:lnTo>
                    <a:pt x="22174" y="25069"/>
                  </a:lnTo>
                  <a:lnTo>
                    <a:pt x="15722" y="22974"/>
                  </a:lnTo>
                  <a:lnTo>
                    <a:pt x="13385" y="20650"/>
                  </a:lnTo>
                  <a:lnTo>
                    <a:pt x="7086" y="16116"/>
                  </a:lnTo>
                  <a:lnTo>
                    <a:pt x="4318" y="12293"/>
                  </a:lnTo>
                  <a:lnTo>
                    <a:pt x="0" y="10502"/>
                  </a:lnTo>
                  <a:lnTo>
                    <a:pt x="114" y="11887"/>
                  </a:lnTo>
                  <a:lnTo>
                    <a:pt x="4064" y="15786"/>
                  </a:lnTo>
                  <a:lnTo>
                    <a:pt x="8902" y="18656"/>
                  </a:lnTo>
                  <a:lnTo>
                    <a:pt x="14300" y="24612"/>
                  </a:lnTo>
                  <a:lnTo>
                    <a:pt x="16497" y="25742"/>
                  </a:lnTo>
                  <a:lnTo>
                    <a:pt x="18935" y="27317"/>
                  </a:lnTo>
                  <a:lnTo>
                    <a:pt x="19443" y="27254"/>
                  </a:lnTo>
                  <a:lnTo>
                    <a:pt x="23533" y="29883"/>
                  </a:lnTo>
                  <a:lnTo>
                    <a:pt x="27914" y="30416"/>
                  </a:lnTo>
                  <a:lnTo>
                    <a:pt x="34683" y="33642"/>
                  </a:lnTo>
                  <a:lnTo>
                    <a:pt x="43307" y="35433"/>
                  </a:lnTo>
                  <a:lnTo>
                    <a:pt x="45770" y="34937"/>
                  </a:lnTo>
                  <a:lnTo>
                    <a:pt x="49314" y="36855"/>
                  </a:lnTo>
                  <a:lnTo>
                    <a:pt x="50761" y="35902"/>
                  </a:lnTo>
                  <a:lnTo>
                    <a:pt x="55232" y="34302"/>
                  </a:lnTo>
                  <a:lnTo>
                    <a:pt x="58051" y="35255"/>
                  </a:lnTo>
                  <a:lnTo>
                    <a:pt x="62077" y="37680"/>
                  </a:lnTo>
                  <a:lnTo>
                    <a:pt x="63334" y="38112"/>
                  </a:lnTo>
                  <a:lnTo>
                    <a:pt x="66751" y="37528"/>
                  </a:lnTo>
                  <a:lnTo>
                    <a:pt x="68503" y="37985"/>
                  </a:lnTo>
                  <a:lnTo>
                    <a:pt x="73266" y="40068"/>
                  </a:lnTo>
                  <a:lnTo>
                    <a:pt x="76403" y="40322"/>
                  </a:lnTo>
                  <a:lnTo>
                    <a:pt x="80530" y="38950"/>
                  </a:lnTo>
                  <a:lnTo>
                    <a:pt x="86956" y="38531"/>
                  </a:lnTo>
                  <a:lnTo>
                    <a:pt x="91008" y="35483"/>
                  </a:lnTo>
                  <a:lnTo>
                    <a:pt x="93776" y="34582"/>
                  </a:lnTo>
                  <a:lnTo>
                    <a:pt x="100838" y="34950"/>
                  </a:lnTo>
                  <a:lnTo>
                    <a:pt x="104749" y="32880"/>
                  </a:lnTo>
                  <a:lnTo>
                    <a:pt x="109816" y="32385"/>
                  </a:lnTo>
                  <a:lnTo>
                    <a:pt x="113284" y="33477"/>
                  </a:lnTo>
                  <a:lnTo>
                    <a:pt x="116103" y="33185"/>
                  </a:lnTo>
                  <a:lnTo>
                    <a:pt x="121005" y="30632"/>
                  </a:lnTo>
                  <a:lnTo>
                    <a:pt x="123558" y="31115"/>
                  </a:lnTo>
                  <a:lnTo>
                    <a:pt x="129501" y="30276"/>
                  </a:lnTo>
                  <a:lnTo>
                    <a:pt x="133426" y="30365"/>
                  </a:lnTo>
                  <a:lnTo>
                    <a:pt x="139687" y="27292"/>
                  </a:lnTo>
                  <a:lnTo>
                    <a:pt x="142925" y="26606"/>
                  </a:lnTo>
                  <a:lnTo>
                    <a:pt x="147904" y="23609"/>
                  </a:lnTo>
                  <a:lnTo>
                    <a:pt x="156324" y="22910"/>
                  </a:lnTo>
                  <a:lnTo>
                    <a:pt x="159105" y="20866"/>
                  </a:lnTo>
                  <a:lnTo>
                    <a:pt x="165163" y="19304"/>
                  </a:lnTo>
                  <a:lnTo>
                    <a:pt x="167601" y="19011"/>
                  </a:lnTo>
                  <a:lnTo>
                    <a:pt x="169049" y="19685"/>
                  </a:lnTo>
                  <a:lnTo>
                    <a:pt x="169379" y="17945"/>
                  </a:lnTo>
                  <a:lnTo>
                    <a:pt x="171107" y="18821"/>
                  </a:lnTo>
                  <a:lnTo>
                    <a:pt x="172389" y="17043"/>
                  </a:lnTo>
                  <a:lnTo>
                    <a:pt x="176415" y="17399"/>
                  </a:lnTo>
                  <a:lnTo>
                    <a:pt x="178828" y="17081"/>
                  </a:lnTo>
                  <a:lnTo>
                    <a:pt x="182981" y="15100"/>
                  </a:lnTo>
                  <a:lnTo>
                    <a:pt x="184848" y="13741"/>
                  </a:lnTo>
                  <a:lnTo>
                    <a:pt x="190195" y="12166"/>
                  </a:lnTo>
                  <a:lnTo>
                    <a:pt x="221653" y="4914"/>
                  </a:lnTo>
                  <a:lnTo>
                    <a:pt x="229006" y="2679"/>
                  </a:lnTo>
                  <a:lnTo>
                    <a:pt x="233603" y="4216"/>
                  </a:lnTo>
                  <a:lnTo>
                    <a:pt x="236626" y="3810"/>
                  </a:lnTo>
                  <a:lnTo>
                    <a:pt x="244462" y="3683"/>
                  </a:lnTo>
                  <a:lnTo>
                    <a:pt x="248678" y="5664"/>
                  </a:lnTo>
                  <a:lnTo>
                    <a:pt x="254038" y="9893"/>
                  </a:lnTo>
                  <a:lnTo>
                    <a:pt x="256362" y="11328"/>
                  </a:lnTo>
                  <a:lnTo>
                    <a:pt x="258191" y="13233"/>
                  </a:lnTo>
                  <a:lnTo>
                    <a:pt x="262178" y="19265"/>
                  </a:lnTo>
                  <a:lnTo>
                    <a:pt x="265226" y="22618"/>
                  </a:lnTo>
                  <a:lnTo>
                    <a:pt x="267500" y="26517"/>
                  </a:lnTo>
                  <a:lnTo>
                    <a:pt x="267906" y="26111"/>
                  </a:lnTo>
                  <a:close/>
                </a:path>
                <a:path w="277494" h="52070">
                  <a:moveTo>
                    <a:pt x="277215" y="50876"/>
                  </a:moveTo>
                  <a:lnTo>
                    <a:pt x="276885" y="49834"/>
                  </a:lnTo>
                  <a:lnTo>
                    <a:pt x="276098" y="47790"/>
                  </a:lnTo>
                  <a:lnTo>
                    <a:pt x="275856" y="46558"/>
                  </a:lnTo>
                  <a:lnTo>
                    <a:pt x="275488" y="45364"/>
                  </a:lnTo>
                  <a:lnTo>
                    <a:pt x="274828" y="44564"/>
                  </a:lnTo>
                  <a:lnTo>
                    <a:pt x="275526" y="43421"/>
                  </a:lnTo>
                  <a:lnTo>
                    <a:pt x="274802" y="42633"/>
                  </a:lnTo>
                  <a:lnTo>
                    <a:pt x="274243" y="42151"/>
                  </a:lnTo>
                  <a:lnTo>
                    <a:pt x="274840" y="41275"/>
                  </a:lnTo>
                  <a:lnTo>
                    <a:pt x="274193" y="40817"/>
                  </a:lnTo>
                  <a:lnTo>
                    <a:pt x="274116" y="39903"/>
                  </a:lnTo>
                  <a:lnTo>
                    <a:pt x="273456" y="39103"/>
                  </a:lnTo>
                  <a:lnTo>
                    <a:pt x="274091" y="37985"/>
                  </a:lnTo>
                  <a:lnTo>
                    <a:pt x="273456" y="37172"/>
                  </a:lnTo>
                  <a:lnTo>
                    <a:pt x="273278" y="35280"/>
                  </a:lnTo>
                  <a:lnTo>
                    <a:pt x="272770" y="34442"/>
                  </a:lnTo>
                  <a:lnTo>
                    <a:pt x="271792" y="33286"/>
                  </a:lnTo>
                  <a:lnTo>
                    <a:pt x="271233" y="31877"/>
                  </a:lnTo>
                  <a:lnTo>
                    <a:pt x="270103" y="30175"/>
                  </a:lnTo>
                  <a:lnTo>
                    <a:pt x="270002" y="29413"/>
                  </a:lnTo>
                  <a:lnTo>
                    <a:pt x="269138" y="29629"/>
                  </a:lnTo>
                  <a:lnTo>
                    <a:pt x="269011" y="30924"/>
                  </a:lnTo>
                  <a:lnTo>
                    <a:pt x="269773" y="32029"/>
                  </a:lnTo>
                  <a:lnTo>
                    <a:pt x="269887" y="33286"/>
                  </a:lnTo>
                  <a:lnTo>
                    <a:pt x="269709" y="35382"/>
                  </a:lnTo>
                  <a:lnTo>
                    <a:pt x="270700" y="37223"/>
                  </a:lnTo>
                  <a:lnTo>
                    <a:pt x="273431" y="41757"/>
                  </a:lnTo>
                  <a:lnTo>
                    <a:pt x="274180" y="44856"/>
                  </a:lnTo>
                  <a:lnTo>
                    <a:pt x="274548" y="48133"/>
                  </a:lnTo>
                  <a:lnTo>
                    <a:pt x="274751" y="48793"/>
                  </a:lnTo>
                  <a:lnTo>
                    <a:pt x="275386" y="49999"/>
                  </a:lnTo>
                  <a:lnTo>
                    <a:pt x="275958" y="50292"/>
                  </a:lnTo>
                  <a:lnTo>
                    <a:pt x="275907" y="50838"/>
                  </a:lnTo>
                  <a:lnTo>
                    <a:pt x="275958" y="51358"/>
                  </a:lnTo>
                  <a:lnTo>
                    <a:pt x="276453" y="51777"/>
                  </a:lnTo>
                  <a:lnTo>
                    <a:pt x="277215" y="50876"/>
                  </a:lnTo>
                  <a:close/>
                </a:path>
              </a:pathLst>
            </a:custGeom>
            <a:solidFill>
              <a:srgbClr val="BFB5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18175174" y="7966469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0" y="0"/>
                  </a:moveTo>
                  <a:lnTo>
                    <a:pt x="303" y="3518"/>
                  </a:lnTo>
                  <a:lnTo>
                    <a:pt x="2345" y="6355"/>
                  </a:lnTo>
                  <a:lnTo>
                    <a:pt x="4586" y="10774"/>
                  </a:lnTo>
                  <a:lnTo>
                    <a:pt x="4512" y="12135"/>
                  </a:lnTo>
                  <a:lnTo>
                    <a:pt x="4774" y="13538"/>
                  </a:lnTo>
                  <a:lnTo>
                    <a:pt x="5486" y="13968"/>
                  </a:lnTo>
                  <a:lnTo>
                    <a:pt x="5266" y="14711"/>
                  </a:lnTo>
                  <a:lnTo>
                    <a:pt x="5382" y="15339"/>
                  </a:lnTo>
                  <a:lnTo>
                    <a:pt x="5549" y="15549"/>
                  </a:lnTo>
                  <a:lnTo>
                    <a:pt x="5706" y="15538"/>
                  </a:lnTo>
                  <a:lnTo>
                    <a:pt x="5842" y="15308"/>
                  </a:lnTo>
                  <a:lnTo>
                    <a:pt x="5957" y="10910"/>
                  </a:lnTo>
                  <a:lnTo>
                    <a:pt x="3821" y="7193"/>
                  </a:lnTo>
                  <a:lnTo>
                    <a:pt x="1821" y="2335"/>
                  </a:lnTo>
                  <a:lnTo>
                    <a:pt x="952" y="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B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18172337" y="7954093"/>
              <a:ext cx="6985" cy="13970"/>
            </a:xfrm>
            <a:custGeom>
              <a:avLst/>
              <a:gdLst/>
              <a:ahLst/>
              <a:cxnLst/>
              <a:rect l="l" t="t" r="r" b="b"/>
              <a:pathLst>
                <a:path w="6984" h="13970">
                  <a:moveTo>
                    <a:pt x="910" y="0"/>
                  </a:moveTo>
                  <a:lnTo>
                    <a:pt x="0" y="10"/>
                  </a:lnTo>
                  <a:lnTo>
                    <a:pt x="261" y="565"/>
                  </a:lnTo>
                  <a:lnTo>
                    <a:pt x="544" y="1486"/>
                  </a:lnTo>
                  <a:lnTo>
                    <a:pt x="890" y="1863"/>
                  </a:lnTo>
                  <a:lnTo>
                    <a:pt x="638" y="2345"/>
                  </a:lnTo>
                  <a:lnTo>
                    <a:pt x="1130" y="3015"/>
                  </a:lnTo>
                  <a:lnTo>
                    <a:pt x="1266" y="3800"/>
                  </a:lnTo>
                  <a:lnTo>
                    <a:pt x="1277" y="4607"/>
                  </a:lnTo>
                  <a:lnTo>
                    <a:pt x="2188" y="5465"/>
                  </a:lnTo>
                  <a:lnTo>
                    <a:pt x="1528" y="6910"/>
                  </a:lnTo>
                  <a:lnTo>
                    <a:pt x="2460" y="7758"/>
                  </a:lnTo>
                  <a:lnTo>
                    <a:pt x="3026" y="8052"/>
                  </a:lnTo>
                  <a:lnTo>
                    <a:pt x="2973" y="8607"/>
                  </a:lnTo>
                  <a:lnTo>
                    <a:pt x="3026" y="9109"/>
                  </a:lnTo>
                  <a:lnTo>
                    <a:pt x="4355" y="10627"/>
                  </a:lnTo>
                  <a:lnTo>
                    <a:pt x="4732" y="12858"/>
                  </a:lnTo>
                  <a:lnTo>
                    <a:pt x="6649" y="13926"/>
                  </a:lnTo>
                  <a:lnTo>
                    <a:pt x="6471" y="12795"/>
                  </a:lnTo>
                  <a:lnTo>
                    <a:pt x="5957" y="11832"/>
                  </a:lnTo>
                  <a:lnTo>
                    <a:pt x="3560" y="8156"/>
                  </a:lnTo>
                  <a:lnTo>
                    <a:pt x="2586" y="5099"/>
                  </a:lnTo>
                  <a:lnTo>
                    <a:pt x="1874" y="1099"/>
                  </a:lnTo>
                  <a:lnTo>
                    <a:pt x="1277" y="649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C2B8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18173174" y="7958710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387" y="0"/>
                  </a:moveTo>
                  <a:lnTo>
                    <a:pt x="418" y="460"/>
                  </a:lnTo>
                  <a:lnTo>
                    <a:pt x="460" y="921"/>
                  </a:lnTo>
                  <a:lnTo>
                    <a:pt x="492" y="1382"/>
                  </a:lnTo>
                  <a:lnTo>
                    <a:pt x="0" y="2481"/>
                  </a:lnTo>
                  <a:lnTo>
                    <a:pt x="837" y="2785"/>
                  </a:lnTo>
                  <a:lnTo>
                    <a:pt x="1560" y="3151"/>
                  </a:lnTo>
                  <a:lnTo>
                    <a:pt x="1308" y="2052"/>
                  </a:lnTo>
                  <a:lnTo>
                    <a:pt x="1884" y="638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BFB5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17924730" y="7960302"/>
              <a:ext cx="248920" cy="3810"/>
            </a:xfrm>
            <a:custGeom>
              <a:avLst/>
              <a:gdLst/>
              <a:ahLst/>
              <a:cxnLst/>
              <a:rect l="l" t="t" r="r" b="b"/>
              <a:pathLst>
                <a:path w="248919" h="3809">
                  <a:moveTo>
                    <a:pt x="1422" y="774"/>
                  </a:moveTo>
                  <a:lnTo>
                    <a:pt x="1092" y="50"/>
                  </a:lnTo>
                  <a:lnTo>
                    <a:pt x="609" y="0"/>
                  </a:lnTo>
                  <a:lnTo>
                    <a:pt x="0" y="419"/>
                  </a:lnTo>
                  <a:lnTo>
                    <a:pt x="317" y="1130"/>
                  </a:lnTo>
                  <a:lnTo>
                    <a:pt x="812" y="1181"/>
                  </a:lnTo>
                  <a:lnTo>
                    <a:pt x="1422" y="774"/>
                  </a:lnTo>
                  <a:close/>
                </a:path>
                <a:path w="248919" h="3809">
                  <a:moveTo>
                    <a:pt x="248767" y="3517"/>
                  </a:moveTo>
                  <a:lnTo>
                    <a:pt x="248742" y="2717"/>
                  </a:lnTo>
                  <a:lnTo>
                    <a:pt x="248564" y="2032"/>
                  </a:lnTo>
                  <a:lnTo>
                    <a:pt x="247700" y="1739"/>
                  </a:lnTo>
                  <a:lnTo>
                    <a:pt x="247713" y="2540"/>
                  </a:lnTo>
                  <a:lnTo>
                    <a:pt x="247891" y="3225"/>
                  </a:lnTo>
                  <a:lnTo>
                    <a:pt x="248767" y="3517"/>
                  </a:lnTo>
                  <a:close/>
                </a:path>
              </a:pathLst>
            </a:custGeom>
            <a:solidFill>
              <a:srgbClr val="BBB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18076469" y="7967173"/>
              <a:ext cx="110489" cy="31115"/>
            </a:xfrm>
            <a:custGeom>
              <a:avLst/>
              <a:gdLst/>
              <a:ahLst/>
              <a:cxnLst/>
              <a:rect l="l" t="t" r="r" b="b"/>
              <a:pathLst>
                <a:path w="110490" h="31115">
                  <a:moveTo>
                    <a:pt x="3467" y="21170"/>
                  </a:moveTo>
                  <a:lnTo>
                    <a:pt x="2159" y="21145"/>
                  </a:lnTo>
                  <a:lnTo>
                    <a:pt x="1600" y="21755"/>
                  </a:lnTo>
                  <a:lnTo>
                    <a:pt x="876" y="22733"/>
                  </a:lnTo>
                  <a:lnTo>
                    <a:pt x="2133" y="22606"/>
                  </a:lnTo>
                  <a:lnTo>
                    <a:pt x="2832" y="22237"/>
                  </a:lnTo>
                  <a:lnTo>
                    <a:pt x="3467" y="21170"/>
                  </a:lnTo>
                  <a:close/>
                </a:path>
                <a:path w="110490" h="31115">
                  <a:moveTo>
                    <a:pt x="3492" y="24574"/>
                  </a:moveTo>
                  <a:lnTo>
                    <a:pt x="3175" y="24358"/>
                  </a:lnTo>
                  <a:lnTo>
                    <a:pt x="2019" y="24523"/>
                  </a:lnTo>
                  <a:lnTo>
                    <a:pt x="825" y="24498"/>
                  </a:lnTo>
                  <a:lnTo>
                    <a:pt x="0" y="26479"/>
                  </a:lnTo>
                  <a:lnTo>
                    <a:pt x="711" y="26670"/>
                  </a:lnTo>
                  <a:lnTo>
                    <a:pt x="2044" y="25704"/>
                  </a:lnTo>
                  <a:lnTo>
                    <a:pt x="2425" y="25323"/>
                  </a:lnTo>
                  <a:lnTo>
                    <a:pt x="2997" y="24866"/>
                  </a:lnTo>
                  <a:lnTo>
                    <a:pt x="3187" y="24765"/>
                  </a:lnTo>
                  <a:lnTo>
                    <a:pt x="3492" y="24574"/>
                  </a:lnTo>
                  <a:close/>
                </a:path>
                <a:path w="110490" h="31115">
                  <a:moveTo>
                    <a:pt x="110401" y="30835"/>
                  </a:moveTo>
                  <a:lnTo>
                    <a:pt x="109613" y="26720"/>
                  </a:lnTo>
                  <a:lnTo>
                    <a:pt x="109131" y="25882"/>
                  </a:lnTo>
                  <a:lnTo>
                    <a:pt x="109156" y="24904"/>
                  </a:lnTo>
                  <a:lnTo>
                    <a:pt x="108178" y="22860"/>
                  </a:lnTo>
                  <a:lnTo>
                    <a:pt x="104317" y="21653"/>
                  </a:lnTo>
                  <a:lnTo>
                    <a:pt x="103060" y="18796"/>
                  </a:lnTo>
                  <a:lnTo>
                    <a:pt x="98171" y="11328"/>
                  </a:lnTo>
                  <a:lnTo>
                    <a:pt x="94576" y="6667"/>
                  </a:lnTo>
                  <a:lnTo>
                    <a:pt x="87807" y="0"/>
                  </a:lnTo>
                  <a:lnTo>
                    <a:pt x="85940" y="139"/>
                  </a:lnTo>
                  <a:lnTo>
                    <a:pt x="81051" y="2184"/>
                  </a:lnTo>
                  <a:lnTo>
                    <a:pt x="78320" y="1981"/>
                  </a:lnTo>
                  <a:lnTo>
                    <a:pt x="73406" y="215"/>
                  </a:lnTo>
                  <a:lnTo>
                    <a:pt x="70637" y="1638"/>
                  </a:lnTo>
                  <a:lnTo>
                    <a:pt x="66852" y="533"/>
                  </a:lnTo>
                  <a:lnTo>
                    <a:pt x="65709" y="685"/>
                  </a:lnTo>
                  <a:lnTo>
                    <a:pt x="63588" y="139"/>
                  </a:lnTo>
                  <a:lnTo>
                    <a:pt x="62865" y="825"/>
                  </a:lnTo>
                  <a:lnTo>
                    <a:pt x="58699" y="1841"/>
                  </a:lnTo>
                  <a:lnTo>
                    <a:pt x="56337" y="4419"/>
                  </a:lnTo>
                  <a:lnTo>
                    <a:pt x="49961" y="5499"/>
                  </a:lnTo>
                  <a:lnTo>
                    <a:pt x="42164" y="8648"/>
                  </a:lnTo>
                  <a:lnTo>
                    <a:pt x="40208" y="9702"/>
                  </a:lnTo>
                  <a:lnTo>
                    <a:pt x="36322" y="9715"/>
                  </a:lnTo>
                  <a:lnTo>
                    <a:pt x="34937" y="10718"/>
                  </a:lnTo>
                  <a:lnTo>
                    <a:pt x="22250" y="13589"/>
                  </a:lnTo>
                  <a:lnTo>
                    <a:pt x="19392" y="15709"/>
                  </a:lnTo>
                  <a:lnTo>
                    <a:pt x="15697" y="14668"/>
                  </a:lnTo>
                  <a:lnTo>
                    <a:pt x="12738" y="16205"/>
                  </a:lnTo>
                  <a:lnTo>
                    <a:pt x="10299" y="17221"/>
                  </a:lnTo>
                  <a:lnTo>
                    <a:pt x="6667" y="17678"/>
                  </a:lnTo>
                  <a:lnTo>
                    <a:pt x="6438" y="18161"/>
                  </a:lnTo>
                  <a:lnTo>
                    <a:pt x="8064" y="18897"/>
                  </a:lnTo>
                  <a:lnTo>
                    <a:pt x="6273" y="19164"/>
                  </a:lnTo>
                  <a:lnTo>
                    <a:pt x="6070" y="20180"/>
                  </a:lnTo>
                  <a:lnTo>
                    <a:pt x="5168" y="20535"/>
                  </a:lnTo>
                  <a:lnTo>
                    <a:pt x="5943" y="22148"/>
                  </a:lnTo>
                  <a:lnTo>
                    <a:pt x="6731" y="21412"/>
                  </a:lnTo>
                  <a:lnTo>
                    <a:pt x="8636" y="21031"/>
                  </a:lnTo>
                  <a:lnTo>
                    <a:pt x="11734" y="20053"/>
                  </a:lnTo>
                  <a:lnTo>
                    <a:pt x="12230" y="20193"/>
                  </a:lnTo>
                  <a:lnTo>
                    <a:pt x="12636" y="21361"/>
                  </a:lnTo>
                  <a:lnTo>
                    <a:pt x="8978" y="22225"/>
                  </a:lnTo>
                  <a:lnTo>
                    <a:pt x="6489" y="22301"/>
                  </a:lnTo>
                  <a:lnTo>
                    <a:pt x="5511" y="22669"/>
                  </a:lnTo>
                  <a:lnTo>
                    <a:pt x="5308" y="24549"/>
                  </a:lnTo>
                  <a:lnTo>
                    <a:pt x="8483" y="22504"/>
                  </a:lnTo>
                  <a:lnTo>
                    <a:pt x="11620" y="23139"/>
                  </a:lnTo>
                  <a:lnTo>
                    <a:pt x="14744" y="23533"/>
                  </a:lnTo>
                  <a:lnTo>
                    <a:pt x="16967" y="23025"/>
                  </a:lnTo>
                  <a:lnTo>
                    <a:pt x="19304" y="23380"/>
                  </a:lnTo>
                  <a:lnTo>
                    <a:pt x="22148" y="22339"/>
                  </a:lnTo>
                  <a:lnTo>
                    <a:pt x="24701" y="23444"/>
                  </a:lnTo>
                  <a:lnTo>
                    <a:pt x="26733" y="20624"/>
                  </a:lnTo>
                  <a:lnTo>
                    <a:pt x="29565" y="21818"/>
                  </a:lnTo>
                  <a:lnTo>
                    <a:pt x="33210" y="20332"/>
                  </a:lnTo>
                  <a:lnTo>
                    <a:pt x="34175" y="18872"/>
                  </a:lnTo>
                  <a:lnTo>
                    <a:pt x="37274" y="19050"/>
                  </a:lnTo>
                  <a:lnTo>
                    <a:pt x="38354" y="20040"/>
                  </a:lnTo>
                  <a:lnTo>
                    <a:pt x="42862" y="17856"/>
                  </a:lnTo>
                  <a:lnTo>
                    <a:pt x="46494" y="18897"/>
                  </a:lnTo>
                  <a:lnTo>
                    <a:pt x="52793" y="17373"/>
                  </a:lnTo>
                  <a:lnTo>
                    <a:pt x="55930" y="17246"/>
                  </a:lnTo>
                  <a:lnTo>
                    <a:pt x="63436" y="15163"/>
                  </a:lnTo>
                  <a:lnTo>
                    <a:pt x="67271" y="12230"/>
                  </a:lnTo>
                  <a:lnTo>
                    <a:pt x="72605" y="11493"/>
                  </a:lnTo>
                  <a:lnTo>
                    <a:pt x="73215" y="10896"/>
                  </a:lnTo>
                  <a:lnTo>
                    <a:pt x="76060" y="12877"/>
                  </a:lnTo>
                  <a:lnTo>
                    <a:pt x="78968" y="12636"/>
                  </a:lnTo>
                  <a:lnTo>
                    <a:pt x="81241" y="14732"/>
                  </a:lnTo>
                  <a:lnTo>
                    <a:pt x="82003" y="14922"/>
                  </a:lnTo>
                  <a:lnTo>
                    <a:pt x="88925" y="15113"/>
                  </a:lnTo>
                  <a:lnTo>
                    <a:pt x="93243" y="11861"/>
                  </a:lnTo>
                  <a:lnTo>
                    <a:pt x="94551" y="12242"/>
                  </a:lnTo>
                  <a:lnTo>
                    <a:pt x="98145" y="14630"/>
                  </a:lnTo>
                  <a:lnTo>
                    <a:pt x="99961" y="16992"/>
                  </a:lnTo>
                  <a:lnTo>
                    <a:pt x="101981" y="21805"/>
                  </a:lnTo>
                  <a:lnTo>
                    <a:pt x="103085" y="23444"/>
                  </a:lnTo>
                  <a:lnTo>
                    <a:pt x="107188" y="26327"/>
                  </a:lnTo>
                  <a:lnTo>
                    <a:pt x="108102" y="29222"/>
                  </a:lnTo>
                  <a:lnTo>
                    <a:pt x="110401" y="30835"/>
                  </a:lnTo>
                  <a:close/>
                </a:path>
              </a:pathLst>
            </a:custGeom>
            <a:solidFill>
              <a:srgbClr val="B0A8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18027828" y="7996980"/>
              <a:ext cx="33020" cy="9525"/>
            </a:xfrm>
            <a:custGeom>
              <a:avLst/>
              <a:gdLst/>
              <a:ahLst/>
              <a:cxnLst/>
              <a:rect l="l" t="t" r="r" b="b"/>
              <a:pathLst>
                <a:path w="33019" h="9525">
                  <a:moveTo>
                    <a:pt x="2298" y="7353"/>
                  </a:moveTo>
                  <a:lnTo>
                    <a:pt x="1536" y="7416"/>
                  </a:lnTo>
                  <a:lnTo>
                    <a:pt x="0" y="7531"/>
                  </a:lnTo>
                  <a:lnTo>
                    <a:pt x="800" y="7975"/>
                  </a:lnTo>
                  <a:lnTo>
                    <a:pt x="1663" y="9232"/>
                  </a:lnTo>
                  <a:lnTo>
                    <a:pt x="2298" y="7353"/>
                  </a:lnTo>
                  <a:close/>
                </a:path>
                <a:path w="33019" h="9525">
                  <a:moveTo>
                    <a:pt x="3797" y="5397"/>
                  </a:moveTo>
                  <a:lnTo>
                    <a:pt x="3695" y="5080"/>
                  </a:lnTo>
                  <a:lnTo>
                    <a:pt x="3644" y="4927"/>
                  </a:lnTo>
                  <a:lnTo>
                    <a:pt x="3365" y="4749"/>
                  </a:lnTo>
                  <a:lnTo>
                    <a:pt x="3213" y="4775"/>
                  </a:lnTo>
                  <a:lnTo>
                    <a:pt x="3048" y="4787"/>
                  </a:lnTo>
                  <a:lnTo>
                    <a:pt x="2921" y="5029"/>
                  </a:lnTo>
                  <a:lnTo>
                    <a:pt x="2616" y="5321"/>
                  </a:lnTo>
                  <a:lnTo>
                    <a:pt x="2870" y="5448"/>
                  </a:lnTo>
                  <a:lnTo>
                    <a:pt x="3060" y="5626"/>
                  </a:lnTo>
                  <a:lnTo>
                    <a:pt x="3251" y="5626"/>
                  </a:lnTo>
                  <a:lnTo>
                    <a:pt x="3581" y="5638"/>
                  </a:lnTo>
                  <a:lnTo>
                    <a:pt x="3797" y="5397"/>
                  </a:lnTo>
                  <a:close/>
                </a:path>
                <a:path w="33019" h="9525">
                  <a:moveTo>
                    <a:pt x="32689" y="584"/>
                  </a:moveTo>
                  <a:lnTo>
                    <a:pt x="32562" y="228"/>
                  </a:lnTo>
                  <a:lnTo>
                    <a:pt x="32512" y="101"/>
                  </a:lnTo>
                  <a:lnTo>
                    <a:pt x="32207" y="0"/>
                  </a:lnTo>
                  <a:lnTo>
                    <a:pt x="32029" y="12"/>
                  </a:lnTo>
                  <a:lnTo>
                    <a:pt x="31877" y="25"/>
                  </a:lnTo>
                  <a:lnTo>
                    <a:pt x="31737" y="241"/>
                  </a:lnTo>
                  <a:lnTo>
                    <a:pt x="31508" y="431"/>
                  </a:lnTo>
                  <a:lnTo>
                    <a:pt x="31788" y="571"/>
                  </a:lnTo>
                  <a:lnTo>
                    <a:pt x="31940" y="736"/>
                  </a:lnTo>
                  <a:lnTo>
                    <a:pt x="32105" y="736"/>
                  </a:lnTo>
                  <a:lnTo>
                    <a:pt x="32423" y="749"/>
                  </a:lnTo>
                  <a:lnTo>
                    <a:pt x="32689" y="584"/>
                  </a:lnTo>
                  <a:close/>
                </a:path>
              </a:pathLst>
            </a:custGeom>
            <a:solidFill>
              <a:srgbClr val="ADA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18014949" y="800198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70" y="0"/>
                  </a:moveTo>
                  <a:lnTo>
                    <a:pt x="345" y="83"/>
                  </a:lnTo>
                  <a:lnTo>
                    <a:pt x="198" y="125"/>
                  </a:lnTo>
                  <a:lnTo>
                    <a:pt x="0" y="397"/>
                  </a:lnTo>
                  <a:lnTo>
                    <a:pt x="20" y="554"/>
                  </a:lnTo>
                  <a:lnTo>
                    <a:pt x="31" y="712"/>
                  </a:lnTo>
                  <a:lnTo>
                    <a:pt x="261" y="848"/>
                  </a:lnTo>
                  <a:lnTo>
                    <a:pt x="628" y="1235"/>
                  </a:lnTo>
                  <a:lnTo>
                    <a:pt x="743" y="942"/>
                  </a:lnTo>
                  <a:lnTo>
                    <a:pt x="869" y="743"/>
                  </a:lnTo>
                  <a:lnTo>
                    <a:pt x="900" y="20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AEA6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18071491" y="799051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49" y="0"/>
                  </a:moveTo>
                  <a:lnTo>
                    <a:pt x="366" y="62"/>
                  </a:lnTo>
                  <a:lnTo>
                    <a:pt x="240" y="272"/>
                  </a:lnTo>
                  <a:lnTo>
                    <a:pt x="0" y="492"/>
                  </a:lnTo>
                  <a:lnTo>
                    <a:pt x="251" y="596"/>
                  </a:lnTo>
                  <a:lnTo>
                    <a:pt x="439" y="743"/>
                  </a:lnTo>
                  <a:lnTo>
                    <a:pt x="722" y="649"/>
                  </a:lnTo>
                  <a:lnTo>
                    <a:pt x="837" y="450"/>
                  </a:lnTo>
                  <a:lnTo>
                    <a:pt x="963" y="314"/>
                  </a:lnTo>
                  <a:lnTo>
                    <a:pt x="816" y="209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B0A8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17994007" y="800136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376" y="0"/>
                  </a:moveTo>
                  <a:lnTo>
                    <a:pt x="219" y="219"/>
                  </a:lnTo>
                  <a:lnTo>
                    <a:pt x="0" y="387"/>
                  </a:lnTo>
                  <a:lnTo>
                    <a:pt x="178" y="575"/>
                  </a:lnTo>
                  <a:lnTo>
                    <a:pt x="282" y="806"/>
                  </a:lnTo>
                  <a:lnTo>
                    <a:pt x="439" y="858"/>
                  </a:lnTo>
                  <a:lnTo>
                    <a:pt x="785" y="952"/>
                  </a:lnTo>
                  <a:lnTo>
                    <a:pt x="1005" y="701"/>
                  </a:lnTo>
                  <a:lnTo>
                    <a:pt x="973" y="387"/>
                  </a:lnTo>
                  <a:lnTo>
                    <a:pt x="952" y="240"/>
                  </a:lnTo>
                  <a:lnTo>
                    <a:pt x="691" y="2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AEA6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17923538" y="7926188"/>
              <a:ext cx="243840" cy="38735"/>
            </a:xfrm>
            <a:custGeom>
              <a:avLst/>
              <a:gdLst/>
              <a:ahLst/>
              <a:cxnLst/>
              <a:rect l="l" t="t" r="r" b="b"/>
              <a:pathLst>
                <a:path w="243840" h="38734">
                  <a:moveTo>
                    <a:pt x="202726" y="0"/>
                  </a:moveTo>
                  <a:lnTo>
                    <a:pt x="201962" y="2554"/>
                  </a:lnTo>
                  <a:lnTo>
                    <a:pt x="200684" y="2209"/>
                  </a:lnTo>
                  <a:lnTo>
                    <a:pt x="197261" y="3245"/>
                  </a:lnTo>
                  <a:lnTo>
                    <a:pt x="194747" y="4680"/>
                  </a:lnTo>
                  <a:lnTo>
                    <a:pt x="190046" y="3779"/>
                  </a:lnTo>
                  <a:lnTo>
                    <a:pt x="187962" y="3937"/>
                  </a:lnTo>
                  <a:lnTo>
                    <a:pt x="183324" y="6512"/>
                  </a:lnTo>
                  <a:lnTo>
                    <a:pt x="179429" y="5570"/>
                  </a:lnTo>
                  <a:lnTo>
                    <a:pt x="175806" y="7999"/>
                  </a:lnTo>
                  <a:lnTo>
                    <a:pt x="174999" y="8198"/>
                  </a:lnTo>
                  <a:lnTo>
                    <a:pt x="171460" y="7727"/>
                  </a:lnTo>
                  <a:lnTo>
                    <a:pt x="168696" y="8324"/>
                  </a:lnTo>
                  <a:lnTo>
                    <a:pt x="163073" y="12942"/>
                  </a:lnTo>
                  <a:lnTo>
                    <a:pt x="158770" y="13036"/>
                  </a:lnTo>
                  <a:lnTo>
                    <a:pt x="151482" y="14020"/>
                  </a:lnTo>
                  <a:lnTo>
                    <a:pt x="149890" y="16261"/>
                  </a:lnTo>
                  <a:lnTo>
                    <a:pt x="149042" y="16502"/>
                  </a:lnTo>
                  <a:lnTo>
                    <a:pt x="145084" y="15915"/>
                  </a:lnTo>
                  <a:lnTo>
                    <a:pt x="142623" y="16722"/>
                  </a:lnTo>
                  <a:lnTo>
                    <a:pt x="139179" y="20365"/>
                  </a:lnTo>
                  <a:lnTo>
                    <a:pt x="131085" y="22051"/>
                  </a:lnTo>
                  <a:lnTo>
                    <a:pt x="126540" y="22104"/>
                  </a:lnTo>
                  <a:lnTo>
                    <a:pt x="119158" y="24658"/>
                  </a:lnTo>
                  <a:lnTo>
                    <a:pt x="115284" y="24564"/>
                  </a:lnTo>
                  <a:lnTo>
                    <a:pt x="111818" y="27203"/>
                  </a:lnTo>
                  <a:lnTo>
                    <a:pt x="110488" y="27287"/>
                  </a:lnTo>
                  <a:lnTo>
                    <a:pt x="108562" y="27705"/>
                  </a:lnTo>
                  <a:lnTo>
                    <a:pt x="100447" y="30051"/>
                  </a:lnTo>
                  <a:lnTo>
                    <a:pt x="95860" y="30093"/>
                  </a:lnTo>
                  <a:lnTo>
                    <a:pt x="89892" y="31831"/>
                  </a:lnTo>
                  <a:lnTo>
                    <a:pt x="88018" y="31695"/>
                  </a:lnTo>
                  <a:lnTo>
                    <a:pt x="83777" y="34197"/>
                  </a:lnTo>
                  <a:lnTo>
                    <a:pt x="74678" y="35339"/>
                  </a:lnTo>
                  <a:lnTo>
                    <a:pt x="71620" y="35150"/>
                  </a:lnTo>
                  <a:lnTo>
                    <a:pt x="65160" y="36187"/>
                  </a:lnTo>
                  <a:lnTo>
                    <a:pt x="61704" y="35590"/>
                  </a:lnTo>
                  <a:lnTo>
                    <a:pt x="57966" y="35339"/>
                  </a:lnTo>
                  <a:lnTo>
                    <a:pt x="57652" y="35171"/>
                  </a:lnTo>
                  <a:lnTo>
                    <a:pt x="52961" y="35957"/>
                  </a:lnTo>
                  <a:lnTo>
                    <a:pt x="48637" y="35506"/>
                  </a:lnTo>
                  <a:lnTo>
                    <a:pt x="42700" y="34407"/>
                  </a:lnTo>
                  <a:lnTo>
                    <a:pt x="36763" y="36009"/>
                  </a:lnTo>
                  <a:lnTo>
                    <a:pt x="34323" y="35265"/>
                  </a:lnTo>
                  <a:lnTo>
                    <a:pt x="31402" y="35077"/>
                  </a:lnTo>
                  <a:lnTo>
                    <a:pt x="30910" y="34595"/>
                  </a:lnTo>
                  <a:lnTo>
                    <a:pt x="25360" y="36166"/>
                  </a:lnTo>
                  <a:lnTo>
                    <a:pt x="21538" y="32784"/>
                  </a:lnTo>
                  <a:lnTo>
                    <a:pt x="15905" y="30407"/>
                  </a:lnTo>
                  <a:lnTo>
                    <a:pt x="14470" y="30051"/>
                  </a:lnTo>
                  <a:lnTo>
                    <a:pt x="8900" y="30082"/>
                  </a:lnTo>
                  <a:lnTo>
                    <a:pt x="5402" y="28156"/>
                  </a:lnTo>
                  <a:lnTo>
                    <a:pt x="628" y="26177"/>
                  </a:lnTo>
                  <a:lnTo>
                    <a:pt x="0" y="26260"/>
                  </a:lnTo>
                  <a:lnTo>
                    <a:pt x="3654" y="28145"/>
                  </a:lnTo>
                  <a:lnTo>
                    <a:pt x="6743" y="30920"/>
                  </a:lnTo>
                  <a:lnTo>
                    <a:pt x="14921" y="31318"/>
                  </a:lnTo>
                  <a:lnTo>
                    <a:pt x="22910" y="35810"/>
                  </a:lnTo>
                  <a:lnTo>
                    <a:pt x="24271" y="36208"/>
                  </a:lnTo>
                  <a:lnTo>
                    <a:pt x="37747" y="37119"/>
                  </a:lnTo>
                  <a:lnTo>
                    <a:pt x="47904" y="37025"/>
                  </a:lnTo>
                  <a:lnTo>
                    <a:pt x="52050" y="37768"/>
                  </a:lnTo>
                  <a:lnTo>
                    <a:pt x="61045" y="37632"/>
                  </a:lnTo>
                  <a:lnTo>
                    <a:pt x="65861" y="37276"/>
                  </a:lnTo>
                  <a:lnTo>
                    <a:pt x="71191" y="38239"/>
                  </a:lnTo>
                  <a:lnTo>
                    <a:pt x="76374" y="36679"/>
                  </a:lnTo>
                  <a:lnTo>
                    <a:pt x="80510" y="37475"/>
                  </a:lnTo>
                  <a:lnTo>
                    <a:pt x="88154" y="34260"/>
                  </a:lnTo>
                  <a:lnTo>
                    <a:pt x="92751" y="33894"/>
                  </a:lnTo>
                  <a:lnTo>
                    <a:pt x="98415" y="30941"/>
                  </a:lnTo>
                  <a:lnTo>
                    <a:pt x="100279" y="31841"/>
                  </a:lnTo>
                  <a:lnTo>
                    <a:pt x="104708" y="32082"/>
                  </a:lnTo>
                  <a:lnTo>
                    <a:pt x="107033" y="30103"/>
                  </a:lnTo>
                  <a:lnTo>
                    <a:pt x="108499" y="29684"/>
                  </a:lnTo>
                  <a:lnTo>
                    <a:pt x="112792" y="29224"/>
                  </a:lnTo>
                  <a:lnTo>
                    <a:pt x="121996" y="26993"/>
                  </a:lnTo>
                  <a:lnTo>
                    <a:pt x="130781" y="25088"/>
                  </a:lnTo>
                  <a:lnTo>
                    <a:pt x="132163" y="24585"/>
                  </a:lnTo>
                  <a:lnTo>
                    <a:pt x="137126" y="24470"/>
                  </a:lnTo>
                  <a:lnTo>
                    <a:pt x="140173" y="23224"/>
                  </a:lnTo>
                  <a:lnTo>
                    <a:pt x="144927" y="19748"/>
                  </a:lnTo>
                  <a:lnTo>
                    <a:pt x="147471" y="20512"/>
                  </a:lnTo>
                  <a:lnTo>
                    <a:pt x="153325" y="17894"/>
                  </a:lnTo>
                  <a:lnTo>
                    <a:pt x="157366" y="17580"/>
                  </a:lnTo>
                  <a:lnTo>
                    <a:pt x="163869" y="16722"/>
                  </a:lnTo>
                  <a:lnTo>
                    <a:pt x="165523" y="14554"/>
                  </a:lnTo>
                  <a:lnTo>
                    <a:pt x="171544" y="11664"/>
                  </a:lnTo>
                  <a:lnTo>
                    <a:pt x="175460" y="10355"/>
                  </a:lnTo>
                  <a:lnTo>
                    <a:pt x="180884" y="10167"/>
                  </a:lnTo>
                  <a:lnTo>
                    <a:pt x="181627" y="9298"/>
                  </a:lnTo>
                  <a:lnTo>
                    <a:pt x="186591" y="8251"/>
                  </a:lnTo>
                  <a:lnTo>
                    <a:pt x="190381" y="7256"/>
                  </a:lnTo>
                  <a:lnTo>
                    <a:pt x="197355" y="7580"/>
                  </a:lnTo>
                  <a:lnTo>
                    <a:pt x="200538" y="6816"/>
                  </a:lnTo>
                  <a:lnTo>
                    <a:pt x="204098" y="4502"/>
                  </a:lnTo>
                  <a:lnTo>
                    <a:pt x="208265" y="5109"/>
                  </a:lnTo>
                  <a:lnTo>
                    <a:pt x="211815" y="3601"/>
                  </a:lnTo>
                  <a:lnTo>
                    <a:pt x="219668" y="5570"/>
                  </a:lnTo>
                  <a:lnTo>
                    <a:pt x="224076" y="4827"/>
                  </a:lnTo>
                  <a:lnTo>
                    <a:pt x="229542" y="6293"/>
                  </a:lnTo>
                  <a:lnTo>
                    <a:pt x="236223" y="9874"/>
                  </a:lnTo>
                  <a:lnTo>
                    <a:pt x="238861" y="14418"/>
                  </a:lnTo>
                  <a:lnTo>
                    <a:pt x="243228" y="16816"/>
                  </a:lnTo>
                  <a:lnTo>
                    <a:pt x="242516" y="13371"/>
                  </a:lnTo>
                  <a:lnTo>
                    <a:pt x="239291" y="12114"/>
                  </a:lnTo>
                  <a:lnTo>
                    <a:pt x="235594" y="8408"/>
                  </a:lnTo>
                  <a:lnTo>
                    <a:pt x="233406" y="7601"/>
                  </a:lnTo>
                  <a:lnTo>
                    <a:pt x="231029" y="4492"/>
                  </a:lnTo>
                  <a:lnTo>
                    <a:pt x="229364" y="4795"/>
                  </a:lnTo>
                  <a:lnTo>
                    <a:pt x="223501" y="2743"/>
                  </a:lnTo>
                  <a:lnTo>
                    <a:pt x="218673" y="2502"/>
                  </a:lnTo>
                  <a:lnTo>
                    <a:pt x="212600" y="586"/>
                  </a:lnTo>
                  <a:lnTo>
                    <a:pt x="211260" y="1246"/>
                  </a:lnTo>
                  <a:lnTo>
                    <a:pt x="206056" y="2324"/>
                  </a:lnTo>
                  <a:lnTo>
                    <a:pt x="202726" y="0"/>
                  </a:lnTo>
                  <a:close/>
                </a:path>
              </a:pathLst>
            </a:custGeom>
            <a:solidFill>
              <a:srgbClr val="C2B8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17948239" y="7931737"/>
              <a:ext cx="226060" cy="37465"/>
            </a:xfrm>
            <a:custGeom>
              <a:avLst/>
              <a:gdLst/>
              <a:ahLst/>
              <a:cxnLst/>
              <a:rect l="l" t="t" r="r" b="b"/>
              <a:pathLst>
                <a:path w="226059" h="37465">
                  <a:moveTo>
                    <a:pt x="30658" y="35705"/>
                  </a:moveTo>
                  <a:lnTo>
                    <a:pt x="25548" y="35705"/>
                  </a:lnTo>
                  <a:lnTo>
                    <a:pt x="29297" y="37203"/>
                  </a:lnTo>
                  <a:lnTo>
                    <a:pt x="36669" y="36847"/>
                  </a:lnTo>
                  <a:lnTo>
                    <a:pt x="39062" y="35988"/>
                  </a:lnTo>
                  <a:lnTo>
                    <a:pt x="33328" y="35988"/>
                  </a:lnTo>
                  <a:lnTo>
                    <a:pt x="30658" y="35705"/>
                  </a:lnTo>
                  <a:close/>
                </a:path>
                <a:path w="226059" h="37465">
                  <a:moveTo>
                    <a:pt x="47554" y="35611"/>
                  </a:moveTo>
                  <a:lnTo>
                    <a:pt x="40113" y="35611"/>
                  </a:lnTo>
                  <a:lnTo>
                    <a:pt x="45883" y="37066"/>
                  </a:lnTo>
                  <a:lnTo>
                    <a:pt x="47554" y="35611"/>
                  </a:lnTo>
                  <a:close/>
                </a:path>
                <a:path w="226059" h="37465">
                  <a:moveTo>
                    <a:pt x="18369" y="33922"/>
                  </a:moveTo>
                  <a:lnTo>
                    <a:pt x="20962" y="36218"/>
                  </a:lnTo>
                  <a:lnTo>
                    <a:pt x="21392" y="36522"/>
                  </a:lnTo>
                  <a:lnTo>
                    <a:pt x="25548" y="35705"/>
                  </a:lnTo>
                  <a:lnTo>
                    <a:pt x="30658" y="35705"/>
                  </a:lnTo>
                  <a:lnTo>
                    <a:pt x="29936" y="35559"/>
                  </a:lnTo>
                  <a:lnTo>
                    <a:pt x="22470" y="35559"/>
                  </a:lnTo>
                  <a:lnTo>
                    <a:pt x="21601" y="35171"/>
                  </a:lnTo>
                  <a:lnTo>
                    <a:pt x="18369" y="33922"/>
                  </a:lnTo>
                  <a:close/>
                </a:path>
                <a:path w="226059" h="37465">
                  <a:moveTo>
                    <a:pt x="38019" y="34250"/>
                  </a:moveTo>
                  <a:lnTo>
                    <a:pt x="33328" y="35988"/>
                  </a:lnTo>
                  <a:lnTo>
                    <a:pt x="39062" y="35988"/>
                  </a:lnTo>
                  <a:lnTo>
                    <a:pt x="40113" y="35611"/>
                  </a:lnTo>
                  <a:lnTo>
                    <a:pt x="47554" y="35611"/>
                  </a:lnTo>
                  <a:lnTo>
                    <a:pt x="47794" y="35402"/>
                  </a:lnTo>
                  <a:lnTo>
                    <a:pt x="45139" y="35402"/>
                  </a:lnTo>
                  <a:lnTo>
                    <a:pt x="43810" y="35307"/>
                  </a:lnTo>
                  <a:lnTo>
                    <a:pt x="40197" y="34501"/>
                  </a:lnTo>
                  <a:lnTo>
                    <a:pt x="38019" y="34250"/>
                  </a:lnTo>
                  <a:close/>
                </a:path>
                <a:path w="226059" h="37465">
                  <a:moveTo>
                    <a:pt x="25014" y="34606"/>
                  </a:moveTo>
                  <a:lnTo>
                    <a:pt x="22470" y="35559"/>
                  </a:lnTo>
                  <a:lnTo>
                    <a:pt x="29936" y="35559"/>
                  </a:lnTo>
                  <a:lnTo>
                    <a:pt x="26464" y="34857"/>
                  </a:lnTo>
                  <a:lnTo>
                    <a:pt x="25014" y="34606"/>
                  </a:lnTo>
                  <a:close/>
                </a:path>
                <a:path w="226059" h="37465">
                  <a:moveTo>
                    <a:pt x="73903" y="28533"/>
                  </a:moveTo>
                  <a:lnTo>
                    <a:pt x="71725" y="29768"/>
                  </a:lnTo>
                  <a:lnTo>
                    <a:pt x="69945" y="30218"/>
                  </a:lnTo>
                  <a:lnTo>
                    <a:pt x="63212" y="30480"/>
                  </a:lnTo>
                  <a:lnTo>
                    <a:pt x="58678" y="33056"/>
                  </a:lnTo>
                  <a:lnTo>
                    <a:pt x="51097" y="33150"/>
                  </a:lnTo>
                  <a:lnTo>
                    <a:pt x="48647" y="33705"/>
                  </a:lnTo>
                  <a:lnTo>
                    <a:pt x="45139" y="35402"/>
                  </a:lnTo>
                  <a:lnTo>
                    <a:pt x="47794" y="35402"/>
                  </a:lnTo>
                  <a:lnTo>
                    <a:pt x="50909" y="34459"/>
                  </a:lnTo>
                  <a:lnTo>
                    <a:pt x="51946" y="33873"/>
                  </a:lnTo>
                  <a:lnTo>
                    <a:pt x="58405" y="33873"/>
                  </a:lnTo>
                  <a:lnTo>
                    <a:pt x="59296" y="33454"/>
                  </a:lnTo>
                  <a:lnTo>
                    <a:pt x="65066" y="32239"/>
                  </a:lnTo>
                  <a:lnTo>
                    <a:pt x="67851" y="32082"/>
                  </a:lnTo>
                  <a:lnTo>
                    <a:pt x="73872" y="31988"/>
                  </a:lnTo>
                  <a:lnTo>
                    <a:pt x="82613" y="29768"/>
                  </a:lnTo>
                  <a:lnTo>
                    <a:pt x="76835" y="29768"/>
                  </a:lnTo>
                  <a:lnTo>
                    <a:pt x="74688" y="28543"/>
                  </a:lnTo>
                  <a:lnTo>
                    <a:pt x="73903" y="28533"/>
                  </a:lnTo>
                  <a:close/>
                </a:path>
                <a:path w="226059" h="37465">
                  <a:moveTo>
                    <a:pt x="3779" y="33412"/>
                  </a:moveTo>
                  <a:lnTo>
                    <a:pt x="1916" y="33423"/>
                  </a:lnTo>
                  <a:lnTo>
                    <a:pt x="0" y="33611"/>
                  </a:lnTo>
                  <a:lnTo>
                    <a:pt x="4188" y="33967"/>
                  </a:lnTo>
                  <a:lnTo>
                    <a:pt x="8230" y="35203"/>
                  </a:lnTo>
                  <a:lnTo>
                    <a:pt x="13142" y="34344"/>
                  </a:lnTo>
                  <a:lnTo>
                    <a:pt x="9591" y="34344"/>
                  </a:lnTo>
                  <a:lnTo>
                    <a:pt x="7559" y="34208"/>
                  </a:lnTo>
                  <a:lnTo>
                    <a:pt x="3779" y="33412"/>
                  </a:lnTo>
                  <a:close/>
                </a:path>
                <a:path w="226059" h="37465">
                  <a:moveTo>
                    <a:pt x="58405" y="33873"/>
                  </a:moveTo>
                  <a:lnTo>
                    <a:pt x="51946" y="33873"/>
                  </a:lnTo>
                  <a:lnTo>
                    <a:pt x="56312" y="34857"/>
                  </a:lnTo>
                  <a:lnTo>
                    <a:pt x="58405" y="33873"/>
                  </a:lnTo>
                  <a:close/>
                </a:path>
                <a:path w="226059" h="37465">
                  <a:moveTo>
                    <a:pt x="14680" y="33339"/>
                  </a:moveTo>
                  <a:lnTo>
                    <a:pt x="9591" y="34344"/>
                  </a:lnTo>
                  <a:lnTo>
                    <a:pt x="13142" y="34344"/>
                  </a:lnTo>
                  <a:lnTo>
                    <a:pt x="15119" y="33998"/>
                  </a:lnTo>
                  <a:lnTo>
                    <a:pt x="18248" y="33875"/>
                  </a:lnTo>
                  <a:lnTo>
                    <a:pt x="17727" y="33674"/>
                  </a:lnTo>
                  <a:lnTo>
                    <a:pt x="14680" y="33339"/>
                  </a:lnTo>
                  <a:close/>
                </a:path>
                <a:path w="226059" h="37465">
                  <a:moveTo>
                    <a:pt x="120132" y="15968"/>
                  </a:moveTo>
                  <a:lnTo>
                    <a:pt x="116792" y="19109"/>
                  </a:lnTo>
                  <a:lnTo>
                    <a:pt x="108614" y="20491"/>
                  </a:lnTo>
                  <a:lnTo>
                    <a:pt x="104530" y="21988"/>
                  </a:lnTo>
                  <a:lnTo>
                    <a:pt x="100195" y="21999"/>
                  </a:lnTo>
                  <a:lnTo>
                    <a:pt x="100101" y="22491"/>
                  </a:lnTo>
                  <a:lnTo>
                    <a:pt x="99818" y="22826"/>
                  </a:lnTo>
                  <a:lnTo>
                    <a:pt x="99347" y="22994"/>
                  </a:lnTo>
                  <a:lnTo>
                    <a:pt x="96834" y="24449"/>
                  </a:lnTo>
                  <a:lnTo>
                    <a:pt x="93913" y="24732"/>
                  </a:lnTo>
                  <a:lnTo>
                    <a:pt x="86929" y="25182"/>
                  </a:lnTo>
                  <a:lnTo>
                    <a:pt x="83128" y="26459"/>
                  </a:lnTo>
                  <a:lnTo>
                    <a:pt x="78154" y="29140"/>
                  </a:lnTo>
                  <a:lnTo>
                    <a:pt x="76835" y="29768"/>
                  </a:lnTo>
                  <a:lnTo>
                    <a:pt x="82613" y="29768"/>
                  </a:lnTo>
                  <a:lnTo>
                    <a:pt x="83756" y="29475"/>
                  </a:lnTo>
                  <a:lnTo>
                    <a:pt x="87358" y="27580"/>
                  </a:lnTo>
                  <a:lnTo>
                    <a:pt x="95326" y="27580"/>
                  </a:lnTo>
                  <a:lnTo>
                    <a:pt x="98059" y="25831"/>
                  </a:lnTo>
                  <a:lnTo>
                    <a:pt x="104719" y="23130"/>
                  </a:lnTo>
                  <a:lnTo>
                    <a:pt x="109695" y="23130"/>
                  </a:lnTo>
                  <a:lnTo>
                    <a:pt x="113619" y="21967"/>
                  </a:lnTo>
                  <a:lnTo>
                    <a:pt x="115567" y="21674"/>
                  </a:lnTo>
                  <a:lnTo>
                    <a:pt x="119190" y="19559"/>
                  </a:lnTo>
                  <a:lnTo>
                    <a:pt x="121221" y="19015"/>
                  </a:lnTo>
                  <a:lnTo>
                    <a:pt x="130530" y="17769"/>
                  </a:lnTo>
                  <a:lnTo>
                    <a:pt x="137514" y="16617"/>
                  </a:lnTo>
                  <a:lnTo>
                    <a:pt x="138195" y="16250"/>
                  </a:lnTo>
                  <a:lnTo>
                    <a:pt x="124614" y="16250"/>
                  </a:lnTo>
                  <a:lnTo>
                    <a:pt x="120132" y="15968"/>
                  </a:lnTo>
                  <a:close/>
                </a:path>
                <a:path w="226059" h="37465">
                  <a:moveTo>
                    <a:pt x="95326" y="27580"/>
                  </a:moveTo>
                  <a:lnTo>
                    <a:pt x="87358" y="27580"/>
                  </a:lnTo>
                  <a:lnTo>
                    <a:pt x="95065" y="27747"/>
                  </a:lnTo>
                  <a:lnTo>
                    <a:pt x="95326" y="27580"/>
                  </a:lnTo>
                  <a:close/>
                </a:path>
                <a:path w="226059" h="37465">
                  <a:moveTo>
                    <a:pt x="206777" y="3120"/>
                  </a:moveTo>
                  <a:lnTo>
                    <a:pt x="202747" y="3120"/>
                  </a:lnTo>
                  <a:lnTo>
                    <a:pt x="208360" y="5455"/>
                  </a:lnTo>
                  <a:lnTo>
                    <a:pt x="213511" y="10596"/>
                  </a:lnTo>
                  <a:lnTo>
                    <a:pt x="214024" y="11036"/>
                  </a:lnTo>
                  <a:lnTo>
                    <a:pt x="216307" y="11832"/>
                  </a:lnTo>
                  <a:lnTo>
                    <a:pt x="217616" y="13151"/>
                  </a:lnTo>
                  <a:lnTo>
                    <a:pt x="219679" y="18355"/>
                  </a:lnTo>
                  <a:lnTo>
                    <a:pt x="222558" y="21276"/>
                  </a:lnTo>
                  <a:lnTo>
                    <a:pt x="224715" y="24700"/>
                  </a:lnTo>
                  <a:lnTo>
                    <a:pt x="225794" y="24041"/>
                  </a:lnTo>
                  <a:lnTo>
                    <a:pt x="224097" y="23046"/>
                  </a:lnTo>
                  <a:lnTo>
                    <a:pt x="224998" y="22355"/>
                  </a:lnTo>
                  <a:lnTo>
                    <a:pt x="224956" y="21894"/>
                  </a:lnTo>
                  <a:lnTo>
                    <a:pt x="224569" y="21465"/>
                  </a:lnTo>
                  <a:lnTo>
                    <a:pt x="224302" y="21088"/>
                  </a:lnTo>
                  <a:lnTo>
                    <a:pt x="223501" y="21088"/>
                  </a:lnTo>
                  <a:lnTo>
                    <a:pt x="221302" y="19831"/>
                  </a:lnTo>
                  <a:lnTo>
                    <a:pt x="220747" y="17454"/>
                  </a:lnTo>
                  <a:lnTo>
                    <a:pt x="219363" y="14030"/>
                  </a:lnTo>
                  <a:lnTo>
                    <a:pt x="218768" y="12962"/>
                  </a:lnTo>
                  <a:lnTo>
                    <a:pt x="215574" y="10167"/>
                  </a:lnTo>
                  <a:lnTo>
                    <a:pt x="213689" y="7769"/>
                  </a:lnTo>
                  <a:lnTo>
                    <a:pt x="207763" y="3895"/>
                  </a:lnTo>
                  <a:lnTo>
                    <a:pt x="206777" y="3120"/>
                  </a:lnTo>
                  <a:close/>
                </a:path>
                <a:path w="226059" h="37465">
                  <a:moveTo>
                    <a:pt x="109695" y="23130"/>
                  </a:moveTo>
                  <a:lnTo>
                    <a:pt x="104719" y="23130"/>
                  </a:lnTo>
                  <a:lnTo>
                    <a:pt x="108352" y="23528"/>
                  </a:lnTo>
                  <a:lnTo>
                    <a:pt x="109695" y="23130"/>
                  </a:lnTo>
                  <a:close/>
                </a:path>
                <a:path w="226059" h="37465">
                  <a:moveTo>
                    <a:pt x="224213" y="20962"/>
                  </a:moveTo>
                  <a:lnTo>
                    <a:pt x="223501" y="21088"/>
                  </a:lnTo>
                  <a:lnTo>
                    <a:pt x="224302" y="21088"/>
                  </a:lnTo>
                  <a:close/>
                </a:path>
                <a:path w="226059" h="37465">
                  <a:moveTo>
                    <a:pt x="185072" y="0"/>
                  </a:moveTo>
                  <a:lnTo>
                    <a:pt x="182036" y="230"/>
                  </a:lnTo>
                  <a:lnTo>
                    <a:pt x="175334" y="2858"/>
                  </a:lnTo>
                  <a:lnTo>
                    <a:pt x="171314" y="2994"/>
                  </a:lnTo>
                  <a:lnTo>
                    <a:pt x="164403" y="3067"/>
                  </a:lnTo>
                  <a:lnTo>
                    <a:pt x="161649" y="3769"/>
                  </a:lnTo>
                  <a:lnTo>
                    <a:pt x="155042" y="5685"/>
                  </a:lnTo>
                  <a:lnTo>
                    <a:pt x="150990" y="6628"/>
                  </a:lnTo>
                  <a:lnTo>
                    <a:pt x="145168" y="8523"/>
                  </a:lnTo>
                  <a:lnTo>
                    <a:pt x="143232" y="9538"/>
                  </a:lnTo>
                  <a:lnTo>
                    <a:pt x="138917" y="12910"/>
                  </a:lnTo>
                  <a:lnTo>
                    <a:pt x="135985" y="14030"/>
                  </a:lnTo>
                  <a:lnTo>
                    <a:pt x="132372" y="14051"/>
                  </a:lnTo>
                  <a:lnTo>
                    <a:pt x="129880" y="14051"/>
                  </a:lnTo>
                  <a:lnTo>
                    <a:pt x="127483" y="15643"/>
                  </a:lnTo>
                  <a:lnTo>
                    <a:pt x="124750" y="16093"/>
                  </a:lnTo>
                  <a:lnTo>
                    <a:pt x="124614" y="16250"/>
                  </a:lnTo>
                  <a:lnTo>
                    <a:pt x="138195" y="16250"/>
                  </a:lnTo>
                  <a:lnTo>
                    <a:pt x="150676" y="9538"/>
                  </a:lnTo>
                  <a:lnTo>
                    <a:pt x="157806" y="7099"/>
                  </a:lnTo>
                  <a:lnTo>
                    <a:pt x="171795" y="5308"/>
                  </a:lnTo>
                  <a:lnTo>
                    <a:pt x="178235" y="4837"/>
                  </a:lnTo>
                  <a:lnTo>
                    <a:pt x="187303" y="2198"/>
                  </a:lnTo>
                  <a:lnTo>
                    <a:pt x="205605" y="2198"/>
                  </a:lnTo>
                  <a:lnTo>
                    <a:pt x="204606" y="1413"/>
                  </a:lnTo>
                  <a:lnTo>
                    <a:pt x="195376" y="1413"/>
                  </a:lnTo>
                  <a:lnTo>
                    <a:pt x="191795" y="439"/>
                  </a:lnTo>
                  <a:lnTo>
                    <a:pt x="185072" y="0"/>
                  </a:lnTo>
                  <a:close/>
                </a:path>
                <a:path w="226059" h="37465">
                  <a:moveTo>
                    <a:pt x="205605" y="2198"/>
                  </a:moveTo>
                  <a:lnTo>
                    <a:pt x="187303" y="2198"/>
                  </a:lnTo>
                  <a:lnTo>
                    <a:pt x="190580" y="3026"/>
                  </a:lnTo>
                  <a:lnTo>
                    <a:pt x="194475" y="3308"/>
                  </a:lnTo>
                  <a:lnTo>
                    <a:pt x="195302" y="3329"/>
                  </a:lnTo>
                  <a:lnTo>
                    <a:pt x="202747" y="3120"/>
                  </a:lnTo>
                  <a:lnTo>
                    <a:pt x="206777" y="3120"/>
                  </a:lnTo>
                  <a:lnTo>
                    <a:pt x="205605" y="2198"/>
                  </a:lnTo>
                  <a:close/>
                </a:path>
                <a:path w="226059" h="37465">
                  <a:moveTo>
                    <a:pt x="203993" y="931"/>
                  </a:moveTo>
                  <a:lnTo>
                    <a:pt x="195376" y="1413"/>
                  </a:lnTo>
                  <a:lnTo>
                    <a:pt x="204606" y="1413"/>
                  </a:lnTo>
                  <a:lnTo>
                    <a:pt x="203993" y="931"/>
                  </a:lnTo>
                  <a:close/>
                </a:path>
              </a:pathLst>
            </a:custGeom>
            <a:solidFill>
              <a:srgbClr val="BFB5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18167236" y="7943424"/>
              <a:ext cx="13335" cy="30480"/>
            </a:xfrm>
            <a:custGeom>
              <a:avLst/>
              <a:gdLst/>
              <a:ahLst/>
              <a:cxnLst/>
              <a:rect l="l" t="t" r="r" b="b"/>
              <a:pathLst>
                <a:path w="13334" h="30479">
                  <a:moveTo>
                    <a:pt x="5905" y="10223"/>
                  </a:moveTo>
                  <a:lnTo>
                    <a:pt x="3213" y="4178"/>
                  </a:lnTo>
                  <a:lnTo>
                    <a:pt x="1498" y="444"/>
                  </a:lnTo>
                  <a:lnTo>
                    <a:pt x="876" y="0"/>
                  </a:lnTo>
                  <a:lnTo>
                    <a:pt x="0" y="25"/>
                  </a:lnTo>
                  <a:lnTo>
                    <a:pt x="1003" y="3390"/>
                  </a:lnTo>
                  <a:lnTo>
                    <a:pt x="3213" y="6159"/>
                  </a:lnTo>
                  <a:lnTo>
                    <a:pt x="4457" y="9410"/>
                  </a:lnTo>
                  <a:lnTo>
                    <a:pt x="5905" y="10223"/>
                  </a:lnTo>
                  <a:close/>
                </a:path>
                <a:path w="13334" h="30479">
                  <a:moveTo>
                    <a:pt x="13309" y="28079"/>
                  </a:moveTo>
                  <a:lnTo>
                    <a:pt x="12407" y="27330"/>
                  </a:lnTo>
                  <a:lnTo>
                    <a:pt x="12636" y="28244"/>
                  </a:lnTo>
                  <a:lnTo>
                    <a:pt x="12192" y="29324"/>
                  </a:lnTo>
                  <a:lnTo>
                    <a:pt x="13093" y="30060"/>
                  </a:lnTo>
                  <a:lnTo>
                    <a:pt x="12877" y="29159"/>
                  </a:lnTo>
                  <a:lnTo>
                    <a:pt x="13309" y="28079"/>
                  </a:lnTo>
                  <a:close/>
                </a:path>
              </a:pathLst>
            </a:custGeom>
            <a:solidFill>
              <a:srgbClr val="C2B8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17913486" y="79455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59" y="0"/>
                  </a:moveTo>
                  <a:lnTo>
                    <a:pt x="502" y="0"/>
                  </a:lnTo>
                  <a:lnTo>
                    <a:pt x="345" y="10"/>
                  </a:lnTo>
                  <a:lnTo>
                    <a:pt x="198" y="251"/>
                  </a:lnTo>
                  <a:lnTo>
                    <a:pt x="0" y="429"/>
                  </a:lnTo>
                  <a:lnTo>
                    <a:pt x="188" y="607"/>
                  </a:lnTo>
                  <a:lnTo>
                    <a:pt x="324" y="837"/>
                  </a:lnTo>
                  <a:lnTo>
                    <a:pt x="481" y="858"/>
                  </a:lnTo>
                  <a:lnTo>
                    <a:pt x="816" y="910"/>
                  </a:lnTo>
                  <a:lnTo>
                    <a:pt x="1036" y="670"/>
                  </a:lnTo>
                  <a:lnTo>
                    <a:pt x="963" y="356"/>
                  </a:lnTo>
                  <a:lnTo>
                    <a:pt x="931" y="198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C1B8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18180284" y="797436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565" y="0"/>
                  </a:moveTo>
                  <a:lnTo>
                    <a:pt x="104" y="31"/>
                  </a:lnTo>
                  <a:lnTo>
                    <a:pt x="219" y="659"/>
                  </a:lnTo>
                  <a:lnTo>
                    <a:pt x="0" y="1403"/>
                  </a:lnTo>
                  <a:lnTo>
                    <a:pt x="712" y="1842"/>
                  </a:lnTo>
                  <a:lnTo>
                    <a:pt x="680" y="1225"/>
                  </a:lnTo>
                  <a:lnTo>
                    <a:pt x="1057" y="575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C2B8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17905779" y="7905361"/>
              <a:ext cx="281940" cy="65405"/>
            </a:xfrm>
            <a:custGeom>
              <a:avLst/>
              <a:gdLst/>
              <a:ahLst/>
              <a:cxnLst/>
              <a:rect l="l" t="t" r="r" b="b"/>
              <a:pathLst>
                <a:path w="281940" h="65404">
                  <a:moveTo>
                    <a:pt x="214244" y="0"/>
                  </a:moveTo>
                  <a:lnTo>
                    <a:pt x="211417" y="1455"/>
                  </a:lnTo>
                  <a:lnTo>
                    <a:pt x="205407" y="670"/>
                  </a:lnTo>
                  <a:lnTo>
                    <a:pt x="201281" y="3329"/>
                  </a:lnTo>
                  <a:lnTo>
                    <a:pt x="192611" y="4052"/>
                  </a:lnTo>
                  <a:lnTo>
                    <a:pt x="189167" y="4764"/>
                  </a:lnTo>
                  <a:lnTo>
                    <a:pt x="183648" y="7109"/>
                  </a:lnTo>
                  <a:lnTo>
                    <a:pt x="181502" y="6722"/>
                  </a:lnTo>
                  <a:lnTo>
                    <a:pt x="178025" y="6607"/>
                  </a:lnTo>
                  <a:lnTo>
                    <a:pt x="176706" y="6910"/>
                  </a:lnTo>
                  <a:lnTo>
                    <a:pt x="175094" y="8931"/>
                  </a:lnTo>
                  <a:lnTo>
                    <a:pt x="168131" y="10146"/>
                  </a:lnTo>
                  <a:lnTo>
                    <a:pt x="164141" y="10491"/>
                  </a:lnTo>
                  <a:lnTo>
                    <a:pt x="162906" y="11109"/>
                  </a:lnTo>
                  <a:lnTo>
                    <a:pt x="160906" y="14146"/>
                  </a:lnTo>
                  <a:lnTo>
                    <a:pt x="154288" y="15549"/>
                  </a:lnTo>
                  <a:lnTo>
                    <a:pt x="151409" y="16753"/>
                  </a:lnTo>
                  <a:lnTo>
                    <a:pt x="146634" y="18334"/>
                  </a:lnTo>
                  <a:lnTo>
                    <a:pt x="144424" y="18125"/>
                  </a:lnTo>
                  <a:lnTo>
                    <a:pt x="143042" y="19957"/>
                  </a:lnTo>
                  <a:lnTo>
                    <a:pt x="142393" y="19894"/>
                  </a:lnTo>
                  <a:lnTo>
                    <a:pt x="139922" y="18606"/>
                  </a:lnTo>
                  <a:lnTo>
                    <a:pt x="137671" y="19214"/>
                  </a:lnTo>
                  <a:lnTo>
                    <a:pt x="133671" y="21967"/>
                  </a:lnTo>
                  <a:lnTo>
                    <a:pt x="125326" y="21884"/>
                  </a:lnTo>
                  <a:lnTo>
                    <a:pt x="116520" y="25988"/>
                  </a:lnTo>
                  <a:lnTo>
                    <a:pt x="114980" y="27224"/>
                  </a:lnTo>
                  <a:lnTo>
                    <a:pt x="111776" y="26952"/>
                  </a:lnTo>
                  <a:lnTo>
                    <a:pt x="107504" y="25800"/>
                  </a:lnTo>
                  <a:lnTo>
                    <a:pt x="105839" y="26397"/>
                  </a:lnTo>
                  <a:lnTo>
                    <a:pt x="101724" y="30187"/>
                  </a:lnTo>
                  <a:lnTo>
                    <a:pt x="99096" y="29444"/>
                  </a:lnTo>
                  <a:lnTo>
                    <a:pt x="98353" y="29978"/>
                  </a:lnTo>
                  <a:lnTo>
                    <a:pt x="93965" y="31307"/>
                  </a:lnTo>
                  <a:lnTo>
                    <a:pt x="90594" y="31025"/>
                  </a:lnTo>
                  <a:lnTo>
                    <a:pt x="89107" y="31088"/>
                  </a:lnTo>
                  <a:lnTo>
                    <a:pt x="84531" y="34281"/>
                  </a:lnTo>
                  <a:lnTo>
                    <a:pt x="81034" y="34428"/>
                  </a:lnTo>
                  <a:lnTo>
                    <a:pt x="75767" y="32260"/>
                  </a:lnTo>
                  <a:lnTo>
                    <a:pt x="68500" y="34271"/>
                  </a:lnTo>
                  <a:lnTo>
                    <a:pt x="64636" y="36742"/>
                  </a:lnTo>
                  <a:lnTo>
                    <a:pt x="59464" y="35129"/>
                  </a:lnTo>
                  <a:lnTo>
                    <a:pt x="53841" y="32543"/>
                  </a:lnTo>
                  <a:lnTo>
                    <a:pt x="51024" y="34648"/>
                  </a:lnTo>
                  <a:lnTo>
                    <a:pt x="45317" y="33171"/>
                  </a:lnTo>
                  <a:lnTo>
                    <a:pt x="39632" y="35412"/>
                  </a:lnTo>
                  <a:lnTo>
                    <a:pt x="31119" y="32040"/>
                  </a:lnTo>
                  <a:lnTo>
                    <a:pt x="27821" y="31737"/>
                  </a:lnTo>
                  <a:lnTo>
                    <a:pt x="25161" y="29779"/>
                  </a:lnTo>
                  <a:lnTo>
                    <a:pt x="23046" y="31077"/>
                  </a:lnTo>
                  <a:lnTo>
                    <a:pt x="21203" y="29643"/>
                  </a:lnTo>
                  <a:lnTo>
                    <a:pt x="14627" y="27653"/>
                  </a:lnTo>
                  <a:lnTo>
                    <a:pt x="9800" y="26386"/>
                  </a:lnTo>
                  <a:lnTo>
                    <a:pt x="4083" y="21967"/>
                  </a:lnTo>
                  <a:lnTo>
                    <a:pt x="2010" y="21653"/>
                  </a:lnTo>
                  <a:lnTo>
                    <a:pt x="10" y="21140"/>
                  </a:lnTo>
                  <a:lnTo>
                    <a:pt x="0" y="22837"/>
                  </a:lnTo>
                  <a:lnTo>
                    <a:pt x="1382" y="23905"/>
                  </a:lnTo>
                  <a:lnTo>
                    <a:pt x="5277" y="24784"/>
                  </a:lnTo>
                  <a:lnTo>
                    <a:pt x="7120" y="27014"/>
                  </a:lnTo>
                  <a:lnTo>
                    <a:pt x="18690" y="30658"/>
                  </a:lnTo>
                  <a:lnTo>
                    <a:pt x="23549" y="32836"/>
                  </a:lnTo>
                  <a:lnTo>
                    <a:pt x="27747" y="32187"/>
                  </a:lnTo>
                  <a:lnTo>
                    <a:pt x="29077" y="35119"/>
                  </a:lnTo>
                  <a:lnTo>
                    <a:pt x="30637" y="34082"/>
                  </a:lnTo>
                  <a:lnTo>
                    <a:pt x="33800" y="37234"/>
                  </a:lnTo>
                  <a:lnTo>
                    <a:pt x="36679" y="37014"/>
                  </a:lnTo>
                  <a:lnTo>
                    <a:pt x="40752" y="36375"/>
                  </a:lnTo>
                  <a:lnTo>
                    <a:pt x="41684" y="37203"/>
                  </a:lnTo>
                  <a:lnTo>
                    <a:pt x="46009" y="37087"/>
                  </a:lnTo>
                  <a:lnTo>
                    <a:pt x="49296" y="37810"/>
                  </a:lnTo>
                  <a:lnTo>
                    <a:pt x="53076" y="36899"/>
                  </a:lnTo>
                  <a:lnTo>
                    <a:pt x="58040" y="39653"/>
                  </a:lnTo>
                  <a:lnTo>
                    <a:pt x="63265" y="37234"/>
                  </a:lnTo>
                  <a:lnTo>
                    <a:pt x="70636" y="38689"/>
                  </a:lnTo>
                  <a:lnTo>
                    <a:pt x="73411" y="36669"/>
                  </a:lnTo>
                  <a:lnTo>
                    <a:pt x="79379" y="37140"/>
                  </a:lnTo>
                  <a:lnTo>
                    <a:pt x="82416" y="35046"/>
                  </a:lnTo>
                  <a:lnTo>
                    <a:pt x="86206" y="36239"/>
                  </a:lnTo>
                  <a:lnTo>
                    <a:pt x="86929" y="36124"/>
                  </a:lnTo>
                  <a:lnTo>
                    <a:pt x="89431" y="34156"/>
                  </a:lnTo>
                  <a:lnTo>
                    <a:pt x="92070" y="34239"/>
                  </a:lnTo>
                  <a:lnTo>
                    <a:pt x="96740" y="32972"/>
                  </a:lnTo>
                  <a:lnTo>
                    <a:pt x="98855" y="32711"/>
                  </a:lnTo>
                  <a:lnTo>
                    <a:pt x="102698" y="33171"/>
                  </a:lnTo>
                  <a:lnTo>
                    <a:pt x="105892" y="32114"/>
                  </a:lnTo>
                  <a:lnTo>
                    <a:pt x="119786" y="28711"/>
                  </a:lnTo>
                  <a:lnTo>
                    <a:pt x="121713" y="27381"/>
                  </a:lnTo>
                  <a:lnTo>
                    <a:pt x="124697" y="26156"/>
                  </a:lnTo>
                  <a:lnTo>
                    <a:pt x="125545" y="25318"/>
                  </a:lnTo>
                  <a:lnTo>
                    <a:pt x="126917" y="26376"/>
                  </a:lnTo>
                  <a:lnTo>
                    <a:pt x="127545" y="26355"/>
                  </a:lnTo>
                  <a:lnTo>
                    <a:pt x="129168" y="24836"/>
                  </a:lnTo>
                  <a:lnTo>
                    <a:pt x="132582" y="25119"/>
                  </a:lnTo>
                  <a:lnTo>
                    <a:pt x="136812" y="25213"/>
                  </a:lnTo>
                  <a:lnTo>
                    <a:pt x="145367" y="20742"/>
                  </a:lnTo>
                  <a:lnTo>
                    <a:pt x="147848" y="20774"/>
                  </a:lnTo>
                  <a:lnTo>
                    <a:pt x="149419" y="20030"/>
                  </a:lnTo>
                  <a:lnTo>
                    <a:pt x="153199" y="19580"/>
                  </a:lnTo>
                  <a:lnTo>
                    <a:pt x="155199" y="17894"/>
                  </a:lnTo>
                  <a:lnTo>
                    <a:pt x="158644" y="18575"/>
                  </a:lnTo>
                  <a:lnTo>
                    <a:pt x="159366" y="17790"/>
                  </a:lnTo>
                  <a:lnTo>
                    <a:pt x="161283" y="16680"/>
                  </a:lnTo>
                  <a:lnTo>
                    <a:pt x="162351" y="15842"/>
                  </a:lnTo>
                  <a:lnTo>
                    <a:pt x="164204" y="16418"/>
                  </a:lnTo>
                  <a:lnTo>
                    <a:pt x="165628" y="13601"/>
                  </a:lnTo>
                  <a:lnTo>
                    <a:pt x="168717" y="15193"/>
                  </a:lnTo>
                  <a:lnTo>
                    <a:pt x="175334" y="11224"/>
                  </a:lnTo>
                  <a:lnTo>
                    <a:pt x="178989" y="12114"/>
                  </a:lnTo>
                  <a:lnTo>
                    <a:pt x="181387" y="8931"/>
                  </a:lnTo>
                  <a:lnTo>
                    <a:pt x="184339" y="9141"/>
                  </a:lnTo>
                  <a:lnTo>
                    <a:pt x="190015" y="8858"/>
                  </a:lnTo>
                  <a:lnTo>
                    <a:pt x="192601" y="7654"/>
                  </a:lnTo>
                  <a:lnTo>
                    <a:pt x="199030" y="6502"/>
                  </a:lnTo>
                  <a:lnTo>
                    <a:pt x="202632" y="5141"/>
                  </a:lnTo>
                  <a:lnTo>
                    <a:pt x="207344" y="4230"/>
                  </a:lnTo>
                  <a:lnTo>
                    <a:pt x="213323" y="5486"/>
                  </a:lnTo>
                  <a:lnTo>
                    <a:pt x="218925" y="3643"/>
                  </a:lnTo>
                  <a:lnTo>
                    <a:pt x="227490" y="5183"/>
                  </a:lnTo>
                  <a:lnTo>
                    <a:pt x="230453" y="4439"/>
                  </a:lnTo>
                  <a:lnTo>
                    <a:pt x="235647" y="4900"/>
                  </a:lnTo>
                  <a:lnTo>
                    <a:pt x="238076" y="5518"/>
                  </a:lnTo>
                  <a:lnTo>
                    <a:pt x="242432" y="8418"/>
                  </a:lnTo>
                  <a:lnTo>
                    <a:pt x="245448" y="8146"/>
                  </a:lnTo>
                  <a:lnTo>
                    <a:pt x="253929" y="12921"/>
                  </a:lnTo>
                  <a:lnTo>
                    <a:pt x="260295" y="15842"/>
                  </a:lnTo>
                  <a:lnTo>
                    <a:pt x="264337" y="25287"/>
                  </a:lnTo>
                  <a:lnTo>
                    <a:pt x="265929" y="27810"/>
                  </a:lnTo>
                  <a:lnTo>
                    <a:pt x="268096" y="34805"/>
                  </a:lnTo>
                  <a:lnTo>
                    <a:pt x="270860" y="38208"/>
                  </a:lnTo>
                  <a:lnTo>
                    <a:pt x="274316" y="45202"/>
                  </a:lnTo>
                  <a:lnTo>
                    <a:pt x="274797" y="48522"/>
                  </a:lnTo>
                  <a:lnTo>
                    <a:pt x="275656" y="52270"/>
                  </a:lnTo>
                  <a:lnTo>
                    <a:pt x="276787" y="56197"/>
                  </a:lnTo>
                  <a:lnTo>
                    <a:pt x="278839" y="59830"/>
                  </a:lnTo>
                  <a:lnTo>
                    <a:pt x="279405" y="65045"/>
                  </a:lnTo>
                  <a:lnTo>
                    <a:pt x="279939" y="65380"/>
                  </a:lnTo>
                  <a:lnTo>
                    <a:pt x="281394" y="64029"/>
                  </a:lnTo>
                  <a:lnTo>
                    <a:pt x="280598" y="62406"/>
                  </a:lnTo>
                  <a:lnTo>
                    <a:pt x="280169" y="58825"/>
                  </a:lnTo>
                  <a:lnTo>
                    <a:pt x="279038" y="57024"/>
                  </a:lnTo>
                  <a:lnTo>
                    <a:pt x="276871" y="45548"/>
                  </a:lnTo>
                  <a:lnTo>
                    <a:pt x="275164" y="39559"/>
                  </a:lnTo>
                  <a:lnTo>
                    <a:pt x="271729" y="35443"/>
                  </a:lnTo>
                  <a:lnTo>
                    <a:pt x="270808" y="30920"/>
                  </a:lnTo>
                  <a:lnTo>
                    <a:pt x="267353" y="22889"/>
                  </a:lnTo>
                  <a:lnTo>
                    <a:pt x="265332" y="19224"/>
                  </a:lnTo>
                  <a:lnTo>
                    <a:pt x="261719" y="16732"/>
                  </a:lnTo>
                  <a:lnTo>
                    <a:pt x="256945" y="13057"/>
                  </a:lnTo>
                  <a:lnTo>
                    <a:pt x="252557" y="8554"/>
                  </a:lnTo>
                  <a:lnTo>
                    <a:pt x="242202" y="5057"/>
                  </a:lnTo>
                  <a:lnTo>
                    <a:pt x="238264" y="1162"/>
                  </a:lnTo>
                  <a:lnTo>
                    <a:pt x="229773" y="2073"/>
                  </a:lnTo>
                  <a:lnTo>
                    <a:pt x="226610" y="628"/>
                  </a:lnTo>
                  <a:lnTo>
                    <a:pt x="221741" y="1895"/>
                  </a:lnTo>
                  <a:lnTo>
                    <a:pt x="216213" y="293"/>
                  </a:lnTo>
                  <a:lnTo>
                    <a:pt x="214244" y="0"/>
                  </a:lnTo>
                  <a:close/>
                </a:path>
              </a:pathLst>
            </a:custGeom>
            <a:solidFill>
              <a:srgbClr val="CFC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17910763" y="7899613"/>
              <a:ext cx="286385" cy="130175"/>
            </a:xfrm>
            <a:custGeom>
              <a:avLst/>
              <a:gdLst/>
              <a:ahLst/>
              <a:cxnLst/>
              <a:rect l="l" t="t" r="r" b="b"/>
              <a:pathLst>
                <a:path w="286384" h="130175">
                  <a:moveTo>
                    <a:pt x="206726" y="0"/>
                  </a:moveTo>
                  <a:lnTo>
                    <a:pt x="206318" y="20"/>
                  </a:lnTo>
                  <a:lnTo>
                    <a:pt x="204370" y="1947"/>
                  </a:lnTo>
                  <a:lnTo>
                    <a:pt x="202234" y="1162"/>
                  </a:lnTo>
                  <a:lnTo>
                    <a:pt x="199763" y="1183"/>
                  </a:lnTo>
                  <a:lnTo>
                    <a:pt x="199229" y="973"/>
                  </a:lnTo>
                  <a:lnTo>
                    <a:pt x="195344" y="2952"/>
                  </a:lnTo>
                  <a:lnTo>
                    <a:pt x="191439" y="3120"/>
                  </a:lnTo>
                  <a:lnTo>
                    <a:pt x="182507" y="5183"/>
                  </a:lnTo>
                  <a:lnTo>
                    <a:pt x="177533" y="7549"/>
                  </a:lnTo>
                  <a:lnTo>
                    <a:pt x="170382" y="7402"/>
                  </a:lnTo>
                  <a:lnTo>
                    <a:pt x="166508" y="9842"/>
                  </a:lnTo>
                  <a:lnTo>
                    <a:pt x="165167" y="10093"/>
                  </a:lnTo>
                  <a:lnTo>
                    <a:pt x="160843" y="10198"/>
                  </a:lnTo>
                  <a:lnTo>
                    <a:pt x="158351" y="11517"/>
                  </a:lnTo>
                  <a:lnTo>
                    <a:pt x="151827" y="14167"/>
                  </a:lnTo>
                  <a:lnTo>
                    <a:pt x="147660" y="15266"/>
                  </a:lnTo>
                  <a:lnTo>
                    <a:pt x="143252" y="17287"/>
                  </a:lnTo>
                  <a:lnTo>
                    <a:pt x="141692" y="17004"/>
                  </a:lnTo>
                  <a:lnTo>
                    <a:pt x="141074" y="16732"/>
                  </a:lnTo>
                  <a:lnTo>
                    <a:pt x="138278" y="19549"/>
                  </a:lnTo>
                  <a:lnTo>
                    <a:pt x="134393" y="18732"/>
                  </a:lnTo>
                  <a:lnTo>
                    <a:pt x="129723" y="22219"/>
                  </a:lnTo>
                  <a:lnTo>
                    <a:pt x="127472" y="22795"/>
                  </a:lnTo>
                  <a:lnTo>
                    <a:pt x="123242" y="21454"/>
                  </a:lnTo>
                  <a:lnTo>
                    <a:pt x="110122" y="25967"/>
                  </a:lnTo>
                  <a:lnTo>
                    <a:pt x="102970" y="27486"/>
                  </a:lnTo>
                  <a:lnTo>
                    <a:pt x="100667" y="27391"/>
                  </a:lnTo>
                  <a:lnTo>
                    <a:pt x="96154" y="27800"/>
                  </a:lnTo>
                  <a:lnTo>
                    <a:pt x="95148" y="29444"/>
                  </a:lnTo>
                  <a:lnTo>
                    <a:pt x="94583" y="29737"/>
                  </a:lnTo>
                  <a:lnTo>
                    <a:pt x="92028" y="29025"/>
                  </a:lnTo>
                  <a:lnTo>
                    <a:pt x="90573" y="30114"/>
                  </a:lnTo>
                  <a:lnTo>
                    <a:pt x="86060" y="32260"/>
                  </a:lnTo>
                  <a:lnTo>
                    <a:pt x="83034" y="33255"/>
                  </a:lnTo>
                  <a:lnTo>
                    <a:pt x="79316" y="32156"/>
                  </a:lnTo>
                  <a:lnTo>
                    <a:pt x="78845" y="32177"/>
                  </a:lnTo>
                  <a:lnTo>
                    <a:pt x="76280" y="34187"/>
                  </a:lnTo>
                  <a:lnTo>
                    <a:pt x="66626" y="34072"/>
                  </a:lnTo>
                  <a:lnTo>
                    <a:pt x="62134" y="34564"/>
                  </a:lnTo>
                  <a:lnTo>
                    <a:pt x="54197" y="33998"/>
                  </a:lnTo>
                  <a:lnTo>
                    <a:pt x="50752" y="34334"/>
                  </a:lnTo>
                  <a:lnTo>
                    <a:pt x="46888" y="33988"/>
                  </a:lnTo>
                  <a:lnTo>
                    <a:pt x="43527" y="36815"/>
                  </a:lnTo>
                  <a:lnTo>
                    <a:pt x="39998" y="34051"/>
                  </a:lnTo>
                  <a:lnTo>
                    <a:pt x="32857" y="34250"/>
                  </a:lnTo>
                  <a:lnTo>
                    <a:pt x="24669" y="33475"/>
                  </a:lnTo>
                  <a:lnTo>
                    <a:pt x="24124" y="32993"/>
                  </a:lnTo>
                  <a:lnTo>
                    <a:pt x="22124" y="32815"/>
                  </a:lnTo>
                  <a:lnTo>
                    <a:pt x="21507" y="33150"/>
                  </a:lnTo>
                  <a:lnTo>
                    <a:pt x="20554" y="32061"/>
                  </a:lnTo>
                  <a:lnTo>
                    <a:pt x="19413" y="31684"/>
                  </a:lnTo>
                  <a:lnTo>
                    <a:pt x="12586" y="30752"/>
                  </a:lnTo>
                  <a:lnTo>
                    <a:pt x="7392" y="29486"/>
                  </a:lnTo>
                  <a:lnTo>
                    <a:pt x="1193" y="24836"/>
                  </a:lnTo>
                  <a:lnTo>
                    <a:pt x="0" y="25109"/>
                  </a:lnTo>
                  <a:lnTo>
                    <a:pt x="460" y="27800"/>
                  </a:lnTo>
                  <a:lnTo>
                    <a:pt x="2952" y="28208"/>
                  </a:lnTo>
                  <a:lnTo>
                    <a:pt x="5821" y="29695"/>
                  </a:lnTo>
                  <a:lnTo>
                    <a:pt x="6931" y="29999"/>
                  </a:lnTo>
                  <a:lnTo>
                    <a:pt x="10324" y="32449"/>
                  </a:lnTo>
                  <a:lnTo>
                    <a:pt x="13423" y="31946"/>
                  </a:lnTo>
                  <a:lnTo>
                    <a:pt x="18439" y="33925"/>
                  </a:lnTo>
                  <a:lnTo>
                    <a:pt x="21004" y="33904"/>
                  </a:lnTo>
                  <a:lnTo>
                    <a:pt x="25496" y="36333"/>
                  </a:lnTo>
                  <a:lnTo>
                    <a:pt x="28260" y="35988"/>
                  </a:lnTo>
                  <a:lnTo>
                    <a:pt x="36742" y="36564"/>
                  </a:lnTo>
                  <a:lnTo>
                    <a:pt x="41789" y="37977"/>
                  </a:lnTo>
                  <a:lnTo>
                    <a:pt x="44239" y="37747"/>
                  </a:lnTo>
                  <a:lnTo>
                    <a:pt x="48951" y="36354"/>
                  </a:lnTo>
                  <a:lnTo>
                    <a:pt x="51590" y="36784"/>
                  </a:lnTo>
                  <a:lnTo>
                    <a:pt x="57139" y="38710"/>
                  </a:lnTo>
                  <a:lnTo>
                    <a:pt x="60176" y="38239"/>
                  </a:lnTo>
                  <a:lnTo>
                    <a:pt x="66458" y="36145"/>
                  </a:lnTo>
                  <a:lnTo>
                    <a:pt x="69809" y="36773"/>
                  </a:lnTo>
                  <a:lnTo>
                    <a:pt x="76343" y="36585"/>
                  </a:lnTo>
                  <a:lnTo>
                    <a:pt x="79400" y="36993"/>
                  </a:lnTo>
                  <a:lnTo>
                    <a:pt x="86018" y="34428"/>
                  </a:lnTo>
                  <a:lnTo>
                    <a:pt x="89693" y="33412"/>
                  </a:lnTo>
                  <a:lnTo>
                    <a:pt x="95295" y="32951"/>
                  </a:lnTo>
                  <a:lnTo>
                    <a:pt x="96939" y="32355"/>
                  </a:lnTo>
                  <a:lnTo>
                    <a:pt x="100007" y="29213"/>
                  </a:lnTo>
                  <a:lnTo>
                    <a:pt x="102049" y="28606"/>
                  </a:lnTo>
                  <a:lnTo>
                    <a:pt x="106258" y="30166"/>
                  </a:lnTo>
                  <a:lnTo>
                    <a:pt x="113399" y="27444"/>
                  </a:lnTo>
                  <a:lnTo>
                    <a:pt x="119964" y="26166"/>
                  </a:lnTo>
                  <a:lnTo>
                    <a:pt x="123252" y="25810"/>
                  </a:lnTo>
                  <a:lnTo>
                    <a:pt x="124111" y="25978"/>
                  </a:lnTo>
                  <a:lnTo>
                    <a:pt x="125053" y="25067"/>
                  </a:lnTo>
                  <a:lnTo>
                    <a:pt x="125472" y="24899"/>
                  </a:lnTo>
                  <a:lnTo>
                    <a:pt x="129629" y="26438"/>
                  </a:lnTo>
                  <a:lnTo>
                    <a:pt x="132079" y="23067"/>
                  </a:lnTo>
                  <a:lnTo>
                    <a:pt x="136173" y="21716"/>
                  </a:lnTo>
                  <a:lnTo>
                    <a:pt x="136833" y="21350"/>
                  </a:lnTo>
                  <a:lnTo>
                    <a:pt x="140445" y="22512"/>
                  </a:lnTo>
                  <a:lnTo>
                    <a:pt x="142749" y="21695"/>
                  </a:lnTo>
                  <a:lnTo>
                    <a:pt x="145168" y="19611"/>
                  </a:lnTo>
                  <a:lnTo>
                    <a:pt x="145597" y="18847"/>
                  </a:lnTo>
                  <a:lnTo>
                    <a:pt x="151566" y="18627"/>
                  </a:lnTo>
                  <a:lnTo>
                    <a:pt x="155670" y="14743"/>
                  </a:lnTo>
                  <a:lnTo>
                    <a:pt x="162204" y="12921"/>
                  </a:lnTo>
                  <a:lnTo>
                    <a:pt x="163733" y="13067"/>
                  </a:lnTo>
                  <a:lnTo>
                    <a:pt x="167356" y="12512"/>
                  </a:lnTo>
                  <a:lnTo>
                    <a:pt x="169219" y="11507"/>
                  </a:lnTo>
                  <a:lnTo>
                    <a:pt x="174780" y="9926"/>
                  </a:lnTo>
                  <a:lnTo>
                    <a:pt x="178580" y="10114"/>
                  </a:lnTo>
                  <a:lnTo>
                    <a:pt x="190863" y="5528"/>
                  </a:lnTo>
                  <a:lnTo>
                    <a:pt x="193365" y="6554"/>
                  </a:lnTo>
                  <a:lnTo>
                    <a:pt x="195208" y="5936"/>
                  </a:lnTo>
                  <a:lnTo>
                    <a:pt x="199145" y="3277"/>
                  </a:lnTo>
                  <a:lnTo>
                    <a:pt x="201721" y="3497"/>
                  </a:lnTo>
                  <a:lnTo>
                    <a:pt x="205909" y="4586"/>
                  </a:lnTo>
                  <a:lnTo>
                    <a:pt x="207218" y="4638"/>
                  </a:lnTo>
                  <a:lnTo>
                    <a:pt x="211532" y="3214"/>
                  </a:lnTo>
                  <a:lnTo>
                    <a:pt x="219899" y="4963"/>
                  </a:lnTo>
                  <a:lnTo>
                    <a:pt x="222569" y="4492"/>
                  </a:lnTo>
                  <a:lnTo>
                    <a:pt x="227165" y="5308"/>
                  </a:lnTo>
                  <a:lnTo>
                    <a:pt x="229186" y="5319"/>
                  </a:lnTo>
                  <a:lnTo>
                    <a:pt x="232851" y="4827"/>
                  </a:lnTo>
                  <a:lnTo>
                    <a:pt x="233532" y="6533"/>
                  </a:lnTo>
                  <a:lnTo>
                    <a:pt x="240359" y="9737"/>
                  </a:lnTo>
                  <a:lnTo>
                    <a:pt x="246201" y="11800"/>
                  </a:lnTo>
                  <a:lnTo>
                    <a:pt x="252316" y="17810"/>
                  </a:lnTo>
                  <a:lnTo>
                    <a:pt x="253688" y="19727"/>
                  </a:lnTo>
                  <a:lnTo>
                    <a:pt x="256568" y="21025"/>
                  </a:lnTo>
                  <a:lnTo>
                    <a:pt x="256746" y="22480"/>
                  </a:lnTo>
                  <a:lnTo>
                    <a:pt x="257625" y="24815"/>
                  </a:lnTo>
                  <a:lnTo>
                    <a:pt x="259887" y="26051"/>
                  </a:lnTo>
                  <a:lnTo>
                    <a:pt x="263049" y="31433"/>
                  </a:lnTo>
                  <a:lnTo>
                    <a:pt x="266986" y="41935"/>
                  </a:lnTo>
                  <a:lnTo>
                    <a:pt x="269970" y="45998"/>
                  </a:lnTo>
                  <a:lnTo>
                    <a:pt x="271080" y="48731"/>
                  </a:lnTo>
                  <a:lnTo>
                    <a:pt x="270651" y="52940"/>
                  </a:lnTo>
                  <a:lnTo>
                    <a:pt x="271928" y="53139"/>
                  </a:lnTo>
                  <a:lnTo>
                    <a:pt x="273363" y="63139"/>
                  </a:lnTo>
                  <a:lnTo>
                    <a:pt x="274410" y="64542"/>
                  </a:lnTo>
                  <a:lnTo>
                    <a:pt x="275373" y="69474"/>
                  </a:lnTo>
                  <a:lnTo>
                    <a:pt x="274965" y="71128"/>
                  </a:lnTo>
                  <a:lnTo>
                    <a:pt x="275038" y="73359"/>
                  </a:lnTo>
                  <a:lnTo>
                    <a:pt x="277248" y="80081"/>
                  </a:lnTo>
                  <a:lnTo>
                    <a:pt x="277174" y="82887"/>
                  </a:lnTo>
                  <a:lnTo>
                    <a:pt x="278096" y="89787"/>
                  </a:lnTo>
                  <a:lnTo>
                    <a:pt x="277981" y="94112"/>
                  </a:lnTo>
                  <a:lnTo>
                    <a:pt x="279918" y="98991"/>
                  </a:lnTo>
                  <a:lnTo>
                    <a:pt x="280169" y="100017"/>
                  </a:lnTo>
                  <a:lnTo>
                    <a:pt x="279279" y="103358"/>
                  </a:lnTo>
                  <a:lnTo>
                    <a:pt x="280043" y="105797"/>
                  </a:lnTo>
                  <a:lnTo>
                    <a:pt x="280242" y="108740"/>
                  </a:lnTo>
                  <a:lnTo>
                    <a:pt x="281499" y="110928"/>
                  </a:lnTo>
                  <a:lnTo>
                    <a:pt x="280766" y="113504"/>
                  </a:lnTo>
                  <a:lnTo>
                    <a:pt x="283279" y="119849"/>
                  </a:lnTo>
                  <a:lnTo>
                    <a:pt x="283603" y="124163"/>
                  </a:lnTo>
                  <a:lnTo>
                    <a:pt x="284232" y="129137"/>
                  </a:lnTo>
                  <a:lnTo>
                    <a:pt x="284567" y="129734"/>
                  </a:lnTo>
                  <a:lnTo>
                    <a:pt x="285174" y="130142"/>
                  </a:lnTo>
                  <a:lnTo>
                    <a:pt x="285478" y="129891"/>
                  </a:lnTo>
                  <a:lnTo>
                    <a:pt x="285279" y="129441"/>
                  </a:lnTo>
                  <a:lnTo>
                    <a:pt x="285781" y="128760"/>
                  </a:lnTo>
                  <a:lnTo>
                    <a:pt x="285059" y="123263"/>
                  </a:lnTo>
                  <a:lnTo>
                    <a:pt x="284598" y="122237"/>
                  </a:lnTo>
                  <a:lnTo>
                    <a:pt x="284630" y="121179"/>
                  </a:lnTo>
                  <a:lnTo>
                    <a:pt x="284881" y="120111"/>
                  </a:lnTo>
                  <a:lnTo>
                    <a:pt x="284640" y="117525"/>
                  </a:lnTo>
                  <a:lnTo>
                    <a:pt x="282588" y="108310"/>
                  </a:lnTo>
                  <a:lnTo>
                    <a:pt x="282033" y="99871"/>
                  </a:lnTo>
                  <a:lnTo>
                    <a:pt x="280525" y="94646"/>
                  </a:lnTo>
                  <a:lnTo>
                    <a:pt x="279279" y="83892"/>
                  </a:lnTo>
                  <a:lnTo>
                    <a:pt x="279070" y="80165"/>
                  </a:lnTo>
                  <a:lnTo>
                    <a:pt x="278106" y="76521"/>
                  </a:lnTo>
                  <a:lnTo>
                    <a:pt x="278295" y="70311"/>
                  </a:lnTo>
                  <a:lnTo>
                    <a:pt x="277761" y="68060"/>
                  </a:lnTo>
                  <a:lnTo>
                    <a:pt x="276033" y="65861"/>
                  </a:lnTo>
                  <a:lnTo>
                    <a:pt x="276002" y="63055"/>
                  </a:lnTo>
                  <a:lnTo>
                    <a:pt x="274724" y="57296"/>
                  </a:lnTo>
                  <a:lnTo>
                    <a:pt x="274860" y="55160"/>
                  </a:lnTo>
                  <a:lnTo>
                    <a:pt x="274379" y="54417"/>
                  </a:lnTo>
                  <a:lnTo>
                    <a:pt x="273321" y="53841"/>
                  </a:lnTo>
                  <a:lnTo>
                    <a:pt x="273970" y="53129"/>
                  </a:lnTo>
                  <a:lnTo>
                    <a:pt x="274201" y="51778"/>
                  </a:lnTo>
                  <a:lnTo>
                    <a:pt x="272850" y="49003"/>
                  </a:lnTo>
                  <a:lnTo>
                    <a:pt x="272452" y="45768"/>
                  </a:lnTo>
                  <a:lnTo>
                    <a:pt x="269258" y="40072"/>
                  </a:lnTo>
                  <a:lnTo>
                    <a:pt x="268107" y="36763"/>
                  </a:lnTo>
                  <a:lnTo>
                    <a:pt x="265059" y="30250"/>
                  </a:lnTo>
                  <a:lnTo>
                    <a:pt x="263740" y="26805"/>
                  </a:lnTo>
                  <a:lnTo>
                    <a:pt x="259416" y="21842"/>
                  </a:lnTo>
                  <a:lnTo>
                    <a:pt x="257322" y="19926"/>
                  </a:lnTo>
                  <a:lnTo>
                    <a:pt x="253259" y="17004"/>
                  </a:lnTo>
                  <a:lnTo>
                    <a:pt x="250536" y="12418"/>
                  </a:lnTo>
                  <a:lnTo>
                    <a:pt x="247039" y="10261"/>
                  </a:lnTo>
                  <a:lnTo>
                    <a:pt x="243217" y="7528"/>
                  </a:lnTo>
                  <a:lnTo>
                    <a:pt x="238746" y="6544"/>
                  </a:lnTo>
                  <a:lnTo>
                    <a:pt x="235647" y="5423"/>
                  </a:lnTo>
                  <a:lnTo>
                    <a:pt x="231951" y="2806"/>
                  </a:lnTo>
                  <a:lnTo>
                    <a:pt x="228233" y="3340"/>
                  </a:lnTo>
                  <a:lnTo>
                    <a:pt x="225207" y="2010"/>
                  </a:lnTo>
                  <a:lnTo>
                    <a:pt x="219260" y="2146"/>
                  </a:lnTo>
                  <a:lnTo>
                    <a:pt x="216590" y="1151"/>
                  </a:lnTo>
                  <a:lnTo>
                    <a:pt x="211585" y="261"/>
                  </a:lnTo>
                  <a:lnTo>
                    <a:pt x="209250" y="774"/>
                  </a:lnTo>
                  <a:lnTo>
                    <a:pt x="206726" y="0"/>
                  </a:lnTo>
                  <a:close/>
                </a:path>
              </a:pathLst>
            </a:custGeom>
            <a:solidFill>
              <a:srgbClr val="D2C8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17959463" y="794723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764" y="0"/>
                  </a:moveTo>
                  <a:lnTo>
                    <a:pt x="41" y="324"/>
                  </a:lnTo>
                  <a:lnTo>
                    <a:pt x="0" y="816"/>
                  </a:lnTo>
                  <a:lnTo>
                    <a:pt x="408" y="1424"/>
                  </a:lnTo>
                  <a:lnTo>
                    <a:pt x="1130" y="1099"/>
                  </a:lnTo>
                  <a:lnTo>
                    <a:pt x="1172" y="607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C9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18021643" y="7985626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40">
                  <a:moveTo>
                    <a:pt x="977" y="1282"/>
                  </a:moveTo>
                  <a:lnTo>
                    <a:pt x="812" y="990"/>
                  </a:lnTo>
                  <a:lnTo>
                    <a:pt x="685" y="952"/>
                  </a:lnTo>
                  <a:lnTo>
                    <a:pt x="342" y="863"/>
                  </a:lnTo>
                  <a:lnTo>
                    <a:pt x="152" y="1104"/>
                  </a:lnTo>
                  <a:lnTo>
                    <a:pt x="0" y="1473"/>
                  </a:lnTo>
                  <a:lnTo>
                    <a:pt x="101" y="1600"/>
                  </a:lnTo>
                  <a:lnTo>
                    <a:pt x="203" y="1828"/>
                  </a:lnTo>
                  <a:lnTo>
                    <a:pt x="723" y="2006"/>
                  </a:lnTo>
                  <a:lnTo>
                    <a:pt x="914" y="1714"/>
                  </a:lnTo>
                  <a:lnTo>
                    <a:pt x="977" y="1282"/>
                  </a:lnTo>
                  <a:close/>
                </a:path>
                <a:path w="5715" h="2540">
                  <a:moveTo>
                    <a:pt x="5232" y="685"/>
                  </a:moveTo>
                  <a:lnTo>
                    <a:pt x="4838" y="330"/>
                  </a:lnTo>
                  <a:lnTo>
                    <a:pt x="4711" y="0"/>
                  </a:lnTo>
                  <a:lnTo>
                    <a:pt x="3835" y="533"/>
                  </a:lnTo>
                  <a:lnTo>
                    <a:pt x="4076" y="889"/>
                  </a:lnTo>
                  <a:lnTo>
                    <a:pt x="4292" y="1422"/>
                  </a:lnTo>
                  <a:lnTo>
                    <a:pt x="4838" y="1003"/>
                  </a:lnTo>
                  <a:lnTo>
                    <a:pt x="5232" y="685"/>
                  </a:lnTo>
                  <a:close/>
                </a:path>
              </a:pathLst>
            </a:custGeom>
            <a:solidFill>
              <a:srgbClr val="B2AA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18047618" y="795373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48" y="0"/>
                  </a:moveTo>
                  <a:lnTo>
                    <a:pt x="418" y="209"/>
                  </a:lnTo>
                  <a:lnTo>
                    <a:pt x="136" y="544"/>
                  </a:lnTo>
                  <a:lnTo>
                    <a:pt x="0" y="994"/>
                  </a:lnTo>
                  <a:lnTo>
                    <a:pt x="1120" y="1382"/>
                  </a:lnTo>
                  <a:lnTo>
                    <a:pt x="1413" y="1047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BFB5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17898104" y="7897047"/>
              <a:ext cx="281940" cy="40005"/>
            </a:xfrm>
            <a:custGeom>
              <a:avLst/>
              <a:gdLst/>
              <a:ahLst/>
              <a:cxnLst/>
              <a:rect l="l" t="t" r="r" b="b"/>
              <a:pathLst>
                <a:path w="281940" h="40004">
                  <a:moveTo>
                    <a:pt x="229783" y="20"/>
                  </a:moveTo>
                  <a:lnTo>
                    <a:pt x="225595" y="1047"/>
                  </a:lnTo>
                  <a:lnTo>
                    <a:pt x="220181" y="0"/>
                  </a:lnTo>
                  <a:lnTo>
                    <a:pt x="219029" y="617"/>
                  </a:lnTo>
                  <a:lnTo>
                    <a:pt x="213700" y="931"/>
                  </a:lnTo>
                  <a:lnTo>
                    <a:pt x="210757" y="251"/>
                  </a:lnTo>
                  <a:lnTo>
                    <a:pt x="209847" y="523"/>
                  </a:lnTo>
                  <a:lnTo>
                    <a:pt x="206485" y="2711"/>
                  </a:lnTo>
                  <a:lnTo>
                    <a:pt x="203732" y="3256"/>
                  </a:lnTo>
                  <a:lnTo>
                    <a:pt x="199721" y="2041"/>
                  </a:lnTo>
                  <a:lnTo>
                    <a:pt x="198507" y="2973"/>
                  </a:lnTo>
                  <a:lnTo>
                    <a:pt x="197533" y="1958"/>
                  </a:lnTo>
                  <a:lnTo>
                    <a:pt x="197355" y="4156"/>
                  </a:lnTo>
                  <a:lnTo>
                    <a:pt x="194308" y="2502"/>
                  </a:lnTo>
                  <a:lnTo>
                    <a:pt x="193899" y="1465"/>
                  </a:lnTo>
                  <a:lnTo>
                    <a:pt x="192926" y="2324"/>
                  </a:lnTo>
                  <a:lnTo>
                    <a:pt x="194172" y="4031"/>
                  </a:lnTo>
                  <a:lnTo>
                    <a:pt x="189585" y="3130"/>
                  </a:lnTo>
                  <a:lnTo>
                    <a:pt x="187355" y="5685"/>
                  </a:lnTo>
                  <a:lnTo>
                    <a:pt x="184528" y="5130"/>
                  </a:lnTo>
                  <a:lnTo>
                    <a:pt x="182120" y="8292"/>
                  </a:lnTo>
                  <a:lnTo>
                    <a:pt x="177711" y="7036"/>
                  </a:lnTo>
                  <a:lnTo>
                    <a:pt x="174738" y="9633"/>
                  </a:lnTo>
                  <a:lnTo>
                    <a:pt x="174277" y="9832"/>
                  </a:lnTo>
                  <a:lnTo>
                    <a:pt x="171984" y="8219"/>
                  </a:lnTo>
                  <a:lnTo>
                    <a:pt x="170507" y="10209"/>
                  </a:lnTo>
                  <a:lnTo>
                    <a:pt x="163502" y="11695"/>
                  </a:lnTo>
                  <a:lnTo>
                    <a:pt x="158592" y="13444"/>
                  </a:lnTo>
                  <a:lnTo>
                    <a:pt x="152194" y="16345"/>
                  </a:lnTo>
                  <a:lnTo>
                    <a:pt x="150246" y="16397"/>
                  </a:lnTo>
                  <a:lnTo>
                    <a:pt x="144707" y="17926"/>
                  </a:lnTo>
                  <a:lnTo>
                    <a:pt x="140875" y="18795"/>
                  </a:lnTo>
                  <a:lnTo>
                    <a:pt x="136833" y="21109"/>
                  </a:lnTo>
                  <a:lnTo>
                    <a:pt x="131022" y="19915"/>
                  </a:lnTo>
                  <a:lnTo>
                    <a:pt x="126247" y="22617"/>
                  </a:lnTo>
                  <a:lnTo>
                    <a:pt x="118519" y="24554"/>
                  </a:lnTo>
                  <a:lnTo>
                    <a:pt x="115996" y="25706"/>
                  </a:lnTo>
                  <a:lnTo>
                    <a:pt x="112719" y="26041"/>
                  </a:lnTo>
                  <a:lnTo>
                    <a:pt x="110729" y="24198"/>
                  </a:lnTo>
                  <a:lnTo>
                    <a:pt x="109441" y="26271"/>
                  </a:lnTo>
                  <a:lnTo>
                    <a:pt x="107473" y="27768"/>
                  </a:lnTo>
                  <a:lnTo>
                    <a:pt x="103117" y="27685"/>
                  </a:lnTo>
                  <a:lnTo>
                    <a:pt x="100918" y="29224"/>
                  </a:lnTo>
                  <a:lnTo>
                    <a:pt x="95672" y="29517"/>
                  </a:lnTo>
                  <a:lnTo>
                    <a:pt x="93128" y="31213"/>
                  </a:lnTo>
                  <a:lnTo>
                    <a:pt x="87547" y="31035"/>
                  </a:lnTo>
                  <a:lnTo>
                    <a:pt x="84709" y="32281"/>
                  </a:lnTo>
                  <a:lnTo>
                    <a:pt x="80678" y="31475"/>
                  </a:lnTo>
                  <a:lnTo>
                    <a:pt x="79484" y="32166"/>
                  </a:lnTo>
                  <a:lnTo>
                    <a:pt x="77432" y="32752"/>
                  </a:lnTo>
                  <a:lnTo>
                    <a:pt x="76311" y="33548"/>
                  </a:lnTo>
                  <a:lnTo>
                    <a:pt x="72050" y="31999"/>
                  </a:lnTo>
                  <a:lnTo>
                    <a:pt x="68709" y="34323"/>
                  </a:lnTo>
                  <a:lnTo>
                    <a:pt x="61736" y="33318"/>
                  </a:lnTo>
                  <a:lnTo>
                    <a:pt x="58092" y="34250"/>
                  </a:lnTo>
                  <a:lnTo>
                    <a:pt x="51872" y="33925"/>
                  </a:lnTo>
                  <a:lnTo>
                    <a:pt x="45537" y="33873"/>
                  </a:lnTo>
                  <a:lnTo>
                    <a:pt x="44773" y="33548"/>
                  </a:lnTo>
                  <a:lnTo>
                    <a:pt x="43359" y="31517"/>
                  </a:lnTo>
                  <a:lnTo>
                    <a:pt x="42637" y="31067"/>
                  </a:lnTo>
                  <a:lnTo>
                    <a:pt x="40637" y="33077"/>
                  </a:lnTo>
                  <a:lnTo>
                    <a:pt x="39716" y="32993"/>
                  </a:lnTo>
                  <a:lnTo>
                    <a:pt x="36271" y="30103"/>
                  </a:lnTo>
                  <a:lnTo>
                    <a:pt x="33601" y="31307"/>
                  </a:lnTo>
                  <a:lnTo>
                    <a:pt x="32208" y="31297"/>
                  </a:lnTo>
                  <a:lnTo>
                    <a:pt x="30051" y="28815"/>
                  </a:lnTo>
                  <a:lnTo>
                    <a:pt x="28512" y="28239"/>
                  </a:lnTo>
                  <a:lnTo>
                    <a:pt x="22952" y="28103"/>
                  </a:lnTo>
                  <a:lnTo>
                    <a:pt x="14010" y="23727"/>
                  </a:lnTo>
                  <a:lnTo>
                    <a:pt x="11099" y="21967"/>
                  </a:lnTo>
                  <a:lnTo>
                    <a:pt x="5549" y="20596"/>
                  </a:lnTo>
                  <a:lnTo>
                    <a:pt x="3486" y="19360"/>
                  </a:lnTo>
                  <a:lnTo>
                    <a:pt x="1947" y="15884"/>
                  </a:lnTo>
                  <a:lnTo>
                    <a:pt x="1068" y="14941"/>
                  </a:lnTo>
                  <a:lnTo>
                    <a:pt x="0" y="14292"/>
                  </a:lnTo>
                  <a:lnTo>
                    <a:pt x="1099" y="18606"/>
                  </a:lnTo>
                  <a:lnTo>
                    <a:pt x="5224" y="21894"/>
                  </a:lnTo>
                  <a:lnTo>
                    <a:pt x="12229" y="23779"/>
                  </a:lnTo>
                  <a:lnTo>
                    <a:pt x="18638" y="28145"/>
                  </a:lnTo>
                  <a:lnTo>
                    <a:pt x="25412" y="31014"/>
                  </a:lnTo>
                  <a:lnTo>
                    <a:pt x="30020" y="31213"/>
                  </a:lnTo>
                  <a:lnTo>
                    <a:pt x="33967" y="33402"/>
                  </a:lnTo>
                  <a:lnTo>
                    <a:pt x="39161" y="35988"/>
                  </a:lnTo>
                  <a:lnTo>
                    <a:pt x="58165" y="36909"/>
                  </a:lnTo>
                  <a:lnTo>
                    <a:pt x="65861" y="35349"/>
                  </a:lnTo>
                  <a:lnTo>
                    <a:pt x="75976" y="36585"/>
                  </a:lnTo>
                  <a:lnTo>
                    <a:pt x="78395" y="36302"/>
                  </a:lnTo>
                  <a:lnTo>
                    <a:pt x="81746" y="35087"/>
                  </a:lnTo>
                  <a:lnTo>
                    <a:pt x="87149" y="35988"/>
                  </a:lnTo>
                  <a:lnTo>
                    <a:pt x="91662" y="33925"/>
                  </a:lnTo>
                  <a:lnTo>
                    <a:pt x="101557" y="32784"/>
                  </a:lnTo>
                  <a:lnTo>
                    <a:pt x="106467" y="30889"/>
                  </a:lnTo>
                  <a:lnTo>
                    <a:pt x="113828" y="29266"/>
                  </a:lnTo>
                  <a:lnTo>
                    <a:pt x="116279" y="29747"/>
                  </a:lnTo>
                  <a:lnTo>
                    <a:pt x="123032" y="27203"/>
                  </a:lnTo>
                  <a:lnTo>
                    <a:pt x="127702" y="26156"/>
                  </a:lnTo>
                  <a:lnTo>
                    <a:pt x="132980" y="23873"/>
                  </a:lnTo>
                  <a:lnTo>
                    <a:pt x="137734" y="23831"/>
                  </a:lnTo>
                  <a:lnTo>
                    <a:pt x="140781" y="24219"/>
                  </a:lnTo>
                  <a:lnTo>
                    <a:pt x="144016" y="22009"/>
                  </a:lnTo>
                  <a:lnTo>
                    <a:pt x="150749" y="20826"/>
                  </a:lnTo>
                  <a:lnTo>
                    <a:pt x="154749" y="17884"/>
                  </a:lnTo>
                  <a:lnTo>
                    <a:pt x="157147" y="18282"/>
                  </a:lnTo>
                  <a:lnTo>
                    <a:pt x="159597" y="17591"/>
                  </a:lnTo>
                  <a:lnTo>
                    <a:pt x="160141" y="17706"/>
                  </a:lnTo>
                  <a:lnTo>
                    <a:pt x="163544" y="15601"/>
                  </a:lnTo>
                  <a:lnTo>
                    <a:pt x="167335" y="15863"/>
                  </a:lnTo>
                  <a:lnTo>
                    <a:pt x="172204" y="12753"/>
                  </a:lnTo>
                  <a:lnTo>
                    <a:pt x="179607" y="11853"/>
                  </a:lnTo>
                  <a:lnTo>
                    <a:pt x="185701" y="8135"/>
                  </a:lnTo>
                  <a:lnTo>
                    <a:pt x="186748" y="7727"/>
                  </a:lnTo>
                  <a:lnTo>
                    <a:pt x="189303" y="9004"/>
                  </a:lnTo>
                  <a:lnTo>
                    <a:pt x="190580" y="8795"/>
                  </a:lnTo>
                  <a:lnTo>
                    <a:pt x="195418" y="6345"/>
                  </a:lnTo>
                  <a:lnTo>
                    <a:pt x="199313" y="5423"/>
                  </a:lnTo>
                  <a:lnTo>
                    <a:pt x="205847" y="5277"/>
                  </a:lnTo>
                  <a:lnTo>
                    <a:pt x="208192" y="4764"/>
                  </a:lnTo>
                  <a:lnTo>
                    <a:pt x="212087" y="2586"/>
                  </a:lnTo>
                  <a:lnTo>
                    <a:pt x="213951" y="3759"/>
                  </a:lnTo>
                  <a:lnTo>
                    <a:pt x="216674" y="3361"/>
                  </a:lnTo>
                  <a:lnTo>
                    <a:pt x="217564" y="3507"/>
                  </a:lnTo>
                  <a:lnTo>
                    <a:pt x="219406" y="2293"/>
                  </a:lnTo>
                  <a:lnTo>
                    <a:pt x="228830" y="2596"/>
                  </a:lnTo>
                  <a:lnTo>
                    <a:pt x="232589" y="4261"/>
                  </a:lnTo>
                  <a:lnTo>
                    <a:pt x="236453" y="3706"/>
                  </a:lnTo>
                  <a:lnTo>
                    <a:pt x="239929" y="4963"/>
                  </a:lnTo>
                  <a:lnTo>
                    <a:pt x="244118" y="5350"/>
                  </a:lnTo>
                  <a:lnTo>
                    <a:pt x="244788" y="5256"/>
                  </a:lnTo>
                  <a:lnTo>
                    <a:pt x="248411" y="7905"/>
                  </a:lnTo>
                  <a:lnTo>
                    <a:pt x="252222" y="8439"/>
                  </a:lnTo>
                  <a:lnTo>
                    <a:pt x="259332" y="11381"/>
                  </a:lnTo>
                  <a:lnTo>
                    <a:pt x="262128" y="14229"/>
                  </a:lnTo>
                  <a:lnTo>
                    <a:pt x="266546" y="19496"/>
                  </a:lnTo>
                  <a:lnTo>
                    <a:pt x="268620" y="21549"/>
                  </a:lnTo>
                  <a:lnTo>
                    <a:pt x="270976" y="23297"/>
                  </a:lnTo>
                  <a:lnTo>
                    <a:pt x="272400" y="23884"/>
                  </a:lnTo>
                  <a:lnTo>
                    <a:pt x="275185" y="27517"/>
                  </a:lnTo>
                  <a:lnTo>
                    <a:pt x="277216" y="30637"/>
                  </a:lnTo>
                  <a:lnTo>
                    <a:pt x="278588" y="34156"/>
                  </a:lnTo>
                  <a:lnTo>
                    <a:pt x="279771" y="35737"/>
                  </a:lnTo>
                  <a:lnTo>
                    <a:pt x="280054" y="37726"/>
                  </a:lnTo>
                  <a:lnTo>
                    <a:pt x="281247" y="39569"/>
                  </a:lnTo>
                  <a:lnTo>
                    <a:pt x="281656" y="39380"/>
                  </a:lnTo>
                  <a:lnTo>
                    <a:pt x="281321" y="34847"/>
                  </a:lnTo>
                  <a:lnTo>
                    <a:pt x="279059" y="31067"/>
                  </a:lnTo>
                  <a:lnTo>
                    <a:pt x="273258" y="22638"/>
                  </a:lnTo>
                  <a:lnTo>
                    <a:pt x="269017" y="18512"/>
                  </a:lnTo>
                  <a:lnTo>
                    <a:pt x="260861" y="9486"/>
                  </a:lnTo>
                  <a:lnTo>
                    <a:pt x="255144" y="7800"/>
                  </a:lnTo>
                  <a:lnTo>
                    <a:pt x="246275" y="3350"/>
                  </a:lnTo>
                  <a:lnTo>
                    <a:pt x="242327" y="2806"/>
                  </a:lnTo>
                  <a:lnTo>
                    <a:pt x="237888" y="858"/>
                  </a:lnTo>
                  <a:lnTo>
                    <a:pt x="237165" y="816"/>
                  </a:lnTo>
                  <a:lnTo>
                    <a:pt x="234526" y="1612"/>
                  </a:lnTo>
                  <a:lnTo>
                    <a:pt x="229783" y="20"/>
                  </a:lnTo>
                  <a:close/>
                </a:path>
              </a:pathLst>
            </a:custGeom>
            <a:solidFill>
              <a:srgbClr val="D5C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17930737" y="7908588"/>
              <a:ext cx="126364" cy="22860"/>
            </a:xfrm>
            <a:custGeom>
              <a:avLst/>
              <a:gdLst/>
              <a:ahLst/>
              <a:cxnLst/>
              <a:rect l="l" t="t" r="r" b="b"/>
              <a:pathLst>
                <a:path w="126365" h="22859">
                  <a:moveTo>
                    <a:pt x="10287" y="17919"/>
                  </a:moveTo>
                  <a:lnTo>
                    <a:pt x="7289" y="17678"/>
                  </a:lnTo>
                  <a:lnTo>
                    <a:pt x="4419" y="16027"/>
                  </a:lnTo>
                  <a:lnTo>
                    <a:pt x="939" y="17272"/>
                  </a:lnTo>
                  <a:lnTo>
                    <a:pt x="431" y="16979"/>
                  </a:lnTo>
                  <a:lnTo>
                    <a:pt x="0" y="16878"/>
                  </a:lnTo>
                  <a:lnTo>
                    <a:pt x="88" y="17259"/>
                  </a:lnTo>
                  <a:lnTo>
                    <a:pt x="304" y="17780"/>
                  </a:lnTo>
                  <a:lnTo>
                    <a:pt x="3340" y="16713"/>
                  </a:lnTo>
                  <a:lnTo>
                    <a:pt x="5867" y="18046"/>
                  </a:lnTo>
                  <a:lnTo>
                    <a:pt x="9067" y="18059"/>
                  </a:lnTo>
                  <a:lnTo>
                    <a:pt x="9677" y="17970"/>
                  </a:lnTo>
                  <a:lnTo>
                    <a:pt x="10287" y="17919"/>
                  </a:lnTo>
                  <a:close/>
                </a:path>
                <a:path w="126365" h="22859">
                  <a:moveTo>
                    <a:pt x="20967" y="19507"/>
                  </a:moveTo>
                  <a:lnTo>
                    <a:pt x="14122" y="19469"/>
                  </a:lnTo>
                  <a:lnTo>
                    <a:pt x="13906" y="19989"/>
                  </a:lnTo>
                  <a:lnTo>
                    <a:pt x="13627" y="19507"/>
                  </a:lnTo>
                  <a:lnTo>
                    <a:pt x="12966" y="19304"/>
                  </a:lnTo>
                  <a:lnTo>
                    <a:pt x="12509" y="18605"/>
                  </a:lnTo>
                  <a:lnTo>
                    <a:pt x="11722" y="18732"/>
                  </a:lnTo>
                  <a:lnTo>
                    <a:pt x="12230" y="19316"/>
                  </a:lnTo>
                  <a:lnTo>
                    <a:pt x="12738" y="19888"/>
                  </a:lnTo>
                  <a:lnTo>
                    <a:pt x="13246" y="20459"/>
                  </a:lnTo>
                  <a:lnTo>
                    <a:pt x="13893" y="20027"/>
                  </a:lnTo>
                  <a:lnTo>
                    <a:pt x="14351" y="20205"/>
                  </a:lnTo>
                  <a:lnTo>
                    <a:pt x="14655" y="20358"/>
                  </a:lnTo>
                  <a:lnTo>
                    <a:pt x="15100" y="20167"/>
                  </a:lnTo>
                  <a:lnTo>
                    <a:pt x="15709" y="19761"/>
                  </a:lnTo>
                  <a:lnTo>
                    <a:pt x="18580" y="22250"/>
                  </a:lnTo>
                  <a:lnTo>
                    <a:pt x="20739" y="19761"/>
                  </a:lnTo>
                  <a:lnTo>
                    <a:pt x="20967" y="19507"/>
                  </a:lnTo>
                  <a:close/>
                </a:path>
                <a:path w="126365" h="22859">
                  <a:moveTo>
                    <a:pt x="22631" y="19507"/>
                  </a:moveTo>
                  <a:lnTo>
                    <a:pt x="21374" y="19037"/>
                  </a:lnTo>
                  <a:lnTo>
                    <a:pt x="20967" y="19507"/>
                  </a:lnTo>
                  <a:lnTo>
                    <a:pt x="22631" y="19507"/>
                  </a:lnTo>
                  <a:close/>
                </a:path>
                <a:path w="126365" h="22859">
                  <a:moveTo>
                    <a:pt x="25260" y="19519"/>
                  </a:moveTo>
                  <a:lnTo>
                    <a:pt x="22631" y="19507"/>
                  </a:lnTo>
                  <a:lnTo>
                    <a:pt x="24485" y="20205"/>
                  </a:lnTo>
                  <a:lnTo>
                    <a:pt x="24980" y="19977"/>
                  </a:lnTo>
                  <a:lnTo>
                    <a:pt x="25260" y="19519"/>
                  </a:lnTo>
                  <a:close/>
                </a:path>
                <a:path w="126365" h="22859">
                  <a:moveTo>
                    <a:pt x="29438" y="20116"/>
                  </a:moveTo>
                  <a:lnTo>
                    <a:pt x="28359" y="18846"/>
                  </a:lnTo>
                  <a:lnTo>
                    <a:pt x="27038" y="19088"/>
                  </a:lnTo>
                  <a:lnTo>
                    <a:pt x="25679" y="19494"/>
                  </a:lnTo>
                  <a:lnTo>
                    <a:pt x="26873" y="20091"/>
                  </a:lnTo>
                  <a:lnTo>
                    <a:pt x="28181" y="19977"/>
                  </a:lnTo>
                  <a:lnTo>
                    <a:pt x="29438" y="20116"/>
                  </a:lnTo>
                  <a:close/>
                </a:path>
                <a:path w="126365" h="22859">
                  <a:moveTo>
                    <a:pt x="40017" y="18821"/>
                  </a:moveTo>
                  <a:lnTo>
                    <a:pt x="36690" y="19558"/>
                  </a:lnTo>
                  <a:lnTo>
                    <a:pt x="33197" y="19062"/>
                  </a:lnTo>
                  <a:lnTo>
                    <a:pt x="29908" y="20078"/>
                  </a:lnTo>
                  <a:lnTo>
                    <a:pt x="33375" y="20472"/>
                  </a:lnTo>
                  <a:lnTo>
                    <a:pt x="36830" y="20612"/>
                  </a:lnTo>
                  <a:lnTo>
                    <a:pt x="40017" y="18821"/>
                  </a:lnTo>
                  <a:close/>
                </a:path>
                <a:path w="126365" h="22859">
                  <a:moveTo>
                    <a:pt x="47320" y="18084"/>
                  </a:moveTo>
                  <a:lnTo>
                    <a:pt x="44729" y="18211"/>
                  </a:lnTo>
                  <a:lnTo>
                    <a:pt x="40894" y="18288"/>
                  </a:lnTo>
                  <a:lnTo>
                    <a:pt x="42519" y="19773"/>
                  </a:lnTo>
                  <a:lnTo>
                    <a:pt x="44284" y="19850"/>
                  </a:lnTo>
                  <a:lnTo>
                    <a:pt x="46736" y="18376"/>
                  </a:lnTo>
                  <a:lnTo>
                    <a:pt x="47320" y="18084"/>
                  </a:lnTo>
                  <a:close/>
                </a:path>
                <a:path w="126365" h="22859">
                  <a:moveTo>
                    <a:pt x="47548" y="18072"/>
                  </a:moveTo>
                  <a:lnTo>
                    <a:pt x="47421" y="18034"/>
                  </a:lnTo>
                  <a:lnTo>
                    <a:pt x="47548" y="18072"/>
                  </a:lnTo>
                  <a:close/>
                </a:path>
                <a:path w="126365" h="22859">
                  <a:moveTo>
                    <a:pt x="59804" y="17259"/>
                  </a:moveTo>
                  <a:lnTo>
                    <a:pt x="59309" y="16700"/>
                  </a:lnTo>
                  <a:lnTo>
                    <a:pt x="58839" y="16738"/>
                  </a:lnTo>
                  <a:lnTo>
                    <a:pt x="58432" y="17360"/>
                  </a:lnTo>
                  <a:lnTo>
                    <a:pt x="56413" y="17335"/>
                  </a:lnTo>
                  <a:lnTo>
                    <a:pt x="56222" y="17297"/>
                  </a:lnTo>
                  <a:lnTo>
                    <a:pt x="54432" y="16891"/>
                  </a:lnTo>
                  <a:lnTo>
                    <a:pt x="48577" y="18021"/>
                  </a:lnTo>
                  <a:lnTo>
                    <a:pt x="47548" y="18072"/>
                  </a:lnTo>
                  <a:lnTo>
                    <a:pt x="51193" y="19202"/>
                  </a:lnTo>
                  <a:lnTo>
                    <a:pt x="54178" y="17297"/>
                  </a:lnTo>
                  <a:lnTo>
                    <a:pt x="57708" y="17995"/>
                  </a:lnTo>
                  <a:lnTo>
                    <a:pt x="58178" y="17805"/>
                  </a:lnTo>
                  <a:lnTo>
                    <a:pt x="58432" y="17373"/>
                  </a:lnTo>
                  <a:lnTo>
                    <a:pt x="58902" y="17462"/>
                  </a:lnTo>
                  <a:lnTo>
                    <a:pt x="59410" y="18034"/>
                  </a:lnTo>
                  <a:lnTo>
                    <a:pt x="59804" y="17259"/>
                  </a:lnTo>
                  <a:close/>
                </a:path>
                <a:path w="126365" h="22859">
                  <a:moveTo>
                    <a:pt x="74777" y="12369"/>
                  </a:moveTo>
                  <a:lnTo>
                    <a:pt x="72085" y="13855"/>
                  </a:lnTo>
                  <a:lnTo>
                    <a:pt x="69202" y="14236"/>
                  </a:lnTo>
                  <a:lnTo>
                    <a:pt x="65405" y="14058"/>
                  </a:lnTo>
                  <a:lnTo>
                    <a:pt x="64630" y="14732"/>
                  </a:lnTo>
                  <a:lnTo>
                    <a:pt x="63855" y="15087"/>
                  </a:lnTo>
                  <a:lnTo>
                    <a:pt x="67297" y="14287"/>
                  </a:lnTo>
                  <a:lnTo>
                    <a:pt x="71132" y="15938"/>
                  </a:lnTo>
                  <a:lnTo>
                    <a:pt x="74599" y="13030"/>
                  </a:lnTo>
                  <a:lnTo>
                    <a:pt x="74764" y="12763"/>
                  </a:lnTo>
                  <a:lnTo>
                    <a:pt x="74777" y="12369"/>
                  </a:lnTo>
                  <a:close/>
                </a:path>
                <a:path w="126365" h="22859">
                  <a:moveTo>
                    <a:pt x="125780" y="0"/>
                  </a:moveTo>
                  <a:lnTo>
                    <a:pt x="124371" y="25"/>
                  </a:lnTo>
                  <a:lnTo>
                    <a:pt x="123037" y="241"/>
                  </a:lnTo>
                  <a:lnTo>
                    <a:pt x="121119" y="1727"/>
                  </a:lnTo>
                  <a:lnTo>
                    <a:pt x="120205" y="1930"/>
                  </a:lnTo>
                  <a:lnTo>
                    <a:pt x="115633" y="1790"/>
                  </a:lnTo>
                  <a:lnTo>
                    <a:pt x="112191" y="2832"/>
                  </a:lnTo>
                  <a:lnTo>
                    <a:pt x="108026" y="3898"/>
                  </a:lnTo>
                  <a:lnTo>
                    <a:pt x="107302" y="4292"/>
                  </a:lnTo>
                  <a:lnTo>
                    <a:pt x="105448" y="5778"/>
                  </a:lnTo>
                  <a:lnTo>
                    <a:pt x="104343" y="6502"/>
                  </a:lnTo>
                  <a:lnTo>
                    <a:pt x="102095" y="4864"/>
                  </a:lnTo>
                  <a:lnTo>
                    <a:pt x="100749" y="5003"/>
                  </a:lnTo>
                  <a:lnTo>
                    <a:pt x="96824" y="6997"/>
                  </a:lnTo>
                  <a:lnTo>
                    <a:pt x="93522" y="7670"/>
                  </a:lnTo>
                  <a:lnTo>
                    <a:pt x="87960" y="7861"/>
                  </a:lnTo>
                  <a:lnTo>
                    <a:pt x="86207" y="9652"/>
                  </a:lnTo>
                  <a:lnTo>
                    <a:pt x="81902" y="10731"/>
                  </a:lnTo>
                  <a:lnTo>
                    <a:pt x="79883" y="11887"/>
                  </a:lnTo>
                  <a:lnTo>
                    <a:pt x="76441" y="10731"/>
                  </a:lnTo>
                  <a:lnTo>
                    <a:pt x="75349" y="11252"/>
                  </a:lnTo>
                  <a:lnTo>
                    <a:pt x="74803" y="12369"/>
                  </a:lnTo>
                  <a:lnTo>
                    <a:pt x="75882" y="11988"/>
                  </a:lnTo>
                  <a:lnTo>
                    <a:pt x="76923" y="11861"/>
                  </a:lnTo>
                  <a:lnTo>
                    <a:pt x="80975" y="12280"/>
                  </a:lnTo>
                  <a:lnTo>
                    <a:pt x="83845" y="11747"/>
                  </a:lnTo>
                  <a:lnTo>
                    <a:pt x="89814" y="8737"/>
                  </a:lnTo>
                  <a:lnTo>
                    <a:pt x="93751" y="8966"/>
                  </a:lnTo>
                  <a:lnTo>
                    <a:pt x="99860" y="6692"/>
                  </a:lnTo>
                  <a:lnTo>
                    <a:pt x="102425" y="7810"/>
                  </a:lnTo>
                  <a:lnTo>
                    <a:pt x="105981" y="6438"/>
                  </a:lnTo>
                  <a:lnTo>
                    <a:pt x="107010" y="6324"/>
                  </a:lnTo>
                  <a:lnTo>
                    <a:pt x="108038" y="4864"/>
                  </a:lnTo>
                  <a:lnTo>
                    <a:pt x="110896" y="5600"/>
                  </a:lnTo>
                  <a:lnTo>
                    <a:pt x="112776" y="3035"/>
                  </a:lnTo>
                  <a:lnTo>
                    <a:pt x="119113" y="3111"/>
                  </a:lnTo>
                  <a:lnTo>
                    <a:pt x="122669" y="2184"/>
                  </a:lnTo>
                  <a:lnTo>
                    <a:pt x="125780" y="0"/>
                  </a:lnTo>
                  <a:close/>
                </a:path>
              </a:pathLst>
            </a:custGeom>
            <a:solidFill>
              <a:srgbClr val="D8C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17943987" y="792806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848" y="0"/>
                  </a:moveTo>
                  <a:lnTo>
                    <a:pt x="387" y="31"/>
                  </a:lnTo>
                  <a:lnTo>
                    <a:pt x="261" y="345"/>
                  </a:lnTo>
                  <a:lnTo>
                    <a:pt x="125" y="670"/>
                  </a:lnTo>
                  <a:lnTo>
                    <a:pt x="0" y="984"/>
                  </a:lnTo>
                  <a:lnTo>
                    <a:pt x="481" y="1235"/>
                  </a:lnTo>
                  <a:lnTo>
                    <a:pt x="942" y="1204"/>
                  </a:lnTo>
                  <a:lnTo>
                    <a:pt x="1382" y="879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D4C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17921085" y="7921136"/>
              <a:ext cx="73025" cy="3810"/>
            </a:xfrm>
            <a:custGeom>
              <a:avLst/>
              <a:gdLst/>
              <a:ahLst/>
              <a:cxnLst/>
              <a:rect l="l" t="t" r="r" b="b"/>
              <a:pathLst>
                <a:path w="73025" h="3809">
                  <a:moveTo>
                    <a:pt x="2336" y="723"/>
                  </a:moveTo>
                  <a:lnTo>
                    <a:pt x="1625" y="0"/>
                  </a:lnTo>
                  <a:lnTo>
                    <a:pt x="787" y="495"/>
                  </a:lnTo>
                  <a:lnTo>
                    <a:pt x="0" y="444"/>
                  </a:lnTo>
                  <a:lnTo>
                    <a:pt x="711" y="1168"/>
                  </a:lnTo>
                  <a:lnTo>
                    <a:pt x="1562" y="673"/>
                  </a:lnTo>
                  <a:lnTo>
                    <a:pt x="2336" y="723"/>
                  </a:lnTo>
                  <a:close/>
                </a:path>
                <a:path w="73025" h="3809">
                  <a:moveTo>
                    <a:pt x="73025" y="2578"/>
                  </a:moveTo>
                  <a:lnTo>
                    <a:pt x="72301" y="2717"/>
                  </a:lnTo>
                  <a:lnTo>
                    <a:pt x="71666" y="3009"/>
                  </a:lnTo>
                  <a:lnTo>
                    <a:pt x="71247" y="3644"/>
                  </a:lnTo>
                  <a:lnTo>
                    <a:pt x="72047" y="3619"/>
                  </a:lnTo>
                  <a:lnTo>
                    <a:pt x="72732" y="3441"/>
                  </a:lnTo>
                  <a:lnTo>
                    <a:pt x="73025" y="2578"/>
                  </a:lnTo>
                  <a:close/>
                </a:path>
              </a:pathLst>
            </a:custGeom>
            <a:solidFill>
              <a:srgbClr val="D8C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18328991" y="7962909"/>
              <a:ext cx="254635" cy="178435"/>
            </a:xfrm>
            <a:custGeom>
              <a:avLst/>
              <a:gdLst/>
              <a:ahLst/>
              <a:cxnLst/>
              <a:rect l="l" t="t" r="r" b="b"/>
              <a:pathLst>
                <a:path w="254634" h="178434">
                  <a:moveTo>
                    <a:pt x="222066" y="0"/>
                  </a:moveTo>
                  <a:lnTo>
                    <a:pt x="221145" y="73"/>
                  </a:lnTo>
                  <a:lnTo>
                    <a:pt x="220244" y="502"/>
                  </a:lnTo>
                  <a:lnTo>
                    <a:pt x="217480" y="795"/>
                  </a:lnTo>
                  <a:lnTo>
                    <a:pt x="215480" y="2429"/>
                  </a:lnTo>
                  <a:lnTo>
                    <a:pt x="213585" y="4272"/>
                  </a:lnTo>
                  <a:lnTo>
                    <a:pt x="209082" y="9329"/>
                  </a:lnTo>
                  <a:lnTo>
                    <a:pt x="209501" y="15517"/>
                  </a:lnTo>
                  <a:lnTo>
                    <a:pt x="208559" y="17371"/>
                  </a:lnTo>
                  <a:lnTo>
                    <a:pt x="204569" y="19800"/>
                  </a:lnTo>
                  <a:lnTo>
                    <a:pt x="203669" y="21988"/>
                  </a:lnTo>
                  <a:lnTo>
                    <a:pt x="200988" y="23433"/>
                  </a:lnTo>
                  <a:lnTo>
                    <a:pt x="201669" y="26847"/>
                  </a:lnTo>
                  <a:lnTo>
                    <a:pt x="201438" y="28721"/>
                  </a:lnTo>
                  <a:lnTo>
                    <a:pt x="199051" y="32595"/>
                  </a:lnTo>
                  <a:lnTo>
                    <a:pt x="199480" y="35203"/>
                  </a:lnTo>
                  <a:lnTo>
                    <a:pt x="196925" y="40574"/>
                  </a:lnTo>
                  <a:lnTo>
                    <a:pt x="194999" y="43359"/>
                  </a:lnTo>
                  <a:lnTo>
                    <a:pt x="191502" y="50124"/>
                  </a:lnTo>
                  <a:lnTo>
                    <a:pt x="188109" y="52846"/>
                  </a:lnTo>
                  <a:lnTo>
                    <a:pt x="185481" y="58783"/>
                  </a:lnTo>
                  <a:lnTo>
                    <a:pt x="183240" y="59945"/>
                  </a:lnTo>
                  <a:lnTo>
                    <a:pt x="179041" y="66322"/>
                  </a:lnTo>
                  <a:lnTo>
                    <a:pt x="174842" y="69840"/>
                  </a:lnTo>
                  <a:lnTo>
                    <a:pt x="171492" y="75201"/>
                  </a:lnTo>
                  <a:lnTo>
                    <a:pt x="168560" y="77275"/>
                  </a:lnTo>
                  <a:lnTo>
                    <a:pt x="167398" y="78447"/>
                  </a:lnTo>
                  <a:lnTo>
                    <a:pt x="165324" y="81589"/>
                  </a:lnTo>
                  <a:lnTo>
                    <a:pt x="158298" y="85997"/>
                  </a:lnTo>
                  <a:lnTo>
                    <a:pt x="154916" y="88615"/>
                  </a:lnTo>
                  <a:lnTo>
                    <a:pt x="152330" y="92112"/>
                  </a:lnTo>
                  <a:lnTo>
                    <a:pt x="149848" y="94175"/>
                  </a:lnTo>
                  <a:lnTo>
                    <a:pt x="143995" y="101201"/>
                  </a:lnTo>
                  <a:lnTo>
                    <a:pt x="137912" y="104960"/>
                  </a:lnTo>
                  <a:lnTo>
                    <a:pt x="136665" y="105996"/>
                  </a:lnTo>
                  <a:lnTo>
                    <a:pt x="135032" y="108415"/>
                  </a:lnTo>
                  <a:lnTo>
                    <a:pt x="134676" y="109640"/>
                  </a:lnTo>
                  <a:lnTo>
                    <a:pt x="132331" y="108928"/>
                  </a:lnTo>
                  <a:lnTo>
                    <a:pt x="132037" y="109494"/>
                  </a:lnTo>
                  <a:lnTo>
                    <a:pt x="132571" y="110855"/>
                  </a:lnTo>
                  <a:lnTo>
                    <a:pt x="132341" y="111431"/>
                  </a:lnTo>
                  <a:lnTo>
                    <a:pt x="129022" y="113096"/>
                  </a:lnTo>
                  <a:lnTo>
                    <a:pt x="127284" y="115724"/>
                  </a:lnTo>
                  <a:lnTo>
                    <a:pt x="123148" y="118038"/>
                  </a:lnTo>
                  <a:lnTo>
                    <a:pt x="122446" y="119661"/>
                  </a:lnTo>
                  <a:lnTo>
                    <a:pt x="109478" y="127417"/>
                  </a:lnTo>
                  <a:lnTo>
                    <a:pt x="91358" y="137189"/>
                  </a:lnTo>
                  <a:lnTo>
                    <a:pt x="85756" y="141409"/>
                  </a:lnTo>
                  <a:lnTo>
                    <a:pt x="82562" y="142728"/>
                  </a:lnTo>
                  <a:lnTo>
                    <a:pt x="78081" y="143493"/>
                  </a:lnTo>
                  <a:lnTo>
                    <a:pt x="74929" y="145555"/>
                  </a:lnTo>
                  <a:lnTo>
                    <a:pt x="73421" y="145042"/>
                  </a:lnTo>
                  <a:lnTo>
                    <a:pt x="72762" y="145084"/>
                  </a:lnTo>
                  <a:lnTo>
                    <a:pt x="70311" y="147922"/>
                  </a:lnTo>
                  <a:lnTo>
                    <a:pt x="67819" y="149419"/>
                  </a:lnTo>
                  <a:lnTo>
                    <a:pt x="64039" y="151021"/>
                  </a:lnTo>
                  <a:lnTo>
                    <a:pt x="63296" y="152068"/>
                  </a:lnTo>
                  <a:lnTo>
                    <a:pt x="58867" y="154351"/>
                  </a:lnTo>
                  <a:lnTo>
                    <a:pt x="49380" y="158068"/>
                  </a:lnTo>
                  <a:lnTo>
                    <a:pt x="47307" y="159628"/>
                  </a:lnTo>
                  <a:lnTo>
                    <a:pt x="42564" y="160874"/>
                  </a:lnTo>
                  <a:lnTo>
                    <a:pt x="40689" y="162581"/>
                  </a:lnTo>
                  <a:lnTo>
                    <a:pt x="37161" y="162895"/>
                  </a:lnTo>
                  <a:lnTo>
                    <a:pt x="33632" y="165984"/>
                  </a:lnTo>
                  <a:lnTo>
                    <a:pt x="31234" y="167104"/>
                  </a:lnTo>
                  <a:lnTo>
                    <a:pt x="27402" y="168162"/>
                  </a:lnTo>
                  <a:lnTo>
                    <a:pt x="25831" y="168057"/>
                  </a:lnTo>
                  <a:lnTo>
                    <a:pt x="19046" y="169680"/>
                  </a:lnTo>
                  <a:lnTo>
                    <a:pt x="13821" y="171125"/>
                  </a:lnTo>
                  <a:lnTo>
                    <a:pt x="6083" y="174434"/>
                  </a:lnTo>
                  <a:lnTo>
                    <a:pt x="2869" y="174863"/>
                  </a:lnTo>
                  <a:lnTo>
                    <a:pt x="387" y="176895"/>
                  </a:lnTo>
                  <a:lnTo>
                    <a:pt x="0" y="177847"/>
                  </a:lnTo>
                  <a:lnTo>
                    <a:pt x="5832" y="175565"/>
                  </a:lnTo>
                  <a:lnTo>
                    <a:pt x="11517" y="172863"/>
                  </a:lnTo>
                  <a:lnTo>
                    <a:pt x="24554" y="169314"/>
                  </a:lnTo>
                  <a:lnTo>
                    <a:pt x="30365" y="168068"/>
                  </a:lnTo>
                  <a:lnTo>
                    <a:pt x="32941" y="167785"/>
                  </a:lnTo>
                  <a:lnTo>
                    <a:pt x="35758" y="164581"/>
                  </a:lnTo>
                  <a:lnTo>
                    <a:pt x="43087" y="162570"/>
                  </a:lnTo>
                  <a:lnTo>
                    <a:pt x="46930" y="160434"/>
                  </a:lnTo>
                  <a:lnTo>
                    <a:pt x="58008" y="156267"/>
                  </a:lnTo>
                  <a:lnTo>
                    <a:pt x="65463" y="152414"/>
                  </a:lnTo>
                  <a:lnTo>
                    <a:pt x="69275" y="149555"/>
                  </a:lnTo>
                  <a:lnTo>
                    <a:pt x="75023" y="146142"/>
                  </a:lnTo>
                  <a:lnTo>
                    <a:pt x="76877" y="145231"/>
                  </a:lnTo>
                  <a:lnTo>
                    <a:pt x="81850" y="144058"/>
                  </a:lnTo>
                  <a:lnTo>
                    <a:pt x="84636" y="142665"/>
                  </a:lnTo>
                  <a:lnTo>
                    <a:pt x="88793" y="141074"/>
                  </a:lnTo>
                  <a:lnTo>
                    <a:pt x="93578" y="136215"/>
                  </a:lnTo>
                  <a:lnTo>
                    <a:pt x="97955" y="135367"/>
                  </a:lnTo>
                  <a:lnTo>
                    <a:pt x="102290" y="132844"/>
                  </a:lnTo>
                  <a:lnTo>
                    <a:pt x="103075" y="132676"/>
                  </a:lnTo>
                  <a:lnTo>
                    <a:pt x="108206" y="129116"/>
                  </a:lnTo>
                  <a:lnTo>
                    <a:pt x="113179" y="126791"/>
                  </a:lnTo>
                  <a:lnTo>
                    <a:pt x="120059" y="122854"/>
                  </a:lnTo>
                  <a:lnTo>
                    <a:pt x="126394" y="117556"/>
                  </a:lnTo>
                  <a:lnTo>
                    <a:pt x="128781" y="115305"/>
                  </a:lnTo>
                  <a:lnTo>
                    <a:pt x="133064" y="112719"/>
                  </a:lnTo>
                  <a:lnTo>
                    <a:pt x="134582" y="111483"/>
                  </a:lnTo>
                  <a:lnTo>
                    <a:pt x="137084" y="107075"/>
                  </a:lnTo>
                  <a:lnTo>
                    <a:pt x="145147" y="101860"/>
                  </a:lnTo>
                  <a:lnTo>
                    <a:pt x="146958" y="99305"/>
                  </a:lnTo>
                  <a:lnTo>
                    <a:pt x="153817" y="92594"/>
                  </a:lnTo>
                  <a:lnTo>
                    <a:pt x="158277" y="87840"/>
                  </a:lnTo>
                  <a:lnTo>
                    <a:pt x="165199" y="83861"/>
                  </a:lnTo>
                  <a:lnTo>
                    <a:pt x="168445" y="79505"/>
                  </a:lnTo>
                  <a:lnTo>
                    <a:pt x="172528" y="76814"/>
                  </a:lnTo>
                  <a:lnTo>
                    <a:pt x="176423" y="70772"/>
                  </a:lnTo>
                  <a:lnTo>
                    <a:pt x="180088" y="67662"/>
                  </a:lnTo>
                  <a:lnTo>
                    <a:pt x="182088" y="64804"/>
                  </a:lnTo>
                  <a:lnTo>
                    <a:pt x="183722" y="61663"/>
                  </a:lnTo>
                  <a:lnTo>
                    <a:pt x="187502" y="58542"/>
                  </a:lnTo>
                  <a:lnTo>
                    <a:pt x="189167" y="54616"/>
                  </a:lnTo>
                  <a:lnTo>
                    <a:pt x="189952" y="53328"/>
                  </a:lnTo>
                  <a:lnTo>
                    <a:pt x="193072" y="51108"/>
                  </a:lnTo>
                  <a:lnTo>
                    <a:pt x="193428" y="48825"/>
                  </a:lnTo>
                  <a:lnTo>
                    <a:pt x="199878" y="39747"/>
                  </a:lnTo>
                  <a:lnTo>
                    <a:pt x="201135" y="32292"/>
                  </a:lnTo>
                  <a:lnTo>
                    <a:pt x="202831" y="29705"/>
                  </a:lnTo>
                  <a:lnTo>
                    <a:pt x="203271" y="24103"/>
                  </a:lnTo>
                  <a:lnTo>
                    <a:pt x="204590" y="21884"/>
                  </a:lnTo>
                  <a:lnTo>
                    <a:pt x="209428" y="18753"/>
                  </a:lnTo>
                  <a:lnTo>
                    <a:pt x="210799" y="16376"/>
                  </a:lnTo>
                  <a:lnTo>
                    <a:pt x="211134" y="10607"/>
                  </a:lnTo>
                  <a:lnTo>
                    <a:pt x="212339" y="8439"/>
                  </a:lnTo>
                  <a:lnTo>
                    <a:pt x="216569" y="3601"/>
                  </a:lnTo>
                  <a:lnTo>
                    <a:pt x="218851" y="2963"/>
                  </a:lnTo>
                  <a:lnTo>
                    <a:pt x="223113" y="4460"/>
                  </a:lnTo>
                  <a:lnTo>
                    <a:pt x="227825" y="3465"/>
                  </a:lnTo>
                  <a:lnTo>
                    <a:pt x="231071" y="6282"/>
                  </a:lnTo>
                  <a:lnTo>
                    <a:pt x="237626" y="8952"/>
                  </a:lnTo>
                  <a:lnTo>
                    <a:pt x="240149" y="10648"/>
                  </a:lnTo>
                  <a:lnTo>
                    <a:pt x="245217" y="12743"/>
                  </a:lnTo>
                  <a:lnTo>
                    <a:pt x="246180" y="15224"/>
                  </a:lnTo>
                  <a:lnTo>
                    <a:pt x="251123" y="18962"/>
                  </a:lnTo>
                  <a:lnTo>
                    <a:pt x="252589" y="22376"/>
                  </a:lnTo>
                  <a:lnTo>
                    <a:pt x="254233" y="25643"/>
                  </a:lnTo>
                  <a:lnTo>
                    <a:pt x="254630" y="23360"/>
                  </a:lnTo>
                  <a:lnTo>
                    <a:pt x="253343" y="21611"/>
                  </a:lnTo>
                  <a:lnTo>
                    <a:pt x="252379" y="19758"/>
                  </a:lnTo>
                  <a:lnTo>
                    <a:pt x="248107" y="14889"/>
                  </a:lnTo>
                  <a:lnTo>
                    <a:pt x="246997" y="14282"/>
                  </a:lnTo>
                  <a:lnTo>
                    <a:pt x="245322" y="11989"/>
                  </a:lnTo>
                  <a:lnTo>
                    <a:pt x="244160" y="10900"/>
                  </a:lnTo>
                  <a:lnTo>
                    <a:pt x="239772" y="9340"/>
                  </a:lnTo>
                  <a:lnTo>
                    <a:pt x="238170" y="6303"/>
                  </a:lnTo>
                  <a:lnTo>
                    <a:pt x="235050" y="5821"/>
                  </a:lnTo>
                  <a:lnTo>
                    <a:pt x="233877" y="4931"/>
                  </a:lnTo>
                  <a:lnTo>
                    <a:pt x="232432" y="4554"/>
                  </a:lnTo>
                  <a:lnTo>
                    <a:pt x="231176" y="3811"/>
                  </a:lnTo>
                  <a:lnTo>
                    <a:pt x="228788" y="1874"/>
                  </a:lnTo>
                  <a:lnTo>
                    <a:pt x="225542" y="1905"/>
                  </a:lnTo>
                  <a:lnTo>
                    <a:pt x="223008" y="282"/>
                  </a:lnTo>
                  <a:lnTo>
                    <a:pt x="222066" y="0"/>
                  </a:lnTo>
                  <a:close/>
                </a:path>
              </a:pathLst>
            </a:custGeom>
            <a:solidFill>
              <a:srgbClr val="AEA6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17995263" y="795252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70" y="0"/>
                  </a:moveTo>
                  <a:lnTo>
                    <a:pt x="345" y="83"/>
                  </a:lnTo>
                  <a:lnTo>
                    <a:pt x="198" y="125"/>
                  </a:lnTo>
                  <a:lnTo>
                    <a:pt x="0" y="397"/>
                  </a:lnTo>
                  <a:lnTo>
                    <a:pt x="10" y="554"/>
                  </a:lnTo>
                  <a:lnTo>
                    <a:pt x="31" y="712"/>
                  </a:lnTo>
                  <a:lnTo>
                    <a:pt x="261" y="848"/>
                  </a:lnTo>
                  <a:lnTo>
                    <a:pt x="628" y="1235"/>
                  </a:lnTo>
                  <a:lnTo>
                    <a:pt x="743" y="942"/>
                  </a:lnTo>
                  <a:lnTo>
                    <a:pt x="869" y="743"/>
                  </a:lnTo>
                  <a:lnTo>
                    <a:pt x="900" y="20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C6BC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8266218" y="7943622"/>
              <a:ext cx="319405" cy="184785"/>
            </a:xfrm>
            <a:custGeom>
              <a:avLst/>
              <a:gdLst/>
              <a:ahLst/>
              <a:cxnLst/>
              <a:rect l="l" t="t" r="r" b="b"/>
              <a:pathLst>
                <a:path w="319405" h="184784">
                  <a:moveTo>
                    <a:pt x="280546" y="0"/>
                  </a:moveTo>
                  <a:lnTo>
                    <a:pt x="276808" y="502"/>
                  </a:lnTo>
                  <a:lnTo>
                    <a:pt x="271855" y="240"/>
                  </a:lnTo>
                  <a:lnTo>
                    <a:pt x="270578" y="869"/>
                  </a:lnTo>
                  <a:lnTo>
                    <a:pt x="266829" y="3685"/>
                  </a:lnTo>
                  <a:lnTo>
                    <a:pt x="263803" y="4952"/>
                  </a:lnTo>
                  <a:lnTo>
                    <a:pt x="260599" y="5779"/>
                  </a:lnTo>
                  <a:lnTo>
                    <a:pt x="260138" y="6533"/>
                  </a:lnTo>
                  <a:lnTo>
                    <a:pt x="256400" y="10125"/>
                  </a:lnTo>
                  <a:lnTo>
                    <a:pt x="253091" y="11601"/>
                  </a:lnTo>
                  <a:lnTo>
                    <a:pt x="251029" y="15151"/>
                  </a:lnTo>
                  <a:lnTo>
                    <a:pt x="250013" y="16523"/>
                  </a:lnTo>
                  <a:lnTo>
                    <a:pt x="245280" y="20481"/>
                  </a:lnTo>
                  <a:lnTo>
                    <a:pt x="242683" y="24093"/>
                  </a:lnTo>
                  <a:lnTo>
                    <a:pt x="237416" y="34040"/>
                  </a:lnTo>
                  <a:lnTo>
                    <a:pt x="233416" y="39757"/>
                  </a:lnTo>
                  <a:lnTo>
                    <a:pt x="227867" y="46961"/>
                  </a:lnTo>
                  <a:lnTo>
                    <a:pt x="226432" y="48459"/>
                  </a:lnTo>
                  <a:lnTo>
                    <a:pt x="225207" y="51192"/>
                  </a:lnTo>
                  <a:lnTo>
                    <a:pt x="222171" y="53066"/>
                  </a:lnTo>
                  <a:lnTo>
                    <a:pt x="221050" y="54532"/>
                  </a:lnTo>
                  <a:lnTo>
                    <a:pt x="220317" y="59390"/>
                  </a:lnTo>
                  <a:lnTo>
                    <a:pt x="214035" y="65317"/>
                  </a:lnTo>
                  <a:lnTo>
                    <a:pt x="212506" y="67966"/>
                  </a:lnTo>
                  <a:lnTo>
                    <a:pt x="208967" y="70196"/>
                  </a:lnTo>
                  <a:lnTo>
                    <a:pt x="208653" y="71767"/>
                  </a:lnTo>
                  <a:lnTo>
                    <a:pt x="204527" y="79086"/>
                  </a:lnTo>
                  <a:lnTo>
                    <a:pt x="199920" y="84102"/>
                  </a:lnTo>
                  <a:lnTo>
                    <a:pt x="189313" y="91704"/>
                  </a:lnTo>
                  <a:lnTo>
                    <a:pt x="184360" y="95002"/>
                  </a:lnTo>
                  <a:lnTo>
                    <a:pt x="179931" y="99913"/>
                  </a:lnTo>
                  <a:lnTo>
                    <a:pt x="176821" y="100541"/>
                  </a:lnTo>
                  <a:lnTo>
                    <a:pt x="175314" y="103316"/>
                  </a:lnTo>
                  <a:lnTo>
                    <a:pt x="168350" y="109242"/>
                  </a:lnTo>
                  <a:lnTo>
                    <a:pt x="163262" y="112876"/>
                  </a:lnTo>
                  <a:lnTo>
                    <a:pt x="157241" y="116394"/>
                  </a:lnTo>
                  <a:lnTo>
                    <a:pt x="155942" y="117975"/>
                  </a:lnTo>
                  <a:lnTo>
                    <a:pt x="155639" y="118697"/>
                  </a:lnTo>
                  <a:lnTo>
                    <a:pt x="151534" y="120174"/>
                  </a:lnTo>
                  <a:lnTo>
                    <a:pt x="149335" y="123598"/>
                  </a:lnTo>
                  <a:lnTo>
                    <a:pt x="142885" y="126058"/>
                  </a:lnTo>
                  <a:lnTo>
                    <a:pt x="136383" y="131168"/>
                  </a:lnTo>
                  <a:lnTo>
                    <a:pt x="128195" y="135137"/>
                  </a:lnTo>
                  <a:lnTo>
                    <a:pt x="124498" y="138184"/>
                  </a:lnTo>
                  <a:lnTo>
                    <a:pt x="117085" y="141849"/>
                  </a:lnTo>
                  <a:lnTo>
                    <a:pt x="114624" y="144529"/>
                  </a:lnTo>
                  <a:lnTo>
                    <a:pt x="106865" y="147953"/>
                  </a:lnTo>
                  <a:lnTo>
                    <a:pt x="102625" y="151136"/>
                  </a:lnTo>
                  <a:lnTo>
                    <a:pt x="90887" y="152613"/>
                  </a:lnTo>
                  <a:lnTo>
                    <a:pt x="85965" y="156602"/>
                  </a:lnTo>
                  <a:lnTo>
                    <a:pt x="78426" y="161900"/>
                  </a:lnTo>
                  <a:lnTo>
                    <a:pt x="75725" y="162026"/>
                  </a:lnTo>
                  <a:lnTo>
                    <a:pt x="63170" y="166340"/>
                  </a:lnTo>
                  <a:lnTo>
                    <a:pt x="59411" y="167073"/>
                  </a:lnTo>
                  <a:lnTo>
                    <a:pt x="50857" y="169324"/>
                  </a:lnTo>
                  <a:lnTo>
                    <a:pt x="50103" y="171942"/>
                  </a:lnTo>
                  <a:lnTo>
                    <a:pt x="48878" y="173575"/>
                  </a:lnTo>
                  <a:lnTo>
                    <a:pt x="43632" y="172790"/>
                  </a:lnTo>
                  <a:lnTo>
                    <a:pt x="41935" y="174675"/>
                  </a:lnTo>
                  <a:lnTo>
                    <a:pt x="38920" y="175460"/>
                  </a:lnTo>
                  <a:lnTo>
                    <a:pt x="37904" y="175963"/>
                  </a:lnTo>
                  <a:lnTo>
                    <a:pt x="34459" y="176151"/>
                  </a:lnTo>
                  <a:lnTo>
                    <a:pt x="30334" y="178717"/>
                  </a:lnTo>
                  <a:lnTo>
                    <a:pt x="26428" y="178591"/>
                  </a:lnTo>
                  <a:lnTo>
                    <a:pt x="22899" y="180968"/>
                  </a:lnTo>
                  <a:lnTo>
                    <a:pt x="21538" y="180790"/>
                  </a:lnTo>
                  <a:lnTo>
                    <a:pt x="18334" y="179889"/>
                  </a:lnTo>
                  <a:lnTo>
                    <a:pt x="15423" y="180999"/>
                  </a:lnTo>
                  <a:lnTo>
                    <a:pt x="10072" y="182413"/>
                  </a:lnTo>
                  <a:lnTo>
                    <a:pt x="7528" y="182392"/>
                  </a:lnTo>
                  <a:lnTo>
                    <a:pt x="3769" y="181167"/>
                  </a:lnTo>
                  <a:lnTo>
                    <a:pt x="2523" y="181764"/>
                  </a:lnTo>
                  <a:lnTo>
                    <a:pt x="492" y="181753"/>
                  </a:lnTo>
                  <a:lnTo>
                    <a:pt x="0" y="182654"/>
                  </a:lnTo>
                  <a:lnTo>
                    <a:pt x="31" y="183533"/>
                  </a:lnTo>
                  <a:lnTo>
                    <a:pt x="2973" y="182277"/>
                  </a:lnTo>
                  <a:lnTo>
                    <a:pt x="5842" y="183774"/>
                  </a:lnTo>
                  <a:lnTo>
                    <a:pt x="12355" y="184528"/>
                  </a:lnTo>
                  <a:lnTo>
                    <a:pt x="15842" y="184025"/>
                  </a:lnTo>
                  <a:lnTo>
                    <a:pt x="21350" y="182811"/>
                  </a:lnTo>
                  <a:lnTo>
                    <a:pt x="23339" y="182989"/>
                  </a:lnTo>
                  <a:lnTo>
                    <a:pt x="27245" y="182779"/>
                  </a:lnTo>
                  <a:lnTo>
                    <a:pt x="29056" y="182497"/>
                  </a:lnTo>
                  <a:lnTo>
                    <a:pt x="32145" y="180434"/>
                  </a:lnTo>
                  <a:lnTo>
                    <a:pt x="36637" y="178916"/>
                  </a:lnTo>
                  <a:lnTo>
                    <a:pt x="37642" y="179418"/>
                  </a:lnTo>
                  <a:lnTo>
                    <a:pt x="41789" y="179114"/>
                  </a:lnTo>
                  <a:lnTo>
                    <a:pt x="45276" y="179114"/>
                  </a:lnTo>
                  <a:lnTo>
                    <a:pt x="49621" y="176748"/>
                  </a:lnTo>
                  <a:lnTo>
                    <a:pt x="50438" y="175198"/>
                  </a:lnTo>
                  <a:lnTo>
                    <a:pt x="54459" y="175586"/>
                  </a:lnTo>
                  <a:lnTo>
                    <a:pt x="59045" y="170958"/>
                  </a:lnTo>
                  <a:lnTo>
                    <a:pt x="61432" y="170884"/>
                  </a:lnTo>
                  <a:lnTo>
                    <a:pt x="66741" y="169774"/>
                  </a:lnTo>
                  <a:lnTo>
                    <a:pt x="70102" y="170466"/>
                  </a:lnTo>
                  <a:lnTo>
                    <a:pt x="73505" y="167335"/>
                  </a:lnTo>
                  <a:lnTo>
                    <a:pt x="77871" y="166654"/>
                  </a:lnTo>
                  <a:lnTo>
                    <a:pt x="81180" y="165146"/>
                  </a:lnTo>
                  <a:lnTo>
                    <a:pt x="88018" y="160591"/>
                  </a:lnTo>
                  <a:lnTo>
                    <a:pt x="91871" y="159921"/>
                  </a:lnTo>
                  <a:lnTo>
                    <a:pt x="92751" y="158455"/>
                  </a:lnTo>
                  <a:lnTo>
                    <a:pt x="97546" y="156141"/>
                  </a:lnTo>
                  <a:lnTo>
                    <a:pt x="101201" y="154759"/>
                  </a:lnTo>
                  <a:lnTo>
                    <a:pt x="109724" y="152686"/>
                  </a:lnTo>
                  <a:lnTo>
                    <a:pt x="113734" y="149670"/>
                  </a:lnTo>
                  <a:lnTo>
                    <a:pt x="119263" y="147744"/>
                  </a:lnTo>
                  <a:lnTo>
                    <a:pt x="124666" y="143283"/>
                  </a:lnTo>
                  <a:lnTo>
                    <a:pt x="131085" y="140383"/>
                  </a:lnTo>
                  <a:lnTo>
                    <a:pt x="139901" y="134111"/>
                  </a:lnTo>
                  <a:lnTo>
                    <a:pt x="142791" y="131231"/>
                  </a:lnTo>
                  <a:lnTo>
                    <a:pt x="149105" y="129284"/>
                  </a:lnTo>
                  <a:lnTo>
                    <a:pt x="151618" y="128352"/>
                  </a:lnTo>
                  <a:lnTo>
                    <a:pt x="157565" y="123545"/>
                  </a:lnTo>
                  <a:lnTo>
                    <a:pt x="161995" y="120980"/>
                  </a:lnTo>
                  <a:lnTo>
                    <a:pt x="168989" y="115012"/>
                  </a:lnTo>
                  <a:lnTo>
                    <a:pt x="171638" y="111912"/>
                  </a:lnTo>
                  <a:lnTo>
                    <a:pt x="177293" y="108049"/>
                  </a:lnTo>
                  <a:lnTo>
                    <a:pt x="179397" y="106227"/>
                  </a:lnTo>
                  <a:lnTo>
                    <a:pt x="182182" y="104520"/>
                  </a:lnTo>
                  <a:lnTo>
                    <a:pt x="183983" y="101054"/>
                  </a:lnTo>
                  <a:lnTo>
                    <a:pt x="187355" y="99504"/>
                  </a:lnTo>
                  <a:lnTo>
                    <a:pt x="190831" y="95923"/>
                  </a:lnTo>
                  <a:lnTo>
                    <a:pt x="191941" y="95023"/>
                  </a:lnTo>
                  <a:lnTo>
                    <a:pt x="197208" y="93148"/>
                  </a:lnTo>
                  <a:lnTo>
                    <a:pt x="200056" y="90594"/>
                  </a:lnTo>
                  <a:lnTo>
                    <a:pt x="204203" y="83924"/>
                  </a:lnTo>
                  <a:lnTo>
                    <a:pt x="207459" y="81798"/>
                  </a:lnTo>
                  <a:lnTo>
                    <a:pt x="213689" y="73086"/>
                  </a:lnTo>
                  <a:lnTo>
                    <a:pt x="225124" y="59998"/>
                  </a:lnTo>
                  <a:lnTo>
                    <a:pt x="228118" y="52521"/>
                  </a:lnTo>
                  <a:lnTo>
                    <a:pt x="228788" y="51401"/>
                  </a:lnTo>
                  <a:lnTo>
                    <a:pt x="232694" y="48155"/>
                  </a:lnTo>
                  <a:lnTo>
                    <a:pt x="235217" y="45611"/>
                  </a:lnTo>
                  <a:lnTo>
                    <a:pt x="236715" y="40396"/>
                  </a:lnTo>
                  <a:lnTo>
                    <a:pt x="238443" y="39747"/>
                  </a:lnTo>
                  <a:lnTo>
                    <a:pt x="241594" y="32501"/>
                  </a:lnTo>
                  <a:lnTo>
                    <a:pt x="245259" y="27370"/>
                  </a:lnTo>
                  <a:lnTo>
                    <a:pt x="249301" y="21015"/>
                  </a:lnTo>
                  <a:lnTo>
                    <a:pt x="252159" y="19769"/>
                  </a:lnTo>
                  <a:lnTo>
                    <a:pt x="253479" y="17947"/>
                  </a:lnTo>
                  <a:lnTo>
                    <a:pt x="255196" y="13402"/>
                  </a:lnTo>
                  <a:lnTo>
                    <a:pt x="257007" y="11769"/>
                  </a:lnTo>
                  <a:lnTo>
                    <a:pt x="269342" y="5476"/>
                  </a:lnTo>
                  <a:lnTo>
                    <a:pt x="280975" y="1549"/>
                  </a:lnTo>
                  <a:lnTo>
                    <a:pt x="286075" y="3978"/>
                  </a:lnTo>
                  <a:lnTo>
                    <a:pt x="294127" y="6680"/>
                  </a:lnTo>
                  <a:lnTo>
                    <a:pt x="296462" y="8334"/>
                  </a:lnTo>
                  <a:lnTo>
                    <a:pt x="299729" y="11486"/>
                  </a:lnTo>
                  <a:lnTo>
                    <a:pt x="308398" y="15088"/>
                  </a:lnTo>
                  <a:lnTo>
                    <a:pt x="316702" y="24805"/>
                  </a:lnTo>
                  <a:lnTo>
                    <a:pt x="316953" y="25946"/>
                  </a:lnTo>
                  <a:lnTo>
                    <a:pt x="318220" y="25925"/>
                  </a:lnTo>
                  <a:lnTo>
                    <a:pt x="319005" y="24878"/>
                  </a:lnTo>
                  <a:lnTo>
                    <a:pt x="318063" y="24083"/>
                  </a:lnTo>
                  <a:lnTo>
                    <a:pt x="317477" y="22386"/>
                  </a:lnTo>
                  <a:lnTo>
                    <a:pt x="316744" y="21748"/>
                  </a:lnTo>
                  <a:lnTo>
                    <a:pt x="316314" y="19685"/>
                  </a:lnTo>
                  <a:lnTo>
                    <a:pt x="313613" y="18376"/>
                  </a:lnTo>
                  <a:lnTo>
                    <a:pt x="312943" y="17821"/>
                  </a:lnTo>
                  <a:lnTo>
                    <a:pt x="312503" y="16994"/>
                  </a:lnTo>
                  <a:lnTo>
                    <a:pt x="308220" y="14386"/>
                  </a:lnTo>
                  <a:lnTo>
                    <a:pt x="307529" y="12753"/>
                  </a:lnTo>
                  <a:lnTo>
                    <a:pt x="305257" y="11654"/>
                  </a:lnTo>
                  <a:lnTo>
                    <a:pt x="303509" y="9675"/>
                  </a:lnTo>
                  <a:lnTo>
                    <a:pt x="300598" y="8847"/>
                  </a:lnTo>
                  <a:lnTo>
                    <a:pt x="299917" y="8156"/>
                  </a:lnTo>
                  <a:lnTo>
                    <a:pt x="296064" y="2774"/>
                  </a:lnTo>
                  <a:lnTo>
                    <a:pt x="280546" y="0"/>
                  </a:lnTo>
                  <a:close/>
                </a:path>
              </a:pathLst>
            </a:custGeom>
            <a:solidFill>
              <a:srgbClr val="B6AE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5" name="object 39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228272" y="8046718"/>
              <a:ext cx="193303" cy="82395"/>
            </a:xfrm>
            <a:prstGeom prst="rect">
              <a:avLst/>
            </a:prstGeom>
          </p:spPr>
        </p:pic>
        <p:sp>
          <p:nvSpPr>
            <p:cNvPr id="396" name="object 396"/>
            <p:cNvSpPr/>
            <p:nvPr/>
          </p:nvSpPr>
          <p:spPr>
            <a:xfrm>
              <a:off x="18222963" y="7932167"/>
              <a:ext cx="280035" cy="160655"/>
            </a:xfrm>
            <a:custGeom>
              <a:avLst/>
              <a:gdLst/>
              <a:ahLst/>
              <a:cxnLst/>
              <a:rect l="l" t="t" r="r" b="b"/>
              <a:pathLst>
                <a:path w="280034" h="160654">
                  <a:moveTo>
                    <a:pt x="279645" y="0"/>
                  </a:moveTo>
                  <a:lnTo>
                    <a:pt x="276138" y="397"/>
                  </a:lnTo>
                  <a:lnTo>
                    <a:pt x="273845" y="2732"/>
                  </a:lnTo>
                  <a:lnTo>
                    <a:pt x="266264" y="9319"/>
                  </a:lnTo>
                  <a:lnTo>
                    <a:pt x="262515" y="15099"/>
                  </a:lnTo>
                  <a:lnTo>
                    <a:pt x="256337" y="19287"/>
                  </a:lnTo>
                  <a:lnTo>
                    <a:pt x="253028" y="25067"/>
                  </a:lnTo>
                  <a:lnTo>
                    <a:pt x="247688" y="28763"/>
                  </a:lnTo>
                  <a:lnTo>
                    <a:pt x="242715" y="36061"/>
                  </a:lnTo>
                  <a:lnTo>
                    <a:pt x="240243" y="37182"/>
                  </a:lnTo>
                  <a:lnTo>
                    <a:pt x="237992" y="40449"/>
                  </a:lnTo>
                  <a:lnTo>
                    <a:pt x="237008" y="41454"/>
                  </a:lnTo>
                  <a:lnTo>
                    <a:pt x="236338" y="44071"/>
                  </a:lnTo>
                  <a:lnTo>
                    <a:pt x="235490" y="44553"/>
                  </a:lnTo>
                  <a:lnTo>
                    <a:pt x="234307" y="44626"/>
                  </a:lnTo>
                  <a:lnTo>
                    <a:pt x="231322" y="47024"/>
                  </a:lnTo>
                  <a:lnTo>
                    <a:pt x="227930" y="48930"/>
                  </a:lnTo>
                  <a:lnTo>
                    <a:pt x="225029" y="53139"/>
                  </a:lnTo>
                  <a:lnTo>
                    <a:pt x="220412" y="55809"/>
                  </a:lnTo>
                  <a:lnTo>
                    <a:pt x="214663" y="62867"/>
                  </a:lnTo>
                  <a:lnTo>
                    <a:pt x="212935" y="65966"/>
                  </a:lnTo>
                  <a:lnTo>
                    <a:pt x="208852" y="67275"/>
                  </a:lnTo>
                  <a:lnTo>
                    <a:pt x="204559" y="72196"/>
                  </a:lnTo>
                  <a:lnTo>
                    <a:pt x="200684" y="75683"/>
                  </a:lnTo>
                  <a:lnTo>
                    <a:pt x="194580" y="79599"/>
                  </a:lnTo>
                  <a:lnTo>
                    <a:pt x="193774" y="81463"/>
                  </a:lnTo>
                  <a:lnTo>
                    <a:pt x="191460" y="84405"/>
                  </a:lnTo>
                  <a:lnTo>
                    <a:pt x="190151" y="85473"/>
                  </a:lnTo>
                  <a:lnTo>
                    <a:pt x="186287" y="86866"/>
                  </a:lnTo>
                  <a:lnTo>
                    <a:pt x="184538" y="88154"/>
                  </a:lnTo>
                  <a:lnTo>
                    <a:pt x="175575" y="97253"/>
                  </a:lnTo>
                  <a:lnTo>
                    <a:pt x="168968" y="100489"/>
                  </a:lnTo>
                  <a:lnTo>
                    <a:pt x="162811" y="105452"/>
                  </a:lnTo>
                  <a:lnTo>
                    <a:pt x="158885" y="106719"/>
                  </a:lnTo>
                  <a:lnTo>
                    <a:pt x="156173" y="110603"/>
                  </a:lnTo>
                  <a:lnTo>
                    <a:pt x="154194" y="110802"/>
                  </a:lnTo>
                  <a:lnTo>
                    <a:pt x="153618" y="111043"/>
                  </a:lnTo>
                  <a:lnTo>
                    <a:pt x="152979" y="113619"/>
                  </a:lnTo>
                  <a:lnTo>
                    <a:pt x="147199" y="115598"/>
                  </a:lnTo>
                  <a:lnTo>
                    <a:pt x="144121" y="115556"/>
                  </a:lnTo>
                  <a:lnTo>
                    <a:pt x="138592" y="118750"/>
                  </a:lnTo>
                  <a:lnTo>
                    <a:pt x="135315" y="120300"/>
                  </a:lnTo>
                  <a:lnTo>
                    <a:pt x="129388" y="124174"/>
                  </a:lnTo>
                  <a:lnTo>
                    <a:pt x="126216" y="125556"/>
                  </a:lnTo>
                  <a:lnTo>
                    <a:pt x="112834" y="132770"/>
                  </a:lnTo>
                  <a:lnTo>
                    <a:pt x="102415" y="134372"/>
                  </a:lnTo>
                  <a:lnTo>
                    <a:pt x="99724" y="136508"/>
                  </a:lnTo>
                  <a:lnTo>
                    <a:pt x="96510" y="136131"/>
                  </a:lnTo>
                  <a:lnTo>
                    <a:pt x="94782" y="137870"/>
                  </a:lnTo>
                  <a:lnTo>
                    <a:pt x="90437" y="141189"/>
                  </a:lnTo>
                  <a:lnTo>
                    <a:pt x="87620" y="142110"/>
                  </a:lnTo>
                  <a:lnTo>
                    <a:pt x="83117" y="141775"/>
                  </a:lnTo>
                  <a:lnTo>
                    <a:pt x="82018" y="142215"/>
                  </a:lnTo>
                  <a:lnTo>
                    <a:pt x="80154" y="144623"/>
                  </a:lnTo>
                  <a:lnTo>
                    <a:pt x="78919" y="144979"/>
                  </a:lnTo>
                  <a:lnTo>
                    <a:pt x="75034" y="144309"/>
                  </a:lnTo>
                  <a:lnTo>
                    <a:pt x="73003" y="144917"/>
                  </a:lnTo>
                  <a:lnTo>
                    <a:pt x="70238" y="148309"/>
                  </a:lnTo>
                  <a:lnTo>
                    <a:pt x="60982" y="150676"/>
                  </a:lnTo>
                  <a:lnTo>
                    <a:pt x="56417" y="153136"/>
                  </a:lnTo>
                  <a:lnTo>
                    <a:pt x="48385" y="152456"/>
                  </a:lnTo>
                  <a:lnTo>
                    <a:pt x="44993" y="153733"/>
                  </a:lnTo>
                  <a:lnTo>
                    <a:pt x="32355" y="154005"/>
                  </a:lnTo>
                  <a:lnTo>
                    <a:pt x="27622" y="157618"/>
                  </a:lnTo>
                  <a:lnTo>
                    <a:pt x="26271" y="157586"/>
                  </a:lnTo>
                  <a:lnTo>
                    <a:pt x="22983" y="156455"/>
                  </a:lnTo>
                  <a:lnTo>
                    <a:pt x="20512" y="156791"/>
                  </a:lnTo>
                  <a:lnTo>
                    <a:pt x="16952" y="155492"/>
                  </a:lnTo>
                  <a:lnTo>
                    <a:pt x="15863" y="156372"/>
                  </a:lnTo>
                  <a:lnTo>
                    <a:pt x="13266" y="156728"/>
                  </a:lnTo>
                  <a:lnTo>
                    <a:pt x="12198" y="156288"/>
                  </a:lnTo>
                  <a:lnTo>
                    <a:pt x="8826" y="153545"/>
                  </a:lnTo>
                  <a:lnTo>
                    <a:pt x="6418" y="152068"/>
                  </a:lnTo>
                  <a:lnTo>
                    <a:pt x="2052" y="154518"/>
                  </a:lnTo>
                  <a:lnTo>
                    <a:pt x="1350" y="152330"/>
                  </a:lnTo>
                  <a:lnTo>
                    <a:pt x="0" y="152948"/>
                  </a:lnTo>
                  <a:lnTo>
                    <a:pt x="3413" y="156079"/>
                  </a:lnTo>
                  <a:lnTo>
                    <a:pt x="7622" y="154372"/>
                  </a:lnTo>
                  <a:lnTo>
                    <a:pt x="13989" y="158194"/>
                  </a:lnTo>
                  <a:lnTo>
                    <a:pt x="17936" y="158581"/>
                  </a:lnTo>
                  <a:lnTo>
                    <a:pt x="22973" y="159544"/>
                  </a:lnTo>
                  <a:lnTo>
                    <a:pt x="24219" y="159461"/>
                  </a:lnTo>
                  <a:lnTo>
                    <a:pt x="27957" y="160057"/>
                  </a:lnTo>
                  <a:lnTo>
                    <a:pt x="30103" y="159262"/>
                  </a:lnTo>
                  <a:lnTo>
                    <a:pt x="34334" y="156330"/>
                  </a:lnTo>
                  <a:lnTo>
                    <a:pt x="36742" y="155942"/>
                  </a:lnTo>
                  <a:lnTo>
                    <a:pt x="40836" y="156874"/>
                  </a:lnTo>
                  <a:lnTo>
                    <a:pt x="44270" y="156853"/>
                  </a:lnTo>
                  <a:lnTo>
                    <a:pt x="45674" y="156382"/>
                  </a:lnTo>
                  <a:lnTo>
                    <a:pt x="47118" y="156257"/>
                  </a:lnTo>
                  <a:lnTo>
                    <a:pt x="51673" y="156906"/>
                  </a:lnTo>
                  <a:lnTo>
                    <a:pt x="57736" y="155817"/>
                  </a:lnTo>
                  <a:lnTo>
                    <a:pt x="61631" y="153744"/>
                  </a:lnTo>
                  <a:lnTo>
                    <a:pt x="66165" y="153524"/>
                  </a:lnTo>
                  <a:lnTo>
                    <a:pt x="68291" y="150780"/>
                  </a:lnTo>
                  <a:lnTo>
                    <a:pt x="72615" y="151649"/>
                  </a:lnTo>
                  <a:lnTo>
                    <a:pt x="74112" y="151681"/>
                  </a:lnTo>
                  <a:lnTo>
                    <a:pt x="75306" y="150110"/>
                  </a:lnTo>
                  <a:lnTo>
                    <a:pt x="79589" y="150854"/>
                  </a:lnTo>
                  <a:lnTo>
                    <a:pt x="82751" y="147848"/>
                  </a:lnTo>
                  <a:lnTo>
                    <a:pt x="89547" y="145911"/>
                  </a:lnTo>
                  <a:lnTo>
                    <a:pt x="93494" y="145901"/>
                  </a:lnTo>
                  <a:lnTo>
                    <a:pt x="96258" y="141943"/>
                  </a:lnTo>
                  <a:lnTo>
                    <a:pt x="100185" y="141137"/>
                  </a:lnTo>
                  <a:lnTo>
                    <a:pt x="105556" y="138906"/>
                  </a:lnTo>
                  <a:lnTo>
                    <a:pt x="107253" y="138613"/>
                  </a:lnTo>
                  <a:lnTo>
                    <a:pt x="112090" y="138393"/>
                  </a:lnTo>
                  <a:lnTo>
                    <a:pt x="114886" y="136990"/>
                  </a:lnTo>
                  <a:lnTo>
                    <a:pt x="118457" y="133776"/>
                  </a:lnTo>
                  <a:lnTo>
                    <a:pt x="120823" y="133828"/>
                  </a:lnTo>
                  <a:lnTo>
                    <a:pt x="124299" y="131179"/>
                  </a:lnTo>
                  <a:lnTo>
                    <a:pt x="126425" y="131252"/>
                  </a:lnTo>
                  <a:lnTo>
                    <a:pt x="128823" y="129587"/>
                  </a:lnTo>
                  <a:lnTo>
                    <a:pt x="129828" y="129252"/>
                  </a:lnTo>
                  <a:lnTo>
                    <a:pt x="133147" y="125943"/>
                  </a:lnTo>
                  <a:lnTo>
                    <a:pt x="141430" y="122854"/>
                  </a:lnTo>
                  <a:lnTo>
                    <a:pt x="144110" y="119964"/>
                  </a:lnTo>
                  <a:lnTo>
                    <a:pt x="144351" y="119347"/>
                  </a:lnTo>
                  <a:lnTo>
                    <a:pt x="147126" y="120436"/>
                  </a:lnTo>
                  <a:lnTo>
                    <a:pt x="148435" y="118635"/>
                  </a:lnTo>
                  <a:lnTo>
                    <a:pt x="153764" y="117200"/>
                  </a:lnTo>
                  <a:lnTo>
                    <a:pt x="155796" y="113860"/>
                  </a:lnTo>
                  <a:lnTo>
                    <a:pt x="161544" y="111808"/>
                  </a:lnTo>
                  <a:lnTo>
                    <a:pt x="164340" y="110363"/>
                  </a:lnTo>
                  <a:lnTo>
                    <a:pt x="166047" y="107138"/>
                  </a:lnTo>
                  <a:lnTo>
                    <a:pt x="171418" y="103975"/>
                  </a:lnTo>
                  <a:lnTo>
                    <a:pt x="174706" y="100604"/>
                  </a:lnTo>
                  <a:lnTo>
                    <a:pt x="180329" y="98792"/>
                  </a:lnTo>
                  <a:lnTo>
                    <a:pt x="184769" y="92855"/>
                  </a:lnTo>
                  <a:lnTo>
                    <a:pt x="188486" y="90499"/>
                  </a:lnTo>
                  <a:lnTo>
                    <a:pt x="195407" y="86719"/>
                  </a:lnTo>
                  <a:lnTo>
                    <a:pt x="197857" y="84217"/>
                  </a:lnTo>
                  <a:lnTo>
                    <a:pt x="201292" y="80196"/>
                  </a:lnTo>
                  <a:lnTo>
                    <a:pt x="202894" y="79819"/>
                  </a:lnTo>
                  <a:lnTo>
                    <a:pt x="205648" y="78385"/>
                  </a:lnTo>
                  <a:lnTo>
                    <a:pt x="206674" y="77547"/>
                  </a:lnTo>
                  <a:lnTo>
                    <a:pt x="208852" y="73893"/>
                  </a:lnTo>
                  <a:lnTo>
                    <a:pt x="217040" y="68102"/>
                  </a:lnTo>
                  <a:lnTo>
                    <a:pt x="218621" y="65233"/>
                  </a:lnTo>
                  <a:lnTo>
                    <a:pt x="223354" y="62375"/>
                  </a:lnTo>
                  <a:lnTo>
                    <a:pt x="225249" y="57663"/>
                  </a:lnTo>
                  <a:lnTo>
                    <a:pt x="229417" y="52689"/>
                  </a:lnTo>
                  <a:lnTo>
                    <a:pt x="230547" y="51788"/>
                  </a:lnTo>
                  <a:lnTo>
                    <a:pt x="234757" y="50281"/>
                  </a:lnTo>
                  <a:lnTo>
                    <a:pt x="236893" y="48375"/>
                  </a:lnTo>
                  <a:lnTo>
                    <a:pt x="238495" y="42072"/>
                  </a:lnTo>
                  <a:lnTo>
                    <a:pt x="240526" y="39475"/>
                  </a:lnTo>
                  <a:lnTo>
                    <a:pt x="244526" y="37234"/>
                  </a:lnTo>
                  <a:lnTo>
                    <a:pt x="244338" y="36292"/>
                  </a:lnTo>
                  <a:lnTo>
                    <a:pt x="247332" y="32805"/>
                  </a:lnTo>
                  <a:lnTo>
                    <a:pt x="249636" y="29768"/>
                  </a:lnTo>
                  <a:lnTo>
                    <a:pt x="254913" y="25350"/>
                  </a:lnTo>
                  <a:lnTo>
                    <a:pt x="256787" y="20470"/>
                  </a:lnTo>
                  <a:lnTo>
                    <a:pt x="259918" y="18721"/>
                  </a:lnTo>
                  <a:lnTo>
                    <a:pt x="265709" y="13465"/>
                  </a:lnTo>
                  <a:lnTo>
                    <a:pt x="270002" y="8230"/>
                  </a:lnTo>
                  <a:lnTo>
                    <a:pt x="273216" y="4952"/>
                  </a:lnTo>
                  <a:lnTo>
                    <a:pt x="278075" y="1978"/>
                  </a:lnTo>
                  <a:lnTo>
                    <a:pt x="279855" y="366"/>
                  </a:lnTo>
                  <a:lnTo>
                    <a:pt x="279645" y="0"/>
                  </a:lnTo>
                  <a:close/>
                </a:path>
              </a:pathLst>
            </a:custGeom>
            <a:solidFill>
              <a:srgbClr val="C6B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8247361" y="8088826"/>
              <a:ext cx="20955" cy="6350"/>
            </a:xfrm>
            <a:custGeom>
              <a:avLst/>
              <a:gdLst/>
              <a:ahLst/>
              <a:cxnLst/>
              <a:rect l="l" t="t" r="r" b="b"/>
              <a:pathLst>
                <a:path w="20955" h="6350">
                  <a:moveTo>
                    <a:pt x="1409" y="5410"/>
                  </a:moveTo>
                  <a:lnTo>
                    <a:pt x="1117" y="5029"/>
                  </a:lnTo>
                  <a:lnTo>
                    <a:pt x="825" y="4330"/>
                  </a:lnTo>
                  <a:lnTo>
                    <a:pt x="330" y="5054"/>
                  </a:lnTo>
                  <a:lnTo>
                    <a:pt x="0" y="5511"/>
                  </a:lnTo>
                  <a:lnTo>
                    <a:pt x="596" y="5715"/>
                  </a:lnTo>
                  <a:lnTo>
                    <a:pt x="977" y="5892"/>
                  </a:lnTo>
                  <a:lnTo>
                    <a:pt x="1130" y="5727"/>
                  </a:lnTo>
                  <a:lnTo>
                    <a:pt x="1257" y="5562"/>
                  </a:lnTo>
                  <a:lnTo>
                    <a:pt x="1409" y="5410"/>
                  </a:lnTo>
                  <a:close/>
                </a:path>
                <a:path w="20955" h="6350">
                  <a:moveTo>
                    <a:pt x="20459" y="635"/>
                  </a:moveTo>
                  <a:lnTo>
                    <a:pt x="20256" y="241"/>
                  </a:lnTo>
                  <a:lnTo>
                    <a:pt x="19977" y="0"/>
                  </a:lnTo>
                  <a:lnTo>
                    <a:pt x="19507" y="254"/>
                  </a:lnTo>
                  <a:lnTo>
                    <a:pt x="19265" y="736"/>
                  </a:lnTo>
                  <a:lnTo>
                    <a:pt x="19291" y="1193"/>
                  </a:lnTo>
                  <a:lnTo>
                    <a:pt x="19621" y="1638"/>
                  </a:lnTo>
                  <a:lnTo>
                    <a:pt x="20040" y="1422"/>
                  </a:lnTo>
                  <a:lnTo>
                    <a:pt x="20332" y="1092"/>
                  </a:lnTo>
                  <a:lnTo>
                    <a:pt x="20459" y="635"/>
                  </a:lnTo>
                  <a:close/>
                </a:path>
              </a:pathLst>
            </a:custGeom>
            <a:solidFill>
              <a:srgbClr val="C4B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8276511" y="7932669"/>
              <a:ext cx="474345" cy="179070"/>
            </a:xfrm>
            <a:custGeom>
              <a:avLst/>
              <a:gdLst/>
              <a:ahLst/>
              <a:cxnLst/>
              <a:rect l="l" t="t" r="r" b="b"/>
              <a:pathLst>
                <a:path w="474344" h="179070">
                  <a:moveTo>
                    <a:pt x="270201" y="0"/>
                  </a:moveTo>
                  <a:lnTo>
                    <a:pt x="257259" y="2869"/>
                  </a:lnTo>
                  <a:lnTo>
                    <a:pt x="252411" y="3371"/>
                  </a:lnTo>
                  <a:lnTo>
                    <a:pt x="250746" y="4984"/>
                  </a:lnTo>
                  <a:lnTo>
                    <a:pt x="246097" y="7539"/>
                  </a:lnTo>
                  <a:lnTo>
                    <a:pt x="241804" y="8491"/>
                  </a:lnTo>
                  <a:lnTo>
                    <a:pt x="236401" y="13978"/>
                  </a:lnTo>
                  <a:lnTo>
                    <a:pt x="234987" y="15926"/>
                  </a:lnTo>
                  <a:lnTo>
                    <a:pt x="232118" y="17130"/>
                  </a:lnTo>
                  <a:lnTo>
                    <a:pt x="228642" y="22439"/>
                  </a:lnTo>
                  <a:lnTo>
                    <a:pt x="225239" y="26051"/>
                  </a:lnTo>
                  <a:lnTo>
                    <a:pt x="219354" y="29852"/>
                  </a:lnTo>
                  <a:lnTo>
                    <a:pt x="218286" y="31266"/>
                  </a:lnTo>
                  <a:lnTo>
                    <a:pt x="216192" y="37307"/>
                  </a:lnTo>
                  <a:lnTo>
                    <a:pt x="213323" y="40700"/>
                  </a:lnTo>
                  <a:lnTo>
                    <a:pt x="210035" y="45663"/>
                  </a:lnTo>
                  <a:lnTo>
                    <a:pt x="207218" y="47359"/>
                  </a:lnTo>
                  <a:lnTo>
                    <a:pt x="205585" y="49139"/>
                  </a:lnTo>
                  <a:lnTo>
                    <a:pt x="201784" y="54867"/>
                  </a:lnTo>
                  <a:lnTo>
                    <a:pt x="198014" y="57432"/>
                  </a:lnTo>
                  <a:lnTo>
                    <a:pt x="195732" y="62249"/>
                  </a:lnTo>
                  <a:lnTo>
                    <a:pt x="194926" y="62689"/>
                  </a:lnTo>
                  <a:lnTo>
                    <a:pt x="192433" y="64971"/>
                  </a:lnTo>
                  <a:lnTo>
                    <a:pt x="190350" y="66490"/>
                  </a:lnTo>
                  <a:lnTo>
                    <a:pt x="189345" y="69757"/>
                  </a:lnTo>
                  <a:lnTo>
                    <a:pt x="188235" y="70678"/>
                  </a:lnTo>
                  <a:lnTo>
                    <a:pt x="183921" y="75484"/>
                  </a:lnTo>
                  <a:lnTo>
                    <a:pt x="180423" y="80887"/>
                  </a:lnTo>
                  <a:lnTo>
                    <a:pt x="177628" y="82552"/>
                  </a:lnTo>
                  <a:lnTo>
                    <a:pt x="172916" y="87023"/>
                  </a:lnTo>
                  <a:lnTo>
                    <a:pt x="170110" y="90363"/>
                  </a:lnTo>
                  <a:lnTo>
                    <a:pt x="168654" y="92709"/>
                  </a:lnTo>
                  <a:lnTo>
                    <a:pt x="164885" y="93787"/>
                  </a:lnTo>
                  <a:lnTo>
                    <a:pt x="162518" y="97012"/>
                  </a:lnTo>
                  <a:lnTo>
                    <a:pt x="161188" y="98269"/>
                  </a:lnTo>
                  <a:lnTo>
                    <a:pt x="158602" y="99473"/>
                  </a:lnTo>
                  <a:lnTo>
                    <a:pt x="155450" y="103399"/>
                  </a:lnTo>
                  <a:lnTo>
                    <a:pt x="151052" y="105452"/>
                  </a:lnTo>
                  <a:lnTo>
                    <a:pt x="148539" y="107598"/>
                  </a:lnTo>
                  <a:lnTo>
                    <a:pt x="133299" y="117582"/>
                  </a:lnTo>
                  <a:lnTo>
                    <a:pt x="118938" y="127619"/>
                  </a:lnTo>
                  <a:lnTo>
                    <a:pt x="116886" y="128907"/>
                  </a:lnTo>
                  <a:lnTo>
                    <a:pt x="112645" y="130184"/>
                  </a:lnTo>
                  <a:lnTo>
                    <a:pt x="110991" y="131116"/>
                  </a:lnTo>
                  <a:lnTo>
                    <a:pt x="107316" y="135713"/>
                  </a:lnTo>
                  <a:lnTo>
                    <a:pt x="96028" y="141325"/>
                  </a:lnTo>
                  <a:lnTo>
                    <a:pt x="92374" y="145147"/>
                  </a:lnTo>
                  <a:lnTo>
                    <a:pt x="84028" y="148424"/>
                  </a:lnTo>
                  <a:lnTo>
                    <a:pt x="81086" y="150770"/>
                  </a:lnTo>
                  <a:lnTo>
                    <a:pt x="76699" y="151063"/>
                  </a:lnTo>
                  <a:lnTo>
                    <a:pt x="74950" y="152675"/>
                  </a:lnTo>
                  <a:lnTo>
                    <a:pt x="69620" y="154822"/>
                  </a:lnTo>
                  <a:lnTo>
                    <a:pt x="59275" y="160424"/>
                  </a:lnTo>
                  <a:lnTo>
                    <a:pt x="57809" y="160455"/>
                  </a:lnTo>
                  <a:lnTo>
                    <a:pt x="50480" y="162581"/>
                  </a:lnTo>
                  <a:lnTo>
                    <a:pt x="44878" y="165293"/>
                  </a:lnTo>
                  <a:lnTo>
                    <a:pt x="38312" y="168099"/>
                  </a:lnTo>
                  <a:lnTo>
                    <a:pt x="35161" y="169125"/>
                  </a:lnTo>
                  <a:lnTo>
                    <a:pt x="33695" y="168958"/>
                  </a:lnTo>
                  <a:lnTo>
                    <a:pt x="32281" y="169209"/>
                  </a:lnTo>
                  <a:lnTo>
                    <a:pt x="27601" y="171198"/>
                  </a:lnTo>
                  <a:lnTo>
                    <a:pt x="25486" y="172643"/>
                  </a:lnTo>
                  <a:lnTo>
                    <a:pt x="21224" y="173523"/>
                  </a:lnTo>
                  <a:lnTo>
                    <a:pt x="17256" y="175471"/>
                  </a:lnTo>
                  <a:lnTo>
                    <a:pt x="10617" y="176706"/>
                  </a:lnTo>
                  <a:lnTo>
                    <a:pt x="7957" y="175638"/>
                  </a:lnTo>
                  <a:lnTo>
                    <a:pt x="3214" y="176413"/>
                  </a:lnTo>
                  <a:lnTo>
                    <a:pt x="1549" y="177471"/>
                  </a:lnTo>
                  <a:lnTo>
                    <a:pt x="0" y="178832"/>
                  </a:lnTo>
                  <a:lnTo>
                    <a:pt x="2355" y="178266"/>
                  </a:lnTo>
                  <a:lnTo>
                    <a:pt x="4408" y="176560"/>
                  </a:lnTo>
                  <a:lnTo>
                    <a:pt x="7308" y="176916"/>
                  </a:lnTo>
                  <a:lnTo>
                    <a:pt x="7685" y="176727"/>
                  </a:lnTo>
                  <a:lnTo>
                    <a:pt x="11392" y="178413"/>
                  </a:lnTo>
                  <a:lnTo>
                    <a:pt x="20962" y="175062"/>
                  </a:lnTo>
                  <a:lnTo>
                    <a:pt x="24093" y="174696"/>
                  </a:lnTo>
                  <a:lnTo>
                    <a:pt x="30313" y="172130"/>
                  </a:lnTo>
                  <a:lnTo>
                    <a:pt x="33747" y="171000"/>
                  </a:lnTo>
                  <a:lnTo>
                    <a:pt x="38689" y="171198"/>
                  </a:lnTo>
                  <a:lnTo>
                    <a:pt x="39915" y="170759"/>
                  </a:lnTo>
                  <a:lnTo>
                    <a:pt x="43202" y="168476"/>
                  </a:lnTo>
                  <a:lnTo>
                    <a:pt x="45862" y="167628"/>
                  </a:lnTo>
                  <a:lnTo>
                    <a:pt x="50302" y="165303"/>
                  </a:lnTo>
                  <a:lnTo>
                    <a:pt x="52511" y="165000"/>
                  </a:lnTo>
                  <a:lnTo>
                    <a:pt x="58364" y="163576"/>
                  </a:lnTo>
                  <a:lnTo>
                    <a:pt x="68081" y="158717"/>
                  </a:lnTo>
                  <a:lnTo>
                    <a:pt x="70982" y="156571"/>
                  </a:lnTo>
                  <a:lnTo>
                    <a:pt x="74688" y="156215"/>
                  </a:lnTo>
                  <a:lnTo>
                    <a:pt x="77170" y="153566"/>
                  </a:lnTo>
                  <a:lnTo>
                    <a:pt x="80625" y="153042"/>
                  </a:lnTo>
                  <a:lnTo>
                    <a:pt x="87766" y="150340"/>
                  </a:lnTo>
                  <a:lnTo>
                    <a:pt x="98520" y="143524"/>
                  </a:lnTo>
                  <a:lnTo>
                    <a:pt x="102311" y="141681"/>
                  </a:lnTo>
                  <a:lnTo>
                    <a:pt x="110153" y="136603"/>
                  </a:lnTo>
                  <a:lnTo>
                    <a:pt x="114027" y="133158"/>
                  </a:lnTo>
                  <a:lnTo>
                    <a:pt x="120823" y="130268"/>
                  </a:lnTo>
                  <a:lnTo>
                    <a:pt x="122216" y="128540"/>
                  </a:lnTo>
                  <a:lnTo>
                    <a:pt x="126299" y="124938"/>
                  </a:lnTo>
                  <a:lnTo>
                    <a:pt x="129776" y="124289"/>
                  </a:lnTo>
                  <a:lnTo>
                    <a:pt x="135032" y="118781"/>
                  </a:lnTo>
                  <a:lnTo>
                    <a:pt x="142906" y="114792"/>
                  </a:lnTo>
                  <a:lnTo>
                    <a:pt x="143817" y="114624"/>
                  </a:lnTo>
                  <a:lnTo>
                    <a:pt x="144707" y="114928"/>
                  </a:lnTo>
                  <a:lnTo>
                    <a:pt x="148906" y="111242"/>
                  </a:lnTo>
                  <a:lnTo>
                    <a:pt x="152696" y="109598"/>
                  </a:lnTo>
                  <a:lnTo>
                    <a:pt x="161178" y="101473"/>
                  </a:lnTo>
                  <a:lnTo>
                    <a:pt x="168319" y="97976"/>
                  </a:lnTo>
                  <a:lnTo>
                    <a:pt x="177837" y="87777"/>
                  </a:lnTo>
                  <a:lnTo>
                    <a:pt x="182643" y="83704"/>
                  </a:lnTo>
                  <a:lnTo>
                    <a:pt x="188119" y="75495"/>
                  </a:lnTo>
                  <a:lnTo>
                    <a:pt x="191376" y="73400"/>
                  </a:lnTo>
                  <a:lnTo>
                    <a:pt x="195983" y="66846"/>
                  </a:lnTo>
                  <a:lnTo>
                    <a:pt x="199533" y="64123"/>
                  </a:lnTo>
                  <a:lnTo>
                    <a:pt x="202559" y="59348"/>
                  </a:lnTo>
                  <a:lnTo>
                    <a:pt x="206894" y="56134"/>
                  </a:lnTo>
                  <a:lnTo>
                    <a:pt x="208831" y="54103"/>
                  </a:lnTo>
                  <a:lnTo>
                    <a:pt x="210349" y="50804"/>
                  </a:lnTo>
                  <a:lnTo>
                    <a:pt x="215501" y="46417"/>
                  </a:lnTo>
                  <a:lnTo>
                    <a:pt x="217763" y="39967"/>
                  </a:lnTo>
                  <a:lnTo>
                    <a:pt x="222663" y="33601"/>
                  </a:lnTo>
                  <a:lnTo>
                    <a:pt x="227783" y="29014"/>
                  </a:lnTo>
                  <a:lnTo>
                    <a:pt x="229856" y="24470"/>
                  </a:lnTo>
                  <a:lnTo>
                    <a:pt x="235814" y="18376"/>
                  </a:lnTo>
                  <a:lnTo>
                    <a:pt x="238264" y="17276"/>
                  </a:lnTo>
                  <a:lnTo>
                    <a:pt x="240987" y="14659"/>
                  </a:lnTo>
                  <a:lnTo>
                    <a:pt x="241929" y="13989"/>
                  </a:lnTo>
                  <a:lnTo>
                    <a:pt x="243615" y="11758"/>
                  </a:lnTo>
                  <a:lnTo>
                    <a:pt x="248139" y="10240"/>
                  </a:lnTo>
                  <a:lnTo>
                    <a:pt x="251238" y="7601"/>
                  </a:lnTo>
                  <a:lnTo>
                    <a:pt x="258473" y="4743"/>
                  </a:lnTo>
                  <a:lnTo>
                    <a:pt x="262243" y="4942"/>
                  </a:lnTo>
                  <a:lnTo>
                    <a:pt x="268703" y="3172"/>
                  </a:lnTo>
                  <a:lnTo>
                    <a:pt x="271363" y="3706"/>
                  </a:lnTo>
                  <a:lnTo>
                    <a:pt x="276745" y="5298"/>
                  </a:lnTo>
                  <a:lnTo>
                    <a:pt x="279551" y="5361"/>
                  </a:lnTo>
                  <a:lnTo>
                    <a:pt x="288745" y="11245"/>
                  </a:lnTo>
                  <a:lnTo>
                    <a:pt x="296074" y="14837"/>
                  </a:lnTo>
                  <a:lnTo>
                    <a:pt x="305435" y="25339"/>
                  </a:lnTo>
                  <a:lnTo>
                    <a:pt x="309603" y="27726"/>
                  </a:lnTo>
                  <a:lnTo>
                    <a:pt x="310765" y="29192"/>
                  </a:lnTo>
                  <a:lnTo>
                    <a:pt x="312147" y="32355"/>
                  </a:lnTo>
                  <a:lnTo>
                    <a:pt x="316252" y="34553"/>
                  </a:lnTo>
                  <a:lnTo>
                    <a:pt x="318178" y="37904"/>
                  </a:lnTo>
                  <a:lnTo>
                    <a:pt x="320775" y="40585"/>
                  </a:lnTo>
                  <a:lnTo>
                    <a:pt x="322733" y="43422"/>
                  </a:lnTo>
                  <a:lnTo>
                    <a:pt x="325749" y="45265"/>
                  </a:lnTo>
                  <a:lnTo>
                    <a:pt x="328764" y="49401"/>
                  </a:lnTo>
                  <a:lnTo>
                    <a:pt x="330115" y="50563"/>
                  </a:lnTo>
                  <a:lnTo>
                    <a:pt x="333424" y="52103"/>
                  </a:lnTo>
                  <a:lnTo>
                    <a:pt x="334555" y="53380"/>
                  </a:lnTo>
                  <a:lnTo>
                    <a:pt x="335686" y="55600"/>
                  </a:lnTo>
                  <a:lnTo>
                    <a:pt x="336816" y="56469"/>
                  </a:lnTo>
                  <a:lnTo>
                    <a:pt x="341256" y="60752"/>
                  </a:lnTo>
                  <a:lnTo>
                    <a:pt x="343832" y="64458"/>
                  </a:lnTo>
                  <a:lnTo>
                    <a:pt x="346062" y="65191"/>
                  </a:lnTo>
                  <a:lnTo>
                    <a:pt x="352167" y="71411"/>
                  </a:lnTo>
                  <a:lnTo>
                    <a:pt x="357748" y="74458"/>
                  </a:lnTo>
                  <a:lnTo>
                    <a:pt x="366062" y="77568"/>
                  </a:lnTo>
                  <a:lnTo>
                    <a:pt x="375035" y="82028"/>
                  </a:lnTo>
                  <a:lnTo>
                    <a:pt x="380072" y="82206"/>
                  </a:lnTo>
                  <a:lnTo>
                    <a:pt x="389621" y="85212"/>
                  </a:lnTo>
                  <a:lnTo>
                    <a:pt x="394522" y="86290"/>
                  </a:lnTo>
                  <a:lnTo>
                    <a:pt x="400008" y="87023"/>
                  </a:lnTo>
                  <a:lnTo>
                    <a:pt x="404123" y="90279"/>
                  </a:lnTo>
                  <a:lnTo>
                    <a:pt x="408877" y="89295"/>
                  </a:lnTo>
                  <a:lnTo>
                    <a:pt x="416489" y="90437"/>
                  </a:lnTo>
                  <a:lnTo>
                    <a:pt x="419149" y="89421"/>
                  </a:lnTo>
                  <a:lnTo>
                    <a:pt x="424960" y="88447"/>
                  </a:lnTo>
                  <a:lnTo>
                    <a:pt x="427986" y="88426"/>
                  </a:lnTo>
                  <a:lnTo>
                    <a:pt x="432803" y="87704"/>
                  </a:lnTo>
                  <a:lnTo>
                    <a:pt x="434866" y="88018"/>
                  </a:lnTo>
                  <a:lnTo>
                    <a:pt x="440101" y="87033"/>
                  </a:lnTo>
                  <a:lnTo>
                    <a:pt x="443693" y="87609"/>
                  </a:lnTo>
                  <a:lnTo>
                    <a:pt x="452991" y="85369"/>
                  </a:lnTo>
                  <a:lnTo>
                    <a:pt x="458551" y="84678"/>
                  </a:lnTo>
                  <a:lnTo>
                    <a:pt x="461012" y="83746"/>
                  </a:lnTo>
                  <a:lnTo>
                    <a:pt x="465462" y="82929"/>
                  </a:lnTo>
                  <a:lnTo>
                    <a:pt x="467242" y="82322"/>
                  </a:lnTo>
                  <a:lnTo>
                    <a:pt x="471263" y="82500"/>
                  </a:lnTo>
                  <a:lnTo>
                    <a:pt x="472393" y="80761"/>
                  </a:lnTo>
                  <a:lnTo>
                    <a:pt x="473671" y="79453"/>
                  </a:lnTo>
                  <a:lnTo>
                    <a:pt x="473933" y="78761"/>
                  </a:lnTo>
                  <a:lnTo>
                    <a:pt x="473828" y="78123"/>
                  </a:lnTo>
                  <a:lnTo>
                    <a:pt x="473451" y="77505"/>
                  </a:lnTo>
                  <a:lnTo>
                    <a:pt x="472823" y="77327"/>
                  </a:lnTo>
                  <a:lnTo>
                    <a:pt x="472163" y="76762"/>
                  </a:lnTo>
                  <a:lnTo>
                    <a:pt x="471608" y="77652"/>
                  </a:lnTo>
                  <a:lnTo>
                    <a:pt x="471242" y="78479"/>
                  </a:lnTo>
                  <a:lnTo>
                    <a:pt x="470760" y="78646"/>
                  </a:lnTo>
                  <a:lnTo>
                    <a:pt x="470530" y="79118"/>
                  </a:lnTo>
                  <a:lnTo>
                    <a:pt x="469996" y="79358"/>
                  </a:lnTo>
                  <a:lnTo>
                    <a:pt x="467095" y="78940"/>
                  </a:lnTo>
                  <a:lnTo>
                    <a:pt x="464970" y="80489"/>
                  </a:lnTo>
                  <a:lnTo>
                    <a:pt x="462572" y="80678"/>
                  </a:lnTo>
                  <a:lnTo>
                    <a:pt x="461546" y="81610"/>
                  </a:lnTo>
                  <a:lnTo>
                    <a:pt x="460069" y="81201"/>
                  </a:lnTo>
                  <a:lnTo>
                    <a:pt x="458959" y="81892"/>
                  </a:lnTo>
                  <a:lnTo>
                    <a:pt x="457263" y="82018"/>
                  </a:lnTo>
                  <a:lnTo>
                    <a:pt x="455609" y="82573"/>
                  </a:lnTo>
                  <a:lnTo>
                    <a:pt x="453891" y="82290"/>
                  </a:lnTo>
                  <a:lnTo>
                    <a:pt x="452960" y="83526"/>
                  </a:lnTo>
                  <a:lnTo>
                    <a:pt x="452080" y="82897"/>
                  </a:lnTo>
                  <a:lnTo>
                    <a:pt x="450708" y="82814"/>
                  </a:lnTo>
                  <a:lnTo>
                    <a:pt x="449913" y="84437"/>
                  </a:lnTo>
                  <a:lnTo>
                    <a:pt x="448468" y="84112"/>
                  </a:lnTo>
                  <a:lnTo>
                    <a:pt x="447892" y="84678"/>
                  </a:lnTo>
                  <a:lnTo>
                    <a:pt x="447274" y="84730"/>
                  </a:lnTo>
                  <a:lnTo>
                    <a:pt x="446625" y="84259"/>
                  </a:lnTo>
                  <a:lnTo>
                    <a:pt x="444782" y="84405"/>
                  </a:lnTo>
                  <a:lnTo>
                    <a:pt x="443860" y="85463"/>
                  </a:lnTo>
                  <a:lnTo>
                    <a:pt x="443211" y="84280"/>
                  </a:lnTo>
                  <a:lnTo>
                    <a:pt x="442436" y="84123"/>
                  </a:lnTo>
                  <a:lnTo>
                    <a:pt x="438834" y="85421"/>
                  </a:lnTo>
                  <a:lnTo>
                    <a:pt x="429777" y="85756"/>
                  </a:lnTo>
                  <a:lnTo>
                    <a:pt x="428039" y="85337"/>
                  </a:lnTo>
                  <a:lnTo>
                    <a:pt x="425746" y="87285"/>
                  </a:lnTo>
                  <a:lnTo>
                    <a:pt x="424688" y="86468"/>
                  </a:lnTo>
                  <a:lnTo>
                    <a:pt x="421819" y="86552"/>
                  </a:lnTo>
                  <a:lnTo>
                    <a:pt x="419997" y="87337"/>
                  </a:lnTo>
                  <a:lnTo>
                    <a:pt x="418081" y="86971"/>
                  </a:lnTo>
                  <a:lnTo>
                    <a:pt x="416468" y="88133"/>
                  </a:lnTo>
                  <a:lnTo>
                    <a:pt x="414762" y="88081"/>
                  </a:lnTo>
                  <a:lnTo>
                    <a:pt x="413003" y="87369"/>
                  </a:lnTo>
                  <a:lnTo>
                    <a:pt x="411003" y="87473"/>
                  </a:lnTo>
                  <a:lnTo>
                    <a:pt x="408992" y="87924"/>
                  </a:lnTo>
                  <a:lnTo>
                    <a:pt x="406982" y="87379"/>
                  </a:lnTo>
                  <a:lnTo>
                    <a:pt x="406280" y="86845"/>
                  </a:lnTo>
                  <a:lnTo>
                    <a:pt x="405296" y="87212"/>
                  </a:lnTo>
                  <a:lnTo>
                    <a:pt x="404605" y="86646"/>
                  </a:lnTo>
                  <a:lnTo>
                    <a:pt x="399003" y="84091"/>
                  </a:lnTo>
                  <a:lnTo>
                    <a:pt x="392700" y="84206"/>
                  </a:lnTo>
                  <a:lnTo>
                    <a:pt x="383946" y="80866"/>
                  </a:lnTo>
                  <a:lnTo>
                    <a:pt x="380888" y="79892"/>
                  </a:lnTo>
                  <a:lnTo>
                    <a:pt x="376763" y="80165"/>
                  </a:lnTo>
                  <a:lnTo>
                    <a:pt x="375862" y="79924"/>
                  </a:lnTo>
                  <a:lnTo>
                    <a:pt x="375255" y="79222"/>
                  </a:lnTo>
                  <a:lnTo>
                    <a:pt x="375391" y="78845"/>
                  </a:lnTo>
                  <a:lnTo>
                    <a:pt x="374198" y="77746"/>
                  </a:lnTo>
                  <a:lnTo>
                    <a:pt x="369915" y="76741"/>
                  </a:lnTo>
                  <a:lnTo>
                    <a:pt x="366658" y="74542"/>
                  </a:lnTo>
                  <a:lnTo>
                    <a:pt x="358051" y="70647"/>
                  </a:lnTo>
                  <a:lnTo>
                    <a:pt x="353486" y="67673"/>
                  </a:lnTo>
                  <a:lnTo>
                    <a:pt x="347413" y="62511"/>
                  </a:lnTo>
                  <a:lnTo>
                    <a:pt x="345424" y="61066"/>
                  </a:lnTo>
                  <a:lnTo>
                    <a:pt x="342722" y="58668"/>
                  </a:lnTo>
                  <a:lnTo>
                    <a:pt x="342136" y="57883"/>
                  </a:lnTo>
                  <a:lnTo>
                    <a:pt x="342178" y="56710"/>
                  </a:lnTo>
                  <a:lnTo>
                    <a:pt x="341780" y="56165"/>
                  </a:lnTo>
                  <a:lnTo>
                    <a:pt x="339413" y="55924"/>
                  </a:lnTo>
                  <a:lnTo>
                    <a:pt x="338031" y="54710"/>
                  </a:lnTo>
                  <a:lnTo>
                    <a:pt x="335078" y="50783"/>
                  </a:lnTo>
                  <a:lnTo>
                    <a:pt x="333110" y="48553"/>
                  </a:lnTo>
                  <a:lnTo>
                    <a:pt x="329979" y="46888"/>
                  </a:lnTo>
                  <a:lnTo>
                    <a:pt x="326314" y="41799"/>
                  </a:lnTo>
                  <a:lnTo>
                    <a:pt x="322272" y="38271"/>
                  </a:lnTo>
                  <a:lnTo>
                    <a:pt x="315404" y="31339"/>
                  </a:lnTo>
                  <a:lnTo>
                    <a:pt x="312650" y="27674"/>
                  </a:lnTo>
                  <a:lnTo>
                    <a:pt x="303446" y="19842"/>
                  </a:lnTo>
                  <a:lnTo>
                    <a:pt x="298692" y="13622"/>
                  </a:lnTo>
                  <a:lnTo>
                    <a:pt x="287729" y="7727"/>
                  </a:lnTo>
                  <a:lnTo>
                    <a:pt x="283488" y="5863"/>
                  </a:lnTo>
                  <a:lnTo>
                    <a:pt x="279227" y="2921"/>
                  </a:lnTo>
                  <a:lnTo>
                    <a:pt x="276693" y="3015"/>
                  </a:lnTo>
                  <a:lnTo>
                    <a:pt x="275216" y="2732"/>
                  </a:lnTo>
                  <a:lnTo>
                    <a:pt x="270201" y="0"/>
                  </a:lnTo>
                  <a:close/>
                </a:path>
              </a:pathLst>
            </a:custGeom>
            <a:solidFill>
              <a:srgbClr val="BCB3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8255507" y="7931601"/>
              <a:ext cx="363220" cy="180340"/>
            </a:xfrm>
            <a:custGeom>
              <a:avLst/>
              <a:gdLst/>
              <a:ahLst/>
              <a:cxnLst/>
              <a:rect l="l" t="t" r="r" b="b"/>
              <a:pathLst>
                <a:path w="363219" h="180340">
                  <a:moveTo>
                    <a:pt x="287750" y="20"/>
                  </a:moveTo>
                  <a:lnTo>
                    <a:pt x="285310" y="0"/>
                  </a:lnTo>
                  <a:lnTo>
                    <a:pt x="280808" y="2094"/>
                  </a:lnTo>
                  <a:lnTo>
                    <a:pt x="278399" y="2261"/>
                  </a:lnTo>
                  <a:lnTo>
                    <a:pt x="273824" y="3371"/>
                  </a:lnTo>
                  <a:lnTo>
                    <a:pt x="268724" y="6753"/>
                  </a:lnTo>
                  <a:lnTo>
                    <a:pt x="264159" y="8397"/>
                  </a:lnTo>
                  <a:lnTo>
                    <a:pt x="259060" y="9591"/>
                  </a:lnTo>
                  <a:lnTo>
                    <a:pt x="258599" y="9999"/>
                  </a:lnTo>
                  <a:lnTo>
                    <a:pt x="257887" y="10146"/>
                  </a:lnTo>
                  <a:lnTo>
                    <a:pt x="257709" y="10533"/>
                  </a:lnTo>
                  <a:lnTo>
                    <a:pt x="255049" y="13413"/>
                  </a:lnTo>
                  <a:lnTo>
                    <a:pt x="252735" y="16564"/>
                  </a:lnTo>
                  <a:lnTo>
                    <a:pt x="249395" y="20397"/>
                  </a:lnTo>
                  <a:lnTo>
                    <a:pt x="242254" y="24627"/>
                  </a:lnTo>
                  <a:lnTo>
                    <a:pt x="239144" y="29349"/>
                  </a:lnTo>
                  <a:lnTo>
                    <a:pt x="230778" y="43611"/>
                  </a:lnTo>
                  <a:lnTo>
                    <a:pt x="223291" y="49977"/>
                  </a:lnTo>
                  <a:lnTo>
                    <a:pt x="220600" y="53453"/>
                  </a:lnTo>
                  <a:lnTo>
                    <a:pt x="216286" y="59767"/>
                  </a:lnTo>
                  <a:lnTo>
                    <a:pt x="214192" y="62238"/>
                  </a:lnTo>
                  <a:lnTo>
                    <a:pt x="210223" y="65422"/>
                  </a:lnTo>
                  <a:lnTo>
                    <a:pt x="209218" y="66710"/>
                  </a:lnTo>
                  <a:lnTo>
                    <a:pt x="208862" y="69202"/>
                  </a:lnTo>
                  <a:lnTo>
                    <a:pt x="208611" y="69851"/>
                  </a:lnTo>
                  <a:lnTo>
                    <a:pt x="205658" y="71987"/>
                  </a:lnTo>
                  <a:lnTo>
                    <a:pt x="203910" y="74207"/>
                  </a:lnTo>
                  <a:lnTo>
                    <a:pt x="200559" y="79767"/>
                  </a:lnTo>
                  <a:lnTo>
                    <a:pt x="197292" y="81222"/>
                  </a:lnTo>
                  <a:lnTo>
                    <a:pt x="192800" y="84531"/>
                  </a:lnTo>
                  <a:lnTo>
                    <a:pt x="191575" y="88112"/>
                  </a:lnTo>
                  <a:lnTo>
                    <a:pt x="189721" y="89892"/>
                  </a:lnTo>
                  <a:lnTo>
                    <a:pt x="184455" y="93128"/>
                  </a:lnTo>
                  <a:lnTo>
                    <a:pt x="181963" y="97546"/>
                  </a:lnTo>
                  <a:lnTo>
                    <a:pt x="179345" y="99096"/>
                  </a:lnTo>
                  <a:lnTo>
                    <a:pt x="175837" y="102174"/>
                  </a:lnTo>
                  <a:lnTo>
                    <a:pt x="175439" y="102949"/>
                  </a:lnTo>
                  <a:lnTo>
                    <a:pt x="175334" y="103714"/>
                  </a:lnTo>
                  <a:lnTo>
                    <a:pt x="174853" y="103934"/>
                  </a:lnTo>
                  <a:lnTo>
                    <a:pt x="174141" y="103808"/>
                  </a:lnTo>
                  <a:lnTo>
                    <a:pt x="171806" y="103975"/>
                  </a:lnTo>
                  <a:lnTo>
                    <a:pt x="170246" y="105672"/>
                  </a:lnTo>
                  <a:lnTo>
                    <a:pt x="166591" y="108656"/>
                  </a:lnTo>
                  <a:lnTo>
                    <a:pt x="151817" y="117912"/>
                  </a:lnTo>
                  <a:lnTo>
                    <a:pt x="143440" y="124655"/>
                  </a:lnTo>
                  <a:lnTo>
                    <a:pt x="139440" y="127011"/>
                  </a:lnTo>
                  <a:lnTo>
                    <a:pt x="132603" y="129064"/>
                  </a:lnTo>
                  <a:lnTo>
                    <a:pt x="130687" y="130676"/>
                  </a:lnTo>
                  <a:lnTo>
                    <a:pt x="127189" y="134278"/>
                  </a:lnTo>
                  <a:lnTo>
                    <a:pt x="125095" y="135702"/>
                  </a:lnTo>
                  <a:lnTo>
                    <a:pt x="117797" y="139723"/>
                  </a:lnTo>
                  <a:lnTo>
                    <a:pt x="112802" y="142089"/>
                  </a:lnTo>
                  <a:lnTo>
                    <a:pt x="111274" y="144351"/>
                  </a:lnTo>
                  <a:lnTo>
                    <a:pt x="106656" y="147136"/>
                  </a:lnTo>
                  <a:lnTo>
                    <a:pt x="104101" y="146770"/>
                  </a:lnTo>
                  <a:lnTo>
                    <a:pt x="103201" y="147168"/>
                  </a:lnTo>
                  <a:lnTo>
                    <a:pt x="99400" y="150665"/>
                  </a:lnTo>
                  <a:lnTo>
                    <a:pt x="95389" y="151492"/>
                  </a:lnTo>
                  <a:lnTo>
                    <a:pt x="88531" y="154518"/>
                  </a:lnTo>
                  <a:lnTo>
                    <a:pt x="86227" y="154351"/>
                  </a:lnTo>
                  <a:lnTo>
                    <a:pt x="85746" y="154613"/>
                  </a:lnTo>
                  <a:lnTo>
                    <a:pt x="83201" y="158319"/>
                  </a:lnTo>
                  <a:lnTo>
                    <a:pt x="79547" y="158623"/>
                  </a:lnTo>
                  <a:lnTo>
                    <a:pt x="74217" y="159796"/>
                  </a:lnTo>
                  <a:lnTo>
                    <a:pt x="67191" y="163021"/>
                  </a:lnTo>
                  <a:lnTo>
                    <a:pt x="59673" y="165481"/>
                  </a:lnTo>
                  <a:lnTo>
                    <a:pt x="56930" y="169513"/>
                  </a:lnTo>
                  <a:lnTo>
                    <a:pt x="52029" y="167649"/>
                  </a:lnTo>
                  <a:lnTo>
                    <a:pt x="44920" y="171890"/>
                  </a:lnTo>
                  <a:lnTo>
                    <a:pt x="40490" y="171031"/>
                  </a:lnTo>
                  <a:lnTo>
                    <a:pt x="32878" y="174235"/>
                  </a:lnTo>
                  <a:lnTo>
                    <a:pt x="30292" y="173020"/>
                  </a:lnTo>
                  <a:lnTo>
                    <a:pt x="29203" y="173586"/>
                  </a:lnTo>
                  <a:lnTo>
                    <a:pt x="25852" y="174800"/>
                  </a:lnTo>
                  <a:lnTo>
                    <a:pt x="22386" y="175188"/>
                  </a:lnTo>
                  <a:lnTo>
                    <a:pt x="16365" y="174842"/>
                  </a:lnTo>
                  <a:lnTo>
                    <a:pt x="14083" y="175711"/>
                  </a:lnTo>
                  <a:lnTo>
                    <a:pt x="9497" y="178402"/>
                  </a:lnTo>
                  <a:lnTo>
                    <a:pt x="6952" y="178874"/>
                  </a:lnTo>
                  <a:lnTo>
                    <a:pt x="2869" y="177900"/>
                  </a:lnTo>
                  <a:lnTo>
                    <a:pt x="1654" y="178141"/>
                  </a:lnTo>
                  <a:lnTo>
                    <a:pt x="178" y="178905"/>
                  </a:lnTo>
                  <a:lnTo>
                    <a:pt x="0" y="179261"/>
                  </a:lnTo>
                  <a:lnTo>
                    <a:pt x="178" y="179701"/>
                  </a:lnTo>
                  <a:lnTo>
                    <a:pt x="1863" y="179481"/>
                  </a:lnTo>
                  <a:lnTo>
                    <a:pt x="7999" y="180277"/>
                  </a:lnTo>
                  <a:lnTo>
                    <a:pt x="10680" y="179921"/>
                  </a:lnTo>
                  <a:lnTo>
                    <a:pt x="14868" y="176727"/>
                  </a:lnTo>
                  <a:lnTo>
                    <a:pt x="17140" y="176539"/>
                  </a:lnTo>
                  <a:lnTo>
                    <a:pt x="20439" y="177711"/>
                  </a:lnTo>
                  <a:lnTo>
                    <a:pt x="25077" y="176046"/>
                  </a:lnTo>
                  <a:lnTo>
                    <a:pt x="29234" y="175617"/>
                  </a:lnTo>
                  <a:lnTo>
                    <a:pt x="34993" y="177010"/>
                  </a:lnTo>
                  <a:lnTo>
                    <a:pt x="36689" y="175795"/>
                  </a:lnTo>
                  <a:lnTo>
                    <a:pt x="43642" y="173533"/>
                  </a:lnTo>
                  <a:lnTo>
                    <a:pt x="46553" y="173722"/>
                  </a:lnTo>
                  <a:lnTo>
                    <a:pt x="49108" y="173492"/>
                  </a:lnTo>
                  <a:lnTo>
                    <a:pt x="51003" y="171732"/>
                  </a:lnTo>
                  <a:lnTo>
                    <a:pt x="53286" y="170874"/>
                  </a:lnTo>
                  <a:lnTo>
                    <a:pt x="54720" y="170099"/>
                  </a:lnTo>
                  <a:lnTo>
                    <a:pt x="56427" y="170801"/>
                  </a:lnTo>
                  <a:lnTo>
                    <a:pt x="57862" y="170047"/>
                  </a:lnTo>
                  <a:lnTo>
                    <a:pt x="63610" y="168329"/>
                  </a:lnTo>
                  <a:lnTo>
                    <a:pt x="68699" y="165209"/>
                  </a:lnTo>
                  <a:lnTo>
                    <a:pt x="71673" y="164665"/>
                  </a:lnTo>
                  <a:lnTo>
                    <a:pt x="78426" y="162141"/>
                  </a:lnTo>
                  <a:lnTo>
                    <a:pt x="82521" y="160885"/>
                  </a:lnTo>
                  <a:lnTo>
                    <a:pt x="95148" y="154696"/>
                  </a:lnTo>
                  <a:lnTo>
                    <a:pt x="100740" y="152152"/>
                  </a:lnTo>
                  <a:lnTo>
                    <a:pt x="106572" y="150173"/>
                  </a:lnTo>
                  <a:lnTo>
                    <a:pt x="113483" y="146749"/>
                  </a:lnTo>
                  <a:lnTo>
                    <a:pt x="114823" y="145681"/>
                  </a:lnTo>
                  <a:lnTo>
                    <a:pt x="118132" y="141775"/>
                  </a:lnTo>
                  <a:lnTo>
                    <a:pt x="121514" y="140854"/>
                  </a:lnTo>
                  <a:lnTo>
                    <a:pt x="127043" y="138006"/>
                  </a:lnTo>
                  <a:lnTo>
                    <a:pt x="129116" y="136226"/>
                  </a:lnTo>
                  <a:lnTo>
                    <a:pt x="132896" y="132435"/>
                  </a:lnTo>
                  <a:lnTo>
                    <a:pt x="134927" y="131200"/>
                  </a:lnTo>
                  <a:lnTo>
                    <a:pt x="139880" y="130383"/>
                  </a:lnTo>
                  <a:lnTo>
                    <a:pt x="141220" y="128341"/>
                  </a:lnTo>
                  <a:lnTo>
                    <a:pt x="152843" y="120708"/>
                  </a:lnTo>
                  <a:lnTo>
                    <a:pt x="158382" y="115933"/>
                  </a:lnTo>
                  <a:lnTo>
                    <a:pt x="159754" y="115860"/>
                  </a:lnTo>
                  <a:lnTo>
                    <a:pt x="163879" y="114048"/>
                  </a:lnTo>
                  <a:lnTo>
                    <a:pt x="166141" y="111776"/>
                  </a:lnTo>
                  <a:lnTo>
                    <a:pt x="170350" y="108624"/>
                  </a:lnTo>
                  <a:lnTo>
                    <a:pt x="171890" y="107179"/>
                  </a:lnTo>
                  <a:lnTo>
                    <a:pt x="174717" y="106237"/>
                  </a:lnTo>
                  <a:lnTo>
                    <a:pt x="185763" y="96206"/>
                  </a:lnTo>
                  <a:lnTo>
                    <a:pt x="186256" y="95442"/>
                  </a:lnTo>
                  <a:lnTo>
                    <a:pt x="190433" y="94196"/>
                  </a:lnTo>
                  <a:lnTo>
                    <a:pt x="191931" y="91012"/>
                  </a:lnTo>
                  <a:lnTo>
                    <a:pt x="199062" y="84039"/>
                  </a:lnTo>
                  <a:lnTo>
                    <a:pt x="202841" y="81149"/>
                  </a:lnTo>
                  <a:lnTo>
                    <a:pt x="205156" y="77149"/>
                  </a:lnTo>
                  <a:lnTo>
                    <a:pt x="207595" y="74123"/>
                  </a:lnTo>
                  <a:lnTo>
                    <a:pt x="211072" y="71044"/>
                  </a:lnTo>
                  <a:lnTo>
                    <a:pt x="211731" y="67495"/>
                  </a:lnTo>
                  <a:lnTo>
                    <a:pt x="214485" y="65977"/>
                  </a:lnTo>
                  <a:lnTo>
                    <a:pt x="217375" y="63443"/>
                  </a:lnTo>
                  <a:lnTo>
                    <a:pt x="219480" y="60071"/>
                  </a:lnTo>
                  <a:lnTo>
                    <a:pt x="220412" y="57872"/>
                  </a:lnTo>
                  <a:lnTo>
                    <a:pt x="223993" y="55956"/>
                  </a:lnTo>
                  <a:lnTo>
                    <a:pt x="224349" y="54312"/>
                  </a:lnTo>
                  <a:lnTo>
                    <a:pt x="228663" y="48689"/>
                  </a:lnTo>
                  <a:lnTo>
                    <a:pt x="233699" y="45621"/>
                  </a:lnTo>
                  <a:lnTo>
                    <a:pt x="237186" y="38574"/>
                  </a:lnTo>
                  <a:lnTo>
                    <a:pt x="238589" y="36836"/>
                  </a:lnTo>
                  <a:lnTo>
                    <a:pt x="239741" y="31768"/>
                  </a:lnTo>
                  <a:lnTo>
                    <a:pt x="248034" y="26470"/>
                  </a:lnTo>
                  <a:lnTo>
                    <a:pt x="253123" y="19360"/>
                  </a:lnTo>
                  <a:lnTo>
                    <a:pt x="253259" y="18847"/>
                  </a:lnTo>
                  <a:lnTo>
                    <a:pt x="257196" y="17496"/>
                  </a:lnTo>
                  <a:lnTo>
                    <a:pt x="258777" y="13863"/>
                  </a:lnTo>
                  <a:lnTo>
                    <a:pt x="264850" y="9538"/>
                  </a:lnTo>
                  <a:lnTo>
                    <a:pt x="269237" y="8889"/>
                  </a:lnTo>
                  <a:lnTo>
                    <a:pt x="271154" y="7256"/>
                  </a:lnTo>
                  <a:lnTo>
                    <a:pt x="275415" y="4293"/>
                  </a:lnTo>
                  <a:lnTo>
                    <a:pt x="278200" y="4355"/>
                  </a:lnTo>
                  <a:lnTo>
                    <a:pt x="285488" y="3015"/>
                  </a:lnTo>
                  <a:lnTo>
                    <a:pt x="289341" y="1999"/>
                  </a:lnTo>
                  <a:lnTo>
                    <a:pt x="290629" y="2094"/>
                  </a:lnTo>
                  <a:lnTo>
                    <a:pt x="296786" y="4690"/>
                  </a:lnTo>
                  <a:lnTo>
                    <a:pt x="299896" y="4460"/>
                  </a:lnTo>
                  <a:lnTo>
                    <a:pt x="300755" y="4942"/>
                  </a:lnTo>
                  <a:lnTo>
                    <a:pt x="304692" y="7884"/>
                  </a:lnTo>
                  <a:lnTo>
                    <a:pt x="309446" y="9371"/>
                  </a:lnTo>
                  <a:lnTo>
                    <a:pt x="320974" y="17098"/>
                  </a:lnTo>
                  <a:lnTo>
                    <a:pt x="324838" y="22376"/>
                  </a:lnTo>
                  <a:lnTo>
                    <a:pt x="330220" y="26302"/>
                  </a:lnTo>
                  <a:lnTo>
                    <a:pt x="332094" y="27904"/>
                  </a:lnTo>
                  <a:lnTo>
                    <a:pt x="333529" y="31171"/>
                  </a:lnTo>
                  <a:lnTo>
                    <a:pt x="334125" y="31936"/>
                  </a:lnTo>
                  <a:lnTo>
                    <a:pt x="338890" y="34428"/>
                  </a:lnTo>
                  <a:lnTo>
                    <a:pt x="341120" y="38260"/>
                  </a:lnTo>
                  <a:lnTo>
                    <a:pt x="347769" y="44794"/>
                  </a:lnTo>
                  <a:lnTo>
                    <a:pt x="351088" y="48637"/>
                  </a:lnTo>
                  <a:lnTo>
                    <a:pt x="357130" y="53370"/>
                  </a:lnTo>
                  <a:lnTo>
                    <a:pt x="357936" y="56144"/>
                  </a:lnTo>
                  <a:lnTo>
                    <a:pt x="361245" y="57631"/>
                  </a:lnTo>
                  <a:lnTo>
                    <a:pt x="361779" y="58061"/>
                  </a:lnTo>
                  <a:lnTo>
                    <a:pt x="362522" y="57453"/>
                  </a:lnTo>
                  <a:lnTo>
                    <a:pt x="363015" y="55998"/>
                  </a:lnTo>
                  <a:lnTo>
                    <a:pt x="359926" y="53987"/>
                  </a:lnTo>
                  <a:lnTo>
                    <a:pt x="344680" y="39454"/>
                  </a:lnTo>
                  <a:lnTo>
                    <a:pt x="342272" y="36637"/>
                  </a:lnTo>
                  <a:lnTo>
                    <a:pt x="330859" y="24868"/>
                  </a:lnTo>
                  <a:lnTo>
                    <a:pt x="324806" y="18198"/>
                  </a:lnTo>
                  <a:lnTo>
                    <a:pt x="322597" y="16575"/>
                  </a:lnTo>
                  <a:lnTo>
                    <a:pt x="320262" y="14366"/>
                  </a:lnTo>
                  <a:lnTo>
                    <a:pt x="319728" y="14135"/>
                  </a:lnTo>
                  <a:lnTo>
                    <a:pt x="319487" y="12816"/>
                  </a:lnTo>
                  <a:lnTo>
                    <a:pt x="315383" y="11695"/>
                  </a:lnTo>
                  <a:lnTo>
                    <a:pt x="312660" y="8795"/>
                  </a:lnTo>
                  <a:lnTo>
                    <a:pt x="305006" y="5978"/>
                  </a:lnTo>
                  <a:lnTo>
                    <a:pt x="301509" y="2858"/>
                  </a:lnTo>
                  <a:lnTo>
                    <a:pt x="294409" y="2544"/>
                  </a:lnTo>
                  <a:lnTo>
                    <a:pt x="292661" y="534"/>
                  </a:lnTo>
                  <a:lnTo>
                    <a:pt x="287750" y="20"/>
                  </a:lnTo>
                  <a:close/>
                </a:path>
              </a:pathLst>
            </a:custGeom>
            <a:solidFill>
              <a:srgbClr val="BDB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8219903" y="7942141"/>
              <a:ext cx="294005" cy="170180"/>
            </a:xfrm>
            <a:custGeom>
              <a:avLst/>
              <a:gdLst/>
              <a:ahLst/>
              <a:cxnLst/>
              <a:rect l="l" t="t" r="r" b="b"/>
              <a:pathLst>
                <a:path w="294005" h="170179">
                  <a:moveTo>
                    <a:pt x="9906" y="164249"/>
                  </a:moveTo>
                  <a:lnTo>
                    <a:pt x="8877" y="162941"/>
                  </a:lnTo>
                  <a:lnTo>
                    <a:pt x="5143" y="161709"/>
                  </a:lnTo>
                  <a:lnTo>
                    <a:pt x="2844" y="158597"/>
                  </a:lnTo>
                  <a:lnTo>
                    <a:pt x="0" y="156210"/>
                  </a:lnTo>
                  <a:lnTo>
                    <a:pt x="2451" y="159943"/>
                  </a:lnTo>
                  <a:lnTo>
                    <a:pt x="5168" y="163334"/>
                  </a:lnTo>
                  <a:lnTo>
                    <a:pt x="9906" y="164249"/>
                  </a:lnTo>
                  <a:close/>
                </a:path>
                <a:path w="294005" h="170179">
                  <a:moveTo>
                    <a:pt x="293700" y="660"/>
                  </a:moveTo>
                  <a:lnTo>
                    <a:pt x="293255" y="0"/>
                  </a:lnTo>
                  <a:lnTo>
                    <a:pt x="290893" y="736"/>
                  </a:lnTo>
                  <a:lnTo>
                    <a:pt x="288950" y="2057"/>
                  </a:lnTo>
                  <a:lnTo>
                    <a:pt x="286727" y="7188"/>
                  </a:lnTo>
                  <a:lnTo>
                    <a:pt x="284734" y="8953"/>
                  </a:lnTo>
                  <a:lnTo>
                    <a:pt x="280022" y="10198"/>
                  </a:lnTo>
                  <a:lnTo>
                    <a:pt x="278853" y="11328"/>
                  </a:lnTo>
                  <a:lnTo>
                    <a:pt x="274129" y="17360"/>
                  </a:lnTo>
                  <a:lnTo>
                    <a:pt x="271094" y="22288"/>
                  </a:lnTo>
                  <a:lnTo>
                    <a:pt x="264350" y="29794"/>
                  </a:lnTo>
                  <a:lnTo>
                    <a:pt x="260832" y="32702"/>
                  </a:lnTo>
                  <a:lnTo>
                    <a:pt x="259270" y="37452"/>
                  </a:lnTo>
                  <a:lnTo>
                    <a:pt x="254342" y="40728"/>
                  </a:lnTo>
                  <a:lnTo>
                    <a:pt x="253022" y="46837"/>
                  </a:lnTo>
                  <a:lnTo>
                    <a:pt x="247662" y="51917"/>
                  </a:lnTo>
                  <a:lnTo>
                    <a:pt x="246545" y="53174"/>
                  </a:lnTo>
                  <a:lnTo>
                    <a:pt x="244157" y="54724"/>
                  </a:lnTo>
                  <a:lnTo>
                    <a:pt x="241909" y="59270"/>
                  </a:lnTo>
                  <a:lnTo>
                    <a:pt x="233692" y="65278"/>
                  </a:lnTo>
                  <a:lnTo>
                    <a:pt x="234238" y="69405"/>
                  </a:lnTo>
                  <a:lnTo>
                    <a:pt x="230441" y="69773"/>
                  </a:lnTo>
                  <a:lnTo>
                    <a:pt x="227444" y="73444"/>
                  </a:lnTo>
                  <a:lnTo>
                    <a:pt x="225399" y="74434"/>
                  </a:lnTo>
                  <a:lnTo>
                    <a:pt x="224675" y="77216"/>
                  </a:lnTo>
                  <a:lnTo>
                    <a:pt x="220319" y="79552"/>
                  </a:lnTo>
                  <a:lnTo>
                    <a:pt x="218363" y="82346"/>
                  </a:lnTo>
                  <a:lnTo>
                    <a:pt x="210972" y="90614"/>
                  </a:lnTo>
                  <a:lnTo>
                    <a:pt x="203911" y="95173"/>
                  </a:lnTo>
                  <a:lnTo>
                    <a:pt x="194970" y="100279"/>
                  </a:lnTo>
                  <a:lnTo>
                    <a:pt x="190207" y="104902"/>
                  </a:lnTo>
                  <a:lnTo>
                    <a:pt x="187312" y="106159"/>
                  </a:lnTo>
                  <a:lnTo>
                    <a:pt x="183222" y="108381"/>
                  </a:lnTo>
                  <a:lnTo>
                    <a:pt x="179641" y="113144"/>
                  </a:lnTo>
                  <a:lnTo>
                    <a:pt x="175501" y="115366"/>
                  </a:lnTo>
                  <a:lnTo>
                    <a:pt x="168668" y="116090"/>
                  </a:lnTo>
                  <a:lnTo>
                    <a:pt x="165011" y="119926"/>
                  </a:lnTo>
                  <a:lnTo>
                    <a:pt x="163804" y="121843"/>
                  </a:lnTo>
                  <a:lnTo>
                    <a:pt x="158864" y="123939"/>
                  </a:lnTo>
                  <a:lnTo>
                    <a:pt x="156552" y="126847"/>
                  </a:lnTo>
                  <a:lnTo>
                    <a:pt x="151549" y="127850"/>
                  </a:lnTo>
                  <a:lnTo>
                    <a:pt x="147053" y="132295"/>
                  </a:lnTo>
                  <a:lnTo>
                    <a:pt x="144411" y="134429"/>
                  </a:lnTo>
                  <a:lnTo>
                    <a:pt x="139522" y="134467"/>
                  </a:lnTo>
                  <a:lnTo>
                    <a:pt x="138176" y="134835"/>
                  </a:lnTo>
                  <a:lnTo>
                    <a:pt x="135470" y="138315"/>
                  </a:lnTo>
                  <a:lnTo>
                    <a:pt x="132283" y="139001"/>
                  </a:lnTo>
                  <a:lnTo>
                    <a:pt x="127444" y="141236"/>
                  </a:lnTo>
                  <a:lnTo>
                    <a:pt x="125234" y="142494"/>
                  </a:lnTo>
                  <a:lnTo>
                    <a:pt x="121615" y="141732"/>
                  </a:lnTo>
                  <a:lnTo>
                    <a:pt x="120751" y="142189"/>
                  </a:lnTo>
                  <a:lnTo>
                    <a:pt x="119049" y="144767"/>
                  </a:lnTo>
                  <a:lnTo>
                    <a:pt x="117551" y="145440"/>
                  </a:lnTo>
                  <a:lnTo>
                    <a:pt x="113309" y="146723"/>
                  </a:lnTo>
                  <a:lnTo>
                    <a:pt x="110883" y="147154"/>
                  </a:lnTo>
                  <a:lnTo>
                    <a:pt x="105918" y="149428"/>
                  </a:lnTo>
                  <a:lnTo>
                    <a:pt x="103543" y="151688"/>
                  </a:lnTo>
                  <a:lnTo>
                    <a:pt x="99707" y="151536"/>
                  </a:lnTo>
                  <a:lnTo>
                    <a:pt x="98005" y="153403"/>
                  </a:lnTo>
                  <a:lnTo>
                    <a:pt x="96799" y="153771"/>
                  </a:lnTo>
                  <a:lnTo>
                    <a:pt x="94170" y="153746"/>
                  </a:lnTo>
                  <a:lnTo>
                    <a:pt x="92138" y="157924"/>
                  </a:lnTo>
                  <a:lnTo>
                    <a:pt x="88315" y="156895"/>
                  </a:lnTo>
                  <a:lnTo>
                    <a:pt x="80670" y="158991"/>
                  </a:lnTo>
                  <a:lnTo>
                    <a:pt x="65646" y="161594"/>
                  </a:lnTo>
                  <a:lnTo>
                    <a:pt x="60706" y="164249"/>
                  </a:lnTo>
                  <a:lnTo>
                    <a:pt x="52819" y="163182"/>
                  </a:lnTo>
                  <a:lnTo>
                    <a:pt x="50774" y="164706"/>
                  </a:lnTo>
                  <a:lnTo>
                    <a:pt x="46278" y="165823"/>
                  </a:lnTo>
                  <a:lnTo>
                    <a:pt x="44094" y="166547"/>
                  </a:lnTo>
                  <a:lnTo>
                    <a:pt x="37007" y="166268"/>
                  </a:lnTo>
                  <a:lnTo>
                    <a:pt x="33782" y="168389"/>
                  </a:lnTo>
                  <a:lnTo>
                    <a:pt x="32727" y="167322"/>
                  </a:lnTo>
                  <a:lnTo>
                    <a:pt x="10782" y="164630"/>
                  </a:lnTo>
                  <a:lnTo>
                    <a:pt x="13830" y="165925"/>
                  </a:lnTo>
                  <a:lnTo>
                    <a:pt x="22301" y="166979"/>
                  </a:lnTo>
                  <a:lnTo>
                    <a:pt x="24345" y="167424"/>
                  </a:lnTo>
                  <a:lnTo>
                    <a:pt x="28511" y="169113"/>
                  </a:lnTo>
                  <a:lnTo>
                    <a:pt x="30975" y="169037"/>
                  </a:lnTo>
                  <a:lnTo>
                    <a:pt x="34010" y="169926"/>
                  </a:lnTo>
                  <a:lnTo>
                    <a:pt x="34912" y="169367"/>
                  </a:lnTo>
                  <a:lnTo>
                    <a:pt x="35725" y="169151"/>
                  </a:lnTo>
                  <a:lnTo>
                    <a:pt x="36830" y="168084"/>
                  </a:lnTo>
                  <a:lnTo>
                    <a:pt x="38163" y="167894"/>
                  </a:lnTo>
                  <a:lnTo>
                    <a:pt x="42608" y="169024"/>
                  </a:lnTo>
                  <a:lnTo>
                    <a:pt x="45250" y="168490"/>
                  </a:lnTo>
                  <a:lnTo>
                    <a:pt x="50241" y="165392"/>
                  </a:lnTo>
                  <a:lnTo>
                    <a:pt x="52844" y="164871"/>
                  </a:lnTo>
                  <a:lnTo>
                    <a:pt x="58762" y="165404"/>
                  </a:lnTo>
                  <a:lnTo>
                    <a:pt x="61912" y="164858"/>
                  </a:lnTo>
                  <a:lnTo>
                    <a:pt x="65214" y="163525"/>
                  </a:lnTo>
                  <a:lnTo>
                    <a:pt x="65773" y="163029"/>
                  </a:lnTo>
                  <a:lnTo>
                    <a:pt x="68249" y="164338"/>
                  </a:lnTo>
                  <a:lnTo>
                    <a:pt x="70142" y="163423"/>
                  </a:lnTo>
                  <a:lnTo>
                    <a:pt x="76733" y="161163"/>
                  </a:lnTo>
                  <a:lnTo>
                    <a:pt x="81635" y="161378"/>
                  </a:lnTo>
                  <a:lnTo>
                    <a:pt x="87261" y="158584"/>
                  </a:lnTo>
                  <a:lnTo>
                    <a:pt x="88620" y="158242"/>
                  </a:lnTo>
                  <a:lnTo>
                    <a:pt x="91948" y="158445"/>
                  </a:lnTo>
                  <a:lnTo>
                    <a:pt x="93687" y="158203"/>
                  </a:lnTo>
                  <a:lnTo>
                    <a:pt x="94780" y="155778"/>
                  </a:lnTo>
                  <a:lnTo>
                    <a:pt x="95465" y="155206"/>
                  </a:lnTo>
                  <a:lnTo>
                    <a:pt x="97726" y="155689"/>
                  </a:lnTo>
                  <a:lnTo>
                    <a:pt x="98920" y="153822"/>
                  </a:lnTo>
                  <a:lnTo>
                    <a:pt x="103339" y="153581"/>
                  </a:lnTo>
                  <a:lnTo>
                    <a:pt x="105371" y="151320"/>
                  </a:lnTo>
                  <a:lnTo>
                    <a:pt x="108978" y="150990"/>
                  </a:lnTo>
                  <a:lnTo>
                    <a:pt x="109842" y="150774"/>
                  </a:lnTo>
                  <a:lnTo>
                    <a:pt x="110934" y="149377"/>
                  </a:lnTo>
                  <a:lnTo>
                    <a:pt x="113423" y="150342"/>
                  </a:lnTo>
                  <a:lnTo>
                    <a:pt x="115087" y="148120"/>
                  </a:lnTo>
                  <a:lnTo>
                    <a:pt x="118872" y="148107"/>
                  </a:lnTo>
                  <a:lnTo>
                    <a:pt x="120116" y="146977"/>
                  </a:lnTo>
                  <a:lnTo>
                    <a:pt x="121412" y="144513"/>
                  </a:lnTo>
                  <a:lnTo>
                    <a:pt x="122059" y="144043"/>
                  </a:lnTo>
                  <a:lnTo>
                    <a:pt x="125107" y="144919"/>
                  </a:lnTo>
                  <a:lnTo>
                    <a:pt x="131406" y="141135"/>
                  </a:lnTo>
                  <a:lnTo>
                    <a:pt x="135547" y="140893"/>
                  </a:lnTo>
                  <a:lnTo>
                    <a:pt x="139052" y="137007"/>
                  </a:lnTo>
                  <a:lnTo>
                    <a:pt x="139839" y="136779"/>
                  </a:lnTo>
                  <a:lnTo>
                    <a:pt x="143713" y="137541"/>
                  </a:lnTo>
                  <a:lnTo>
                    <a:pt x="149390" y="131686"/>
                  </a:lnTo>
                  <a:lnTo>
                    <a:pt x="159600" y="126695"/>
                  </a:lnTo>
                  <a:lnTo>
                    <a:pt x="163677" y="123812"/>
                  </a:lnTo>
                  <a:lnTo>
                    <a:pt x="168973" y="118910"/>
                  </a:lnTo>
                  <a:lnTo>
                    <a:pt x="170992" y="118491"/>
                  </a:lnTo>
                  <a:lnTo>
                    <a:pt x="177228" y="115608"/>
                  </a:lnTo>
                  <a:lnTo>
                    <a:pt x="181368" y="113220"/>
                  </a:lnTo>
                  <a:lnTo>
                    <a:pt x="187960" y="107467"/>
                  </a:lnTo>
                  <a:lnTo>
                    <a:pt x="198970" y="100901"/>
                  </a:lnTo>
                  <a:lnTo>
                    <a:pt x="203161" y="98158"/>
                  </a:lnTo>
                  <a:lnTo>
                    <a:pt x="208038" y="94272"/>
                  </a:lnTo>
                  <a:lnTo>
                    <a:pt x="208978" y="93700"/>
                  </a:lnTo>
                  <a:lnTo>
                    <a:pt x="210197" y="93726"/>
                  </a:lnTo>
                  <a:lnTo>
                    <a:pt x="210908" y="93192"/>
                  </a:lnTo>
                  <a:lnTo>
                    <a:pt x="211048" y="92735"/>
                  </a:lnTo>
                  <a:lnTo>
                    <a:pt x="214528" y="89573"/>
                  </a:lnTo>
                  <a:lnTo>
                    <a:pt x="218592" y="87007"/>
                  </a:lnTo>
                  <a:lnTo>
                    <a:pt x="220992" y="82346"/>
                  </a:lnTo>
                  <a:lnTo>
                    <a:pt x="221754" y="81978"/>
                  </a:lnTo>
                  <a:lnTo>
                    <a:pt x="224713" y="81178"/>
                  </a:lnTo>
                  <a:lnTo>
                    <a:pt x="226110" y="78562"/>
                  </a:lnTo>
                  <a:lnTo>
                    <a:pt x="228523" y="76085"/>
                  </a:lnTo>
                  <a:lnTo>
                    <a:pt x="229273" y="75641"/>
                  </a:lnTo>
                  <a:lnTo>
                    <a:pt x="228079" y="74002"/>
                  </a:lnTo>
                  <a:lnTo>
                    <a:pt x="230263" y="73202"/>
                  </a:lnTo>
                  <a:lnTo>
                    <a:pt x="231940" y="72174"/>
                  </a:lnTo>
                  <a:lnTo>
                    <a:pt x="236308" y="69989"/>
                  </a:lnTo>
                  <a:lnTo>
                    <a:pt x="238645" y="65887"/>
                  </a:lnTo>
                  <a:lnTo>
                    <a:pt x="242163" y="61544"/>
                  </a:lnTo>
                  <a:lnTo>
                    <a:pt x="242697" y="60680"/>
                  </a:lnTo>
                  <a:lnTo>
                    <a:pt x="244309" y="60223"/>
                  </a:lnTo>
                  <a:lnTo>
                    <a:pt x="244843" y="59740"/>
                  </a:lnTo>
                  <a:lnTo>
                    <a:pt x="244754" y="55778"/>
                  </a:lnTo>
                  <a:lnTo>
                    <a:pt x="247396" y="54190"/>
                  </a:lnTo>
                  <a:lnTo>
                    <a:pt x="251739" y="50736"/>
                  </a:lnTo>
                  <a:lnTo>
                    <a:pt x="252730" y="48247"/>
                  </a:lnTo>
                  <a:lnTo>
                    <a:pt x="257721" y="42621"/>
                  </a:lnTo>
                  <a:lnTo>
                    <a:pt x="260413" y="38392"/>
                  </a:lnTo>
                  <a:lnTo>
                    <a:pt x="266941" y="33451"/>
                  </a:lnTo>
                  <a:lnTo>
                    <a:pt x="268071" y="30391"/>
                  </a:lnTo>
                  <a:lnTo>
                    <a:pt x="271983" y="24853"/>
                  </a:lnTo>
                  <a:lnTo>
                    <a:pt x="273710" y="21526"/>
                  </a:lnTo>
                  <a:lnTo>
                    <a:pt x="277406" y="15544"/>
                  </a:lnTo>
                  <a:lnTo>
                    <a:pt x="285521" y="10185"/>
                  </a:lnTo>
                  <a:lnTo>
                    <a:pt x="287553" y="7823"/>
                  </a:lnTo>
                  <a:lnTo>
                    <a:pt x="290474" y="3911"/>
                  </a:lnTo>
                  <a:lnTo>
                    <a:pt x="293700" y="660"/>
                  </a:lnTo>
                  <a:close/>
                </a:path>
              </a:pathLst>
            </a:custGeom>
            <a:solidFill>
              <a:srgbClr val="BEB4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8195948" y="7901434"/>
              <a:ext cx="370840" cy="165735"/>
            </a:xfrm>
            <a:custGeom>
              <a:avLst/>
              <a:gdLst/>
              <a:ahLst/>
              <a:cxnLst/>
              <a:rect l="l" t="t" r="r" b="b"/>
              <a:pathLst>
                <a:path w="370840" h="165734">
                  <a:moveTo>
                    <a:pt x="338439" y="0"/>
                  </a:moveTo>
                  <a:lnTo>
                    <a:pt x="336031" y="1015"/>
                  </a:lnTo>
                  <a:lnTo>
                    <a:pt x="334576" y="418"/>
                  </a:lnTo>
                  <a:lnTo>
                    <a:pt x="328419" y="1340"/>
                  </a:lnTo>
                  <a:lnTo>
                    <a:pt x="323403" y="1486"/>
                  </a:lnTo>
                  <a:lnTo>
                    <a:pt x="313833" y="4659"/>
                  </a:lnTo>
                  <a:lnTo>
                    <a:pt x="309697" y="7706"/>
                  </a:lnTo>
                  <a:lnTo>
                    <a:pt x="302922" y="8093"/>
                  </a:lnTo>
                  <a:lnTo>
                    <a:pt x="301393" y="9832"/>
                  </a:lnTo>
                  <a:lnTo>
                    <a:pt x="297100" y="13099"/>
                  </a:lnTo>
                  <a:lnTo>
                    <a:pt x="293708" y="14072"/>
                  </a:lnTo>
                  <a:lnTo>
                    <a:pt x="290158" y="15591"/>
                  </a:lnTo>
                  <a:lnTo>
                    <a:pt x="289593" y="15664"/>
                  </a:lnTo>
                  <a:lnTo>
                    <a:pt x="288650" y="18449"/>
                  </a:lnTo>
                  <a:lnTo>
                    <a:pt x="286724" y="19224"/>
                  </a:lnTo>
                  <a:lnTo>
                    <a:pt x="283017" y="19475"/>
                  </a:lnTo>
                  <a:lnTo>
                    <a:pt x="282598" y="20910"/>
                  </a:lnTo>
                  <a:lnTo>
                    <a:pt x="278148" y="24501"/>
                  </a:lnTo>
                  <a:lnTo>
                    <a:pt x="274284" y="27151"/>
                  </a:lnTo>
                  <a:lnTo>
                    <a:pt x="266431" y="36061"/>
                  </a:lnTo>
                  <a:lnTo>
                    <a:pt x="260547" y="40449"/>
                  </a:lnTo>
                  <a:lnTo>
                    <a:pt x="255227" y="46092"/>
                  </a:lnTo>
                  <a:lnTo>
                    <a:pt x="252285" y="46543"/>
                  </a:lnTo>
                  <a:lnTo>
                    <a:pt x="251175" y="49433"/>
                  </a:lnTo>
                  <a:lnTo>
                    <a:pt x="245866" y="52689"/>
                  </a:lnTo>
                  <a:lnTo>
                    <a:pt x="244379" y="56155"/>
                  </a:lnTo>
                  <a:lnTo>
                    <a:pt x="238547" y="61317"/>
                  </a:lnTo>
                  <a:lnTo>
                    <a:pt x="236725" y="65526"/>
                  </a:lnTo>
                  <a:lnTo>
                    <a:pt x="230171" y="69788"/>
                  </a:lnTo>
                  <a:lnTo>
                    <a:pt x="228286" y="72448"/>
                  </a:lnTo>
                  <a:lnTo>
                    <a:pt x="224118" y="76981"/>
                  </a:lnTo>
                  <a:lnTo>
                    <a:pt x="222495" y="79306"/>
                  </a:lnTo>
                  <a:lnTo>
                    <a:pt x="218768" y="82782"/>
                  </a:lnTo>
                  <a:lnTo>
                    <a:pt x="216663" y="83159"/>
                  </a:lnTo>
                  <a:lnTo>
                    <a:pt x="212904" y="84688"/>
                  </a:lnTo>
                  <a:lnTo>
                    <a:pt x="207449" y="89138"/>
                  </a:lnTo>
                  <a:lnTo>
                    <a:pt x="201177" y="93567"/>
                  </a:lnTo>
                  <a:lnTo>
                    <a:pt x="200255" y="94070"/>
                  </a:lnTo>
                  <a:lnTo>
                    <a:pt x="200580" y="96510"/>
                  </a:lnTo>
                  <a:lnTo>
                    <a:pt x="198140" y="97452"/>
                  </a:lnTo>
                  <a:lnTo>
                    <a:pt x="196842" y="98750"/>
                  </a:lnTo>
                  <a:lnTo>
                    <a:pt x="195198" y="100740"/>
                  </a:lnTo>
                  <a:lnTo>
                    <a:pt x="190465" y="100426"/>
                  </a:lnTo>
                  <a:lnTo>
                    <a:pt x="187564" y="103818"/>
                  </a:lnTo>
                  <a:lnTo>
                    <a:pt x="179135" y="110090"/>
                  </a:lnTo>
                  <a:lnTo>
                    <a:pt x="176204" y="113745"/>
                  </a:lnTo>
                  <a:lnTo>
                    <a:pt x="175136" y="114614"/>
                  </a:lnTo>
                  <a:lnTo>
                    <a:pt x="172633" y="115556"/>
                  </a:lnTo>
                  <a:lnTo>
                    <a:pt x="171534" y="116184"/>
                  </a:lnTo>
                  <a:lnTo>
                    <a:pt x="170445" y="117807"/>
                  </a:lnTo>
                  <a:lnTo>
                    <a:pt x="167712" y="117766"/>
                  </a:lnTo>
                  <a:lnTo>
                    <a:pt x="166905" y="120383"/>
                  </a:lnTo>
                  <a:lnTo>
                    <a:pt x="163649" y="121902"/>
                  </a:lnTo>
                  <a:lnTo>
                    <a:pt x="163178" y="122582"/>
                  </a:lnTo>
                  <a:lnTo>
                    <a:pt x="161701" y="122991"/>
                  </a:lnTo>
                  <a:lnTo>
                    <a:pt x="157188" y="123797"/>
                  </a:lnTo>
                  <a:lnTo>
                    <a:pt x="153628" y="126645"/>
                  </a:lnTo>
                  <a:lnTo>
                    <a:pt x="141964" y="133482"/>
                  </a:lnTo>
                  <a:lnTo>
                    <a:pt x="135294" y="136079"/>
                  </a:lnTo>
                  <a:lnTo>
                    <a:pt x="133744" y="138268"/>
                  </a:lnTo>
                  <a:lnTo>
                    <a:pt x="129828" y="139891"/>
                  </a:lnTo>
                  <a:lnTo>
                    <a:pt x="127399" y="140058"/>
                  </a:lnTo>
                  <a:lnTo>
                    <a:pt x="125640" y="139796"/>
                  </a:lnTo>
                  <a:lnTo>
                    <a:pt x="124823" y="141870"/>
                  </a:lnTo>
                  <a:lnTo>
                    <a:pt x="120048" y="142445"/>
                  </a:lnTo>
                  <a:lnTo>
                    <a:pt x="116635" y="145629"/>
                  </a:lnTo>
                  <a:lnTo>
                    <a:pt x="109441" y="147178"/>
                  </a:lnTo>
                  <a:lnTo>
                    <a:pt x="106227" y="147398"/>
                  </a:lnTo>
                  <a:lnTo>
                    <a:pt x="102876" y="150361"/>
                  </a:lnTo>
                  <a:lnTo>
                    <a:pt x="98792" y="150990"/>
                  </a:lnTo>
                  <a:lnTo>
                    <a:pt x="97955" y="151325"/>
                  </a:lnTo>
                  <a:lnTo>
                    <a:pt x="96761" y="152602"/>
                  </a:lnTo>
                  <a:lnTo>
                    <a:pt x="96164" y="152874"/>
                  </a:lnTo>
                  <a:lnTo>
                    <a:pt x="92133" y="152005"/>
                  </a:lnTo>
                  <a:lnTo>
                    <a:pt x="89672" y="153639"/>
                  </a:lnTo>
                  <a:lnTo>
                    <a:pt x="86677" y="156728"/>
                  </a:lnTo>
                  <a:lnTo>
                    <a:pt x="81672" y="154990"/>
                  </a:lnTo>
                  <a:lnTo>
                    <a:pt x="78782" y="154969"/>
                  </a:lnTo>
                  <a:lnTo>
                    <a:pt x="74123" y="158801"/>
                  </a:lnTo>
                  <a:lnTo>
                    <a:pt x="71495" y="158696"/>
                  </a:lnTo>
                  <a:lnTo>
                    <a:pt x="68490" y="159366"/>
                  </a:lnTo>
                  <a:lnTo>
                    <a:pt x="67610" y="159188"/>
                  </a:lnTo>
                  <a:lnTo>
                    <a:pt x="66196" y="160152"/>
                  </a:lnTo>
                  <a:lnTo>
                    <a:pt x="65516" y="160372"/>
                  </a:lnTo>
                  <a:lnTo>
                    <a:pt x="64081" y="159408"/>
                  </a:lnTo>
                  <a:lnTo>
                    <a:pt x="61202" y="161335"/>
                  </a:lnTo>
                  <a:lnTo>
                    <a:pt x="57914" y="158989"/>
                  </a:lnTo>
                  <a:lnTo>
                    <a:pt x="54312" y="161157"/>
                  </a:lnTo>
                  <a:lnTo>
                    <a:pt x="52333" y="159199"/>
                  </a:lnTo>
                  <a:lnTo>
                    <a:pt x="50344" y="159900"/>
                  </a:lnTo>
                  <a:lnTo>
                    <a:pt x="46218" y="159314"/>
                  </a:lnTo>
                  <a:lnTo>
                    <a:pt x="40312" y="159188"/>
                  </a:lnTo>
                  <a:lnTo>
                    <a:pt x="38899" y="159356"/>
                  </a:lnTo>
                  <a:lnTo>
                    <a:pt x="36072" y="160843"/>
                  </a:lnTo>
                  <a:lnTo>
                    <a:pt x="34920" y="160340"/>
                  </a:lnTo>
                  <a:lnTo>
                    <a:pt x="31307" y="157848"/>
                  </a:lnTo>
                  <a:lnTo>
                    <a:pt x="29266" y="155921"/>
                  </a:lnTo>
                  <a:lnTo>
                    <a:pt x="25946" y="155000"/>
                  </a:lnTo>
                  <a:lnTo>
                    <a:pt x="25350" y="154634"/>
                  </a:lnTo>
                  <a:lnTo>
                    <a:pt x="19496" y="155209"/>
                  </a:lnTo>
                  <a:lnTo>
                    <a:pt x="16041" y="152016"/>
                  </a:lnTo>
                  <a:lnTo>
                    <a:pt x="11716" y="145838"/>
                  </a:lnTo>
                  <a:lnTo>
                    <a:pt x="9559" y="143377"/>
                  </a:lnTo>
                  <a:lnTo>
                    <a:pt x="8847" y="138351"/>
                  </a:lnTo>
                  <a:lnTo>
                    <a:pt x="7130" y="137409"/>
                  </a:lnTo>
                  <a:lnTo>
                    <a:pt x="3947" y="136487"/>
                  </a:lnTo>
                  <a:lnTo>
                    <a:pt x="3245" y="135440"/>
                  </a:lnTo>
                  <a:lnTo>
                    <a:pt x="2031" y="131776"/>
                  </a:lnTo>
                  <a:lnTo>
                    <a:pt x="659" y="129755"/>
                  </a:lnTo>
                  <a:lnTo>
                    <a:pt x="356" y="127357"/>
                  </a:lnTo>
                  <a:lnTo>
                    <a:pt x="0" y="127587"/>
                  </a:lnTo>
                  <a:lnTo>
                    <a:pt x="41" y="130896"/>
                  </a:lnTo>
                  <a:lnTo>
                    <a:pt x="649" y="133325"/>
                  </a:lnTo>
                  <a:lnTo>
                    <a:pt x="1937" y="135577"/>
                  </a:lnTo>
                  <a:lnTo>
                    <a:pt x="2596" y="136362"/>
                  </a:lnTo>
                  <a:lnTo>
                    <a:pt x="2157" y="137535"/>
                  </a:lnTo>
                  <a:lnTo>
                    <a:pt x="2889" y="138288"/>
                  </a:lnTo>
                  <a:lnTo>
                    <a:pt x="3413" y="139409"/>
                  </a:lnTo>
                  <a:lnTo>
                    <a:pt x="5821" y="141514"/>
                  </a:lnTo>
                  <a:lnTo>
                    <a:pt x="6984" y="143157"/>
                  </a:lnTo>
                  <a:lnTo>
                    <a:pt x="7947" y="144979"/>
                  </a:lnTo>
                  <a:lnTo>
                    <a:pt x="9790" y="150843"/>
                  </a:lnTo>
                  <a:lnTo>
                    <a:pt x="12669" y="153199"/>
                  </a:lnTo>
                  <a:lnTo>
                    <a:pt x="17884" y="156257"/>
                  </a:lnTo>
                  <a:lnTo>
                    <a:pt x="20166" y="158853"/>
                  </a:lnTo>
                  <a:lnTo>
                    <a:pt x="22198" y="159461"/>
                  </a:lnTo>
                  <a:lnTo>
                    <a:pt x="25884" y="158895"/>
                  </a:lnTo>
                  <a:lnTo>
                    <a:pt x="26857" y="159241"/>
                  </a:lnTo>
                  <a:lnTo>
                    <a:pt x="29475" y="161618"/>
                  </a:lnTo>
                  <a:lnTo>
                    <a:pt x="31318" y="162654"/>
                  </a:lnTo>
                  <a:lnTo>
                    <a:pt x="35580" y="164026"/>
                  </a:lnTo>
                  <a:lnTo>
                    <a:pt x="42836" y="165314"/>
                  </a:lnTo>
                  <a:lnTo>
                    <a:pt x="45380" y="164120"/>
                  </a:lnTo>
                  <a:lnTo>
                    <a:pt x="48553" y="163712"/>
                  </a:lnTo>
                  <a:lnTo>
                    <a:pt x="49213" y="163251"/>
                  </a:lnTo>
                  <a:lnTo>
                    <a:pt x="53589" y="165261"/>
                  </a:lnTo>
                  <a:lnTo>
                    <a:pt x="57244" y="162916"/>
                  </a:lnTo>
                  <a:lnTo>
                    <a:pt x="61998" y="163021"/>
                  </a:lnTo>
                  <a:lnTo>
                    <a:pt x="62961" y="162843"/>
                  </a:lnTo>
                  <a:lnTo>
                    <a:pt x="64971" y="163680"/>
                  </a:lnTo>
                  <a:lnTo>
                    <a:pt x="66071" y="163586"/>
                  </a:lnTo>
                  <a:lnTo>
                    <a:pt x="71547" y="161461"/>
                  </a:lnTo>
                  <a:lnTo>
                    <a:pt x="76332" y="160811"/>
                  </a:lnTo>
                  <a:lnTo>
                    <a:pt x="81432" y="158319"/>
                  </a:lnTo>
                  <a:lnTo>
                    <a:pt x="86541" y="158414"/>
                  </a:lnTo>
                  <a:lnTo>
                    <a:pt x="88929" y="156927"/>
                  </a:lnTo>
                  <a:lnTo>
                    <a:pt x="89327" y="156518"/>
                  </a:lnTo>
                  <a:lnTo>
                    <a:pt x="90395" y="156330"/>
                  </a:lnTo>
                  <a:lnTo>
                    <a:pt x="94897" y="156131"/>
                  </a:lnTo>
                  <a:lnTo>
                    <a:pt x="108446" y="150309"/>
                  </a:lnTo>
                  <a:lnTo>
                    <a:pt x="112048" y="149272"/>
                  </a:lnTo>
                  <a:lnTo>
                    <a:pt x="112719" y="148812"/>
                  </a:lnTo>
                  <a:lnTo>
                    <a:pt x="115493" y="148655"/>
                  </a:lnTo>
                  <a:lnTo>
                    <a:pt x="117158" y="147838"/>
                  </a:lnTo>
                  <a:lnTo>
                    <a:pt x="120048" y="145513"/>
                  </a:lnTo>
                  <a:lnTo>
                    <a:pt x="121556" y="144759"/>
                  </a:lnTo>
                  <a:lnTo>
                    <a:pt x="124383" y="145513"/>
                  </a:lnTo>
                  <a:lnTo>
                    <a:pt x="128613" y="142299"/>
                  </a:lnTo>
                  <a:lnTo>
                    <a:pt x="133639" y="142142"/>
                  </a:lnTo>
                  <a:lnTo>
                    <a:pt x="138540" y="139273"/>
                  </a:lnTo>
                  <a:lnTo>
                    <a:pt x="141587" y="135985"/>
                  </a:lnTo>
                  <a:lnTo>
                    <a:pt x="145105" y="134079"/>
                  </a:lnTo>
                  <a:lnTo>
                    <a:pt x="149461" y="130980"/>
                  </a:lnTo>
                  <a:lnTo>
                    <a:pt x="150749" y="130456"/>
                  </a:lnTo>
                  <a:lnTo>
                    <a:pt x="154152" y="130111"/>
                  </a:lnTo>
                  <a:lnTo>
                    <a:pt x="155419" y="128645"/>
                  </a:lnTo>
                  <a:lnTo>
                    <a:pt x="158110" y="126331"/>
                  </a:lnTo>
                  <a:lnTo>
                    <a:pt x="159775" y="125922"/>
                  </a:lnTo>
                  <a:lnTo>
                    <a:pt x="164937" y="122959"/>
                  </a:lnTo>
                  <a:lnTo>
                    <a:pt x="169900" y="122865"/>
                  </a:lnTo>
                  <a:lnTo>
                    <a:pt x="173387" y="117410"/>
                  </a:lnTo>
                  <a:lnTo>
                    <a:pt x="175031" y="117232"/>
                  </a:lnTo>
                  <a:lnTo>
                    <a:pt x="185229" y="109295"/>
                  </a:lnTo>
                  <a:lnTo>
                    <a:pt x="191669" y="103420"/>
                  </a:lnTo>
                  <a:lnTo>
                    <a:pt x="197397" y="101777"/>
                  </a:lnTo>
                  <a:lnTo>
                    <a:pt x="200674" y="99232"/>
                  </a:lnTo>
                  <a:lnTo>
                    <a:pt x="204339" y="93976"/>
                  </a:lnTo>
                  <a:lnTo>
                    <a:pt x="206328" y="93337"/>
                  </a:lnTo>
                  <a:lnTo>
                    <a:pt x="210370" y="90918"/>
                  </a:lnTo>
                  <a:lnTo>
                    <a:pt x="211909" y="88573"/>
                  </a:lnTo>
                  <a:lnTo>
                    <a:pt x="214935" y="86479"/>
                  </a:lnTo>
                  <a:lnTo>
                    <a:pt x="215585" y="85683"/>
                  </a:lnTo>
                  <a:lnTo>
                    <a:pt x="219480" y="85274"/>
                  </a:lnTo>
                  <a:lnTo>
                    <a:pt x="224213" y="80960"/>
                  </a:lnTo>
                  <a:lnTo>
                    <a:pt x="226275" y="79788"/>
                  </a:lnTo>
                  <a:lnTo>
                    <a:pt x="227940" y="77987"/>
                  </a:lnTo>
                  <a:lnTo>
                    <a:pt x="229123" y="76332"/>
                  </a:lnTo>
                  <a:lnTo>
                    <a:pt x="229856" y="73233"/>
                  </a:lnTo>
                  <a:lnTo>
                    <a:pt x="230547" y="72479"/>
                  </a:lnTo>
                  <a:lnTo>
                    <a:pt x="234223" y="69840"/>
                  </a:lnTo>
                  <a:lnTo>
                    <a:pt x="236223" y="66919"/>
                  </a:lnTo>
                  <a:lnTo>
                    <a:pt x="243165" y="60720"/>
                  </a:lnTo>
                  <a:lnTo>
                    <a:pt x="246568" y="55893"/>
                  </a:lnTo>
                  <a:lnTo>
                    <a:pt x="255363" y="48700"/>
                  </a:lnTo>
                  <a:lnTo>
                    <a:pt x="260295" y="46050"/>
                  </a:lnTo>
                  <a:lnTo>
                    <a:pt x="264410" y="40124"/>
                  </a:lnTo>
                  <a:lnTo>
                    <a:pt x="269227" y="36920"/>
                  </a:lnTo>
                  <a:lnTo>
                    <a:pt x="270976" y="35255"/>
                  </a:lnTo>
                  <a:lnTo>
                    <a:pt x="274127" y="30135"/>
                  </a:lnTo>
                  <a:lnTo>
                    <a:pt x="276640" y="27852"/>
                  </a:lnTo>
                  <a:lnTo>
                    <a:pt x="280326" y="25842"/>
                  </a:lnTo>
                  <a:lnTo>
                    <a:pt x="282179" y="23161"/>
                  </a:lnTo>
                  <a:lnTo>
                    <a:pt x="283708" y="22271"/>
                  </a:lnTo>
                  <a:lnTo>
                    <a:pt x="291436" y="19025"/>
                  </a:lnTo>
                  <a:lnTo>
                    <a:pt x="294189" y="16219"/>
                  </a:lnTo>
                  <a:lnTo>
                    <a:pt x="295195" y="15800"/>
                  </a:lnTo>
                  <a:lnTo>
                    <a:pt x="298671" y="15036"/>
                  </a:lnTo>
                  <a:lnTo>
                    <a:pt x="301341" y="12764"/>
                  </a:lnTo>
                  <a:lnTo>
                    <a:pt x="306524" y="9413"/>
                  </a:lnTo>
                  <a:lnTo>
                    <a:pt x="309184" y="8900"/>
                  </a:lnTo>
                  <a:lnTo>
                    <a:pt x="312534" y="7601"/>
                  </a:lnTo>
                  <a:lnTo>
                    <a:pt x="313498" y="7518"/>
                  </a:lnTo>
                  <a:lnTo>
                    <a:pt x="317320" y="4586"/>
                  </a:lnTo>
                  <a:lnTo>
                    <a:pt x="320995" y="4240"/>
                  </a:lnTo>
                  <a:lnTo>
                    <a:pt x="329309" y="2680"/>
                  </a:lnTo>
                  <a:lnTo>
                    <a:pt x="334000" y="2324"/>
                  </a:lnTo>
                  <a:lnTo>
                    <a:pt x="340586" y="2586"/>
                  </a:lnTo>
                  <a:lnTo>
                    <a:pt x="342251" y="3361"/>
                  </a:lnTo>
                  <a:lnTo>
                    <a:pt x="346429" y="1685"/>
                  </a:lnTo>
                  <a:lnTo>
                    <a:pt x="350031" y="3779"/>
                  </a:lnTo>
                  <a:lnTo>
                    <a:pt x="357737" y="4795"/>
                  </a:lnTo>
                  <a:lnTo>
                    <a:pt x="361926" y="5172"/>
                  </a:lnTo>
                  <a:lnTo>
                    <a:pt x="368575" y="9025"/>
                  </a:lnTo>
                  <a:lnTo>
                    <a:pt x="370365" y="8219"/>
                  </a:lnTo>
                  <a:lnTo>
                    <a:pt x="370292" y="7402"/>
                  </a:lnTo>
                  <a:lnTo>
                    <a:pt x="369737" y="6795"/>
                  </a:lnTo>
                  <a:lnTo>
                    <a:pt x="365957" y="7036"/>
                  </a:lnTo>
                  <a:lnTo>
                    <a:pt x="364292" y="3884"/>
                  </a:lnTo>
                  <a:lnTo>
                    <a:pt x="358366" y="3612"/>
                  </a:lnTo>
                  <a:lnTo>
                    <a:pt x="355549" y="2596"/>
                  </a:lnTo>
                  <a:lnTo>
                    <a:pt x="347842" y="1434"/>
                  </a:lnTo>
                  <a:lnTo>
                    <a:pt x="345109" y="209"/>
                  </a:lnTo>
                  <a:lnTo>
                    <a:pt x="344680" y="251"/>
                  </a:lnTo>
                  <a:lnTo>
                    <a:pt x="343047" y="1392"/>
                  </a:lnTo>
                  <a:lnTo>
                    <a:pt x="338439" y="0"/>
                  </a:lnTo>
                  <a:close/>
                </a:path>
              </a:pathLst>
            </a:custGeom>
            <a:solidFill>
              <a:srgbClr val="D2C8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18198503" y="7903811"/>
              <a:ext cx="362585" cy="168275"/>
            </a:xfrm>
            <a:custGeom>
              <a:avLst/>
              <a:gdLst/>
              <a:ahLst/>
              <a:cxnLst/>
              <a:rect l="l" t="t" r="r" b="b"/>
              <a:pathLst>
                <a:path w="362584" h="168275">
                  <a:moveTo>
                    <a:pt x="332366" y="0"/>
                  </a:moveTo>
                  <a:lnTo>
                    <a:pt x="328524" y="963"/>
                  </a:lnTo>
                  <a:lnTo>
                    <a:pt x="320534" y="1706"/>
                  </a:lnTo>
                  <a:lnTo>
                    <a:pt x="315540" y="2450"/>
                  </a:lnTo>
                  <a:lnTo>
                    <a:pt x="310838" y="5779"/>
                  </a:lnTo>
                  <a:lnTo>
                    <a:pt x="307707" y="6156"/>
                  </a:lnTo>
                  <a:lnTo>
                    <a:pt x="301645" y="8230"/>
                  </a:lnTo>
                  <a:lnTo>
                    <a:pt x="294022" y="14188"/>
                  </a:lnTo>
                  <a:lnTo>
                    <a:pt x="291488" y="14753"/>
                  </a:lnTo>
                  <a:lnTo>
                    <a:pt x="287718" y="17863"/>
                  </a:lnTo>
                  <a:lnTo>
                    <a:pt x="283624" y="19381"/>
                  </a:lnTo>
                  <a:lnTo>
                    <a:pt x="274672" y="25287"/>
                  </a:lnTo>
                  <a:lnTo>
                    <a:pt x="272358" y="29349"/>
                  </a:lnTo>
                  <a:lnTo>
                    <a:pt x="269300" y="32794"/>
                  </a:lnTo>
                  <a:lnTo>
                    <a:pt x="266285" y="35318"/>
                  </a:lnTo>
                  <a:lnTo>
                    <a:pt x="262243" y="39621"/>
                  </a:lnTo>
                  <a:lnTo>
                    <a:pt x="259657" y="41349"/>
                  </a:lnTo>
                  <a:lnTo>
                    <a:pt x="258452" y="44637"/>
                  </a:lnTo>
                  <a:lnTo>
                    <a:pt x="257091" y="46166"/>
                  </a:lnTo>
                  <a:lnTo>
                    <a:pt x="253322" y="46584"/>
                  </a:lnTo>
                  <a:lnTo>
                    <a:pt x="251667" y="49715"/>
                  </a:lnTo>
                  <a:lnTo>
                    <a:pt x="251248" y="50919"/>
                  </a:lnTo>
                  <a:lnTo>
                    <a:pt x="247112" y="52909"/>
                  </a:lnTo>
                  <a:lnTo>
                    <a:pt x="244840" y="55233"/>
                  </a:lnTo>
                  <a:lnTo>
                    <a:pt x="241647" y="58992"/>
                  </a:lnTo>
                  <a:lnTo>
                    <a:pt x="240369" y="59987"/>
                  </a:lnTo>
                  <a:lnTo>
                    <a:pt x="237500" y="61485"/>
                  </a:lnTo>
                  <a:lnTo>
                    <a:pt x="236579" y="62689"/>
                  </a:lnTo>
                  <a:lnTo>
                    <a:pt x="234903" y="66584"/>
                  </a:lnTo>
                  <a:lnTo>
                    <a:pt x="233270" y="68469"/>
                  </a:lnTo>
                  <a:lnTo>
                    <a:pt x="229636" y="69830"/>
                  </a:lnTo>
                  <a:lnTo>
                    <a:pt x="228966" y="70605"/>
                  </a:lnTo>
                  <a:lnTo>
                    <a:pt x="227982" y="73495"/>
                  </a:lnTo>
                  <a:lnTo>
                    <a:pt x="226275" y="74521"/>
                  </a:lnTo>
                  <a:lnTo>
                    <a:pt x="225029" y="76793"/>
                  </a:lnTo>
                  <a:lnTo>
                    <a:pt x="224108" y="76615"/>
                  </a:lnTo>
                  <a:lnTo>
                    <a:pt x="223553" y="77034"/>
                  </a:lnTo>
                  <a:lnTo>
                    <a:pt x="223124" y="77526"/>
                  </a:lnTo>
                  <a:lnTo>
                    <a:pt x="221794" y="80877"/>
                  </a:lnTo>
                  <a:lnTo>
                    <a:pt x="218558" y="81924"/>
                  </a:lnTo>
                  <a:lnTo>
                    <a:pt x="213606" y="84520"/>
                  </a:lnTo>
                  <a:lnTo>
                    <a:pt x="209836" y="88290"/>
                  </a:lnTo>
                  <a:lnTo>
                    <a:pt x="200789" y="94824"/>
                  </a:lnTo>
                  <a:lnTo>
                    <a:pt x="195470" y="99494"/>
                  </a:lnTo>
                  <a:lnTo>
                    <a:pt x="194852" y="100227"/>
                  </a:lnTo>
                  <a:lnTo>
                    <a:pt x="190873" y="101756"/>
                  </a:lnTo>
                  <a:lnTo>
                    <a:pt x="188276" y="103850"/>
                  </a:lnTo>
                  <a:lnTo>
                    <a:pt x="182549" y="106803"/>
                  </a:lnTo>
                  <a:lnTo>
                    <a:pt x="180874" y="109514"/>
                  </a:lnTo>
                  <a:lnTo>
                    <a:pt x="178151" y="112069"/>
                  </a:lnTo>
                  <a:lnTo>
                    <a:pt x="177900" y="112813"/>
                  </a:lnTo>
                  <a:lnTo>
                    <a:pt x="173355" y="115410"/>
                  </a:lnTo>
                  <a:lnTo>
                    <a:pt x="169712" y="118101"/>
                  </a:lnTo>
                  <a:lnTo>
                    <a:pt x="162738" y="121724"/>
                  </a:lnTo>
                  <a:lnTo>
                    <a:pt x="159387" y="122394"/>
                  </a:lnTo>
                  <a:lnTo>
                    <a:pt x="153649" y="126362"/>
                  </a:lnTo>
                  <a:lnTo>
                    <a:pt x="145367" y="131064"/>
                  </a:lnTo>
                  <a:lnTo>
                    <a:pt x="143754" y="132456"/>
                  </a:lnTo>
                  <a:lnTo>
                    <a:pt x="140414" y="133943"/>
                  </a:lnTo>
                  <a:lnTo>
                    <a:pt x="139220" y="134980"/>
                  </a:lnTo>
                  <a:lnTo>
                    <a:pt x="136393" y="138843"/>
                  </a:lnTo>
                  <a:lnTo>
                    <a:pt x="133786" y="140173"/>
                  </a:lnTo>
                  <a:lnTo>
                    <a:pt x="128980" y="140267"/>
                  </a:lnTo>
                  <a:lnTo>
                    <a:pt x="127640" y="141105"/>
                  </a:lnTo>
                  <a:lnTo>
                    <a:pt x="123839" y="142163"/>
                  </a:lnTo>
                  <a:lnTo>
                    <a:pt x="121881" y="143943"/>
                  </a:lnTo>
                  <a:lnTo>
                    <a:pt x="118677" y="143754"/>
                  </a:lnTo>
                  <a:lnTo>
                    <a:pt x="116300" y="146655"/>
                  </a:lnTo>
                  <a:lnTo>
                    <a:pt x="114342" y="147304"/>
                  </a:lnTo>
                  <a:lnTo>
                    <a:pt x="110111" y="146927"/>
                  </a:lnTo>
                  <a:lnTo>
                    <a:pt x="108394" y="147430"/>
                  </a:lnTo>
                  <a:lnTo>
                    <a:pt x="105703" y="149608"/>
                  </a:lnTo>
                  <a:lnTo>
                    <a:pt x="104373" y="150089"/>
                  </a:lnTo>
                  <a:lnTo>
                    <a:pt x="100876" y="149901"/>
                  </a:lnTo>
                  <a:lnTo>
                    <a:pt x="96269" y="152916"/>
                  </a:lnTo>
                  <a:lnTo>
                    <a:pt x="94771" y="153503"/>
                  </a:lnTo>
                  <a:lnTo>
                    <a:pt x="91892" y="153545"/>
                  </a:lnTo>
                  <a:lnTo>
                    <a:pt x="90007" y="154613"/>
                  </a:lnTo>
                  <a:lnTo>
                    <a:pt x="88604" y="154853"/>
                  </a:lnTo>
                  <a:lnTo>
                    <a:pt x="86719" y="153733"/>
                  </a:lnTo>
                  <a:lnTo>
                    <a:pt x="86206" y="153764"/>
                  </a:lnTo>
                  <a:lnTo>
                    <a:pt x="85431" y="154696"/>
                  </a:lnTo>
                  <a:lnTo>
                    <a:pt x="82500" y="156927"/>
                  </a:lnTo>
                  <a:lnTo>
                    <a:pt x="79515" y="156885"/>
                  </a:lnTo>
                  <a:lnTo>
                    <a:pt x="79285" y="157932"/>
                  </a:lnTo>
                  <a:lnTo>
                    <a:pt x="75358" y="159272"/>
                  </a:lnTo>
                  <a:lnTo>
                    <a:pt x="72112" y="159785"/>
                  </a:lnTo>
                  <a:lnTo>
                    <a:pt x="66270" y="162874"/>
                  </a:lnTo>
                  <a:lnTo>
                    <a:pt x="63160" y="163230"/>
                  </a:lnTo>
                  <a:lnTo>
                    <a:pt x="58668" y="163293"/>
                  </a:lnTo>
                  <a:lnTo>
                    <a:pt x="56490" y="161429"/>
                  </a:lnTo>
                  <a:lnTo>
                    <a:pt x="54752" y="161921"/>
                  </a:lnTo>
                  <a:lnTo>
                    <a:pt x="51537" y="163450"/>
                  </a:lnTo>
                  <a:lnTo>
                    <a:pt x="50071" y="163555"/>
                  </a:lnTo>
                  <a:lnTo>
                    <a:pt x="47192" y="162162"/>
                  </a:lnTo>
                  <a:lnTo>
                    <a:pt x="45810" y="162361"/>
                  </a:lnTo>
                  <a:lnTo>
                    <a:pt x="42626" y="164204"/>
                  </a:lnTo>
                  <a:lnTo>
                    <a:pt x="40689" y="164319"/>
                  </a:lnTo>
                  <a:lnTo>
                    <a:pt x="36857" y="163597"/>
                  </a:lnTo>
                  <a:lnTo>
                    <a:pt x="35077" y="164152"/>
                  </a:lnTo>
                  <a:lnTo>
                    <a:pt x="30396" y="162916"/>
                  </a:lnTo>
                  <a:lnTo>
                    <a:pt x="28041" y="161712"/>
                  </a:lnTo>
                  <a:lnTo>
                    <a:pt x="24543" y="158319"/>
                  </a:lnTo>
                  <a:lnTo>
                    <a:pt x="22931" y="157304"/>
                  </a:lnTo>
                  <a:lnTo>
                    <a:pt x="19140" y="156843"/>
                  </a:lnTo>
                  <a:lnTo>
                    <a:pt x="17517" y="156194"/>
                  </a:lnTo>
                  <a:lnTo>
                    <a:pt x="15538" y="154309"/>
                  </a:lnTo>
                  <a:lnTo>
                    <a:pt x="14680" y="153796"/>
                  </a:lnTo>
                  <a:lnTo>
                    <a:pt x="11842" y="154330"/>
                  </a:lnTo>
                  <a:lnTo>
                    <a:pt x="7329" y="148435"/>
                  </a:lnTo>
                  <a:lnTo>
                    <a:pt x="6261" y="144173"/>
                  </a:lnTo>
                  <a:lnTo>
                    <a:pt x="3811" y="139744"/>
                  </a:lnTo>
                  <a:lnTo>
                    <a:pt x="3591" y="139001"/>
                  </a:lnTo>
                  <a:lnTo>
                    <a:pt x="1874" y="137765"/>
                  </a:lnTo>
                  <a:lnTo>
                    <a:pt x="293" y="135744"/>
                  </a:lnTo>
                  <a:lnTo>
                    <a:pt x="0" y="135933"/>
                  </a:lnTo>
                  <a:lnTo>
                    <a:pt x="146" y="137524"/>
                  </a:lnTo>
                  <a:lnTo>
                    <a:pt x="3978" y="143629"/>
                  </a:lnTo>
                  <a:lnTo>
                    <a:pt x="5811" y="149838"/>
                  </a:lnTo>
                  <a:lnTo>
                    <a:pt x="9894" y="155555"/>
                  </a:lnTo>
                  <a:lnTo>
                    <a:pt x="10910" y="157429"/>
                  </a:lnTo>
                  <a:lnTo>
                    <a:pt x="12156" y="158874"/>
                  </a:lnTo>
                  <a:lnTo>
                    <a:pt x="15235" y="158058"/>
                  </a:lnTo>
                  <a:lnTo>
                    <a:pt x="20219" y="160413"/>
                  </a:lnTo>
                  <a:lnTo>
                    <a:pt x="23088" y="160654"/>
                  </a:lnTo>
                  <a:lnTo>
                    <a:pt x="24983" y="163419"/>
                  </a:lnTo>
                  <a:lnTo>
                    <a:pt x="26428" y="164686"/>
                  </a:lnTo>
                  <a:lnTo>
                    <a:pt x="30344" y="165471"/>
                  </a:lnTo>
                  <a:lnTo>
                    <a:pt x="32030" y="166183"/>
                  </a:lnTo>
                  <a:lnTo>
                    <a:pt x="33538" y="167136"/>
                  </a:lnTo>
                  <a:lnTo>
                    <a:pt x="34459" y="167073"/>
                  </a:lnTo>
                  <a:lnTo>
                    <a:pt x="34909" y="166686"/>
                  </a:lnTo>
                  <a:lnTo>
                    <a:pt x="35412" y="166612"/>
                  </a:lnTo>
                  <a:lnTo>
                    <a:pt x="38292" y="167994"/>
                  </a:lnTo>
                  <a:lnTo>
                    <a:pt x="46438" y="167031"/>
                  </a:lnTo>
                  <a:lnTo>
                    <a:pt x="49663" y="166371"/>
                  </a:lnTo>
                  <a:lnTo>
                    <a:pt x="55485" y="166110"/>
                  </a:lnTo>
                  <a:lnTo>
                    <a:pt x="57966" y="166790"/>
                  </a:lnTo>
                  <a:lnTo>
                    <a:pt x="63652" y="166968"/>
                  </a:lnTo>
                  <a:lnTo>
                    <a:pt x="66877" y="167261"/>
                  </a:lnTo>
                  <a:lnTo>
                    <a:pt x="71044" y="166162"/>
                  </a:lnTo>
                  <a:lnTo>
                    <a:pt x="74573" y="162256"/>
                  </a:lnTo>
                  <a:lnTo>
                    <a:pt x="76981" y="161492"/>
                  </a:lnTo>
                  <a:lnTo>
                    <a:pt x="84657" y="157859"/>
                  </a:lnTo>
                  <a:lnTo>
                    <a:pt x="90709" y="158016"/>
                  </a:lnTo>
                  <a:lnTo>
                    <a:pt x="94845" y="156445"/>
                  </a:lnTo>
                  <a:lnTo>
                    <a:pt x="100269" y="153461"/>
                  </a:lnTo>
                  <a:lnTo>
                    <a:pt x="105117" y="153084"/>
                  </a:lnTo>
                  <a:lnTo>
                    <a:pt x="106310" y="152497"/>
                  </a:lnTo>
                  <a:lnTo>
                    <a:pt x="108792" y="150100"/>
                  </a:lnTo>
                  <a:lnTo>
                    <a:pt x="110488" y="149450"/>
                  </a:lnTo>
                  <a:lnTo>
                    <a:pt x="114624" y="149681"/>
                  </a:lnTo>
                  <a:lnTo>
                    <a:pt x="116551" y="149042"/>
                  </a:lnTo>
                  <a:lnTo>
                    <a:pt x="120938" y="146780"/>
                  </a:lnTo>
                  <a:lnTo>
                    <a:pt x="123545" y="145974"/>
                  </a:lnTo>
                  <a:lnTo>
                    <a:pt x="127493" y="143315"/>
                  </a:lnTo>
                  <a:lnTo>
                    <a:pt x="129598" y="143922"/>
                  </a:lnTo>
                  <a:lnTo>
                    <a:pt x="133598" y="143231"/>
                  </a:lnTo>
                  <a:lnTo>
                    <a:pt x="134634" y="141890"/>
                  </a:lnTo>
                  <a:lnTo>
                    <a:pt x="138927" y="141178"/>
                  </a:lnTo>
                  <a:lnTo>
                    <a:pt x="141074" y="137419"/>
                  </a:lnTo>
                  <a:lnTo>
                    <a:pt x="145367" y="135294"/>
                  </a:lnTo>
                  <a:lnTo>
                    <a:pt x="147335" y="135535"/>
                  </a:lnTo>
                  <a:lnTo>
                    <a:pt x="148058" y="134739"/>
                  </a:lnTo>
                  <a:lnTo>
                    <a:pt x="148937" y="132163"/>
                  </a:lnTo>
                  <a:lnTo>
                    <a:pt x="149995" y="131420"/>
                  </a:lnTo>
                  <a:lnTo>
                    <a:pt x="152927" y="130435"/>
                  </a:lnTo>
                  <a:lnTo>
                    <a:pt x="154550" y="129545"/>
                  </a:lnTo>
                  <a:lnTo>
                    <a:pt x="157576" y="128477"/>
                  </a:lnTo>
                  <a:lnTo>
                    <a:pt x="158686" y="127922"/>
                  </a:lnTo>
                  <a:lnTo>
                    <a:pt x="159628" y="125682"/>
                  </a:lnTo>
                  <a:lnTo>
                    <a:pt x="162183" y="126038"/>
                  </a:lnTo>
                  <a:lnTo>
                    <a:pt x="163827" y="124488"/>
                  </a:lnTo>
                  <a:lnTo>
                    <a:pt x="167701" y="122184"/>
                  </a:lnTo>
                  <a:lnTo>
                    <a:pt x="170518" y="121839"/>
                  </a:lnTo>
                  <a:lnTo>
                    <a:pt x="173711" y="118341"/>
                  </a:lnTo>
                  <a:lnTo>
                    <a:pt x="175764" y="118090"/>
                  </a:lnTo>
                  <a:lnTo>
                    <a:pt x="180476" y="112918"/>
                  </a:lnTo>
                  <a:lnTo>
                    <a:pt x="182696" y="111787"/>
                  </a:lnTo>
                  <a:lnTo>
                    <a:pt x="182863" y="111399"/>
                  </a:lnTo>
                  <a:lnTo>
                    <a:pt x="183575" y="111253"/>
                  </a:lnTo>
                  <a:lnTo>
                    <a:pt x="184015" y="110719"/>
                  </a:lnTo>
                  <a:lnTo>
                    <a:pt x="184800" y="110541"/>
                  </a:lnTo>
                  <a:lnTo>
                    <a:pt x="186245" y="107535"/>
                  </a:lnTo>
                  <a:lnTo>
                    <a:pt x="188350" y="106488"/>
                  </a:lnTo>
                  <a:lnTo>
                    <a:pt x="194496" y="104426"/>
                  </a:lnTo>
                  <a:lnTo>
                    <a:pt x="197617" y="101860"/>
                  </a:lnTo>
                  <a:lnTo>
                    <a:pt x="201595" y="99651"/>
                  </a:lnTo>
                  <a:lnTo>
                    <a:pt x="202266" y="97661"/>
                  </a:lnTo>
                  <a:lnTo>
                    <a:pt x="202978" y="96970"/>
                  </a:lnTo>
                  <a:lnTo>
                    <a:pt x="205480" y="96342"/>
                  </a:lnTo>
                  <a:lnTo>
                    <a:pt x="206580" y="95347"/>
                  </a:lnTo>
                  <a:lnTo>
                    <a:pt x="209648" y="91054"/>
                  </a:lnTo>
                  <a:lnTo>
                    <a:pt x="220077" y="84782"/>
                  </a:lnTo>
                  <a:lnTo>
                    <a:pt x="223846" y="81589"/>
                  </a:lnTo>
                  <a:lnTo>
                    <a:pt x="229647" y="75830"/>
                  </a:lnTo>
                  <a:lnTo>
                    <a:pt x="232328" y="74029"/>
                  </a:lnTo>
                  <a:lnTo>
                    <a:pt x="235961" y="69526"/>
                  </a:lnTo>
                  <a:lnTo>
                    <a:pt x="237961" y="67966"/>
                  </a:lnTo>
                  <a:lnTo>
                    <a:pt x="239270" y="64134"/>
                  </a:lnTo>
                  <a:lnTo>
                    <a:pt x="240442" y="63055"/>
                  </a:lnTo>
                  <a:lnTo>
                    <a:pt x="243500" y="61872"/>
                  </a:lnTo>
                  <a:lnTo>
                    <a:pt x="247374" y="56888"/>
                  </a:lnTo>
                  <a:lnTo>
                    <a:pt x="249824" y="55600"/>
                  </a:lnTo>
                  <a:lnTo>
                    <a:pt x="254882" y="51401"/>
                  </a:lnTo>
                  <a:lnTo>
                    <a:pt x="262264" y="44051"/>
                  </a:lnTo>
                  <a:lnTo>
                    <a:pt x="264452" y="42574"/>
                  </a:lnTo>
                  <a:lnTo>
                    <a:pt x="266798" y="40229"/>
                  </a:lnTo>
                  <a:lnTo>
                    <a:pt x="267562" y="39925"/>
                  </a:lnTo>
                  <a:lnTo>
                    <a:pt x="269237" y="35098"/>
                  </a:lnTo>
                  <a:lnTo>
                    <a:pt x="273300" y="32805"/>
                  </a:lnTo>
                  <a:lnTo>
                    <a:pt x="275897" y="27527"/>
                  </a:lnTo>
                  <a:lnTo>
                    <a:pt x="277771" y="27329"/>
                  </a:lnTo>
                  <a:lnTo>
                    <a:pt x="280871" y="24847"/>
                  </a:lnTo>
                  <a:lnTo>
                    <a:pt x="283279" y="24145"/>
                  </a:lnTo>
                  <a:lnTo>
                    <a:pt x="286232" y="21119"/>
                  </a:lnTo>
                  <a:lnTo>
                    <a:pt x="287352" y="19611"/>
                  </a:lnTo>
                  <a:lnTo>
                    <a:pt x="289415" y="19831"/>
                  </a:lnTo>
                  <a:lnTo>
                    <a:pt x="290870" y="17423"/>
                  </a:lnTo>
                  <a:lnTo>
                    <a:pt x="293938" y="17570"/>
                  </a:lnTo>
                  <a:lnTo>
                    <a:pt x="298744" y="13025"/>
                  </a:lnTo>
                  <a:lnTo>
                    <a:pt x="301917" y="10659"/>
                  </a:lnTo>
                  <a:lnTo>
                    <a:pt x="306995" y="9905"/>
                  </a:lnTo>
                  <a:lnTo>
                    <a:pt x="307446" y="9141"/>
                  </a:lnTo>
                  <a:lnTo>
                    <a:pt x="308566" y="8188"/>
                  </a:lnTo>
                  <a:lnTo>
                    <a:pt x="309163" y="6491"/>
                  </a:lnTo>
                  <a:lnTo>
                    <a:pt x="310859" y="6806"/>
                  </a:lnTo>
                  <a:lnTo>
                    <a:pt x="314859" y="6146"/>
                  </a:lnTo>
                  <a:lnTo>
                    <a:pt x="320430" y="3738"/>
                  </a:lnTo>
                  <a:lnTo>
                    <a:pt x="325539" y="3507"/>
                  </a:lnTo>
                  <a:lnTo>
                    <a:pt x="330534" y="1287"/>
                  </a:lnTo>
                  <a:lnTo>
                    <a:pt x="337801" y="3507"/>
                  </a:lnTo>
                  <a:lnTo>
                    <a:pt x="344240" y="1842"/>
                  </a:lnTo>
                  <a:lnTo>
                    <a:pt x="349350" y="3612"/>
                  </a:lnTo>
                  <a:lnTo>
                    <a:pt x="353591" y="3811"/>
                  </a:lnTo>
                  <a:lnTo>
                    <a:pt x="358512" y="4460"/>
                  </a:lnTo>
                  <a:lnTo>
                    <a:pt x="359381" y="5570"/>
                  </a:lnTo>
                  <a:lnTo>
                    <a:pt x="360261" y="6125"/>
                  </a:lnTo>
                  <a:lnTo>
                    <a:pt x="361182" y="6366"/>
                  </a:lnTo>
                  <a:lnTo>
                    <a:pt x="362187" y="5916"/>
                  </a:lnTo>
                  <a:lnTo>
                    <a:pt x="361507" y="3518"/>
                  </a:lnTo>
                  <a:lnTo>
                    <a:pt x="359297" y="3528"/>
                  </a:lnTo>
                  <a:lnTo>
                    <a:pt x="354125" y="2125"/>
                  </a:lnTo>
                  <a:lnTo>
                    <a:pt x="350586" y="2094"/>
                  </a:lnTo>
                  <a:lnTo>
                    <a:pt x="345246" y="680"/>
                  </a:lnTo>
                  <a:lnTo>
                    <a:pt x="343329" y="324"/>
                  </a:lnTo>
                  <a:lnTo>
                    <a:pt x="339654" y="1507"/>
                  </a:lnTo>
                  <a:lnTo>
                    <a:pt x="332366" y="0"/>
                  </a:lnTo>
                  <a:close/>
                </a:path>
              </a:pathLst>
            </a:custGeom>
            <a:solidFill>
              <a:srgbClr val="D0C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8199173" y="8042017"/>
              <a:ext cx="8890" cy="17145"/>
            </a:xfrm>
            <a:custGeom>
              <a:avLst/>
              <a:gdLst/>
              <a:ahLst/>
              <a:cxnLst/>
              <a:rect l="l" t="t" r="r" b="b"/>
              <a:pathLst>
                <a:path w="8890" h="17145">
                  <a:moveTo>
                    <a:pt x="0" y="0"/>
                  </a:moveTo>
                  <a:lnTo>
                    <a:pt x="1999" y="5256"/>
                  </a:lnTo>
                  <a:lnTo>
                    <a:pt x="4533" y="10261"/>
                  </a:lnTo>
                  <a:lnTo>
                    <a:pt x="7224" y="15193"/>
                  </a:lnTo>
                  <a:lnTo>
                    <a:pt x="8753" y="16931"/>
                  </a:lnTo>
                  <a:lnTo>
                    <a:pt x="7444" y="13706"/>
                  </a:lnTo>
                  <a:lnTo>
                    <a:pt x="5800" y="10617"/>
                  </a:lnTo>
                  <a:lnTo>
                    <a:pt x="3047" y="4931"/>
                  </a:lnTo>
                  <a:lnTo>
                    <a:pt x="2355" y="19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C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8197268" y="8037011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554" y="0"/>
                  </a:moveTo>
                  <a:lnTo>
                    <a:pt x="743" y="921"/>
                  </a:lnTo>
                  <a:lnTo>
                    <a:pt x="0" y="2073"/>
                  </a:lnTo>
                  <a:lnTo>
                    <a:pt x="1235" y="2732"/>
                  </a:lnTo>
                  <a:lnTo>
                    <a:pt x="1696" y="2701"/>
                  </a:lnTo>
                  <a:lnTo>
                    <a:pt x="1287" y="1811"/>
                  </a:lnTo>
                  <a:lnTo>
                    <a:pt x="1602" y="617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D1C7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8241957" y="8077115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83" y="0"/>
                  </a:moveTo>
                  <a:lnTo>
                    <a:pt x="0" y="1874"/>
                  </a:lnTo>
                  <a:lnTo>
                    <a:pt x="890" y="1340"/>
                  </a:lnTo>
                  <a:lnTo>
                    <a:pt x="1769" y="806"/>
                  </a:lnTo>
                  <a:lnTo>
                    <a:pt x="2659" y="272"/>
                  </a:lnTo>
                  <a:lnTo>
                    <a:pt x="1570" y="47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CDC3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8251907" y="7926622"/>
              <a:ext cx="424815" cy="180340"/>
            </a:xfrm>
            <a:custGeom>
              <a:avLst/>
              <a:gdLst/>
              <a:ahLst/>
              <a:cxnLst/>
              <a:rect l="l" t="t" r="r" b="b"/>
              <a:pathLst>
                <a:path w="424815" h="180340">
                  <a:moveTo>
                    <a:pt x="424192" y="84683"/>
                  </a:moveTo>
                  <a:lnTo>
                    <a:pt x="422414" y="82956"/>
                  </a:lnTo>
                  <a:lnTo>
                    <a:pt x="421424" y="83134"/>
                  </a:lnTo>
                  <a:lnTo>
                    <a:pt x="420624" y="82715"/>
                  </a:lnTo>
                  <a:lnTo>
                    <a:pt x="418592" y="82778"/>
                  </a:lnTo>
                  <a:lnTo>
                    <a:pt x="412826" y="79654"/>
                  </a:lnTo>
                  <a:lnTo>
                    <a:pt x="396100" y="74790"/>
                  </a:lnTo>
                  <a:lnTo>
                    <a:pt x="390994" y="71615"/>
                  </a:lnTo>
                  <a:lnTo>
                    <a:pt x="389826" y="71183"/>
                  </a:lnTo>
                  <a:lnTo>
                    <a:pt x="388366" y="71374"/>
                  </a:lnTo>
                  <a:lnTo>
                    <a:pt x="387629" y="70015"/>
                  </a:lnTo>
                  <a:lnTo>
                    <a:pt x="387223" y="69215"/>
                  </a:lnTo>
                  <a:lnTo>
                    <a:pt x="386372" y="69113"/>
                  </a:lnTo>
                  <a:lnTo>
                    <a:pt x="385660" y="68783"/>
                  </a:lnTo>
                  <a:lnTo>
                    <a:pt x="380276" y="65036"/>
                  </a:lnTo>
                  <a:lnTo>
                    <a:pt x="379730" y="64325"/>
                  </a:lnTo>
                  <a:lnTo>
                    <a:pt x="378599" y="63817"/>
                  </a:lnTo>
                  <a:lnTo>
                    <a:pt x="375602" y="61976"/>
                  </a:lnTo>
                  <a:lnTo>
                    <a:pt x="374383" y="60858"/>
                  </a:lnTo>
                  <a:lnTo>
                    <a:pt x="373481" y="60426"/>
                  </a:lnTo>
                  <a:lnTo>
                    <a:pt x="372808" y="59651"/>
                  </a:lnTo>
                  <a:lnTo>
                    <a:pt x="371932" y="59207"/>
                  </a:lnTo>
                  <a:lnTo>
                    <a:pt x="367487" y="55841"/>
                  </a:lnTo>
                  <a:lnTo>
                    <a:pt x="366687" y="55435"/>
                  </a:lnTo>
                  <a:lnTo>
                    <a:pt x="365493" y="54140"/>
                  </a:lnTo>
                  <a:lnTo>
                    <a:pt x="362635" y="52412"/>
                  </a:lnTo>
                  <a:lnTo>
                    <a:pt x="361327" y="48983"/>
                  </a:lnTo>
                  <a:lnTo>
                    <a:pt x="356412" y="46812"/>
                  </a:lnTo>
                  <a:lnTo>
                    <a:pt x="356146" y="44678"/>
                  </a:lnTo>
                  <a:lnTo>
                    <a:pt x="351294" y="39204"/>
                  </a:lnTo>
                  <a:lnTo>
                    <a:pt x="347040" y="35763"/>
                  </a:lnTo>
                  <a:lnTo>
                    <a:pt x="341236" y="29019"/>
                  </a:lnTo>
                  <a:lnTo>
                    <a:pt x="338112" y="27025"/>
                  </a:lnTo>
                  <a:lnTo>
                    <a:pt x="332689" y="22580"/>
                  </a:lnTo>
                  <a:lnTo>
                    <a:pt x="325170" y="15900"/>
                  </a:lnTo>
                  <a:lnTo>
                    <a:pt x="323126" y="13512"/>
                  </a:lnTo>
                  <a:lnTo>
                    <a:pt x="319087" y="11874"/>
                  </a:lnTo>
                  <a:lnTo>
                    <a:pt x="315290" y="9118"/>
                  </a:lnTo>
                  <a:lnTo>
                    <a:pt x="313359" y="7975"/>
                  </a:lnTo>
                  <a:lnTo>
                    <a:pt x="308305" y="6184"/>
                  </a:lnTo>
                  <a:lnTo>
                    <a:pt x="305739" y="4787"/>
                  </a:lnTo>
                  <a:lnTo>
                    <a:pt x="298208" y="2425"/>
                  </a:lnTo>
                  <a:lnTo>
                    <a:pt x="293293" y="2159"/>
                  </a:lnTo>
                  <a:lnTo>
                    <a:pt x="286689" y="0"/>
                  </a:lnTo>
                  <a:lnTo>
                    <a:pt x="284505" y="1498"/>
                  </a:lnTo>
                  <a:lnTo>
                    <a:pt x="272605" y="4622"/>
                  </a:lnTo>
                  <a:lnTo>
                    <a:pt x="261073" y="11544"/>
                  </a:lnTo>
                  <a:lnTo>
                    <a:pt x="253441" y="15087"/>
                  </a:lnTo>
                  <a:lnTo>
                    <a:pt x="245960" y="23444"/>
                  </a:lnTo>
                  <a:lnTo>
                    <a:pt x="243763" y="25273"/>
                  </a:lnTo>
                  <a:lnTo>
                    <a:pt x="240652" y="30873"/>
                  </a:lnTo>
                  <a:lnTo>
                    <a:pt x="237375" y="32575"/>
                  </a:lnTo>
                  <a:lnTo>
                    <a:pt x="233451" y="37439"/>
                  </a:lnTo>
                  <a:lnTo>
                    <a:pt x="231444" y="39281"/>
                  </a:lnTo>
                  <a:lnTo>
                    <a:pt x="226491" y="42989"/>
                  </a:lnTo>
                  <a:lnTo>
                    <a:pt x="224028" y="45834"/>
                  </a:lnTo>
                  <a:lnTo>
                    <a:pt x="222478" y="51701"/>
                  </a:lnTo>
                  <a:lnTo>
                    <a:pt x="221361" y="53428"/>
                  </a:lnTo>
                  <a:lnTo>
                    <a:pt x="217309" y="56032"/>
                  </a:lnTo>
                  <a:lnTo>
                    <a:pt x="216573" y="58458"/>
                  </a:lnTo>
                  <a:lnTo>
                    <a:pt x="212598" y="63627"/>
                  </a:lnTo>
                  <a:lnTo>
                    <a:pt x="209829" y="66751"/>
                  </a:lnTo>
                  <a:lnTo>
                    <a:pt x="203644" y="72593"/>
                  </a:lnTo>
                  <a:lnTo>
                    <a:pt x="199910" y="75044"/>
                  </a:lnTo>
                  <a:lnTo>
                    <a:pt x="196646" y="80987"/>
                  </a:lnTo>
                  <a:lnTo>
                    <a:pt x="194525" y="82003"/>
                  </a:lnTo>
                  <a:lnTo>
                    <a:pt x="189166" y="87134"/>
                  </a:lnTo>
                  <a:lnTo>
                    <a:pt x="186321" y="91427"/>
                  </a:lnTo>
                  <a:lnTo>
                    <a:pt x="181292" y="96621"/>
                  </a:lnTo>
                  <a:lnTo>
                    <a:pt x="175996" y="99974"/>
                  </a:lnTo>
                  <a:lnTo>
                    <a:pt x="173901" y="100825"/>
                  </a:lnTo>
                  <a:lnTo>
                    <a:pt x="170980" y="104457"/>
                  </a:lnTo>
                  <a:lnTo>
                    <a:pt x="168465" y="104470"/>
                  </a:lnTo>
                  <a:lnTo>
                    <a:pt x="159321" y="112001"/>
                  </a:lnTo>
                  <a:lnTo>
                    <a:pt x="153530" y="117424"/>
                  </a:lnTo>
                  <a:lnTo>
                    <a:pt x="150380" y="117932"/>
                  </a:lnTo>
                  <a:lnTo>
                    <a:pt x="145808" y="122275"/>
                  </a:lnTo>
                  <a:lnTo>
                    <a:pt x="142265" y="122859"/>
                  </a:lnTo>
                  <a:lnTo>
                    <a:pt x="139941" y="126809"/>
                  </a:lnTo>
                  <a:lnTo>
                    <a:pt x="138430" y="126161"/>
                  </a:lnTo>
                  <a:lnTo>
                    <a:pt x="134886" y="128739"/>
                  </a:lnTo>
                  <a:lnTo>
                    <a:pt x="131787" y="129908"/>
                  </a:lnTo>
                  <a:lnTo>
                    <a:pt x="128143" y="133604"/>
                  </a:lnTo>
                  <a:lnTo>
                    <a:pt x="126403" y="134620"/>
                  </a:lnTo>
                  <a:lnTo>
                    <a:pt x="122034" y="136309"/>
                  </a:lnTo>
                  <a:lnTo>
                    <a:pt x="114604" y="141909"/>
                  </a:lnTo>
                  <a:lnTo>
                    <a:pt x="112496" y="146050"/>
                  </a:lnTo>
                  <a:lnTo>
                    <a:pt x="106641" y="145961"/>
                  </a:lnTo>
                  <a:lnTo>
                    <a:pt x="105283" y="146570"/>
                  </a:lnTo>
                  <a:lnTo>
                    <a:pt x="100926" y="150228"/>
                  </a:lnTo>
                  <a:lnTo>
                    <a:pt x="96596" y="150672"/>
                  </a:lnTo>
                  <a:lnTo>
                    <a:pt x="92240" y="151777"/>
                  </a:lnTo>
                  <a:lnTo>
                    <a:pt x="91795" y="151841"/>
                  </a:lnTo>
                  <a:lnTo>
                    <a:pt x="88938" y="153809"/>
                  </a:lnTo>
                  <a:lnTo>
                    <a:pt x="85369" y="154025"/>
                  </a:lnTo>
                  <a:lnTo>
                    <a:pt x="78028" y="158280"/>
                  </a:lnTo>
                  <a:lnTo>
                    <a:pt x="74980" y="157848"/>
                  </a:lnTo>
                  <a:lnTo>
                    <a:pt x="74409" y="157949"/>
                  </a:lnTo>
                  <a:lnTo>
                    <a:pt x="74879" y="160515"/>
                  </a:lnTo>
                  <a:lnTo>
                    <a:pt x="72885" y="160121"/>
                  </a:lnTo>
                  <a:lnTo>
                    <a:pt x="68160" y="162839"/>
                  </a:lnTo>
                  <a:lnTo>
                    <a:pt x="63830" y="163601"/>
                  </a:lnTo>
                  <a:lnTo>
                    <a:pt x="59359" y="166662"/>
                  </a:lnTo>
                  <a:lnTo>
                    <a:pt x="55029" y="167398"/>
                  </a:lnTo>
                  <a:lnTo>
                    <a:pt x="53378" y="169887"/>
                  </a:lnTo>
                  <a:lnTo>
                    <a:pt x="51409" y="169252"/>
                  </a:lnTo>
                  <a:lnTo>
                    <a:pt x="46228" y="169672"/>
                  </a:lnTo>
                  <a:lnTo>
                    <a:pt x="42697" y="170700"/>
                  </a:lnTo>
                  <a:lnTo>
                    <a:pt x="36296" y="171970"/>
                  </a:lnTo>
                  <a:lnTo>
                    <a:pt x="33591" y="172961"/>
                  </a:lnTo>
                  <a:lnTo>
                    <a:pt x="24472" y="174447"/>
                  </a:lnTo>
                  <a:lnTo>
                    <a:pt x="18351" y="176174"/>
                  </a:lnTo>
                  <a:lnTo>
                    <a:pt x="15430" y="177304"/>
                  </a:lnTo>
                  <a:lnTo>
                    <a:pt x="10033" y="176250"/>
                  </a:lnTo>
                  <a:lnTo>
                    <a:pt x="7988" y="177279"/>
                  </a:lnTo>
                  <a:lnTo>
                    <a:pt x="1955" y="177800"/>
                  </a:lnTo>
                  <a:lnTo>
                    <a:pt x="0" y="177571"/>
                  </a:lnTo>
                  <a:lnTo>
                    <a:pt x="3683" y="180047"/>
                  </a:lnTo>
                  <a:lnTo>
                    <a:pt x="6972" y="178130"/>
                  </a:lnTo>
                  <a:lnTo>
                    <a:pt x="8305" y="177901"/>
                  </a:lnTo>
                  <a:lnTo>
                    <a:pt x="9359" y="178676"/>
                  </a:lnTo>
                  <a:lnTo>
                    <a:pt x="9321" y="178828"/>
                  </a:lnTo>
                  <a:lnTo>
                    <a:pt x="9347" y="178993"/>
                  </a:lnTo>
                  <a:lnTo>
                    <a:pt x="9347" y="179133"/>
                  </a:lnTo>
                  <a:lnTo>
                    <a:pt x="10718" y="178930"/>
                  </a:lnTo>
                  <a:lnTo>
                    <a:pt x="12217" y="180111"/>
                  </a:lnTo>
                  <a:lnTo>
                    <a:pt x="13436" y="178879"/>
                  </a:lnTo>
                  <a:lnTo>
                    <a:pt x="14478" y="178739"/>
                  </a:lnTo>
                  <a:lnTo>
                    <a:pt x="16344" y="178955"/>
                  </a:lnTo>
                  <a:lnTo>
                    <a:pt x="18186" y="178816"/>
                  </a:lnTo>
                  <a:lnTo>
                    <a:pt x="21640" y="177876"/>
                  </a:lnTo>
                  <a:lnTo>
                    <a:pt x="22237" y="177203"/>
                  </a:lnTo>
                  <a:lnTo>
                    <a:pt x="24003" y="176326"/>
                  </a:lnTo>
                  <a:lnTo>
                    <a:pt x="25844" y="177152"/>
                  </a:lnTo>
                  <a:lnTo>
                    <a:pt x="28917" y="176860"/>
                  </a:lnTo>
                  <a:lnTo>
                    <a:pt x="30226" y="177038"/>
                  </a:lnTo>
                  <a:lnTo>
                    <a:pt x="32346" y="176085"/>
                  </a:lnTo>
                  <a:lnTo>
                    <a:pt x="33401" y="176085"/>
                  </a:lnTo>
                  <a:lnTo>
                    <a:pt x="34150" y="175336"/>
                  </a:lnTo>
                  <a:lnTo>
                    <a:pt x="37909" y="174320"/>
                  </a:lnTo>
                  <a:lnTo>
                    <a:pt x="45567" y="173037"/>
                  </a:lnTo>
                  <a:lnTo>
                    <a:pt x="46634" y="172148"/>
                  </a:lnTo>
                  <a:lnTo>
                    <a:pt x="47701" y="171843"/>
                  </a:lnTo>
                  <a:lnTo>
                    <a:pt x="53467" y="172021"/>
                  </a:lnTo>
                  <a:lnTo>
                    <a:pt x="56413" y="169760"/>
                  </a:lnTo>
                  <a:lnTo>
                    <a:pt x="57975" y="170230"/>
                  </a:lnTo>
                  <a:lnTo>
                    <a:pt x="59220" y="169646"/>
                  </a:lnTo>
                  <a:lnTo>
                    <a:pt x="59931" y="168821"/>
                  </a:lnTo>
                  <a:lnTo>
                    <a:pt x="61137" y="168833"/>
                  </a:lnTo>
                  <a:lnTo>
                    <a:pt x="62560" y="167398"/>
                  </a:lnTo>
                  <a:lnTo>
                    <a:pt x="63284" y="166890"/>
                  </a:lnTo>
                  <a:lnTo>
                    <a:pt x="65303" y="166878"/>
                  </a:lnTo>
                  <a:lnTo>
                    <a:pt x="67729" y="164477"/>
                  </a:lnTo>
                  <a:lnTo>
                    <a:pt x="70713" y="164160"/>
                  </a:lnTo>
                  <a:lnTo>
                    <a:pt x="74917" y="161823"/>
                  </a:lnTo>
                  <a:lnTo>
                    <a:pt x="77241" y="162001"/>
                  </a:lnTo>
                  <a:lnTo>
                    <a:pt x="78816" y="159766"/>
                  </a:lnTo>
                  <a:lnTo>
                    <a:pt x="79451" y="160096"/>
                  </a:lnTo>
                  <a:lnTo>
                    <a:pt x="82156" y="160058"/>
                  </a:lnTo>
                  <a:lnTo>
                    <a:pt x="85471" y="156883"/>
                  </a:lnTo>
                  <a:lnTo>
                    <a:pt x="88468" y="155765"/>
                  </a:lnTo>
                  <a:lnTo>
                    <a:pt x="92240" y="155422"/>
                  </a:lnTo>
                  <a:lnTo>
                    <a:pt x="92837" y="154940"/>
                  </a:lnTo>
                  <a:lnTo>
                    <a:pt x="93002" y="154546"/>
                  </a:lnTo>
                  <a:lnTo>
                    <a:pt x="93726" y="154406"/>
                  </a:lnTo>
                  <a:lnTo>
                    <a:pt x="94780" y="153695"/>
                  </a:lnTo>
                  <a:lnTo>
                    <a:pt x="96088" y="154101"/>
                  </a:lnTo>
                  <a:lnTo>
                    <a:pt x="99491" y="152450"/>
                  </a:lnTo>
                  <a:lnTo>
                    <a:pt x="101739" y="151612"/>
                  </a:lnTo>
                  <a:lnTo>
                    <a:pt x="105714" y="148107"/>
                  </a:lnTo>
                  <a:lnTo>
                    <a:pt x="108597" y="147497"/>
                  </a:lnTo>
                  <a:lnTo>
                    <a:pt x="113093" y="147421"/>
                  </a:lnTo>
                  <a:lnTo>
                    <a:pt x="114287" y="146278"/>
                  </a:lnTo>
                  <a:lnTo>
                    <a:pt x="116192" y="145211"/>
                  </a:lnTo>
                  <a:lnTo>
                    <a:pt x="118097" y="141973"/>
                  </a:lnTo>
                  <a:lnTo>
                    <a:pt x="132207" y="133642"/>
                  </a:lnTo>
                  <a:lnTo>
                    <a:pt x="136309" y="130543"/>
                  </a:lnTo>
                  <a:lnTo>
                    <a:pt x="136842" y="130441"/>
                  </a:lnTo>
                  <a:lnTo>
                    <a:pt x="138569" y="129082"/>
                  </a:lnTo>
                  <a:lnTo>
                    <a:pt x="140220" y="128879"/>
                  </a:lnTo>
                  <a:lnTo>
                    <a:pt x="144818" y="127419"/>
                  </a:lnTo>
                  <a:lnTo>
                    <a:pt x="147396" y="125730"/>
                  </a:lnTo>
                  <a:lnTo>
                    <a:pt x="153441" y="119926"/>
                  </a:lnTo>
                  <a:lnTo>
                    <a:pt x="157911" y="117259"/>
                  </a:lnTo>
                  <a:lnTo>
                    <a:pt x="164515" y="111658"/>
                  </a:lnTo>
                  <a:lnTo>
                    <a:pt x="167779" y="110515"/>
                  </a:lnTo>
                  <a:lnTo>
                    <a:pt x="174752" y="105905"/>
                  </a:lnTo>
                  <a:lnTo>
                    <a:pt x="178308" y="102577"/>
                  </a:lnTo>
                  <a:lnTo>
                    <a:pt x="183184" y="98615"/>
                  </a:lnTo>
                  <a:lnTo>
                    <a:pt x="183718" y="97294"/>
                  </a:lnTo>
                  <a:lnTo>
                    <a:pt x="187413" y="92595"/>
                  </a:lnTo>
                  <a:lnTo>
                    <a:pt x="190601" y="89192"/>
                  </a:lnTo>
                  <a:lnTo>
                    <a:pt x="197154" y="84213"/>
                  </a:lnTo>
                  <a:lnTo>
                    <a:pt x="201447" y="77685"/>
                  </a:lnTo>
                  <a:lnTo>
                    <a:pt x="202133" y="77025"/>
                  </a:lnTo>
                  <a:lnTo>
                    <a:pt x="205257" y="75234"/>
                  </a:lnTo>
                  <a:lnTo>
                    <a:pt x="214261" y="65747"/>
                  </a:lnTo>
                  <a:lnTo>
                    <a:pt x="218808" y="59169"/>
                  </a:lnTo>
                  <a:lnTo>
                    <a:pt x="225196" y="51257"/>
                  </a:lnTo>
                  <a:lnTo>
                    <a:pt x="226847" y="49555"/>
                  </a:lnTo>
                  <a:lnTo>
                    <a:pt x="228104" y="46888"/>
                  </a:lnTo>
                  <a:lnTo>
                    <a:pt x="229895" y="44627"/>
                  </a:lnTo>
                  <a:lnTo>
                    <a:pt x="230924" y="42278"/>
                  </a:lnTo>
                  <a:lnTo>
                    <a:pt x="231711" y="41478"/>
                  </a:lnTo>
                  <a:lnTo>
                    <a:pt x="234721" y="39903"/>
                  </a:lnTo>
                  <a:lnTo>
                    <a:pt x="240944" y="32740"/>
                  </a:lnTo>
                  <a:lnTo>
                    <a:pt x="247713" y="24117"/>
                  </a:lnTo>
                  <a:lnTo>
                    <a:pt x="251307" y="22313"/>
                  </a:lnTo>
                  <a:lnTo>
                    <a:pt x="253149" y="21056"/>
                  </a:lnTo>
                  <a:lnTo>
                    <a:pt x="255371" y="16840"/>
                  </a:lnTo>
                  <a:lnTo>
                    <a:pt x="259981" y="14351"/>
                  </a:lnTo>
                  <a:lnTo>
                    <a:pt x="260718" y="14224"/>
                  </a:lnTo>
                  <a:lnTo>
                    <a:pt x="261200" y="13677"/>
                  </a:lnTo>
                  <a:lnTo>
                    <a:pt x="261912" y="13525"/>
                  </a:lnTo>
                  <a:lnTo>
                    <a:pt x="262077" y="13144"/>
                  </a:lnTo>
                  <a:lnTo>
                    <a:pt x="265137" y="11811"/>
                  </a:lnTo>
                  <a:lnTo>
                    <a:pt x="267804" y="9817"/>
                  </a:lnTo>
                  <a:lnTo>
                    <a:pt x="271907" y="7518"/>
                  </a:lnTo>
                  <a:lnTo>
                    <a:pt x="273265" y="7975"/>
                  </a:lnTo>
                  <a:lnTo>
                    <a:pt x="275996" y="6299"/>
                  </a:lnTo>
                  <a:lnTo>
                    <a:pt x="277799" y="5880"/>
                  </a:lnTo>
                  <a:lnTo>
                    <a:pt x="280784" y="3975"/>
                  </a:lnTo>
                  <a:lnTo>
                    <a:pt x="282346" y="3352"/>
                  </a:lnTo>
                  <a:lnTo>
                    <a:pt x="285165" y="3835"/>
                  </a:lnTo>
                  <a:lnTo>
                    <a:pt x="288467" y="1295"/>
                  </a:lnTo>
                  <a:lnTo>
                    <a:pt x="291617" y="3187"/>
                  </a:lnTo>
                  <a:lnTo>
                    <a:pt x="294690" y="3149"/>
                  </a:lnTo>
                  <a:lnTo>
                    <a:pt x="295465" y="4432"/>
                  </a:lnTo>
                  <a:lnTo>
                    <a:pt x="296951" y="4191"/>
                  </a:lnTo>
                  <a:lnTo>
                    <a:pt x="298983" y="5168"/>
                  </a:lnTo>
                  <a:lnTo>
                    <a:pt x="301650" y="5943"/>
                  </a:lnTo>
                  <a:lnTo>
                    <a:pt x="302437" y="5638"/>
                  </a:lnTo>
                  <a:lnTo>
                    <a:pt x="304558" y="6629"/>
                  </a:lnTo>
                  <a:lnTo>
                    <a:pt x="306120" y="6705"/>
                  </a:lnTo>
                  <a:lnTo>
                    <a:pt x="307530" y="7239"/>
                  </a:lnTo>
                  <a:lnTo>
                    <a:pt x="307835" y="7835"/>
                  </a:lnTo>
                  <a:lnTo>
                    <a:pt x="308330" y="8102"/>
                  </a:lnTo>
                  <a:lnTo>
                    <a:pt x="308991" y="8051"/>
                  </a:lnTo>
                  <a:lnTo>
                    <a:pt x="310349" y="9232"/>
                  </a:lnTo>
                  <a:lnTo>
                    <a:pt x="312127" y="9436"/>
                  </a:lnTo>
                  <a:lnTo>
                    <a:pt x="315442" y="10680"/>
                  </a:lnTo>
                  <a:lnTo>
                    <a:pt x="319430" y="13830"/>
                  </a:lnTo>
                  <a:lnTo>
                    <a:pt x="321094" y="14516"/>
                  </a:lnTo>
                  <a:lnTo>
                    <a:pt x="325780" y="17754"/>
                  </a:lnTo>
                  <a:lnTo>
                    <a:pt x="327558" y="20027"/>
                  </a:lnTo>
                  <a:lnTo>
                    <a:pt x="329514" y="21272"/>
                  </a:lnTo>
                  <a:lnTo>
                    <a:pt x="330187" y="22580"/>
                  </a:lnTo>
                  <a:lnTo>
                    <a:pt x="332105" y="24777"/>
                  </a:lnTo>
                  <a:lnTo>
                    <a:pt x="333832" y="25742"/>
                  </a:lnTo>
                  <a:lnTo>
                    <a:pt x="337959" y="29768"/>
                  </a:lnTo>
                  <a:lnTo>
                    <a:pt x="340283" y="31153"/>
                  </a:lnTo>
                  <a:lnTo>
                    <a:pt x="344322" y="36156"/>
                  </a:lnTo>
                  <a:lnTo>
                    <a:pt x="345795" y="38595"/>
                  </a:lnTo>
                  <a:lnTo>
                    <a:pt x="347268" y="39433"/>
                  </a:lnTo>
                  <a:lnTo>
                    <a:pt x="350608" y="42214"/>
                  </a:lnTo>
                  <a:lnTo>
                    <a:pt x="352666" y="43281"/>
                  </a:lnTo>
                  <a:lnTo>
                    <a:pt x="353428" y="45554"/>
                  </a:lnTo>
                  <a:lnTo>
                    <a:pt x="355028" y="47040"/>
                  </a:lnTo>
                  <a:lnTo>
                    <a:pt x="356082" y="48641"/>
                  </a:lnTo>
                  <a:lnTo>
                    <a:pt x="356997" y="49580"/>
                  </a:lnTo>
                  <a:lnTo>
                    <a:pt x="360286" y="51523"/>
                  </a:lnTo>
                  <a:lnTo>
                    <a:pt x="361276" y="53543"/>
                  </a:lnTo>
                  <a:lnTo>
                    <a:pt x="365442" y="57645"/>
                  </a:lnTo>
                  <a:lnTo>
                    <a:pt x="369608" y="59651"/>
                  </a:lnTo>
                  <a:lnTo>
                    <a:pt x="375894" y="65354"/>
                  </a:lnTo>
                  <a:lnTo>
                    <a:pt x="379450" y="67106"/>
                  </a:lnTo>
                  <a:lnTo>
                    <a:pt x="385368" y="71539"/>
                  </a:lnTo>
                  <a:lnTo>
                    <a:pt x="388378" y="73507"/>
                  </a:lnTo>
                  <a:lnTo>
                    <a:pt x="395198" y="76187"/>
                  </a:lnTo>
                  <a:lnTo>
                    <a:pt x="398538" y="78054"/>
                  </a:lnTo>
                  <a:lnTo>
                    <a:pt x="404863" y="80708"/>
                  </a:lnTo>
                  <a:lnTo>
                    <a:pt x="407809" y="80454"/>
                  </a:lnTo>
                  <a:lnTo>
                    <a:pt x="411187" y="83019"/>
                  </a:lnTo>
                  <a:lnTo>
                    <a:pt x="414134" y="82715"/>
                  </a:lnTo>
                  <a:lnTo>
                    <a:pt x="417969" y="84328"/>
                  </a:lnTo>
                  <a:lnTo>
                    <a:pt x="419531" y="84747"/>
                  </a:lnTo>
                  <a:lnTo>
                    <a:pt x="421182" y="84683"/>
                  </a:lnTo>
                  <a:lnTo>
                    <a:pt x="422694" y="85344"/>
                  </a:lnTo>
                  <a:lnTo>
                    <a:pt x="424078" y="85229"/>
                  </a:lnTo>
                  <a:lnTo>
                    <a:pt x="424192" y="84683"/>
                  </a:lnTo>
                  <a:close/>
                </a:path>
              </a:pathLst>
            </a:custGeom>
            <a:solidFill>
              <a:srgbClr val="C0B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8237664" y="7915444"/>
              <a:ext cx="624840" cy="175260"/>
            </a:xfrm>
            <a:custGeom>
              <a:avLst/>
              <a:gdLst/>
              <a:ahLst/>
              <a:cxnLst/>
              <a:rect l="l" t="t" r="r" b="b"/>
              <a:pathLst>
                <a:path w="624840" h="175259">
                  <a:moveTo>
                    <a:pt x="309006" y="0"/>
                  </a:moveTo>
                  <a:lnTo>
                    <a:pt x="308042" y="1507"/>
                  </a:lnTo>
                  <a:lnTo>
                    <a:pt x="305069" y="125"/>
                  </a:lnTo>
                  <a:lnTo>
                    <a:pt x="304064" y="931"/>
                  </a:lnTo>
                  <a:lnTo>
                    <a:pt x="303163" y="397"/>
                  </a:lnTo>
                  <a:lnTo>
                    <a:pt x="301456" y="240"/>
                  </a:lnTo>
                  <a:lnTo>
                    <a:pt x="299844" y="1465"/>
                  </a:lnTo>
                  <a:lnTo>
                    <a:pt x="298095" y="795"/>
                  </a:lnTo>
                  <a:lnTo>
                    <a:pt x="297048" y="1256"/>
                  </a:lnTo>
                  <a:lnTo>
                    <a:pt x="295970" y="1340"/>
                  </a:lnTo>
                  <a:lnTo>
                    <a:pt x="294870" y="1047"/>
                  </a:lnTo>
                  <a:lnTo>
                    <a:pt x="287342" y="1780"/>
                  </a:lnTo>
                  <a:lnTo>
                    <a:pt x="284766" y="2314"/>
                  </a:lnTo>
                  <a:lnTo>
                    <a:pt x="282818" y="3957"/>
                  </a:lnTo>
                  <a:lnTo>
                    <a:pt x="281834" y="3382"/>
                  </a:lnTo>
                  <a:lnTo>
                    <a:pt x="279384" y="5989"/>
                  </a:lnTo>
                  <a:lnTo>
                    <a:pt x="274452" y="6837"/>
                  </a:lnTo>
                  <a:lnTo>
                    <a:pt x="273499" y="7580"/>
                  </a:lnTo>
                  <a:lnTo>
                    <a:pt x="272148" y="6533"/>
                  </a:lnTo>
                  <a:lnTo>
                    <a:pt x="270232" y="7978"/>
                  </a:lnTo>
                  <a:lnTo>
                    <a:pt x="269510" y="8114"/>
                  </a:lnTo>
                  <a:lnTo>
                    <a:pt x="267541" y="9905"/>
                  </a:lnTo>
                  <a:lnTo>
                    <a:pt x="265698" y="10607"/>
                  </a:lnTo>
                  <a:lnTo>
                    <a:pt x="263594" y="12188"/>
                  </a:lnTo>
                  <a:lnTo>
                    <a:pt x="261447" y="13256"/>
                  </a:lnTo>
                  <a:lnTo>
                    <a:pt x="261028" y="14292"/>
                  </a:lnTo>
                  <a:lnTo>
                    <a:pt x="259437" y="15109"/>
                  </a:lnTo>
                  <a:lnTo>
                    <a:pt x="258662" y="14941"/>
                  </a:lnTo>
                  <a:lnTo>
                    <a:pt x="257541" y="15350"/>
                  </a:lnTo>
                  <a:lnTo>
                    <a:pt x="256306" y="17214"/>
                  </a:lnTo>
                  <a:lnTo>
                    <a:pt x="255028" y="17748"/>
                  </a:lnTo>
                  <a:lnTo>
                    <a:pt x="254044" y="18648"/>
                  </a:lnTo>
                  <a:lnTo>
                    <a:pt x="253364" y="18680"/>
                  </a:lnTo>
                  <a:lnTo>
                    <a:pt x="252735" y="19674"/>
                  </a:lnTo>
                  <a:lnTo>
                    <a:pt x="252515" y="20428"/>
                  </a:lnTo>
                  <a:lnTo>
                    <a:pt x="249751" y="21287"/>
                  </a:lnTo>
                  <a:lnTo>
                    <a:pt x="248798" y="22219"/>
                  </a:lnTo>
                  <a:lnTo>
                    <a:pt x="248421" y="23727"/>
                  </a:lnTo>
                  <a:lnTo>
                    <a:pt x="246557" y="25109"/>
                  </a:lnTo>
                  <a:lnTo>
                    <a:pt x="245165" y="28386"/>
                  </a:lnTo>
                  <a:lnTo>
                    <a:pt x="242579" y="29088"/>
                  </a:lnTo>
                  <a:lnTo>
                    <a:pt x="241594" y="31224"/>
                  </a:lnTo>
                  <a:lnTo>
                    <a:pt x="238652" y="33056"/>
                  </a:lnTo>
                  <a:lnTo>
                    <a:pt x="236757" y="35988"/>
                  </a:lnTo>
                  <a:lnTo>
                    <a:pt x="233689" y="38836"/>
                  </a:lnTo>
                  <a:lnTo>
                    <a:pt x="231783" y="42197"/>
                  </a:lnTo>
                  <a:lnTo>
                    <a:pt x="229500" y="43632"/>
                  </a:lnTo>
                  <a:lnTo>
                    <a:pt x="228579" y="45893"/>
                  </a:lnTo>
                  <a:lnTo>
                    <a:pt x="225888" y="49087"/>
                  </a:lnTo>
                  <a:lnTo>
                    <a:pt x="225448" y="50113"/>
                  </a:lnTo>
                  <a:lnTo>
                    <a:pt x="223553" y="52595"/>
                  </a:lnTo>
                  <a:lnTo>
                    <a:pt x="220213" y="53778"/>
                  </a:lnTo>
                  <a:lnTo>
                    <a:pt x="219113" y="58532"/>
                  </a:lnTo>
                  <a:lnTo>
                    <a:pt x="213574" y="61736"/>
                  </a:lnTo>
                  <a:lnTo>
                    <a:pt x="210098" y="67086"/>
                  </a:lnTo>
                  <a:lnTo>
                    <a:pt x="208328" y="68154"/>
                  </a:lnTo>
                  <a:lnTo>
                    <a:pt x="206925" y="69840"/>
                  </a:lnTo>
                  <a:lnTo>
                    <a:pt x="204779" y="70291"/>
                  </a:lnTo>
                  <a:lnTo>
                    <a:pt x="202140" y="72123"/>
                  </a:lnTo>
                  <a:lnTo>
                    <a:pt x="200611" y="75128"/>
                  </a:lnTo>
                  <a:lnTo>
                    <a:pt x="197878" y="76866"/>
                  </a:lnTo>
                  <a:lnTo>
                    <a:pt x="196706" y="78500"/>
                  </a:lnTo>
                  <a:lnTo>
                    <a:pt x="195229" y="79809"/>
                  </a:lnTo>
                  <a:lnTo>
                    <a:pt x="193564" y="80919"/>
                  </a:lnTo>
                  <a:lnTo>
                    <a:pt x="193292" y="82405"/>
                  </a:lnTo>
                  <a:lnTo>
                    <a:pt x="192444" y="83400"/>
                  </a:lnTo>
                  <a:lnTo>
                    <a:pt x="191009" y="83903"/>
                  </a:lnTo>
                  <a:lnTo>
                    <a:pt x="190549" y="84458"/>
                  </a:lnTo>
                  <a:lnTo>
                    <a:pt x="189826" y="84604"/>
                  </a:lnTo>
                  <a:lnTo>
                    <a:pt x="188528" y="85505"/>
                  </a:lnTo>
                  <a:lnTo>
                    <a:pt x="187544" y="86950"/>
                  </a:lnTo>
                  <a:lnTo>
                    <a:pt x="186182" y="88416"/>
                  </a:lnTo>
                  <a:lnTo>
                    <a:pt x="184643" y="89578"/>
                  </a:lnTo>
                  <a:lnTo>
                    <a:pt x="182696" y="90122"/>
                  </a:lnTo>
                  <a:lnTo>
                    <a:pt x="181303" y="92374"/>
                  </a:lnTo>
                  <a:lnTo>
                    <a:pt x="181114" y="93442"/>
                  </a:lnTo>
                  <a:lnTo>
                    <a:pt x="180214" y="94028"/>
                  </a:lnTo>
                  <a:lnTo>
                    <a:pt x="179366" y="95431"/>
                  </a:lnTo>
                  <a:lnTo>
                    <a:pt x="172623" y="100038"/>
                  </a:lnTo>
                  <a:lnTo>
                    <a:pt x="170895" y="103190"/>
                  </a:lnTo>
                  <a:lnTo>
                    <a:pt x="168884" y="103263"/>
                  </a:lnTo>
                  <a:lnTo>
                    <a:pt x="167963" y="102876"/>
                  </a:lnTo>
                  <a:lnTo>
                    <a:pt x="167366" y="103672"/>
                  </a:lnTo>
                  <a:lnTo>
                    <a:pt x="166612" y="103913"/>
                  </a:lnTo>
                  <a:lnTo>
                    <a:pt x="164319" y="105881"/>
                  </a:lnTo>
                  <a:lnTo>
                    <a:pt x="163869" y="108080"/>
                  </a:lnTo>
                  <a:lnTo>
                    <a:pt x="162790" y="108384"/>
                  </a:lnTo>
                  <a:lnTo>
                    <a:pt x="161450" y="109399"/>
                  </a:lnTo>
                  <a:lnTo>
                    <a:pt x="159817" y="109850"/>
                  </a:lnTo>
                  <a:lnTo>
                    <a:pt x="158330" y="110593"/>
                  </a:lnTo>
                  <a:lnTo>
                    <a:pt x="157471" y="111546"/>
                  </a:lnTo>
                  <a:lnTo>
                    <a:pt x="156194" y="111860"/>
                  </a:lnTo>
                  <a:lnTo>
                    <a:pt x="155251" y="112687"/>
                  </a:lnTo>
                  <a:lnTo>
                    <a:pt x="154194" y="113944"/>
                  </a:lnTo>
                  <a:lnTo>
                    <a:pt x="154204" y="115996"/>
                  </a:lnTo>
                  <a:lnTo>
                    <a:pt x="152309" y="116624"/>
                  </a:lnTo>
                  <a:lnTo>
                    <a:pt x="150979" y="117860"/>
                  </a:lnTo>
                  <a:lnTo>
                    <a:pt x="147848" y="118949"/>
                  </a:lnTo>
                  <a:lnTo>
                    <a:pt x="146550" y="120917"/>
                  </a:lnTo>
                  <a:lnTo>
                    <a:pt x="143608" y="123682"/>
                  </a:lnTo>
                  <a:lnTo>
                    <a:pt x="142676" y="123881"/>
                  </a:lnTo>
                  <a:lnTo>
                    <a:pt x="141995" y="124352"/>
                  </a:lnTo>
                  <a:lnTo>
                    <a:pt x="141158" y="124540"/>
                  </a:lnTo>
                  <a:lnTo>
                    <a:pt x="140445" y="124980"/>
                  </a:lnTo>
                  <a:lnTo>
                    <a:pt x="139336" y="126163"/>
                  </a:lnTo>
                  <a:lnTo>
                    <a:pt x="137702" y="126582"/>
                  </a:lnTo>
                  <a:lnTo>
                    <a:pt x="136477" y="127619"/>
                  </a:lnTo>
                  <a:lnTo>
                    <a:pt x="136309" y="128006"/>
                  </a:lnTo>
                  <a:lnTo>
                    <a:pt x="135597" y="128153"/>
                  </a:lnTo>
                  <a:lnTo>
                    <a:pt x="134006" y="128928"/>
                  </a:lnTo>
                  <a:lnTo>
                    <a:pt x="132163" y="128257"/>
                  </a:lnTo>
                  <a:lnTo>
                    <a:pt x="130561" y="129011"/>
                  </a:lnTo>
                  <a:lnTo>
                    <a:pt x="128687" y="129524"/>
                  </a:lnTo>
                  <a:lnTo>
                    <a:pt x="127305" y="131137"/>
                  </a:lnTo>
                  <a:lnTo>
                    <a:pt x="124896" y="131420"/>
                  </a:lnTo>
                  <a:lnTo>
                    <a:pt x="124237" y="132184"/>
                  </a:lnTo>
                  <a:lnTo>
                    <a:pt x="123001" y="134446"/>
                  </a:lnTo>
                  <a:lnTo>
                    <a:pt x="118551" y="135524"/>
                  </a:lnTo>
                  <a:lnTo>
                    <a:pt x="117535" y="136236"/>
                  </a:lnTo>
                  <a:lnTo>
                    <a:pt x="116383" y="136749"/>
                  </a:lnTo>
                  <a:lnTo>
                    <a:pt x="115472" y="137618"/>
                  </a:lnTo>
                  <a:lnTo>
                    <a:pt x="113514" y="137535"/>
                  </a:lnTo>
                  <a:lnTo>
                    <a:pt x="112698" y="139179"/>
                  </a:lnTo>
                  <a:lnTo>
                    <a:pt x="110195" y="141283"/>
                  </a:lnTo>
                  <a:lnTo>
                    <a:pt x="108918" y="142016"/>
                  </a:lnTo>
                  <a:lnTo>
                    <a:pt x="107368" y="141367"/>
                  </a:lnTo>
                  <a:lnTo>
                    <a:pt x="106080" y="142068"/>
                  </a:lnTo>
                  <a:lnTo>
                    <a:pt x="105368" y="142896"/>
                  </a:lnTo>
                  <a:lnTo>
                    <a:pt x="104468" y="143388"/>
                  </a:lnTo>
                  <a:lnTo>
                    <a:pt x="103420" y="143671"/>
                  </a:lnTo>
                  <a:lnTo>
                    <a:pt x="102719" y="144498"/>
                  </a:lnTo>
                  <a:lnTo>
                    <a:pt x="101494" y="144477"/>
                  </a:lnTo>
                  <a:lnTo>
                    <a:pt x="100771" y="145273"/>
                  </a:lnTo>
                  <a:lnTo>
                    <a:pt x="99777" y="147241"/>
                  </a:lnTo>
                  <a:lnTo>
                    <a:pt x="97515" y="146958"/>
                  </a:lnTo>
                  <a:lnTo>
                    <a:pt x="93986" y="149325"/>
                  </a:lnTo>
                  <a:lnTo>
                    <a:pt x="91557" y="148623"/>
                  </a:lnTo>
                  <a:lnTo>
                    <a:pt x="84636" y="151220"/>
                  </a:lnTo>
                  <a:lnTo>
                    <a:pt x="79620" y="152518"/>
                  </a:lnTo>
                  <a:lnTo>
                    <a:pt x="73306" y="156455"/>
                  </a:lnTo>
                  <a:lnTo>
                    <a:pt x="70908" y="156047"/>
                  </a:lnTo>
                  <a:lnTo>
                    <a:pt x="63683" y="156435"/>
                  </a:lnTo>
                  <a:lnTo>
                    <a:pt x="60448" y="159576"/>
                  </a:lnTo>
                  <a:lnTo>
                    <a:pt x="58511" y="159838"/>
                  </a:lnTo>
                  <a:lnTo>
                    <a:pt x="55872" y="160550"/>
                  </a:lnTo>
                  <a:lnTo>
                    <a:pt x="55097" y="160906"/>
                  </a:lnTo>
                  <a:lnTo>
                    <a:pt x="53150" y="163932"/>
                  </a:lnTo>
                  <a:lnTo>
                    <a:pt x="51129" y="164612"/>
                  </a:lnTo>
                  <a:lnTo>
                    <a:pt x="47485" y="164246"/>
                  </a:lnTo>
                  <a:lnTo>
                    <a:pt x="46302" y="164780"/>
                  </a:lnTo>
                  <a:lnTo>
                    <a:pt x="44396" y="166916"/>
                  </a:lnTo>
                  <a:lnTo>
                    <a:pt x="38522" y="167230"/>
                  </a:lnTo>
                  <a:lnTo>
                    <a:pt x="35684" y="167921"/>
                  </a:lnTo>
                  <a:lnTo>
                    <a:pt x="31328" y="167879"/>
                  </a:lnTo>
                  <a:lnTo>
                    <a:pt x="28135" y="169659"/>
                  </a:lnTo>
                  <a:lnTo>
                    <a:pt x="20428" y="168853"/>
                  </a:lnTo>
                  <a:lnTo>
                    <a:pt x="17999" y="169617"/>
                  </a:lnTo>
                  <a:lnTo>
                    <a:pt x="13224" y="171680"/>
                  </a:lnTo>
                  <a:lnTo>
                    <a:pt x="10554" y="172267"/>
                  </a:lnTo>
                  <a:lnTo>
                    <a:pt x="6303" y="171324"/>
                  </a:lnTo>
                  <a:lnTo>
                    <a:pt x="2125" y="171492"/>
                  </a:lnTo>
                  <a:lnTo>
                    <a:pt x="963" y="172109"/>
                  </a:lnTo>
                  <a:lnTo>
                    <a:pt x="0" y="173157"/>
                  </a:lnTo>
                  <a:lnTo>
                    <a:pt x="2136" y="173188"/>
                  </a:lnTo>
                  <a:lnTo>
                    <a:pt x="4240" y="173670"/>
                  </a:lnTo>
                  <a:lnTo>
                    <a:pt x="8073" y="173900"/>
                  </a:lnTo>
                  <a:lnTo>
                    <a:pt x="9570" y="174643"/>
                  </a:lnTo>
                  <a:lnTo>
                    <a:pt x="13737" y="174978"/>
                  </a:lnTo>
                  <a:lnTo>
                    <a:pt x="19507" y="171020"/>
                  </a:lnTo>
                  <a:lnTo>
                    <a:pt x="21528" y="170958"/>
                  </a:lnTo>
                  <a:lnTo>
                    <a:pt x="24627" y="171439"/>
                  </a:lnTo>
                  <a:lnTo>
                    <a:pt x="29067" y="171157"/>
                  </a:lnTo>
                  <a:lnTo>
                    <a:pt x="31370" y="169795"/>
                  </a:lnTo>
                  <a:lnTo>
                    <a:pt x="36428" y="170329"/>
                  </a:lnTo>
                  <a:lnTo>
                    <a:pt x="38941" y="169963"/>
                  </a:lnTo>
                  <a:lnTo>
                    <a:pt x="43244" y="169848"/>
                  </a:lnTo>
                  <a:lnTo>
                    <a:pt x="47474" y="167188"/>
                  </a:lnTo>
                  <a:lnTo>
                    <a:pt x="51600" y="167104"/>
                  </a:lnTo>
                  <a:lnTo>
                    <a:pt x="55904" y="165104"/>
                  </a:lnTo>
                  <a:lnTo>
                    <a:pt x="56741" y="164958"/>
                  </a:lnTo>
                  <a:lnTo>
                    <a:pt x="58511" y="161963"/>
                  </a:lnTo>
                  <a:lnTo>
                    <a:pt x="60574" y="161544"/>
                  </a:lnTo>
                  <a:lnTo>
                    <a:pt x="64521" y="162434"/>
                  </a:lnTo>
                  <a:lnTo>
                    <a:pt x="65851" y="162078"/>
                  </a:lnTo>
                  <a:lnTo>
                    <a:pt x="67600" y="159377"/>
                  </a:lnTo>
                  <a:lnTo>
                    <a:pt x="68615" y="159188"/>
                  </a:lnTo>
                  <a:lnTo>
                    <a:pt x="73861" y="159283"/>
                  </a:lnTo>
                  <a:lnTo>
                    <a:pt x="77264" y="158131"/>
                  </a:lnTo>
                  <a:lnTo>
                    <a:pt x="81002" y="154288"/>
                  </a:lnTo>
                  <a:lnTo>
                    <a:pt x="82185" y="153335"/>
                  </a:lnTo>
                  <a:lnTo>
                    <a:pt x="84751" y="154225"/>
                  </a:lnTo>
                  <a:lnTo>
                    <a:pt x="85536" y="153785"/>
                  </a:lnTo>
                  <a:lnTo>
                    <a:pt x="87494" y="151806"/>
                  </a:lnTo>
                  <a:lnTo>
                    <a:pt x="89274" y="151293"/>
                  </a:lnTo>
                  <a:lnTo>
                    <a:pt x="95452" y="150979"/>
                  </a:lnTo>
                  <a:lnTo>
                    <a:pt x="99536" y="149628"/>
                  </a:lnTo>
                  <a:lnTo>
                    <a:pt x="109462" y="144173"/>
                  </a:lnTo>
                  <a:lnTo>
                    <a:pt x="115713" y="141147"/>
                  </a:lnTo>
                  <a:lnTo>
                    <a:pt x="125797" y="134645"/>
                  </a:lnTo>
                  <a:lnTo>
                    <a:pt x="130477" y="132927"/>
                  </a:lnTo>
                  <a:lnTo>
                    <a:pt x="136938" y="131629"/>
                  </a:lnTo>
                  <a:lnTo>
                    <a:pt x="139084" y="130310"/>
                  </a:lnTo>
                  <a:lnTo>
                    <a:pt x="138906" y="127566"/>
                  </a:lnTo>
                  <a:lnTo>
                    <a:pt x="141042" y="128373"/>
                  </a:lnTo>
                  <a:lnTo>
                    <a:pt x="142697" y="127074"/>
                  </a:lnTo>
                  <a:lnTo>
                    <a:pt x="145869" y="123116"/>
                  </a:lnTo>
                  <a:lnTo>
                    <a:pt x="149178" y="122436"/>
                  </a:lnTo>
                  <a:lnTo>
                    <a:pt x="154131" y="117776"/>
                  </a:lnTo>
                  <a:lnTo>
                    <a:pt x="157544" y="116436"/>
                  </a:lnTo>
                  <a:lnTo>
                    <a:pt x="163440" y="112289"/>
                  </a:lnTo>
                  <a:lnTo>
                    <a:pt x="166089" y="109829"/>
                  </a:lnTo>
                  <a:lnTo>
                    <a:pt x="170267" y="105347"/>
                  </a:lnTo>
                  <a:lnTo>
                    <a:pt x="172120" y="104017"/>
                  </a:lnTo>
                  <a:lnTo>
                    <a:pt x="177429" y="102290"/>
                  </a:lnTo>
                  <a:lnTo>
                    <a:pt x="178727" y="99578"/>
                  </a:lnTo>
                  <a:lnTo>
                    <a:pt x="181230" y="96070"/>
                  </a:lnTo>
                  <a:lnTo>
                    <a:pt x="186444" y="92991"/>
                  </a:lnTo>
                  <a:lnTo>
                    <a:pt x="190235" y="89463"/>
                  </a:lnTo>
                  <a:lnTo>
                    <a:pt x="195072" y="83934"/>
                  </a:lnTo>
                  <a:lnTo>
                    <a:pt x="196789" y="83861"/>
                  </a:lnTo>
                  <a:lnTo>
                    <a:pt x="197501" y="83557"/>
                  </a:lnTo>
                  <a:lnTo>
                    <a:pt x="199051" y="80521"/>
                  </a:lnTo>
                  <a:lnTo>
                    <a:pt x="201941" y="79180"/>
                  </a:lnTo>
                  <a:lnTo>
                    <a:pt x="203878" y="75180"/>
                  </a:lnTo>
                  <a:lnTo>
                    <a:pt x="204873" y="74060"/>
                  </a:lnTo>
                  <a:lnTo>
                    <a:pt x="211417" y="70228"/>
                  </a:lnTo>
                  <a:lnTo>
                    <a:pt x="214873" y="65034"/>
                  </a:lnTo>
                  <a:lnTo>
                    <a:pt x="219878" y="61683"/>
                  </a:lnTo>
                  <a:lnTo>
                    <a:pt x="220820" y="60720"/>
                  </a:lnTo>
                  <a:lnTo>
                    <a:pt x="222422" y="56364"/>
                  </a:lnTo>
                  <a:lnTo>
                    <a:pt x="223511" y="54836"/>
                  </a:lnTo>
                  <a:lnTo>
                    <a:pt x="228328" y="51537"/>
                  </a:lnTo>
                  <a:lnTo>
                    <a:pt x="230223" y="48218"/>
                  </a:lnTo>
                  <a:lnTo>
                    <a:pt x="236160" y="40773"/>
                  </a:lnTo>
                  <a:lnTo>
                    <a:pt x="239605" y="36135"/>
                  </a:lnTo>
                  <a:lnTo>
                    <a:pt x="246243" y="31674"/>
                  </a:lnTo>
                  <a:lnTo>
                    <a:pt x="247615" y="30145"/>
                  </a:lnTo>
                  <a:lnTo>
                    <a:pt x="248903" y="27329"/>
                  </a:lnTo>
                  <a:lnTo>
                    <a:pt x="252882" y="23978"/>
                  </a:lnTo>
                  <a:lnTo>
                    <a:pt x="255929" y="20261"/>
                  </a:lnTo>
                  <a:lnTo>
                    <a:pt x="263196" y="16418"/>
                  </a:lnTo>
                  <a:lnTo>
                    <a:pt x="266358" y="15067"/>
                  </a:lnTo>
                  <a:lnTo>
                    <a:pt x="269258" y="11737"/>
                  </a:lnTo>
                  <a:lnTo>
                    <a:pt x="270096" y="11287"/>
                  </a:lnTo>
                  <a:lnTo>
                    <a:pt x="275384" y="9999"/>
                  </a:lnTo>
                  <a:lnTo>
                    <a:pt x="286399" y="4512"/>
                  </a:lnTo>
                  <a:lnTo>
                    <a:pt x="289802" y="4617"/>
                  </a:lnTo>
                  <a:lnTo>
                    <a:pt x="294231" y="3821"/>
                  </a:lnTo>
                  <a:lnTo>
                    <a:pt x="295488" y="3738"/>
                  </a:lnTo>
                  <a:lnTo>
                    <a:pt x="302053" y="2125"/>
                  </a:lnTo>
                  <a:lnTo>
                    <a:pt x="307383" y="3706"/>
                  </a:lnTo>
                  <a:lnTo>
                    <a:pt x="314011" y="3591"/>
                  </a:lnTo>
                  <a:lnTo>
                    <a:pt x="318231" y="6659"/>
                  </a:lnTo>
                  <a:lnTo>
                    <a:pt x="320618" y="7832"/>
                  </a:lnTo>
                  <a:lnTo>
                    <a:pt x="327330" y="8554"/>
                  </a:lnTo>
                  <a:lnTo>
                    <a:pt x="330073" y="11392"/>
                  </a:lnTo>
                  <a:lnTo>
                    <a:pt x="338115" y="15957"/>
                  </a:lnTo>
                  <a:lnTo>
                    <a:pt x="342523" y="19182"/>
                  </a:lnTo>
                  <a:lnTo>
                    <a:pt x="350847" y="23957"/>
                  </a:lnTo>
                  <a:lnTo>
                    <a:pt x="353957" y="26732"/>
                  </a:lnTo>
                  <a:lnTo>
                    <a:pt x="356900" y="31328"/>
                  </a:lnTo>
                  <a:lnTo>
                    <a:pt x="363549" y="35925"/>
                  </a:lnTo>
                  <a:lnTo>
                    <a:pt x="368617" y="41433"/>
                  </a:lnTo>
                  <a:lnTo>
                    <a:pt x="378239" y="48626"/>
                  </a:lnTo>
                  <a:lnTo>
                    <a:pt x="381831" y="51506"/>
                  </a:lnTo>
                  <a:lnTo>
                    <a:pt x="387496" y="56856"/>
                  </a:lnTo>
                  <a:lnTo>
                    <a:pt x="390647" y="58071"/>
                  </a:lnTo>
                  <a:lnTo>
                    <a:pt x="394794" y="61568"/>
                  </a:lnTo>
                  <a:lnTo>
                    <a:pt x="396741" y="62511"/>
                  </a:lnTo>
                  <a:lnTo>
                    <a:pt x="400050" y="63432"/>
                  </a:lnTo>
                  <a:lnTo>
                    <a:pt x="403317" y="65484"/>
                  </a:lnTo>
                  <a:lnTo>
                    <a:pt x="406416" y="66448"/>
                  </a:lnTo>
                  <a:lnTo>
                    <a:pt x="413034" y="69526"/>
                  </a:lnTo>
                  <a:lnTo>
                    <a:pt x="416950" y="70626"/>
                  </a:lnTo>
                  <a:lnTo>
                    <a:pt x="423400" y="73400"/>
                  </a:lnTo>
                  <a:lnTo>
                    <a:pt x="426468" y="73181"/>
                  </a:lnTo>
                  <a:lnTo>
                    <a:pt x="429620" y="74699"/>
                  </a:lnTo>
                  <a:lnTo>
                    <a:pt x="430248" y="74688"/>
                  </a:lnTo>
                  <a:lnTo>
                    <a:pt x="433651" y="77526"/>
                  </a:lnTo>
                  <a:lnTo>
                    <a:pt x="437201" y="77767"/>
                  </a:lnTo>
                  <a:lnTo>
                    <a:pt x="442572" y="77568"/>
                  </a:lnTo>
                  <a:lnTo>
                    <a:pt x="444248" y="77777"/>
                  </a:lnTo>
                  <a:lnTo>
                    <a:pt x="448844" y="79034"/>
                  </a:lnTo>
                  <a:lnTo>
                    <a:pt x="451829" y="79034"/>
                  </a:lnTo>
                  <a:lnTo>
                    <a:pt x="456069" y="78070"/>
                  </a:lnTo>
                  <a:lnTo>
                    <a:pt x="457242" y="78542"/>
                  </a:lnTo>
                  <a:lnTo>
                    <a:pt x="463273" y="79358"/>
                  </a:lnTo>
                  <a:lnTo>
                    <a:pt x="468100" y="78500"/>
                  </a:lnTo>
                  <a:lnTo>
                    <a:pt x="475053" y="78950"/>
                  </a:lnTo>
                  <a:lnTo>
                    <a:pt x="476980" y="77442"/>
                  </a:lnTo>
                  <a:lnTo>
                    <a:pt x="481042" y="76479"/>
                  </a:lnTo>
                  <a:lnTo>
                    <a:pt x="483733" y="77882"/>
                  </a:lnTo>
                  <a:lnTo>
                    <a:pt x="485294" y="77547"/>
                  </a:lnTo>
                  <a:lnTo>
                    <a:pt x="487859" y="75599"/>
                  </a:lnTo>
                  <a:lnTo>
                    <a:pt x="490372" y="76311"/>
                  </a:lnTo>
                  <a:lnTo>
                    <a:pt x="503324" y="72657"/>
                  </a:lnTo>
                  <a:lnTo>
                    <a:pt x="506361" y="72563"/>
                  </a:lnTo>
                  <a:lnTo>
                    <a:pt x="511544" y="70846"/>
                  </a:lnTo>
                  <a:lnTo>
                    <a:pt x="514382" y="69097"/>
                  </a:lnTo>
                  <a:lnTo>
                    <a:pt x="516308" y="68741"/>
                  </a:lnTo>
                  <a:lnTo>
                    <a:pt x="519136" y="69086"/>
                  </a:lnTo>
                  <a:lnTo>
                    <a:pt x="520026" y="69380"/>
                  </a:lnTo>
                  <a:lnTo>
                    <a:pt x="522936" y="67338"/>
                  </a:lnTo>
                  <a:lnTo>
                    <a:pt x="525680" y="66898"/>
                  </a:lnTo>
                  <a:lnTo>
                    <a:pt x="530947" y="64573"/>
                  </a:lnTo>
                  <a:lnTo>
                    <a:pt x="533994" y="63882"/>
                  </a:lnTo>
                  <a:lnTo>
                    <a:pt x="536810" y="61160"/>
                  </a:lnTo>
                  <a:lnTo>
                    <a:pt x="537638" y="61537"/>
                  </a:lnTo>
                  <a:lnTo>
                    <a:pt x="540768" y="61778"/>
                  </a:lnTo>
                  <a:lnTo>
                    <a:pt x="542873" y="61265"/>
                  </a:lnTo>
                  <a:lnTo>
                    <a:pt x="545145" y="57705"/>
                  </a:lnTo>
                  <a:lnTo>
                    <a:pt x="546527" y="57108"/>
                  </a:lnTo>
                  <a:lnTo>
                    <a:pt x="549323" y="56678"/>
                  </a:lnTo>
                  <a:lnTo>
                    <a:pt x="550475" y="56061"/>
                  </a:lnTo>
                  <a:lnTo>
                    <a:pt x="555281" y="54459"/>
                  </a:lnTo>
                  <a:lnTo>
                    <a:pt x="558401" y="52679"/>
                  </a:lnTo>
                  <a:lnTo>
                    <a:pt x="561710" y="49003"/>
                  </a:lnTo>
                  <a:lnTo>
                    <a:pt x="566464" y="47747"/>
                  </a:lnTo>
                  <a:lnTo>
                    <a:pt x="568422" y="46208"/>
                  </a:lnTo>
                  <a:lnTo>
                    <a:pt x="570610" y="45160"/>
                  </a:lnTo>
                  <a:lnTo>
                    <a:pt x="570579" y="44553"/>
                  </a:lnTo>
                  <a:lnTo>
                    <a:pt x="570862" y="44229"/>
                  </a:lnTo>
                  <a:lnTo>
                    <a:pt x="571459" y="44166"/>
                  </a:lnTo>
                  <a:lnTo>
                    <a:pt x="573710" y="41904"/>
                  </a:lnTo>
                  <a:lnTo>
                    <a:pt x="576453" y="40532"/>
                  </a:lnTo>
                  <a:lnTo>
                    <a:pt x="582296" y="38480"/>
                  </a:lnTo>
                  <a:lnTo>
                    <a:pt x="584484" y="36313"/>
                  </a:lnTo>
                  <a:lnTo>
                    <a:pt x="588023" y="34072"/>
                  </a:lnTo>
                  <a:lnTo>
                    <a:pt x="592306" y="32637"/>
                  </a:lnTo>
                  <a:lnTo>
                    <a:pt x="594432" y="31506"/>
                  </a:lnTo>
                  <a:lnTo>
                    <a:pt x="598201" y="28093"/>
                  </a:lnTo>
                  <a:lnTo>
                    <a:pt x="602568" y="26920"/>
                  </a:lnTo>
                  <a:lnTo>
                    <a:pt x="605018" y="25119"/>
                  </a:lnTo>
                  <a:lnTo>
                    <a:pt x="608787" y="20156"/>
                  </a:lnTo>
                  <a:lnTo>
                    <a:pt x="611949" y="19559"/>
                  </a:lnTo>
                  <a:lnTo>
                    <a:pt x="617153" y="13800"/>
                  </a:lnTo>
                  <a:lnTo>
                    <a:pt x="624305" y="7633"/>
                  </a:lnTo>
                  <a:lnTo>
                    <a:pt x="624190" y="6984"/>
                  </a:lnTo>
                  <a:lnTo>
                    <a:pt x="622986" y="7539"/>
                  </a:lnTo>
                  <a:lnTo>
                    <a:pt x="619038" y="6680"/>
                  </a:lnTo>
                  <a:lnTo>
                    <a:pt x="618169" y="9643"/>
                  </a:lnTo>
                  <a:lnTo>
                    <a:pt x="615185" y="14010"/>
                  </a:lnTo>
                  <a:lnTo>
                    <a:pt x="612808" y="15371"/>
                  </a:lnTo>
                  <a:lnTo>
                    <a:pt x="611091" y="17392"/>
                  </a:lnTo>
                  <a:lnTo>
                    <a:pt x="610285" y="18051"/>
                  </a:lnTo>
                  <a:lnTo>
                    <a:pt x="609164" y="17423"/>
                  </a:lnTo>
                  <a:lnTo>
                    <a:pt x="608358" y="18062"/>
                  </a:lnTo>
                  <a:lnTo>
                    <a:pt x="607939" y="18847"/>
                  </a:lnTo>
                  <a:lnTo>
                    <a:pt x="607510" y="19057"/>
                  </a:lnTo>
                  <a:lnTo>
                    <a:pt x="606798" y="20166"/>
                  </a:lnTo>
                  <a:lnTo>
                    <a:pt x="606232" y="20554"/>
                  </a:lnTo>
                  <a:lnTo>
                    <a:pt x="604745" y="22470"/>
                  </a:lnTo>
                  <a:lnTo>
                    <a:pt x="603657" y="23077"/>
                  </a:lnTo>
                  <a:lnTo>
                    <a:pt x="602348" y="23402"/>
                  </a:lnTo>
                  <a:lnTo>
                    <a:pt x="601280" y="24219"/>
                  </a:lnTo>
                  <a:lnTo>
                    <a:pt x="598191" y="25496"/>
                  </a:lnTo>
                  <a:lnTo>
                    <a:pt x="597458" y="26805"/>
                  </a:lnTo>
                  <a:lnTo>
                    <a:pt x="596568" y="27632"/>
                  </a:lnTo>
                  <a:lnTo>
                    <a:pt x="595238" y="27287"/>
                  </a:lnTo>
                  <a:lnTo>
                    <a:pt x="594296" y="27988"/>
                  </a:lnTo>
                  <a:lnTo>
                    <a:pt x="593877" y="29789"/>
                  </a:lnTo>
                  <a:lnTo>
                    <a:pt x="592610" y="30815"/>
                  </a:lnTo>
                  <a:lnTo>
                    <a:pt x="589092" y="31119"/>
                  </a:lnTo>
                  <a:lnTo>
                    <a:pt x="585835" y="32365"/>
                  </a:lnTo>
                  <a:lnTo>
                    <a:pt x="585364" y="32920"/>
                  </a:lnTo>
                  <a:lnTo>
                    <a:pt x="584652" y="33067"/>
                  </a:lnTo>
                  <a:lnTo>
                    <a:pt x="584065" y="33433"/>
                  </a:lnTo>
                  <a:lnTo>
                    <a:pt x="583898" y="33820"/>
                  </a:lnTo>
                  <a:lnTo>
                    <a:pt x="583175" y="33967"/>
                  </a:lnTo>
                  <a:lnTo>
                    <a:pt x="581898" y="35161"/>
                  </a:lnTo>
                  <a:lnTo>
                    <a:pt x="580914" y="37328"/>
                  </a:lnTo>
                  <a:lnTo>
                    <a:pt x="579406" y="37328"/>
                  </a:lnTo>
                  <a:lnTo>
                    <a:pt x="577752" y="38668"/>
                  </a:lnTo>
                  <a:lnTo>
                    <a:pt x="576778" y="38093"/>
                  </a:lnTo>
                  <a:lnTo>
                    <a:pt x="576129" y="38689"/>
                  </a:lnTo>
                  <a:lnTo>
                    <a:pt x="574202" y="39600"/>
                  </a:lnTo>
                  <a:lnTo>
                    <a:pt x="572076" y="40030"/>
                  </a:lnTo>
                  <a:lnTo>
                    <a:pt x="570317" y="43464"/>
                  </a:lnTo>
                  <a:lnTo>
                    <a:pt x="559616" y="47391"/>
                  </a:lnTo>
                  <a:lnTo>
                    <a:pt x="559218" y="49558"/>
                  </a:lnTo>
                  <a:lnTo>
                    <a:pt x="554967" y="51391"/>
                  </a:lnTo>
                  <a:lnTo>
                    <a:pt x="552663" y="53841"/>
                  </a:lnTo>
                  <a:lnTo>
                    <a:pt x="550946" y="54438"/>
                  </a:lnTo>
                  <a:lnTo>
                    <a:pt x="549103" y="54731"/>
                  </a:lnTo>
                  <a:lnTo>
                    <a:pt x="548464" y="55359"/>
                  </a:lnTo>
                  <a:lnTo>
                    <a:pt x="547480" y="54783"/>
                  </a:lnTo>
                  <a:lnTo>
                    <a:pt x="546831" y="55380"/>
                  </a:lnTo>
                  <a:lnTo>
                    <a:pt x="545030" y="55778"/>
                  </a:lnTo>
                  <a:lnTo>
                    <a:pt x="543763" y="57338"/>
                  </a:lnTo>
                  <a:lnTo>
                    <a:pt x="541365" y="57725"/>
                  </a:lnTo>
                  <a:lnTo>
                    <a:pt x="540884" y="59003"/>
                  </a:lnTo>
                  <a:lnTo>
                    <a:pt x="540172" y="59150"/>
                  </a:lnTo>
                  <a:lnTo>
                    <a:pt x="538454" y="58930"/>
                  </a:lnTo>
                  <a:lnTo>
                    <a:pt x="536768" y="59066"/>
                  </a:lnTo>
                  <a:lnTo>
                    <a:pt x="535104" y="59547"/>
                  </a:lnTo>
                  <a:lnTo>
                    <a:pt x="534454" y="60165"/>
                  </a:lnTo>
                  <a:lnTo>
                    <a:pt x="533481" y="59600"/>
                  </a:lnTo>
                  <a:lnTo>
                    <a:pt x="532831" y="60197"/>
                  </a:lnTo>
                  <a:lnTo>
                    <a:pt x="531030" y="62961"/>
                  </a:lnTo>
                  <a:lnTo>
                    <a:pt x="527753" y="63118"/>
                  </a:lnTo>
                  <a:lnTo>
                    <a:pt x="521994" y="65924"/>
                  </a:lnTo>
                  <a:lnTo>
                    <a:pt x="518120" y="66919"/>
                  </a:lnTo>
                  <a:lnTo>
                    <a:pt x="515753" y="66992"/>
                  </a:lnTo>
                  <a:lnTo>
                    <a:pt x="513450" y="67285"/>
                  </a:lnTo>
                  <a:lnTo>
                    <a:pt x="511733" y="67715"/>
                  </a:lnTo>
                  <a:lnTo>
                    <a:pt x="510214" y="68678"/>
                  </a:lnTo>
                  <a:lnTo>
                    <a:pt x="508026" y="69107"/>
                  </a:lnTo>
                  <a:lnTo>
                    <a:pt x="507314" y="69872"/>
                  </a:lnTo>
                  <a:lnTo>
                    <a:pt x="506466" y="68971"/>
                  </a:lnTo>
                  <a:lnTo>
                    <a:pt x="505722" y="69285"/>
                  </a:lnTo>
                  <a:lnTo>
                    <a:pt x="505125" y="69966"/>
                  </a:lnTo>
                  <a:lnTo>
                    <a:pt x="503492" y="70385"/>
                  </a:lnTo>
                  <a:lnTo>
                    <a:pt x="502539" y="70113"/>
                  </a:lnTo>
                  <a:lnTo>
                    <a:pt x="501618" y="70186"/>
                  </a:lnTo>
                  <a:lnTo>
                    <a:pt x="500728" y="70605"/>
                  </a:lnTo>
                  <a:lnTo>
                    <a:pt x="499869" y="72353"/>
                  </a:lnTo>
                  <a:lnTo>
                    <a:pt x="497859" y="71338"/>
                  </a:lnTo>
                  <a:lnTo>
                    <a:pt x="495880" y="72982"/>
                  </a:lnTo>
                  <a:lnTo>
                    <a:pt x="494759" y="72353"/>
                  </a:lnTo>
                  <a:lnTo>
                    <a:pt x="493492" y="73034"/>
                  </a:lnTo>
                  <a:lnTo>
                    <a:pt x="492142" y="73516"/>
                  </a:lnTo>
                  <a:lnTo>
                    <a:pt x="490759" y="73620"/>
                  </a:lnTo>
                  <a:lnTo>
                    <a:pt x="487775" y="73118"/>
                  </a:lnTo>
                  <a:lnTo>
                    <a:pt x="486246" y="73233"/>
                  </a:lnTo>
                  <a:lnTo>
                    <a:pt x="484278" y="73756"/>
                  </a:lnTo>
                  <a:lnTo>
                    <a:pt x="483629" y="74385"/>
                  </a:lnTo>
                  <a:lnTo>
                    <a:pt x="482655" y="73809"/>
                  </a:lnTo>
                  <a:lnTo>
                    <a:pt x="481545" y="74437"/>
                  </a:lnTo>
                  <a:lnTo>
                    <a:pt x="480592" y="74165"/>
                  </a:lnTo>
                  <a:lnTo>
                    <a:pt x="479671" y="74228"/>
                  </a:lnTo>
                  <a:lnTo>
                    <a:pt x="478781" y="74657"/>
                  </a:lnTo>
                  <a:lnTo>
                    <a:pt x="476613" y="74783"/>
                  </a:lnTo>
                  <a:lnTo>
                    <a:pt x="474655" y="76332"/>
                  </a:lnTo>
                  <a:lnTo>
                    <a:pt x="472362" y="75631"/>
                  </a:lnTo>
                  <a:lnTo>
                    <a:pt x="470038" y="75222"/>
                  </a:lnTo>
                  <a:lnTo>
                    <a:pt x="467734" y="75966"/>
                  </a:lnTo>
                  <a:lnTo>
                    <a:pt x="464027" y="75819"/>
                  </a:lnTo>
                  <a:lnTo>
                    <a:pt x="462834" y="76301"/>
                  </a:lnTo>
                  <a:lnTo>
                    <a:pt x="461598" y="76395"/>
                  </a:lnTo>
                  <a:lnTo>
                    <a:pt x="456122" y="75516"/>
                  </a:lnTo>
                  <a:lnTo>
                    <a:pt x="455326" y="75233"/>
                  </a:lnTo>
                  <a:lnTo>
                    <a:pt x="454551" y="75296"/>
                  </a:lnTo>
                  <a:lnTo>
                    <a:pt x="453818" y="75694"/>
                  </a:lnTo>
                  <a:lnTo>
                    <a:pt x="451651" y="76217"/>
                  </a:lnTo>
                  <a:lnTo>
                    <a:pt x="449483" y="75704"/>
                  </a:lnTo>
                  <a:lnTo>
                    <a:pt x="447326" y="75746"/>
                  </a:lnTo>
                  <a:lnTo>
                    <a:pt x="445410" y="74971"/>
                  </a:lnTo>
                  <a:lnTo>
                    <a:pt x="444447" y="74050"/>
                  </a:lnTo>
                  <a:lnTo>
                    <a:pt x="443169" y="74730"/>
                  </a:lnTo>
                  <a:lnTo>
                    <a:pt x="439305" y="73453"/>
                  </a:lnTo>
                  <a:lnTo>
                    <a:pt x="437881" y="74343"/>
                  </a:lnTo>
                  <a:lnTo>
                    <a:pt x="436510" y="73819"/>
                  </a:lnTo>
                  <a:lnTo>
                    <a:pt x="431484" y="70919"/>
                  </a:lnTo>
                  <a:lnTo>
                    <a:pt x="428416" y="71212"/>
                  </a:lnTo>
                  <a:lnTo>
                    <a:pt x="427484" y="70929"/>
                  </a:lnTo>
                  <a:lnTo>
                    <a:pt x="426458" y="70992"/>
                  </a:lnTo>
                  <a:lnTo>
                    <a:pt x="425578" y="70500"/>
                  </a:lnTo>
                  <a:lnTo>
                    <a:pt x="423463" y="70856"/>
                  </a:lnTo>
                  <a:lnTo>
                    <a:pt x="421945" y="69599"/>
                  </a:lnTo>
                  <a:lnTo>
                    <a:pt x="420322" y="68605"/>
                  </a:lnTo>
                  <a:lnTo>
                    <a:pt x="419913" y="67809"/>
                  </a:lnTo>
                  <a:lnTo>
                    <a:pt x="417453" y="67432"/>
                  </a:lnTo>
                  <a:lnTo>
                    <a:pt x="416814" y="67160"/>
                  </a:lnTo>
                  <a:lnTo>
                    <a:pt x="416081" y="67139"/>
                  </a:lnTo>
                  <a:lnTo>
                    <a:pt x="414374" y="65840"/>
                  </a:lnTo>
                  <a:lnTo>
                    <a:pt x="412835" y="65977"/>
                  </a:lnTo>
                  <a:lnTo>
                    <a:pt x="410186" y="64259"/>
                  </a:lnTo>
                  <a:lnTo>
                    <a:pt x="409443" y="64249"/>
                  </a:lnTo>
                  <a:lnTo>
                    <a:pt x="407369" y="63139"/>
                  </a:lnTo>
                  <a:lnTo>
                    <a:pt x="405715" y="62678"/>
                  </a:lnTo>
                  <a:lnTo>
                    <a:pt x="403317" y="60375"/>
                  </a:lnTo>
                  <a:lnTo>
                    <a:pt x="402500" y="59987"/>
                  </a:lnTo>
                  <a:lnTo>
                    <a:pt x="398197" y="59390"/>
                  </a:lnTo>
                  <a:lnTo>
                    <a:pt x="395569" y="57579"/>
                  </a:lnTo>
                  <a:lnTo>
                    <a:pt x="391851" y="54071"/>
                  </a:lnTo>
                  <a:lnTo>
                    <a:pt x="390103" y="53663"/>
                  </a:lnTo>
                  <a:lnTo>
                    <a:pt x="387988" y="52605"/>
                  </a:lnTo>
                  <a:lnTo>
                    <a:pt x="380354" y="45370"/>
                  </a:lnTo>
                  <a:lnTo>
                    <a:pt x="375632" y="42909"/>
                  </a:lnTo>
                  <a:lnTo>
                    <a:pt x="373171" y="40407"/>
                  </a:lnTo>
                  <a:lnTo>
                    <a:pt x="369810" y="39192"/>
                  </a:lnTo>
                  <a:lnTo>
                    <a:pt x="368931" y="37684"/>
                  </a:lnTo>
                  <a:lnTo>
                    <a:pt x="367213" y="36155"/>
                  </a:lnTo>
                  <a:lnTo>
                    <a:pt x="366208" y="34826"/>
                  </a:lnTo>
                  <a:lnTo>
                    <a:pt x="364261" y="34491"/>
                  </a:lnTo>
                  <a:lnTo>
                    <a:pt x="363193" y="32292"/>
                  </a:lnTo>
                  <a:lnTo>
                    <a:pt x="362166" y="31004"/>
                  </a:lnTo>
                  <a:lnTo>
                    <a:pt x="359182" y="28438"/>
                  </a:lnTo>
                  <a:lnTo>
                    <a:pt x="358030" y="27245"/>
                  </a:lnTo>
                  <a:lnTo>
                    <a:pt x="355235" y="25507"/>
                  </a:lnTo>
                  <a:lnTo>
                    <a:pt x="354240" y="23538"/>
                  </a:lnTo>
                  <a:lnTo>
                    <a:pt x="352146" y="22732"/>
                  </a:lnTo>
                  <a:lnTo>
                    <a:pt x="350722" y="21224"/>
                  </a:lnTo>
                  <a:lnTo>
                    <a:pt x="350575" y="20501"/>
                  </a:lnTo>
                  <a:lnTo>
                    <a:pt x="350188" y="20334"/>
                  </a:lnTo>
                  <a:lnTo>
                    <a:pt x="349141" y="18805"/>
                  </a:lnTo>
                  <a:lnTo>
                    <a:pt x="347235" y="19182"/>
                  </a:lnTo>
                  <a:lnTo>
                    <a:pt x="345361" y="17936"/>
                  </a:lnTo>
                  <a:lnTo>
                    <a:pt x="343821" y="16041"/>
                  </a:lnTo>
                  <a:lnTo>
                    <a:pt x="341759" y="14994"/>
                  </a:lnTo>
                  <a:lnTo>
                    <a:pt x="339507" y="14219"/>
                  </a:lnTo>
                  <a:lnTo>
                    <a:pt x="336597" y="12596"/>
                  </a:lnTo>
                  <a:lnTo>
                    <a:pt x="335633" y="11622"/>
                  </a:lnTo>
                  <a:lnTo>
                    <a:pt x="334188" y="11465"/>
                  </a:lnTo>
                  <a:lnTo>
                    <a:pt x="329843" y="7172"/>
                  </a:lnTo>
                  <a:lnTo>
                    <a:pt x="324953" y="6921"/>
                  </a:lnTo>
                  <a:lnTo>
                    <a:pt x="320482" y="4272"/>
                  </a:lnTo>
                  <a:lnTo>
                    <a:pt x="319749" y="4251"/>
                  </a:lnTo>
                  <a:lnTo>
                    <a:pt x="319204" y="3769"/>
                  </a:lnTo>
                  <a:lnTo>
                    <a:pt x="318566" y="3507"/>
                  </a:lnTo>
                  <a:lnTo>
                    <a:pt x="317833" y="3465"/>
                  </a:lnTo>
                  <a:lnTo>
                    <a:pt x="316367" y="1999"/>
                  </a:lnTo>
                  <a:lnTo>
                    <a:pt x="315278" y="1476"/>
                  </a:lnTo>
                  <a:lnTo>
                    <a:pt x="312576" y="1696"/>
                  </a:lnTo>
                  <a:lnTo>
                    <a:pt x="311330" y="1350"/>
                  </a:lnTo>
                  <a:lnTo>
                    <a:pt x="309006" y="0"/>
                  </a:lnTo>
                  <a:close/>
                </a:path>
              </a:pathLst>
            </a:custGeom>
            <a:solidFill>
              <a:srgbClr val="C8BE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17932093" y="7898503"/>
              <a:ext cx="254000" cy="53340"/>
            </a:xfrm>
            <a:custGeom>
              <a:avLst/>
              <a:gdLst/>
              <a:ahLst/>
              <a:cxnLst/>
              <a:rect l="l" t="t" r="r" b="b"/>
              <a:pathLst>
                <a:path w="254000" h="53340">
                  <a:moveTo>
                    <a:pt x="187544" y="0"/>
                  </a:moveTo>
                  <a:lnTo>
                    <a:pt x="185533" y="324"/>
                  </a:lnTo>
                  <a:lnTo>
                    <a:pt x="182319" y="1958"/>
                  </a:lnTo>
                  <a:lnTo>
                    <a:pt x="180423" y="1800"/>
                  </a:lnTo>
                  <a:lnTo>
                    <a:pt x="177638" y="691"/>
                  </a:lnTo>
                  <a:lnTo>
                    <a:pt x="172958" y="3287"/>
                  </a:lnTo>
                  <a:lnTo>
                    <a:pt x="163701" y="3403"/>
                  </a:lnTo>
                  <a:lnTo>
                    <a:pt x="156330" y="6722"/>
                  </a:lnTo>
                  <a:lnTo>
                    <a:pt x="155031" y="7109"/>
                  </a:lnTo>
                  <a:lnTo>
                    <a:pt x="152728" y="5308"/>
                  </a:lnTo>
                  <a:lnTo>
                    <a:pt x="148456" y="7811"/>
                  </a:lnTo>
                  <a:lnTo>
                    <a:pt x="146184" y="9905"/>
                  </a:lnTo>
                  <a:lnTo>
                    <a:pt x="140592" y="10041"/>
                  </a:lnTo>
                  <a:lnTo>
                    <a:pt x="137964" y="10512"/>
                  </a:lnTo>
                  <a:lnTo>
                    <a:pt x="132959" y="14093"/>
                  </a:lnTo>
                  <a:lnTo>
                    <a:pt x="130666" y="13245"/>
                  </a:lnTo>
                  <a:lnTo>
                    <a:pt x="130037" y="13538"/>
                  </a:lnTo>
                  <a:lnTo>
                    <a:pt x="127252" y="16051"/>
                  </a:lnTo>
                  <a:lnTo>
                    <a:pt x="123650" y="15790"/>
                  </a:lnTo>
                  <a:lnTo>
                    <a:pt x="119085" y="16575"/>
                  </a:lnTo>
                  <a:lnTo>
                    <a:pt x="116603" y="19643"/>
                  </a:lnTo>
                  <a:lnTo>
                    <a:pt x="113221" y="19036"/>
                  </a:lnTo>
                  <a:lnTo>
                    <a:pt x="109525" y="20219"/>
                  </a:lnTo>
                  <a:lnTo>
                    <a:pt x="108551" y="20125"/>
                  </a:lnTo>
                  <a:lnTo>
                    <a:pt x="107933" y="21360"/>
                  </a:lnTo>
                  <a:lnTo>
                    <a:pt x="107504" y="21632"/>
                  </a:lnTo>
                  <a:lnTo>
                    <a:pt x="104897" y="20847"/>
                  </a:lnTo>
                  <a:lnTo>
                    <a:pt x="102520" y="22857"/>
                  </a:lnTo>
                  <a:lnTo>
                    <a:pt x="99682" y="21444"/>
                  </a:lnTo>
                  <a:lnTo>
                    <a:pt x="99232" y="21360"/>
                  </a:lnTo>
                  <a:lnTo>
                    <a:pt x="95682" y="23999"/>
                  </a:lnTo>
                  <a:lnTo>
                    <a:pt x="91704" y="23925"/>
                  </a:lnTo>
                  <a:lnTo>
                    <a:pt x="85086" y="26868"/>
                  </a:lnTo>
                  <a:lnTo>
                    <a:pt x="81829" y="28041"/>
                  </a:lnTo>
                  <a:lnTo>
                    <a:pt x="76657" y="27098"/>
                  </a:lnTo>
                  <a:lnTo>
                    <a:pt x="75578" y="28889"/>
                  </a:lnTo>
                  <a:lnTo>
                    <a:pt x="69599" y="28805"/>
                  </a:lnTo>
                  <a:lnTo>
                    <a:pt x="65945" y="31444"/>
                  </a:lnTo>
                  <a:lnTo>
                    <a:pt x="57286" y="31485"/>
                  </a:lnTo>
                  <a:lnTo>
                    <a:pt x="53192" y="33957"/>
                  </a:lnTo>
                  <a:lnTo>
                    <a:pt x="46511" y="32648"/>
                  </a:lnTo>
                  <a:lnTo>
                    <a:pt x="44333" y="34281"/>
                  </a:lnTo>
                  <a:lnTo>
                    <a:pt x="28260" y="33936"/>
                  </a:lnTo>
                  <a:lnTo>
                    <a:pt x="27423" y="33800"/>
                  </a:lnTo>
                  <a:lnTo>
                    <a:pt x="22638" y="35538"/>
                  </a:lnTo>
                  <a:lnTo>
                    <a:pt x="18355" y="34669"/>
                  </a:lnTo>
                  <a:lnTo>
                    <a:pt x="6114" y="34480"/>
                  </a:lnTo>
                  <a:lnTo>
                    <a:pt x="1717" y="31831"/>
                  </a:lnTo>
                  <a:lnTo>
                    <a:pt x="0" y="31946"/>
                  </a:lnTo>
                  <a:lnTo>
                    <a:pt x="575" y="32679"/>
                  </a:lnTo>
                  <a:lnTo>
                    <a:pt x="638" y="33444"/>
                  </a:lnTo>
                  <a:lnTo>
                    <a:pt x="178" y="34250"/>
                  </a:lnTo>
                  <a:lnTo>
                    <a:pt x="1392" y="34690"/>
                  </a:lnTo>
                  <a:lnTo>
                    <a:pt x="2062" y="34564"/>
                  </a:lnTo>
                  <a:lnTo>
                    <a:pt x="3225" y="33632"/>
                  </a:lnTo>
                  <a:lnTo>
                    <a:pt x="3099" y="34993"/>
                  </a:lnTo>
                  <a:lnTo>
                    <a:pt x="3518" y="35381"/>
                  </a:lnTo>
                  <a:lnTo>
                    <a:pt x="6282" y="35621"/>
                  </a:lnTo>
                  <a:lnTo>
                    <a:pt x="9046" y="35339"/>
                  </a:lnTo>
                  <a:lnTo>
                    <a:pt x="13172" y="36082"/>
                  </a:lnTo>
                  <a:lnTo>
                    <a:pt x="19643" y="35967"/>
                  </a:lnTo>
                  <a:lnTo>
                    <a:pt x="22491" y="37496"/>
                  </a:lnTo>
                  <a:lnTo>
                    <a:pt x="23674" y="37443"/>
                  </a:lnTo>
                  <a:lnTo>
                    <a:pt x="25014" y="35580"/>
                  </a:lnTo>
                  <a:lnTo>
                    <a:pt x="25706" y="35245"/>
                  </a:lnTo>
                  <a:lnTo>
                    <a:pt x="27737" y="36417"/>
                  </a:lnTo>
                  <a:lnTo>
                    <a:pt x="29245" y="35590"/>
                  </a:lnTo>
                  <a:lnTo>
                    <a:pt x="35443" y="36313"/>
                  </a:lnTo>
                  <a:lnTo>
                    <a:pt x="51527" y="35705"/>
                  </a:lnTo>
                  <a:lnTo>
                    <a:pt x="55621" y="35360"/>
                  </a:lnTo>
                  <a:lnTo>
                    <a:pt x="56542" y="34962"/>
                  </a:lnTo>
                  <a:lnTo>
                    <a:pt x="57663" y="33559"/>
                  </a:lnTo>
                  <a:lnTo>
                    <a:pt x="62406" y="35339"/>
                  </a:lnTo>
                  <a:lnTo>
                    <a:pt x="66039" y="33820"/>
                  </a:lnTo>
                  <a:lnTo>
                    <a:pt x="70353" y="30836"/>
                  </a:lnTo>
                  <a:lnTo>
                    <a:pt x="73379" y="31695"/>
                  </a:lnTo>
                  <a:lnTo>
                    <a:pt x="74437" y="31475"/>
                  </a:lnTo>
                  <a:lnTo>
                    <a:pt x="75275" y="29381"/>
                  </a:lnTo>
                  <a:lnTo>
                    <a:pt x="77631" y="29580"/>
                  </a:lnTo>
                  <a:lnTo>
                    <a:pt x="79316" y="28847"/>
                  </a:lnTo>
                  <a:lnTo>
                    <a:pt x="84793" y="28878"/>
                  </a:lnTo>
                  <a:lnTo>
                    <a:pt x="88300" y="28103"/>
                  </a:lnTo>
                  <a:lnTo>
                    <a:pt x="92196" y="26051"/>
                  </a:lnTo>
                  <a:lnTo>
                    <a:pt x="95201" y="26177"/>
                  </a:lnTo>
                  <a:lnTo>
                    <a:pt x="97536" y="24878"/>
                  </a:lnTo>
                  <a:lnTo>
                    <a:pt x="101337" y="23475"/>
                  </a:lnTo>
                  <a:lnTo>
                    <a:pt x="102562" y="23402"/>
                  </a:lnTo>
                  <a:lnTo>
                    <a:pt x="106750" y="24637"/>
                  </a:lnTo>
                  <a:lnTo>
                    <a:pt x="114017" y="20470"/>
                  </a:lnTo>
                  <a:lnTo>
                    <a:pt x="117504" y="20868"/>
                  </a:lnTo>
                  <a:lnTo>
                    <a:pt x="119828" y="18502"/>
                  </a:lnTo>
                  <a:lnTo>
                    <a:pt x="123137" y="19873"/>
                  </a:lnTo>
                  <a:lnTo>
                    <a:pt x="125524" y="17276"/>
                  </a:lnTo>
                  <a:lnTo>
                    <a:pt x="131828" y="15371"/>
                  </a:lnTo>
                  <a:lnTo>
                    <a:pt x="135231" y="13905"/>
                  </a:lnTo>
                  <a:lnTo>
                    <a:pt x="140152" y="12250"/>
                  </a:lnTo>
                  <a:lnTo>
                    <a:pt x="141419" y="11256"/>
                  </a:lnTo>
                  <a:lnTo>
                    <a:pt x="144131" y="12198"/>
                  </a:lnTo>
                  <a:lnTo>
                    <a:pt x="145545" y="11695"/>
                  </a:lnTo>
                  <a:lnTo>
                    <a:pt x="148309" y="9360"/>
                  </a:lnTo>
                  <a:lnTo>
                    <a:pt x="150498" y="8816"/>
                  </a:lnTo>
                  <a:lnTo>
                    <a:pt x="154319" y="9287"/>
                  </a:lnTo>
                  <a:lnTo>
                    <a:pt x="162455" y="6607"/>
                  </a:lnTo>
                  <a:lnTo>
                    <a:pt x="167837" y="5329"/>
                  </a:lnTo>
                  <a:lnTo>
                    <a:pt x="174780" y="4209"/>
                  </a:lnTo>
                  <a:lnTo>
                    <a:pt x="176874" y="2502"/>
                  </a:lnTo>
                  <a:lnTo>
                    <a:pt x="182088" y="3036"/>
                  </a:lnTo>
                  <a:lnTo>
                    <a:pt x="183659" y="3612"/>
                  </a:lnTo>
                  <a:lnTo>
                    <a:pt x="185020" y="1434"/>
                  </a:lnTo>
                  <a:lnTo>
                    <a:pt x="185627" y="1759"/>
                  </a:lnTo>
                  <a:lnTo>
                    <a:pt x="190936" y="2083"/>
                  </a:lnTo>
                  <a:lnTo>
                    <a:pt x="195679" y="3361"/>
                  </a:lnTo>
                  <a:lnTo>
                    <a:pt x="203616" y="3926"/>
                  </a:lnTo>
                  <a:lnTo>
                    <a:pt x="206632" y="5057"/>
                  </a:lnTo>
                  <a:lnTo>
                    <a:pt x="211386" y="4376"/>
                  </a:lnTo>
                  <a:lnTo>
                    <a:pt x="213134" y="6135"/>
                  </a:lnTo>
                  <a:lnTo>
                    <a:pt x="215878" y="7675"/>
                  </a:lnTo>
                  <a:lnTo>
                    <a:pt x="223480" y="9486"/>
                  </a:lnTo>
                  <a:lnTo>
                    <a:pt x="227186" y="12722"/>
                  </a:lnTo>
                  <a:lnTo>
                    <a:pt x="231322" y="18051"/>
                  </a:lnTo>
                  <a:lnTo>
                    <a:pt x="238107" y="23905"/>
                  </a:lnTo>
                  <a:lnTo>
                    <a:pt x="243207" y="29936"/>
                  </a:lnTo>
                  <a:lnTo>
                    <a:pt x="244400" y="34637"/>
                  </a:lnTo>
                  <a:lnTo>
                    <a:pt x="250285" y="46804"/>
                  </a:lnTo>
                  <a:lnTo>
                    <a:pt x="251678" y="51841"/>
                  </a:lnTo>
                  <a:lnTo>
                    <a:pt x="252610" y="53307"/>
                  </a:lnTo>
                  <a:lnTo>
                    <a:pt x="253845" y="52679"/>
                  </a:lnTo>
                  <a:lnTo>
                    <a:pt x="253028" y="51747"/>
                  </a:lnTo>
                  <a:lnTo>
                    <a:pt x="252966" y="50930"/>
                  </a:lnTo>
                  <a:lnTo>
                    <a:pt x="251814" y="49600"/>
                  </a:lnTo>
                  <a:lnTo>
                    <a:pt x="251573" y="47998"/>
                  </a:lnTo>
                  <a:lnTo>
                    <a:pt x="251521" y="45841"/>
                  </a:lnTo>
                  <a:lnTo>
                    <a:pt x="250201" y="42616"/>
                  </a:lnTo>
                  <a:lnTo>
                    <a:pt x="248673" y="40972"/>
                  </a:lnTo>
                  <a:lnTo>
                    <a:pt x="248222" y="38805"/>
                  </a:lnTo>
                  <a:lnTo>
                    <a:pt x="247835" y="38637"/>
                  </a:lnTo>
                  <a:lnTo>
                    <a:pt x="247688" y="37925"/>
                  </a:lnTo>
                  <a:lnTo>
                    <a:pt x="247228" y="37956"/>
                  </a:lnTo>
                  <a:lnTo>
                    <a:pt x="245982" y="34250"/>
                  </a:lnTo>
                  <a:lnTo>
                    <a:pt x="244945" y="32574"/>
                  </a:lnTo>
                  <a:lnTo>
                    <a:pt x="243835" y="28815"/>
                  </a:lnTo>
                  <a:lnTo>
                    <a:pt x="241783" y="25632"/>
                  </a:lnTo>
                  <a:lnTo>
                    <a:pt x="238181" y="21873"/>
                  </a:lnTo>
                  <a:lnTo>
                    <a:pt x="233992" y="19224"/>
                  </a:lnTo>
                  <a:lnTo>
                    <a:pt x="231752" y="15517"/>
                  </a:lnTo>
                  <a:lnTo>
                    <a:pt x="226254" y="10586"/>
                  </a:lnTo>
                  <a:lnTo>
                    <a:pt x="224045" y="8303"/>
                  </a:lnTo>
                  <a:lnTo>
                    <a:pt x="217647" y="6617"/>
                  </a:lnTo>
                  <a:lnTo>
                    <a:pt x="214443" y="5936"/>
                  </a:lnTo>
                  <a:lnTo>
                    <a:pt x="211354" y="3256"/>
                  </a:lnTo>
                  <a:lnTo>
                    <a:pt x="207690" y="3403"/>
                  </a:lnTo>
                  <a:lnTo>
                    <a:pt x="204758" y="1863"/>
                  </a:lnTo>
                  <a:lnTo>
                    <a:pt x="198653" y="2366"/>
                  </a:lnTo>
                  <a:lnTo>
                    <a:pt x="195292" y="335"/>
                  </a:lnTo>
                  <a:lnTo>
                    <a:pt x="192402" y="753"/>
                  </a:lnTo>
                  <a:lnTo>
                    <a:pt x="187544" y="0"/>
                  </a:lnTo>
                  <a:close/>
                </a:path>
              </a:pathLst>
            </a:custGeom>
            <a:solidFill>
              <a:srgbClr val="D4C9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18014735" y="7857902"/>
              <a:ext cx="485140" cy="118745"/>
            </a:xfrm>
            <a:custGeom>
              <a:avLst/>
              <a:gdLst/>
              <a:ahLst/>
              <a:cxnLst/>
              <a:rect l="l" t="t" r="r" b="b"/>
              <a:pathLst>
                <a:path w="485140" h="118745">
                  <a:moveTo>
                    <a:pt x="3683" y="20764"/>
                  </a:moveTo>
                  <a:lnTo>
                    <a:pt x="2463" y="20853"/>
                  </a:lnTo>
                  <a:lnTo>
                    <a:pt x="1219" y="20967"/>
                  </a:lnTo>
                  <a:lnTo>
                    <a:pt x="0" y="21056"/>
                  </a:lnTo>
                  <a:lnTo>
                    <a:pt x="1282" y="21678"/>
                  </a:lnTo>
                  <a:lnTo>
                    <a:pt x="2514" y="21577"/>
                  </a:lnTo>
                  <a:lnTo>
                    <a:pt x="3683" y="20764"/>
                  </a:lnTo>
                  <a:close/>
                </a:path>
                <a:path w="485140" h="118745">
                  <a:moveTo>
                    <a:pt x="22339" y="16052"/>
                  </a:moveTo>
                  <a:lnTo>
                    <a:pt x="19583" y="16268"/>
                  </a:lnTo>
                  <a:lnTo>
                    <a:pt x="20548" y="16903"/>
                  </a:lnTo>
                  <a:lnTo>
                    <a:pt x="21475" y="16827"/>
                  </a:lnTo>
                  <a:lnTo>
                    <a:pt x="22339" y="16052"/>
                  </a:lnTo>
                  <a:close/>
                </a:path>
                <a:path w="485140" h="118745">
                  <a:moveTo>
                    <a:pt x="34632" y="13220"/>
                  </a:moveTo>
                  <a:lnTo>
                    <a:pt x="31407" y="13474"/>
                  </a:lnTo>
                  <a:lnTo>
                    <a:pt x="32537" y="14109"/>
                  </a:lnTo>
                  <a:lnTo>
                    <a:pt x="33616" y="14033"/>
                  </a:lnTo>
                  <a:lnTo>
                    <a:pt x="34632" y="13220"/>
                  </a:lnTo>
                  <a:close/>
                </a:path>
                <a:path w="485140" h="118745">
                  <a:moveTo>
                    <a:pt x="58686" y="6692"/>
                  </a:moveTo>
                  <a:lnTo>
                    <a:pt x="57632" y="6946"/>
                  </a:lnTo>
                  <a:lnTo>
                    <a:pt x="56400" y="6438"/>
                  </a:lnTo>
                  <a:lnTo>
                    <a:pt x="55499" y="7404"/>
                  </a:lnTo>
                  <a:lnTo>
                    <a:pt x="56553" y="7137"/>
                  </a:lnTo>
                  <a:lnTo>
                    <a:pt x="57785" y="7658"/>
                  </a:lnTo>
                  <a:lnTo>
                    <a:pt x="58686" y="6692"/>
                  </a:lnTo>
                  <a:close/>
                </a:path>
                <a:path w="485140" h="118745">
                  <a:moveTo>
                    <a:pt x="75133" y="3073"/>
                  </a:moveTo>
                  <a:lnTo>
                    <a:pt x="74066" y="3340"/>
                  </a:lnTo>
                  <a:lnTo>
                    <a:pt x="72834" y="2832"/>
                  </a:lnTo>
                  <a:lnTo>
                    <a:pt x="71932" y="3797"/>
                  </a:lnTo>
                  <a:lnTo>
                    <a:pt x="73101" y="4025"/>
                  </a:lnTo>
                  <a:lnTo>
                    <a:pt x="74231" y="4089"/>
                  </a:lnTo>
                  <a:lnTo>
                    <a:pt x="75133" y="3073"/>
                  </a:lnTo>
                  <a:close/>
                </a:path>
                <a:path w="485140" h="118745">
                  <a:moveTo>
                    <a:pt x="101815" y="965"/>
                  </a:moveTo>
                  <a:lnTo>
                    <a:pt x="100812" y="0"/>
                  </a:lnTo>
                  <a:lnTo>
                    <a:pt x="100012" y="1447"/>
                  </a:lnTo>
                  <a:lnTo>
                    <a:pt x="99060" y="1181"/>
                  </a:lnTo>
                  <a:lnTo>
                    <a:pt x="100088" y="2578"/>
                  </a:lnTo>
                  <a:lnTo>
                    <a:pt x="100901" y="1003"/>
                  </a:lnTo>
                  <a:lnTo>
                    <a:pt x="101815" y="965"/>
                  </a:lnTo>
                  <a:close/>
                </a:path>
                <a:path w="485140" h="118745">
                  <a:moveTo>
                    <a:pt x="116725" y="1638"/>
                  </a:moveTo>
                  <a:lnTo>
                    <a:pt x="115849" y="863"/>
                  </a:lnTo>
                  <a:lnTo>
                    <a:pt x="114858" y="1473"/>
                  </a:lnTo>
                  <a:lnTo>
                    <a:pt x="113919" y="1409"/>
                  </a:lnTo>
                  <a:lnTo>
                    <a:pt x="114795" y="2184"/>
                  </a:lnTo>
                  <a:lnTo>
                    <a:pt x="115785" y="1574"/>
                  </a:lnTo>
                  <a:lnTo>
                    <a:pt x="116725" y="1638"/>
                  </a:lnTo>
                  <a:close/>
                </a:path>
                <a:path w="485140" h="118745">
                  <a:moveTo>
                    <a:pt x="139446" y="7734"/>
                  </a:moveTo>
                  <a:lnTo>
                    <a:pt x="138569" y="6959"/>
                  </a:lnTo>
                  <a:lnTo>
                    <a:pt x="137579" y="7569"/>
                  </a:lnTo>
                  <a:lnTo>
                    <a:pt x="136639" y="7493"/>
                  </a:lnTo>
                  <a:lnTo>
                    <a:pt x="137515" y="8267"/>
                  </a:lnTo>
                  <a:lnTo>
                    <a:pt x="138506" y="7670"/>
                  </a:lnTo>
                  <a:lnTo>
                    <a:pt x="139446" y="7734"/>
                  </a:lnTo>
                  <a:close/>
                </a:path>
                <a:path w="485140" h="118745">
                  <a:moveTo>
                    <a:pt x="148590" y="11658"/>
                  </a:moveTo>
                  <a:lnTo>
                    <a:pt x="147789" y="10820"/>
                  </a:lnTo>
                  <a:lnTo>
                    <a:pt x="146786" y="10833"/>
                  </a:lnTo>
                  <a:lnTo>
                    <a:pt x="145757" y="10947"/>
                  </a:lnTo>
                  <a:lnTo>
                    <a:pt x="146545" y="11785"/>
                  </a:lnTo>
                  <a:lnTo>
                    <a:pt x="147548" y="11785"/>
                  </a:lnTo>
                  <a:lnTo>
                    <a:pt x="148590" y="11658"/>
                  </a:lnTo>
                  <a:close/>
                </a:path>
                <a:path w="485140" h="118745">
                  <a:moveTo>
                    <a:pt x="153225" y="14122"/>
                  </a:moveTo>
                  <a:lnTo>
                    <a:pt x="152565" y="12941"/>
                  </a:lnTo>
                  <a:lnTo>
                    <a:pt x="150571" y="12890"/>
                  </a:lnTo>
                  <a:lnTo>
                    <a:pt x="151701" y="13677"/>
                  </a:lnTo>
                  <a:lnTo>
                    <a:pt x="151892" y="15240"/>
                  </a:lnTo>
                  <a:lnTo>
                    <a:pt x="153123" y="15938"/>
                  </a:lnTo>
                  <a:lnTo>
                    <a:pt x="153225" y="14122"/>
                  </a:lnTo>
                  <a:close/>
                </a:path>
                <a:path w="485140" h="118745">
                  <a:moveTo>
                    <a:pt x="158978" y="19189"/>
                  </a:moveTo>
                  <a:lnTo>
                    <a:pt x="158623" y="18592"/>
                  </a:lnTo>
                  <a:lnTo>
                    <a:pt x="158127" y="18173"/>
                  </a:lnTo>
                  <a:lnTo>
                    <a:pt x="157480" y="17919"/>
                  </a:lnTo>
                  <a:lnTo>
                    <a:pt x="157594" y="18796"/>
                  </a:lnTo>
                  <a:lnTo>
                    <a:pt x="158089" y="19215"/>
                  </a:lnTo>
                  <a:lnTo>
                    <a:pt x="158978" y="19189"/>
                  </a:lnTo>
                  <a:close/>
                </a:path>
                <a:path w="485140" h="118745">
                  <a:moveTo>
                    <a:pt x="182130" y="43332"/>
                  </a:moveTo>
                  <a:lnTo>
                    <a:pt x="181559" y="42418"/>
                  </a:lnTo>
                  <a:lnTo>
                    <a:pt x="180479" y="42227"/>
                  </a:lnTo>
                  <a:lnTo>
                    <a:pt x="179679" y="41668"/>
                  </a:lnTo>
                  <a:lnTo>
                    <a:pt x="179971" y="42989"/>
                  </a:lnTo>
                  <a:lnTo>
                    <a:pt x="180848" y="43472"/>
                  </a:lnTo>
                  <a:lnTo>
                    <a:pt x="182130" y="43332"/>
                  </a:lnTo>
                  <a:close/>
                </a:path>
                <a:path w="485140" h="118745">
                  <a:moveTo>
                    <a:pt x="186753" y="49809"/>
                  </a:moveTo>
                  <a:lnTo>
                    <a:pt x="185851" y="49072"/>
                  </a:lnTo>
                  <a:lnTo>
                    <a:pt x="186080" y="49974"/>
                  </a:lnTo>
                  <a:lnTo>
                    <a:pt x="185635" y="51054"/>
                  </a:lnTo>
                  <a:lnTo>
                    <a:pt x="186537" y="51803"/>
                  </a:lnTo>
                  <a:lnTo>
                    <a:pt x="186321" y="50888"/>
                  </a:lnTo>
                  <a:lnTo>
                    <a:pt x="186753" y="49809"/>
                  </a:lnTo>
                  <a:close/>
                </a:path>
                <a:path w="485140" h="118745">
                  <a:moveTo>
                    <a:pt x="194475" y="64160"/>
                  </a:moveTo>
                  <a:lnTo>
                    <a:pt x="193890" y="63296"/>
                  </a:lnTo>
                  <a:lnTo>
                    <a:pt x="193014" y="62611"/>
                  </a:lnTo>
                  <a:lnTo>
                    <a:pt x="192874" y="61493"/>
                  </a:lnTo>
                  <a:lnTo>
                    <a:pt x="192151" y="63144"/>
                  </a:lnTo>
                  <a:lnTo>
                    <a:pt x="192366" y="64211"/>
                  </a:lnTo>
                  <a:lnTo>
                    <a:pt x="194475" y="64160"/>
                  </a:lnTo>
                  <a:close/>
                </a:path>
                <a:path w="485140" h="118745">
                  <a:moveTo>
                    <a:pt x="195249" y="67805"/>
                  </a:moveTo>
                  <a:lnTo>
                    <a:pt x="195186" y="67030"/>
                  </a:lnTo>
                  <a:lnTo>
                    <a:pt x="195135" y="66255"/>
                  </a:lnTo>
                  <a:lnTo>
                    <a:pt x="195072" y="65493"/>
                  </a:lnTo>
                  <a:lnTo>
                    <a:pt x="194449" y="66306"/>
                  </a:lnTo>
                  <a:lnTo>
                    <a:pt x="194500" y="67081"/>
                  </a:lnTo>
                  <a:lnTo>
                    <a:pt x="195249" y="67805"/>
                  </a:lnTo>
                  <a:close/>
                </a:path>
                <a:path w="485140" h="118745">
                  <a:moveTo>
                    <a:pt x="199021" y="74917"/>
                  </a:moveTo>
                  <a:lnTo>
                    <a:pt x="198666" y="73647"/>
                  </a:lnTo>
                  <a:lnTo>
                    <a:pt x="198196" y="72542"/>
                  </a:lnTo>
                  <a:lnTo>
                    <a:pt x="196532" y="72796"/>
                  </a:lnTo>
                  <a:lnTo>
                    <a:pt x="197485" y="73355"/>
                  </a:lnTo>
                  <a:lnTo>
                    <a:pt x="197421" y="75120"/>
                  </a:lnTo>
                  <a:lnTo>
                    <a:pt x="199021" y="74917"/>
                  </a:lnTo>
                  <a:close/>
                </a:path>
                <a:path w="485140" h="118745">
                  <a:moveTo>
                    <a:pt x="201193" y="78917"/>
                  </a:moveTo>
                  <a:lnTo>
                    <a:pt x="200939" y="78117"/>
                  </a:lnTo>
                  <a:lnTo>
                    <a:pt x="200774" y="77279"/>
                  </a:lnTo>
                  <a:lnTo>
                    <a:pt x="200101" y="76695"/>
                  </a:lnTo>
                  <a:lnTo>
                    <a:pt x="199186" y="76873"/>
                  </a:lnTo>
                  <a:lnTo>
                    <a:pt x="198755" y="77584"/>
                  </a:lnTo>
                  <a:lnTo>
                    <a:pt x="199034" y="78308"/>
                  </a:lnTo>
                  <a:lnTo>
                    <a:pt x="199390" y="79248"/>
                  </a:lnTo>
                  <a:lnTo>
                    <a:pt x="200469" y="78663"/>
                  </a:lnTo>
                  <a:lnTo>
                    <a:pt x="201193" y="78917"/>
                  </a:lnTo>
                  <a:close/>
                </a:path>
                <a:path w="485140" h="118745">
                  <a:moveTo>
                    <a:pt x="202984" y="83883"/>
                  </a:moveTo>
                  <a:lnTo>
                    <a:pt x="202742" y="82677"/>
                  </a:lnTo>
                  <a:lnTo>
                    <a:pt x="201879" y="81813"/>
                  </a:lnTo>
                  <a:lnTo>
                    <a:pt x="201358" y="80759"/>
                  </a:lnTo>
                  <a:lnTo>
                    <a:pt x="200748" y="82410"/>
                  </a:lnTo>
                  <a:lnTo>
                    <a:pt x="200482" y="83870"/>
                  </a:lnTo>
                  <a:lnTo>
                    <a:pt x="202984" y="83883"/>
                  </a:lnTo>
                  <a:close/>
                </a:path>
                <a:path w="485140" h="118745">
                  <a:moveTo>
                    <a:pt x="203847" y="84467"/>
                  </a:moveTo>
                  <a:lnTo>
                    <a:pt x="203034" y="83883"/>
                  </a:lnTo>
                  <a:lnTo>
                    <a:pt x="203212" y="84645"/>
                  </a:lnTo>
                  <a:lnTo>
                    <a:pt x="202857" y="85572"/>
                  </a:lnTo>
                  <a:lnTo>
                    <a:pt x="203669" y="86156"/>
                  </a:lnTo>
                  <a:lnTo>
                    <a:pt x="203504" y="85382"/>
                  </a:lnTo>
                  <a:lnTo>
                    <a:pt x="203847" y="84467"/>
                  </a:lnTo>
                  <a:close/>
                </a:path>
                <a:path w="485140" h="118745">
                  <a:moveTo>
                    <a:pt x="211035" y="97167"/>
                  </a:moveTo>
                  <a:lnTo>
                    <a:pt x="209003" y="95008"/>
                  </a:lnTo>
                  <a:lnTo>
                    <a:pt x="208838" y="94081"/>
                  </a:lnTo>
                  <a:lnTo>
                    <a:pt x="208203" y="93624"/>
                  </a:lnTo>
                  <a:lnTo>
                    <a:pt x="207479" y="93306"/>
                  </a:lnTo>
                  <a:lnTo>
                    <a:pt x="207695" y="90792"/>
                  </a:lnTo>
                  <a:lnTo>
                    <a:pt x="206730" y="88874"/>
                  </a:lnTo>
                  <a:lnTo>
                    <a:pt x="204698" y="87464"/>
                  </a:lnTo>
                  <a:lnTo>
                    <a:pt x="205409" y="90157"/>
                  </a:lnTo>
                  <a:lnTo>
                    <a:pt x="206235" y="92760"/>
                  </a:lnTo>
                  <a:lnTo>
                    <a:pt x="208445" y="96723"/>
                  </a:lnTo>
                  <a:lnTo>
                    <a:pt x="209461" y="97282"/>
                  </a:lnTo>
                  <a:lnTo>
                    <a:pt x="211035" y="97167"/>
                  </a:lnTo>
                  <a:close/>
                </a:path>
                <a:path w="485140" h="118745">
                  <a:moveTo>
                    <a:pt x="216712" y="105054"/>
                  </a:moveTo>
                  <a:lnTo>
                    <a:pt x="216433" y="104013"/>
                  </a:lnTo>
                  <a:lnTo>
                    <a:pt x="215938" y="103111"/>
                  </a:lnTo>
                  <a:lnTo>
                    <a:pt x="215112" y="102400"/>
                  </a:lnTo>
                  <a:lnTo>
                    <a:pt x="214947" y="102196"/>
                  </a:lnTo>
                  <a:lnTo>
                    <a:pt x="214249" y="101231"/>
                  </a:lnTo>
                  <a:lnTo>
                    <a:pt x="213385" y="100063"/>
                  </a:lnTo>
                  <a:lnTo>
                    <a:pt x="212521" y="98894"/>
                  </a:lnTo>
                  <a:lnTo>
                    <a:pt x="212280" y="98463"/>
                  </a:lnTo>
                  <a:lnTo>
                    <a:pt x="211937" y="98183"/>
                  </a:lnTo>
                  <a:lnTo>
                    <a:pt x="211493" y="98044"/>
                  </a:lnTo>
                  <a:lnTo>
                    <a:pt x="211569" y="99212"/>
                  </a:lnTo>
                  <a:lnTo>
                    <a:pt x="211531" y="100431"/>
                  </a:lnTo>
                  <a:lnTo>
                    <a:pt x="212661" y="101206"/>
                  </a:lnTo>
                  <a:lnTo>
                    <a:pt x="213360" y="101612"/>
                  </a:lnTo>
                  <a:lnTo>
                    <a:pt x="214007" y="102031"/>
                  </a:lnTo>
                  <a:lnTo>
                    <a:pt x="214655" y="102438"/>
                  </a:lnTo>
                  <a:lnTo>
                    <a:pt x="214858" y="103682"/>
                  </a:lnTo>
                  <a:lnTo>
                    <a:pt x="215087" y="104914"/>
                  </a:lnTo>
                  <a:lnTo>
                    <a:pt x="216712" y="105054"/>
                  </a:lnTo>
                  <a:close/>
                </a:path>
                <a:path w="485140" h="118745">
                  <a:moveTo>
                    <a:pt x="224116" y="110515"/>
                  </a:moveTo>
                  <a:lnTo>
                    <a:pt x="222694" y="109321"/>
                  </a:lnTo>
                  <a:lnTo>
                    <a:pt x="221945" y="107238"/>
                  </a:lnTo>
                  <a:lnTo>
                    <a:pt x="219684" y="107149"/>
                  </a:lnTo>
                  <a:lnTo>
                    <a:pt x="220167" y="109562"/>
                  </a:lnTo>
                  <a:lnTo>
                    <a:pt x="221945" y="110299"/>
                  </a:lnTo>
                  <a:lnTo>
                    <a:pt x="224116" y="110515"/>
                  </a:lnTo>
                  <a:close/>
                </a:path>
                <a:path w="485140" h="118745">
                  <a:moveTo>
                    <a:pt x="237147" y="116433"/>
                  </a:moveTo>
                  <a:lnTo>
                    <a:pt x="236258" y="115658"/>
                  </a:lnTo>
                  <a:lnTo>
                    <a:pt x="235381" y="116205"/>
                  </a:lnTo>
                  <a:lnTo>
                    <a:pt x="235165" y="116268"/>
                  </a:lnTo>
                  <a:lnTo>
                    <a:pt x="234340" y="116192"/>
                  </a:lnTo>
                  <a:lnTo>
                    <a:pt x="233641" y="115138"/>
                  </a:lnTo>
                  <a:lnTo>
                    <a:pt x="232625" y="114668"/>
                  </a:lnTo>
                  <a:lnTo>
                    <a:pt x="231406" y="114566"/>
                  </a:lnTo>
                  <a:lnTo>
                    <a:pt x="230060" y="112064"/>
                  </a:lnTo>
                  <a:lnTo>
                    <a:pt x="227838" y="111226"/>
                  </a:lnTo>
                  <a:lnTo>
                    <a:pt x="225120" y="111353"/>
                  </a:lnTo>
                  <a:lnTo>
                    <a:pt x="227190" y="112458"/>
                  </a:lnTo>
                  <a:lnTo>
                    <a:pt x="229641" y="112839"/>
                  </a:lnTo>
                  <a:lnTo>
                    <a:pt x="230720" y="116662"/>
                  </a:lnTo>
                  <a:lnTo>
                    <a:pt x="232867" y="117246"/>
                  </a:lnTo>
                  <a:lnTo>
                    <a:pt x="234835" y="118287"/>
                  </a:lnTo>
                  <a:lnTo>
                    <a:pt x="235394" y="117259"/>
                  </a:lnTo>
                  <a:lnTo>
                    <a:pt x="235724" y="116560"/>
                  </a:lnTo>
                  <a:lnTo>
                    <a:pt x="236220" y="116509"/>
                  </a:lnTo>
                  <a:lnTo>
                    <a:pt x="236677" y="116484"/>
                  </a:lnTo>
                  <a:lnTo>
                    <a:pt x="237147" y="116433"/>
                  </a:lnTo>
                  <a:close/>
                </a:path>
                <a:path w="485140" h="118745">
                  <a:moveTo>
                    <a:pt x="256679" y="117208"/>
                  </a:moveTo>
                  <a:lnTo>
                    <a:pt x="255714" y="116586"/>
                  </a:lnTo>
                  <a:lnTo>
                    <a:pt x="254787" y="116662"/>
                  </a:lnTo>
                  <a:lnTo>
                    <a:pt x="253923" y="117436"/>
                  </a:lnTo>
                  <a:lnTo>
                    <a:pt x="256679" y="117208"/>
                  </a:lnTo>
                  <a:close/>
                </a:path>
                <a:path w="485140" h="118745">
                  <a:moveTo>
                    <a:pt x="266700" y="115951"/>
                  </a:moveTo>
                  <a:lnTo>
                    <a:pt x="265798" y="116179"/>
                  </a:lnTo>
                  <a:lnTo>
                    <a:pt x="264718" y="115735"/>
                  </a:lnTo>
                  <a:lnTo>
                    <a:pt x="263969" y="116636"/>
                  </a:lnTo>
                  <a:lnTo>
                    <a:pt x="264883" y="116420"/>
                  </a:lnTo>
                  <a:lnTo>
                    <a:pt x="265963" y="116852"/>
                  </a:lnTo>
                  <a:lnTo>
                    <a:pt x="266700" y="115951"/>
                  </a:lnTo>
                  <a:close/>
                </a:path>
                <a:path w="485140" h="118745">
                  <a:moveTo>
                    <a:pt x="269519" y="115735"/>
                  </a:moveTo>
                  <a:lnTo>
                    <a:pt x="268757" y="115785"/>
                  </a:lnTo>
                  <a:lnTo>
                    <a:pt x="267220" y="115912"/>
                  </a:lnTo>
                  <a:lnTo>
                    <a:pt x="268046" y="116535"/>
                  </a:lnTo>
                  <a:lnTo>
                    <a:pt x="268808" y="116484"/>
                  </a:lnTo>
                  <a:lnTo>
                    <a:pt x="269519" y="115735"/>
                  </a:lnTo>
                  <a:close/>
                </a:path>
                <a:path w="485140" h="118745">
                  <a:moveTo>
                    <a:pt x="292620" y="108356"/>
                  </a:moveTo>
                  <a:lnTo>
                    <a:pt x="291122" y="108483"/>
                  </a:lnTo>
                  <a:lnTo>
                    <a:pt x="289572" y="108356"/>
                  </a:lnTo>
                  <a:lnTo>
                    <a:pt x="287985" y="110401"/>
                  </a:lnTo>
                  <a:lnTo>
                    <a:pt x="287020" y="110134"/>
                  </a:lnTo>
                  <a:lnTo>
                    <a:pt x="286270" y="110248"/>
                  </a:lnTo>
                  <a:lnTo>
                    <a:pt x="286994" y="110934"/>
                  </a:lnTo>
                  <a:lnTo>
                    <a:pt x="288137" y="110832"/>
                  </a:lnTo>
                  <a:lnTo>
                    <a:pt x="289699" y="109156"/>
                  </a:lnTo>
                  <a:lnTo>
                    <a:pt x="291325" y="109143"/>
                  </a:lnTo>
                  <a:lnTo>
                    <a:pt x="292620" y="108356"/>
                  </a:lnTo>
                  <a:close/>
                </a:path>
                <a:path w="485140" h="118745">
                  <a:moveTo>
                    <a:pt x="296989" y="106146"/>
                  </a:moveTo>
                  <a:lnTo>
                    <a:pt x="296024" y="105511"/>
                  </a:lnTo>
                  <a:lnTo>
                    <a:pt x="295097" y="105587"/>
                  </a:lnTo>
                  <a:lnTo>
                    <a:pt x="294233" y="106362"/>
                  </a:lnTo>
                  <a:lnTo>
                    <a:pt x="296989" y="106146"/>
                  </a:lnTo>
                  <a:close/>
                </a:path>
                <a:path w="485140" h="118745">
                  <a:moveTo>
                    <a:pt x="315379" y="98196"/>
                  </a:moveTo>
                  <a:lnTo>
                    <a:pt x="314858" y="98234"/>
                  </a:lnTo>
                  <a:lnTo>
                    <a:pt x="314236" y="98221"/>
                  </a:lnTo>
                  <a:lnTo>
                    <a:pt x="313182" y="99898"/>
                  </a:lnTo>
                  <a:lnTo>
                    <a:pt x="312267" y="99783"/>
                  </a:lnTo>
                  <a:lnTo>
                    <a:pt x="310654" y="98513"/>
                  </a:lnTo>
                  <a:lnTo>
                    <a:pt x="311721" y="100507"/>
                  </a:lnTo>
                  <a:lnTo>
                    <a:pt x="310692" y="101333"/>
                  </a:lnTo>
                  <a:lnTo>
                    <a:pt x="310146" y="102323"/>
                  </a:lnTo>
                  <a:lnTo>
                    <a:pt x="312051" y="101155"/>
                  </a:lnTo>
                  <a:lnTo>
                    <a:pt x="313791" y="99771"/>
                  </a:lnTo>
                  <a:lnTo>
                    <a:pt x="315379" y="98196"/>
                  </a:lnTo>
                  <a:close/>
                </a:path>
                <a:path w="485140" h="118745">
                  <a:moveTo>
                    <a:pt x="320268" y="95504"/>
                  </a:moveTo>
                  <a:lnTo>
                    <a:pt x="319493" y="95669"/>
                  </a:lnTo>
                  <a:lnTo>
                    <a:pt x="318592" y="95326"/>
                  </a:lnTo>
                  <a:lnTo>
                    <a:pt x="317995" y="96139"/>
                  </a:lnTo>
                  <a:lnTo>
                    <a:pt x="318770" y="95961"/>
                  </a:lnTo>
                  <a:lnTo>
                    <a:pt x="319684" y="96316"/>
                  </a:lnTo>
                  <a:lnTo>
                    <a:pt x="320268" y="95504"/>
                  </a:lnTo>
                  <a:close/>
                </a:path>
                <a:path w="485140" h="118745">
                  <a:moveTo>
                    <a:pt x="332422" y="90360"/>
                  </a:moveTo>
                  <a:lnTo>
                    <a:pt x="330898" y="90703"/>
                  </a:lnTo>
                  <a:lnTo>
                    <a:pt x="329222" y="90131"/>
                  </a:lnTo>
                  <a:lnTo>
                    <a:pt x="327837" y="91186"/>
                  </a:lnTo>
                  <a:lnTo>
                    <a:pt x="329361" y="90855"/>
                  </a:lnTo>
                  <a:lnTo>
                    <a:pt x="331038" y="91427"/>
                  </a:lnTo>
                  <a:lnTo>
                    <a:pt x="332422" y="90360"/>
                  </a:lnTo>
                  <a:close/>
                </a:path>
                <a:path w="485140" h="118745">
                  <a:moveTo>
                    <a:pt x="347916" y="80340"/>
                  </a:moveTo>
                  <a:lnTo>
                    <a:pt x="346430" y="81495"/>
                  </a:lnTo>
                  <a:lnTo>
                    <a:pt x="344246" y="81407"/>
                  </a:lnTo>
                  <a:lnTo>
                    <a:pt x="343027" y="83045"/>
                  </a:lnTo>
                  <a:lnTo>
                    <a:pt x="345008" y="82778"/>
                  </a:lnTo>
                  <a:lnTo>
                    <a:pt x="346849" y="82257"/>
                  </a:lnTo>
                  <a:lnTo>
                    <a:pt x="347916" y="80340"/>
                  </a:lnTo>
                  <a:close/>
                </a:path>
                <a:path w="485140" h="118745">
                  <a:moveTo>
                    <a:pt x="364032" y="67932"/>
                  </a:moveTo>
                  <a:lnTo>
                    <a:pt x="363093" y="68046"/>
                  </a:lnTo>
                  <a:lnTo>
                    <a:pt x="362635" y="68694"/>
                  </a:lnTo>
                  <a:lnTo>
                    <a:pt x="362292" y="69469"/>
                  </a:lnTo>
                  <a:lnTo>
                    <a:pt x="363220" y="69354"/>
                  </a:lnTo>
                  <a:lnTo>
                    <a:pt x="363677" y="68707"/>
                  </a:lnTo>
                  <a:lnTo>
                    <a:pt x="364032" y="67932"/>
                  </a:lnTo>
                  <a:close/>
                </a:path>
                <a:path w="485140" h="118745">
                  <a:moveTo>
                    <a:pt x="368084" y="66230"/>
                  </a:moveTo>
                  <a:lnTo>
                    <a:pt x="367195" y="66306"/>
                  </a:lnTo>
                  <a:lnTo>
                    <a:pt x="366229" y="66217"/>
                  </a:lnTo>
                  <a:lnTo>
                    <a:pt x="365848" y="67322"/>
                  </a:lnTo>
                  <a:lnTo>
                    <a:pt x="366649" y="67068"/>
                  </a:lnTo>
                  <a:lnTo>
                    <a:pt x="367499" y="66903"/>
                  </a:lnTo>
                  <a:lnTo>
                    <a:pt x="368084" y="66230"/>
                  </a:lnTo>
                  <a:close/>
                </a:path>
                <a:path w="485140" h="118745">
                  <a:moveTo>
                    <a:pt x="375602" y="61455"/>
                  </a:moveTo>
                  <a:lnTo>
                    <a:pt x="374688" y="61671"/>
                  </a:lnTo>
                  <a:lnTo>
                    <a:pt x="373608" y="61239"/>
                  </a:lnTo>
                  <a:lnTo>
                    <a:pt x="372872" y="62128"/>
                  </a:lnTo>
                  <a:lnTo>
                    <a:pt x="373773" y="61912"/>
                  </a:lnTo>
                  <a:lnTo>
                    <a:pt x="374853" y="62357"/>
                  </a:lnTo>
                  <a:lnTo>
                    <a:pt x="375602" y="61455"/>
                  </a:lnTo>
                  <a:close/>
                </a:path>
                <a:path w="485140" h="118745">
                  <a:moveTo>
                    <a:pt x="402742" y="40309"/>
                  </a:moveTo>
                  <a:lnTo>
                    <a:pt x="401853" y="40386"/>
                  </a:lnTo>
                  <a:lnTo>
                    <a:pt x="400888" y="40297"/>
                  </a:lnTo>
                  <a:lnTo>
                    <a:pt x="400507" y="41414"/>
                  </a:lnTo>
                  <a:lnTo>
                    <a:pt x="401307" y="41148"/>
                  </a:lnTo>
                  <a:lnTo>
                    <a:pt x="402158" y="40982"/>
                  </a:lnTo>
                  <a:lnTo>
                    <a:pt x="402742" y="40309"/>
                  </a:lnTo>
                  <a:close/>
                </a:path>
                <a:path w="485140" h="118745">
                  <a:moveTo>
                    <a:pt x="420065" y="31051"/>
                  </a:moveTo>
                  <a:lnTo>
                    <a:pt x="419074" y="31229"/>
                  </a:lnTo>
                  <a:lnTo>
                    <a:pt x="417855" y="30873"/>
                  </a:lnTo>
                  <a:lnTo>
                    <a:pt x="417372" y="32194"/>
                  </a:lnTo>
                  <a:lnTo>
                    <a:pt x="418261" y="31800"/>
                  </a:lnTo>
                  <a:lnTo>
                    <a:pt x="419315" y="31813"/>
                  </a:lnTo>
                  <a:lnTo>
                    <a:pt x="420065" y="31051"/>
                  </a:lnTo>
                  <a:close/>
                </a:path>
                <a:path w="485140" h="118745">
                  <a:moveTo>
                    <a:pt x="442252" y="18186"/>
                  </a:moveTo>
                  <a:lnTo>
                    <a:pt x="441477" y="18351"/>
                  </a:lnTo>
                  <a:lnTo>
                    <a:pt x="440575" y="18008"/>
                  </a:lnTo>
                  <a:lnTo>
                    <a:pt x="439991" y="18821"/>
                  </a:lnTo>
                  <a:lnTo>
                    <a:pt x="440753" y="18643"/>
                  </a:lnTo>
                  <a:lnTo>
                    <a:pt x="441667" y="18999"/>
                  </a:lnTo>
                  <a:lnTo>
                    <a:pt x="442252" y="18186"/>
                  </a:lnTo>
                  <a:close/>
                </a:path>
                <a:path w="485140" h="118745">
                  <a:moveTo>
                    <a:pt x="485089" y="2755"/>
                  </a:moveTo>
                  <a:lnTo>
                    <a:pt x="484314" y="2921"/>
                  </a:lnTo>
                  <a:lnTo>
                    <a:pt x="483400" y="2578"/>
                  </a:lnTo>
                  <a:lnTo>
                    <a:pt x="482815" y="3390"/>
                  </a:lnTo>
                  <a:lnTo>
                    <a:pt x="483577" y="3213"/>
                  </a:lnTo>
                  <a:lnTo>
                    <a:pt x="484492" y="3568"/>
                  </a:lnTo>
                  <a:lnTo>
                    <a:pt x="485089" y="2755"/>
                  </a:lnTo>
                  <a:close/>
                </a:path>
              </a:pathLst>
            </a:custGeom>
            <a:solidFill>
              <a:srgbClr val="EFE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18578000" y="7735800"/>
              <a:ext cx="288925" cy="173990"/>
            </a:xfrm>
            <a:custGeom>
              <a:avLst/>
              <a:gdLst/>
              <a:ahLst/>
              <a:cxnLst/>
              <a:rect l="l" t="t" r="r" b="b"/>
              <a:pathLst>
                <a:path w="288925" h="173990">
                  <a:moveTo>
                    <a:pt x="132289" y="168910"/>
                  </a:moveTo>
                  <a:lnTo>
                    <a:pt x="130393" y="168910"/>
                  </a:lnTo>
                  <a:lnTo>
                    <a:pt x="126184" y="171450"/>
                  </a:lnTo>
                  <a:lnTo>
                    <a:pt x="115881" y="171450"/>
                  </a:lnTo>
                  <a:lnTo>
                    <a:pt x="119849" y="173990"/>
                  </a:lnTo>
                  <a:lnTo>
                    <a:pt x="121744" y="173990"/>
                  </a:lnTo>
                  <a:lnTo>
                    <a:pt x="127388" y="172720"/>
                  </a:lnTo>
                  <a:lnTo>
                    <a:pt x="140027" y="172720"/>
                  </a:lnTo>
                  <a:lnTo>
                    <a:pt x="143786" y="170180"/>
                  </a:lnTo>
                  <a:lnTo>
                    <a:pt x="136802" y="170180"/>
                  </a:lnTo>
                  <a:lnTo>
                    <a:pt x="132289" y="168910"/>
                  </a:lnTo>
                  <a:close/>
                </a:path>
                <a:path w="288925" h="173990">
                  <a:moveTo>
                    <a:pt x="122886" y="167640"/>
                  </a:moveTo>
                  <a:lnTo>
                    <a:pt x="120006" y="170180"/>
                  </a:lnTo>
                  <a:lnTo>
                    <a:pt x="101839" y="170180"/>
                  </a:lnTo>
                  <a:lnTo>
                    <a:pt x="108185" y="172720"/>
                  </a:lnTo>
                  <a:lnTo>
                    <a:pt x="109357" y="171450"/>
                  </a:lnTo>
                  <a:lnTo>
                    <a:pt x="126184" y="171450"/>
                  </a:lnTo>
                  <a:lnTo>
                    <a:pt x="122886" y="167640"/>
                  </a:lnTo>
                  <a:close/>
                </a:path>
                <a:path w="288925" h="173990">
                  <a:moveTo>
                    <a:pt x="115881" y="171450"/>
                  </a:moveTo>
                  <a:lnTo>
                    <a:pt x="109357" y="171450"/>
                  </a:lnTo>
                  <a:lnTo>
                    <a:pt x="113148" y="172720"/>
                  </a:lnTo>
                  <a:lnTo>
                    <a:pt x="115881" y="171450"/>
                  </a:lnTo>
                  <a:close/>
                </a:path>
                <a:path w="288925" h="173990">
                  <a:moveTo>
                    <a:pt x="146718" y="170180"/>
                  </a:moveTo>
                  <a:lnTo>
                    <a:pt x="143786" y="170180"/>
                  </a:lnTo>
                  <a:lnTo>
                    <a:pt x="145838" y="171450"/>
                  </a:lnTo>
                  <a:lnTo>
                    <a:pt x="146718" y="170180"/>
                  </a:lnTo>
                  <a:close/>
                </a:path>
                <a:path w="288925" h="173990">
                  <a:moveTo>
                    <a:pt x="23685" y="142240"/>
                  </a:moveTo>
                  <a:lnTo>
                    <a:pt x="19716" y="142240"/>
                  </a:lnTo>
                  <a:lnTo>
                    <a:pt x="21590" y="143510"/>
                  </a:lnTo>
                  <a:lnTo>
                    <a:pt x="25685" y="144780"/>
                  </a:lnTo>
                  <a:lnTo>
                    <a:pt x="31182" y="146050"/>
                  </a:lnTo>
                  <a:lnTo>
                    <a:pt x="33768" y="148590"/>
                  </a:lnTo>
                  <a:lnTo>
                    <a:pt x="39265" y="152400"/>
                  </a:lnTo>
                  <a:lnTo>
                    <a:pt x="42260" y="152400"/>
                  </a:lnTo>
                  <a:lnTo>
                    <a:pt x="48815" y="156210"/>
                  </a:lnTo>
                  <a:lnTo>
                    <a:pt x="53024" y="157480"/>
                  </a:lnTo>
                  <a:lnTo>
                    <a:pt x="59642" y="158750"/>
                  </a:lnTo>
                  <a:lnTo>
                    <a:pt x="62280" y="160020"/>
                  </a:lnTo>
                  <a:lnTo>
                    <a:pt x="66804" y="162560"/>
                  </a:lnTo>
                  <a:lnTo>
                    <a:pt x="73526" y="162560"/>
                  </a:lnTo>
                  <a:lnTo>
                    <a:pt x="75160" y="163830"/>
                  </a:lnTo>
                  <a:lnTo>
                    <a:pt x="81212" y="166370"/>
                  </a:lnTo>
                  <a:lnTo>
                    <a:pt x="96321" y="170180"/>
                  </a:lnTo>
                  <a:lnTo>
                    <a:pt x="114404" y="170180"/>
                  </a:lnTo>
                  <a:lnTo>
                    <a:pt x="110572" y="168910"/>
                  </a:lnTo>
                  <a:lnTo>
                    <a:pt x="106970" y="168910"/>
                  </a:lnTo>
                  <a:lnTo>
                    <a:pt x="103190" y="167640"/>
                  </a:lnTo>
                  <a:lnTo>
                    <a:pt x="94091" y="167640"/>
                  </a:lnTo>
                  <a:lnTo>
                    <a:pt x="92824" y="166370"/>
                  </a:lnTo>
                  <a:lnTo>
                    <a:pt x="86855" y="166370"/>
                  </a:lnTo>
                  <a:lnTo>
                    <a:pt x="82102" y="163830"/>
                  </a:lnTo>
                  <a:lnTo>
                    <a:pt x="79903" y="162560"/>
                  </a:lnTo>
                  <a:lnTo>
                    <a:pt x="76709" y="161290"/>
                  </a:lnTo>
                  <a:lnTo>
                    <a:pt x="75327" y="161290"/>
                  </a:lnTo>
                  <a:lnTo>
                    <a:pt x="71599" y="160020"/>
                  </a:lnTo>
                  <a:lnTo>
                    <a:pt x="69076" y="158750"/>
                  </a:lnTo>
                  <a:lnTo>
                    <a:pt x="60605" y="158750"/>
                  </a:lnTo>
                  <a:lnTo>
                    <a:pt x="59670" y="156210"/>
                  </a:lnTo>
                  <a:lnTo>
                    <a:pt x="56815" y="156210"/>
                  </a:lnTo>
                  <a:lnTo>
                    <a:pt x="51705" y="154940"/>
                  </a:lnTo>
                  <a:lnTo>
                    <a:pt x="48061" y="154940"/>
                  </a:lnTo>
                  <a:lnTo>
                    <a:pt x="41202" y="149860"/>
                  </a:lnTo>
                  <a:lnTo>
                    <a:pt x="36689" y="149860"/>
                  </a:lnTo>
                  <a:lnTo>
                    <a:pt x="32208" y="146050"/>
                  </a:lnTo>
                  <a:lnTo>
                    <a:pt x="30292" y="144780"/>
                  </a:lnTo>
                  <a:lnTo>
                    <a:pt x="26020" y="143510"/>
                  </a:lnTo>
                  <a:lnTo>
                    <a:pt x="23685" y="142240"/>
                  </a:lnTo>
                  <a:close/>
                </a:path>
                <a:path w="288925" h="173990">
                  <a:moveTo>
                    <a:pt x="117148" y="168910"/>
                  </a:moveTo>
                  <a:lnTo>
                    <a:pt x="114404" y="170180"/>
                  </a:lnTo>
                  <a:lnTo>
                    <a:pt x="119765" y="170180"/>
                  </a:lnTo>
                  <a:lnTo>
                    <a:pt x="117148" y="168910"/>
                  </a:lnTo>
                  <a:close/>
                </a:path>
                <a:path w="288925" h="173990">
                  <a:moveTo>
                    <a:pt x="145681" y="166370"/>
                  </a:moveTo>
                  <a:lnTo>
                    <a:pt x="143807" y="166370"/>
                  </a:lnTo>
                  <a:lnTo>
                    <a:pt x="139461" y="168910"/>
                  </a:lnTo>
                  <a:lnTo>
                    <a:pt x="136802" y="170180"/>
                  </a:lnTo>
                  <a:lnTo>
                    <a:pt x="151869" y="170180"/>
                  </a:lnTo>
                  <a:lnTo>
                    <a:pt x="153351" y="168910"/>
                  </a:lnTo>
                  <a:lnTo>
                    <a:pt x="149084" y="168910"/>
                  </a:lnTo>
                  <a:lnTo>
                    <a:pt x="145681" y="166370"/>
                  </a:lnTo>
                  <a:close/>
                </a:path>
                <a:path w="288925" h="173990">
                  <a:moveTo>
                    <a:pt x="164204" y="165100"/>
                  </a:moveTo>
                  <a:lnTo>
                    <a:pt x="152497" y="165100"/>
                  </a:lnTo>
                  <a:lnTo>
                    <a:pt x="150927" y="167640"/>
                  </a:lnTo>
                  <a:lnTo>
                    <a:pt x="149084" y="168910"/>
                  </a:lnTo>
                  <a:lnTo>
                    <a:pt x="153351" y="168910"/>
                  </a:lnTo>
                  <a:lnTo>
                    <a:pt x="154832" y="167640"/>
                  </a:lnTo>
                  <a:lnTo>
                    <a:pt x="157597" y="166370"/>
                  </a:lnTo>
                  <a:lnTo>
                    <a:pt x="163827" y="166370"/>
                  </a:lnTo>
                  <a:lnTo>
                    <a:pt x="164204" y="165100"/>
                  </a:lnTo>
                  <a:close/>
                </a:path>
                <a:path w="288925" h="173990">
                  <a:moveTo>
                    <a:pt x="170110" y="160020"/>
                  </a:moveTo>
                  <a:lnTo>
                    <a:pt x="167083" y="162560"/>
                  </a:lnTo>
                  <a:lnTo>
                    <a:pt x="160476" y="163830"/>
                  </a:lnTo>
                  <a:lnTo>
                    <a:pt x="157094" y="165100"/>
                  </a:lnTo>
                  <a:lnTo>
                    <a:pt x="168309" y="165100"/>
                  </a:lnTo>
                  <a:lnTo>
                    <a:pt x="171167" y="162560"/>
                  </a:lnTo>
                  <a:lnTo>
                    <a:pt x="178633" y="162560"/>
                  </a:lnTo>
                  <a:lnTo>
                    <a:pt x="181921" y="161290"/>
                  </a:lnTo>
                  <a:lnTo>
                    <a:pt x="176120" y="161290"/>
                  </a:lnTo>
                  <a:lnTo>
                    <a:pt x="170110" y="160020"/>
                  </a:lnTo>
                  <a:close/>
                </a:path>
                <a:path w="288925" h="173990">
                  <a:moveTo>
                    <a:pt x="249332" y="109220"/>
                  </a:moveTo>
                  <a:lnTo>
                    <a:pt x="248453" y="109220"/>
                  </a:lnTo>
                  <a:lnTo>
                    <a:pt x="247144" y="111760"/>
                  </a:lnTo>
                  <a:lnTo>
                    <a:pt x="246861" y="113030"/>
                  </a:lnTo>
                  <a:lnTo>
                    <a:pt x="244400" y="114300"/>
                  </a:lnTo>
                  <a:lnTo>
                    <a:pt x="242055" y="115570"/>
                  </a:lnTo>
                  <a:lnTo>
                    <a:pt x="242202" y="118110"/>
                  </a:lnTo>
                  <a:lnTo>
                    <a:pt x="238683" y="119380"/>
                  </a:lnTo>
                  <a:lnTo>
                    <a:pt x="236882" y="123190"/>
                  </a:lnTo>
                  <a:lnTo>
                    <a:pt x="234139" y="125730"/>
                  </a:lnTo>
                  <a:lnTo>
                    <a:pt x="233594" y="125730"/>
                  </a:lnTo>
                  <a:lnTo>
                    <a:pt x="229333" y="127000"/>
                  </a:lnTo>
                  <a:lnTo>
                    <a:pt x="227061" y="129540"/>
                  </a:lnTo>
                  <a:lnTo>
                    <a:pt x="222757" y="134620"/>
                  </a:lnTo>
                  <a:lnTo>
                    <a:pt x="220590" y="135890"/>
                  </a:lnTo>
                  <a:lnTo>
                    <a:pt x="214925" y="139700"/>
                  </a:lnTo>
                  <a:lnTo>
                    <a:pt x="212401" y="143510"/>
                  </a:lnTo>
                  <a:lnTo>
                    <a:pt x="205166" y="143510"/>
                  </a:lnTo>
                  <a:lnTo>
                    <a:pt x="202517" y="146050"/>
                  </a:lnTo>
                  <a:lnTo>
                    <a:pt x="198915" y="149860"/>
                  </a:lnTo>
                  <a:lnTo>
                    <a:pt x="196318" y="149860"/>
                  </a:lnTo>
                  <a:lnTo>
                    <a:pt x="193711" y="152400"/>
                  </a:lnTo>
                  <a:lnTo>
                    <a:pt x="192601" y="153670"/>
                  </a:lnTo>
                  <a:lnTo>
                    <a:pt x="187680" y="157480"/>
                  </a:lnTo>
                  <a:lnTo>
                    <a:pt x="183910" y="158750"/>
                  </a:lnTo>
                  <a:lnTo>
                    <a:pt x="177910" y="160020"/>
                  </a:lnTo>
                  <a:lnTo>
                    <a:pt x="176120" y="161290"/>
                  </a:lnTo>
                  <a:lnTo>
                    <a:pt x="181921" y="161290"/>
                  </a:lnTo>
                  <a:lnTo>
                    <a:pt x="183219" y="160020"/>
                  </a:lnTo>
                  <a:lnTo>
                    <a:pt x="188287" y="160020"/>
                  </a:lnTo>
                  <a:lnTo>
                    <a:pt x="190580" y="157480"/>
                  </a:lnTo>
                  <a:lnTo>
                    <a:pt x="193826" y="156210"/>
                  </a:lnTo>
                  <a:lnTo>
                    <a:pt x="194172" y="154940"/>
                  </a:lnTo>
                  <a:lnTo>
                    <a:pt x="194475" y="154940"/>
                  </a:lnTo>
                  <a:lnTo>
                    <a:pt x="195763" y="153670"/>
                  </a:lnTo>
                  <a:lnTo>
                    <a:pt x="196800" y="151130"/>
                  </a:lnTo>
                  <a:lnTo>
                    <a:pt x="199920" y="151130"/>
                  </a:lnTo>
                  <a:lnTo>
                    <a:pt x="200925" y="148590"/>
                  </a:lnTo>
                  <a:lnTo>
                    <a:pt x="203606" y="148590"/>
                  </a:lnTo>
                  <a:lnTo>
                    <a:pt x="205731" y="146050"/>
                  </a:lnTo>
                  <a:lnTo>
                    <a:pt x="209260" y="146050"/>
                  </a:lnTo>
                  <a:lnTo>
                    <a:pt x="209920" y="144780"/>
                  </a:lnTo>
                  <a:lnTo>
                    <a:pt x="213354" y="144780"/>
                  </a:lnTo>
                  <a:lnTo>
                    <a:pt x="213878" y="143510"/>
                  </a:lnTo>
                  <a:lnTo>
                    <a:pt x="214736" y="142240"/>
                  </a:lnTo>
                  <a:lnTo>
                    <a:pt x="215679" y="142240"/>
                  </a:lnTo>
                  <a:lnTo>
                    <a:pt x="217166" y="140970"/>
                  </a:lnTo>
                  <a:lnTo>
                    <a:pt x="217878" y="140970"/>
                  </a:lnTo>
                  <a:lnTo>
                    <a:pt x="220139" y="138430"/>
                  </a:lnTo>
                  <a:lnTo>
                    <a:pt x="222569" y="137160"/>
                  </a:lnTo>
                  <a:lnTo>
                    <a:pt x="225228" y="134620"/>
                  </a:lnTo>
                  <a:lnTo>
                    <a:pt x="226673" y="133350"/>
                  </a:lnTo>
                  <a:lnTo>
                    <a:pt x="227846" y="132080"/>
                  </a:lnTo>
                  <a:lnTo>
                    <a:pt x="228275" y="130810"/>
                  </a:lnTo>
                  <a:lnTo>
                    <a:pt x="229197" y="130810"/>
                  </a:lnTo>
                  <a:lnTo>
                    <a:pt x="230317" y="129540"/>
                  </a:lnTo>
                  <a:lnTo>
                    <a:pt x="231731" y="128270"/>
                  </a:lnTo>
                  <a:lnTo>
                    <a:pt x="236055" y="128270"/>
                  </a:lnTo>
                  <a:lnTo>
                    <a:pt x="237123" y="127000"/>
                  </a:lnTo>
                  <a:lnTo>
                    <a:pt x="238003" y="124460"/>
                  </a:lnTo>
                  <a:lnTo>
                    <a:pt x="239343" y="121920"/>
                  </a:lnTo>
                  <a:lnTo>
                    <a:pt x="242202" y="120650"/>
                  </a:lnTo>
                  <a:lnTo>
                    <a:pt x="244306" y="120650"/>
                  </a:lnTo>
                  <a:lnTo>
                    <a:pt x="245919" y="116840"/>
                  </a:lnTo>
                  <a:lnTo>
                    <a:pt x="248097" y="114300"/>
                  </a:lnTo>
                  <a:lnTo>
                    <a:pt x="250693" y="111760"/>
                  </a:lnTo>
                  <a:lnTo>
                    <a:pt x="255395" y="110490"/>
                  </a:lnTo>
                  <a:lnTo>
                    <a:pt x="252767" y="110490"/>
                  </a:lnTo>
                  <a:lnTo>
                    <a:pt x="249332" y="109220"/>
                  </a:lnTo>
                  <a:close/>
                </a:path>
                <a:path w="288925" h="173990">
                  <a:moveTo>
                    <a:pt x="188287" y="160020"/>
                  </a:moveTo>
                  <a:lnTo>
                    <a:pt x="183219" y="160020"/>
                  </a:lnTo>
                  <a:lnTo>
                    <a:pt x="184601" y="161290"/>
                  </a:lnTo>
                  <a:lnTo>
                    <a:pt x="185072" y="161290"/>
                  </a:lnTo>
                  <a:lnTo>
                    <a:pt x="188287" y="160020"/>
                  </a:lnTo>
                  <a:close/>
                </a:path>
                <a:path w="288925" h="173990">
                  <a:moveTo>
                    <a:pt x="59202" y="154940"/>
                  </a:moveTo>
                  <a:lnTo>
                    <a:pt x="58019" y="156210"/>
                  </a:lnTo>
                  <a:lnTo>
                    <a:pt x="59670" y="156210"/>
                  </a:lnTo>
                  <a:lnTo>
                    <a:pt x="59202" y="154940"/>
                  </a:lnTo>
                  <a:close/>
                </a:path>
                <a:path w="288925" h="173990">
                  <a:moveTo>
                    <a:pt x="209260" y="146050"/>
                  </a:moveTo>
                  <a:lnTo>
                    <a:pt x="205731" y="146050"/>
                  </a:lnTo>
                  <a:lnTo>
                    <a:pt x="206779" y="147320"/>
                  </a:lnTo>
                  <a:lnTo>
                    <a:pt x="208810" y="147320"/>
                  </a:lnTo>
                  <a:lnTo>
                    <a:pt x="209260" y="146050"/>
                  </a:lnTo>
                  <a:close/>
                </a:path>
                <a:path w="288925" h="173990">
                  <a:moveTo>
                    <a:pt x="3643" y="135890"/>
                  </a:moveTo>
                  <a:lnTo>
                    <a:pt x="617" y="135890"/>
                  </a:lnTo>
                  <a:lnTo>
                    <a:pt x="0" y="138430"/>
                  </a:lnTo>
                  <a:lnTo>
                    <a:pt x="7067" y="138430"/>
                  </a:lnTo>
                  <a:lnTo>
                    <a:pt x="11109" y="139700"/>
                  </a:lnTo>
                  <a:lnTo>
                    <a:pt x="15434" y="140970"/>
                  </a:lnTo>
                  <a:lnTo>
                    <a:pt x="15915" y="142240"/>
                  </a:lnTo>
                  <a:lnTo>
                    <a:pt x="17559" y="143510"/>
                  </a:lnTo>
                  <a:lnTo>
                    <a:pt x="19716" y="142240"/>
                  </a:lnTo>
                  <a:lnTo>
                    <a:pt x="23685" y="142240"/>
                  </a:lnTo>
                  <a:lnTo>
                    <a:pt x="20638" y="140970"/>
                  </a:lnTo>
                  <a:lnTo>
                    <a:pt x="18114" y="140970"/>
                  </a:lnTo>
                  <a:lnTo>
                    <a:pt x="14292" y="137160"/>
                  </a:lnTo>
                  <a:lnTo>
                    <a:pt x="9601" y="137160"/>
                  </a:lnTo>
                  <a:lnTo>
                    <a:pt x="3643" y="135890"/>
                  </a:lnTo>
                  <a:close/>
                </a:path>
                <a:path w="288925" h="173990">
                  <a:moveTo>
                    <a:pt x="267468" y="90170"/>
                  </a:moveTo>
                  <a:lnTo>
                    <a:pt x="263803" y="90170"/>
                  </a:lnTo>
                  <a:lnTo>
                    <a:pt x="265604" y="93980"/>
                  </a:lnTo>
                  <a:lnTo>
                    <a:pt x="260274" y="93980"/>
                  </a:lnTo>
                  <a:lnTo>
                    <a:pt x="260128" y="97790"/>
                  </a:lnTo>
                  <a:lnTo>
                    <a:pt x="259950" y="97790"/>
                  </a:lnTo>
                  <a:lnTo>
                    <a:pt x="258128" y="99060"/>
                  </a:lnTo>
                  <a:lnTo>
                    <a:pt x="257897" y="100330"/>
                  </a:lnTo>
                  <a:lnTo>
                    <a:pt x="256484" y="102870"/>
                  </a:lnTo>
                  <a:lnTo>
                    <a:pt x="255468" y="105410"/>
                  </a:lnTo>
                  <a:lnTo>
                    <a:pt x="253740" y="109220"/>
                  </a:lnTo>
                  <a:lnTo>
                    <a:pt x="252767" y="110490"/>
                  </a:lnTo>
                  <a:lnTo>
                    <a:pt x="255395" y="110490"/>
                  </a:lnTo>
                  <a:lnTo>
                    <a:pt x="256107" y="109220"/>
                  </a:lnTo>
                  <a:lnTo>
                    <a:pt x="257018" y="107950"/>
                  </a:lnTo>
                  <a:lnTo>
                    <a:pt x="257426" y="107950"/>
                  </a:lnTo>
                  <a:lnTo>
                    <a:pt x="257583" y="106680"/>
                  </a:lnTo>
                  <a:lnTo>
                    <a:pt x="258128" y="105410"/>
                  </a:lnTo>
                  <a:lnTo>
                    <a:pt x="258473" y="104140"/>
                  </a:lnTo>
                  <a:lnTo>
                    <a:pt x="259583" y="101600"/>
                  </a:lnTo>
                  <a:lnTo>
                    <a:pt x="260515" y="101600"/>
                  </a:lnTo>
                  <a:lnTo>
                    <a:pt x="261541" y="100330"/>
                  </a:lnTo>
                  <a:lnTo>
                    <a:pt x="262766" y="100330"/>
                  </a:lnTo>
                  <a:lnTo>
                    <a:pt x="262965" y="99060"/>
                  </a:lnTo>
                  <a:lnTo>
                    <a:pt x="262295" y="95250"/>
                  </a:lnTo>
                  <a:lnTo>
                    <a:pt x="265970" y="95250"/>
                  </a:lnTo>
                  <a:lnTo>
                    <a:pt x="266368" y="93980"/>
                  </a:lnTo>
                  <a:lnTo>
                    <a:pt x="264421" y="93980"/>
                  </a:lnTo>
                  <a:lnTo>
                    <a:pt x="260861" y="92710"/>
                  </a:lnTo>
                  <a:lnTo>
                    <a:pt x="266609" y="92710"/>
                  </a:lnTo>
                  <a:lnTo>
                    <a:pt x="266452" y="91440"/>
                  </a:lnTo>
                  <a:lnTo>
                    <a:pt x="267468" y="90170"/>
                  </a:lnTo>
                  <a:close/>
                </a:path>
                <a:path w="288925" h="173990">
                  <a:moveTo>
                    <a:pt x="281593" y="54610"/>
                  </a:moveTo>
                  <a:lnTo>
                    <a:pt x="278085" y="54610"/>
                  </a:lnTo>
                  <a:lnTo>
                    <a:pt x="279436" y="57150"/>
                  </a:lnTo>
                  <a:lnTo>
                    <a:pt x="278075" y="59690"/>
                  </a:lnTo>
                  <a:lnTo>
                    <a:pt x="275290" y="62230"/>
                  </a:lnTo>
                  <a:lnTo>
                    <a:pt x="274735" y="63500"/>
                  </a:lnTo>
                  <a:lnTo>
                    <a:pt x="275405" y="66040"/>
                  </a:lnTo>
                  <a:lnTo>
                    <a:pt x="275384" y="67310"/>
                  </a:lnTo>
                  <a:lnTo>
                    <a:pt x="272944" y="69850"/>
                  </a:lnTo>
                  <a:lnTo>
                    <a:pt x="272735" y="71120"/>
                  </a:lnTo>
                  <a:lnTo>
                    <a:pt x="271321" y="77470"/>
                  </a:lnTo>
                  <a:lnTo>
                    <a:pt x="270002" y="82550"/>
                  </a:lnTo>
                  <a:lnTo>
                    <a:pt x="266159" y="86360"/>
                  </a:lnTo>
                  <a:lnTo>
                    <a:pt x="265677" y="86360"/>
                  </a:lnTo>
                  <a:lnTo>
                    <a:pt x="267049" y="88900"/>
                  </a:lnTo>
                  <a:lnTo>
                    <a:pt x="266211" y="88900"/>
                  </a:lnTo>
                  <a:lnTo>
                    <a:pt x="264400" y="90170"/>
                  </a:lnTo>
                  <a:lnTo>
                    <a:pt x="269091" y="90170"/>
                  </a:lnTo>
                  <a:lnTo>
                    <a:pt x="269363" y="88900"/>
                  </a:lnTo>
                  <a:lnTo>
                    <a:pt x="267614" y="86360"/>
                  </a:lnTo>
                  <a:lnTo>
                    <a:pt x="269478" y="85090"/>
                  </a:lnTo>
                  <a:lnTo>
                    <a:pt x="271572" y="83820"/>
                  </a:lnTo>
                  <a:lnTo>
                    <a:pt x="272085" y="82550"/>
                  </a:lnTo>
                  <a:lnTo>
                    <a:pt x="272274" y="82550"/>
                  </a:lnTo>
                  <a:lnTo>
                    <a:pt x="272494" y="81280"/>
                  </a:lnTo>
                  <a:lnTo>
                    <a:pt x="272023" y="80010"/>
                  </a:lnTo>
                  <a:lnTo>
                    <a:pt x="272682" y="78740"/>
                  </a:lnTo>
                  <a:lnTo>
                    <a:pt x="272818" y="78740"/>
                  </a:lnTo>
                  <a:lnTo>
                    <a:pt x="272955" y="77470"/>
                  </a:lnTo>
                  <a:lnTo>
                    <a:pt x="273279" y="77470"/>
                  </a:lnTo>
                  <a:lnTo>
                    <a:pt x="273792" y="76200"/>
                  </a:lnTo>
                  <a:lnTo>
                    <a:pt x="274326" y="76200"/>
                  </a:lnTo>
                  <a:lnTo>
                    <a:pt x="274609" y="74930"/>
                  </a:lnTo>
                  <a:lnTo>
                    <a:pt x="274085" y="73660"/>
                  </a:lnTo>
                  <a:lnTo>
                    <a:pt x="273478" y="72390"/>
                  </a:lnTo>
                  <a:lnTo>
                    <a:pt x="274180" y="71120"/>
                  </a:lnTo>
                  <a:lnTo>
                    <a:pt x="275028" y="71120"/>
                  </a:lnTo>
                  <a:lnTo>
                    <a:pt x="275520" y="69850"/>
                  </a:lnTo>
                  <a:lnTo>
                    <a:pt x="275782" y="69850"/>
                  </a:lnTo>
                  <a:lnTo>
                    <a:pt x="276002" y="68580"/>
                  </a:lnTo>
                  <a:lnTo>
                    <a:pt x="276358" y="67310"/>
                  </a:lnTo>
                  <a:lnTo>
                    <a:pt x="276839" y="67310"/>
                  </a:lnTo>
                  <a:lnTo>
                    <a:pt x="277803" y="66040"/>
                  </a:lnTo>
                  <a:lnTo>
                    <a:pt x="278326" y="66040"/>
                  </a:lnTo>
                  <a:lnTo>
                    <a:pt x="278253" y="63500"/>
                  </a:lnTo>
                  <a:lnTo>
                    <a:pt x="277960" y="62230"/>
                  </a:lnTo>
                  <a:lnTo>
                    <a:pt x="279436" y="60960"/>
                  </a:lnTo>
                  <a:lnTo>
                    <a:pt x="279834" y="60960"/>
                  </a:lnTo>
                  <a:lnTo>
                    <a:pt x="280148" y="59690"/>
                  </a:lnTo>
                  <a:lnTo>
                    <a:pt x="280504" y="58420"/>
                  </a:lnTo>
                  <a:lnTo>
                    <a:pt x="280410" y="57150"/>
                  </a:lnTo>
                  <a:lnTo>
                    <a:pt x="280986" y="55880"/>
                  </a:lnTo>
                  <a:lnTo>
                    <a:pt x="281593" y="54610"/>
                  </a:lnTo>
                  <a:close/>
                </a:path>
                <a:path w="288925" h="173990">
                  <a:moveTo>
                    <a:pt x="286975" y="21590"/>
                  </a:moveTo>
                  <a:lnTo>
                    <a:pt x="285111" y="21590"/>
                  </a:lnTo>
                  <a:lnTo>
                    <a:pt x="282598" y="22860"/>
                  </a:lnTo>
                  <a:lnTo>
                    <a:pt x="284431" y="25400"/>
                  </a:lnTo>
                  <a:lnTo>
                    <a:pt x="285247" y="30480"/>
                  </a:lnTo>
                  <a:lnTo>
                    <a:pt x="285174" y="33020"/>
                  </a:lnTo>
                  <a:lnTo>
                    <a:pt x="283645" y="40640"/>
                  </a:lnTo>
                  <a:lnTo>
                    <a:pt x="282483" y="44450"/>
                  </a:lnTo>
                  <a:lnTo>
                    <a:pt x="281478" y="48260"/>
                  </a:lnTo>
                  <a:lnTo>
                    <a:pt x="279174" y="49530"/>
                  </a:lnTo>
                  <a:lnTo>
                    <a:pt x="280127" y="53340"/>
                  </a:lnTo>
                  <a:lnTo>
                    <a:pt x="278169" y="54610"/>
                  </a:lnTo>
                  <a:lnTo>
                    <a:pt x="281603" y="54610"/>
                  </a:lnTo>
                  <a:lnTo>
                    <a:pt x="281478" y="53340"/>
                  </a:lnTo>
                  <a:lnTo>
                    <a:pt x="281195" y="52070"/>
                  </a:lnTo>
                  <a:lnTo>
                    <a:pt x="284043" y="48260"/>
                  </a:lnTo>
                  <a:lnTo>
                    <a:pt x="284734" y="43180"/>
                  </a:lnTo>
                  <a:lnTo>
                    <a:pt x="285823" y="39370"/>
                  </a:lnTo>
                  <a:lnTo>
                    <a:pt x="286137" y="38100"/>
                  </a:lnTo>
                  <a:lnTo>
                    <a:pt x="288650" y="35560"/>
                  </a:lnTo>
                  <a:lnTo>
                    <a:pt x="287425" y="33020"/>
                  </a:lnTo>
                  <a:lnTo>
                    <a:pt x="286986" y="29210"/>
                  </a:lnTo>
                  <a:lnTo>
                    <a:pt x="286399" y="29210"/>
                  </a:lnTo>
                  <a:lnTo>
                    <a:pt x="286588" y="27940"/>
                  </a:lnTo>
                  <a:lnTo>
                    <a:pt x="286745" y="25400"/>
                  </a:lnTo>
                  <a:lnTo>
                    <a:pt x="286106" y="24130"/>
                  </a:lnTo>
                  <a:lnTo>
                    <a:pt x="286912" y="22860"/>
                  </a:lnTo>
                  <a:lnTo>
                    <a:pt x="286975" y="21590"/>
                  </a:lnTo>
                  <a:close/>
                </a:path>
                <a:path w="288925" h="173990">
                  <a:moveTo>
                    <a:pt x="281342" y="0"/>
                  </a:moveTo>
                  <a:lnTo>
                    <a:pt x="280232" y="0"/>
                  </a:lnTo>
                  <a:lnTo>
                    <a:pt x="280253" y="1270"/>
                  </a:lnTo>
                  <a:lnTo>
                    <a:pt x="281593" y="2540"/>
                  </a:lnTo>
                  <a:lnTo>
                    <a:pt x="283499" y="5080"/>
                  </a:lnTo>
                  <a:lnTo>
                    <a:pt x="284525" y="7620"/>
                  </a:lnTo>
                  <a:lnTo>
                    <a:pt x="282546" y="11430"/>
                  </a:lnTo>
                  <a:lnTo>
                    <a:pt x="283624" y="13970"/>
                  </a:lnTo>
                  <a:lnTo>
                    <a:pt x="284211" y="17780"/>
                  </a:lnTo>
                  <a:lnTo>
                    <a:pt x="283656" y="19050"/>
                  </a:lnTo>
                  <a:lnTo>
                    <a:pt x="285153" y="21590"/>
                  </a:lnTo>
                  <a:lnTo>
                    <a:pt x="287017" y="21590"/>
                  </a:lnTo>
                  <a:lnTo>
                    <a:pt x="286116" y="17780"/>
                  </a:lnTo>
                  <a:lnTo>
                    <a:pt x="286012" y="15240"/>
                  </a:lnTo>
                  <a:lnTo>
                    <a:pt x="285059" y="10160"/>
                  </a:lnTo>
                  <a:lnTo>
                    <a:pt x="286043" y="8890"/>
                  </a:lnTo>
                  <a:lnTo>
                    <a:pt x="285520" y="6350"/>
                  </a:lnTo>
                  <a:lnTo>
                    <a:pt x="284954" y="3810"/>
                  </a:lnTo>
                  <a:lnTo>
                    <a:pt x="283059" y="1270"/>
                  </a:lnTo>
                  <a:lnTo>
                    <a:pt x="281342" y="0"/>
                  </a:lnTo>
                  <a:close/>
                </a:path>
              </a:pathLst>
            </a:custGeom>
            <a:solidFill>
              <a:srgbClr val="EEE2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18611749" y="7873765"/>
              <a:ext cx="66040" cy="19685"/>
            </a:xfrm>
            <a:custGeom>
              <a:avLst/>
              <a:gdLst/>
              <a:ahLst/>
              <a:cxnLst/>
              <a:rect l="l" t="t" r="r" b="b"/>
              <a:pathLst>
                <a:path w="66040" h="19684">
                  <a:moveTo>
                    <a:pt x="10083" y="4635"/>
                  </a:moveTo>
                  <a:lnTo>
                    <a:pt x="7950" y="3009"/>
                  </a:lnTo>
                  <a:lnTo>
                    <a:pt x="5359" y="2298"/>
                  </a:lnTo>
                  <a:lnTo>
                    <a:pt x="2070" y="596"/>
                  </a:lnTo>
                  <a:lnTo>
                    <a:pt x="1155" y="0"/>
                  </a:lnTo>
                  <a:lnTo>
                    <a:pt x="0" y="330"/>
                  </a:lnTo>
                  <a:lnTo>
                    <a:pt x="3327" y="1828"/>
                  </a:lnTo>
                  <a:lnTo>
                    <a:pt x="6337" y="4089"/>
                  </a:lnTo>
                  <a:lnTo>
                    <a:pt x="10083" y="4635"/>
                  </a:lnTo>
                  <a:close/>
                </a:path>
                <a:path w="66040" h="19684">
                  <a:moveTo>
                    <a:pt x="16789" y="7340"/>
                  </a:moveTo>
                  <a:lnTo>
                    <a:pt x="15011" y="6324"/>
                  </a:lnTo>
                  <a:lnTo>
                    <a:pt x="13347" y="4953"/>
                  </a:lnTo>
                  <a:lnTo>
                    <a:pt x="11074" y="5473"/>
                  </a:lnTo>
                  <a:lnTo>
                    <a:pt x="12877" y="6426"/>
                  </a:lnTo>
                  <a:lnTo>
                    <a:pt x="14732" y="7162"/>
                  </a:lnTo>
                  <a:lnTo>
                    <a:pt x="16789" y="7340"/>
                  </a:lnTo>
                  <a:close/>
                </a:path>
                <a:path w="66040" h="19684">
                  <a:moveTo>
                    <a:pt x="65900" y="18300"/>
                  </a:moveTo>
                  <a:lnTo>
                    <a:pt x="63754" y="17399"/>
                  </a:lnTo>
                  <a:lnTo>
                    <a:pt x="61315" y="18808"/>
                  </a:lnTo>
                  <a:lnTo>
                    <a:pt x="57226" y="16217"/>
                  </a:lnTo>
                  <a:lnTo>
                    <a:pt x="55029" y="16179"/>
                  </a:lnTo>
                  <a:lnTo>
                    <a:pt x="51904" y="16700"/>
                  </a:lnTo>
                  <a:lnTo>
                    <a:pt x="51117" y="16421"/>
                  </a:lnTo>
                  <a:lnTo>
                    <a:pt x="49504" y="15417"/>
                  </a:lnTo>
                  <a:lnTo>
                    <a:pt x="48488" y="14998"/>
                  </a:lnTo>
                  <a:lnTo>
                    <a:pt x="44894" y="15722"/>
                  </a:lnTo>
                  <a:lnTo>
                    <a:pt x="42887" y="14211"/>
                  </a:lnTo>
                  <a:lnTo>
                    <a:pt x="37731" y="12280"/>
                  </a:lnTo>
                  <a:lnTo>
                    <a:pt x="27546" y="9842"/>
                  </a:lnTo>
                  <a:lnTo>
                    <a:pt x="18719" y="8077"/>
                  </a:lnTo>
                  <a:lnTo>
                    <a:pt x="17792" y="8191"/>
                  </a:lnTo>
                  <a:lnTo>
                    <a:pt x="18618" y="8928"/>
                  </a:lnTo>
                  <a:lnTo>
                    <a:pt x="25031" y="10287"/>
                  </a:lnTo>
                  <a:lnTo>
                    <a:pt x="29375" y="11074"/>
                  </a:lnTo>
                  <a:lnTo>
                    <a:pt x="35801" y="12534"/>
                  </a:lnTo>
                  <a:lnTo>
                    <a:pt x="37985" y="13119"/>
                  </a:lnTo>
                  <a:lnTo>
                    <a:pt x="43332" y="15786"/>
                  </a:lnTo>
                  <a:lnTo>
                    <a:pt x="47053" y="16700"/>
                  </a:lnTo>
                  <a:lnTo>
                    <a:pt x="54241" y="17818"/>
                  </a:lnTo>
                  <a:lnTo>
                    <a:pt x="57861" y="18199"/>
                  </a:lnTo>
                  <a:lnTo>
                    <a:pt x="62903" y="19431"/>
                  </a:lnTo>
                  <a:lnTo>
                    <a:pt x="64414" y="18605"/>
                  </a:lnTo>
                  <a:lnTo>
                    <a:pt x="65900" y="18300"/>
                  </a:lnTo>
                  <a:close/>
                </a:path>
              </a:pathLst>
            </a:custGeom>
            <a:solidFill>
              <a:srgbClr val="F2E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18735544" y="789022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48" y="0"/>
                  </a:moveTo>
                  <a:lnTo>
                    <a:pt x="418" y="209"/>
                  </a:lnTo>
                  <a:lnTo>
                    <a:pt x="136" y="544"/>
                  </a:lnTo>
                  <a:lnTo>
                    <a:pt x="0" y="994"/>
                  </a:lnTo>
                  <a:lnTo>
                    <a:pt x="397" y="1047"/>
                  </a:lnTo>
                  <a:lnTo>
                    <a:pt x="869" y="1560"/>
                  </a:lnTo>
                  <a:lnTo>
                    <a:pt x="1172" y="994"/>
                  </a:lnTo>
                  <a:lnTo>
                    <a:pt x="1287" y="785"/>
                  </a:lnTo>
                  <a:lnTo>
                    <a:pt x="973" y="345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1E5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18546901" y="7863373"/>
              <a:ext cx="46990" cy="13970"/>
            </a:xfrm>
            <a:custGeom>
              <a:avLst/>
              <a:gdLst/>
              <a:ahLst/>
              <a:cxnLst/>
              <a:rect l="l" t="t" r="r" b="b"/>
              <a:pathLst>
                <a:path w="46990" h="13970">
                  <a:moveTo>
                    <a:pt x="6690" y="0"/>
                  </a:moveTo>
                  <a:lnTo>
                    <a:pt x="1947" y="387"/>
                  </a:lnTo>
                  <a:lnTo>
                    <a:pt x="984" y="167"/>
                  </a:lnTo>
                  <a:lnTo>
                    <a:pt x="0" y="52"/>
                  </a:lnTo>
                  <a:lnTo>
                    <a:pt x="450" y="869"/>
                  </a:lnTo>
                  <a:lnTo>
                    <a:pt x="1204" y="795"/>
                  </a:lnTo>
                  <a:lnTo>
                    <a:pt x="6607" y="1141"/>
                  </a:lnTo>
                  <a:lnTo>
                    <a:pt x="11099" y="1905"/>
                  </a:lnTo>
                  <a:lnTo>
                    <a:pt x="15905" y="4533"/>
                  </a:lnTo>
                  <a:lnTo>
                    <a:pt x="16617" y="4732"/>
                  </a:lnTo>
                  <a:lnTo>
                    <a:pt x="18575" y="4743"/>
                  </a:lnTo>
                  <a:lnTo>
                    <a:pt x="19758" y="4973"/>
                  </a:lnTo>
                  <a:lnTo>
                    <a:pt x="25046" y="8439"/>
                  </a:lnTo>
                  <a:lnTo>
                    <a:pt x="29925" y="9277"/>
                  </a:lnTo>
                  <a:lnTo>
                    <a:pt x="39119" y="10439"/>
                  </a:lnTo>
                  <a:lnTo>
                    <a:pt x="43140" y="11716"/>
                  </a:lnTo>
                  <a:lnTo>
                    <a:pt x="46982" y="13507"/>
                  </a:lnTo>
                  <a:lnTo>
                    <a:pt x="46878" y="12313"/>
                  </a:lnTo>
                  <a:lnTo>
                    <a:pt x="45862" y="12125"/>
                  </a:lnTo>
                  <a:lnTo>
                    <a:pt x="37663" y="9298"/>
                  </a:lnTo>
                  <a:lnTo>
                    <a:pt x="32606" y="9465"/>
                  </a:lnTo>
                  <a:lnTo>
                    <a:pt x="31684" y="9099"/>
                  </a:lnTo>
                  <a:lnTo>
                    <a:pt x="31684" y="7758"/>
                  </a:lnTo>
                  <a:lnTo>
                    <a:pt x="30732" y="7371"/>
                  </a:lnTo>
                  <a:lnTo>
                    <a:pt x="30376" y="8209"/>
                  </a:lnTo>
                  <a:lnTo>
                    <a:pt x="29852" y="8502"/>
                  </a:lnTo>
                  <a:lnTo>
                    <a:pt x="27192" y="7539"/>
                  </a:lnTo>
                  <a:lnTo>
                    <a:pt x="25172" y="7392"/>
                  </a:lnTo>
                  <a:lnTo>
                    <a:pt x="20648" y="4230"/>
                  </a:lnTo>
                  <a:lnTo>
                    <a:pt x="16920" y="3821"/>
                  </a:lnTo>
                  <a:lnTo>
                    <a:pt x="10355" y="1214"/>
                  </a:lnTo>
                  <a:lnTo>
                    <a:pt x="6690" y="0"/>
                  </a:lnTo>
                  <a:close/>
                </a:path>
              </a:pathLst>
            </a:custGeom>
            <a:solidFill>
              <a:srgbClr val="EDE1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7900261" y="7849928"/>
              <a:ext cx="298450" cy="44450"/>
            </a:xfrm>
            <a:custGeom>
              <a:avLst/>
              <a:gdLst/>
              <a:ahLst/>
              <a:cxnLst/>
              <a:rect l="l" t="t" r="r" b="b"/>
              <a:pathLst>
                <a:path w="298450" h="44450">
                  <a:moveTo>
                    <a:pt x="210265" y="0"/>
                  </a:moveTo>
                  <a:lnTo>
                    <a:pt x="206580" y="1277"/>
                  </a:lnTo>
                  <a:lnTo>
                    <a:pt x="198653" y="1057"/>
                  </a:lnTo>
                  <a:lnTo>
                    <a:pt x="197575" y="1298"/>
                  </a:lnTo>
                  <a:lnTo>
                    <a:pt x="194905" y="691"/>
                  </a:lnTo>
                  <a:lnTo>
                    <a:pt x="191931" y="2376"/>
                  </a:lnTo>
                  <a:lnTo>
                    <a:pt x="189617" y="2586"/>
                  </a:lnTo>
                  <a:lnTo>
                    <a:pt x="185502" y="1528"/>
                  </a:lnTo>
                  <a:lnTo>
                    <a:pt x="183805" y="1978"/>
                  </a:lnTo>
                  <a:lnTo>
                    <a:pt x="181648" y="3308"/>
                  </a:lnTo>
                  <a:lnTo>
                    <a:pt x="176989" y="2952"/>
                  </a:lnTo>
                  <a:lnTo>
                    <a:pt x="173240" y="5884"/>
                  </a:lnTo>
                  <a:lnTo>
                    <a:pt x="167911" y="5266"/>
                  </a:lnTo>
                  <a:lnTo>
                    <a:pt x="162874" y="9528"/>
                  </a:lnTo>
                  <a:lnTo>
                    <a:pt x="156770" y="8952"/>
                  </a:lnTo>
                  <a:lnTo>
                    <a:pt x="147681" y="12041"/>
                  </a:lnTo>
                  <a:lnTo>
                    <a:pt x="143807" y="12502"/>
                  </a:lnTo>
                  <a:lnTo>
                    <a:pt x="139304" y="13811"/>
                  </a:lnTo>
                  <a:lnTo>
                    <a:pt x="135692" y="16250"/>
                  </a:lnTo>
                  <a:lnTo>
                    <a:pt x="131880" y="16470"/>
                  </a:lnTo>
                  <a:lnTo>
                    <a:pt x="126519" y="17151"/>
                  </a:lnTo>
                  <a:lnTo>
                    <a:pt x="125043" y="17947"/>
                  </a:lnTo>
                  <a:lnTo>
                    <a:pt x="122896" y="18030"/>
                  </a:lnTo>
                  <a:lnTo>
                    <a:pt x="119493" y="21318"/>
                  </a:lnTo>
                  <a:lnTo>
                    <a:pt x="115095" y="20941"/>
                  </a:lnTo>
                  <a:lnTo>
                    <a:pt x="110258" y="22208"/>
                  </a:lnTo>
                  <a:lnTo>
                    <a:pt x="105640" y="25088"/>
                  </a:lnTo>
                  <a:lnTo>
                    <a:pt x="101085" y="26323"/>
                  </a:lnTo>
                  <a:lnTo>
                    <a:pt x="95159" y="25674"/>
                  </a:lnTo>
                  <a:lnTo>
                    <a:pt x="89547" y="28166"/>
                  </a:lnTo>
                  <a:lnTo>
                    <a:pt x="85452" y="28983"/>
                  </a:lnTo>
                  <a:lnTo>
                    <a:pt x="79390" y="29726"/>
                  </a:lnTo>
                  <a:lnTo>
                    <a:pt x="77861" y="31349"/>
                  </a:lnTo>
                  <a:lnTo>
                    <a:pt x="75118" y="30920"/>
                  </a:lnTo>
                  <a:lnTo>
                    <a:pt x="74406" y="31077"/>
                  </a:lnTo>
                  <a:lnTo>
                    <a:pt x="72448" y="30344"/>
                  </a:lnTo>
                  <a:lnTo>
                    <a:pt x="71317" y="30564"/>
                  </a:lnTo>
                  <a:lnTo>
                    <a:pt x="69882" y="32135"/>
                  </a:lnTo>
                  <a:lnTo>
                    <a:pt x="69285" y="32480"/>
                  </a:lnTo>
                  <a:lnTo>
                    <a:pt x="65694" y="32019"/>
                  </a:lnTo>
                  <a:lnTo>
                    <a:pt x="62867" y="32742"/>
                  </a:lnTo>
                  <a:lnTo>
                    <a:pt x="58657" y="32156"/>
                  </a:lnTo>
                  <a:lnTo>
                    <a:pt x="54563" y="33087"/>
                  </a:lnTo>
                  <a:lnTo>
                    <a:pt x="52888" y="32019"/>
                  </a:lnTo>
                  <a:lnTo>
                    <a:pt x="52029" y="32229"/>
                  </a:lnTo>
                  <a:lnTo>
                    <a:pt x="50637" y="34019"/>
                  </a:lnTo>
                  <a:lnTo>
                    <a:pt x="49663" y="34176"/>
                  </a:lnTo>
                  <a:lnTo>
                    <a:pt x="46406" y="32805"/>
                  </a:lnTo>
                  <a:lnTo>
                    <a:pt x="43799" y="32930"/>
                  </a:lnTo>
                  <a:lnTo>
                    <a:pt x="40668" y="32051"/>
                  </a:lnTo>
                  <a:lnTo>
                    <a:pt x="37192" y="32585"/>
                  </a:lnTo>
                  <a:lnTo>
                    <a:pt x="33967" y="30920"/>
                  </a:lnTo>
                  <a:lnTo>
                    <a:pt x="29726" y="30857"/>
                  </a:lnTo>
                  <a:lnTo>
                    <a:pt x="28878" y="30501"/>
                  </a:lnTo>
                  <a:lnTo>
                    <a:pt x="26627" y="31318"/>
                  </a:lnTo>
                  <a:lnTo>
                    <a:pt x="25706" y="30732"/>
                  </a:lnTo>
                  <a:lnTo>
                    <a:pt x="24418" y="28585"/>
                  </a:lnTo>
                  <a:lnTo>
                    <a:pt x="23528" y="28114"/>
                  </a:lnTo>
                  <a:lnTo>
                    <a:pt x="22449" y="27946"/>
                  </a:lnTo>
                  <a:lnTo>
                    <a:pt x="21182" y="28082"/>
                  </a:lnTo>
                  <a:lnTo>
                    <a:pt x="20313" y="27213"/>
                  </a:lnTo>
                  <a:lnTo>
                    <a:pt x="18680" y="26501"/>
                  </a:lnTo>
                  <a:lnTo>
                    <a:pt x="15193" y="26135"/>
                  </a:lnTo>
                  <a:lnTo>
                    <a:pt x="12282" y="23957"/>
                  </a:lnTo>
                  <a:lnTo>
                    <a:pt x="6439" y="23350"/>
                  </a:lnTo>
                  <a:lnTo>
                    <a:pt x="1622" y="19727"/>
                  </a:lnTo>
                  <a:lnTo>
                    <a:pt x="1078" y="18868"/>
                  </a:lnTo>
                  <a:lnTo>
                    <a:pt x="0" y="19036"/>
                  </a:lnTo>
                  <a:lnTo>
                    <a:pt x="607" y="20847"/>
                  </a:lnTo>
                  <a:lnTo>
                    <a:pt x="2177" y="22952"/>
                  </a:lnTo>
                  <a:lnTo>
                    <a:pt x="9706" y="26145"/>
                  </a:lnTo>
                  <a:lnTo>
                    <a:pt x="12638" y="27883"/>
                  </a:lnTo>
                  <a:lnTo>
                    <a:pt x="18721" y="27883"/>
                  </a:lnTo>
                  <a:lnTo>
                    <a:pt x="20522" y="29747"/>
                  </a:lnTo>
                  <a:lnTo>
                    <a:pt x="24480" y="32313"/>
                  </a:lnTo>
                  <a:lnTo>
                    <a:pt x="26082" y="32889"/>
                  </a:lnTo>
                  <a:lnTo>
                    <a:pt x="30459" y="32805"/>
                  </a:lnTo>
                  <a:lnTo>
                    <a:pt x="32930" y="31999"/>
                  </a:lnTo>
                  <a:lnTo>
                    <a:pt x="35820" y="34826"/>
                  </a:lnTo>
                  <a:lnTo>
                    <a:pt x="37412" y="34449"/>
                  </a:lnTo>
                  <a:lnTo>
                    <a:pt x="40972" y="34313"/>
                  </a:lnTo>
                  <a:lnTo>
                    <a:pt x="43286" y="34491"/>
                  </a:lnTo>
                  <a:lnTo>
                    <a:pt x="45747" y="34951"/>
                  </a:lnTo>
                  <a:lnTo>
                    <a:pt x="45967" y="34857"/>
                  </a:lnTo>
                  <a:lnTo>
                    <a:pt x="48888" y="37433"/>
                  </a:lnTo>
                  <a:lnTo>
                    <a:pt x="56762" y="33318"/>
                  </a:lnTo>
                  <a:lnTo>
                    <a:pt x="58982" y="35182"/>
                  </a:lnTo>
                  <a:lnTo>
                    <a:pt x="64961" y="34260"/>
                  </a:lnTo>
                  <a:lnTo>
                    <a:pt x="78060" y="33025"/>
                  </a:lnTo>
                  <a:lnTo>
                    <a:pt x="83557" y="30700"/>
                  </a:lnTo>
                  <a:lnTo>
                    <a:pt x="90248" y="29967"/>
                  </a:lnTo>
                  <a:lnTo>
                    <a:pt x="96604" y="27967"/>
                  </a:lnTo>
                  <a:lnTo>
                    <a:pt x="101630" y="28103"/>
                  </a:lnTo>
                  <a:lnTo>
                    <a:pt x="108980" y="26260"/>
                  </a:lnTo>
                  <a:lnTo>
                    <a:pt x="111169" y="24836"/>
                  </a:lnTo>
                  <a:lnTo>
                    <a:pt x="115504" y="22973"/>
                  </a:lnTo>
                  <a:lnTo>
                    <a:pt x="117305" y="22470"/>
                  </a:lnTo>
                  <a:lnTo>
                    <a:pt x="121158" y="22627"/>
                  </a:lnTo>
                  <a:lnTo>
                    <a:pt x="122813" y="22449"/>
                  </a:lnTo>
                  <a:lnTo>
                    <a:pt x="126247" y="19203"/>
                  </a:lnTo>
                  <a:lnTo>
                    <a:pt x="129179" y="19936"/>
                  </a:lnTo>
                  <a:lnTo>
                    <a:pt x="135137" y="17528"/>
                  </a:lnTo>
                  <a:lnTo>
                    <a:pt x="138760" y="18858"/>
                  </a:lnTo>
                  <a:lnTo>
                    <a:pt x="139587" y="16355"/>
                  </a:lnTo>
                  <a:lnTo>
                    <a:pt x="141524" y="16627"/>
                  </a:lnTo>
                  <a:lnTo>
                    <a:pt x="141754" y="16345"/>
                  </a:lnTo>
                  <a:lnTo>
                    <a:pt x="146047" y="16460"/>
                  </a:lnTo>
                  <a:lnTo>
                    <a:pt x="149241" y="13800"/>
                  </a:lnTo>
                  <a:lnTo>
                    <a:pt x="159879" y="11025"/>
                  </a:lnTo>
                  <a:lnTo>
                    <a:pt x="165439" y="10617"/>
                  </a:lnTo>
                  <a:lnTo>
                    <a:pt x="166424" y="8135"/>
                  </a:lnTo>
                  <a:lnTo>
                    <a:pt x="167680" y="7842"/>
                  </a:lnTo>
                  <a:lnTo>
                    <a:pt x="171439" y="8722"/>
                  </a:lnTo>
                  <a:lnTo>
                    <a:pt x="173764" y="7381"/>
                  </a:lnTo>
                  <a:lnTo>
                    <a:pt x="181093" y="7120"/>
                  </a:lnTo>
                  <a:lnTo>
                    <a:pt x="188873" y="4910"/>
                  </a:lnTo>
                  <a:lnTo>
                    <a:pt x="194580" y="5183"/>
                  </a:lnTo>
                  <a:lnTo>
                    <a:pt x="201522" y="3371"/>
                  </a:lnTo>
                  <a:lnTo>
                    <a:pt x="204684" y="4952"/>
                  </a:lnTo>
                  <a:lnTo>
                    <a:pt x="206977" y="3581"/>
                  </a:lnTo>
                  <a:lnTo>
                    <a:pt x="209794" y="2785"/>
                  </a:lnTo>
                  <a:lnTo>
                    <a:pt x="210213" y="2418"/>
                  </a:lnTo>
                  <a:lnTo>
                    <a:pt x="213564" y="4314"/>
                  </a:lnTo>
                  <a:lnTo>
                    <a:pt x="216852" y="3141"/>
                  </a:lnTo>
                  <a:lnTo>
                    <a:pt x="221490" y="4439"/>
                  </a:lnTo>
                  <a:lnTo>
                    <a:pt x="223165" y="4450"/>
                  </a:lnTo>
                  <a:lnTo>
                    <a:pt x="225919" y="3235"/>
                  </a:lnTo>
                  <a:lnTo>
                    <a:pt x="231186" y="5088"/>
                  </a:lnTo>
                  <a:lnTo>
                    <a:pt x="234265" y="5601"/>
                  </a:lnTo>
                  <a:lnTo>
                    <a:pt x="241950" y="7423"/>
                  </a:lnTo>
                  <a:lnTo>
                    <a:pt x="252829" y="12041"/>
                  </a:lnTo>
                  <a:lnTo>
                    <a:pt x="255123" y="11360"/>
                  </a:lnTo>
                  <a:lnTo>
                    <a:pt x="259028" y="12648"/>
                  </a:lnTo>
                  <a:lnTo>
                    <a:pt x="260170" y="15214"/>
                  </a:lnTo>
                  <a:lnTo>
                    <a:pt x="261615" y="15256"/>
                  </a:lnTo>
                  <a:lnTo>
                    <a:pt x="265897" y="14470"/>
                  </a:lnTo>
                  <a:lnTo>
                    <a:pt x="267918" y="14921"/>
                  </a:lnTo>
                  <a:lnTo>
                    <a:pt x="269593" y="18910"/>
                  </a:lnTo>
                  <a:lnTo>
                    <a:pt x="271248" y="19486"/>
                  </a:lnTo>
                  <a:lnTo>
                    <a:pt x="273698" y="21318"/>
                  </a:lnTo>
                  <a:lnTo>
                    <a:pt x="276201" y="21758"/>
                  </a:lnTo>
                  <a:lnTo>
                    <a:pt x="277478" y="22899"/>
                  </a:lnTo>
                  <a:lnTo>
                    <a:pt x="279059" y="26041"/>
                  </a:lnTo>
                  <a:lnTo>
                    <a:pt x="280431" y="27444"/>
                  </a:lnTo>
                  <a:lnTo>
                    <a:pt x="285132" y="30407"/>
                  </a:lnTo>
                  <a:lnTo>
                    <a:pt x="286797" y="33590"/>
                  </a:lnTo>
                  <a:lnTo>
                    <a:pt x="290902" y="37527"/>
                  </a:lnTo>
                  <a:lnTo>
                    <a:pt x="292273" y="39297"/>
                  </a:lnTo>
                  <a:lnTo>
                    <a:pt x="294881" y="41391"/>
                  </a:lnTo>
                  <a:lnTo>
                    <a:pt x="295383" y="42312"/>
                  </a:lnTo>
                  <a:lnTo>
                    <a:pt x="295645" y="43380"/>
                  </a:lnTo>
                  <a:lnTo>
                    <a:pt x="296367" y="44249"/>
                  </a:lnTo>
                  <a:lnTo>
                    <a:pt x="296985" y="44312"/>
                  </a:lnTo>
                  <a:lnTo>
                    <a:pt x="297446" y="44281"/>
                  </a:lnTo>
                  <a:lnTo>
                    <a:pt x="298011" y="42176"/>
                  </a:lnTo>
                  <a:lnTo>
                    <a:pt x="291949" y="35611"/>
                  </a:lnTo>
                  <a:lnTo>
                    <a:pt x="289048" y="31245"/>
                  </a:lnTo>
                  <a:lnTo>
                    <a:pt x="283938" y="26805"/>
                  </a:lnTo>
                  <a:lnTo>
                    <a:pt x="281928" y="26009"/>
                  </a:lnTo>
                  <a:lnTo>
                    <a:pt x="281111" y="25056"/>
                  </a:lnTo>
                  <a:lnTo>
                    <a:pt x="279059" y="21350"/>
                  </a:lnTo>
                  <a:lnTo>
                    <a:pt x="277091" y="19538"/>
                  </a:lnTo>
                  <a:lnTo>
                    <a:pt x="271918" y="17988"/>
                  </a:lnTo>
                  <a:lnTo>
                    <a:pt x="270839" y="15674"/>
                  </a:lnTo>
                  <a:lnTo>
                    <a:pt x="266850" y="12397"/>
                  </a:lnTo>
                  <a:lnTo>
                    <a:pt x="263845" y="12240"/>
                  </a:lnTo>
                  <a:lnTo>
                    <a:pt x="262672" y="11633"/>
                  </a:lnTo>
                  <a:lnTo>
                    <a:pt x="260787" y="9256"/>
                  </a:lnTo>
                  <a:lnTo>
                    <a:pt x="259437" y="8387"/>
                  </a:lnTo>
                  <a:lnTo>
                    <a:pt x="255322" y="9298"/>
                  </a:lnTo>
                  <a:lnTo>
                    <a:pt x="252871" y="8491"/>
                  </a:lnTo>
                  <a:lnTo>
                    <a:pt x="249039" y="8240"/>
                  </a:lnTo>
                  <a:lnTo>
                    <a:pt x="245029" y="4764"/>
                  </a:lnTo>
                  <a:lnTo>
                    <a:pt x="240411" y="5026"/>
                  </a:lnTo>
                  <a:lnTo>
                    <a:pt x="232432" y="3109"/>
                  </a:lnTo>
                  <a:lnTo>
                    <a:pt x="228705" y="1926"/>
                  </a:lnTo>
                  <a:lnTo>
                    <a:pt x="220202" y="1235"/>
                  </a:lnTo>
                  <a:lnTo>
                    <a:pt x="210674" y="178"/>
                  </a:lnTo>
                  <a:lnTo>
                    <a:pt x="210265" y="0"/>
                  </a:lnTo>
                  <a:close/>
                </a:path>
              </a:pathLst>
            </a:custGeom>
            <a:solidFill>
              <a:srgbClr val="F3E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8172682" y="7870210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30" h="24129">
                  <a:moveTo>
                    <a:pt x="0" y="0"/>
                  </a:moveTo>
                  <a:lnTo>
                    <a:pt x="178" y="1026"/>
                  </a:lnTo>
                  <a:lnTo>
                    <a:pt x="1099" y="1287"/>
                  </a:lnTo>
                  <a:lnTo>
                    <a:pt x="3874" y="2314"/>
                  </a:lnTo>
                  <a:lnTo>
                    <a:pt x="5224" y="3664"/>
                  </a:lnTo>
                  <a:lnTo>
                    <a:pt x="7465" y="7570"/>
                  </a:lnTo>
                  <a:lnTo>
                    <a:pt x="9486" y="8837"/>
                  </a:lnTo>
                  <a:lnTo>
                    <a:pt x="12711" y="11099"/>
                  </a:lnTo>
                  <a:lnTo>
                    <a:pt x="15203" y="15130"/>
                  </a:lnTo>
                  <a:lnTo>
                    <a:pt x="17915" y="17800"/>
                  </a:lnTo>
                  <a:lnTo>
                    <a:pt x="21632" y="20805"/>
                  </a:lnTo>
                  <a:lnTo>
                    <a:pt x="22187" y="21517"/>
                  </a:lnTo>
                  <a:lnTo>
                    <a:pt x="22627" y="22334"/>
                  </a:lnTo>
                  <a:lnTo>
                    <a:pt x="23046" y="22512"/>
                  </a:lnTo>
                  <a:lnTo>
                    <a:pt x="22753" y="23528"/>
                  </a:lnTo>
                  <a:lnTo>
                    <a:pt x="23622" y="23182"/>
                  </a:lnTo>
                  <a:lnTo>
                    <a:pt x="23391" y="20344"/>
                  </a:lnTo>
                  <a:lnTo>
                    <a:pt x="20700" y="19392"/>
                  </a:lnTo>
                  <a:lnTo>
                    <a:pt x="15580" y="13172"/>
                  </a:lnTo>
                  <a:lnTo>
                    <a:pt x="11779" y="8931"/>
                  </a:lnTo>
                  <a:lnTo>
                    <a:pt x="6177" y="4774"/>
                  </a:lnTo>
                  <a:lnTo>
                    <a:pt x="6334" y="3476"/>
                  </a:lnTo>
                  <a:lnTo>
                    <a:pt x="3853" y="1141"/>
                  </a:lnTo>
                  <a:lnTo>
                    <a:pt x="1968" y="5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8195310" y="7892545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5" h="6984">
                  <a:moveTo>
                    <a:pt x="0" y="0"/>
                  </a:moveTo>
                  <a:lnTo>
                    <a:pt x="376" y="1738"/>
                  </a:lnTo>
                  <a:lnTo>
                    <a:pt x="984" y="3361"/>
                  </a:lnTo>
                  <a:lnTo>
                    <a:pt x="4261" y="4355"/>
                  </a:lnTo>
                  <a:lnTo>
                    <a:pt x="3800" y="5905"/>
                  </a:lnTo>
                  <a:lnTo>
                    <a:pt x="4690" y="6586"/>
                  </a:lnTo>
                  <a:lnTo>
                    <a:pt x="5183" y="4188"/>
                  </a:lnTo>
                  <a:lnTo>
                    <a:pt x="2806" y="3371"/>
                  </a:lnTo>
                  <a:lnTo>
                    <a:pt x="1780" y="1266"/>
                  </a:lnTo>
                  <a:lnTo>
                    <a:pt x="1444" y="984"/>
                  </a:lnTo>
                  <a:lnTo>
                    <a:pt x="994" y="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8206733" y="791154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314" y="0"/>
                  </a:moveTo>
                  <a:lnTo>
                    <a:pt x="0" y="670"/>
                  </a:lnTo>
                  <a:lnTo>
                    <a:pt x="115" y="1141"/>
                  </a:lnTo>
                  <a:lnTo>
                    <a:pt x="879" y="1350"/>
                  </a:lnTo>
                  <a:lnTo>
                    <a:pt x="1193" y="691"/>
                  </a:lnTo>
                  <a:lnTo>
                    <a:pt x="1068" y="209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EFE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7888014" y="7843462"/>
              <a:ext cx="31750" cy="33655"/>
            </a:xfrm>
            <a:custGeom>
              <a:avLst/>
              <a:gdLst/>
              <a:ahLst/>
              <a:cxnLst/>
              <a:rect l="l" t="t" r="r" b="b"/>
              <a:pathLst>
                <a:path w="31750" h="33654">
                  <a:moveTo>
                    <a:pt x="6972" y="13093"/>
                  </a:moveTo>
                  <a:lnTo>
                    <a:pt x="4699" y="11823"/>
                  </a:lnTo>
                  <a:lnTo>
                    <a:pt x="1879" y="8242"/>
                  </a:lnTo>
                  <a:lnTo>
                    <a:pt x="1346" y="6362"/>
                  </a:lnTo>
                  <a:lnTo>
                    <a:pt x="1600" y="2628"/>
                  </a:lnTo>
                  <a:lnTo>
                    <a:pt x="1511" y="1193"/>
                  </a:lnTo>
                  <a:lnTo>
                    <a:pt x="482" y="0"/>
                  </a:lnTo>
                  <a:lnTo>
                    <a:pt x="0" y="1701"/>
                  </a:lnTo>
                  <a:lnTo>
                    <a:pt x="304" y="3403"/>
                  </a:lnTo>
                  <a:lnTo>
                    <a:pt x="571" y="6946"/>
                  </a:lnTo>
                  <a:lnTo>
                    <a:pt x="1155" y="8089"/>
                  </a:lnTo>
                  <a:lnTo>
                    <a:pt x="660" y="9601"/>
                  </a:lnTo>
                  <a:lnTo>
                    <a:pt x="2286" y="10985"/>
                  </a:lnTo>
                  <a:lnTo>
                    <a:pt x="3746" y="11950"/>
                  </a:lnTo>
                  <a:lnTo>
                    <a:pt x="3746" y="14071"/>
                  </a:lnTo>
                  <a:lnTo>
                    <a:pt x="5372" y="14909"/>
                  </a:lnTo>
                  <a:lnTo>
                    <a:pt x="5969" y="14884"/>
                  </a:lnTo>
                  <a:lnTo>
                    <a:pt x="6299" y="15163"/>
                  </a:lnTo>
                  <a:lnTo>
                    <a:pt x="6362" y="15760"/>
                  </a:lnTo>
                  <a:lnTo>
                    <a:pt x="6540" y="15963"/>
                  </a:lnTo>
                  <a:lnTo>
                    <a:pt x="6692" y="15951"/>
                  </a:lnTo>
                  <a:lnTo>
                    <a:pt x="6832" y="15722"/>
                  </a:lnTo>
                  <a:lnTo>
                    <a:pt x="6972" y="13093"/>
                  </a:lnTo>
                  <a:close/>
                </a:path>
                <a:path w="31750" h="33654">
                  <a:moveTo>
                    <a:pt x="31584" y="33058"/>
                  </a:moveTo>
                  <a:lnTo>
                    <a:pt x="31445" y="32804"/>
                  </a:lnTo>
                  <a:lnTo>
                    <a:pt x="25552" y="30226"/>
                  </a:lnTo>
                  <a:lnTo>
                    <a:pt x="20231" y="26365"/>
                  </a:lnTo>
                  <a:lnTo>
                    <a:pt x="12611" y="25146"/>
                  </a:lnTo>
                  <a:lnTo>
                    <a:pt x="12077" y="24193"/>
                  </a:lnTo>
                  <a:lnTo>
                    <a:pt x="11023" y="21412"/>
                  </a:lnTo>
                  <a:lnTo>
                    <a:pt x="10566" y="19494"/>
                  </a:lnTo>
                  <a:lnTo>
                    <a:pt x="7442" y="18008"/>
                  </a:lnTo>
                  <a:lnTo>
                    <a:pt x="8343" y="16129"/>
                  </a:lnTo>
                  <a:lnTo>
                    <a:pt x="6858" y="15722"/>
                  </a:lnTo>
                  <a:lnTo>
                    <a:pt x="6692" y="15989"/>
                  </a:lnTo>
                  <a:lnTo>
                    <a:pt x="6578" y="16675"/>
                  </a:lnTo>
                  <a:lnTo>
                    <a:pt x="7010" y="17399"/>
                  </a:lnTo>
                  <a:lnTo>
                    <a:pt x="6591" y="18072"/>
                  </a:lnTo>
                  <a:lnTo>
                    <a:pt x="6616" y="18529"/>
                  </a:lnTo>
                  <a:lnTo>
                    <a:pt x="8623" y="20764"/>
                  </a:lnTo>
                  <a:lnTo>
                    <a:pt x="10058" y="23456"/>
                  </a:lnTo>
                  <a:lnTo>
                    <a:pt x="12268" y="25514"/>
                  </a:lnTo>
                  <a:lnTo>
                    <a:pt x="14249" y="27889"/>
                  </a:lnTo>
                  <a:lnTo>
                    <a:pt x="17297" y="28727"/>
                  </a:lnTo>
                  <a:lnTo>
                    <a:pt x="20091" y="30988"/>
                  </a:lnTo>
                  <a:lnTo>
                    <a:pt x="20650" y="30835"/>
                  </a:lnTo>
                  <a:lnTo>
                    <a:pt x="22885" y="30822"/>
                  </a:lnTo>
                  <a:lnTo>
                    <a:pt x="24549" y="30937"/>
                  </a:lnTo>
                  <a:lnTo>
                    <a:pt x="27546" y="33528"/>
                  </a:lnTo>
                  <a:lnTo>
                    <a:pt x="29629" y="32727"/>
                  </a:lnTo>
                  <a:lnTo>
                    <a:pt x="31432" y="33261"/>
                  </a:lnTo>
                  <a:lnTo>
                    <a:pt x="31584" y="33058"/>
                  </a:lnTo>
                  <a:close/>
                </a:path>
              </a:pathLst>
            </a:custGeom>
            <a:solidFill>
              <a:srgbClr val="F2E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17888293" y="7850422"/>
              <a:ext cx="12065" cy="19050"/>
            </a:xfrm>
            <a:custGeom>
              <a:avLst/>
              <a:gdLst/>
              <a:ahLst/>
              <a:cxnLst/>
              <a:rect l="l" t="t" r="r" b="b"/>
              <a:pathLst>
                <a:path w="12065" h="19050">
                  <a:moveTo>
                    <a:pt x="1524" y="3606"/>
                  </a:moveTo>
                  <a:lnTo>
                    <a:pt x="863" y="2489"/>
                  </a:lnTo>
                  <a:lnTo>
                    <a:pt x="1193" y="1028"/>
                  </a:lnTo>
                  <a:lnTo>
                    <a:pt x="304" y="0"/>
                  </a:lnTo>
                  <a:lnTo>
                    <a:pt x="469" y="1282"/>
                  </a:lnTo>
                  <a:lnTo>
                    <a:pt x="0" y="2781"/>
                  </a:lnTo>
                  <a:lnTo>
                    <a:pt x="1524" y="3606"/>
                  </a:lnTo>
                  <a:close/>
                </a:path>
                <a:path w="12065" h="19050">
                  <a:moveTo>
                    <a:pt x="5080" y="7962"/>
                  </a:moveTo>
                  <a:lnTo>
                    <a:pt x="3835" y="6819"/>
                  </a:lnTo>
                  <a:lnTo>
                    <a:pt x="3822" y="4711"/>
                  </a:lnTo>
                  <a:lnTo>
                    <a:pt x="1993" y="4038"/>
                  </a:lnTo>
                  <a:lnTo>
                    <a:pt x="3035" y="5321"/>
                  </a:lnTo>
                  <a:lnTo>
                    <a:pt x="3022" y="7467"/>
                  </a:lnTo>
                  <a:lnTo>
                    <a:pt x="5080" y="7962"/>
                  </a:lnTo>
                  <a:close/>
                </a:path>
                <a:path w="12065" h="19050">
                  <a:moveTo>
                    <a:pt x="6985" y="10401"/>
                  </a:moveTo>
                  <a:lnTo>
                    <a:pt x="6502" y="9550"/>
                  </a:lnTo>
                  <a:lnTo>
                    <a:pt x="6553" y="8763"/>
                  </a:lnTo>
                  <a:lnTo>
                    <a:pt x="6083" y="8801"/>
                  </a:lnTo>
                  <a:lnTo>
                    <a:pt x="6210" y="10337"/>
                  </a:lnTo>
                  <a:lnTo>
                    <a:pt x="6261" y="11112"/>
                  </a:lnTo>
                  <a:lnTo>
                    <a:pt x="6985" y="10401"/>
                  </a:lnTo>
                  <a:close/>
                </a:path>
                <a:path w="12065" h="19050">
                  <a:moveTo>
                    <a:pt x="11988" y="18554"/>
                  </a:moveTo>
                  <a:lnTo>
                    <a:pt x="11264" y="17602"/>
                  </a:lnTo>
                  <a:lnTo>
                    <a:pt x="10591" y="16675"/>
                  </a:lnTo>
                  <a:lnTo>
                    <a:pt x="9702" y="13500"/>
                  </a:lnTo>
                  <a:lnTo>
                    <a:pt x="7340" y="13182"/>
                  </a:lnTo>
                  <a:lnTo>
                    <a:pt x="6337" y="11569"/>
                  </a:lnTo>
                  <a:lnTo>
                    <a:pt x="7874" y="14185"/>
                  </a:lnTo>
                  <a:lnTo>
                    <a:pt x="8674" y="17386"/>
                  </a:lnTo>
                  <a:lnTo>
                    <a:pt x="11988" y="18554"/>
                  </a:lnTo>
                  <a:close/>
                </a:path>
              </a:pathLst>
            </a:custGeom>
            <a:solidFill>
              <a:srgbClr val="F3E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17886576" y="7864943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20" y="795"/>
                  </a:lnTo>
                  <a:lnTo>
                    <a:pt x="198" y="1486"/>
                  </a:lnTo>
                  <a:lnTo>
                    <a:pt x="1068" y="1769"/>
                  </a:lnTo>
                  <a:lnTo>
                    <a:pt x="1047" y="973"/>
                  </a:lnTo>
                  <a:lnTo>
                    <a:pt x="869" y="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D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8188881" y="7737201"/>
              <a:ext cx="682625" cy="254000"/>
            </a:xfrm>
            <a:custGeom>
              <a:avLst/>
              <a:gdLst/>
              <a:ahLst/>
              <a:cxnLst/>
              <a:rect l="l" t="t" r="r" b="b"/>
              <a:pathLst>
                <a:path w="682625" h="254000">
                  <a:moveTo>
                    <a:pt x="59506" y="247650"/>
                  </a:moveTo>
                  <a:lnTo>
                    <a:pt x="49799" y="247650"/>
                  </a:lnTo>
                  <a:lnTo>
                    <a:pt x="53160" y="250190"/>
                  </a:lnTo>
                  <a:lnTo>
                    <a:pt x="56186" y="251460"/>
                  </a:lnTo>
                  <a:lnTo>
                    <a:pt x="63558" y="252730"/>
                  </a:lnTo>
                  <a:lnTo>
                    <a:pt x="67736" y="254000"/>
                  </a:lnTo>
                  <a:lnTo>
                    <a:pt x="74521" y="254000"/>
                  </a:lnTo>
                  <a:lnTo>
                    <a:pt x="77840" y="252730"/>
                  </a:lnTo>
                  <a:lnTo>
                    <a:pt x="91620" y="252730"/>
                  </a:lnTo>
                  <a:lnTo>
                    <a:pt x="92426" y="251460"/>
                  </a:lnTo>
                  <a:lnTo>
                    <a:pt x="68992" y="251460"/>
                  </a:lnTo>
                  <a:lnTo>
                    <a:pt x="65610" y="248920"/>
                  </a:lnTo>
                  <a:lnTo>
                    <a:pt x="62856" y="248920"/>
                  </a:lnTo>
                  <a:lnTo>
                    <a:pt x="59506" y="247650"/>
                  </a:lnTo>
                  <a:close/>
                </a:path>
                <a:path w="682625" h="254000">
                  <a:moveTo>
                    <a:pt x="93232" y="250190"/>
                  </a:moveTo>
                  <a:lnTo>
                    <a:pt x="75463" y="250190"/>
                  </a:lnTo>
                  <a:lnTo>
                    <a:pt x="70510" y="251460"/>
                  </a:lnTo>
                  <a:lnTo>
                    <a:pt x="92426" y="251460"/>
                  </a:lnTo>
                  <a:lnTo>
                    <a:pt x="93232" y="250190"/>
                  </a:lnTo>
                  <a:close/>
                </a:path>
                <a:path w="682625" h="254000">
                  <a:moveTo>
                    <a:pt x="107211" y="246380"/>
                  </a:moveTo>
                  <a:lnTo>
                    <a:pt x="97044" y="246380"/>
                  </a:lnTo>
                  <a:lnTo>
                    <a:pt x="95588" y="247650"/>
                  </a:lnTo>
                  <a:lnTo>
                    <a:pt x="92112" y="247650"/>
                  </a:lnTo>
                  <a:lnTo>
                    <a:pt x="88761" y="250190"/>
                  </a:lnTo>
                  <a:lnTo>
                    <a:pt x="95410" y="250190"/>
                  </a:lnTo>
                  <a:lnTo>
                    <a:pt x="100415" y="248920"/>
                  </a:lnTo>
                  <a:lnTo>
                    <a:pt x="103452" y="247650"/>
                  </a:lnTo>
                  <a:lnTo>
                    <a:pt x="95588" y="247650"/>
                  </a:lnTo>
                  <a:lnTo>
                    <a:pt x="93075" y="246380"/>
                  </a:lnTo>
                  <a:lnTo>
                    <a:pt x="107211" y="246380"/>
                  </a:lnTo>
                  <a:close/>
                </a:path>
                <a:path w="682625" h="254000">
                  <a:moveTo>
                    <a:pt x="9114" y="183116"/>
                  </a:moveTo>
                  <a:lnTo>
                    <a:pt x="9224" y="184150"/>
                  </a:lnTo>
                  <a:lnTo>
                    <a:pt x="13298" y="185420"/>
                  </a:lnTo>
                  <a:lnTo>
                    <a:pt x="13538" y="189230"/>
                  </a:lnTo>
                  <a:lnTo>
                    <a:pt x="14973" y="195580"/>
                  </a:lnTo>
                  <a:lnTo>
                    <a:pt x="16449" y="198120"/>
                  </a:lnTo>
                  <a:lnTo>
                    <a:pt x="18941" y="203200"/>
                  </a:lnTo>
                  <a:lnTo>
                    <a:pt x="20292" y="204470"/>
                  </a:lnTo>
                  <a:lnTo>
                    <a:pt x="19716" y="208280"/>
                  </a:lnTo>
                  <a:lnTo>
                    <a:pt x="19863" y="209550"/>
                  </a:lnTo>
                  <a:lnTo>
                    <a:pt x="22983" y="212090"/>
                  </a:lnTo>
                  <a:lnTo>
                    <a:pt x="23025" y="215900"/>
                  </a:lnTo>
                  <a:lnTo>
                    <a:pt x="24386" y="220980"/>
                  </a:lnTo>
                  <a:lnTo>
                    <a:pt x="26690" y="224790"/>
                  </a:lnTo>
                  <a:lnTo>
                    <a:pt x="27224" y="227330"/>
                  </a:lnTo>
                  <a:lnTo>
                    <a:pt x="31182" y="233680"/>
                  </a:lnTo>
                  <a:lnTo>
                    <a:pt x="34532" y="237490"/>
                  </a:lnTo>
                  <a:lnTo>
                    <a:pt x="39925" y="242570"/>
                  </a:lnTo>
                  <a:lnTo>
                    <a:pt x="41349" y="245110"/>
                  </a:lnTo>
                  <a:lnTo>
                    <a:pt x="45621" y="247650"/>
                  </a:lnTo>
                  <a:lnTo>
                    <a:pt x="46783" y="248920"/>
                  </a:lnTo>
                  <a:lnTo>
                    <a:pt x="49307" y="247650"/>
                  </a:lnTo>
                  <a:lnTo>
                    <a:pt x="58061" y="247650"/>
                  </a:lnTo>
                  <a:lnTo>
                    <a:pt x="56783" y="246380"/>
                  </a:lnTo>
                  <a:lnTo>
                    <a:pt x="54260" y="246380"/>
                  </a:lnTo>
                  <a:lnTo>
                    <a:pt x="52521" y="245110"/>
                  </a:lnTo>
                  <a:lnTo>
                    <a:pt x="45883" y="243840"/>
                  </a:lnTo>
                  <a:lnTo>
                    <a:pt x="42553" y="241300"/>
                  </a:lnTo>
                  <a:lnTo>
                    <a:pt x="38093" y="236220"/>
                  </a:lnTo>
                  <a:lnTo>
                    <a:pt x="36449" y="236220"/>
                  </a:lnTo>
                  <a:lnTo>
                    <a:pt x="30093" y="228600"/>
                  </a:lnTo>
                  <a:lnTo>
                    <a:pt x="26145" y="222250"/>
                  </a:lnTo>
                  <a:lnTo>
                    <a:pt x="24648" y="213360"/>
                  </a:lnTo>
                  <a:lnTo>
                    <a:pt x="24062" y="212090"/>
                  </a:lnTo>
                  <a:lnTo>
                    <a:pt x="22941" y="209550"/>
                  </a:lnTo>
                  <a:lnTo>
                    <a:pt x="22501" y="209550"/>
                  </a:lnTo>
                  <a:lnTo>
                    <a:pt x="22816" y="205740"/>
                  </a:lnTo>
                  <a:lnTo>
                    <a:pt x="14292" y="187960"/>
                  </a:lnTo>
                  <a:lnTo>
                    <a:pt x="13360" y="185420"/>
                  </a:lnTo>
                  <a:lnTo>
                    <a:pt x="13256" y="184150"/>
                  </a:lnTo>
                  <a:lnTo>
                    <a:pt x="9114" y="183116"/>
                  </a:lnTo>
                  <a:close/>
                </a:path>
                <a:path w="682625" h="254000">
                  <a:moveTo>
                    <a:pt x="135043" y="231140"/>
                  </a:moveTo>
                  <a:lnTo>
                    <a:pt x="133514" y="233680"/>
                  </a:lnTo>
                  <a:lnTo>
                    <a:pt x="130833" y="237490"/>
                  </a:lnTo>
                  <a:lnTo>
                    <a:pt x="127818" y="237490"/>
                  </a:lnTo>
                  <a:lnTo>
                    <a:pt x="123064" y="238760"/>
                  </a:lnTo>
                  <a:lnTo>
                    <a:pt x="121671" y="240030"/>
                  </a:lnTo>
                  <a:lnTo>
                    <a:pt x="117242" y="242570"/>
                  </a:lnTo>
                  <a:lnTo>
                    <a:pt x="110802" y="245110"/>
                  </a:lnTo>
                  <a:lnTo>
                    <a:pt x="99892" y="245110"/>
                  </a:lnTo>
                  <a:lnTo>
                    <a:pt x="99180" y="246380"/>
                  </a:lnTo>
                  <a:lnTo>
                    <a:pt x="108143" y="246380"/>
                  </a:lnTo>
                  <a:lnTo>
                    <a:pt x="110467" y="247650"/>
                  </a:lnTo>
                  <a:lnTo>
                    <a:pt x="114991" y="247650"/>
                  </a:lnTo>
                  <a:lnTo>
                    <a:pt x="115703" y="245110"/>
                  </a:lnTo>
                  <a:lnTo>
                    <a:pt x="121566" y="243840"/>
                  </a:lnTo>
                  <a:lnTo>
                    <a:pt x="124917" y="242570"/>
                  </a:lnTo>
                  <a:lnTo>
                    <a:pt x="131116" y="240030"/>
                  </a:lnTo>
                  <a:lnTo>
                    <a:pt x="134090" y="240030"/>
                  </a:lnTo>
                  <a:lnTo>
                    <a:pt x="136100" y="236220"/>
                  </a:lnTo>
                  <a:lnTo>
                    <a:pt x="136676" y="236220"/>
                  </a:lnTo>
                  <a:lnTo>
                    <a:pt x="139262" y="234950"/>
                  </a:lnTo>
                  <a:lnTo>
                    <a:pt x="141168" y="233680"/>
                  </a:lnTo>
                  <a:lnTo>
                    <a:pt x="138927" y="233680"/>
                  </a:lnTo>
                  <a:lnTo>
                    <a:pt x="135043" y="231140"/>
                  </a:lnTo>
                  <a:close/>
                </a:path>
                <a:path w="682625" h="254000">
                  <a:moveTo>
                    <a:pt x="106907" y="243840"/>
                  </a:moveTo>
                  <a:lnTo>
                    <a:pt x="103923" y="245110"/>
                  </a:lnTo>
                  <a:lnTo>
                    <a:pt x="110425" y="245110"/>
                  </a:lnTo>
                  <a:lnTo>
                    <a:pt x="106907" y="243840"/>
                  </a:lnTo>
                  <a:close/>
                </a:path>
                <a:path w="682625" h="254000">
                  <a:moveTo>
                    <a:pt x="146250" y="227818"/>
                  </a:moveTo>
                  <a:lnTo>
                    <a:pt x="145042" y="228600"/>
                  </a:lnTo>
                  <a:lnTo>
                    <a:pt x="140058" y="232410"/>
                  </a:lnTo>
                  <a:lnTo>
                    <a:pt x="138927" y="233680"/>
                  </a:lnTo>
                  <a:lnTo>
                    <a:pt x="141168" y="233680"/>
                  </a:lnTo>
                  <a:lnTo>
                    <a:pt x="144728" y="229870"/>
                  </a:lnTo>
                  <a:lnTo>
                    <a:pt x="146250" y="227818"/>
                  </a:lnTo>
                  <a:close/>
                </a:path>
                <a:path w="682625" h="254000">
                  <a:moveTo>
                    <a:pt x="198276" y="191770"/>
                  </a:moveTo>
                  <a:lnTo>
                    <a:pt x="197564" y="193040"/>
                  </a:lnTo>
                  <a:lnTo>
                    <a:pt x="196737" y="195580"/>
                  </a:lnTo>
                  <a:lnTo>
                    <a:pt x="195826" y="196850"/>
                  </a:lnTo>
                  <a:lnTo>
                    <a:pt x="190392" y="199390"/>
                  </a:lnTo>
                  <a:lnTo>
                    <a:pt x="187366" y="203200"/>
                  </a:lnTo>
                  <a:lnTo>
                    <a:pt x="179816" y="205740"/>
                  </a:lnTo>
                  <a:lnTo>
                    <a:pt x="176654" y="208280"/>
                  </a:lnTo>
                  <a:lnTo>
                    <a:pt x="173429" y="213360"/>
                  </a:lnTo>
                  <a:lnTo>
                    <a:pt x="171691" y="213360"/>
                  </a:lnTo>
                  <a:lnTo>
                    <a:pt x="168822" y="214630"/>
                  </a:lnTo>
                  <a:lnTo>
                    <a:pt x="167890" y="214630"/>
                  </a:lnTo>
                  <a:lnTo>
                    <a:pt x="166089" y="217170"/>
                  </a:lnTo>
                  <a:lnTo>
                    <a:pt x="164822" y="218440"/>
                  </a:lnTo>
                  <a:lnTo>
                    <a:pt x="161743" y="219710"/>
                  </a:lnTo>
                  <a:lnTo>
                    <a:pt x="160717" y="219710"/>
                  </a:lnTo>
                  <a:lnTo>
                    <a:pt x="158351" y="223520"/>
                  </a:lnTo>
                  <a:lnTo>
                    <a:pt x="148969" y="226060"/>
                  </a:lnTo>
                  <a:lnTo>
                    <a:pt x="146798" y="227464"/>
                  </a:lnTo>
                  <a:lnTo>
                    <a:pt x="150100" y="229870"/>
                  </a:lnTo>
                  <a:lnTo>
                    <a:pt x="150320" y="229870"/>
                  </a:lnTo>
                  <a:lnTo>
                    <a:pt x="153890" y="227330"/>
                  </a:lnTo>
                  <a:lnTo>
                    <a:pt x="158738" y="226060"/>
                  </a:lnTo>
                  <a:lnTo>
                    <a:pt x="162654" y="222250"/>
                  </a:lnTo>
                  <a:lnTo>
                    <a:pt x="164225" y="220980"/>
                  </a:lnTo>
                  <a:lnTo>
                    <a:pt x="167523" y="220980"/>
                  </a:lnTo>
                  <a:lnTo>
                    <a:pt x="168403" y="219710"/>
                  </a:lnTo>
                  <a:lnTo>
                    <a:pt x="169806" y="215900"/>
                  </a:lnTo>
                  <a:lnTo>
                    <a:pt x="172225" y="215900"/>
                  </a:lnTo>
                  <a:lnTo>
                    <a:pt x="175586" y="214630"/>
                  </a:lnTo>
                  <a:lnTo>
                    <a:pt x="179690" y="209550"/>
                  </a:lnTo>
                  <a:lnTo>
                    <a:pt x="182570" y="208280"/>
                  </a:lnTo>
                  <a:lnTo>
                    <a:pt x="187397" y="205740"/>
                  </a:lnTo>
                  <a:lnTo>
                    <a:pt x="188549" y="203200"/>
                  </a:lnTo>
                  <a:lnTo>
                    <a:pt x="191962" y="200660"/>
                  </a:lnTo>
                  <a:lnTo>
                    <a:pt x="195009" y="200660"/>
                  </a:lnTo>
                  <a:lnTo>
                    <a:pt x="197292" y="198120"/>
                  </a:lnTo>
                  <a:lnTo>
                    <a:pt x="198266" y="198120"/>
                  </a:lnTo>
                  <a:lnTo>
                    <a:pt x="197983" y="194310"/>
                  </a:lnTo>
                  <a:lnTo>
                    <a:pt x="201271" y="194310"/>
                  </a:lnTo>
                  <a:lnTo>
                    <a:pt x="198276" y="191770"/>
                  </a:lnTo>
                  <a:close/>
                </a:path>
                <a:path w="682625" h="254000">
                  <a:moveTo>
                    <a:pt x="146613" y="227330"/>
                  </a:moveTo>
                  <a:lnTo>
                    <a:pt x="146250" y="227818"/>
                  </a:lnTo>
                  <a:lnTo>
                    <a:pt x="146798" y="227464"/>
                  </a:lnTo>
                  <a:lnTo>
                    <a:pt x="146613" y="227330"/>
                  </a:lnTo>
                  <a:close/>
                </a:path>
                <a:path w="682625" h="254000">
                  <a:moveTo>
                    <a:pt x="294807" y="135890"/>
                  </a:moveTo>
                  <a:lnTo>
                    <a:pt x="288253" y="135890"/>
                  </a:lnTo>
                  <a:lnTo>
                    <a:pt x="284420" y="138430"/>
                  </a:lnTo>
                  <a:lnTo>
                    <a:pt x="275300" y="140970"/>
                  </a:lnTo>
                  <a:lnTo>
                    <a:pt x="271269" y="144780"/>
                  </a:lnTo>
                  <a:lnTo>
                    <a:pt x="264599" y="148590"/>
                  </a:lnTo>
                  <a:lnTo>
                    <a:pt x="262128" y="149860"/>
                  </a:lnTo>
                  <a:lnTo>
                    <a:pt x="256735" y="153670"/>
                  </a:lnTo>
                  <a:lnTo>
                    <a:pt x="253206" y="154940"/>
                  </a:lnTo>
                  <a:lnTo>
                    <a:pt x="248620" y="157480"/>
                  </a:lnTo>
                  <a:lnTo>
                    <a:pt x="247625" y="158750"/>
                  </a:lnTo>
                  <a:lnTo>
                    <a:pt x="243448" y="163830"/>
                  </a:lnTo>
                  <a:lnTo>
                    <a:pt x="239521" y="165100"/>
                  </a:lnTo>
                  <a:lnTo>
                    <a:pt x="234045" y="167640"/>
                  </a:lnTo>
                  <a:lnTo>
                    <a:pt x="232841" y="167640"/>
                  </a:lnTo>
                  <a:lnTo>
                    <a:pt x="232265" y="170180"/>
                  </a:lnTo>
                  <a:lnTo>
                    <a:pt x="231678" y="171450"/>
                  </a:lnTo>
                  <a:lnTo>
                    <a:pt x="228621" y="171450"/>
                  </a:lnTo>
                  <a:lnTo>
                    <a:pt x="227144" y="173990"/>
                  </a:lnTo>
                  <a:lnTo>
                    <a:pt x="223260" y="176530"/>
                  </a:lnTo>
                  <a:lnTo>
                    <a:pt x="220998" y="177800"/>
                  </a:lnTo>
                  <a:lnTo>
                    <a:pt x="216223" y="179070"/>
                  </a:lnTo>
                  <a:lnTo>
                    <a:pt x="214234" y="180340"/>
                  </a:lnTo>
                  <a:lnTo>
                    <a:pt x="213124" y="184150"/>
                  </a:lnTo>
                  <a:lnTo>
                    <a:pt x="212695" y="185420"/>
                  </a:lnTo>
                  <a:lnTo>
                    <a:pt x="209763" y="185420"/>
                  </a:lnTo>
                  <a:lnTo>
                    <a:pt x="208339" y="186690"/>
                  </a:lnTo>
                  <a:lnTo>
                    <a:pt x="204496" y="187960"/>
                  </a:lnTo>
                  <a:lnTo>
                    <a:pt x="203637" y="190500"/>
                  </a:lnTo>
                  <a:lnTo>
                    <a:pt x="201753" y="193040"/>
                  </a:lnTo>
                  <a:lnTo>
                    <a:pt x="201271" y="194310"/>
                  </a:lnTo>
                  <a:lnTo>
                    <a:pt x="202224" y="194310"/>
                  </a:lnTo>
                  <a:lnTo>
                    <a:pt x="203595" y="191770"/>
                  </a:lnTo>
                  <a:lnTo>
                    <a:pt x="206119" y="191770"/>
                  </a:lnTo>
                  <a:lnTo>
                    <a:pt x="209093" y="190500"/>
                  </a:lnTo>
                  <a:lnTo>
                    <a:pt x="210119" y="190500"/>
                  </a:lnTo>
                  <a:lnTo>
                    <a:pt x="211480" y="187960"/>
                  </a:lnTo>
                  <a:lnTo>
                    <a:pt x="213595" y="187960"/>
                  </a:lnTo>
                  <a:lnTo>
                    <a:pt x="216496" y="186690"/>
                  </a:lnTo>
                  <a:lnTo>
                    <a:pt x="217260" y="186690"/>
                  </a:lnTo>
                  <a:lnTo>
                    <a:pt x="217553" y="181610"/>
                  </a:lnTo>
                  <a:lnTo>
                    <a:pt x="220234" y="180340"/>
                  </a:lnTo>
                  <a:lnTo>
                    <a:pt x="223218" y="179070"/>
                  </a:lnTo>
                  <a:lnTo>
                    <a:pt x="223898" y="179070"/>
                  </a:lnTo>
                  <a:lnTo>
                    <a:pt x="225856" y="175260"/>
                  </a:lnTo>
                  <a:lnTo>
                    <a:pt x="228600" y="173990"/>
                  </a:lnTo>
                  <a:lnTo>
                    <a:pt x="234003" y="170180"/>
                  </a:lnTo>
                  <a:lnTo>
                    <a:pt x="237364" y="170180"/>
                  </a:lnTo>
                  <a:lnTo>
                    <a:pt x="240139" y="166370"/>
                  </a:lnTo>
                  <a:lnTo>
                    <a:pt x="244107" y="166370"/>
                  </a:lnTo>
                  <a:lnTo>
                    <a:pt x="244610" y="163830"/>
                  </a:lnTo>
                  <a:lnTo>
                    <a:pt x="248704" y="160020"/>
                  </a:lnTo>
                  <a:lnTo>
                    <a:pt x="250892" y="158750"/>
                  </a:lnTo>
                  <a:lnTo>
                    <a:pt x="257730" y="156210"/>
                  </a:lnTo>
                  <a:lnTo>
                    <a:pt x="260578" y="152400"/>
                  </a:lnTo>
                  <a:lnTo>
                    <a:pt x="266819" y="148590"/>
                  </a:lnTo>
                  <a:lnTo>
                    <a:pt x="270431" y="146050"/>
                  </a:lnTo>
                  <a:lnTo>
                    <a:pt x="274284" y="143510"/>
                  </a:lnTo>
                  <a:lnTo>
                    <a:pt x="276152" y="143510"/>
                  </a:lnTo>
                  <a:lnTo>
                    <a:pt x="279698" y="140970"/>
                  </a:lnTo>
                  <a:lnTo>
                    <a:pt x="286179" y="139700"/>
                  </a:lnTo>
                  <a:lnTo>
                    <a:pt x="294807" y="135890"/>
                  </a:lnTo>
                  <a:close/>
                </a:path>
                <a:path w="682625" h="254000">
                  <a:moveTo>
                    <a:pt x="8254" y="181481"/>
                  </a:moveTo>
                  <a:lnTo>
                    <a:pt x="8167" y="182880"/>
                  </a:lnTo>
                  <a:lnTo>
                    <a:pt x="9114" y="183116"/>
                  </a:lnTo>
                  <a:lnTo>
                    <a:pt x="9088" y="182880"/>
                  </a:lnTo>
                  <a:lnTo>
                    <a:pt x="8254" y="181481"/>
                  </a:lnTo>
                  <a:close/>
                </a:path>
                <a:path w="682625" h="254000">
                  <a:moveTo>
                    <a:pt x="303" y="167640"/>
                  </a:moveTo>
                  <a:lnTo>
                    <a:pt x="0" y="168910"/>
                  </a:lnTo>
                  <a:lnTo>
                    <a:pt x="1947" y="170180"/>
                  </a:lnTo>
                  <a:lnTo>
                    <a:pt x="5204" y="175260"/>
                  </a:lnTo>
                  <a:lnTo>
                    <a:pt x="6816" y="179070"/>
                  </a:lnTo>
                  <a:lnTo>
                    <a:pt x="8254" y="181481"/>
                  </a:lnTo>
                  <a:lnTo>
                    <a:pt x="8565" y="176530"/>
                  </a:lnTo>
                  <a:lnTo>
                    <a:pt x="3874" y="171450"/>
                  </a:lnTo>
                  <a:lnTo>
                    <a:pt x="2157" y="168910"/>
                  </a:lnTo>
                  <a:lnTo>
                    <a:pt x="303" y="167640"/>
                  </a:lnTo>
                  <a:close/>
                </a:path>
                <a:path w="682625" h="254000">
                  <a:moveTo>
                    <a:pt x="536768" y="175260"/>
                  </a:moveTo>
                  <a:lnTo>
                    <a:pt x="490299" y="175260"/>
                  </a:lnTo>
                  <a:lnTo>
                    <a:pt x="494456" y="177800"/>
                  </a:lnTo>
                  <a:lnTo>
                    <a:pt x="497880" y="177800"/>
                  </a:lnTo>
                  <a:lnTo>
                    <a:pt x="501314" y="179070"/>
                  </a:lnTo>
                  <a:lnTo>
                    <a:pt x="501974" y="179070"/>
                  </a:lnTo>
                  <a:lnTo>
                    <a:pt x="503544" y="176530"/>
                  </a:lnTo>
                  <a:lnTo>
                    <a:pt x="534737" y="176530"/>
                  </a:lnTo>
                  <a:lnTo>
                    <a:pt x="536768" y="175260"/>
                  </a:lnTo>
                  <a:close/>
                </a:path>
                <a:path w="682625" h="254000">
                  <a:moveTo>
                    <a:pt x="527931" y="176530"/>
                  </a:moveTo>
                  <a:lnTo>
                    <a:pt x="511167" y="176530"/>
                  </a:lnTo>
                  <a:lnTo>
                    <a:pt x="515670" y="177800"/>
                  </a:lnTo>
                  <a:lnTo>
                    <a:pt x="522675" y="177800"/>
                  </a:lnTo>
                  <a:lnTo>
                    <a:pt x="525303" y="179070"/>
                  </a:lnTo>
                  <a:lnTo>
                    <a:pt x="527931" y="176530"/>
                  </a:lnTo>
                  <a:close/>
                </a:path>
                <a:path w="682625" h="254000">
                  <a:moveTo>
                    <a:pt x="511167" y="176530"/>
                  </a:moveTo>
                  <a:lnTo>
                    <a:pt x="505167" y="176530"/>
                  </a:lnTo>
                  <a:lnTo>
                    <a:pt x="509021" y="177800"/>
                  </a:lnTo>
                  <a:lnTo>
                    <a:pt x="511167" y="176530"/>
                  </a:lnTo>
                  <a:close/>
                </a:path>
                <a:path w="682625" h="254000">
                  <a:moveTo>
                    <a:pt x="534737" y="176530"/>
                  </a:moveTo>
                  <a:lnTo>
                    <a:pt x="528277" y="176530"/>
                  </a:lnTo>
                  <a:lnTo>
                    <a:pt x="532706" y="177800"/>
                  </a:lnTo>
                  <a:lnTo>
                    <a:pt x="534737" y="176530"/>
                  </a:lnTo>
                  <a:close/>
                </a:path>
                <a:path w="682625" h="254000">
                  <a:moveTo>
                    <a:pt x="533449" y="172720"/>
                  </a:moveTo>
                  <a:lnTo>
                    <a:pt x="532454" y="172720"/>
                  </a:lnTo>
                  <a:lnTo>
                    <a:pt x="530455" y="175260"/>
                  </a:lnTo>
                  <a:lnTo>
                    <a:pt x="536768" y="175260"/>
                  </a:lnTo>
                  <a:lnTo>
                    <a:pt x="541993" y="176530"/>
                  </a:lnTo>
                  <a:lnTo>
                    <a:pt x="542569" y="176530"/>
                  </a:lnTo>
                  <a:lnTo>
                    <a:pt x="544025" y="173990"/>
                  </a:lnTo>
                  <a:lnTo>
                    <a:pt x="537041" y="173990"/>
                  </a:lnTo>
                  <a:lnTo>
                    <a:pt x="533449" y="172720"/>
                  </a:lnTo>
                  <a:close/>
                </a:path>
                <a:path w="682625" h="254000">
                  <a:moveTo>
                    <a:pt x="459692" y="163830"/>
                  </a:moveTo>
                  <a:lnTo>
                    <a:pt x="449755" y="163830"/>
                  </a:lnTo>
                  <a:lnTo>
                    <a:pt x="450300" y="165100"/>
                  </a:lnTo>
                  <a:lnTo>
                    <a:pt x="452939" y="165100"/>
                  </a:lnTo>
                  <a:lnTo>
                    <a:pt x="454876" y="166370"/>
                  </a:lnTo>
                  <a:lnTo>
                    <a:pt x="459713" y="166370"/>
                  </a:lnTo>
                  <a:lnTo>
                    <a:pt x="462205" y="167640"/>
                  </a:lnTo>
                  <a:lnTo>
                    <a:pt x="466195" y="170180"/>
                  </a:lnTo>
                  <a:lnTo>
                    <a:pt x="471367" y="170180"/>
                  </a:lnTo>
                  <a:lnTo>
                    <a:pt x="476247" y="172720"/>
                  </a:lnTo>
                  <a:lnTo>
                    <a:pt x="480885" y="173990"/>
                  </a:lnTo>
                  <a:lnTo>
                    <a:pt x="485733" y="175260"/>
                  </a:lnTo>
                  <a:lnTo>
                    <a:pt x="494833" y="175260"/>
                  </a:lnTo>
                  <a:lnTo>
                    <a:pt x="493461" y="173990"/>
                  </a:lnTo>
                  <a:lnTo>
                    <a:pt x="490812" y="172720"/>
                  </a:lnTo>
                  <a:lnTo>
                    <a:pt x="486278" y="172720"/>
                  </a:lnTo>
                  <a:lnTo>
                    <a:pt x="481032" y="171450"/>
                  </a:lnTo>
                  <a:lnTo>
                    <a:pt x="476268" y="170180"/>
                  </a:lnTo>
                  <a:lnTo>
                    <a:pt x="468373" y="167640"/>
                  </a:lnTo>
                  <a:lnTo>
                    <a:pt x="465179" y="166370"/>
                  </a:lnTo>
                  <a:lnTo>
                    <a:pt x="459692" y="163830"/>
                  </a:lnTo>
                  <a:close/>
                </a:path>
                <a:path w="682625" h="254000">
                  <a:moveTo>
                    <a:pt x="501722" y="173990"/>
                  </a:moveTo>
                  <a:lnTo>
                    <a:pt x="494833" y="175260"/>
                  </a:lnTo>
                  <a:lnTo>
                    <a:pt x="507104" y="175260"/>
                  </a:lnTo>
                  <a:lnTo>
                    <a:pt x="501722" y="173990"/>
                  </a:lnTo>
                  <a:close/>
                </a:path>
                <a:path w="682625" h="254000">
                  <a:moveTo>
                    <a:pt x="518905" y="173990"/>
                  </a:moveTo>
                  <a:lnTo>
                    <a:pt x="515649" y="173990"/>
                  </a:lnTo>
                  <a:lnTo>
                    <a:pt x="507104" y="175260"/>
                  </a:lnTo>
                  <a:lnTo>
                    <a:pt x="522706" y="175260"/>
                  </a:lnTo>
                  <a:lnTo>
                    <a:pt x="518905" y="173990"/>
                  </a:lnTo>
                  <a:close/>
                </a:path>
                <a:path w="682625" h="254000">
                  <a:moveTo>
                    <a:pt x="539428" y="171450"/>
                  </a:moveTo>
                  <a:lnTo>
                    <a:pt x="537041" y="173990"/>
                  </a:lnTo>
                  <a:lnTo>
                    <a:pt x="548391" y="173990"/>
                  </a:lnTo>
                  <a:lnTo>
                    <a:pt x="549428" y="172720"/>
                  </a:lnTo>
                  <a:lnTo>
                    <a:pt x="542308" y="172720"/>
                  </a:lnTo>
                  <a:lnTo>
                    <a:pt x="539428" y="171450"/>
                  </a:lnTo>
                  <a:close/>
                </a:path>
                <a:path w="682625" h="254000">
                  <a:moveTo>
                    <a:pt x="489314" y="171450"/>
                  </a:moveTo>
                  <a:lnTo>
                    <a:pt x="486927" y="172720"/>
                  </a:lnTo>
                  <a:lnTo>
                    <a:pt x="490812" y="172720"/>
                  </a:lnTo>
                  <a:lnTo>
                    <a:pt x="489314" y="171450"/>
                  </a:lnTo>
                  <a:close/>
                </a:path>
                <a:path w="682625" h="254000">
                  <a:moveTo>
                    <a:pt x="557134" y="168910"/>
                  </a:moveTo>
                  <a:lnTo>
                    <a:pt x="551857" y="168910"/>
                  </a:lnTo>
                  <a:lnTo>
                    <a:pt x="547093" y="170180"/>
                  </a:lnTo>
                  <a:lnTo>
                    <a:pt x="545020" y="171450"/>
                  </a:lnTo>
                  <a:lnTo>
                    <a:pt x="542768" y="172720"/>
                  </a:lnTo>
                  <a:lnTo>
                    <a:pt x="549428" y="172720"/>
                  </a:lnTo>
                  <a:lnTo>
                    <a:pt x="551292" y="171450"/>
                  </a:lnTo>
                  <a:lnTo>
                    <a:pt x="552496" y="170180"/>
                  </a:lnTo>
                  <a:lnTo>
                    <a:pt x="555459" y="170180"/>
                  </a:lnTo>
                  <a:lnTo>
                    <a:pt x="557134" y="168910"/>
                  </a:lnTo>
                  <a:close/>
                </a:path>
                <a:path w="682625" h="254000">
                  <a:moveTo>
                    <a:pt x="600924" y="149860"/>
                  </a:moveTo>
                  <a:lnTo>
                    <a:pt x="593981" y="149860"/>
                  </a:lnTo>
                  <a:lnTo>
                    <a:pt x="588023" y="154940"/>
                  </a:lnTo>
                  <a:lnTo>
                    <a:pt x="582694" y="157480"/>
                  </a:lnTo>
                  <a:lnTo>
                    <a:pt x="576589" y="161290"/>
                  </a:lnTo>
                  <a:lnTo>
                    <a:pt x="575364" y="162560"/>
                  </a:lnTo>
                  <a:lnTo>
                    <a:pt x="572265" y="162560"/>
                  </a:lnTo>
                  <a:lnTo>
                    <a:pt x="571113" y="163830"/>
                  </a:lnTo>
                  <a:lnTo>
                    <a:pt x="566077" y="163830"/>
                  </a:lnTo>
                  <a:lnTo>
                    <a:pt x="562653" y="165100"/>
                  </a:lnTo>
                  <a:lnTo>
                    <a:pt x="557522" y="165100"/>
                  </a:lnTo>
                  <a:lnTo>
                    <a:pt x="554977" y="168910"/>
                  </a:lnTo>
                  <a:lnTo>
                    <a:pt x="558014" y="168910"/>
                  </a:lnTo>
                  <a:lnTo>
                    <a:pt x="560872" y="170180"/>
                  </a:lnTo>
                  <a:lnTo>
                    <a:pt x="562349" y="168910"/>
                  </a:lnTo>
                  <a:lnTo>
                    <a:pt x="563773" y="167640"/>
                  </a:lnTo>
                  <a:lnTo>
                    <a:pt x="571479" y="167640"/>
                  </a:lnTo>
                  <a:lnTo>
                    <a:pt x="576924" y="162560"/>
                  </a:lnTo>
                  <a:lnTo>
                    <a:pt x="583950" y="161290"/>
                  </a:lnTo>
                  <a:lnTo>
                    <a:pt x="584170" y="161290"/>
                  </a:lnTo>
                  <a:lnTo>
                    <a:pt x="585029" y="160020"/>
                  </a:lnTo>
                  <a:lnTo>
                    <a:pt x="585657" y="158750"/>
                  </a:lnTo>
                  <a:lnTo>
                    <a:pt x="587793" y="158750"/>
                  </a:lnTo>
                  <a:lnTo>
                    <a:pt x="588442" y="157480"/>
                  </a:lnTo>
                  <a:lnTo>
                    <a:pt x="591720" y="154940"/>
                  </a:lnTo>
                  <a:lnTo>
                    <a:pt x="594264" y="152400"/>
                  </a:lnTo>
                  <a:lnTo>
                    <a:pt x="599133" y="152400"/>
                  </a:lnTo>
                  <a:lnTo>
                    <a:pt x="599918" y="151130"/>
                  </a:lnTo>
                  <a:lnTo>
                    <a:pt x="600924" y="149860"/>
                  </a:lnTo>
                  <a:close/>
                </a:path>
                <a:path w="682625" h="254000">
                  <a:moveTo>
                    <a:pt x="244107" y="166370"/>
                  </a:moveTo>
                  <a:lnTo>
                    <a:pt x="240526" y="166370"/>
                  </a:lnTo>
                  <a:lnTo>
                    <a:pt x="243856" y="167640"/>
                  </a:lnTo>
                  <a:lnTo>
                    <a:pt x="244107" y="166370"/>
                  </a:lnTo>
                  <a:close/>
                </a:path>
                <a:path w="682625" h="254000">
                  <a:moveTo>
                    <a:pt x="412154" y="144780"/>
                  </a:moveTo>
                  <a:lnTo>
                    <a:pt x="406752" y="144780"/>
                  </a:lnTo>
                  <a:lnTo>
                    <a:pt x="408354" y="146050"/>
                  </a:lnTo>
                  <a:lnTo>
                    <a:pt x="410615" y="147320"/>
                  </a:lnTo>
                  <a:lnTo>
                    <a:pt x="410814" y="147320"/>
                  </a:lnTo>
                  <a:lnTo>
                    <a:pt x="418123" y="148590"/>
                  </a:lnTo>
                  <a:lnTo>
                    <a:pt x="423201" y="153670"/>
                  </a:lnTo>
                  <a:lnTo>
                    <a:pt x="433536" y="158750"/>
                  </a:lnTo>
                  <a:lnTo>
                    <a:pt x="437997" y="160020"/>
                  </a:lnTo>
                  <a:lnTo>
                    <a:pt x="443996" y="163830"/>
                  </a:lnTo>
                  <a:lnTo>
                    <a:pt x="453965" y="163830"/>
                  </a:lnTo>
                  <a:lnTo>
                    <a:pt x="450028" y="161290"/>
                  </a:lnTo>
                  <a:lnTo>
                    <a:pt x="445494" y="161290"/>
                  </a:lnTo>
                  <a:lnTo>
                    <a:pt x="439326" y="157480"/>
                  </a:lnTo>
                  <a:lnTo>
                    <a:pt x="436436" y="157480"/>
                  </a:lnTo>
                  <a:lnTo>
                    <a:pt x="430594" y="154940"/>
                  </a:lnTo>
                  <a:lnTo>
                    <a:pt x="426887" y="153670"/>
                  </a:lnTo>
                  <a:lnTo>
                    <a:pt x="416636" y="146050"/>
                  </a:lnTo>
                  <a:lnTo>
                    <a:pt x="412154" y="144780"/>
                  </a:lnTo>
                  <a:close/>
                </a:path>
                <a:path w="682625" h="254000">
                  <a:moveTo>
                    <a:pt x="454331" y="162560"/>
                  </a:moveTo>
                  <a:lnTo>
                    <a:pt x="453965" y="163830"/>
                  </a:lnTo>
                  <a:lnTo>
                    <a:pt x="457200" y="163830"/>
                  </a:lnTo>
                  <a:lnTo>
                    <a:pt x="454331" y="162560"/>
                  </a:lnTo>
                  <a:close/>
                </a:path>
                <a:path w="682625" h="254000">
                  <a:moveTo>
                    <a:pt x="674534" y="0"/>
                  </a:moveTo>
                  <a:lnTo>
                    <a:pt x="673989" y="1270"/>
                  </a:lnTo>
                  <a:lnTo>
                    <a:pt x="674230" y="2540"/>
                  </a:lnTo>
                  <a:lnTo>
                    <a:pt x="674408" y="2540"/>
                  </a:lnTo>
                  <a:lnTo>
                    <a:pt x="675110" y="3810"/>
                  </a:lnTo>
                  <a:lnTo>
                    <a:pt x="675215" y="5080"/>
                  </a:lnTo>
                  <a:lnTo>
                    <a:pt x="675633" y="6350"/>
                  </a:lnTo>
                  <a:lnTo>
                    <a:pt x="678984" y="26670"/>
                  </a:lnTo>
                  <a:lnTo>
                    <a:pt x="678785" y="29210"/>
                  </a:lnTo>
                  <a:lnTo>
                    <a:pt x="680052" y="34290"/>
                  </a:lnTo>
                  <a:lnTo>
                    <a:pt x="679717" y="35560"/>
                  </a:lnTo>
                  <a:lnTo>
                    <a:pt x="678534" y="38100"/>
                  </a:lnTo>
                  <a:lnTo>
                    <a:pt x="678691" y="39370"/>
                  </a:lnTo>
                  <a:lnTo>
                    <a:pt x="676869" y="44450"/>
                  </a:lnTo>
                  <a:lnTo>
                    <a:pt x="676146" y="46990"/>
                  </a:lnTo>
                  <a:lnTo>
                    <a:pt x="676167" y="52070"/>
                  </a:lnTo>
                  <a:lnTo>
                    <a:pt x="672827" y="55880"/>
                  </a:lnTo>
                  <a:lnTo>
                    <a:pt x="672366" y="58420"/>
                  </a:lnTo>
                  <a:lnTo>
                    <a:pt x="669916" y="60960"/>
                  </a:lnTo>
                  <a:lnTo>
                    <a:pt x="669696" y="62230"/>
                  </a:lnTo>
                  <a:lnTo>
                    <a:pt x="669026" y="64770"/>
                  </a:lnTo>
                  <a:lnTo>
                    <a:pt x="668084" y="67310"/>
                  </a:lnTo>
                  <a:lnTo>
                    <a:pt x="667382" y="73660"/>
                  </a:lnTo>
                  <a:lnTo>
                    <a:pt x="662995" y="77470"/>
                  </a:lnTo>
                  <a:lnTo>
                    <a:pt x="661634" y="82550"/>
                  </a:lnTo>
                  <a:lnTo>
                    <a:pt x="661079" y="82550"/>
                  </a:lnTo>
                  <a:lnTo>
                    <a:pt x="661791" y="86360"/>
                  </a:lnTo>
                  <a:lnTo>
                    <a:pt x="660859" y="87630"/>
                  </a:lnTo>
                  <a:lnTo>
                    <a:pt x="658702" y="88900"/>
                  </a:lnTo>
                  <a:lnTo>
                    <a:pt x="658304" y="90170"/>
                  </a:lnTo>
                  <a:lnTo>
                    <a:pt x="656974" y="92710"/>
                  </a:lnTo>
                  <a:lnTo>
                    <a:pt x="655309" y="96520"/>
                  </a:lnTo>
                  <a:lnTo>
                    <a:pt x="652765" y="100330"/>
                  </a:lnTo>
                  <a:lnTo>
                    <a:pt x="652325" y="101600"/>
                  </a:lnTo>
                  <a:lnTo>
                    <a:pt x="649257" y="102870"/>
                  </a:lnTo>
                  <a:lnTo>
                    <a:pt x="648545" y="105410"/>
                  </a:lnTo>
                  <a:lnTo>
                    <a:pt x="648440" y="111760"/>
                  </a:lnTo>
                  <a:lnTo>
                    <a:pt x="646294" y="113030"/>
                  </a:lnTo>
                  <a:lnTo>
                    <a:pt x="640242" y="114300"/>
                  </a:lnTo>
                  <a:lnTo>
                    <a:pt x="638179" y="116840"/>
                  </a:lnTo>
                  <a:lnTo>
                    <a:pt x="638074" y="119380"/>
                  </a:lnTo>
                  <a:lnTo>
                    <a:pt x="637823" y="120650"/>
                  </a:lnTo>
                  <a:lnTo>
                    <a:pt x="634116" y="121920"/>
                  </a:lnTo>
                  <a:lnTo>
                    <a:pt x="632797" y="124460"/>
                  </a:lnTo>
                  <a:lnTo>
                    <a:pt x="629185" y="127000"/>
                  </a:lnTo>
                  <a:lnTo>
                    <a:pt x="625520" y="127000"/>
                  </a:lnTo>
                  <a:lnTo>
                    <a:pt x="623237" y="128270"/>
                  </a:lnTo>
                  <a:lnTo>
                    <a:pt x="620284" y="132080"/>
                  </a:lnTo>
                  <a:lnTo>
                    <a:pt x="617918" y="132080"/>
                  </a:lnTo>
                  <a:lnTo>
                    <a:pt x="614054" y="138430"/>
                  </a:lnTo>
                  <a:lnTo>
                    <a:pt x="609772" y="139700"/>
                  </a:lnTo>
                  <a:lnTo>
                    <a:pt x="606274" y="142240"/>
                  </a:lnTo>
                  <a:lnTo>
                    <a:pt x="605793" y="142240"/>
                  </a:lnTo>
                  <a:lnTo>
                    <a:pt x="603803" y="147320"/>
                  </a:lnTo>
                  <a:lnTo>
                    <a:pt x="599468" y="147320"/>
                  </a:lnTo>
                  <a:lnTo>
                    <a:pt x="595018" y="149860"/>
                  </a:lnTo>
                  <a:lnTo>
                    <a:pt x="603897" y="149860"/>
                  </a:lnTo>
                  <a:lnTo>
                    <a:pt x="605437" y="147320"/>
                  </a:lnTo>
                  <a:lnTo>
                    <a:pt x="606494" y="146050"/>
                  </a:lnTo>
                  <a:lnTo>
                    <a:pt x="610347" y="146050"/>
                  </a:lnTo>
                  <a:lnTo>
                    <a:pt x="608505" y="143510"/>
                  </a:lnTo>
                  <a:lnTo>
                    <a:pt x="609227" y="142240"/>
                  </a:lnTo>
                  <a:lnTo>
                    <a:pt x="611751" y="140970"/>
                  </a:lnTo>
                  <a:lnTo>
                    <a:pt x="613436" y="140970"/>
                  </a:lnTo>
                  <a:lnTo>
                    <a:pt x="616756" y="139700"/>
                  </a:lnTo>
                  <a:lnTo>
                    <a:pt x="618159" y="138430"/>
                  </a:lnTo>
                  <a:lnTo>
                    <a:pt x="620358" y="135890"/>
                  </a:lnTo>
                  <a:lnTo>
                    <a:pt x="621331" y="134620"/>
                  </a:lnTo>
                  <a:lnTo>
                    <a:pt x="623666" y="134620"/>
                  </a:lnTo>
                  <a:lnTo>
                    <a:pt x="624724" y="130810"/>
                  </a:lnTo>
                  <a:lnTo>
                    <a:pt x="626033" y="129540"/>
                  </a:lnTo>
                  <a:lnTo>
                    <a:pt x="631478" y="128270"/>
                  </a:lnTo>
                  <a:lnTo>
                    <a:pt x="634001" y="127000"/>
                  </a:lnTo>
                  <a:lnTo>
                    <a:pt x="637540" y="125730"/>
                  </a:lnTo>
                  <a:lnTo>
                    <a:pt x="636137" y="124460"/>
                  </a:lnTo>
                  <a:lnTo>
                    <a:pt x="636095" y="123190"/>
                  </a:lnTo>
                  <a:lnTo>
                    <a:pt x="639774" y="123190"/>
                  </a:lnTo>
                  <a:lnTo>
                    <a:pt x="640493" y="120650"/>
                  </a:lnTo>
                  <a:lnTo>
                    <a:pt x="642901" y="118110"/>
                  </a:lnTo>
                  <a:lnTo>
                    <a:pt x="647969" y="113030"/>
                  </a:lnTo>
                  <a:lnTo>
                    <a:pt x="649666" y="110490"/>
                  </a:lnTo>
                  <a:lnTo>
                    <a:pt x="652796" y="105410"/>
                  </a:lnTo>
                  <a:lnTo>
                    <a:pt x="655152" y="102870"/>
                  </a:lnTo>
                  <a:lnTo>
                    <a:pt x="657948" y="97790"/>
                  </a:lnTo>
                  <a:lnTo>
                    <a:pt x="657969" y="95250"/>
                  </a:lnTo>
                  <a:lnTo>
                    <a:pt x="659456" y="91440"/>
                  </a:lnTo>
                  <a:lnTo>
                    <a:pt x="662597" y="88900"/>
                  </a:lnTo>
                  <a:lnTo>
                    <a:pt x="663644" y="87630"/>
                  </a:lnTo>
                  <a:lnTo>
                    <a:pt x="662807" y="83820"/>
                  </a:lnTo>
                  <a:lnTo>
                    <a:pt x="663225" y="82550"/>
                  </a:lnTo>
                  <a:lnTo>
                    <a:pt x="670995" y="67310"/>
                  </a:lnTo>
                  <a:lnTo>
                    <a:pt x="671979" y="66040"/>
                  </a:lnTo>
                  <a:lnTo>
                    <a:pt x="672534" y="62230"/>
                  </a:lnTo>
                  <a:lnTo>
                    <a:pt x="677183" y="58420"/>
                  </a:lnTo>
                  <a:lnTo>
                    <a:pt x="679267" y="54610"/>
                  </a:lnTo>
                  <a:lnTo>
                    <a:pt x="678691" y="46990"/>
                  </a:lnTo>
                  <a:lnTo>
                    <a:pt x="679801" y="45720"/>
                  </a:lnTo>
                  <a:lnTo>
                    <a:pt x="681822" y="43180"/>
                  </a:lnTo>
                  <a:lnTo>
                    <a:pt x="682146" y="41910"/>
                  </a:lnTo>
                  <a:lnTo>
                    <a:pt x="680084" y="38100"/>
                  </a:lnTo>
                  <a:lnTo>
                    <a:pt x="681665" y="35560"/>
                  </a:lnTo>
                  <a:lnTo>
                    <a:pt x="681466" y="31750"/>
                  </a:lnTo>
                  <a:lnTo>
                    <a:pt x="681686" y="31750"/>
                  </a:lnTo>
                  <a:lnTo>
                    <a:pt x="680932" y="29210"/>
                  </a:lnTo>
                  <a:lnTo>
                    <a:pt x="680775" y="29210"/>
                  </a:lnTo>
                  <a:lnTo>
                    <a:pt x="682083" y="24130"/>
                  </a:lnTo>
                  <a:lnTo>
                    <a:pt x="681392" y="21590"/>
                  </a:lnTo>
                  <a:lnTo>
                    <a:pt x="680157" y="15240"/>
                  </a:lnTo>
                  <a:lnTo>
                    <a:pt x="680398" y="13970"/>
                  </a:lnTo>
                  <a:lnTo>
                    <a:pt x="680754" y="11430"/>
                  </a:lnTo>
                  <a:lnTo>
                    <a:pt x="680471" y="10160"/>
                  </a:lnTo>
                  <a:lnTo>
                    <a:pt x="678398" y="7620"/>
                  </a:lnTo>
                  <a:lnTo>
                    <a:pt x="677570" y="6350"/>
                  </a:lnTo>
                  <a:lnTo>
                    <a:pt x="677194" y="3810"/>
                  </a:lnTo>
                  <a:lnTo>
                    <a:pt x="676084" y="1270"/>
                  </a:lnTo>
                  <a:lnTo>
                    <a:pt x="674534" y="0"/>
                  </a:lnTo>
                  <a:close/>
                </a:path>
                <a:path w="682625" h="254000">
                  <a:moveTo>
                    <a:pt x="276152" y="143510"/>
                  </a:moveTo>
                  <a:lnTo>
                    <a:pt x="274284" y="143510"/>
                  </a:lnTo>
                  <a:lnTo>
                    <a:pt x="274379" y="144780"/>
                  </a:lnTo>
                  <a:lnTo>
                    <a:pt x="276152" y="143510"/>
                  </a:lnTo>
                  <a:close/>
                </a:path>
                <a:path w="682625" h="254000">
                  <a:moveTo>
                    <a:pt x="394574" y="138430"/>
                  </a:moveTo>
                  <a:lnTo>
                    <a:pt x="392804" y="138430"/>
                  </a:lnTo>
                  <a:lnTo>
                    <a:pt x="389464" y="139700"/>
                  </a:lnTo>
                  <a:lnTo>
                    <a:pt x="392679" y="139700"/>
                  </a:lnTo>
                  <a:lnTo>
                    <a:pt x="396616" y="140970"/>
                  </a:lnTo>
                  <a:lnTo>
                    <a:pt x="397736" y="140970"/>
                  </a:lnTo>
                  <a:lnTo>
                    <a:pt x="400605" y="143510"/>
                  </a:lnTo>
                  <a:lnTo>
                    <a:pt x="402280" y="144780"/>
                  </a:lnTo>
                  <a:lnTo>
                    <a:pt x="410647" y="144780"/>
                  </a:lnTo>
                  <a:lnTo>
                    <a:pt x="409223" y="143510"/>
                  </a:lnTo>
                  <a:lnTo>
                    <a:pt x="407736" y="143510"/>
                  </a:lnTo>
                  <a:lnTo>
                    <a:pt x="407034" y="142240"/>
                  </a:lnTo>
                  <a:lnTo>
                    <a:pt x="402301" y="142240"/>
                  </a:lnTo>
                  <a:lnTo>
                    <a:pt x="399548" y="139700"/>
                  </a:lnTo>
                  <a:lnTo>
                    <a:pt x="394574" y="138430"/>
                  </a:lnTo>
                  <a:close/>
                </a:path>
                <a:path w="682625" h="254000">
                  <a:moveTo>
                    <a:pt x="384763" y="137160"/>
                  </a:moveTo>
                  <a:lnTo>
                    <a:pt x="384072" y="137160"/>
                  </a:lnTo>
                  <a:lnTo>
                    <a:pt x="385328" y="138430"/>
                  </a:lnTo>
                  <a:lnTo>
                    <a:pt x="389548" y="140970"/>
                  </a:lnTo>
                  <a:lnTo>
                    <a:pt x="392679" y="139700"/>
                  </a:lnTo>
                  <a:lnTo>
                    <a:pt x="389464" y="139700"/>
                  </a:lnTo>
                  <a:lnTo>
                    <a:pt x="387506" y="138430"/>
                  </a:lnTo>
                  <a:lnTo>
                    <a:pt x="384763" y="137160"/>
                  </a:lnTo>
                  <a:close/>
                </a:path>
                <a:path w="682625" h="254000">
                  <a:moveTo>
                    <a:pt x="359978" y="128270"/>
                  </a:moveTo>
                  <a:lnTo>
                    <a:pt x="357517" y="129540"/>
                  </a:lnTo>
                  <a:lnTo>
                    <a:pt x="355675" y="129540"/>
                  </a:lnTo>
                  <a:lnTo>
                    <a:pt x="358481" y="132080"/>
                  </a:lnTo>
                  <a:lnTo>
                    <a:pt x="364376" y="132080"/>
                  </a:lnTo>
                  <a:lnTo>
                    <a:pt x="368292" y="133350"/>
                  </a:lnTo>
                  <a:lnTo>
                    <a:pt x="375527" y="135890"/>
                  </a:lnTo>
                  <a:lnTo>
                    <a:pt x="378522" y="138430"/>
                  </a:lnTo>
                  <a:lnTo>
                    <a:pt x="384072" y="137160"/>
                  </a:lnTo>
                  <a:lnTo>
                    <a:pt x="384763" y="137160"/>
                  </a:lnTo>
                  <a:lnTo>
                    <a:pt x="383213" y="135890"/>
                  </a:lnTo>
                  <a:lnTo>
                    <a:pt x="379799" y="135890"/>
                  </a:lnTo>
                  <a:lnTo>
                    <a:pt x="378606" y="134620"/>
                  </a:lnTo>
                  <a:lnTo>
                    <a:pt x="373308" y="133350"/>
                  </a:lnTo>
                  <a:lnTo>
                    <a:pt x="369988" y="130810"/>
                  </a:lnTo>
                  <a:lnTo>
                    <a:pt x="363643" y="130810"/>
                  </a:lnTo>
                  <a:lnTo>
                    <a:pt x="361434" y="129540"/>
                  </a:lnTo>
                  <a:lnTo>
                    <a:pt x="359978" y="128270"/>
                  </a:lnTo>
                  <a:close/>
                </a:path>
                <a:path w="682625" h="254000">
                  <a:moveTo>
                    <a:pt x="304210" y="130810"/>
                  </a:moveTo>
                  <a:lnTo>
                    <a:pt x="300943" y="130810"/>
                  </a:lnTo>
                  <a:lnTo>
                    <a:pt x="298451" y="134620"/>
                  </a:lnTo>
                  <a:lnTo>
                    <a:pt x="295708" y="135890"/>
                  </a:lnTo>
                  <a:lnTo>
                    <a:pt x="298158" y="135890"/>
                  </a:lnTo>
                  <a:lnTo>
                    <a:pt x="302022" y="132080"/>
                  </a:lnTo>
                  <a:lnTo>
                    <a:pt x="304210" y="130810"/>
                  </a:lnTo>
                  <a:close/>
                </a:path>
                <a:path w="682625" h="254000">
                  <a:moveTo>
                    <a:pt x="308325" y="129540"/>
                  </a:moveTo>
                  <a:lnTo>
                    <a:pt x="306671" y="129540"/>
                  </a:lnTo>
                  <a:lnTo>
                    <a:pt x="301969" y="130810"/>
                  </a:lnTo>
                  <a:lnTo>
                    <a:pt x="304210" y="130810"/>
                  </a:lnTo>
                  <a:lnTo>
                    <a:pt x="306419" y="132080"/>
                  </a:lnTo>
                  <a:lnTo>
                    <a:pt x="308325" y="129540"/>
                  </a:lnTo>
                  <a:close/>
                </a:path>
                <a:path w="682625" h="254000">
                  <a:moveTo>
                    <a:pt x="316178" y="129540"/>
                  </a:moveTo>
                  <a:lnTo>
                    <a:pt x="308325" y="129540"/>
                  </a:lnTo>
                  <a:lnTo>
                    <a:pt x="311100" y="130810"/>
                  </a:lnTo>
                  <a:lnTo>
                    <a:pt x="316178" y="129540"/>
                  </a:lnTo>
                  <a:close/>
                </a:path>
                <a:path w="682625" h="254000">
                  <a:moveTo>
                    <a:pt x="322723" y="129540"/>
                  </a:moveTo>
                  <a:lnTo>
                    <a:pt x="316178" y="129540"/>
                  </a:lnTo>
                  <a:lnTo>
                    <a:pt x="319362" y="130810"/>
                  </a:lnTo>
                  <a:lnTo>
                    <a:pt x="322723" y="129540"/>
                  </a:lnTo>
                  <a:close/>
                </a:path>
                <a:path w="682625" h="254000">
                  <a:moveTo>
                    <a:pt x="327592" y="129540"/>
                  </a:moveTo>
                  <a:lnTo>
                    <a:pt x="323477" y="129540"/>
                  </a:lnTo>
                  <a:lnTo>
                    <a:pt x="325749" y="130810"/>
                  </a:lnTo>
                  <a:lnTo>
                    <a:pt x="327592" y="129540"/>
                  </a:lnTo>
                  <a:close/>
                </a:path>
                <a:path w="682625" h="254000">
                  <a:moveTo>
                    <a:pt x="337937" y="129540"/>
                  </a:moveTo>
                  <a:lnTo>
                    <a:pt x="332356" y="129540"/>
                  </a:lnTo>
                  <a:lnTo>
                    <a:pt x="334785" y="130810"/>
                  </a:lnTo>
                  <a:lnTo>
                    <a:pt x="335717" y="130810"/>
                  </a:lnTo>
                  <a:lnTo>
                    <a:pt x="337937" y="129540"/>
                  </a:lnTo>
                  <a:close/>
                </a:path>
                <a:path w="682625" h="254000">
                  <a:moveTo>
                    <a:pt x="353800" y="129540"/>
                  </a:moveTo>
                  <a:lnTo>
                    <a:pt x="339246" y="129540"/>
                  </a:lnTo>
                  <a:lnTo>
                    <a:pt x="344167" y="130810"/>
                  </a:lnTo>
                  <a:lnTo>
                    <a:pt x="347905" y="130810"/>
                  </a:lnTo>
                  <a:lnTo>
                    <a:pt x="353800" y="129540"/>
                  </a:lnTo>
                  <a:close/>
                </a:path>
                <a:path w="682625" h="254000">
                  <a:moveTo>
                    <a:pt x="324052" y="127000"/>
                  </a:moveTo>
                  <a:lnTo>
                    <a:pt x="321948" y="128270"/>
                  </a:lnTo>
                  <a:lnTo>
                    <a:pt x="316451" y="128270"/>
                  </a:lnTo>
                  <a:lnTo>
                    <a:pt x="310692" y="129540"/>
                  </a:lnTo>
                  <a:lnTo>
                    <a:pt x="326283" y="129540"/>
                  </a:lnTo>
                  <a:lnTo>
                    <a:pt x="324052" y="127000"/>
                  </a:lnTo>
                  <a:close/>
                </a:path>
                <a:path w="682625" h="254000">
                  <a:moveTo>
                    <a:pt x="333497" y="128270"/>
                  </a:moveTo>
                  <a:lnTo>
                    <a:pt x="326827" y="128270"/>
                  </a:lnTo>
                  <a:lnTo>
                    <a:pt x="326283" y="129540"/>
                  </a:lnTo>
                  <a:lnTo>
                    <a:pt x="335801" y="129540"/>
                  </a:lnTo>
                  <a:lnTo>
                    <a:pt x="333497" y="128270"/>
                  </a:lnTo>
                  <a:close/>
                </a:path>
                <a:path w="682625" h="254000">
                  <a:moveTo>
                    <a:pt x="342900" y="127000"/>
                  </a:moveTo>
                  <a:lnTo>
                    <a:pt x="340544" y="127000"/>
                  </a:lnTo>
                  <a:lnTo>
                    <a:pt x="335801" y="129540"/>
                  </a:lnTo>
                  <a:lnTo>
                    <a:pt x="356627" y="129540"/>
                  </a:lnTo>
                  <a:lnTo>
                    <a:pt x="355078" y="128270"/>
                  </a:lnTo>
                  <a:lnTo>
                    <a:pt x="346397" y="128270"/>
                  </a:lnTo>
                  <a:lnTo>
                    <a:pt x="342900" y="127000"/>
                  </a:lnTo>
                  <a:close/>
                </a:path>
                <a:path w="682625" h="254000">
                  <a:moveTo>
                    <a:pt x="353528" y="127000"/>
                  </a:moveTo>
                  <a:lnTo>
                    <a:pt x="351078" y="128270"/>
                  </a:lnTo>
                  <a:lnTo>
                    <a:pt x="355078" y="128270"/>
                  </a:lnTo>
                  <a:lnTo>
                    <a:pt x="353528" y="127000"/>
                  </a:lnTo>
                  <a:close/>
                </a:path>
                <a:path w="682625" h="254000">
                  <a:moveTo>
                    <a:pt x="639774" y="123190"/>
                  </a:moveTo>
                  <a:lnTo>
                    <a:pt x="636095" y="123190"/>
                  </a:lnTo>
                  <a:lnTo>
                    <a:pt x="639415" y="124460"/>
                  </a:lnTo>
                  <a:lnTo>
                    <a:pt x="639774" y="123190"/>
                  </a:lnTo>
                  <a:close/>
                </a:path>
              </a:pathLst>
            </a:custGeom>
            <a:solidFill>
              <a:srgbClr val="EBE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8594512" y="7742731"/>
              <a:ext cx="276225" cy="170180"/>
            </a:xfrm>
            <a:custGeom>
              <a:avLst/>
              <a:gdLst/>
              <a:ahLst/>
              <a:cxnLst/>
              <a:rect l="l" t="t" r="r" b="b"/>
              <a:pathLst>
                <a:path w="276225" h="170179">
                  <a:moveTo>
                    <a:pt x="92447" y="167640"/>
                  </a:moveTo>
                  <a:lnTo>
                    <a:pt x="85630" y="167640"/>
                  </a:lnTo>
                  <a:lnTo>
                    <a:pt x="88395" y="170180"/>
                  </a:lnTo>
                  <a:lnTo>
                    <a:pt x="96552" y="170180"/>
                  </a:lnTo>
                  <a:lnTo>
                    <a:pt x="99515" y="168910"/>
                  </a:lnTo>
                  <a:lnTo>
                    <a:pt x="95578" y="168910"/>
                  </a:lnTo>
                  <a:lnTo>
                    <a:pt x="92447" y="167640"/>
                  </a:lnTo>
                  <a:close/>
                </a:path>
                <a:path w="276225" h="170179">
                  <a:moveTo>
                    <a:pt x="102895" y="169750"/>
                  </a:moveTo>
                  <a:lnTo>
                    <a:pt x="103483" y="170180"/>
                  </a:lnTo>
                  <a:lnTo>
                    <a:pt x="103744" y="169961"/>
                  </a:lnTo>
                  <a:lnTo>
                    <a:pt x="102895" y="169750"/>
                  </a:lnTo>
                  <a:close/>
                </a:path>
                <a:path w="276225" h="170179">
                  <a:moveTo>
                    <a:pt x="113106" y="167640"/>
                  </a:moveTo>
                  <a:lnTo>
                    <a:pt x="106509" y="167640"/>
                  </a:lnTo>
                  <a:lnTo>
                    <a:pt x="103744" y="169961"/>
                  </a:lnTo>
                  <a:lnTo>
                    <a:pt x="104625" y="170180"/>
                  </a:lnTo>
                  <a:lnTo>
                    <a:pt x="106792" y="170180"/>
                  </a:lnTo>
                  <a:lnTo>
                    <a:pt x="111253" y="168910"/>
                  </a:lnTo>
                  <a:lnTo>
                    <a:pt x="115294" y="168910"/>
                  </a:lnTo>
                  <a:lnTo>
                    <a:pt x="113106" y="167640"/>
                  </a:lnTo>
                  <a:close/>
                </a:path>
                <a:path w="276225" h="170179">
                  <a:moveTo>
                    <a:pt x="115294" y="168910"/>
                  </a:moveTo>
                  <a:lnTo>
                    <a:pt x="113431" y="168910"/>
                  </a:lnTo>
                  <a:lnTo>
                    <a:pt x="116279" y="170180"/>
                  </a:lnTo>
                  <a:lnTo>
                    <a:pt x="117483" y="170180"/>
                  </a:lnTo>
                  <a:lnTo>
                    <a:pt x="115294" y="168910"/>
                  </a:lnTo>
                  <a:close/>
                </a:path>
                <a:path w="276225" h="170179">
                  <a:moveTo>
                    <a:pt x="144875" y="163830"/>
                  </a:moveTo>
                  <a:lnTo>
                    <a:pt x="138812" y="163830"/>
                  </a:lnTo>
                  <a:lnTo>
                    <a:pt x="136665" y="166370"/>
                  </a:lnTo>
                  <a:lnTo>
                    <a:pt x="127158" y="166370"/>
                  </a:lnTo>
                  <a:lnTo>
                    <a:pt x="120415" y="168910"/>
                  </a:lnTo>
                  <a:lnTo>
                    <a:pt x="117483" y="170180"/>
                  </a:lnTo>
                  <a:lnTo>
                    <a:pt x="125158" y="170180"/>
                  </a:lnTo>
                  <a:lnTo>
                    <a:pt x="126886" y="167640"/>
                  </a:lnTo>
                  <a:lnTo>
                    <a:pt x="137765" y="167640"/>
                  </a:lnTo>
                  <a:lnTo>
                    <a:pt x="141493" y="165100"/>
                  </a:lnTo>
                  <a:lnTo>
                    <a:pt x="144875" y="163830"/>
                  </a:lnTo>
                  <a:close/>
                </a:path>
                <a:path w="276225" h="170179">
                  <a:moveTo>
                    <a:pt x="100007" y="167640"/>
                  </a:moveTo>
                  <a:lnTo>
                    <a:pt x="99243" y="167640"/>
                  </a:lnTo>
                  <a:lnTo>
                    <a:pt x="95578" y="168910"/>
                  </a:lnTo>
                  <a:lnTo>
                    <a:pt x="99515" y="168910"/>
                  </a:lnTo>
                  <a:lnTo>
                    <a:pt x="102895" y="169750"/>
                  </a:lnTo>
                  <a:lnTo>
                    <a:pt x="100007" y="167640"/>
                  </a:lnTo>
                  <a:close/>
                </a:path>
                <a:path w="276225" h="170179">
                  <a:moveTo>
                    <a:pt x="132927" y="167640"/>
                  </a:moveTo>
                  <a:lnTo>
                    <a:pt x="126886" y="167640"/>
                  </a:lnTo>
                  <a:lnTo>
                    <a:pt x="128697" y="168910"/>
                  </a:lnTo>
                  <a:lnTo>
                    <a:pt x="132927" y="167640"/>
                  </a:lnTo>
                  <a:close/>
                </a:path>
                <a:path w="276225" h="170179">
                  <a:moveTo>
                    <a:pt x="137765" y="167640"/>
                  </a:moveTo>
                  <a:lnTo>
                    <a:pt x="132927" y="167640"/>
                  </a:lnTo>
                  <a:lnTo>
                    <a:pt x="135901" y="168910"/>
                  </a:lnTo>
                  <a:lnTo>
                    <a:pt x="137765" y="167640"/>
                  </a:lnTo>
                  <a:close/>
                </a:path>
                <a:path w="276225" h="170179">
                  <a:moveTo>
                    <a:pt x="84625" y="165100"/>
                  </a:moveTo>
                  <a:lnTo>
                    <a:pt x="79830" y="166370"/>
                  </a:lnTo>
                  <a:lnTo>
                    <a:pt x="76751" y="166370"/>
                  </a:lnTo>
                  <a:lnTo>
                    <a:pt x="79170" y="167640"/>
                  </a:lnTo>
                  <a:lnTo>
                    <a:pt x="88646" y="167640"/>
                  </a:lnTo>
                  <a:lnTo>
                    <a:pt x="84625" y="165100"/>
                  </a:lnTo>
                  <a:close/>
                </a:path>
                <a:path w="276225" h="170179">
                  <a:moveTo>
                    <a:pt x="71055" y="162560"/>
                  </a:moveTo>
                  <a:lnTo>
                    <a:pt x="64532" y="162560"/>
                  </a:lnTo>
                  <a:lnTo>
                    <a:pt x="67024" y="163830"/>
                  </a:lnTo>
                  <a:lnTo>
                    <a:pt x="71610" y="166370"/>
                  </a:lnTo>
                  <a:lnTo>
                    <a:pt x="79830" y="166370"/>
                  </a:lnTo>
                  <a:lnTo>
                    <a:pt x="72825" y="165100"/>
                  </a:lnTo>
                  <a:lnTo>
                    <a:pt x="71055" y="162560"/>
                  </a:lnTo>
                  <a:close/>
                </a:path>
                <a:path w="276225" h="170179">
                  <a:moveTo>
                    <a:pt x="143744" y="161290"/>
                  </a:moveTo>
                  <a:lnTo>
                    <a:pt x="143147" y="161290"/>
                  </a:lnTo>
                  <a:lnTo>
                    <a:pt x="141765" y="163830"/>
                  </a:lnTo>
                  <a:lnTo>
                    <a:pt x="149272" y="163830"/>
                  </a:lnTo>
                  <a:lnTo>
                    <a:pt x="149887" y="162560"/>
                  </a:lnTo>
                  <a:lnTo>
                    <a:pt x="145555" y="162560"/>
                  </a:lnTo>
                  <a:lnTo>
                    <a:pt x="143744" y="161290"/>
                  </a:lnTo>
                  <a:close/>
                </a:path>
                <a:path w="276225" h="170179">
                  <a:moveTo>
                    <a:pt x="53422" y="157480"/>
                  </a:moveTo>
                  <a:lnTo>
                    <a:pt x="50396" y="157480"/>
                  </a:lnTo>
                  <a:lnTo>
                    <a:pt x="55359" y="160020"/>
                  </a:lnTo>
                  <a:lnTo>
                    <a:pt x="58469" y="160020"/>
                  </a:lnTo>
                  <a:lnTo>
                    <a:pt x="60647" y="162560"/>
                  </a:lnTo>
                  <a:lnTo>
                    <a:pt x="63830" y="162560"/>
                  </a:lnTo>
                  <a:lnTo>
                    <a:pt x="60186" y="158750"/>
                  </a:lnTo>
                  <a:lnTo>
                    <a:pt x="53422" y="157480"/>
                  </a:lnTo>
                  <a:close/>
                </a:path>
                <a:path w="276225" h="170179">
                  <a:moveTo>
                    <a:pt x="195145" y="138430"/>
                  </a:moveTo>
                  <a:lnTo>
                    <a:pt x="193920" y="140970"/>
                  </a:lnTo>
                  <a:lnTo>
                    <a:pt x="189973" y="142240"/>
                  </a:lnTo>
                  <a:lnTo>
                    <a:pt x="188036" y="144780"/>
                  </a:lnTo>
                  <a:lnTo>
                    <a:pt x="176696" y="151130"/>
                  </a:lnTo>
                  <a:lnTo>
                    <a:pt x="170842" y="154940"/>
                  </a:lnTo>
                  <a:lnTo>
                    <a:pt x="169460" y="156210"/>
                  </a:lnTo>
                  <a:lnTo>
                    <a:pt x="165994" y="156210"/>
                  </a:lnTo>
                  <a:lnTo>
                    <a:pt x="164623" y="157480"/>
                  </a:lnTo>
                  <a:lnTo>
                    <a:pt x="159544" y="158750"/>
                  </a:lnTo>
                  <a:lnTo>
                    <a:pt x="151032" y="158750"/>
                  </a:lnTo>
                  <a:lnTo>
                    <a:pt x="149231" y="160020"/>
                  </a:lnTo>
                  <a:lnTo>
                    <a:pt x="146655" y="161290"/>
                  </a:lnTo>
                  <a:lnTo>
                    <a:pt x="145555" y="162560"/>
                  </a:lnTo>
                  <a:lnTo>
                    <a:pt x="149887" y="162560"/>
                  </a:lnTo>
                  <a:lnTo>
                    <a:pt x="151115" y="160020"/>
                  </a:lnTo>
                  <a:lnTo>
                    <a:pt x="156780" y="160020"/>
                  </a:lnTo>
                  <a:lnTo>
                    <a:pt x="159900" y="158750"/>
                  </a:lnTo>
                  <a:lnTo>
                    <a:pt x="170790" y="157480"/>
                  </a:lnTo>
                  <a:lnTo>
                    <a:pt x="172999" y="154940"/>
                  </a:lnTo>
                  <a:lnTo>
                    <a:pt x="176570" y="153670"/>
                  </a:lnTo>
                  <a:lnTo>
                    <a:pt x="177052" y="153670"/>
                  </a:lnTo>
                  <a:lnTo>
                    <a:pt x="177711" y="152400"/>
                  </a:lnTo>
                  <a:lnTo>
                    <a:pt x="178319" y="151130"/>
                  </a:lnTo>
                  <a:lnTo>
                    <a:pt x="182381" y="151130"/>
                  </a:lnTo>
                  <a:lnTo>
                    <a:pt x="184099" y="147320"/>
                  </a:lnTo>
                  <a:lnTo>
                    <a:pt x="189931" y="144780"/>
                  </a:lnTo>
                  <a:lnTo>
                    <a:pt x="193062" y="143510"/>
                  </a:lnTo>
                  <a:lnTo>
                    <a:pt x="198025" y="142240"/>
                  </a:lnTo>
                  <a:lnTo>
                    <a:pt x="198695" y="140970"/>
                  </a:lnTo>
                  <a:lnTo>
                    <a:pt x="199655" y="139700"/>
                  </a:lnTo>
                  <a:lnTo>
                    <a:pt x="197805" y="139700"/>
                  </a:lnTo>
                  <a:lnTo>
                    <a:pt x="195145" y="138430"/>
                  </a:lnTo>
                  <a:close/>
                </a:path>
                <a:path w="276225" h="170179">
                  <a:moveTo>
                    <a:pt x="156780" y="160020"/>
                  </a:moveTo>
                  <a:lnTo>
                    <a:pt x="151115" y="160020"/>
                  </a:lnTo>
                  <a:lnTo>
                    <a:pt x="153660" y="161290"/>
                  </a:lnTo>
                  <a:lnTo>
                    <a:pt x="156780" y="160020"/>
                  </a:lnTo>
                  <a:close/>
                </a:path>
                <a:path w="276225" h="170179">
                  <a:moveTo>
                    <a:pt x="47925" y="156210"/>
                  </a:moveTo>
                  <a:lnTo>
                    <a:pt x="44333" y="156210"/>
                  </a:lnTo>
                  <a:lnTo>
                    <a:pt x="47851" y="158750"/>
                  </a:lnTo>
                  <a:lnTo>
                    <a:pt x="50396" y="157480"/>
                  </a:lnTo>
                  <a:lnTo>
                    <a:pt x="51181" y="157480"/>
                  </a:lnTo>
                  <a:lnTo>
                    <a:pt x="47925" y="156210"/>
                  </a:lnTo>
                  <a:close/>
                </a:path>
                <a:path w="276225" h="170179">
                  <a:moveTo>
                    <a:pt x="10617" y="139700"/>
                  </a:moveTo>
                  <a:lnTo>
                    <a:pt x="10292" y="139700"/>
                  </a:lnTo>
                  <a:lnTo>
                    <a:pt x="13381" y="143510"/>
                  </a:lnTo>
                  <a:lnTo>
                    <a:pt x="19433" y="147320"/>
                  </a:lnTo>
                  <a:lnTo>
                    <a:pt x="23276" y="148590"/>
                  </a:lnTo>
                  <a:lnTo>
                    <a:pt x="27496" y="152400"/>
                  </a:lnTo>
                  <a:lnTo>
                    <a:pt x="32564" y="152400"/>
                  </a:lnTo>
                  <a:lnTo>
                    <a:pt x="34491" y="153670"/>
                  </a:lnTo>
                  <a:lnTo>
                    <a:pt x="37705" y="154940"/>
                  </a:lnTo>
                  <a:lnTo>
                    <a:pt x="39140" y="154940"/>
                  </a:lnTo>
                  <a:lnTo>
                    <a:pt x="42480" y="156210"/>
                  </a:lnTo>
                  <a:lnTo>
                    <a:pt x="47035" y="156210"/>
                  </a:lnTo>
                  <a:lnTo>
                    <a:pt x="43098" y="153670"/>
                  </a:lnTo>
                  <a:lnTo>
                    <a:pt x="39475" y="153670"/>
                  </a:lnTo>
                  <a:lnTo>
                    <a:pt x="33444" y="152400"/>
                  </a:lnTo>
                  <a:lnTo>
                    <a:pt x="31140" y="151130"/>
                  </a:lnTo>
                  <a:lnTo>
                    <a:pt x="28030" y="151130"/>
                  </a:lnTo>
                  <a:lnTo>
                    <a:pt x="27454" y="149860"/>
                  </a:lnTo>
                  <a:lnTo>
                    <a:pt x="25706" y="148590"/>
                  </a:lnTo>
                  <a:lnTo>
                    <a:pt x="24313" y="148590"/>
                  </a:lnTo>
                  <a:lnTo>
                    <a:pt x="21161" y="147320"/>
                  </a:lnTo>
                  <a:lnTo>
                    <a:pt x="20041" y="146050"/>
                  </a:lnTo>
                  <a:lnTo>
                    <a:pt x="17454" y="143510"/>
                  </a:lnTo>
                  <a:lnTo>
                    <a:pt x="15308" y="143510"/>
                  </a:lnTo>
                  <a:lnTo>
                    <a:pt x="10617" y="139700"/>
                  </a:lnTo>
                  <a:close/>
                </a:path>
                <a:path w="276225" h="170179">
                  <a:moveTo>
                    <a:pt x="3329" y="137160"/>
                  </a:moveTo>
                  <a:lnTo>
                    <a:pt x="0" y="137160"/>
                  </a:lnTo>
                  <a:lnTo>
                    <a:pt x="1916" y="138430"/>
                  </a:lnTo>
                  <a:lnTo>
                    <a:pt x="3507" y="138430"/>
                  </a:lnTo>
                  <a:lnTo>
                    <a:pt x="4827" y="139700"/>
                  </a:lnTo>
                  <a:lnTo>
                    <a:pt x="7287" y="139700"/>
                  </a:lnTo>
                  <a:lnTo>
                    <a:pt x="3329" y="137160"/>
                  </a:lnTo>
                  <a:close/>
                </a:path>
                <a:path w="276225" h="170179">
                  <a:moveTo>
                    <a:pt x="235929" y="109220"/>
                  </a:moveTo>
                  <a:lnTo>
                    <a:pt x="233102" y="109220"/>
                  </a:lnTo>
                  <a:lnTo>
                    <a:pt x="228485" y="111760"/>
                  </a:lnTo>
                  <a:lnTo>
                    <a:pt x="226097" y="114300"/>
                  </a:lnTo>
                  <a:lnTo>
                    <a:pt x="223626" y="120650"/>
                  </a:lnTo>
                  <a:lnTo>
                    <a:pt x="216872" y="120650"/>
                  </a:lnTo>
                  <a:lnTo>
                    <a:pt x="214935" y="124460"/>
                  </a:lnTo>
                  <a:lnTo>
                    <a:pt x="213878" y="125730"/>
                  </a:lnTo>
                  <a:lnTo>
                    <a:pt x="208956" y="127000"/>
                  </a:lnTo>
                  <a:lnTo>
                    <a:pt x="206998" y="130810"/>
                  </a:lnTo>
                  <a:lnTo>
                    <a:pt x="203805" y="133350"/>
                  </a:lnTo>
                  <a:lnTo>
                    <a:pt x="202213" y="135890"/>
                  </a:lnTo>
                  <a:lnTo>
                    <a:pt x="199533" y="135890"/>
                  </a:lnTo>
                  <a:lnTo>
                    <a:pt x="198308" y="139700"/>
                  </a:lnTo>
                  <a:lnTo>
                    <a:pt x="199655" y="139700"/>
                  </a:lnTo>
                  <a:lnTo>
                    <a:pt x="201575" y="137160"/>
                  </a:lnTo>
                  <a:lnTo>
                    <a:pt x="204297" y="134620"/>
                  </a:lnTo>
                  <a:lnTo>
                    <a:pt x="208485" y="133350"/>
                  </a:lnTo>
                  <a:lnTo>
                    <a:pt x="209271" y="132080"/>
                  </a:lnTo>
                  <a:lnTo>
                    <a:pt x="210496" y="129540"/>
                  </a:lnTo>
                  <a:lnTo>
                    <a:pt x="212150" y="128270"/>
                  </a:lnTo>
                  <a:lnTo>
                    <a:pt x="215051" y="127000"/>
                  </a:lnTo>
                  <a:lnTo>
                    <a:pt x="216600" y="125730"/>
                  </a:lnTo>
                  <a:lnTo>
                    <a:pt x="218705" y="121920"/>
                  </a:lnTo>
                  <a:lnTo>
                    <a:pt x="225061" y="121920"/>
                  </a:lnTo>
                  <a:lnTo>
                    <a:pt x="225935" y="120650"/>
                  </a:lnTo>
                  <a:lnTo>
                    <a:pt x="222621" y="120650"/>
                  </a:lnTo>
                  <a:lnTo>
                    <a:pt x="218789" y="119380"/>
                  </a:lnTo>
                  <a:lnTo>
                    <a:pt x="226809" y="119380"/>
                  </a:lnTo>
                  <a:lnTo>
                    <a:pt x="228862" y="116840"/>
                  </a:lnTo>
                  <a:lnTo>
                    <a:pt x="229197" y="116840"/>
                  </a:lnTo>
                  <a:lnTo>
                    <a:pt x="231793" y="115570"/>
                  </a:lnTo>
                  <a:lnTo>
                    <a:pt x="234202" y="115570"/>
                  </a:lnTo>
                  <a:lnTo>
                    <a:pt x="232547" y="111760"/>
                  </a:lnTo>
                  <a:lnTo>
                    <a:pt x="235929" y="109220"/>
                  </a:lnTo>
                  <a:close/>
                </a:path>
                <a:path w="276225" h="170179">
                  <a:moveTo>
                    <a:pt x="270284" y="0"/>
                  </a:moveTo>
                  <a:lnTo>
                    <a:pt x="269991" y="0"/>
                  </a:lnTo>
                  <a:lnTo>
                    <a:pt x="269918" y="1270"/>
                  </a:lnTo>
                  <a:lnTo>
                    <a:pt x="270452" y="3810"/>
                  </a:lnTo>
                  <a:lnTo>
                    <a:pt x="270588" y="7620"/>
                  </a:lnTo>
                  <a:lnTo>
                    <a:pt x="271384" y="13970"/>
                  </a:lnTo>
                  <a:lnTo>
                    <a:pt x="272630" y="17780"/>
                  </a:lnTo>
                  <a:lnTo>
                    <a:pt x="270358" y="21590"/>
                  </a:lnTo>
                  <a:lnTo>
                    <a:pt x="270578" y="21590"/>
                  </a:lnTo>
                  <a:lnTo>
                    <a:pt x="271698" y="24130"/>
                  </a:lnTo>
                  <a:lnTo>
                    <a:pt x="271635" y="25400"/>
                  </a:lnTo>
                  <a:lnTo>
                    <a:pt x="272263" y="29210"/>
                  </a:lnTo>
                  <a:lnTo>
                    <a:pt x="272127" y="30480"/>
                  </a:lnTo>
                  <a:lnTo>
                    <a:pt x="270337" y="33020"/>
                  </a:lnTo>
                  <a:lnTo>
                    <a:pt x="270735" y="35560"/>
                  </a:lnTo>
                  <a:lnTo>
                    <a:pt x="267866" y="40640"/>
                  </a:lnTo>
                  <a:lnTo>
                    <a:pt x="267604" y="44450"/>
                  </a:lnTo>
                  <a:lnTo>
                    <a:pt x="265573" y="50800"/>
                  </a:lnTo>
                  <a:lnTo>
                    <a:pt x="265028" y="53340"/>
                  </a:lnTo>
                  <a:lnTo>
                    <a:pt x="262976" y="55880"/>
                  </a:lnTo>
                  <a:lnTo>
                    <a:pt x="262641" y="57150"/>
                  </a:lnTo>
                  <a:lnTo>
                    <a:pt x="261541" y="59690"/>
                  </a:lnTo>
                  <a:lnTo>
                    <a:pt x="261112" y="60960"/>
                  </a:lnTo>
                  <a:lnTo>
                    <a:pt x="259206" y="63500"/>
                  </a:lnTo>
                  <a:lnTo>
                    <a:pt x="258829" y="63500"/>
                  </a:lnTo>
                  <a:lnTo>
                    <a:pt x="259311" y="67310"/>
                  </a:lnTo>
                  <a:lnTo>
                    <a:pt x="258515" y="68580"/>
                  </a:lnTo>
                  <a:lnTo>
                    <a:pt x="257133" y="71120"/>
                  </a:lnTo>
                  <a:lnTo>
                    <a:pt x="256924" y="71120"/>
                  </a:lnTo>
                  <a:lnTo>
                    <a:pt x="256128" y="73660"/>
                  </a:lnTo>
                  <a:lnTo>
                    <a:pt x="255918" y="76200"/>
                  </a:lnTo>
                  <a:lnTo>
                    <a:pt x="254055" y="77470"/>
                  </a:lnTo>
                  <a:lnTo>
                    <a:pt x="253772" y="78740"/>
                  </a:lnTo>
                  <a:lnTo>
                    <a:pt x="254055" y="82550"/>
                  </a:lnTo>
                  <a:lnTo>
                    <a:pt x="252777" y="83820"/>
                  </a:lnTo>
                  <a:lnTo>
                    <a:pt x="250955" y="85090"/>
                  </a:lnTo>
                  <a:lnTo>
                    <a:pt x="250191" y="87630"/>
                  </a:lnTo>
                  <a:lnTo>
                    <a:pt x="248034" y="91440"/>
                  </a:lnTo>
                  <a:lnTo>
                    <a:pt x="243322" y="96520"/>
                  </a:lnTo>
                  <a:lnTo>
                    <a:pt x="242086" y="99060"/>
                  </a:lnTo>
                  <a:lnTo>
                    <a:pt x="240694" y="104140"/>
                  </a:lnTo>
                  <a:lnTo>
                    <a:pt x="239898" y="105410"/>
                  </a:lnTo>
                  <a:lnTo>
                    <a:pt x="236568" y="106680"/>
                  </a:lnTo>
                  <a:lnTo>
                    <a:pt x="234966" y="106680"/>
                  </a:lnTo>
                  <a:lnTo>
                    <a:pt x="233448" y="109220"/>
                  </a:lnTo>
                  <a:lnTo>
                    <a:pt x="240652" y="109220"/>
                  </a:lnTo>
                  <a:lnTo>
                    <a:pt x="244170" y="105410"/>
                  </a:lnTo>
                  <a:lnTo>
                    <a:pt x="243039" y="100330"/>
                  </a:lnTo>
                  <a:lnTo>
                    <a:pt x="244620" y="100330"/>
                  </a:lnTo>
                  <a:lnTo>
                    <a:pt x="244589" y="97790"/>
                  </a:lnTo>
                  <a:lnTo>
                    <a:pt x="245133" y="96520"/>
                  </a:lnTo>
                  <a:lnTo>
                    <a:pt x="247608" y="96520"/>
                  </a:lnTo>
                  <a:lnTo>
                    <a:pt x="248055" y="93980"/>
                  </a:lnTo>
                  <a:lnTo>
                    <a:pt x="248788" y="92710"/>
                  </a:lnTo>
                  <a:lnTo>
                    <a:pt x="250809" y="90170"/>
                  </a:lnTo>
                  <a:lnTo>
                    <a:pt x="251426" y="88900"/>
                  </a:lnTo>
                  <a:lnTo>
                    <a:pt x="252515" y="85090"/>
                  </a:lnTo>
                  <a:lnTo>
                    <a:pt x="253332" y="83820"/>
                  </a:lnTo>
                  <a:lnTo>
                    <a:pt x="256316" y="81280"/>
                  </a:lnTo>
                  <a:lnTo>
                    <a:pt x="256547" y="81280"/>
                  </a:lnTo>
                  <a:lnTo>
                    <a:pt x="256075" y="74930"/>
                  </a:lnTo>
                  <a:lnTo>
                    <a:pt x="259070" y="71120"/>
                  </a:lnTo>
                  <a:lnTo>
                    <a:pt x="262473" y="67310"/>
                  </a:lnTo>
                  <a:lnTo>
                    <a:pt x="263217" y="66040"/>
                  </a:lnTo>
                  <a:lnTo>
                    <a:pt x="262222" y="64770"/>
                  </a:lnTo>
                  <a:lnTo>
                    <a:pt x="262159" y="63500"/>
                  </a:lnTo>
                  <a:lnTo>
                    <a:pt x="264484" y="62230"/>
                  </a:lnTo>
                  <a:lnTo>
                    <a:pt x="263897" y="59690"/>
                  </a:lnTo>
                  <a:lnTo>
                    <a:pt x="264871" y="55880"/>
                  </a:lnTo>
                  <a:lnTo>
                    <a:pt x="265908" y="54610"/>
                  </a:lnTo>
                  <a:lnTo>
                    <a:pt x="267541" y="52070"/>
                  </a:lnTo>
                  <a:lnTo>
                    <a:pt x="268567" y="49530"/>
                  </a:lnTo>
                  <a:lnTo>
                    <a:pt x="271677" y="45720"/>
                  </a:lnTo>
                  <a:lnTo>
                    <a:pt x="271363" y="43180"/>
                  </a:lnTo>
                  <a:lnTo>
                    <a:pt x="271227" y="39370"/>
                  </a:lnTo>
                  <a:lnTo>
                    <a:pt x="271876" y="38100"/>
                  </a:lnTo>
                  <a:lnTo>
                    <a:pt x="272944" y="36830"/>
                  </a:lnTo>
                  <a:lnTo>
                    <a:pt x="274661" y="35560"/>
                  </a:lnTo>
                  <a:lnTo>
                    <a:pt x="272735" y="33020"/>
                  </a:lnTo>
                  <a:lnTo>
                    <a:pt x="273279" y="33020"/>
                  </a:lnTo>
                  <a:lnTo>
                    <a:pt x="274965" y="29210"/>
                  </a:lnTo>
                  <a:lnTo>
                    <a:pt x="275719" y="26670"/>
                  </a:lnTo>
                  <a:lnTo>
                    <a:pt x="273677" y="24130"/>
                  </a:lnTo>
                  <a:lnTo>
                    <a:pt x="273468" y="24130"/>
                  </a:lnTo>
                  <a:lnTo>
                    <a:pt x="274483" y="20320"/>
                  </a:lnTo>
                  <a:lnTo>
                    <a:pt x="273478" y="16510"/>
                  </a:lnTo>
                  <a:lnTo>
                    <a:pt x="274096" y="11430"/>
                  </a:lnTo>
                  <a:lnTo>
                    <a:pt x="273688" y="10160"/>
                  </a:lnTo>
                  <a:lnTo>
                    <a:pt x="272892" y="6350"/>
                  </a:lnTo>
                  <a:lnTo>
                    <a:pt x="272996" y="2540"/>
                  </a:lnTo>
                  <a:lnTo>
                    <a:pt x="270284" y="0"/>
                  </a:lnTo>
                  <a:close/>
                </a:path>
                <a:path w="276225" h="170179">
                  <a:moveTo>
                    <a:pt x="247608" y="96520"/>
                  </a:moveTo>
                  <a:lnTo>
                    <a:pt x="245133" y="96520"/>
                  </a:lnTo>
                  <a:lnTo>
                    <a:pt x="247385" y="97790"/>
                  </a:lnTo>
                  <a:lnTo>
                    <a:pt x="247608" y="96520"/>
                  </a:lnTo>
                  <a:close/>
                </a:path>
              </a:pathLst>
            </a:custGeom>
            <a:solidFill>
              <a:srgbClr val="ECE1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3" name="object 42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8599496" y="7826808"/>
              <a:ext cx="246055" cy="84070"/>
            </a:xfrm>
            <a:prstGeom prst="rect">
              <a:avLst/>
            </a:prstGeom>
          </p:spPr>
        </p:pic>
        <p:sp>
          <p:nvSpPr>
            <p:cNvPr id="424" name="object 424"/>
            <p:cNvSpPr/>
            <p:nvPr/>
          </p:nvSpPr>
          <p:spPr>
            <a:xfrm>
              <a:off x="18919382" y="797354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298" y="0"/>
                  </a:moveTo>
                  <a:lnTo>
                    <a:pt x="397" y="586"/>
                  </a:lnTo>
                  <a:lnTo>
                    <a:pt x="0" y="900"/>
                  </a:lnTo>
                  <a:lnTo>
                    <a:pt x="62" y="1622"/>
                  </a:lnTo>
                  <a:lnTo>
                    <a:pt x="753" y="1465"/>
                  </a:lnTo>
                  <a:lnTo>
                    <a:pt x="942" y="994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A9A0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8154012" y="7709796"/>
              <a:ext cx="684530" cy="219075"/>
            </a:xfrm>
            <a:custGeom>
              <a:avLst/>
              <a:gdLst/>
              <a:ahLst/>
              <a:cxnLst/>
              <a:rect l="l" t="t" r="r" b="b"/>
              <a:pathLst>
                <a:path w="684530" h="219075">
                  <a:moveTo>
                    <a:pt x="665100" y="0"/>
                  </a:moveTo>
                  <a:lnTo>
                    <a:pt x="664639" y="31"/>
                  </a:lnTo>
                  <a:lnTo>
                    <a:pt x="664681" y="1528"/>
                  </a:lnTo>
                  <a:lnTo>
                    <a:pt x="665278" y="2544"/>
                  </a:lnTo>
                  <a:lnTo>
                    <a:pt x="668021" y="4282"/>
                  </a:lnTo>
                  <a:lnTo>
                    <a:pt x="669225" y="5476"/>
                  </a:lnTo>
                  <a:lnTo>
                    <a:pt x="668241" y="8900"/>
                  </a:lnTo>
                  <a:lnTo>
                    <a:pt x="671539" y="13811"/>
                  </a:lnTo>
                  <a:lnTo>
                    <a:pt x="672188" y="16774"/>
                  </a:lnTo>
                  <a:lnTo>
                    <a:pt x="674712" y="22711"/>
                  </a:lnTo>
                  <a:lnTo>
                    <a:pt x="674607" y="26323"/>
                  </a:lnTo>
                  <a:lnTo>
                    <a:pt x="678220" y="32166"/>
                  </a:lnTo>
                  <a:lnTo>
                    <a:pt x="678356" y="35716"/>
                  </a:lnTo>
                  <a:lnTo>
                    <a:pt x="680869" y="39621"/>
                  </a:lnTo>
                  <a:lnTo>
                    <a:pt x="680534" y="40721"/>
                  </a:lnTo>
                  <a:lnTo>
                    <a:pt x="680314" y="44344"/>
                  </a:lnTo>
                  <a:lnTo>
                    <a:pt x="681183" y="46857"/>
                  </a:lnTo>
                  <a:lnTo>
                    <a:pt x="680900" y="52490"/>
                  </a:lnTo>
                  <a:lnTo>
                    <a:pt x="682502" y="55642"/>
                  </a:lnTo>
                  <a:lnTo>
                    <a:pt x="680387" y="59882"/>
                  </a:lnTo>
                  <a:lnTo>
                    <a:pt x="680188" y="60710"/>
                  </a:lnTo>
                  <a:lnTo>
                    <a:pt x="677235" y="60165"/>
                  </a:lnTo>
                  <a:lnTo>
                    <a:pt x="677036" y="61181"/>
                  </a:lnTo>
                  <a:lnTo>
                    <a:pt x="679078" y="63673"/>
                  </a:lnTo>
                  <a:lnTo>
                    <a:pt x="679099" y="64814"/>
                  </a:lnTo>
                  <a:lnTo>
                    <a:pt x="676555" y="69013"/>
                  </a:lnTo>
                  <a:lnTo>
                    <a:pt x="675141" y="71840"/>
                  </a:lnTo>
                  <a:lnTo>
                    <a:pt x="674900" y="76929"/>
                  </a:lnTo>
                  <a:lnTo>
                    <a:pt x="671937" y="80437"/>
                  </a:lnTo>
                  <a:lnTo>
                    <a:pt x="670639" y="85337"/>
                  </a:lnTo>
                  <a:lnTo>
                    <a:pt x="668398" y="88248"/>
                  </a:lnTo>
                  <a:lnTo>
                    <a:pt x="666806" y="91934"/>
                  </a:lnTo>
                  <a:lnTo>
                    <a:pt x="666388" y="92478"/>
                  </a:lnTo>
                  <a:lnTo>
                    <a:pt x="662712" y="92677"/>
                  </a:lnTo>
                  <a:lnTo>
                    <a:pt x="662430" y="95672"/>
                  </a:lnTo>
                  <a:lnTo>
                    <a:pt x="659917" y="100007"/>
                  </a:lnTo>
                  <a:lnTo>
                    <a:pt x="658451" y="102112"/>
                  </a:lnTo>
                  <a:lnTo>
                    <a:pt x="655802" y="104719"/>
                  </a:lnTo>
                  <a:lnTo>
                    <a:pt x="654660" y="105546"/>
                  </a:lnTo>
                  <a:lnTo>
                    <a:pt x="656660" y="108980"/>
                  </a:lnTo>
                  <a:lnTo>
                    <a:pt x="655236" y="109672"/>
                  </a:lnTo>
                  <a:lnTo>
                    <a:pt x="651739" y="109954"/>
                  </a:lnTo>
                  <a:lnTo>
                    <a:pt x="650336" y="110551"/>
                  </a:lnTo>
                  <a:lnTo>
                    <a:pt x="649351" y="113033"/>
                  </a:lnTo>
                  <a:lnTo>
                    <a:pt x="648849" y="113431"/>
                  </a:lnTo>
                  <a:lnTo>
                    <a:pt x="647393" y="113671"/>
                  </a:lnTo>
                  <a:lnTo>
                    <a:pt x="646074" y="117629"/>
                  </a:lnTo>
                  <a:lnTo>
                    <a:pt x="641456" y="118551"/>
                  </a:lnTo>
                  <a:lnTo>
                    <a:pt x="639603" y="124603"/>
                  </a:lnTo>
                  <a:lnTo>
                    <a:pt x="638242" y="127713"/>
                  </a:lnTo>
                  <a:lnTo>
                    <a:pt x="634577" y="128174"/>
                  </a:lnTo>
                  <a:lnTo>
                    <a:pt x="633739" y="128980"/>
                  </a:lnTo>
                  <a:lnTo>
                    <a:pt x="631959" y="131420"/>
                  </a:lnTo>
                  <a:lnTo>
                    <a:pt x="629289" y="132823"/>
                  </a:lnTo>
                  <a:lnTo>
                    <a:pt x="626682" y="135262"/>
                  </a:lnTo>
                  <a:lnTo>
                    <a:pt x="622441" y="137870"/>
                  </a:lnTo>
                  <a:lnTo>
                    <a:pt x="618975" y="139461"/>
                  </a:lnTo>
                  <a:lnTo>
                    <a:pt x="614860" y="143639"/>
                  </a:lnTo>
                  <a:lnTo>
                    <a:pt x="612682" y="144299"/>
                  </a:lnTo>
                  <a:lnTo>
                    <a:pt x="605416" y="147660"/>
                  </a:lnTo>
                  <a:lnTo>
                    <a:pt x="600055" y="150529"/>
                  </a:lnTo>
                  <a:lnTo>
                    <a:pt x="592337" y="151995"/>
                  </a:lnTo>
                  <a:lnTo>
                    <a:pt x="591280" y="153408"/>
                  </a:lnTo>
                  <a:lnTo>
                    <a:pt x="586034" y="155262"/>
                  </a:lnTo>
                  <a:lnTo>
                    <a:pt x="582317" y="154539"/>
                  </a:lnTo>
                  <a:lnTo>
                    <a:pt x="574338" y="156194"/>
                  </a:lnTo>
                  <a:lnTo>
                    <a:pt x="569815" y="156759"/>
                  </a:lnTo>
                  <a:lnTo>
                    <a:pt x="563721" y="160927"/>
                  </a:lnTo>
                  <a:lnTo>
                    <a:pt x="560998" y="162152"/>
                  </a:lnTo>
                  <a:lnTo>
                    <a:pt x="556799" y="161262"/>
                  </a:lnTo>
                  <a:lnTo>
                    <a:pt x="555710" y="162256"/>
                  </a:lnTo>
                  <a:lnTo>
                    <a:pt x="548632" y="161900"/>
                  </a:lnTo>
                  <a:lnTo>
                    <a:pt x="542779" y="163230"/>
                  </a:lnTo>
                  <a:lnTo>
                    <a:pt x="534119" y="160686"/>
                  </a:lnTo>
                  <a:lnTo>
                    <a:pt x="530790" y="161146"/>
                  </a:lnTo>
                  <a:lnTo>
                    <a:pt x="523355" y="159031"/>
                  </a:lnTo>
                  <a:lnTo>
                    <a:pt x="518675" y="160696"/>
                  </a:lnTo>
                  <a:lnTo>
                    <a:pt x="511167" y="158843"/>
                  </a:lnTo>
                  <a:lnTo>
                    <a:pt x="503304" y="158707"/>
                  </a:lnTo>
                  <a:lnTo>
                    <a:pt x="496005" y="155984"/>
                  </a:lnTo>
                  <a:lnTo>
                    <a:pt x="491691" y="155534"/>
                  </a:lnTo>
                  <a:lnTo>
                    <a:pt x="477315" y="149440"/>
                  </a:lnTo>
                  <a:lnTo>
                    <a:pt x="470781" y="149744"/>
                  </a:lnTo>
                  <a:lnTo>
                    <a:pt x="464195" y="147482"/>
                  </a:lnTo>
                  <a:lnTo>
                    <a:pt x="449923" y="143105"/>
                  </a:lnTo>
                  <a:lnTo>
                    <a:pt x="446112" y="141105"/>
                  </a:lnTo>
                  <a:lnTo>
                    <a:pt x="441316" y="140885"/>
                  </a:lnTo>
                  <a:lnTo>
                    <a:pt x="440342" y="140372"/>
                  </a:lnTo>
                  <a:lnTo>
                    <a:pt x="437442" y="138048"/>
                  </a:lnTo>
                  <a:lnTo>
                    <a:pt x="426835" y="134948"/>
                  </a:lnTo>
                  <a:lnTo>
                    <a:pt x="422908" y="134728"/>
                  </a:lnTo>
                  <a:lnTo>
                    <a:pt x="417233" y="132184"/>
                  </a:lnTo>
                  <a:lnTo>
                    <a:pt x="410563" y="131137"/>
                  </a:lnTo>
                  <a:lnTo>
                    <a:pt x="403286" y="128488"/>
                  </a:lnTo>
                  <a:lnTo>
                    <a:pt x="393569" y="127263"/>
                  </a:lnTo>
                  <a:lnTo>
                    <a:pt x="389998" y="127608"/>
                  </a:lnTo>
                  <a:lnTo>
                    <a:pt x="385841" y="125441"/>
                  </a:lnTo>
                  <a:lnTo>
                    <a:pt x="384993" y="125535"/>
                  </a:lnTo>
                  <a:lnTo>
                    <a:pt x="382354" y="127043"/>
                  </a:lnTo>
                  <a:lnTo>
                    <a:pt x="380669" y="127399"/>
                  </a:lnTo>
                  <a:lnTo>
                    <a:pt x="377674" y="125148"/>
                  </a:lnTo>
                  <a:lnTo>
                    <a:pt x="376040" y="125472"/>
                  </a:lnTo>
                  <a:lnTo>
                    <a:pt x="371140" y="125326"/>
                  </a:lnTo>
                  <a:lnTo>
                    <a:pt x="368344" y="124425"/>
                  </a:lnTo>
                  <a:lnTo>
                    <a:pt x="365915" y="126373"/>
                  </a:lnTo>
                  <a:lnTo>
                    <a:pt x="363737" y="125011"/>
                  </a:lnTo>
                  <a:lnTo>
                    <a:pt x="360250" y="124530"/>
                  </a:lnTo>
                  <a:lnTo>
                    <a:pt x="358868" y="124488"/>
                  </a:lnTo>
                  <a:lnTo>
                    <a:pt x="356219" y="126509"/>
                  </a:lnTo>
                  <a:lnTo>
                    <a:pt x="354711" y="126593"/>
                  </a:lnTo>
                  <a:lnTo>
                    <a:pt x="352303" y="124959"/>
                  </a:lnTo>
                  <a:lnTo>
                    <a:pt x="351392" y="124917"/>
                  </a:lnTo>
                  <a:lnTo>
                    <a:pt x="349978" y="126928"/>
                  </a:lnTo>
                  <a:lnTo>
                    <a:pt x="348963" y="126530"/>
                  </a:lnTo>
                  <a:lnTo>
                    <a:pt x="337549" y="125891"/>
                  </a:lnTo>
                  <a:lnTo>
                    <a:pt x="329717" y="129126"/>
                  </a:lnTo>
                  <a:lnTo>
                    <a:pt x="326534" y="129702"/>
                  </a:lnTo>
                  <a:lnTo>
                    <a:pt x="323529" y="131629"/>
                  </a:lnTo>
                  <a:lnTo>
                    <a:pt x="322984" y="131765"/>
                  </a:lnTo>
                  <a:lnTo>
                    <a:pt x="321299" y="130697"/>
                  </a:lnTo>
                  <a:lnTo>
                    <a:pt x="318147" y="133451"/>
                  </a:lnTo>
                  <a:lnTo>
                    <a:pt x="316545" y="132770"/>
                  </a:lnTo>
                  <a:lnTo>
                    <a:pt x="314063" y="132624"/>
                  </a:lnTo>
                  <a:lnTo>
                    <a:pt x="309938" y="134571"/>
                  </a:lnTo>
                  <a:lnTo>
                    <a:pt x="307498" y="136603"/>
                  </a:lnTo>
                  <a:lnTo>
                    <a:pt x="301331" y="136864"/>
                  </a:lnTo>
                  <a:lnTo>
                    <a:pt x="298734" y="139639"/>
                  </a:lnTo>
                  <a:lnTo>
                    <a:pt x="292933" y="139535"/>
                  </a:lnTo>
                  <a:lnTo>
                    <a:pt x="286137" y="145178"/>
                  </a:lnTo>
                  <a:lnTo>
                    <a:pt x="283352" y="146738"/>
                  </a:lnTo>
                  <a:lnTo>
                    <a:pt x="276839" y="147786"/>
                  </a:lnTo>
                  <a:lnTo>
                    <a:pt x="268703" y="153367"/>
                  </a:lnTo>
                  <a:lnTo>
                    <a:pt x="265751" y="153471"/>
                  </a:lnTo>
                  <a:lnTo>
                    <a:pt x="264829" y="153984"/>
                  </a:lnTo>
                  <a:lnTo>
                    <a:pt x="262117" y="156497"/>
                  </a:lnTo>
                  <a:lnTo>
                    <a:pt x="259855" y="157544"/>
                  </a:lnTo>
                  <a:lnTo>
                    <a:pt x="255939" y="157618"/>
                  </a:lnTo>
                  <a:lnTo>
                    <a:pt x="254693" y="157932"/>
                  </a:lnTo>
                  <a:lnTo>
                    <a:pt x="253437" y="159722"/>
                  </a:lnTo>
                  <a:lnTo>
                    <a:pt x="250515" y="160497"/>
                  </a:lnTo>
                  <a:lnTo>
                    <a:pt x="249039" y="164434"/>
                  </a:lnTo>
                  <a:lnTo>
                    <a:pt x="245427" y="163670"/>
                  </a:lnTo>
                  <a:lnTo>
                    <a:pt x="242275" y="165356"/>
                  </a:lnTo>
                  <a:lnTo>
                    <a:pt x="241448" y="165544"/>
                  </a:lnTo>
                  <a:lnTo>
                    <a:pt x="238715" y="168214"/>
                  </a:lnTo>
                  <a:lnTo>
                    <a:pt x="230359" y="171502"/>
                  </a:lnTo>
                  <a:lnTo>
                    <a:pt x="228422" y="173701"/>
                  </a:lnTo>
                  <a:lnTo>
                    <a:pt x="223438" y="177198"/>
                  </a:lnTo>
                  <a:lnTo>
                    <a:pt x="220914" y="179251"/>
                  </a:lnTo>
                  <a:lnTo>
                    <a:pt x="215731" y="182811"/>
                  </a:lnTo>
                  <a:lnTo>
                    <a:pt x="212401" y="182758"/>
                  </a:lnTo>
                  <a:lnTo>
                    <a:pt x="209312" y="186737"/>
                  </a:lnTo>
                  <a:lnTo>
                    <a:pt x="199323" y="190077"/>
                  </a:lnTo>
                  <a:lnTo>
                    <a:pt x="196014" y="193386"/>
                  </a:lnTo>
                  <a:lnTo>
                    <a:pt x="190737" y="195439"/>
                  </a:lnTo>
                  <a:lnTo>
                    <a:pt x="186978" y="198852"/>
                  </a:lnTo>
                  <a:lnTo>
                    <a:pt x="181397" y="201313"/>
                  </a:lnTo>
                  <a:lnTo>
                    <a:pt x="180507" y="200946"/>
                  </a:lnTo>
                  <a:lnTo>
                    <a:pt x="177690" y="201794"/>
                  </a:lnTo>
                  <a:lnTo>
                    <a:pt x="172465" y="206580"/>
                  </a:lnTo>
                  <a:lnTo>
                    <a:pt x="160413" y="208998"/>
                  </a:lnTo>
                  <a:lnTo>
                    <a:pt x="154696" y="209920"/>
                  </a:lnTo>
                  <a:lnTo>
                    <a:pt x="148414" y="213250"/>
                  </a:lnTo>
                  <a:lnTo>
                    <a:pt x="147084" y="213501"/>
                  </a:lnTo>
                  <a:lnTo>
                    <a:pt x="142152" y="213333"/>
                  </a:lnTo>
                  <a:lnTo>
                    <a:pt x="135074" y="214527"/>
                  </a:lnTo>
                  <a:lnTo>
                    <a:pt x="128572" y="215417"/>
                  </a:lnTo>
                  <a:lnTo>
                    <a:pt x="114279" y="213197"/>
                  </a:lnTo>
                  <a:lnTo>
                    <a:pt x="112216" y="214558"/>
                  </a:lnTo>
                  <a:lnTo>
                    <a:pt x="109692" y="213836"/>
                  </a:lnTo>
                  <a:lnTo>
                    <a:pt x="109096" y="214014"/>
                  </a:lnTo>
                  <a:lnTo>
                    <a:pt x="105180" y="210998"/>
                  </a:lnTo>
                  <a:lnTo>
                    <a:pt x="100593" y="210203"/>
                  </a:lnTo>
                  <a:lnTo>
                    <a:pt x="87955" y="201072"/>
                  </a:lnTo>
                  <a:lnTo>
                    <a:pt x="76060" y="194329"/>
                  </a:lnTo>
                  <a:lnTo>
                    <a:pt x="70908" y="188172"/>
                  </a:lnTo>
                  <a:lnTo>
                    <a:pt x="62772" y="180078"/>
                  </a:lnTo>
                  <a:lnTo>
                    <a:pt x="59788" y="177774"/>
                  </a:lnTo>
                  <a:lnTo>
                    <a:pt x="58333" y="174141"/>
                  </a:lnTo>
                  <a:lnTo>
                    <a:pt x="54731" y="172413"/>
                  </a:lnTo>
                  <a:lnTo>
                    <a:pt x="53600" y="168329"/>
                  </a:lnTo>
                  <a:lnTo>
                    <a:pt x="48857" y="165188"/>
                  </a:lnTo>
                  <a:lnTo>
                    <a:pt x="47255" y="163806"/>
                  </a:lnTo>
                  <a:lnTo>
                    <a:pt x="45893" y="160947"/>
                  </a:lnTo>
                  <a:lnTo>
                    <a:pt x="40867" y="157984"/>
                  </a:lnTo>
                  <a:lnTo>
                    <a:pt x="38040" y="155796"/>
                  </a:lnTo>
                  <a:lnTo>
                    <a:pt x="35580" y="151230"/>
                  </a:lnTo>
                  <a:lnTo>
                    <a:pt x="32187" y="150445"/>
                  </a:lnTo>
                  <a:lnTo>
                    <a:pt x="30208" y="148005"/>
                  </a:lnTo>
                  <a:lnTo>
                    <a:pt x="26407" y="146927"/>
                  </a:lnTo>
                  <a:lnTo>
                    <a:pt x="23706" y="144770"/>
                  </a:lnTo>
                  <a:lnTo>
                    <a:pt x="17182" y="143304"/>
                  </a:lnTo>
                  <a:lnTo>
                    <a:pt x="12324" y="140016"/>
                  </a:lnTo>
                  <a:lnTo>
                    <a:pt x="5266" y="135681"/>
                  </a:lnTo>
                  <a:lnTo>
                    <a:pt x="2607" y="135011"/>
                  </a:lnTo>
                  <a:lnTo>
                    <a:pt x="0" y="135451"/>
                  </a:lnTo>
                  <a:lnTo>
                    <a:pt x="879" y="137126"/>
                  </a:lnTo>
                  <a:lnTo>
                    <a:pt x="2513" y="137629"/>
                  </a:lnTo>
                  <a:lnTo>
                    <a:pt x="6209" y="138184"/>
                  </a:lnTo>
                  <a:lnTo>
                    <a:pt x="7999" y="138676"/>
                  </a:lnTo>
                  <a:lnTo>
                    <a:pt x="10397" y="141796"/>
                  </a:lnTo>
                  <a:lnTo>
                    <a:pt x="16554" y="143901"/>
                  </a:lnTo>
                  <a:lnTo>
                    <a:pt x="19151" y="145534"/>
                  </a:lnTo>
                  <a:lnTo>
                    <a:pt x="23831" y="146121"/>
                  </a:lnTo>
                  <a:lnTo>
                    <a:pt x="25601" y="147471"/>
                  </a:lnTo>
                  <a:lnTo>
                    <a:pt x="28208" y="150424"/>
                  </a:lnTo>
                  <a:lnTo>
                    <a:pt x="34815" y="152477"/>
                  </a:lnTo>
                  <a:lnTo>
                    <a:pt x="36323" y="154801"/>
                  </a:lnTo>
                  <a:lnTo>
                    <a:pt x="40585" y="159565"/>
                  </a:lnTo>
                  <a:lnTo>
                    <a:pt x="44218" y="161314"/>
                  </a:lnTo>
                  <a:lnTo>
                    <a:pt x="45485" y="162623"/>
                  </a:lnTo>
                  <a:lnTo>
                    <a:pt x="46375" y="166706"/>
                  </a:lnTo>
                  <a:lnTo>
                    <a:pt x="47370" y="168382"/>
                  </a:lnTo>
                  <a:lnTo>
                    <a:pt x="50469" y="168706"/>
                  </a:lnTo>
                  <a:lnTo>
                    <a:pt x="50951" y="169261"/>
                  </a:lnTo>
                  <a:lnTo>
                    <a:pt x="51694" y="171659"/>
                  </a:lnTo>
                  <a:lnTo>
                    <a:pt x="52857" y="172780"/>
                  </a:lnTo>
                  <a:lnTo>
                    <a:pt x="55945" y="174277"/>
                  </a:lnTo>
                  <a:lnTo>
                    <a:pt x="56919" y="175429"/>
                  </a:lnTo>
                  <a:lnTo>
                    <a:pt x="58773" y="179282"/>
                  </a:lnTo>
                  <a:lnTo>
                    <a:pt x="61537" y="180266"/>
                  </a:lnTo>
                  <a:lnTo>
                    <a:pt x="64867" y="187104"/>
                  </a:lnTo>
                  <a:lnTo>
                    <a:pt x="69683" y="189187"/>
                  </a:lnTo>
                  <a:lnTo>
                    <a:pt x="73683" y="195240"/>
                  </a:lnTo>
                  <a:lnTo>
                    <a:pt x="76112" y="196611"/>
                  </a:lnTo>
                  <a:lnTo>
                    <a:pt x="78259" y="199763"/>
                  </a:lnTo>
                  <a:lnTo>
                    <a:pt x="79652" y="199554"/>
                  </a:lnTo>
                  <a:lnTo>
                    <a:pt x="84164" y="202276"/>
                  </a:lnTo>
                  <a:lnTo>
                    <a:pt x="88070" y="203836"/>
                  </a:lnTo>
                  <a:lnTo>
                    <a:pt x="91410" y="207920"/>
                  </a:lnTo>
                  <a:lnTo>
                    <a:pt x="92384" y="208025"/>
                  </a:lnTo>
                  <a:lnTo>
                    <a:pt x="96164" y="209375"/>
                  </a:lnTo>
                  <a:lnTo>
                    <a:pt x="98154" y="212161"/>
                  </a:lnTo>
                  <a:lnTo>
                    <a:pt x="105609" y="214150"/>
                  </a:lnTo>
                  <a:lnTo>
                    <a:pt x="109295" y="217543"/>
                  </a:lnTo>
                  <a:lnTo>
                    <a:pt x="114541" y="217616"/>
                  </a:lnTo>
                  <a:lnTo>
                    <a:pt x="115001" y="217825"/>
                  </a:lnTo>
                  <a:lnTo>
                    <a:pt x="116635" y="216988"/>
                  </a:lnTo>
                  <a:lnTo>
                    <a:pt x="117640" y="217522"/>
                  </a:lnTo>
                  <a:lnTo>
                    <a:pt x="120352" y="218349"/>
                  </a:lnTo>
                  <a:lnTo>
                    <a:pt x="122268" y="218673"/>
                  </a:lnTo>
                  <a:lnTo>
                    <a:pt x="126540" y="217710"/>
                  </a:lnTo>
                  <a:lnTo>
                    <a:pt x="129242" y="218286"/>
                  </a:lnTo>
                  <a:lnTo>
                    <a:pt x="137189" y="217710"/>
                  </a:lnTo>
                  <a:lnTo>
                    <a:pt x="142854" y="216171"/>
                  </a:lnTo>
                  <a:lnTo>
                    <a:pt x="146215" y="216841"/>
                  </a:lnTo>
                  <a:lnTo>
                    <a:pt x="150372" y="215155"/>
                  </a:lnTo>
                  <a:lnTo>
                    <a:pt x="151576" y="215124"/>
                  </a:lnTo>
                  <a:lnTo>
                    <a:pt x="153440" y="213773"/>
                  </a:lnTo>
                  <a:lnTo>
                    <a:pt x="157513" y="214946"/>
                  </a:lnTo>
                  <a:lnTo>
                    <a:pt x="160434" y="212517"/>
                  </a:lnTo>
                  <a:lnTo>
                    <a:pt x="167042" y="210213"/>
                  </a:lnTo>
                  <a:lnTo>
                    <a:pt x="170748" y="209805"/>
                  </a:lnTo>
                  <a:lnTo>
                    <a:pt x="174999" y="207532"/>
                  </a:lnTo>
                  <a:lnTo>
                    <a:pt x="176026" y="207145"/>
                  </a:lnTo>
                  <a:lnTo>
                    <a:pt x="178643" y="203417"/>
                  </a:lnTo>
                  <a:lnTo>
                    <a:pt x="182423" y="203491"/>
                  </a:lnTo>
                  <a:lnTo>
                    <a:pt x="185093" y="200831"/>
                  </a:lnTo>
                  <a:lnTo>
                    <a:pt x="186224" y="200590"/>
                  </a:lnTo>
                  <a:lnTo>
                    <a:pt x="188947" y="200486"/>
                  </a:lnTo>
                  <a:lnTo>
                    <a:pt x="191481" y="200088"/>
                  </a:lnTo>
                  <a:lnTo>
                    <a:pt x="192779" y="197009"/>
                  </a:lnTo>
                  <a:lnTo>
                    <a:pt x="197554" y="196329"/>
                  </a:lnTo>
                  <a:lnTo>
                    <a:pt x="200423" y="191711"/>
                  </a:lnTo>
                  <a:lnTo>
                    <a:pt x="207993" y="190601"/>
                  </a:lnTo>
                  <a:lnTo>
                    <a:pt x="212202" y="186517"/>
                  </a:lnTo>
                  <a:lnTo>
                    <a:pt x="212894" y="186015"/>
                  </a:lnTo>
                  <a:lnTo>
                    <a:pt x="217406" y="184790"/>
                  </a:lnTo>
                  <a:lnTo>
                    <a:pt x="219825" y="181512"/>
                  </a:lnTo>
                  <a:lnTo>
                    <a:pt x="225836" y="178518"/>
                  </a:lnTo>
                  <a:lnTo>
                    <a:pt x="227322" y="176361"/>
                  </a:lnTo>
                  <a:lnTo>
                    <a:pt x="231458" y="172560"/>
                  </a:lnTo>
                  <a:lnTo>
                    <a:pt x="234537" y="172486"/>
                  </a:lnTo>
                  <a:lnTo>
                    <a:pt x="239427" y="169439"/>
                  </a:lnTo>
                  <a:lnTo>
                    <a:pt x="241835" y="167607"/>
                  </a:lnTo>
                  <a:lnTo>
                    <a:pt x="249102" y="165450"/>
                  </a:lnTo>
                  <a:lnTo>
                    <a:pt x="252233" y="162057"/>
                  </a:lnTo>
                  <a:lnTo>
                    <a:pt x="257489" y="159063"/>
                  </a:lnTo>
                  <a:lnTo>
                    <a:pt x="259761" y="160550"/>
                  </a:lnTo>
                  <a:lnTo>
                    <a:pt x="260735" y="159869"/>
                  </a:lnTo>
                  <a:lnTo>
                    <a:pt x="263426" y="156016"/>
                  </a:lnTo>
                  <a:lnTo>
                    <a:pt x="266494" y="155963"/>
                  </a:lnTo>
                  <a:lnTo>
                    <a:pt x="270347" y="154717"/>
                  </a:lnTo>
                  <a:lnTo>
                    <a:pt x="271771" y="154550"/>
                  </a:lnTo>
                  <a:lnTo>
                    <a:pt x="275708" y="150068"/>
                  </a:lnTo>
                  <a:lnTo>
                    <a:pt x="280190" y="149775"/>
                  </a:lnTo>
                  <a:lnTo>
                    <a:pt x="287656" y="146634"/>
                  </a:lnTo>
                  <a:lnTo>
                    <a:pt x="291551" y="145335"/>
                  </a:lnTo>
                  <a:lnTo>
                    <a:pt x="294546" y="141671"/>
                  </a:lnTo>
                  <a:lnTo>
                    <a:pt x="294922" y="140833"/>
                  </a:lnTo>
                  <a:lnTo>
                    <a:pt x="298765" y="142299"/>
                  </a:lnTo>
                  <a:lnTo>
                    <a:pt x="300818" y="139828"/>
                  </a:lnTo>
                  <a:lnTo>
                    <a:pt x="307111" y="137210"/>
                  </a:lnTo>
                  <a:lnTo>
                    <a:pt x="317152" y="134603"/>
                  </a:lnTo>
                  <a:lnTo>
                    <a:pt x="319540" y="134875"/>
                  </a:lnTo>
                  <a:lnTo>
                    <a:pt x="321707" y="132687"/>
                  </a:lnTo>
                  <a:lnTo>
                    <a:pt x="323571" y="133221"/>
                  </a:lnTo>
                  <a:lnTo>
                    <a:pt x="324388" y="133210"/>
                  </a:lnTo>
                  <a:lnTo>
                    <a:pt x="326209" y="131692"/>
                  </a:lnTo>
                  <a:lnTo>
                    <a:pt x="327424" y="131315"/>
                  </a:lnTo>
                  <a:lnTo>
                    <a:pt x="330345" y="132027"/>
                  </a:lnTo>
                  <a:lnTo>
                    <a:pt x="331215" y="130770"/>
                  </a:lnTo>
                  <a:lnTo>
                    <a:pt x="334471" y="128823"/>
                  </a:lnTo>
                  <a:lnTo>
                    <a:pt x="336733" y="128090"/>
                  </a:lnTo>
                  <a:lnTo>
                    <a:pt x="340439" y="129598"/>
                  </a:lnTo>
                  <a:lnTo>
                    <a:pt x="341476" y="129325"/>
                  </a:lnTo>
                  <a:lnTo>
                    <a:pt x="344031" y="127954"/>
                  </a:lnTo>
                  <a:lnTo>
                    <a:pt x="345685" y="127996"/>
                  </a:lnTo>
                  <a:lnTo>
                    <a:pt x="347738" y="128414"/>
                  </a:lnTo>
                  <a:lnTo>
                    <a:pt x="350795" y="128090"/>
                  </a:lnTo>
                  <a:lnTo>
                    <a:pt x="354209" y="128488"/>
                  </a:lnTo>
                  <a:lnTo>
                    <a:pt x="359643" y="125891"/>
                  </a:lnTo>
                  <a:lnTo>
                    <a:pt x="367685" y="127032"/>
                  </a:lnTo>
                  <a:lnTo>
                    <a:pt x="375653" y="126634"/>
                  </a:lnTo>
                  <a:lnTo>
                    <a:pt x="377695" y="125964"/>
                  </a:lnTo>
                  <a:lnTo>
                    <a:pt x="380333" y="128896"/>
                  </a:lnTo>
                  <a:lnTo>
                    <a:pt x="385380" y="126969"/>
                  </a:lnTo>
                  <a:lnTo>
                    <a:pt x="387422" y="127483"/>
                  </a:lnTo>
                  <a:lnTo>
                    <a:pt x="389506" y="128383"/>
                  </a:lnTo>
                  <a:lnTo>
                    <a:pt x="392187" y="128404"/>
                  </a:lnTo>
                  <a:lnTo>
                    <a:pt x="394804" y="128980"/>
                  </a:lnTo>
                  <a:lnTo>
                    <a:pt x="397453" y="129147"/>
                  </a:lnTo>
                  <a:lnTo>
                    <a:pt x="398103" y="129524"/>
                  </a:lnTo>
                  <a:lnTo>
                    <a:pt x="398720" y="129472"/>
                  </a:lnTo>
                  <a:lnTo>
                    <a:pt x="399296" y="129011"/>
                  </a:lnTo>
                  <a:lnTo>
                    <a:pt x="402092" y="129409"/>
                  </a:lnTo>
                  <a:lnTo>
                    <a:pt x="404710" y="130372"/>
                  </a:lnTo>
                  <a:lnTo>
                    <a:pt x="408343" y="132236"/>
                  </a:lnTo>
                  <a:lnTo>
                    <a:pt x="409558" y="131912"/>
                  </a:lnTo>
                  <a:lnTo>
                    <a:pt x="410689" y="132278"/>
                  </a:lnTo>
                  <a:lnTo>
                    <a:pt x="413055" y="133598"/>
                  </a:lnTo>
                  <a:lnTo>
                    <a:pt x="415830" y="133472"/>
                  </a:lnTo>
                  <a:lnTo>
                    <a:pt x="418280" y="134467"/>
                  </a:lnTo>
                  <a:lnTo>
                    <a:pt x="419641" y="135252"/>
                  </a:lnTo>
                  <a:lnTo>
                    <a:pt x="421201" y="135378"/>
                  </a:lnTo>
                  <a:lnTo>
                    <a:pt x="424720" y="136268"/>
                  </a:lnTo>
                  <a:lnTo>
                    <a:pt x="426960" y="136006"/>
                  </a:lnTo>
                  <a:lnTo>
                    <a:pt x="429316" y="137859"/>
                  </a:lnTo>
                  <a:lnTo>
                    <a:pt x="431934" y="137325"/>
                  </a:lnTo>
                  <a:lnTo>
                    <a:pt x="433012" y="137608"/>
                  </a:lnTo>
                  <a:lnTo>
                    <a:pt x="436981" y="140812"/>
                  </a:lnTo>
                  <a:lnTo>
                    <a:pt x="440635" y="141964"/>
                  </a:lnTo>
                  <a:lnTo>
                    <a:pt x="444949" y="142801"/>
                  </a:lnTo>
                  <a:lnTo>
                    <a:pt x="447525" y="145178"/>
                  </a:lnTo>
                  <a:lnTo>
                    <a:pt x="450698" y="145294"/>
                  </a:lnTo>
                  <a:lnTo>
                    <a:pt x="454049" y="146257"/>
                  </a:lnTo>
                  <a:lnTo>
                    <a:pt x="454551" y="146110"/>
                  </a:lnTo>
                  <a:lnTo>
                    <a:pt x="455274" y="146655"/>
                  </a:lnTo>
                  <a:lnTo>
                    <a:pt x="456698" y="146791"/>
                  </a:lnTo>
                  <a:lnTo>
                    <a:pt x="457787" y="147754"/>
                  </a:lnTo>
                  <a:lnTo>
                    <a:pt x="460467" y="148969"/>
                  </a:lnTo>
                  <a:lnTo>
                    <a:pt x="461650" y="149136"/>
                  </a:lnTo>
                  <a:lnTo>
                    <a:pt x="462446" y="149838"/>
                  </a:lnTo>
                  <a:lnTo>
                    <a:pt x="463556" y="149157"/>
                  </a:lnTo>
                  <a:lnTo>
                    <a:pt x="464383" y="149744"/>
                  </a:lnTo>
                  <a:lnTo>
                    <a:pt x="467210" y="150895"/>
                  </a:lnTo>
                  <a:lnTo>
                    <a:pt x="474854" y="151765"/>
                  </a:lnTo>
                  <a:lnTo>
                    <a:pt x="475629" y="152079"/>
                  </a:lnTo>
                  <a:lnTo>
                    <a:pt x="477608" y="152225"/>
                  </a:lnTo>
                  <a:lnTo>
                    <a:pt x="479430" y="153126"/>
                  </a:lnTo>
                  <a:lnTo>
                    <a:pt x="481398" y="153293"/>
                  </a:lnTo>
                  <a:lnTo>
                    <a:pt x="483168" y="154372"/>
                  </a:lnTo>
                  <a:lnTo>
                    <a:pt x="485074" y="154969"/>
                  </a:lnTo>
                  <a:lnTo>
                    <a:pt x="487157" y="155000"/>
                  </a:lnTo>
                  <a:lnTo>
                    <a:pt x="487723" y="156026"/>
                  </a:lnTo>
                  <a:lnTo>
                    <a:pt x="488822" y="156414"/>
                  </a:lnTo>
                  <a:lnTo>
                    <a:pt x="489639" y="157126"/>
                  </a:lnTo>
                  <a:lnTo>
                    <a:pt x="494278" y="158508"/>
                  </a:lnTo>
                  <a:lnTo>
                    <a:pt x="495157" y="158602"/>
                  </a:lnTo>
                  <a:lnTo>
                    <a:pt x="496058" y="158403"/>
                  </a:lnTo>
                  <a:lnTo>
                    <a:pt x="499723" y="159681"/>
                  </a:lnTo>
                  <a:lnTo>
                    <a:pt x="500455" y="159565"/>
                  </a:lnTo>
                  <a:lnTo>
                    <a:pt x="502246" y="160330"/>
                  </a:lnTo>
                  <a:lnTo>
                    <a:pt x="503660" y="160309"/>
                  </a:lnTo>
                  <a:lnTo>
                    <a:pt x="504508" y="159817"/>
                  </a:lnTo>
                  <a:lnTo>
                    <a:pt x="505220" y="160539"/>
                  </a:lnTo>
                  <a:lnTo>
                    <a:pt x="506277" y="160937"/>
                  </a:lnTo>
                  <a:lnTo>
                    <a:pt x="507251" y="161817"/>
                  </a:lnTo>
                  <a:lnTo>
                    <a:pt x="508518" y="161199"/>
                  </a:lnTo>
                  <a:lnTo>
                    <a:pt x="509617" y="161146"/>
                  </a:lnTo>
                  <a:lnTo>
                    <a:pt x="510727" y="160853"/>
                  </a:lnTo>
                  <a:lnTo>
                    <a:pt x="512706" y="162016"/>
                  </a:lnTo>
                  <a:lnTo>
                    <a:pt x="513869" y="161471"/>
                  </a:lnTo>
                  <a:lnTo>
                    <a:pt x="515460" y="162351"/>
                  </a:lnTo>
                  <a:lnTo>
                    <a:pt x="516130" y="162466"/>
                  </a:lnTo>
                  <a:lnTo>
                    <a:pt x="517575" y="161796"/>
                  </a:lnTo>
                  <a:lnTo>
                    <a:pt x="520863" y="161785"/>
                  </a:lnTo>
                  <a:lnTo>
                    <a:pt x="521879" y="161555"/>
                  </a:lnTo>
                  <a:lnTo>
                    <a:pt x="522884" y="161932"/>
                  </a:lnTo>
                  <a:lnTo>
                    <a:pt x="525460" y="162372"/>
                  </a:lnTo>
                  <a:lnTo>
                    <a:pt x="526779" y="162413"/>
                  </a:lnTo>
                  <a:lnTo>
                    <a:pt x="528224" y="162780"/>
                  </a:lnTo>
                  <a:lnTo>
                    <a:pt x="529648" y="162036"/>
                  </a:lnTo>
                  <a:lnTo>
                    <a:pt x="531093" y="162372"/>
                  </a:lnTo>
                  <a:lnTo>
                    <a:pt x="532015" y="163125"/>
                  </a:lnTo>
                  <a:lnTo>
                    <a:pt x="533187" y="162434"/>
                  </a:lnTo>
                  <a:lnTo>
                    <a:pt x="534161" y="162895"/>
                  </a:lnTo>
                  <a:lnTo>
                    <a:pt x="534538" y="163408"/>
                  </a:lnTo>
                  <a:lnTo>
                    <a:pt x="535575" y="163241"/>
                  </a:lnTo>
                  <a:lnTo>
                    <a:pt x="537627" y="163806"/>
                  </a:lnTo>
                  <a:lnTo>
                    <a:pt x="539543" y="163565"/>
                  </a:lnTo>
                  <a:lnTo>
                    <a:pt x="540339" y="163649"/>
                  </a:lnTo>
                  <a:lnTo>
                    <a:pt x="541941" y="164549"/>
                  </a:lnTo>
                  <a:lnTo>
                    <a:pt x="543690" y="164696"/>
                  </a:lnTo>
                  <a:lnTo>
                    <a:pt x="546527" y="164068"/>
                  </a:lnTo>
                  <a:lnTo>
                    <a:pt x="550758" y="165199"/>
                  </a:lnTo>
                  <a:lnTo>
                    <a:pt x="551962" y="164916"/>
                  </a:lnTo>
                  <a:lnTo>
                    <a:pt x="553312" y="163963"/>
                  </a:lnTo>
                  <a:lnTo>
                    <a:pt x="554328" y="164162"/>
                  </a:lnTo>
                  <a:lnTo>
                    <a:pt x="556370" y="163837"/>
                  </a:lnTo>
                  <a:lnTo>
                    <a:pt x="557239" y="162769"/>
                  </a:lnTo>
                  <a:lnTo>
                    <a:pt x="558485" y="163188"/>
                  </a:lnTo>
                  <a:lnTo>
                    <a:pt x="560401" y="162759"/>
                  </a:lnTo>
                  <a:lnTo>
                    <a:pt x="562422" y="163963"/>
                  </a:lnTo>
                  <a:lnTo>
                    <a:pt x="564726" y="162340"/>
                  </a:lnTo>
                  <a:lnTo>
                    <a:pt x="565364" y="161712"/>
                  </a:lnTo>
                  <a:lnTo>
                    <a:pt x="566349" y="162288"/>
                  </a:lnTo>
                  <a:lnTo>
                    <a:pt x="567836" y="160927"/>
                  </a:lnTo>
                  <a:lnTo>
                    <a:pt x="568223" y="160319"/>
                  </a:lnTo>
                  <a:lnTo>
                    <a:pt x="570349" y="159440"/>
                  </a:lnTo>
                  <a:lnTo>
                    <a:pt x="573040" y="160539"/>
                  </a:lnTo>
                  <a:lnTo>
                    <a:pt x="574746" y="158686"/>
                  </a:lnTo>
                  <a:lnTo>
                    <a:pt x="577155" y="157293"/>
                  </a:lnTo>
                  <a:lnTo>
                    <a:pt x="577793" y="157523"/>
                  </a:lnTo>
                  <a:lnTo>
                    <a:pt x="578443" y="156853"/>
                  </a:lnTo>
                  <a:lnTo>
                    <a:pt x="581699" y="156288"/>
                  </a:lnTo>
                  <a:lnTo>
                    <a:pt x="583050" y="156340"/>
                  </a:lnTo>
                  <a:lnTo>
                    <a:pt x="583427" y="156497"/>
                  </a:lnTo>
                  <a:lnTo>
                    <a:pt x="583887" y="156309"/>
                  </a:lnTo>
                  <a:lnTo>
                    <a:pt x="584223" y="156623"/>
                  </a:lnTo>
                  <a:lnTo>
                    <a:pt x="584683" y="156592"/>
                  </a:lnTo>
                  <a:lnTo>
                    <a:pt x="585479" y="156874"/>
                  </a:lnTo>
                  <a:lnTo>
                    <a:pt x="586243" y="156811"/>
                  </a:lnTo>
                  <a:lnTo>
                    <a:pt x="589259" y="155764"/>
                  </a:lnTo>
                  <a:lnTo>
                    <a:pt x="590002" y="156194"/>
                  </a:lnTo>
                  <a:lnTo>
                    <a:pt x="592212" y="155723"/>
                  </a:lnTo>
                  <a:lnTo>
                    <a:pt x="593971" y="153346"/>
                  </a:lnTo>
                  <a:lnTo>
                    <a:pt x="595678" y="153325"/>
                  </a:lnTo>
                  <a:lnTo>
                    <a:pt x="596494" y="153011"/>
                  </a:lnTo>
                  <a:lnTo>
                    <a:pt x="597625" y="152058"/>
                  </a:lnTo>
                  <a:lnTo>
                    <a:pt x="598819" y="152466"/>
                  </a:lnTo>
                  <a:lnTo>
                    <a:pt x="599604" y="151702"/>
                  </a:lnTo>
                  <a:lnTo>
                    <a:pt x="600065" y="151670"/>
                  </a:lnTo>
                  <a:lnTo>
                    <a:pt x="600620" y="151084"/>
                  </a:lnTo>
                  <a:lnTo>
                    <a:pt x="601594" y="151618"/>
                  </a:lnTo>
                  <a:lnTo>
                    <a:pt x="602924" y="150131"/>
                  </a:lnTo>
                  <a:lnTo>
                    <a:pt x="606044" y="149754"/>
                  </a:lnTo>
                  <a:lnTo>
                    <a:pt x="607164" y="148676"/>
                  </a:lnTo>
                  <a:lnTo>
                    <a:pt x="609468" y="147524"/>
                  </a:lnTo>
                  <a:lnTo>
                    <a:pt x="610536" y="147346"/>
                  </a:lnTo>
                  <a:lnTo>
                    <a:pt x="611730" y="147827"/>
                  </a:lnTo>
                  <a:lnTo>
                    <a:pt x="613562" y="146424"/>
                  </a:lnTo>
                  <a:lnTo>
                    <a:pt x="614033" y="145869"/>
                  </a:lnTo>
                  <a:lnTo>
                    <a:pt x="614756" y="145723"/>
                  </a:lnTo>
                  <a:lnTo>
                    <a:pt x="616651" y="144330"/>
                  </a:lnTo>
                  <a:lnTo>
                    <a:pt x="618567" y="143587"/>
                  </a:lnTo>
                  <a:lnTo>
                    <a:pt x="619729" y="142068"/>
                  </a:lnTo>
                  <a:lnTo>
                    <a:pt x="620536" y="142236"/>
                  </a:lnTo>
                  <a:lnTo>
                    <a:pt x="623090" y="141095"/>
                  </a:lnTo>
                  <a:lnTo>
                    <a:pt x="625792" y="138016"/>
                  </a:lnTo>
                  <a:lnTo>
                    <a:pt x="626494" y="137493"/>
                  </a:lnTo>
                  <a:lnTo>
                    <a:pt x="627436" y="137482"/>
                  </a:lnTo>
                  <a:lnTo>
                    <a:pt x="628944" y="136404"/>
                  </a:lnTo>
                  <a:lnTo>
                    <a:pt x="629205" y="135629"/>
                  </a:lnTo>
                  <a:lnTo>
                    <a:pt x="629656" y="135022"/>
                  </a:lnTo>
                  <a:lnTo>
                    <a:pt x="630860" y="134603"/>
                  </a:lnTo>
                  <a:lnTo>
                    <a:pt x="631321" y="134645"/>
                  </a:lnTo>
                  <a:lnTo>
                    <a:pt x="631624" y="134341"/>
                  </a:lnTo>
                  <a:lnTo>
                    <a:pt x="632692" y="133838"/>
                  </a:lnTo>
                  <a:lnTo>
                    <a:pt x="633561" y="133137"/>
                  </a:lnTo>
                  <a:lnTo>
                    <a:pt x="634336" y="131461"/>
                  </a:lnTo>
                  <a:lnTo>
                    <a:pt x="634410" y="130770"/>
                  </a:lnTo>
                  <a:lnTo>
                    <a:pt x="636797" y="129294"/>
                  </a:lnTo>
                  <a:lnTo>
                    <a:pt x="637875" y="129252"/>
                  </a:lnTo>
                  <a:lnTo>
                    <a:pt x="638169" y="128121"/>
                  </a:lnTo>
                  <a:lnTo>
                    <a:pt x="640001" y="127158"/>
                  </a:lnTo>
                  <a:lnTo>
                    <a:pt x="640221" y="125912"/>
                  </a:lnTo>
                  <a:lnTo>
                    <a:pt x="641111" y="125242"/>
                  </a:lnTo>
                  <a:lnTo>
                    <a:pt x="641540" y="124456"/>
                  </a:lnTo>
                  <a:lnTo>
                    <a:pt x="641969" y="124247"/>
                  </a:lnTo>
                  <a:lnTo>
                    <a:pt x="642472" y="123210"/>
                  </a:lnTo>
                  <a:lnTo>
                    <a:pt x="642535" y="121912"/>
                  </a:lnTo>
                  <a:lnTo>
                    <a:pt x="644901" y="120310"/>
                  </a:lnTo>
                  <a:lnTo>
                    <a:pt x="645320" y="119525"/>
                  </a:lnTo>
                  <a:lnTo>
                    <a:pt x="648828" y="118488"/>
                  </a:lnTo>
                  <a:lnTo>
                    <a:pt x="650367" y="115881"/>
                  </a:lnTo>
                  <a:lnTo>
                    <a:pt x="653749" y="111776"/>
                  </a:lnTo>
                  <a:lnTo>
                    <a:pt x="656252" y="110886"/>
                  </a:lnTo>
                  <a:lnTo>
                    <a:pt x="657435" y="108656"/>
                  </a:lnTo>
                  <a:lnTo>
                    <a:pt x="658304" y="107494"/>
                  </a:lnTo>
                  <a:lnTo>
                    <a:pt x="657027" y="105839"/>
                  </a:lnTo>
                  <a:lnTo>
                    <a:pt x="658335" y="104782"/>
                  </a:lnTo>
                  <a:lnTo>
                    <a:pt x="659466" y="103096"/>
                  </a:lnTo>
                  <a:lnTo>
                    <a:pt x="661456" y="102143"/>
                  </a:lnTo>
                  <a:lnTo>
                    <a:pt x="662775" y="98206"/>
                  </a:lnTo>
                  <a:lnTo>
                    <a:pt x="664042" y="96593"/>
                  </a:lnTo>
                  <a:lnTo>
                    <a:pt x="665676" y="95484"/>
                  </a:lnTo>
                  <a:lnTo>
                    <a:pt x="667686" y="94677"/>
                  </a:lnTo>
                  <a:lnTo>
                    <a:pt x="667529" y="92238"/>
                  </a:lnTo>
                  <a:lnTo>
                    <a:pt x="669026" y="91044"/>
                  </a:lnTo>
                  <a:lnTo>
                    <a:pt x="670178" y="89777"/>
                  </a:lnTo>
                  <a:lnTo>
                    <a:pt x="670586" y="88091"/>
                  </a:lnTo>
                  <a:lnTo>
                    <a:pt x="671466" y="86677"/>
                  </a:lnTo>
                  <a:lnTo>
                    <a:pt x="671791" y="85568"/>
                  </a:lnTo>
                  <a:lnTo>
                    <a:pt x="673089" y="85264"/>
                  </a:lnTo>
                  <a:lnTo>
                    <a:pt x="673497" y="84227"/>
                  </a:lnTo>
                  <a:lnTo>
                    <a:pt x="673675" y="83117"/>
                  </a:lnTo>
                  <a:lnTo>
                    <a:pt x="673068" y="81903"/>
                  </a:lnTo>
                  <a:lnTo>
                    <a:pt x="675403" y="79369"/>
                  </a:lnTo>
                  <a:lnTo>
                    <a:pt x="676932" y="76992"/>
                  </a:lnTo>
                  <a:lnTo>
                    <a:pt x="676649" y="75872"/>
                  </a:lnTo>
                  <a:lnTo>
                    <a:pt x="677183" y="74521"/>
                  </a:lnTo>
                  <a:lnTo>
                    <a:pt x="677612" y="74406"/>
                  </a:lnTo>
                  <a:lnTo>
                    <a:pt x="678293" y="73160"/>
                  </a:lnTo>
                  <a:lnTo>
                    <a:pt x="679267" y="72563"/>
                  </a:lnTo>
                  <a:lnTo>
                    <a:pt x="679183" y="69746"/>
                  </a:lnTo>
                  <a:lnTo>
                    <a:pt x="678848" y="68856"/>
                  </a:lnTo>
                  <a:lnTo>
                    <a:pt x="679277" y="67976"/>
                  </a:lnTo>
                  <a:lnTo>
                    <a:pt x="680544" y="66699"/>
                  </a:lnTo>
                  <a:lnTo>
                    <a:pt x="681319" y="65558"/>
                  </a:lnTo>
                  <a:lnTo>
                    <a:pt x="680775" y="61516"/>
                  </a:lnTo>
                  <a:lnTo>
                    <a:pt x="682324" y="59443"/>
                  </a:lnTo>
                  <a:lnTo>
                    <a:pt x="683078" y="57474"/>
                  </a:lnTo>
                  <a:lnTo>
                    <a:pt x="684188" y="56113"/>
                  </a:lnTo>
                  <a:lnTo>
                    <a:pt x="684450" y="54710"/>
                  </a:lnTo>
                  <a:lnTo>
                    <a:pt x="682712" y="52584"/>
                  </a:lnTo>
                  <a:lnTo>
                    <a:pt x="682492" y="51841"/>
                  </a:lnTo>
                  <a:lnTo>
                    <a:pt x="682712" y="50574"/>
                  </a:lnTo>
                  <a:lnTo>
                    <a:pt x="682000" y="48731"/>
                  </a:lnTo>
                  <a:lnTo>
                    <a:pt x="682576" y="47307"/>
                  </a:lnTo>
                  <a:lnTo>
                    <a:pt x="683445" y="45925"/>
                  </a:lnTo>
                  <a:lnTo>
                    <a:pt x="683298" y="45077"/>
                  </a:lnTo>
                  <a:lnTo>
                    <a:pt x="681843" y="43244"/>
                  </a:lnTo>
                  <a:lnTo>
                    <a:pt x="682523" y="41778"/>
                  </a:lnTo>
                  <a:lnTo>
                    <a:pt x="682377" y="41223"/>
                  </a:lnTo>
                  <a:lnTo>
                    <a:pt x="682701" y="40815"/>
                  </a:lnTo>
                  <a:lnTo>
                    <a:pt x="682785" y="39820"/>
                  </a:lnTo>
                  <a:lnTo>
                    <a:pt x="682241" y="38993"/>
                  </a:lnTo>
                  <a:lnTo>
                    <a:pt x="682021" y="38082"/>
                  </a:lnTo>
                  <a:lnTo>
                    <a:pt x="681036" y="36815"/>
                  </a:lnTo>
                  <a:lnTo>
                    <a:pt x="680607" y="34658"/>
                  </a:lnTo>
                  <a:lnTo>
                    <a:pt x="679382" y="33622"/>
                  </a:lnTo>
                  <a:lnTo>
                    <a:pt x="679885" y="31517"/>
                  </a:lnTo>
                  <a:lnTo>
                    <a:pt x="680094" y="31276"/>
                  </a:lnTo>
                  <a:lnTo>
                    <a:pt x="680021" y="30355"/>
                  </a:lnTo>
                  <a:lnTo>
                    <a:pt x="679654" y="30072"/>
                  </a:lnTo>
                  <a:lnTo>
                    <a:pt x="679759" y="29580"/>
                  </a:lnTo>
                  <a:lnTo>
                    <a:pt x="678932" y="27894"/>
                  </a:lnTo>
                  <a:lnTo>
                    <a:pt x="678618" y="26386"/>
                  </a:lnTo>
                  <a:lnTo>
                    <a:pt x="676817" y="25046"/>
                  </a:lnTo>
                  <a:lnTo>
                    <a:pt x="675780" y="23779"/>
                  </a:lnTo>
                  <a:lnTo>
                    <a:pt x="675707" y="22365"/>
                  </a:lnTo>
                  <a:lnTo>
                    <a:pt x="676283" y="19936"/>
                  </a:lnTo>
                  <a:lnTo>
                    <a:pt x="674440" y="17496"/>
                  </a:lnTo>
                  <a:lnTo>
                    <a:pt x="674230" y="16805"/>
                  </a:lnTo>
                  <a:lnTo>
                    <a:pt x="674304" y="16083"/>
                  </a:lnTo>
                  <a:lnTo>
                    <a:pt x="673822" y="14565"/>
                  </a:lnTo>
                  <a:lnTo>
                    <a:pt x="673131" y="14010"/>
                  </a:lnTo>
                  <a:lnTo>
                    <a:pt x="672639" y="13318"/>
                  </a:lnTo>
                  <a:lnTo>
                    <a:pt x="672283" y="12324"/>
                  </a:lnTo>
                  <a:lnTo>
                    <a:pt x="671215" y="11758"/>
                  </a:lnTo>
                  <a:lnTo>
                    <a:pt x="671047" y="10659"/>
                  </a:lnTo>
                  <a:lnTo>
                    <a:pt x="670586" y="9884"/>
                  </a:lnTo>
                  <a:lnTo>
                    <a:pt x="670283" y="8921"/>
                  </a:lnTo>
                  <a:lnTo>
                    <a:pt x="670440" y="8073"/>
                  </a:lnTo>
                  <a:lnTo>
                    <a:pt x="671246" y="7402"/>
                  </a:lnTo>
                  <a:lnTo>
                    <a:pt x="671330" y="5465"/>
                  </a:lnTo>
                  <a:lnTo>
                    <a:pt x="670147" y="4240"/>
                  </a:lnTo>
                  <a:lnTo>
                    <a:pt x="667257" y="2460"/>
                  </a:lnTo>
                  <a:lnTo>
                    <a:pt x="666105" y="1319"/>
                  </a:lnTo>
                  <a:lnTo>
                    <a:pt x="665100" y="0"/>
                  </a:lnTo>
                  <a:close/>
                </a:path>
              </a:pathLst>
            </a:custGeom>
            <a:solidFill>
              <a:srgbClr val="F9E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6" name="object 42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543529" y="7717199"/>
              <a:ext cx="295069" cy="158633"/>
            </a:xfrm>
            <a:prstGeom prst="rect">
              <a:avLst/>
            </a:prstGeom>
          </p:spPr>
        </p:pic>
        <p:sp>
          <p:nvSpPr>
            <p:cNvPr id="427" name="object 427"/>
            <p:cNvSpPr/>
            <p:nvPr/>
          </p:nvSpPr>
          <p:spPr>
            <a:xfrm>
              <a:off x="18125228" y="7846944"/>
              <a:ext cx="406400" cy="111760"/>
            </a:xfrm>
            <a:custGeom>
              <a:avLst/>
              <a:gdLst/>
              <a:ahLst/>
              <a:cxnLst/>
              <a:rect l="l" t="t" r="r" b="b"/>
              <a:pathLst>
                <a:path w="406400" h="111759">
                  <a:moveTo>
                    <a:pt x="385894" y="0"/>
                  </a:moveTo>
                  <a:lnTo>
                    <a:pt x="382742" y="2408"/>
                  </a:lnTo>
                  <a:lnTo>
                    <a:pt x="379632" y="1685"/>
                  </a:lnTo>
                  <a:lnTo>
                    <a:pt x="373349" y="4261"/>
                  </a:lnTo>
                  <a:lnTo>
                    <a:pt x="369412" y="3947"/>
                  </a:lnTo>
                  <a:lnTo>
                    <a:pt x="362146" y="4177"/>
                  </a:lnTo>
                  <a:lnTo>
                    <a:pt x="360994" y="6481"/>
                  </a:lnTo>
                  <a:lnTo>
                    <a:pt x="360596" y="6722"/>
                  </a:lnTo>
                  <a:lnTo>
                    <a:pt x="357109" y="6272"/>
                  </a:lnTo>
                  <a:lnTo>
                    <a:pt x="354554" y="7654"/>
                  </a:lnTo>
                  <a:lnTo>
                    <a:pt x="350313" y="9141"/>
                  </a:lnTo>
                  <a:lnTo>
                    <a:pt x="347842" y="9256"/>
                  </a:lnTo>
                  <a:lnTo>
                    <a:pt x="343581" y="13088"/>
                  </a:lnTo>
                  <a:lnTo>
                    <a:pt x="338439" y="13245"/>
                  </a:lnTo>
                  <a:lnTo>
                    <a:pt x="333529" y="16303"/>
                  </a:lnTo>
                  <a:lnTo>
                    <a:pt x="332492" y="16345"/>
                  </a:lnTo>
                  <a:lnTo>
                    <a:pt x="331078" y="16711"/>
                  </a:lnTo>
                  <a:lnTo>
                    <a:pt x="330429" y="16575"/>
                  </a:lnTo>
                  <a:lnTo>
                    <a:pt x="328408" y="19297"/>
                  </a:lnTo>
                  <a:lnTo>
                    <a:pt x="325780" y="18941"/>
                  </a:lnTo>
                  <a:lnTo>
                    <a:pt x="320733" y="19978"/>
                  </a:lnTo>
                  <a:lnTo>
                    <a:pt x="314377" y="24522"/>
                  </a:lnTo>
                  <a:lnTo>
                    <a:pt x="312304" y="24711"/>
                  </a:lnTo>
                  <a:lnTo>
                    <a:pt x="311414" y="25077"/>
                  </a:lnTo>
                  <a:lnTo>
                    <a:pt x="309268" y="27433"/>
                  </a:lnTo>
                  <a:lnTo>
                    <a:pt x="301195" y="29789"/>
                  </a:lnTo>
                  <a:lnTo>
                    <a:pt x="297875" y="31663"/>
                  </a:lnTo>
                  <a:lnTo>
                    <a:pt x="294828" y="35171"/>
                  </a:lnTo>
                  <a:lnTo>
                    <a:pt x="294273" y="35506"/>
                  </a:lnTo>
                  <a:lnTo>
                    <a:pt x="289132" y="36103"/>
                  </a:lnTo>
                  <a:lnTo>
                    <a:pt x="275331" y="45077"/>
                  </a:lnTo>
                  <a:lnTo>
                    <a:pt x="271457" y="48993"/>
                  </a:lnTo>
                  <a:lnTo>
                    <a:pt x="270065" y="49904"/>
                  </a:lnTo>
                  <a:lnTo>
                    <a:pt x="266002" y="51495"/>
                  </a:lnTo>
                  <a:lnTo>
                    <a:pt x="264044" y="53474"/>
                  </a:lnTo>
                  <a:lnTo>
                    <a:pt x="259552" y="55485"/>
                  </a:lnTo>
                  <a:lnTo>
                    <a:pt x="258243" y="57914"/>
                  </a:lnTo>
                  <a:lnTo>
                    <a:pt x="254903" y="60668"/>
                  </a:lnTo>
                  <a:lnTo>
                    <a:pt x="253395" y="61558"/>
                  </a:lnTo>
                  <a:lnTo>
                    <a:pt x="249720" y="61505"/>
                  </a:lnTo>
                  <a:lnTo>
                    <a:pt x="248159" y="62312"/>
                  </a:lnTo>
                  <a:lnTo>
                    <a:pt x="246474" y="66573"/>
                  </a:lnTo>
                  <a:lnTo>
                    <a:pt x="243741" y="67306"/>
                  </a:lnTo>
                  <a:lnTo>
                    <a:pt x="239657" y="69966"/>
                  </a:lnTo>
                  <a:lnTo>
                    <a:pt x="237490" y="70835"/>
                  </a:lnTo>
                  <a:lnTo>
                    <a:pt x="235123" y="73411"/>
                  </a:lnTo>
                  <a:lnTo>
                    <a:pt x="228118" y="75327"/>
                  </a:lnTo>
                  <a:lnTo>
                    <a:pt x="223647" y="80824"/>
                  </a:lnTo>
                  <a:lnTo>
                    <a:pt x="216443" y="83316"/>
                  </a:lnTo>
                  <a:lnTo>
                    <a:pt x="212244" y="87882"/>
                  </a:lnTo>
                  <a:lnTo>
                    <a:pt x="206370" y="88280"/>
                  </a:lnTo>
                  <a:lnTo>
                    <a:pt x="198370" y="93159"/>
                  </a:lnTo>
                  <a:lnTo>
                    <a:pt x="194130" y="93379"/>
                  </a:lnTo>
                  <a:lnTo>
                    <a:pt x="190538" y="96740"/>
                  </a:lnTo>
                  <a:lnTo>
                    <a:pt x="189669" y="96887"/>
                  </a:lnTo>
                  <a:lnTo>
                    <a:pt x="186308" y="96342"/>
                  </a:lnTo>
                  <a:lnTo>
                    <a:pt x="184277" y="97536"/>
                  </a:lnTo>
                  <a:lnTo>
                    <a:pt x="180968" y="99996"/>
                  </a:lnTo>
                  <a:lnTo>
                    <a:pt x="179533" y="100457"/>
                  </a:lnTo>
                  <a:lnTo>
                    <a:pt x="174874" y="99923"/>
                  </a:lnTo>
                  <a:lnTo>
                    <a:pt x="172214" y="101284"/>
                  </a:lnTo>
                  <a:lnTo>
                    <a:pt x="165932" y="103420"/>
                  </a:lnTo>
                  <a:lnTo>
                    <a:pt x="155513" y="105567"/>
                  </a:lnTo>
                  <a:lnTo>
                    <a:pt x="152644" y="104834"/>
                  </a:lnTo>
                  <a:lnTo>
                    <a:pt x="146047" y="105096"/>
                  </a:lnTo>
                  <a:lnTo>
                    <a:pt x="142288" y="104258"/>
                  </a:lnTo>
                  <a:lnTo>
                    <a:pt x="137838" y="105536"/>
                  </a:lnTo>
                  <a:lnTo>
                    <a:pt x="134697" y="104572"/>
                  </a:lnTo>
                  <a:lnTo>
                    <a:pt x="128729" y="105358"/>
                  </a:lnTo>
                  <a:lnTo>
                    <a:pt x="125053" y="102646"/>
                  </a:lnTo>
                  <a:lnTo>
                    <a:pt x="117577" y="95484"/>
                  </a:lnTo>
                  <a:lnTo>
                    <a:pt x="114802" y="94541"/>
                  </a:lnTo>
                  <a:lnTo>
                    <a:pt x="113567" y="94311"/>
                  </a:lnTo>
                  <a:lnTo>
                    <a:pt x="113085" y="93138"/>
                  </a:lnTo>
                  <a:lnTo>
                    <a:pt x="112237" y="92426"/>
                  </a:lnTo>
                  <a:lnTo>
                    <a:pt x="111368" y="91128"/>
                  </a:lnTo>
                  <a:lnTo>
                    <a:pt x="108792" y="89515"/>
                  </a:lnTo>
                  <a:lnTo>
                    <a:pt x="108185" y="88971"/>
                  </a:lnTo>
                  <a:lnTo>
                    <a:pt x="108007" y="88175"/>
                  </a:lnTo>
                  <a:lnTo>
                    <a:pt x="107221" y="87054"/>
                  </a:lnTo>
                  <a:lnTo>
                    <a:pt x="106289" y="86677"/>
                  </a:lnTo>
                  <a:lnTo>
                    <a:pt x="105808" y="86238"/>
                  </a:lnTo>
                  <a:lnTo>
                    <a:pt x="105536" y="85578"/>
                  </a:lnTo>
                  <a:lnTo>
                    <a:pt x="104007" y="83578"/>
                  </a:lnTo>
                  <a:lnTo>
                    <a:pt x="101745" y="82081"/>
                  </a:lnTo>
                  <a:lnTo>
                    <a:pt x="101368" y="78521"/>
                  </a:lnTo>
                  <a:lnTo>
                    <a:pt x="98185" y="76625"/>
                  </a:lnTo>
                  <a:lnTo>
                    <a:pt x="97494" y="73149"/>
                  </a:lnTo>
                  <a:lnTo>
                    <a:pt x="95274" y="72112"/>
                  </a:lnTo>
                  <a:lnTo>
                    <a:pt x="92426" y="68490"/>
                  </a:lnTo>
                  <a:lnTo>
                    <a:pt x="90416" y="66867"/>
                  </a:lnTo>
                  <a:lnTo>
                    <a:pt x="88667" y="65076"/>
                  </a:lnTo>
                  <a:lnTo>
                    <a:pt x="87630" y="64542"/>
                  </a:lnTo>
                  <a:lnTo>
                    <a:pt x="87892" y="63516"/>
                  </a:lnTo>
                  <a:lnTo>
                    <a:pt x="87400" y="60773"/>
                  </a:lnTo>
                  <a:lnTo>
                    <a:pt x="84007" y="58333"/>
                  </a:lnTo>
                  <a:lnTo>
                    <a:pt x="80280" y="51129"/>
                  </a:lnTo>
                  <a:lnTo>
                    <a:pt x="78489" y="50166"/>
                  </a:lnTo>
                  <a:lnTo>
                    <a:pt x="77987" y="49433"/>
                  </a:lnTo>
                  <a:lnTo>
                    <a:pt x="77275" y="47192"/>
                  </a:lnTo>
                  <a:lnTo>
                    <a:pt x="74238" y="45286"/>
                  </a:lnTo>
                  <a:lnTo>
                    <a:pt x="74039" y="44302"/>
                  </a:lnTo>
                  <a:lnTo>
                    <a:pt x="73526" y="43558"/>
                  </a:lnTo>
                  <a:lnTo>
                    <a:pt x="70825" y="41674"/>
                  </a:lnTo>
                  <a:lnTo>
                    <a:pt x="69139" y="38899"/>
                  </a:lnTo>
                  <a:lnTo>
                    <a:pt x="67097" y="36428"/>
                  </a:lnTo>
                  <a:lnTo>
                    <a:pt x="64186" y="33957"/>
                  </a:lnTo>
                  <a:lnTo>
                    <a:pt x="61977" y="30826"/>
                  </a:lnTo>
                  <a:lnTo>
                    <a:pt x="58019" y="26857"/>
                  </a:lnTo>
                  <a:lnTo>
                    <a:pt x="56260" y="26438"/>
                  </a:lnTo>
                  <a:lnTo>
                    <a:pt x="53631" y="22648"/>
                  </a:lnTo>
                  <a:lnTo>
                    <a:pt x="51872" y="20564"/>
                  </a:lnTo>
                  <a:lnTo>
                    <a:pt x="47632" y="19789"/>
                  </a:lnTo>
                  <a:lnTo>
                    <a:pt x="46742" y="18491"/>
                  </a:lnTo>
                  <a:lnTo>
                    <a:pt x="45108" y="17423"/>
                  </a:lnTo>
                  <a:lnTo>
                    <a:pt x="43621" y="15831"/>
                  </a:lnTo>
                  <a:lnTo>
                    <a:pt x="42051" y="14533"/>
                  </a:lnTo>
                  <a:lnTo>
                    <a:pt x="38407" y="14250"/>
                  </a:lnTo>
                  <a:lnTo>
                    <a:pt x="35234" y="10994"/>
                  </a:lnTo>
                  <a:lnTo>
                    <a:pt x="34019" y="10146"/>
                  </a:lnTo>
                  <a:lnTo>
                    <a:pt x="29758" y="10690"/>
                  </a:lnTo>
                  <a:lnTo>
                    <a:pt x="27527" y="9999"/>
                  </a:lnTo>
                  <a:lnTo>
                    <a:pt x="24355" y="10680"/>
                  </a:lnTo>
                  <a:lnTo>
                    <a:pt x="20617" y="6984"/>
                  </a:lnTo>
                  <a:lnTo>
                    <a:pt x="17947" y="6240"/>
                  </a:lnTo>
                  <a:lnTo>
                    <a:pt x="12240" y="6586"/>
                  </a:lnTo>
                  <a:lnTo>
                    <a:pt x="9633" y="5895"/>
                  </a:lnTo>
                  <a:lnTo>
                    <a:pt x="5287" y="3790"/>
                  </a:lnTo>
                  <a:lnTo>
                    <a:pt x="0" y="4156"/>
                  </a:lnTo>
                  <a:lnTo>
                    <a:pt x="83" y="5204"/>
                  </a:lnTo>
                  <a:lnTo>
                    <a:pt x="18554" y="9088"/>
                  </a:lnTo>
                  <a:lnTo>
                    <a:pt x="20910" y="9779"/>
                  </a:lnTo>
                  <a:lnTo>
                    <a:pt x="25821" y="12648"/>
                  </a:lnTo>
                  <a:lnTo>
                    <a:pt x="29213" y="12952"/>
                  </a:lnTo>
                  <a:lnTo>
                    <a:pt x="34124" y="11989"/>
                  </a:lnTo>
                  <a:lnTo>
                    <a:pt x="35381" y="12565"/>
                  </a:lnTo>
                  <a:lnTo>
                    <a:pt x="38072" y="15769"/>
                  </a:lnTo>
                  <a:lnTo>
                    <a:pt x="43003" y="15633"/>
                  </a:lnTo>
                  <a:lnTo>
                    <a:pt x="44564" y="18596"/>
                  </a:lnTo>
                  <a:lnTo>
                    <a:pt x="47454" y="21297"/>
                  </a:lnTo>
                  <a:lnTo>
                    <a:pt x="47998" y="22041"/>
                  </a:lnTo>
                  <a:lnTo>
                    <a:pt x="51935" y="22826"/>
                  </a:lnTo>
                  <a:lnTo>
                    <a:pt x="53778" y="24763"/>
                  </a:lnTo>
                  <a:lnTo>
                    <a:pt x="55715" y="28533"/>
                  </a:lnTo>
                  <a:lnTo>
                    <a:pt x="56521" y="29517"/>
                  </a:lnTo>
                  <a:lnTo>
                    <a:pt x="58668" y="30218"/>
                  </a:lnTo>
                  <a:lnTo>
                    <a:pt x="63694" y="34396"/>
                  </a:lnTo>
                  <a:lnTo>
                    <a:pt x="66102" y="38888"/>
                  </a:lnTo>
                  <a:lnTo>
                    <a:pt x="71191" y="43516"/>
                  </a:lnTo>
                  <a:lnTo>
                    <a:pt x="71966" y="45391"/>
                  </a:lnTo>
                  <a:lnTo>
                    <a:pt x="72510" y="47255"/>
                  </a:lnTo>
                  <a:lnTo>
                    <a:pt x="74144" y="48071"/>
                  </a:lnTo>
                  <a:lnTo>
                    <a:pt x="75180" y="49338"/>
                  </a:lnTo>
                  <a:lnTo>
                    <a:pt x="77379" y="53537"/>
                  </a:lnTo>
                  <a:lnTo>
                    <a:pt x="80060" y="55139"/>
                  </a:lnTo>
                  <a:lnTo>
                    <a:pt x="82353" y="61097"/>
                  </a:lnTo>
                  <a:lnTo>
                    <a:pt x="85096" y="62301"/>
                  </a:lnTo>
                  <a:lnTo>
                    <a:pt x="84311" y="63432"/>
                  </a:lnTo>
                  <a:lnTo>
                    <a:pt x="84698" y="65265"/>
                  </a:lnTo>
                  <a:lnTo>
                    <a:pt x="84489" y="66511"/>
                  </a:lnTo>
                  <a:lnTo>
                    <a:pt x="88489" y="66814"/>
                  </a:lnTo>
                  <a:lnTo>
                    <a:pt x="91442" y="74406"/>
                  </a:lnTo>
                  <a:lnTo>
                    <a:pt x="94478" y="75809"/>
                  </a:lnTo>
                  <a:lnTo>
                    <a:pt x="95023" y="76741"/>
                  </a:lnTo>
                  <a:lnTo>
                    <a:pt x="96468" y="81442"/>
                  </a:lnTo>
                  <a:lnTo>
                    <a:pt x="98635" y="84395"/>
                  </a:lnTo>
                  <a:lnTo>
                    <a:pt x="102352" y="87212"/>
                  </a:lnTo>
                  <a:lnTo>
                    <a:pt x="103923" y="90478"/>
                  </a:lnTo>
                  <a:lnTo>
                    <a:pt x="105054" y="91986"/>
                  </a:lnTo>
                  <a:lnTo>
                    <a:pt x="108666" y="93190"/>
                  </a:lnTo>
                  <a:lnTo>
                    <a:pt x="109766" y="94237"/>
                  </a:lnTo>
                  <a:lnTo>
                    <a:pt x="110310" y="97253"/>
                  </a:lnTo>
                  <a:lnTo>
                    <a:pt x="110719" y="98122"/>
                  </a:lnTo>
                  <a:lnTo>
                    <a:pt x="113232" y="97819"/>
                  </a:lnTo>
                  <a:lnTo>
                    <a:pt x="113797" y="98677"/>
                  </a:lnTo>
                  <a:lnTo>
                    <a:pt x="117766" y="102248"/>
                  </a:lnTo>
                  <a:lnTo>
                    <a:pt x="120027" y="106289"/>
                  </a:lnTo>
                  <a:lnTo>
                    <a:pt x="126739" y="108049"/>
                  </a:lnTo>
                  <a:lnTo>
                    <a:pt x="128446" y="109808"/>
                  </a:lnTo>
                  <a:lnTo>
                    <a:pt x="132592" y="111452"/>
                  </a:lnTo>
                  <a:lnTo>
                    <a:pt x="134488" y="111661"/>
                  </a:lnTo>
                  <a:lnTo>
                    <a:pt x="140655" y="110687"/>
                  </a:lnTo>
                  <a:lnTo>
                    <a:pt x="144812" y="110289"/>
                  </a:lnTo>
                  <a:lnTo>
                    <a:pt x="151052" y="109263"/>
                  </a:lnTo>
                  <a:lnTo>
                    <a:pt x="157126" y="110111"/>
                  </a:lnTo>
                  <a:lnTo>
                    <a:pt x="160633" y="108771"/>
                  </a:lnTo>
                  <a:lnTo>
                    <a:pt x="161775" y="108070"/>
                  </a:lnTo>
                  <a:lnTo>
                    <a:pt x="163680" y="108855"/>
                  </a:lnTo>
                  <a:lnTo>
                    <a:pt x="166979" y="106384"/>
                  </a:lnTo>
                  <a:lnTo>
                    <a:pt x="169513" y="105452"/>
                  </a:lnTo>
                  <a:lnTo>
                    <a:pt x="173020" y="106635"/>
                  </a:lnTo>
                  <a:lnTo>
                    <a:pt x="173711" y="106666"/>
                  </a:lnTo>
                  <a:lnTo>
                    <a:pt x="175586" y="103525"/>
                  </a:lnTo>
                  <a:lnTo>
                    <a:pt x="178664" y="104185"/>
                  </a:lnTo>
                  <a:lnTo>
                    <a:pt x="183020" y="102635"/>
                  </a:lnTo>
                  <a:lnTo>
                    <a:pt x="190287" y="101504"/>
                  </a:lnTo>
                  <a:lnTo>
                    <a:pt x="193313" y="100373"/>
                  </a:lnTo>
                  <a:lnTo>
                    <a:pt x="195313" y="96499"/>
                  </a:lnTo>
                  <a:lnTo>
                    <a:pt x="199480" y="96133"/>
                  </a:lnTo>
                  <a:lnTo>
                    <a:pt x="202119" y="92876"/>
                  </a:lnTo>
                  <a:lnTo>
                    <a:pt x="209480" y="91871"/>
                  </a:lnTo>
                  <a:lnTo>
                    <a:pt x="217459" y="87850"/>
                  </a:lnTo>
                  <a:lnTo>
                    <a:pt x="217647" y="85170"/>
                  </a:lnTo>
                  <a:lnTo>
                    <a:pt x="219637" y="86248"/>
                  </a:lnTo>
                  <a:lnTo>
                    <a:pt x="220904" y="85924"/>
                  </a:lnTo>
                  <a:lnTo>
                    <a:pt x="224987" y="83086"/>
                  </a:lnTo>
                  <a:lnTo>
                    <a:pt x="228307" y="81819"/>
                  </a:lnTo>
                  <a:lnTo>
                    <a:pt x="234872" y="76406"/>
                  </a:lnTo>
                  <a:lnTo>
                    <a:pt x="238212" y="75882"/>
                  </a:lnTo>
                  <a:lnTo>
                    <a:pt x="241113" y="73013"/>
                  </a:lnTo>
                  <a:lnTo>
                    <a:pt x="244830" y="72133"/>
                  </a:lnTo>
                  <a:lnTo>
                    <a:pt x="248568" y="69568"/>
                  </a:lnTo>
                  <a:lnTo>
                    <a:pt x="249269" y="65369"/>
                  </a:lnTo>
                  <a:lnTo>
                    <a:pt x="252850" y="65327"/>
                  </a:lnTo>
                  <a:lnTo>
                    <a:pt x="257185" y="63254"/>
                  </a:lnTo>
                  <a:lnTo>
                    <a:pt x="259405" y="61087"/>
                  </a:lnTo>
                  <a:lnTo>
                    <a:pt x="261018" y="59862"/>
                  </a:lnTo>
                  <a:lnTo>
                    <a:pt x="265960" y="57401"/>
                  </a:lnTo>
                  <a:lnTo>
                    <a:pt x="268808" y="55537"/>
                  </a:lnTo>
                  <a:lnTo>
                    <a:pt x="272421" y="50951"/>
                  </a:lnTo>
                  <a:lnTo>
                    <a:pt x="274379" y="49516"/>
                  </a:lnTo>
                  <a:lnTo>
                    <a:pt x="278494" y="48501"/>
                  </a:lnTo>
                  <a:lnTo>
                    <a:pt x="279562" y="47495"/>
                  </a:lnTo>
                  <a:lnTo>
                    <a:pt x="280954" y="44637"/>
                  </a:lnTo>
                  <a:lnTo>
                    <a:pt x="281781" y="43653"/>
                  </a:lnTo>
                  <a:lnTo>
                    <a:pt x="286881" y="42030"/>
                  </a:lnTo>
                  <a:lnTo>
                    <a:pt x="289970" y="39538"/>
                  </a:lnTo>
                  <a:lnTo>
                    <a:pt x="295760" y="38124"/>
                  </a:lnTo>
                  <a:lnTo>
                    <a:pt x="297425" y="36878"/>
                  </a:lnTo>
                  <a:lnTo>
                    <a:pt x="299592" y="34030"/>
                  </a:lnTo>
                  <a:lnTo>
                    <a:pt x="300744" y="33360"/>
                  </a:lnTo>
                  <a:lnTo>
                    <a:pt x="305090" y="32302"/>
                  </a:lnTo>
                  <a:lnTo>
                    <a:pt x="306189" y="29936"/>
                  </a:lnTo>
                  <a:lnTo>
                    <a:pt x="307037" y="29758"/>
                  </a:lnTo>
                  <a:lnTo>
                    <a:pt x="309330" y="30868"/>
                  </a:lnTo>
                  <a:lnTo>
                    <a:pt x="313048" y="27569"/>
                  </a:lnTo>
                  <a:lnTo>
                    <a:pt x="314493" y="25643"/>
                  </a:lnTo>
                  <a:lnTo>
                    <a:pt x="318147" y="25904"/>
                  </a:lnTo>
                  <a:lnTo>
                    <a:pt x="319068" y="24721"/>
                  </a:lnTo>
                  <a:lnTo>
                    <a:pt x="321309" y="23035"/>
                  </a:lnTo>
                  <a:lnTo>
                    <a:pt x="322587" y="22365"/>
                  </a:lnTo>
                  <a:lnTo>
                    <a:pt x="326356" y="23528"/>
                  </a:lnTo>
                  <a:lnTo>
                    <a:pt x="328356" y="23276"/>
                  </a:lnTo>
                  <a:lnTo>
                    <a:pt x="330188" y="20470"/>
                  </a:lnTo>
                  <a:lnTo>
                    <a:pt x="331089" y="19789"/>
                  </a:lnTo>
                  <a:lnTo>
                    <a:pt x="334618" y="20041"/>
                  </a:lnTo>
                  <a:lnTo>
                    <a:pt x="336743" y="18093"/>
                  </a:lnTo>
                  <a:lnTo>
                    <a:pt x="339748" y="18868"/>
                  </a:lnTo>
                  <a:lnTo>
                    <a:pt x="340240" y="18543"/>
                  </a:lnTo>
                  <a:lnTo>
                    <a:pt x="341706" y="14093"/>
                  </a:lnTo>
                  <a:lnTo>
                    <a:pt x="345068" y="12931"/>
                  </a:lnTo>
                  <a:lnTo>
                    <a:pt x="349549" y="11905"/>
                  </a:lnTo>
                  <a:lnTo>
                    <a:pt x="351989" y="10345"/>
                  </a:lnTo>
                  <a:lnTo>
                    <a:pt x="352931" y="9559"/>
                  </a:lnTo>
                  <a:lnTo>
                    <a:pt x="355277" y="10973"/>
                  </a:lnTo>
                  <a:lnTo>
                    <a:pt x="355779" y="9654"/>
                  </a:lnTo>
                  <a:lnTo>
                    <a:pt x="359622" y="9067"/>
                  </a:lnTo>
                  <a:lnTo>
                    <a:pt x="368355" y="7507"/>
                  </a:lnTo>
                  <a:lnTo>
                    <a:pt x="370229" y="5769"/>
                  </a:lnTo>
                  <a:lnTo>
                    <a:pt x="373360" y="7612"/>
                  </a:lnTo>
                  <a:lnTo>
                    <a:pt x="375873" y="5099"/>
                  </a:lnTo>
                  <a:lnTo>
                    <a:pt x="381045" y="4293"/>
                  </a:lnTo>
                  <a:lnTo>
                    <a:pt x="389726" y="2303"/>
                  </a:lnTo>
                  <a:lnTo>
                    <a:pt x="393066" y="3696"/>
                  </a:lnTo>
                  <a:lnTo>
                    <a:pt x="396909" y="4104"/>
                  </a:lnTo>
                  <a:lnTo>
                    <a:pt x="397621" y="4502"/>
                  </a:lnTo>
                  <a:lnTo>
                    <a:pt x="399495" y="2303"/>
                  </a:lnTo>
                  <a:lnTo>
                    <a:pt x="401862" y="3382"/>
                  </a:lnTo>
                  <a:lnTo>
                    <a:pt x="404762" y="2869"/>
                  </a:lnTo>
                  <a:lnTo>
                    <a:pt x="405139" y="1759"/>
                  </a:lnTo>
                  <a:lnTo>
                    <a:pt x="406134" y="1937"/>
                  </a:lnTo>
                  <a:lnTo>
                    <a:pt x="406186" y="1078"/>
                  </a:lnTo>
                  <a:lnTo>
                    <a:pt x="401862" y="1120"/>
                  </a:lnTo>
                  <a:lnTo>
                    <a:pt x="394951" y="513"/>
                  </a:lnTo>
                  <a:lnTo>
                    <a:pt x="392312" y="2240"/>
                  </a:lnTo>
                  <a:lnTo>
                    <a:pt x="389988" y="1109"/>
                  </a:lnTo>
                  <a:lnTo>
                    <a:pt x="385894" y="0"/>
                  </a:lnTo>
                  <a:close/>
                </a:path>
              </a:pathLst>
            </a:custGeom>
            <a:solidFill>
              <a:srgbClr val="F4E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8192294" y="7765703"/>
              <a:ext cx="657860" cy="187960"/>
            </a:xfrm>
            <a:custGeom>
              <a:avLst/>
              <a:gdLst/>
              <a:ahLst/>
              <a:cxnLst/>
              <a:rect l="l" t="t" r="r" b="b"/>
              <a:pathLst>
                <a:path w="657859" h="187959">
                  <a:moveTo>
                    <a:pt x="4003" y="123300"/>
                  </a:moveTo>
                  <a:lnTo>
                    <a:pt x="6146" y="125730"/>
                  </a:lnTo>
                  <a:lnTo>
                    <a:pt x="7130" y="125730"/>
                  </a:lnTo>
                  <a:lnTo>
                    <a:pt x="6963" y="127000"/>
                  </a:lnTo>
                  <a:lnTo>
                    <a:pt x="7717" y="128270"/>
                  </a:lnTo>
                  <a:lnTo>
                    <a:pt x="8753" y="128270"/>
                  </a:lnTo>
                  <a:lnTo>
                    <a:pt x="9905" y="129540"/>
                  </a:lnTo>
                  <a:lnTo>
                    <a:pt x="10240" y="130810"/>
                  </a:lnTo>
                  <a:lnTo>
                    <a:pt x="10879" y="130810"/>
                  </a:lnTo>
                  <a:lnTo>
                    <a:pt x="11193" y="132080"/>
                  </a:lnTo>
                  <a:lnTo>
                    <a:pt x="11800" y="133350"/>
                  </a:lnTo>
                  <a:lnTo>
                    <a:pt x="13800" y="133350"/>
                  </a:lnTo>
                  <a:lnTo>
                    <a:pt x="14229" y="135890"/>
                  </a:lnTo>
                  <a:lnTo>
                    <a:pt x="15716" y="139700"/>
                  </a:lnTo>
                  <a:lnTo>
                    <a:pt x="17098" y="140970"/>
                  </a:lnTo>
                  <a:lnTo>
                    <a:pt x="19538" y="142240"/>
                  </a:lnTo>
                  <a:lnTo>
                    <a:pt x="20271" y="143510"/>
                  </a:lnTo>
                  <a:lnTo>
                    <a:pt x="20156" y="144780"/>
                  </a:lnTo>
                  <a:lnTo>
                    <a:pt x="20858" y="146050"/>
                  </a:lnTo>
                  <a:lnTo>
                    <a:pt x="20030" y="147320"/>
                  </a:lnTo>
                  <a:lnTo>
                    <a:pt x="21297" y="147320"/>
                  </a:lnTo>
                  <a:lnTo>
                    <a:pt x="23151" y="149860"/>
                  </a:lnTo>
                  <a:lnTo>
                    <a:pt x="26208" y="151130"/>
                  </a:lnTo>
                  <a:lnTo>
                    <a:pt x="28480" y="156210"/>
                  </a:lnTo>
                  <a:lnTo>
                    <a:pt x="30637" y="156210"/>
                  </a:lnTo>
                  <a:lnTo>
                    <a:pt x="30470" y="157480"/>
                  </a:lnTo>
                  <a:lnTo>
                    <a:pt x="31056" y="158750"/>
                  </a:lnTo>
                  <a:lnTo>
                    <a:pt x="31925" y="158750"/>
                  </a:lnTo>
                  <a:lnTo>
                    <a:pt x="32491" y="160020"/>
                  </a:lnTo>
                  <a:lnTo>
                    <a:pt x="33538" y="160020"/>
                  </a:lnTo>
                  <a:lnTo>
                    <a:pt x="34250" y="161290"/>
                  </a:lnTo>
                  <a:lnTo>
                    <a:pt x="34156" y="163830"/>
                  </a:lnTo>
                  <a:lnTo>
                    <a:pt x="35936" y="165100"/>
                  </a:lnTo>
                  <a:lnTo>
                    <a:pt x="37171" y="166370"/>
                  </a:lnTo>
                  <a:lnTo>
                    <a:pt x="37737" y="167640"/>
                  </a:lnTo>
                  <a:lnTo>
                    <a:pt x="38218" y="167640"/>
                  </a:lnTo>
                  <a:lnTo>
                    <a:pt x="38616" y="168910"/>
                  </a:lnTo>
                  <a:lnTo>
                    <a:pt x="39705" y="168910"/>
                  </a:lnTo>
                  <a:lnTo>
                    <a:pt x="40920" y="170180"/>
                  </a:lnTo>
                  <a:lnTo>
                    <a:pt x="40930" y="171450"/>
                  </a:lnTo>
                  <a:lnTo>
                    <a:pt x="41307" y="171450"/>
                  </a:lnTo>
                  <a:lnTo>
                    <a:pt x="42574" y="172720"/>
                  </a:lnTo>
                  <a:lnTo>
                    <a:pt x="44009" y="172720"/>
                  </a:lnTo>
                  <a:lnTo>
                    <a:pt x="44794" y="175260"/>
                  </a:lnTo>
                  <a:lnTo>
                    <a:pt x="46249" y="175260"/>
                  </a:lnTo>
                  <a:lnTo>
                    <a:pt x="46291" y="176530"/>
                  </a:lnTo>
                  <a:lnTo>
                    <a:pt x="47276" y="176530"/>
                  </a:lnTo>
                  <a:lnTo>
                    <a:pt x="49998" y="177800"/>
                  </a:lnTo>
                  <a:lnTo>
                    <a:pt x="52260" y="179070"/>
                  </a:lnTo>
                  <a:lnTo>
                    <a:pt x="55778" y="184150"/>
                  </a:lnTo>
                  <a:lnTo>
                    <a:pt x="58500" y="185420"/>
                  </a:lnTo>
                  <a:lnTo>
                    <a:pt x="62867" y="187960"/>
                  </a:lnTo>
                  <a:lnTo>
                    <a:pt x="64888" y="187960"/>
                  </a:lnTo>
                  <a:lnTo>
                    <a:pt x="67641" y="186690"/>
                  </a:lnTo>
                  <a:lnTo>
                    <a:pt x="96112" y="186690"/>
                  </a:lnTo>
                  <a:lnTo>
                    <a:pt x="99735" y="185420"/>
                  </a:lnTo>
                  <a:lnTo>
                    <a:pt x="61956" y="185420"/>
                  </a:lnTo>
                  <a:lnTo>
                    <a:pt x="59495" y="182880"/>
                  </a:lnTo>
                  <a:lnTo>
                    <a:pt x="55254" y="179070"/>
                  </a:lnTo>
                  <a:lnTo>
                    <a:pt x="53223" y="176530"/>
                  </a:lnTo>
                  <a:lnTo>
                    <a:pt x="48260" y="175260"/>
                  </a:lnTo>
                  <a:lnTo>
                    <a:pt x="47098" y="173990"/>
                  </a:lnTo>
                  <a:lnTo>
                    <a:pt x="45380" y="171450"/>
                  </a:lnTo>
                  <a:lnTo>
                    <a:pt x="43705" y="170180"/>
                  </a:lnTo>
                  <a:lnTo>
                    <a:pt x="39108" y="167640"/>
                  </a:lnTo>
                  <a:lnTo>
                    <a:pt x="37695" y="163830"/>
                  </a:lnTo>
                  <a:lnTo>
                    <a:pt x="32302" y="156210"/>
                  </a:lnTo>
                  <a:lnTo>
                    <a:pt x="28292" y="152400"/>
                  </a:lnTo>
                  <a:lnTo>
                    <a:pt x="22878" y="147320"/>
                  </a:lnTo>
                  <a:lnTo>
                    <a:pt x="21486" y="144780"/>
                  </a:lnTo>
                  <a:lnTo>
                    <a:pt x="19894" y="142240"/>
                  </a:lnTo>
                  <a:lnTo>
                    <a:pt x="16439" y="137160"/>
                  </a:lnTo>
                  <a:lnTo>
                    <a:pt x="14900" y="133350"/>
                  </a:lnTo>
                  <a:lnTo>
                    <a:pt x="9884" y="128270"/>
                  </a:lnTo>
                  <a:lnTo>
                    <a:pt x="8313" y="124460"/>
                  </a:lnTo>
                  <a:lnTo>
                    <a:pt x="4003" y="123300"/>
                  </a:lnTo>
                  <a:close/>
                </a:path>
                <a:path w="657859" h="187959">
                  <a:moveTo>
                    <a:pt x="73547" y="186690"/>
                  </a:moveTo>
                  <a:lnTo>
                    <a:pt x="68448" y="186690"/>
                  </a:lnTo>
                  <a:lnTo>
                    <a:pt x="69631" y="187960"/>
                  </a:lnTo>
                  <a:lnTo>
                    <a:pt x="70270" y="187960"/>
                  </a:lnTo>
                  <a:lnTo>
                    <a:pt x="73547" y="186690"/>
                  </a:lnTo>
                  <a:close/>
                </a:path>
                <a:path w="657859" h="187959">
                  <a:moveTo>
                    <a:pt x="81704" y="186690"/>
                  </a:moveTo>
                  <a:lnTo>
                    <a:pt x="73547" y="186690"/>
                  </a:lnTo>
                  <a:lnTo>
                    <a:pt x="76594" y="187960"/>
                  </a:lnTo>
                  <a:lnTo>
                    <a:pt x="81704" y="186690"/>
                  </a:lnTo>
                  <a:close/>
                </a:path>
                <a:path w="657859" h="187959">
                  <a:moveTo>
                    <a:pt x="96112" y="186690"/>
                  </a:moveTo>
                  <a:lnTo>
                    <a:pt x="83976" y="186690"/>
                  </a:lnTo>
                  <a:lnTo>
                    <a:pt x="88280" y="187960"/>
                  </a:lnTo>
                  <a:lnTo>
                    <a:pt x="90300" y="187960"/>
                  </a:lnTo>
                  <a:lnTo>
                    <a:pt x="96112" y="186690"/>
                  </a:lnTo>
                  <a:close/>
                </a:path>
                <a:path w="657859" h="187959">
                  <a:moveTo>
                    <a:pt x="68427" y="184150"/>
                  </a:moveTo>
                  <a:lnTo>
                    <a:pt x="61956" y="185420"/>
                  </a:lnTo>
                  <a:lnTo>
                    <a:pt x="71725" y="185420"/>
                  </a:lnTo>
                  <a:lnTo>
                    <a:pt x="68427" y="184150"/>
                  </a:lnTo>
                  <a:close/>
                </a:path>
                <a:path w="657859" h="187959">
                  <a:moveTo>
                    <a:pt x="78301" y="184150"/>
                  </a:moveTo>
                  <a:lnTo>
                    <a:pt x="71725" y="185420"/>
                  </a:lnTo>
                  <a:lnTo>
                    <a:pt x="81526" y="185420"/>
                  </a:lnTo>
                  <a:lnTo>
                    <a:pt x="78301" y="184150"/>
                  </a:lnTo>
                  <a:close/>
                </a:path>
                <a:path w="657859" h="187959">
                  <a:moveTo>
                    <a:pt x="87505" y="184150"/>
                  </a:moveTo>
                  <a:lnTo>
                    <a:pt x="81526" y="185420"/>
                  </a:lnTo>
                  <a:lnTo>
                    <a:pt x="90206" y="185420"/>
                  </a:lnTo>
                  <a:lnTo>
                    <a:pt x="87505" y="184150"/>
                  </a:lnTo>
                  <a:close/>
                </a:path>
                <a:path w="657859" h="187959">
                  <a:moveTo>
                    <a:pt x="108719" y="181610"/>
                  </a:moveTo>
                  <a:lnTo>
                    <a:pt x="102708" y="181610"/>
                  </a:lnTo>
                  <a:lnTo>
                    <a:pt x="98604" y="184150"/>
                  </a:lnTo>
                  <a:lnTo>
                    <a:pt x="95840" y="185420"/>
                  </a:lnTo>
                  <a:lnTo>
                    <a:pt x="99735" y="185420"/>
                  </a:lnTo>
                  <a:lnTo>
                    <a:pt x="105954" y="184150"/>
                  </a:lnTo>
                  <a:lnTo>
                    <a:pt x="108719" y="181610"/>
                  </a:lnTo>
                  <a:close/>
                </a:path>
                <a:path w="657859" h="187959">
                  <a:moveTo>
                    <a:pt x="118917" y="176530"/>
                  </a:moveTo>
                  <a:lnTo>
                    <a:pt x="117368" y="179070"/>
                  </a:lnTo>
                  <a:lnTo>
                    <a:pt x="112666" y="180340"/>
                  </a:lnTo>
                  <a:lnTo>
                    <a:pt x="109651" y="180340"/>
                  </a:lnTo>
                  <a:lnTo>
                    <a:pt x="104646" y="181610"/>
                  </a:lnTo>
                  <a:lnTo>
                    <a:pt x="108719" y="181610"/>
                  </a:lnTo>
                  <a:lnTo>
                    <a:pt x="112844" y="182880"/>
                  </a:lnTo>
                  <a:lnTo>
                    <a:pt x="113965" y="182880"/>
                  </a:lnTo>
                  <a:lnTo>
                    <a:pt x="116970" y="180340"/>
                  </a:lnTo>
                  <a:lnTo>
                    <a:pt x="119095" y="179070"/>
                  </a:lnTo>
                  <a:lnTo>
                    <a:pt x="124446" y="179070"/>
                  </a:lnTo>
                  <a:lnTo>
                    <a:pt x="125373" y="177800"/>
                  </a:lnTo>
                  <a:lnTo>
                    <a:pt x="121556" y="177800"/>
                  </a:lnTo>
                  <a:lnTo>
                    <a:pt x="118917" y="176530"/>
                  </a:lnTo>
                  <a:close/>
                </a:path>
                <a:path w="657859" h="187959">
                  <a:moveTo>
                    <a:pt x="149943" y="165100"/>
                  </a:moveTo>
                  <a:lnTo>
                    <a:pt x="146759" y="165100"/>
                  </a:lnTo>
                  <a:lnTo>
                    <a:pt x="144225" y="168910"/>
                  </a:lnTo>
                  <a:lnTo>
                    <a:pt x="138152" y="168910"/>
                  </a:lnTo>
                  <a:lnTo>
                    <a:pt x="135859" y="171450"/>
                  </a:lnTo>
                  <a:lnTo>
                    <a:pt x="131430" y="173990"/>
                  </a:lnTo>
                  <a:lnTo>
                    <a:pt x="129912" y="173990"/>
                  </a:lnTo>
                  <a:lnTo>
                    <a:pt x="126195" y="175260"/>
                  </a:lnTo>
                  <a:lnTo>
                    <a:pt x="124174" y="176530"/>
                  </a:lnTo>
                  <a:lnTo>
                    <a:pt x="122080" y="177800"/>
                  </a:lnTo>
                  <a:lnTo>
                    <a:pt x="125373" y="177800"/>
                  </a:lnTo>
                  <a:lnTo>
                    <a:pt x="126299" y="176530"/>
                  </a:lnTo>
                  <a:lnTo>
                    <a:pt x="127797" y="176530"/>
                  </a:lnTo>
                  <a:lnTo>
                    <a:pt x="132069" y="175260"/>
                  </a:lnTo>
                  <a:lnTo>
                    <a:pt x="134194" y="173990"/>
                  </a:lnTo>
                  <a:lnTo>
                    <a:pt x="138770" y="171450"/>
                  </a:lnTo>
                  <a:lnTo>
                    <a:pt x="140875" y="171450"/>
                  </a:lnTo>
                  <a:lnTo>
                    <a:pt x="142163" y="170180"/>
                  </a:lnTo>
                  <a:lnTo>
                    <a:pt x="146054" y="170180"/>
                  </a:lnTo>
                  <a:lnTo>
                    <a:pt x="146906" y="167640"/>
                  </a:lnTo>
                  <a:lnTo>
                    <a:pt x="149943" y="165100"/>
                  </a:lnTo>
                  <a:close/>
                </a:path>
                <a:path w="657859" h="187959">
                  <a:moveTo>
                    <a:pt x="146054" y="170180"/>
                  </a:moveTo>
                  <a:lnTo>
                    <a:pt x="142163" y="170180"/>
                  </a:lnTo>
                  <a:lnTo>
                    <a:pt x="145629" y="171450"/>
                  </a:lnTo>
                  <a:lnTo>
                    <a:pt x="146054" y="170180"/>
                  </a:lnTo>
                  <a:close/>
                </a:path>
                <a:path w="657859" h="187959">
                  <a:moveTo>
                    <a:pt x="182570" y="140970"/>
                  </a:moveTo>
                  <a:lnTo>
                    <a:pt x="180758" y="143510"/>
                  </a:lnTo>
                  <a:lnTo>
                    <a:pt x="177334" y="147320"/>
                  </a:lnTo>
                  <a:lnTo>
                    <a:pt x="175816" y="149860"/>
                  </a:lnTo>
                  <a:lnTo>
                    <a:pt x="171062" y="149860"/>
                  </a:lnTo>
                  <a:lnTo>
                    <a:pt x="170151" y="151130"/>
                  </a:lnTo>
                  <a:lnTo>
                    <a:pt x="167963" y="151130"/>
                  </a:lnTo>
                  <a:lnTo>
                    <a:pt x="167209" y="152400"/>
                  </a:lnTo>
                  <a:lnTo>
                    <a:pt x="166843" y="154940"/>
                  </a:lnTo>
                  <a:lnTo>
                    <a:pt x="165607" y="154940"/>
                  </a:lnTo>
                  <a:lnTo>
                    <a:pt x="160885" y="156210"/>
                  </a:lnTo>
                  <a:lnTo>
                    <a:pt x="158424" y="158750"/>
                  </a:lnTo>
                  <a:lnTo>
                    <a:pt x="154728" y="161290"/>
                  </a:lnTo>
                  <a:lnTo>
                    <a:pt x="154141" y="162560"/>
                  </a:lnTo>
                  <a:lnTo>
                    <a:pt x="151157" y="162560"/>
                  </a:lnTo>
                  <a:lnTo>
                    <a:pt x="149440" y="165100"/>
                  </a:lnTo>
                  <a:lnTo>
                    <a:pt x="151094" y="165100"/>
                  </a:lnTo>
                  <a:lnTo>
                    <a:pt x="155304" y="162560"/>
                  </a:lnTo>
                  <a:lnTo>
                    <a:pt x="154141" y="162560"/>
                  </a:lnTo>
                  <a:lnTo>
                    <a:pt x="152309" y="161290"/>
                  </a:lnTo>
                  <a:lnTo>
                    <a:pt x="158770" y="161290"/>
                  </a:lnTo>
                  <a:lnTo>
                    <a:pt x="162581" y="157480"/>
                  </a:lnTo>
                  <a:lnTo>
                    <a:pt x="164466" y="157480"/>
                  </a:lnTo>
                  <a:lnTo>
                    <a:pt x="168958" y="156210"/>
                  </a:lnTo>
                  <a:lnTo>
                    <a:pt x="170361" y="152400"/>
                  </a:lnTo>
                  <a:lnTo>
                    <a:pt x="175492" y="151130"/>
                  </a:lnTo>
                  <a:lnTo>
                    <a:pt x="176832" y="148590"/>
                  </a:lnTo>
                  <a:lnTo>
                    <a:pt x="180046" y="148590"/>
                  </a:lnTo>
                  <a:lnTo>
                    <a:pt x="180319" y="147320"/>
                  </a:lnTo>
                  <a:lnTo>
                    <a:pt x="181156" y="144780"/>
                  </a:lnTo>
                  <a:lnTo>
                    <a:pt x="182434" y="143510"/>
                  </a:lnTo>
                  <a:lnTo>
                    <a:pt x="187104" y="143510"/>
                  </a:lnTo>
                  <a:lnTo>
                    <a:pt x="188413" y="142240"/>
                  </a:lnTo>
                  <a:lnTo>
                    <a:pt x="188004" y="142240"/>
                  </a:lnTo>
                  <a:lnTo>
                    <a:pt x="182570" y="140970"/>
                  </a:lnTo>
                  <a:close/>
                </a:path>
                <a:path w="657859" h="187959">
                  <a:moveTo>
                    <a:pt x="187104" y="143510"/>
                  </a:moveTo>
                  <a:lnTo>
                    <a:pt x="182434" y="143510"/>
                  </a:lnTo>
                  <a:lnTo>
                    <a:pt x="185837" y="144780"/>
                  </a:lnTo>
                  <a:lnTo>
                    <a:pt x="187104" y="143510"/>
                  </a:lnTo>
                  <a:close/>
                </a:path>
                <a:path w="657859" h="187959">
                  <a:moveTo>
                    <a:pt x="273394" y="95250"/>
                  </a:moveTo>
                  <a:lnTo>
                    <a:pt x="267667" y="95250"/>
                  </a:lnTo>
                  <a:lnTo>
                    <a:pt x="264703" y="97790"/>
                  </a:lnTo>
                  <a:lnTo>
                    <a:pt x="260536" y="97790"/>
                  </a:lnTo>
                  <a:lnTo>
                    <a:pt x="259583" y="99060"/>
                  </a:lnTo>
                  <a:lnTo>
                    <a:pt x="259039" y="100330"/>
                  </a:lnTo>
                  <a:lnTo>
                    <a:pt x="256138" y="100330"/>
                  </a:lnTo>
                  <a:lnTo>
                    <a:pt x="253803" y="101600"/>
                  </a:lnTo>
                  <a:lnTo>
                    <a:pt x="248306" y="105410"/>
                  </a:lnTo>
                  <a:lnTo>
                    <a:pt x="245353" y="105410"/>
                  </a:lnTo>
                  <a:lnTo>
                    <a:pt x="241196" y="109220"/>
                  </a:lnTo>
                  <a:lnTo>
                    <a:pt x="238631" y="109220"/>
                  </a:lnTo>
                  <a:lnTo>
                    <a:pt x="233741" y="110490"/>
                  </a:lnTo>
                  <a:lnTo>
                    <a:pt x="227595" y="115570"/>
                  </a:lnTo>
                  <a:lnTo>
                    <a:pt x="225459" y="116840"/>
                  </a:lnTo>
                  <a:lnTo>
                    <a:pt x="221134" y="118110"/>
                  </a:lnTo>
                  <a:lnTo>
                    <a:pt x="220276" y="119380"/>
                  </a:lnTo>
                  <a:lnTo>
                    <a:pt x="215857" y="120650"/>
                  </a:lnTo>
                  <a:lnTo>
                    <a:pt x="214181" y="123190"/>
                  </a:lnTo>
                  <a:lnTo>
                    <a:pt x="207019" y="127000"/>
                  </a:lnTo>
                  <a:lnTo>
                    <a:pt x="202391" y="132080"/>
                  </a:lnTo>
                  <a:lnTo>
                    <a:pt x="194371" y="134620"/>
                  </a:lnTo>
                  <a:lnTo>
                    <a:pt x="192768" y="135890"/>
                  </a:lnTo>
                  <a:lnTo>
                    <a:pt x="189564" y="139700"/>
                  </a:lnTo>
                  <a:lnTo>
                    <a:pt x="188004" y="142240"/>
                  </a:lnTo>
                  <a:lnTo>
                    <a:pt x="188413" y="142240"/>
                  </a:lnTo>
                  <a:lnTo>
                    <a:pt x="189721" y="140970"/>
                  </a:lnTo>
                  <a:lnTo>
                    <a:pt x="192706" y="140970"/>
                  </a:lnTo>
                  <a:lnTo>
                    <a:pt x="193941" y="137160"/>
                  </a:lnTo>
                  <a:lnTo>
                    <a:pt x="194329" y="137160"/>
                  </a:lnTo>
                  <a:lnTo>
                    <a:pt x="197229" y="135890"/>
                  </a:lnTo>
                  <a:lnTo>
                    <a:pt x="204726" y="130810"/>
                  </a:lnTo>
                  <a:lnTo>
                    <a:pt x="209899" y="127000"/>
                  </a:lnTo>
                  <a:lnTo>
                    <a:pt x="212642" y="124460"/>
                  </a:lnTo>
                  <a:lnTo>
                    <a:pt x="217763" y="121920"/>
                  </a:lnTo>
                  <a:lnTo>
                    <a:pt x="218286" y="121920"/>
                  </a:lnTo>
                  <a:lnTo>
                    <a:pt x="221752" y="119380"/>
                  </a:lnTo>
                  <a:lnTo>
                    <a:pt x="224171" y="118110"/>
                  </a:lnTo>
                  <a:lnTo>
                    <a:pt x="227972" y="118110"/>
                  </a:lnTo>
                  <a:lnTo>
                    <a:pt x="229375" y="115570"/>
                  </a:lnTo>
                  <a:lnTo>
                    <a:pt x="231856" y="114300"/>
                  </a:lnTo>
                  <a:lnTo>
                    <a:pt x="235814" y="111760"/>
                  </a:lnTo>
                  <a:lnTo>
                    <a:pt x="238223" y="110490"/>
                  </a:lnTo>
                  <a:lnTo>
                    <a:pt x="241542" y="110490"/>
                  </a:lnTo>
                  <a:lnTo>
                    <a:pt x="245638" y="106707"/>
                  </a:lnTo>
                  <a:lnTo>
                    <a:pt x="250809" y="105410"/>
                  </a:lnTo>
                  <a:lnTo>
                    <a:pt x="255877" y="101600"/>
                  </a:lnTo>
                  <a:lnTo>
                    <a:pt x="261437" y="101600"/>
                  </a:lnTo>
                  <a:lnTo>
                    <a:pt x="262704" y="100330"/>
                  </a:lnTo>
                  <a:lnTo>
                    <a:pt x="259039" y="100330"/>
                  </a:lnTo>
                  <a:lnTo>
                    <a:pt x="256945" y="99060"/>
                  </a:lnTo>
                  <a:lnTo>
                    <a:pt x="266735" y="99060"/>
                  </a:lnTo>
                  <a:lnTo>
                    <a:pt x="268819" y="97790"/>
                  </a:lnTo>
                  <a:lnTo>
                    <a:pt x="272326" y="96520"/>
                  </a:lnTo>
                  <a:lnTo>
                    <a:pt x="273394" y="95250"/>
                  </a:lnTo>
                  <a:close/>
                </a:path>
                <a:path w="657859" h="187959">
                  <a:moveTo>
                    <a:pt x="523418" y="121920"/>
                  </a:moveTo>
                  <a:lnTo>
                    <a:pt x="506392" y="121920"/>
                  </a:lnTo>
                  <a:lnTo>
                    <a:pt x="509345" y="125730"/>
                  </a:lnTo>
                  <a:lnTo>
                    <a:pt x="509900" y="124460"/>
                  </a:lnTo>
                  <a:lnTo>
                    <a:pt x="511481" y="123190"/>
                  </a:lnTo>
                  <a:lnTo>
                    <a:pt x="527093" y="123190"/>
                  </a:lnTo>
                  <a:lnTo>
                    <a:pt x="523418" y="121920"/>
                  </a:lnTo>
                  <a:close/>
                </a:path>
                <a:path w="657859" h="187959">
                  <a:moveTo>
                    <a:pt x="529837" y="123190"/>
                  </a:moveTo>
                  <a:lnTo>
                    <a:pt x="520172" y="123190"/>
                  </a:lnTo>
                  <a:lnTo>
                    <a:pt x="523889" y="124460"/>
                  </a:lnTo>
                  <a:lnTo>
                    <a:pt x="526664" y="125730"/>
                  </a:lnTo>
                  <a:lnTo>
                    <a:pt x="529837" y="123190"/>
                  </a:lnTo>
                  <a:close/>
                </a:path>
                <a:path w="657859" h="187959">
                  <a:moveTo>
                    <a:pt x="491534" y="120650"/>
                  </a:moveTo>
                  <a:lnTo>
                    <a:pt x="480090" y="120650"/>
                  </a:lnTo>
                  <a:lnTo>
                    <a:pt x="482090" y="121920"/>
                  </a:lnTo>
                  <a:lnTo>
                    <a:pt x="492979" y="121920"/>
                  </a:lnTo>
                  <a:lnTo>
                    <a:pt x="497429" y="123190"/>
                  </a:lnTo>
                  <a:lnTo>
                    <a:pt x="503419" y="124460"/>
                  </a:lnTo>
                  <a:lnTo>
                    <a:pt x="504906" y="123190"/>
                  </a:lnTo>
                  <a:lnTo>
                    <a:pt x="500958" y="123190"/>
                  </a:lnTo>
                  <a:lnTo>
                    <a:pt x="496759" y="121920"/>
                  </a:lnTo>
                  <a:lnTo>
                    <a:pt x="491534" y="120650"/>
                  </a:lnTo>
                  <a:close/>
                </a:path>
                <a:path w="657859" h="187959">
                  <a:moveTo>
                    <a:pt x="519240" y="123190"/>
                  </a:moveTo>
                  <a:lnTo>
                    <a:pt x="512759" y="123190"/>
                  </a:lnTo>
                  <a:lnTo>
                    <a:pt x="515565" y="124460"/>
                  </a:lnTo>
                  <a:lnTo>
                    <a:pt x="516937" y="124460"/>
                  </a:lnTo>
                  <a:lnTo>
                    <a:pt x="519240" y="123190"/>
                  </a:lnTo>
                  <a:close/>
                </a:path>
                <a:path w="657859" h="187959">
                  <a:moveTo>
                    <a:pt x="540062" y="120650"/>
                  </a:moveTo>
                  <a:lnTo>
                    <a:pt x="531051" y="120650"/>
                  </a:lnTo>
                  <a:lnTo>
                    <a:pt x="527093" y="123190"/>
                  </a:lnTo>
                  <a:lnTo>
                    <a:pt x="530465" y="123190"/>
                  </a:lnTo>
                  <a:lnTo>
                    <a:pt x="534182" y="124460"/>
                  </a:lnTo>
                  <a:lnTo>
                    <a:pt x="536454" y="121920"/>
                  </a:lnTo>
                  <a:lnTo>
                    <a:pt x="540062" y="120650"/>
                  </a:lnTo>
                  <a:close/>
                </a:path>
                <a:path w="657859" h="187959">
                  <a:moveTo>
                    <a:pt x="3527" y="123004"/>
                  </a:moveTo>
                  <a:lnTo>
                    <a:pt x="3591" y="123190"/>
                  </a:lnTo>
                  <a:lnTo>
                    <a:pt x="4003" y="123300"/>
                  </a:lnTo>
                  <a:lnTo>
                    <a:pt x="3527" y="123004"/>
                  </a:lnTo>
                  <a:close/>
                </a:path>
                <a:path w="657859" h="187959">
                  <a:moveTo>
                    <a:pt x="505408" y="120650"/>
                  </a:moveTo>
                  <a:lnTo>
                    <a:pt x="500958" y="123190"/>
                  </a:lnTo>
                  <a:lnTo>
                    <a:pt x="504906" y="123190"/>
                  </a:lnTo>
                  <a:lnTo>
                    <a:pt x="506392" y="121920"/>
                  </a:lnTo>
                  <a:lnTo>
                    <a:pt x="510696" y="121920"/>
                  </a:lnTo>
                  <a:lnTo>
                    <a:pt x="505408" y="120650"/>
                  </a:lnTo>
                  <a:close/>
                </a:path>
                <a:path w="657859" h="187959">
                  <a:moveTo>
                    <a:pt x="1308" y="118110"/>
                  </a:moveTo>
                  <a:lnTo>
                    <a:pt x="0" y="118110"/>
                  </a:lnTo>
                  <a:lnTo>
                    <a:pt x="1319" y="121920"/>
                  </a:lnTo>
                  <a:lnTo>
                    <a:pt x="3527" y="123004"/>
                  </a:lnTo>
                  <a:lnTo>
                    <a:pt x="2272" y="119380"/>
                  </a:lnTo>
                  <a:lnTo>
                    <a:pt x="1308" y="118110"/>
                  </a:lnTo>
                  <a:close/>
                </a:path>
                <a:path w="657859" h="187959">
                  <a:moveTo>
                    <a:pt x="426170" y="106707"/>
                  </a:moveTo>
                  <a:lnTo>
                    <a:pt x="426908" y="107950"/>
                  </a:lnTo>
                  <a:lnTo>
                    <a:pt x="428510" y="109220"/>
                  </a:lnTo>
                  <a:lnTo>
                    <a:pt x="429965" y="110490"/>
                  </a:lnTo>
                  <a:lnTo>
                    <a:pt x="433620" y="110490"/>
                  </a:lnTo>
                  <a:lnTo>
                    <a:pt x="434604" y="111760"/>
                  </a:lnTo>
                  <a:lnTo>
                    <a:pt x="444394" y="114300"/>
                  </a:lnTo>
                  <a:lnTo>
                    <a:pt x="452792" y="115570"/>
                  </a:lnTo>
                  <a:lnTo>
                    <a:pt x="464352" y="119380"/>
                  </a:lnTo>
                  <a:lnTo>
                    <a:pt x="468069" y="120650"/>
                  </a:lnTo>
                  <a:lnTo>
                    <a:pt x="473859" y="119380"/>
                  </a:lnTo>
                  <a:lnTo>
                    <a:pt x="479095" y="119380"/>
                  </a:lnTo>
                  <a:lnTo>
                    <a:pt x="474812" y="118110"/>
                  </a:lnTo>
                  <a:lnTo>
                    <a:pt x="470456" y="118110"/>
                  </a:lnTo>
                  <a:lnTo>
                    <a:pt x="462718" y="116840"/>
                  </a:lnTo>
                  <a:lnTo>
                    <a:pt x="459315" y="116840"/>
                  </a:lnTo>
                  <a:lnTo>
                    <a:pt x="451881" y="114300"/>
                  </a:lnTo>
                  <a:lnTo>
                    <a:pt x="447525" y="113030"/>
                  </a:lnTo>
                  <a:lnTo>
                    <a:pt x="439044" y="111760"/>
                  </a:lnTo>
                  <a:lnTo>
                    <a:pt x="429630" y="107950"/>
                  </a:lnTo>
                  <a:lnTo>
                    <a:pt x="429306" y="107950"/>
                  </a:lnTo>
                  <a:lnTo>
                    <a:pt x="426170" y="106707"/>
                  </a:lnTo>
                  <a:close/>
                </a:path>
                <a:path w="657859" h="187959">
                  <a:moveTo>
                    <a:pt x="479095" y="119380"/>
                  </a:moveTo>
                  <a:lnTo>
                    <a:pt x="473859" y="119380"/>
                  </a:lnTo>
                  <a:lnTo>
                    <a:pt x="475702" y="120650"/>
                  </a:lnTo>
                  <a:lnTo>
                    <a:pt x="483377" y="120650"/>
                  </a:lnTo>
                  <a:lnTo>
                    <a:pt x="479095" y="119380"/>
                  </a:lnTo>
                  <a:close/>
                </a:path>
                <a:path w="657859" h="187959">
                  <a:moveTo>
                    <a:pt x="488205" y="119380"/>
                  </a:moveTo>
                  <a:lnTo>
                    <a:pt x="486927" y="119380"/>
                  </a:lnTo>
                  <a:lnTo>
                    <a:pt x="483377" y="120650"/>
                  </a:lnTo>
                  <a:lnTo>
                    <a:pt x="490477" y="120650"/>
                  </a:lnTo>
                  <a:lnTo>
                    <a:pt x="488205" y="119380"/>
                  </a:lnTo>
                  <a:close/>
                </a:path>
                <a:path w="657859" h="187959">
                  <a:moveTo>
                    <a:pt x="542033" y="119955"/>
                  </a:moveTo>
                  <a:lnTo>
                    <a:pt x="540062" y="120650"/>
                  </a:lnTo>
                  <a:lnTo>
                    <a:pt x="541627" y="120650"/>
                  </a:lnTo>
                  <a:lnTo>
                    <a:pt x="542033" y="119955"/>
                  </a:lnTo>
                  <a:close/>
                </a:path>
                <a:path w="657859" h="187959">
                  <a:moveTo>
                    <a:pt x="547051" y="115570"/>
                  </a:moveTo>
                  <a:lnTo>
                    <a:pt x="544601" y="115570"/>
                  </a:lnTo>
                  <a:lnTo>
                    <a:pt x="542033" y="119955"/>
                  </a:lnTo>
                  <a:lnTo>
                    <a:pt x="543669" y="119380"/>
                  </a:lnTo>
                  <a:lnTo>
                    <a:pt x="547051" y="115570"/>
                  </a:lnTo>
                  <a:close/>
                </a:path>
                <a:path w="657859" h="187959">
                  <a:moveTo>
                    <a:pt x="559009" y="111760"/>
                  </a:moveTo>
                  <a:lnTo>
                    <a:pt x="558265" y="111760"/>
                  </a:lnTo>
                  <a:lnTo>
                    <a:pt x="553909" y="114300"/>
                  </a:lnTo>
                  <a:lnTo>
                    <a:pt x="549627" y="114300"/>
                  </a:lnTo>
                  <a:lnTo>
                    <a:pt x="545061" y="115570"/>
                  </a:lnTo>
                  <a:lnTo>
                    <a:pt x="556129" y="115570"/>
                  </a:lnTo>
                  <a:lnTo>
                    <a:pt x="558412" y="113030"/>
                  </a:lnTo>
                  <a:lnTo>
                    <a:pt x="563197" y="113030"/>
                  </a:lnTo>
                  <a:lnTo>
                    <a:pt x="559009" y="111760"/>
                  </a:lnTo>
                  <a:close/>
                </a:path>
                <a:path w="657859" h="187959">
                  <a:moveTo>
                    <a:pt x="566569" y="109220"/>
                  </a:moveTo>
                  <a:lnTo>
                    <a:pt x="563197" y="113030"/>
                  </a:lnTo>
                  <a:lnTo>
                    <a:pt x="565898" y="113030"/>
                  </a:lnTo>
                  <a:lnTo>
                    <a:pt x="569092" y="111760"/>
                  </a:lnTo>
                  <a:lnTo>
                    <a:pt x="570495" y="111760"/>
                  </a:lnTo>
                  <a:lnTo>
                    <a:pt x="566569" y="109220"/>
                  </a:lnTo>
                  <a:close/>
                </a:path>
                <a:path w="657859" h="187959">
                  <a:moveTo>
                    <a:pt x="590002" y="96520"/>
                  </a:moveTo>
                  <a:lnTo>
                    <a:pt x="588610" y="96520"/>
                  </a:lnTo>
                  <a:lnTo>
                    <a:pt x="588547" y="100330"/>
                  </a:lnTo>
                  <a:lnTo>
                    <a:pt x="586903" y="101600"/>
                  </a:lnTo>
                  <a:lnTo>
                    <a:pt x="584882" y="104140"/>
                  </a:lnTo>
                  <a:lnTo>
                    <a:pt x="581008" y="104140"/>
                  </a:lnTo>
                  <a:lnTo>
                    <a:pt x="580233" y="105410"/>
                  </a:lnTo>
                  <a:lnTo>
                    <a:pt x="576851" y="107950"/>
                  </a:lnTo>
                  <a:lnTo>
                    <a:pt x="573186" y="107950"/>
                  </a:lnTo>
                  <a:lnTo>
                    <a:pt x="571050" y="110490"/>
                  </a:lnTo>
                  <a:lnTo>
                    <a:pt x="570495" y="111760"/>
                  </a:lnTo>
                  <a:lnTo>
                    <a:pt x="569092" y="111760"/>
                  </a:lnTo>
                  <a:lnTo>
                    <a:pt x="571019" y="113030"/>
                  </a:lnTo>
                  <a:lnTo>
                    <a:pt x="573636" y="110490"/>
                  </a:lnTo>
                  <a:lnTo>
                    <a:pt x="575626" y="109220"/>
                  </a:lnTo>
                  <a:lnTo>
                    <a:pt x="579253" y="106657"/>
                  </a:lnTo>
                  <a:lnTo>
                    <a:pt x="581217" y="105410"/>
                  </a:lnTo>
                  <a:lnTo>
                    <a:pt x="586243" y="105410"/>
                  </a:lnTo>
                  <a:lnTo>
                    <a:pt x="588317" y="104140"/>
                  </a:lnTo>
                  <a:lnTo>
                    <a:pt x="589039" y="99060"/>
                  </a:lnTo>
                  <a:lnTo>
                    <a:pt x="590002" y="96520"/>
                  </a:lnTo>
                  <a:close/>
                </a:path>
                <a:path w="657859" h="187959">
                  <a:moveTo>
                    <a:pt x="424196" y="104140"/>
                  </a:moveTo>
                  <a:lnTo>
                    <a:pt x="420908" y="105410"/>
                  </a:lnTo>
                  <a:lnTo>
                    <a:pt x="422248" y="105410"/>
                  </a:lnTo>
                  <a:lnTo>
                    <a:pt x="426085" y="106657"/>
                  </a:lnTo>
                  <a:lnTo>
                    <a:pt x="424196" y="104140"/>
                  </a:lnTo>
                  <a:close/>
                </a:path>
                <a:path w="657859" h="187959">
                  <a:moveTo>
                    <a:pt x="392302" y="93980"/>
                  </a:moveTo>
                  <a:lnTo>
                    <a:pt x="391066" y="93980"/>
                  </a:lnTo>
                  <a:lnTo>
                    <a:pt x="395631" y="97790"/>
                  </a:lnTo>
                  <a:lnTo>
                    <a:pt x="400417" y="97790"/>
                  </a:lnTo>
                  <a:lnTo>
                    <a:pt x="407443" y="100330"/>
                  </a:lnTo>
                  <a:lnTo>
                    <a:pt x="410029" y="100330"/>
                  </a:lnTo>
                  <a:lnTo>
                    <a:pt x="412395" y="102870"/>
                  </a:lnTo>
                  <a:lnTo>
                    <a:pt x="414982" y="102870"/>
                  </a:lnTo>
                  <a:lnTo>
                    <a:pt x="418249" y="105410"/>
                  </a:lnTo>
                  <a:lnTo>
                    <a:pt x="420060" y="105410"/>
                  </a:lnTo>
                  <a:lnTo>
                    <a:pt x="415306" y="101600"/>
                  </a:lnTo>
                  <a:lnTo>
                    <a:pt x="410898" y="100330"/>
                  </a:lnTo>
                  <a:lnTo>
                    <a:pt x="402636" y="97790"/>
                  </a:lnTo>
                  <a:lnTo>
                    <a:pt x="399296" y="96520"/>
                  </a:lnTo>
                  <a:lnTo>
                    <a:pt x="394459" y="96520"/>
                  </a:lnTo>
                  <a:lnTo>
                    <a:pt x="393673" y="95250"/>
                  </a:lnTo>
                  <a:lnTo>
                    <a:pt x="392302" y="93980"/>
                  </a:lnTo>
                  <a:close/>
                </a:path>
                <a:path w="657859" h="187959">
                  <a:moveTo>
                    <a:pt x="261437" y="101600"/>
                  </a:moveTo>
                  <a:lnTo>
                    <a:pt x="257248" y="101600"/>
                  </a:lnTo>
                  <a:lnTo>
                    <a:pt x="260211" y="102870"/>
                  </a:lnTo>
                  <a:lnTo>
                    <a:pt x="261437" y="101600"/>
                  </a:lnTo>
                  <a:close/>
                </a:path>
                <a:path w="657859" h="187959">
                  <a:moveTo>
                    <a:pt x="656199" y="0"/>
                  </a:moveTo>
                  <a:lnTo>
                    <a:pt x="653268" y="1270"/>
                  </a:lnTo>
                  <a:lnTo>
                    <a:pt x="655016" y="3810"/>
                  </a:lnTo>
                  <a:lnTo>
                    <a:pt x="654786" y="5080"/>
                  </a:lnTo>
                  <a:lnTo>
                    <a:pt x="654503" y="8890"/>
                  </a:lnTo>
                  <a:lnTo>
                    <a:pt x="653896" y="11430"/>
                  </a:lnTo>
                  <a:lnTo>
                    <a:pt x="653456" y="17780"/>
                  </a:lnTo>
                  <a:lnTo>
                    <a:pt x="652650" y="20320"/>
                  </a:lnTo>
                  <a:lnTo>
                    <a:pt x="650723" y="24130"/>
                  </a:lnTo>
                  <a:lnTo>
                    <a:pt x="650796" y="26670"/>
                  </a:lnTo>
                  <a:lnTo>
                    <a:pt x="650597" y="26670"/>
                  </a:lnTo>
                  <a:lnTo>
                    <a:pt x="647540" y="30480"/>
                  </a:lnTo>
                  <a:lnTo>
                    <a:pt x="645530" y="38100"/>
                  </a:lnTo>
                  <a:lnTo>
                    <a:pt x="644315" y="38100"/>
                  </a:lnTo>
                  <a:lnTo>
                    <a:pt x="640776" y="44450"/>
                  </a:lnTo>
                  <a:lnTo>
                    <a:pt x="639425" y="52070"/>
                  </a:lnTo>
                  <a:lnTo>
                    <a:pt x="636870" y="53340"/>
                  </a:lnTo>
                  <a:lnTo>
                    <a:pt x="635802" y="59690"/>
                  </a:lnTo>
                  <a:lnTo>
                    <a:pt x="633823" y="60960"/>
                  </a:lnTo>
                  <a:lnTo>
                    <a:pt x="629478" y="62230"/>
                  </a:lnTo>
                  <a:lnTo>
                    <a:pt x="628242" y="63500"/>
                  </a:lnTo>
                  <a:lnTo>
                    <a:pt x="625227" y="66040"/>
                  </a:lnTo>
                  <a:lnTo>
                    <a:pt x="624253" y="69850"/>
                  </a:lnTo>
                  <a:lnTo>
                    <a:pt x="619813" y="72390"/>
                  </a:lnTo>
                  <a:lnTo>
                    <a:pt x="618085" y="74930"/>
                  </a:lnTo>
                  <a:lnTo>
                    <a:pt x="613447" y="77470"/>
                  </a:lnTo>
                  <a:lnTo>
                    <a:pt x="613091" y="78740"/>
                  </a:lnTo>
                  <a:lnTo>
                    <a:pt x="612463" y="81280"/>
                  </a:lnTo>
                  <a:lnTo>
                    <a:pt x="612588" y="82550"/>
                  </a:lnTo>
                  <a:lnTo>
                    <a:pt x="609908" y="82550"/>
                  </a:lnTo>
                  <a:lnTo>
                    <a:pt x="608766" y="83820"/>
                  </a:lnTo>
                  <a:lnTo>
                    <a:pt x="603353" y="86360"/>
                  </a:lnTo>
                  <a:lnTo>
                    <a:pt x="600201" y="87630"/>
                  </a:lnTo>
                  <a:lnTo>
                    <a:pt x="598034" y="91440"/>
                  </a:lnTo>
                  <a:lnTo>
                    <a:pt x="597866" y="91440"/>
                  </a:lnTo>
                  <a:lnTo>
                    <a:pt x="594693" y="92710"/>
                  </a:lnTo>
                  <a:lnTo>
                    <a:pt x="593563" y="95250"/>
                  </a:lnTo>
                  <a:lnTo>
                    <a:pt x="589657" y="96520"/>
                  </a:lnTo>
                  <a:lnTo>
                    <a:pt x="593782" y="96520"/>
                  </a:lnTo>
                  <a:lnTo>
                    <a:pt x="595008" y="93980"/>
                  </a:lnTo>
                  <a:lnTo>
                    <a:pt x="598254" y="93980"/>
                  </a:lnTo>
                  <a:lnTo>
                    <a:pt x="599437" y="91440"/>
                  </a:lnTo>
                  <a:lnTo>
                    <a:pt x="601081" y="90170"/>
                  </a:lnTo>
                  <a:lnTo>
                    <a:pt x="603992" y="86360"/>
                  </a:lnTo>
                  <a:lnTo>
                    <a:pt x="606012" y="86360"/>
                  </a:lnTo>
                  <a:lnTo>
                    <a:pt x="609258" y="85090"/>
                  </a:lnTo>
                  <a:lnTo>
                    <a:pt x="610819" y="83820"/>
                  </a:lnTo>
                  <a:lnTo>
                    <a:pt x="613813" y="82550"/>
                  </a:lnTo>
                  <a:lnTo>
                    <a:pt x="614148" y="81280"/>
                  </a:lnTo>
                  <a:lnTo>
                    <a:pt x="614180" y="77470"/>
                  </a:lnTo>
                  <a:lnTo>
                    <a:pt x="616379" y="77470"/>
                  </a:lnTo>
                  <a:lnTo>
                    <a:pt x="619457" y="76200"/>
                  </a:lnTo>
                  <a:lnTo>
                    <a:pt x="620515" y="76200"/>
                  </a:lnTo>
                  <a:lnTo>
                    <a:pt x="620358" y="73660"/>
                  </a:lnTo>
                  <a:lnTo>
                    <a:pt x="620525" y="73660"/>
                  </a:lnTo>
                  <a:lnTo>
                    <a:pt x="625069" y="71120"/>
                  </a:lnTo>
                  <a:lnTo>
                    <a:pt x="625719" y="66040"/>
                  </a:lnTo>
                  <a:lnTo>
                    <a:pt x="629792" y="63500"/>
                  </a:lnTo>
                  <a:lnTo>
                    <a:pt x="629855" y="62230"/>
                  </a:lnTo>
                  <a:lnTo>
                    <a:pt x="634781" y="62230"/>
                  </a:lnTo>
                  <a:lnTo>
                    <a:pt x="635457" y="60960"/>
                  </a:lnTo>
                  <a:lnTo>
                    <a:pt x="637519" y="58420"/>
                  </a:lnTo>
                  <a:lnTo>
                    <a:pt x="637697" y="58420"/>
                  </a:lnTo>
                  <a:lnTo>
                    <a:pt x="637519" y="55880"/>
                  </a:lnTo>
                  <a:lnTo>
                    <a:pt x="639132" y="54610"/>
                  </a:lnTo>
                  <a:lnTo>
                    <a:pt x="641006" y="52070"/>
                  </a:lnTo>
                  <a:lnTo>
                    <a:pt x="641310" y="50800"/>
                  </a:lnTo>
                  <a:lnTo>
                    <a:pt x="641540" y="48260"/>
                  </a:lnTo>
                  <a:lnTo>
                    <a:pt x="641917" y="48260"/>
                  </a:lnTo>
                  <a:lnTo>
                    <a:pt x="644242" y="45720"/>
                  </a:lnTo>
                  <a:lnTo>
                    <a:pt x="643509" y="43180"/>
                  </a:lnTo>
                  <a:lnTo>
                    <a:pt x="644409" y="41910"/>
                  </a:lnTo>
                  <a:lnTo>
                    <a:pt x="644043" y="40640"/>
                  </a:lnTo>
                  <a:lnTo>
                    <a:pt x="647613" y="39370"/>
                  </a:lnTo>
                  <a:lnTo>
                    <a:pt x="647205" y="35560"/>
                  </a:lnTo>
                  <a:lnTo>
                    <a:pt x="650179" y="29210"/>
                  </a:lnTo>
                  <a:lnTo>
                    <a:pt x="651289" y="26670"/>
                  </a:lnTo>
                  <a:lnTo>
                    <a:pt x="653592" y="22860"/>
                  </a:lnTo>
                  <a:lnTo>
                    <a:pt x="653184" y="21590"/>
                  </a:lnTo>
                  <a:lnTo>
                    <a:pt x="654859" y="15240"/>
                  </a:lnTo>
                  <a:lnTo>
                    <a:pt x="655069" y="8890"/>
                  </a:lnTo>
                  <a:lnTo>
                    <a:pt x="656985" y="2540"/>
                  </a:lnTo>
                  <a:lnTo>
                    <a:pt x="657288" y="1270"/>
                  </a:lnTo>
                  <a:lnTo>
                    <a:pt x="656199" y="0"/>
                  </a:lnTo>
                  <a:close/>
                </a:path>
                <a:path w="657859" h="187959">
                  <a:moveTo>
                    <a:pt x="278059" y="93048"/>
                  </a:moveTo>
                  <a:lnTo>
                    <a:pt x="277237" y="93980"/>
                  </a:lnTo>
                  <a:lnTo>
                    <a:pt x="274735" y="93980"/>
                  </a:lnTo>
                  <a:lnTo>
                    <a:pt x="269656" y="95250"/>
                  </a:lnTo>
                  <a:lnTo>
                    <a:pt x="277070" y="95250"/>
                  </a:lnTo>
                  <a:lnTo>
                    <a:pt x="278059" y="93048"/>
                  </a:lnTo>
                  <a:close/>
                </a:path>
                <a:path w="657859" h="187959">
                  <a:moveTo>
                    <a:pt x="598254" y="93980"/>
                  </a:moveTo>
                  <a:lnTo>
                    <a:pt x="595636" y="93980"/>
                  </a:lnTo>
                  <a:lnTo>
                    <a:pt x="597793" y="95250"/>
                  </a:lnTo>
                  <a:lnTo>
                    <a:pt x="598254" y="93980"/>
                  </a:lnTo>
                  <a:close/>
                </a:path>
                <a:path w="657859" h="187959">
                  <a:moveTo>
                    <a:pt x="375269" y="89592"/>
                  </a:moveTo>
                  <a:lnTo>
                    <a:pt x="377140" y="90170"/>
                  </a:lnTo>
                  <a:lnTo>
                    <a:pt x="383611" y="93980"/>
                  </a:lnTo>
                  <a:lnTo>
                    <a:pt x="391579" y="93980"/>
                  </a:lnTo>
                  <a:lnTo>
                    <a:pt x="387757" y="92710"/>
                  </a:lnTo>
                  <a:lnTo>
                    <a:pt x="385108" y="92710"/>
                  </a:lnTo>
                  <a:lnTo>
                    <a:pt x="377506" y="90170"/>
                  </a:lnTo>
                  <a:lnTo>
                    <a:pt x="375269" y="89592"/>
                  </a:lnTo>
                  <a:close/>
                </a:path>
                <a:path w="657859" h="187959">
                  <a:moveTo>
                    <a:pt x="278388" y="92675"/>
                  </a:moveTo>
                  <a:lnTo>
                    <a:pt x="278211" y="92710"/>
                  </a:lnTo>
                  <a:lnTo>
                    <a:pt x="278059" y="93048"/>
                  </a:lnTo>
                  <a:lnTo>
                    <a:pt x="278388" y="92675"/>
                  </a:lnTo>
                  <a:close/>
                </a:path>
                <a:path w="657859" h="187959">
                  <a:moveTo>
                    <a:pt x="288525" y="88900"/>
                  </a:moveTo>
                  <a:lnTo>
                    <a:pt x="285729" y="88900"/>
                  </a:lnTo>
                  <a:lnTo>
                    <a:pt x="280232" y="91440"/>
                  </a:lnTo>
                  <a:lnTo>
                    <a:pt x="279478" y="91440"/>
                  </a:lnTo>
                  <a:lnTo>
                    <a:pt x="278388" y="92675"/>
                  </a:lnTo>
                  <a:lnTo>
                    <a:pt x="284766" y="91440"/>
                  </a:lnTo>
                  <a:lnTo>
                    <a:pt x="288525" y="88900"/>
                  </a:lnTo>
                  <a:close/>
                </a:path>
                <a:path w="657859" h="187959">
                  <a:moveTo>
                    <a:pt x="371564" y="88514"/>
                  </a:moveTo>
                  <a:lnTo>
                    <a:pt x="372585" y="88900"/>
                  </a:lnTo>
                  <a:lnTo>
                    <a:pt x="375269" y="89592"/>
                  </a:lnTo>
                  <a:lnTo>
                    <a:pt x="373025" y="88900"/>
                  </a:lnTo>
                  <a:lnTo>
                    <a:pt x="371564" y="88514"/>
                  </a:lnTo>
                  <a:close/>
                </a:path>
                <a:path w="657859" h="187959">
                  <a:moveTo>
                    <a:pt x="298765" y="85090"/>
                  </a:moveTo>
                  <a:lnTo>
                    <a:pt x="295153" y="85090"/>
                  </a:lnTo>
                  <a:lnTo>
                    <a:pt x="290891" y="88900"/>
                  </a:lnTo>
                  <a:lnTo>
                    <a:pt x="294650" y="88900"/>
                  </a:lnTo>
                  <a:lnTo>
                    <a:pt x="295027" y="86360"/>
                  </a:lnTo>
                  <a:lnTo>
                    <a:pt x="305498" y="86360"/>
                  </a:lnTo>
                  <a:lnTo>
                    <a:pt x="298765" y="85090"/>
                  </a:lnTo>
                  <a:close/>
                </a:path>
                <a:path w="657859" h="187959">
                  <a:moveTo>
                    <a:pt x="362753" y="83820"/>
                  </a:moveTo>
                  <a:lnTo>
                    <a:pt x="359036" y="85090"/>
                  </a:lnTo>
                  <a:lnTo>
                    <a:pt x="360030" y="85090"/>
                  </a:lnTo>
                  <a:lnTo>
                    <a:pt x="362166" y="86360"/>
                  </a:lnTo>
                  <a:lnTo>
                    <a:pt x="364606" y="88900"/>
                  </a:lnTo>
                  <a:lnTo>
                    <a:pt x="366386" y="88900"/>
                  </a:lnTo>
                  <a:lnTo>
                    <a:pt x="367203" y="87630"/>
                  </a:lnTo>
                  <a:lnTo>
                    <a:pt x="369219" y="87630"/>
                  </a:lnTo>
                  <a:lnTo>
                    <a:pt x="365852" y="86360"/>
                  </a:lnTo>
                  <a:lnTo>
                    <a:pt x="364030" y="86360"/>
                  </a:lnTo>
                  <a:lnTo>
                    <a:pt x="362941" y="85090"/>
                  </a:lnTo>
                  <a:lnTo>
                    <a:pt x="362753" y="83820"/>
                  </a:lnTo>
                  <a:close/>
                </a:path>
                <a:path w="657859" h="187959">
                  <a:moveTo>
                    <a:pt x="369219" y="87630"/>
                  </a:moveTo>
                  <a:lnTo>
                    <a:pt x="368208" y="87630"/>
                  </a:lnTo>
                  <a:lnTo>
                    <a:pt x="371564" y="88514"/>
                  </a:lnTo>
                  <a:lnTo>
                    <a:pt x="369219" y="87630"/>
                  </a:lnTo>
                  <a:close/>
                </a:path>
                <a:path w="657859" h="187959">
                  <a:moveTo>
                    <a:pt x="319801" y="82550"/>
                  </a:moveTo>
                  <a:lnTo>
                    <a:pt x="310461" y="82550"/>
                  </a:lnTo>
                  <a:lnTo>
                    <a:pt x="305498" y="86360"/>
                  </a:lnTo>
                  <a:lnTo>
                    <a:pt x="306325" y="86360"/>
                  </a:lnTo>
                  <a:lnTo>
                    <a:pt x="312953" y="83820"/>
                  </a:lnTo>
                  <a:lnTo>
                    <a:pt x="317838" y="83820"/>
                  </a:lnTo>
                  <a:lnTo>
                    <a:pt x="319801" y="82550"/>
                  </a:lnTo>
                  <a:close/>
                </a:path>
                <a:path w="657859" h="187959">
                  <a:moveTo>
                    <a:pt x="348125" y="81280"/>
                  </a:moveTo>
                  <a:lnTo>
                    <a:pt x="345015" y="82550"/>
                  </a:lnTo>
                  <a:lnTo>
                    <a:pt x="336858" y="82550"/>
                  </a:lnTo>
                  <a:lnTo>
                    <a:pt x="339099" y="83820"/>
                  </a:lnTo>
                  <a:lnTo>
                    <a:pt x="344010" y="86360"/>
                  </a:lnTo>
                  <a:lnTo>
                    <a:pt x="346921" y="83820"/>
                  </a:lnTo>
                  <a:lnTo>
                    <a:pt x="351109" y="83820"/>
                  </a:lnTo>
                  <a:lnTo>
                    <a:pt x="348125" y="81280"/>
                  </a:lnTo>
                  <a:close/>
                </a:path>
                <a:path w="657859" h="187959">
                  <a:moveTo>
                    <a:pt x="317838" y="83820"/>
                  </a:moveTo>
                  <a:lnTo>
                    <a:pt x="312953" y="83820"/>
                  </a:lnTo>
                  <a:lnTo>
                    <a:pt x="315875" y="85090"/>
                  </a:lnTo>
                  <a:lnTo>
                    <a:pt x="317838" y="83820"/>
                  </a:lnTo>
                  <a:close/>
                </a:path>
                <a:path w="657859" h="187959">
                  <a:moveTo>
                    <a:pt x="353235" y="83820"/>
                  </a:moveTo>
                  <a:lnTo>
                    <a:pt x="347382" y="83820"/>
                  </a:lnTo>
                  <a:lnTo>
                    <a:pt x="350292" y="85090"/>
                  </a:lnTo>
                  <a:lnTo>
                    <a:pt x="353235" y="83820"/>
                  </a:lnTo>
                  <a:close/>
                </a:path>
                <a:path w="657859" h="187959">
                  <a:moveTo>
                    <a:pt x="355675" y="82550"/>
                  </a:moveTo>
                  <a:lnTo>
                    <a:pt x="351654" y="83820"/>
                  </a:lnTo>
                  <a:lnTo>
                    <a:pt x="353235" y="83820"/>
                  </a:lnTo>
                  <a:lnTo>
                    <a:pt x="356387" y="85090"/>
                  </a:lnTo>
                  <a:lnTo>
                    <a:pt x="359036" y="85090"/>
                  </a:lnTo>
                  <a:lnTo>
                    <a:pt x="355675" y="82550"/>
                  </a:lnTo>
                  <a:close/>
                </a:path>
                <a:path w="657859" h="187959">
                  <a:moveTo>
                    <a:pt x="321299" y="81280"/>
                  </a:moveTo>
                  <a:lnTo>
                    <a:pt x="318859" y="81280"/>
                  </a:lnTo>
                  <a:lnTo>
                    <a:pt x="316074" y="82550"/>
                  </a:lnTo>
                  <a:lnTo>
                    <a:pt x="319801" y="82550"/>
                  </a:lnTo>
                  <a:lnTo>
                    <a:pt x="321529" y="83820"/>
                  </a:lnTo>
                  <a:lnTo>
                    <a:pt x="324785" y="83820"/>
                  </a:lnTo>
                  <a:lnTo>
                    <a:pt x="325072" y="83687"/>
                  </a:lnTo>
                  <a:lnTo>
                    <a:pt x="324471" y="82550"/>
                  </a:lnTo>
                  <a:lnTo>
                    <a:pt x="321299" y="81280"/>
                  </a:lnTo>
                  <a:close/>
                </a:path>
                <a:path w="657859" h="187959">
                  <a:moveTo>
                    <a:pt x="325306" y="83580"/>
                  </a:moveTo>
                  <a:lnTo>
                    <a:pt x="325072" y="83687"/>
                  </a:lnTo>
                  <a:lnTo>
                    <a:pt x="325141" y="83820"/>
                  </a:lnTo>
                  <a:lnTo>
                    <a:pt x="325306" y="83580"/>
                  </a:lnTo>
                  <a:close/>
                </a:path>
                <a:path w="657859" h="187959">
                  <a:moveTo>
                    <a:pt x="336858" y="82550"/>
                  </a:moveTo>
                  <a:lnTo>
                    <a:pt x="330105" y="82550"/>
                  </a:lnTo>
                  <a:lnTo>
                    <a:pt x="334481" y="83820"/>
                  </a:lnTo>
                  <a:lnTo>
                    <a:pt x="336858" y="82550"/>
                  </a:lnTo>
                  <a:close/>
                </a:path>
                <a:path w="657859" h="187959">
                  <a:moveTo>
                    <a:pt x="333906" y="81280"/>
                  </a:moveTo>
                  <a:lnTo>
                    <a:pt x="326880" y="81280"/>
                  </a:lnTo>
                  <a:lnTo>
                    <a:pt x="325306" y="83580"/>
                  </a:lnTo>
                  <a:lnTo>
                    <a:pt x="327539" y="82550"/>
                  </a:lnTo>
                  <a:lnTo>
                    <a:pt x="337968" y="82550"/>
                  </a:lnTo>
                  <a:lnTo>
                    <a:pt x="333906" y="81280"/>
                  </a:lnTo>
                  <a:close/>
                </a:path>
                <a:path w="657859" h="187959">
                  <a:moveTo>
                    <a:pt x="634781" y="62230"/>
                  </a:moveTo>
                  <a:lnTo>
                    <a:pt x="629855" y="62230"/>
                  </a:lnTo>
                  <a:lnTo>
                    <a:pt x="634106" y="63500"/>
                  </a:lnTo>
                  <a:lnTo>
                    <a:pt x="634781" y="62230"/>
                  </a:lnTo>
                  <a:close/>
                </a:path>
              </a:pathLst>
            </a:custGeom>
            <a:solidFill>
              <a:srgbClr val="F3E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8177834" y="7865875"/>
              <a:ext cx="243204" cy="82550"/>
            </a:xfrm>
            <a:custGeom>
              <a:avLst/>
              <a:gdLst/>
              <a:ahLst/>
              <a:cxnLst/>
              <a:rect l="l" t="t" r="r" b="b"/>
              <a:pathLst>
                <a:path w="243205" h="82550">
                  <a:moveTo>
                    <a:pt x="1821" y="0"/>
                  </a:moveTo>
                  <a:lnTo>
                    <a:pt x="1015" y="136"/>
                  </a:lnTo>
                  <a:lnTo>
                    <a:pt x="0" y="910"/>
                  </a:lnTo>
                  <a:lnTo>
                    <a:pt x="2795" y="2565"/>
                  </a:lnTo>
                  <a:lnTo>
                    <a:pt x="3486" y="5298"/>
                  </a:lnTo>
                  <a:lnTo>
                    <a:pt x="6345" y="6272"/>
                  </a:lnTo>
                  <a:lnTo>
                    <a:pt x="8251" y="10659"/>
                  </a:lnTo>
                  <a:lnTo>
                    <a:pt x="12617" y="12837"/>
                  </a:lnTo>
                  <a:lnTo>
                    <a:pt x="17496" y="18334"/>
                  </a:lnTo>
                  <a:lnTo>
                    <a:pt x="19255" y="20753"/>
                  </a:lnTo>
                  <a:lnTo>
                    <a:pt x="28376" y="27978"/>
                  </a:lnTo>
                  <a:lnTo>
                    <a:pt x="30124" y="32889"/>
                  </a:lnTo>
                  <a:lnTo>
                    <a:pt x="32962" y="34124"/>
                  </a:lnTo>
                  <a:lnTo>
                    <a:pt x="33590" y="36784"/>
                  </a:lnTo>
                  <a:lnTo>
                    <a:pt x="35831" y="41077"/>
                  </a:lnTo>
                  <a:lnTo>
                    <a:pt x="37297" y="42930"/>
                  </a:lnTo>
                  <a:lnTo>
                    <a:pt x="38784" y="45495"/>
                  </a:lnTo>
                  <a:lnTo>
                    <a:pt x="40962" y="46009"/>
                  </a:lnTo>
                  <a:lnTo>
                    <a:pt x="41956" y="47883"/>
                  </a:lnTo>
                  <a:lnTo>
                    <a:pt x="43695" y="50574"/>
                  </a:lnTo>
                  <a:lnTo>
                    <a:pt x="49516" y="55904"/>
                  </a:lnTo>
                  <a:lnTo>
                    <a:pt x="50815" y="56731"/>
                  </a:lnTo>
                  <a:lnTo>
                    <a:pt x="53275" y="63066"/>
                  </a:lnTo>
                  <a:lnTo>
                    <a:pt x="57328" y="65872"/>
                  </a:lnTo>
                  <a:lnTo>
                    <a:pt x="63998" y="70919"/>
                  </a:lnTo>
                  <a:lnTo>
                    <a:pt x="67003" y="72175"/>
                  </a:lnTo>
                  <a:lnTo>
                    <a:pt x="72008" y="75788"/>
                  </a:lnTo>
                  <a:lnTo>
                    <a:pt x="74510" y="77934"/>
                  </a:lnTo>
                  <a:lnTo>
                    <a:pt x="78908" y="78510"/>
                  </a:lnTo>
                  <a:lnTo>
                    <a:pt x="80186" y="78835"/>
                  </a:lnTo>
                  <a:lnTo>
                    <a:pt x="81714" y="80573"/>
                  </a:lnTo>
                  <a:lnTo>
                    <a:pt x="84887" y="80133"/>
                  </a:lnTo>
                  <a:lnTo>
                    <a:pt x="86206" y="80301"/>
                  </a:lnTo>
                  <a:lnTo>
                    <a:pt x="87976" y="81913"/>
                  </a:lnTo>
                  <a:lnTo>
                    <a:pt x="88814" y="81997"/>
                  </a:lnTo>
                  <a:lnTo>
                    <a:pt x="93337" y="79568"/>
                  </a:lnTo>
                  <a:lnTo>
                    <a:pt x="97337" y="81076"/>
                  </a:lnTo>
                  <a:lnTo>
                    <a:pt x="106520" y="81358"/>
                  </a:lnTo>
                  <a:lnTo>
                    <a:pt x="111745" y="81976"/>
                  </a:lnTo>
                  <a:lnTo>
                    <a:pt x="117378" y="78248"/>
                  </a:lnTo>
                  <a:lnTo>
                    <a:pt x="121724" y="77641"/>
                  </a:lnTo>
                  <a:lnTo>
                    <a:pt x="124205" y="78782"/>
                  </a:lnTo>
                  <a:lnTo>
                    <a:pt x="125954" y="76584"/>
                  </a:lnTo>
                  <a:lnTo>
                    <a:pt x="129493" y="77693"/>
                  </a:lnTo>
                  <a:lnTo>
                    <a:pt x="132372" y="75128"/>
                  </a:lnTo>
                  <a:lnTo>
                    <a:pt x="138079" y="73463"/>
                  </a:lnTo>
                  <a:lnTo>
                    <a:pt x="141712" y="74626"/>
                  </a:lnTo>
                  <a:lnTo>
                    <a:pt x="143712" y="71589"/>
                  </a:lnTo>
                  <a:lnTo>
                    <a:pt x="147597" y="71893"/>
                  </a:lnTo>
                  <a:lnTo>
                    <a:pt x="149880" y="68825"/>
                  </a:lnTo>
                  <a:lnTo>
                    <a:pt x="154654" y="66605"/>
                  </a:lnTo>
                  <a:lnTo>
                    <a:pt x="156382" y="65631"/>
                  </a:lnTo>
                  <a:lnTo>
                    <a:pt x="160110" y="64364"/>
                  </a:lnTo>
                  <a:lnTo>
                    <a:pt x="162110" y="63453"/>
                  </a:lnTo>
                  <a:lnTo>
                    <a:pt x="163523" y="60448"/>
                  </a:lnTo>
                  <a:lnTo>
                    <a:pt x="164434" y="59851"/>
                  </a:lnTo>
                  <a:lnTo>
                    <a:pt x="168298" y="58333"/>
                  </a:lnTo>
                  <a:lnTo>
                    <a:pt x="171345" y="57422"/>
                  </a:lnTo>
                  <a:lnTo>
                    <a:pt x="173544" y="54113"/>
                  </a:lnTo>
                  <a:lnTo>
                    <a:pt x="177251" y="54364"/>
                  </a:lnTo>
                  <a:lnTo>
                    <a:pt x="178685" y="52825"/>
                  </a:lnTo>
                  <a:lnTo>
                    <a:pt x="181711" y="48700"/>
                  </a:lnTo>
                  <a:lnTo>
                    <a:pt x="183826" y="47118"/>
                  </a:lnTo>
                  <a:lnTo>
                    <a:pt x="187648" y="47611"/>
                  </a:lnTo>
                  <a:lnTo>
                    <a:pt x="188434" y="46679"/>
                  </a:lnTo>
                  <a:lnTo>
                    <a:pt x="190790" y="42668"/>
                  </a:lnTo>
                  <a:lnTo>
                    <a:pt x="194664" y="40773"/>
                  </a:lnTo>
                  <a:lnTo>
                    <a:pt x="201250" y="38344"/>
                  </a:lnTo>
                  <a:lnTo>
                    <a:pt x="203271" y="36888"/>
                  </a:lnTo>
                  <a:lnTo>
                    <a:pt x="206873" y="32972"/>
                  </a:lnTo>
                  <a:lnTo>
                    <a:pt x="209229" y="31632"/>
                  </a:lnTo>
                  <a:lnTo>
                    <a:pt x="212496" y="30648"/>
                  </a:lnTo>
                  <a:lnTo>
                    <a:pt x="213260" y="30554"/>
                  </a:lnTo>
                  <a:lnTo>
                    <a:pt x="214820" y="28721"/>
                  </a:lnTo>
                  <a:lnTo>
                    <a:pt x="215710" y="27088"/>
                  </a:lnTo>
                  <a:lnTo>
                    <a:pt x="218045" y="27622"/>
                  </a:lnTo>
                  <a:lnTo>
                    <a:pt x="220077" y="23224"/>
                  </a:lnTo>
                  <a:lnTo>
                    <a:pt x="226118" y="24606"/>
                  </a:lnTo>
                  <a:lnTo>
                    <a:pt x="228212" y="20407"/>
                  </a:lnTo>
                  <a:lnTo>
                    <a:pt x="232422" y="19130"/>
                  </a:lnTo>
                  <a:lnTo>
                    <a:pt x="234767" y="14554"/>
                  </a:lnTo>
                  <a:lnTo>
                    <a:pt x="240746" y="14041"/>
                  </a:lnTo>
                  <a:lnTo>
                    <a:pt x="241081" y="11978"/>
                  </a:lnTo>
                  <a:lnTo>
                    <a:pt x="242694" y="12146"/>
                  </a:lnTo>
                  <a:lnTo>
                    <a:pt x="241531" y="10826"/>
                  </a:lnTo>
                  <a:lnTo>
                    <a:pt x="240568" y="10680"/>
                  </a:lnTo>
                  <a:lnTo>
                    <a:pt x="236767" y="13947"/>
                  </a:lnTo>
                  <a:lnTo>
                    <a:pt x="233678" y="14680"/>
                  </a:lnTo>
                  <a:lnTo>
                    <a:pt x="229417" y="18261"/>
                  </a:lnTo>
                  <a:lnTo>
                    <a:pt x="227176" y="19444"/>
                  </a:lnTo>
                  <a:lnTo>
                    <a:pt x="224569" y="21130"/>
                  </a:lnTo>
                  <a:lnTo>
                    <a:pt x="224045" y="21695"/>
                  </a:lnTo>
                  <a:lnTo>
                    <a:pt x="220810" y="21831"/>
                  </a:lnTo>
                  <a:lnTo>
                    <a:pt x="212380" y="28376"/>
                  </a:lnTo>
                  <a:lnTo>
                    <a:pt x="206412" y="29611"/>
                  </a:lnTo>
                  <a:lnTo>
                    <a:pt x="202349" y="34951"/>
                  </a:lnTo>
                  <a:lnTo>
                    <a:pt x="201564" y="34857"/>
                  </a:lnTo>
                  <a:lnTo>
                    <a:pt x="197250" y="36679"/>
                  </a:lnTo>
                  <a:lnTo>
                    <a:pt x="194182" y="39297"/>
                  </a:lnTo>
                  <a:lnTo>
                    <a:pt x="187711" y="42920"/>
                  </a:lnTo>
                  <a:lnTo>
                    <a:pt x="185533" y="45893"/>
                  </a:lnTo>
                  <a:lnTo>
                    <a:pt x="180915" y="47045"/>
                  </a:lnTo>
                  <a:lnTo>
                    <a:pt x="180162" y="48553"/>
                  </a:lnTo>
                  <a:lnTo>
                    <a:pt x="179031" y="49977"/>
                  </a:lnTo>
                  <a:lnTo>
                    <a:pt x="178811" y="50522"/>
                  </a:lnTo>
                  <a:lnTo>
                    <a:pt x="173921" y="51286"/>
                  </a:lnTo>
                  <a:lnTo>
                    <a:pt x="170874" y="54333"/>
                  </a:lnTo>
                  <a:lnTo>
                    <a:pt x="164131" y="58092"/>
                  </a:lnTo>
                  <a:lnTo>
                    <a:pt x="154424" y="62636"/>
                  </a:lnTo>
                  <a:lnTo>
                    <a:pt x="151943" y="65422"/>
                  </a:lnTo>
                  <a:lnTo>
                    <a:pt x="149838" y="65924"/>
                  </a:lnTo>
                  <a:lnTo>
                    <a:pt x="145346" y="67924"/>
                  </a:lnTo>
                  <a:lnTo>
                    <a:pt x="142498" y="68877"/>
                  </a:lnTo>
                  <a:lnTo>
                    <a:pt x="137650" y="71736"/>
                  </a:lnTo>
                  <a:lnTo>
                    <a:pt x="134917" y="72500"/>
                  </a:lnTo>
                  <a:lnTo>
                    <a:pt x="127901" y="72437"/>
                  </a:lnTo>
                  <a:lnTo>
                    <a:pt x="115504" y="76353"/>
                  </a:lnTo>
                  <a:lnTo>
                    <a:pt x="111054" y="77526"/>
                  </a:lnTo>
                  <a:lnTo>
                    <a:pt x="103483" y="78479"/>
                  </a:lnTo>
                  <a:lnTo>
                    <a:pt x="100698" y="79128"/>
                  </a:lnTo>
                  <a:lnTo>
                    <a:pt x="95525" y="77159"/>
                  </a:lnTo>
                  <a:lnTo>
                    <a:pt x="92970" y="77337"/>
                  </a:lnTo>
                  <a:lnTo>
                    <a:pt x="90342" y="78426"/>
                  </a:lnTo>
                  <a:lnTo>
                    <a:pt x="89766" y="78500"/>
                  </a:lnTo>
                  <a:lnTo>
                    <a:pt x="87725" y="76699"/>
                  </a:lnTo>
                  <a:lnTo>
                    <a:pt x="84960" y="77400"/>
                  </a:lnTo>
                  <a:lnTo>
                    <a:pt x="82500" y="75107"/>
                  </a:lnTo>
                  <a:lnTo>
                    <a:pt x="81473" y="74709"/>
                  </a:lnTo>
                  <a:lnTo>
                    <a:pt x="75662" y="74343"/>
                  </a:lnTo>
                  <a:lnTo>
                    <a:pt x="72092" y="71160"/>
                  </a:lnTo>
                  <a:lnTo>
                    <a:pt x="67359" y="68249"/>
                  </a:lnTo>
                  <a:lnTo>
                    <a:pt x="61003" y="66584"/>
                  </a:lnTo>
                  <a:lnTo>
                    <a:pt x="52490" y="55726"/>
                  </a:lnTo>
                  <a:lnTo>
                    <a:pt x="42595" y="45380"/>
                  </a:lnTo>
                  <a:lnTo>
                    <a:pt x="37443" y="38930"/>
                  </a:lnTo>
                  <a:lnTo>
                    <a:pt x="35852" y="36030"/>
                  </a:lnTo>
                  <a:lnTo>
                    <a:pt x="32093" y="31098"/>
                  </a:lnTo>
                  <a:lnTo>
                    <a:pt x="30533" y="28334"/>
                  </a:lnTo>
                  <a:lnTo>
                    <a:pt x="25632" y="25088"/>
                  </a:lnTo>
                  <a:lnTo>
                    <a:pt x="24805" y="22564"/>
                  </a:lnTo>
                  <a:lnTo>
                    <a:pt x="22124" y="18962"/>
                  </a:lnTo>
                  <a:lnTo>
                    <a:pt x="17172" y="16334"/>
                  </a:lnTo>
                  <a:lnTo>
                    <a:pt x="16146" y="15434"/>
                  </a:lnTo>
                  <a:lnTo>
                    <a:pt x="14826" y="12177"/>
                  </a:lnTo>
                  <a:lnTo>
                    <a:pt x="13528" y="10816"/>
                  </a:lnTo>
                  <a:lnTo>
                    <a:pt x="9968" y="8868"/>
                  </a:lnTo>
                  <a:lnTo>
                    <a:pt x="8251" y="7675"/>
                  </a:lnTo>
                  <a:lnTo>
                    <a:pt x="7088" y="4879"/>
                  </a:lnTo>
                  <a:lnTo>
                    <a:pt x="6355" y="4659"/>
                  </a:lnTo>
                  <a:lnTo>
                    <a:pt x="4701" y="3476"/>
                  </a:lnTo>
                  <a:lnTo>
                    <a:pt x="3361" y="2869"/>
                  </a:lnTo>
                  <a:lnTo>
                    <a:pt x="2973" y="1371"/>
                  </a:lnTo>
                  <a:lnTo>
                    <a:pt x="2931" y="910"/>
                  </a:lnTo>
                  <a:lnTo>
                    <a:pt x="2282" y="701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F6EA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7919421" y="7847945"/>
              <a:ext cx="273050" cy="36830"/>
            </a:xfrm>
            <a:custGeom>
              <a:avLst/>
              <a:gdLst/>
              <a:ahLst/>
              <a:cxnLst/>
              <a:rect l="l" t="t" r="r" b="b"/>
              <a:pathLst>
                <a:path w="273050" h="36829">
                  <a:moveTo>
                    <a:pt x="250913" y="16433"/>
                  </a:moveTo>
                  <a:lnTo>
                    <a:pt x="249910" y="14287"/>
                  </a:lnTo>
                  <a:lnTo>
                    <a:pt x="248183" y="13296"/>
                  </a:lnTo>
                  <a:lnTo>
                    <a:pt x="244716" y="12941"/>
                  </a:lnTo>
                  <a:lnTo>
                    <a:pt x="241477" y="9855"/>
                  </a:lnTo>
                  <a:lnTo>
                    <a:pt x="240296" y="8293"/>
                  </a:lnTo>
                  <a:lnTo>
                    <a:pt x="235559" y="9207"/>
                  </a:lnTo>
                  <a:lnTo>
                    <a:pt x="233311" y="8801"/>
                  </a:lnTo>
                  <a:lnTo>
                    <a:pt x="229514" y="9271"/>
                  </a:lnTo>
                  <a:lnTo>
                    <a:pt x="228473" y="7454"/>
                  </a:lnTo>
                  <a:lnTo>
                    <a:pt x="225145" y="4864"/>
                  </a:lnTo>
                  <a:lnTo>
                    <a:pt x="218706" y="5041"/>
                  </a:lnTo>
                  <a:lnTo>
                    <a:pt x="217017" y="4800"/>
                  </a:lnTo>
                  <a:lnTo>
                    <a:pt x="212140" y="2514"/>
                  </a:lnTo>
                  <a:lnTo>
                    <a:pt x="208762" y="1866"/>
                  </a:lnTo>
                  <a:lnTo>
                    <a:pt x="202958" y="2705"/>
                  </a:lnTo>
                  <a:lnTo>
                    <a:pt x="201002" y="1473"/>
                  </a:lnTo>
                  <a:lnTo>
                    <a:pt x="198488" y="965"/>
                  </a:lnTo>
                  <a:lnTo>
                    <a:pt x="198005" y="622"/>
                  </a:lnTo>
                  <a:lnTo>
                    <a:pt x="193078" y="1905"/>
                  </a:lnTo>
                  <a:lnTo>
                    <a:pt x="188429" y="0"/>
                  </a:lnTo>
                  <a:lnTo>
                    <a:pt x="182359" y="1676"/>
                  </a:lnTo>
                  <a:lnTo>
                    <a:pt x="180708" y="1663"/>
                  </a:lnTo>
                  <a:lnTo>
                    <a:pt x="177749" y="469"/>
                  </a:lnTo>
                  <a:lnTo>
                    <a:pt x="173939" y="2565"/>
                  </a:lnTo>
                  <a:lnTo>
                    <a:pt x="168579" y="2692"/>
                  </a:lnTo>
                  <a:lnTo>
                    <a:pt x="165747" y="2298"/>
                  </a:lnTo>
                  <a:lnTo>
                    <a:pt x="158750" y="4559"/>
                  </a:lnTo>
                  <a:lnTo>
                    <a:pt x="154584" y="5676"/>
                  </a:lnTo>
                  <a:lnTo>
                    <a:pt x="148285" y="6616"/>
                  </a:lnTo>
                  <a:lnTo>
                    <a:pt x="144018" y="9715"/>
                  </a:lnTo>
                  <a:lnTo>
                    <a:pt x="143471" y="9893"/>
                  </a:lnTo>
                  <a:lnTo>
                    <a:pt x="140893" y="9093"/>
                  </a:lnTo>
                  <a:lnTo>
                    <a:pt x="139255" y="9004"/>
                  </a:lnTo>
                  <a:lnTo>
                    <a:pt x="137198" y="11188"/>
                  </a:lnTo>
                  <a:lnTo>
                    <a:pt x="133896" y="9613"/>
                  </a:lnTo>
                  <a:lnTo>
                    <a:pt x="131305" y="11658"/>
                  </a:lnTo>
                  <a:lnTo>
                    <a:pt x="125742" y="11874"/>
                  </a:lnTo>
                  <a:lnTo>
                    <a:pt x="123393" y="13995"/>
                  </a:lnTo>
                  <a:lnTo>
                    <a:pt x="117475" y="13881"/>
                  </a:lnTo>
                  <a:lnTo>
                    <a:pt x="114973" y="15875"/>
                  </a:lnTo>
                  <a:lnTo>
                    <a:pt x="110807" y="16205"/>
                  </a:lnTo>
                  <a:lnTo>
                    <a:pt x="109677" y="16687"/>
                  </a:lnTo>
                  <a:lnTo>
                    <a:pt x="105638" y="19469"/>
                  </a:lnTo>
                  <a:lnTo>
                    <a:pt x="102196" y="19253"/>
                  </a:lnTo>
                  <a:lnTo>
                    <a:pt x="98564" y="19291"/>
                  </a:lnTo>
                  <a:lnTo>
                    <a:pt x="98298" y="19151"/>
                  </a:lnTo>
                  <a:lnTo>
                    <a:pt x="95262" y="20713"/>
                  </a:lnTo>
                  <a:lnTo>
                    <a:pt x="91808" y="20497"/>
                  </a:lnTo>
                  <a:lnTo>
                    <a:pt x="88582" y="22720"/>
                  </a:lnTo>
                  <a:lnTo>
                    <a:pt x="88023" y="23368"/>
                  </a:lnTo>
                  <a:lnTo>
                    <a:pt x="85521" y="22059"/>
                  </a:lnTo>
                  <a:lnTo>
                    <a:pt x="84061" y="23241"/>
                  </a:lnTo>
                  <a:lnTo>
                    <a:pt x="77622" y="25082"/>
                  </a:lnTo>
                  <a:lnTo>
                    <a:pt x="73101" y="27038"/>
                  </a:lnTo>
                  <a:lnTo>
                    <a:pt x="64325" y="28143"/>
                  </a:lnTo>
                  <a:lnTo>
                    <a:pt x="60553" y="29260"/>
                  </a:lnTo>
                  <a:lnTo>
                    <a:pt x="53213" y="30962"/>
                  </a:lnTo>
                  <a:lnTo>
                    <a:pt x="48945" y="31521"/>
                  </a:lnTo>
                  <a:lnTo>
                    <a:pt x="46418" y="32842"/>
                  </a:lnTo>
                  <a:lnTo>
                    <a:pt x="43764" y="30873"/>
                  </a:lnTo>
                  <a:lnTo>
                    <a:pt x="40030" y="31877"/>
                  </a:lnTo>
                  <a:lnTo>
                    <a:pt x="36931" y="31953"/>
                  </a:lnTo>
                  <a:lnTo>
                    <a:pt x="32308" y="31635"/>
                  </a:lnTo>
                  <a:lnTo>
                    <a:pt x="29159" y="33121"/>
                  </a:lnTo>
                  <a:lnTo>
                    <a:pt x="28460" y="33616"/>
                  </a:lnTo>
                  <a:lnTo>
                    <a:pt x="25273" y="31711"/>
                  </a:lnTo>
                  <a:lnTo>
                    <a:pt x="21488" y="33070"/>
                  </a:lnTo>
                  <a:lnTo>
                    <a:pt x="17843" y="29972"/>
                  </a:lnTo>
                  <a:lnTo>
                    <a:pt x="16891" y="30416"/>
                  </a:lnTo>
                  <a:lnTo>
                    <a:pt x="12941" y="30568"/>
                  </a:lnTo>
                  <a:lnTo>
                    <a:pt x="10083" y="31813"/>
                  </a:lnTo>
                  <a:lnTo>
                    <a:pt x="5537" y="30949"/>
                  </a:lnTo>
                  <a:lnTo>
                    <a:pt x="4140" y="29222"/>
                  </a:lnTo>
                  <a:lnTo>
                    <a:pt x="1485" y="28587"/>
                  </a:lnTo>
                  <a:lnTo>
                    <a:pt x="800" y="28181"/>
                  </a:lnTo>
                  <a:lnTo>
                    <a:pt x="0" y="28321"/>
                  </a:lnTo>
                  <a:lnTo>
                    <a:pt x="25" y="28778"/>
                  </a:lnTo>
                  <a:lnTo>
                    <a:pt x="1016" y="29286"/>
                  </a:lnTo>
                  <a:lnTo>
                    <a:pt x="1778" y="30226"/>
                  </a:lnTo>
                  <a:lnTo>
                    <a:pt x="4787" y="30721"/>
                  </a:lnTo>
                  <a:lnTo>
                    <a:pt x="6350" y="32829"/>
                  </a:lnTo>
                  <a:lnTo>
                    <a:pt x="7404" y="33312"/>
                  </a:lnTo>
                  <a:lnTo>
                    <a:pt x="11290" y="32550"/>
                  </a:lnTo>
                  <a:lnTo>
                    <a:pt x="19812" y="33997"/>
                  </a:lnTo>
                  <a:lnTo>
                    <a:pt x="24409" y="35128"/>
                  </a:lnTo>
                  <a:lnTo>
                    <a:pt x="27152" y="35013"/>
                  </a:lnTo>
                  <a:lnTo>
                    <a:pt x="30937" y="36233"/>
                  </a:lnTo>
                  <a:lnTo>
                    <a:pt x="31775" y="35585"/>
                  </a:lnTo>
                  <a:lnTo>
                    <a:pt x="33489" y="33451"/>
                  </a:lnTo>
                  <a:lnTo>
                    <a:pt x="35572" y="35788"/>
                  </a:lnTo>
                  <a:lnTo>
                    <a:pt x="37147" y="35001"/>
                  </a:lnTo>
                  <a:lnTo>
                    <a:pt x="40043" y="34023"/>
                  </a:lnTo>
                  <a:lnTo>
                    <a:pt x="46012" y="34378"/>
                  </a:lnTo>
                  <a:lnTo>
                    <a:pt x="49288" y="34925"/>
                  </a:lnTo>
                  <a:lnTo>
                    <a:pt x="52654" y="32639"/>
                  </a:lnTo>
                  <a:lnTo>
                    <a:pt x="53251" y="32588"/>
                  </a:lnTo>
                  <a:lnTo>
                    <a:pt x="55626" y="33616"/>
                  </a:lnTo>
                  <a:lnTo>
                    <a:pt x="61290" y="31711"/>
                  </a:lnTo>
                  <a:lnTo>
                    <a:pt x="68808" y="30619"/>
                  </a:lnTo>
                  <a:lnTo>
                    <a:pt x="71831" y="29908"/>
                  </a:lnTo>
                  <a:lnTo>
                    <a:pt x="75577" y="27940"/>
                  </a:lnTo>
                  <a:lnTo>
                    <a:pt x="76581" y="27647"/>
                  </a:lnTo>
                  <a:lnTo>
                    <a:pt x="79705" y="28270"/>
                  </a:lnTo>
                  <a:lnTo>
                    <a:pt x="81635" y="27686"/>
                  </a:lnTo>
                  <a:lnTo>
                    <a:pt x="84404" y="26403"/>
                  </a:lnTo>
                  <a:lnTo>
                    <a:pt x="85267" y="26162"/>
                  </a:lnTo>
                  <a:lnTo>
                    <a:pt x="87223" y="26339"/>
                  </a:lnTo>
                  <a:lnTo>
                    <a:pt x="90449" y="24206"/>
                  </a:lnTo>
                  <a:lnTo>
                    <a:pt x="93789" y="23253"/>
                  </a:lnTo>
                  <a:lnTo>
                    <a:pt x="99809" y="22860"/>
                  </a:lnTo>
                  <a:lnTo>
                    <a:pt x="101638" y="20789"/>
                  </a:lnTo>
                  <a:lnTo>
                    <a:pt x="104216" y="20574"/>
                  </a:lnTo>
                  <a:lnTo>
                    <a:pt x="107467" y="19659"/>
                  </a:lnTo>
                  <a:lnTo>
                    <a:pt x="110998" y="20053"/>
                  </a:lnTo>
                  <a:lnTo>
                    <a:pt x="114769" y="18211"/>
                  </a:lnTo>
                  <a:lnTo>
                    <a:pt x="117525" y="18796"/>
                  </a:lnTo>
                  <a:lnTo>
                    <a:pt x="119494" y="15938"/>
                  </a:lnTo>
                  <a:lnTo>
                    <a:pt x="122199" y="15544"/>
                  </a:lnTo>
                  <a:lnTo>
                    <a:pt x="127939" y="15328"/>
                  </a:lnTo>
                  <a:lnTo>
                    <a:pt x="130771" y="13169"/>
                  </a:lnTo>
                  <a:lnTo>
                    <a:pt x="137426" y="12915"/>
                  </a:lnTo>
                  <a:lnTo>
                    <a:pt x="140296" y="10909"/>
                  </a:lnTo>
                  <a:lnTo>
                    <a:pt x="144856" y="11214"/>
                  </a:lnTo>
                  <a:lnTo>
                    <a:pt x="147993" y="8051"/>
                  </a:lnTo>
                  <a:lnTo>
                    <a:pt x="153492" y="8051"/>
                  </a:lnTo>
                  <a:lnTo>
                    <a:pt x="155689" y="7569"/>
                  </a:lnTo>
                  <a:lnTo>
                    <a:pt x="158038" y="6172"/>
                  </a:lnTo>
                  <a:lnTo>
                    <a:pt x="161302" y="6959"/>
                  </a:lnTo>
                  <a:lnTo>
                    <a:pt x="164007" y="4343"/>
                  </a:lnTo>
                  <a:lnTo>
                    <a:pt x="172758" y="4965"/>
                  </a:lnTo>
                  <a:lnTo>
                    <a:pt x="177469" y="3009"/>
                  </a:lnTo>
                  <a:lnTo>
                    <a:pt x="186423" y="4127"/>
                  </a:lnTo>
                  <a:lnTo>
                    <a:pt x="191414" y="2032"/>
                  </a:lnTo>
                  <a:lnTo>
                    <a:pt x="194564" y="3352"/>
                  </a:lnTo>
                  <a:lnTo>
                    <a:pt x="200431" y="3492"/>
                  </a:lnTo>
                  <a:lnTo>
                    <a:pt x="203136" y="4216"/>
                  </a:lnTo>
                  <a:lnTo>
                    <a:pt x="205879" y="4203"/>
                  </a:lnTo>
                  <a:lnTo>
                    <a:pt x="207822" y="3124"/>
                  </a:lnTo>
                  <a:lnTo>
                    <a:pt x="210070" y="2946"/>
                  </a:lnTo>
                  <a:lnTo>
                    <a:pt x="215315" y="5740"/>
                  </a:lnTo>
                  <a:lnTo>
                    <a:pt x="224726" y="6235"/>
                  </a:lnTo>
                  <a:lnTo>
                    <a:pt x="226453" y="6807"/>
                  </a:lnTo>
                  <a:lnTo>
                    <a:pt x="229323" y="9436"/>
                  </a:lnTo>
                  <a:lnTo>
                    <a:pt x="230784" y="10121"/>
                  </a:lnTo>
                  <a:lnTo>
                    <a:pt x="235000" y="9258"/>
                  </a:lnTo>
                  <a:lnTo>
                    <a:pt x="237261" y="10350"/>
                  </a:lnTo>
                  <a:lnTo>
                    <a:pt x="239890" y="9690"/>
                  </a:lnTo>
                  <a:lnTo>
                    <a:pt x="244665" y="13970"/>
                  </a:lnTo>
                  <a:lnTo>
                    <a:pt x="248907" y="14224"/>
                  </a:lnTo>
                  <a:lnTo>
                    <a:pt x="249453" y="16065"/>
                  </a:lnTo>
                  <a:lnTo>
                    <a:pt x="250913" y="16433"/>
                  </a:lnTo>
                  <a:close/>
                </a:path>
                <a:path w="273050" h="36829">
                  <a:moveTo>
                    <a:pt x="272796" y="35560"/>
                  </a:moveTo>
                  <a:lnTo>
                    <a:pt x="272757" y="35102"/>
                  </a:lnTo>
                  <a:lnTo>
                    <a:pt x="270789" y="31280"/>
                  </a:lnTo>
                  <a:lnTo>
                    <a:pt x="267335" y="28702"/>
                  </a:lnTo>
                  <a:lnTo>
                    <a:pt x="260527" y="22339"/>
                  </a:lnTo>
                  <a:lnTo>
                    <a:pt x="257136" y="17767"/>
                  </a:lnTo>
                  <a:lnTo>
                    <a:pt x="251371" y="16852"/>
                  </a:lnTo>
                  <a:lnTo>
                    <a:pt x="252717" y="18351"/>
                  </a:lnTo>
                  <a:lnTo>
                    <a:pt x="253949" y="20002"/>
                  </a:lnTo>
                  <a:lnTo>
                    <a:pt x="256882" y="20256"/>
                  </a:lnTo>
                  <a:lnTo>
                    <a:pt x="257721" y="20612"/>
                  </a:lnTo>
                  <a:lnTo>
                    <a:pt x="260959" y="25361"/>
                  </a:lnTo>
                  <a:lnTo>
                    <a:pt x="265747" y="27686"/>
                  </a:lnTo>
                  <a:lnTo>
                    <a:pt x="270014" y="33185"/>
                  </a:lnTo>
                  <a:lnTo>
                    <a:pt x="270878" y="34861"/>
                  </a:lnTo>
                  <a:lnTo>
                    <a:pt x="272796" y="35560"/>
                  </a:lnTo>
                  <a:close/>
                </a:path>
              </a:pathLst>
            </a:custGeom>
            <a:solidFill>
              <a:srgbClr val="F3E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7999661" y="786783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397" y="0"/>
                  </a:moveTo>
                  <a:lnTo>
                    <a:pt x="219" y="209"/>
                  </a:lnTo>
                  <a:lnTo>
                    <a:pt x="0" y="366"/>
                  </a:lnTo>
                  <a:lnTo>
                    <a:pt x="167" y="565"/>
                  </a:lnTo>
                  <a:lnTo>
                    <a:pt x="261" y="795"/>
                  </a:lnTo>
                  <a:lnTo>
                    <a:pt x="418" y="848"/>
                  </a:lnTo>
                  <a:lnTo>
                    <a:pt x="774" y="963"/>
                  </a:lnTo>
                  <a:lnTo>
                    <a:pt x="994" y="712"/>
                  </a:lnTo>
                  <a:lnTo>
                    <a:pt x="963" y="251"/>
                  </a:lnTo>
                  <a:lnTo>
                    <a:pt x="701" y="31"/>
                  </a:lnTo>
                  <a:lnTo>
                    <a:pt x="544" y="1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F4EA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18226167" y="7913717"/>
              <a:ext cx="120014" cy="27305"/>
            </a:xfrm>
            <a:custGeom>
              <a:avLst/>
              <a:gdLst/>
              <a:ahLst/>
              <a:cxnLst/>
              <a:rect l="l" t="t" r="r" b="b"/>
              <a:pathLst>
                <a:path w="120015" h="27304">
                  <a:moveTo>
                    <a:pt x="53197" y="26376"/>
                  </a:moveTo>
                  <a:lnTo>
                    <a:pt x="51537" y="26376"/>
                  </a:lnTo>
                  <a:lnTo>
                    <a:pt x="52574" y="26763"/>
                  </a:lnTo>
                  <a:lnTo>
                    <a:pt x="53197" y="26376"/>
                  </a:lnTo>
                  <a:close/>
                </a:path>
                <a:path w="120015" h="27304">
                  <a:moveTo>
                    <a:pt x="33940" y="23297"/>
                  </a:moveTo>
                  <a:lnTo>
                    <a:pt x="31873" y="23297"/>
                  </a:lnTo>
                  <a:lnTo>
                    <a:pt x="32512" y="24250"/>
                  </a:lnTo>
                  <a:lnTo>
                    <a:pt x="33444" y="24292"/>
                  </a:lnTo>
                  <a:lnTo>
                    <a:pt x="35988" y="25192"/>
                  </a:lnTo>
                  <a:lnTo>
                    <a:pt x="38574" y="25517"/>
                  </a:lnTo>
                  <a:lnTo>
                    <a:pt x="44438" y="25758"/>
                  </a:lnTo>
                  <a:lnTo>
                    <a:pt x="47516" y="26700"/>
                  </a:lnTo>
                  <a:lnTo>
                    <a:pt x="51537" y="26376"/>
                  </a:lnTo>
                  <a:lnTo>
                    <a:pt x="53197" y="26376"/>
                  </a:lnTo>
                  <a:lnTo>
                    <a:pt x="53416" y="26240"/>
                  </a:lnTo>
                  <a:lnTo>
                    <a:pt x="52888" y="26240"/>
                  </a:lnTo>
                  <a:lnTo>
                    <a:pt x="52572" y="26166"/>
                  </a:lnTo>
                  <a:lnTo>
                    <a:pt x="46459" y="26166"/>
                  </a:lnTo>
                  <a:lnTo>
                    <a:pt x="44189" y="24826"/>
                  </a:lnTo>
                  <a:lnTo>
                    <a:pt x="40323" y="24826"/>
                  </a:lnTo>
                  <a:lnTo>
                    <a:pt x="36082" y="24323"/>
                  </a:lnTo>
                  <a:lnTo>
                    <a:pt x="34888" y="23999"/>
                  </a:lnTo>
                  <a:lnTo>
                    <a:pt x="33940" y="23297"/>
                  </a:lnTo>
                  <a:close/>
                </a:path>
                <a:path w="120015" h="27304">
                  <a:moveTo>
                    <a:pt x="55579" y="24323"/>
                  </a:moveTo>
                  <a:lnTo>
                    <a:pt x="52888" y="26240"/>
                  </a:lnTo>
                  <a:lnTo>
                    <a:pt x="53416" y="26240"/>
                  </a:lnTo>
                  <a:lnTo>
                    <a:pt x="55621" y="24868"/>
                  </a:lnTo>
                  <a:lnTo>
                    <a:pt x="61229" y="24868"/>
                  </a:lnTo>
                  <a:lnTo>
                    <a:pt x="59585" y="24543"/>
                  </a:lnTo>
                  <a:lnTo>
                    <a:pt x="56165" y="24543"/>
                  </a:lnTo>
                  <a:lnTo>
                    <a:pt x="55579" y="24323"/>
                  </a:lnTo>
                  <a:close/>
                </a:path>
                <a:path w="120015" h="27304">
                  <a:moveTo>
                    <a:pt x="50092" y="25590"/>
                  </a:moveTo>
                  <a:lnTo>
                    <a:pt x="47035" y="26020"/>
                  </a:lnTo>
                  <a:lnTo>
                    <a:pt x="46459" y="26166"/>
                  </a:lnTo>
                  <a:lnTo>
                    <a:pt x="52572" y="26166"/>
                  </a:lnTo>
                  <a:lnTo>
                    <a:pt x="50092" y="25590"/>
                  </a:lnTo>
                  <a:close/>
                </a:path>
                <a:path w="120015" h="27304">
                  <a:moveTo>
                    <a:pt x="61229" y="24868"/>
                  </a:moveTo>
                  <a:lnTo>
                    <a:pt x="55621" y="24868"/>
                  </a:lnTo>
                  <a:lnTo>
                    <a:pt x="58186" y="25936"/>
                  </a:lnTo>
                  <a:lnTo>
                    <a:pt x="62825" y="25643"/>
                  </a:lnTo>
                  <a:lnTo>
                    <a:pt x="64846" y="25035"/>
                  </a:lnTo>
                  <a:lnTo>
                    <a:pt x="65293" y="24931"/>
                  </a:lnTo>
                  <a:lnTo>
                    <a:pt x="61547" y="24931"/>
                  </a:lnTo>
                  <a:lnTo>
                    <a:pt x="61229" y="24868"/>
                  </a:lnTo>
                  <a:close/>
                </a:path>
                <a:path w="120015" h="27304">
                  <a:moveTo>
                    <a:pt x="71589" y="21905"/>
                  </a:moveTo>
                  <a:lnTo>
                    <a:pt x="67631" y="23381"/>
                  </a:lnTo>
                  <a:lnTo>
                    <a:pt x="65903" y="23946"/>
                  </a:lnTo>
                  <a:lnTo>
                    <a:pt x="61547" y="24931"/>
                  </a:lnTo>
                  <a:lnTo>
                    <a:pt x="65293" y="24931"/>
                  </a:lnTo>
                  <a:lnTo>
                    <a:pt x="67754" y="24355"/>
                  </a:lnTo>
                  <a:lnTo>
                    <a:pt x="68552" y="23831"/>
                  </a:lnTo>
                  <a:lnTo>
                    <a:pt x="70928" y="23831"/>
                  </a:lnTo>
                  <a:lnTo>
                    <a:pt x="72207" y="22784"/>
                  </a:lnTo>
                  <a:lnTo>
                    <a:pt x="73403" y="22784"/>
                  </a:lnTo>
                  <a:lnTo>
                    <a:pt x="71589" y="21905"/>
                  </a:lnTo>
                  <a:close/>
                </a:path>
                <a:path w="120015" h="27304">
                  <a:moveTo>
                    <a:pt x="43391" y="24355"/>
                  </a:moveTo>
                  <a:lnTo>
                    <a:pt x="40323" y="24826"/>
                  </a:lnTo>
                  <a:lnTo>
                    <a:pt x="44189" y="24826"/>
                  </a:lnTo>
                  <a:lnTo>
                    <a:pt x="43391" y="24355"/>
                  </a:lnTo>
                  <a:close/>
                </a:path>
                <a:path w="120015" h="27304">
                  <a:moveTo>
                    <a:pt x="70928" y="23831"/>
                  </a:moveTo>
                  <a:lnTo>
                    <a:pt x="68552" y="23831"/>
                  </a:lnTo>
                  <a:lnTo>
                    <a:pt x="69662" y="24470"/>
                  </a:lnTo>
                  <a:lnTo>
                    <a:pt x="70008" y="24585"/>
                  </a:lnTo>
                  <a:lnTo>
                    <a:pt x="70928" y="23831"/>
                  </a:lnTo>
                  <a:close/>
                </a:path>
                <a:path w="120015" h="27304">
                  <a:moveTo>
                    <a:pt x="59108" y="24449"/>
                  </a:moveTo>
                  <a:lnTo>
                    <a:pt x="56165" y="24543"/>
                  </a:lnTo>
                  <a:lnTo>
                    <a:pt x="59585" y="24543"/>
                  </a:lnTo>
                  <a:lnTo>
                    <a:pt x="59108" y="24449"/>
                  </a:lnTo>
                  <a:close/>
                </a:path>
                <a:path w="120015" h="27304">
                  <a:moveTo>
                    <a:pt x="523" y="0"/>
                  </a:moveTo>
                  <a:lnTo>
                    <a:pt x="219" y="62"/>
                  </a:lnTo>
                  <a:lnTo>
                    <a:pt x="22" y="62"/>
                  </a:lnTo>
                  <a:lnTo>
                    <a:pt x="764" y="1120"/>
                  </a:lnTo>
                  <a:lnTo>
                    <a:pt x="2052" y="1769"/>
                  </a:lnTo>
                  <a:lnTo>
                    <a:pt x="2554" y="3078"/>
                  </a:lnTo>
                  <a:lnTo>
                    <a:pt x="4439" y="4481"/>
                  </a:lnTo>
                  <a:lnTo>
                    <a:pt x="5507" y="6565"/>
                  </a:lnTo>
                  <a:lnTo>
                    <a:pt x="7740" y="9151"/>
                  </a:lnTo>
                  <a:lnTo>
                    <a:pt x="8366" y="10177"/>
                  </a:lnTo>
                  <a:lnTo>
                    <a:pt x="9622" y="10408"/>
                  </a:lnTo>
                  <a:lnTo>
                    <a:pt x="11151" y="12135"/>
                  </a:lnTo>
                  <a:lnTo>
                    <a:pt x="13905" y="14104"/>
                  </a:lnTo>
                  <a:lnTo>
                    <a:pt x="16470" y="16386"/>
                  </a:lnTo>
                  <a:lnTo>
                    <a:pt x="20166" y="17350"/>
                  </a:lnTo>
                  <a:lnTo>
                    <a:pt x="20522" y="17371"/>
                  </a:lnTo>
                  <a:lnTo>
                    <a:pt x="22627" y="19308"/>
                  </a:lnTo>
                  <a:lnTo>
                    <a:pt x="25043" y="20323"/>
                  </a:lnTo>
                  <a:lnTo>
                    <a:pt x="28260" y="22669"/>
                  </a:lnTo>
                  <a:lnTo>
                    <a:pt x="29255" y="23685"/>
                  </a:lnTo>
                  <a:lnTo>
                    <a:pt x="31873" y="23297"/>
                  </a:lnTo>
                  <a:lnTo>
                    <a:pt x="33940" y="23297"/>
                  </a:lnTo>
                  <a:lnTo>
                    <a:pt x="32878" y="22512"/>
                  </a:lnTo>
                  <a:lnTo>
                    <a:pt x="32430" y="22240"/>
                  </a:lnTo>
                  <a:lnTo>
                    <a:pt x="30250" y="22240"/>
                  </a:lnTo>
                  <a:lnTo>
                    <a:pt x="29695" y="22145"/>
                  </a:lnTo>
                  <a:lnTo>
                    <a:pt x="27737" y="19716"/>
                  </a:lnTo>
                  <a:lnTo>
                    <a:pt x="24449" y="19685"/>
                  </a:lnTo>
                  <a:lnTo>
                    <a:pt x="22627" y="16868"/>
                  </a:lnTo>
                  <a:lnTo>
                    <a:pt x="22156" y="16543"/>
                  </a:lnTo>
                  <a:lnTo>
                    <a:pt x="18428" y="15769"/>
                  </a:lnTo>
                  <a:lnTo>
                    <a:pt x="16187" y="13025"/>
                  </a:lnTo>
                  <a:lnTo>
                    <a:pt x="12292" y="11748"/>
                  </a:lnTo>
                  <a:lnTo>
                    <a:pt x="8408" y="6429"/>
                  </a:lnTo>
                  <a:lnTo>
                    <a:pt x="4492" y="3319"/>
                  </a:lnTo>
                  <a:lnTo>
                    <a:pt x="598" y="62"/>
                  </a:lnTo>
                  <a:lnTo>
                    <a:pt x="219" y="62"/>
                  </a:lnTo>
                  <a:lnTo>
                    <a:pt x="0" y="31"/>
                  </a:lnTo>
                  <a:lnTo>
                    <a:pt x="561" y="31"/>
                  </a:lnTo>
                  <a:close/>
                </a:path>
                <a:path w="120015" h="27304">
                  <a:moveTo>
                    <a:pt x="73403" y="22784"/>
                  </a:moveTo>
                  <a:lnTo>
                    <a:pt x="72207" y="22784"/>
                  </a:lnTo>
                  <a:lnTo>
                    <a:pt x="74961" y="23580"/>
                  </a:lnTo>
                  <a:lnTo>
                    <a:pt x="76078" y="23077"/>
                  </a:lnTo>
                  <a:lnTo>
                    <a:pt x="74008" y="23077"/>
                  </a:lnTo>
                  <a:lnTo>
                    <a:pt x="73403" y="22784"/>
                  </a:lnTo>
                  <a:close/>
                </a:path>
                <a:path w="120015" h="27304">
                  <a:moveTo>
                    <a:pt x="85117" y="19245"/>
                  </a:moveTo>
                  <a:lnTo>
                    <a:pt x="80625" y="21276"/>
                  </a:lnTo>
                  <a:lnTo>
                    <a:pt x="78200" y="21276"/>
                  </a:lnTo>
                  <a:lnTo>
                    <a:pt x="74008" y="23077"/>
                  </a:lnTo>
                  <a:lnTo>
                    <a:pt x="76078" y="23077"/>
                  </a:lnTo>
                  <a:lnTo>
                    <a:pt x="79432" y="21570"/>
                  </a:lnTo>
                  <a:lnTo>
                    <a:pt x="81934" y="21486"/>
                  </a:lnTo>
                  <a:lnTo>
                    <a:pt x="82355" y="21276"/>
                  </a:lnTo>
                  <a:lnTo>
                    <a:pt x="80625" y="21276"/>
                  </a:lnTo>
                  <a:lnTo>
                    <a:pt x="82397" y="21255"/>
                  </a:lnTo>
                  <a:lnTo>
                    <a:pt x="84269" y="20323"/>
                  </a:lnTo>
                  <a:lnTo>
                    <a:pt x="87100" y="20323"/>
                  </a:lnTo>
                  <a:lnTo>
                    <a:pt x="85117" y="19245"/>
                  </a:lnTo>
                  <a:close/>
                </a:path>
                <a:path w="120015" h="27304">
                  <a:moveTo>
                    <a:pt x="87100" y="20323"/>
                  </a:moveTo>
                  <a:lnTo>
                    <a:pt x="84269" y="20323"/>
                  </a:lnTo>
                  <a:lnTo>
                    <a:pt x="90562" y="22805"/>
                  </a:lnTo>
                  <a:lnTo>
                    <a:pt x="91963" y="20732"/>
                  </a:lnTo>
                  <a:lnTo>
                    <a:pt x="87850" y="20732"/>
                  </a:lnTo>
                  <a:lnTo>
                    <a:pt x="87100" y="20323"/>
                  </a:lnTo>
                  <a:close/>
                </a:path>
                <a:path w="120015" h="27304">
                  <a:moveTo>
                    <a:pt x="31862" y="21894"/>
                  </a:moveTo>
                  <a:lnTo>
                    <a:pt x="30250" y="22240"/>
                  </a:lnTo>
                  <a:lnTo>
                    <a:pt x="32430" y="22240"/>
                  </a:lnTo>
                  <a:lnTo>
                    <a:pt x="31862" y="21894"/>
                  </a:lnTo>
                  <a:close/>
                </a:path>
                <a:path w="120015" h="27304">
                  <a:moveTo>
                    <a:pt x="95970" y="16725"/>
                  </a:moveTo>
                  <a:lnTo>
                    <a:pt x="92834" y="16962"/>
                  </a:lnTo>
                  <a:lnTo>
                    <a:pt x="87850" y="20732"/>
                  </a:lnTo>
                  <a:lnTo>
                    <a:pt x="91963" y="20732"/>
                  </a:lnTo>
                  <a:lnTo>
                    <a:pt x="94269" y="17318"/>
                  </a:lnTo>
                  <a:lnTo>
                    <a:pt x="95970" y="16725"/>
                  </a:lnTo>
                  <a:close/>
                </a:path>
                <a:path w="120015" h="27304">
                  <a:moveTo>
                    <a:pt x="96611" y="16502"/>
                  </a:moveTo>
                  <a:lnTo>
                    <a:pt x="95970" y="16725"/>
                  </a:lnTo>
                  <a:lnTo>
                    <a:pt x="96300" y="16701"/>
                  </a:lnTo>
                  <a:lnTo>
                    <a:pt x="96611" y="16502"/>
                  </a:lnTo>
                  <a:close/>
                </a:path>
                <a:path w="120015" h="27304">
                  <a:moveTo>
                    <a:pt x="106938" y="10378"/>
                  </a:moveTo>
                  <a:lnTo>
                    <a:pt x="103661" y="11936"/>
                  </a:lnTo>
                  <a:lnTo>
                    <a:pt x="101389" y="13455"/>
                  </a:lnTo>
                  <a:lnTo>
                    <a:pt x="96611" y="16502"/>
                  </a:lnTo>
                  <a:lnTo>
                    <a:pt x="103735" y="14020"/>
                  </a:lnTo>
                  <a:lnTo>
                    <a:pt x="106938" y="10378"/>
                  </a:lnTo>
                  <a:close/>
                </a:path>
                <a:path w="120015" h="27304">
                  <a:moveTo>
                    <a:pt x="107705" y="10012"/>
                  </a:moveTo>
                  <a:lnTo>
                    <a:pt x="107169" y="10114"/>
                  </a:lnTo>
                  <a:lnTo>
                    <a:pt x="106938" y="10378"/>
                  </a:lnTo>
                  <a:lnTo>
                    <a:pt x="107705" y="10012"/>
                  </a:lnTo>
                  <a:close/>
                </a:path>
                <a:path w="120015" h="27304">
                  <a:moveTo>
                    <a:pt x="110353" y="9508"/>
                  </a:moveTo>
                  <a:lnTo>
                    <a:pt x="108415" y="9675"/>
                  </a:lnTo>
                  <a:lnTo>
                    <a:pt x="107705" y="10012"/>
                  </a:lnTo>
                  <a:lnTo>
                    <a:pt x="110353" y="9508"/>
                  </a:lnTo>
                  <a:close/>
                </a:path>
                <a:path w="120015" h="27304">
                  <a:moveTo>
                    <a:pt x="111428" y="9303"/>
                  </a:moveTo>
                  <a:lnTo>
                    <a:pt x="110353" y="9508"/>
                  </a:lnTo>
                  <a:lnTo>
                    <a:pt x="111336" y="9423"/>
                  </a:lnTo>
                  <a:close/>
                </a:path>
                <a:path w="120015" h="27304">
                  <a:moveTo>
                    <a:pt x="119975" y="4020"/>
                  </a:moveTo>
                  <a:lnTo>
                    <a:pt x="117357" y="4523"/>
                  </a:lnTo>
                  <a:lnTo>
                    <a:pt x="114802" y="4889"/>
                  </a:lnTo>
                  <a:lnTo>
                    <a:pt x="111428" y="9303"/>
                  </a:lnTo>
                  <a:lnTo>
                    <a:pt x="112226" y="9151"/>
                  </a:lnTo>
                  <a:lnTo>
                    <a:pt x="112404" y="9057"/>
                  </a:lnTo>
                  <a:lnTo>
                    <a:pt x="114080" y="5947"/>
                  </a:lnTo>
                  <a:lnTo>
                    <a:pt x="117493" y="5696"/>
                  </a:lnTo>
                  <a:lnTo>
                    <a:pt x="119975" y="4020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8236743" y="7925853"/>
              <a:ext cx="23495" cy="13335"/>
            </a:xfrm>
            <a:custGeom>
              <a:avLst/>
              <a:gdLst/>
              <a:ahLst/>
              <a:cxnLst/>
              <a:rect l="l" t="t" r="r" b="b"/>
              <a:pathLst>
                <a:path w="23494" h="13334">
                  <a:moveTo>
                    <a:pt x="617" y="0"/>
                  </a:moveTo>
                  <a:lnTo>
                    <a:pt x="0" y="534"/>
                  </a:lnTo>
                  <a:lnTo>
                    <a:pt x="397" y="1204"/>
                  </a:lnTo>
                  <a:lnTo>
                    <a:pt x="2523" y="1905"/>
                  </a:lnTo>
                  <a:lnTo>
                    <a:pt x="3088" y="3382"/>
                  </a:lnTo>
                  <a:lnTo>
                    <a:pt x="4303" y="5853"/>
                  </a:lnTo>
                  <a:lnTo>
                    <a:pt x="5319" y="6429"/>
                  </a:lnTo>
                  <a:lnTo>
                    <a:pt x="7486" y="6408"/>
                  </a:lnTo>
                  <a:lnTo>
                    <a:pt x="8418" y="6690"/>
                  </a:lnTo>
                  <a:lnTo>
                    <a:pt x="11863" y="9360"/>
                  </a:lnTo>
                  <a:lnTo>
                    <a:pt x="15193" y="10156"/>
                  </a:lnTo>
                  <a:lnTo>
                    <a:pt x="19224" y="12701"/>
                  </a:lnTo>
                  <a:lnTo>
                    <a:pt x="20889" y="12753"/>
                  </a:lnTo>
                  <a:lnTo>
                    <a:pt x="22805" y="13088"/>
                  </a:lnTo>
                  <a:lnTo>
                    <a:pt x="22910" y="12156"/>
                  </a:lnTo>
                  <a:lnTo>
                    <a:pt x="22062" y="11172"/>
                  </a:lnTo>
                  <a:lnTo>
                    <a:pt x="21318" y="9978"/>
                  </a:lnTo>
                  <a:lnTo>
                    <a:pt x="19538" y="10952"/>
                  </a:lnTo>
                  <a:lnTo>
                    <a:pt x="19172" y="10910"/>
                  </a:lnTo>
                  <a:lnTo>
                    <a:pt x="17151" y="8868"/>
                  </a:lnTo>
                  <a:lnTo>
                    <a:pt x="14481" y="8114"/>
                  </a:lnTo>
                  <a:lnTo>
                    <a:pt x="12114" y="6125"/>
                  </a:lnTo>
                  <a:lnTo>
                    <a:pt x="11915" y="5476"/>
                  </a:lnTo>
                  <a:lnTo>
                    <a:pt x="7381" y="4670"/>
                  </a:lnTo>
                  <a:lnTo>
                    <a:pt x="4492" y="134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7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8400633" y="7873310"/>
              <a:ext cx="20955" cy="11430"/>
            </a:xfrm>
            <a:custGeom>
              <a:avLst/>
              <a:gdLst/>
              <a:ahLst/>
              <a:cxnLst/>
              <a:rect l="l" t="t" r="r" b="b"/>
              <a:pathLst>
                <a:path w="20955" h="11429">
                  <a:moveTo>
                    <a:pt x="20899" y="0"/>
                  </a:moveTo>
                  <a:lnTo>
                    <a:pt x="17140" y="722"/>
                  </a:lnTo>
                  <a:lnTo>
                    <a:pt x="14104" y="3486"/>
                  </a:lnTo>
                  <a:lnTo>
                    <a:pt x="7340" y="4659"/>
                  </a:lnTo>
                  <a:lnTo>
                    <a:pt x="5999" y="6596"/>
                  </a:lnTo>
                  <a:lnTo>
                    <a:pt x="3518" y="10607"/>
                  </a:lnTo>
                  <a:lnTo>
                    <a:pt x="1235" y="9989"/>
                  </a:lnTo>
                  <a:lnTo>
                    <a:pt x="0" y="11381"/>
                  </a:lnTo>
                  <a:lnTo>
                    <a:pt x="2952" y="11203"/>
                  </a:lnTo>
                  <a:lnTo>
                    <a:pt x="5214" y="9894"/>
                  </a:lnTo>
                  <a:lnTo>
                    <a:pt x="6952" y="6481"/>
                  </a:lnTo>
                  <a:lnTo>
                    <a:pt x="7539" y="6052"/>
                  </a:lnTo>
                  <a:lnTo>
                    <a:pt x="11203" y="4523"/>
                  </a:lnTo>
                  <a:lnTo>
                    <a:pt x="14585" y="4251"/>
                  </a:lnTo>
                  <a:lnTo>
                    <a:pt x="17203" y="1759"/>
                  </a:lnTo>
                  <a:lnTo>
                    <a:pt x="17570" y="1654"/>
                  </a:lnTo>
                  <a:lnTo>
                    <a:pt x="19915" y="3266"/>
                  </a:lnTo>
                  <a:lnTo>
                    <a:pt x="20219" y="1287"/>
                  </a:lnTo>
                  <a:lnTo>
                    <a:pt x="20899" y="0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8228712" y="7916795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1130" y="0"/>
                  </a:moveTo>
                  <a:lnTo>
                    <a:pt x="0" y="0"/>
                  </a:lnTo>
                  <a:lnTo>
                    <a:pt x="544" y="3287"/>
                  </a:lnTo>
                  <a:lnTo>
                    <a:pt x="3465" y="5067"/>
                  </a:lnTo>
                  <a:lnTo>
                    <a:pt x="5308" y="8355"/>
                  </a:lnTo>
                  <a:lnTo>
                    <a:pt x="6041" y="8701"/>
                  </a:lnTo>
                  <a:lnTo>
                    <a:pt x="7287" y="8387"/>
                  </a:lnTo>
                  <a:lnTo>
                    <a:pt x="7057" y="7769"/>
                  </a:lnTo>
                  <a:lnTo>
                    <a:pt x="7067" y="7329"/>
                  </a:lnTo>
                  <a:lnTo>
                    <a:pt x="5350" y="5528"/>
                  </a:lnTo>
                  <a:lnTo>
                    <a:pt x="3800" y="3601"/>
                  </a:lnTo>
                  <a:lnTo>
                    <a:pt x="1800" y="76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7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8357724" y="7849990"/>
              <a:ext cx="118745" cy="62230"/>
            </a:xfrm>
            <a:custGeom>
              <a:avLst/>
              <a:gdLst/>
              <a:ahLst/>
              <a:cxnLst/>
              <a:rect l="l" t="t" r="r" b="b"/>
              <a:pathLst>
                <a:path w="118744" h="62229">
                  <a:moveTo>
                    <a:pt x="6565" y="57480"/>
                  </a:moveTo>
                  <a:lnTo>
                    <a:pt x="1435" y="58674"/>
                  </a:lnTo>
                  <a:lnTo>
                    <a:pt x="977" y="60426"/>
                  </a:lnTo>
                  <a:lnTo>
                    <a:pt x="0" y="61747"/>
                  </a:lnTo>
                  <a:lnTo>
                    <a:pt x="2400" y="59067"/>
                  </a:lnTo>
                  <a:lnTo>
                    <a:pt x="5918" y="58000"/>
                  </a:lnTo>
                  <a:lnTo>
                    <a:pt x="6565" y="57480"/>
                  </a:lnTo>
                  <a:close/>
                </a:path>
                <a:path w="118744" h="62229">
                  <a:moveTo>
                    <a:pt x="7366" y="56832"/>
                  </a:moveTo>
                  <a:lnTo>
                    <a:pt x="6565" y="57480"/>
                  </a:lnTo>
                  <a:lnTo>
                    <a:pt x="6997" y="57378"/>
                  </a:lnTo>
                  <a:lnTo>
                    <a:pt x="7366" y="56832"/>
                  </a:lnTo>
                  <a:close/>
                </a:path>
                <a:path w="118744" h="62229">
                  <a:moveTo>
                    <a:pt x="12992" y="51993"/>
                  </a:moveTo>
                  <a:lnTo>
                    <a:pt x="9144" y="54178"/>
                  </a:lnTo>
                  <a:lnTo>
                    <a:pt x="7366" y="56832"/>
                  </a:lnTo>
                  <a:lnTo>
                    <a:pt x="11252" y="53708"/>
                  </a:lnTo>
                  <a:lnTo>
                    <a:pt x="12992" y="51993"/>
                  </a:lnTo>
                  <a:close/>
                </a:path>
                <a:path w="118744" h="62229">
                  <a:moveTo>
                    <a:pt x="14249" y="51028"/>
                  </a:moveTo>
                  <a:lnTo>
                    <a:pt x="13931" y="51066"/>
                  </a:lnTo>
                  <a:lnTo>
                    <a:pt x="12992" y="51993"/>
                  </a:lnTo>
                  <a:lnTo>
                    <a:pt x="13576" y="51663"/>
                  </a:lnTo>
                  <a:lnTo>
                    <a:pt x="14249" y="51028"/>
                  </a:lnTo>
                  <a:close/>
                </a:path>
                <a:path w="118744" h="62229">
                  <a:moveTo>
                    <a:pt x="18986" y="49580"/>
                  </a:moveTo>
                  <a:lnTo>
                    <a:pt x="18097" y="49796"/>
                  </a:lnTo>
                  <a:lnTo>
                    <a:pt x="17221" y="50063"/>
                  </a:lnTo>
                  <a:lnTo>
                    <a:pt x="14732" y="50571"/>
                  </a:lnTo>
                  <a:lnTo>
                    <a:pt x="14249" y="51028"/>
                  </a:lnTo>
                  <a:lnTo>
                    <a:pt x="18275" y="50533"/>
                  </a:lnTo>
                  <a:lnTo>
                    <a:pt x="18745" y="50215"/>
                  </a:lnTo>
                  <a:lnTo>
                    <a:pt x="18986" y="49580"/>
                  </a:lnTo>
                  <a:close/>
                </a:path>
                <a:path w="118744" h="62229">
                  <a:moveTo>
                    <a:pt x="118148" y="482"/>
                  </a:moveTo>
                  <a:lnTo>
                    <a:pt x="112280" y="0"/>
                  </a:lnTo>
                  <a:lnTo>
                    <a:pt x="107492" y="3289"/>
                  </a:lnTo>
                  <a:lnTo>
                    <a:pt x="100012" y="5715"/>
                  </a:lnTo>
                  <a:lnTo>
                    <a:pt x="97904" y="6908"/>
                  </a:lnTo>
                  <a:lnTo>
                    <a:pt x="95465" y="6921"/>
                  </a:lnTo>
                  <a:lnTo>
                    <a:pt x="96469" y="7645"/>
                  </a:lnTo>
                  <a:lnTo>
                    <a:pt x="97536" y="7251"/>
                  </a:lnTo>
                  <a:lnTo>
                    <a:pt x="102958" y="5664"/>
                  </a:lnTo>
                  <a:lnTo>
                    <a:pt x="107480" y="4660"/>
                  </a:lnTo>
                  <a:lnTo>
                    <a:pt x="112407" y="952"/>
                  </a:lnTo>
                  <a:lnTo>
                    <a:pt x="113982" y="1422"/>
                  </a:lnTo>
                  <a:lnTo>
                    <a:pt x="116281" y="990"/>
                  </a:lnTo>
                  <a:lnTo>
                    <a:pt x="117373" y="1384"/>
                  </a:lnTo>
                  <a:lnTo>
                    <a:pt x="118148" y="482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8215592" y="7902691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575" y="0"/>
                  </a:moveTo>
                  <a:lnTo>
                    <a:pt x="0" y="303"/>
                  </a:lnTo>
                  <a:lnTo>
                    <a:pt x="73" y="1225"/>
                  </a:lnTo>
                  <a:lnTo>
                    <a:pt x="879" y="2293"/>
                  </a:lnTo>
                  <a:lnTo>
                    <a:pt x="2355" y="2575"/>
                  </a:lnTo>
                  <a:lnTo>
                    <a:pt x="3057" y="3779"/>
                  </a:lnTo>
                  <a:lnTo>
                    <a:pt x="3654" y="4868"/>
                  </a:lnTo>
                  <a:lnTo>
                    <a:pt x="3832" y="6251"/>
                  </a:lnTo>
                  <a:lnTo>
                    <a:pt x="5151" y="6858"/>
                  </a:lnTo>
                  <a:lnTo>
                    <a:pt x="6324" y="7162"/>
                  </a:lnTo>
                  <a:lnTo>
                    <a:pt x="7151" y="7863"/>
                  </a:lnTo>
                  <a:lnTo>
                    <a:pt x="7633" y="8984"/>
                  </a:lnTo>
                  <a:lnTo>
                    <a:pt x="7863" y="9109"/>
                  </a:lnTo>
                  <a:lnTo>
                    <a:pt x="8052" y="9067"/>
                  </a:lnTo>
                  <a:lnTo>
                    <a:pt x="8230" y="8889"/>
                  </a:lnTo>
                  <a:lnTo>
                    <a:pt x="8512" y="7769"/>
                  </a:lnTo>
                  <a:lnTo>
                    <a:pt x="7863" y="7172"/>
                  </a:lnTo>
                  <a:lnTo>
                    <a:pt x="6994" y="6711"/>
                  </a:lnTo>
                  <a:lnTo>
                    <a:pt x="4774" y="5026"/>
                  </a:lnTo>
                  <a:lnTo>
                    <a:pt x="4094" y="1926"/>
                  </a:lnTo>
                  <a:lnTo>
                    <a:pt x="1413" y="659"/>
                  </a:lnTo>
                  <a:lnTo>
                    <a:pt x="963" y="460"/>
                  </a:lnTo>
                  <a:lnTo>
                    <a:pt x="575" y="0"/>
                  </a:lnTo>
                  <a:close/>
                </a:path>
              </a:pathLst>
            </a:custGeom>
            <a:solidFill>
              <a:srgbClr val="F7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8346967" y="7862322"/>
              <a:ext cx="96520" cy="54610"/>
            </a:xfrm>
            <a:custGeom>
              <a:avLst/>
              <a:gdLst/>
              <a:ahLst/>
              <a:cxnLst/>
              <a:rect l="l" t="t" r="r" b="b"/>
              <a:pathLst>
                <a:path w="96519" h="54609">
                  <a:moveTo>
                    <a:pt x="10274" y="49441"/>
                  </a:moveTo>
                  <a:lnTo>
                    <a:pt x="9512" y="48704"/>
                  </a:lnTo>
                  <a:lnTo>
                    <a:pt x="8572" y="48361"/>
                  </a:lnTo>
                  <a:lnTo>
                    <a:pt x="7124" y="50368"/>
                  </a:lnTo>
                  <a:lnTo>
                    <a:pt x="5994" y="50698"/>
                  </a:lnTo>
                  <a:lnTo>
                    <a:pt x="3771" y="52095"/>
                  </a:lnTo>
                  <a:lnTo>
                    <a:pt x="2692" y="52971"/>
                  </a:lnTo>
                  <a:lnTo>
                    <a:pt x="584" y="53162"/>
                  </a:lnTo>
                  <a:lnTo>
                    <a:pt x="228" y="53835"/>
                  </a:lnTo>
                  <a:lnTo>
                    <a:pt x="0" y="54432"/>
                  </a:lnTo>
                  <a:lnTo>
                    <a:pt x="3378" y="54013"/>
                  </a:lnTo>
                  <a:lnTo>
                    <a:pt x="5969" y="51981"/>
                  </a:lnTo>
                  <a:lnTo>
                    <a:pt x="9144" y="49707"/>
                  </a:lnTo>
                  <a:lnTo>
                    <a:pt x="9639" y="49466"/>
                  </a:lnTo>
                  <a:lnTo>
                    <a:pt x="10274" y="49441"/>
                  </a:lnTo>
                  <a:close/>
                </a:path>
                <a:path w="96519" h="54609">
                  <a:moveTo>
                    <a:pt x="53619" y="22377"/>
                  </a:moveTo>
                  <a:lnTo>
                    <a:pt x="51219" y="22390"/>
                  </a:lnTo>
                  <a:lnTo>
                    <a:pt x="49288" y="23710"/>
                  </a:lnTo>
                  <a:lnTo>
                    <a:pt x="45567" y="25793"/>
                  </a:lnTo>
                  <a:lnTo>
                    <a:pt x="43967" y="27101"/>
                  </a:lnTo>
                  <a:lnTo>
                    <a:pt x="41275" y="28333"/>
                  </a:lnTo>
                  <a:lnTo>
                    <a:pt x="40754" y="28930"/>
                  </a:lnTo>
                  <a:lnTo>
                    <a:pt x="40767" y="29883"/>
                  </a:lnTo>
                  <a:lnTo>
                    <a:pt x="42786" y="29438"/>
                  </a:lnTo>
                  <a:lnTo>
                    <a:pt x="44107" y="27774"/>
                  </a:lnTo>
                  <a:lnTo>
                    <a:pt x="48247" y="25019"/>
                  </a:lnTo>
                  <a:lnTo>
                    <a:pt x="51104" y="24041"/>
                  </a:lnTo>
                  <a:lnTo>
                    <a:pt x="53619" y="22377"/>
                  </a:lnTo>
                  <a:close/>
                </a:path>
                <a:path w="96519" h="54609">
                  <a:moveTo>
                    <a:pt x="96443" y="0"/>
                  </a:moveTo>
                  <a:lnTo>
                    <a:pt x="94183" y="203"/>
                  </a:lnTo>
                  <a:lnTo>
                    <a:pt x="91440" y="330"/>
                  </a:lnTo>
                  <a:lnTo>
                    <a:pt x="90297" y="1003"/>
                  </a:lnTo>
                  <a:lnTo>
                    <a:pt x="89446" y="3784"/>
                  </a:lnTo>
                  <a:lnTo>
                    <a:pt x="88950" y="4673"/>
                  </a:lnTo>
                  <a:lnTo>
                    <a:pt x="86207" y="3810"/>
                  </a:lnTo>
                  <a:lnTo>
                    <a:pt x="85382" y="4546"/>
                  </a:lnTo>
                  <a:lnTo>
                    <a:pt x="84823" y="5549"/>
                  </a:lnTo>
                  <a:lnTo>
                    <a:pt x="85610" y="5359"/>
                  </a:lnTo>
                  <a:lnTo>
                    <a:pt x="86334" y="5092"/>
                  </a:lnTo>
                  <a:lnTo>
                    <a:pt x="88544" y="5511"/>
                  </a:lnTo>
                  <a:lnTo>
                    <a:pt x="89738" y="4978"/>
                  </a:lnTo>
                  <a:lnTo>
                    <a:pt x="90576" y="1346"/>
                  </a:lnTo>
                  <a:lnTo>
                    <a:pt x="92341" y="1016"/>
                  </a:lnTo>
                  <a:lnTo>
                    <a:pt x="94919" y="482"/>
                  </a:lnTo>
                  <a:lnTo>
                    <a:pt x="95834" y="800"/>
                  </a:lnTo>
                  <a:lnTo>
                    <a:pt x="96443" y="0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8191572" y="7875205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3371" y="1591"/>
                  </a:moveTo>
                  <a:lnTo>
                    <a:pt x="2794" y="1735"/>
                  </a:lnTo>
                  <a:lnTo>
                    <a:pt x="3423" y="1999"/>
                  </a:lnTo>
                  <a:lnTo>
                    <a:pt x="4230" y="6020"/>
                  </a:lnTo>
                  <a:lnTo>
                    <a:pt x="7528" y="7287"/>
                  </a:lnTo>
                  <a:lnTo>
                    <a:pt x="7999" y="6460"/>
                  </a:lnTo>
                  <a:lnTo>
                    <a:pt x="7235" y="6052"/>
                  </a:lnTo>
                  <a:lnTo>
                    <a:pt x="6921" y="5486"/>
                  </a:lnTo>
                  <a:lnTo>
                    <a:pt x="5769" y="5298"/>
                  </a:lnTo>
                  <a:lnTo>
                    <a:pt x="5444" y="4324"/>
                  </a:lnTo>
                  <a:lnTo>
                    <a:pt x="4554" y="2743"/>
                  </a:lnTo>
                  <a:lnTo>
                    <a:pt x="4272" y="1895"/>
                  </a:lnTo>
                  <a:lnTo>
                    <a:pt x="3371" y="1591"/>
                  </a:lnTo>
                  <a:close/>
                </a:path>
                <a:path w="8255" h="7620">
                  <a:moveTo>
                    <a:pt x="1486" y="1185"/>
                  </a:moveTo>
                  <a:lnTo>
                    <a:pt x="1811" y="1978"/>
                  </a:lnTo>
                  <a:lnTo>
                    <a:pt x="2794" y="1735"/>
                  </a:lnTo>
                  <a:lnTo>
                    <a:pt x="1486" y="1185"/>
                  </a:lnTo>
                  <a:close/>
                </a:path>
                <a:path w="8255" h="7620">
                  <a:moveTo>
                    <a:pt x="0" y="0"/>
                  </a:moveTo>
                  <a:lnTo>
                    <a:pt x="62" y="586"/>
                  </a:lnTo>
                  <a:lnTo>
                    <a:pt x="1486" y="1185"/>
                  </a:lnTo>
                  <a:lnTo>
                    <a:pt x="1172" y="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8378791" y="7892597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90" h="4445">
                  <a:moveTo>
                    <a:pt x="6565" y="0"/>
                  </a:moveTo>
                  <a:lnTo>
                    <a:pt x="4764" y="753"/>
                  </a:lnTo>
                  <a:lnTo>
                    <a:pt x="1193" y="1298"/>
                  </a:lnTo>
                  <a:lnTo>
                    <a:pt x="701" y="2774"/>
                  </a:lnTo>
                  <a:lnTo>
                    <a:pt x="0" y="4020"/>
                  </a:lnTo>
                  <a:lnTo>
                    <a:pt x="2198" y="1350"/>
                  </a:lnTo>
                  <a:lnTo>
                    <a:pt x="5769" y="1643"/>
                  </a:lnTo>
                  <a:lnTo>
                    <a:pt x="8502" y="104"/>
                  </a:lnTo>
                  <a:lnTo>
                    <a:pt x="6565" y="0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8186121" y="7870539"/>
              <a:ext cx="40640" cy="43815"/>
            </a:xfrm>
            <a:custGeom>
              <a:avLst/>
              <a:gdLst/>
              <a:ahLst/>
              <a:cxnLst/>
              <a:rect l="l" t="t" r="r" b="b"/>
              <a:pathLst>
                <a:path w="40640" h="43815">
                  <a:moveTo>
                    <a:pt x="5461" y="4673"/>
                  </a:moveTo>
                  <a:lnTo>
                    <a:pt x="4064" y="2616"/>
                  </a:lnTo>
                  <a:lnTo>
                    <a:pt x="1841" y="1536"/>
                  </a:lnTo>
                  <a:lnTo>
                    <a:pt x="0" y="0"/>
                  </a:lnTo>
                  <a:lnTo>
                    <a:pt x="850" y="2692"/>
                  </a:lnTo>
                  <a:lnTo>
                    <a:pt x="3340" y="3467"/>
                  </a:lnTo>
                  <a:lnTo>
                    <a:pt x="5461" y="4673"/>
                  </a:lnTo>
                  <a:close/>
                </a:path>
                <a:path w="40640" h="43815">
                  <a:moveTo>
                    <a:pt x="20129" y="20205"/>
                  </a:moveTo>
                  <a:lnTo>
                    <a:pt x="19977" y="19202"/>
                  </a:lnTo>
                  <a:lnTo>
                    <a:pt x="19888" y="18173"/>
                  </a:lnTo>
                  <a:lnTo>
                    <a:pt x="18567" y="18008"/>
                  </a:lnTo>
                  <a:lnTo>
                    <a:pt x="18707" y="19011"/>
                  </a:lnTo>
                  <a:lnTo>
                    <a:pt x="18796" y="20053"/>
                  </a:lnTo>
                  <a:lnTo>
                    <a:pt x="20129" y="20205"/>
                  </a:lnTo>
                  <a:close/>
                </a:path>
                <a:path w="40640" h="43815">
                  <a:moveTo>
                    <a:pt x="24625" y="23571"/>
                  </a:moveTo>
                  <a:lnTo>
                    <a:pt x="23990" y="22771"/>
                  </a:lnTo>
                  <a:lnTo>
                    <a:pt x="23355" y="21932"/>
                  </a:lnTo>
                  <a:lnTo>
                    <a:pt x="22174" y="21907"/>
                  </a:lnTo>
                  <a:lnTo>
                    <a:pt x="22466" y="23241"/>
                  </a:lnTo>
                  <a:lnTo>
                    <a:pt x="23342" y="23723"/>
                  </a:lnTo>
                  <a:lnTo>
                    <a:pt x="24625" y="23571"/>
                  </a:lnTo>
                  <a:close/>
                </a:path>
                <a:path w="40640" h="43815">
                  <a:moveTo>
                    <a:pt x="27051" y="26377"/>
                  </a:moveTo>
                  <a:lnTo>
                    <a:pt x="26911" y="25374"/>
                  </a:lnTo>
                  <a:lnTo>
                    <a:pt x="25577" y="24879"/>
                  </a:lnTo>
                  <a:lnTo>
                    <a:pt x="25704" y="25882"/>
                  </a:lnTo>
                  <a:lnTo>
                    <a:pt x="25984" y="26835"/>
                  </a:lnTo>
                  <a:lnTo>
                    <a:pt x="26720" y="27571"/>
                  </a:lnTo>
                  <a:lnTo>
                    <a:pt x="27051" y="26377"/>
                  </a:lnTo>
                  <a:close/>
                </a:path>
                <a:path w="40640" h="43815">
                  <a:moveTo>
                    <a:pt x="32486" y="35928"/>
                  </a:moveTo>
                  <a:lnTo>
                    <a:pt x="32105" y="34353"/>
                  </a:lnTo>
                  <a:lnTo>
                    <a:pt x="30759" y="33921"/>
                  </a:lnTo>
                  <a:lnTo>
                    <a:pt x="29502" y="33388"/>
                  </a:lnTo>
                  <a:lnTo>
                    <a:pt x="29806" y="35026"/>
                  </a:lnTo>
                  <a:lnTo>
                    <a:pt x="31432" y="35140"/>
                  </a:lnTo>
                  <a:lnTo>
                    <a:pt x="32486" y="35928"/>
                  </a:lnTo>
                  <a:close/>
                </a:path>
                <a:path w="40640" h="43815">
                  <a:moveTo>
                    <a:pt x="34569" y="39001"/>
                  </a:moveTo>
                  <a:lnTo>
                    <a:pt x="33858" y="37985"/>
                  </a:lnTo>
                  <a:lnTo>
                    <a:pt x="33477" y="36741"/>
                  </a:lnTo>
                  <a:lnTo>
                    <a:pt x="32486" y="35928"/>
                  </a:lnTo>
                  <a:lnTo>
                    <a:pt x="32550" y="37376"/>
                  </a:lnTo>
                  <a:lnTo>
                    <a:pt x="32575" y="38862"/>
                  </a:lnTo>
                  <a:lnTo>
                    <a:pt x="34569" y="39001"/>
                  </a:lnTo>
                  <a:close/>
                </a:path>
                <a:path w="40640" h="43815">
                  <a:moveTo>
                    <a:pt x="40093" y="43230"/>
                  </a:moveTo>
                  <a:lnTo>
                    <a:pt x="39941" y="43078"/>
                  </a:lnTo>
                  <a:lnTo>
                    <a:pt x="39763" y="42938"/>
                  </a:lnTo>
                  <a:lnTo>
                    <a:pt x="39598" y="42799"/>
                  </a:lnTo>
                  <a:lnTo>
                    <a:pt x="38849" y="42341"/>
                  </a:lnTo>
                  <a:lnTo>
                    <a:pt x="38950" y="40868"/>
                  </a:lnTo>
                  <a:lnTo>
                    <a:pt x="37617" y="41097"/>
                  </a:lnTo>
                  <a:lnTo>
                    <a:pt x="37312" y="41122"/>
                  </a:lnTo>
                  <a:lnTo>
                    <a:pt x="37147" y="41148"/>
                  </a:lnTo>
                  <a:lnTo>
                    <a:pt x="37503" y="42722"/>
                  </a:lnTo>
                  <a:lnTo>
                    <a:pt x="38354" y="43599"/>
                  </a:lnTo>
                  <a:lnTo>
                    <a:pt x="40093" y="43230"/>
                  </a:lnTo>
                  <a:close/>
                </a:path>
              </a:pathLst>
            </a:custGeom>
            <a:solidFill>
              <a:srgbClr val="F7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8376718" y="789715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40">
                  <a:moveTo>
                    <a:pt x="1256" y="0"/>
                  </a:moveTo>
                  <a:lnTo>
                    <a:pt x="0" y="376"/>
                  </a:lnTo>
                  <a:lnTo>
                    <a:pt x="314" y="1539"/>
                  </a:lnTo>
                  <a:lnTo>
                    <a:pt x="52" y="2408"/>
                  </a:lnTo>
                  <a:lnTo>
                    <a:pt x="942" y="1853"/>
                  </a:lnTo>
                  <a:lnTo>
                    <a:pt x="1172" y="963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8199582" y="78828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942" y="0"/>
                  </a:moveTo>
                  <a:lnTo>
                    <a:pt x="0" y="41"/>
                  </a:lnTo>
                  <a:lnTo>
                    <a:pt x="167" y="1225"/>
                  </a:lnTo>
                  <a:lnTo>
                    <a:pt x="963" y="1403"/>
                  </a:lnTo>
                  <a:lnTo>
                    <a:pt x="1958" y="1277"/>
                  </a:lnTo>
                  <a:lnTo>
                    <a:pt x="1497" y="565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F7E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8198504" y="7880699"/>
              <a:ext cx="19050" cy="22860"/>
            </a:xfrm>
            <a:custGeom>
              <a:avLst/>
              <a:gdLst/>
              <a:ahLst/>
              <a:cxnLst/>
              <a:rect l="l" t="t" r="r" b="b"/>
              <a:pathLst>
                <a:path w="19050" h="22859">
                  <a:moveTo>
                    <a:pt x="1104" y="381"/>
                  </a:moveTo>
                  <a:lnTo>
                    <a:pt x="0" y="0"/>
                  </a:lnTo>
                  <a:lnTo>
                    <a:pt x="190" y="609"/>
                  </a:lnTo>
                  <a:lnTo>
                    <a:pt x="406" y="1206"/>
                  </a:lnTo>
                  <a:lnTo>
                    <a:pt x="596" y="1816"/>
                  </a:lnTo>
                  <a:lnTo>
                    <a:pt x="774" y="1943"/>
                  </a:lnTo>
                  <a:lnTo>
                    <a:pt x="1092" y="2235"/>
                  </a:lnTo>
                  <a:lnTo>
                    <a:pt x="1016" y="1333"/>
                  </a:lnTo>
                  <a:lnTo>
                    <a:pt x="1104" y="381"/>
                  </a:lnTo>
                  <a:close/>
                </a:path>
                <a:path w="19050" h="22859">
                  <a:moveTo>
                    <a:pt x="18478" y="22656"/>
                  </a:moveTo>
                  <a:lnTo>
                    <a:pt x="18135" y="22047"/>
                  </a:lnTo>
                  <a:lnTo>
                    <a:pt x="17640" y="21628"/>
                  </a:lnTo>
                  <a:lnTo>
                    <a:pt x="16992" y="21386"/>
                  </a:lnTo>
                  <a:lnTo>
                    <a:pt x="17005" y="21678"/>
                  </a:lnTo>
                  <a:lnTo>
                    <a:pt x="17043" y="21996"/>
                  </a:lnTo>
                  <a:lnTo>
                    <a:pt x="17056" y="22301"/>
                  </a:lnTo>
                  <a:lnTo>
                    <a:pt x="18008" y="22529"/>
                  </a:lnTo>
                  <a:lnTo>
                    <a:pt x="18478" y="22656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7890952" y="7816715"/>
              <a:ext cx="209550" cy="53340"/>
            </a:xfrm>
            <a:custGeom>
              <a:avLst/>
              <a:gdLst/>
              <a:ahLst/>
              <a:cxnLst/>
              <a:rect l="l" t="t" r="r" b="b"/>
              <a:pathLst>
                <a:path w="209550" h="53340">
                  <a:moveTo>
                    <a:pt x="1528" y="0"/>
                  </a:moveTo>
                  <a:lnTo>
                    <a:pt x="0" y="1434"/>
                  </a:lnTo>
                  <a:lnTo>
                    <a:pt x="356" y="3560"/>
                  </a:lnTo>
                  <a:lnTo>
                    <a:pt x="282" y="11863"/>
                  </a:lnTo>
                  <a:lnTo>
                    <a:pt x="4743" y="14303"/>
                  </a:lnTo>
                  <a:lnTo>
                    <a:pt x="5099" y="15193"/>
                  </a:lnTo>
                  <a:lnTo>
                    <a:pt x="5936" y="25737"/>
                  </a:lnTo>
                  <a:lnTo>
                    <a:pt x="6355" y="27978"/>
                  </a:lnTo>
                  <a:lnTo>
                    <a:pt x="9832" y="33454"/>
                  </a:lnTo>
                  <a:lnTo>
                    <a:pt x="12093" y="36250"/>
                  </a:lnTo>
                  <a:lnTo>
                    <a:pt x="14826" y="41024"/>
                  </a:lnTo>
                  <a:lnTo>
                    <a:pt x="18020" y="40543"/>
                  </a:lnTo>
                  <a:lnTo>
                    <a:pt x="20009" y="41674"/>
                  </a:lnTo>
                  <a:lnTo>
                    <a:pt x="26931" y="42742"/>
                  </a:lnTo>
                  <a:lnTo>
                    <a:pt x="30135" y="45632"/>
                  </a:lnTo>
                  <a:lnTo>
                    <a:pt x="31737" y="46490"/>
                  </a:lnTo>
                  <a:lnTo>
                    <a:pt x="34773" y="44700"/>
                  </a:lnTo>
                  <a:lnTo>
                    <a:pt x="36061" y="45003"/>
                  </a:lnTo>
                  <a:lnTo>
                    <a:pt x="40271" y="46846"/>
                  </a:lnTo>
                  <a:lnTo>
                    <a:pt x="42899" y="48333"/>
                  </a:lnTo>
                  <a:lnTo>
                    <a:pt x="47642" y="50553"/>
                  </a:lnTo>
                  <a:lnTo>
                    <a:pt x="49275" y="52061"/>
                  </a:lnTo>
                  <a:lnTo>
                    <a:pt x="53998" y="53192"/>
                  </a:lnTo>
                  <a:lnTo>
                    <a:pt x="57527" y="51558"/>
                  </a:lnTo>
                  <a:lnTo>
                    <a:pt x="60165" y="51453"/>
                  </a:lnTo>
                  <a:lnTo>
                    <a:pt x="68154" y="50302"/>
                  </a:lnTo>
                  <a:lnTo>
                    <a:pt x="71474" y="51181"/>
                  </a:lnTo>
                  <a:lnTo>
                    <a:pt x="75097" y="49286"/>
                  </a:lnTo>
                  <a:lnTo>
                    <a:pt x="77222" y="49359"/>
                  </a:lnTo>
                  <a:lnTo>
                    <a:pt x="81390" y="50082"/>
                  </a:lnTo>
                  <a:lnTo>
                    <a:pt x="87390" y="48930"/>
                  </a:lnTo>
                  <a:lnTo>
                    <a:pt x="89620" y="49097"/>
                  </a:lnTo>
                  <a:lnTo>
                    <a:pt x="92060" y="47988"/>
                  </a:lnTo>
                  <a:lnTo>
                    <a:pt x="97944" y="49160"/>
                  </a:lnTo>
                  <a:lnTo>
                    <a:pt x="102509" y="45579"/>
                  </a:lnTo>
                  <a:lnTo>
                    <a:pt x="113441" y="43160"/>
                  </a:lnTo>
                  <a:lnTo>
                    <a:pt x="118855" y="40449"/>
                  </a:lnTo>
                  <a:lnTo>
                    <a:pt x="125430" y="39799"/>
                  </a:lnTo>
                  <a:lnTo>
                    <a:pt x="129577" y="37538"/>
                  </a:lnTo>
                  <a:lnTo>
                    <a:pt x="134707" y="38114"/>
                  </a:lnTo>
                  <a:lnTo>
                    <a:pt x="137723" y="36836"/>
                  </a:lnTo>
                  <a:lnTo>
                    <a:pt x="142780" y="35988"/>
                  </a:lnTo>
                  <a:lnTo>
                    <a:pt x="148875" y="32019"/>
                  </a:lnTo>
                  <a:lnTo>
                    <a:pt x="152016" y="31946"/>
                  </a:lnTo>
                  <a:lnTo>
                    <a:pt x="156215" y="31349"/>
                  </a:lnTo>
                  <a:lnTo>
                    <a:pt x="157345" y="31328"/>
                  </a:lnTo>
                  <a:lnTo>
                    <a:pt x="160874" y="29130"/>
                  </a:lnTo>
                  <a:lnTo>
                    <a:pt x="163942" y="30061"/>
                  </a:lnTo>
                  <a:lnTo>
                    <a:pt x="169073" y="28407"/>
                  </a:lnTo>
                  <a:lnTo>
                    <a:pt x="171429" y="27098"/>
                  </a:lnTo>
                  <a:lnTo>
                    <a:pt x="176319" y="27360"/>
                  </a:lnTo>
                  <a:lnTo>
                    <a:pt x="177994" y="26051"/>
                  </a:lnTo>
                  <a:lnTo>
                    <a:pt x="182046" y="24596"/>
                  </a:lnTo>
                  <a:lnTo>
                    <a:pt x="184434" y="25025"/>
                  </a:lnTo>
                  <a:lnTo>
                    <a:pt x="186748" y="23486"/>
                  </a:lnTo>
                  <a:lnTo>
                    <a:pt x="192098" y="24135"/>
                  </a:lnTo>
                  <a:lnTo>
                    <a:pt x="196810" y="21255"/>
                  </a:lnTo>
                  <a:lnTo>
                    <a:pt x="202747" y="20606"/>
                  </a:lnTo>
                  <a:lnTo>
                    <a:pt x="205868" y="21528"/>
                  </a:lnTo>
                  <a:lnTo>
                    <a:pt x="207491" y="21528"/>
                  </a:lnTo>
                  <a:lnTo>
                    <a:pt x="209103" y="20732"/>
                  </a:lnTo>
                  <a:lnTo>
                    <a:pt x="209491" y="19769"/>
                  </a:lnTo>
                  <a:lnTo>
                    <a:pt x="199847" y="18397"/>
                  </a:lnTo>
                  <a:lnTo>
                    <a:pt x="194077" y="20889"/>
                  </a:lnTo>
                  <a:lnTo>
                    <a:pt x="189564" y="21486"/>
                  </a:lnTo>
                  <a:lnTo>
                    <a:pt x="187208" y="21098"/>
                  </a:lnTo>
                  <a:lnTo>
                    <a:pt x="184308" y="22994"/>
                  </a:lnTo>
                  <a:lnTo>
                    <a:pt x="181963" y="23015"/>
                  </a:lnTo>
                  <a:lnTo>
                    <a:pt x="177879" y="22658"/>
                  </a:lnTo>
                  <a:lnTo>
                    <a:pt x="174225" y="23936"/>
                  </a:lnTo>
                  <a:lnTo>
                    <a:pt x="169774" y="26679"/>
                  </a:lnTo>
                  <a:lnTo>
                    <a:pt x="165764" y="26344"/>
                  </a:lnTo>
                  <a:lnTo>
                    <a:pt x="162654" y="27046"/>
                  </a:lnTo>
                  <a:lnTo>
                    <a:pt x="157471" y="29548"/>
                  </a:lnTo>
                  <a:lnTo>
                    <a:pt x="154958" y="29182"/>
                  </a:lnTo>
                  <a:lnTo>
                    <a:pt x="149063" y="30501"/>
                  </a:lnTo>
                  <a:lnTo>
                    <a:pt x="140142" y="34522"/>
                  </a:lnTo>
                  <a:lnTo>
                    <a:pt x="135514" y="35245"/>
                  </a:lnTo>
                  <a:lnTo>
                    <a:pt x="132446" y="36051"/>
                  </a:lnTo>
                  <a:lnTo>
                    <a:pt x="126718" y="36208"/>
                  </a:lnTo>
                  <a:lnTo>
                    <a:pt x="123901" y="37150"/>
                  </a:lnTo>
                  <a:lnTo>
                    <a:pt x="119043" y="39328"/>
                  </a:lnTo>
                  <a:lnTo>
                    <a:pt x="116561" y="40051"/>
                  </a:lnTo>
                  <a:lnTo>
                    <a:pt x="113096" y="39810"/>
                  </a:lnTo>
                  <a:lnTo>
                    <a:pt x="107211" y="42962"/>
                  </a:lnTo>
                  <a:lnTo>
                    <a:pt x="93285" y="46312"/>
                  </a:lnTo>
                  <a:lnTo>
                    <a:pt x="89170" y="47035"/>
                  </a:lnTo>
                  <a:lnTo>
                    <a:pt x="80405" y="47642"/>
                  </a:lnTo>
                  <a:lnTo>
                    <a:pt x="77139" y="46155"/>
                  </a:lnTo>
                  <a:lnTo>
                    <a:pt x="72196" y="48009"/>
                  </a:lnTo>
                  <a:lnTo>
                    <a:pt x="69348" y="48385"/>
                  </a:lnTo>
                  <a:lnTo>
                    <a:pt x="62950" y="48124"/>
                  </a:lnTo>
                  <a:lnTo>
                    <a:pt x="59579" y="48710"/>
                  </a:lnTo>
                  <a:lnTo>
                    <a:pt x="53694" y="50720"/>
                  </a:lnTo>
                  <a:lnTo>
                    <a:pt x="51254" y="50071"/>
                  </a:lnTo>
                  <a:lnTo>
                    <a:pt x="45935" y="48092"/>
                  </a:lnTo>
                  <a:lnTo>
                    <a:pt x="43653" y="46543"/>
                  </a:lnTo>
                  <a:lnTo>
                    <a:pt x="36648" y="43653"/>
                  </a:lnTo>
                  <a:lnTo>
                    <a:pt x="32197" y="41359"/>
                  </a:lnTo>
                  <a:lnTo>
                    <a:pt x="26449" y="41558"/>
                  </a:lnTo>
                  <a:lnTo>
                    <a:pt x="24313" y="40134"/>
                  </a:lnTo>
                  <a:lnTo>
                    <a:pt x="19737" y="40417"/>
                  </a:lnTo>
                  <a:lnTo>
                    <a:pt x="12753" y="34815"/>
                  </a:lnTo>
                  <a:lnTo>
                    <a:pt x="11758" y="33444"/>
                  </a:lnTo>
                  <a:lnTo>
                    <a:pt x="11434" y="31349"/>
                  </a:lnTo>
                  <a:lnTo>
                    <a:pt x="7151" y="26260"/>
                  </a:lnTo>
                  <a:lnTo>
                    <a:pt x="6879" y="20030"/>
                  </a:lnTo>
                  <a:lnTo>
                    <a:pt x="5884" y="14030"/>
                  </a:lnTo>
                  <a:lnTo>
                    <a:pt x="4429" y="11748"/>
                  </a:lnTo>
                  <a:lnTo>
                    <a:pt x="2177" y="9591"/>
                  </a:lnTo>
                  <a:lnTo>
                    <a:pt x="1790" y="8010"/>
                  </a:lnTo>
                  <a:lnTo>
                    <a:pt x="1884" y="4167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rgbClr val="FCE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8222639" y="790940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471" y="691"/>
                  </a:lnTo>
                  <a:lnTo>
                    <a:pt x="1214" y="1246"/>
                  </a:lnTo>
                  <a:lnTo>
                    <a:pt x="1099" y="2230"/>
                  </a:lnTo>
                  <a:lnTo>
                    <a:pt x="3088" y="3926"/>
                  </a:lnTo>
                  <a:lnTo>
                    <a:pt x="2293" y="2429"/>
                  </a:lnTo>
                  <a:lnTo>
                    <a:pt x="1947" y="5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E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8593308" y="7919434"/>
              <a:ext cx="249554" cy="58419"/>
            </a:xfrm>
            <a:custGeom>
              <a:avLst/>
              <a:gdLst/>
              <a:ahLst/>
              <a:cxnLst/>
              <a:rect l="l" t="t" r="r" b="b"/>
              <a:pathLst>
                <a:path w="249555" h="58420">
                  <a:moveTo>
                    <a:pt x="248830" y="0"/>
                  </a:moveTo>
                  <a:lnTo>
                    <a:pt x="245971" y="910"/>
                  </a:lnTo>
                  <a:lnTo>
                    <a:pt x="243196" y="2052"/>
                  </a:lnTo>
                  <a:lnTo>
                    <a:pt x="239406" y="6177"/>
                  </a:lnTo>
                  <a:lnTo>
                    <a:pt x="236945" y="6722"/>
                  </a:lnTo>
                  <a:lnTo>
                    <a:pt x="233071" y="8900"/>
                  </a:lnTo>
                  <a:lnTo>
                    <a:pt x="231605" y="10345"/>
                  </a:lnTo>
                  <a:lnTo>
                    <a:pt x="226181" y="12397"/>
                  </a:lnTo>
                  <a:lnTo>
                    <a:pt x="222883" y="13413"/>
                  </a:lnTo>
                  <a:lnTo>
                    <a:pt x="219092" y="16072"/>
                  </a:lnTo>
                  <a:lnTo>
                    <a:pt x="216694" y="16261"/>
                  </a:lnTo>
                  <a:lnTo>
                    <a:pt x="215982" y="17402"/>
                  </a:lnTo>
                  <a:lnTo>
                    <a:pt x="212401" y="19423"/>
                  </a:lnTo>
                  <a:lnTo>
                    <a:pt x="209333" y="23779"/>
                  </a:lnTo>
                  <a:lnTo>
                    <a:pt x="205595" y="25580"/>
                  </a:lnTo>
                  <a:lnTo>
                    <a:pt x="200643" y="29444"/>
                  </a:lnTo>
                  <a:lnTo>
                    <a:pt x="198224" y="29496"/>
                  </a:lnTo>
                  <a:lnTo>
                    <a:pt x="194130" y="31088"/>
                  </a:lnTo>
                  <a:lnTo>
                    <a:pt x="192538" y="33213"/>
                  </a:lnTo>
                  <a:lnTo>
                    <a:pt x="191177" y="33684"/>
                  </a:lnTo>
                  <a:lnTo>
                    <a:pt x="187585" y="35726"/>
                  </a:lnTo>
                  <a:lnTo>
                    <a:pt x="178591" y="38155"/>
                  </a:lnTo>
                  <a:lnTo>
                    <a:pt x="175460" y="40857"/>
                  </a:lnTo>
                  <a:lnTo>
                    <a:pt x="169324" y="45003"/>
                  </a:lnTo>
                  <a:lnTo>
                    <a:pt x="166141" y="45715"/>
                  </a:lnTo>
                  <a:lnTo>
                    <a:pt x="159461" y="46605"/>
                  </a:lnTo>
                  <a:lnTo>
                    <a:pt x="155942" y="46333"/>
                  </a:lnTo>
                  <a:lnTo>
                    <a:pt x="151440" y="48668"/>
                  </a:lnTo>
                  <a:lnTo>
                    <a:pt x="149838" y="48270"/>
                  </a:lnTo>
                  <a:lnTo>
                    <a:pt x="143178" y="50804"/>
                  </a:lnTo>
                  <a:lnTo>
                    <a:pt x="137650" y="53799"/>
                  </a:lnTo>
                  <a:lnTo>
                    <a:pt x="134152" y="53904"/>
                  </a:lnTo>
                  <a:lnTo>
                    <a:pt x="128289" y="52396"/>
                  </a:lnTo>
                  <a:lnTo>
                    <a:pt x="126069" y="53443"/>
                  </a:lnTo>
                  <a:lnTo>
                    <a:pt x="123388" y="52061"/>
                  </a:lnTo>
                  <a:lnTo>
                    <a:pt x="120949" y="53432"/>
                  </a:lnTo>
                  <a:lnTo>
                    <a:pt x="118132" y="52584"/>
                  </a:lnTo>
                  <a:lnTo>
                    <a:pt x="117546" y="52574"/>
                  </a:lnTo>
                  <a:lnTo>
                    <a:pt x="113692" y="55014"/>
                  </a:lnTo>
                  <a:lnTo>
                    <a:pt x="110017" y="54427"/>
                  </a:lnTo>
                  <a:lnTo>
                    <a:pt x="105441" y="53977"/>
                  </a:lnTo>
                  <a:lnTo>
                    <a:pt x="101274" y="55495"/>
                  </a:lnTo>
                  <a:lnTo>
                    <a:pt x="87568" y="53432"/>
                  </a:lnTo>
                  <a:lnTo>
                    <a:pt x="74573" y="49286"/>
                  </a:lnTo>
                  <a:lnTo>
                    <a:pt x="70395" y="50124"/>
                  </a:lnTo>
                  <a:lnTo>
                    <a:pt x="67547" y="48543"/>
                  </a:lnTo>
                  <a:lnTo>
                    <a:pt x="63778" y="45914"/>
                  </a:lnTo>
                  <a:lnTo>
                    <a:pt x="53307" y="42962"/>
                  </a:lnTo>
                  <a:lnTo>
                    <a:pt x="48459" y="38689"/>
                  </a:lnTo>
                  <a:lnTo>
                    <a:pt x="46375" y="37621"/>
                  </a:lnTo>
                  <a:lnTo>
                    <a:pt x="38637" y="34313"/>
                  </a:lnTo>
                  <a:lnTo>
                    <a:pt x="31737" y="29517"/>
                  </a:lnTo>
                  <a:lnTo>
                    <a:pt x="24020" y="25234"/>
                  </a:lnTo>
                  <a:lnTo>
                    <a:pt x="17570" y="20187"/>
                  </a:lnTo>
                  <a:lnTo>
                    <a:pt x="4376" y="10858"/>
                  </a:lnTo>
                  <a:lnTo>
                    <a:pt x="1413" y="8271"/>
                  </a:lnTo>
                  <a:lnTo>
                    <a:pt x="513" y="8177"/>
                  </a:lnTo>
                  <a:lnTo>
                    <a:pt x="178" y="8460"/>
                  </a:lnTo>
                  <a:lnTo>
                    <a:pt x="0" y="8963"/>
                  </a:lnTo>
                  <a:lnTo>
                    <a:pt x="4827" y="13434"/>
                  </a:lnTo>
                  <a:lnTo>
                    <a:pt x="9559" y="16428"/>
                  </a:lnTo>
                  <a:lnTo>
                    <a:pt x="11402" y="17852"/>
                  </a:lnTo>
                  <a:lnTo>
                    <a:pt x="16742" y="23266"/>
                  </a:lnTo>
                  <a:lnTo>
                    <a:pt x="21643" y="25475"/>
                  </a:lnTo>
                  <a:lnTo>
                    <a:pt x="27758" y="30679"/>
                  </a:lnTo>
                  <a:lnTo>
                    <a:pt x="30480" y="31402"/>
                  </a:lnTo>
                  <a:lnTo>
                    <a:pt x="32752" y="33674"/>
                  </a:lnTo>
                  <a:lnTo>
                    <a:pt x="37265" y="34334"/>
                  </a:lnTo>
                  <a:lnTo>
                    <a:pt x="40051" y="38574"/>
                  </a:lnTo>
                  <a:lnTo>
                    <a:pt x="46312" y="39653"/>
                  </a:lnTo>
                  <a:lnTo>
                    <a:pt x="50532" y="44459"/>
                  </a:lnTo>
                  <a:lnTo>
                    <a:pt x="58438" y="46658"/>
                  </a:lnTo>
                  <a:lnTo>
                    <a:pt x="60971" y="47621"/>
                  </a:lnTo>
                  <a:lnTo>
                    <a:pt x="65956" y="50752"/>
                  </a:lnTo>
                  <a:lnTo>
                    <a:pt x="69065" y="51579"/>
                  </a:lnTo>
                  <a:lnTo>
                    <a:pt x="75819" y="52364"/>
                  </a:lnTo>
                  <a:lnTo>
                    <a:pt x="79170" y="53935"/>
                  </a:lnTo>
                  <a:lnTo>
                    <a:pt x="87075" y="55977"/>
                  </a:lnTo>
                  <a:lnTo>
                    <a:pt x="91190" y="55872"/>
                  </a:lnTo>
                  <a:lnTo>
                    <a:pt x="92688" y="57317"/>
                  </a:lnTo>
                  <a:lnTo>
                    <a:pt x="97525" y="57558"/>
                  </a:lnTo>
                  <a:lnTo>
                    <a:pt x="100708" y="57893"/>
                  </a:lnTo>
                  <a:lnTo>
                    <a:pt x="105965" y="56961"/>
                  </a:lnTo>
                  <a:lnTo>
                    <a:pt x="108918" y="56815"/>
                  </a:lnTo>
                  <a:lnTo>
                    <a:pt x="114467" y="55736"/>
                  </a:lnTo>
                  <a:lnTo>
                    <a:pt x="117745" y="55349"/>
                  </a:lnTo>
                  <a:lnTo>
                    <a:pt x="123200" y="55977"/>
                  </a:lnTo>
                  <a:lnTo>
                    <a:pt x="130519" y="54867"/>
                  </a:lnTo>
                  <a:lnTo>
                    <a:pt x="133273" y="55663"/>
                  </a:lnTo>
                  <a:lnTo>
                    <a:pt x="138320" y="55244"/>
                  </a:lnTo>
                  <a:lnTo>
                    <a:pt x="146550" y="52731"/>
                  </a:lnTo>
                  <a:lnTo>
                    <a:pt x="152571" y="50092"/>
                  </a:lnTo>
                  <a:lnTo>
                    <a:pt x="155513" y="50584"/>
                  </a:lnTo>
                  <a:lnTo>
                    <a:pt x="159031" y="48448"/>
                  </a:lnTo>
                  <a:lnTo>
                    <a:pt x="160623" y="49527"/>
                  </a:lnTo>
                  <a:lnTo>
                    <a:pt x="167104" y="47988"/>
                  </a:lnTo>
                  <a:lnTo>
                    <a:pt x="171439" y="45799"/>
                  </a:lnTo>
                  <a:lnTo>
                    <a:pt x="178015" y="41716"/>
                  </a:lnTo>
                  <a:lnTo>
                    <a:pt x="180633" y="40689"/>
                  </a:lnTo>
                  <a:lnTo>
                    <a:pt x="189701" y="37988"/>
                  </a:lnTo>
                  <a:lnTo>
                    <a:pt x="194768" y="33077"/>
                  </a:lnTo>
                  <a:lnTo>
                    <a:pt x="198391" y="32428"/>
                  </a:lnTo>
                  <a:lnTo>
                    <a:pt x="205229" y="28543"/>
                  </a:lnTo>
                  <a:lnTo>
                    <a:pt x="209208" y="26732"/>
                  </a:lnTo>
                  <a:lnTo>
                    <a:pt x="213250" y="20585"/>
                  </a:lnTo>
                  <a:lnTo>
                    <a:pt x="216171" y="20062"/>
                  </a:lnTo>
                  <a:lnTo>
                    <a:pt x="221762" y="16680"/>
                  </a:lnTo>
                  <a:lnTo>
                    <a:pt x="225448" y="15277"/>
                  </a:lnTo>
                  <a:lnTo>
                    <a:pt x="231040" y="12020"/>
                  </a:lnTo>
                  <a:lnTo>
                    <a:pt x="232903" y="10052"/>
                  </a:lnTo>
                  <a:lnTo>
                    <a:pt x="236170" y="8921"/>
                  </a:lnTo>
                  <a:lnTo>
                    <a:pt x="236767" y="8439"/>
                  </a:lnTo>
                  <a:lnTo>
                    <a:pt x="239374" y="7853"/>
                  </a:lnTo>
                  <a:lnTo>
                    <a:pt x="240903" y="7046"/>
                  </a:lnTo>
                  <a:lnTo>
                    <a:pt x="243196" y="3434"/>
                  </a:lnTo>
                  <a:lnTo>
                    <a:pt x="245552" y="3130"/>
                  </a:lnTo>
                  <a:lnTo>
                    <a:pt x="248159" y="1832"/>
                  </a:lnTo>
                  <a:lnTo>
                    <a:pt x="248976" y="1748"/>
                  </a:lnTo>
                  <a:lnTo>
                    <a:pt x="249364" y="890"/>
                  </a:lnTo>
                  <a:lnTo>
                    <a:pt x="248830" y="0"/>
                  </a:lnTo>
                  <a:close/>
                </a:path>
              </a:pathLst>
            </a:custGeom>
            <a:solidFill>
              <a:srgbClr val="D0C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8561738" y="7909696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5">
                  <a:moveTo>
                    <a:pt x="1099" y="0"/>
                  </a:moveTo>
                  <a:lnTo>
                    <a:pt x="146" y="607"/>
                  </a:lnTo>
                  <a:lnTo>
                    <a:pt x="0" y="785"/>
                  </a:lnTo>
                  <a:lnTo>
                    <a:pt x="73" y="1706"/>
                  </a:lnTo>
                  <a:lnTo>
                    <a:pt x="1706" y="1361"/>
                  </a:lnTo>
                  <a:lnTo>
                    <a:pt x="3225" y="2136"/>
                  </a:lnTo>
                  <a:lnTo>
                    <a:pt x="9162" y="5957"/>
                  </a:lnTo>
                  <a:lnTo>
                    <a:pt x="14376" y="7926"/>
                  </a:lnTo>
                  <a:lnTo>
                    <a:pt x="20397" y="9915"/>
                  </a:lnTo>
                  <a:lnTo>
                    <a:pt x="21737" y="13664"/>
                  </a:lnTo>
                  <a:lnTo>
                    <a:pt x="25632" y="13926"/>
                  </a:lnTo>
                  <a:lnTo>
                    <a:pt x="28826" y="16900"/>
                  </a:lnTo>
                  <a:lnTo>
                    <a:pt x="29559" y="18282"/>
                  </a:lnTo>
                  <a:lnTo>
                    <a:pt x="31067" y="18271"/>
                  </a:lnTo>
                  <a:lnTo>
                    <a:pt x="31224" y="18104"/>
                  </a:lnTo>
                  <a:lnTo>
                    <a:pt x="31318" y="17894"/>
                  </a:lnTo>
                  <a:lnTo>
                    <a:pt x="31328" y="16690"/>
                  </a:lnTo>
                  <a:lnTo>
                    <a:pt x="30700" y="16114"/>
                  </a:lnTo>
                  <a:lnTo>
                    <a:pt x="26941" y="13580"/>
                  </a:lnTo>
                  <a:lnTo>
                    <a:pt x="19015" y="7245"/>
                  </a:lnTo>
                  <a:lnTo>
                    <a:pt x="16250" y="6596"/>
                  </a:lnTo>
                  <a:lnTo>
                    <a:pt x="10282" y="3476"/>
                  </a:lnTo>
                  <a:lnTo>
                    <a:pt x="6429" y="2324"/>
                  </a:lnTo>
                  <a:lnTo>
                    <a:pt x="2052" y="83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CFC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8834945" y="792613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07" y="0"/>
                  </a:moveTo>
                  <a:lnTo>
                    <a:pt x="387" y="188"/>
                  </a:lnTo>
                  <a:lnTo>
                    <a:pt x="136" y="293"/>
                  </a:lnTo>
                  <a:lnTo>
                    <a:pt x="94" y="460"/>
                  </a:lnTo>
                  <a:lnTo>
                    <a:pt x="0" y="816"/>
                  </a:lnTo>
                  <a:lnTo>
                    <a:pt x="251" y="1026"/>
                  </a:lnTo>
                  <a:lnTo>
                    <a:pt x="596" y="994"/>
                  </a:lnTo>
                  <a:lnTo>
                    <a:pt x="806" y="984"/>
                  </a:lnTo>
                  <a:lnTo>
                    <a:pt x="1005" y="827"/>
                  </a:lnTo>
                  <a:lnTo>
                    <a:pt x="1214" y="732"/>
                  </a:lnTo>
                  <a:lnTo>
                    <a:pt x="1026" y="502"/>
                  </a:lnTo>
                  <a:lnTo>
                    <a:pt x="837" y="282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CEC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8568772" y="7917287"/>
              <a:ext cx="26034" cy="11430"/>
            </a:xfrm>
            <a:custGeom>
              <a:avLst/>
              <a:gdLst/>
              <a:ahLst/>
              <a:cxnLst/>
              <a:rect l="l" t="t" r="r" b="b"/>
              <a:pathLst>
                <a:path w="26034" h="11429">
                  <a:moveTo>
                    <a:pt x="2908" y="1689"/>
                  </a:moveTo>
                  <a:lnTo>
                    <a:pt x="2298" y="1066"/>
                  </a:lnTo>
                  <a:lnTo>
                    <a:pt x="1308" y="876"/>
                  </a:lnTo>
                  <a:lnTo>
                    <a:pt x="914" y="0"/>
                  </a:lnTo>
                  <a:lnTo>
                    <a:pt x="304" y="38"/>
                  </a:lnTo>
                  <a:lnTo>
                    <a:pt x="0" y="63"/>
                  </a:lnTo>
                  <a:lnTo>
                    <a:pt x="381" y="1651"/>
                  </a:lnTo>
                  <a:lnTo>
                    <a:pt x="1638" y="1676"/>
                  </a:lnTo>
                  <a:lnTo>
                    <a:pt x="2908" y="1689"/>
                  </a:lnTo>
                  <a:close/>
                </a:path>
                <a:path w="26034" h="11429">
                  <a:moveTo>
                    <a:pt x="25514" y="10033"/>
                  </a:moveTo>
                  <a:lnTo>
                    <a:pt x="25196" y="9753"/>
                  </a:lnTo>
                  <a:lnTo>
                    <a:pt x="24307" y="9550"/>
                  </a:lnTo>
                  <a:lnTo>
                    <a:pt x="24142" y="9918"/>
                  </a:lnTo>
                  <a:lnTo>
                    <a:pt x="23952" y="10223"/>
                  </a:lnTo>
                  <a:lnTo>
                    <a:pt x="23977" y="10528"/>
                  </a:lnTo>
                  <a:lnTo>
                    <a:pt x="23990" y="10680"/>
                  </a:lnTo>
                  <a:lnTo>
                    <a:pt x="24155" y="10833"/>
                  </a:lnTo>
                  <a:lnTo>
                    <a:pt x="24320" y="10972"/>
                  </a:lnTo>
                  <a:lnTo>
                    <a:pt x="24485" y="11112"/>
                  </a:lnTo>
                  <a:lnTo>
                    <a:pt x="25361" y="10579"/>
                  </a:lnTo>
                  <a:lnTo>
                    <a:pt x="25514" y="10033"/>
                  </a:lnTo>
                  <a:close/>
                </a:path>
              </a:pathLst>
            </a:custGeom>
            <a:solidFill>
              <a:srgbClr val="CDC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18208460" y="7912512"/>
              <a:ext cx="298450" cy="160655"/>
            </a:xfrm>
            <a:custGeom>
              <a:avLst/>
              <a:gdLst/>
              <a:ahLst/>
              <a:cxnLst/>
              <a:rect l="l" t="t" r="r" b="b"/>
              <a:pathLst>
                <a:path w="298450" h="160654">
                  <a:moveTo>
                    <a:pt x="10261" y="151523"/>
                  </a:moveTo>
                  <a:lnTo>
                    <a:pt x="4953" y="148755"/>
                  </a:lnTo>
                  <a:lnTo>
                    <a:pt x="1968" y="149593"/>
                  </a:lnTo>
                  <a:lnTo>
                    <a:pt x="1130" y="147840"/>
                  </a:lnTo>
                  <a:lnTo>
                    <a:pt x="0" y="146875"/>
                  </a:lnTo>
                  <a:lnTo>
                    <a:pt x="876" y="149860"/>
                  </a:lnTo>
                  <a:lnTo>
                    <a:pt x="2171" y="150736"/>
                  </a:lnTo>
                  <a:lnTo>
                    <a:pt x="5321" y="150190"/>
                  </a:lnTo>
                  <a:lnTo>
                    <a:pt x="5715" y="150088"/>
                  </a:lnTo>
                  <a:lnTo>
                    <a:pt x="8445" y="151892"/>
                  </a:lnTo>
                  <a:lnTo>
                    <a:pt x="10261" y="151523"/>
                  </a:lnTo>
                  <a:close/>
                </a:path>
                <a:path w="298450" h="160654">
                  <a:moveTo>
                    <a:pt x="12268" y="151447"/>
                  </a:moveTo>
                  <a:lnTo>
                    <a:pt x="12077" y="151155"/>
                  </a:lnTo>
                  <a:lnTo>
                    <a:pt x="10261" y="151523"/>
                  </a:lnTo>
                  <a:lnTo>
                    <a:pt x="10464" y="151638"/>
                  </a:lnTo>
                  <a:lnTo>
                    <a:pt x="12204" y="151523"/>
                  </a:lnTo>
                  <a:close/>
                </a:path>
                <a:path w="298450" h="160654">
                  <a:moveTo>
                    <a:pt x="23647" y="158457"/>
                  </a:moveTo>
                  <a:lnTo>
                    <a:pt x="22987" y="157378"/>
                  </a:lnTo>
                  <a:lnTo>
                    <a:pt x="21907" y="157048"/>
                  </a:lnTo>
                  <a:lnTo>
                    <a:pt x="18008" y="156070"/>
                  </a:lnTo>
                  <a:lnTo>
                    <a:pt x="15443" y="155079"/>
                  </a:lnTo>
                  <a:lnTo>
                    <a:pt x="13830" y="151828"/>
                  </a:lnTo>
                  <a:lnTo>
                    <a:pt x="13309" y="151447"/>
                  </a:lnTo>
                  <a:lnTo>
                    <a:pt x="12306" y="151511"/>
                  </a:lnTo>
                  <a:lnTo>
                    <a:pt x="14909" y="155549"/>
                  </a:lnTo>
                  <a:lnTo>
                    <a:pt x="16383" y="156502"/>
                  </a:lnTo>
                  <a:lnTo>
                    <a:pt x="20167" y="156794"/>
                  </a:lnTo>
                  <a:lnTo>
                    <a:pt x="21653" y="158419"/>
                  </a:lnTo>
                  <a:lnTo>
                    <a:pt x="23647" y="158457"/>
                  </a:lnTo>
                  <a:close/>
                </a:path>
                <a:path w="298450" h="160654">
                  <a:moveTo>
                    <a:pt x="73596" y="151257"/>
                  </a:moveTo>
                  <a:lnTo>
                    <a:pt x="70370" y="152057"/>
                  </a:lnTo>
                  <a:lnTo>
                    <a:pt x="66878" y="151892"/>
                  </a:lnTo>
                  <a:lnTo>
                    <a:pt x="63588" y="154089"/>
                  </a:lnTo>
                  <a:lnTo>
                    <a:pt x="63144" y="154292"/>
                  </a:lnTo>
                  <a:lnTo>
                    <a:pt x="60515" y="157822"/>
                  </a:lnTo>
                  <a:lnTo>
                    <a:pt x="57327" y="158115"/>
                  </a:lnTo>
                  <a:lnTo>
                    <a:pt x="53263" y="157162"/>
                  </a:lnTo>
                  <a:lnTo>
                    <a:pt x="52755" y="156972"/>
                  </a:lnTo>
                  <a:lnTo>
                    <a:pt x="52044" y="157911"/>
                  </a:lnTo>
                  <a:lnTo>
                    <a:pt x="51689" y="158127"/>
                  </a:lnTo>
                  <a:lnTo>
                    <a:pt x="47142" y="156705"/>
                  </a:lnTo>
                  <a:lnTo>
                    <a:pt x="43154" y="156984"/>
                  </a:lnTo>
                  <a:lnTo>
                    <a:pt x="34671" y="157861"/>
                  </a:lnTo>
                  <a:lnTo>
                    <a:pt x="30251" y="159753"/>
                  </a:lnTo>
                  <a:lnTo>
                    <a:pt x="25311" y="157441"/>
                  </a:lnTo>
                  <a:lnTo>
                    <a:pt x="24828" y="157873"/>
                  </a:lnTo>
                  <a:lnTo>
                    <a:pt x="24523" y="158381"/>
                  </a:lnTo>
                  <a:lnTo>
                    <a:pt x="28333" y="160439"/>
                  </a:lnTo>
                  <a:lnTo>
                    <a:pt x="41808" y="157937"/>
                  </a:lnTo>
                  <a:lnTo>
                    <a:pt x="47053" y="159258"/>
                  </a:lnTo>
                  <a:lnTo>
                    <a:pt x="53378" y="158927"/>
                  </a:lnTo>
                  <a:lnTo>
                    <a:pt x="58572" y="159512"/>
                  </a:lnTo>
                  <a:lnTo>
                    <a:pt x="61137" y="158165"/>
                  </a:lnTo>
                  <a:lnTo>
                    <a:pt x="65163" y="154076"/>
                  </a:lnTo>
                  <a:lnTo>
                    <a:pt x="67449" y="153238"/>
                  </a:lnTo>
                  <a:lnTo>
                    <a:pt x="72783" y="152641"/>
                  </a:lnTo>
                  <a:lnTo>
                    <a:pt x="73596" y="151257"/>
                  </a:lnTo>
                  <a:close/>
                </a:path>
                <a:path w="298450" h="160654">
                  <a:moveTo>
                    <a:pt x="121856" y="135496"/>
                  </a:moveTo>
                  <a:lnTo>
                    <a:pt x="116535" y="133997"/>
                  </a:lnTo>
                  <a:lnTo>
                    <a:pt x="114884" y="135788"/>
                  </a:lnTo>
                  <a:lnTo>
                    <a:pt x="109588" y="138264"/>
                  </a:lnTo>
                  <a:lnTo>
                    <a:pt x="106184" y="140614"/>
                  </a:lnTo>
                  <a:lnTo>
                    <a:pt x="99910" y="140169"/>
                  </a:lnTo>
                  <a:lnTo>
                    <a:pt x="97993" y="140766"/>
                  </a:lnTo>
                  <a:lnTo>
                    <a:pt x="95796" y="144221"/>
                  </a:lnTo>
                  <a:lnTo>
                    <a:pt x="93903" y="144043"/>
                  </a:lnTo>
                  <a:lnTo>
                    <a:pt x="89242" y="144157"/>
                  </a:lnTo>
                  <a:lnTo>
                    <a:pt x="86982" y="146469"/>
                  </a:lnTo>
                  <a:lnTo>
                    <a:pt x="81838" y="147612"/>
                  </a:lnTo>
                  <a:lnTo>
                    <a:pt x="79794" y="149047"/>
                  </a:lnTo>
                  <a:lnTo>
                    <a:pt x="79616" y="149034"/>
                  </a:lnTo>
                  <a:lnTo>
                    <a:pt x="75552" y="148539"/>
                  </a:lnTo>
                  <a:lnTo>
                    <a:pt x="73444" y="148463"/>
                  </a:lnTo>
                  <a:lnTo>
                    <a:pt x="73583" y="151257"/>
                  </a:lnTo>
                  <a:lnTo>
                    <a:pt x="75565" y="149796"/>
                  </a:lnTo>
                  <a:lnTo>
                    <a:pt x="77558" y="149034"/>
                  </a:lnTo>
                  <a:lnTo>
                    <a:pt x="81153" y="150342"/>
                  </a:lnTo>
                  <a:lnTo>
                    <a:pt x="82499" y="149186"/>
                  </a:lnTo>
                  <a:lnTo>
                    <a:pt x="82931" y="149047"/>
                  </a:lnTo>
                  <a:lnTo>
                    <a:pt x="89357" y="147053"/>
                  </a:lnTo>
                  <a:lnTo>
                    <a:pt x="95123" y="145465"/>
                  </a:lnTo>
                  <a:lnTo>
                    <a:pt x="96951" y="144221"/>
                  </a:lnTo>
                  <a:lnTo>
                    <a:pt x="100406" y="141859"/>
                  </a:lnTo>
                  <a:lnTo>
                    <a:pt x="100825" y="141655"/>
                  </a:lnTo>
                  <a:lnTo>
                    <a:pt x="105905" y="142138"/>
                  </a:lnTo>
                  <a:lnTo>
                    <a:pt x="106629" y="141655"/>
                  </a:lnTo>
                  <a:lnTo>
                    <a:pt x="108178" y="140614"/>
                  </a:lnTo>
                  <a:lnTo>
                    <a:pt x="109778" y="139534"/>
                  </a:lnTo>
                  <a:lnTo>
                    <a:pt x="116586" y="136410"/>
                  </a:lnTo>
                  <a:lnTo>
                    <a:pt x="119583" y="136334"/>
                  </a:lnTo>
                  <a:lnTo>
                    <a:pt x="121856" y="135496"/>
                  </a:lnTo>
                  <a:close/>
                </a:path>
                <a:path w="298450" h="160654">
                  <a:moveTo>
                    <a:pt x="122110" y="135407"/>
                  </a:moveTo>
                  <a:lnTo>
                    <a:pt x="121856" y="135496"/>
                  </a:lnTo>
                  <a:lnTo>
                    <a:pt x="122021" y="135547"/>
                  </a:lnTo>
                  <a:lnTo>
                    <a:pt x="122110" y="135407"/>
                  </a:lnTo>
                  <a:close/>
                </a:path>
                <a:path w="298450" h="160654">
                  <a:moveTo>
                    <a:pt x="173951" y="105206"/>
                  </a:moveTo>
                  <a:lnTo>
                    <a:pt x="173659" y="104216"/>
                  </a:lnTo>
                  <a:lnTo>
                    <a:pt x="172758" y="103098"/>
                  </a:lnTo>
                  <a:lnTo>
                    <a:pt x="170980" y="103327"/>
                  </a:lnTo>
                  <a:lnTo>
                    <a:pt x="169875" y="104368"/>
                  </a:lnTo>
                  <a:lnTo>
                    <a:pt x="167411" y="107048"/>
                  </a:lnTo>
                  <a:lnTo>
                    <a:pt x="166090" y="108623"/>
                  </a:lnTo>
                  <a:lnTo>
                    <a:pt x="162445" y="109804"/>
                  </a:lnTo>
                  <a:lnTo>
                    <a:pt x="161772" y="111721"/>
                  </a:lnTo>
                  <a:lnTo>
                    <a:pt x="157251" y="112788"/>
                  </a:lnTo>
                  <a:lnTo>
                    <a:pt x="154851" y="114058"/>
                  </a:lnTo>
                  <a:lnTo>
                    <a:pt x="152717" y="116090"/>
                  </a:lnTo>
                  <a:lnTo>
                    <a:pt x="149783" y="115265"/>
                  </a:lnTo>
                  <a:lnTo>
                    <a:pt x="149098" y="118122"/>
                  </a:lnTo>
                  <a:lnTo>
                    <a:pt x="145453" y="120192"/>
                  </a:lnTo>
                  <a:lnTo>
                    <a:pt x="143281" y="121107"/>
                  </a:lnTo>
                  <a:lnTo>
                    <a:pt x="139484" y="122224"/>
                  </a:lnTo>
                  <a:lnTo>
                    <a:pt x="137909" y="123075"/>
                  </a:lnTo>
                  <a:lnTo>
                    <a:pt x="137756" y="125691"/>
                  </a:lnTo>
                  <a:lnTo>
                    <a:pt x="137515" y="126187"/>
                  </a:lnTo>
                  <a:lnTo>
                    <a:pt x="133705" y="125691"/>
                  </a:lnTo>
                  <a:lnTo>
                    <a:pt x="132092" y="128765"/>
                  </a:lnTo>
                  <a:lnTo>
                    <a:pt x="128384" y="130048"/>
                  </a:lnTo>
                  <a:lnTo>
                    <a:pt x="128790" y="131876"/>
                  </a:lnTo>
                  <a:lnTo>
                    <a:pt x="124269" y="131876"/>
                  </a:lnTo>
                  <a:lnTo>
                    <a:pt x="122110" y="135407"/>
                  </a:lnTo>
                  <a:lnTo>
                    <a:pt x="125996" y="133959"/>
                  </a:lnTo>
                  <a:lnTo>
                    <a:pt x="129451" y="132270"/>
                  </a:lnTo>
                  <a:lnTo>
                    <a:pt x="129870" y="131876"/>
                  </a:lnTo>
                  <a:lnTo>
                    <a:pt x="133705" y="128257"/>
                  </a:lnTo>
                  <a:lnTo>
                    <a:pt x="135128" y="127190"/>
                  </a:lnTo>
                  <a:lnTo>
                    <a:pt x="139103" y="127393"/>
                  </a:lnTo>
                  <a:lnTo>
                    <a:pt x="139242" y="127190"/>
                  </a:lnTo>
                  <a:lnTo>
                    <a:pt x="139928" y="126187"/>
                  </a:lnTo>
                  <a:lnTo>
                    <a:pt x="140411" y="125488"/>
                  </a:lnTo>
                  <a:lnTo>
                    <a:pt x="143065" y="122745"/>
                  </a:lnTo>
                  <a:lnTo>
                    <a:pt x="145084" y="122516"/>
                  </a:lnTo>
                  <a:lnTo>
                    <a:pt x="149466" y="119824"/>
                  </a:lnTo>
                  <a:lnTo>
                    <a:pt x="152565" y="118770"/>
                  </a:lnTo>
                  <a:lnTo>
                    <a:pt x="154432" y="116090"/>
                  </a:lnTo>
                  <a:lnTo>
                    <a:pt x="154838" y="115506"/>
                  </a:lnTo>
                  <a:lnTo>
                    <a:pt x="155448" y="115582"/>
                  </a:lnTo>
                  <a:lnTo>
                    <a:pt x="156781" y="115519"/>
                  </a:lnTo>
                  <a:lnTo>
                    <a:pt x="157327" y="114935"/>
                  </a:lnTo>
                  <a:lnTo>
                    <a:pt x="160718" y="113626"/>
                  </a:lnTo>
                  <a:lnTo>
                    <a:pt x="162445" y="110705"/>
                  </a:lnTo>
                  <a:lnTo>
                    <a:pt x="165862" y="110553"/>
                  </a:lnTo>
                  <a:lnTo>
                    <a:pt x="166217" y="110451"/>
                  </a:lnTo>
                  <a:lnTo>
                    <a:pt x="166890" y="108089"/>
                  </a:lnTo>
                  <a:lnTo>
                    <a:pt x="169621" y="107988"/>
                  </a:lnTo>
                  <a:lnTo>
                    <a:pt x="170802" y="105486"/>
                  </a:lnTo>
                  <a:lnTo>
                    <a:pt x="171221" y="105194"/>
                  </a:lnTo>
                  <a:lnTo>
                    <a:pt x="173951" y="105206"/>
                  </a:lnTo>
                  <a:close/>
                </a:path>
                <a:path w="298450" h="160654">
                  <a:moveTo>
                    <a:pt x="268986" y="17602"/>
                  </a:moveTo>
                  <a:lnTo>
                    <a:pt x="266573" y="18034"/>
                  </a:lnTo>
                  <a:lnTo>
                    <a:pt x="264769" y="19138"/>
                  </a:lnTo>
                  <a:lnTo>
                    <a:pt x="263182" y="22821"/>
                  </a:lnTo>
                  <a:lnTo>
                    <a:pt x="262064" y="23863"/>
                  </a:lnTo>
                  <a:lnTo>
                    <a:pt x="259803" y="26682"/>
                  </a:lnTo>
                  <a:lnTo>
                    <a:pt x="257657" y="27660"/>
                  </a:lnTo>
                  <a:lnTo>
                    <a:pt x="257136" y="31750"/>
                  </a:lnTo>
                  <a:lnTo>
                    <a:pt x="255028" y="32524"/>
                  </a:lnTo>
                  <a:lnTo>
                    <a:pt x="251663" y="34607"/>
                  </a:lnTo>
                  <a:lnTo>
                    <a:pt x="250799" y="37058"/>
                  </a:lnTo>
                  <a:lnTo>
                    <a:pt x="244741" y="40995"/>
                  </a:lnTo>
                  <a:lnTo>
                    <a:pt x="242201" y="45529"/>
                  </a:lnTo>
                  <a:lnTo>
                    <a:pt x="236347" y="48221"/>
                  </a:lnTo>
                  <a:lnTo>
                    <a:pt x="233603" y="52997"/>
                  </a:lnTo>
                  <a:lnTo>
                    <a:pt x="230327" y="52984"/>
                  </a:lnTo>
                  <a:lnTo>
                    <a:pt x="227609" y="59016"/>
                  </a:lnTo>
                  <a:lnTo>
                    <a:pt x="224523" y="61468"/>
                  </a:lnTo>
                  <a:lnTo>
                    <a:pt x="221272" y="65836"/>
                  </a:lnTo>
                  <a:lnTo>
                    <a:pt x="219862" y="66471"/>
                  </a:lnTo>
                  <a:lnTo>
                    <a:pt x="210756" y="75272"/>
                  </a:lnTo>
                  <a:lnTo>
                    <a:pt x="203733" y="79273"/>
                  </a:lnTo>
                  <a:lnTo>
                    <a:pt x="201815" y="80899"/>
                  </a:lnTo>
                  <a:lnTo>
                    <a:pt x="198221" y="82753"/>
                  </a:lnTo>
                  <a:lnTo>
                    <a:pt x="197777" y="84543"/>
                  </a:lnTo>
                  <a:lnTo>
                    <a:pt x="195795" y="86309"/>
                  </a:lnTo>
                  <a:lnTo>
                    <a:pt x="195351" y="87045"/>
                  </a:lnTo>
                  <a:lnTo>
                    <a:pt x="192913" y="87541"/>
                  </a:lnTo>
                  <a:lnTo>
                    <a:pt x="191262" y="88226"/>
                  </a:lnTo>
                  <a:lnTo>
                    <a:pt x="191439" y="90741"/>
                  </a:lnTo>
                  <a:lnTo>
                    <a:pt x="190893" y="90792"/>
                  </a:lnTo>
                  <a:lnTo>
                    <a:pt x="188163" y="92532"/>
                  </a:lnTo>
                  <a:lnTo>
                    <a:pt x="185572" y="93649"/>
                  </a:lnTo>
                  <a:lnTo>
                    <a:pt x="182702" y="95859"/>
                  </a:lnTo>
                  <a:lnTo>
                    <a:pt x="177406" y="97040"/>
                  </a:lnTo>
                  <a:lnTo>
                    <a:pt x="175298" y="99517"/>
                  </a:lnTo>
                  <a:lnTo>
                    <a:pt x="173647" y="102552"/>
                  </a:lnTo>
                  <a:lnTo>
                    <a:pt x="174967" y="102476"/>
                  </a:lnTo>
                  <a:lnTo>
                    <a:pt x="176339" y="99568"/>
                  </a:lnTo>
                  <a:lnTo>
                    <a:pt x="178346" y="98933"/>
                  </a:lnTo>
                  <a:lnTo>
                    <a:pt x="183680" y="98018"/>
                  </a:lnTo>
                  <a:lnTo>
                    <a:pt x="185547" y="95402"/>
                  </a:lnTo>
                  <a:lnTo>
                    <a:pt x="192443" y="92100"/>
                  </a:lnTo>
                  <a:lnTo>
                    <a:pt x="195453" y="88290"/>
                  </a:lnTo>
                  <a:lnTo>
                    <a:pt x="200253" y="85725"/>
                  </a:lnTo>
                  <a:lnTo>
                    <a:pt x="200152" y="82029"/>
                  </a:lnTo>
                  <a:lnTo>
                    <a:pt x="218922" y="68300"/>
                  </a:lnTo>
                  <a:lnTo>
                    <a:pt x="222948" y="66979"/>
                  </a:lnTo>
                  <a:lnTo>
                    <a:pt x="229298" y="57099"/>
                  </a:lnTo>
                  <a:lnTo>
                    <a:pt x="232651" y="54825"/>
                  </a:lnTo>
                  <a:lnTo>
                    <a:pt x="237236" y="50419"/>
                  </a:lnTo>
                  <a:lnTo>
                    <a:pt x="237985" y="48107"/>
                  </a:lnTo>
                  <a:lnTo>
                    <a:pt x="244144" y="45034"/>
                  </a:lnTo>
                  <a:lnTo>
                    <a:pt x="246684" y="41287"/>
                  </a:lnTo>
                  <a:lnTo>
                    <a:pt x="253212" y="35572"/>
                  </a:lnTo>
                  <a:lnTo>
                    <a:pt x="257352" y="33451"/>
                  </a:lnTo>
                  <a:lnTo>
                    <a:pt x="262039" y="25831"/>
                  </a:lnTo>
                  <a:lnTo>
                    <a:pt x="265658" y="23152"/>
                  </a:lnTo>
                  <a:lnTo>
                    <a:pt x="268439" y="18872"/>
                  </a:lnTo>
                  <a:lnTo>
                    <a:pt x="268986" y="17602"/>
                  </a:lnTo>
                  <a:close/>
                </a:path>
                <a:path w="298450" h="160654">
                  <a:moveTo>
                    <a:pt x="298196" y="0"/>
                  </a:moveTo>
                  <a:lnTo>
                    <a:pt x="296735" y="1320"/>
                  </a:lnTo>
                  <a:lnTo>
                    <a:pt x="294703" y="774"/>
                  </a:lnTo>
                  <a:lnTo>
                    <a:pt x="290385" y="2997"/>
                  </a:lnTo>
                  <a:lnTo>
                    <a:pt x="287743" y="4241"/>
                  </a:lnTo>
                  <a:lnTo>
                    <a:pt x="285026" y="7467"/>
                  </a:lnTo>
                  <a:lnTo>
                    <a:pt x="284200" y="8064"/>
                  </a:lnTo>
                  <a:lnTo>
                    <a:pt x="282663" y="8178"/>
                  </a:lnTo>
                  <a:lnTo>
                    <a:pt x="282232" y="8166"/>
                  </a:lnTo>
                  <a:lnTo>
                    <a:pt x="280085" y="10922"/>
                  </a:lnTo>
                  <a:lnTo>
                    <a:pt x="276402" y="10883"/>
                  </a:lnTo>
                  <a:lnTo>
                    <a:pt x="273354" y="14706"/>
                  </a:lnTo>
                  <a:lnTo>
                    <a:pt x="272110" y="15951"/>
                  </a:lnTo>
                  <a:lnTo>
                    <a:pt x="269265" y="15951"/>
                  </a:lnTo>
                  <a:lnTo>
                    <a:pt x="268998" y="16776"/>
                  </a:lnTo>
                  <a:lnTo>
                    <a:pt x="268973" y="17602"/>
                  </a:lnTo>
                  <a:lnTo>
                    <a:pt x="271970" y="17018"/>
                  </a:lnTo>
                  <a:lnTo>
                    <a:pt x="274243" y="15201"/>
                  </a:lnTo>
                  <a:lnTo>
                    <a:pt x="277152" y="12420"/>
                  </a:lnTo>
                  <a:lnTo>
                    <a:pt x="277825" y="11684"/>
                  </a:lnTo>
                  <a:lnTo>
                    <a:pt x="279539" y="11658"/>
                  </a:lnTo>
                  <a:lnTo>
                    <a:pt x="280187" y="11455"/>
                  </a:lnTo>
                  <a:lnTo>
                    <a:pt x="282663" y="8648"/>
                  </a:lnTo>
                  <a:lnTo>
                    <a:pt x="285978" y="7962"/>
                  </a:lnTo>
                  <a:lnTo>
                    <a:pt x="290461" y="3822"/>
                  </a:lnTo>
                  <a:lnTo>
                    <a:pt x="293014" y="2374"/>
                  </a:lnTo>
                  <a:lnTo>
                    <a:pt x="296938" y="1600"/>
                  </a:lnTo>
                  <a:lnTo>
                    <a:pt x="297840" y="1079"/>
                  </a:lnTo>
                  <a:lnTo>
                    <a:pt x="298196" y="0"/>
                  </a:lnTo>
                  <a:close/>
                </a:path>
              </a:pathLst>
            </a:custGeom>
            <a:solidFill>
              <a:srgbClr val="CFC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18862357" y="790986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1235" y="0"/>
                  </a:moveTo>
                  <a:lnTo>
                    <a:pt x="827" y="649"/>
                  </a:lnTo>
                  <a:lnTo>
                    <a:pt x="408" y="1298"/>
                  </a:lnTo>
                  <a:lnTo>
                    <a:pt x="0" y="1947"/>
                  </a:lnTo>
                  <a:lnTo>
                    <a:pt x="1193" y="1790"/>
                  </a:lnTo>
                  <a:lnTo>
                    <a:pt x="1361" y="984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CCC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18557885" y="7909392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4" h="1270">
                  <a:moveTo>
                    <a:pt x="0" y="0"/>
                  </a:moveTo>
                  <a:lnTo>
                    <a:pt x="534" y="879"/>
                  </a:lnTo>
                  <a:lnTo>
                    <a:pt x="2711" y="1026"/>
                  </a:lnTo>
                  <a:lnTo>
                    <a:pt x="3800" y="1088"/>
                  </a:lnTo>
                  <a:lnTo>
                    <a:pt x="3874" y="324"/>
                  </a:lnTo>
                  <a:lnTo>
                    <a:pt x="3539" y="52"/>
                  </a:lnTo>
                  <a:lnTo>
                    <a:pt x="2806" y="240"/>
                  </a:lnTo>
                  <a:lnTo>
                    <a:pt x="1842" y="481"/>
                  </a:lnTo>
                  <a:lnTo>
                    <a:pt x="942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C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17894999" y="7680090"/>
              <a:ext cx="921385" cy="218440"/>
            </a:xfrm>
            <a:custGeom>
              <a:avLst/>
              <a:gdLst/>
              <a:ahLst/>
              <a:cxnLst/>
              <a:rect l="l" t="t" r="r" b="b"/>
              <a:pathLst>
                <a:path w="921384" h="218440">
                  <a:moveTo>
                    <a:pt x="396201" y="212966"/>
                  </a:moveTo>
                  <a:lnTo>
                    <a:pt x="396074" y="212801"/>
                  </a:lnTo>
                  <a:lnTo>
                    <a:pt x="395960" y="212966"/>
                  </a:lnTo>
                  <a:lnTo>
                    <a:pt x="396201" y="212966"/>
                  </a:lnTo>
                  <a:close/>
                </a:path>
                <a:path w="921384" h="218440">
                  <a:moveTo>
                    <a:pt x="397192" y="211315"/>
                  </a:moveTo>
                  <a:lnTo>
                    <a:pt x="394512" y="210807"/>
                  </a:lnTo>
                  <a:lnTo>
                    <a:pt x="396074" y="212801"/>
                  </a:lnTo>
                  <a:lnTo>
                    <a:pt x="397192" y="211315"/>
                  </a:lnTo>
                  <a:close/>
                </a:path>
                <a:path w="921384" h="218440">
                  <a:moveTo>
                    <a:pt x="634339" y="141312"/>
                  </a:moveTo>
                  <a:lnTo>
                    <a:pt x="632193" y="140195"/>
                  </a:lnTo>
                  <a:lnTo>
                    <a:pt x="628942" y="141376"/>
                  </a:lnTo>
                  <a:lnTo>
                    <a:pt x="628789" y="141338"/>
                  </a:lnTo>
                  <a:lnTo>
                    <a:pt x="628472" y="141274"/>
                  </a:lnTo>
                  <a:lnTo>
                    <a:pt x="627329" y="140195"/>
                  </a:lnTo>
                  <a:lnTo>
                    <a:pt x="624382" y="138925"/>
                  </a:lnTo>
                  <a:lnTo>
                    <a:pt x="622363" y="138925"/>
                  </a:lnTo>
                  <a:lnTo>
                    <a:pt x="619785" y="140195"/>
                  </a:lnTo>
                  <a:lnTo>
                    <a:pt x="618248" y="140195"/>
                  </a:lnTo>
                  <a:lnTo>
                    <a:pt x="617842" y="140665"/>
                  </a:lnTo>
                  <a:lnTo>
                    <a:pt x="618248" y="139687"/>
                  </a:lnTo>
                  <a:lnTo>
                    <a:pt x="615797" y="139560"/>
                  </a:lnTo>
                  <a:lnTo>
                    <a:pt x="614565" y="139433"/>
                  </a:lnTo>
                  <a:lnTo>
                    <a:pt x="613346" y="139306"/>
                  </a:lnTo>
                  <a:lnTo>
                    <a:pt x="607352" y="139433"/>
                  </a:lnTo>
                  <a:lnTo>
                    <a:pt x="603846" y="139306"/>
                  </a:lnTo>
                  <a:lnTo>
                    <a:pt x="597141" y="138925"/>
                  </a:lnTo>
                  <a:lnTo>
                    <a:pt x="593013" y="137782"/>
                  </a:lnTo>
                  <a:lnTo>
                    <a:pt x="589902" y="141719"/>
                  </a:lnTo>
                  <a:lnTo>
                    <a:pt x="589254" y="141846"/>
                  </a:lnTo>
                  <a:lnTo>
                    <a:pt x="585927" y="140957"/>
                  </a:lnTo>
                  <a:lnTo>
                    <a:pt x="583692" y="141338"/>
                  </a:lnTo>
                  <a:lnTo>
                    <a:pt x="579234" y="143878"/>
                  </a:lnTo>
                  <a:lnTo>
                    <a:pt x="576529" y="144132"/>
                  </a:lnTo>
                  <a:lnTo>
                    <a:pt x="573087" y="143878"/>
                  </a:lnTo>
                  <a:lnTo>
                    <a:pt x="572185" y="143878"/>
                  </a:lnTo>
                  <a:lnTo>
                    <a:pt x="567143" y="147180"/>
                  </a:lnTo>
                  <a:lnTo>
                    <a:pt x="562102" y="147815"/>
                  </a:lnTo>
                  <a:lnTo>
                    <a:pt x="553631" y="148069"/>
                  </a:lnTo>
                  <a:lnTo>
                    <a:pt x="551522" y="150863"/>
                  </a:lnTo>
                  <a:lnTo>
                    <a:pt x="546481" y="151498"/>
                  </a:lnTo>
                  <a:lnTo>
                    <a:pt x="544906" y="152641"/>
                  </a:lnTo>
                  <a:lnTo>
                    <a:pt x="541642" y="151879"/>
                  </a:lnTo>
                  <a:lnTo>
                    <a:pt x="540334" y="152260"/>
                  </a:lnTo>
                  <a:lnTo>
                    <a:pt x="537895" y="156197"/>
                  </a:lnTo>
                  <a:lnTo>
                    <a:pt x="535216" y="156832"/>
                  </a:lnTo>
                  <a:lnTo>
                    <a:pt x="530580" y="157213"/>
                  </a:lnTo>
                  <a:lnTo>
                    <a:pt x="529005" y="157848"/>
                  </a:lnTo>
                  <a:lnTo>
                    <a:pt x="525957" y="160261"/>
                  </a:lnTo>
                  <a:lnTo>
                    <a:pt x="524205" y="161023"/>
                  </a:lnTo>
                  <a:lnTo>
                    <a:pt x="520687" y="161277"/>
                  </a:lnTo>
                  <a:lnTo>
                    <a:pt x="519455" y="161912"/>
                  </a:lnTo>
                  <a:lnTo>
                    <a:pt x="517194" y="163690"/>
                  </a:lnTo>
                  <a:lnTo>
                    <a:pt x="516140" y="164833"/>
                  </a:lnTo>
                  <a:lnTo>
                    <a:pt x="514007" y="163690"/>
                  </a:lnTo>
                  <a:lnTo>
                    <a:pt x="513410" y="164071"/>
                  </a:lnTo>
                  <a:lnTo>
                    <a:pt x="511771" y="167373"/>
                  </a:lnTo>
                  <a:lnTo>
                    <a:pt x="508850" y="168262"/>
                  </a:lnTo>
                  <a:lnTo>
                    <a:pt x="505091" y="170167"/>
                  </a:lnTo>
                  <a:lnTo>
                    <a:pt x="504101" y="170802"/>
                  </a:lnTo>
                  <a:lnTo>
                    <a:pt x="502221" y="169786"/>
                  </a:lnTo>
                  <a:lnTo>
                    <a:pt x="501802" y="170040"/>
                  </a:lnTo>
                  <a:lnTo>
                    <a:pt x="499783" y="172453"/>
                  </a:lnTo>
                  <a:lnTo>
                    <a:pt x="497509" y="173215"/>
                  </a:lnTo>
                  <a:lnTo>
                    <a:pt x="491832" y="175247"/>
                  </a:lnTo>
                  <a:lnTo>
                    <a:pt x="489978" y="177152"/>
                  </a:lnTo>
                  <a:lnTo>
                    <a:pt x="489013" y="177660"/>
                  </a:lnTo>
                  <a:lnTo>
                    <a:pt x="485927" y="177660"/>
                  </a:lnTo>
                  <a:lnTo>
                    <a:pt x="484149" y="178549"/>
                  </a:lnTo>
                  <a:lnTo>
                    <a:pt x="480936" y="181343"/>
                  </a:lnTo>
                  <a:lnTo>
                    <a:pt x="479018" y="182359"/>
                  </a:lnTo>
                  <a:lnTo>
                    <a:pt x="475030" y="182105"/>
                  </a:lnTo>
                  <a:lnTo>
                    <a:pt x="474141" y="182994"/>
                  </a:lnTo>
                  <a:lnTo>
                    <a:pt x="473049" y="186042"/>
                  </a:lnTo>
                  <a:lnTo>
                    <a:pt x="472236" y="187058"/>
                  </a:lnTo>
                  <a:lnTo>
                    <a:pt x="468617" y="187058"/>
                  </a:lnTo>
                  <a:lnTo>
                    <a:pt x="467931" y="188836"/>
                  </a:lnTo>
                  <a:lnTo>
                    <a:pt x="463384" y="191630"/>
                  </a:lnTo>
                  <a:lnTo>
                    <a:pt x="459752" y="192138"/>
                  </a:lnTo>
                  <a:lnTo>
                    <a:pt x="454964" y="193535"/>
                  </a:lnTo>
                  <a:lnTo>
                    <a:pt x="453644" y="194043"/>
                  </a:lnTo>
                  <a:lnTo>
                    <a:pt x="450189" y="195694"/>
                  </a:lnTo>
                  <a:lnTo>
                    <a:pt x="447865" y="196710"/>
                  </a:lnTo>
                  <a:lnTo>
                    <a:pt x="441947" y="196964"/>
                  </a:lnTo>
                  <a:lnTo>
                    <a:pt x="439750" y="199377"/>
                  </a:lnTo>
                  <a:lnTo>
                    <a:pt x="436753" y="201282"/>
                  </a:lnTo>
                  <a:lnTo>
                    <a:pt x="436346" y="201790"/>
                  </a:lnTo>
                  <a:lnTo>
                    <a:pt x="433959" y="201409"/>
                  </a:lnTo>
                  <a:lnTo>
                    <a:pt x="432574" y="202425"/>
                  </a:lnTo>
                  <a:lnTo>
                    <a:pt x="428218" y="204584"/>
                  </a:lnTo>
                  <a:lnTo>
                    <a:pt x="425386" y="205854"/>
                  </a:lnTo>
                  <a:lnTo>
                    <a:pt x="416877" y="207124"/>
                  </a:lnTo>
                  <a:lnTo>
                    <a:pt x="411746" y="209410"/>
                  </a:lnTo>
                  <a:lnTo>
                    <a:pt x="404139" y="210553"/>
                  </a:lnTo>
                  <a:lnTo>
                    <a:pt x="402183" y="211823"/>
                  </a:lnTo>
                  <a:lnTo>
                    <a:pt x="399275" y="213093"/>
                  </a:lnTo>
                  <a:lnTo>
                    <a:pt x="398310" y="213220"/>
                  </a:lnTo>
                  <a:lnTo>
                    <a:pt x="395859" y="213093"/>
                  </a:lnTo>
                  <a:lnTo>
                    <a:pt x="395960" y="212966"/>
                  </a:lnTo>
                  <a:lnTo>
                    <a:pt x="393750" y="212966"/>
                  </a:lnTo>
                  <a:lnTo>
                    <a:pt x="393306" y="212585"/>
                  </a:lnTo>
                  <a:lnTo>
                    <a:pt x="392861" y="212204"/>
                  </a:lnTo>
                  <a:lnTo>
                    <a:pt x="386435" y="212585"/>
                  </a:lnTo>
                  <a:lnTo>
                    <a:pt x="381774" y="210934"/>
                  </a:lnTo>
                  <a:lnTo>
                    <a:pt x="372452" y="206108"/>
                  </a:lnTo>
                  <a:lnTo>
                    <a:pt x="367499" y="204330"/>
                  </a:lnTo>
                  <a:lnTo>
                    <a:pt x="359778" y="204203"/>
                  </a:lnTo>
                  <a:lnTo>
                    <a:pt x="357517" y="203314"/>
                  </a:lnTo>
                  <a:lnTo>
                    <a:pt x="352259" y="201155"/>
                  </a:lnTo>
                  <a:lnTo>
                    <a:pt x="347713" y="200647"/>
                  </a:lnTo>
                  <a:lnTo>
                    <a:pt x="345516" y="198869"/>
                  </a:lnTo>
                  <a:lnTo>
                    <a:pt x="340741" y="195694"/>
                  </a:lnTo>
                  <a:lnTo>
                    <a:pt x="338518" y="193535"/>
                  </a:lnTo>
                  <a:lnTo>
                    <a:pt x="334098" y="191503"/>
                  </a:lnTo>
                  <a:lnTo>
                    <a:pt x="334137" y="189471"/>
                  </a:lnTo>
                  <a:lnTo>
                    <a:pt x="330390" y="186804"/>
                  </a:lnTo>
                  <a:lnTo>
                    <a:pt x="328498" y="184645"/>
                  </a:lnTo>
                  <a:lnTo>
                    <a:pt x="325577" y="180327"/>
                  </a:lnTo>
                  <a:lnTo>
                    <a:pt x="323621" y="179057"/>
                  </a:lnTo>
                  <a:lnTo>
                    <a:pt x="319189" y="176517"/>
                  </a:lnTo>
                  <a:lnTo>
                    <a:pt x="316877" y="174866"/>
                  </a:lnTo>
                  <a:lnTo>
                    <a:pt x="315442" y="173215"/>
                  </a:lnTo>
                  <a:lnTo>
                    <a:pt x="313880" y="171437"/>
                  </a:lnTo>
                  <a:lnTo>
                    <a:pt x="312458" y="171056"/>
                  </a:lnTo>
                  <a:lnTo>
                    <a:pt x="311988" y="170929"/>
                  </a:lnTo>
                  <a:lnTo>
                    <a:pt x="308927" y="171056"/>
                  </a:lnTo>
                  <a:lnTo>
                    <a:pt x="308140" y="170675"/>
                  </a:lnTo>
                  <a:lnTo>
                    <a:pt x="306743" y="167500"/>
                  </a:lnTo>
                  <a:lnTo>
                    <a:pt x="305104" y="166484"/>
                  </a:lnTo>
                  <a:lnTo>
                    <a:pt x="302158" y="165849"/>
                  </a:lnTo>
                  <a:lnTo>
                    <a:pt x="301523" y="165341"/>
                  </a:lnTo>
                  <a:lnTo>
                    <a:pt x="299618" y="163436"/>
                  </a:lnTo>
                  <a:lnTo>
                    <a:pt x="298145" y="162547"/>
                  </a:lnTo>
                  <a:lnTo>
                    <a:pt x="293535" y="162420"/>
                  </a:lnTo>
                  <a:lnTo>
                    <a:pt x="291884" y="160134"/>
                  </a:lnTo>
                  <a:lnTo>
                    <a:pt x="287185" y="157467"/>
                  </a:lnTo>
                  <a:lnTo>
                    <a:pt x="284594" y="156070"/>
                  </a:lnTo>
                  <a:lnTo>
                    <a:pt x="278371" y="153403"/>
                  </a:lnTo>
                  <a:lnTo>
                    <a:pt x="274332" y="153022"/>
                  </a:lnTo>
                  <a:lnTo>
                    <a:pt x="270865" y="149212"/>
                  </a:lnTo>
                  <a:lnTo>
                    <a:pt x="270751" y="149085"/>
                  </a:lnTo>
                  <a:lnTo>
                    <a:pt x="269468" y="149212"/>
                  </a:lnTo>
                  <a:lnTo>
                    <a:pt x="265645" y="148196"/>
                  </a:lnTo>
                  <a:lnTo>
                    <a:pt x="261353" y="147053"/>
                  </a:lnTo>
                  <a:lnTo>
                    <a:pt x="260400" y="146799"/>
                  </a:lnTo>
                  <a:lnTo>
                    <a:pt x="253034" y="145656"/>
                  </a:lnTo>
                  <a:lnTo>
                    <a:pt x="249796" y="144894"/>
                  </a:lnTo>
                  <a:lnTo>
                    <a:pt x="249123" y="144767"/>
                  </a:lnTo>
                  <a:lnTo>
                    <a:pt x="245122" y="144005"/>
                  </a:lnTo>
                  <a:lnTo>
                    <a:pt x="243751" y="144132"/>
                  </a:lnTo>
                  <a:lnTo>
                    <a:pt x="240195" y="144767"/>
                  </a:lnTo>
                  <a:lnTo>
                    <a:pt x="239725" y="144640"/>
                  </a:lnTo>
                  <a:lnTo>
                    <a:pt x="233591" y="142989"/>
                  </a:lnTo>
                  <a:lnTo>
                    <a:pt x="230822" y="142608"/>
                  </a:lnTo>
                  <a:lnTo>
                    <a:pt x="225679" y="142608"/>
                  </a:lnTo>
                  <a:lnTo>
                    <a:pt x="223443" y="143116"/>
                  </a:lnTo>
                  <a:lnTo>
                    <a:pt x="218681" y="143751"/>
                  </a:lnTo>
                  <a:lnTo>
                    <a:pt x="215925" y="144767"/>
                  </a:lnTo>
                  <a:lnTo>
                    <a:pt x="213004" y="142989"/>
                  </a:lnTo>
                  <a:lnTo>
                    <a:pt x="212559" y="142989"/>
                  </a:lnTo>
                  <a:lnTo>
                    <a:pt x="208711" y="144767"/>
                  </a:lnTo>
                  <a:lnTo>
                    <a:pt x="205257" y="143624"/>
                  </a:lnTo>
                  <a:lnTo>
                    <a:pt x="201371" y="143497"/>
                  </a:lnTo>
                  <a:lnTo>
                    <a:pt x="200774" y="143243"/>
                  </a:lnTo>
                  <a:lnTo>
                    <a:pt x="198742" y="144767"/>
                  </a:lnTo>
                  <a:lnTo>
                    <a:pt x="196710" y="144640"/>
                  </a:lnTo>
                  <a:lnTo>
                    <a:pt x="192887" y="145529"/>
                  </a:lnTo>
                  <a:lnTo>
                    <a:pt x="191122" y="145783"/>
                  </a:lnTo>
                  <a:lnTo>
                    <a:pt x="187109" y="145783"/>
                  </a:lnTo>
                  <a:lnTo>
                    <a:pt x="184886" y="145656"/>
                  </a:lnTo>
                  <a:lnTo>
                    <a:pt x="182689" y="147307"/>
                  </a:lnTo>
                  <a:lnTo>
                    <a:pt x="182181" y="147434"/>
                  </a:lnTo>
                  <a:lnTo>
                    <a:pt x="175602" y="148069"/>
                  </a:lnTo>
                  <a:lnTo>
                    <a:pt x="170065" y="151117"/>
                  </a:lnTo>
                  <a:lnTo>
                    <a:pt x="162242" y="152006"/>
                  </a:lnTo>
                  <a:lnTo>
                    <a:pt x="161175" y="153530"/>
                  </a:lnTo>
                  <a:lnTo>
                    <a:pt x="157492" y="154165"/>
                  </a:lnTo>
                  <a:lnTo>
                    <a:pt x="155638" y="154546"/>
                  </a:lnTo>
                  <a:lnTo>
                    <a:pt x="151853" y="153657"/>
                  </a:lnTo>
                  <a:lnTo>
                    <a:pt x="150075" y="153784"/>
                  </a:lnTo>
                  <a:lnTo>
                    <a:pt x="146100" y="156705"/>
                  </a:lnTo>
                  <a:lnTo>
                    <a:pt x="143192" y="156324"/>
                  </a:lnTo>
                  <a:lnTo>
                    <a:pt x="139052" y="157213"/>
                  </a:lnTo>
                  <a:lnTo>
                    <a:pt x="137566" y="157467"/>
                  </a:lnTo>
                  <a:lnTo>
                    <a:pt x="132702" y="159626"/>
                  </a:lnTo>
                  <a:lnTo>
                    <a:pt x="128993" y="159880"/>
                  </a:lnTo>
                  <a:lnTo>
                    <a:pt x="121729" y="161150"/>
                  </a:lnTo>
                  <a:lnTo>
                    <a:pt x="117856" y="161150"/>
                  </a:lnTo>
                  <a:lnTo>
                    <a:pt x="114007" y="164071"/>
                  </a:lnTo>
                  <a:lnTo>
                    <a:pt x="109829" y="164198"/>
                  </a:lnTo>
                  <a:lnTo>
                    <a:pt x="106680" y="166992"/>
                  </a:lnTo>
                  <a:lnTo>
                    <a:pt x="101434" y="166611"/>
                  </a:lnTo>
                  <a:lnTo>
                    <a:pt x="100076" y="167881"/>
                  </a:lnTo>
                  <a:lnTo>
                    <a:pt x="96304" y="169659"/>
                  </a:lnTo>
                  <a:lnTo>
                    <a:pt x="93560" y="168897"/>
                  </a:lnTo>
                  <a:lnTo>
                    <a:pt x="89128" y="169913"/>
                  </a:lnTo>
                  <a:lnTo>
                    <a:pt x="87261" y="170040"/>
                  </a:lnTo>
                  <a:lnTo>
                    <a:pt x="80403" y="170421"/>
                  </a:lnTo>
                  <a:lnTo>
                    <a:pt x="74714" y="170421"/>
                  </a:lnTo>
                  <a:lnTo>
                    <a:pt x="71424" y="169913"/>
                  </a:lnTo>
                  <a:lnTo>
                    <a:pt x="66433" y="171691"/>
                  </a:lnTo>
                  <a:lnTo>
                    <a:pt x="64554" y="171818"/>
                  </a:lnTo>
                  <a:lnTo>
                    <a:pt x="62534" y="171310"/>
                  </a:lnTo>
                  <a:lnTo>
                    <a:pt x="60007" y="170675"/>
                  </a:lnTo>
                  <a:lnTo>
                    <a:pt x="57251" y="170675"/>
                  </a:lnTo>
                  <a:lnTo>
                    <a:pt x="52501" y="171310"/>
                  </a:lnTo>
                  <a:lnTo>
                    <a:pt x="50444" y="171056"/>
                  </a:lnTo>
                  <a:lnTo>
                    <a:pt x="46977" y="170675"/>
                  </a:lnTo>
                  <a:lnTo>
                    <a:pt x="45605" y="170421"/>
                  </a:lnTo>
                  <a:lnTo>
                    <a:pt x="43319" y="171818"/>
                  </a:lnTo>
                  <a:lnTo>
                    <a:pt x="42926" y="171056"/>
                  </a:lnTo>
                  <a:lnTo>
                    <a:pt x="42735" y="170167"/>
                  </a:lnTo>
                  <a:lnTo>
                    <a:pt x="40233" y="171056"/>
                  </a:lnTo>
                  <a:lnTo>
                    <a:pt x="39395" y="169151"/>
                  </a:lnTo>
                  <a:lnTo>
                    <a:pt x="39065" y="168389"/>
                  </a:lnTo>
                  <a:lnTo>
                    <a:pt x="36563" y="168008"/>
                  </a:lnTo>
                  <a:lnTo>
                    <a:pt x="36080" y="167500"/>
                  </a:lnTo>
                  <a:lnTo>
                    <a:pt x="31051" y="169151"/>
                  </a:lnTo>
                  <a:lnTo>
                    <a:pt x="27927" y="165722"/>
                  </a:lnTo>
                  <a:lnTo>
                    <a:pt x="27228" y="164960"/>
                  </a:lnTo>
                  <a:lnTo>
                    <a:pt x="22098" y="165722"/>
                  </a:lnTo>
                  <a:lnTo>
                    <a:pt x="21323" y="165468"/>
                  </a:lnTo>
                  <a:lnTo>
                    <a:pt x="19761" y="163944"/>
                  </a:lnTo>
                  <a:lnTo>
                    <a:pt x="18465" y="163817"/>
                  </a:lnTo>
                  <a:lnTo>
                    <a:pt x="14414" y="163944"/>
                  </a:lnTo>
                  <a:lnTo>
                    <a:pt x="13004" y="162293"/>
                  </a:lnTo>
                  <a:lnTo>
                    <a:pt x="11442" y="157086"/>
                  </a:lnTo>
                  <a:lnTo>
                    <a:pt x="10223" y="154419"/>
                  </a:lnTo>
                  <a:lnTo>
                    <a:pt x="7137" y="151498"/>
                  </a:lnTo>
                  <a:lnTo>
                    <a:pt x="7010" y="145910"/>
                  </a:lnTo>
                  <a:lnTo>
                    <a:pt x="6959" y="145275"/>
                  </a:lnTo>
                  <a:lnTo>
                    <a:pt x="5245" y="139941"/>
                  </a:lnTo>
                  <a:lnTo>
                    <a:pt x="2362" y="128511"/>
                  </a:lnTo>
                  <a:lnTo>
                    <a:pt x="3441" y="122923"/>
                  </a:lnTo>
                  <a:lnTo>
                    <a:pt x="4241" y="116827"/>
                  </a:lnTo>
                  <a:lnTo>
                    <a:pt x="4152" y="116192"/>
                  </a:lnTo>
                  <a:lnTo>
                    <a:pt x="2628" y="118478"/>
                  </a:lnTo>
                  <a:lnTo>
                    <a:pt x="2959" y="121399"/>
                  </a:lnTo>
                  <a:lnTo>
                    <a:pt x="0" y="129400"/>
                  </a:lnTo>
                  <a:lnTo>
                    <a:pt x="2260" y="134607"/>
                  </a:lnTo>
                  <a:lnTo>
                    <a:pt x="3492" y="143878"/>
                  </a:lnTo>
                  <a:lnTo>
                    <a:pt x="3606" y="144386"/>
                  </a:lnTo>
                  <a:lnTo>
                    <a:pt x="5473" y="148196"/>
                  </a:lnTo>
                  <a:lnTo>
                    <a:pt x="6413" y="154419"/>
                  </a:lnTo>
                  <a:lnTo>
                    <a:pt x="8178" y="155562"/>
                  </a:lnTo>
                  <a:lnTo>
                    <a:pt x="9867" y="158356"/>
                  </a:lnTo>
                  <a:lnTo>
                    <a:pt x="10553" y="159245"/>
                  </a:lnTo>
                  <a:lnTo>
                    <a:pt x="10439" y="162928"/>
                  </a:lnTo>
                  <a:lnTo>
                    <a:pt x="13677" y="165849"/>
                  </a:lnTo>
                  <a:lnTo>
                    <a:pt x="18288" y="166865"/>
                  </a:lnTo>
                  <a:lnTo>
                    <a:pt x="20688" y="167627"/>
                  </a:lnTo>
                  <a:lnTo>
                    <a:pt x="26377" y="169786"/>
                  </a:lnTo>
                  <a:lnTo>
                    <a:pt x="29946" y="169913"/>
                  </a:lnTo>
                  <a:lnTo>
                    <a:pt x="36258" y="170548"/>
                  </a:lnTo>
                  <a:lnTo>
                    <a:pt x="38811" y="171564"/>
                  </a:lnTo>
                  <a:lnTo>
                    <a:pt x="43294" y="173723"/>
                  </a:lnTo>
                  <a:lnTo>
                    <a:pt x="45161" y="173723"/>
                  </a:lnTo>
                  <a:lnTo>
                    <a:pt x="48044" y="173088"/>
                  </a:lnTo>
                  <a:lnTo>
                    <a:pt x="48590" y="173088"/>
                  </a:lnTo>
                  <a:lnTo>
                    <a:pt x="50571" y="174993"/>
                  </a:lnTo>
                  <a:lnTo>
                    <a:pt x="52133" y="173596"/>
                  </a:lnTo>
                  <a:lnTo>
                    <a:pt x="56527" y="174612"/>
                  </a:lnTo>
                  <a:lnTo>
                    <a:pt x="59512" y="173977"/>
                  </a:lnTo>
                  <a:lnTo>
                    <a:pt x="67995" y="173977"/>
                  </a:lnTo>
                  <a:lnTo>
                    <a:pt x="68834" y="173596"/>
                  </a:lnTo>
                  <a:lnTo>
                    <a:pt x="69951" y="173088"/>
                  </a:lnTo>
                  <a:lnTo>
                    <a:pt x="72174" y="172072"/>
                  </a:lnTo>
                  <a:lnTo>
                    <a:pt x="74041" y="172326"/>
                  </a:lnTo>
                  <a:lnTo>
                    <a:pt x="79044" y="173088"/>
                  </a:lnTo>
                  <a:lnTo>
                    <a:pt x="82372" y="173850"/>
                  </a:lnTo>
                  <a:lnTo>
                    <a:pt x="85890" y="172580"/>
                  </a:lnTo>
                  <a:lnTo>
                    <a:pt x="86169" y="172453"/>
                  </a:lnTo>
                  <a:lnTo>
                    <a:pt x="90055" y="174358"/>
                  </a:lnTo>
                  <a:lnTo>
                    <a:pt x="93510" y="172707"/>
                  </a:lnTo>
                  <a:lnTo>
                    <a:pt x="94627" y="172453"/>
                  </a:lnTo>
                  <a:lnTo>
                    <a:pt x="96304" y="172072"/>
                  </a:lnTo>
                  <a:lnTo>
                    <a:pt x="97421" y="171818"/>
                  </a:lnTo>
                  <a:lnTo>
                    <a:pt x="100774" y="171056"/>
                  </a:lnTo>
                  <a:lnTo>
                    <a:pt x="101638" y="170421"/>
                  </a:lnTo>
                  <a:lnTo>
                    <a:pt x="102679" y="169659"/>
                  </a:lnTo>
                  <a:lnTo>
                    <a:pt x="104076" y="168643"/>
                  </a:lnTo>
                  <a:lnTo>
                    <a:pt x="108102" y="169151"/>
                  </a:lnTo>
                  <a:lnTo>
                    <a:pt x="108521" y="168643"/>
                  </a:lnTo>
                  <a:lnTo>
                    <a:pt x="109791" y="167119"/>
                  </a:lnTo>
                  <a:lnTo>
                    <a:pt x="112369" y="166992"/>
                  </a:lnTo>
                  <a:lnTo>
                    <a:pt x="116662" y="165214"/>
                  </a:lnTo>
                  <a:lnTo>
                    <a:pt x="118732" y="165468"/>
                  </a:lnTo>
                  <a:lnTo>
                    <a:pt x="120688" y="165214"/>
                  </a:lnTo>
                  <a:lnTo>
                    <a:pt x="121666" y="165087"/>
                  </a:lnTo>
                  <a:lnTo>
                    <a:pt x="122402" y="164960"/>
                  </a:lnTo>
                  <a:lnTo>
                    <a:pt x="124333" y="163436"/>
                  </a:lnTo>
                  <a:lnTo>
                    <a:pt x="125577" y="162420"/>
                  </a:lnTo>
                  <a:lnTo>
                    <a:pt x="127660" y="163182"/>
                  </a:lnTo>
                  <a:lnTo>
                    <a:pt x="128117" y="163055"/>
                  </a:lnTo>
                  <a:lnTo>
                    <a:pt x="128739" y="162420"/>
                  </a:lnTo>
                  <a:lnTo>
                    <a:pt x="130365" y="160769"/>
                  </a:lnTo>
                  <a:lnTo>
                    <a:pt x="133388" y="161531"/>
                  </a:lnTo>
                  <a:lnTo>
                    <a:pt x="135140" y="160769"/>
                  </a:lnTo>
                  <a:lnTo>
                    <a:pt x="139522" y="158864"/>
                  </a:lnTo>
                  <a:lnTo>
                    <a:pt x="144043" y="159880"/>
                  </a:lnTo>
                  <a:lnTo>
                    <a:pt x="145313" y="158864"/>
                  </a:lnTo>
                  <a:lnTo>
                    <a:pt x="147980" y="156705"/>
                  </a:lnTo>
                  <a:lnTo>
                    <a:pt x="148297" y="156451"/>
                  </a:lnTo>
                  <a:lnTo>
                    <a:pt x="149250" y="156959"/>
                  </a:lnTo>
                  <a:lnTo>
                    <a:pt x="151980" y="157594"/>
                  </a:lnTo>
                  <a:lnTo>
                    <a:pt x="153708" y="157467"/>
                  </a:lnTo>
                  <a:lnTo>
                    <a:pt x="156133" y="156451"/>
                  </a:lnTo>
                  <a:lnTo>
                    <a:pt x="157048" y="156070"/>
                  </a:lnTo>
                  <a:lnTo>
                    <a:pt x="158762" y="155562"/>
                  </a:lnTo>
                  <a:lnTo>
                    <a:pt x="161036" y="156324"/>
                  </a:lnTo>
                  <a:lnTo>
                    <a:pt x="161798" y="156324"/>
                  </a:lnTo>
                  <a:lnTo>
                    <a:pt x="162166" y="155562"/>
                  </a:lnTo>
                  <a:lnTo>
                    <a:pt x="162648" y="154546"/>
                  </a:lnTo>
                  <a:lnTo>
                    <a:pt x="163436" y="152895"/>
                  </a:lnTo>
                  <a:lnTo>
                    <a:pt x="166649" y="153911"/>
                  </a:lnTo>
                  <a:lnTo>
                    <a:pt x="169354" y="152895"/>
                  </a:lnTo>
                  <a:lnTo>
                    <a:pt x="170357" y="152514"/>
                  </a:lnTo>
                  <a:lnTo>
                    <a:pt x="172262" y="152006"/>
                  </a:lnTo>
                  <a:lnTo>
                    <a:pt x="174942" y="152514"/>
                  </a:lnTo>
                  <a:lnTo>
                    <a:pt x="175983" y="152514"/>
                  </a:lnTo>
                  <a:lnTo>
                    <a:pt x="176618" y="152006"/>
                  </a:lnTo>
                  <a:lnTo>
                    <a:pt x="178993" y="150101"/>
                  </a:lnTo>
                  <a:lnTo>
                    <a:pt x="181571" y="150482"/>
                  </a:lnTo>
                  <a:lnTo>
                    <a:pt x="186512" y="150482"/>
                  </a:lnTo>
                  <a:lnTo>
                    <a:pt x="186982" y="150101"/>
                  </a:lnTo>
                  <a:lnTo>
                    <a:pt x="190195" y="147561"/>
                  </a:lnTo>
                  <a:lnTo>
                    <a:pt x="193497" y="147688"/>
                  </a:lnTo>
                  <a:lnTo>
                    <a:pt x="198069" y="147815"/>
                  </a:lnTo>
                  <a:lnTo>
                    <a:pt x="198539" y="147561"/>
                  </a:lnTo>
                  <a:lnTo>
                    <a:pt x="199263" y="147180"/>
                  </a:lnTo>
                  <a:lnTo>
                    <a:pt x="202006" y="146418"/>
                  </a:lnTo>
                  <a:lnTo>
                    <a:pt x="203708" y="146926"/>
                  </a:lnTo>
                  <a:lnTo>
                    <a:pt x="206527" y="146418"/>
                  </a:lnTo>
                  <a:lnTo>
                    <a:pt x="207937" y="146164"/>
                  </a:lnTo>
                  <a:lnTo>
                    <a:pt x="210439" y="147180"/>
                  </a:lnTo>
                  <a:lnTo>
                    <a:pt x="214337" y="147053"/>
                  </a:lnTo>
                  <a:lnTo>
                    <a:pt x="216941" y="146164"/>
                  </a:lnTo>
                  <a:lnTo>
                    <a:pt x="218059" y="145783"/>
                  </a:lnTo>
                  <a:lnTo>
                    <a:pt x="218808" y="145529"/>
                  </a:lnTo>
                  <a:lnTo>
                    <a:pt x="220281" y="145402"/>
                  </a:lnTo>
                  <a:lnTo>
                    <a:pt x="222084" y="147434"/>
                  </a:lnTo>
                  <a:lnTo>
                    <a:pt x="222567" y="147561"/>
                  </a:lnTo>
                  <a:lnTo>
                    <a:pt x="226491" y="145402"/>
                  </a:lnTo>
                  <a:lnTo>
                    <a:pt x="227647" y="144767"/>
                  </a:lnTo>
                  <a:lnTo>
                    <a:pt x="227876" y="144640"/>
                  </a:lnTo>
                  <a:lnTo>
                    <a:pt x="232549" y="145275"/>
                  </a:lnTo>
                  <a:lnTo>
                    <a:pt x="238709" y="147180"/>
                  </a:lnTo>
                  <a:lnTo>
                    <a:pt x="240296" y="148196"/>
                  </a:lnTo>
                  <a:lnTo>
                    <a:pt x="242150" y="147053"/>
                  </a:lnTo>
                  <a:lnTo>
                    <a:pt x="242570" y="147053"/>
                  </a:lnTo>
                  <a:lnTo>
                    <a:pt x="246951" y="148958"/>
                  </a:lnTo>
                  <a:lnTo>
                    <a:pt x="251358" y="148196"/>
                  </a:lnTo>
                  <a:lnTo>
                    <a:pt x="258965" y="149212"/>
                  </a:lnTo>
                  <a:lnTo>
                    <a:pt x="262216" y="150101"/>
                  </a:lnTo>
                  <a:lnTo>
                    <a:pt x="268478" y="152514"/>
                  </a:lnTo>
                  <a:lnTo>
                    <a:pt x="271614" y="153657"/>
                  </a:lnTo>
                  <a:lnTo>
                    <a:pt x="277647" y="155689"/>
                  </a:lnTo>
                  <a:lnTo>
                    <a:pt x="280301" y="157086"/>
                  </a:lnTo>
                  <a:lnTo>
                    <a:pt x="284035" y="160134"/>
                  </a:lnTo>
                  <a:lnTo>
                    <a:pt x="285750" y="160642"/>
                  </a:lnTo>
                  <a:lnTo>
                    <a:pt x="288226" y="161150"/>
                  </a:lnTo>
                  <a:lnTo>
                    <a:pt x="289039" y="161277"/>
                  </a:lnTo>
                  <a:lnTo>
                    <a:pt x="292138" y="164452"/>
                  </a:lnTo>
                  <a:lnTo>
                    <a:pt x="296113" y="164706"/>
                  </a:lnTo>
                  <a:lnTo>
                    <a:pt x="300520" y="168897"/>
                  </a:lnTo>
                  <a:lnTo>
                    <a:pt x="303466" y="169151"/>
                  </a:lnTo>
                  <a:lnTo>
                    <a:pt x="305358" y="173342"/>
                  </a:lnTo>
                  <a:lnTo>
                    <a:pt x="307759" y="173215"/>
                  </a:lnTo>
                  <a:lnTo>
                    <a:pt x="311365" y="175501"/>
                  </a:lnTo>
                  <a:lnTo>
                    <a:pt x="313258" y="177152"/>
                  </a:lnTo>
                  <a:lnTo>
                    <a:pt x="317842" y="181343"/>
                  </a:lnTo>
                  <a:lnTo>
                    <a:pt x="321322" y="182994"/>
                  </a:lnTo>
                  <a:lnTo>
                    <a:pt x="329095" y="188582"/>
                  </a:lnTo>
                  <a:lnTo>
                    <a:pt x="330161" y="193408"/>
                  </a:lnTo>
                  <a:lnTo>
                    <a:pt x="331825" y="194424"/>
                  </a:lnTo>
                  <a:lnTo>
                    <a:pt x="334594" y="195440"/>
                  </a:lnTo>
                  <a:lnTo>
                    <a:pt x="335686" y="195694"/>
                  </a:lnTo>
                  <a:lnTo>
                    <a:pt x="335699" y="197853"/>
                  </a:lnTo>
                  <a:lnTo>
                    <a:pt x="336283" y="198107"/>
                  </a:lnTo>
                  <a:lnTo>
                    <a:pt x="349275" y="206743"/>
                  </a:lnTo>
                  <a:lnTo>
                    <a:pt x="349504" y="206870"/>
                  </a:lnTo>
                  <a:lnTo>
                    <a:pt x="354863" y="207124"/>
                  </a:lnTo>
                  <a:lnTo>
                    <a:pt x="359486" y="209791"/>
                  </a:lnTo>
                  <a:lnTo>
                    <a:pt x="367766" y="209918"/>
                  </a:lnTo>
                  <a:lnTo>
                    <a:pt x="370903" y="210807"/>
                  </a:lnTo>
                  <a:lnTo>
                    <a:pt x="375323" y="214363"/>
                  </a:lnTo>
                  <a:lnTo>
                    <a:pt x="377850" y="214744"/>
                  </a:lnTo>
                  <a:lnTo>
                    <a:pt x="382524" y="215379"/>
                  </a:lnTo>
                  <a:lnTo>
                    <a:pt x="384327" y="216903"/>
                  </a:lnTo>
                  <a:lnTo>
                    <a:pt x="387134" y="217919"/>
                  </a:lnTo>
                  <a:lnTo>
                    <a:pt x="387680" y="218173"/>
                  </a:lnTo>
                  <a:lnTo>
                    <a:pt x="392353" y="217792"/>
                  </a:lnTo>
                  <a:lnTo>
                    <a:pt x="396405" y="218173"/>
                  </a:lnTo>
                  <a:lnTo>
                    <a:pt x="399580" y="217792"/>
                  </a:lnTo>
                  <a:lnTo>
                    <a:pt x="403809" y="217284"/>
                  </a:lnTo>
                  <a:lnTo>
                    <a:pt x="406704" y="215633"/>
                  </a:lnTo>
                  <a:lnTo>
                    <a:pt x="412140" y="214744"/>
                  </a:lnTo>
                  <a:lnTo>
                    <a:pt x="414096" y="213347"/>
                  </a:lnTo>
                  <a:lnTo>
                    <a:pt x="416902" y="213601"/>
                  </a:lnTo>
                  <a:lnTo>
                    <a:pt x="417410" y="213347"/>
                  </a:lnTo>
                  <a:lnTo>
                    <a:pt x="417664" y="213220"/>
                  </a:lnTo>
                  <a:lnTo>
                    <a:pt x="421500" y="211315"/>
                  </a:lnTo>
                  <a:lnTo>
                    <a:pt x="425589" y="210680"/>
                  </a:lnTo>
                  <a:lnTo>
                    <a:pt x="432206" y="208140"/>
                  </a:lnTo>
                  <a:lnTo>
                    <a:pt x="434898" y="206743"/>
                  </a:lnTo>
                  <a:lnTo>
                    <a:pt x="440067" y="203568"/>
                  </a:lnTo>
                  <a:lnTo>
                    <a:pt x="443941" y="203314"/>
                  </a:lnTo>
                  <a:lnTo>
                    <a:pt x="445731" y="201790"/>
                  </a:lnTo>
                  <a:lnTo>
                    <a:pt x="450672" y="199250"/>
                  </a:lnTo>
                  <a:lnTo>
                    <a:pt x="454367" y="199250"/>
                  </a:lnTo>
                  <a:lnTo>
                    <a:pt x="457111" y="196964"/>
                  </a:lnTo>
                  <a:lnTo>
                    <a:pt x="460260" y="198107"/>
                  </a:lnTo>
                  <a:lnTo>
                    <a:pt x="460946" y="196964"/>
                  </a:lnTo>
                  <a:lnTo>
                    <a:pt x="462407" y="194551"/>
                  </a:lnTo>
                  <a:lnTo>
                    <a:pt x="466128" y="195313"/>
                  </a:lnTo>
                  <a:lnTo>
                    <a:pt x="466877" y="194551"/>
                  </a:lnTo>
                  <a:lnTo>
                    <a:pt x="467004" y="194424"/>
                  </a:lnTo>
                  <a:lnTo>
                    <a:pt x="469519" y="192392"/>
                  </a:lnTo>
                  <a:lnTo>
                    <a:pt x="472135" y="191884"/>
                  </a:lnTo>
                  <a:lnTo>
                    <a:pt x="473583" y="189471"/>
                  </a:lnTo>
                  <a:lnTo>
                    <a:pt x="473710" y="189344"/>
                  </a:lnTo>
                  <a:lnTo>
                    <a:pt x="478320" y="188455"/>
                  </a:lnTo>
                  <a:lnTo>
                    <a:pt x="481114" y="184645"/>
                  </a:lnTo>
                  <a:lnTo>
                    <a:pt x="487972" y="182359"/>
                  </a:lnTo>
                  <a:lnTo>
                    <a:pt x="488734" y="182105"/>
                  </a:lnTo>
                  <a:lnTo>
                    <a:pt x="491959" y="180073"/>
                  </a:lnTo>
                  <a:lnTo>
                    <a:pt x="495858" y="177787"/>
                  </a:lnTo>
                  <a:lnTo>
                    <a:pt x="496570" y="177533"/>
                  </a:lnTo>
                  <a:lnTo>
                    <a:pt x="498703" y="177533"/>
                  </a:lnTo>
                  <a:lnTo>
                    <a:pt x="499795" y="177025"/>
                  </a:lnTo>
                  <a:lnTo>
                    <a:pt x="502513" y="175374"/>
                  </a:lnTo>
                  <a:lnTo>
                    <a:pt x="503809" y="173723"/>
                  </a:lnTo>
                  <a:lnTo>
                    <a:pt x="507072" y="174612"/>
                  </a:lnTo>
                  <a:lnTo>
                    <a:pt x="508381" y="173723"/>
                  </a:lnTo>
                  <a:lnTo>
                    <a:pt x="509905" y="170802"/>
                  </a:lnTo>
                  <a:lnTo>
                    <a:pt x="510159" y="170294"/>
                  </a:lnTo>
                  <a:lnTo>
                    <a:pt x="512495" y="169913"/>
                  </a:lnTo>
                  <a:lnTo>
                    <a:pt x="515848" y="168770"/>
                  </a:lnTo>
                  <a:lnTo>
                    <a:pt x="517067" y="168643"/>
                  </a:lnTo>
                  <a:lnTo>
                    <a:pt x="518934" y="165341"/>
                  </a:lnTo>
                  <a:lnTo>
                    <a:pt x="520217" y="164833"/>
                  </a:lnTo>
                  <a:lnTo>
                    <a:pt x="521169" y="164452"/>
                  </a:lnTo>
                  <a:lnTo>
                    <a:pt x="529336" y="162928"/>
                  </a:lnTo>
                  <a:lnTo>
                    <a:pt x="534670" y="159880"/>
                  </a:lnTo>
                  <a:lnTo>
                    <a:pt x="542417" y="156832"/>
                  </a:lnTo>
                  <a:lnTo>
                    <a:pt x="544918" y="156197"/>
                  </a:lnTo>
                  <a:lnTo>
                    <a:pt x="547471" y="153022"/>
                  </a:lnTo>
                  <a:lnTo>
                    <a:pt x="549681" y="154292"/>
                  </a:lnTo>
                  <a:lnTo>
                    <a:pt x="551662" y="153022"/>
                  </a:lnTo>
                  <a:lnTo>
                    <a:pt x="552411" y="153149"/>
                  </a:lnTo>
                  <a:lnTo>
                    <a:pt x="552564" y="153022"/>
                  </a:lnTo>
                  <a:lnTo>
                    <a:pt x="553021" y="152641"/>
                  </a:lnTo>
                  <a:lnTo>
                    <a:pt x="555726" y="150355"/>
                  </a:lnTo>
                  <a:lnTo>
                    <a:pt x="559396" y="150482"/>
                  </a:lnTo>
                  <a:lnTo>
                    <a:pt x="559854" y="150355"/>
                  </a:lnTo>
                  <a:lnTo>
                    <a:pt x="563562" y="149339"/>
                  </a:lnTo>
                  <a:lnTo>
                    <a:pt x="564426" y="149212"/>
                  </a:lnTo>
                  <a:lnTo>
                    <a:pt x="566178" y="148323"/>
                  </a:lnTo>
                  <a:lnTo>
                    <a:pt x="567093" y="148323"/>
                  </a:lnTo>
                  <a:lnTo>
                    <a:pt x="569290" y="150609"/>
                  </a:lnTo>
                  <a:lnTo>
                    <a:pt x="570979" y="150228"/>
                  </a:lnTo>
                  <a:lnTo>
                    <a:pt x="572554" y="148323"/>
                  </a:lnTo>
                  <a:lnTo>
                    <a:pt x="574014" y="146545"/>
                  </a:lnTo>
                  <a:lnTo>
                    <a:pt x="576961" y="147307"/>
                  </a:lnTo>
                  <a:lnTo>
                    <a:pt x="579843" y="146545"/>
                  </a:lnTo>
                  <a:lnTo>
                    <a:pt x="580809" y="146291"/>
                  </a:lnTo>
                  <a:lnTo>
                    <a:pt x="582256" y="146545"/>
                  </a:lnTo>
                  <a:lnTo>
                    <a:pt x="582396" y="146291"/>
                  </a:lnTo>
                  <a:lnTo>
                    <a:pt x="583171" y="144894"/>
                  </a:lnTo>
                  <a:lnTo>
                    <a:pt x="583590" y="144513"/>
                  </a:lnTo>
                  <a:lnTo>
                    <a:pt x="585851" y="145910"/>
                  </a:lnTo>
                  <a:lnTo>
                    <a:pt x="587311" y="144513"/>
                  </a:lnTo>
                  <a:lnTo>
                    <a:pt x="587705" y="144132"/>
                  </a:lnTo>
                  <a:lnTo>
                    <a:pt x="587832" y="144005"/>
                  </a:lnTo>
                  <a:lnTo>
                    <a:pt x="590854" y="144259"/>
                  </a:lnTo>
                  <a:lnTo>
                    <a:pt x="591934" y="144386"/>
                  </a:lnTo>
                  <a:lnTo>
                    <a:pt x="592658" y="144005"/>
                  </a:lnTo>
                  <a:lnTo>
                    <a:pt x="596760" y="141846"/>
                  </a:lnTo>
                  <a:lnTo>
                    <a:pt x="597242" y="141592"/>
                  </a:lnTo>
                  <a:lnTo>
                    <a:pt x="602322" y="143370"/>
                  </a:lnTo>
                  <a:lnTo>
                    <a:pt x="608215" y="141592"/>
                  </a:lnTo>
                  <a:lnTo>
                    <a:pt x="609434" y="142100"/>
                  </a:lnTo>
                  <a:lnTo>
                    <a:pt x="613918" y="142862"/>
                  </a:lnTo>
                  <a:lnTo>
                    <a:pt x="617118" y="143751"/>
                  </a:lnTo>
                  <a:lnTo>
                    <a:pt x="620458" y="141986"/>
                  </a:lnTo>
                  <a:lnTo>
                    <a:pt x="622160" y="141528"/>
                  </a:lnTo>
                  <a:lnTo>
                    <a:pt x="623138" y="141592"/>
                  </a:lnTo>
                  <a:lnTo>
                    <a:pt x="625817" y="142862"/>
                  </a:lnTo>
                  <a:lnTo>
                    <a:pt x="627443" y="141998"/>
                  </a:lnTo>
                  <a:lnTo>
                    <a:pt x="627672" y="142074"/>
                  </a:lnTo>
                  <a:lnTo>
                    <a:pt x="630008" y="143370"/>
                  </a:lnTo>
                  <a:lnTo>
                    <a:pt x="630732" y="142735"/>
                  </a:lnTo>
                  <a:lnTo>
                    <a:pt x="630237" y="141973"/>
                  </a:lnTo>
                  <a:lnTo>
                    <a:pt x="629983" y="141592"/>
                  </a:lnTo>
                  <a:lnTo>
                    <a:pt x="629983" y="141465"/>
                  </a:lnTo>
                  <a:lnTo>
                    <a:pt x="633945" y="141465"/>
                  </a:lnTo>
                  <a:lnTo>
                    <a:pt x="634339" y="141312"/>
                  </a:lnTo>
                  <a:close/>
                </a:path>
                <a:path w="921384" h="218440">
                  <a:moveTo>
                    <a:pt x="635241" y="140944"/>
                  </a:moveTo>
                  <a:lnTo>
                    <a:pt x="634339" y="141312"/>
                  </a:lnTo>
                  <a:lnTo>
                    <a:pt x="634657" y="141465"/>
                  </a:lnTo>
                  <a:lnTo>
                    <a:pt x="635241" y="140944"/>
                  </a:lnTo>
                  <a:close/>
                </a:path>
                <a:path w="921384" h="218440">
                  <a:moveTo>
                    <a:pt x="644194" y="140195"/>
                  </a:moveTo>
                  <a:lnTo>
                    <a:pt x="643496" y="140195"/>
                  </a:lnTo>
                  <a:lnTo>
                    <a:pt x="641718" y="141465"/>
                  </a:lnTo>
                  <a:lnTo>
                    <a:pt x="640295" y="141465"/>
                  </a:lnTo>
                  <a:lnTo>
                    <a:pt x="638340" y="140195"/>
                  </a:lnTo>
                  <a:lnTo>
                    <a:pt x="637514" y="138925"/>
                  </a:lnTo>
                  <a:lnTo>
                    <a:pt x="635241" y="140944"/>
                  </a:lnTo>
                  <a:lnTo>
                    <a:pt x="637095" y="140195"/>
                  </a:lnTo>
                  <a:lnTo>
                    <a:pt x="640410" y="142735"/>
                  </a:lnTo>
                  <a:lnTo>
                    <a:pt x="641007" y="142735"/>
                  </a:lnTo>
                  <a:lnTo>
                    <a:pt x="642594" y="141465"/>
                  </a:lnTo>
                  <a:lnTo>
                    <a:pt x="644194" y="140195"/>
                  </a:lnTo>
                  <a:close/>
                </a:path>
                <a:path w="921384" h="218440">
                  <a:moveTo>
                    <a:pt x="655523" y="142989"/>
                  </a:moveTo>
                  <a:lnTo>
                    <a:pt x="654989" y="142735"/>
                  </a:lnTo>
                  <a:lnTo>
                    <a:pt x="649541" y="141465"/>
                  </a:lnTo>
                  <a:lnTo>
                    <a:pt x="646836" y="140195"/>
                  </a:lnTo>
                  <a:lnTo>
                    <a:pt x="644194" y="140195"/>
                  </a:lnTo>
                  <a:lnTo>
                    <a:pt x="646823" y="141465"/>
                  </a:lnTo>
                  <a:lnTo>
                    <a:pt x="650913" y="142735"/>
                  </a:lnTo>
                  <a:lnTo>
                    <a:pt x="652424" y="144005"/>
                  </a:lnTo>
                  <a:lnTo>
                    <a:pt x="655523" y="142989"/>
                  </a:lnTo>
                  <a:close/>
                </a:path>
                <a:path w="921384" h="218440">
                  <a:moveTo>
                    <a:pt x="657034" y="143687"/>
                  </a:moveTo>
                  <a:lnTo>
                    <a:pt x="656259" y="142735"/>
                  </a:lnTo>
                  <a:lnTo>
                    <a:pt x="655523" y="142989"/>
                  </a:lnTo>
                  <a:lnTo>
                    <a:pt x="657034" y="143687"/>
                  </a:lnTo>
                  <a:close/>
                </a:path>
                <a:path w="921384" h="218440">
                  <a:moveTo>
                    <a:pt x="660831" y="144005"/>
                  </a:moveTo>
                  <a:lnTo>
                    <a:pt x="657733" y="144005"/>
                  </a:lnTo>
                  <a:lnTo>
                    <a:pt x="657034" y="143687"/>
                  </a:lnTo>
                  <a:lnTo>
                    <a:pt x="657301" y="144005"/>
                  </a:lnTo>
                  <a:lnTo>
                    <a:pt x="657885" y="145275"/>
                  </a:lnTo>
                  <a:lnTo>
                    <a:pt x="660831" y="144005"/>
                  </a:lnTo>
                  <a:close/>
                </a:path>
                <a:path w="921384" h="218440">
                  <a:moveTo>
                    <a:pt x="675767" y="146913"/>
                  </a:moveTo>
                  <a:lnTo>
                    <a:pt x="673862" y="146545"/>
                  </a:lnTo>
                  <a:lnTo>
                    <a:pt x="670877" y="145275"/>
                  </a:lnTo>
                  <a:lnTo>
                    <a:pt x="665391" y="145275"/>
                  </a:lnTo>
                  <a:lnTo>
                    <a:pt x="662978" y="144005"/>
                  </a:lnTo>
                  <a:lnTo>
                    <a:pt x="660831" y="144005"/>
                  </a:lnTo>
                  <a:lnTo>
                    <a:pt x="663232" y="145275"/>
                  </a:lnTo>
                  <a:lnTo>
                    <a:pt x="668299" y="146545"/>
                  </a:lnTo>
                  <a:lnTo>
                    <a:pt x="670775" y="146545"/>
                  </a:lnTo>
                  <a:lnTo>
                    <a:pt x="673265" y="147815"/>
                  </a:lnTo>
                  <a:lnTo>
                    <a:pt x="673671" y="147815"/>
                  </a:lnTo>
                  <a:lnTo>
                    <a:pt x="675767" y="146913"/>
                  </a:lnTo>
                  <a:close/>
                </a:path>
                <a:path w="921384" h="218440">
                  <a:moveTo>
                    <a:pt x="677164" y="147167"/>
                  </a:moveTo>
                  <a:lnTo>
                    <a:pt x="676592" y="146545"/>
                  </a:lnTo>
                  <a:lnTo>
                    <a:pt x="675767" y="146913"/>
                  </a:lnTo>
                  <a:lnTo>
                    <a:pt x="677164" y="147167"/>
                  </a:lnTo>
                  <a:close/>
                </a:path>
                <a:path w="921384" h="218440">
                  <a:moveTo>
                    <a:pt x="683666" y="147815"/>
                  </a:moveTo>
                  <a:lnTo>
                    <a:pt x="680580" y="147815"/>
                  </a:lnTo>
                  <a:lnTo>
                    <a:pt x="677164" y="147167"/>
                  </a:lnTo>
                  <a:lnTo>
                    <a:pt x="678891" y="149085"/>
                  </a:lnTo>
                  <a:lnTo>
                    <a:pt x="683666" y="147815"/>
                  </a:lnTo>
                  <a:close/>
                </a:path>
                <a:path w="921384" h="218440">
                  <a:moveTo>
                    <a:pt x="792378" y="1143"/>
                  </a:moveTo>
                  <a:lnTo>
                    <a:pt x="790994" y="800"/>
                  </a:lnTo>
                  <a:lnTo>
                    <a:pt x="789622" y="0"/>
                  </a:lnTo>
                  <a:lnTo>
                    <a:pt x="788200" y="1016"/>
                  </a:lnTo>
                  <a:lnTo>
                    <a:pt x="789584" y="1371"/>
                  </a:lnTo>
                  <a:lnTo>
                    <a:pt x="790981" y="1320"/>
                  </a:lnTo>
                  <a:lnTo>
                    <a:pt x="792378" y="1143"/>
                  </a:lnTo>
                  <a:close/>
                </a:path>
                <a:path w="921384" h="218440">
                  <a:moveTo>
                    <a:pt x="797420" y="171919"/>
                  </a:moveTo>
                  <a:lnTo>
                    <a:pt x="794626" y="169405"/>
                  </a:lnTo>
                  <a:lnTo>
                    <a:pt x="788670" y="170675"/>
                  </a:lnTo>
                  <a:lnTo>
                    <a:pt x="778243" y="170675"/>
                  </a:lnTo>
                  <a:lnTo>
                    <a:pt x="775208" y="168135"/>
                  </a:lnTo>
                  <a:lnTo>
                    <a:pt x="768997" y="166865"/>
                  </a:lnTo>
                  <a:lnTo>
                    <a:pt x="762838" y="166865"/>
                  </a:lnTo>
                  <a:lnTo>
                    <a:pt x="761022" y="165595"/>
                  </a:lnTo>
                  <a:lnTo>
                    <a:pt x="753211" y="166865"/>
                  </a:lnTo>
                  <a:lnTo>
                    <a:pt x="747547" y="164325"/>
                  </a:lnTo>
                  <a:lnTo>
                    <a:pt x="738263" y="163055"/>
                  </a:lnTo>
                  <a:lnTo>
                    <a:pt x="734936" y="161785"/>
                  </a:lnTo>
                  <a:lnTo>
                    <a:pt x="730237" y="159245"/>
                  </a:lnTo>
                  <a:lnTo>
                    <a:pt x="726440" y="159245"/>
                  </a:lnTo>
                  <a:lnTo>
                    <a:pt x="725093" y="157975"/>
                  </a:lnTo>
                  <a:lnTo>
                    <a:pt x="723747" y="156705"/>
                  </a:lnTo>
                  <a:lnTo>
                    <a:pt x="720775" y="157975"/>
                  </a:lnTo>
                  <a:lnTo>
                    <a:pt x="715479" y="156705"/>
                  </a:lnTo>
                  <a:lnTo>
                    <a:pt x="713092" y="155435"/>
                  </a:lnTo>
                  <a:lnTo>
                    <a:pt x="706539" y="155435"/>
                  </a:lnTo>
                  <a:lnTo>
                    <a:pt x="702538" y="154165"/>
                  </a:lnTo>
                  <a:lnTo>
                    <a:pt x="696658" y="150355"/>
                  </a:lnTo>
                  <a:lnTo>
                    <a:pt x="694067" y="150355"/>
                  </a:lnTo>
                  <a:lnTo>
                    <a:pt x="690486" y="149085"/>
                  </a:lnTo>
                  <a:lnTo>
                    <a:pt x="689165" y="149085"/>
                  </a:lnTo>
                  <a:lnTo>
                    <a:pt x="684390" y="147815"/>
                  </a:lnTo>
                  <a:lnTo>
                    <a:pt x="683666" y="147815"/>
                  </a:lnTo>
                  <a:lnTo>
                    <a:pt x="685177" y="150355"/>
                  </a:lnTo>
                  <a:lnTo>
                    <a:pt x="693064" y="150355"/>
                  </a:lnTo>
                  <a:lnTo>
                    <a:pt x="698119" y="152895"/>
                  </a:lnTo>
                  <a:lnTo>
                    <a:pt x="709688" y="156705"/>
                  </a:lnTo>
                  <a:lnTo>
                    <a:pt x="722591" y="159245"/>
                  </a:lnTo>
                  <a:lnTo>
                    <a:pt x="722884" y="159245"/>
                  </a:lnTo>
                  <a:lnTo>
                    <a:pt x="725157" y="160515"/>
                  </a:lnTo>
                  <a:lnTo>
                    <a:pt x="727697" y="160515"/>
                  </a:lnTo>
                  <a:lnTo>
                    <a:pt x="732129" y="161785"/>
                  </a:lnTo>
                  <a:lnTo>
                    <a:pt x="734504" y="161785"/>
                  </a:lnTo>
                  <a:lnTo>
                    <a:pt x="739165" y="164325"/>
                  </a:lnTo>
                  <a:lnTo>
                    <a:pt x="742480" y="164325"/>
                  </a:lnTo>
                  <a:lnTo>
                    <a:pt x="748538" y="166865"/>
                  </a:lnTo>
                  <a:lnTo>
                    <a:pt x="752144" y="166865"/>
                  </a:lnTo>
                  <a:lnTo>
                    <a:pt x="757212" y="168135"/>
                  </a:lnTo>
                  <a:lnTo>
                    <a:pt x="761987" y="168135"/>
                  </a:lnTo>
                  <a:lnTo>
                    <a:pt x="763752" y="169405"/>
                  </a:lnTo>
                  <a:lnTo>
                    <a:pt x="764959" y="169405"/>
                  </a:lnTo>
                  <a:lnTo>
                    <a:pt x="766711" y="168135"/>
                  </a:lnTo>
                  <a:lnTo>
                    <a:pt x="767270" y="168135"/>
                  </a:lnTo>
                  <a:lnTo>
                    <a:pt x="770788" y="169405"/>
                  </a:lnTo>
                  <a:lnTo>
                    <a:pt x="773950" y="169405"/>
                  </a:lnTo>
                  <a:lnTo>
                    <a:pt x="779081" y="171945"/>
                  </a:lnTo>
                  <a:lnTo>
                    <a:pt x="791464" y="171945"/>
                  </a:lnTo>
                  <a:lnTo>
                    <a:pt x="793242" y="170675"/>
                  </a:lnTo>
                  <a:lnTo>
                    <a:pt x="793750" y="170675"/>
                  </a:lnTo>
                  <a:lnTo>
                    <a:pt x="795642" y="171945"/>
                  </a:lnTo>
                  <a:lnTo>
                    <a:pt x="797394" y="171945"/>
                  </a:lnTo>
                  <a:close/>
                </a:path>
                <a:path w="921384" h="218440">
                  <a:moveTo>
                    <a:pt x="799833" y="1473"/>
                  </a:moveTo>
                  <a:lnTo>
                    <a:pt x="797369" y="901"/>
                  </a:lnTo>
                  <a:lnTo>
                    <a:pt x="794893" y="914"/>
                  </a:lnTo>
                  <a:lnTo>
                    <a:pt x="792378" y="1143"/>
                  </a:lnTo>
                  <a:lnTo>
                    <a:pt x="794842" y="1816"/>
                  </a:lnTo>
                  <a:lnTo>
                    <a:pt x="797331" y="1714"/>
                  </a:lnTo>
                  <a:lnTo>
                    <a:pt x="799833" y="1473"/>
                  </a:lnTo>
                  <a:close/>
                </a:path>
                <a:path w="921384" h="218440">
                  <a:moveTo>
                    <a:pt x="821385" y="3035"/>
                  </a:moveTo>
                  <a:lnTo>
                    <a:pt x="819873" y="2387"/>
                  </a:lnTo>
                  <a:lnTo>
                    <a:pt x="812673" y="2768"/>
                  </a:lnTo>
                  <a:lnTo>
                    <a:pt x="808736" y="2209"/>
                  </a:lnTo>
                  <a:lnTo>
                    <a:pt x="803783" y="1727"/>
                  </a:lnTo>
                  <a:lnTo>
                    <a:pt x="801801" y="1803"/>
                  </a:lnTo>
                  <a:lnTo>
                    <a:pt x="805599" y="2755"/>
                  </a:lnTo>
                  <a:lnTo>
                    <a:pt x="809485" y="3175"/>
                  </a:lnTo>
                  <a:lnTo>
                    <a:pt x="816013" y="3073"/>
                  </a:lnTo>
                  <a:lnTo>
                    <a:pt x="818705" y="3467"/>
                  </a:lnTo>
                  <a:lnTo>
                    <a:pt x="821385" y="3035"/>
                  </a:lnTo>
                  <a:close/>
                </a:path>
                <a:path w="921384" h="218440">
                  <a:moveTo>
                    <a:pt x="843076" y="164325"/>
                  </a:moveTo>
                  <a:lnTo>
                    <a:pt x="838454" y="161785"/>
                  </a:lnTo>
                  <a:lnTo>
                    <a:pt x="837717" y="161785"/>
                  </a:lnTo>
                  <a:lnTo>
                    <a:pt x="836523" y="164325"/>
                  </a:lnTo>
                  <a:lnTo>
                    <a:pt x="830922" y="164325"/>
                  </a:lnTo>
                  <a:lnTo>
                    <a:pt x="827874" y="166865"/>
                  </a:lnTo>
                  <a:lnTo>
                    <a:pt x="821893" y="168135"/>
                  </a:lnTo>
                  <a:lnTo>
                    <a:pt x="819569" y="169405"/>
                  </a:lnTo>
                  <a:lnTo>
                    <a:pt x="813092" y="170675"/>
                  </a:lnTo>
                  <a:lnTo>
                    <a:pt x="804151" y="170675"/>
                  </a:lnTo>
                  <a:lnTo>
                    <a:pt x="802284" y="169405"/>
                  </a:lnTo>
                  <a:lnTo>
                    <a:pt x="797509" y="171919"/>
                  </a:lnTo>
                  <a:lnTo>
                    <a:pt x="801966" y="170675"/>
                  </a:lnTo>
                  <a:lnTo>
                    <a:pt x="804786" y="171945"/>
                  </a:lnTo>
                  <a:lnTo>
                    <a:pt x="816203" y="171932"/>
                  </a:lnTo>
                  <a:lnTo>
                    <a:pt x="822096" y="170675"/>
                  </a:lnTo>
                  <a:lnTo>
                    <a:pt x="823937" y="169405"/>
                  </a:lnTo>
                  <a:lnTo>
                    <a:pt x="829983" y="165595"/>
                  </a:lnTo>
                  <a:lnTo>
                    <a:pt x="835012" y="166865"/>
                  </a:lnTo>
                  <a:lnTo>
                    <a:pt x="837692" y="165595"/>
                  </a:lnTo>
                  <a:lnTo>
                    <a:pt x="840384" y="164325"/>
                  </a:lnTo>
                  <a:lnTo>
                    <a:pt x="843076" y="164325"/>
                  </a:lnTo>
                  <a:close/>
                </a:path>
                <a:path w="921384" h="218440">
                  <a:moveTo>
                    <a:pt x="850823" y="6273"/>
                  </a:moveTo>
                  <a:lnTo>
                    <a:pt x="850099" y="4610"/>
                  </a:lnTo>
                  <a:lnTo>
                    <a:pt x="848512" y="5511"/>
                  </a:lnTo>
                  <a:lnTo>
                    <a:pt x="843686" y="4597"/>
                  </a:lnTo>
                  <a:lnTo>
                    <a:pt x="839889" y="4229"/>
                  </a:lnTo>
                  <a:lnTo>
                    <a:pt x="831367" y="3225"/>
                  </a:lnTo>
                  <a:lnTo>
                    <a:pt x="826592" y="3073"/>
                  </a:lnTo>
                  <a:lnTo>
                    <a:pt x="821804" y="2997"/>
                  </a:lnTo>
                  <a:lnTo>
                    <a:pt x="824471" y="4394"/>
                  </a:lnTo>
                  <a:lnTo>
                    <a:pt x="827417" y="3746"/>
                  </a:lnTo>
                  <a:lnTo>
                    <a:pt x="838060" y="5003"/>
                  </a:lnTo>
                  <a:lnTo>
                    <a:pt x="850823" y="6273"/>
                  </a:lnTo>
                  <a:close/>
                </a:path>
                <a:path w="921384" h="218440">
                  <a:moveTo>
                    <a:pt x="921067" y="66535"/>
                  </a:moveTo>
                  <a:lnTo>
                    <a:pt x="917270" y="62725"/>
                  </a:lnTo>
                  <a:lnTo>
                    <a:pt x="915835" y="60185"/>
                  </a:lnTo>
                  <a:lnTo>
                    <a:pt x="917625" y="53835"/>
                  </a:lnTo>
                  <a:lnTo>
                    <a:pt x="917397" y="50025"/>
                  </a:lnTo>
                  <a:lnTo>
                    <a:pt x="917143" y="43675"/>
                  </a:lnTo>
                  <a:lnTo>
                    <a:pt x="914260" y="42405"/>
                  </a:lnTo>
                  <a:lnTo>
                    <a:pt x="909243" y="37325"/>
                  </a:lnTo>
                  <a:lnTo>
                    <a:pt x="905713" y="34785"/>
                  </a:lnTo>
                  <a:lnTo>
                    <a:pt x="901090" y="28435"/>
                  </a:lnTo>
                  <a:lnTo>
                    <a:pt x="897750" y="25895"/>
                  </a:lnTo>
                  <a:lnTo>
                    <a:pt x="891755" y="22085"/>
                  </a:lnTo>
                  <a:lnTo>
                    <a:pt x="888555" y="19545"/>
                  </a:lnTo>
                  <a:lnTo>
                    <a:pt x="881138" y="15735"/>
                  </a:lnTo>
                  <a:lnTo>
                    <a:pt x="877328" y="13195"/>
                  </a:lnTo>
                  <a:lnTo>
                    <a:pt x="867625" y="9385"/>
                  </a:lnTo>
                  <a:lnTo>
                    <a:pt x="862190" y="8115"/>
                  </a:lnTo>
                  <a:lnTo>
                    <a:pt x="854964" y="6845"/>
                  </a:lnTo>
                  <a:lnTo>
                    <a:pt x="851230" y="6845"/>
                  </a:lnTo>
                  <a:lnTo>
                    <a:pt x="854773" y="8115"/>
                  </a:lnTo>
                  <a:lnTo>
                    <a:pt x="858418" y="8115"/>
                  </a:lnTo>
                  <a:lnTo>
                    <a:pt x="865162" y="10655"/>
                  </a:lnTo>
                  <a:lnTo>
                    <a:pt x="868273" y="11925"/>
                  </a:lnTo>
                  <a:lnTo>
                    <a:pt x="878166" y="14465"/>
                  </a:lnTo>
                  <a:lnTo>
                    <a:pt x="895235" y="25895"/>
                  </a:lnTo>
                  <a:lnTo>
                    <a:pt x="900684" y="29705"/>
                  </a:lnTo>
                  <a:lnTo>
                    <a:pt x="906360" y="37325"/>
                  </a:lnTo>
                  <a:lnTo>
                    <a:pt x="908481" y="38595"/>
                  </a:lnTo>
                  <a:lnTo>
                    <a:pt x="911910" y="41135"/>
                  </a:lnTo>
                  <a:lnTo>
                    <a:pt x="913117" y="43675"/>
                  </a:lnTo>
                  <a:lnTo>
                    <a:pt x="915924" y="46215"/>
                  </a:lnTo>
                  <a:lnTo>
                    <a:pt x="916076" y="47485"/>
                  </a:lnTo>
                  <a:lnTo>
                    <a:pt x="914273" y="50025"/>
                  </a:lnTo>
                  <a:lnTo>
                    <a:pt x="914819" y="51295"/>
                  </a:lnTo>
                  <a:lnTo>
                    <a:pt x="915720" y="53835"/>
                  </a:lnTo>
                  <a:lnTo>
                    <a:pt x="915733" y="55105"/>
                  </a:lnTo>
                  <a:lnTo>
                    <a:pt x="914679" y="58915"/>
                  </a:lnTo>
                  <a:lnTo>
                    <a:pt x="915212" y="61455"/>
                  </a:lnTo>
                  <a:lnTo>
                    <a:pt x="918222" y="65265"/>
                  </a:lnTo>
                  <a:lnTo>
                    <a:pt x="920546" y="66535"/>
                  </a:lnTo>
                  <a:lnTo>
                    <a:pt x="918019" y="69075"/>
                  </a:lnTo>
                  <a:lnTo>
                    <a:pt x="918857" y="71615"/>
                  </a:lnTo>
                  <a:lnTo>
                    <a:pt x="915822" y="72885"/>
                  </a:lnTo>
                  <a:lnTo>
                    <a:pt x="918159" y="76695"/>
                  </a:lnTo>
                  <a:lnTo>
                    <a:pt x="917511" y="77965"/>
                  </a:lnTo>
                  <a:lnTo>
                    <a:pt x="915022" y="79235"/>
                  </a:lnTo>
                  <a:lnTo>
                    <a:pt x="914857" y="80505"/>
                  </a:lnTo>
                  <a:lnTo>
                    <a:pt x="916089" y="84315"/>
                  </a:lnTo>
                  <a:lnTo>
                    <a:pt x="917295" y="86855"/>
                  </a:lnTo>
                  <a:lnTo>
                    <a:pt x="914120" y="89395"/>
                  </a:lnTo>
                  <a:lnTo>
                    <a:pt x="914412" y="89395"/>
                  </a:lnTo>
                  <a:lnTo>
                    <a:pt x="914374" y="90665"/>
                  </a:lnTo>
                  <a:lnTo>
                    <a:pt x="914247" y="93205"/>
                  </a:lnTo>
                  <a:lnTo>
                    <a:pt x="911250" y="95745"/>
                  </a:lnTo>
                  <a:lnTo>
                    <a:pt x="910717" y="97015"/>
                  </a:lnTo>
                  <a:lnTo>
                    <a:pt x="912850" y="99555"/>
                  </a:lnTo>
                  <a:lnTo>
                    <a:pt x="912317" y="100825"/>
                  </a:lnTo>
                  <a:lnTo>
                    <a:pt x="908596" y="103365"/>
                  </a:lnTo>
                  <a:lnTo>
                    <a:pt x="906678" y="104635"/>
                  </a:lnTo>
                  <a:lnTo>
                    <a:pt x="906411" y="109715"/>
                  </a:lnTo>
                  <a:lnTo>
                    <a:pt x="903617" y="109715"/>
                  </a:lnTo>
                  <a:lnTo>
                    <a:pt x="904481" y="113525"/>
                  </a:lnTo>
                  <a:lnTo>
                    <a:pt x="902665" y="113525"/>
                  </a:lnTo>
                  <a:lnTo>
                    <a:pt x="901395" y="116065"/>
                  </a:lnTo>
                  <a:lnTo>
                    <a:pt x="900811" y="117335"/>
                  </a:lnTo>
                  <a:lnTo>
                    <a:pt x="897191" y="119875"/>
                  </a:lnTo>
                  <a:lnTo>
                    <a:pt x="896213" y="122415"/>
                  </a:lnTo>
                  <a:lnTo>
                    <a:pt x="891870" y="127495"/>
                  </a:lnTo>
                  <a:lnTo>
                    <a:pt x="888161" y="130035"/>
                  </a:lnTo>
                  <a:lnTo>
                    <a:pt x="884135" y="137655"/>
                  </a:lnTo>
                  <a:lnTo>
                    <a:pt x="879665" y="138925"/>
                  </a:lnTo>
                  <a:lnTo>
                    <a:pt x="874445" y="144005"/>
                  </a:lnTo>
                  <a:lnTo>
                    <a:pt x="872845" y="145275"/>
                  </a:lnTo>
                  <a:lnTo>
                    <a:pt x="870775" y="147815"/>
                  </a:lnTo>
                  <a:lnTo>
                    <a:pt x="870521" y="149085"/>
                  </a:lnTo>
                  <a:lnTo>
                    <a:pt x="865238" y="149085"/>
                  </a:lnTo>
                  <a:lnTo>
                    <a:pt x="862101" y="154165"/>
                  </a:lnTo>
                  <a:lnTo>
                    <a:pt x="856208" y="155435"/>
                  </a:lnTo>
                  <a:lnTo>
                    <a:pt x="854887" y="156705"/>
                  </a:lnTo>
                  <a:lnTo>
                    <a:pt x="853186" y="159245"/>
                  </a:lnTo>
                  <a:lnTo>
                    <a:pt x="849718" y="159245"/>
                  </a:lnTo>
                  <a:lnTo>
                    <a:pt x="846328" y="163055"/>
                  </a:lnTo>
                  <a:lnTo>
                    <a:pt x="843076" y="164325"/>
                  </a:lnTo>
                  <a:lnTo>
                    <a:pt x="846289" y="164325"/>
                  </a:lnTo>
                  <a:lnTo>
                    <a:pt x="849223" y="161785"/>
                  </a:lnTo>
                  <a:lnTo>
                    <a:pt x="850773" y="160515"/>
                  </a:lnTo>
                  <a:lnTo>
                    <a:pt x="853948" y="160515"/>
                  </a:lnTo>
                  <a:lnTo>
                    <a:pt x="854798" y="159245"/>
                  </a:lnTo>
                  <a:lnTo>
                    <a:pt x="855535" y="157975"/>
                  </a:lnTo>
                  <a:lnTo>
                    <a:pt x="856005" y="157975"/>
                  </a:lnTo>
                  <a:lnTo>
                    <a:pt x="860933" y="155435"/>
                  </a:lnTo>
                  <a:lnTo>
                    <a:pt x="864082" y="152895"/>
                  </a:lnTo>
                  <a:lnTo>
                    <a:pt x="872147" y="150355"/>
                  </a:lnTo>
                  <a:lnTo>
                    <a:pt x="872985" y="146545"/>
                  </a:lnTo>
                  <a:lnTo>
                    <a:pt x="875906" y="145275"/>
                  </a:lnTo>
                  <a:lnTo>
                    <a:pt x="876096" y="144005"/>
                  </a:lnTo>
                  <a:lnTo>
                    <a:pt x="880529" y="142735"/>
                  </a:lnTo>
                  <a:lnTo>
                    <a:pt x="882573" y="138925"/>
                  </a:lnTo>
                  <a:lnTo>
                    <a:pt x="887412" y="135115"/>
                  </a:lnTo>
                  <a:lnTo>
                    <a:pt x="889431" y="133845"/>
                  </a:lnTo>
                  <a:lnTo>
                    <a:pt x="889533" y="131305"/>
                  </a:lnTo>
                  <a:lnTo>
                    <a:pt x="890600" y="130035"/>
                  </a:lnTo>
                  <a:lnTo>
                    <a:pt x="892797" y="128765"/>
                  </a:lnTo>
                  <a:lnTo>
                    <a:pt x="894600" y="127495"/>
                  </a:lnTo>
                  <a:lnTo>
                    <a:pt x="894994" y="126225"/>
                  </a:lnTo>
                  <a:lnTo>
                    <a:pt x="895299" y="124955"/>
                  </a:lnTo>
                  <a:lnTo>
                    <a:pt x="898385" y="123685"/>
                  </a:lnTo>
                  <a:lnTo>
                    <a:pt x="899756" y="121145"/>
                  </a:lnTo>
                  <a:lnTo>
                    <a:pt x="903859" y="114795"/>
                  </a:lnTo>
                  <a:lnTo>
                    <a:pt x="906284" y="112255"/>
                  </a:lnTo>
                  <a:lnTo>
                    <a:pt x="908888" y="105905"/>
                  </a:lnTo>
                  <a:lnTo>
                    <a:pt x="910259" y="104635"/>
                  </a:lnTo>
                  <a:lnTo>
                    <a:pt x="913460" y="102095"/>
                  </a:lnTo>
                  <a:lnTo>
                    <a:pt x="913841" y="99555"/>
                  </a:lnTo>
                  <a:lnTo>
                    <a:pt x="912101" y="97015"/>
                  </a:lnTo>
                  <a:lnTo>
                    <a:pt x="912114" y="95745"/>
                  </a:lnTo>
                  <a:lnTo>
                    <a:pt x="915238" y="95745"/>
                  </a:lnTo>
                  <a:lnTo>
                    <a:pt x="915390" y="94475"/>
                  </a:lnTo>
                  <a:lnTo>
                    <a:pt x="915644" y="90665"/>
                  </a:lnTo>
                  <a:lnTo>
                    <a:pt x="915974" y="89395"/>
                  </a:lnTo>
                  <a:lnTo>
                    <a:pt x="918019" y="85585"/>
                  </a:lnTo>
                  <a:lnTo>
                    <a:pt x="917816" y="84315"/>
                  </a:lnTo>
                  <a:lnTo>
                    <a:pt x="916724" y="80505"/>
                  </a:lnTo>
                  <a:lnTo>
                    <a:pt x="919073" y="77965"/>
                  </a:lnTo>
                  <a:lnTo>
                    <a:pt x="919289" y="76695"/>
                  </a:lnTo>
                  <a:lnTo>
                    <a:pt x="918679" y="72885"/>
                  </a:lnTo>
                  <a:lnTo>
                    <a:pt x="919086" y="70345"/>
                  </a:lnTo>
                  <a:lnTo>
                    <a:pt x="920775" y="67805"/>
                  </a:lnTo>
                  <a:lnTo>
                    <a:pt x="921067" y="66535"/>
                  </a:lnTo>
                  <a:close/>
                </a:path>
              </a:pathLst>
            </a:custGeom>
            <a:solidFill>
              <a:srgbClr val="FFF5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18009378" y="7812988"/>
              <a:ext cx="767080" cy="76200"/>
            </a:xfrm>
            <a:custGeom>
              <a:avLst/>
              <a:gdLst/>
              <a:ahLst/>
              <a:cxnLst/>
              <a:rect l="l" t="t" r="r" b="b"/>
              <a:pathLst>
                <a:path w="767080" h="76200">
                  <a:moveTo>
                    <a:pt x="275183" y="71501"/>
                  </a:moveTo>
                  <a:lnTo>
                    <a:pt x="265133" y="71501"/>
                  </a:lnTo>
                  <a:lnTo>
                    <a:pt x="266023" y="73279"/>
                  </a:lnTo>
                  <a:lnTo>
                    <a:pt x="270839" y="74930"/>
                  </a:lnTo>
                  <a:lnTo>
                    <a:pt x="274588" y="75819"/>
                  </a:lnTo>
                  <a:lnTo>
                    <a:pt x="281080" y="75565"/>
                  </a:lnTo>
                  <a:lnTo>
                    <a:pt x="284326" y="75565"/>
                  </a:lnTo>
                  <a:lnTo>
                    <a:pt x="291561" y="73279"/>
                  </a:lnTo>
                  <a:lnTo>
                    <a:pt x="292748" y="72517"/>
                  </a:lnTo>
                  <a:lnTo>
                    <a:pt x="282043" y="72517"/>
                  </a:lnTo>
                  <a:lnTo>
                    <a:pt x="275183" y="71501"/>
                  </a:lnTo>
                  <a:close/>
                </a:path>
                <a:path w="767080" h="76200">
                  <a:moveTo>
                    <a:pt x="263174" y="68580"/>
                  </a:moveTo>
                  <a:lnTo>
                    <a:pt x="258431" y="68580"/>
                  </a:lnTo>
                  <a:lnTo>
                    <a:pt x="260431" y="72644"/>
                  </a:lnTo>
                  <a:lnTo>
                    <a:pt x="265133" y="71501"/>
                  </a:lnTo>
                  <a:lnTo>
                    <a:pt x="275183" y="71501"/>
                  </a:lnTo>
                  <a:lnTo>
                    <a:pt x="273468" y="71247"/>
                  </a:lnTo>
                  <a:lnTo>
                    <a:pt x="269520" y="71120"/>
                  </a:lnTo>
                  <a:lnTo>
                    <a:pt x="263174" y="68580"/>
                  </a:lnTo>
                  <a:close/>
                </a:path>
                <a:path w="767080" h="76200">
                  <a:moveTo>
                    <a:pt x="293697" y="67818"/>
                  </a:moveTo>
                  <a:lnTo>
                    <a:pt x="292807" y="68199"/>
                  </a:lnTo>
                  <a:lnTo>
                    <a:pt x="291823" y="69596"/>
                  </a:lnTo>
                  <a:lnTo>
                    <a:pt x="291394" y="69850"/>
                  </a:lnTo>
                  <a:lnTo>
                    <a:pt x="286410" y="69977"/>
                  </a:lnTo>
                  <a:lnTo>
                    <a:pt x="282043" y="72517"/>
                  </a:lnTo>
                  <a:lnTo>
                    <a:pt x="292748" y="72517"/>
                  </a:lnTo>
                  <a:lnTo>
                    <a:pt x="295320" y="70866"/>
                  </a:lnTo>
                  <a:lnTo>
                    <a:pt x="303812" y="70739"/>
                  </a:lnTo>
                  <a:lnTo>
                    <a:pt x="307718" y="69088"/>
                  </a:lnTo>
                  <a:lnTo>
                    <a:pt x="295289" y="69088"/>
                  </a:lnTo>
                  <a:lnTo>
                    <a:pt x="293697" y="67818"/>
                  </a:lnTo>
                  <a:close/>
                </a:path>
                <a:path w="767080" h="76200">
                  <a:moveTo>
                    <a:pt x="260139" y="67564"/>
                  </a:moveTo>
                  <a:lnTo>
                    <a:pt x="252840" y="67564"/>
                  </a:lnTo>
                  <a:lnTo>
                    <a:pt x="255123" y="69723"/>
                  </a:lnTo>
                  <a:lnTo>
                    <a:pt x="258431" y="68580"/>
                  </a:lnTo>
                  <a:lnTo>
                    <a:pt x="263174" y="68580"/>
                  </a:lnTo>
                  <a:lnTo>
                    <a:pt x="262222" y="68199"/>
                  </a:lnTo>
                  <a:lnTo>
                    <a:pt x="260139" y="67564"/>
                  </a:lnTo>
                  <a:close/>
                </a:path>
                <a:path w="767080" h="76200">
                  <a:moveTo>
                    <a:pt x="304849" y="65659"/>
                  </a:moveTo>
                  <a:lnTo>
                    <a:pt x="300839" y="68326"/>
                  </a:lnTo>
                  <a:lnTo>
                    <a:pt x="298420" y="68326"/>
                  </a:lnTo>
                  <a:lnTo>
                    <a:pt x="295718" y="68834"/>
                  </a:lnTo>
                  <a:lnTo>
                    <a:pt x="295289" y="69088"/>
                  </a:lnTo>
                  <a:lnTo>
                    <a:pt x="307718" y="69088"/>
                  </a:lnTo>
                  <a:lnTo>
                    <a:pt x="313089" y="68707"/>
                  </a:lnTo>
                  <a:lnTo>
                    <a:pt x="314011" y="68072"/>
                  </a:lnTo>
                  <a:lnTo>
                    <a:pt x="315406" y="66929"/>
                  </a:lnTo>
                  <a:lnTo>
                    <a:pt x="307069" y="66929"/>
                  </a:lnTo>
                  <a:lnTo>
                    <a:pt x="304849" y="65659"/>
                  </a:lnTo>
                  <a:close/>
                </a:path>
                <a:path w="767080" h="76200">
                  <a:moveTo>
                    <a:pt x="249167" y="64643"/>
                  </a:moveTo>
                  <a:lnTo>
                    <a:pt x="245008" y="64643"/>
                  </a:lnTo>
                  <a:lnTo>
                    <a:pt x="249374" y="68326"/>
                  </a:lnTo>
                  <a:lnTo>
                    <a:pt x="252840" y="67564"/>
                  </a:lnTo>
                  <a:lnTo>
                    <a:pt x="260139" y="67564"/>
                  </a:lnTo>
                  <a:lnTo>
                    <a:pt x="258473" y="67056"/>
                  </a:lnTo>
                  <a:lnTo>
                    <a:pt x="252662" y="66167"/>
                  </a:lnTo>
                  <a:lnTo>
                    <a:pt x="250777" y="65786"/>
                  </a:lnTo>
                  <a:lnTo>
                    <a:pt x="249167" y="64643"/>
                  </a:lnTo>
                  <a:close/>
                </a:path>
                <a:path w="767080" h="76200">
                  <a:moveTo>
                    <a:pt x="370271" y="40005"/>
                  </a:moveTo>
                  <a:lnTo>
                    <a:pt x="365643" y="41783"/>
                  </a:lnTo>
                  <a:lnTo>
                    <a:pt x="363643" y="43307"/>
                  </a:lnTo>
                  <a:lnTo>
                    <a:pt x="358114" y="47625"/>
                  </a:lnTo>
                  <a:lnTo>
                    <a:pt x="354135" y="49022"/>
                  </a:lnTo>
                  <a:lnTo>
                    <a:pt x="344785" y="52705"/>
                  </a:lnTo>
                  <a:lnTo>
                    <a:pt x="338921" y="53086"/>
                  </a:lnTo>
                  <a:lnTo>
                    <a:pt x="332523" y="57531"/>
                  </a:lnTo>
                  <a:lnTo>
                    <a:pt x="330021" y="57658"/>
                  </a:lnTo>
                  <a:lnTo>
                    <a:pt x="324503" y="58801"/>
                  </a:lnTo>
                  <a:lnTo>
                    <a:pt x="321812" y="61087"/>
                  </a:lnTo>
                  <a:lnTo>
                    <a:pt x="315383" y="63119"/>
                  </a:lnTo>
                  <a:lnTo>
                    <a:pt x="312524" y="64897"/>
                  </a:lnTo>
                  <a:lnTo>
                    <a:pt x="307069" y="66929"/>
                  </a:lnTo>
                  <a:lnTo>
                    <a:pt x="315406" y="66929"/>
                  </a:lnTo>
                  <a:lnTo>
                    <a:pt x="316335" y="66167"/>
                  </a:lnTo>
                  <a:lnTo>
                    <a:pt x="317739" y="65278"/>
                  </a:lnTo>
                  <a:lnTo>
                    <a:pt x="321478" y="65278"/>
                  </a:lnTo>
                  <a:lnTo>
                    <a:pt x="322660" y="64135"/>
                  </a:lnTo>
                  <a:lnTo>
                    <a:pt x="326168" y="62357"/>
                  </a:lnTo>
                  <a:lnTo>
                    <a:pt x="330513" y="60071"/>
                  </a:lnTo>
                  <a:lnTo>
                    <a:pt x="330660" y="59944"/>
                  </a:lnTo>
                  <a:lnTo>
                    <a:pt x="335732" y="59944"/>
                  </a:lnTo>
                  <a:lnTo>
                    <a:pt x="338021" y="57277"/>
                  </a:lnTo>
                  <a:lnTo>
                    <a:pt x="342523" y="56007"/>
                  </a:lnTo>
                  <a:lnTo>
                    <a:pt x="347940" y="56007"/>
                  </a:lnTo>
                  <a:lnTo>
                    <a:pt x="349183" y="54356"/>
                  </a:lnTo>
                  <a:lnTo>
                    <a:pt x="351790" y="51943"/>
                  </a:lnTo>
                  <a:lnTo>
                    <a:pt x="351999" y="51689"/>
                  </a:lnTo>
                  <a:lnTo>
                    <a:pt x="356167" y="50927"/>
                  </a:lnTo>
                  <a:lnTo>
                    <a:pt x="358962" y="47879"/>
                  </a:lnTo>
                  <a:lnTo>
                    <a:pt x="365025" y="45085"/>
                  </a:lnTo>
                  <a:lnTo>
                    <a:pt x="367276" y="43434"/>
                  </a:lnTo>
                  <a:lnTo>
                    <a:pt x="369978" y="41783"/>
                  </a:lnTo>
                  <a:lnTo>
                    <a:pt x="370334" y="41402"/>
                  </a:lnTo>
                  <a:lnTo>
                    <a:pt x="374114" y="41402"/>
                  </a:lnTo>
                  <a:lnTo>
                    <a:pt x="374847" y="40513"/>
                  </a:lnTo>
                  <a:lnTo>
                    <a:pt x="373140" y="40513"/>
                  </a:lnTo>
                  <a:lnTo>
                    <a:pt x="370271" y="40005"/>
                  </a:lnTo>
                  <a:close/>
                </a:path>
                <a:path w="767080" h="76200">
                  <a:moveTo>
                    <a:pt x="182292" y="26704"/>
                  </a:moveTo>
                  <a:lnTo>
                    <a:pt x="184413" y="28448"/>
                  </a:lnTo>
                  <a:lnTo>
                    <a:pt x="193543" y="32766"/>
                  </a:lnTo>
                  <a:lnTo>
                    <a:pt x="198894" y="36068"/>
                  </a:lnTo>
                  <a:lnTo>
                    <a:pt x="207281" y="41402"/>
                  </a:lnTo>
                  <a:lnTo>
                    <a:pt x="209700" y="44196"/>
                  </a:lnTo>
                  <a:lnTo>
                    <a:pt x="215407" y="48514"/>
                  </a:lnTo>
                  <a:lnTo>
                    <a:pt x="217228" y="51435"/>
                  </a:lnTo>
                  <a:lnTo>
                    <a:pt x="221878" y="55499"/>
                  </a:lnTo>
                  <a:lnTo>
                    <a:pt x="225207" y="55753"/>
                  </a:lnTo>
                  <a:lnTo>
                    <a:pt x="226265" y="58801"/>
                  </a:lnTo>
                  <a:lnTo>
                    <a:pt x="230841" y="61214"/>
                  </a:lnTo>
                  <a:lnTo>
                    <a:pt x="235081" y="64389"/>
                  </a:lnTo>
                  <a:lnTo>
                    <a:pt x="242463" y="65786"/>
                  </a:lnTo>
                  <a:lnTo>
                    <a:pt x="245008" y="64643"/>
                  </a:lnTo>
                  <a:lnTo>
                    <a:pt x="249167" y="64643"/>
                  </a:lnTo>
                  <a:lnTo>
                    <a:pt x="248809" y="64389"/>
                  </a:lnTo>
                  <a:lnTo>
                    <a:pt x="248536" y="64135"/>
                  </a:lnTo>
                  <a:lnTo>
                    <a:pt x="242683" y="63627"/>
                  </a:lnTo>
                  <a:lnTo>
                    <a:pt x="238327" y="60071"/>
                  </a:lnTo>
                  <a:lnTo>
                    <a:pt x="231280" y="57404"/>
                  </a:lnTo>
                  <a:lnTo>
                    <a:pt x="229417" y="56261"/>
                  </a:lnTo>
                  <a:lnTo>
                    <a:pt x="225008" y="55118"/>
                  </a:lnTo>
                  <a:lnTo>
                    <a:pt x="223532" y="53594"/>
                  </a:lnTo>
                  <a:lnTo>
                    <a:pt x="221804" y="49784"/>
                  </a:lnTo>
                  <a:lnTo>
                    <a:pt x="217543" y="48133"/>
                  </a:lnTo>
                  <a:lnTo>
                    <a:pt x="216810" y="47752"/>
                  </a:lnTo>
                  <a:lnTo>
                    <a:pt x="215647" y="45593"/>
                  </a:lnTo>
                  <a:lnTo>
                    <a:pt x="214485" y="44958"/>
                  </a:lnTo>
                  <a:lnTo>
                    <a:pt x="210276" y="41402"/>
                  </a:lnTo>
                  <a:lnTo>
                    <a:pt x="206691" y="38833"/>
                  </a:lnTo>
                  <a:lnTo>
                    <a:pt x="200370" y="34417"/>
                  </a:lnTo>
                  <a:lnTo>
                    <a:pt x="196622" y="32893"/>
                  </a:lnTo>
                  <a:lnTo>
                    <a:pt x="187973" y="28194"/>
                  </a:lnTo>
                  <a:lnTo>
                    <a:pt x="182292" y="26704"/>
                  </a:lnTo>
                  <a:close/>
                </a:path>
                <a:path w="767080" h="76200">
                  <a:moveTo>
                    <a:pt x="321478" y="65278"/>
                  </a:moveTo>
                  <a:lnTo>
                    <a:pt x="317739" y="65278"/>
                  </a:lnTo>
                  <a:lnTo>
                    <a:pt x="321215" y="65532"/>
                  </a:lnTo>
                  <a:lnTo>
                    <a:pt x="321478" y="65278"/>
                  </a:lnTo>
                  <a:close/>
                </a:path>
                <a:path w="767080" h="76200">
                  <a:moveTo>
                    <a:pt x="335732" y="59944"/>
                  </a:moveTo>
                  <a:lnTo>
                    <a:pt x="330660" y="59944"/>
                  </a:lnTo>
                  <a:lnTo>
                    <a:pt x="335078" y="60706"/>
                  </a:lnTo>
                  <a:lnTo>
                    <a:pt x="335732" y="59944"/>
                  </a:lnTo>
                  <a:close/>
                </a:path>
                <a:path w="767080" h="76200">
                  <a:moveTo>
                    <a:pt x="347940" y="56007"/>
                  </a:moveTo>
                  <a:lnTo>
                    <a:pt x="342523" y="56007"/>
                  </a:lnTo>
                  <a:lnTo>
                    <a:pt x="346984" y="57277"/>
                  </a:lnTo>
                  <a:lnTo>
                    <a:pt x="347940" y="56007"/>
                  </a:lnTo>
                  <a:close/>
                </a:path>
                <a:path w="767080" h="76200">
                  <a:moveTo>
                    <a:pt x="374114" y="41402"/>
                  </a:moveTo>
                  <a:lnTo>
                    <a:pt x="370334" y="41402"/>
                  </a:lnTo>
                  <a:lnTo>
                    <a:pt x="373904" y="41656"/>
                  </a:lnTo>
                  <a:lnTo>
                    <a:pt x="374114" y="41402"/>
                  </a:lnTo>
                  <a:close/>
                </a:path>
                <a:path w="767080" h="76200">
                  <a:moveTo>
                    <a:pt x="374679" y="37338"/>
                  </a:moveTo>
                  <a:lnTo>
                    <a:pt x="373140" y="40513"/>
                  </a:lnTo>
                  <a:lnTo>
                    <a:pt x="374847" y="40513"/>
                  </a:lnTo>
                  <a:lnTo>
                    <a:pt x="376208" y="38862"/>
                  </a:lnTo>
                  <a:lnTo>
                    <a:pt x="376465" y="38839"/>
                  </a:lnTo>
                  <a:lnTo>
                    <a:pt x="375213" y="37719"/>
                  </a:lnTo>
                  <a:lnTo>
                    <a:pt x="374679" y="37338"/>
                  </a:lnTo>
                  <a:close/>
                </a:path>
                <a:path w="767080" h="76200">
                  <a:moveTo>
                    <a:pt x="385967" y="33655"/>
                  </a:moveTo>
                  <a:lnTo>
                    <a:pt x="385276" y="33655"/>
                  </a:lnTo>
                  <a:lnTo>
                    <a:pt x="382574" y="35814"/>
                  </a:lnTo>
                  <a:lnTo>
                    <a:pt x="380637" y="37211"/>
                  </a:lnTo>
                  <a:lnTo>
                    <a:pt x="377234" y="38354"/>
                  </a:lnTo>
                  <a:lnTo>
                    <a:pt x="376533" y="38833"/>
                  </a:lnTo>
                  <a:lnTo>
                    <a:pt x="381904" y="38354"/>
                  </a:lnTo>
                  <a:lnTo>
                    <a:pt x="383778" y="36195"/>
                  </a:lnTo>
                  <a:lnTo>
                    <a:pt x="388920" y="35560"/>
                  </a:lnTo>
                  <a:lnTo>
                    <a:pt x="390095" y="34925"/>
                  </a:lnTo>
                  <a:lnTo>
                    <a:pt x="388082" y="34925"/>
                  </a:lnTo>
                  <a:lnTo>
                    <a:pt x="385967" y="33655"/>
                  </a:lnTo>
                  <a:close/>
                </a:path>
                <a:path w="767080" h="76200">
                  <a:moveTo>
                    <a:pt x="703258" y="33528"/>
                  </a:moveTo>
                  <a:lnTo>
                    <a:pt x="688649" y="33528"/>
                  </a:lnTo>
                  <a:lnTo>
                    <a:pt x="691109" y="34163"/>
                  </a:lnTo>
                  <a:lnTo>
                    <a:pt x="694596" y="35687"/>
                  </a:lnTo>
                  <a:lnTo>
                    <a:pt x="695539" y="35941"/>
                  </a:lnTo>
                  <a:lnTo>
                    <a:pt x="696732" y="34544"/>
                  </a:lnTo>
                  <a:lnTo>
                    <a:pt x="697287" y="34163"/>
                  </a:lnTo>
                  <a:lnTo>
                    <a:pt x="702607" y="34163"/>
                  </a:lnTo>
                  <a:lnTo>
                    <a:pt x="703258" y="33528"/>
                  </a:lnTo>
                  <a:close/>
                </a:path>
                <a:path w="767080" h="76200">
                  <a:moveTo>
                    <a:pt x="673430" y="34036"/>
                  </a:moveTo>
                  <a:lnTo>
                    <a:pt x="667864" y="34036"/>
                  </a:lnTo>
                  <a:lnTo>
                    <a:pt x="669948" y="35306"/>
                  </a:lnTo>
                  <a:lnTo>
                    <a:pt x="671236" y="35560"/>
                  </a:lnTo>
                  <a:lnTo>
                    <a:pt x="673430" y="34036"/>
                  </a:lnTo>
                  <a:close/>
                </a:path>
                <a:path w="767080" h="76200">
                  <a:moveTo>
                    <a:pt x="675225" y="33655"/>
                  </a:moveTo>
                  <a:lnTo>
                    <a:pt x="673979" y="33655"/>
                  </a:lnTo>
                  <a:lnTo>
                    <a:pt x="675235" y="34671"/>
                  </a:lnTo>
                  <a:lnTo>
                    <a:pt x="682879" y="35560"/>
                  </a:lnTo>
                  <a:lnTo>
                    <a:pt x="687206" y="34036"/>
                  </a:lnTo>
                  <a:lnTo>
                    <a:pt x="678639" y="34036"/>
                  </a:lnTo>
                  <a:lnTo>
                    <a:pt x="676953" y="33909"/>
                  </a:lnTo>
                  <a:lnTo>
                    <a:pt x="675225" y="33655"/>
                  </a:lnTo>
                  <a:close/>
                </a:path>
                <a:path w="767080" h="76200">
                  <a:moveTo>
                    <a:pt x="702607" y="34163"/>
                  </a:moveTo>
                  <a:lnTo>
                    <a:pt x="697287" y="34163"/>
                  </a:lnTo>
                  <a:lnTo>
                    <a:pt x="701695" y="35052"/>
                  </a:lnTo>
                  <a:lnTo>
                    <a:pt x="702607" y="34163"/>
                  </a:lnTo>
                  <a:close/>
                </a:path>
                <a:path w="767080" h="76200">
                  <a:moveTo>
                    <a:pt x="389956" y="31242"/>
                  </a:moveTo>
                  <a:lnTo>
                    <a:pt x="389558" y="34290"/>
                  </a:lnTo>
                  <a:lnTo>
                    <a:pt x="388082" y="34925"/>
                  </a:lnTo>
                  <a:lnTo>
                    <a:pt x="390095" y="34925"/>
                  </a:lnTo>
                  <a:lnTo>
                    <a:pt x="391035" y="34417"/>
                  </a:lnTo>
                  <a:lnTo>
                    <a:pt x="394456" y="31369"/>
                  </a:lnTo>
                  <a:lnTo>
                    <a:pt x="391359" y="31369"/>
                  </a:lnTo>
                  <a:lnTo>
                    <a:pt x="389956" y="31242"/>
                  </a:lnTo>
                  <a:close/>
                </a:path>
                <a:path w="767080" h="76200">
                  <a:moveTo>
                    <a:pt x="649132" y="29972"/>
                  </a:moveTo>
                  <a:lnTo>
                    <a:pt x="641990" y="29972"/>
                  </a:lnTo>
                  <a:lnTo>
                    <a:pt x="652241" y="31750"/>
                  </a:lnTo>
                  <a:lnTo>
                    <a:pt x="657016" y="31877"/>
                  </a:lnTo>
                  <a:lnTo>
                    <a:pt x="662943" y="34671"/>
                  </a:lnTo>
                  <a:lnTo>
                    <a:pt x="664618" y="32893"/>
                  </a:lnTo>
                  <a:lnTo>
                    <a:pt x="669438" y="32893"/>
                  </a:lnTo>
                  <a:lnTo>
                    <a:pt x="668272" y="32766"/>
                  </a:lnTo>
                  <a:lnTo>
                    <a:pt x="661550" y="32512"/>
                  </a:lnTo>
                  <a:lnTo>
                    <a:pt x="658430" y="31877"/>
                  </a:lnTo>
                  <a:lnTo>
                    <a:pt x="653959" y="30099"/>
                  </a:lnTo>
                  <a:lnTo>
                    <a:pt x="650022" y="30099"/>
                  </a:lnTo>
                  <a:lnTo>
                    <a:pt x="649132" y="29972"/>
                  </a:lnTo>
                  <a:close/>
                </a:path>
                <a:path w="767080" h="76200">
                  <a:moveTo>
                    <a:pt x="669438" y="32893"/>
                  </a:moveTo>
                  <a:lnTo>
                    <a:pt x="664618" y="32893"/>
                  </a:lnTo>
                  <a:lnTo>
                    <a:pt x="666984" y="34163"/>
                  </a:lnTo>
                  <a:lnTo>
                    <a:pt x="667864" y="34036"/>
                  </a:lnTo>
                  <a:lnTo>
                    <a:pt x="673430" y="34036"/>
                  </a:lnTo>
                  <a:lnTo>
                    <a:pt x="673979" y="33655"/>
                  </a:lnTo>
                  <a:lnTo>
                    <a:pt x="675225" y="33655"/>
                  </a:lnTo>
                  <a:lnTo>
                    <a:pt x="671770" y="33147"/>
                  </a:lnTo>
                  <a:lnTo>
                    <a:pt x="669438" y="32893"/>
                  </a:lnTo>
                  <a:close/>
                </a:path>
                <a:path w="767080" h="76200">
                  <a:moveTo>
                    <a:pt x="682083" y="32766"/>
                  </a:moveTo>
                  <a:lnTo>
                    <a:pt x="678639" y="34036"/>
                  </a:lnTo>
                  <a:lnTo>
                    <a:pt x="687206" y="34036"/>
                  </a:lnTo>
                  <a:lnTo>
                    <a:pt x="688649" y="33528"/>
                  </a:lnTo>
                  <a:lnTo>
                    <a:pt x="703258" y="33528"/>
                  </a:lnTo>
                  <a:lnTo>
                    <a:pt x="703648" y="33147"/>
                  </a:lnTo>
                  <a:lnTo>
                    <a:pt x="687068" y="33147"/>
                  </a:lnTo>
                  <a:lnTo>
                    <a:pt x="686450" y="33020"/>
                  </a:lnTo>
                  <a:lnTo>
                    <a:pt x="683947" y="32893"/>
                  </a:lnTo>
                  <a:lnTo>
                    <a:pt x="682083" y="32766"/>
                  </a:lnTo>
                  <a:close/>
                </a:path>
                <a:path w="767080" h="76200">
                  <a:moveTo>
                    <a:pt x="693141" y="32004"/>
                  </a:moveTo>
                  <a:lnTo>
                    <a:pt x="690418" y="32639"/>
                  </a:lnTo>
                  <a:lnTo>
                    <a:pt x="687068" y="33147"/>
                  </a:lnTo>
                  <a:lnTo>
                    <a:pt x="703648" y="33147"/>
                  </a:lnTo>
                  <a:lnTo>
                    <a:pt x="704299" y="32512"/>
                  </a:lnTo>
                  <a:lnTo>
                    <a:pt x="696774" y="32512"/>
                  </a:lnTo>
                  <a:lnTo>
                    <a:pt x="693141" y="32004"/>
                  </a:lnTo>
                  <a:close/>
                </a:path>
                <a:path w="767080" h="76200">
                  <a:moveTo>
                    <a:pt x="700774" y="30861"/>
                  </a:moveTo>
                  <a:lnTo>
                    <a:pt x="697758" y="32512"/>
                  </a:lnTo>
                  <a:lnTo>
                    <a:pt x="704299" y="32512"/>
                  </a:lnTo>
                  <a:lnTo>
                    <a:pt x="704690" y="32131"/>
                  </a:lnTo>
                  <a:lnTo>
                    <a:pt x="708501" y="31242"/>
                  </a:lnTo>
                  <a:lnTo>
                    <a:pt x="708753" y="31115"/>
                  </a:lnTo>
                  <a:lnTo>
                    <a:pt x="714972" y="31115"/>
                  </a:lnTo>
                  <a:lnTo>
                    <a:pt x="715190" y="30988"/>
                  </a:lnTo>
                  <a:lnTo>
                    <a:pt x="703392" y="30988"/>
                  </a:lnTo>
                  <a:lnTo>
                    <a:pt x="700774" y="30861"/>
                  </a:lnTo>
                  <a:close/>
                </a:path>
                <a:path w="767080" h="76200">
                  <a:moveTo>
                    <a:pt x="714972" y="31115"/>
                  </a:moveTo>
                  <a:lnTo>
                    <a:pt x="708753" y="31115"/>
                  </a:lnTo>
                  <a:lnTo>
                    <a:pt x="712575" y="32512"/>
                  </a:lnTo>
                  <a:lnTo>
                    <a:pt x="714972" y="31115"/>
                  </a:lnTo>
                  <a:close/>
                </a:path>
                <a:path w="767080" h="76200">
                  <a:moveTo>
                    <a:pt x="412018" y="20955"/>
                  </a:moveTo>
                  <a:lnTo>
                    <a:pt x="410594" y="23241"/>
                  </a:lnTo>
                  <a:lnTo>
                    <a:pt x="406039" y="25654"/>
                  </a:lnTo>
                  <a:lnTo>
                    <a:pt x="403453" y="26289"/>
                  </a:lnTo>
                  <a:lnTo>
                    <a:pt x="399317" y="27940"/>
                  </a:lnTo>
                  <a:lnTo>
                    <a:pt x="397767" y="28702"/>
                  </a:lnTo>
                  <a:lnTo>
                    <a:pt x="393820" y="30734"/>
                  </a:lnTo>
                  <a:lnTo>
                    <a:pt x="391359" y="31369"/>
                  </a:lnTo>
                  <a:lnTo>
                    <a:pt x="394456" y="31369"/>
                  </a:lnTo>
                  <a:lnTo>
                    <a:pt x="395453" y="30480"/>
                  </a:lnTo>
                  <a:lnTo>
                    <a:pt x="398658" y="28956"/>
                  </a:lnTo>
                  <a:lnTo>
                    <a:pt x="406019" y="27305"/>
                  </a:lnTo>
                  <a:lnTo>
                    <a:pt x="409902" y="25888"/>
                  </a:lnTo>
                  <a:lnTo>
                    <a:pt x="414573" y="22860"/>
                  </a:lnTo>
                  <a:lnTo>
                    <a:pt x="419442" y="22352"/>
                  </a:lnTo>
                  <a:lnTo>
                    <a:pt x="422008" y="22352"/>
                  </a:lnTo>
                  <a:lnTo>
                    <a:pt x="422538" y="21336"/>
                  </a:lnTo>
                  <a:lnTo>
                    <a:pt x="418437" y="21336"/>
                  </a:lnTo>
                  <a:lnTo>
                    <a:pt x="412018" y="20955"/>
                  </a:lnTo>
                  <a:close/>
                </a:path>
                <a:path w="767080" h="76200">
                  <a:moveTo>
                    <a:pt x="708093" y="29464"/>
                  </a:moveTo>
                  <a:lnTo>
                    <a:pt x="703392" y="30988"/>
                  </a:lnTo>
                  <a:lnTo>
                    <a:pt x="715190" y="30988"/>
                  </a:lnTo>
                  <a:lnTo>
                    <a:pt x="716678" y="30099"/>
                  </a:lnTo>
                  <a:lnTo>
                    <a:pt x="710763" y="30099"/>
                  </a:lnTo>
                  <a:lnTo>
                    <a:pt x="708093" y="29464"/>
                  </a:lnTo>
                  <a:close/>
                </a:path>
                <a:path w="767080" h="76200">
                  <a:moveTo>
                    <a:pt x="607691" y="21082"/>
                  </a:moveTo>
                  <a:lnTo>
                    <a:pt x="606766" y="21082"/>
                  </a:lnTo>
                  <a:lnTo>
                    <a:pt x="608861" y="22606"/>
                  </a:lnTo>
                  <a:lnTo>
                    <a:pt x="616431" y="24892"/>
                  </a:lnTo>
                  <a:lnTo>
                    <a:pt x="621467" y="26924"/>
                  </a:lnTo>
                  <a:lnTo>
                    <a:pt x="630745" y="29464"/>
                  </a:lnTo>
                  <a:lnTo>
                    <a:pt x="634902" y="30226"/>
                  </a:lnTo>
                  <a:lnTo>
                    <a:pt x="641990" y="29972"/>
                  </a:lnTo>
                  <a:lnTo>
                    <a:pt x="649132" y="29972"/>
                  </a:lnTo>
                  <a:lnTo>
                    <a:pt x="647976" y="29464"/>
                  </a:lnTo>
                  <a:lnTo>
                    <a:pt x="632745" y="29464"/>
                  </a:lnTo>
                  <a:lnTo>
                    <a:pt x="630630" y="28321"/>
                  </a:lnTo>
                  <a:lnTo>
                    <a:pt x="623928" y="25781"/>
                  </a:lnTo>
                  <a:lnTo>
                    <a:pt x="618797" y="24892"/>
                  </a:lnTo>
                  <a:lnTo>
                    <a:pt x="609363" y="21590"/>
                  </a:lnTo>
                  <a:lnTo>
                    <a:pt x="607691" y="21082"/>
                  </a:lnTo>
                  <a:close/>
                </a:path>
                <a:path w="767080" h="76200">
                  <a:moveTo>
                    <a:pt x="652535" y="29591"/>
                  </a:moveTo>
                  <a:lnTo>
                    <a:pt x="650022" y="30099"/>
                  </a:lnTo>
                  <a:lnTo>
                    <a:pt x="653959" y="30099"/>
                  </a:lnTo>
                  <a:lnTo>
                    <a:pt x="652535" y="29591"/>
                  </a:lnTo>
                  <a:close/>
                </a:path>
                <a:path w="767080" h="76200">
                  <a:moveTo>
                    <a:pt x="716198" y="26162"/>
                  </a:moveTo>
                  <a:lnTo>
                    <a:pt x="710763" y="30099"/>
                  </a:lnTo>
                  <a:lnTo>
                    <a:pt x="716678" y="30099"/>
                  </a:lnTo>
                  <a:lnTo>
                    <a:pt x="721819" y="26924"/>
                  </a:lnTo>
                  <a:lnTo>
                    <a:pt x="720365" y="26924"/>
                  </a:lnTo>
                  <a:lnTo>
                    <a:pt x="716198" y="26162"/>
                  </a:lnTo>
                  <a:close/>
                </a:path>
                <a:path w="767080" h="76200">
                  <a:moveTo>
                    <a:pt x="636483" y="27940"/>
                  </a:moveTo>
                  <a:lnTo>
                    <a:pt x="632745" y="29464"/>
                  </a:lnTo>
                  <a:lnTo>
                    <a:pt x="647976" y="29464"/>
                  </a:lnTo>
                  <a:lnTo>
                    <a:pt x="647687" y="29337"/>
                  </a:lnTo>
                  <a:lnTo>
                    <a:pt x="641132" y="29337"/>
                  </a:lnTo>
                  <a:lnTo>
                    <a:pt x="640336" y="28956"/>
                  </a:lnTo>
                  <a:lnTo>
                    <a:pt x="637928" y="28194"/>
                  </a:lnTo>
                  <a:lnTo>
                    <a:pt x="636483" y="27940"/>
                  </a:lnTo>
                  <a:close/>
                </a:path>
                <a:path w="767080" h="76200">
                  <a:moveTo>
                    <a:pt x="644179" y="28194"/>
                  </a:moveTo>
                  <a:lnTo>
                    <a:pt x="641132" y="29337"/>
                  </a:lnTo>
                  <a:lnTo>
                    <a:pt x="647687" y="29337"/>
                  </a:lnTo>
                  <a:lnTo>
                    <a:pt x="646242" y="28702"/>
                  </a:lnTo>
                  <a:lnTo>
                    <a:pt x="644179" y="28194"/>
                  </a:lnTo>
                  <a:close/>
                </a:path>
                <a:path w="767080" h="76200">
                  <a:moveTo>
                    <a:pt x="2502" y="25146"/>
                  </a:moveTo>
                  <a:lnTo>
                    <a:pt x="921" y="26162"/>
                  </a:lnTo>
                  <a:lnTo>
                    <a:pt x="0" y="27940"/>
                  </a:lnTo>
                  <a:lnTo>
                    <a:pt x="2471" y="25908"/>
                  </a:lnTo>
                  <a:lnTo>
                    <a:pt x="8001" y="25908"/>
                  </a:lnTo>
                  <a:lnTo>
                    <a:pt x="8479" y="25654"/>
                  </a:lnTo>
                  <a:lnTo>
                    <a:pt x="5758" y="25654"/>
                  </a:lnTo>
                  <a:lnTo>
                    <a:pt x="2502" y="25146"/>
                  </a:lnTo>
                  <a:close/>
                </a:path>
                <a:path w="767080" h="76200">
                  <a:moveTo>
                    <a:pt x="730003" y="26289"/>
                  </a:moveTo>
                  <a:lnTo>
                    <a:pt x="722847" y="26289"/>
                  </a:lnTo>
                  <a:lnTo>
                    <a:pt x="727674" y="27305"/>
                  </a:lnTo>
                  <a:lnTo>
                    <a:pt x="730003" y="26289"/>
                  </a:lnTo>
                  <a:close/>
                </a:path>
                <a:path w="767080" h="76200">
                  <a:moveTo>
                    <a:pt x="8001" y="25908"/>
                  </a:moveTo>
                  <a:lnTo>
                    <a:pt x="2471" y="25908"/>
                  </a:lnTo>
                  <a:lnTo>
                    <a:pt x="5853" y="27051"/>
                  </a:lnTo>
                  <a:lnTo>
                    <a:pt x="8001" y="25908"/>
                  </a:lnTo>
                  <a:close/>
                </a:path>
                <a:path w="767080" h="76200">
                  <a:moveTo>
                    <a:pt x="766803" y="0"/>
                  </a:moveTo>
                  <a:lnTo>
                    <a:pt x="764133" y="2159"/>
                  </a:lnTo>
                  <a:lnTo>
                    <a:pt x="760437" y="2667"/>
                  </a:lnTo>
                  <a:lnTo>
                    <a:pt x="757191" y="7620"/>
                  </a:lnTo>
                  <a:lnTo>
                    <a:pt x="755390" y="9017"/>
                  </a:lnTo>
                  <a:lnTo>
                    <a:pt x="754029" y="11176"/>
                  </a:lnTo>
                  <a:lnTo>
                    <a:pt x="753547" y="11557"/>
                  </a:lnTo>
                  <a:lnTo>
                    <a:pt x="750626" y="11684"/>
                  </a:lnTo>
                  <a:lnTo>
                    <a:pt x="748458" y="13589"/>
                  </a:lnTo>
                  <a:lnTo>
                    <a:pt x="743935" y="13843"/>
                  </a:lnTo>
                  <a:lnTo>
                    <a:pt x="743055" y="15367"/>
                  </a:lnTo>
                  <a:lnTo>
                    <a:pt x="738071" y="18288"/>
                  </a:lnTo>
                  <a:lnTo>
                    <a:pt x="735181" y="21209"/>
                  </a:lnTo>
                  <a:lnTo>
                    <a:pt x="730585" y="22860"/>
                  </a:lnTo>
                  <a:lnTo>
                    <a:pt x="729967" y="23495"/>
                  </a:lnTo>
                  <a:lnTo>
                    <a:pt x="727642" y="25019"/>
                  </a:lnTo>
                  <a:lnTo>
                    <a:pt x="725810" y="25273"/>
                  </a:lnTo>
                  <a:lnTo>
                    <a:pt x="720365" y="26924"/>
                  </a:lnTo>
                  <a:lnTo>
                    <a:pt x="721819" y="26924"/>
                  </a:lnTo>
                  <a:lnTo>
                    <a:pt x="722847" y="26289"/>
                  </a:lnTo>
                  <a:lnTo>
                    <a:pt x="730003" y="26289"/>
                  </a:lnTo>
                  <a:lnTo>
                    <a:pt x="733789" y="24638"/>
                  </a:lnTo>
                  <a:lnTo>
                    <a:pt x="735736" y="23495"/>
                  </a:lnTo>
                  <a:lnTo>
                    <a:pt x="739537" y="20320"/>
                  </a:lnTo>
                  <a:lnTo>
                    <a:pt x="742658" y="19558"/>
                  </a:lnTo>
                  <a:lnTo>
                    <a:pt x="746814" y="15113"/>
                  </a:lnTo>
                  <a:lnTo>
                    <a:pt x="749505" y="13081"/>
                  </a:lnTo>
                  <a:lnTo>
                    <a:pt x="754825" y="13081"/>
                  </a:lnTo>
                  <a:lnTo>
                    <a:pt x="755652" y="11430"/>
                  </a:lnTo>
                  <a:lnTo>
                    <a:pt x="759851" y="7874"/>
                  </a:lnTo>
                  <a:lnTo>
                    <a:pt x="762573" y="4953"/>
                  </a:lnTo>
                  <a:lnTo>
                    <a:pt x="766060" y="1651"/>
                  </a:lnTo>
                  <a:lnTo>
                    <a:pt x="766835" y="1016"/>
                  </a:lnTo>
                  <a:lnTo>
                    <a:pt x="766803" y="0"/>
                  </a:lnTo>
                  <a:close/>
                </a:path>
                <a:path w="767080" h="76200">
                  <a:moveTo>
                    <a:pt x="181083" y="25888"/>
                  </a:moveTo>
                  <a:lnTo>
                    <a:pt x="182161" y="26670"/>
                  </a:lnTo>
                  <a:lnTo>
                    <a:pt x="182292" y="26704"/>
                  </a:lnTo>
                  <a:lnTo>
                    <a:pt x="181324" y="25908"/>
                  </a:lnTo>
                  <a:lnTo>
                    <a:pt x="181083" y="25888"/>
                  </a:lnTo>
                  <a:close/>
                </a:path>
                <a:path w="767080" h="76200">
                  <a:moveTo>
                    <a:pt x="12818" y="25146"/>
                  </a:moveTo>
                  <a:lnTo>
                    <a:pt x="9434" y="25146"/>
                  </a:lnTo>
                  <a:lnTo>
                    <a:pt x="10994" y="26035"/>
                  </a:lnTo>
                  <a:lnTo>
                    <a:pt x="12818" y="25146"/>
                  </a:lnTo>
                  <a:close/>
                </a:path>
                <a:path w="767080" h="76200">
                  <a:moveTo>
                    <a:pt x="147305" y="11049"/>
                  </a:moveTo>
                  <a:lnTo>
                    <a:pt x="144896" y="11049"/>
                  </a:lnTo>
                  <a:lnTo>
                    <a:pt x="150403" y="13843"/>
                  </a:lnTo>
                  <a:lnTo>
                    <a:pt x="152560" y="13843"/>
                  </a:lnTo>
                  <a:lnTo>
                    <a:pt x="157304" y="15494"/>
                  </a:lnTo>
                  <a:lnTo>
                    <a:pt x="159848" y="16891"/>
                  </a:lnTo>
                  <a:lnTo>
                    <a:pt x="163607" y="19304"/>
                  </a:lnTo>
                  <a:lnTo>
                    <a:pt x="165209" y="19939"/>
                  </a:lnTo>
                  <a:lnTo>
                    <a:pt x="169052" y="20320"/>
                  </a:lnTo>
                  <a:lnTo>
                    <a:pt x="170842" y="22352"/>
                  </a:lnTo>
                  <a:lnTo>
                    <a:pt x="174518" y="22352"/>
                  </a:lnTo>
                  <a:lnTo>
                    <a:pt x="175471" y="23368"/>
                  </a:lnTo>
                  <a:lnTo>
                    <a:pt x="176225" y="25146"/>
                  </a:lnTo>
                  <a:lnTo>
                    <a:pt x="176591" y="25527"/>
                  </a:lnTo>
                  <a:lnTo>
                    <a:pt x="181083" y="25888"/>
                  </a:lnTo>
                  <a:lnTo>
                    <a:pt x="174622" y="21209"/>
                  </a:lnTo>
                  <a:lnTo>
                    <a:pt x="171429" y="20828"/>
                  </a:lnTo>
                  <a:lnTo>
                    <a:pt x="166717" y="19050"/>
                  </a:lnTo>
                  <a:lnTo>
                    <a:pt x="165094" y="18288"/>
                  </a:lnTo>
                  <a:lnTo>
                    <a:pt x="163534" y="16637"/>
                  </a:lnTo>
                  <a:lnTo>
                    <a:pt x="163251" y="16256"/>
                  </a:lnTo>
                  <a:lnTo>
                    <a:pt x="158246" y="15875"/>
                  </a:lnTo>
                  <a:lnTo>
                    <a:pt x="154361" y="12827"/>
                  </a:lnTo>
                  <a:lnTo>
                    <a:pt x="149325" y="12319"/>
                  </a:lnTo>
                  <a:lnTo>
                    <a:pt x="147305" y="11049"/>
                  </a:lnTo>
                  <a:close/>
                </a:path>
                <a:path w="767080" h="76200">
                  <a:moveTo>
                    <a:pt x="9287" y="24130"/>
                  </a:moveTo>
                  <a:lnTo>
                    <a:pt x="8575" y="24638"/>
                  </a:lnTo>
                  <a:lnTo>
                    <a:pt x="6743" y="25400"/>
                  </a:lnTo>
                  <a:lnTo>
                    <a:pt x="5758" y="25654"/>
                  </a:lnTo>
                  <a:lnTo>
                    <a:pt x="8479" y="25654"/>
                  </a:lnTo>
                  <a:lnTo>
                    <a:pt x="9434" y="25146"/>
                  </a:lnTo>
                  <a:lnTo>
                    <a:pt x="12818" y="25146"/>
                  </a:lnTo>
                  <a:lnTo>
                    <a:pt x="14120" y="24511"/>
                  </a:lnTo>
                  <a:lnTo>
                    <a:pt x="12795" y="24511"/>
                  </a:lnTo>
                  <a:lnTo>
                    <a:pt x="9287" y="24130"/>
                  </a:lnTo>
                  <a:close/>
                </a:path>
                <a:path w="767080" h="76200">
                  <a:moveTo>
                    <a:pt x="17098" y="23876"/>
                  </a:moveTo>
                  <a:lnTo>
                    <a:pt x="15423" y="23876"/>
                  </a:lnTo>
                  <a:lnTo>
                    <a:pt x="19454" y="25400"/>
                  </a:lnTo>
                  <a:lnTo>
                    <a:pt x="21134" y="24511"/>
                  </a:lnTo>
                  <a:lnTo>
                    <a:pt x="19978" y="24511"/>
                  </a:lnTo>
                  <a:lnTo>
                    <a:pt x="18847" y="24003"/>
                  </a:lnTo>
                  <a:lnTo>
                    <a:pt x="17098" y="23876"/>
                  </a:lnTo>
                  <a:close/>
                </a:path>
                <a:path w="767080" h="76200">
                  <a:moveTo>
                    <a:pt x="15350" y="23749"/>
                  </a:moveTo>
                  <a:lnTo>
                    <a:pt x="12795" y="24511"/>
                  </a:lnTo>
                  <a:lnTo>
                    <a:pt x="14120" y="24511"/>
                  </a:lnTo>
                  <a:lnTo>
                    <a:pt x="15423" y="23876"/>
                  </a:lnTo>
                  <a:lnTo>
                    <a:pt x="17098" y="23876"/>
                  </a:lnTo>
                  <a:lnTo>
                    <a:pt x="15350" y="23749"/>
                  </a:lnTo>
                  <a:close/>
                </a:path>
                <a:path w="767080" h="76200">
                  <a:moveTo>
                    <a:pt x="22857" y="22225"/>
                  </a:moveTo>
                  <a:lnTo>
                    <a:pt x="19978" y="24511"/>
                  </a:lnTo>
                  <a:lnTo>
                    <a:pt x="21134" y="24511"/>
                  </a:lnTo>
                  <a:lnTo>
                    <a:pt x="24732" y="22606"/>
                  </a:lnTo>
                  <a:lnTo>
                    <a:pt x="25329" y="22606"/>
                  </a:lnTo>
                  <a:lnTo>
                    <a:pt x="22857" y="22225"/>
                  </a:lnTo>
                  <a:close/>
                </a:path>
                <a:path w="767080" h="76200">
                  <a:moveTo>
                    <a:pt x="37307" y="17780"/>
                  </a:moveTo>
                  <a:lnTo>
                    <a:pt x="35684" y="17907"/>
                  </a:lnTo>
                  <a:lnTo>
                    <a:pt x="32533" y="21082"/>
                  </a:lnTo>
                  <a:lnTo>
                    <a:pt x="29967" y="21463"/>
                  </a:lnTo>
                  <a:lnTo>
                    <a:pt x="25329" y="22606"/>
                  </a:lnTo>
                  <a:lnTo>
                    <a:pt x="24732" y="22606"/>
                  </a:lnTo>
                  <a:lnTo>
                    <a:pt x="27067" y="22733"/>
                  </a:lnTo>
                  <a:lnTo>
                    <a:pt x="31402" y="22352"/>
                  </a:lnTo>
                  <a:lnTo>
                    <a:pt x="33213" y="21463"/>
                  </a:lnTo>
                  <a:lnTo>
                    <a:pt x="36449" y="18923"/>
                  </a:lnTo>
                  <a:lnTo>
                    <a:pt x="37946" y="18669"/>
                  </a:lnTo>
                  <a:lnTo>
                    <a:pt x="40323" y="18669"/>
                  </a:lnTo>
                  <a:lnTo>
                    <a:pt x="37307" y="17780"/>
                  </a:lnTo>
                  <a:close/>
                </a:path>
                <a:path w="767080" h="76200">
                  <a:moveTo>
                    <a:pt x="439819" y="11303"/>
                  </a:moveTo>
                  <a:lnTo>
                    <a:pt x="436122" y="13716"/>
                  </a:lnTo>
                  <a:lnTo>
                    <a:pt x="432332" y="13970"/>
                  </a:lnTo>
                  <a:lnTo>
                    <a:pt x="428269" y="16383"/>
                  </a:lnTo>
                  <a:lnTo>
                    <a:pt x="427316" y="16510"/>
                  </a:lnTo>
                  <a:lnTo>
                    <a:pt x="425453" y="16637"/>
                  </a:lnTo>
                  <a:lnTo>
                    <a:pt x="424720" y="16764"/>
                  </a:lnTo>
                  <a:lnTo>
                    <a:pt x="421463" y="19685"/>
                  </a:lnTo>
                  <a:lnTo>
                    <a:pt x="418437" y="21336"/>
                  </a:lnTo>
                  <a:lnTo>
                    <a:pt x="422538" y="21336"/>
                  </a:lnTo>
                  <a:lnTo>
                    <a:pt x="423997" y="18542"/>
                  </a:lnTo>
                  <a:lnTo>
                    <a:pt x="425369" y="17907"/>
                  </a:lnTo>
                  <a:lnTo>
                    <a:pt x="429107" y="17018"/>
                  </a:lnTo>
                  <a:lnTo>
                    <a:pt x="431473" y="16764"/>
                  </a:lnTo>
                  <a:lnTo>
                    <a:pt x="433431" y="14732"/>
                  </a:lnTo>
                  <a:lnTo>
                    <a:pt x="433923" y="14605"/>
                  </a:lnTo>
                  <a:lnTo>
                    <a:pt x="436798" y="14605"/>
                  </a:lnTo>
                  <a:lnTo>
                    <a:pt x="438855" y="12065"/>
                  </a:lnTo>
                  <a:lnTo>
                    <a:pt x="439965" y="11938"/>
                  </a:lnTo>
                  <a:lnTo>
                    <a:pt x="444046" y="11938"/>
                  </a:lnTo>
                  <a:lnTo>
                    <a:pt x="444405" y="11557"/>
                  </a:lnTo>
                  <a:lnTo>
                    <a:pt x="440415" y="11557"/>
                  </a:lnTo>
                  <a:lnTo>
                    <a:pt x="439819" y="11303"/>
                  </a:lnTo>
                  <a:close/>
                </a:path>
                <a:path w="767080" h="76200">
                  <a:moveTo>
                    <a:pt x="593340" y="18796"/>
                  </a:moveTo>
                  <a:lnTo>
                    <a:pt x="591898" y="18796"/>
                  </a:lnTo>
                  <a:lnTo>
                    <a:pt x="593269" y="19177"/>
                  </a:lnTo>
                  <a:lnTo>
                    <a:pt x="597657" y="20828"/>
                  </a:lnTo>
                  <a:lnTo>
                    <a:pt x="600850" y="21336"/>
                  </a:lnTo>
                  <a:lnTo>
                    <a:pt x="606766" y="21082"/>
                  </a:lnTo>
                  <a:lnTo>
                    <a:pt x="607691" y="21082"/>
                  </a:lnTo>
                  <a:lnTo>
                    <a:pt x="606018" y="20574"/>
                  </a:lnTo>
                  <a:lnTo>
                    <a:pt x="599678" y="20574"/>
                  </a:lnTo>
                  <a:lnTo>
                    <a:pt x="595892" y="18923"/>
                  </a:lnTo>
                  <a:lnTo>
                    <a:pt x="593395" y="18923"/>
                  </a:lnTo>
                  <a:lnTo>
                    <a:pt x="593340" y="18796"/>
                  </a:lnTo>
                  <a:close/>
                </a:path>
                <a:path w="767080" h="76200">
                  <a:moveTo>
                    <a:pt x="603510" y="19812"/>
                  </a:moveTo>
                  <a:lnTo>
                    <a:pt x="599678" y="20574"/>
                  </a:lnTo>
                  <a:lnTo>
                    <a:pt x="606018" y="20574"/>
                  </a:lnTo>
                  <a:lnTo>
                    <a:pt x="603510" y="19812"/>
                  </a:lnTo>
                  <a:close/>
                </a:path>
                <a:path w="767080" h="76200">
                  <a:moveTo>
                    <a:pt x="70875" y="10609"/>
                  </a:moveTo>
                  <a:lnTo>
                    <a:pt x="70071" y="10795"/>
                  </a:lnTo>
                  <a:lnTo>
                    <a:pt x="64144" y="12954"/>
                  </a:lnTo>
                  <a:lnTo>
                    <a:pt x="60856" y="14097"/>
                  </a:lnTo>
                  <a:lnTo>
                    <a:pt x="54239" y="15748"/>
                  </a:lnTo>
                  <a:lnTo>
                    <a:pt x="51234" y="16256"/>
                  </a:lnTo>
                  <a:lnTo>
                    <a:pt x="45947" y="16256"/>
                  </a:lnTo>
                  <a:lnTo>
                    <a:pt x="44888" y="17780"/>
                  </a:lnTo>
                  <a:lnTo>
                    <a:pt x="41590" y="18542"/>
                  </a:lnTo>
                  <a:lnTo>
                    <a:pt x="40323" y="18669"/>
                  </a:lnTo>
                  <a:lnTo>
                    <a:pt x="37946" y="18669"/>
                  </a:lnTo>
                  <a:lnTo>
                    <a:pt x="41632" y="19812"/>
                  </a:lnTo>
                  <a:lnTo>
                    <a:pt x="43579" y="20193"/>
                  </a:lnTo>
                  <a:lnTo>
                    <a:pt x="47757" y="16764"/>
                  </a:lnTo>
                  <a:lnTo>
                    <a:pt x="53783" y="16764"/>
                  </a:lnTo>
                  <a:lnTo>
                    <a:pt x="55178" y="16256"/>
                  </a:lnTo>
                  <a:lnTo>
                    <a:pt x="51234" y="16256"/>
                  </a:lnTo>
                  <a:lnTo>
                    <a:pt x="46124" y="16002"/>
                  </a:lnTo>
                  <a:lnTo>
                    <a:pt x="55876" y="16002"/>
                  </a:lnTo>
                  <a:lnTo>
                    <a:pt x="56574" y="15748"/>
                  </a:lnTo>
                  <a:lnTo>
                    <a:pt x="59589" y="15113"/>
                  </a:lnTo>
                  <a:lnTo>
                    <a:pt x="67589" y="12954"/>
                  </a:lnTo>
                  <a:lnTo>
                    <a:pt x="70875" y="10609"/>
                  </a:lnTo>
                  <a:close/>
                </a:path>
                <a:path w="767080" h="76200">
                  <a:moveTo>
                    <a:pt x="592275" y="17018"/>
                  </a:moveTo>
                  <a:lnTo>
                    <a:pt x="588430" y="17994"/>
                  </a:lnTo>
                  <a:lnTo>
                    <a:pt x="589081" y="18796"/>
                  </a:lnTo>
                  <a:lnTo>
                    <a:pt x="589709" y="19050"/>
                  </a:lnTo>
                  <a:lnTo>
                    <a:pt x="591898" y="18796"/>
                  </a:lnTo>
                  <a:lnTo>
                    <a:pt x="593340" y="18796"/>
                  </a:lnTo>
                  <a:lnTo>
                    <a:pt x="592631" y="17145"/>
                  </a:lnTo>
                  <a:lnTo>
                    <a:pt x="592275" y="17018"/>
                  </a:lnTo>
                  <a:close/>
                </a:path>
                <a:path w="767080" h="76200">
                  <a:moveTo>
                    <a:pt x="595018" y="18542"/>
                  </a:moveTo>
                  <a:lnTo>
                    <a:pt x="593395" y="18923"/>
                  </a:lnTo>
                  <a:lnTo>
                    <a:pt x="595892" y="18923"/>
                  </a:lnTo>
                  <a:lnTo>
                    <a:pt x="595018" y="18542"/>
                  </a:lnTo>
                  <a:close/>
                </a:path>
                <a:path w="767080" h="76200">
                  <a:moveTo>
                    <a:pt x="587435" y="17081"/>
                  </a:moveTo>
                  <a:lnTo>
                    <a:pt x="588275" y="18034"/>
                  </a:lnTo>
                  <a:lnTo>
                    <a:pt x="588256" y="17780"/>
                  </a:lnTo>
                  <a:lnTo>
                    <a:pt x="587741" y="17145"/>
                  </a:lnTo>
                  <a:lnTo>
                    <a:pt x="587435" y="17081"/>
                  </a:lnTo>
                  <a:close/>
                </a:path>
                <a:path w="767080" h="76200">
                  <a:moveTo>
                    <a:pt x="53783" y="16764"/>
                  </a:moveTo>
                  <a:lnTo>
                    <a:pt x="47757" y="16764"/>
                  </a:lnTo>
                  <a:lnTo>
                    <a:pt x="50993" y="17780"/>
                  </a:lnTo>
                  <a:lnTo>
                    <a:pt x="53783" y="16764"/>
                  </a:lnTo>
                  <a:close/>
                </a:path>
                <a:path w="767080" h="76200">
                  <a:moveTo>
                    <a:pt x="575833" y="12700"/>
                  </a:moveTo>
                  <a:lnTo>
                    <a:pt x="574788" y="12700"/>
                  </a:lnTo>
                  <a:lnTo>
                    <a:pt x="577092" y="13462"/>
                  </a:lnTo>
                  <a:lnTo>
                    <a:pt x="581238" y="15494"/>
                  </a:lnTo>
                  <a:lnTo>
                    <a:pt x="583238" y="16002"/>
                  </a:lnTo>
                  <a:lnTo>
                    <a:pt x="586516" y="16891"/>
                  </a:lnTo>
                  <a:lnTo>
                    <a:pt x="587435" y="17081"/>
                  </a:lnTo>
                  <a:lnTo>
                    <a:pt x="585699" y="15113"/>
                  </a:lnTo>
                  <a:lnTo>
                    <a:pt x="580913" y="13335"/>
                  </a:lnTo>
                  <a:lnTo>
                    <a:pt x="576956" y="13335"/>
                  </a:lnTo>
                  <a:lnTo>
                    <a:pt x="575833" y="12700"/>
                  </a:lnTo>
                  <a:close/>
                </a:path>
                <a:path w="767080" h="76200">
                  <a:moveTo>
                    <a:pt x="436798" y="14605"/>
                  </a:moveTo>
                  <a:lnTo>
                    <a:pt x="433923" y="14605"/>
                  </a:lnTo>
                  <a:lnTo>
                    <a:pt x="435997" y="15748"/>
                  </a:lnTo>
                  <a:lnTo>
                    <a:pt x="436798" y="14605"/>
                  </a:lnTo>
                  <a:close/>
                </a:path>
                <a:path w="767080" h="76200">
                  <a:moveTo>
                    <a:pt x="444046" y="11938"/>
                  </a:moveTo>
                  <a:lnTo>
                    <a:pt x="439965" y="11938"/>
                  </a:lnTo>
                  <a:lnTo>
                    <a:pt x="441892" y="14224"/>
                  </a:lnTo>
                  <a:lnTo>
                    <a:pt x="444046" y="11938"/>
                  </a:lnTo>
                  <a:close/>
                </a:path>
                <a:path w="767080" h="76200">
                  <a:moveTo>
                    <a:pt x="579888" y="12954"/>
                  </a:moveTo>
                  <a:lnTo>
                    <a:pt x="576956" y="13335"/>
                  </a:lnTo>
                  <a:lnTo>
                    <a:pt x="580913" y="13335"/>
                  </a:lnTo>
                  <a:lnTo>
                    <a:pt x="579888" y="12954"/>
                  </a:lnTo>
                  <a:close/>
                </a:path>
                <a:path w="767080" h="76200">
                  <a:moveTo>
                    <a:pt x="572690" y="10922"/>
                  </a:moveTo>
                  <a:lnTo>
                    <a:pt x="569877" y="10922"/>
                  </a:lnTo>
                  <a:lnTo>
                    <a:pt x="571155" y="13208"/>
                  </a:lnTo>
                  <a:lnTo>
                    <a:pt x="571710" y="13208"/>
                  </a:lnTo>
                  <a:lnTo>
                    <a:pt x="574788" y="12700"/>
                  </a:lnTo>
                  <a:lnTo>
                    <a:pt x="575833" y="12700"/>
                  </a:lnTo>
                  <a:lnTo>
                    <a:pt x="572690" y="10922"/>
                  </a:lnTo>
                  <a:close/>
                </a:path>
                <a:path w="767080" h="76200">
                  <a:moveTo>
                    <a:pt x="754825" y="13081"/>
                  </a:moveTo>
                  <a:lnTo>
                    <a:pt x="749505" y="13081"/>
                  </a:lnTo>
                  <a:lnTo>
                    <a:pt x="754762" y="13208"/>
                  </a:lnTo>
                  <a:lnTo>
                    <a:pt x="754825" y="13081"/>
                  </a:lnTo>
                  <a:close/>
                </a:path>
                <a:path w="767080" h="76200">
                  <a:moveTo>
                    <a:pt x="444897" y="11430"/>
                  </a:moveTo>
                  <a:lnTo>
                    <a:pt x="440415" y="11557"/>
                  </a:lnTo>
                  <a:lnTo>
                    <a:pt x="444405" y="11557"/>
                  </a:lnTo>
                  <a:lnTo>
                    <a:pt x="447368" y="12827"/>
                  </a:lnTo>
                  <a:lnTo>
                    <a:pt x="450097" y="11811"/>
                  </a:lnTo>
                  <a:lnTo>
                    <a:pt x="448897" y="11811"/>
                  </a:lnTo>
                  <a:lnTo>
                    <a:pt x="444897" y="11430"/>
                  </a:lnTo>
                  <a:close/>
                </a:path>
                <a:path w="767080" h="76200">
                  <a:moveTo>
                    <a:pt x="562231" y="10414"/>
                  </a:moveTo>
                  <a:lnTo>
                    <a:pt x="560108" y="10414"/>
                  </a:lnTo>
                  <a:lnTo>
                    <a:pt x="561742" y="12192"/>
                  </a:lnTo>
                  <a:lnTo>
                    <a:pt x="564872" y="12319"/>
                  </a:lnTo>
                  <a:lnTo>
                    <a:pt x="565836" y="12573"/>
                  </a:lnTo>
                  <a:lnTo>
                    <a:pt x="568286" y="11684"/>
                  </a:lnTo>
                  <a:lnTo>
                    <a:pt x="568816" y="11430"/>
                  </a:lnTo>
                  <a:lnTo>
                    <a:pt x="564255" y="11430"/>
                  </a:lnTo>
                  <a:lnTo>
                    <a:pt x="562231" y="10414"/>
                  </a:lnTo>
                  <a:close/>
                </a:path>
                <a:path w="767080" h="76200">
                  <a:moveTo>
                    <a:pt x="454907" y="8128"/>
                  </a:moveTo>
                  <a:lnTo>
                    <a:pt x="453504" y="8128"/>
                  </a:lnTo>
                  <a:lnTo>
                    <a:pt x="448897" y="11811"/>
                  </a:lnTo>
                  <a:lnTo>
                    <a:pt x="450097" y="11811"/>
                  </a:lnTo>
                  <a:lnTo>
                    <a:pt x="451462" y="11303"/>
                  </a:lnTo>
                  <a:lnTo>
                    <a:pt x="452939" y="10922"/>
                  </a:lnTo>
                  <a:lnTo>
                    <a:pt x="454373" y="9271"/>
                  </a:lnTo>
                  <a:lnTo>
                    <a:pt x="455075" y="9144"/>
                  </a:lnTo>
                  <a:lnTo>
                    <a:pt x="457504" y="9144"/>
                  </a:lnTo>
                  <a:lnTo>
                    <a:pt x="454907" y="8128"/>
                  </a:lnTo>
                  <a:close/>
                </a:path>
                <a:path w="767080" h="76200">
                  <a:moveTo>
                    <a:pt x="93002" y="7239"/>
                  </a:moveTo>
                  <a:lnTo>
                    <a:pt x="87054" y="7747"/>
                  </a:lnTo>
                  <a:lnTo>
                    <a:pt x="79379" y="10160"/>
                  </a:lnTo>
                  <a:lnTo>
                    <a:pt x="74329" y="10160"/>
                  </a:lnTo>
                  <a:lnTo>
                    <a:pt x="78583" y="11557"/>
                  </a:lnTo>
                  <a:lnTo>
                    <a:pt x="78992" y="11430"/>
                  </a:lnTo>
                  <a:lnTo>
                    <a:pt x="84259" y="9017"/>
                  </a:lnTo>
                  <a:lnTo>
                    <a:pt x="89316" y="8636"/>
                  </a:lnTo>
                  <a:lnTo>
                    <a:pt x="97156" y="8636"/>
                  </a:lnTo>
                  <a:lnTo>
                    <a:pt x="97442" y="8509"/>
                  </a:lnTo>
                  <a:lnTo>
                    <a:pt x="98981" y="8382"/>
                  </a:lnTo>
                  <a:lnTo>
                    <a:pt x="102981" y="8255"/>
                  </a:lnTo>
                  <a:lnTo>
                    <a:pt x="107305" y="8255"/>
                  </a:lnTo>
                  <a:lnTo>
                    <a:pt x="107808" y="7874"/>
                  </a:lnTo>
                  <a:lnTo>
                    <a:pt x="108111" y="7747"/>
                  </a:lnTo>
                  <a:lnTo>
                    <a:pt x="122970" y="7747"/>
                  </a:lnTo>
                  <a:lnTo>
                    <a:pt x="121870" y="7493"/>
                  </a:lnTo>
                  <a:lnTo>
                    <a:pt x="103881" y="7493"/>
                  </a:lnTo>
                  <a:lnTo>
                    <a:pt x="93002" y="7239"/>
                  </a:lnTo>
                  <a:close/>
                </a:path>
                <a:path w="767080" h="76200">
                  <a:moveTo>
                    <a:pt x="568097" y="10033"/>
                  </a:moveTo>
                  <a:lnTo>
                    <a:pt x="564255" y="11430"/>
                  </a:lnTo>
                  <a:lnTo>
                    <a:pt x="568816" y="11430"/>
                  </a:lnTo>
                  <a:lnTo>
                    <a:pt x="569877" y="10922"/>
                  </a:lnTo>
                  <a:lnTo>
                    <a:pt x="572690" y="10922"/>
                  </a:lnTo>
                  <a:lnTo>
                    <a:pt x="571343" y="10160"/>
                  </a:lnTo>
                  <a:lnTo>
                    <a:pt x="568097" y="10033"/>
                  </a:lnTo>
                  <a:close/>
                </a:path>
                <a:path w="767080" h="76200">
                  <a:moveTo>
                    <a:pt x="134383" y="8255"/>
                  </a:moveTo>
                  <a:lnTo>
                    <a:pt x="132467" y="8255"/>
                  </a:lnTo>
                  <a:lnTo>
                    <a:pt x="140707" y="11176"/>
                  </a:lnTo>
                  <a:lnTo>
                    <a:pt x="144896" y="11049"/>
                  </a:lnTo>
                  <a:lnTo>
                    <a:pt x="147305" y="11049"/>
                  </a:lnTo>
                  <a:lnTo>
                    <a:pt x="146498" y="10541"/>
                  </a:lnTo>
                  <a:lnTo>
                    <a:pt x="144100" y="9779"/>
                  </a:lnTo>
                  <a:lnTo>
                    <a:pt x="137964" y="9017"/>
                  </a:lnTo>
                  <a:lnTo>
                    <a:pt x="134383" y="8255"/>
                  </a:lnTo>
                  <a:close/>
                </a:path>
                <a:path w="767080" h="76200">
                  <a:moveTo>
                    <a:pt x="123519" y="7874"/>
                  </a:moveTo>
                  <a:lnTo>
                    <a:pt x="122949" y="7874"/>
                  </a:lnTo>
                  <a:lnTo>
                    <a:pt x="127598" y="10668"/>
                  </a:lnTo>
                  <a:lnTo>
                    <a:pt x="132467" y="8255"/>
                  </a:lnTo>
                  <a:lnTo>
                    <a:pt x="125168" y="8255"/>
                  </a:lnTo>
                  <a:lnTo>
                    <a:pt x="123519" y="7874"/>
                  </a:lnTo>
                  <a:close/>
                </a:path>
                <a:path w="767080" h="76200">
                  <a:moveTo>
                    <a:pt x="457504" y="9144"/>
                  </a:moveTo>
                  <a:lnTo>
                    <a:pt x="455075" y="9144"/>
                  </a:lnTo>
                  <a:lnTo>
                    <a:pt x="458499" y="10668"/>
                  </a:lnTo>
                  <a:lnTo>
                    <a:pt x="461504" y="9271"/>
                  </a:lnTo>
                  <a:lnTo>
                    <a:pt x="457828" y="9271"/>
                  </a:lnTo>
                  <a:lnTo>
                    <a:pt x="457504" y="9144"/>
                  </a:lnTo>
                  <a:close/>
                </a:path>
                <a:path w="767080" h="76200">
                  <a:moveTo>
                    <a:pt x="534911" y="5461"/>
                  </a:moveTo>
                  <a:lnTo>
                    <a:pt x="533648" y="5461"/>
                  </a:lnTo>
                  <a:lnTo>
                    <a:pt x="535868" y="6350"/>
                  </a:lnTo>
                  <a:lnTo>
                    <a:pt x="542507" y="8001"/>
                  </a:lnTo>
                  <a:lnTo>
                    <a:pt x="547009" y="8890"/>
                  </a:lnTo>
                  <a:lnTo>
                    <a:pt x="553689" y="9906"/>
                  </a:lnTo>
                  <a:lnTo>
                    <a:pt x="555899" y="10668"/>
                  </a:lnTo>
                  <a:lnTo>
                    <a:pt x="560108" y="10414"/>
                  </a:lnTo>
                  <a:lnTo>
                    <a:pt x="562231" y="10414"/>
                  </a:lnTo>
                  <a:lnTo>
                    <a:pt x="560967" y="9779"/>
                  </a:lnTo>
                  <a:lnTo>
                    <a:pt x="554108" y="9779"/>
                  </a:lnTo>
                  <a:lnTo>
                    <a:pt x="552538" y="8255"/>
                  </a:lnTo>
                  <a:lnTo>
                    <a:pt x="546684" y="8255"/>
                  </a:lnTo>
                  <a:lnTo>
                    <a:pt x="544035" y="7239"/>
                  </a:lnTo>
                  <a:lnTo>
                    <a:pt x="539009" y="6350"/>
                  </a:lnTo>
                  <a:lnTo>
                    <a:pt x="536297" y="6223"/>
                  </a:lnTo>
                  <a:lnTo>
                    <a:pt x="534911" y="5461"/>
                  </a:lnTo>
                  <a:close/>
                </a:path>
                <a:path w="767080" h="76200">
                  <a:moveTo>
                    <a:pt x="72395" y="9525"/>
                  </a:moveTo>
                  <a:lnTo>
                    <a:pt x="70875" y="10609"/>
                  </a:lnTo>
                  <a:lnTo>
                    <a:pt x="72825" y="10160"/>
                  </a:lnTo>
                  <a:lnTo>
                    <a:pt x="74329" y="10160"/>
                  </a:lnTo>
                  <a:lnTo>
                    <a:pt x="72395" y="9525"/>
                  </a:lnTo>
                  <a:close/>
                </a:path>
                <a:path w="767080" h="76200">
                  <a:moveTo>
                    <a:pt x="558893" y="9398"/>
                  </a:moveTo>
                  <a:lnTo>
                    <a:pt x="554108" y="9779"/>
                  </a:lnTo>
                  <a:lnTo>
                    <a:pt x="560967" y="9779"/>
                  </a:lnTo>
                  <a:lnTo>
                    <a:pt x="558893" y="9398"/>
                  </a:lnTo>
                  <a:close/>
                </a:path>
                <a:path w="767080" h="76200">
                  <a:moveTo>
                    <a:pt x="97156" y="8636"/>
                  </a:moveTo>
                  <a:lnTo>
                    <a:pt x="89316" y="8636"/>
                  </a:lnTo>
                  <a:lnTo>
                    <a:pt x="95127" y="9652"/>
                  </a:lnTo>
                  <a:lnTo>
                    <a:pt x="95442" y="9398"/>
                  </a:lnTo>
                  <a:lnTo>
                    <a:pt x="97156" y="8636"/>
                  </a:lnTo>
                  <a:close/>
                </a:path>
                <a:path w="767080" h="76200">
                  <a:moveTo>
                    <a:pt x="107305" y="8255"/>
                  </a:moveTo>
                  <a:lnTo>
                    <a:pt x="102981" y="8255"/>
                  </a:lnTo>
                  <a:lnTo>
                    <a:pt x="105462" y="9652"/>
                  </a:lnTo>
                  <a:lnTo>
                    <a:pt x="107305" y="8255"/>
                  </a:lnTo>
                  <a:close/>
                </a:path>
                <a:path w="767080" h="76200">
                  <a:moveTo>
                    <a:pt x="480749" y="3302"/>
                  </a:moveTo>
                  <a:lnTo>
                    <a:pt x="477493" y="3810"/>
                  </a:lnTo>
                  <a:lnTo>
                    <a:pt x="471566" y="5334"/>
                  </a:lnTo>
                  <a:lnTo>
                    <a:pt x="468792" y="5969"/>
                  </a:lnTo>
                  <a:lnTo>
                    <a:pt x="464195" y="6477"/>
                  </a:lnTo>
                  <a:lnTo>
                    <a:pt x="462080" y="6477"/>
                  </a:lnTo>
                  <a:lnTo>
                    <a:pt x="459629" y="9017"/>
                  </a:lnTo>
                  <a:lnTo>
                    <a:pt x="457828" y="9271"/>
                  </a:lnTo>
                  <a:lnTo>
                    <a:pt x="461504" y="9271"/>
                  </a:lnTo>
                  <a:lnTo>
                    <a:pt x="466205" y="7239"/>
                  </a:lnTo>
                  <a:lnTo>
                    <a:pt x="468739" y="7239"/>
                  </a:lnTo>
                  <a:lnTo>
                    <a:pt x="471587" y="5842"/>
                  </a:lnTo>
                  <a:lnTo>
                    <a:pt x="475325" y="5842"/>
                  </a:lnTo>
                  <a:lnTo>
                    <a:pt x="476802" y="4572"/>
                  </a:lnTo>
                  <a:lnTo>
                    <a:pt x="481380" y="4572"/>
                  </a:lnTo>
                  <a:lnTo>
                    <a:pt x="483377" y="3683"/>
                  </a:lnTo>
                  <a:lnTo>
                    <a:pt x="484131" y="3683"/>
                  </a:lnTo>
                  <a:lnTo>
                    <a:pt x="480749" y="3302"/>
                  </a:lnTo>
                  <a:close/>
                </a:path>
                <a:path w="767080" h="76200">
                  <a:moveTo>
                    <a:pt x="115828" y="7747"/>
                  </a:moveTo>
                  <a:lnTo>
                    <a:pt x="108111" y="7747"/>
                  </a:lnTo>
                  <a:lnTo>
                    <a:pt x="112017" y="8890"/>
                  </a:lnTo>
                  <a:lnTo>
                    <a:pt x="115828" y="7747"/>
                  </a:lnTo>
                  <a:close/>
                </a:path>
                <a:path w="767080" h="76200">
                  <a:moveTo>
                    <a:pt x="122970" y="7747"/>
                  </a:moveTo>
                  <a:lnTo>
                    <a:pt x="115828" y="7747"/>
                  </a:lnTo>
                  <a:lnTo>
                    <a:pt x="120320" y="8636"/>
                  </a:lnTo>
                  <a:lnTo>
                    <a:pt x="121001" y="8636"/>
                  </a:lnTo>
                  <a:lnTo>
                    <a:pt x="122216" y="8001"/>
                  </a:lnTo>
                  <a:lnTo>
                    <a:pt x="122949" y="7874"/>
                  </a:lnTo>
                  <a:lnTo>
                    <a:pt x="123519" y="7874"/>
                  </a:lnTo>
                  <a:lnTo>
                    <a:pt x="122970" y="7747"/>
                  </a:lnTo>
                  <a:close/>
                </a:path>
                <a:path w="767080" h="76200">
                  <a:moveTo>
                    <a:pt x="552014" y="7747"/>
                  </a:moveTo>
                  <a:lnTo>
                    <a:pt x="546684" y="8255"/>
                  </a:lnTo>
                  <a:lnTo>
                    <a:pt x="552538" y="8255"/>
                  </a:lnTo>
                  <a:lnTo>
                    <a:pt x="552014" y="7747"/>
                  </a:lnTo>
                  <a:close/>
                </a:path>
                <a:path w="767080" h="76200">
                  <a:moveTo>
                    <a:pt x="119671" y="6985"/>
                  </a:moveTo>
                  <a:lnTo>
                    <a:pt x="108960" y="7366"/>
                  </a:lnTo>
                  <a:lnTo>
                    <a:pt x="103881" y="7493"/>
                  </a:lnTo>
                  <a:lnTo>
                    <a:pt x="121870" y="7493"/>
                  </a:lnTo>
                  <a:lnTo>
                    <a:pt x="119671" y="6985"/>
                  </a:lnTo>
                  <a:close/>
                </a:path>
                <a:path w="767080" h="76200">
                  <a:moveTo>
                    <a:pt x="475325" y="5842"/>
                  </a:moveTo>
                  <a:lnTo>
                    <a:pt x="471587" y="5842"/>
                  </a:lnTo>
                  <a:lnTo>
                    <a:pt x="472362" y="5969"/>
                  </a:lnTo>
                  <a:lnTo>
                    <a:pt x="473441" y="6731"/>
                  </a:lnTo>
                  <a:lnTo>
                    <a:pt x="473996" y="6985"/>
                  </a:lnTo>
                  <a:lnTo>
                    <a:pt x="475325" y="5842"/>
                  </a:lnTo>
                  <a:close/>
                </a:path>
                <a:path w="767080" h="76200">
                  <a:moveTo>
                    <a:pt x="484131" y="3683"/>
                  </a:moveTo>
                  <a:lnTo>
                    <a:pt x="483377" y="3683"/>
                  </a:lnTo>
                  <a:lnTo>
                    <a:pt x="485650" y="4826"/>
                  </a:lnTo>
                  <a:lnTo>
                    <a:pt x="489042" y="6223"/>
                  </a:lnTo>
                  <a:lnTo>
                    <a:pt x="497419" y="4318"/>
                  </a:lnTo>
                  <a:lnTo>
                    <a:pt x="494676" y="4318"/>
                  </a:lnTo>
                  <a:lnTo>
                    <a:pt x="494128" y="4064"/>
                  </a:lnTo>
                  <a:lnTo>
                    <a:pt x="487513" y="4064"/>
                  </a:lnTo>
                  <a:lnTo>
                    <a:pt x="484131" y="3683"/>
                  </a:lnTo>
                  <a:close/>
                </a:path>
                <a:path w="767080" h="76200">
                  <a:moveTo>
                    <a:pt x="523376" y="3683"/>
                  </a:moveTo>
                  <a:lnTo>
                    <a:pt x="522926" y="4064"/>
                  </a:lnTo>
                  <a:lnTo>
                    <a:pt x="520329" y="5334"/>
                  </a:lnTo>
                  <a:lnTo>
                    <a:pt x="518256" y="5334"/>
                  </a:lnTo>
                  <a:lnTo>
                    <a:pt x="520696" y="6223"/>
                  </a:lnTo>
                  <a:lnTo>
                    <a:pt x="523167" y="4826"/>
                  </a:lnTo>
                  <a:lnTo>
                    <a:pt x="525441" y="4826"/>
                  </a:lnTo>
                  <a:lnTo>
                    <a:pt x="523376" y="3683"/>
                  </a:lnTo>
                  <a:close/>
                </a:path>
                <a:path w="767080" h="76200">
                  <a:moveTo>
                    <a:pt x="525441" y="4826"/>
                  </a:moveTo>
                  <a:lnTo>
                    <a:pt x="523491" y="4826"/>
                  </a:lnTo>
                  <a:lnTo>
                    <a:pt x="526078" y="6223"/>
                  </a:lnTo>
                  <a:lnTo>
                    <a:pt x="528695" y="5461"/>
                  </a:lnTo>
                  <a:lnTo>
                    <a:pt x="534911" y="5461"/>
                  </a:lnTo>
                  <a:lnTo>
                    <a:pt x="534218" y="5080"/>
                  </a:lnTo>
                  <a:lnTo>
                    <a:pt x="525900" y="5080"/>
                  </a:lnTo>
                  <a:lnTo>
                    <a:pt x="525441" y="4826"/>
                  </a:lnTo>
                  <a:close/>
                </a:path>
                <a:path w="767080" h="76200">
                  <a:moveTo>
                    <a:pt x="507466" y="4572"/>
                  </a:moveTo>
                  <a:lnTo>
                    <a:pt x="501576" y="4572"/>
                  </a:lnTo>
                  <a:lnTo>
                    <a:pt x="504455" y="5969"/>
                  </a:lnTo>
                  <a:lnTo>
                    <a:pt x="506926" y="4699"/>
                  </a:lnTo>
                  <a:lnTo>
                    <a:pt x="507466" y="4572"/>
                  </a:lnTo>
                  <a:close/>
                </a:path>
                <a:path w="767080" h="76200">
                  <a:moveTo>
                    <a:pt x="517145" y="3556"/>
                  </a:moveTo>
                  <a:lnTo>
                    <a:pt x="511785" y="3556"/>
                  </a:lnTo>
                  <a:lnTo>
                    <a:pt x="513607" y="5588"/>
                  </a:lnTo>
                  <a:lnTo>
                    <a:pt x="518256" y="5334"/>
                  </a:lnTo>
                  <a:lnTo>
                    <a:pt x="520329" y="5334"/>
                  </a:lnTo>
                  <a:lnTo>
                    <a:pt x="518392" y="4699"/>
                  </a:lnTo>
                  <a:lnTo>
                    <a:pt x="517145" y="3556"/>
                  </a:lnTo>
                  <a:close/>
                </a:path>
                <a:path w="767080" h="76200">
                  <a:moveTo>
                    <a:pt x="504288" y="2794"/>
                  </a:moveTo>
                  <a:lnTo>
                    <a:pt x="499670" y="3810"/>
                  </a:lnTo>
                  <a:lnTo>
                    <a:pt x="494854" y="4191"/>
                  </a:lnTo>
                  <a:lnTo>
                    <a:pt x="494676" y="4318"/>
                  </a:lnTo>
                  <a:lnTo>
                    <a:pt x="497419" y="4318"/>
                  </a:lnTo>
                  <a:lnTo>
                    <a:pt x="499199" y="5207"/>
                  </a:lnTo>
                  <a:lnTo>
                    <a:pt x="500120" y="5334"/>
                  </a:lnTo>
                  <a:lnTo>
                    <a:pt x="501262" y="4699"/>
                  </a:lnTo>
                  <a:lnTo>
                    <a:pt x="501576" y="4572"/>
                  </a:lnTo>
                  <a:lnTo>
                    <a:pt x="507466" y="4572"/>
                  </a:lnTo>
                  <a:lnTo>
                    <a:pt x="511785" y="3556"/>
                  </a:lnTo>
                  <a:lnTo>
                    <a:pt x="517145" y="3556"/>
                  </a:lnTo>
                  <a:lnTo>
                    <a:pt x="516868" y="3302"/>
                  </a:lnTo>
                  <a:lnTo>
                    <a:pt x="510926" y="3302"/>
                  </a:lnTo>
                  <a:lnTo>
                    <a:pt x="504288" y="2794"/>
                  </a:lnTo>
                  <a:close/>
                </a:path>
                <a:path w="767080" h="76200">
                  <a:moveTo>
                    <a:pt x="481380" y="4572"/>
                  </a:moveTo>
                  <a:lnTo>
                    <a:pt x="476802" y="4572"/>
                  </a:lnTo>
                  <a:lnTo>
                    <a:pt x="479953" y="5207"/>
                  </a:lnTo>
                  <a:lnTo>
                    <a:pt x="481380" y="4572"/>
                  </a:lnTo>
                  <a:close/>
                </a:path>
                <a:path w="767080" h="76200">
                  <a:moveTo>
                    <a:pt x="531523" y="4191"/>
                  </a:moveTo>
                  <a:lnTo>
                    <a:pt x="528057" y="4318"/>
                  </a:lnTo>
                  <a:lnTo>
                    <a:pt x="525900" y="5080"/>
                  </a:lnTo>
                  <a:lnTo>
                    <a:pt x="534218" y="5080"/>
                  </a:lnTo>
                  <a:lnTo>
                    <a:pt x="532831" y="4318"/>
                  </a:lnTo>
                  <a:lnTo>
                    <a:pt x="531523" y="4191"/>
                  </a:lnTo>
                  <a:close/>
                </a:path>
                <a:path w="767080" h="76200">
                  <a:moveTo>
                    <a:pt x="491115" y="2667"/>
                  </a:moveTo>
                  <a:lnTo>
                    <a:pt x="487513" y="4064"/>
                  </a:lnTo>
                  <a:lnTo>
                    <a:pt x="494128" y="4064"/>
                  </a:lnTo>
                  <a:lnTo>
                    <a:pt x="491115" y="2667"/>
                  </a:lnTo>
                  <a:close/>
                </a:path>
                <a:path w="767080" h="76200">
                  <a:moveTo>
                    <a:pt x="516036" y="2540"/>
                  </a:moveTo>
                  <a:lnTo>
                    <a:pt x="515335" y="2540"/>
                  </a:lnTo>
                  <a:lnTo>
                    <a:pt x="512790" y="3302"/>
                  </a:lnTo>
                  <a:lnTo>
                    <a:pt x="516868" y="3302"/>
                  </a:lnTo>
                  <a:lnTo>
                    <a:pt x="516036" y="2540"/>
                  </a:lnTo>
                  <a:close/>
                </a:path>
              </a:pathLst>
            </a:custGeom>
            <a:solidFill>
              <a:srgbClr val="FFF7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6" name="object 45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8707179" y="7683452"/>
              <a:ext cx="104960" cy="129430"/>
            </a:xfrm>
            <a:prstGeom prst="rect">
              <a:avLst/>
            </a:prstGeom>
          </p:spPr>
        </p:pic>
        <p:sp>
          <p:nvSpPr>
            <p:cNvPr id="457" name="object 457"/>
            <p:cNvSpPr/>
            <p:nvPr/>
          </p:nvSpPr>
          <p:spPr>
            <a:xfrm>
              <a:off x="18592387" y="7625558"/>
              <a:ext cx="10795" cy="16510"/>
            </a:xfrm>
            <a:custGeom>
              <a:avLst/>
              <a:gdLst/>
              <a:ahLst/>
              <a:cxnLst/>
              <a:rect l="l" t="t" r="r" b="b"/>
              <a:pathLst>
                <a:path w="10794" h="16509">
                  <a:moveTo>
                    <a:pt x="1109" y="0"/>
                  </a:moveTo>
                  <a:lnTo>
                    <a:pt x="0" y="3779"/>
                  </a:lnTo>
                  <a:lnTo>
                    <a:pt x="1413" y="6858"/>
                  </a:lnTo>
                  <a:lnTo>
                    <a:pt x="6125" y="11706"/>
                  </a:lnTo>
                  <a:lnTo>
                    <a:pt x="7539" y="14753"/>
                  </a:lnTo>
                  <a:lnTo>
                    <a:pt x="10711" y="15936"/>
                  </a:lnTo>
                  <a:lnTo>
                    <a:pt x="7455" y="13371"/>
                  </a:lnTo>
                  <a:lnTo>
                    <a:pt x="7423" y="8533"/>
                  </a:lnTo>
                  <a:lnTo>
                    <a:pt x="3109" y="5727"/>
                  </a:lnTo>
                  <a:lnTo>
                    <a:pt x="2575" y="4303"/>
                  </a:lnTo>
                  <a:lnTo>
                    <a:pt x="3884" y="1350"/>
                  </a:lnTo>
                  <a:lnTo>
                    <a:pt x="2324" y="82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2D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18606449" y="751213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09">
                  <a:moveTo>
                    <a:pt x="2261" y="0"/>
                  </a:moveTo>
                  <a:lnTo>
                    <a:pt x="20" y="2104"/>
                  </a:lnTo>
                  <a:lnTo>
                    <a:pt x="0" y="2554"/>
                  </a:lnTo>
                  <a:lnTo>
                    <a:pt x="2094" y="3727"/>
                  </a:lnTo>
                  <a:lnTo>
                    <a:pt x="2146" y="2481"/>
                  </a:lnTo>
                  <a:lnTo>
                    <a:pt x="2209" y="1246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E4D9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18603098" y="753875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397" y="0"/>
                  </a:moveTo>
                  <a:lnTo>
                    <a:pt x="219" y="219"/>
                  </a:lnTo>
                  <a:lnTo>
                    <a:pt x="0" y="376"/>
                  </a:lnTo>
                  <a:lnTo>
                    <a:pt x="167" y="575"/>
                  </a:lnTo>
                  <a:lnTo>
                    <a:pt x="261" y="806"/>
                  </a:lnTo>
                  <a:lnTo>
                    <a:pt x="418" y="858"/>
                  </a:lnTo>
                  <a:lnTo>
                    <a:pt x="774" y="973"/>
                  </a:lnTo>
                  <a:lnTo>
                    <a:pt x="994" y="722"/>
                  </a:lnTo>
                  <a:lnTo>
                    <a:pt x="963" y="261"/>
                  </a:lnTo>
                  <a:lnTo>
                    <a:pt x="701" y="41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2D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18610271" y="752540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90" y="0"/>
                  </a:moveTo>
                  <a:lnTo>
                    <a:pt x="534" y="240"/>
                  </a:lnTo>
                  <a:lnTo>
                    <a:pt x="0" y="471"/>
                  </a:lnTo>
                  <a:lnTo>
                    <a:pt x="418" y="1005"/>
                  </a:lnTo>
                  <a:lnTo>
                    <a:pt x="732" y="1413"/>
                  </a:lnTo>
                  <a:lnTo>
                    <a:pt x="1099" y="1005"/>
                  </a:lnTo>
                  <a:lnTo>
                    <a:pt x="1424" y="890"/>
                  </a:lnTo>
                  <a:lnTo>
                    <a:pt x="1246" y="586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E0D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18531362" y="7848138"/>
              <a:ext cx="27305" cy="6350"/>
            </a:xfrm>
            <a:custGeom>
              <a:avLst/>
              <a:gdLst/>
              <a:ahLst/>
              <a:cxnLst/>
              <a:rect l="l" t="t" r="r" b="b"/>
              <a:pathLst>
                <a:path w="27305" h="6350">
                  <a:moveTo>
                    <a:pt x="8439" y="0"/>
                  </a:moveTo>
                  <a:lnTo>
                    <a:pt x="5654" y="2355"/>
                  </a:lnTo>
                  <a:lnTo>
                    <a:pt x="2743" y="335"/>
                  </a:lnTo>
                  <a:lnTo>
                    <a:pt x="0" y="743"/>
                  </a:lnTo>
                  <a:lnTo>
                    <a:pt x="973" y="2837"/>
                  </a:lnTo>
                  <a:lnTo>
                    <a:pt x="3204" y="2732"/>
                  </a:lnTo>
                  <a:lnTo>
                    <a:pt x="7675" y="2188"/>
                  </a:lnTo>
                  <a:lnTo>
                    <a:pt x="10575" y="2408"/>
                  </a:lnTo>
                  <a:lnTo>
                    <a:pt x="14219" y="2439"/>
                  </a:lnTo>
                  <a:lnTo>
                    <a:pt x="14973" y="2397"/>
                  </a:lnTo>
                  <a:lnTo>
                    <a:pt x="18543" y="5162"/>
                  </a:lnTo>
                  <a:lnTo>
                    <a:pt x="22711" y="3759"/>
                  </a:lnTo>
                  <a:lnTo>
                    <a:pt x="25957" y="6073"/>
                  </a:lnTo>
                  <a:lnTo>
                    <a:pt x="26459" y="5717"/>
                  </a:lnTo>
                  <a:lnTo>
                    <a:pt x="26815" y="5580"/>
                  </a:lnTo>
                  <a:lnTo>
                    <a:pt x="24187" y="3382"/>
                  </a:lnTo>
                  <a:lnTo>
                    <a:pt x="21234" y="2450"/>
                  </a:lnTo>
                  <a:lnTo>
                    <a:pt x="14941" y="1214"/>
                  </a:lnTo>
                  <a:lnTo>
                    <a:pt x="11790" y="1968"/>
                  </a:lnTo>
                  <a:lnTo>
                    <a:pt x="8931" y="94"/>
                  </a:lnTo>
                  <a:lnTo>
                    <a:pt x="8439" y="0"/>
                  </a:lnTo>
                  <a:close/>
                </a:path>
              </a:pathLst>
            </a:custGeom>
            <a:solidFill>
              <a:srgbClr val="F4E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18557799" y="7578578"/>
              <a:ext cx="7620" cy="43180"/>
            </a:xfrm>
            <a:custGeom>
              <a:avLst/>
              <a:gdLst/>
              <a:ahLst/>
              <a:cxnLst/>
              <a:rect l="l" t="t" r="r" b="b"/>
              <a:pathLst>
                <a:path w="7619" h="43179">
                  <a:moveTo>
                    <a:pt x="2273" y="8178"/>
                  </a:moveTo>
                  <a:lnTo>
                    <a:pt x="1257" y="4546"/>
                  </a:lnTo>
                  <a:lnTo>
                    <a:pt x="1549" y="3898"/>
                  </a:lnTo>
                  <a:lnTo>
                    <a:pt x="1625" y="3302"/>
                  </a:lnTo>
                  <a:lnTo>
                    <a:pt x="609" y="4038"/>
                  </a:lnTo>
                  <a:lnTo>
                    <a:pt x="12" y="4699"/>
                  </a:lnTo>
                  <a:lnTo>
                    <a:pt x="1854" y="7378"/>
                  </a:lnTo>
                  <a:lnTo>
                    <a:pt x="800" y="8890"/>
                  </a:lnTo>
                  <a:lnTo>
                    <a:pt x="431" y="11569"/>
                  </a:lnTo>
                  <a:lnTo>
                    <a:pt x="622" y="14046"/>
                  </a:lnTo>
                  <a:lnTo>
                    <a:pt x="1371" y="11099"/>
                  </a:lnTo>
                  <a:lnTo>
                    <a:pt x="2273" y="8178"/>
                  </a:lnTo>
                  <a:close/>
                </a:path>
                <a:path w="7619" h="43179">
                  <a:moveTo>
                    <a:pt x="2362" y="0"/>
                  </a:moveTo>
                  <a:lnTo>
                    <a:pt x="1422" y="685"/>
                  </a:lnTo>
                  <a:lnTo>
                    <a:pt x="1168" y="1447"/>
                  </a:lnTo>
                  <a:lnTo>
                    <a:pt x="2082" y="2349"/>
                  </a:lnTo>
                  <a:lnTo>
                    <a:pt x="2362" y="0"/>
                  </a:lnTo>
                  <a:close/>
                </a:path>
                <a:path w="7619" h="43179">
                  <a:moveTo>
                    <a:pt x="4127" y="28613"/>
                  </a:moveTo>
                  <a:lnTo>
                    <a:pt x="3467" y="25869"/>
                  </a:lnTo>
                  <a:lnTo>
                    <a:pt x="2362" y="23139"/>
                  </a:lnTo>
                  <a:lnTo>
                    <a:pt x="2222" y="18161"/>
                  </a:lnTo>
                  <a:lnTo>
                    <a:pt x="2108" y="16230"/>
                  </a:lnTo>
                  <a:lnTo>
                    <a:pt x="685" y="14503"/>
                  </a:lnTo>
                  <a:lnTo>
                    <a:pt x="0" y="15608"/>
                  </a:lnTo>
                  <a:lnTo>
                    <a:pt x="1181" y="16294"/>
                  </a:lnTo>
                  <a:lnTo>
                    <a:pt x="1524" y="19596"/>
                  </a:lnTo>
                  <a:lnTo>
                    <a:pt x="1587" y="21996"/>
                  </a:lnTo>
                  <a:lnTo>
                    <a:pt x="1778" y="26403"/>
                  </a:lnTo>
                  <a:lnTo>
                    <a:pt x="2413" y="27711"/>
                  </a:lnTo>
                  <a:lnTo>
                    <a:pt x="4127" y="28613"/>
                  </a:lnTo>
                  <a:close/>
                </a:path>
                <a:path w="7619" h="43179">
                  <a:moveTo>
                    <a:pt x="5067" y="31051"/>
                  </a:moveTo>
                  <a:lnTo>
                    <a:pt x="4241" y="30467"/>
                  </a:lnTo>
                  <a:lnTo>
                    <a:pt x="4419" y="31229"/>
                  </a:lnTo>
                  <a:lnTo>
                    <a:pt x="4064" y="32143"/>
                  </a:lnTo>
                  <a:lnTo>
                    <a:pt x="4889" y="32740"/>
                  </a:lnTo>
                  <a:lnTo>
                    <a:pt x="4724" y="31965"/>
                  </a:lnTo>
                  <a:lnTo>
                    <a:pt x="5067" y="31051"/>
                  </a:lnTo>
                  <a:close/>
                </a:path>
                <a:path w="7619" h="43179">
                  <a:moveTo>
                    <a:pt x="7531" y="38011"/>
                  </a:moveTo>
                  <a:lnTo>
                    <a:pt x="6134" y="35877"/>
                  </a:lnTo>
                  <a:lnTo>
                    <a:pt x="6565" y="38150"/>
                  </a:lnTo>
                  <a:lnTo>
                    <a:pt x="5943" y="40589"/>
                  </a:lnTo>
                  <a:lnTo>
                    <a:pt x="7137" y="42760"/>
                  </a:lnTo>
                  <a:lnTo>
                    <a:pt x="6781" y="40462"/>
                  </a:lnTo>
                  <a:lnTo>
                    <a:pt x="7531" y="38011"/>
                  </a:lnTo>
                  <a:close/>
                </a:path>
              </a:pathLst>
            </a:custGeom>
            <a:solidFill>
              <a:srgbClr val="F5E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18368442" y="7913274"/>
              <a:ext cx="111125" cy="92710"/>
            </a:xfrm>
            <a:custGeom>
              <a:avLst/>
              <a:gdLst/>
              <a:ahLst/>
              <a:cxnLst/>
              <a:rect l="l" t="t" r="r" b="b"/>
              <a:pathLst>
                <a:path w="111125" h="92709">
                  <a:moveTo>
                    <a:pt x="43738" y="58674"/>
                  </a:moveTo>
                  <a:lnTo>
                    <a:pt x="43548" y="56781"/>
                  </a:lnTo>
                  <a:lnTo>
                    <a:pt x="38798" y="58242"/>
                  </a:lnTo>
                  <a:lnTo>
                    <a:pt x="35471" y="61861"/>
                  </a:lnTo>
                  <a:lnTo>
                    <a:pt x="30975" y="65201"/>
                  </a:lnTo>
                  <a:lnTo>
                    <a:pt x="30276" y="65824"/>
                  </a:lnTo>
                  <a:lnTo>
                    <a:pt x="28714" y="68935"/>
                  </a:lnTo>
                  <a:lnTo>
                    <a:pt x="26555" y="70472"/>
                  </a:lnTo>
                  <a:lnTo>
                    <a:pt x="22733" y="74612"/>
                  </a:lnTo>
                  <a:lnTo>
                    <a:pt x="20574" y="76733"/>
                  </a:lnTo>
                  <a:lnTo>
                    <a:pt x="17360" y="78143"/>
                  </a:lnTo>
                  <a:lnTo>
                    <a:pt x="17183" y="78701"/>
                  </a:lnTo>
                  <a:lnTo>
                    <a:pt x="15659" y="80467"/>
                  </a:lnTo>
                  <a:lnTo>
                    <a:pt x="15125" y="82778"/>
                  </a:lnTo>
                  <a:lnTo>
                    <a:pt x="12522" y="82448"/>
                  </a:lnTo>
                  <a:lnTo>
                    <a:pt x="10782" y="85369"/>
                  </a:lnTo>
                  <a:lnTo>
                    <a:pt x="6299" y="84315"/>
                  </a:lnTo>
                  <a:lnTo>
                    <a:pt x="4076" y="89992"/>
                  </a:lnTo>
                  <a:lnTo>
                    <a:pt x="889" y="90322"/>
                  </a:lnTo>
                  <a:lnTo>
                    <a:pt x="0" y="92671"/>
                  </a:lnTo>
                  <a:lnTo>
                    <a:pt x="2286" y="90576"/>
                  </a:lnTo>
                  <a:lnTo>
                    <a:pt x="5588" y="89865"/>
                  </a:lnTo>
                  <a:lnTo>
                    <a:pt x="7785" y="86753"/>
                  </a:lnTo>
                  <a:lnTo>
                    <a:pt x="10706" y="86423"/>
                  </a:lnTo>
                  <a:lnTo>
                    <a:pt x="12141" y="83807"/>
                  </a:lnTo>
                  <a:lnTo>
                    <a:pt x="16865" y="82308"/>
                  </a:lnTo>
                  <a:lnTo>
                    <a:pt x="17716" y="79857"/>
                  </a:lnTo>
                  <a:lnTo>
                    <a:pt x="26301" y="73660"/>
                  </a:lnTo>
                  <a:lnTo>
                    <a:pt x="31153" y="66725"/>
                  </a:lnTo>
                  <a:lnTo>
                    <a:pt x="39522" y="59867"/>
                  </a:lnTo>
                  <a:lnTo>
                    <a:pt x="42494" y="59512"/>
                  </a:lnTo>
                  <a:lnTo>
                    <a:pt x="43738" y="58674"/>
                  </a:lnTo>
                  <a:close/>
                </a:path>
                <a:path w="111125" h="92709">
                  <a:moveTo>
                    <a:pt x="110921" y="0"/>
                  </a:moveTo>
                  <a:lnTo>
                    <a:pt x="108292" y="469"/>
                  </a:lnTo>
                  <a:lnTo>
                    <a:pt x="106349" y="2374"/>
                  </a:lnTo>
                  <a:lnTo>
                    <a:pt x="103174" y="3556"/>
                  </a:lnTo>
                  <a:lnTo>
                    <a:pt x="101587" y="6248"/>
                  </a:lnTo>
                  <a:lnTo>
                    <a:pt x="100444" y="7239"/>
                  </a:lnTo>
                  <a:lnTo>
                    <a:pt x="95745" y="9436"/>
                  </a:lnTo>
                  <a:lnTo>
                    <a:pt x="92925" y="11455"/>
                  </a:lnTo>
                  <a:lnTo>
                    <a:pt x="89103" y="15811"/>
                  </a:lnTo>
                  <a:lnTo>
                    <a:pt x="87210" y="16725"/>
                  </a:lnTo>
                  <a:lnTo>
                    <a:pt x="85509" y="20307"/>
                  </a:lnTo>
                  <a:lnTo>
                    <a:pt x="83350" y="21082"/>
                  </a:lnTo>
                  <a:lnTo>
                    <a:pt x="79781" y="23368"/>
                  </a:lnTo>
                  <a:lnTo>
                    <a:pt x="79159" y="26263"/>
                  </a:lnTo>
                  <a:lnTo>
                    <a:pt x="76428" y="26670"/>
                  </a:lnTo>
                  <a:lnTo>
                    <a:pt x="74955" y="30467"/>
                  </a:lnTo>
                  <a:lnTo>
                    <a:pt x="70764" y="31102"/>
                  </a:lnTo>
                  <a:lnTo>
                    <a:pt x="65036" y="37033"/>
                  </a:lnTo>
                  <a:lnTo>
                    <a:pt x="61341" y="39890"/>
                  </a:lnTo>
                  <a:lnTo>
                    <a:pt x="56565" y="46177"/>
                  </a:lnTo>
                  <a:lnTo>
                    <a:pt x="53848" y="48412"/>
                  </a:lnTo>
                  <a:lnTo>
                    <a:pt x="48094" y="51663"/>
                  </a:lnTo>
                  <a:lnTo>
                    <a:pt x="45681" y="53936"/>
                  </a:lnTo>
                  <a:lnTo>
                    <a:pt x="43980" y="56756"/>
                  </a:lnTo>
                  <a:lnTo>
                    <a:pt x="45656" y="56730"/>
                  </a:lnTo>
                  <a:lnTo>
                    <a:pt x="46329" y="55092"/>
                  </a:lnTo>
                  <a:lnTo>
                    <a:pt x="52374" y="52120"/>
                  </a:lnTo>
                  <a:lnTo>
                    <a:pt x="55321" y="47396"/>
                  </a:lnTo>
                  <a:lnTo>
                    <a:pt x="60502" y="44640"/>
                  </a:lnTo>
                  <a:lnTo>
                    <a:pt x="60871" y="44284"/>
                  </a:lnTo>
                  <a:lnTo>
                    <a:pt x="61201" y="43383"/>
                  </a:lnTo>
                  <a:lnTo>
                    <a:pt x="61264" y="42887"/>
                  </a:lnTo>
                  <a:lnTo>
                    <a:pt x="64262" y="40830"/>
                  </a:lnTo>
                  <a:lnTo>
                    <a:pt x="65455" y="37630"/>
                  </a:lnTo>
                  <a:lnTo>
                    <a:pt x="70281" y="33286"/>
                  </a:lnTo>
                  <a:lnTo>
                    <a:pt x="73431" y="32270"/>
                  </a:lnTo>
                  <a:lnTo>
                    <a:pt x="77685" y="27787"/>
                  </a:lnTo>
                  <a:lnTo>
                    <a:pt x="80060" y="25781"/>
                  </a:lnTo>
                  <a:lnTo>
                    <a:pt x="87426" y="18910"/>
                  </a:lnTo>
                  <a:lnTo>
                    <a:pt x="91909" y="13538"/>
                  </a:lnTo>
                  <a:lnTo>
                    <a:pt x="98450" y="8699"/>
                  </a:lnTo>
                  <a:lnTo>
                    <a:pt x="99517" y="8788"/>
                  </a:lnTo>
                  <a:lnTo>
                    <a:pt x="102895" y="6451"/>
                  </a:lnTo>
                  <a:lnTo>
                    <a:pt x="104355" y="3683"/>
                  </a:lnTo>
                  <a:lnTo>
                    <a:pt x="108496" y="1866"/>
                  </a:lnTo>
                  <a:lnTo>
                    <a:pt x="110401" y="1816"/>
                  </a:lnTo>
                  <a:lnTo>
                    <a:pt x="110921" y="0"/>
                  </a:lnTo>
                  <a:close/>
                </a:path>
              </a:pathLst>
            </a:custGeom>
            <a:solidFill>
              <a:srgbClr val="D7C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8521279" y="789504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554" y="0"/>
                  </a:moveTo>
                  <a:lnTo>
                    <a:pt x="282" y="167"/>
                  </a:lnTo>
                  <a:lnTo>
                    <a:pt x="136" y="251"/>
                  </a:lnTo>
                  <a:lnTo>
                    <a:pt x="0" y="523"/>
                  </a:lnTo>
                  <a:lnTo>
                    <a:pt x="20" y="680"/>
                  </a:lnTo>
                  <a:lnTo>
                    <a:pt x="73" y="1005"/>
                  </a:lnTo>
                  <a:lnTo>
                    <a:pt x="324" y="1162"/>
                  </a:lnTo>
                  <a:lnTo>
                    <a:pt x="670" y="1109"/>
                  </a:lnTo>
                  <a:lnTo>
                    <a:pt x="963" y="952"/>
                  </a:lnTo>
                  <a:lnTo>
                    <a:pt x="1151" y="722"/>
                  </a:lnTo>
                  <a:lnTo>
                    <a:pt x="879" y="73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D6C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8465123" y="791847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225" y="0"/>
                  </a:moveTo>
                  <a:lnTo>
                    <a:pt x="764" y="31"/>
                  </a:lnTo>
                  <a:lnTo>
                    <a:pt x="41" y="356"/>
                  </a:lnTo>
                  <a:lnTo>
                    <a:pt x="0" y="848"/>
                  </a:lnTo>
                  <a:lnTo>
                    <a:pt x="408" y="1455"/>
                  </a:lnTo>
                  <a:lnTo>
                    <a:pt x="1005" y="1151"/>
                  </a:lnTo>
                  <a:lnTo>
                    <a:pt x="1277" y="659"/>
                  </a:lnTo>
                  <a:lnTo>
                    <a:pt x="1225" y="0"/>
                  </a:lnTo>
                  <a:close/>
                </a:path>
              </a:pathLst>
            </a:custGeom>
            <a:solidFill>
              <a:srgbClr val="D7C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8196827" y="7947196"/>
              <a:ext cx="229235" cy="97790"/>
            </a:xfrm>
            <a:custGeom>
              <a:avLst/>
              <a:gdLst/>
              <a:ahLst/>
              <a:cxnLst/>
              <a:rect l="l" t="t" r="r" b="b"/>
              <a:pathLst>
                <a:path w="229234" h="97790">
                  <a:moveTo>
                    <a:pt x="228676" y="2971"/>
                  </a:moveTo>
                  <a:lnTo>
                    <a:pt x="228358" y="596"/>
                  </a:lnTo>
                  <a:lnTo>
                    <a:pt x="228663" y="0"/>
                  </a:lnTo>
                  <a:lnTo>
                    <a:pt x="226822" y="2070"/>
                  </a:lnTo>
                  <a:lnTo>
                    <a:pt x="224307" y="2908"/>
                  </a:lnTo>
                  <a:lnTo>
                    <a:pt x="221272" y="4165"/>
                  </a:lnTo>
                  <a:lnTo>
                    <a:pt x="220497" y="6311"/>
                  </a:lnTo>
                  <a:lnTo>
                    <a:pt x="217639" y="6477"/>
                  </a:lnTo>
                  <a:lnTo>
                    <a:pt x="217170" y="8864"/>
                  </a:lnTo>
                  <a:lnTo>
                    <a:pt x="215366" y="11506"/>
                  </a:lnTo>
                  <a:lnTo>
                    <a:pt x="214528" y="10896"/>
                  </a:lnTo>
                  <a:lnTo>
                    <a:pt x="213753" y="10909"/>
                  </a:lnTo>
                  <a:lnTo>
                    <a:pt x="212864" y="11442"/>
                  </a:lnTo>
                  <a:lnTo>
                    <a:pt x="212826" y="11569"/>
                  </a:lnTo>
                  <a:lnTo>
                    <a:pt x="211429" y="11442"/>
                  </a:lnTo>
                  <a:lnTo>
                    <a:pt x="210527" y="11976"/>
                  </a:lnTo>
                  <a:lnTo>
                    <a:pt x="207225" y="15824"/>
                  </a:lnTo>
                  <a:lnTo>
                    <a:pt x="204520" y="18122"/>
                  </a:lnTo>
                  <a:lnTo>
                    <a:pt x="201256" y="20320"/>
                  </a:lnTo>
                  <a:lnTo>
                    <a:pt x="201256" y="22174"/>
                  </a:lnTo>
                  <a:lnTo>
                    <a:pt x="198513" y="24714"/>
                  </a:lnTo>
                  <a:lnTo>
                    <a:pt x="197586" y="25209"/>
                  </a:lnTo>
                  <a:lnTo>
                    <a:pt x="198323" y="24142"/>
                  </a:lnTo>
                  <a:lnTo>
                    <a:pt x="201256" y="22174"/>
                  </a:lnTo>
                  <a:lnTo>
                    <a:pt x="201256" y="20320"/>
                  </a:lnTo>
                  <a:lnTo>
                    <a:pt x="198869" y="21907"/>
                  </a:lnTo>
                  <a:lnTo>
                    <a:pt x="196684" y="24371"/>
                  </a:lnTo>
                  <a:lnTo>
                    <a:pt x="193624" y="26593"/>
                  </a:lnTo>
                  <a:lnTo>
                    <a:pt x="193573" y="27482"/>
                  </a:lnTo>
                  <a:lnTo>
                    <a:pt x="192747" y="30048"/>
                  </a:lnTo>
                  <a:lnTo>
                    <a:pt x="190144" y="29197"/>
                  </a:lnTo>
                  <a:lnTo>
                    <a:pt x="189357" y="31051"/>
                  </a:lnTo>
                  <a:lnTo>
                    <a:pt x="189357" y="33820"/>
                  </a:lnTo>
                  <a:lnTo>
                    <a:pt x="189039" y="34569"/>
                  </a:lnTo>
                  <a:lnTo>
                    <a:pt x="186842" y="35318"/>
                  </a:lnTo>
                  <a:lnTo>
                    <a:pt x="186982" y="35090"/>
                  </a:lnTo>
                  <a:lnTo>
                    <a:pt x="189357" y="33820"/>
                  </a:lnTo>
                  <a:lnTo>
                    <a:pt x="189357" y="31051"/>
                  </a:lnTo>
                  <a:lnTo>
                    <a:pt x="188772" y="32423"/>
                  </a:lnTo>
                  <a:lnTo>
                    <a:pt x="187921" y="33515"/>
                  </a:lnTo>
                  <a:lnTo>
                    <a:pt x="185521" y="34658"/>
                  </a:lnTo>
                  <a:lnTo>
                    <a:pt x="185521" y="37541"/>
                  </a:lnTo>
                  <a:lnTo>
                    <a:pt x="185318" y="38709"/>
                  </a:lnTo>
                  <a:lnTo>
                    <a:pt x="184797" y="38760"/>
                  </a:lnTo>
                  <a:lnTo>
                    <a:pt x="185521" y="37541"/>
                  </a:lnTo>
                  <a:lnTo>
                    <a:pt x="185521" y="34658"/>
                  </a:lnTo>
                  <a:lnTo>
                    <a:pt x="184556" y="35102"/>
                  </a:lnTo>
                  <a:lnTo>
                    <a:pt x="184073" y="36804"/>
                  </a:lnTo>
                  <a:lnTo>
                    <a:pt x="183769" y="37325"/>
                  </a:lnTo>
                  <a:lnTo>
                    <a:pt x="180695" y="37579"/>
                  </a:lnTo>
                  <a:lnTo>
                    <a:pt x="179793" y="38506"/>
                  </a:lnTo>
                  <a:lnTo>
                    <a:pt x="179793" y="40754"/>
                  </a:lnTo>
                  <a:lnTo>
                    <a:pt x="179451" y="40970"/>
                  </a:lnTo>
                  <a:lnTo>
                    <a:pt x="179616" y="40792"/>
                  </a:lnTo>
                  <a:lnTo>
                    <a:pt x="179793" y="40754"/>
                  </a:lnTo>
                  <a:lnTo>
                    <a:pt x="179793" y="38506"/>
                  </a:lnTo>
                  <a:lnTo>
                    <a:pt x="178854" y="39471"/>
                  </a:lnTo>
                  <a:lnTo>
                    <a:pt x="173253" y="43091"/>
                  </a:lnTo>
                  <a:lnTo>
                    <a:pt x="171208" y="43891"/>
                  </a:lnTo>
                  <a:lnTo>
                    <a:pt x="171208" y="46418"/>
                  </a:lnTo>
                  <a:lnTo>
                    <a:pt x="169367" y="47917"/>
                  </a:lnTo>
                  <a:lnTo>
                    <a:pt x="168071" y="48006"/>
                  </a:lnTo>
                  <a:lnTo>
                    <a:pt x="171208" y="46418"/>
                  </a:lnTo>
                  <a:lnTo>
                    <a:pt x="171208" y="43891"/>
                  </a:lnTo>
                  <a:lnTo>
                    <a:pt x="169303" y="44627"/>
                  </a:lnTo>
                  <a:lnTo>
                    <a:pt x="167754" y="46342"/>
                  </a:lnTo>
                  <a:lnTo>
                    <a:pt x="163398" y="46710"/>
                  </a:lnTo>
                  <a:lnTo>
                    <a:pt x="162839" y="48412"/>
                  </a:lnTo>
                  <a:lnTo>
                    <a:pt x="162026" y="49504"/>
                  </a:lnTo>
                  <a:lnTo>
                    <a:pt x="158813" y="50939"/>
                  </a:lnTo>
                  <a:lnTo>
                    <a:pt x="157797" y="53149"/>
                  </a:lnTo>
                  <a:lnTo>
                    <a:pt x="154216" y="53035"/>
                  </a:lnTo>
                  <a:lnTo>
                    <a:pt x="153695" y="54787"/>
                  </a:lnTo>
                  <a:lnTo>
                    <a:pt x="150812" y="56997"/>
                  </a:lnTo>
                  <a:lnTo>
                    <a:pt x="149186" y="58762"/>
                  </a:lnTo>
                  <a:lnTo>
                    <a:pt x="145643" y="60083"/>
                  </a:lnTo>
                  <a:lnTo>
                    <a:pt x="145288" y="61518"/>
                  </a:lnTo>
                  <a:lnTo>
                    <a:pt x="142544" y="63030"/>
                  </a:lnTo>
                  <a:lnTo>
                    <a:pt x="140576" y="63500"/>
                  </a:lnTo>
                  <a:lnTo>
                    <a:pt x="139255" y="65443"/>
                  </a:lnTo>
                  <a:lnTo>
                    <a:pt x="138315" y="65328"/>
                  </a:lnTo>
                  <a:lnTo>
                    <a:pt x="135547" y="64236"/>
                  </a:lnTo>
                  <a:lnTo>
                    <a:pt x="134289" y="65036"/>
                  </a:lnTo>
                  <a:lnTo>
                    <a:pt x="134289" y="66421"/>
                  </a:lnTo>
                  <a:lnTo>
                    <a:pt x="134124" y="66446"/>
                  </a:lnTo>
                  <a:lnTo>
                    <a:pt x="134226" y="66319"/>
                  </a:lnTo>
                  <a:lnTo>
                    <a:pt x="134289" y="65036"/>
                  </a:lnTo>
                  <a:lnTo>
                    <a:pt x="133464" y="65544"/>
                  </a:lnTo>
                  <a:lnTo>
                    <a:pt x="130708" y="67754"/>
                  </a:lnTo>
                  <a:lnTo>
                    <a:pt x="129895" y="68173"/>
                  </a:lnTo>
                  <a:lnTo>
                    <a:pt x="129209" y="68173"/>
                  </a:lnTo>
                  <a:lnTo>
                    <a:pt x="129209" y="69888"/>
                  </a:lnTo>
                  <a:lnTo>
                    <a:pt x="129044" y="70002"/>
                  </a:lnTo>
                  <a:lnTo>
                    <a:pt x="127914" y="70091"/>
                  </a:lnTo>
                  <a:lnTo>
                    <a:pt x="128485" y="69837"/>
                  </a:lnTo>
                  <a:lnTo>
                    <a:pt x="129209" y="69888"/>
                  </a:lnTo>
                  <a:lnTo>
                    <a:pt x="129209" y="68173"/>
                  </a:lnTo>
                  <a:lnTo>
                    <a:pt x="127812" y="68135"/>
                  </a:lnTo>
                  <a:lnTo>
                    <a:pt x="126834" y="68503"/>
                  </a:lnTo>
                  <a:lnTo>
                    <a:pt x="124764" y="69875"/>
                  </a:lnTo>
                  <a:lnTo>
                    <a:pt x="122402" y="70307"/>
                  </a:lnTo>
                  <a:lnTo>
                    <a:pt x="122402" y="71107"/>
                  </a:lnTo>
                  <a:lnTo>
                    <a:pt x="122174" y="71158"/>
                  </a:lnTo>
                  <a:lnTo>
                    <a:pt x="122301" y="71069"/>
                  </a:lnTo>
                  <a:lnTo>
                    <a:pt x="122402" y="70307"/>
                  </a:lnTo>
                  <a:lnTo>
                    <a:pt x="119214" y="70878"/>
                  </a:lnTo>
                  <a:lnTo>
                    <a:pt x="115963" y="71780"/>
                  </a:lnTo>
                  <a:lnTo>
                    <a:pt x="114350" y="73164"/>
                  </a:lnTo>
                  <a:lnTo>
                    <a:pt x="114350" y="74142"/>
                  </a:lnTo>
                  <a:lnTo>
                    <a:pt x="113347" y="76187"/>
                  </a:lnTo>
                  <a:lnTo>
                    <a:pt x="112903" y="76174"/>
                  </a:lnTo>
                  <a:lnTo>
                    <a:pt x="113411" y="75933"/>
                  </a:lnTo>
                  <a:lnTo>
                    <a:pt x="114236" y="74256"/>
                  </a:lnTo>
                  <a:lnTo>
                    <a:pt x="114350" y="73164"/>
                  </a:lnTo>
                  <a:lnTo>
                    <a:pt x="110934" y="76060"/>
                  </a:lnTo>
                  <a:lnTo>
                    <a:pt x="110324" y="76060"/>
                  </a:lnTo>
                  <a:lnTo>
                    <a:pt x="109982" y="76314"/>
                  </a:lnTo>
                  <a:lnTo>
                    <a:pt x="107607" y="76949"/>
                  </a:lnTo>
                  <a:lnTo>
                    <a:pt x="102819" y="79184"/>
                  </a:lnTo>
                  <a:lnTo>
                    <a:pt x="100698" y="81292"/>
                  </a:lnTo>
                  <a:lnTo>
                    <a:pt x="100634" y="81546"/>
                  </a:lnTo>
                  <a:lnTo>
                    <a:pt x="99529" y="81965"/>
                  </a:lnTo>
                  <a:lnTo>
                    <a:pt x="100152" y="81546"/>
                  </a:lnTo>
                  <a:lnTo>
                    <a:pt x="100634" y="81546"/>
                  </a:lnTo>
                  <a:lnTo>
                    <a:pt x="100634" y="81280"/>
                  </a:lnTo>
                  <a:lnTo>
                    <a:pt x="98767" y="80645"/>
                  </a:lnTo>
                  <a:lnTo>
                    <a:pt x="98018" y="81673"/>
                  </a:lnTo>
                  <a:lnTo>
                    <a:pt x="96647" y="83070"/>
                  </a:lnTo>
                  <a:lnTo>
                    <a:pt x="96431" y="83185"/>
                  </a:lnTo>
                  <a:lnTo>
                    <a:pt x="94869" y="83781"/>
                  </a:lnTo>
                  <a:lnTo>
                    <a:pt x="93179" y="83248"/>
                  </a:lnTo>
                  <a:lnTo>
                    <a:pt x="93179" y="84175"/>
                  </a:lnTo>
                  <a:lnTo>
                    <a:pt x="92862" y="84188"/>
                  </a:lnTo>
                  <a:lnTo>
                    <a:pt x="93052" y="84124"/>
                  </a:lnTo>
                  <a:lnTo>
                    <a:pt x="93179" y="84175"/>
                  </a:lnTo>
                  <a:lnTo>
                    <a:pt x="93179" y="83248"/>
                  </a:lnTo>
                  <a:lnTo>
                    <a:pt x="91516" y="82715"/>
                  </a:lnTo>
                  <a:lnTo>
                    <a:pt x="90589" y="84391"/>
                  </a:lnTo>
                  <a:lnTo>
                    <a:pt x="89154" y="84277"/>
                  </a:lnTo>
                  <a:lnTo>
                    <a:pt x="89090" y="85013"/>
                  </a:lnTo>
                  <a:lnTo>
                    <a:pt x="89369" y="85356"/>
                  </a:lnTo>
                  <a:lnTo>
                    <a:pt x="87642" y="86741"/>
                  </a:lnTo>
                  <a:lnTo>
                    <a:pt x="84201" y="86398"/>
                  </a:lnTo>
                  <a:lnTo>
                    <a:pt x="80137" y="88709"/>
                  </a:lnTo>
                  <a:lnTo>
                    <a:pt x="77241" y="89814"/>
                  </a:lnTo>
                  <a:lnTo>
                    <a:pt x="73240" y="91020"/>
                  </a:lnTo>
                  <a:lnTo>
                    <a:pt x="69494" y="93624"/>
                  </a:lnTo>
                  <a:lnTo>
                    <a:pt x="63893" y="92087"/>
                  </a:lnTo>
                  <a:lnTo>
                    <a:pt x="60032" y="93306"/>
                  </a:lnTo>
                  <a:lnTo>
                    <a:pt x="57696" y="92252"/>
                  </a:lnTo>
                  <a:lnTo>
                    <a:pt x="56743" y="93980"/>
                  </a:lnTo>
                  <a:lnTo>
                    <a:pt x="53530" y="92265"/>
                  </a:lnTo>
                  <a:lnTo>
                    <a:pt x="48691" y="92405"/>
                  </a:lnTo>
                  <a:lnTo>
                    <a:pt x="48069" y="92583"/>
                  </a:lnTo>
                  <a:lnTo>
                    <a:pt x="46088" y="90601"/>
                  </a:lnTo>
                  <a:lnTo>
                    <a:pt x="44043" y="91389"/>
                  </a:lnTo>
                  <a:lnTo>
                    <a:pt x="38265" y="90055"/>
                  </a:lnTo>
                  <a:lnTo>
                    <a:pt x="34315" y="91363"/>
                  </a:lnTo>
                  <a:lnTo>
                    <a:pt x="29184" y="90538"/>
                  </a:lnTo>
                  <a:lnTo>
                    <a:pt x="28308" y="90182"/>
                  </a:lnTo>
                  <a:lnTo>
                    <a:pt x="27863" y="87884"/>
                  </a:lnTo>
                  <a:lnTo>
                    <a:pt x="24345" y="85877"/>
                  </a:lnTo>
                  <a:lnTo>
                    <a:pt x="21869" y="83108"/>
                  </a:lnTo>
                  <a:lnTo>
                    <a:pt x="17195" y="81292"/>
                  </a:lnTo>
                  <a:lnTo>
                    <a:pt x="12293" y="74434"/>
                  </a:lnTo>
                  <a:lnTo>
                    <a:pt x="8051" y="68059"/>
                  </a:lnTo>
                  <a:lnTo>
                    <a:pt x="2044" y="52692"/>
                  </a:lnTo>
                  <a:lnTo>
                    <a:pt x="863" y="47942"/>
                  </a:lnTo>
                  <a:lnTo>
                    <a:pt x="965" y="47104"/>
                  </a:lnTo>
                  <a:lnTo>
                    <a:pt x="0" y="47244"/>
                  </a:lnTo>
                  <a:lnTo>
                    <a:pt x="177" y="52247"/>
                  </a:lnTo>
                  <a:lnTo>
                    <a:pt x="5613" y="66141"/>
                  </a:lnTo>
                  <a:lnTo>
                    <a:pt x="7200" y="71132"/>
                  </a:lnTo>
                  <a:lnTo>
                    <a:pt x="13119" y="78117"/>
                  </a:lnTo>
                  <a:lnTo>
                    <a:pt x="14909" y="81597"/>
                  </a:lnTo>
                  <a:lnTo>
                    <a:pt x="18313" y="86131"/>
                  </a:lnTo>
                  <a:lnTo>
                    <a:pt x="19672" y="87045"/>
                  </a:lnTo>
                  <a:lnTo>
                    <a:pt x="22783" y="87503"/>
                  </a:lnTo>
                  <a:lnTo>
                    <a:pt x="24180" y="88074"/>
                  </a:lnTo>
                  <a:lnTo>
                    <a:pt x="26403" y="91186"/>
                  </a:lnTo>
                  <a:lnTo>
                    <a:pt x="28727" y="92087"/>
                  </a:lnTo>
                  <a:lnTo>
                    <a:pt x="32410" y="94589"/>
                  </a:lnTo>
                  <a:lnTo>
                    <a:pt x="37236" y="91592"/>
                  </a:lnTo>
                  <a:lnTo>
                    <a:pt x="45466" y="96139"/>
                  </a:lnTo>
                  <a:lnTo>
                    <a:pt x="46609" y="97307"/>
                  </a:lnTo>
                  <a:lnTo>
                    <a:pt x="50685" y="95072"/>
                  </a:lnTo>
                  <a:lnTo>
                    <a:pt x="53301" y="94856"/>
                  </a:lnTo>
                  <a:lnTo>
                    <a:pt x="57975" y="97015"/>
                  </a:lnTo>
                  <a:lnTo>
                    <a:pt x="60248" y="96634"/>
                  </a:lnTo>
                  <a:lnTo>
                    <a:pt x="63627" y="94576"/>
                  </a:lnTo>
                  <a:lnTo>
                    <a:pt x="64630" y="94551"/>
                  </a:lnTo>
                  <a:lnTo>
                    <a:pt x="68275" y="95796"/>
                  </a:lnTo>
                  <a:lnTo>
                    <a:pt x="70510" y="95021"/>
                  </a:lnTo>
                  <a:lnTo>
                    <a:pt x="73202" y="92925"/>
                  </a:lnTo>
                  <a:lnTo>
                    <a:pt x="73850" y="92798"/>
                  </a:lnTo>
                  <a:lnTo>
                    <a:pt x="76581" y="93027"/>
                  </a:lnTo>
                  <a:lnTo>
                    <a:pt x="78371" y="92824"/>
                  </a:lnTo>
                  <a:lnTo>
                    <a:pt x="80149" y="90665"/>
                  </a:lnTo>
                  <a:lnTo>
                    <a:pt x="82550" y="90144"/>
                  </a:lnTo>
                  <a:lnTo>
                    <a:pt x="88074" y="87680"/>
                  </a:lnTo>
                  <a:lnTo>
                    <a:pt x="90119" y="87553"/>
                  </a:lnTo>
                  <a:lnTo>
                    <a:pt x="92494" y="85991"/>
                  </a:lnTo>
                  <a:lnTo>
                    <a:pt x="93306" y="85648"/>
                  </a:lnTo>
                  <a:lnTo>
                    <a:pt x="94792" y="86271"/>
                  </a:lnTo>
                  <a:lnTo>
                    <a:pt x="95529" y="86258"/>
                  </a:lnTo>
                  <a:lnTo>
                    <a:pt x="99517" y="83134"/>
                  </a:lnTo>
                  <a:lnTo>
                    <a:pt x="103873" y="82931"/>
                  </a:lnTo>
                  <a:lnTo>
                    <a:pt x="109118" y="81559"/>
                  </a:lnTo>
                  <a:lnTo>
                    <a:pt x="110528" y="77292"/>
                  </a:lnTo>
                  <a:lnTo>
                    <a:pt x="114058" y="77444"/>
                  </a:lnTo>
                  <a:lnTo>
                    <a:pt x="118795" y="76225"/>
                  </a:lnTo>
                  <a:lnTo>
                    <a:pt x="120624" y="74549"/>
                  </a:lnTo>
                  <a:lnTo>
                    <a:pt x="121373" y="74066"/>
                  </a:lnTo>
                  <a:lnTo>
                    <a:pt x="124879" y="75209"/>
                  </a:lnTo>
                  <a:lnTo>
                    <a:pt x="127254" y="73406"/>
                  </a:lnTo>
                  <a:lnTo>
                    <a:pt x="130289" y="71742"/>
                  </a:lnTo>
                  <a:lnTo>
                    <a:pt x="131597" y="71247"/>
                  </a:lnTo>
                  <a:lnTo>
                    <a:pt x="133273" y="69240"/>
                  </a:lnTo>
                  <a:lnTo>
                    <a:pt x="135801" y="70624"/>
                  </a:lnTo>
                  <a:lnTo>
                    <a:pt x="137972" y="69151"/>
                  </a:lnTo>
                  <a:lnTo>
                    <a:pt x="137350" y="68567"/>
                  </a:lnTo>
                  <a:lnTo>
                    <a:pt x="137071" y="67970"/>
                  </a:lnTo>
                  <a:lnTo>
                    <a:pt x="137452" y="67475"/>
                  </a:lnTo>
                  <a:lnTo>
                    <a:pt x="140525" y="67983"/>
                  </a:lnTo>
                  <a:lnTo>
                    <a:pt x="147739" y="63652"/>
                  </a:lnTo>
                  <a:lnTo>
                    <a:pt x="150393" y="62699"/>
                  </a:lnTo>
                  <a:lnTo>
                    <a:pt x="152984" y="59359"/>
                  </a:lnTo>
                  <a:lnTo>
                    <a:pt x="154203" y="58775"/>
                  </a:lnTo>
                  <a:lnTo>
                    <a:pt x="157073" y="58293"/>
                  </a:lnTo>
                  <a:lnTo>
                    <a:pt x="158623" y="57810"/>
                  </a:lnTo>
                  <a:lnTo>
                    <a:pt x="158991" y="55702"/>
                  </a:lnTo>
                  <a:lnTo>
                    <a:pt x="159334" y="55359"/>
                  </a:lnTo>
                  <a:lnTo>
                    <a:pt x="162979" y="54140"/>
                  </a:lnTo>
                  <a:lnTo>
                    <a:pt x="164820" y="49822"/>
                  </a:lnTo>
                  <a:lnTo>
                    <a:pt x="170256" y="49606"/>
                  </a:lnTo>
                  <a:lnTo>
                    <a:pt x="171462" y="48387"/>
                  </a:lnTo>
                  <a:lnTo>
                    <a:pt x="172135" y="46012"/>
                  </a:lnTo>
                  <a:lnTo>
                    <a:pt x="173329" y="46532"/>
                  </a:lnTo>
                  <a:lnTo>
                    <a:pt x="176250" y="46215"/>
                  </a:lnTo>
                  <a:lnTo>
                    <a:pt x="178523" y="46570"/>
                  </a:lnTo>
                  <a:lnTo>
                    <a:pt x="178447" y="43535"/>
                  </a:lnTo>
                  <a:lnTo>
                    <a:pt x="178816" y="43180"/>
                  </a:lnTo>
                  <a:lnTo>
                    <a:pt x="181140" y="43192"/>
                  </a:lnTo>
                  <a:lnTo>
                    <a:pt x="181698" y="40398"/>
                  </a:lnTo>
                  <a:lnTo>
                    <a:pt x="184886" y="39878"/>
                  </a:lnTo>
                  <a:lnTo>
                    <a:pt x="185826" y="39039"/>
                  </a:lnTo>
                  <a:lnTo>
                    <a:pt x="186728" y="36449"/>
                  </a:lnTo>
                  <a:lnTo>
                    <a:pt x="188036" y="35737"/>
                  </a:lnTo>
                  <a:lnTo>
                    <a:pt x="192290" y="32562"/>
                  </a:lnTo>
                  <a:lnTo>
                    <a:pt x="195592" y="30353"/>
                  </a:lnTo>
                  <a:lnTo>
                    <a:pt x="198348" y="26200"/>
                  </a:lnTo>
                  <a:lnTo>
                    <a:pt x="199440" y="25819"/>
                  </a:lnTo>
                  <a:lnTo>
                    <a:pt x="201714" y="24485"/>
                  </a:lnTo>
                  <a:lnTo>
                    <a:pt x="205689" y="20066"/>
                  </a:lnTo>
                  <a:lnTo>
                    <a:pt x="211467" y="16027"/>
                  </a:lnTo>
                  <a:lnTo>
                    <a:pt x="212610" y="15455"/>
                  </a:lnTo>
                  <a:lnTo>
                    <a:pt x="213931" y="12484"/>
                  </a:lnTo>
                  <a:lnTo>
                    <a:pt x="216141" y="12636"/>
                  </a:lnTo>
                  <a:lnTo>
                    <a:pt x="217766" y="9690"/>
                  </a:lnTo>
                  <a:lnTo>
                    <a:pt x="218960" y="8648"/>
                  </a:lnTo>
                  <a:lnTo>
                    <a:pt x="221742" y="7124"/>
                  </a:lnTo>
                  <a:lnTo>
                    <a:pt x="222148" y="3924"/>
                  </a:lnTo>
                  <a:lnTo>
                    <a:pt x="224078" y="3505"/>
                  </a:lnTo>
                  <a:lnTo>
                    <a:pt x="227990" y="3708"/>
                  </a:lnTo>
                  <a:lnTo>
                    <a:pt x="228676" y="2971"/>
                  </a:lnTo>
                  <a:close/>
                </a:path>
              </a:pathLst>
            </a:custGeom>
            <a:solidFill>
              <a:srgbClr val="DBD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8195498" y="7982709"/>
              <a:ext cx="92075" cy="59690"/>
            </a:xfrm>
            <a:custGeom>
              <a:avLst/>
              <a:gdLst/>
              <a:ahLst/>
              <a:cxnLst/>
              <a:rect l="l" t="t" r="r" b="b"/>
              <a:pathLst>
                <a:path w="92075" h="59690">
                  <a:moveTo>
                    <a:pt x="58836" y="57024"/>
                  </a:moveTo>
                  <a:lnTo>
                    <a:pt x="52469" y="57024"/>
                  </a:lnTo>
                  <a:lnTo>
                    <a:pt x="55003" y="57506"/>
                  </a:lnTo>
                  <a:lnTo>
                    <a:pt x="58877" y="59495"/>
                  </a:lnTo>
                  <a:lnTo>
                    <a:pt x="59631" y="59139"/>
                  </a:lnTo>
                  <a:lnTo>
                    <a:pt x="58836" y="57024"/>
                  </a:lnTo>
                  <a:close/>
                </a:path>
                <a:path w="92075" h="59690">
                  <a:moveTo>
                    <a:pt x="64161" y="56689"/>
                  </a:moveTo>
                  <a:lnTo>
                    <a:pt x="58710" y="56689"/>
                  </a:lnTo>
                  <a:lnTo>
                    <a:pt x="60563" y="58668"/>
                  </a:lnTo>
                  <a:lnTo>
                    <a:pt x="62039" y="58647"/>
                  </a:lnTo>
                  <a:lnTo>
                    <a:pt x="64814" y="56940"/>
                  </a:lnTo>
                  <a:lnTo>
                    <a:pt x="64161" y="56689"/>
                  </a:lnTo>
                  <a:close/>
                </a:path>
                <a:path w="92075" h="59690">
                  <a:moveTo>
                    <a:pt x="90489" y="48752"/>
                  </a:moveTo>
                  <a:lnTo>
                    <a:pt x="88122" y="50930"/>
                  </a:lnTo>
                  <a:lnTo>
                    <a:pt x="84885" y="50930"/>
                  </a:lnTo>
                  <a:lnTo>
                    <a:pt x="78625" y="52909"/>
                  </a:lnTo>
                  <a:lnTo>
                    <a:pt x="75557" y="55014"/>
                  </a:lnTo>
                  <a:lnTo>
                    <a:pt x="68284" y="56186"/>
                  </a:lnTo>
                  <a:lnTo>
                    <a:pt x="65223" y="56845"/>
                  </a:lnTo>
                  <a:lnTo>
                    <a:pt x="66563" y="57558"/>
                  </a:lnTo>
                  <a:lnTo>
                    <a:pt x="68636" y="57841"/>
                  </a:lnTo>
                  <a:lnTo>
                    <a:pt x="69181" y="58406"/>
                  </a:lnTo>
                  <a:lnTo>
                    <a:pt x="73023" y="56165"/>
                  </a:lnTo>
                  <a:lnTo>
                    <a:pt x="76835" y="56029"/>
                  </a:lnTo>
                  <a:lnTo>
                    <a:pt x="82667" y="53014"/>
                  </a:lnTo>
                  <a:lnTo>
                    <a:pt x="85138" y="51097"/>
                  </a:lnTo>
                  <a:lnTo>
                    <a:pt x="89947" y="51097"/>
                  </a:lnTo>
                  <a:lnTo>
                    <a:pt x="90179" y="50930"/>
                  </a:lnTo>
                  <a:lnTo>
                    <a:pt x="88122" y="50930"/>
                  </a:lnTo>
                  <a:lnTo>
                    <a:pt x="90193" y="50919"/>
                  </a:lnTo>
                  <a:lnTo>
                    <a:pt x="90656" y="50584"/>
                  </a:lnTo>
                  <a:lnTo>
                    <a:pt x="91484" y="49600"/>
                  </a:lnTo>
                  <a:lnTo>
                    <a:pt x="91009" y="49443"/>
                  </a:lnTo>
                  <a:lnTo>
                    <a:pt x="90698" y="49181"/>
                  </a:lnTo>
                  <a:lnTo>
                    <a:pt x="90489" y="48752"/>
                  </a:lnTo>
                  <a:close/>
                </a:path>
                <a:path w="92075" h="59690">
                  <a:moveTo>
                    <a:pt x="51259" y="55883"/>
                  </a:moveTo>
                  <a:lnTo>
                    <a:pt x="47485" y="55883"/>
                  </a:lnTo>
                  <a:lnTo>
                    <a:pt x="47810" y="56511"/>
                  </a:lnTo>
                  <a:lnTo>
                    <a:pt x="48532" y="57474"/>
                  </a:lnTo>
                  <a:lnTo>
                    <a:pt x="49139" y="57862"/>
                  </a:lnTo>
                  <a:lnTo>
                    <a:pt x="52469" y="57024"/>
                  </a:lnTo>
                  <a:lnTo>
                    <a:pt x="58836" y="57024"/>
                  </a:lnTo>
                  <a:lnTo>
                    <a:pt x="58710" y="56689"/>
                  </a:lnTo>
                  <a:lnTo>
                    <a:pt x="64161" y="56689"/>
                  </a:lnTo>
                  <a:lnTo>
                    <a:pt x="63359" y="56364"/>
                  </a:lnTo>
                  <a:lnTo>
                    <a:pt x="54270" y="56364"/>
                  </a:lnTo>
                  <a:lnTo>
                    <a:pt x="51946" y="56186"/>
                  </a:lnTo>
                  <a:lnTo>
                    <a:pt x="51259" y="55883"/>
                  </a:lnTo>
                  <a:close/>
                </a:path>
                <a:path w="92075" h="59690">
                  <a:moveTo>
                    <a:pt x="65087" y="56773"/>
                  </a:moveTo>
                  <a:lnTo>
                    <a:pt x="64831" y="56930"/>
                  </a:lnTo>
                  <a:lnTo>
                    <a:pt x="65223" y="56845"/>
                  </a:lnTo>
                  <a:lnTo>
                    <a:pt x="65087" y="56773"/>
                  </a:lnTo>
                  <a:close/>
                </a:path>
                <a:path w="92075" h="59690">
                  <a:moveTo>
                    <a:pt x="50335" y="55474"/>
                  </a:moveTo>
                  <a:lnTo>
                    <a:pt x="40878" y="55474"/>
                  </a:lnTo>
                  <a:lnTo>
                    <a:pt x="43873" y="56605"/>
                  </a:lnTo>
                  <a:lnTo>
                    <a:pt x="47485" y="55883"/>
                  </a:lnTo>
                  <a:lnTo>
                    <a:pt x="51259" y="55883"/>
                  </a:lnTo>
                  <a:lnTo>
                    <a:pt x="50335" y="55474"/>
                  </a:lnTo>
                  <a:close/>
                </a:path>
                <a:path w="92075" h="59690">
                  <a:moveTo>
                    <a:pt x="23972" y="46616"/>
                  </a:moveTo>
                  <a:lnTo>
                    <a:pt x="20522" y="46616"/>
                  </a:lnTo>
                  <a:lnTo>
                    <a:pt x="21580" y="47380"/>
                  </a:lnTo>
                  <a:lnTo>
                    <a:pt x="23193" y="49443"/>
                  </a:lnTo>
                  <a:lnTo>
                    <a:pt x="24826" y="50207"/>
                  </a:lnTo>
                  <a:lnTo>
                    <a:pt x="27632" y="52061"/>
                  </a:lnTo>
                  <a:lnTo>
                    <a:pt x="29192" y="52406"/>
                  </a:lnTo>
                  <a:lnTo>
                    <a:pt x="28889" y="55286"/>
                  </a:lnTo>
                  <a:lnTo>
                    <a:pt x="29894" y="55610"/>
                  </a:lnTo>
                  <a:lnTo>
                    <a:pt x="33119" y="56375"/>
                  </a:lnTo>
                  <a:lnTo>
                    <a:pt x="35475" y="55851"/>
                  </a:lnTo>
                  <a:lnTo>
                    <a:pt x="40878" y="55474"/>
                  </a:lnTo>
                  <a:lnTo>
                    <a:pt x="50335" y="55474"/>
                  </a:lnTo>
                  <a:lnTo>
                    <a:pt x="47920" y="54406"/>
                  </a:lnTo>
                  <a:lnTo>
                    <a:pt x="43171" y="54406"/>
                  </a:lnTo>
                  <a:lnTo>
                    <a:pt x="37360" y="54270"/>
                  </a:lnTo>
                  <a:lnTo>
                    <a:pt x="35077" y="53851"/>
                  </a:lnTo>
                  <a:lnTo>
                    <a:pt x="30365" y="51548"/>
                  </a:lnTo>
                  <a:lnTo>
                    <a:pt x="27004" y="50532"/>
                  </a:lnTo>
                  <a:lnTo>
                    <a:pt x="24062" y="46689"/>
                  </a:lnTo>
                  <a:close/>
                </a:path>
                <a:path w="92075" h="59690">
                  <a:moveTo>
                    <a:pt x="57924" y="54417"/>
                  </a:moveTo>
                  <a:lnTo>
                    <a:pt x="54270" y="56364"/>
                  </a:lnTo>
                  <a:lnTo>
                    <a:pt x="63359" y="56364"/>
                  </a:lnTo>
                  <a:lnTo>
                    <a:pt x="59579" y="54836"/>
                  </a:lnTo>
                  <a:lnTo>
                    <a:pt x="57924" y="54417"/>
                  </a:lnTo>
                  <a:close/>
                </a:path>
                <a:path w="92075" h="59690">
                  <a:moveTo>
                    <a:pt x="46783" y="53904"/>
                  </a:moveTo>
                  <a:lnTo>
                    <a:pt x="43171" y="54406"/>
                  </a:lnTo>
                  <a:lnTo>
                    <a:pt x="47920" y="54406"/>
                  </a:lnTo>
                  <a:lnTo>
                    <a:pt x="46783" y="53904"/>
                  </a:lnTo>
                  <a:close/>
                </a:path>
                <a:path w="92075" h="59690">
                  <a:moveTo>
                    <a:pt x="89947" y="51097"/>
                  </a:moveTo>
                  <a:lnTo>
                    <a:pt x="85138" y="51097"/>
                  </a:lnTo>
                  <a:lnTo>
                    <a:pt x="89484" y="51432"/>
                  </a:lnTo>
                  <a:lnTo>
                    <a:pt x="89947" y="51097"/>
                  </a:lnTo>
                  <a:close/>
                </a:path>
                <a:path w="92075" h="59690">
                  <a:moveTo>
                    <a:pt x="219" y="0"/>
                  </a:moveTo>
                  <a:lnTo>
                    <a:pt x="62" y="10"/>
                  </a:lnTo>
                  <a:lnTo>
                    <a:pt x="0" y="1162"/>
                  </a:lnTo>
                  <a:lnTo>
                    <a:pt x="670" y="2293"/>
                  </a:lnTo>
                  <a:lnTo>
                    <a:pt x="146" y="3675"/>
                  </a:lnTo>
                  <a:lnTo>
                    <a:pt x="753" y="4816"/>
                  </a:lnTo>
                  <a:lnTo>
                    <a:pt x="827" y="5738"/>
                  </a:lnTo>
                  <a:lnTo>
                    <a:pt x="1549" y="7381"/>
                  </a:lnTo>
                  <a:lnTo>
                    <a:pt x="1308" y="9099"/>
                  </a:lnTo>
                  <a:lnTo>
                    <a:pt x="1298" y="11727"/>
                  </a:lnTo>
                  <a:lnTo>
                    <a:pt x="2659" y="13915"/>
                  </a:lnTo>
                  <a:lnTo>
                    <a:pt x="2711" y="16512"/>
                  </a:lnTo>
                  <a:lnTo>
                    <a:pt x="16533" y="43705"/>
                  </a:lnTo>
                  <a:lnTo>
                    <a:pt x="16910" y="44469"/>
                  </a:lnTo>
                  <a:lnTo>
                    <a:pt x="17968" y="46134"/>
                  </a:lnTo>
                  <a:lnTo>
                    <a:pt x="18324" y="47265"/>
                  </a:lnTo>
                  <a:lnTo>
                    <a:pt x="20522" y="46616"/>
                  </a:lnTo>
                  <a:lnTo>
                    <a:pt x="23972" y="46616"/>
                  </a:lnTo>
                  <a:lnTo>
                    <a:pt x="22889" y="45726"/>
                  </a:lnTo>
                  <a:lnTo>
                    <a:pt x="16816" y="43925"/>
                  </a:lnTo>
                  <a:lnTo>
                    <a:pt x="15109" y="39621"/>
                  </a:lnTo>
                  <a:lnTo>
                    <a:pt x="2141" y="7381"/>
                  </a:lnTo>
                  <a:lnTo>
                    <a:pt x="2146" y="2649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DBD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8180978" y="7928667"/>
              <a:ext cx="10795" cy="29845"/>
            </a:xfrm>
            <a:custGeom>
              <a:avLst/>
              <a:gdLst/>
              <a:ahLst/>
              <a:cxnLst/>
              <a:rect l="l" t="t" r="r" b="b"/>
              <a:pathLst>
                <a:path w="10794" h="29845">
                  <a:moveTo>
                    <a:pt x="4635" y="8890"/>
                  </a:moveTo>
                  <a:lnTo>
                    <a:pt x="4470" y="6451"/>
                  </a:lnTo>
                  <a:lnTo>
                    <a:pt x="2705" y="4648"/>
                  </a:lnTo>
                  <a:lnTo>
                    <a:pt x="2019" y="2400"/>
                  </a:lnTo>
                  <a:lnTo>
                    <a:pt x="1498" y="1676"/>
                  </a:lnTo>
                  <a:lnTo>
                    <a:pt x="1244" y="749"/>
                  </a:lnTo>
                  <a:lnTo>
                    <a:pt x="457" y="203"/>
                  </a:lnTo>
                  <a:lnTo>
                    <a:pt x="279" y="0"/>
                  </a:lnTo>
                  <a:lnTo>
                    <a:pt x="139" y="25"/>
                  </a:lnTo>
                  <a:lnTo>
                    <a:pt x="0" y="254"/>
                  </a:lnTo>
                  <a:lnTo>
                    <a:pt x="1295" y="3302"/>
                  </a:lnTo>
                  <a:lnTo>
                    <a:pt x="2298" y="6527"/>
                  </a:lnTo>
                  <a:lnTo>
                    <a:pt x="4406" y="9169"/>
                  </a:lnTo>
                  <a:lnTo>
                    <a:pt x="4635" y="8890"/>
                  </a:lnTo>
                  <a:close/>
                </a:path>
                <a:path w="10794" h="29845">
                  <a:moveTo>
                    <a:pt x="10401" y="29413"/>
                  </a:moveTo>
                  <a:lnTo>
                    <a:pt x="10299" y="26047"/>
                  </a:lnTo>
                  <a:lnTo>
                    <a:pt x="10160" y="22694"/>
                  </a:lnTo>
                  <a:lnTo>
                    <a:pt x="8978" y="19481"/>
                  </a:lnTo>
                  <a:lnTo>
                    <a:pt x="8813" y="19278"/>
                  </a:lnTo>
                  <a:lnTo>
                    <a:pt x="8648" y="19291"/>
                  </a:lnTo>
                  <a:lnTo>
                    <a:pt x="8509" y="19519"/>
                  </a:lnTo>
                  <a:lnTo>
                    <a:pt x="8407" y="20078"/>
                  </a:lnTo>
                  <a:lnTo>
                    <a:pt x="7264" y="19926"/>
                  </a:lnTo>
                  <a:lnTo>
                    <a:pt x="8788" y="23482"/>
                  </a:lnTo>
                  <a:lnTo>
                    <a:pt x="8547" y="26733"/>
                  </a:lnTo>
                  <a:lnTo>
                    <a:pt x="9766" y="29616"/>
                  </a:lnTo>
                  <a:lnTo>
                    <a:pt x="10058" y="29756"/>
                  </a:lnTo>
                  <a:lnTo>
                    <a:pt x="10261" y="29692"/>
                  </a:lnTo>
                  <a:lnTo>
                    <a:pt x="10401" y="29413"/>
                  </a:lnTo>
                  <a:close/>
                </a:path>
              </a:pathLst>
            </a:custGeom>
            <a:solidFill>
              <a:srgbClr val="DBD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8186441" y="7940030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09" h="8254">
                  <a:moveTo>
                    <a:pt x="554" y="0"/>
                  </a:moveTo>
                  <a:lnTo>
                    <a:pt x="0" y="1403"/>
                  </a:lnTo>
                  <a:lnTo>
                    <a:pt x="1005" y="2219"/>
                  </a:lnTo>
                  <a:lnTo>
                    <a:pt x="1738" y="3151"/>
                  </a:lnTo>
                  <a:lnTo>
                    <a:pt x="1350" y="4104"/>
                  </a:lnTo>
                  <a:lnTo>
                    <a:pt x="2041" y="4868"/>
                  </a:lnTo>
                  <a:lnTo>
                    <a:pt x="1214" y="6282"/>
                  </a:lnTo>
                  <a:lnTo>
                    <a:pt x="2492" y="6795"/>
                  </a:lnTo>
                  <a:lnTo>
                    <a:pt x="3057" y="8146"/>
                  </a:lnTo>
                  <a:lnTo>
                    <a:pt x="3518" y="8114"/>
                  </a:lnTo>
                  <a:lnTo>
                    <a:pt x="2293" y="5486"/>
                  </a:lnTo>
                  <a:lnTo>
                    <a:pt x="2942" y="2188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DBD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8169814" y="7910010"/>
              <a:ext cx="24765" cy="67310"/>
            </a:xfrm>
            <a:custGeom>
              <a:avLst/>
              <a:gdLst/>
              <a:ahLst/>
              <a:cxnLst/>
              <a:rect l="l" t="t" r="r" b="b"/>
              <a:pathLst>
                <a:path w="24765" h="67309">
                  <a:moveTo>
                    <a:pt x="4279" y="3721"/>
                  </a:moveTo>
                  <a:lnTo>
                    <a:pt x="3810" y="3302"/>
                  </a:lnTo>
                  <a:lnTo>
                    <a:pt x="3454" y="2819"/>
                  </a:lnTo>
                  <a:lnTo>
                    <a:pt x="2857" y="1714"/>
                  </a:lnTo>
                  <a:lnTo>
                    <a:pt x="2108" y="774"/>
                  </a:lnTo>
                  <a:lnTo>
                    <a:pt x="927" y="241"/>
                  </a:lnTo>
                  <a:lnTo>
                    <a:pt x="596" y="0"/>
                  </a:lnTo>
                  <a:lnTo>
                    <a:pt x="292" y="0"/>
                  </a:lnTo>
                  <a:lnTo>
                    <a:pt x="0" y="304"/>
                  </a:lnTo>
                  <a:lnTo>
                    <a:pt x="1511" y="1612"/>
                  </a:lnTo>
                  <a:lnTo>
                    <a:pt x="2235" y="3644"/>
                  </a:lnTo>
                  <a:lnTo>
                    <a:pt x="4051" y="4635"/>
                  </a:lnTo>
                  <a:lnTo>
                    <a:pt x="4229" y="4394"/>
                  </a:lnTo>
                  <a:lnTo>
                    <a:pt x="4279" y="3721"/>
                  </a:lnTo>
                  <a:close/>
                </a:path>
                <a:path w="24765" h="67309">
                  <a:moveTo>
                    <a:pt x="10464" y="15252"/>
                  </a:moveTo>
                  <a:lnTo>
                    <a:pt x="10223" y="14058"/>
                  </a:lnTo>
                  <a:lnTo>
                    <a:pt x="9359" y="13182"/>
                  </a:lnTo>
                  <a:lnTo>
                    <a:pt x="8826" y="12128"/>
                  </a:lnTo>
                  <a:lnTo>
                    <a:pt x="8305" y="11811"/>
                  </a:lnTo>
                  <a:lnTo>
                    <a:pt x="8801" y="10922"/>
                  </a:lnTo>
                  <a:lnTo>
                    <a:pt x="8064" y="10718"/>
                  </a:lnTo>
                  <a:lnTo>
                    <a:pt x="7886" y="10795"/>
                  </a:lnTo>
                  <a:lnTo>
                    <a:pt x="7950" y="12750"/>
                  </a:lnTo>
                  <a:lnTo>
                    <a:pt x="8267" y="14554"/>
                  </a:lnTo>
                  <a:lnTo>
                    <a:pt x="10464" y="15252"/>
                  </a:lnTo>
                  <a:close/>
                </a:path>
                <a:path w="24765" h="67309">
                  <a:moveTo>
                    <a:pt x="18313" y="33172"/>
                  </a:moveTo>
                  <a:lnTo>
                    <a:pt x="18161" y="32042"/>
                  </a:lnTo>
                  <a:lnTo>
                    <a:pt x="17056" y="31254"/>
                  </a:lnTo>
                  <a:lnTo>
                    <a:pt x="17145" y="30022"/>
                  </a:lnTo>
                  <a:lnTo>
                    <a:pt x="17157" y="29349"/>
                  </a:lnTo>
                  <a:lnTo>
                    <a:pt x="16891" y="28765"/>
                  </a:lnTo>
                  <a:lnTo>
                    <a:pt x="16535" y="28219"/>
                  </a:lnTo>
                  <a:lnTo>
                    <a:pt x="16256" y="27990"/>
                  </a:lnTo>
                  <a:lnTo>
                    <a:pt x="16090" y="27495"/>
                  </a:lnTo>
                  <a:lnTo>
                    <a:pt x="15570" y="27825"/>
                  </a:lnTo>
                  <a:lnTo>
                    <a:pt x="16408" y="29654"/>
                  </a:lnTo>
                  <a:lnTo>
                    <a:pt x="15989" y="32118"/>
                  </a:lnTo>
                  <a:lnTo>
                    <a:pt x="18313" y="33172"/>
                  </a:lnTo>
                  <a:close/>
                </a:path>
                <a:path w="24765" h="67309">
                  <a:moveTo>
                    <a:pt x="24396" y="66675"/>
                  </a:moveTo>
                  <a:lnTo>
                    <a:pt x="23876" y="61658"/>
                  </a:lnTo>
                  <a:lnTo>
                    <a:pt x="23139" y="59232"/>
                  </a:lnTo>
                  <a:lnTo>
                    <a:pt x="22644" y="58801"/>
                  </a:lnTo>
                  <a:lnTo>
                    <a:pt x="22948" y="61582"/>
                  </a:lnTo>
                  <a:lnTo>
                    <a:pt x="22694" y="64477"/>
                  </a:lnTo>
                  <a:lnTo>
                    <a:pt x="24206" y="67030"/>
                  </a:lnTo>
                  <a:lnTo>
                    <a:pt x="24396" y="66675"/>
                  </a:lnTo>
                  <a:close/>
                </a:path>
              </a:pathLst>
            </a:custGeom>
            <a:solidFill>
              <a:srgbClr val="DBD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8191645" y="796190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82" y="0"/>
                  </a:moveTo>
                  <a:lnTo>
                    <a:pt x="0" y="638"/>
                  </a:lnTo>
                  <a:lnTo>
                    <a:pt x="41" y="1256"/>
                  </a:lnTo>
                  <a:lnTo>
                    <a:pt x="429" y="1842"/>
                  </a:lnTo>
                  <a:lnTo>
                    <a:pt x="460" y="2303"/>
                  </a:lnTo>
                  <a:lnTo>
                    <a:pt x="188" y="3256"/>
                  </a:lnTo>
                  <a:lnTo>
                    <a:pt x="261" y="4177"/>
                  </a:lnTo>
                  <a:lnTo>
                    <a:pt x="680" y="5067"/>
                  </a:lnTo>
                  <a:lnTo>
                    <a:pt x="1151" y="3329"/>
                  </a:lnTo>
                  <a:lnTo>
                    <a:pt x="2272" y="1539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DBD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8173866" y="7914316"/>
              <a:ext cx="24130" cy="79375"/>
            </a:xfrm>
            <a:custGeom>
              <a:avLst/>
              <a:gdLst/>
              <a:ahLst/>
              <a:cxnLst/>
              <a:rect l="l" t="t" r="r" b="b"/>
              <a:pathLst>
                <a:path w="24130" h="79375">
                  <a:moveTo>
                    <a:pt x="1905" y="2489"/>
                  </a:moveTo>
                  <a:lnTo>
                    <a:pt x="1841" y="2032"/>
                  </a:lnTo>
                  <a:lnTo>
                    <a:pt x="1485" y="1600"/>
                  </a:lnTo>
                  <a:lnTo>
                    <a:pt x="1447" y="1219"/>
                  </a:lnTo>
                  <a:lnTo>
                    <a:pt x="1346" y="889"/>
                  </a:lnTo>
                  <a:lnTo>
                    <a:pt x="952" y="711"/>
                  </a:lnTo>
                  <a:lnTo>
                    <a:pt x="685" y="469"/>
                  </a:lnTo>
                  <a:lnTo>
                    <a:pt x="508" y="0"/>
                  </a:lnTo>
                  <a:lnTo>
                    <a:pt x="0" y="317"/>
                  </a:lnTo>
                  <a:lnTo>
                    <a:pt x="406" y="1282"/>
                  </a:lnTo>
                  <a:lnTo>
                    <a:pt x="419" y="2476"/>
                  </a:lnTo>
                  <a:lnTo>
                    <a:pt x="1600" y="2971"/>
                  </a:lnTo>
                  <a:lnTo>
                    <a:pt x="1905" y="2489"/>
                  </a:lnTo>
                  <a:close/>
                </a:path>
                <a:path w="24130" h="79375">
                  <a:moveTo>
                    <a:pt x="4457" y="6070"/>
                  </a:moveTo>
                  <a:lnTo>
                    <a:pt x="4127" y="5562"/>
                  </a:lnTo>
                  <a:lnTo>
                    <a:pt x="3733" y="5003"/>
                  </a:lnTo>
                  <a:lnTo>
                    <a:pt x="3606" y="4279"/>
                  </a:lnTo>
                  <a:lnTo>
                    <a:pt x="3060" y="3797"/>
                  </a:lnTo>
                  <a:lnTo>
                    <a:pt x="2895" y="3644"/>
                  </a:lnTo>
                  <a:lnTo>
                    <a:pt x="2730" y="3517"/>
                  </a:lnTo>
                  <a:lnTo>
                    <a:pt x="2565" y="3365"/>
                  </a:lnTo>
                  <a:lnTo>
                    <a:pt x="2362" y="3162"/>
                  </a:lnTo>
                  <a:lnTo>
                    <a:pt x="2184" y="2921"/>
                  </a:lnTo>
                  <a:lnTo>
                    <a:pt x="1866" y="2857"/>
                  </a:lnTo>
                  <a:lnTo>
                    <a:pt x="1612" y="2971"/>
                  </a:lnTo>
                  <a:lnTo>
                    <a:pt x="3746" y="6527"/>
                  </a:lnTo>
                  <a:lnTo>
                    <a:pt x="4038" y="6261"/>
                  </a:lnTo>
                  <a:lnTo>
                    <a:pt x="4457" y="6070"/>
                  </a:lnTo>
                  <a:close/>
                </a:path>
                <a:path w="24130" h="79375">
                  <a:moveTo>
                    <a:pt x="22059" y="68605"/>
                  </a:moveTo>
                  <a:lnTo>
                    <a:pt x="21945" y="67221"/>
                  </a:lnTo>
                  <a:lnTo>
                    <a:pt x="21247" y="66268"/>
                  </a:lnTo>
                  <a:lnTo>
                    <a:pt x="21907" y="64998"/>
                  </a:lnTo>
                  <a:lnTo>
                    <a:pt x="21234" y="64033"/>
                  </a:lnTo>
                  <a:lnTo>
                    <a:pt x="20612" y="63817"/>
                  </a:lnTo>
                  <a:lnTo>
                    <a:pt x="21399" y="62484"/>
                  </a:lnTo>
                  <a:lnTo>
                    <a:pt x="20205" y="62725"/>
                  </a:lnTo>
                  <a:lnTo>
                    <a:pt x="20358" y="64770"/>
                  </a:lnTo>
                  <a:lnTo>
                    <a:pt x="21043" y="66687"/>
                  </a:lnTo>
                  <a:lnTo>
                    <a:pt x="21590" y="68643"/>
                  </a:lnTo>
                  <a:lnTo>
                    <a:pt x="22059" y="68605"/>
                  </a:lnTo>
                  <a:close/>
                </a:path>
                <a:path w="24130" h="79375">
                  <a:moveTo>
                    <a:pt x="23558" y="75755"/>
                  </a:moveTo>
                  <a:lnTo>
                    <a:pt x="22453" y="74142"/>
                  </a:lnTo>
                  <a:lnTo>
                    <a:pt x="22847" y="79209"/>
                  </a:lnTo>
                  <a:lnTo>
                    <a:pt x="23456" y="77457"/>
                  </a:lnTo>
                  <a:lnTo>
                    <a:pt x="23558" y="75755"/>
                  </a:lnTo>
                  <a:close/>
                </a:path>
              </a:pathLst>
            </a:custGeom>
            <a:solidFill>
              <a:srgbClr val="DBD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8180253" y="792525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0" y="0"/>
                  </a:moveTo>
                  <a:lnTo>
                    <a:pt x="0" y="1277"/>
                  </a:lnTo>
                  <a:lnTo>
                    <a:pt x="303" y="2481"/>
                  </a:lnTo>
                  <a:lnTo>
                    <a:pt x="764" y="3654"/>
                  </a:lnTo>
                  <a:lnTo>
                    <a:pt x="1225" y="3622"/>
                  </a:lnTo>
                  <a:lnTo>
                    <a:pt x="1141" y="2303"/>
                  </a:lnTo>
                  <a:lnTo>
                    <a:pt x="764" y="108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BD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8187163" y="7944148"/>
              <a:ext cx="9525" cy="43815"/>
            </a:xfrm>
            <a:custGeom>
              <a:avLst/>
              <a:gdLst/>
              <a:ahLst/>
              <a:cxnLst/>
              <a:rect l="l" t="t" r="r" b="b"/>
              <a:pathLst>
                <a:path w="9525" h="43815">
                  <a:moveTo>
                    <a:pt x="1701" y="2692"/>
                  </a:moveTo>
                  <a:lnTo>
                    <a:pt x="927" y="1955"/>
                  </a:lnTo>
                  <a:lnTo>
                    <a:pt x="1447" y="685"/>
                  </a:lnTo>
                  <a:lnTo>
                    <a:pt x="558" y="0"/>
                  </a:lnTo>
                  <a:lnTo>
                    <a:pt x="952" y="889"/>
                  </a:lnTo>
                  <a:lnTo>
                    <a:pt x="0" y="2362"/>
                  </a:lnTo>
                  <a:lnTo>
                    <a:pt x="1701" y="2692"/>
                  </a:lnTo>
                  <a:close/>
                </a:path>
                <a:path w="9525" h="43815">
                  <a:moveTo>
                    <a:pt x="4483" y="15024"/>
                  </a:moveTo>
                  <a:lnTo>
                    <a:pt x="4000" y="14109"/>
                  </a:lnTo>
                  <a:lnTo>
                    <a:pt x="3695" y="14122"/>
                  </a:lnTo>
                  <a:lnTo>
                    <a:pt x="3543" y="14147"/>
                  </a:lnTo>
                  <a:lnTo>
                    <a:pt x="3810" y="15201"/>
                  </a:lnTo>
                  <a:lnTo>
                    <a:pt x="3289" y="16433"/>
                  </a:lnTo>
                  <a:lnTo>
                    <a:pt x="4254" y="17335"/>
                  </a:lnTo>
                  <a:lnTo>
                    <a:pt x="4381" y="17106"/>
                  </a:lnTo>
                  <a:lnTo>
                    <a:pt x="4381" y="16027"/>
                  </a:lnTo>
                  <a:lnTo>
                    <a:pt x="4483" y="15024"/>
                  </a:lnTo>
                  <a:close/>
                </a:path>
                <a:path w="9525" h="43815">
                  <a:moveTo>
                    <a:pt x="4953" y="19596"/>
                  </a:moveTo>
                  <a:lnTo>
                    <a:pt x="4889" y="18973"/>
                  </a:lnTo>
                  <a:lnTo>
                    <a:pt x="4851" y="18364"/>
                  </a:lnTo>
                  <a:lnTo>
                    <a:pt x="4775" y="17284"/>
                  </a:lnTo>
                  <a:lnTo>
                    <a:pt x="4597" y="17094"/>
                  </a:lnTo>
                  <a:lnTo>
                    <a:pt x="4445" y="17106"/>
                  </a:lnTo>
                  <a:lnTo>
                    <a:pt x="4305" y="17322"/>
                  </a:lnTo>
                  <a:lnTo>
                    <a:pt x="4483" y="18097"/>
                  </a:lnTo>
                  <a:lnTo>
                    <a:pt x="4127" y="19011"/>
                  </a:lnTo>
                  <a:lnTo>
                    <a:pt x="4953" y="19596"/>
                  </a:lnTo>
                  <a:close/>
                </a:path>
                <a:path w="9525" h="43815">
                  <a:moveTo>
                    <a:pt x="5232" y="23749"/>
                  </a:moveTo>
                  <a:lnTo>
                    <a:pt x="5207" y="23444"/>
                  </a:lnTo>
                  <a:lnTo>
                    <a:pt x="5181" y="23139"/>
                  </a:lnTo>
                  <a:lnTo>
                    <a:pt x="5156" y="22834"/>
                  </a:lnTo>
                  <a:lnTo>
                    <a:pt x="4940" y="20066"/>
                  </a:lnTo>
                  <a:lnTo>
                    <a:pt x="4318" y="21348"/>
                  </a:lnTo>
                  <a:lnTo>
                    <a:pt x="4419" y="22580"/>
                  </a:lnTo>
                  <a:lnTo>
                    <a:pt x="5232" y="23749"/>
                  </a:lnTo>
                  <a:close/>
                </a:path>
                <a:path w="9525" h="43815">
                  <a:moveTo>
                    <a:pt x="9245" y="40817"/>
                  </a:moveTo>
                  <a:lnTo>
                    <a:pt x="8382" y="39725"/>
                  </a:lnTo>
                  <a:lnTo>
                    <a:pt x="8686" y="40944"/>
                  </a:lnTo>
                  <a:lnTo>
                    <a:pt x="8115" y="42329"/>
                  </a:lnTo>
                  <a:lnTo>
                    <a:pt x="9131" y="43383"/>
                  </a:lnTo>
                  <a:lnTo>
                    <a:pt x="9042" y="42138"/>
                  </a:lnTo>
                  <a:lnTo>
                    <a:pt x="9245" y="40817"/>
                  </a:lnTo>
                  <a:close/>
                </a:path>
              </a:pathLst>
            </a:custGeom>
            <a:solidFill>
              <a:srgbClr val="DBD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8169248" y="790896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0"/>
                  </a:moveTo>
                  <a:lnTo>
                    <a:pt x="565" y="1350"/>
                  </a:lnTo>
                  <a:lnTo>
                    <a:pt x="869" y="1329"/>
                  </a:lnTo>
                  <a:lnTo>
                    <a:pt x="1183" y="1298"/>
                  </a:lnTo>
                  <a:lnTo>
                    <a:pt x="1486" y="1277"/>
                  </a:lnTo>
                  <a:lnTo>
                    <a:pt x="1141" y="680"/>
                  </a:lnTo>
                  <a:lnTo>
                    <a:pt x="638" y="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D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7954647" y="7883372"/>
              <a:ext cx="241300" cy="86360"/>
            </a:xfrm>
            <a:custGeom>
              <a:avLst/>
              <a:gdLst/>
              <a:ahLst/>
              <a:cxnLst/>
              <a:rect l="l" t="t" r="r" b="b"/>
              <a:pathLst>
                <a:path w="241300" h="86359">
                  <a:moveTo>
                    <a:pt x="166811" y="0"/>
                  </a:moveTo>
                  <a:lnTo>
                    <a:pt x="164455" y="659"/>
                  </a:lnTo>
                  <a:lnTo>
                    <a:pt x="159911" y="1130"/>
                  </a:lnTo>
                  <a:lnTo>
                    <a:pt x="153817" y="565"/>
                  </a:lnTo>
                  <a:lnTo>
                    <a:pt x="152843" y="931"/>
                  </a:lnTo>
                  <a:lnTo>
                    <a:pt x="150518" y="2408"/>
                  </a:lnTo>
                  <a:lnTo>
                    <a:pt x="148979" y="3162"/>
                  </a:lnTo>
                  <a:lnTo>
                    <a:pt x="144278" y="2732"/>
                  </a:lnTo>
                  <a:lnTo>
                    <a:pt x="141534" y="3696"/>
                  </a:lnTo>
                  <a:lnTo>
                    <a:pt x="137241" y="5497"/>
                  </a:lnTo>
                  <a:lnTo>
                    <a:pt x="135043" y="4596"/>
                  </a:lnTo>
                  <a:lnTo>
                    <a:pt x="133838" y="4732"/>
                  </a:lnTo>
                  <a:lnTo>
                    <a:pt x="132498" y="6366"/>
                  </a:lnTo>
                  <a:lnTo>
                    <a:pt x="132006" y="6617"/>
                  </a:lnTo>
                  <a:lnTo>
                    <a:pt x="127744" y="5036"/>
                  </a:lnTo>
                  <a:lnTo>
                    <a:pt x="124226" y="7099"/>
                  </a:lnTo>
                  <a:lnTo>
                    <a:pt x="117074" y="9779"/>
                  </a:lnTo>
                  <a:lnTo>
                    <a:pt x="112645" y="10271"/>
                  </a:lnTo>
                  <a:lnTo>
                    <a:pt x="107159" y="13130"/>
                  </a:lnTo>
                  <a:lnTo>
                    <a:pt x="105850" y="13559"/>
                  </a:lnTo>
                  <a:lnTo>
                    <a:pt x="102625" y="13057"/>
                  </a:lnTo>
                  <a:lnTo>
                    <a:pt x="96101" y="16868"/>
                  </a:lnTo>
                  <a:lnTo>
                    <a:pt x="91714" y="16481"/>
                  </a:lnTo>
                  <a:lnTo>
                    <a:pt x="83903" y="19549"/>
                  </a:lnTo>
                  <a:lnTo>
                    <a:pt x="79453" y="19444"/>
                  </a:lnTo>
                  <a:lnTo>
                    <a:pt x="74919" y="21768"/>
                  </a:lnTo>
                  <a:lnTo>
                    <a:pt x="72887" y="21967"/>
                  </a:lnTo>
                  <a:lnTo>
                    <a:pt x="72175" y="21831"/>
                  </a:lnTo>
                  <a:lnTo>
                    <a:pt x="70406" y="24439"/>
                  </a:lnTo>
                  <a:lnTo>
                    <a:pt x="67830" y="23873"/>
                  </a:lnTo>
                  <a:lnTo>
                    <a:pt x="62532" y="25664"/>
                  </a:lnTo>
                  <a:lnTo>
                    <a:pt x="59212" y="25140"/>
                  </a:lnTo>
                  <a:lnTo>
                    <a:pt x="52846" y="28030"/>
                  </a:lnTo>
                  <a:lnTo>
                    <a:pt x="49202" y="29056"/>
                  </a:lnTo>
                  <a:lnTo>
                    <a:pt x="41297" y="30491"/>
                  </a:lnTo>
                  <a:lnTo>
                    <a:pt x="37433" y="33286"/>
                  </a:lnTo>
                  <a:lnTo>
                    <a:pt x="32030" y="32491"/>
                  </a:lnTo>
                  <a:lnTo>
                    <a:pt x="29276" y="33370"/>
                  </a:lnTo>
                  <a:lnTo>
                    <a:pt x="26941" y="33611"/>
                  </a:lnTo>
                  <a:lnTo>
                    <a:pt x="22407" y="32030"/>
                  </a:lnTo>
                  <a:lnTo>
                    <a:pt x="20470" y="33433"/>
                  </a:lnTo>
                  <a:lnTo>
                    <a:pt x="12784" y="33957"/>
                  </a:lnTo>
                  <a:lnTo>
                    <a:pt x="7141" y="35066"/>
                  </a:lnTo>
                  <a:lnTo>
                    <a:pt x="0" y="34679"/>
                  </a:lnTo>
                  <a:lnTo>
                    <a:pt x="1036" y="35496"/>
                  </a:lnTo>
                  <a:lnTo>
                    <a:pt x="1088" y="35936"/>
                  </a:lnTo>
                  <a:lnTo>
                    <a:pt x="3549" y="37799"/>
                  </a:lnTo>
                  <a:lnTo>
                    <a:pt x="6523" y="36794"/>
                  </a:lnTo>
                  <a:lnTo>
                    <a:pt x="10952" y="36930"/>
                  </a:lnTo>
                  <a:lnTo>
                    <a:pt x="13203" y="35841"/>
                  </a:lnTo>
                  <a:lnTo>
                    <a:pt x="18041" y="35705"/>
                  </a:lnTo>
                  <a:lnTo>
                    <a:pt x="20533" y="33831"/>
                  </a:lnTo>
                  <a:lnTo>
                    <a:pt x="27904" y="35203"/>
                  </a:lnTo>
                  <a:lnTo>
                    <a:pt x="36250" y="33936"/>
                  </a:lnTo>
                  <a:lnTo>
                    <a:pt x="39255" y="33642"/>
                  </a:lnTo>
                  <a:lnTo>
                    <a:pt x="41810" y="31726"/>
                  </a:lnTo>
                  <a:lnTo>
                    <a:pt x="45391" y="31915"/>
                  </a:lnTo>
                  <a:lnTo>
                    <a:pt x="47694" y="29506"/>
                  </a:lnTo>
                  <a:lnTo>
                    <a:pt x="50427" y="29957"/>
                  </a:lnTo>
                  <a:lnTo>
                    <a:pt x="55097" y="29569"/>
                  </a:lnTo>
                  <a:lnTo>
                    <a:pt x="56951" y="27957"/>
                  </a:lnTo>
                  <a:lnTo>
                    <a:pt x="60029" y="26815"/>
                  </a:lnTo>
                  <a:lnTo>
                    <a:pt x="61275" y="26941"/>
                  </a:lnTo>
                  <a:lnTo>
                    <a:pt x="64490" y="25967"/>
                  </a:lnTo>
                  <a:lnTo>
                    <a:pt x="66867" y="26376"/>
                  </a:lnTo>
                  <a:lnTo>
                    <a:pt x="70835" y="24658"/>
                  </a:lnTo>
                  <a:lnTo>
                    <a:pt x="72929" y="24805"/>
                  </a:lnTo>
                  <a:lnTo>
                    <a:pt x="74856" y="24554"/>
                  </a:lnTo>
                  <a:lnTo>
                    <a:pt x="75421" y="23329"/>
                  </a:lnTo>
                  <a:lnTo>
                    <a:pt x="76416" y="22753"/>
                  </a:lnTo>
                  <a:lnTo>
                    <a:pt x="82458" y="21371"/>
                  </a:lnTo>
                  <a:lnTo>
                    <a:pt x="87128" y="19884"/>
                  </a:lnTo>
                  <a:lnTo>
                    <a:pt x="92594" y="19015"/>
                  </a:lnTo>
                  <a:lnTo>
                    <a:pt x="95630" y="19486"/>
                  </a:lnTo>
                  <a:lnTo>
                    <a:pt x="98447" y="16481"/>
                  </a:lnTo>
                  <a:lnTo>
                    <a:pt x="102185" y="17078"/>
                  </a:lnTo>
                  <a:lnTo>
                    <a:pt x="104782" y="14491"/>
                  </a:lnTo>
                  <a:lnTo>
                    <a:pt x="108509" y="14240"/>
                  </a:lnTo>
                  <a:lnTo>
                    <a:pt x="117148" y="11989"/>
                  </a:lnTo>
                  <a:lnTo>
                    <a:pt x="121116" y="9465"/>
                  </a:lnTo>
                  <a:lnTo>
                    <a:pt x="122132" y="10209"/>
                  </a:lnTo>
                  <a:lnTo>
                    <a:pt x="126226" y="9151"/>
                  </a:lnTo>
                  <a:lnTo>
                    <a:pt x="129430" y="9015"/>
                  </a:lnTo>
                  <a:lnTo>
                    <a:pt x="137912" y="5591"/>
                  </a:lnTo>
                  <a:lnTo>
                    <a:pt x="144142" y="5853"/>
                  </a:lnTo>
                  <a:lnTo>
                    <a:pt x="155157" y="1141"/>
                  </a:lnTo>
                  <a:lnTo>
                    <a:pt x="159063" y="3476"/>
                  </a:lnTo>
                  <a:lnTo>
                    <a:pt x="164026" y="1968"/>
                  </a:lnTo>
                  <a:lnTo>
                    <a:pt x="166487" y="2994"/>
                  </a:lnTo>
                  <a:lnTo>
                    <a:pt x="172089" y="2753"/>
                  </a:lnTo>
                  <a:lnTo>
                    <a:pt x="174706" y="4125"/>
                  </a:lnTo>
                  <a:lnTo>
                    <a:pt x="180591" y="6387"/>
                  </a:lnTo>
                  <a:lnTo>
                    <a:pt x="183921" y="5664"/>
                  </a:lnTo>
                  <a:lnTo>
                    <a:pt x="197554" y="8575"/>
                  </a:lnTo>
                  <a:lnTo>
                    <a:pt x="203983" y="13318"/>
                  </a:lnTo>
                  <a:lnTo>
                    <a:pt x="210339" y="17706"/>
                  </a:lnTo>
                  <a:lnTo>
                    <a:pt x="211459" y="20020"/>
                  </a:lnTo>
                  <a:lnTo>
                    <a:pt x="215260" y="24774"/>
                  </a:lnTo>
                  <a:lnTo>
                    <a:pt x="218014" y="27182"/>
                  </a:lnTo>
                  <a:lnTo>
                    <a:pt x="223794" y="34491"/>
                  </a:lnTo>
                  <a:lnTo>
                    <a:pt x="225940" y="39475"/>
                  </a:lnTo>
                  <a:lnTo>
                    <a:pt x="228003" y="44982"/>
                  </a:lnTo>
                  <a:lnTo>
                    <a:pt x="227940" y="45506"/>
                  </a:lnTo>
                  <a:lnTo>
                    <a:pt x="232160" y="49286"/>
                  </a:lnTo>
                  <a:lnTo>
                    <a:pt x="232715" y="54658"/>
                  </a:lnTo>
                  <a:lnTo>
                    <a:pt x="237228" y="63757"/>
                  </a:lnTo>
                  <a:lnTo>
                    <a:pt x="238683" y="69045"/>
                  </a:lnTo>
                  <a:lnTo>
                    <a:pt x="237940" y="74982"/>
                  </a:lnTo>
                  <a:lnTo>
                    <a:pt x="238254" y="78227"/>
                  </a:lnTo>
                  <a:lnTo>
                    <a:pt x="239280" y="81379"/>
                  </a:lnTo>
                  <a:lnTo>
                    <a:pt x="239207" y="85253"/>
                  </a:lnTo>
                  <a:lnTo>
                    <a:pt x="239636" y="85829"/>
                  </a:lnTo>
                  <a:lnTo>
                    <a:pt x="240202" y="86175"/>
                  </a:lnTo>
                  <a:lnTo>
                    <a:pt x="240369" y="85976"/>
                  </a:lnTo>
                  <a:lnTo>
                    <a:pt x="240956" y="83568"/>
                  </a:lnTo>
                  <a:lnTo>
                    <a:pt x="240662" y="81222"/>
                  </a:lnTo>
                  <a:lnTo>
                    <a:pt x="239448" y="76395"/>
                  </a:lnTo>
                  <a:lnTo>
                    <a:pt x="239029" y="73819"/>
                  </a:lnTo>
                  <a:lnTo>
                    <a:pt x="239615" y="70196"/>
                  </a:lnTo>
                  <a:lnTo>
                    <a:pt x="239092" y="69317"/>
                  </a:lnTo>
                  <a:lnTo>
                    <a:pt x="239458" y="64511"/>
                  </a:lnTo>
                  <a:lnTo>
                    <a:pt x="238411" y="61013"/>
                  </a:lnTo>
                  <a:lnTo>
                    <a:pt x="234202" y="53359"/>
                  </a:lnTo>
                  <a:lnTo>
                    <a:pt x="232663" y="48721"/>
                  </a:lnTo>
                  <a:lnTo>
                    <a:pt x="229050" y="41171"/>
                  </a:lnTo>
                  <a:lnTo>
                    <a:pt x="226862" y="38302"/>
                  </a:lnTo>
                  <a:lnTo>
                    <a:pt x="225961" y="34302"/>
                  </a:lnTo>
                  <a:lnTo>
                    <a:pt x="221480" y="30271"/>
                  </a:lnTo>
                  <a:lnTo>
                    <a:pt x="219417" y="24554"/>
                  </a:lnTo>
                  <a:lnTo>
                    <a:pt x="212140" y="18784"/>
                  </a:lnTo>
                  <a:lnTo>
                    <a:pt x="188968" y="4795"/>
                  </a:lnTo>
                  <a:lnTo>
                    <a:pt x="184245" y="3015"/>
                  </a:lnTo>
                  <a:lnTo>
                    <a:pt x="181523" y="4031"/>
                  </a:lnTo>
                  <a:lnTo>
                    <a:pt x="176853" y="1560"/>
                  </a:lnTo>
                  <a:lnTo>
                    <a:pt x="174193" y="2209"/>
                  </a:lnTo>
                  <a:lnTo>
                    <a:pt x="171104" y="1361"/>
                  </a:lnTo>
                  <a:lnTo>
                    <a:pt x="170623" y="1476"/>
                  </a:lnTo>
                  <a:lnTo>
                    <a:pt x="170036" y="2209"/>
                  </a:lnTo>
                  <a:lnTo>
                    <a:pt x="168685" y="2397"/>
                  </a:lnTo>
                  <a:lnTo>
                    <a:pt x="166811" y="0"/>
                  </a:lnTo>
                  <a:close/>
                </a:path>
              </a:pathLst>
            </a:custGeom>
            <a:solidFill>
              <a:srgbClr val="DDD3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8246428" y="7994625"/>
              <a:ext cx="109855" cy="42545"/>
            </a:xfrm>
            <a:custGeom>
              <a:avLst/>
              <a:gdLst/>
              <a:ahLst/>
              <a:cxnLst/>
              <a:rect l="l" t="t" r="r" b="b"/>
              <a:pathLst>
                <a:path w="109855" h="42545">
                  <a:moveTo>
                    <a:pt x="12080" y="39548"/>
                  </a:moveTo>
                  <a:lnTo>
                    <a:pt x="9130" y="39548"/>
                  </a:lnTo>
                  <a:lnTo>
                    <a:pt x="10816" y="41883"/>
                  </a:lnTo>
                  <a:lnTo>
                    <a:pt x="12229" y="42239"/>
                  </a:lnTo>
                  <a:lnTo>
                    <a:pt x="12983" y="41506"/>
                  </a:lnTo>
                  <a:lnTo>
                    <a:pt x="13863" y="41087"/>
                  </a:lnTo>
                  <a:lnTo>
                    <a:pt x="15182" y="41087"/>
                  </a:lnTo>
                  <a:lnTo>
                    <a:pt x="15968" y="41056"/>
                  </a:lnTo>
                  <a:lnTo>
                    <a:pt x="16962" y="40909"/>
                  </a:lnTo>
                  <a:lnTo>
                    <a:pt x="17622" y="39956"/>
                  </a:lnTo>
                  <a:lnTo>
                    <a:pt x="18856" y="39579"/>
                  </a:lnTo>
                  <a:lnTo>
                    <a:pt x="12292" y="39579"/>
                  </a:lnTo>
                  <a:lnTo>
                    <a:pt x="12080" y="39548"/>
                  </a:lnTo>
                  <a:close/>
                </a:path>
                <a:path w="109855" h="42545">
                  <a:moveTo>
                    <a:pt x="6502" y="38721"/>
                  </a:moveTo>
                  <a:lnTo>
                    <a:pt x="2889" y="38826"/>
                  </a:lnTo>
                  <a:lnTo>
                    <a:pt x="0" y="41140"/>
                  </a:lnTo>
                  <a:lnTo>
                    <a:pt x="1696" y="42072"/>
                  </a:lnTo>
                  <a:lnTo>
                    <a:pt x="3455" y="41716"/>
                  </a:lnTo>
                  <a:lnTo>
                    <a:pt x="5204" y="41401"/>
                  </a:lnTo>
                  <a:lnTo>
                    <a:pt x="7056" y="41098"/>
                  </a:lnTo>
                  <a:lnTo>
                    <a:pt x="9130" y="39548"/>
                  </a:lnTo>
                  <a:lnTo>
                    <a:pt x="12080" y="39548"/>
                  </a:lnTo>
                  <a:lnTo>
                    <a:pt x="6502" y="38721"/>
                  </a:lnTo>
                  <a:close/>
                </a:path>
                <a:path w="109855" h="42545">
                  <a:moveTo>
                    <a:pt x="24650" y="39559"/>
                  </a:moveTo>
                  <a:lnTo>
                    <a:pt x="22690" y="39559"/>
                  </a:lnTo>
                  <a:lnTo>
                    <a:pt x="23486" y="39841"/>
                  </a:lnTo>
                  <a:lnTo>
                    <a:pt x="24250" y="39778"/>
                  </a:lnTo>
                  <a:lnTo>
                    <a:pt x="24650" y="39559"/>
                  </a:lnTo>
                  <a:close/>
                </a:path>
                <a:path w="109855" h="42545">
                  <a:moveTo>
                    <a:pt x="28185" y="38208"/>
                  </a:moveTo>
                  <a:lnTo>
                    <a:pt x="20575" y="38208"/>
                  </a:lnTo>
                  <a:lnTo>
                    <a:pt x="22229" y="39590"/>
                  </a:lnTo>
                  <a:lnTo>
                    <a:pt x="22690" y="39559"/>
                  </a:lnTo>
                  <a:lnTo>
                    <a:pt x="24650" y="39559"/>
                  </a:lnTo>
                  <a:lnTo>
                    <a:pt x="24994" y="39370"/>
                  </a:lnTo>
                  <a:lnTo>
                    <a:pt x="25810" y="39360"/>
                  </a:lnTo>
                  <a:lnTo>
                    <a:pt x="26585" y="39223"/>
                  </a:lnTo>
                  <a:lnTo>
                    <a:pt x="27274" y="38721"/>
                  </a:lnTo>
                  <a:lnTo>
                    <a:pt x="28185" y="38208"/>
                  </a:lnTo>
                  <a:close/>
                </a:path>
                <a:path w="109855" h="42545">
                  <a:moveTo>
                    <a:pt x="20721" y="35255"/>
                  </a:moveTo>
                  <a:lnTo>
                    <a:pt x="18386" y="36669"/>
                  </a:lnTo>
                  <a:lnTo>
                    <a:pt x="14177" y="39475"/>
                  </a:lnTo>
                  <a:lnTo>
                    <a:pt x="12292" y="39579"/>
                  </a:lnTo>
                  <a:lnTo>
                    <a:pt x="18856" y="39579"/>
                  </a:lnTo>
                  <a:lnTo>
                    <a:pt x="19153" y="39475"/>
                  </a:lnTo>
                  <a:lnTo>
                    <a:pt x="20575" y="38208"/>
                  </a:lnTo>
                  <a:lnTo>
                    <a:pt x="28185" y="38208"/>
                  </a:lnTo>
                  <a:lnTo>
                    <a:pt x="28483" y="38040"/>
                  </a:lnTo>
                  <a:lnTo>
                    <a:pt x="24386" y="38040"/>
                  </a:lnTo>
                  <a:lnTo>
                    <a:pt x="23622" y="37831"/>
                  </a:lnTo>
                  <a:lnTo>
                    <a:pt x="20721" y="35255"/>
                  </a:lnTo>
                  <a:close/>
                </a:path>
                <a:path w="109855" h="42545">
                  <a:moveTo>
                    <a:pt x="30992" y="37936"/>
                  </a:moveTo>
                  <a:lnTo>
                    <a:pt x="28669" y="37936"/>
                  </a:lnTo>
                  <a:lnTo>
                    <a:pt x="30407" y="38292"/>
                  </a:lnTo>
                  <a:lnTo>
                    <a:pt x="30992" y="37936"/>
                  </a:lnTo>
                  <a:close/>
                </a:path>
                <a:path w="109855" h="42545">
                  <a:moveTo>
                    <a:pt x="32607" y="34313"/>
                  </a:moveTo>
                  <a:lnTo>
                    <a:pt x="29936" y="35412"/>
                  </a:lnTo>
                  <a:lnTo>
                    <a:pt x="27098" y="35967"/>
                  </a:lnTo>
                  <a:lnTo>
                    <a:pt x="24386" y="38040"/>
                  </a:lnTo>
                  <a:lnTo>
                    <a:pt x="28483" y="38040"/>
                  </a:lnTo>
                  <a:lnTo>
                    <a:pt x="28669" y="37936"/>
                  </a:lnTo>
                  <a:lnTo>
                    <a:pt x="30992" y="37936"/>
                  </a:lnTo>
                  <a:lnTo>
                    <a:pt x="31800" y="37443"/>
                  </a:lnTo>
                  <a:lnTo>
                    <a:pt x="35213" y="35496"/>
                  </a:lnTo>
                  <a:lnTo>
                    <a:pt x="39161" y="35234"/>
                  </a:lnTo>
                  <a:lnTo>
                    <a:pt x="41423" y="34407"/>
                  </a:lnTo>
                  <a:lnTo>
                    <a:pt x="32522" y="34407"/>
                  </a:lnTo>
                  <a:close/>
                </a:path>
                <a:path w="109855" h="42545">
                  <a:moveTo>
                    <a:pt x="32836" y="34218"/>
                  </a:moveTo>
                  <a:lnTo>
                    <a:pt x="32607" y="34313"/>
                  </a:lnTo>
                  <a:lnTo>
                    <a:pt x="32836" y="34218"/>
                  </a:lnTo>
                  <a:close/>
                </a:path>
                <a:path w="109855" h="42545">
                  <a:moveTo>
                    <a:pt x="41938" y="34218"/>
                  </a:moveTo>
                  <a:lnTo>
                    <a:pt x="32836" y="34218"/>
                  </a:lnTo>
                  <a:lnTo>
                    <a:pt x="32522" y="34407"/>
                  </a:lnTo>
                  <a:lnTo>
                    <a:pt x="41423" y="34407"/>
                  </a:lnTo>
                  <a:lnTo>
                    <a:pt x="41938" y="34218"/>
                  </a:lnTo>
                  <a:close/>
                </a:path>
                <a:path w="109855" h="42545">
                  <a:moveTo>
                    <a:pt x="37705" y="32114"/>
                  </a:moveTo>
                  <a:lnTo>
                    <a:pt x="34742" y="32941"/>
                  </a:lnTo>
                  <a:lnTo>
                    <a:pt x="33601" y="33213"/>
                  </a:lnTo>
                  <a:lnTo>
                    <a:pt x="32607" y="34313"/>
                  </a:lnTo>
                  <a:lnTo>
                    <a:pt x="32836" y="34218"/>
                  </a:lnTo>
                  <a:lnTo>
                    <a:pt x="41938" y="34218"/>
                  </a:lnTo>
                  <a:lnTo>
                    <a:pt x="44774" y="33182"/>
                  </a:lnTo>
                  <a:lnTo>
                    <a:pt x="39862" y="33182"/>
                  </a:lnTo>
                  <a:lnTo>
                    <a:pt x="37705" y="32114"/>
                  </a:lnTo>
                  <a:close/>
                </a:path>
                <a:path w="109855" h="42545">
                  <a:moveTo>
                    <a:pt x="53076" y="24229"/>
                  </a:moveTo>
                  <a:lnTo>
                    <a:pt x="51160" y="26554"/>
                  </a:lnTo>
                  <a:lnTo>
                    <a:pt x="48354" y="26805"/>
                  </a:lnTo>
                  <a:lnTo>
                    <a:pt x="44899" y="29999"/>
                  </a:lnTo>
                  <a:lnTo>
                    <a:pt x="42721" y="30428"/>
                  </a:lnTo>
                  <a:lnTo>
                    <a:pt x="39862" y="33182"/>
                  </a:lnTo>
                  <a:lnTo>
                    <a:pt x="44774" y="33182"/>
                  </a:lnTo>
                  <a:lnTo>
                    <a:pt x="46700" y="32208"/>
                  </a:lnTo>
                  <a:lnTo>
                    <a:pt x="49328" y="28302"/>
                  </a:lnTo>
                  <a:lnTo>
                    <a:pt x="51213" y="28093"/>
                  </a:lnTo>
                  <a:lnTo>
                    <a:pt x="54463" y="28093"/>
                  </a:lnTo>
                  <a:lnTo>
                    <a:pt x="54689" y="27758"/>
                  </a:lnTo>
                  <a:lnTo>
                    <a:pt x="54919" y="27433"/>
                  </a:lnTo>
                  <a:lnTo>
                    <a:pt x="59480" y="27433"/>
                  </a:lnTo>
                  <a:lnTo>
                    <a:pt x="60915" y="24941"/>
                  </a:lnTo>
                  <a:lnTo>
                    <a:pt x="56804" y="24941"/>
                  </a:lnTo>
                  <a:lnTo>
                    <a:pt x="53579" y="24302"/>
                  </a:lnTo>
                  <a:lnTo>
                    <a:pt x="53076" y="24229"/>
                  </a:lnTo>
                  <a:close/>
                </a:path>
                <a:path w="109855" h="42545">
                  <a:moveTo>
                    <a:pt x="54463" y="28093"/>
                  </a:moveTo>
                  <a:lnTo>
                    <a:pt x="51213" y="28093"/>
                  </a:lnTo>
                  <a:lnTo>
                    <a:pt x="53380" y="28784"/>
                  </a:lnTo>
                  <a:lnTo>
                    <a:pt x="53757" y="28376"/>
                  </a:lnTo>
                  <a:lnTo>
                    <a:pt x="54364" y="28239"/>
                  </a:lnTo>
                  <a:lnTo>
                    <a:pt x="54463" y="28093"/>
                  </a:lnTo>
                  <a:close/>
                </a:path>
                <a:path w="109855" h="42545">
                  <a:moveTo>
                    <a:pt x="59480" y="27433"/>
                  </a:moveTo>
                  <a:lnTo>
                    <a:pt x="54919" y="27433"/>
                  </a:lnTo>
                  <a:lnTo>
                    <a:pt x="59034" y="28208"/>
                  </a:lnTo>
                  <a:lnTo>
                    <a:pt x="59480" y="27433"/>
                  </a:lnTo>
                  <a:close/>
                </a:path>
                <a:path w="109855" h="42545">
                  <a:moveTo>
                    <a:pt x="70291" y="17276"/>
                  </a:moveTo>
                  <a:lnTo>
                    <a:pt x="67317" y="19800"/>
                  </a:lnTo>
                  <a:lnTo>
                    <a:pt x="62752" y="20617"/>
                  </a:lnTo>
                  <a:lnTo>
                    <a:pt x="61924" y="21255"/>
                  </a:lnTo>
                  <a:lnTo>
                    <a:pt x="59076" y="23789"/>
                  </a:lnTo>
                  <a:lnTo>
                    <a:pt x="56804" y="24941"/>
                  </a:lnTo>
                  <a:lnTo>
                    <a:pt x="60915" y="24941"/>
                  </a:lnTo>
                  <a:lnTo>
                    <a:pt x="61024" y="24753"/>
                  </a:lnTo>
                  <a:lnTo>
                    <a:pt x="66699" y="21653"/>
                  </a:lnTo>
                  <a:lnTo>
                    <a:pt x="69589" y="20303"/>
                  </a:lnTo>
                  <a:lnTo>
                    <a:pt x="74065" y="20303"/>
                  </a:lnTo>
                  <a:lnTo>
                    <a:pt x="75987" y="19172"/>
                  </a:lnTo>
                  <a:lnTo>
                    <a:pt x="79307" y="19172"/>
                  </a:lnTo>
                  <a:lnTo>
                    <a:pt x="81098" y="17936"/>
                  </a:lnTo>
                  <a:lnTo>
                    <a:pt x="74186" y="17936"/>
                  </a:lnTo>
                  <a:lnTo>
                    <a:pt x="70291" y="17276"/>
                  </a:lnTo>
                  <a:close/>
                </a:path>
                <a:path w="109855" h="42545">
                  <a:moveTo>
                    <a:pt x="74065" y="20303"/>
                  </a:moveTo>
                  <a:lnTo>
                    <a:pt x="69589" y="20303"/>
                  </a:lnTo>
                  <a:lnTo>
                    <a:pt x="73076" y="20732"/>
                  </a:lnTo>
                  <a:lnTo>
                    <a:pt x="73264" y="20774"/>
                  </a:lnTo>
                  <a:lnTo>
                    <a:pt x="74065" y="20303"/>
                  </a:lnTo>
                  <a:close/>
                </a:path>
                <a:path w="109855" h="42545">
                  <a:moveTo>
                    <a:pt x="79307" y="19172"/>
                  </a:moveTo>
                  <a:lnTo>
                    <a:pt x="75987" y="19172"/>
                  </a:lnTo>
                  <a:lnTo>
                    <a:pt x="79201" y="19245"/>
                  </a:lnTo>
                  <a:close/>
                </a:path>
                <a:path w="109855" h="42545">
                  <a:moveTo>
                    <a:pt x="106132" y="0"/>
                  </a:moveTo>
                  <a:lnTo>
                    <a:pt x="103776" y="722"/>
                  </a:lnTo>
                  <a:lnTo>
                    <a:pt x="100799" y="3329"/>
                  </a:lnTo>
                  <a:lnTo>
                    <a:pt x="99944" y="3968"/>
                  </a:lnTo>
                  <a:lnTo>
                    <a:pt x="96269" y="4942"/>
                  </a:lnTo>
                  <a:lnTo>
                    <a:pt x="94824" y="7057"/>
                  </a:lnTo>
                  <a:lnTo>
                    <a:pt x="90761" y="10722"/>
                  </a:lnTo>
                  <a:lnTo>
                    <a:pt x="88081" y="11779"/>
                  </a:lnTo>
                  <a:lnTo>
                    <a:pt x="84196" y="13025"/>
                  </a:lnTo>
                  <a:lnTo>
                    <a:pt x="83034" y="13193"/>
                  </a:lnTo>
                  <a:lnTo>
                    <a:pt x="80070" y="16072"/>
                  </a:lnTo>
                  <a:lnTo>
                    <a:pt x="77055" y="16439"/>
                  </a:lnTo>
                  <a:lnTo>
                    <a:pt x="74186" y="17936"/>
                  </a:lnTo>
                  <a:lnTo>
                    <a:pt x="81098" y="17936"/>
                  </a:lnTo>
                  <a:lnTo>
                    <a:pt x="83526" y="16261"/>
                  </a:lnTo>
                  <a:lnTo>
                    <a:pt x="85526" y="15664"/>
                  </a:lnTo>
                  <a:lnTo>
                    <a:pt x="89892" y="14282"/>
                  </a:lnTo>
                  <a:lnTo>
                    <a:pt x="92614" y="13245"/>
                  </a:lnTo>
                  <a:lnTo>
                    <a:pt x="94719" y="10083"/>
                  </a:lnTo>
                  <a:lnTo>
                    <a:pt x="95316" y="9570"/>
                  </a:lnTo>
                  <a:lnTo>
                    <a:pt x="97561" y="9570"/>
                  </a:lnTo>
                  <a:lnTo>
                    <a:pt x="99002" y="7151"/>
                  </a:lnTo>
                  <a:lnTo>
                    <a:pt x="101180" y="6282"/>
                  </a:lnTo>
                  <a:lnTo>
                    <a:pt x="103881" y="3319"/>
                  </a:lnTo>
                  <a:lnTo>
                    <a:pt x="105868" y="3319"/>
                  </a:lnTo>
                  <a:lnTo>
                    <a:pt x="106907" y="1842"/>
                  </a:lnTo>
                  <a:lnTo>
                    <a:pt x="107410" y="1193"/>
                  </a:lnTo>
                  <a:lnTo>
                    <a:pt x="108999" y="1193"/>
                  </a:lnTo>
                  <a:lnTo>
                    <a:pt x="108782" y="335"/>
                  </a:lnTo>
                  <a:lnTo>
                    <a:pt x="106132" y="0"/>
                  </a:lnTo>
                  <a:close/>
                </a:path>
                <a:path w="109855" h="42545">
                  <a:moveTo>
                    <a:pt x="97561" y="9570"/>
                  </a:moveTo>
                  <a:lnTo>
                    <a:pt x="95316" y="9570"/>
                  </a:lnTo>
                  <a:lnTo>
                    <a:pt x="96897" y="9643"/>
                  </a:lnTo>
                  <a:lnTo>
                    <a:pt x="97536" y="9612"/>
                  </a:lnTo>
                  <a:close/>
                </a:path>
                <a:path w="109855" h="42545">
                  <a:moveTo>
                    <a:pt x="108999" y="1193"/>
                  </a:moveTo>
                  <a:lnTo>
                    <a:pt x="107410" y="1193"/>
                  </a:lnTo>
                  <a:lnTo>
                    <a:pt x="109253" y="2198"/>
                  </a:lnTo>
                  <a:lnTo>
                    <a:pt x="108999" y="1193"/>
                  </a:lnTo>
                  <a:close/>
                </a:path>
              </a:pathLst>
            </a:custGeom>
            <a:solidFill>
              <a:srgbClr val="DDD2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8194702" y="7969401"/>
              <a:ext cx="57150" cy="68580"/>
            </a:xfrm>
            <a:custGeom>
              <a:avLst/>
              <a:gdLst/>
              <a:ahLst/>
              <a:cxnLst/>
              <a:rect l="l" t="t" r="r" b="b"/>
              <a:pathLst>
                <a:path w="57150" h="68579">
                  <a:moveTo>
                    <a:pt x="628" y="0"/>
                  </a:moveTo>
                  <a:lnTo>
                    <a:pt x="167" y="146"/>
                  </a:lnTo>
                  <a:lnTo>
                    <a:pt x="0" y="2167"/>
                  </a:lnTo>
                  <a:lnTo>
                    <a:pt x="1382" y="8952"/>
                  </a:lnTo>
                  <a:lnTo>
                    <a:pt x="3790" y="14376"/>
                  </a:lnTo>
                  <a:lnTo>
                    <a:pt x="4418" y="27423"/>
                  </a:lnTo>
                  <a:lnTo>
                    <a:pt x="7821" y="33601"/>
                  </a:lnTo>
                  <a:lnTo>
                    <a:pt x="12669" y="44794"/>
                  </a:lnTo>
                  <a:lnTo>
                    <a:pt x="15968" y="49129"/>
                  </a:lnTo>
                  <a:lnTo>
                    <a:pt x="19538" y="55171"/>
                  </a:lnTo>
                  <a:lnTo>
                    <a:pt x="21077" y="55663"/>
                  </a:lnTo>
                  <a:lnTo>
                    <a:pt x="24103" y="55841"/>
                  </a:lnTo>
                  <a:lnTo>
                    <a:pt x="24878" y="56783"/>
                  </a:lnTo>
                  <a:lnTo>
                    <a:pt x="26177" y="59317"/>
                  </a:lnTo>
                  <a:lnTo>
                    <a:pt x="31255" y="62280"/>
                  </a:lnTo>
                  <a:lnTo>
                    <a:pt x="33957" y="64364"/>
                  </a:lnTo>
                  <a:lnTo>
                    <a:pt x="40260" y="64553"/>
                  </a:lnTo>
                  <a:lnTo>
                    <a:pt x="43098" y="66552"/>
                  </a:lnTo>
                  <a:lnTo>
                    <a:pt x="47799" y="64783"/>
                  </a:lnTo>
                  <a:lnTo>
                    <a:pt x="52626" y="68018"/>
                  </a:lnTo>
                  <a:lnTo>
                    <a:pt x="54720" y="67411"/>
                  </a:lnTo>
                  <a:lnTo>
                    <a:pt x="56888" y="66626"/>
                  </a:lnTo>
                  <a:lnTo>
                    <a:pt x="55171" y="66479"/>
                  </a:lnTo>
                  <a:lnTo>
                    <a:pt x="53411" y="66699"/>
                  </a:lnTo>
                  <a:lnTo>
                    <a:pt x="51747" y="66102"/>
                  </a:lnTo>
                  <a:lnTo>
                    <a:pt x="50909" y="64176"/>
                  </a:lnTo>
                  <a:lnTo>
                    <a:pt x="48543" y="62333"/>
                  </a:lnTo>
                  <a:lnTo>
                    <a:pt x="45202" y="63055"/>
                  </a:lnTo>
                  <a:lnTo>
                    <a:pt x="43841" y="62594"/>
                  </a:lnTo>
                  <a:lnTo>
                    <a:pt x="41517" y="61223"/>
                  </a:lnTo>
                  <a:lnTo>
                    <a:pt x="36731" y="61642"/>
                  </a:lnTo>
                  <a:lnTo>
                    <a:pt x="29527" y="58616"/>
                  </a:lnTo>
                  <a:lnTo>
                    <a:pt x="27402" y="57233"/>
                  </a:lnTo>
                  <a:lnTo>
                    <a:pt x="25569" y="53663"/>
                  </a:lnTo>
                  <a:lnTo>
                    <a:pt x="24428" y="52972"/>
                  </a:lnTo>
                  <a:lnTo>
                    <a:pt x="21538" y="52186"/>
                  </a:lnTo>
                  <a:lnTo>
                    <a:pt x="20460" y="51286"/>
                  </a:lnTo>
                  <a:lnTo>
                    <a:pt x="18994" y="48354"/>
                  </a:lnTo>
                  <a:lnTo>
                    <a:pt x="18072" y="47003"/>
                  </a:lnTo>
                  <a:lnTo>
                    <a:pt x="16690" y="45443"/>
                  </a:lnTo>
                  <a:lnTo>
                    <a:pt x="16229" y="45108"/>
                  </a:lnTo>
                  <a:lnTo>
                    <a:pt x="15842" y="40312"/>
                  </a:lnTo>
                  <a:lnTo>
                    <a:pt x="11905" y="37433"/>
                  </a:lnTo>
                  <a:lnTo>
                    <a:pt x="11298" y="31904"/>
                  </a:lnTo>
                  <a:lnTo>
                    <a:pt x="8261" y="26941"/>
                  </a:lnTo>
                  <a:lnTo>
                    <a:pt x="7015" y="23988"/>
                  </a:lnTo>
                  <a:lnTo>
                    <a:pt x="5821" y="15811"/>
                  </a:lnTo>
                  <a:lnTo>
                    <a:pt x="3811" y="11193"/>
                  </a:lnTo>
                  <a:lnTo>
                    <a:pt x="2764" y="4282"/>
                  </a:lnTo>
                  <a:lnTo>
                    <a:pt x="1633" y="2554"/>
                  </a:lnTo>
                  <a:lnTo>
                    <a:pt x="931" y="272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DDD3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18353304" y="7921351"/>
              <a:ext cx="98425" cy="76200"/>
            </a:xfrm>
            <a:custGeom>
              <a:avLst/>
              <a:gdLst/>
              <a:ahLst/>
              <a:cxnLst/>
              <a:rect l="l" t="t" r="r" b="b"/>
              <a:pathLst>
                <a:path w="98425" h="76200">
                  <a:moveTo>
                    <a:pt x="4254" y="74904"/>
                  </a:moveTo>
                  <a:lnTo>
                    <a:pt x="1854" y="74904"/>
                  </a:lnTo>
                  <a:lnTo>
                    <a:pt x="88" y="74904"/>
                  </a:lnTo>
                  <a:lnTo>
                    <a:pt x="0" y="75133"/>
                  </a:lnTo>
                  <a:lnTo>
                    <a:pt x="3314" y="75742"/>
                  </a:lnTo>
                  <a:lnTo>
                    <a:pt x="4254" y="74904"/>
                  </a:lnTo>
                  <a:close/>
                </a:path>
                <a:path w="98425" h="76200">
                  <a:moveTo>
                    <a:pt x="26136" y="63017"/>
                  </a:moveTo>
                  <a:lnTo>
                    <a:pt x="26111" y="62839"/>
                  </a:lnTo>
                  <a:lnTo>
                    <a:pt x="25438" y="57886"/>
                  </a:lnTo>
                  <a:lnTo>
                    <a:pt x="25247" y="57962"/>
                  </a:lnTo>
                  <a:lnTo>
                    <a:pt x="21958" y="60312"/>
                  </a:lnTo>
                  <a:lnTo>
                    <a:pt x="18707" y="63893"/>
                  </a:lnTo>
                  <a:lnTo>
                    <a:pt x="16471" y="66154"/>
                  </a:lnTo>
                  <a:lnTo>
                    <a:pt x="9563" y="66814"/>
                  </a:lnTo>
                  <a:lnTo>
                    <a:pt x="7429" y="69456"/>
                  </a:lnTo>
                  <a:lnTo>
                    <a:pt x="4165" y="72491"/>
                  </a:lnTo>
                  <a:lnTo>
                    <a:pt x="3517" y="73012"/>
                  </a:lnTo>
                  <a:lnTo>
                    <a:pt x="2374" y="72898"/>
                  </a:lnTo>
                  <a:lnTo>
                    <a:pt x="2006" y="72986"/>
                  </a:lnTo>
                  <a:lnTo>
                    <a:pt x="1803" y="73240"/>
                  </a:lnTo>
                  <a:lnTo>
                    <a:pt x="1828" y="74333"/>
                  </a:lnTo>
                  <a:lnTo>
                    <a:pt x="4724" y="74333"/>
                  </a:lnTo>
                  <a:lnTo>
                    <a:pt x="5816" y="73012"/>
                  </a:lnTo>
                  <a:lnTo>
                    <a:pt x="7975" y="70370"/>
                  </a:lnTo>
                  <a:lnTo>
                    <a:pt x="10096" y="68745"/>
                  </a:lnTo>
                  <a:lnTo>
                    <a:pt x="14744" y="67589"/>
                  </a:lnTo>
                  <a:lnTo>
                    <a:pt x="16929" y="67348"/>
                  </a:lnTo>
                  <a:lnTo>
                    <a:pt x="18834" y="64858"/>
                  </a:lnTo>
                  <a:lnTo>
                    <a:pt x="21259" y="64617"/>
                  </a:lnTo>
                  <a:lnTo>
                    <a:pt x="22136" y="64185"/>
                  </a:lnTo>
                  <a:lnTo>
                    <a:pt x="22733" y="63106"/>
                  </a:lnTo>
                  <a:lnTo>
                    <a:pt x="22796" y="62839"/>
                  </a:lnTo>
                  <a:lnTo>
                    <a:pt x="26136" y="63017"/>
                  </a:lnTo>
                  <a:close/>
                </a:path>
                <a:path w="98425" h="76200">
                  <a:moveTo>
                    <a:pt x="97967" y="749"/>
                  </a:moveTo>
                  <a:lnTo>
                    <a:pt x="97942" y="165"/>
                  </a:lnTo>
                  <a:lnTo>
                    <a:pt x="97650" y="25"/>
                  </a:lnTo>
                  <a:lnTo>
                    <a:pt x="97320" y="0"/>
                  </a:lnTo>
                  <a:lnTo>
                    <a:pt x="93726" y="2527"/>
                  </a:lnTo>
                  <a:lnTo>
                    <a:pt x="89738" y="3873"/>
                  </a:lnTo>
                  <a:lnTo>
                    <a:pt x="86499" y="7175"/>
                  </a:lnTo>
                  <a:lnTo>
                    <a:pt x="86080" y="7962"/>
                  </a:lnTo>
                  <a:lnTo>
                    <a:pt x="84823" y="9537"/>
                  </a:lnTo>
                  <a:lnTo>
                    <a:pt x="83096" y="10845"/>
                  </a:lnTo>
                  <a:lnTo>
                    <a:pt x="77673" y="13271"/>
                  </a:lnTo>
                  <a:lnTo>
                    <a:pt x="75603" y="16662"/>
                  </a:lnTo>
                  <a:lnTo>
                    <a:pt x="70815" y="21094"/>
                  </a:lnTo>
                  <a:lnTo>
                    <a:pt x="68491" y="22517"/>
                  </a:lnTo>
                  <a:lnTo>
                    <a:pt x="66598" y="24752"/>
                  </a:lnTo>
                  <a:lnTo>
                    <a:pt x="66395" y="24917"/>
                  </a:lnTo>
                  <a:lnTo>
                    <a:pt x="62598" y="25006"/>
                  </a:lnTo>
                  <a:lnTo>
                    <a:pt x="61036" y="27711"/>
                  </a:lnTo>
                  <a:lnTo>
                    <a:pt x="57035" y="32359"/>
                  </a:lnTo>
                  <a:lnTo>
                    <a:pt x="54229" y="33820"/>
                  </a:lnTo>
                  <a:lnTo>
                    <a:pt x="51295" y="36499"/>
                  </a:lnTo>
                  <a:lnTo>
                    <a:pt x="50076" y="36868"/>
                  </a:lnTo>
                  <a:lnTo>
                    <a:pt x="50825" y="38176"/>
                  </a:lnTo>
                  <a:lnTo>
                    <a:pt x="50571" y="38112"/>
                  </a:lnTo>
                  <a:lnTo>
                    <a:pt x="46367" y="39712"/>
                  </a:lnTo>
                  <a:lnTo>
                    <a:pt x="43014" y="42278"/>
                  </a:lnTo>
                  <a:lnTo>
                    <a:pt x="37401" y="47777"/>
                  </a:lnTo>
                  <a:lnTo>
                    <a:pt x="34848" y="50165"/>
                  </a:lnTo>
                  <a:lnTo>
                    <a:pt x="31407" y="52768"/>
                  </a:lnTo>
                  <a:lnTo>
                    <a:pt x="30556" y="53213"/>
                  </a:lnTo>
                  <a:lnTo>
                    <a:pt x="28194" y="56680"/>
                  </a:lnTo>
                  <a:lnTo>
                    <a:pt x="25476" y="57861"/>
                  </a:lnTo>
                  <a:lnTo>
                    <a:pt x="29476" y="58343"/>
                  </a:lnTo>
                  <a:lnTo>
                    <a:pt x="29895" y="57543"/>
                  </a:lnTo>
                  <a:lnTo>
                    <a:pt x="30581" y="55600"/>
                  </a:lnTo>
                  <a:lnTo>
                    <a:pt x="31369" y="54495"/>
                  </a:lnTo>
                  <a:lnTo>
                    <a:pt x="35204" y="52197"/>
                  </a:lnTo>
                  <a:lnTo>
                    <a:pt x="37211" y="49834"/>
                  </a:lnTo>
                  <a:lnTo>
                    <a:pt x="40767" y="47942"/>
                  </a:lnTo>
                  <a:lnTo>
                    <a:pt x="41313" y="46901"/>
                  </a:lnTo>
                  <a:lnTo>
                    <a:pt x="44627" y="44792"/>
                  </a:lnTo>
                  <a:lnTo>
                    <a:pt x="45986" y="41694"/>
                  </a:lnTo>
                  <a:lnTo>
                    <a:pt x="50152" y="40220"/>
                  </a:lnTo>
                  <a:lnTo>
                    <a:pt x="51155" y="39700"/>
                  </a:lnTo>
                  <a:lnTo>
                    <a:pt x="50888" y="38188"/>
                  </a:lnTo>
                  <a:lnTo>
                    <a:pt x="58343" y="34048"/>
                  </a:lnTo>
                  <a:lnTo>
                    <a:pt x="61899" y="28067"/>
                  </a:lnTo>
                  <a:lnTo>
                    <a:pt x="63360" y="25831"/>
                  </a:lnTo>
                  <a:lnTo>
                    <a:pt x="67056" y="26885"/>
                  </a:lnTo>
                  <a:lnTo>
                    <a:pt x="67792" y="26733"/>
                  </a:lnTo>
                  <a:lnTo>
                    <a:pt x="70116" y="22669"/>
                  </a:lnTo>
                  <a:lnTo>
                    <a:pt x="73621" y="20726"/>
                  </a:lnTo>
                  <a:lnTo>
                    <a:pt x="77228" y="16814"/>
                  </a:lnTo>
                  <a:lnTo>
                    <a:pt x="79044" y="16471"/>
                  </a:lnTo>
                  <a:lnTo>
                    <a:pt x="79108" y="14401"/>
                  </a:lnTo>
                  <a:lnTo>
                    <a:pt x="79425" y="14135"/>
                  </a:lnTo>
                  <a:lnTo>
                    <a:pt x="82448" y="13957"/>
                  </a:lnTo>
                  <a:lnTo>
                    <a:pt x="83642" y="11074"/>
                  </a:lnTo>
                  <a:lnTo>
                    <a:pt x="86563" y="10007"/>
                  </a:lnTo>
                  <a:lnTo>
                    <a:pt x="88760" y="5245"/>
                  </a:lnTo>
                  <a:lnTo>
                    <a:pt x="93776" y="4368"/>
                  </a:lnTo>
                  <a:lnTo>
                    <a:pt x="97713" y="1168"/>
                  </a:lnTo>
                  <a:lnTo>
                    <a:pt x="97967" y="749"/>
                  </a:lnTo>
                  <a:close/>
                </a:path>
              </a:pathLst>
            </a:custGeom>
            <a:solidFill>
              <a:srgbClr val="DDD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18182984" y="7931067"/>
              <a:ext cx="12700" cy="47625"/>
            </a:xfrm>
            <a:custGeom>
              <a:avLst/>
              <a:gdLst/>
              <a:ahLst/>
              <a:cxnLst/>
              <a:rect l="l" t="t" r="r" b="b"/>
              <a:pathLst>
                <a:path w="12700" h="47625">
                  <a:moveTo>
                    <a:pt x="3390" y="7162"/>
                  </a:moveTo>
                  <a:lnTo>
                    <a:pt x="2806" y="4521"/>
                  </a:lnTo>
                  <a:lnTo>
                    <a:pt x="1651" y="2159"/>
                  </a:lnTo>
                  <a:lnTo>
                    <a:pt x="38" y="0"/>
                  </a:lnTo>
                  <a:lnTo>
                    <a:pt x="0" y="1701"/>
                  </a:lnTo>
                  <a:lnTo>
                    <a:pt x="1104" y="2971"/>
                  </a:lnTo>
                  <a:lnTo>
                    <a:pt x="2108" y="5168"/>
                  </a:lnTo>
                  <a:lnTo>
                    <a:pt x="2413" y="5918"/>
                  </a:lnTo>
                  <a:lnTo>
                    <a:pt x="2425" y="6769"/>
                  </a:lnTo>
                  <a:lnTo>
                    <a:pt x="3390" y="7162"/>
                  </a:lnTo>
                  <a:close/>
                </a:path>
                <a:path w="12700" h="47625">
                  <a:moveTo>
                    <a:pt x="9080" y="26568"/>
                  </a:moveTo>
                  <a:lnTo>
                    <a:pt x="8064" y="22809"/>
                  </a:lnTo>
                  <a:lnTo>
                    <a:pt x="8470" y="18211"/>
                  </a:lnTo>
                  <a:lnTo>
                    <a:pt x="7861" y="17424"/>
                  </a:lnTo>
                  <a:lnTo>
                    <a:pt x="6985" y="17081"/>
                  </a:lnTo>
                  <a:lnTo>
                    <a:pt x="7277" y="20472"/>
                  </a:lnTo>
                  <a:lnTo>
                    <a:pt x="8255" y="23761"/>
                  </a:lnTo>
                  <a:lnTo>
                    <a:pt x="8242" y="27190"/>
                  </a:lnTo>
                  <a:lnTo>
                    <a:pt x="8496" y="30416"/>
                  </a:lnTo>
                  <a:lnTo>
                    <a:pt x="8953" y="30378"/>
                  </a:lnTo>
                  <a:lnTo>
                    <a:pt x="9080" y="26568"/>
                  </a:lnTo>
                  <a:close/>
                </a:path>
                <a:path w="12700" h="47625">
                  <a:moveTo>
                    <a:pt x="12153" y="47282"/>
                  </a:moveTo>
                  <a:lnTo>
                    <a:pt x="11684" y="44577"/>
                  </a:lnTo>
                  <a:lnTo>
                    <a:pt x="11188" y="41884"/>
                  </a:lnTo>
                  <a:lnTo>
                    <a:pt x="10706" y="38608"/>
                  </a:lnTo>
                  <a:lnTo>
                    <a:pt x="10490" y="38366"/>
                  </a:lnTo>
                  <a:lnTo>
                    <a:pt x="10033" y="38176"/>
                  </a:lnTo>
                  <a:lnTo>
                    <a:pt x="9956" y="40830"/>
                  </a:lnTo>
                  <a:lnTo>
                    <a:pt x="10909" y="43357"/>
                  </a:lnTo>
                  <a:lnTo>
                    <a:pt x="11112" y="45974"/>
                  </a:lnTo>
                  <a:lnTo>
                    <a:pt x="12153" y="47282"/>
                  </a:lnTo>
                  <a:close/>
                </a:path>
              </a:pathLst>
            </a:custGeom>
            <a:solidFill>
              <a:srgbClr val="DBD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18251640" y="8032083"/>
              <a:ext cx="26670" cy="5080"/>
            </a:xfrm>
            <a:custGeom>
              <a:avLst/>
              <a:gdLst/>
              <a:ahLst/>
              <a:cxnLst/>
              <a:rect l="l" t="t" r="r" b="b"/>
              <a:pathLst>
                <a:path w="26669" h="5079">
                  <a:moveTo>
                    <a:pt x="5600" y="4432"/>
                  </a:moveTo>
                  <a:lnTo>
                    <a:pt x="4356" y="2209"/>
                  </a:lnTo>
                  <a:lnTo>
                    <a:pt x="2997" y="2095"/>
                  </a:lnTo>
                  <a:lnTo>
                    <a:pt x="0" y="3949"/>
                  </a:lnTo>
                  <a:lnTo>
                    <a:pt x="1828" y="4559"/>
                  </a:lnTo>
                  <a:lnTo>
                    <a:pt x="3860" y="2755"/>
                  </a:lnTo>
                  <a:lnTo>
                    <a:pt x="5600" y="4432"/>
                  </a:lnTo>
                  <a:close/>
                </a:path>
                <a:path w="26669" h="5079">
                  <a:moveTo>
                    <a:pt x="9677" y="3644"/>
                  </a:moveTo>
                  <a:lnTo>
                    <a:pt x="8267" y="2806"/>
                  </a:lnTo>
                  <a:lnTo>
                    <a:pt x="7658" y="3873"/>
                  </a:lnTo>
                  <a:lnTo>
                    <a:pt x="6997" y="4787"/>
                  </a:lnTo>
                  <a:lnTo>
                    <a:pt x="7886" y="4394"/>
                  </a:lnTo>
                  <a:lnTo>
                    <a:pt x="8940" y="4406"/>
                  </a:lnTo>
                  <a:lnTo>
                    <a:pt x="9677" y="3644"/>
                  </a:lnTo>
                  <a:close/>
                </a:path>
                <a:path w="26669" h="5079">
                  <a:moveTo>
                    <a:pt x="17018" y="2146"/>
                  </a:moveTo>
                  <a:lnTo>
                    <a:pt x="15303" y="101"/>
                  </a:lnTo>
                  <a:lnTo>
                    <a:pt x="13893" y="1727"/>
                  </a:lnTo>
                  <a:lnTo>
                    <a:pt x="12407" y="2514"/>
                  </a:lnTo>
                  <a:lnTo>
                    <a:pt x="13944" y="2438"/>
                  </a:lnTo>
                  <a:lnTo>
                    <a:pt x="15405" y="1422"/>
                  </a:lnTo>
                  <a:lnTo>
                    <a:pt x="17018" y="2146"/>
                  </a:lnTo>
                  <a:close/>
                </a:path>
                <a:path w="26669" h="5079">
                  <a:moveTo>
                    <a:pt x="26543" y="0"/>
                  </a:moveTo>
                  <a:lnTo>
                    <a:pt x="24955" y="152"/>
                  </a:lnTo>
                  <a:lnTo>
                    <a:pt x="23279" y="50"/>
                  </a:lnTo>
                  <a:lnTo>
                    <a:pt x="22009" y="1295"/>
                  </a:lnTo>
                  <a:lnTo>
                    <a:pt x="23558" y="1003"/>
                  </a:lnTo>
                  <a:lnTo>
                    <a:pt x="25349" y="1549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rgbClr val="DDD3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18173180" y="7912830"/>
              <a:ext cx="22860" cy="69215"/>
            </a:xfrm>
            <a:custGeom>
              <a:avLst/>
              <a:gdLst/>
              <a:ahLst/>
              <a:cxnLst/>
              <a:rect l="l" t="t" r="r" b="b"/>
              <a:pathLst>
                <a:path w="22859" h="69215">
                  <a:moveTo>
                    <a:pt x="1562" y="2197"/>
                  </a:moveTo>
                  <a:lnTo>
                    <a:pt x="1333" y="1270"/>
                  </a:lnTo>
                  <a:lnTo>
                    <a:pt x="965" y="419"/>
                  </a:lnTo>
                  <a:lnTo>
                    <a:pt x="0" y="0"/>
                  </a:lnTo>
                  <a:lnTo>
                    <a:pt x="203" y="609"/>
                  </a:lnTo>
                  <a:lnTo>
                    <a:pt x="406" y="1219"/>
                  </a:lnTo>
                  <a:lnTo>
                    <a:pt x="609" y="1816"/>
                  </a:lnTo>
                  <a:lnTo>
                    <a:pt x="927" y="1943"/>
                  </a:lnTo>
                  <a:lnTo>
                    <a:pt x="1244" y="2082"/>
                  </a:lnTo>
                  <a:lnTo>
                    <a:pt x="1562" y="2197"/>
                  </a:lnTo>
                  <a:close/>
                </a:path>
                <a:path w="22859" h="69215">
                  <a:moveTo>
                    <a:pt x="22821" y="66421"/>
                  </a:moveTo>
                  <a:lnTo>
                    <a:pt x="21856" y="65519"/>
                  </a:lnTo>
                  <a:lnTo>
                    <a:pt x="22123" y="66573"/>
                  </a:lnTo>
                  <a:lnTo>
                    <a:pt x="21615" y="67818"/>
                  </a:lnTo>
                  <a:lnTo>
                    <a:pt x="22580" y="68707"/>
                  </a:lnTo>
                  <a:lnTo>
                    <a:pt x="22313" y="67652"/>
                  </a:lnTo>
                  <a:lnTo>
                    <a:pt x="22821" y="66421"/>
                  </a:lnTo>
                  <a:close/>
                </a:path>
              </a:pathLst>
            </a:custGeom>
            <a:solidFill>
              <a:srgbClr val="DBD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18454516" y="791976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308" y="0"/>
                  </a:moveTo>
                  <a:lnTo>
                    <a:pt x="649" y="52"/>
                  </a:lnTo>
                  <a:lnTo>
                    <a:pt x="209" y="397"/>
                  </a:lnTo>
                  <a:lnTo>
                    <a:pt x="0" y="1026"/>
                  </a:lnTo>
                  <a:lnTo>
                    <a:pt x="1047" y="1455"/>
                  </a:lnTo>
                  <a:lnTo>
                    <a:pt x="1319" y="900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DAC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18177593" y="791987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40">
                  <a:moveTo>
                    <a:pt x="387" y="0"/>
                  </a:moveTo>
                  <a:lnTo>
                    <a:pt x="261" y="324"/>
                  </a:lnTo>
                  <a:lnTo>
                    <a:pt x="125" y="638"/>
                  </a:lnTo>
                  <a:lnTo>
                    <a:pt x="0" y="963"/>
                  </a:lnTo>
                  <a:lnTo>
                    <a:pt x="345" y="1392"/>
                  </a:lnTo>
                  <a:lnTo>
                    <a:pt x="691" y="1832"/>
                  </a:lnTo>
                  <a:lnTo>
                    <a:pt x="1026" y="2272"/>
                  </a:lnTo>
                  <a:lnTo>
                    <a:pt x="858" y="1497"/>
                  </a:lnTo>
                  <a:lnTo>
                    <a:pt x="1204" y="586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DBD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18299809" y="802238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308" y="0"/>
                  </a:moveTo>
                  <a:lnTo>
                    <a:pt x="649" y="52"/>
                  </a:lnTo>
                  <a:lnTo>
                    <a:pt x="209" y="397"/>
                  </a:lnTo>
                  <a:lnTo>
                    <a:pt x="0" y="1026"/>
                  </a:lnTo>
                  <a:lnTo>
                    <a:pt x="1340" y="942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DDD3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18175363" y="791590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1" y="460"/>
                  </a:lnTo>
                  <a:lnTo>
                    <a:pt x="73" y="921"/>
                  </a:lnTo>
                  <a:lnTo>
                    <a:pt x="104" y="1382"/>
                  </a:lnTo>
                  <a:lnTo>
                    <a:pt x="429" y="1507"/>
                  </a:lnTo>
                  <a:lnTo>
                    <a:pt x="743" y="1643"/>
                  </a:lnTo>
                  <a:lnTo>
                    <a:pt x="1068" y="1769"/>
                  </a:lnTo>
                  <a:lnTo>
                    <a:pt x="931" y="1047"/>
                  </a:lnTo>
                  <a:lnTo>
                    <a:pt x="638" y="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D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18269077" y="803400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303" y="0"/>
                  </a:moveTo>
                  <a:lnTo>
                    <a:pt x="764" y="125"/>
                  </a:lnTo>
                  <a:lnTo>
                    <a:pt x="0" y="178"/>
                  </a:lnTo>
                  <a:lnTo>
                    <a:pt x="816" y="806"/>
                  </a:lnTo>
                  <a:lnTo>
                    <a:pt x="1591" y="743"/>
                  </a:lnTo>
                  <a:lnTo>
                    <a:pt x="2303" y="0"/>
                  </a:lnTo>
                  <a:close/>
                </a:path>
              </a:pathLst>
            </a:custGeom>
            <a:solidFill>
              <a:srgbClr val="DDD3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18176933" y="791810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136" y="722"/>
                  </a:lnTo>
                  <a:lnTo>
                    <a:pt x="429" y="1350"/>
                  </a:lnTo>
                  <a:lnTo>
                    <a:pt x="1068" y="1769"/>
                  </a:lnTo>
                  <a:lnTo>
                    <a:pt x="1047" y="973"/>
                  </a:lnTo>
                  <a:lnTo>
                    <a:pt x="869" y="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D1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18624553" y="7582701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09">
                  <a:moveTo>
                    <a:pt x="848" y="0"/>
                  </a:moveTo>
                  <a:lnTo>
                    <a:pt x="0" y="973"/>
                  </a:lnTo>
                  <a:lnTo>
                    <a:pt x="931" y="2303"/>
                  </a:lnTo>
                  <a:lnTo>
                    <a:pt x="178" y="3298"/>
                  </a:lnTo>
                  <a:lnTo>
                    <a:pt x="1005" y="3225"/>
                  </a:lnTo>
                  <a:lnTo>
                    <a:pt x="1717" y="3099"/>
                  </a:lnTo>
                  <a:lnTo>
                    <a:pt x="1078" y="1329"/>
                  </a:lnTo>
                  <a:lnTo>
                    <a:pt x="994" y="649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D4C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18614010" y="7644364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4" h="7620">
                  <a:moveTo>
                    <a:pt x="2070" y="2616"/>
                  </a:moveTo>
                  <a:lnTo>
                    <a:pt x="1676" y="1498"/>
                  </a:lnTo>
                  <a:lnTo>
                    <a:pt x="1028" y="596"/>
                  </a:lnTo>
                  <a:lnTo>
                    <a:pt x="0" y="0"/>
                  </a:lnTo>
                  <a:lnTo>
                    <a:pt x="114" y="1320"/>
                  </a:lnTo>
                  <a:lnTo>
                    <a:pt x="749" y="2235"/>
                  </a:lnTo>
                  <a:lnTo>
                    <a:pt x="2070" y="2616"/>
                  </a:lnTo>
                  <a:close/>
                </a:path>
                <a:path w="6984" h="7620">
                  <a:moveTo>
                    <a:pt x="6680" y="7353"/>
                  </a:moveTo>
                  <a:lnTo>
                    <a:pt x="6565" y="6146"/>
                  </a:lnTo>
                  <a:lnTo>
                    <a:pt x="5499" y="6032"/>
                  </a:lnTo>
                  <a:lnTo>
                    <a:pt x="4686" y="5664"/>
                  </a:lnTo>
                  <a:lnTo>
                    <a:pt x="4711" y="5969"/>
                  </a:lnTo>
                  <a:lnTo>
                    <a:pt x="4737" y="6273"/>
                  </a:lnTo>
                  <a:lnTo>
                    <a:pt x="4762" y="6578"/>
                  </a:lnTo>
                  <a:lnTo>
                    <a:pt x="5422" y="6794"/>
                  </a:lnTo>
                  <a:lnTo>
                    <a:pt x="5880" y="7480"/>
                  </a:lnTo>
                  <a:lnTo>
                    <a:pt x="6680" y="7353"/>
                  </a:lnTo>
                  <a:close/>
                </a:path>
              </a:pathLst>
            </a:custGeom>
            <a:solidFill>
              <a:srgbClr val="D9CF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18288773" y="7784014"/>
              <a:ext cx="620395" cy="267970"/>
            </a:xfrm>
            <a:custGeom>
              <a:avLst/>
              <a:gdLst/>
              <a:ahLst/>
              <a:cxnLst/>
              <a:rect l="l" t="t" r="r" b="b"/>
              <a:pathLst>
                <a:path w="620394" h="267970">
                  <a:moveTo>
                    <a:pt x="618232" y="0"/>
                  </a:moveTo>
                  <a:lnTo>
                    <a:pt x="617834" y="272"/>
                  </a:lnTo>
                  <a:lnTo>
                    <a:pt x="617646" y="1811"/>
                  </a:lnTo>
                  <a:lnTo>
                    <a:pt x="617824" y="6533"/>
                  </a:lnTo>
                  <a:lnTo>
                    <a:pt x="616955" y="11036"/>
                  </a:lnTo>
                  <a:lnTo>
                    <a:pt x="614138" y="16868"/>
                  </a:lnTo>
                  <a:lnTo>
                    <a:pt x="613928" y="18543"/>
                  </a:lnTo>
                  <a:lnTo>
                    <a:pt x="614389" y="20920"/>
                  </a:lnTo>
                  <a:lnTo>
                    <a:pt x="614557" y="23119"/>
                  </a:lnTo>
                  <a:lnTo>
                    <a:pt x="613384" y="24753"/>
                  </a:lnTo>
                  <a:lnTo>
                    <a:pt x="610253" y="28145"/>
                  </a:lnTo>
                  <a:lnTo>
                    <a:pt x="609269" y="30093"/>
                  </a:lnTo>
                  <a:lnTo>
                    <a:pt x="610190" y="34794"/>
                  </a:lnTo>
                  <a:lnTo>
                    <a:pt x="609908" y="36920"/>
                  </a:lnTo>
                  <a:lnTo>
                    <a:pt x="607803" y="41129"/>
                  </a:lnTo>
                  <a:lnTo>
                    <a:pt x="607049" y="43768"/>
                  </a:lnTo>
                  <a:lnTo>
                    <a:pt x="606442" y="48993"/>
                  </a:lnTo>
                  <a:lnTo>
                    <a:pt x="605164" y="51495"/>
                  </a:lnTo>
                  <a:lnTo>
                    <a:pt x="605143" y="55767"/>
                  </a:lnTo>
                  <a:lnTo>
                    <a:pt x="604557" y="56930"/>
                  </a:lnTo>
                  <a:lnTo>
                    <a:pt x="601856" y="58301"/>
                  </a:lnTo>
                  <a:lnTo>
                    <a:pt x="593594" y="74720"/>
                  </a:lnTo>
                  <a:lnTo>
                    <a:pt x="591783" y="77526"/>
                  </a:lnTo>
                  <a:lnTo>
                    <a:pt x="587898" y="81358"/>
                  </a:lnTo>
                  <a:lnTo>
                    <a:pt x="586484" y="82992"/>
                  </a:lnTo>
                  <a:lnTo>
                    <a:pt x="585071" y="86960"/>
                  </a:lnTo>
                  <a:lnTo>
                    <a:pt x="584024" y="88384"/>
                  </a:lnTo>
                  <a:lnTo>
                    <a:pt x="579710" y="92154"/>
                  </a:lnTo>
                  <a:lnTo>
                    <a:pt x="577291" y="95107"/>
                  </a:lnTo>
                  <a:lnTo>
                    <a:pt x="575992" y="100530"/>
                  </a:lnTo>
                  <a:lnTo>
                    <a:pt x="575186" y="101703"/>
                  </a:lnTo>
                  <a:lnTo>
                    <a:pt x="573123" y="102415"/>
                  </a:lnTo>
                  <a:lnTo>
                    <a:pt x="572600" y="102740"/>
                  </a:lnTo>
                  <a:lnTo>
                    <a:pt x="571260" y="107148"/>
                  </a:lnTo>
                  <a:lnTo>
                    <a:pt x="566893" y="108195"/>
                  </a:lnTo>
                  <a:lnTo>
                    <a:pt x="565103" y="111525"/>
                  </a:lnTo>
                  <a:lnTo>
                    <a:pt x="559595" y="114017"/>
                  </a:lnTo>
                  <a:lnTo>
                    <a:pt x="556579" y="119326"/>
                  </a:lnTo>
                  <a:lnTo>
                    <a:pt x="550402" y="124456"/>
                  </a:lnTo>
                  <a:lnTo>
                    <a:pt x="548611" y="125755"/>
                  </a:lnTo>
                  <a:lnTo>
                    <a:pt x="544831" y="128069"/>
                  </a:lnTo>
                  <a:lnTo>
                    <a:pt x="543260" y="131817"/>
                  </a:lnTo>
                  <a:lnTo>
                    <a:pt x="541009" y="133514"/>
                  </a:lnTo>
                  <a:lnTo>
                    <a:pt x="535250" y="136592"/>
                  </a:lnTo>
                  <a:lnTo>
                    <a:pt x="532329" y="139168"/>
                  </a:lnTo>
                  <a:lnTo>
                    <a:pt x="527743" y="140487"/>
                  </a:lnTo>
                  <a:lnTo>
                    <a:pt x="524758" y="143639"/>
                  </a:lnTo>
                  <a:lnTo>
                    <a:pt x="522518" y="144655"/>
                  </a:lnTo>
                  <a:lnTo>
                    <a:pt x="516654" y="146498"/>
                  </a:lnTo>
                  <a:lnTo>
                    <a:pt x="513680" y="148393"/>
                  </a:lnTo>
                  <a:lnTo>
                    <a:pt x="510822" y="151346"/>
                  </a:lnTo>
                  <a:lnTo>
                    <a:pt x="510560" y="151932"/>
                  </a:lnTo>
                  <a:lnTo>
                    <a:pt x="507911" y="152675"/>
                  </a:lnTo>
                  <a:lnTo>
                    <a:pt x="506455" y="154592"/>
                  </a:lnTo>
                  <a:lnTo>
                    <a:pt x="501063" y="156435"/>
                  </a:lnTo>
                  <a:lnTo>
                    <a:pt x="497775" y="158256"/>
                  </a:lnTo>
                  <a:lnTo>
                    <a:pt x="493189" y="158738"/>
                  </a:lnTo>
                  <a:lnTo>
                    <a:pt x="488854" y="161345"/>
                  </a:lnTo>
                  <a:lnTo>
                    <a:pt x="486477" y="161042"/>
                  </a:lnTo>
                  <a:lnTo>
                    <a:pt x="485817" y="161303"/>
                  </a:lnTo>
                  <a:lnTo>
                    <a:pt x="484121" y="164392"/>
                  </a:lnTo>
                  <a:lnTo>
                    <a:pt x="480990" y="164738"/>
                  </a:lnTo>
                  <a:lnTo>
                    <a:pt x="478372" y="167220"/>
                  </a:lnTo>
                  <a:lnTo>
                    <a:pt x="477556" y="167544"/>
                  </a:lnTo>
                  <a:lnTo>
                    <a:pt x="474697" y="167356"/>
                  </a:lnTo>
                  <a:lnTo>
                    <a:pt x="472959" y="167659"/>
                  </a:lnTo>
                  <a:lnTo>
                    <a:pt x="471650" y="170214"/>
                  </a:lnTo>
                  <a:lnTo>
                    <a:pt x="470509" y="170047"/>
                  </a:lnTo>
                  <a:lnTo>
                    <a:pt x="467922" y="170047"/>
                  </a:lnTo>
                  <a:lnTo>
                    <a:pt x="465504" y="170539"/>
                  </a:lnTo>
                  <a:lnTo>
                    <a:pt x="461671" y="173282"/>
                  </a:lnTo>
                  <a:lnTo>
                    <a:pt x="459797" y="173732"/>
                  </a:lnTo>
                  <a:lnTo>
                    <a:pt x="455389" y="173617"/>
                  </a:lnTo>
                  <a:lnTo>
                    <a:pt x="453117" y="174120"/>
                  </a:lnTo>
                  <a:lnTo>
                    <a:pt x="448991" y="174141"/>
                  </a:lnTo>
                  <a:lnTo>
                    <a:pt x="447944" y="176046"/>
                  </a:lnTo>
                  <a:lnTo>
                    <a:pt x="443609" y="177146"/>
                  </a:lnTo>
                  <a:lnTo>
                    <a:pt x="431054" y="178319"/>
                  </a:lnTo>
                  <a:lnTo>
                    <a:pt x="425285" y="179408"/>
                  </a:lnTo>
                  <a:lnTo>
                    <a:pt x="423275" y="180423"/>
                  </a:lnTo>
                  <a:lnTo>
                    <a:pt x="419756" y="180214"/>
                  </a:lnTo>
                  <a:lnTo>
                    <a:pt x="418510" y="180423"/>
                  </a:lnTo>
                  <a:lnTo>
                    <a:pt x="417181" y="182088"/>
                  </a:lnTo>
                  <a:lnTo>
                    <a:pt x="416437" y="182381"/>
                  </a:lnTo>
                  <a:lnTo>
                    <a:pt x="413296" y="181586"/>
                  </a:lnTo>
                  <a:lnTo>
                    <a:pt x="410772" y="181554"/>
                  </a:lnTo>
                  <a:lnTo>
                    <a:pt x="405003" y="180476"/>
                  </a:lnTo>
                  <a:lnTo>
                    <a:pt x="401767" y="179481"/>
                  </a:lnTo>
                  <a:lnTo>
                    <a:pt x="396218" y="181198"/>
                  </a:lnTo>
                  <a:lnTo>
                    <a:pt x="389516" y="178957"/>
                  </a:lnTo>
                  <a:lnTo>
                    <a:pt x="386333" y="178769"/>
                  </a:lnTo>
                  <a:lnTo>
                    <a:pt x="384522" y="178413"/>
                  </a:lnTo>
                  <a:lnTo>
                    <a:pt x="380428" y="176256"/>
                  </a:lnTo>
                  <a:lnTo>
                    <a:pt x="377580" y="176455"/>
                  </a:lnTo>
                  <a:lnTo>
                    <a:pt x="372868" y="174266"/>
                  </a:lnTo>
                  <a:lnTo>
                    <a:pt x="371569" y="172780"/>
                  </a:lnTo>
                  <a:lnTo>
                    <a:pt x="371014" y="172361"/>
                  </a:lnTo>
                  <a:lnTo>
                    <a:pt x="364313" y="170863"/>
                  </a:lnTo>
                  <a:lnTo>
                    <a:pt x="346492" y="160707"/>
                  </a:lnTo>
                  <a:lnTo>
                    <a:pt x="339068" y="156811"/>
                  </a:lnTo>
                  <a:lnTo>
                    <a:pt x="326628" y="150707"/>
                  </a:lnTo>
                  <a:lnTo>
                    <a:pt x="322817" y="146958"/>
                  </a:lnTo>
                  <a:lnTo>
                    <a:pt x="314618" y="140938"/>
                  </a:lnTo>
                  <a:lnTo>
                    <a:pt x="310650" y="138247"/>
                  </a:lnTo>
                  <a:lnTo>
                    <a:pt x="302859" y="135283"/>
                  </a:lnTo>
                  <a:lnTo>
                    <a:pt x="295320" y="128362"/>
                  </a:lnTo>
                  <a:lnTo>
                    <a:pt x="292451" y="126854"/>
                  </a:lnTo>
                  <a:lnTo>
                    <a:pt x="286577" y="125022"/>
                  </a:lnTo>
                  <a:lnTo>
                    <a:pt x="284179" y="123682"/>
                  </a:lnTo>
                  <a:lnTo>
                    <a:pt x="281844" y="122048"/>
                  </a:lnTo>
                  <a:lnTo>
                    <a:pt x="280923" y="122121"/>
                  </a:lnTo>
                  <a:lnTo>
                    <a:pt x="280441" y="121650"/>
                  </a:lnTo>
                  <a:lnTo>
                    <a:pt x="280368" y="123640"/>
                  </a:lnTo>
                  <a:lnTo>
                    <a:pt x="279321" y="121724"/>
                  </a:lnTo>
                  <a:lnTo>
                    <a:pt x="277865" y="121326"/>
                  </a:lnTo>
                  <a:lnTo>
                    <a:pt x="274326" y="120959"/>
                  </a:lnTo>
                  <a:lnTo>
                    <a:pt x="271457" y="118855"/>
                  </a:lnTo>
                  <a:lnTo>
                    <a:pt x="267510" y="117650"/>
                  </a:lnTo>
                  <a:lnTo>
                    <a:pt x="262358" y="117923"/>
                  </a:lnTo>
                  <a:lnTo>
                    <a:pt x="257615" y="115609"/>
                  </a:lnTo>
                  <a:lnTo>
                    <a:pt x="249301" y="114980"/>
                  </a:lnTo>
                  <a:lnTo>
                    <a:pt x="245940" y="115514"/>
                  </a:lnTo>
                  <a:lnTo>
                    <a:pt x="237772" y="113755"/>
                  </a:lnTo>
                  <a:lnTo>
                    <a:pt x="233144" y="115556"/>
                  </a:lnTo>
                  <a:lnTo>
                    <a:pt x="225993" y="116321"/>
                  </a:lnTo>
                  <a:lnTo>
                    <a:pt x="223731" y="117567"/>
                  </a:lnTo>
                  <a:lnTo>
                    <a:pt x="212244" y="121095"/>
                  </a:lnTo>
                  <a:lnTo>
                    <a:pt x="206841" y="122383"/>
                  </a:lnTo>
                  <a:lnTo>
                    <a:pt x="205993" y="122425"/>
                  </a:lnTo>
                  <a:lnTo>
                    <a:pt x="204035" y="125252"/>
                  </a:lnTo>
                  <a:lnTo>
                    <a:pt x="201679" y="126121"/>
                  </a:lnTo>
                  <a:lnTo>
                    <a:pt x="197344" y="128174"/>
                  </a:lnTo>
                  <a:lnTo>
                    <a:pt x="195648" y="129744"/>
                  </a:lnTo>
                  <a:lnTo>
                    <a:pt x="188664" y="134739"/>
                  </a:lnTo>
                  <a:lnTo>
                    <a:pt x="176340" y="144728"/>
                  </a:lnTo>
                  <a:lnTo>
                    <a:pt x="173282" y="146215"/>
                  </a:lnTo>
                  <a:lnTo>
                    <a:pt x="168738" y="151660"/>
                  </a:lnTo>
                  <a:lnTo>
                    <a:pt x="165272" y="153178"/>
                  </a:lnTo>
                  <a:lnTo>
                    <a:pt x="160372" y="157670"/>
                  </a:lnTo>
                  <a:lnTo>
                    <a:pt x="159010" y="160801"/>
                  </a:lnTo>
                  <a:lnTo>
                    <a:pt x="156979" y="160749"/>
                  </a:lnTo>
                  <a:lnTo>
                    <a:pt x="153251" y="165000"/>
                  </a:lnTo>
                  <a:lnTo>
                    <a:pt x="151032" y="168225"/>
                  </a:lnTo>
                  <a:lnTo>
                    <a:pt x="147262" y="172675"/>
                  </a:lnTo>
                  <a:lnTo>
                    <a:pt x="146152" y="174246"/>
                  </a:lnTo>
                  <a:lnTo>
                    <a:pt x="143733" y="175460"/>
                  </a:lnTo>
                  <a:lnTo>
                    <a:pt x="143178" y="175931"/>
                  </a:lnTo>
                  <a:lnTo>
                    <a:pt x="140351" y="180779"/>
                  </a:lnTo>
                  <a:lnTo>
                    <a:pt x="136362" y="183345"/>
                  </a:lnTo>
                  <a:lnTo>
                    <a:pt x="129011" y="188852"/>
                  </a:lnTo>
                  <a:lnTo>
                    <a:pt x="125127" y="190842"/>
                  </a:lnTo>
                  <a:lnTo>
                    <a:pt x="118718" y="195156"/>
                  </a:lnTo>
                  <a:lnTo>
                    <a:pt x="113650" y="201156"/>
                  </a:lnTo>
                  <a:lnTo>
                    <a:pt x="113116" y="201983"/>
                  </a:lnTo>
                  <a:lnTo>
                    <a:pt x="110090" y="201836"/>
                  </a:lnTo>
                  <a:lnTo>
                    <a:pt x="109085" y="203019"/>
                  </a:lnTo>
                  <a:lnTo>
                    <a:pt x="107808" y="206423"/>
                  </a:lnTo>
                  <a:lnTo>
                    <a:pt x="106666" y="207815"/>
                  </a:lnTo>
                  <a:lnTo>
                    <a:pt x="103745" y="209375"/>
                  </a:lnTo>
                  <a:lnTo>
                    <a:pt x="101420" y="213784"/>
                  </a:lnTo>
                  <a:lnTo>
                    <a:pt x="99944" y="215281"/>
                  </a:lnTo>
                  <a:lnTo>
                    <a:pt x="94991" y="214663"/>
                  </a:lnTo>
                  <a:lnTo>
                    <a:pt x="93180" y="215616"/>
                  </a:lnTo>
                  <a:lnTo>
                    <a:pt x="91169" y="218736"/>
                  </a:lnTo>
                  <a:lnTo>
                    <a:pt x="89861" y="219396"/>
                  </a:lnTo>
                  <a:lnTo>
                    <a:pt x="86782" y="222024"/>
                  </a:lnTo>
                  <a:lnTo>
                    <a:pt x="84510" y="223354"/>
                  </a:lnTo>
                  <a:lnTo>
                    <a:pt x="81955" y="227301"/>
                  </a:lnTo>
                  <a:lnTo>
                    <a:pt x="78269" y="228778"/>
                  </a:lnTo>
                  <a:lnTo>
                    <a:pt x="73924" y="230799"/>
                  </a:lnTo>
                  <a:lnTo>
                    <a:pt x="70469" y="234348"/>
                  </a:lnTo>
                  <a:lnTo>
                    <a:pt x="63547" y="236223"/>
                  </a:lnTo>
                  <a:lnTo>
                    <a:pt x="61485" y="237511"/>
                  </a:lnTo>
                  <a:lnTo>
                    <a:pt x="57945" y="240589"/>
                  </a:lnTo>
                  <a:lnTo>
                    <a:pt x="55987" y="241657"/>
                  </a:lnTo>
                  <a:lnTo>
                    <a:pt x="51558" y="241804"/>
                  </a:lnTo>
                  <a:lnTo>
                    <a:pt x="50207" y="243322"/>
                  </a:lnTo>
                  <a:lnTo>
                    <a:pt x="47632" y="245573"/>
                  </a:lnTo>
                  <a:lnTo>
                    <a:pt x="46396" y="246369"/>
                  </a:lnTo>
                  <a:lnTo>
                    <a:pt x="43349" y="246536"/>
                  </a:lnTo>
                  <a:lnTo>
                    <a:pt x="42333" y="247332"/>
                  </a:lnTo>
                  <a:lnTo>
                    <a:pt x="40354" y="249604"/>
                  </a:lnTo>
                  <a:lnTo>
                    <a:pt x="39077" y="250264"/>
                  </a:lnTo>
                  <a:lnTo>
                    <a:pt x="36365" y="249426"/>
                  </a:lnTo>
                  <a:lnTo>
                    <a:pt x="35517" y="249772"/>
                  </a:lnTo>
                  <a:lnTo>
                    <a:pt x="33726" y="251981"/>
                  </a:lnTo>
                  <a:lnTo>
                    <a:pt x="28355" y="254013"/>
                  </a:lnTo>
                  <a:lnTo>
                    <a:pt x="23716" y="257374"/>
                  </a:lnTo>
                  <a:lnTo>
                    <a:pt x="21852" y="257740"/>
                  </a:lnTo>
                  <a:lnTo>
                    <a:pt x="18428" y="258086"/>
                  </a:lnTo>
                  <a:lnTo>
                    <a:pt x="14983" y="258191"/>
                  </a:lnTo>
                  <a:lnTo>
                    <a:pt x="10596" y="261761"/>
                  </a:lnTo>
                  <a:lnTo>
                    <a:pt x="8586" y="262222"/>
                  </a:lnTo>
                  <a:lnTo>
                    <a:pt x="4324" y="263866"/>
                  </a:lnTo>
                  <a:lnTo>
                    <a:pt x="0" y="267196"/>
                  </a:lnTo>
                  <a:lnTo>
                    <a:pt x="188" y="267614"/>
                  </a:lnTo>
                  <a:lnTo>
                    <a:pt x="1109" y="267541"/>
                  </a:lnTo>
                  <a:lnTo>
                    <a:pt x="1916" y="267918"/>
                  </a:lnTo>
                  <a:lnTo>
                    <a:pt x="2806" y="267593"/>
                  </a:lnTo>
                  <a:lnTo>
                    <a:pt x="5905" y="264745"/>
                  </a:lnTo>
                  <a:lnTo>
                    <a:pt x="9266" y="264400"/>
                  </a:lnTo>
                  <a:lnTo>
                    <a:pt x="12962" y="263573"/>
                  </a:lnTo>
                  <a:lnTo>
                    <a:pt x="13465" y="263625"/>
                  </a:lnTo>
                  <a:lnTo>
                    <a:pt x="17193" y="260725"/>
                  </a:lnTo>
                  <a:lnTo>
                    <a:pt x="21234" y="260861"/>
                  </a:lnTo>
                  <a:lnTo>
                    <a:pt x="25737" y="260400"/>
                  </a:lnTo>
                  <a:lnTo>
                    <a:pt x="26281" y="260149"/>
                  </a:lnTo>
                  <a:lnTo>
                    <a:pt x="27863" y="256620"/>
                  </a:lnTo>
                  <a:lnTo>
                    <a:pt x="31046" y="256316"/>
                  </a:lnTo>
                  <a:lnTo>
                    <a:pt x="36763" y="253301"/>
                  </a:lnTo>
                  <a:lnTo>
                    <a:pt x="40595" y="252819"/>
                  </a:lnTo>
                  <a:lnTo>
                    <a:pt x="43663" y="249657"/>
                  </a:lnTo>
                  <a:lnTo>
                    <a:pt x="45883" y="249814"/>
                  </a:lnTo>
                  <a:lnTo>
                    <a:pt x="46825" y="249426"/>
                  </a:lnTo>
                  <a:lnTo>
                    <a:pt x="49904" y="247008"/>
                  </a:lnTo>
                  <a:lnTo>
                    <a:pt x="52385" y="245542"/>
                  </a:lnTo>
                  <a:lnTo>
                    <a:pt x="58919" y="243500"/>
                  </a:lnTo>
                  <a:lnTo>
                    <a:pt x="61683" y="240641"/>
                  </a:lnTo>
                  <a:lnTo>
                    <a:pt x="65977" y="238621"/>
                  </a:lnTo>
                  <a:lnTo>
                    <a:pt x="66647" y="238076"/>
                  </a:lnTo>
                  <a:lnTo>
                    <a:pt x="68772" y="238160"/>
                  </a:lnTo>
                  <a:lnTo>
                    <a:pt x="69798" y="237699"/>
                  </a:lnTo>
                  <a:lnTo>
                    <a:pt x="70929" y="235772"/>
                  </a:lnTo>
                  <a:lnTo>
                    <a:pt x="75275" y="233835"/>
                  </a:lnTo>
                  <a:lnTo>
                    <a:pt x="75809" y="232013"/>
                  </a:lnTo>
                  <a:lnTo>
                    <a:pt x="76091" y="231678"/>
                  </a:lnTo>
                  <a:lnTo>
                    <a:pt x="79547" y="231846"/>
                  </a:lnTo>
                  <a:lnTo>
                    <a:pt x="80887" y="228820"/>
                  </a:lnTo>
                  <a:lnTo>
                    <a:pt x="83316" y="227668"/>
                  </a:lnTo>
                  <a:lnTo>
                    <a:pt x="84028" y="227521"/>
                  </a:lnTo>
                  <a:lnTo>
                    <a:pt x="84196" y="227134"/>
                  </a:lnTo>
                  <a:lnTo>
                    <a:pt x="86636" y="225720"/>
                  </a:lnTo>
                  <a:lnTo>
                    <a:pt x="88719" y="223940"/>
                  </a:lnTo>
                  <a:lnTo>
                    <a:pt x="90248" y="221553"/>
                  </a:lnTo>
                  <a:lnTo>
                    <a:pt x="90971" y="221406"/>
                  </a:lnTo>
                  <a:lnTo>
                    <a:pt x="91138" y="221019"/>
                  </a:lnTo>
                  <a:lnTo>
                    <a:pt x="94374" y="220160"/>
                  </a:lnTo>
                  <a:lnTo>
                    <a:pt x="96541" y="217427"/>
                  </a:lnTo>
                  <a:lnTo>
                    <a:pt x="100489" y="216108"/>
                  </a:lnTo>
                  <a:lnTo>
                    <a:pt x="101180" y="215626"/>
                  </a:lnTo>
                  <a:lnTo>
                    <a:pt x="102017" y="215448"/>
                  </a:lnTo>
                  <a:lnTo>
                    <a:pt x="103148" y="214799"/>
                  </a:lnTo>
                  <a:lnTo>
                    <a:pt x="103577" y="214014"/>
                  </a:lnTo>
                  <a:lnTo>
                    <a:pt x="108844" y="207962"/>
                  </a:lnTo>
                  <a:lnTo>
                    <a:pt x="115305" y="203763"/>
                  </a:lnTo>
                  <a:lnTo>
                    <a:pt x="118111" y="201417"/>
                  </a:lnTo>
                  <a:lnTo>
                    <a:pt x="122038" y="196936"/>
                  </a:lnTo>
                  <a:lnTo>
                    <a:pt x="130163" y="191648"/>
                  </a:lnTo>
                  <a:lnTo>
                    <a:pt x="132927" y="189491"/>
                  </a:lnTo>
                  <a:lnTo>
                    <a:pt x="133556" y="188800"/>
                  </a:lnTo>
                  <a:lnTo>
                    <a:pt x="133985" y="187962"/>
                  </a:lnTo>
                  <a:lnTo>
                    <a:pt x="134875" y="186968"/>
                  </a:lnTo>
                  <a:lnTo>
                    <a:pt x="136383" y="186695"/>
                  </a:lnTo>
                  <a:lnTo>
                    <a:pt x="137032" y="185407"/>
                  </a:lnTo>
                  <a:lnTo>
                    <a:pt x="138257" y="184769"/>
                  </a:lnTo>
                  <a:lnTo>
                    <a:pt x="139775" y="184622"/>
                  </a:lnTo>
                  <a:lnTo>
                    <a:pt x="141283" y="182161"/>
                  </a:lnTo>
                  <a:lnTo>
                    <a:pt x="143241" y="180392"/>
                  </a:lnTo>
                  <a:lnTo>
                    <a:pt x="143901" y="179104"/>
                  </a:lnTo>
                  <a:lnTo>
                    <a:pt x="145492" y="176727"/>
                  </a:lnTo>
                  <a:lnTo>
                    <a:pt x="146058" y="176350"/>
                  </a:lnTo>
                  <a:lnTo>
                    <a:pt x="148759" y="173711"/>
                  </a:lnTo>
                  <a:lnTo>
                    <a:pt x="150414" y="172759"/>
                  </a:lnTo>
                  <a:lnTo>
                    <a:pt x="150864" y="172193"/>
                  </a:lnTo>
                  <a:lnTo>
                    <a:pt x="150885" y="171460"/>
                  </a:lnTo>
                  <a:lnTo>
                    <a:pt x="151189" y="170842"/>
                  </a:lnTo>
                  <a:lnTo>
                    <a:pt x="151733" y="169596"/>
                  </a:lnTo>
                  <a:lnTo>
                    <a:pt x="152853" y="168822"/>
                  </a:lnTo>
                  <a:lnTo>
                    <a:pt x="154257" y="167303"/>
                  </a:lnTo>
                  <a:lnTo>
                    <a:pt x="155052" y="167083"/>
                  </a:lnTo>
                  <a:lnTo>
                    <a:pt x="155503" y="166445"/>
                  </a:lnTo>
                  <a:lnTo>
                    <a:pt x="156068" y="164183"/>
                  </a:lnTo>
                  <a:lnTo>
                    <a:pt x="157764" y="163251"/>
                  </a:lnTo>
                  <a:lnTo>
                    <a:pt x="160288" y="162707"/>
                  </a:lnTo>
                  <a:lnTo>
                    <a:pt x="161031" y="161722"/>
                  </a:lnTo>
                  <a:lnTo>
                    <a:pt x="161084" y="161000"/>
                  </a:lnTo>
                  <a:lnTo>
                    <a:pt x="163188" y="159419"/>
                  </a:lnTo>
                  <a:lnTo>
                    <a:pt x="163419" y="157188"/>
                  </a:lnTo>
                  <a:lnTo>
                    <a:pt x="165188" y="156246"/>
                  </a:lnTo>
                  <a:lnTo>
                    <a:pt x="165607" y="155450"/>
                  </a:lnTo>
                  <a:lnTo>
                    <a:pt x="167544" y="154927"/>
                  </a:lnTo>
                  <a:lnTo>
                    <a:pt x="167963" y="154215"/>
                  </a:lnTo>
                  <a:lnTo>
                    <a:pt x="169900" y="153450"/>
                  </a:lnTo>
                  <a:lnTo>
                    <a:pt x="171240" y="151890"/>
                  </a:lnTo>
                  <a:lnTo>
                    <a:pt x="174088" y="149555"/>
                  </a:lnTo>
                  <a:lnTo>
                    <a:pt x="174999" y="147943"/>
                  </a:lnTo>
                  <a:lnTo>
                    <a:pt x="176214" y="146676"/>
                  </a:lnTo>
                  <a:lnTo>
                    <a:pt x="177984" y="146006"/>
                  </a:lnTo>
                  <a:lnTo>
                    <a:pt x="180088" y="145712"/>
                  </a:lnTo>
                  <a:lnTo>
                    <a:pt x="180612" y="143671"/>
                  </a:lnTo>
                  <a:lnTo>
                    <a:pt x="182444" y="142058"/>
                  </a:lnTo>
                  <a:lnTo>
                    <a:pt x="183167" y="141922"/>
                  </a:lnTo>
                  <a:lnTo>
                    <a:pt x="183648" y="141388"/>
                  </a:lnTo>
                  <a:lnTo>
                    <a:pt x="185680" y="140341"/>
                  </a:lnTo>
                  <a:lnTo>
                    <a:pt x="187418" y="138980"/>
                  </a:lnTo>
                  <a:lnTo>
                    <a:pt x="188392" y="136844"/>
                  </a:lnTo>
                  <a:lnTo>
                    <a:pt x="188852" y="136802"/>
                  </a:lnTo>
                  <a:lnTo>
                    <a:pt x="189418" y="136404"/>
                  </a:lnTo>
                  <a:lnTo>
                    <a:pt x="190140" y="136268"/>
                  </a:lnTo>
                  <a:lnTo>
                    <a:pt x="190622" y="135734"/>
                  </a:lnTo>
                  <a:lnTo>
                    <a:pt x="191763" y="134948"/>
                  </a:lnTo>
                  <a:lnTo>
                    <a:pt x="193617" y="135357"/>
                  </a:lnTo>
                  <a:lnTo>
                    <a:pt x="194590" y="133105"/>
                  </a:lnTo>
                  <a:lnTo>
                    <a:pt x="194978" y="132697"/>
                  </a:lnTo>
                  <a:lnTo>
                    <a:pt x="195585" y="132561"/>
                  </a:lnTo>
                  <a:lnTo>
                    <a:pt x="195910" y="132069"/>
                  </a:lnTo>
                  <a:lnTo>
                    <a:pt x="199103" y="130268"/>
                  </a:lnTo>
                  <a:lnTo>
                    <a:pt x="202569" y="128812"/>
                  </a:lnTo>
                  <a:lnTo>
                    <a:pt x="207302" y="125650"/>
                  </a:lnTo>
                  <a:lnTo>
                    <a:pt x="209826" y="125891"/>
                  </a:lnTo>
                  <a:lnTo>
                    <a:pt x="211773" y="122331"/>
                  </a:lnTo>
                  <a:lnTo>
                    <a:pt x="213825" y="123566"/>
                  </a:lnTo>
                  <a:lnTo>
                    <a:pt x="215700" y="123022"/>
                  </a:lnTo>
                  <a:lnTo>
                    <a:pt x="216454" y="123556"/>
                  </a:lnTo>
                  <a:lnTo>
                    <a:pt x="218035" y="119923"/>
                  </a:lnTo>
                  <a:lnTo>
                    <a:pt x="221270" y="121022"/>
                  </a:lnTo>
                  <a:lnTo>
                    <a:pt x="226474" y="118163"/>
                  </a:lnTo>
                  <a:lnTo>
                    <a:pt x="230066" y="118080"/>
                  </a:lnTo>
                  <a:lnTo>
                    <a:pt x="236767" y="116446"/>
                  </a:lnTo>
                  <a:lnTo>
                    <a:pt x="249154" y="117211"/>
                  </a:lnTo>
                  <a:lnTo>
                    <a:pt x="254034" y="116635"/>
                  </a:lnTo>
                  <a:lnTo>
                    <a:pt x="256526" y="117410"/>
                  </a:lnTo>
                  <a:lnTo>
                    <a:pt x="260871" y="119273"/>
                  </a:lnTo>
                  <a:lnTo>
                    <a:pt x="263290" y="118980"/>
                  </a:lnTo>
                  <a:lnTo>
                    <a:pt x="268536" y="120080"/>
                  </a:lnTo>
                  <a:lnTo>
                    <a:pt x="271112" y="120792"/>
                  </a:lnTo>
                  <a:lnTo>
                    <a:pt x="275960" y="123776"/>
                  </a:lnTo>
                  <a:lnTo>
                    <a:pt x="278640" y="125116"/>
                  </a:lnTo>
                  <a:lnTo>
                    <a:pt x="282839" y="124718"/>
                  </a:lnTo>
                  <a:lnTo>
                    <a:pt x="283980" y="125263"/>
                  </a:lnTo>
                  <a:lnTo>
                    <a:pt x="286567" y="127503"/>
                  </a:lnTo>
                  <a:lnTo>
                    <a:pt x="288713" y="128467"/>
                  </a:lnTo>
                  <a:lnTo>
                    <a:pt x="293781" y="129137"/>
                  </a:lnTo>
                  <a:lnTo>
                    <a:pt x="297739" y="132969"/>
                  </a:lnTo>
                  <a:lnTo>
                    <a:pt x="297980" y="133430"/>
                  </a:lnTo>
                  <a:lnTo>
                    <a:pt x="302064" y="135451"/>
                  </a:lnTo>
                  <a:lnTo>
                    <a:pt x="305048" y="138320"/>
                  </a:lnTo>
                  <a:lnTo>
                    <a:pt x="309341" y="141189"/>
                  </a:lnTo>
                  <a:lnTo>
                    <a:pt x="310419" y="141367"/>
                  </a:lnTo>
                  <a:lnTo>
                    <a:pt x="314964" y="143419"/>
                  </a:lnTo>
                  <a:lnTo>
                    <a:pt x="316650" y="147461"/>
                  </a:lnTo>
                  <a:lnTo>
                    <a:pt x="323696" y="149786"/>
                  </a:lnTo>
                  <a:lnTo>
                    <a:pt x="325885" y="152361"/>
                  </a:lnTo>
                  <a:lnTo>
                    <a:pt x="328963" y="154602"/>
                  </a:lnTo>
                  <a:lnTo>
                    <a:pt x="330052" y="154822"/>
                  </a:lnTo>
                  <a:lnTo>
                    <a:pt x="333728" y="154969"/>
                  </a:lnTo>
                  <a:lnTo>
                    <a:pt x="336125" y="157670"/>
                  </a:lnTo>
                  <a:lnTo>
                    <a:pt x="341256" y="161335"/>
                  </a:lnTo>
                  <a:lnTo>
                    <a:pt x="343999" y="162675"/>
                  </a:lnTo>
                  <a:lnTo>
                    <a:pt x="349486" y="166738"/>
                  </a:lnTo>
                  <a:lnTo>
                    <a:pt x="353193" y="167754"/>
                  </a:lnTo>
                  <a:lnTo>
                    <a:pt x="356973" y="170078"/>
                  </a:lnTo>
                  <a:lnTo>
                    <a:pt x="358722" y="172801"/>
                  </a:lnTo>
                  <a:lnTo>
                    <a:pt x="366679" y="174518"/>
                  </a:lnTo>
                  <a:lnTo>
                    <a:pt x="368690" y="175439"/>
                  </a:lnTo>
                  <a:lnTo>
                    <a:pt x="372438" y="177994"/>
                  </a:lnTo>
                  <a:lnTo>
                    <a:pt x="381642" y="179889"/>
                  </a:lnTo>
                  <a:lnTo>
                    <a:pt x="386113" y="181408"/>
                  </a:lnTo>
                  <a:lnTo>
                    <a:pt x="396406" y="183261"/>
                  </a:lnTo>
                  <a:lnTo>
                    <a:pt x="402804" y="183072"/>
                  </a:lnTo>
                  <a:lnTo>
                    <a:pt x="406207" y="183701"/>
                  </a:lnTo>
                  <a:lnTo>
                    <a:pt x="410888" y="185460"/>
                  </a:lnTo>
                  <a:lnTo>
                    <a:pt x="411893" y="184559"/>
                  </a:lnTo>
                  <a:lnTo>
                    <a:pt x="418992" y="184140"/>
                  </a:lnTo>
                  <a:lnTo>
                    <a:pt x="424625" y="182287"/>
                  </a:lnTo>
                  <a:lnTo>
                    <a:pt x="434656" y="180811"/>
                  </a:lnTo>
                  <a:lnTo>
                    <a:pt x="438803" y="179397"/>
                  </a:lnTo>
                  <a:lnTo>
                    <a:pt x="444091" y="179722"/>
                  </a:lnTo>
                  <a:lnTo>
                    <a:pt x="450174" y="176497"/>
                  </a:lnTo>
                  <a:lnTo>
                    <a:pt x="454781" y="176423"/>
                  </a:lnTo>
                  <a:lnTo>
                    <a:pt x="460520" y="176015"/>
                  </a:lnTo>
                  <a:lnTo>
                    <a:pt x="470959" y="172267"/>
                  </a:lnTo>
                  <a:lnTo>
                    <a:pt x="472027" y="173701"/>
                  </a:lnTo>
                  <a:lnTo>
                    <a:pt x="478383" y="169670"/>
                  </a:lnTo>
                  <a:lnTo>
                    <a:pt x="484110" y="168350"/>
                  </a:lnTo>
                  <a:lnTo>
                    <a:pt x="490163" y="163638"/>
                  </a:lnTo>
                  <a:lnTo>
                    <a:pt x="492299" y="163408"/>
                  </a:lnTo>
                  <a:lnTo>
                    <a:pt x="493461" y="161440"/>
                  </a:lnTo>
                  <a:lnTo>
                    <a:pt x="493859" y="161220"/>
                  </a:lnTo>
                  <a:lnTo>
                    <a:pt x="495974" y="163251"/>
                  </a:lnTo>
                  <a:lnTo>
                    <a:pt x="496833" y="160497"/>
                  </a:lnTo>
                  <a:lnTo>
                    <a:pt x="501827" y="159482"/>
                  </a:lnTo>
                  <a:lnTo>
                    <a:pt x="505230" y="159157"/>
                  </a:lnTo>
                  <a:lnTo>
                    <a:pt x="506455" y="158759"/>
                  </a:lnTo>
                  <a:lnTo>
                    <a:pt x="507021" y="155649"/>
                  </a:lnTo>
                  <a:lnTo>
                    <a:pt x="512361" y="153063"/>
                  </a:lnTo>
                  <a:lnTo>
                    <a:pt x="518256" y="148299"/>
                  </a:lnTo>
                  <a:lnTo>
                    <a:pt x="518853" y="147964"/>
                  </a:lnTo>
                  <a:lnTo>
                    <a:pt x="523701" y="147241"/>
                  </a:lnTo>
                  <a:lnTo>
                    <a:pt x="526821" y="144498"/>
                  </a:lnTo>
                  <a:lnTo>
                    <a:pt x="530413" y="141964"/>
                  </a:lnTo>
                  <a:lnTo>
                    <a:pt x="530591" y="141597"/>
                  </a:lnTo>
                  <a:lnTo>
                    <a:pt x="534622" y="140707"/>
                  </a:lnTo>
                  <a:lnTo>
                    <a:pt x="537219" y="137713"/>
                  </a:lnTo>
                  <a:lnTo>
                    <a:pt x="542894" y="135158"/>
                  </a:lnTo>
                  <a:lnTo>
                    <a:pt x="543491" y="132655"/>
                  </a:lnTo>
                  <a:lnTo>
                    <a:pt x="547700" y="130383"/>
                  </a:lnTo>
                  <a:lnTo>
                    <a:pt x="548998" y="128247"/>
                  </a:lnTo>
                  <a:lnTo>
                    <a:pt x="552391" y="124823"/>
                  </a:lnTo>
                  <a:lnTo>
                    <a:pt x="554820" y="123608"/>
                  </a:lnTo>
                  <a:lnTo>
                    <a:pt x="558339" y="121158"/>
                  </a:lnTo>
                  <a:lnTo>
                    <a:pt x="562401" y="116467"/>
                  </a:lnTo>
                  <a:lnTo>
                    <a:pt x="564694" y="114582"/>
                  </a:lnTo>
                  <a:lnTo>
                    <a:pt x="569480" y="111179"/>
                  </a:lnTo>
                  <a:lnTo>
                    <a:pt x="570003" y="109064"/>
                  </a:lnTo>
                  <a:lnTo>
                    <a:pt x="570317" y="108635"/>
                  </a:lnTo>
                  <a:lnTo>
                    <a:pt x="571972" y="108478"/>
                  </a:lnTo>
                  <a:lnTo>
                    <a:pt x="573050" y="106981"/>
                  </a:lnTo>
                  <a:lnTo>
                    <a:pt x="574464" y="104468"/>
                  </a:lnTo>
                  <a:lnTo>
                    <a:pt x="576401" y="102342"/>
                  </a:lnTo>
                  <a:lnTo>
                    <a:pt x="579448" y="97211"/>
                  </a:lnTo>
                  <a:lnTo>
                    <a:pt x="581793" y="95054"/>
                  </a:lnTo>
                  <a:lnTo>
                    <a:pt x="584359" y="90960"/>
                  </a:lnTo>
                  <a:lnTo>
                    <a:pt x="584600" y="88950"/>
                  </a:lnTo>
                  <a:lnTo>
                    <a:pt x="587102" y="88280"/>
                  </a:lnTo>
                  <a:lnTo>
                    <a:pt x="587113" y="84625"/>
                  </a:lnTo>
                  <a:lnTo>
                    <a:pt x="588055" y="82657"/>
                  </a:lnTo>
                  <a:lnTo>
                    <a:pt x="591783" y="80165"/>
                  </a:lnTo>
                  <a:lnTo>
                    <a:pt x="592306" y="77840"/>
                  </a:lnTo>
                  <a:lnTo>
                    <a:pt x="596777" y="75212"/>
                  </a:lnTo>
                  <a:lnTo>
                    <a:pt x="597405" y="71966"/>
                  </a:lnTo>
                  <a:lnTo>
                    <a:pt x="600568" y="67872"/>
                  </a:lnTo>
                  <a:lnTo>
                    <a:pt x="601562" y="63265"/>
                  </a:lnTo>
                  <a:lnTo>
                    <a:pt x="604567" y="62584"/>
                  </a:lnTo>
                  <a:lnTo>
                    <a:pt x="604285" y="59359"/>
                  </a:lnTo>
                  <a:lnTo>
                    <a:pt x="607635" y="56605"/>
                  </a:lnTo>
                  <a:lnTo>
                    <a:pt x="608400" y="54699"/>
                  </a:lnTo>
                  <a:lnTo>
                    <a:pt x="608620" y="47726"/>
                  </a:lnTo>
                  <a:lnTo>
                    <a:pt x="609782" y="42962"/>
                  </a:lnTo>
                  <a:lnTo>
                    <a:pt x="612546" y="33559"/>
                  </a:lnTo>
                  <a:lnTo>
                    <a:pt x="611573" y="29894"/>
                  </a:lnTo>
                  <a:lnTo>
                    <a:pt x="614347" y="26533"/>
                  </a:lnTo>
                  <a:lnTo>
                    <a:pt x="615321" y="24815"/>
                  </a:lnTo>
                  <a:lnTo>
                    <a:pt x="616682" y="20606"/>
                  </a:lnTo>
                  <a:lnTo>
                    <a:pt x="615499" y="17402"/>
                  </a:lnTo>
                  <a:lnTo>
                    <a:pt x="616871" y="15643"/>
                  </a:lnTo>
                  <a:lnTo>
                    <a:pt x="619017" y="11203"/>
                  </a:lnTo>
                  <a:lnTo>
                    <a:pt x="618703" y="8156"/>
                  </a:lnTo>
                  <a:lnTo>
                    <a:pt x="619865" y="1476"/>
                  </a:lnTo>
                  <a:lnTo>
                    <a:pt x="618232" y="0"/>
                  </a:lnTo>
                  <a:close/>
                </a:path>
              </a:pathLst>
            </a:custGeom>
            <a:solidFill>
              <a:srgbClr val="D4C9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18192587" y="7896744"/>
              <a:ext cx="377190" cy="163830"/>
            </a:xfrm>
            <a:custGeom>
              <a:avLst/>
              <a:gdLst/>
              <a:ahLst/>
              <a:cxnLst/>
              <a:rect l="l" t="t" r="r" b="b"/>
              <a:pathLst>
                <a:path w="377190" h="163829">
                  <a:moveTo>
                    <a:pt x="353046" y="94"/>
                  </a:moveTo>
                  <a:lnTo>
                    <a:pt x="347403" y="1863"/>
                  </a:lnTo>
                  <a:lnTo>
                    <a:pt x="340209" y="1455"/>
                  </a:lnTo>
                  <a:lnTo>
                    <a:pt x="338419" y="1675"/>
                  </a:lnTo>
                  <a:lnTo>
                    <a:pt x="334481" y="0"/>
                  </a:lnTo>
                  <a:lnTo>
                    <a:pt x="329487" y="2732"/>
                  </a:lnTo>
                  <a:lnTo>
                    <a:pt x="324764" y="1842"/>
                  </a:lnTo>
                  <a:lnTo>
                    <a:pt x="317424" y="4523"/>
                  </a:lnTo>
                  <a:lnTo>
                    <a:pt x="314095" y="5183"/>
                  </a:lnTo>
                  <a:lnTo>
                    <a:pt x="308524" y="6837"/>
                  </a:lnTo>
                  <a:lnTo>
                    <a:pt x="306399" y="8219"/>
                  </a:lnTo>
                  <a:lnTo>
                    <a:pt x="303435" y="7758"/>
                  </a:lnTo>
                  <a:lnTo>
                    <a:pt x="284200" y="20533"/>
                  </a:lnTo>
                  <a:lnTo>
                    <a:pt x="280682" y="24679"/>
                  </a:lnTo>
                  <a:lnTo>
                    <a:pt x="271667" y="29255"/>
                  </a:lnTo>
                  <a:lnTo>
                    <a:pt x="264452" y="37234"/>
                  </a:lnTo>
                  <a:lnTo>
                    <a:pt x="263039" y="37967"/>
                  </a:lnTo>
                  <a:lnTo>
                    <a:pt x="259301" y="40731"/>
                  </a:lnTo>
                  <a:lnTo>
                    <a:pt x="257500" y="43338"/>
                  </a:lnTo>
                  <a:lnTo>
                    <a:pt x="252631" y="46909"/>
                  </a:lnTo>
                  <a:lnTo>
                    <a:pt x="251919" y="49433"/>
                  </a:lnTo>
                  <a:lnTo>
                    <a:pt x="250892" y="49621"/>
                  </a:lnTo>
                  <a:lnTo>
                    <a:pt x="248515" y="51045"/>
                  </a:lnTo>
                  <a:lnTo>
                    <a:pt x="246379" y="51443"/>
                  </a:lnTo>
                  <a:lnTo>
                    <a:pt x="245845" y="54134"/>
                  </a:lnTo>
                  <a:lnTo>
                    <a:pt x="241877" y="54144"/>
                  </a:lnTo>
                  <a:lnTo>
                    <a:pt x="243102" y="58291"/>
                  </a:lnTo>
                  <a:lnTo>
                    <a:pt x="240809" y="60134"/>
                  </a:lnTo>
                  <a:lnTo>
                    <a:pt x="240610" y="60814"/>
                  </a:lnTo>
                  <a:lnTo>
                    <a:pt x="237406" y="61212"/>
                  </a:lnTo>
                  <a:lnTo>
                    <a:pt x="236401" y="63830"/>
                  </a:lnTo>
                  <a:lnTo>
                    <a:pt x="232244" y="68919"/>
                  </a:lnTo>
                  <a:lnTo>
                    <a:pt x="229019" y="71254"/>
                  </a:lnTo>
                  <a:lnTo>
                    <a:pt x="224275" y="73212"/>
                  </a:lnTo>
                  <a:lnTo>
                    <a:pt x="223490" y="73683"/>
                  </a:lnTo>
                  <a:lnTo>
                    <a:pt x="221972" y="75809"/>
                  </a:lnTo>
                  <a:lnTo>
                    <a:pt x="220715" y="76814"/>
                  </a:lnTo>
                  <a:lnTo>
                    <a:pt x="215888" y="79023"/>
                  </a:lnTo>
                  <a:lnTo>
                    <a:pt x="212894" y="81117"/>
                  </a:lnTo>
                  <a:lnTo>
                    <a:pt x="208098" y="87358"/>
                  </a:lnTo>
                  <a:lnTo>
                    <a:pt x="204307" y="89285"/>
                  </a:lnTo>
                  <a:lnTo>
                    <a:pt x="199543" y="94332"/>
                  </a:lnTo>
                  <a:lnTo>
                    <a:pt x="198245" y="97023"/>
                  </a:lnTo>
                  <a:lnTo>
                    <a:pt x="194863" y="100185"/>
                  </a:lnTo>
                  <a:lnTo>
                    <a:pt x="190695" y="101117"/>
                  </a:lnTo>
                  <a:lnTo>
                    <a:pt x="187345" y="101672"/>
                  </a:lnTo>
                  <a:lnTo>
                    <a:pt x="185565" y="105839"/>
                  </a:lnTo>
                  <a:lnTo>
                    <a:pt x="181439" y="106886"/>
                  </a:lnTo>
                  <a:lnTo>
                    <a:pt x="178989" y="107902"/>
                  </a:lnTo>
                  <a:lnTo>
                    <a:pt x="177450" y="112959"/>
                  </a:lnTo>
                  <a:lnTo>
                    <a:pt x="171649" y="116362"/>
                  </a:lnTo>
                  <a:lnTo>
                    <a:pt x="169104" y="117252"/>
                  </a:lnTo>
                  <a:lnTo>
                    <a:pt x="165565" y="118174"/>
                  </a:lnTo>
                  <a:lnTo>
                    <a:pt x="162235" y="121954"/>
                  </a:lnTo>
                  <a:lnTo>
                    <a:pt x="157995" y="123388"/>
                  </a:lnTo>
                  <a:lnTo>
                    <a:pt x="149817" y="127074"/>
                  </a:lnTo>
                  <a:lnTo>
                    <a:pt x="145440" y="128519"/>
                  </a:lnTo>
                  <a:lnTo>
                    <a:pt x="139398" y="131702"/>
                  </a:lnTo>
                  <a:lnTo>
                    <a:pt x="137754" y="133440"/>
                  </a:lnTo>
                  <a:lnTo>
                    <a:pt x="133912" y="134927"/>
                  </a:lnTo>
                  <a:lnTo>
                    <a:pt x="132037" y="133974"/>
                  </a:lnTo>
                  <a:lnTo>
                    <a:pt x="127776" y="139105"/>
                  </a:lnTo>
                  <a:lnTo>
                    <a:pt x="123053" y="139754"/>
                  </a:lnTo>
                  <a:lnTo>
                    <a:pt x="118341" y="143723"/>
                  </a:lnTo>
                  <a:lnTo>
                    <a:pt x="116624" y="143105"/>
                  </a:lnTo>
                  <a:lnTo>
                    <a:pt x="112698" y="142550"/>
                  </a:lnTo>
                  <a:lnTo>
                    <a:pt x="106352" y="146906"/>
                  </a:lnTo>
                  <a:lnTo>
                    <a:pt x="99808" y="149262"/>
                  </a:lnTo>
                  <a:lnTo>
                    <a:pt x="94960" y="151503"/>
                  </a:lnTo>
                  <a:lnTo>
                    <a:pt x="83515" y="153639"/>
                  </a:lnTo>
                  <a:lnTo>
                    <a:pt x="82761" y="153607"/>
                  </a:lnTo>
                  <a:lnTo>
                    <a:pt x="82060" y="154634"/>
                  </a:lnTo>
                  <a:lnTo>
                    <a:pt x="81547" y="154927"/>
                  </a:lnTo>
                  <a:lnTo>
                    <a:pt x="77170" y="153827"/>
                  </a:lnTo>
                  <a:lnTo>
                    <a:pt x="73704" y="156623"/>
                  </a:lnTo>
                  <a:lnTo>
                    <a:pt x="69652" y="156717"/>
                  </a:lnTo>
                  <a:lnTo>
                    <a:pt x="69380" y="156885"/>
                  </a:lnTo>
                  <a:lnTo>
                    <a:pt x="65851" y="156466"/>
                  </a:lnTo>
                  <a:lnTo>
                    <a:pt x="62982" y="158455"/>
                  </a:lnTo>
                  <a:lnTo>
                    <a:pt x="58762" y="159817"/>
                  </a:lnTo>
                  <a:lnTo>
                    <a:pt x="57432" y="160026"/>
                  </a:lnTo>
                  <a:lnTo>
                    <a:pt x="56919" y="157859"/>
                  </a:lnTo>
                  <a:lnTo>
                    <a:pt x="56616" y="157670"/>
                  </a:lnTo>
                  <a:lnTo>
                    <a:pt x="54658" y="159304"/>
                  </a:lnTo>
                  <a:lnTo>
                    <a:pt x="52773" y="159031"/>
                  </a:lnTo>
                  <a:lnTo>
                    <a:pt x="48731" y="157031"/>
                  </a:lnTo>
                  <a:lnTo>
                    <a:pt x="39098" y="157262"/>
                  </a:lnTo>
                  <a:lnTo>
                    <a:pt x="35412" y="155419"/>
                  </a:lnTo>
                  <a:lnTo>
                    <a:pt x="30732" y="152560"/>
                  </a:lnTo>
                  <a:lnTo>
                    <a:pt x="29276" y="152309"/>
                  </a:lnTo>
                  <a:lnTo>
                    <a:pt x="28187" y="150487"/>
                  </a:lnTo>
                  <a:lnTo>
                    <a:pt x="27266" y="151168"/>
                  </a:lnTo>
                  <a:lnTo>
                    <a:pt x="23685" y="152843"/>
                  </a:lnTo>
                  <a:lnTo>
                    <a:pt x="20292" y="151838"/>
                  </a:lnTo>
                  <a:lnTo>
                    <a:pt x="17706" y="144623"/>
                  </a:lnTo>
                  <a:lnTo>
                    <a:pt x="15036" y="142299"/>
                  </a:lnTo>
                  <a:lnTo>
                    <a:pt x="11172" y="136446"/>
                  </a:lnTo>
                  <a:lnTo>
                    <a:pt x="8837" y="133880"/>
                  </a:lnTo>
                  <a:lnTo>
                    <a:pt x="7130" y="126708"/>
                  </a:lnTo>
                  <a:lnTo>
                    <a:pt x="5570" y="123388"/>
                  </a:lnTo>
                  <a:lnTo>
                    <a:pt x="4198" y="116750"/>
                  </a:lnTo>
                  <a:lnTo>
                    <a:pt x="4135" y="113399"/>
                  </a:lnTo>
                  <a:lnTo>
                    <a:pt x="1654" y="107295"/>
                  </a:lnTo>
                  <a:lnTo>
                    <a:pt x="1999" y="103871"/>
                  </a:lnTo>
                  <a:lnTo>
                    <a:pt x="785" y="100750"/>
                  </a:lnTo>
                  <a:lnTo>
                    <a:pt x="376" y="100625"/>
                  </a:lnTo>
                  <a:lnTo>
                    <a:pt x="73" y="101180"/>
                  </a:lnTo>
                  <a:lnTo>
                    <a:pt x="0" y="101913"/>
                  </a:lnTo>
                  <a:lnTo>
                    <a:pt x="240" y="102635"/>
                  </a:lnTo>
                  <a:lnTo>
                    <a:pt x="178" y="104038"/>
                  </a:lnTo>
                  <a:lnTo>
                    <a:pt x="691" y="105755"/>
                  </a:lnTo>
                  <a:lnTo>
                    <a:pt x="607" y="107211"/>
                  </a:lnTo>
                  <a:lnTo>
                    <a:pt x="900" y="109399"/>
                  </a:lnTo>
                  <a:lnTo>
                    <a:pt x="1560" y="110771"/>
                  </a:lnTo>
                  <a:lnTo>
                    <a:pt x="2408" y="114478"/>
                  </a:lnTo>
                  <a:lnTo>
                    <a:pt x="3015" y="118216"/>
                  </a:lnTo>
                  <a:lnTo>
                    <a:pt x="3371" y="125221"/>
                  </a:lnTo>
                  <a:lnTo>
                    <a:pt x="3937" y="127483"/>
                  </a:lnTo>
                  <a:lnTo>
                    <a:pt x="4816" y="129828"/>
                  </a:lnTo>
                  <a:lnTo>
                    <a:pt x="4806" y="132446"/>
                  </a:lnTo>
                  <a:lnTo>
                    <a:pt x="6491" y="135210"/>
                  </a:lnTo>
                  <a:lnTo>
                    <a:pt x="7392" y="136194"/>
                  </a:lnTo>
                  <a:lnTo>
                    <a:pt x="8607" y="136927"/>
                  </a:lnTo>
                  <a:lnTo>
                    <a:pt x="9036" y="138299"/>
                  </a:lnTo>
                  <a:lnTo>
                    <a:pt x="10031" y="140236"/>
                  </a:lnTo>
                  <a:lnTo>
                    <a:pt x="11800" y="141545"/>
                  </a:lnTo>
                  <a:lnTo>
                    <a:pt x="13057" y="143273"/>
                  </a:lnTo>
                  <a:lnTo>
                    <a:pt x="14407" y="144173"/>
                  </a:lnTo>
                  <a:lnTo>
                    <a:pt x="14554" y="145796"/>
                  </a:lnTo>
                  <a:lnTo>
                    <a:pt x="19936" y="154927"/>
                  </a:lnTo>
                  <a:lnTo>
                    <a:pt x="22292" y="155639"/>
                  </a:lnTo>
                  <a:lnTo>
                    <a:pt x="24994" y="156749"/>
                  </a:lnTo>
                  <a:lnTo>
                    <a:pt x="28009" y="154665"/>
                  </a:lnTo>
                  <a:lnTo>
                    <a:pt x="29978" y="155984"/>
                  </a:lnTo>
                  <a:lnTo>
                    <a:pt x="35119" y="158466"/>
                  </a:lnTo>
                  <a:lnTo>
                    <a:pt x="38312" y="160256"/>
                  </a:lnTo>
                  <a:lnTo>
                    <a:pt x="42731" y="160372"/>
                  </a:lnTo>
                  <a:lnTo>
                    <a:pt x="44249" y="161178"/>
                  </a:lnTo>
                  <a:lnTo>
                    <a:pt x="44501" y="161167"/>
                  </a:lnTo>
                  <a:lnTo>
                    <a:pt x="47600" y="159251"/>
                  </a:lnTo>
                  <a:lnTo>
                    <a:pt x="59108" y="163314"/>
                  </a:lnTo>
                  <a:lnTo>
                    <a:pt x="64532" y="163073"/>
                  </a:lnTo>
                  <a:lnTo>
                    <a:pt x="72573" y="159597"/>
                  </a:lnTo>
                  <a:lnTo>
                    <a:pt x="75495" y="158864"/>
                  </a:lnTo>
                  <a:lnTo>
                    <a:pt x="80730" y="158455"/>
                  </a:lnTo>
                  <a:lnTo>
                    <a:pt x="86803" y="157565"/>
                  </a:lnTo>
                  <a:lnTo>
                    <a:pt x="89662" y="154654"/>
                  </a:lnTo>
                  <a:lnTo>
                    <a:pt x="96185" y="154613"/>
                  </a:lnTo>
                  <a:lnTo>
                    <a:pt x="96384" y="154424"/>
                  </a:lnTo>
                  <a:lnTo>
                    <a:pt x="100855" y="151492"/>
                  </a:lnTo>
                  <a:lnTo>
                    <a:pt x="106059" y="149984"/>
                  </a:lnTo>
                  <a:lnTo>
                    <a:pt x="112938" y="145576"/>
                  </a:lnTo>
                  <a:lnTo>
                    <a:pt x="115724" y="146006"/>
                  </a:lnTo>
                  <a:lnTo>
                    <a:pt x="119420" y="145555"/>
                  </a:lnTo>
                  <a:lnTo>
                    <a:pt x="120174" y="145304"/>
                  </a:lnTo>
                  <a:lnTo>
                    <a:pt x="123085" y="143011"/>
                  </a:lnTo>
                  <a:lnTo>
                    <a:pt x="125315" y="141733"/>
                  </a:lnTo>
                  <a:lnTo>
                    <a:pt x="130729" y="139545"/>
                  </a:lnTo>
                  <a:lnTo>
                    <a:pt x="133158" y="136864"/>
                  </a:lnTo>
                  <a:lnTo>
                    <a:pt x="136917" y="137315"/>
                  </a:lnTo>
                  <a:lnTo>
                    <a:pt x="139733" y="134048"/>
                  </a:lnTo>
                  <a:lnTo>
                    <a:pt x="143712" y="134351"/>
                  </a:lnTo>
                  <a:lnTo>
                    <a:pt x="148236" y="129011"/>
                  </a:lnTo>
                  <a:lnTo>
                    <a:pt x="151628" y="130027"/>
                  </a:lnTo>
                  <a:lnTo>
                    <a:pt x="156236" y="126980"/>
                  </a:lnTo>
                  <a:lnTo>
                    <a:pt x="158194" y="125148"/>
                  </a:lnTo>
                  <a:lnTo>
                    <a:pt x="161429" y="123755"/>
                  </a:lnTo>
                  <a:lnTo>
                    <a:pt x="162099" y="123315"/>
                  </a:lnTo>
                  <a:lnTo>
                    <a:pt x="165408" y="122844"/>
                  </a:lnTo>
                  <a:lnTo>
                    <a:pt x="167261" y="121137"/>
                  </a:lnTo>
                  <a:lnTo>
                    <a:pt x="175638" y="116164"/>
                  </a:lnTo>
                  <a:lnTo>
                    <a:pt x="178664" y="115294"/>
                  </a:lnTo>
                  <a:lnTo>
                    <a:pt x="181554" y="110425"/>
                  </a:lnTo>
                  <a:lnTo>
                    <a:pt x="184057" y="109483"/>
                  </a:lnTo>
                  <a:lnTo>
                    <a:pt x="186769" y="106823"/>
                  </a:lnTo>
                  <a:lnTo>
                    <a:pt x="187952" y="106269"/>
                  </a:lnTo>
                  <a:lnTo>
                    <a:pt x="189774" y="103117"/>
                  </a:lnTo>
                  <a:lnTo>
                    <a:pt x="191732" y="102342"/>
                  </a:lnTo>
                  <a:lnTo>
                    <a:pt x="196800" y="103389"/>
                  </a:lnTo>
                  <a:lnTo>
                    <a:pt x="200810" y="96635"/>
                  </a:lnTo>
                  <a:lnTo>
                    <a:pt x="203899" y="95295"/>
                  </a:lnTo>
                  <a:lnTo>
                    <a:pt x="204622" y="93976"/>
                  </a:lnTo>
                  <a:lnTo>
                    <a:pt x="205627" y="90845"/>
                  </a:lnTo>
                  <a:lnTo>
                    <a:pt x="206328" y="89369"/>
                  </a:lnTo>
                  <a:lnTo>
                    <a:pt x="209407" y="90070"/>
                  </a:lnTo>
                  <a:lnTo>
                    <a:pt x="210056" y="89609"/>
                  </a:lnTo>
                  <a:lnTo>
                    <a:pt x="214098" y="83913"/>
                  </a:lnTo>
                  <a:lnTo>
                    <a:pt x="218464" y="79892"/>
                  </a:lnTo>
                  <a:lnTo>
                    <a:pt x="225898" y="77065"/>
                  </a:lnTo>
                  <a:lnTo>
                    <a:pt x="226516" y="75442"/>
                  </a:lnTo>
                  <a:lnTo>
                    <a:pt x="231385" y="72647"/>
                  </a:lnTo>
                  <a:lnTo>
                    <a:pt x="234516" y="70217"/>
                  </a:lnTo>
                  <a:lnTo>
                    <a:pt x="238338" y="66270"/>
                  </a:lnTo>
                  <a:lnTo>
                    <a:pt x="238966" y="64573"/>
                  </a:lnTo>
                  <a:lnTo>
                    <a:pt x="239563" y="63579"/>
                  </a:lnTo>
                  <a:lnTo>
                    <a:pt x="244725" y="61244"/>
                  </a:lnTo>
                  <a:lnTo>
                    <a:pt x="246191" y="56605"/>
                  </a:lnTo>
                  <a:lnTo>
                    <a:pt x="250484" y="52825"/>
                  </a:lnTo>
                  <a:lnTo>
                    <a:pt x="250840" y="51150"/>
                  </a:lnTo>
                  <a:lnTo>
                    <a:pt x="252170" y="49830"/>
                  </a:lnTo>
                  <a:lnTo>
                    <a:pt x="252379" y="49317"/>
                  </a:lnTo>
                  <a:lnTo>
                    <a:pt x="256505" y="48689"/>
                  </a:lnTo>
                  <a:lnTo>
                    <a:pt x="257018" y="44469"/>
                  </a:lnTo>
                  <a:lnTo>
                    <a:pt x="260159" y="42606"/>
                  </a:lnTo>
                  <a:lnTo>
                    <a:pt x="260327" y="42113"/>
                  </a:lnTo>
                  <a:lnTo>
                    <a:pt x="263813" y="40878"/>
                  </a:lnTo>
                  <a:lnTo>
                    <a:pt x="265929" y="38323"/>
                  </a:lnTo>
                  <a:lnTo>
                    <a:pt x="272913" y="31465"/>
                  </a:lnTo>
                  <a:lnTo>
                    <a:pt x="278420" y="27737"/>
                  </a:lnTo>
                  <a:lnTo>
                    <a:pt x="288640" y="19842"/>
                  </a:lnTo>
                  <a:lnTo>
                    <a:pt x="293530" y="15329"/>
                  </a:lnTo>
                  <a:lnTo>
                    <a:pt x="300263" y="13004"/>
                  </a:lnTo>
                  <a:lnTo>
                    <a:pt x="303174" y="9340"/>
                  </a:lnTo>
                  <a:lnTo>
                    <a:pt x="306985" y="8680"/>
                  </a:lnTo>
                  <a:lnTo>
                    <a:pt x="311760" y="8910"/>
                  </a:lnTo>
                  <a:lnTo>
                    <a:pt x="312849" y="7423"/>
                  </a:lnTo>
                  <a:lnTo>
                    <a:pt x="313362" y="7046"/>
                  </a:lnTo>
                  <a:lnTo>
                    <a:pt x="317383" y="6481"/>
                  </a:lnTo>
                  <a:lnTo>
                    <a:pt x="320471" y="5486"/>
                  </a:lnTo>
                  <a:lnTo>
                    <a:pt x="325665" y="3214"/>
                  </a:lnTo>
                  <a:lnTo>
                    <a:pt x="328199" y="3790"/>
                  </a:lnTo>
                  <a:lnTo>
                    <a:pt x="334722" y="1560"/>
                  </a:lnTo>
                  <a:lnTo>
                    <a:pt x="338963" y="3172"/>
                  </a:lnTo>
                  <a:lnTo>
                    <a:pt x="346596" y="3026"/>
                  </a:lnTo>
                  <a:lnTo>
                    <a:pt x="355779" y="4010"/>
                  </a:lnTo>
                  <a:lnTo>
                    <a:pt x="357821" y="5696"/>
                  </a:lnTo>
                  <a:lnTo>
                    <a:pt x="363999" y="5099"/>
                  </a:lnTo>
                  <a:lnTo>
                    <a:pt x="367193" y="6439"/>
                  </a:lnTo>
                  <a:lnTo>
                    <a:pt x="370690" y="8648"/>
                  </a:lnTo>
                  <a:lnTo>
                    <a:pt x="371465" y="8868"/>
                  </a:lnTo>
                  <a:lnTo>
                    <a:pt x="373517" y="8722"/>
                  </a:lnTo>
                  <a:lnTo>
                    <a:pt x="374721" y="9088"/>
                  </a:lnTo>
                  <a:lnTo>
                    <a:pt x="376930" y="11381"/>
                  </a:lnTo>
                  <a:lnTo>
                    <a:pt x="376847" y="10010"/>
                  </a:lnTo>
                  <a:lnTo>
                    <a:pt x="377150" y="9402"/>
                  </a:lnTo>
                  <a:lnTo>
                    <a:pt x="375067" y="8554"/>
                  </a:lnTo>
                  <a:lnTo>
                    <a:pt x="373255" y="7036"/>
                  </a:lnTo>
                  <a:lnTo>
                    <a:pt x="370114" y="7057"/>
                  </a:lnTo>
                  <a:lnTo>
                    <a:pt x="369266" y="6649"/>
                  </a:lnTo>
                  <a:lnTo>
                    <a:pt x="366177" y="3696"/>
                  </a:lnTo>
                  <a:lnTo>
                    <a:pt x="358449" y="3895"/>
                  </a:lnTo>
                  <a:lnTo>
                    <a:pt x="353046" y="94"/>
                  </a:lnTo>
                  <a:close/>
                </a:path>
              </a:pathLst>
            </a:custGeom>
            <a:solidFill>
              <a:srgbClr val="D5C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18570639" y="7804683"/>
              <a:ext cx="334010" cy="162560"/>
            </a:xfrm>
            <a:custGeom>
              <a:avLst/>
              <a:gdLst/>
              <a:ahLst/>
              <a:cxnLst/>
              <a:rect l="l" t="t" r="r" b="b"/>
              <a:pathLst>
                <a:path w="334009" h="162559">
                  <a:moveTo>
                    <a:pt x="332911" y="0"/>
                  </a:moveTo>
                  <a:lnTo>
                    <a:pt x="330942" y="2502"/>
                  </a:lnTo>
                  <a:lnTo>
                    <a:pt x="329393" y="5298"/>
                  </a:lnTo>
                  <a:lnTo>
                    <a:pt x="327497" y="7853"/>
                  </a:lnTo>
                  <a:lnTo>
                    <a:pt x="327236" y="8491"/>
                  </a:lnTo>
                  <a:lnTo>
                    <a:pt x="327204" y="9214"/>
                  </a:lnTo>
                  <a:lnTo>
                    <a:pt x="326723" y="9769"/>
                  </a:lnTo>
                  <a:lnTo>
                    <a:pt x="325487" y="12879"/>
                  </a:lnTo>
                  <a:lnTo>
                    <a:pt x="327068" y="15224"/>
                  </a:lnTo>
                  <a:lnTo>
                    <a:pt x="326921" y="16104"/>
                  </a:lnTo>
                  <a:lnTo>
                    <a:pt x="324283" y="18962"/>
                  </a:lnTo>
                  <a:lnTo>
                    <a:pt x="324000" y="21758"/>
                  </a:lnTo>
                  <a:lnTo>
                    <a:pt x="324052" y="24910"/>
                  </a:lnTo>
                  <a:lnTo>
                    <a:pt x="323780" y="25297"/>
                  </a:lnTo>
                  <a:lnTo>
                    <a:pt x="322356" y="29936"/>
                  </a:lnTo>
                  <a:lnTo>
                    <a:pt x="320220" y="34271"/>
                  </a:lnTo>
                  <a:lnTo>
                    <a:pt x="317917" y="39873"/>
                  </a:lnTo>
                  <a:lnTo>
                    <a:pt x="314084" y="44166"/>
                  </a:lnTo>
                  <a:lnTo>
                    <a:pt x="312639" y="47108"/>
                  </a:lnTo>
                  <a:lnTo>
                    <a:pt x="311309" y="52354"/>
                  </a:lnTo>
                  <a:lnTo>
                    <a:pt x="309184" y="53495"/>
                  </a:lnTo>
                  <a:lnTo>
                    <a:pt x="309006" y="55684"/>
                  </a:lnTo>
                  <a:lnTo>
                    <a:pt x="308587" y="56176"/>
                  </a:lnTo>
                  <a:lnTo>
                    <a:pt x="307006" y="56919"/>
                  </a:lnTo>
                  <a:lnTo>
                    <a:pt x="304723" y="60197"/>
                  </a:lnTo>
                  <a:lnTo>
                    <a:pt x="302776" y="60825"/>
                  </a:lnTo>
                  <a:lnTo>
                    <a:pt x="302283" y="62741"/>
                  </a:lnTo>
                  <a:lnTo>
                    <a:pt x="302430" y="65809"/>
                  </a:lnTo>
                  <a:lnTo>
                    <a:pt x="299142" y="68636"/>
                  </a:lnTo>
                  <a:lnTo>
                    <a:pt x="298085" y="69987"/>
                  </a:lnTo>
                  <a:lnTo>
                    <a:pt x="297100" y="70793"/>
                  </a:lnTo>
                  <a:lnTo>
                    <a:pt x="295875" y="71338"/>
                  </a:lnTo>
                  <a:lnTo>
                    <a:pt x="295320" y="73620"/>
                  </a:lnTo>
                  <a:lnTo>
                    <a:pt x="294368" y="73631"/>
                  </a:lnTo>
                  <a:lnTo>
                    <a:pt x="293760" y="74039"/>
                  </a:lnTo>
                  <a:lnTo>
                    <a:pt x="292598" y="76919"/>
                  </a:lnTo>
                  <a:lnTo>
                    <a:pt x="292839" y="79128"/>
                  </a:lnTo>
                  <a:lnTo>
                    <a:pt x="291676" y="80144"/>
                  </a:lnTo>
                  <a:lnTo>
                    <a:pt x="289624" y="80395"/>
                  </a:lnTo>
                  <a:lnTo>
                    <a:pt x="289195" y="80898"/>
                  </a:lnTo>
                  <a:lnTo>
                    <a:pt x="289383" y="83076"/>
                  </a:lnTo>
                  <a:lnTo>
                    <a:pt x="287561" y="83274"/>
                  </a:lnTo>
                  <a:lnTo>
                    <a:pt x="286190" y="83913"/>
                  </a:lnTo>
                  <a:lnTo>
                    <a:pt x="283813" y="85672"/>
                  </a:lnTo>
                  <a:lnTo>
                    <a:pt x="282651" y="88594"/>
                  </a:lnTo>
                  <a:lnTo>
                    <a:pt x="281698" y="89850"/>
                  </a:lnTo>
                  <a:lnTo>
                    <a:pt x="278860" y="90489"/>
                  </a:lnTo>
                  <a:lnTo>
                    <a:pt x="277091" y="92049"/>
                  </a:lnTo>
                  <a:lnTo>
                    <a:pt x="276096" y="93588"/>
                  </a:lnTo>
                  <a:lnTo>
                    <a:pt x="275373" y="95295"/>
                  </a:lnTo>
                  <a:lnTo>
                    <a:pt x="271887" y="95557"/>
                  </a:lnTo>
                  <a:lnTo>
                    <a:pt x="271981" y="97138"/>
                  </a:lnTo>
                  <a:lnTo>
                    <a:pt x="270661" y="99400"/>
                  </a:lnTo>
                  <a:lnTo>
                    <a:pt x="269070" y="99913"/>
                  </a:lnTo>
                  <a:lnTo>
                    <a:pt x="268065" y="101106"/>
                  </a:lnTo>
                  <a:lnTo>
                    <a:pt x="266881" y="102960"/>
                  </a:lnTo>
                  <a:lnTo>
                    <a:pt x="264714" y="104677"/>
                  </a:lnTo>
                  <a:lnTo>
                    <a:pt x="264180" y="105546"/>
                  </a:lnTo>
                  <a:lnTo>
                    <a:pt x="263353" y="106122"/>
                  </a:lnTo>
                  <a:lnTo>
                    <a:pt x="259960" y="110059"/>
                  </a:lnTo>
                  <a:lnTo>
                    <a:pt x="256505" y="109378"/>
                  </a:lnTo>
                  <a:lnTo>
                    <a:pt x="255144" y="110687"/>
                  </a:lnTo>
                  <a:lnTo>
                    <a:pt x="253604" y="113567"/>
                  </a:lnTo>
                  <a:lnTo>
                    <a:pt x="252306" y="113420"/>
                  </a:lnTo>
                  <a:lnTo>
                    <a:pt x="250170" y="115148"/>
                  </a:lnTo>
                  <a:lnTo>
                    <a:pt x="248243" y="114991"/>
                  </a:lnTo>
                  <a:lnTo>
                    <a:pt x="246997" y="116216"/>
                  </a:lnTo>
                  <a:lnTo>
                    <a:pt x="244662" y="117598"/>
                  </a:lnTo>
                  <a:lnTo>
                    <a:pt x="242840" y="119483"/>
                  </a:lnTo>
                  <a:lnTo>
                    <a:pt x="240976" y="122258"/>
                  </a:lnTo>
                  <a:lnTo>
                    <a:pt x="239186" y="122917"/>
                  </a:lnTo>
                  <a:lnTo>
                    <a:pt x="237008" y="122404"/>
                  </a:lnTo>
                  <a:lnTo>
                    <a:pt x="234170" y="125388"/>
                  </a:lnTo>
                  <a:lnTo>
                    <a:pt x="232464" y="126006"/>
                  </a:lnTo>
                  <a:lnTo>
                    <a:pt x="230631" y="126320"/>
                  </a:lnTo>
                  <a:lnTo>
                    <a:pt x="230202" y="127106"/>
                  </a:lnTo>
                  <a:lnTo>
                    <a:pt x="228495" y="128425"/>
                  </a:lnTo>
                  <a:lnTo>
                    <a:pt x="227595" y="130393"/>
                  </a:lnTo>
                  <a:lnTo>
                    <a:pt x="226767" y="131011"/>
                  </a:lnTo>
                  <a:lnTo>
                    <a:pt x="224286" y="130498"/>
                  </a:lnTo>
                  <a:lnTo>
                    <a:pt x="220705" y="133378"/>
                  </a:lnTo>
                  <a:lnTo>
                    <a:pt x="218485" y="134414"/>
                  </a:lnTo>
                  <a:lnTo>
                    <a:pt x="216003" y="134896"/>
                  </a:lnTo>
                  <a:lnTo>
                    <a:pt x="215825" y="135283"/>
                  </a:lnTo>
                  <a:lnTo>
                    <a:pt x="215113" y="135430"/>
                  </a:lnTo>
                  <a:lnTo>
                    <a:pt x="214119" y="136226"/>
                  </a:lnTo>
                  <a:lnTo>
                    <a:pt x="210349" y="136341"/>
                  </a:lnTo>
                  <a:lnTo>
                    <a:pt x="209250" y="136812"/>
                  </a:lnTo>
                  <a:lnTo>
                    <a:pt x="208339" y="137817"/>
                  </a:lnTo>
                  <a:lnTo>
                    <a:pt x="207669" y="139105"/>
                  </a:lnTo>
                  <a:lnTo>
                    <a:pt x="206318" y="138906"/>
                  </a:lnTo>
                  <a:lnTo>
                    <a:pt x="203009" y="139932"/>
                  </a:lnTo>
                  <a:lnTo>
                    <a:pt x="202077" y="140634"/>
                  </a:lnTo>
                  <a:lnTo>
                    <a:pt x="199030" y="141377"/>
                  </a:lnTo>
                  <a:lnTo>
                    <a:pt x="198067" y="142801"/>
                  </a:lnTo>
                  <a:lnTo>
                    <a:pt x="197606" y="142833"/>
                  </a:lnTo>
                  <a:lnTo>
                    <a:pt x="196528" y="145032"/>
                  </a:lnTo>
                  <a:lnTo>
                    <a:pt x="194685" y="145095"/>
                  </a:lnTo>
                  <a:lnTo>
                    <a:pt x="192643" y="144613"/>
                  </a:lnTo>
                  <a:lnTo>
                    <a:pt x="191847" y="144225"/>
                  </a:lnTo>
                  <a:lnTo>
                    <a:pt x="191261" y="144477"/>
                  </a:lnTo>
                  <a:lnTo>
                    <a:pt x="190413" y="145723"/>
                  </a:lnTo>
                  <a:lnTo>
                    <a:pt x="189460" y="146613"/>
                  </a:lnTo>
                  <a:lnTo>
                    <a:pt x="188371" y="145964"/>
                  </a:lnTo>
                  <a:lnTo>
                    <a:pt x="185680" y="146215"/>
                  </a:lnTo>
                  <a:lnTo>
                    <a:pt x="184915" y="146623"/>
                  </a:lnTo>
                  <a:lnTo>
                    <a:pt x="184748" y="147000"/>
                  </a:lnTo>
                  <a:lnTo>
                    <a:pt x="184036" y="147147"/>
                  </a:lnTo>
                  <a:lnTo>
                    <a:pt x="183062" y="148047"/>
                  </a:lnTo>
                  <a:lnTo>
                    <a:pt x="182758" y="148644"/>
                  </a:lnTo>
                  <a:lnTo>
                    <a:pt x="181167" y="150320"/>
                  </a:lnTo>
                  <a:lnTo>
                    <a:pt x="178884" y="150236"/>
                  </a:lnTo>
                  <a:lnTo>
                    <a:pt x="174717" y="151649"/>
                  </a:lnTo>
                  <a:lnTo>
                    <a:pt x="172413" y="151440"/>
                  </a:lnTo>
                  <a:lnTo>
                    <a:pt x="169335" y="151817"/>
                  </a:lnTo>
                  <a:lnTo>
                    <a:pt x="168487" y="151691"/>
                  </a:lnTo>
                  <a:lnTo>
                    <a:pt x="165994" y="153681"/>
                  </a:lnTo>
                  <a:lnTo>
                    <a:pt x="165523" y="154236"/>
                  </a:lnTo>
                  <a:lnTo>
                    <a:pt x="164811" y="154382"/>
                  </a:lnTo>
                  <a:lnTo>
                    <a:pt x="164225" y="154738"/>
                  </a:lnTo>
                  <a:lnTo>
                    <a:pt x="163638" y="155565"/>
                  </a:lnTo>
                  <a:lnTo>
                    <a:pt x="162916" y="155901"/>
                  </a:lnTo>
                  <a:lnTo>
                    <a:pt x="160780" y="154780"/>
                  </a:lnTo>
                  <a:lnTo>
                    <a:pt x="159670" y="155304"/>
                  </a:lnTo>
                  <a:lnTo>
                    <a:pt x="149346" y="156435"/>
                  </a:lnTo>
                  <a:lnTo>
                    <a:pt x="142582" y="157670"/>
                  </a:lnTo>
                  <a:lnTo>
                    <a:pt x="140058" y="157984"/>
                  </a:lnTo>
                  <a:lnTo>
                    <a:pt x="136016" y="156916"/>
                  </a:lnTo>
                  <a:lnTo>
                    <a:pt x="134383" y="157984"/>
                  </a:lnTo>
                  <a:lnTo>
                    <a:pt x="130100" y="158372"/>
                  </a:lnTo>
                  <a:lnTo>
                    <a:pt x="127483" y="157534"/>
                  </a:lnTo>
                  <a:lnTo>
                    <a:pt x="122320" y="157754"/>
                  </a:lnTo>
                  <a:lnTo>
                    <a:pt x="119985" y="156728"/>
                  </a:lnTo>
                  <a:lnTo>
                    <a:pt x="117556" y="157031"/>
                  </a:lnTo>
                  <a:lnTo>
                    <a:pt x="116750" y="156832"/>
                  </a:lnTo>
                  <a:lnTo>
                    <a:pt x="116268" y="155586"/>
                  </a:lnTo>
                  <a:lnTo>
                    <a:pt x="115179" y="156288"/>
                  </a:lnTo>
                  <a:lnTo>
                    <a:pt x="112959" y="157199"/>
                  </a:lnTo>
                  <a:lnTo>
                    <a:pt x="110802" y="157503"/>
                  </a:lnTo>
                  <a:lnTo>
                    <a:pt x="106719" y="155921"/>
                  </a:lnTo>
                  <a:lnTo>
                    <a:pt x="104614" y="156424"/>
                  </a:lnTo>
                  <a:lnTo>
                    <a:pt x="103106" y="153733"/>
                  </a:lnTo>
                  <a:lnTo>
                    <a:pt x="102153" y="154602"/>
                  </a:lnTo>
                  <a:lnTo>
                    <a:pt x="101557" y="154120"/>
                  </a:lnTo>
                  <a:lnTo>
                    <a:pt x="94133" y="151765"/>
                  </a:lnTo>
                  <a:lnTo>
                    <a:pt x="89630" y="148686"/>
                  </a:lnTo>
                  <a:lnTo>
                    <a:pt x="88060" y="148875"/>
                  </a:lnTo>
                  <a:lnTo>
                    <a:pt x="84437" y="147032"/>
                  </a:lnTo>
                  <a:lnTo>
                    <a:pt x="82301" y="147545"/>
                  </a:lnTo>
                  <a:lnTo>
                    <a:pt x="79756" y="145911"/>
                  </a:lnTo>
                  <a:lnTo>
                    <a:pt x="78761" y="145629"/>
                  </a:lnTo>
                  <a:lnTo>
                    <a:pt x="76458" y="143231"/>
                  </a:lnTo>
                  <a:lnTo>
                    <a:pt x="74290" y="142550"/>
                  </a:lnTo>
                  <a:lnTo>
                    <a:pt x="72280" y="141587"/>
                  </a:lnTo>
                  <a:lnTo>
                    <a:pt x="72050" y="141231"/>
                  </a:lnTo>
                  <a:lnTo>
                    <a:pt x="69683" y="140980"/>
                  </a:lnTo>
                  <a:lnTo>
                    <a:pt x="68270" y="140257"/>
                  </a:lnTo>
                  <a:lnTo>
                    <a:pt x="64668" y="137472"/>
                  </a:lnTo>
                  <a:lnTo>
                    <a:pt x="61851" y="136718"/>
                  </a:lnTo>
                  <a:lnTo>
                    <a:pt x="53317" y="133168"/>
                  </a:lnTo>
                  <a:lnTo>
                    <a:pt x="47956" y="129964"/>
                  </a:lnTo>
                  <a:lnTo>
                    <a:pt x="39590" y="122404"/>
                  </a:lnTo>
                  <a:lnTo>
                    <a:pt x="35569" y="119765"/>
                  </a:lnTo>
                  <a:lnTo>
                    <a:pt x="26072" y="114582"/>
                  </a:lnTo>
                  <a:lnTo>
                    <a:pt x="20177" y="112949"/>
                  </a:lnTo>
                  <a:lnTo>
                    <a:pt x="15559" y="108394"/>
                  </a:lnTo>
                  <a:lnTo>
                    <a:pt x="15140" y="108216"/>
                  </a:lnTo>
                  <a:lnTo>
                    <a:pt x="13643" y="105242"/>
                  </a:lnTo>
                  <a:lnTo>
                    <a:pt x="10816" y="104824"/>
                  </a:lnTo>
                  <a:lnTo>
                    <a:pt x="5402" y="103211"/>
                  </a:lnTo>
                  <a:lnTo>
                    <a:pt x="1476" y="101064"/>
                  </a:lnTo>
                  <a:lnTo>
                    <a:pt x="0" y="101379"/>
                  </a:lnTo>
                  <a:lnTo>
                    <a:pt x="418" y="103012"/>
                  </a:lnTo>
                  <a:lnTo>
                    <a:pt x="5706" y="105399"/>
                  </a:lnTo>
                  <a:lnTo>
                    <a:pt x="8376" y="106363"/>
                  </a:lnTo>
                  <a:lnTo>
                    <a:pt x="11894" y="107326"/>
                  </a:lnTo>
                  <a:lnTo>
                    <a:pt x="15256" y="110572"/>
                  </a:lnTo>
                  <a:lnTo>
                    <a:pt x="17831" y="111965"/>
                  </a:lnTo>
                  <a:lnTo>
                    <a:pt x="22030" y="115839"/>
                  </a:lnTo>
                  <a:lnTo>
                    <a:pt x="24564" y="116938"/>
                  </a:lnTo>
                  <a:lnTo>
                    <a:pt x="29664" y="118530"/>
                  </a:lnTo>
                  <a:lnTo>
                    <a:pt x="35464" y="122970"/>
                  </a:lnTo>
                  <a:lnTo>
                    <a:pt x="37150" y="124655"/>
                  </a:lnTo>
                  <a:lnTo>
                    <a:pt x="42428" y="128058"/>
                  </a:lnTo>
                  <a:lnTo>
                    <a:pt x="46584" y="132414"/>
                  </a:lnTo>
                  <a:lnTo>
                    <a:pt x="50490" y="133482"/>
                  </a:lnTo>
                  <a:lnTo>
                    <a:pt x="56940" y="137022"/>
                  </a:lnTo>
                  <a:lnTo>
                    <a:pt x="60165" y="138466"/>
                  </a:lnTo>
                  <a:lnTo>
                    <a:pt x="66730" y="142006"/>
                  </a:lnTo>
                  <a:lnTo>
                    <a:pt x="70427" y="143566"/>
                  </a:lnTo>
                  <a:lnTo>
                    <a:pt x="75966" y="147576"/>
                  </a:lnTo>
                  <a:lnTo>
                    <a:pt x="78678" y="148330"/>
                  </a:lnTo>
                  <a:lnTo>
                    <a:pt x="83222" y="150696"/>
                  </a:lnTo>
                  <a:lnTo>
                    <a:pt x="85369" y="152141"/>
                  </a:lnTo>
                  <a:lnTo>
                    <a:pt x="88531" y="151911"/>
                  </a:lnTo>
                  <a:lnTo>
                    <a:pt x="89033" y="152141"/>
                  </a:lnTo>
                  <a:lnTo>
                    <a:pt x="91400" y="155073"/>
                  </a:lnTo>
                  <a:lnTo>
                    <a:pt x="94196" y="155827"/>
                  </a:lnTo>
                  <a:lnTo>
                    <a:pt x="99892" y="156550"/>
                  </a:lnTo>
                  <a:lnTo>
                    <a:pt x="102080" y="158539"/>
                  </a:lnTo>
                  <a:lnTo>
                    <a:pt x="108248" y="158696"/>
                  </a:lnTo>
                  <a:lnTo>
                    <a:pt x="111305" y="160298"/>
                  </a:lnTo>
                  <a:lnTo>
                    <a:pt x="115671" y="160927"/>
                  </a:lnTo>
                  <a:lnTo>
                    <a:pt x="119996" y="159199"/>
                  </a:lnTo>
                  <a:lnTo>
                    <a:pt x="123525" y="160853"/>
                  </a:lnTo>
                  <a:lnTo>
                    <a:pt x="129765" y="161639"/>
                  </a:lnTo>
                  <a:lnTo>
                    <a:pt x="132362" y="162508"/>
                  </a:lnTo>
                  <a:lnTo>
                    <a:pt x="135964" y="161974"/>
                  </a:lnTo>
                  <a:lnTo>
                    <a:pt x="137137" y="159555"/>
                  </a:lnTo>
                  <a:lnTo>
                    <a:pt x="139011" y="160152"/>
                  </a:lnTo>
                  <a:lnTo>
                    <a:pt x="142068" y="160403"/>
                  </a:lnTo>
                  <a:lnTo>
                    <a:pt x="145147" y="158686"/>
                  </a:lnTo>
                  <a:lnTo>
                    <a:pt x="147765" y="158319"/>
                  </a:lnTo>
                  <a:lnTo>
                    <a:pt x="152016" y="158686"/>
                  </a:lnTo>
                  <a:lnTo>
                    <a:pt x="153492" y="158487"/>
                  </a:lnTo>
                  <a:lnTo>
                    <a:pt x="155188" y="157314"/>
                  </a:lnTo>
                  <a:lnTo>
                    <a:pt x="155880" y="157147"/>
                  </a:lnTo>
                  <a:lnTo>
                    <a:pt x="159775" y="158445"/>
                  </a:lnTo>
                  <a:lnTo>
                    <a:pt x="162790" y="156633"/>
                  </a:lnTo>
                  <a:lnTo>
                    <a:pt x="166644" y="155817"/>
                  </a:lnTo>
                  <a:lnTo>
                    <a:pt x="168298" y="153775"/>
                  </a:lnTo>
                  <a:lnTo>
                    <a:pt x="171523" y="154675"/>
                  </a:lnTo>
                  <a:lnTo>
                    <a:pt x="174026" y="153262"/>
                  </a:lnTo>
                  <a:lnTo>
                    <a:pt x="178570" y="153963"/>
                  </a:lnTo>
                  <a:lnTo>
                    <a:pt x="180298" y="153031"/>
                  </a:lnTo>
                  <a:lnTo>
                    <a:pt x="184140" y="150257"/>
                  </a:lnTo>
                  <a:lnTo>
                    <a:pt x="186643" y="149628"/>
                  </a:lnTo>
                  <a:lnTo>
                    <a:pt x="190580" y="150351"/>
                  </a:lnTo>
                  <a:lnTo>
                    <a:pt x="190968" y="147377"/>
                  </a:lnTo>
                  <a:lnTo>
                    <a:pt x="192643" y="147126"/>
                  </a:lnTo>
                  <a:lnTo>
                    <a:pt x="195512" y="147649"/>
                  </a:lnTo>
                  <a:lnTo>
                    <a:pt x="196381" y="147293"/>
                  </a:lnTo>
                  <a:lnTo>
                    <a:pt x="200130" y="144372"/>
                  </a:lnTo>
                  <a:lnTo>
                    <a:pt x="202527" y="143775"/>
                  </a:lnTo>
                  <a:lnTo>
                    <a:pt x="202946" y="143461"/>
                  </a:lnTo>
                  <a:lnTo>
                    <a:pt x="203752" y="141137"/>
                  </a:lnTo>
                  <a:lnTo>
                    <a:pt x="204883" y="140519"/>
                  </a:lnTo>
                  <a:lnTo>
                    <a:pt x="208129" y="141524"/>
                  </a:lnTo>
                  <a:lnTo>
                    <a:pt x="208569" y="139891"/>
                  </a:lnTo>
                  <a:lnTo>
                    <a:pt x="222757" y="135524"/>
                  </a:lnTo>
                  <a:lnTo>
                    <a:pt x="226474" y="132383"/>
                  </a:lnTo>
                  <a:lnTo>
                    <a:pt x="228966" y="131922"/>
                  </a:lnTo>
                  <a:lnTo>
                    <a:pt x="230066" y="128655"/>
                  </a:lnTo>
                  <a:lnTo>
                    <a:pt x="233594" y="128498"/>
                  </a:lnTo>
                  <a:lnTo>
                    <a:pt x="237123" y="124760"/>
                  </a:lnTo>
                  <a:lnTo>
                    <a:pt x="239678" y="125462"/>
                  </a:lnTo>
                  <a:lnTo>
                    <a:pt x="242474" y="123598"/>
                  </a:lnTo>
                  <a:lnTo>
                    <a:pt x="243605" y="123127"/>
                  </a:lnTo>
                  <a:lnTo>
                    <a:pt x="246997" y="119504"/>
                  </a:lnTo>
                  <a:lnTo>
                    <a:pt x="249385" y="119661"/>
                  </a:lnTo>
                  <a:lnTo>
                    <a:pt x="252997" y="116226"/>
                  </a:lnTo>
                  <a:lnTo>
                    <a:pt x="257573" y="115179"/>
                  </a:lnTo>
                  <a:lnTo>
                    <a:pt x="261133" y="111671"/>
                  </a:lnTo>
                  <a:lnTo>
                    <a:pt x="261677" y="111462"/>
                  </a:lnTo>
                  <a:lnTo>
                    <a:pt x="262641" y="108436"/>
                  </a:lnTo>
                  <a:lnTo>
                    <a:pt x="264400" y="106750"/>
                  </a:lnTo>
                  <a:lnTo>
                    <a:pt x="270295" y="104017"/>
                  </a:lnTo>
                  <a:lnTo>
                    <a:pt x="272441" y="100625"/>
                  </a:lnTo>
                  <a:lnTo>
                    <a:pt x="278933" y="95379"/>
                  </a:lnTo>
                  <a:lnTo>
                    <a:pt x="280012" y="92866"/>
                  </a:lnTo>
                  <a:lnTo>
                    <a:pt x="280556" y="92468"/>
                  </a:lnTo>
                  <a:lnTo>
                    <a:pt x="283897" y="92217"/>
                  </a:lnTo>
                  <a:lnTo>
                    <a:pt x="284965" y="89693"/>
                  </a:lnTo>
                  <a:lnTo>
                    <a:pt x="287687" y="86793"/>
                  </a:lnTo>
                  <a:lnTo>
                    <a:pt x="289886" y="86049"/>
                  </a:lnTo>
                  <a:lnTo>
                    <a:pt x="290745" y="85107"/>
                  </a:lnTo>
                  <a:lnTo>
                    <a:pt x="290818" y="82939"/>
                  </a:lnTo>
                  <a:lnTo>
                    <a:pt x="290996" y="82301"/>
                  </a:lnTo>
                  <a:lnTo>
                    <a:pt x="294169" y="81903"/>
                  </a:lnTo>
                  <a:lnTo>
                    <a:pt x="294849" y="79892"/>
                  </a:lnTo>
                  <a:lnTo>
                    <a:pt x="296085" y="74447"/>
                  </a:lnTo>
                  <a:lnTo>
                    <a:pt x="298231" y="71934"/>
                  </a:lnTo>
                  <a:lnTo>
                    <a:pt x="303079" y="67788"/>
                  </a:lnTo>
                  <a:lnTo>
                    <a:pt x="304346" y="65275"/>
                  </a:lnTo>
                  <a:lnTo>
                    <a:pt x="305739" y="60888"/>
                  </a:lnTo>
                  <a:lnTo>
                    <a:pt x="308702" y="59966"/>
                  </a:lnTo>
                  <a:lnTo>
                    <a:pt x="309540" y="58301"/>
                  </a:lnTo>
                  <a:lnTo>
                    <a:pt x="310503" y="55024"/>
                  </a:lnTo>
                  <a:lnTo>
                    <a:pt x="311152" y="53872"/>
                  </a:lnTo>
                  <a:lnTo>
                    <a:pt x="313749" y="53244"/>
                  </a:lnTo>
                  <a:lnTo>
                    <a:pt x="315131" y="46742"/>
                  </a:lnTo>
                  <a:lnTo>
                    <a:pt x="318252" y="43119"/>
                  </a:lnTo>
                  <a:lnTo>
                    <a:pt x="320231" y="37988"/>
                  </a:lnTo>
                  <a:lnTo>
                    <a:pt x="323141" y="36742"/>
                  </a:lnTo>
                  <a:lnTo>
                    <a:pt x="323623" y="35831"/>
                  </a:lnTo>
                  <a:lnTo>
                    <a:pt x="325833" y="22983"/>
                  </a:lnTo>
                  <a:lnTo>
                    <a:pt x="328775" y="15402"/>
                  </a:lnTo>
                  <a:lnTo>
                    <a:pt x="329089" y="13078"/>
                  </a:lnTo>
                  <a:lnTo>
                    <a:pt x="327958" y="9434"/>
                  </a:lnTo>
                  <a:lnTo>
                    <a:pt x="328628" y="8219"/>
                  </a:lnTo>
                  <a:lnTo>
                    <a:pt x="332471" y="4010"/>
                  </a:lnTo>
                  <a:lnTo>
                    <a:pt x="333246" y="1204"/>
                  </a:lnTo>
                  <a:lnTo>
                    <a:pt x="333759" y="554"/>
                  </a:lnTo>
                  <a:lnTo>
                    <a:pt x="332911" y="0"/>
                  </a:lnTo>
                  <a:close/>
                </a:path>
              </a:pathLst>
            </a:custGeom>
            <a:solidFill>
              <a:srgbClr val="D5CB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18688216" y="7779175"/>
              <a:ext cx="219710" cy="185420"/>
            </a:xfrm>
            <a:custGeom>
              <a:avLst/>
              <a:gdLst/>
              <a:ahLst/>
              <a:cxnLst/>
              <a:rect l="l" t="t" r="r" b="b"/>
              <a:pathLst>
                <a:path w="219709" h="185420">
                  <a:moveTo>
                    <a:pt x="20459" y="182613"/>
                  </a:moveTo>
                  <a:lnTo>
                    <a:pt x="18986" y="182168"/>
                  </a:lnTo>
                  <a:lnTo>
                    <a:pt x="13665" y="183819"/>
                  </a:lnTo>
                  <a:lnTo>
                    <a:pt x="11747" y="183045"/>
                  </a:lnTo>
                  <a:lnTo>
                    <a:pt x="10477" y="182537"/>
                  </a:lnTo>
                  <a:lnTo>
                    <a:pt x="6311" y="183019"/>
                  </a:lnTo>
                  <a:lnTo>
                    <a:pt x="5372" y="182994"/>
                  </a:lnTo>
                  <a:lnTo>
                    <a:pt x="5080" y="182803"/>
                  </a:lnTo>
                  <a:lnTo>
                    <a:pt x="2984" y="181419"/>
                  </a:lnTo>
                  <a:lnTo>
                    <a:pt x="1498" y="182803"/>
                  </a:lnTo>
                  <a:lnTo>
                    <a:pt x="0" y="182549"/>
                  </a:lnTo>
                  <a:lnTo>
                    <a:pt x="1371" y="183451"/>
                  </a:lnTo>
                  <a:lnTo>
                    <a:pt x="3060" y="183045"/>
                  </a:lnTo>
                  <a:lnTo>
                    <a:pt x="9182" y="183159"/>
                  </a:lnTo>
                  <a:lnTo>
                    <a:pt x="13893" y="185356"/>
                  </a:lnTo>
                  <a:lnTo>
                    <a:pt x="17564" y="183819"/>
                  </a:lnTo>
                  <a:lnTo>
                    <a:pt x="20459" y="182613"/>
                  </a:lnTo>
                  <a:close/>
                </a:path>
                <a:path w="219709" h="185420">
                  <a:moveTo>
                    <a:pt x="21488" y="182816"/>
                  </a:moveTo>
                  <a:lnTo>
                    <a:pt x="20764" y="182499"/>
                  </a:lnTo>
                  <a:lnTo>
                    <a:pt x="20459" y="182613"/>
                  </a:lnTo>
                  <a:lnTo>
                    <a:pt x="21145" y="182829"/>
                  </a:lnTo>
                  <a:lnTo>
                    <a:pt x="21488" y="182816"/>
                  </a:lnTo>
                  <a:close/>
                </a:path>
                <a:path w="219709" h="185420">
                  <a:moveTo>
                    <a:pt x="44399" y="180898"/>
                  </a:moveTo>
                  <a:lnTo>
                    <a:pt x="43827" y="180314"/>
                  </a:lnTo>
                  <a:lnTo>
                    <a:pt x="43078" y="179933"/>
                  </a:lnTo>
                  <a:lnTo>
                    <a:pt x="39420" y="181190"/>
                  </a:lnTo>
                  <a:lnTo>
                    <a:pt x="36385" y="180987"/>
                  </a:lnTo>
                  <a:lnTo>
                    <a:pt x="30022" y="181610"/>
                  </a:lnTo>
                  <a:lnTo>
                    <a:pt x="26746" y="182676"/>
                  </a:lnTo>
                  <a:lnTo>
                    <a:pt x="21488" y="182816"/>
                  </a:lnTo>
                  <a:lnTo>
                    <a:pt x="22999" y="183502"/>
                  </a:lnTo>
                  <a:lnTo>
                    <a:pt x="28333" y="182943"/>
                  </a:lnTo>
                  <a:lnTo>
                    <a:pt x="31419" y="182397"/>
                  </a:lnTo>
                  <a:lnTo>
                    <a:pt x="37795" y="181432"/>
                  </a:lnTo>
                  <a:lnTo>
                    <a:pt x="40779" y="181190"/>
                  </a:lnTo>
                  <a:lnTo>
                    <a:pt x="44399" y="180898"/>
                  </a:lnTo>
                  <a:close/>
                </a:path>
                <a:path w="219709" h="185420">
                  <a:moveTo>
                    <a:pt x="168579" y="109435"/>
                  </a:moveTo>
                  <a:lnTo>
                    <a:pt x="166611" y="110083"/>
                  </a:lnTo>
                  <a:lnTo>
                    <a:pt x="165074" y="111201"/>
                  </a:lnTo>
                  <a:lnTo>
                    <a:pt x="164033" y="114134"/>
                  </a:lnTo>
                  <a:lnTo>
                    <a:pt x="163525" y="114985"/>
                  </a:lnTo>
                  <a:lnTo>
                    <a:pt x="160655" y="114973"/>
                  </a:lnTo>
                  <a:lnTo>
                    <a:pt x="159943" y="116103"/>
                  </a:lnTo>
                  <a:lnTo>
                    <a:pt x="159473" y="117576"/>
                  </a:lnTo>
                  <a:lnTo>
                    <a:pt x="161848" y="116636"/>
                  </a:lnTo>
                  <a:lnTo>
                    <a:pt x="164528" y="116052"/>
                  </a:lnTo>
                  <a:lnTo>
                    <a:pt x="166687" y="112166"/>
                  </a:lnTo>
                  <a:lnTo>
                    <a:pt x="167271" y="110578"/>
                  </a:lnTo>
                  <a:lnTo>
                    <a:pt x="168579" y="109435"/>
                  </a:lnTo>
                  <a:close/>
                </a:path>
                <a:path w="219709" h="185420">
                  <a:moveTo>
                    <a:pt x="210045" y="40487"/>
                  </a:moveTo>
                  <a:lnTo>
                    <a:pt x="208622" y="36893"/>
                  </a:lnTo>
                  <a:lnTo>
                    <a:pt x="209029" y="36042"/>
                  </a:lnTo>
                  <a:lnTo>
                    <a:pt x="209130" y="35280"/>
                  </a:lnTo>
                  <a:lnTo>
                    <a:pt x="207543" y="36601"/>
                  </a:lnTo>
                  <a:lnTo>
                    <a:pt x="207632" y="38303"/>
                  </a:lnTo>
                  <a:lnTo>
                    <a:pt x="208813" y="40716"/>
                  </a:lnTo>
                  <a:lnTo>
                    <a:pt x="208902" y="41376"/>
                  </a:lnTo>
                  <a:lnTo>
                    <a:pt x="205689" y="44462"/>
                  </a:lnTo>
                  <a:lnTo>
                    <a:pt x="206171" y="50825"/>
                  </a:lnTo>
                  <a:lnTo>
                    <a:pt x="207784" y="49352"/>
                  </a:lnTo>
                  <a:lnTo>
                    <a:pt x="206413" y="47155"/>
                  </a:lnTo>
                  <a:lnTo>
                    <a:pt x="209219" y="43091"/>
                  </a:lnTo>
                  <a:lnTo>
                    <a:pt x="210045" y="40487"/>
                  </a:lnTo>
                  <a:close/>
                </a:path>
                <a:path w="219709" h="185420">
                  <a:moveTo>
                    <a:pt x="219176" y="10579"/>
                  </a:moveTo>
                  <a:lnTo>
                    <a:pt x="218440" y="5803"/>
                  </a:lnTo>
                  <a:lnTo>
                    <a:pt x="218198" y="4546"/>
                  </a:lnTo>
                  <a:lnTo>
                    <a:pt x="218046" y="3289"/>
                  </a:lnTo>
                  <a:lnTo>
                    <a:pt x="218097" y="1257"/>
                  </a:lnTo>
                  <a:lnTo>
                    <a:pt x="217906" y="0"/>
                  </a:lnTo>
                  <a:lnTo>
                    <a:pt x="216687" y="1308"/>
                  </a:lnTo>
                  <a:lnTo>
                    <a:pt x="215188" y="12344"/>
                  </a:lnTo>
                  <a:lnTo>
                    <a:pt x="214922" y="12649"/>
                  </a:lnTo>
                  <a:lnTo>
                    <a:pt x="215709" y="17233"/>
                  </a:lnTo>
                  <a:lnTo>
                    <a:pt x="213829" y="21158"/>
                  </a:lnTo>
                  <a:lnTo>
                    <a:pt x="212267" y="27978"/>
                  </a:lnTo>
                  <a:lnTo>
                    <a:pt x="211416" y="30822"/>
                  </a:lnTo>
                  <a:lnTo>
                    <a:pt x="209943" y="33362"/>
                  </a:lnTo>
                  <a:lnTo>
                    <a:pt x="212255" y="31102"/>
                  </a:lnTo>
                  <a:lnTo>
                    <a:pt x="214325" y="28663"/>
                  </a:lnTo>
                  <a:lnTo>
                    <a:pt x="215353" y="25527"/>
                  </a:lnTo>
                  <a:lnTo>
                    <a:pt x="214528" y="23507"/>
                  </a:lnTo>
                  <a:lnTo>
                    <a:pt x="214693" y="21564"/>
                  </a:lnTo>
                  <a:lnTo>
                    <a:pt x="216090" y="19342"/>
                  </a:lnTo>
                  <a:lnTo>
                    <a:pt x="216547" y="19024"/>
                  </a:lnTo>
                  <a:lnTo>
                    <a:pt x="216725" y="14389"/>
                  </a:lnTo>
                  <a:lnTo>
                    <a:pt x="219176" y="10579"/>
                  </a:lnTo>
                  <a:close/>
                </a:path>
              </a:pathLst>
            </a:custGeom>
            <a:solidFill>
              <a:srgbClr val="D6C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18188346" y="7968605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40" h="17145">
                  <a:moveTo>
                    <a:pt x="335" y="0"/>
                  </a:moveTo>
                  <a:lnTo>
                    <a:pt x="0" y="73"/>
                  </a:lnTo>
                  <a:lnTo>
                    <a:pt x="52" y="5015"/>
                  </a:lnTo>
                  <a:lnTo>
                    <a:pt x="408" y="9936"/>
                  </a:lnTo>
                  <a:lnTo>
                    <a:pt x="1162" y="14816"/>
                  </a:lnTo>
                  <a:lnTo>
                    <a:pt x="1602" y="15371"/>
                  </a:lnTo>
                  <a:lnTo>
                    <a:pt x="890" y="16690"/>
                  </a:lnTo>
                  <a:lnTo>
                    <a:pt x="2324" y="16596"/>
                  </a:lnTo>
                  <a:lnTo>
                    <a:pt x="2460" y="16365"/>
                  </a:lnTo>
                  <a:lnTo>
                    <a:pt x="2513" y="16125"/>
                  </a:lnTo>
                  <a:lnTo>
                    <a:pt x="2209" y="13643"/>
                  </a:lnTo>
                  <a:lnTo>
                    <a:pt x="2293" y="11381"/>
                  </a:lnTo>
                  <a:lnTo>
                    <a:pt x="1643" y="9214"/>
                  </a:lnTo>
                  <a:lnTo>
                    <a:pt x="1183" y="8041"/>
                  </a:lnTo>
                  <a:lnTo>
                    <a:pt x="879" y="6837"/>
                  </a:lnTo>
                  <a:lnTo>
                    <a:pt x="900" y="5570"/>
                  </a:lnTo>
                  <a:lnTo>
                    <a:pt x="1235" y="3842"/>
                  </a:lnTo>
                  <a:lnTo>
                    <a:pt x="774" y="2157"/>
                  </a:lnTo>
                  <a:lnTo>
                    <a:pt x="659" y="125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D4C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18786653" y="79319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602" y="5968"/>
                  </a:moveTo>
                  <a:lnTo>
                    <a:pt x="0" y="7580"/>
                  </a:lnTo>
                  <a:lnTo>
                    <a:pt x="2041" y="7413"/>
                  </a:lnTo>
                  <a:lnTo>
                    <a:pt x="4010" y="7402"/>
                  </a:lnTo>
                  <a:lnTo>
                    <a:pt x="5187" y="6230"/>
                  </a:lnTo>
                  <a:lnTo>
                    <a:pt x="4052" y="6230"/>
                  </a:lnTo>
                  <a:lnTo>
                    <a:pt x="1602" y="5968"/>
                  </a:lnTo>
                  <a:close/>
                </a:path>
                <a:path w="13969" h="7620">
                  <a:moveTo>
                    <a:pt x="12730" y="1448"/>
                  </a:moveTo>
                  <a:lnTo>
                    <a:pt x="11800" y="2732"/>
                  </a:lnTo>
                  <a:lnTo>
                    <a:pt x="8041" y="2732"/>
                  </a:lnTo>
                  <a:lnTo>
                    <a:pt x="4052" y="6230"/>
                  </a:lnTo>
                  <a:lnTo>
                    <a:pt x="5187" y="6230"/>
                  </a:lnTo>
                  <a:lnTo>
                    <a:pt x="6858" y="4565"/>
                  </a:lnTo>
                  <a:lnTo>
                    <a:pt x="8418" y="3821"/>
                  </a:lnTo>
                  <a:lnTo>
                    <a:pt x="12303" y="3717"/>
                  </a:lnTo>
                  <a:lnTo>
                    <a:pt x="12488" y="2732"/>
                  </a:lnTo>
                  <a:lnTo>
                    <a:pt x="8125" y="2659"/>
                  </a:lnTo>
                  <a:lnTo>
                    <a:pt x="12502" y="2659"/>
                  </a:lnTo>
                  <a:lnTo>
                    <a:pt x="12730" y="1448"/>
                  </a:lnTo>
                  <a:close/>
                </a:path>
                <a:path w="13969" h="7620">
                  <a:moveTo>
                    <a:pt x="13779" y="0"/>
                  </a:moveTo>
                  <a:lnTo>
                    <a:pt x="12743" y="1382"/>
                  </a:lnTo>
                  <a:lnTo>
                    <a:pt x="13779" y="0"/>
                  </a:lnTo>
                  <a:close/>
                </a:path>
              </a:pathLst>
            </a:custGeom>
            <a:solidFill>
              <a:srgbClr val="D6C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18184148" y="7954752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80" h="13334">
                  <a:moveTo>
                    <a:pt x="1560" y="0"/>
                  </a:moveTo>
                  <a:lnTo>
                    <a:pt x="1403" y="10"/>
                  </a:lnTo>
                  <a:lnTo>
                    <a:pt x="1266" y="240"/>
                  </a:lnTo>
                  <a:lnTo>
                    <a:pt x="0" y="1863"/>
                  </a:lnTo>
                  <a:lnTo>
                    <a:pt x="1277" y="3581"/>
                  </a:lnTo>
                  <a:lnTo>
                    <a:pt x="2031" y="7696"/>
                  </a:lnTo>
                  <a:lnTo>
                    <a:pt x="1570" y="10910"/>
                  </a:lnTo>
                  <a:lnTo>
                    <a:pt x="4125" y="12994"/>
                  </a:lnTo>
                  <a:lnTo>
                    <a:pt x="4889" y="11287"/>
                  </a:lnTo>
                  <a:lnTo>
                    <a:pt x="3696" y="9926"/>
                  </a:lnTo>
                  <a:lnTo>
                    <a:pt x="3308" y="8429"/>
                  </a:lnTo>
                  <a:lnTo>
                    <a:pt x="2575" y="6041"/>
                  </a:lnTo>
                  <a:lnTo>
                    <a:pt x="3287" y="3361"/>
                  </a:lnTo>
                  <a:lnTo>
                    <a:pt x="1800" y="1130"/>
                  </a:lnTo>
                  <a:lnTo>
                    <a:pt x="1727" y="209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rgbClr val="D4C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18657329" y="7830000"/>
              <a:ext cx="237490" cy="132715"/>
            </a:xfrm>
            <a:custGeom>
              <a:avLst/>
              <a:gdLst/>
              <a:ahLst/>
              <a:cxnLst/>
              <a:rect l="l" t="t" r="r" b="b"/>
              <a:pathLst>
                <a:path w="237490" h="132715">
                  <a:moveTo>
                    <a:pt x="14846" y="128816"/>
                  </a:moveTo>
                  <a:lnTo>
                    <a:pt x="12255" y="127901"/>
                  </a:lnTo>
                  <a:lnTo>
                    <a:pt x="9931" y="126365"/>
                  </a:lnTo>
                  <a:lnTo>
                    <a:pt x="6350" y="125361"/>
                  </a:lnTo>
                  <a:lnTo>
                    <a:pt x="5473" y="124777"/>
                  </a:lnTo>
                  <a:lnTo>
                    <a:pt x="3289" y="123037"/>
                  </a:lnTo>
                  <a:lnTo>
                    <a:pt x="1714" y="122821"/>
                  </a:lnTo>
                  <a:lnTo>
                    <a:pt x="0" y="123024"/>
                  </a:lnTo>
                  <a:lnTo>
                    <a:pt x="1308" y="124383"/>
                  </a:lnTo>
                  <a:lnTo>
                    <a:pt x="3378" y="123863"/>
                  </a:lnTo>
                  <a:lnTo>
                    <a:pt x="7747" y="127317"/>
                  </a:lnTo>
                  <a:lnTo>
                    <a:pt x="11226" y="128231"/>
                  </a:lnTo>
                  <a:lnTo>
                    <a:pt x="14846" y="128816"/>
                  </a:lnTo>
                  <a:close/>
                </a:path>
                <a:path w="237490" h="132715">
                  <a:moveTo>
                    <a:pt x="28498" y="130975"/>
                  </a:moveTo>
                  <a:lnTo>
                    <a:pt x="25158" y="132334"/>
                  </a:lnTo>
                  <a:lnTo>
                    <a:pt x="22059" y="130492"/>
                  </a:lnTo>
                  <a:lnTo>
                    <a:pt x="18516" y="130251"/>
                  </a:lnTo>
                  <a:lnTo>
                    <a:pt x="17995" y="129984"/>
                  </a:lnTo>
                  <a:lnTo>
                    <a:pt x="17360" y="127762"/>
                  </a:lnTo>
                  <a:lnTo>
                    <a:pt x="16129" y="128320"/>
                  </a:lnTo>
                  <a:lnTo>
                    <a:pt x="14871" y="128816"/>
                  </a:lnTo>
                  <a:lnTo>
                    <a:pt x="15989" y="129222"/>
                  </a:lnTo>
                  <a:lnTo>
                    <a:pt x="16954" y="129806"/>
                  </a:lnTo>
                  <a:lnTo>
                    <a:pt x="19850" y="132537"/>
                  </a:lnTo>
                  <a:lnTo>
                    <a:pt x="26314" y="132651"/>
                  </a:lnTo>
                  <a:lnTo>
                    <a:pt x="28498" y="130975"/>
                  </a:lnTo>
                  <a:close/>
                </a:path>
                <a:path w="237490" h="132715">
                  <a:moveTo>
                    <a:pt x="231787" y="14224"/>
                  </a:moveTo>
                  <a:lnTo>
                    <a:pt x="231635" y="13411"/>
                  </a:lnTo>
                  <a:lnTo>
                    <a:pt x="229108" y="16027"/>
                  </a:lnTo>
                  <a:lnTo>
                    <a:pt x="226860" y="18808"/>
                  </a:lnTo>
                  <a:lnTo>
                    <a:pt x="225132" y="23202"/>
                  </a:lnTo>
                  <a:lnTo>
                    <a:pt x="224586" y="24028"/>
                  </a:lnTo>
                  <a:lnTo>
                    <a:pt x="225132" y="25057"/>
                  </a:lnTo>
                  <a:lnTo>
                    <a:pt x="226682" y="21615"/>
                  </a:lnTo>
                  <a:lnTo>
                    <a:pt x="228257" y="18211"/>
                  </a:lnTo>
                  <a:lnTo>
                    <a:pt x="231508" y="14897"/>
                  </a:lnTo>
                  <a:lnTo>
                    <a:pt x="231787" y="14224"/>
                  </a:lnTo>
                  <a:close/>
                </a:path>
                <a:path w="237490" h="132715">
                  <a:moveTo>
                    <a:pt x="237058" y="0"/>
                  </a:moveTo>
                  <a:lnTo>
                    <a:pt x="235724" y="812"/>
                  </a:lnTo>
                  <a:lnTo>
                    <a:pt x="236588" y="2603"/>
                  </a:lnTo>
                  <a:lnTo>
                    <a:pt x="232930" y="5816"/>
                  </a:lnTo>
                  <a:lnTo>
                    <a:pt x="233426" y="9537"/>
                  </a:lnTo>
                  <a:lnTo>
                    <a:pt x="231521" y="12560"/>
                  </a:lnTo>
                  <a:lnTo>
                    <a:pt x="231635" y="13030"/>
                  </a:lnTo>
                  <a:lnTo>
                    <a:pt x="231622" y="13411"/>
                  </a:lnTo>
                  <a:lnTo>
                    <a:pt x="232854" y="11963"/>
                  </a:lnTo>
                  <a:lnTo>
                    <a:pt x="234010" y="10515"/>
                  </a:lnTo>
                  <a:lnTo>
                    <a:pt x="234200" y="7594"/>
                  </a:lnTo>
                  <a:lnTo>
                    <a:pt x="234492" y="6692"/>
                  </a:lnTo>
                  <a:lnTo>
                    <a:pt x="236689" y="4279"/>
                  </a:lnTo>
                  <a:lnTo>
                    <a:pt x="236931" y="2146"/>
                  </a:lnTo>
                  <a:lnTo>
                    <a:pt x="237058" y="0"/>
                  </a:lnTo>
                  <a:close/>
                </a:path>
              </a:pathLst>
            </a:custGeom>
            <a:solidFill>
              <a:srgbClr val="D6C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18189760" y="7985191"/>
              <a:ext cx="4445" cy="13335"/>
            </a:xfrm>
            <a:custGeom>
              <a:avLst/>
              <a:gdLst/>
              <a:ahLst/>
              <a:cxnLst/>
              <a:rect l="l" t="t" r="r" b="b"/>
              <a:pathLst>
                <a:path w="4444" h="13334">
                  <a:moveTo>
                    <a:pt x="795" y="0"/>
                  </a:moveTo>
                  <a:lnTo>
                    <a:pt x="0" y="1298"/>
                  </a:lnTo>
                  <a:lnTo>
                    <a:pt x="712" y="2607"/>
                  </a:lnTo>
                  <a:lnTo>
                    <a:pt x="1727" y="5654"/>
                  </a:lnTo>
                  <a:lnTo>
                    <a:pt x="1968" y="10669"/>
                  </a:lnTo>
                  <a:lnTo>
                    <a:pt x="1560" y="12209"/>
                  </a:lnTo>
                  <a:lnTo>
                    <a:pt x="3193" y="12795"/>
                  </a:lnTo>
                  <a:lnTo>
                    <a:pt x="3622" y="12303"/>
                  </a:lnTo>
                  <a:lnTo>
                    <a:pt x="3549" y="11381"/>
                  </a:lnTo>
                  <a:lnTo>
                    <a:pt x="3832" y="10586"/>
                  </a:lnTo>
                  <a:lnTo>
                    <a:pt x="3769" y="9811"/>
                  </a:lnTo>
                  <a:lnTo>
                    <a:pt x="3361" y="9067"/>
                  </a:lnTo>
                  <a:lnTo>
                    <a:pt x="3256" y="7685"/>
                  </a:lnTo>
                  <a:lnTo>
                    <a:pt x="3497" y="4785"/>
                  </a:lnTo>
                  <a:lnTo>
                    <a:pt x="3162" y="2062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D4C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18183122" y="7943580"/>
              <a:ext cx="3175" cy="11430"/>
            </a:xfrm>
            <a:custGeom>
              <a:avLst/>
              <a:gdLst/>
              <a:ahLst/>
              <a:cxnLst/>
              <a:rect l="l" t="t" r="r" b="b"/>
              <a:pathLst>
                <a:path w="3175" h="11429">
                  <a:moveTo>
                    <a:pt x="0" y="0"/>
                  </a:moveTo>
                  <a:lnTo>
                    <a:pt x="115" y="1382"/>
                  </a:lnTo>
                  <a:lnTo>
                    <a:pt x="492" y="2910"/>
                  </a:lnTo>
                  <a:lnTo>
                    <a:pt x="460" y="4554"/>
                  </a:lnTo>
                  <a:lnTo>
                    <a:pt x="1392" y="5916"/>
                  </a:lnTo>
                  <a:lnTo>
                    <a:pt x="2136" y="6628"/>
                  </a:lnTo>
                  <a:lnTo>
                    <a:pt x="2198" y="7402"/>
                  </a:lnTo>
                  <a:lnTo>
                    <a:pt x="1581" y="8219"/>
                  </a:lnTo>
                  <a:lnTo>
                    <a:pt x="1612" y="8680"/>
                  </a:lnTo>
                  <a:lnTo>
                    <a:pt x="1235" y="9329"/>
                  </a:lnTo>
                  <a:lnTo>
                    <a:pt x="1204" y="9957"/>
                  </a:lnTo>
                  <a:lnTo>
                    <a:pt x="1759" y="10523"/>
                  </a:lnTo>
                  <a:lnTo>
                    <a:pt x="2293" y="11413"/>
                  </a:lnTo>
                  <a:lnTo>
                    <a:pt x="2753" y="11381"/>
                  </a:lnTo>
                  <a:lnTo>
                    <a:pt x="2701" y="8230"/>
                  </a:lnTo>
                  <a:lnTo>
                    <a:pt x="1999" y="5162"/>
                  </a:lnTo>
                  <a:lnTo>
                    <a:pt x="1434" y="1015"/>
                  </a:lnTo>
                  <a:lnTo>
                    <a:pt x="910" y="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C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18189959" y="7977820"/>
              <a:ext cx="4445" cy="15240"/>
            </a:xfrm>
            <a:custGeom>
              <a:avLst/>
              <a:gdLst/>
              <a:ahLst/>
              <a:cxnLst/>
              <a:rect l="l" t="t" r="r" b="b"/>
              <a:pathLst>
                <a:path w="4444" h="15240">
                  <a:moveTo>
                    <a:pt x="0" y="0"/>
                  </a:moveTo>
                  <a:lnTo>
                    <a:pt x="586" y="7371"/>
                  </a:lnTo>
                  <a:lnTo>
                    <a:pt x="2439" y="9601"/>
                  </a:lnTo>
                  <a:lnTo>
                    <a:pt x="2889" y="12282"/>
                  </a:lnTo>
                  <a:lnTo>
                    <a:pt x="3047" y="15057"/>
                  </a:lnTo>
                  <a:lnTo>
                    <a:pt x="4397" y="12973"/>
                  </a:lnTo>
                  <a:lnTo>
                    <a:pt x="3162" y="10900"/>
                  </a:lnTo>
                  <a:lnTo>
                    <a:pt x="1162" y="6554"/>
                  </a:lnTo>
                  <a:lnTo>
                    <a:pt x="963" y="3769"/>
                  </a:lnTo>
                  <a:lnTo>
                    <a:pt x="471" y="617"/>
                  </a:lnTo>
                  <a:lnTo>
                    <a:pt x="178" y="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C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18824753" y="7864798"/>
              <a:ext cx="50800" cy="52705"/>
            </a:xfrm>
            <a:custGeom>
              <a:avLst/>
              <a:gdLst/>
              <a:ahLst/>
              <a:cxnLst/>
              <a:rect l="l" t="t" r="r" b="b"/>
              <a:pathLst>
                <a:path w="50800" h="52704">
                  <a:moveTo>
                    <a:pt x="1701" y="49885"/>
                  </a:moveTo>
                  <a:lnTo>
                    <a:pt x="736" y="50457"/>
                  </a:lnTo>
                  <a:lnTo>
                    <a:pt x="0" y="51181"/>
                  </a:lnTo>
                  <a:lnTo>
                    <a:pt x="12" y="52311"/>
                  </a:lnTo>
                  <a:lnTo>
                    <a:pt x="1485" y="52019"/>
                  </a:lnTo>
                  <a:lnTo>
                    <a:pt x="1701" y="49885"/>
                  </a:lnTo>
                  <a:close/>
                </a:path>
                <a:path w="50800" h="52704">
                  <a:moveTo>
                    <a:pt x="2019" y="49707"/>
                  </a:moveTo>
                  <a:lnTo>
                    <a:pt x="1727" y="49631"/>
                  </a:lnTo>
                  <a:lnTo>
                    <a:pt x="1701" y="49885"/>
                  </a:lnTo>
                  <a:lnTo>
                    <a:pt x="2019" y="49707"/>
                  </a:lnTo>
                  <a:close/>
                </a:path>
                <a:path w="50800" h="52704">
                  <a:moveTo>
                    <a:pt x="7124" y="48501"/>
                  </a:moveTo>
                  <a:lnTo>
                    <a:pt x="5270" y="48971"/>
                  </a:lnTo>
                  <a:lnTo>
                    <a:pt x="3251" y="48971"/>
                  </a:lnTo>
                  <a:lnTo>
                    <a:pt x="2019" y="49707"/>
                  </a:lnTo>
                  <a:lnTo>
                    <a:pt x="4064" y="50241"/>
                  </a:lnTo>
                  <a:lnTo>
                    <a:pt x="4572" y="49987"/>
                  </a:lnTo>
                  <a:lnTo>
                    <a:pt x="7112" y="51663"/>
                  </a:lnTo>
                  <a:lnTo>
                    <a:pt x="6959" y="49987"/>
                  </a:lnTo>
                  <a:lnTo>
                    <a:pt x="7124" y="48501"/>
                  </a:lnTo>
                  <a:close/>
                </a:path>
                <a:path w="50800" h="52704">
                  <a:moveTo>
                    <a:pt x="50622" y="88"/>
                  </a:moveTo>
                  <a:lnTo>
                    <a:pt x="48094" y="0"/>
                  </a:lnTo>
                  <a:lnTo>
                    <a:pt x="47967" y="2273"/>
                  </a:lnTo>
                  <a:lnTo>
                    <a:pt x="48094" y="5588"/>
                  </a:lnTo>
                  <a:lnTo>
                    <a:pt x="46837" y="6324"/>
                  </a:lnTo>
                  <a:lnTo>
                    <a:pt x="45351" y="8077"/>
                  </a:lnTo>
                  <a:lnTo>
                    <a:pt x="44361" y="8343"/>
                  </a:lnTo>
                  <a:lnTo>
                    <a:pt x="44399" y="9385"/>
                  </a:lnTo>
                  <a:lnTo>
                    <a:pt x="48628" y="6273"/>
                  </a:lnTo>
                  <a:lnTo>
                    <a:pt x="48818" y="5740"/>
                  </a:lnTo>
                  <a:lnTo>
                    <a:pt x="48183" y="2971"/>
                  </a:lnTo>
                  <a:lnTo>
                    <a:pt x="49288" y="1485"/>
                  </a:lnTo>
                  <a:lnTo>
                    <a:pt x="50622" y="88"/>
                  </a:lnTo>
                  <a:close/>
                </a:path>
              </a:pathLst>
            </a:custGeom>
            <a:solidFill>
              <a:srgbClr val="D6C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18904461" y="7778998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2355" y="0"/>
                  </a:moveTo>
                  <a:lnTo>
                    <a:pt x="764" y="62"/>
                  </a:lnTo>
                  <a:lnTo>
                    <a:pt x="41" y="376"/>
                  </a:lnTo>
                  <a:lnTo>
                    <a:pt x="0" y="869"/>
                  </a:lnTo>
                  <a:lnTo>
                    <a:pt x="408" y="1476"/>
                  </a:lnTo>
                  <a:lnTo>
                    <a:pt x="1382" y="984"/>
                  </a:lnTo>
                  <a:lnTo>
                    <a:pt x="1298" y="1685"/>
                  </a:lnTo>
                  <a:lnTo>
                    <a:pt x="1413" y="2303"/>
                  </a:lnTo>
                  <a:lnTo>
                    <a:pt x="1664" y="3528"/>
                  </a:lnTo>
                  <a:lnTo>
                    <a:pt x="1141" y="4910"/>
                  </a:lnTo>
                  <a:lnTo>
                    <a:pt x="2157" y="5978"/>
                  </a:lnTo>
                  <a:lnTo>
                    <a:pt x="2513" y="5748"/>
                  </a:lnTo>
                  <a:lnTo>
                    <a:pt x="2565" y="5402"/>
                  </a:lnTo>
                  <a:lnTo>
                    <a:pt x="2544" y="5015"/>
                  </a:lnTo>
                  <a:lnTo>
                    <a:pt x="1738" y="4135"/>
                  </a:lnTo>
                  <a:lnTo>
                    <a:pt x="2062" y="3130"/>
                  </a:lnTo>
                  <a:lnTo>
                    <a:pt x="3088" y="523"/>
                  </a:lnTo>
                  <a:lnTo>
                    <a:pt x="2355" y="0"/>
                  </a:lnTo>
                  <a:close/>
                </a:path>
              </a:pathLst>
            </a:custGeom>
            <a:solidFill>
              <a:srgbClr val="D5CB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18187121" y="7963181"/>
              <a:ext cx="2540" cy="11430"/>
            </a:xfrm>
            <a:custGeom>
              <a:avLst/>
              <a:gdLst/>
              <a:ahLst/>
              <a:cxnLst/>
              <a:rect l="l" t="t" r="r" b="b"/>
              <a:pathLst>
                <a:path w="2540" h="11429">
                  <a:moveTo>
                    <a:pt x="282" y="0"/>
                  </a:moveTo>
                  <a:lnTo>
                    <a:pt x="0" y="1622"/>
                  </a:lnTo>
                  <a:lnTo>
                    <a:pt x="1507" y="2931"/>
                  </a:lnTo>
                  <a:lnTo>
                    <a:pt x="1109" y="4575"/>
                  </a:lnTo>
                  <a:lnTo>
                    <a:pt x="1183" y="5497"/>
                  </a:lnTo>
                  <a:lnTo>
                    <a:pt x="2282" y="7193"/>
                  </a:lnTo>
                  <a:lnTo>
                    <a:pt x="1696" y="9172"/>
                  </a:lnTo>
                  <a:lnTo>
                    <a:pt x="2073" y="10983"/>
                  </a:lnTo>
                  <a:lnTo>
                    <a:pt x="2523" y="7151"/>
                  </a:lnTo>
                  <a:lnTo>
                    <a:pt x="2492" y="3403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D5C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18812091" y="7896752"/>
              <a:ext cx="36195" cy="29845"/>
            </a:xfrm>
            <a:custGeom>
              <a:avLst/>
              <a:gdLst/>
              <a:ahLst/>
              <a:cxnLst/>
              <a:rect l="l" t="t" r="r" b="b"/>
              <a:pathLst>
                <a:path w="36194" h="29845">
                  <a:moveTo>
                    <a:pt x="5588" y="24168"/>
                  </a:moveTo>
                  <a:lnTo>
                    <a:pt x="2908" y="25196"/>
                  </a:lnTo>
                  <a:lnTo>
                    <a:pt x="673" y="26644"/>
                  </a:lnTo>
                  <a:lnTo>
                    <a:pt x="0" y="29705"/>
                  </a:lnTo>
                  <a:lnTo>
                    <a:pt x="5588" y="24168"/>
                  </a:lnTo>
                  <a:close/>
                </a:path>
                <a:path w="36194" h="29845">
                  <a:moveTo>
                    <a:pt x="35610" y="0"/>
                  </a:moveTo>
                  <a:lnTo>
                    <a:pt x="34328" y="1358"/>
                  </a:lnTo>
                  <a:lnTo>
                    <a:pt x="33121" y="2705"/>
                  </a:lnTo>
                  <a:lnTo>
                    <a:pt x="30124" y="3543"/>
                  </a:lnTo>
                  <a:lnTo>
                    <a:pt x="29959" y="4876"/>
                  </a:lnTo>
                  <a:lnTo>
                    <a:pt x="30048" y="5994"/>
                  </a:lnTo>
                  <a:lnTo>
                    <a:pt x="30822" y="4648"/>
                  </a:lnTo>
                  <a:lnTo>
                    <a:pt x="31470" y="3390"/>
                  </a:lnTo>
                  <a:lnTo>
                    <a:pt x="34950" y="3136"/>
                  </a:lnTo>
                  <a:lnTo>
                    <a:pt x="35001" y="1181"/>
                  </a:lnTo>
                  <a:lnTo>
                    <a:pt x="35610" y="0"/>
                  </a:lnTo>
                  <a:close/>
                </a:path>
              </a:pathLst>
            </a:custGeom>
            <a:solidFill>
              <a:srgbClr val="D6C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18185938" y="7955883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40" h="7620">
                  <a:moveTo>
                    <a:pt x="0" y="0"/>
                  </a:moveTo>
                  <a:lnTo>
                    <a:pt x="1088" y="2314"/>
                  </a:lnTo>
                  <a:lnTo>
                    <a:pt x="83" y="5057"/>
                  </a:lnTo>
                  <a:lnTo>
                    <a:pt x="1507" y="7298"/>
                  </a:lnTo>
                  <a:lnTo>
                    <a:pt x="1476" y="4774"/>
                  </a:lnTo>
                  <a:lnTo>
                    <a:pt x="2062" y="21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C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18738381" y="7918710"/>
              <a:ext cx="83820" cy="38735"/>
            </a:xfrm>
            <a:custGeom>
              <a:avLst/>
              <a:gdLst/>
              <a:ahLst/>
              <a:cxnLst/>
              <a:rect l="l" t="t" r="r" b="b"/>
              <a:pathLst>
                <a:path w="83819" h="38734">
                  <a:moveTo>
                    <a:pt x="9182" y="36944"/>
                  </a:moveTo>
                  <a:lnTo>
                    <a:pt x="6718" y="37033"/>
                  </a:lnTo>
                  <a:lnTo>
                    <a:pt x="4305" y="37528"/>
                  </a:lnTo>
                  <a:lnTo>
                    <a:pt x="1143" y="37312"/>
                  </a:lnTo>
                  <a:lnTo>
                    <a:pt x="444" y="37503"/>
                  </a:lnTo>
                  <a:lnTo>
                    <a:pt x="0" y="38138"/>
                  </a:lnTo>
                  <a:lnTo>
                    <a:pt x="3048" y="37592"/>
                  </a:lnTo>
                  <a:lnTo>
                    <a:pt x="6235" y="38227"/>
                  </a:lnTo>
                  <a:lnTo>
                    <a:pt x="9182" y="36944"/>
                  </a:lnTo>
                  <a:close/>
                </a:path>
                <a:path w="83819" h="38734">
                  <a:moveTo>
                    <a:pt x="15049" y="34632"/>
                  </a:moveTo>
                  <a:lnTo>
                    <a:pt x="13246" y="35737"/>
                  </a:lnTo>
                  <a:lnTo>
                    <a:pt x="10858" y="35394"/>
                  </a:lnTo>
                  <a:lnTo>
                    <a:pt x="9207" y="36944"/>
                  </a:lnTo>
                  <a:lnTo>
                    <a:pt x="11518" y="37058"/>
                  </a:lnTo>
                  <a:lnTo>
                    <a:pt x="13665" y="36830"/>
                  </a:lnTo>
                  <a:lnTo>
                    <a:pt x="15049" y="34632"/>
                  </a:lnTo>
                  <a:close/>
                </a:path>
                <a:path w="83819" h="38734">
                  <a:moveTo>
                    <a:pt x="22669" y="31699"/>
                  </a:moveTo>
                  <a:lnTo>
                    <a:pt x="20764" y="31534"/>
                  </a:lnTo>
                  <a:lnTo>
                    <a:pt x="18796" y="31013"/>
                  </a:lnTo>
                  <a:lnTo>
                    <a:pt x="17170" y="32600"/>
                  </a:lnTo>
                  <a:lnTo>
                    <a:pt x="18237" y="32537"/>
                  </a:lnTo>
                  <a:lnTo>
                    <a:pt x="19278" y="32410"/>
                  </a:lnTo>
                  <a:lnTo>
                    <a:pt x="20370" y="32689"/>
                  </a:lnTo>
                  <a:lnTo>
                    <a:pt x="21285" y="32931"/>
                  </a:lnTo>
                  <a:lnTo>
                    <a:pt x="22237" y="32816"/>
                  </a:lnTo>
                  <a:lnTo>
                    <a:pt x="22669" y="31699"/>
                  </a:lnTo>
                  <a:close/>
                </a:path>
                <a:path w="83819" h="38734">
                  <a:moveTo>
                    <a:pt x="43611" y="22313"/>
                  </a:moveTo>
                  <a:lnTo>
                    <a:pt x="41490" y="22263"/>
                  </a:lnTo>
                  <a:lnTo>
                    <a:pt x="40995" y="22987"/>
                  </a:lnTo>
                  <a:lnTo>
                    <a:pt x="40627" y="23799"/>
                  </a:lnTo>
                  <a:lnTo>
                    <a:pt x="42125" y="22948"/>
                  </a:lnTo>
                  <a:lnTo>
                    <a:pt x="43611" y="22313"/>
                  </a:lnTo>
                  <a:close/>
                </a:path>
                <a:path w="83819" h="38734">
                  <a:moveTo>
                    <a:pt x="43789" y="22313"/>
                  </a:moveTo>
                  <a:lnTo>
                    <a:pt x="43662" y="22288"/>
                  </a:lnTo>
                  <a:lnTo>
                    <a:pt x="43789" y="22313"/>
                  </a:lnTo>
                  <a:close/>
                </a:path>
                <a:path w="83819" h="38734">
                  <a:moveTo>
                    <a:pt x="46939" y="22326"/>
                  </a:moveTo>
                  <a:lnTo>
                    <a:pt x="44183" y="22326"/>
                  </a:lnTo>
                  <a:lnTo>
                    <a:pt x="43840" y="22326"/>
                  </a:lnTo>
                  <a:lnTo>
                    <a:pt x="46405" y="22783"/>
                  </a:lnTo>
                  <a:lnTo>
                    <a:pt x="46939" y="22326"/>
                  </a:lnTo>
                  <a:close/>
                </a:path>
                <a:path w="83819" h="38734">
                  <a:moveTo>
                    <a:pt x="47383" y="21412"/>
                  </a:moveTo>
                  <a:lnTo>
                    <a:pt x="45720" y="21564"/>
                  </a:lnTo>
                  <a:lnTo>
                    <a:pt x="44196" y="22313"/>
                  </a:lnTo>
                  <a:lnTo>
                    <a:pt x="46939" y="22313"/>
                  </a:lnTo>
                  <a:lnTo>
                    <a:pt x="47383" y="21412"/>
                  </a:lnTo>
                  <a:close/>
                </a:path>
                <a:path w="83819" h="38734">
                  <a:moveTo>
                    <a:pt x="83718" y="0"/>
                  </a:moveTo>
                  <a:lnTo>
                    <a:pt x="81902" y="50"/>
                  </a:lnTo>
                  <a:lnTo>
                    <a:pt x="80060" y="76"/>
                  </a:lnTo>
                  <a:lnTo>
                    <a:pt x="79260" y="2209"/>
                  </a:lnTo>
                  <a:lnTo>
                    <a:pt x="80860" y="1701"/>
                  </a:lnTo>
                  <a:lnTo>
                    <a:pt x="82854" y="1981"/>
                  </a:lnTo>
                  <a:lnTo>
                    <a:pt x="83718" y="0"/>
                  </a:lnTo>
                  <a:close/>
                </a:path>
              </a:pathLst>
            </a:custGeom>
            <a:solidFill>
              <a:srgbClr val="D6C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18180116" y="7937318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167" y="0"/>
                  </a:moveTo>
                  <a:lnTo>
                    <a:pt x="0" y="2460"/>
                  </a:lnTo>
                  <a:lnTo>
                    <a:pt x="1675" y="4041"/>
                  </a:lnTo>
                  <a:lnTo>
                    <a:pt x="2942" y="5811"/>
                  </a:lnTo>
                  <a:lnTo>
                    <a:pt x="2732" y="3528"/>
                  </a:lnTo>
                  <a:lnTo>
                    <a:pt x="1225" y="187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D5C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18637644" y="7812538"/>
              <a:ext cx="260985" cy="149225"/>
            </a:xfrm>
            <a:custGeom>
              <a:avLst/>
              <a:gdLst/>
              <a:ahLst/>
              <a:cxnLst/>
              <a:rect l="l" t="t" r="r" b="b"/>
              <a:pathLst>
                <a:path w="260984" h="149225">
                  <a:moveTo>
                    <a:pt x="4343" y="133362"/>
                  </a:moveTo>
                  <a:lnTo>
                    <a:pt x="0" y="131381"/>
                  </a:lnTo>
                  <a:lnTo>
                    <a:pt x="1079" y="132854"/>
                  </a:lnTo>
                  <a:lnTo>
                    <a:pt x="2451" y="133654"/>
                  </a:lnTo>
                  <a:lnTo>
                    <a:pt x="4343" y="133362"/>
                  </a:lnTo>
                  <a:close/>
                </a:path>
                <a:path w="260984" h="149225">
                  <a:moveTo>
                    <a:pt x="11061" y="136994"/>
                  </a:moveTo>
                  <a:lnTo>
                    <a:pt x="9652" y="134937"/>
                  </a:lnTo>
                  <a:lnTo>
                    <a:pt x="7543" y="134175"/>
                  </a:lnTo>
                  <a:lnTo>
                    <a:pt x="5232" y="133743"/>
                  </a:lnTo>
                  <a:lnTo>
                    <a:pt x="11061" y="136994"/>
                  </a:lnTo>
                  <a:close/>
                </a:path>
                <a:path w="260984" h="149225">
                  <a:moveTo>
                    <a:pt x="13550" y="138658"/>
                  </a:moveTo>
                  <a:lnTo>
                    <a:pt x="13017" y="137680"/>
                  </a:lnTo>
                  <a:lnTo>
                    <a:pt x="12039" y="137363"/>
                  </a:lnTo>
                  <a:lnTo>
                    <a:pt x="11099" y="136994"/>
                  </a:lnTo>
                  <a:lnTo>
                    <a:pt x="11531" y="138125"/>
                  </a:lnTo>
                  <a:lnTo>
                    <a:pt x="12484" y="138468"/>
                  </a:lnTo>
                  <a:lnTo>
                    <a:pt x="13512" y="138658"/>
                  </a:lnTo>
                  <a:close/>
                </a:path>
                <a:path w="260984" h="149225">
                  <a:moveTo>
                    <a:pt x="19189" y="140068"/>
                  </a:moveTo>
                  <a:lnTo>
                    <a:pt x="17487" y="138798"/>
                  </a:lnTo>
                  <a:lnTo>
                    <a:pt x="15417" y="139052"/>
                  </a:lnTo>
                  <a:lnTo>
                    <a:pt x="13512" y="138658"/>
                  </a:lnTo>
                  <a:lnTo>
                    <a:pt x="15151" y="140131"/>
                  </a:lnTo>
                  <a:lnTo>
                    <a:pt x="17233" y="139827"/>
                  </a:lnTo>
                  <a:lnTo>
                    <a:pt x="19189" y="140068"/>
                  </a:lnTo>
                  <a:close/>
                </a:path>
                <a:path w="260984" h="149225">
                  <a:moveTo>
                    <a:pt x="50546" y="149199"/>
                  </a:moveTo>
                  <a:lnTo>
                    <a:pt x="49898" y="148501"/>
                  </a:lnTo>
                  <a:lnTo>
                    <a:pt x="49390" y="147307"/>
                  </a:lnTo>
                  <a:lnTo>
                    <a:pt x="48171" y="148450"/>
                  </a:lnTo>
                  <a:lnTo>
                    <a:pt x="48958" y="148704"/>
                  </a:lnTo>
                  <a:lnTo>
                    <a:pt x="49745" y="148945"/>
                  </a:lnTo>
                  <a:lnTo>
                    <a:pt x="50546" y="149199"/>
                  </a:lnTo>
                  <a:close/>
                </a:path>
                <a:path w="260984" h="149225">
                  <a:moveTo>
                    <a:pt x="99047" y="145834"/>
                  </a:moveTo>
                  <a:lnTo>
                    <a:pt x="98323" y="145973"/>
                  </a:lnTo>
                  <a:lnTo>
                    <a:pt x="97701" y="146265"/>
                  </a:lnTo>
                  <a:lnTo>
                    <a:pt x="97282" y="146900"/>
                  </a:lnTo>
                  <a:lnTo>
                    <a:pt x="98069" y="146875"/>
                  </a:lnTo>
                  <a:lnTo>
                    <a:pt x="98767" y="146697"/>
                  </a:lnTo>
                  <a:lnTo>
                    <a:pt x="99047" y="145834"/>
                  </a:lnTo>
                  <a:close/>
                </a:path>
                <a:path w="260984" h="149225">
                  <a:moveTo>
                    <a:pt x="117094" y="139306"/>
                  </a:moveTo>
                  <a:lnTo>
                    <a:pt x="116205" y="139420"/>
                  </a:lnTo>
                  <a:lnTo>
                    <a:pt x="115773" y="139915"/>
                  </a:lnTo>
                  <a:lnTo>
                    <a:pt x="115811" y="140792"/>
                  </a:lnTo>
                  <a:lnTo>
                    <a:pt x="116408" y="140449"/>
                  </a:lnTo>
                  <a:lnTo>
                    <a:pt x="116840" y="139954"/>
                  </a:lnTo>
                  <a:lnTo>
                    <a:pt x="117094" y="139306"/>
                  </a:lnTo>
                  <a:close/>
                </a:path>
                <a:path w="260984" h="149225">
                  <a:moveTo>
                    <a:pt x="130619" y="135001"/>
                  </a:moveTo>
                  <a:lnTo>
                    <a:pt x="129209" y="136309"/>
                  </a:lnTo>
                  <a:lnTo>
                    <a:pt x="127558" y="136893"/>
                  </a:lnTo>
                  <a:lnTo>
                    <a:pt x="125653" y="136779"/>
                  </a:lnTo>
                  <a:lnTo>
                    <a:pt x="129413" y="137883"/>
                  </a:lnTo>
                  <a:lnTo>
                    <a:pt x="129832" y="136893"/>
                  </a:lnTo>
                  <a:lnTo>
                    <a:pt x="130619" y="135001"/>
                  </a:lnTo>
                  <a:close/>
                </a:path>
                <a:path w="260984" h="149225">
                  <a:moveTo>
                    <a:pt x="135102" y="132791"/>
                  </a:moveTo>
                  <a:lnTo>
                    <a:pt x="133451" y="132930"/>
                  </a:lnTo>
                  <a:lnTo>
                    <a:pt x="131533" y="132588"/>
                  </a:lnTo>
                  <a:lnTo>
                    <a:pt x="131102" y="134950"/>
                  </a:lnTo>
                  <a:lnTo>
                    <a:pt x="135102" y="132791"/>
                  </a:lnTo>
                  <a:close/>
                </a:path>
                <a:path w="260984" h="149225">
                  <a:moveTo>
                    <a:pt x="168579" y="116230"/>
                  </a:moveTo>
                  <a:lnTo>
                    <a:pt x="166992" y="117081"/>
                  </a:lnTo>
                  <a:lnTo>
                    <a:pt x="165125" y="117348"/>
                  </a:lnTo>
                  <a:lnTo>
                    <a:pt x="163664" y="118478"/>
                  </a:lnTo>
                  <a:lnTo>
                    <a:pt x="165950" y="119164"/>
                  </a:lnTo>
                  <a:lnTo>
                    <a:pt x="167386" y="117957"/>
                  </a:lnTo>
                  <a:lnTo>
                    <a:pt x="168579" y="116230"/>
                  </a:lnTo>
                  <a:close/>
                </a:path>
                <a:path w="260984" h="149225">
                  <a:moveTo>
                    <a:pt x="174002" y="114414"/>
                  </a:moveTo>
                  <a:lnTo>
                    <a:pt x="172123" y="114782"/>
                  </a:lnTo>
                  <a:lnTo>
                    <a:pt x="169849" y="114007"/>
                  </a:lnTo>
                  <a:lnTo>
                    <a:pt x="168579" y="116230"/>
                  </a:lnTo>
                  <a:lnTo>
                    <a:pt x="170218" y="115112"/>
                  </a:lnTo>
                  <a:lnTo>
                    <a:pt x="172300" y="115328"/>
                  </a:lnTo>
                  <a:lnTo>
                    <a:pt x="174002" y="114414"/>
                  </a:lnTo>
                  <a:close/>
                </a:path>
                <a:path w="260984" h="149225">
                  <a:moveTo>
                    <a:pt x="187159" y="104571"/>
                  </a:moveTo>
                  <a:lnTo>
                    <a:pt x="186321" y="105194"/>
                  </a:lnTo>
                  <a:lnTo>
                    <a:pt x="185115" y="105181"/>
                  </a:lnTo>
                  <a:lnTo>
                    <a:pt x="184505" y="106172"/>
                  </a:lnTo>
                  <a:lnTo>
                    <a:pt x="185635" y="106057"/>
                  </a:lnTo>
                  <a:lnTo>
                    <a:pt x="186880" y="106121"/>
                  </a:lnTo>
                  <a:lnTo>
                    <a:pt x="187159" y="104571"/>
                  </a:lnTo>
                  <a:close/>
                </a:path>
                <a:path w="260984" h="149225">
                  <a:moveTo>
                    <a:pt x="198488" y="96253"/>
                  </a:moveTo>
                  <a:lnTo>
                    <a:pt x="197332" y="96456"/>
                  </a:lnTo>
                  <a:lnTo>
                    <a:pt x="196837" y="97370"/>
                  </a:lnTo>
                  <a:lnTo>
                    <a:pt x="196329" y="98272"/>
                  </a:lnTo>
                  <a:lnTo>
                    <a:pt x="197497" y="98069"/>
                  </a:lnTo>
                  <a:lnTo>
                    <a:pt x="197980" y="97155"/>
                  </a:lnTo>
                  <a:lnTo>
                    <a:pt x="198488" y="96253"/>
                  </a:lnTo>
                  <a:close/>
                </a:path>
                <a:path w="260984" h="149225">
                  <a:moveTo>
                    <a:pt x="201079" y="93268"/>
                  </a:moveTo>
                  <a:lnTo>
                    <a:pt x="199948" y="93738"/>
                  </a:lnTo>
                  <a:lnTo>
                    <a:pt x="199478" y="94767"/>
                  </a:lnTo>
                  <a:lnTo>
                    <a:pt x="198945" y="95745"/>
                  </a:lnTo>
                  <a:lnTo>
                    <a:pt x="200317" y="95491"/>
                  </a:lnTo>
                  <a:lnTo>
                    <a:pt x="201028" y="94665"/>
                  </a:lnTo>
                  <a:lnTo>
                    <a:pt x="201079" y="93268"/>
                  </a:lnTo>
                  <a:close/>
                </a:path>
                <a:path w="260984" h="149225">
                  <a:moveTo>
                    <a:pt x="222567" y="75463"/>
                  </a:moveTo>
                  <a:lnTo>
                    <a:pt x="222161" y="73050"/>
                  </a:lnTo>
                  <a:lnTo>
                    <a:pt x="222084" y="74980"/>
                  </a:lnTo>
                  <a:lnTo>
                    <a:pt x="219811" y="74714"/>
                  </a:lnTo>
                  <a:lnTo>
                    <a:pt x="219163" y="76060"/>
                  </a:lnTo>
                  <a:lnTo>
                    <a:pt x="221183" y="76073"/>
                  </a:lnTo>
                  <a:lnTo>
                    <a:pt x="222567" y="75463"/>
                  </a:lnTo>
                  <a:close/>
                </a:path>
                <a:path w="260984" h="149225">
                  <a:moveTo>
                    <a:pt x="226326" y="71602"/>
                  </a:moveTo>
                  <a:lnTo>
                    <a:pt x="225590" y="69075"/>
                  </a:lnTo>
                  <a:lnTo>
                    <a:pt x="225069" y="70650"/>
                  </a:lnTo>
                  <a:lnTo>
                    <a:pt x="224345" y="72021"/>
                  </a:lnTo>
                  <a:lnTo>
                    <a:pt x="222618" y="72555"/>
                  </a:lnTo>
                  <a:lnTo>
                    <a:pt x="225780" y="72237"/>
                  </a:lnTo>
                  <a:lnTo>
                    <a:pt x="226326" y="71602"/>
                  </a:lnTo>
                  <a:close/>
                </a:path>
                <a:path w="260984" h="149225">
                  <a:moveTo>
                    <a:pt x="231114" y="62153"/>
                  </a:moveTo>
                  <a:lnTo>
                    <a:pt x="228739" y="62496"/>
                  </a:lnTo>
                  <a:lnTo>
                    <a:pt x="228473" y="65100"/>
                  </a:lnTo>
                  <a:lnTo>
                    <a:pt x="226796" y="66205"/>
                  </a:lnTo>
                  <a:lnTo>
                    <a:pt x="227939" y="66179"/>
                  </a:lnTo>
                  <a:lnTo>
                    <a:pt x="228917" y="66014"/>
                  </a:lnTo>
                  <a:lnTo>
                    <a:pt x="229247" y="63385"/>
                  </a:lnTo>
                  <a:lnTo>
                    <a:pt x="230759" y="63220"/>
                  </a:lnTo>
                  <a:lnTo>
                    <a:pt x="231114" y="62153"/>
                  </a:lnTo>
                  <a:close/>
                </a:path>
                <a:path w="260984" h="149225">
                  <a:moveTo>
                    <a:pt x="241541" y="48336"/>
                  </a:moveTo>
                  <a:lnTo>
                    <a:pt x="239801" y="48920"/>
                  </a:lnTo>
                  <a:lnTo>
                    <a:pt x="238175" y="49631"/>
                  </a:lnTo>
                  <a:lnTo>
                    <a:pt x="238112" y="51854"/>
                  </a:lnTo>
                  <a:lnTo>
                    <a:pt x="239585" y="51003"/>
                  </a:lnTo>
                  <a:lnTo>
                    <a:pt x="240157" y="49276"/>
                  </a:lnTo>
                  <a:lnTo>
                    <a:pt x="241541" y="48336"/>
                  </a:lnTo>
                  <a:close/>
                </a:path>
                <a:path w="260984" h="149225">
                  <a:moveTo>
                    <a:pt x="244817" y="42519"/>
                  </a:moveTo>
                  <a:lnTo>
                    <a:pt x="243776" y="44234"/>
                  </a:lnTo>
                  <a:lnTo>
                    <a:pt x="241630" y="45377"/>
                  </a:lnTo>
                  <a:lnTo>
                    <a:pt x="241985" y="47840"/>
                  </a:lnTo>
                  <a:lnTo>
                    <a:pt x="242709" y="45935"/>
                  </a:lnTo>
                  <a:lnTo>
                    <a:pt x="244665" y="44704"/>
                  </a:lnTo>
                  <a:lnTo>
                    <a:pt x="244817" y="42519"/>
                  </a:lnTo>
                  <a:close/>
                </a:path>
                <a:path w="260984" h="149225">
                  <a:moveTo>
                    <a:pt x="260667" y="787"/>
                  </a:moveTo>
                  <a:lnTo>
                    <a:pt x="260565" y="0"/>
                  </a:lnTo>
                  <a:lnTo>
                    <a:pt x="260007" y="520"/>
                  </a:lnTo>
                  <a:lnTo>
                    <a:pt x="259803" y="1193"/>
                  </a:lnTo>
                  <a:lnTo>
                    <a:pt x="259791" y="1917"/>
                  </a:lnTo>
                  <a:lnTo>
                    <a:pt x="260604" y="1498"/>
                  </a:lnTo>
                  <a:lnTo>
                    <a:pt x="260667" y="787"/>
                  </a:lnTo>
                  <a:close/>
                </a:path>
              </a:pathLst>
            </a:custGeom>
            <a:solidFill>
              <a:srgbClr val="D6C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18193058" y="799426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40">
                  <a:moveTo>
                    <a:pt x="0" y="0"/>
                  </a:moveTo>
                  <a:lnTo>
                    <a:pt x="62" y="764"/>
                  </a:lnTo>
                  <a:lnTo>
                    <a:pt x="115" y="1539"/>
                  </a:lnTo>
                  <a:lnTo>
                    <a:pt x="178" y="2303"/>
                  </a:lnTo>
                  <a:lnTo>
                    <a:pt x="806" y="1486"/>
                  </a:lnTo>
                  <a:lnTo>
                    <a:pt x="743" y="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CB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18761523" y="794858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219" y="0"/>
                  </a:moveTo>
                  <a:lnTo>
                    <a:pt x="0" y="1329"/>
                  </a:lnTo>
                  <a:lnTo>
                    <a:pt x="544" y="973"/>
                  </a:lnTo>
                  <a:lnTo>
                    <a:pt x="1130" y="701"/>
                  </a:lnTo>
                  <a:lnTo>
                    <a:pt x="1811" y="722"/>
                  </a:lnTo>
                  <a:lnTo>
                    <a:pt x="942" y="157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D6C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18552516" y="7779975"/>
              <a:ext cx="344805" cy="171450"/>
            </a:xfrm>
            <a:custGeom>
              <a:avLst/>
              <a:gdLst/>
              <a:ahLst/>
              <a:cxnLst/>
              <a:rect l="l" t="t" r="r" b="b"/>
              <a:pathLst>
                <a:path w="344805" h="171450">
                  <a:moveTo>
                    <a:pt x="125552" y="170954"/>
                  </a:moveTo>
                  <a:lnTo>
                    <a:pt x="124599" y="169748"/>
                  </a:lnTo>
                  <a:lnTo>
                    <a:pt x="117360" y="168884"/>
                  </a:lnTo>
                  <a:lnTo>
                    <a:pt x="107403" y="164096"/>
                  </a:lnTo>
                  <a:lnTo>
                    <a:pt x="105041" y="163588"/>
                  </a:lnTo>
                  <a:lnTo>
                    <a:pt x="103301" y="161074"/>
                  </a:lnTo>
                  <a:lnTo>
                    <a:pt x="99517" y="161061"/>
                  </a:lnTo>
                  <a:lnTo>
                    <a:pt x="96875" y="157835"/>
                  </a:lnTo>
                  <a:lnTo>
                    <a:pt x="93954" y="158280"/>
                  </a:lnTo>
                  <a:lnTo>
                    <a:pt x="90487" y="157099"/>
                  </a:lnTo>
                  <a:lnTo>
                    <a:pt x="86487" y="154139"/>
                  </a:lnTo>
                  <a:lnTo>
                    <a:pt x="82257" y="153187"/>
                  </a:lnTo>
                  <a:lnTo>
                    <a:pt x="77711" y="151841"/>
                  </a:lnTo>
                  <a:lnTo>
                    <a:pt x="77114" y="151803"/>
                  </a:lnTo>
                  <a:lnTo>
                    <a:pt x="74180" y="147510"/>
                  </a:lnTo>
                  <a:lnTo>
                    <a:pt x="69227" y="146888"/>
                  </a:lnTo>
                  <a:lnTo>
                    <a:pt x="62750" y="141668"/>
                  </a:lnTo>
                  <a:lnTo>
                    <a:pt x="58877" y="140436"/>
                  </a:lnTo>
                  <a:lnTo>
                    <a:pt x="55943" y="136715"/>
                  </a:lnTo>
                  <a:lnTo>
                    <a:pt x="53340" y="137058"/>
                  </a:lnTo>
                  <a:lnTo>
                    <a:pt x="51917" y="135331"/>
                  </a:lnTo>
                  <a:lnTo>
                    <a:pt x="46875" y="131851"/>
                  </a:lnTo>
                  <a:lnTo>
                    <a:pt x="42811" y="130683"/>
                  </a:lnTo>
                  <a:lnTo>
                    <a:pt x="37541" y="126403"/>
                  </a:lnTo>
                  <a:lnTo>
                    <a:pt x="28130" y="122288"/>
                  </a:lnTo>
                  <a:lnTo>
                    <a:pt x="23609" y="119862"/>
                  </a:lnTo>
                  <a:lnTo>
                    <a:pt x="15544" y="117817"/>
                  </a:lnTo>
                  <a:lnTo>
                    <a:pt x="12242" y="117271"/>
                  </a:lnTo>
                  <a:lnTo>
                    <a:pt x="6273" y="114947"/>
                  </a:lnTo>
                  <a:lnTo>
                    <a:pt x="0" y="114071"/>
                  </a:lnTo>
                  <a:lnTo>
                    <a:pt x="1536" y="115963"/>
                  </a:lnTo>
                  <a:lnTo>
                    <a:pt x="4495" y="115062"/>
                  </a:lnTo>
                  <a:lnTo>
                    <a:pt x="5918" y="116090"/>
                  </a:lnTo>
                  <a:lnTo>
                    <a:pt x="11036" y="118541"/>
                  </a:lnTo>
                  <a:lnTo>
                    <a:pt x="19862" y="119926"/>
                  </a:lnTo>
                  <a:lnTo>
                    <a:pt x="22237" y="122339"/>
                  </a:lnTo>
                  <a:lnTo>
                    <a:pt x="25704" y="121869"/>
                  </a:lnTo>
                  <a:lnTo>
                    <a:pt x="30556" y="125044"/>
                  </a:lnTo>
                  <a:lnTo>
                    <a:pt x="37757" y="128701"/>
                  </a:lnTo>
                  <a:lnTo>
                    <a:pt x="40081" y="130213"/>
                  </a:lnTo>
                  <a:lnTo>
                    <a:pt x="46583" y="133692"/>
                  </a:lnTo>
                  <a:lnTo>
                    <a:pt x="50330" y="136550"/>
                  </a:lnTo>
                  <a:lnTo>
                    <a:pt x="57365" y="140512"/>
                  </a:lnTo>
                  <a:lnTo>
                    <a:pt x="61125" y="141706"/>
                  </a:lnTo>
                  <a:lnTo>
                    <a:pt x="63017" y="145808"/>
                  </a:lnTo>
                  <a:lnTo>
                    <a:pt x="67030" y="146634"/>
                  </a:lnTo>
                  <a:lnTo>
                    <a:pt x="69621" y="147891"/>
                  </a:lnTo>
                  <a:lnTo>
                    <a:pt x="72224" y="151155"/>
                  </a:lnTo>
                  <a:lnTo>
                    <a:pt x="73215" y="150787"/>
                  </a:lnTo>
                  <a:lnTo>
                    <a:pt x="75692" y="152285"/>
                  </a:lnTo>
                  <a:lnTo>
                    <a:pt x="77292" y="153631"/>
                  </a:lnTo>
                  <a:lnTo>
                    <a:pt x="84086" y="155816"/>
                  </a:lnTo>
                  <a:lnTo>
                    <a:pt x="88569" y="158508"/>
                  </a:lnTo>
                  <a:lnTo>
                    <a:pt x="96329" y="160769"/>
                  </a:lnTo>
                  <a:lnTo>
                    <a:pt x="98234" y="162483"/>
                  </a:lnTo>
                  <a:lnTo>
                    <a:pt x="99148" y="162852"/>
                  </a:lnTo>
                  <a:lnTo>
                    <a:pt x="101371" y="162623"/>
                  </a:lnTo>
                  <a:lnTo>
                    <a:pt x="102349" y="162877"/>
                  </a:lnTo>
                  <a:lnTo>
                    <a:pt x="103365" y="164553"/>
                  </a:lnTo>
                  <a:lnTo>
                    <a:pt x="108635" y="165595"/>
                  </a:lnTo>
                  <a:lnTo>
                    <a:pt x="112242" y="169760"/>
                  </a:lnTo>
                  <a:lnTo>
                    <a:pt x="120116" y="171208"/>
                  </a:lnTo>
                  <a:lnTo>
                    <a:pt x="125552" y="170954"/>
                  </a:lnTo>
                  <a:close/>
                </a:path>
                <a:path w="344805" h="171450">
                  <a:moveTo>
                    <a:pt x="257340" y="136664"/>
                  </a:moveTo>
                  <a:lnTo>
                    <a:pt x="256971" y="136359"/>
                  </a:lnTo>
                  <a:lnTo>
                    <a:pt x="256857" y="136029"/>
                  </a:lnTo>
                  <a:lnTo>
                    <a:pt x="256387" y="136067"/>
                  </a:lnTo>
                  <a:lnTo>
                    <a:pt x="256324" y="136410"/>
                  </a:lnTo>
                  <a:lnTo>
                    <a:pt x="256006" y="136779"/>
                  </a:lnTo>
                  <a:lnTo>
                    <a:pt x="256425" y="137071"/>
                  </a:lnTo>
                  <a:lnTo>
                    <a:pt x="256870" y="137134"/>
                  </a:lnTo>
                  <a:lnTo>
                    <a:pt x="257340" y="136664"/>
                  </a:lnTo>
                  <a:close/>
                </a:path>
                <a:path w="344805" h="171450">
                  <a:moveTo>
                    <a:pt x="329692" y="56616"/>
                  </a:moveTo>
                  <a:lnTo>
                    <a:pt x="329653" y="56299"/>
                  </a:lnTo>
                  <a:lnTo>
                    <a:pt x="329641" y="56159"/>
                  </a:lnTo>
                  <a:lnTo>
                    <a:pt x="329374" y="55943"/>
                  </a:lnTo>
                  <a:lnTo>
                    <a:pt x="329057" y="55918"/>
                  </a:lnTo>
                  <a:lnTo>
                    <a:pt x="328904" y="56134"/>
                  </a:lnTo>
                  <a:lnTo>
                    <a:pt x="328688" y="56299"/>
                  </a:lnTo>
                  <a:lnTo>
                    <a:pt x="328866" y="56489"/>
                  </a:lnTo>
                  <a:lnTo>
                    <a:pt x="328968" y="56718"/>
                  </a:lnTo>
                  <a:lnTo>
                    <a:pt x="329120" y="56781"/>
                  </a:lnTo>
                  <a:lnTo>
                    <a:pt x="329463" y="56870"/>
                  </a:lnTo>
                  <a:lnTo>
                    <a:pt x="329692" y="56616"/>
                  </a:lnTo>
                  <a:close/>
                </a:path>
                <a:path w="344805" h="171450">
                  <a:moveTo>
                    <a:pt x="344792" y="660"/>
                  </a:moveTo>
                  <a:lnTo>
                    <a:pt x="344703" y="342"/>
                  </a:lnTo>
                  <a:lnTo>
                    <a:pt x="344665" y="203"/>
                  </a:lnTo>
                  <a:lnTo>
                    <a:pt x="344385" y="0"/>
                  </a:lnTo>
                  <a:lnTo>
                    <a:pt x="344081" y="25"/>
                  </a:lnTo>
                  <a:lnTo>
                    <a:pt x="343941" y="266"/>
                  </a:lnTo>
                  <a:lnTo>
                    <a:pt x="343547" y="635"/>
                  </a:lnTo>
                  <a:lnTo>
                    <a:pt x="343839" y="749"/>
                  </a:lnTo>
                  <a:lnTo>
                    <a:pt x="344043" y="876"/>
                  </a:lnTo>
                  <a:lnTo>
                    <a:pt x="344576" y="901"/>
                  </a:lnTo>
                  <a:lnTo>
                    <a:pt x="344792" y="660"/>
                  </a:lnTo>
                  <a:close/>
                </a:path>
              </a:pathLst>
            </a:custGeom>
            <a:solidFill>
              <a:srgbClr val="DACF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18891885" y="782034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806" y="0"/>
                  </a:moveTo>
                  <a:lnTo>
                    <a:pt x="387" y="408"/>
                  </a:lnTo>
                  <a:lnTo>
                    <a:pt x="0" y="575"/>
                  </a:lnTo>
                  <a:lnTo>
                    <a:pt x="251" y="942"/>
                  </a:lnTo>
                  <a:lnTo>
                    <a:pt x="450" y="1434"/>
                  </a:lnTo>
                  <a:lnTo>
                    <a:pt x="1026" y="1036"/>
                  </a:lnTo>
                  <a:lnTo>
                    <a:pt x="1183" y="732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rgbClr val="D6CC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18581319" y="7912481"/>
              <a:ext cx="361315" cy="153670"/>
            </a:xfrm>
            <a:custGeom>
              <a:avLst/>
              <a:gdLst/>
              <a:ahLst/>
              <a:cxnLst/>
              <a:rect l="l" t="t" r="r" b="b"/>
              <a:pathLst>
                <a:path w="361315" h="153670">
                  <a:moveTo>
                    <a:pt x="128209" y="151419"/>
                  </a:moveTo>
                  <a:lnTo>
                    <a:pt x="114383" y="151419"/>
                  </a:lnTo>
                  <a:lnTo>
                    <a:pt x="117190" y="153503"/>
                  </a:lnTo>
                  <a:lnTo>
                    <a:pt x="122813" y="152267"/>
                  </a:lnTo>
                  <a:lnTo>
                    <a:pt x="125584" y="152267"/>
                  </a:lnTo>
                  <a:lnTo>
                    <a:pt x="128209" y="151419"/>
                  </a:lnTo>
                  <a:close/>
                </a:path>
                <a:path w="361315" h="153670">
                  <a:moveTo>
                    <a:pt x="125584" y="152267"/>
                  </a:moveTo>
                  <a:lnTo>
                    <a:pt x="122813" y="152267"/>
                  </a:lnTo>
                  <a:lnTo>
                    <a:pt x="125357" y="152340"/>
                  </a:lnTo>
                  <a:lnTo>
                    <a:pt x="125584" y="152267"/>
                  </a:lnTo>
                  <a:close/>
                </a:path>
                <a:path w="361315" h="153670">
                  <a:moveTo>
                    <a:pt x="1853" y="74121"/>
                  </a:moveTo>
                  <a:lnTo>
                    <a:pt x="1925" y="76447"/>
                  </a:lnTo>
                  <a:lnTo>
                    <a:pt x="2387" y="78856"/>
                  </a:lnTo>
                  <a:lnTo>
                    <a:pt x="4478" y="80699"/>
                  </a:lnTo>
                  <a:lnTo>
                    <a:pt x="8847" y="86646"/>
                  </a:lnTo>
                  <a:lnTo>
                    <a:pt x="11853" y="90300"/>
                  </a:lnTo>
                  <a:lnTo>
                    <a:pt x="15790" y="95881"/>
                  </a:lnTo>
                  <a:lnTo>
                    <a:pt x="23234" y="103106"/>
                  </a:lnTo>
                  <a:lnTo>
                    <a:pt x="27925" y="106960"/>
                  </a:lnTo>
                  <a:lnTo>
                    <a:pt x="34543" y="114363"/>
                  </a:lnTo>
                  <a:lnTo>
                    <a:pt x="36805" y="117556"/>
                  </a:lnTo>
                  <a:lnTo>
                    <a:pt x="40689" y="122163"/>
                  </a:lnTo>
                  <a:lnTo>
                    <a:pt x="42270" y="123629"/>
                  </a:lnTo>
                  <a:lnTo>
                    <a:pt x="43757" y="125168"/>
                  </a:lnTo>
                  <a:lnTo>
                    <a:pt x="48291" y="129011"/>
                  </a:lnTo>
                  <a:lnTo>
                    <a:pt x="53202" y="132362"/>
                  </a:lnTo>
                  <a:lnTo>
                    <a:pt x="59725" y="137912"/>
                  </a:lnTo>
                  <a:lnTo>
                    <a:pt x="62165" y="139377"/>
                  </a:lnTo>
                  <a:lnTo>
                    <a:pt x="69076" y="142037"/>
                  </a:lnTo>
                  <a:lnTo>
                    <a:pt x="73463" y="143011"/>
                  </a:lnTo>
                  <a:lnTo>
                    <a:pt x="83149" y="146560"/>
                  </a:lnTo>
                  <a:lnTo>
                    <a:pt x="88269" y="149817"/>
                  </a:lnTo>
                  <a:lnTo>
                    <a:pt x="97243" y="150833"/>
                  </a:lnTo>
                  <a:lnTo>
                    <a:pt x="100457" y="151869"/>
                  </a:lnTo>
                  <a:lnTo>
                    <a:pt x="106164" y="150456"/>
                  </a:lnTo>
                  <a:lnTo>
                    <a:pt x="131191" y="150456"/>
                  </a:lnTo>
                  <a:lnTo>
                    <a:pt x="133605" y="149681"/>
                  </a:lnTo>
                  <a:lnTo>
                    <a:pt x="119368" y="149681"/>
                  </a:lnTo>
                  <a:lnTo>
                    <a:pt x="119045" y="149597"/>
                  </a:lnTo>
                  <a:lnTo>
                    <a:pt x="106782" y="149597"/>
                  </a:lnTo>
                  <a:lnTo>
                    <a:pt x="101619" y="148958"/>
                  </a:lnTo>
                  <a:lnTo>
                    <a:pt x="100017" y="148937"/>
                  </a:lnTo>
                  <a:lnTo>
                    <a:pt x="98279" y="147985"/>
                  </a:lnTo>
                  <a:lnTo>
                    <a:pt x="98051" y="147838"/>
                  </a:lnTo>
                  <a:lnTo>
                    <a:pt x="90845" y="147838"/>
                  </a:lnTo>
                  <a:lnTo>
                    <a:pt x="84971" y="144320"/>
                  </a:lnTo>
                  <a:lnTo>
                    <a:pt x="73997" y="141199"/>
                  </a:lnTo>
                  <a:lnTo>
                    <a:pt x="69321" y="139650"/>
                  </a:lnTo>
                  <a:lnTo>
                    <a:pt x="61464" y="134760"/>
                  </a:lnTo>
                  <a:lnTo>
                    <a:pt x="57024" y="133336"/>
                  </a:lnTo>
                  <a:lnTo>
                    <a:pt x="53872" y="129933"/>
                  </a:lnTo>
                  <a:lnTo>
                    <a:pt x="50019" y="127106"/>
                  </a:lnTo>
                  <a:lnTo>
                    <a:pt x="45538" y="125032"/>
                  </a:lnTo>
                  <a:lnTo>
                    <a:pt x="39318" y="118132"/>
                  </a:lnTo>
                  <a:lnTo>
                    <a:pt x="36239" y="114750"/>
                  </a:lnTo>
                  <a:lnTo>
                    <a:pt x="34260" y="110614"/>
                  </a:lnTo>
                  <a:lnTo>
                    <a:pt x="33485" y="108949"/>
                  </a:lnTo>
                  <a:lnTo>
                    <a:pt x="32187" y="107693"/>
                  </a:lnTo>
                  <a:lnTo>
                    <a:pt x="30951" y="106394"/>
                  </a:lnTo>
                  <a:lnTo>
                    <a:pt x="27716" y="103808"/>
                  </a:lnTo>
                  <a:lnTo>
                    <a:pt x="24575" y="101127"/>
                  </a:lnTo>
                  <a:lnTo>
                    <a:pt x="21685" y="98154"/>
                  </a:lnTo>
                  <a:lnTo>
                    <a:pt x="20994" y="97798"/>
                  </a:lnTo>
                  <a:lnTo>
                    <a:pt x="20407" y="97295"/>
                  </a:lnTo>
                  <a:lnTo>
                    <a:pt x="19737" y="96918"/>
                  </a:lnTo>
                  <a:lnTo>
                    <a:pt x="18680" y="95798"/>
                  </a:lnTo>
                  <a:lnTo>
                    <a:pt x="17706" y="94593"/>
                  </a:lnTo>
                  <a:lnTo>
                    <a:pt x="16680" y="93452"/>
                  </a:lnTo>
                  <a:lnTo>
                    <a:pt x="15643" y="92143"/>
                  </a:lnTo>
                  <a:lnTo>
                    <a:pt x="13161" y="89264"/>
                  </a:lnTo>
                  <a:lnTo>
                    <a:pt x="10942" y="86175"/>
                  </a:lnTo>
                  <a:lnTo>
                    <a:pt x="7968" y="80699"/>
                  </a:lnTo>
                  <a:lnTo>
                    <a:pt x="5700" y="79693"/>
                  </a:lnTo>
                  <a:lnTo>
                    <a:pt x="3204" y="75746"/>
                  </a:lnTo>
                  <a:lnTo>
                    <a:pt x="1853" y="74121"/>
                  </a:lnTo>
                  <a:close/>
                </a:path>
                <a:path w="361315" h="153670">
                  <a:moveTo>
                    <a:pt x="131191" y="150456"/>
                  </a:moveTo>
                  <a:lnTo>
                    <a:pt x="106164" y="150456"/>
                  </a:lnTo>
                  <a:lnTo>
                    <a:pt x="108782" y="151628"/>
                  </a:lnTo>
                  <a:lnTo>
                    <a:pt x="114383" y="151419"/>
                  </a:lnTo>
                  <a:lnTo>
                    <a:pt x="128209" y="151419"/>
                  </a:lnTo>
                  <a:lnTo>
                    <a:pt x="131191" y="150456"/>
                  </a:lnTo>
                  <a:close/>
                </a:path>
                <a:path w="361315" h="153670">
                  <a:moveTo>
                    <a:pt x="360879" y="0"/>
                  </a:moveTo>
                  <a:lnTo>
                    <a:pt x="358104" y="2303"/>
                  </a:lnTo>
                  <a:lnTo>
                    <a:pt x="356512" y="5497"/>
                  </a:lnTo>
                  <a:lnTo>
                    <a:pt x="351853" y="12093"/>
                  </a:lnTo>
                  <a:lnTo>
                    <a:pt x="349936" y="16449"/>
                  </a:lnTo>
                  <a:lnTo>
                    <a:pt x="344774" y="19653"/>
                  </a:lnTo>
                  <a:lnTo>
                    <a:pt x="344282" y="20910"/>
                  </a:lnTo>
                  <a:lnTo>
                    <a:pt x="341036" y="25716"/>
                  </a:lnTo>
                  <a:lnTo>
                    <a:pt x="338073" y="29276"/>
                  </a:lnTo>
                  <a:lnTo>
                    <a:pt x="334105" y="35129"/>
                  </a:lnTo>
                  <a:lnTo>
                    <a:pt x="333214" y="37820"/>
                  </a:lnTo>
                  <a:lnTo>
                    <a:pt x="329822" y="39202"/>
                  </a:lnTo>
                  <a:lnTo>
                    <a:pt x="329466" y="40145"/>
                  </a:lnTo>
                  <a:lnTo>
                    <a:pt x="328209" y="42846"/>
                  </a:lnTo>
                  <a:lnTo>
                    <a:pt x="326984" y="44480"/>
                  </a:lnTo>
                  <a:lnTo>
                    <a:pt x="321560" y="46700"/>
                  </a:lnTo>
                  <a:lnTo>
                    <a:pt x="320074" y="50145"/>
                  </a:lnTo>
                  <a:lnTo>
                    <a:pt x="315037" y="54103"/>
                  </a:lnTo>
                  <a:lnTo>
                    <a:pt x="312675" y="56186"/>
                  </a:lnTo>
                  <a:lnTo>
                    <a:pt x="307697" y="60846"/>
                  </a:lnTo>
                  <a:lnTo>
                    <a:pt x="303781" y="62511"/>
                  </a:lnTo>
                  <a:lnTo>
                    <a:pt x="300252" y="68092"/>
                  </a:lnTo>
                  <a:lnTo>
                    <a:pt x="298189" y="69453"/>
                  </a:lnTo>
                  <a:lnTo>
                    <a:pt x="292608" y="73526"/>
                  </a:lnTo>
                  <a:lnTo>
                    <a:pt x="289174" y="76447"/>
                  </a:lnTo>
                  <a:lnTo>
                    <a:pt x="285114" y="79704"/>
                  </a:lnTo>
                  <a:lnTo>
                    <a:pt x="284651" y="80301"/>
                  </a:lnTo>
                  <a:lnTo>
                    <a:pt x="277782" y="82678"/>
                  </a:lnTo>
                  <a:lnTo>
                    <a:pt x="273143" y="87212"/>
                  </a:lnTo>
                  <a:lnTo>
                    <a:pt x="267394" y="91808"/>
                  </a:lnTo>
                  <a:lnTo>
                    <a:pt x="265656" y="92363"/>
                  </a:lnTo>
                  <a:lnTo>
                    <a:pt x="260923" y="95347"/>
                  </a:lnTo>
                  <a:lnTo>
                    <a:pt x="256452" y="98740"/>
                  </a:lnTo>
                  <a:lnTo>
                    <a:pt x="251782" y="101839"/>
                  </a:lnTo>
                  <a:lnTo>
                    <a:pt x="246308" y="105204"/>
                  </a:lnTo>
                  <a:lnTo>
                    <a:pt x="240678" y="108266"/>
                  </a:lnTo>
                  <a:lnTo>
                    <a:pt x="234946" y="111128"/>
                  </a:lnTo>
                  <a:lnTo>
                    <a:pt x="222255" y="117190"/>
                  </a:lnTo>
                  <a:lnTo>
                    <a:pt x="215375" y="120687"/>
                  </a:lnTo>
                  <a:lnTo>
                    <a:pt x="204038" y="125043"/>
                  </a:lnTo>
                  <a:lnTo>
                    <a:pt x="199700" y="126634"/>
                  </a:lnTo>
                  <a:lnTo>
                    <a:pt x="192727" y="128247"/>
                  </a:lnTo>
                  <a:lnTo>
                    <a:pt x="190790" y="130016"/>
                  </a:lnTo>
                  <a:lnTo>
                    <a:pt x="184612" y="133242"/>
                  </a:lnTo>
                  <a:lnTo>
                    <a:pt x="180895" y="136048"/>
                  </a:lnTo>
                  <a:lnTo>
                    <a:pt x="174800" y="136111"/>
                  </a:lnTo>
                  <a:lnTo>
                    <a:pt x="174015" y="137294"/>
                  </a:lnTo>
                  <a:lnTo>
                    <a:pt x="170172" y="138121"/>
                  </a:lnTo>
                  <a:lnTo>
                    <a:pt x="167471" y="138330"/>
                  </a:lnTo>
                  <a:lnTo>
                    <a:pt x="161963" y="139807"/>
                  </a:lnTo>
                  <a:lnTo>
                    <a:pt x="159052" y="140728"/>
                  </a:lnTo>
                  <a:lnTo>
                    <a:pt x="153115" y="142278"/>
                  </a:lnTo>
                  <a:lnTo>
                    <a:pt x="150047" y="142592"/>
                  </a:lnTo>
                  <a:lnTo>
                    <a:pt x="144487" y="144341"/>
                  </a:lnTo>
                  <a:lnTo>
                    <a:pt x="141754" y="144979"/>
                  </a:lnTo>
                  <a:lnTo>
                    <a:pt x="133231" y="146016"/>
                  </a:lnTo>
                  <a:lnTo>
                    <a:pt x="127891" y="148655"/>
                  </a:lnTo>
                  <a:lnTo>
                    <a:pt x="119368" y="149681"/>
                  </a:lnTo>
                  <a:lnTo>
                    <a:pt x="133605" y="149681"/>
                  </a:lnTo>
                  <a:lnTo>
                    <a:pt x="139273" y="148089"/>
                  </a:lnTo>
                  <a:lnTo>
                    <a:pt x="147273" y="146979"/>
                  </a:lnTo>
                  <a:lnTo>
                    <a:pt x="149252" y="146393"/>
                  </a:lnTo>
                  <a:lnTo>
                    <a:pt x="153848" y="144917"/>
                  </a:lnTo>
                  <a:lnTo>
                    <a:pt x="156868" y="144917"/>
                  </a:lnTo>
                  <a:lnTo>
                    <a:pt x="164989" y="143220"/>
                  </a:lnTo>
                  <a:lnTo>
                    <a:pt x="170560" y="142309"/>
                  </a:lnTo>
                  <a:lnTo>
                    <a:pt x="179774" y="139650"/>
                  </a:lnTo>
                  <a:lnTo>
                    <a:pt x="183167" y="138100"/>
                  </a:lnTo>
                  <a:lnTo>
                    <a:pt x="191376" y="133461"/>
                  </a:lnTo>
                  <a:lnTo>
                    <a:pt x="196329" y="130896"/>
                  </a:lnTo>
                  <a:lnTo>
                    <a:pt x="203711" y="128236"/>
                  </a:lnTo>
                  <a:lnTo>
                    <a:pt x="207700" y="128236"/>
                  </a:lnTo>
                  <a:lnTo>
                    <a:pt x="209470" y="127493"/>
                  </a:lnTo>
                  <a:lnTo>
                    <a:pt x="210915" y="127011"/>
                  </a:lnTo>
                  <a:lnTo>
                    <a:pt x="219187" y="122237"/>
                  </a:lnTo>
                  <a:lnTo>
                    <a:pt x="226359" y="118750"/>
                  </a:lnTo>
                  <a:lnTo>
                    <a:pt x="235971" y="115546"/>
                  </a:lnTo>
                  <a:lnTo>
                    <a:pt x="237741" y="114488"/>
                  </a:lnTo>
                  <a:lnTo>
                    <a:pt x="239720" y="112488"/>
                  </a:lnTo>
                  <a:lnTo>
                    <a:pt x="240233" y="112143"/>
                  </a:lnTo>
                  <a:lnTo>
                    <a:pt x="245626" y="110111"/>
                  </a:lnTo>
                  <a:lnTo>
                    <a:pt x="257688" y="102698"/>
                  </a:lnTo>
                  <a:lnTo>
                    <a:pt x="260693" y="99839"/>
                  </a:lnTo>
                  <a:lnTo>
                    <a:pt x="265258" y="97190"/>
                  </a:lnTo>
                  <a:lnTo>
                    <a:pt x="265855" y="96175"/>
                  </a:lnTo>
                  <a:lnTo>
                    <a:pt x="271017" y="92300"/>
                  </a:lnTo>
                  <a:lnTo>
                    <a:pt x="275562" y="89536"/>
                  </a:lnTo>
                  <a:lnTo>
                    <a:pt x="280337" y="85117"/>
                  </a:lnTo>
                  <a:lnTo>
                    <a:pt x="281342" y="84541"/>
                  </a:lnTo>
                  <a:lnTo>
                    <a:pt x="285069" y="83568"/>
                  </a:lnTo>
                  <a:lnTo>
                    <a:pt x="287090" y="82290"/>
                  </a:lnTo>
                  <a:lnTo>
                    <a:pt x="289917" y="77809"/>
                  </a:lnTo>
                  <a:lnTo>
                    <a:pt x="292504" y="77076"/>
                  </a:lnTo>
                  <a:lnTo>
                    <a:pt x="303833" y="68050"/>
                  </a:lnTo>
                  <a:lnTo>
                    <a:pt x="309770" y="61746"/>
                  </a:lnTo>
                  <a:lnTo>
                    <a:pt x="311739" y="60071"/>
                  </a:lnTo>
                  <a:lnTo>
                    <a:pt x="315215" y="57516"/>
                  </a:lnTo>
                  <a:lnTo>
                    <a:pt x="316283" y="56186"/>
                  </a:lnTo>
                  <a:lnTo>
                    <a:pt x="320984" y="52385"/>
                  </a:lnTo>
                  <a:lnTo>
                    <a:pt x="324052" y="49223"/>
                  </a:lnTo>
                  <a:lnTo>
                    <a:pt x="329319" y="46228"/>
                  </a:lnTo>
                  <a:lnTo>
                    <a:pt x="330461" y="44731"/>
                  </a:lnTo>
                  <a:lnTo>
                    <a:pt x="334283" y="38490"/>
                  </a:lnTo>
                  <a:lnTo>
                    <a:pt x="338052" y="34197"/>
                  </a:lnTo>
                  <a:lnTo>
                    <a:pt x="341361" y="27203"/>
                  </a:lnTo>
                  <a:lnTo>
                    <a:pt x="342984" y="25716"/>
                  </a:lnTo>
                  <a:lnTo>
                    <a:pt x="345570" y="22774"/>
                  </a:lnTo>
                  <a:lnTo>
                    <a:pt x="346910" y="21496"/>
                  </a:lnTo>
                  <a:lnTo>
                    <a:pt x="347455" y="19255"/>
                  </a:lnTo>
                  <a:lnTo>
                    <a:pt x="351486" y="17402"/>
                  </a:lnTo>
                  <a:lnTo>
                    <a:pt x="351936" y="12449"/>
                  </a:lnTo>
                  <a:lnTo>
                    <a:pt x="356491" y="9832"/>
                  </a:lnTo>
                  <a:lnTo>
                    <a:pt x="356994" y="8701"/>
                  </a:lnTo>
                  <a:lnTo>
                    <a:pt x="356910" y="4994"/>
                  </a:lnTo>
                  <a:lnTo>
                    <a:pt x="358680" y="3287"/>
                  </a:lnTo>
                  <a:lnTo>
                    <a:pt x="360648" y="1026"/>
                  </a:lnTo>
                  <a:lnTo>
                    <a:pt x="360931" y="575"/>
                  </a:lnTo>
                  <a:lnTo>
                    <a:pt x="360879" y="0"/>
                  </a:lnTo>
                  <a:close/>
                </a:path>
                <a:path w="361315" h="153670">
                  <a:moveTo>
                    <a:pt x="116624" y="148969"/>
                  </a:moveTo>
                  <a:lnTo>
                    <a:pt x="110310" y="149147"/>
                  </a:lnTo>
                  <a:lnTo>
                    <a:pt x="106782" y="149597"/>
                  </a:lnTo>
                  <a:lnTo>
                    <a:pt x="119045" y="149597"/>
                  </a:lnTo>
                  <a:lnTo>
                    <a:pt x="116624" y="148969"/>
                  </a:lnTo>
                  <a:close/>
                </a:path>
                <a:path w="361315" h="153670">
                  <a:moveTo>
                    <a:pt x="97986" y="147796"/>
                  </a:moveTo>
                  <a:lnTo>
                    <a:pt x="90845" y="147838"/>
                  </a:lnTo>
                  <a:lnTo>
                    <a:pt x="98051" y="147838"/>
                  </a:lnTo>
                  <a:close/>
                </a:path>
                <a:path w="361315" h="153670">
                  <a:moveTo>
                    <a:pt x="156868" y="144917"/>
                  </a:moveTo>
                  <a:lnTo>
                    <a:pt x="153848" y="144917"/>
                  </a:lnTo>
                  <a:lnTo>
                    <a:pt x="156717" y="144948"/>
                  </a:lnTo>
                  <a:lnTo>
                    <a:pt x="156868" y="144917"/>
                  </a:lnTo>
                  <a:close/>
                </a:path>
                <a:path w="361315" h="153670">
                  <a:moveTo>
                    <a:pt x="207700" y="128236"/>
                  </a:moveTo>
                  <a:lnTo>
                    <a:pt x="203711" y="128236"/>
                  </a:lnTo>
                  <a:lnTo>
                    <a:pt x="205930" y="128980"/>
                  </a:lnTo>
                  <a:lnTo>
                    <a:pt x="207700" y="128236"/>
                  </a:lnTo>
                  <a:close/>
                </a:path>
                <a:path w="361315" h="153670">
                  <a:moveTo>
                    <a:pt x="1709" y="73749"/>
                  </a:moveTo>
                  <a:lnTo>
                    <a:pt x="1741" y="73913"/>
                  </a:lnTo>
                  <a:lnTo>
                    <a:pt x="1853" y="74121"/>
                  </a:lnTo>
                  <a:lnTo>
                    <a:pt x="1853" y="73913"/>
                  </a:lnTo>
                  <a:lnTo>
                    <a:pt x="1709" y="73749"/>
                  </a:lnTo>
                  <a:close/>
                </a:path>
                <a:path w="361315" h="153670">
                  <a:moveTo>
                    <a:pt x="0" y="70186"/>
                  </a:moveTo>
                  <a:lnTo>
                    <a:pt x="376" y="72217"/>
                  </a:lnTo>
                  <a:lnTo>
                    <a:pt x="1709" y="73749"/>
                  </a:lnTo>
                  <a:lnTo>
                    <a:pt x="1193" y="71034"/>
                  </a:lnTo>
                  <a:lnTo>
                    <a:pt x="732" y="70416"/>
                  </a:lnTo>
                  <a:lnTo>
                    <a:pt x="0" y="70186"/>
                  </a:lnTo>
                  <a:close/>
                </a:path>
              </a:pathLst>
            </a:custGeom>
            <a:solidFill>
              <a:srgbClr val="AEA6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18457558" y="7917402"/>
              <a:ext cx="341630" cy="81280"/>
            </a:xfrm>
            <a:custGeom>
              <a:avLst/>
              <a:gdLst/>
              <a:ahLst/>
              <a:cxnLst/>
              <a:rect l="l" t="t" r="r" b="b"/>
              <a:pathLst>
                <a:path w="341630" h="81279">
                  <a:moveTo>
                    <a:pt x="341553" y="53365"/>
                  </a:moveTo>
                  <a:lnTo>
                    <a:pt x="341261" y="52755"/>
                  </a:lnTo>
                  <a:lnTo>
                    <a:pt x="340334" y="52374"/>
                  </a:lnTo>
                  <a:lnTo>
                    <a:pt x="338328" y="53174"/>
                  </a:lnTo>
                  <a:lnTo>
                    <a:pt x="336283" y="53505"/>
                  </a:lnTo>
                  <a:lnTo>
                    <a:pt x="333032" y="53111"/>
                  </a:lnTo>
                  <a:lnTo>
                    <a:pt x="331927" y="53467"/>
                  </a:lnTo>
                  <a:lnTo>
                    <a:pt x="329615" y="55219"/>
                  </a:lnTo>
                  <a:lnTo>
                    <a:pt x="328066" y="55981"/>
                  </a:lnTo>
                  <a:lnTo>
                    <a:pt x="325793" y="56286"/>
                  </a:lnTo>
                  <a:lnTo>
                    <a:pt x="325335" y="56502"/>
                  </a:lnTo>
                  <a:lnTo>
                    <a:pt x="323062" y="59626"/>
                  </a:lnTo>
                  <a:lnTo>
                    <a:pt x="320281" y="61036"/>
                  </a:lnTo>
                  <a:lnTo>
                    <a:pt x="316052" y="61887"/>
                  </a:lnTo>
                  <a:lnTo>
                    <a:pt x="313817" y="64782"/>
                  </a:lnTo>
                  <a:lnTo>
                    <a:pt x="310781" y="64617"/>
                  </a:lnTo>
                  <a:lnTo>
                    <a:pt x="306057" y="65595"/>
                  </a:lnTo>
                  <a:lnTo>
                    <a:pt x="304457" y="66814"/>
                  </a:lnTo>
                  <a:lnTo>
                    <a:pt x="301586" y="67919"/>
                  </a:lnTo>
                  <a:lnTo>
                    <a:pt x="300570" y="68491"/>
                  </a:lnTo>
                  <a:lnTo>
                    <a:pt x="297129" y="67348"/>
                  </a:lnTo>
                  <a:lnTo>
                    <a:pt x="294817" y="68033"/>
                  </a:lnTo>
                  <a:lnTo>
                    <a:pt x="290195" y="71539"/>
                  </a:lnTo>
                  <a:lnTo>
                    <a:pt x="282194" y="72034"/>
                  </a:lnTo>
                  <a:lnTo>
                    <a:pt x="277037" y="74142"/>
                  </a:lnTo>
                  <a:lnTo>
                    <a:pt x="269481" y="75882"/>
                  </a:lnTo>
                  <a:lnTo>
                    <a:pt x="268312" y="74422"/>
                  </a:lnTo>
                  <a:lnTo>
                    <a:pt x="266890" y="73926"/>
                  </a:lnTo>
                  <a:lnTo>
                    <a:pt x="265176" y="75120"/>
                  </a:lnTo>
                  <a:lnTo>
                    <a:pt x="263550" y="75399"/>
                  </a:lnTo>
                  <a:lnTo>
                    <a:pt x="260464" y="73418"/>
                  </a:lnTo>
                  <a:lnTo>
                    <a:pt x="260273" y="73558"/>
                  </a:lnTo>
                  <a:lnTo>
                    <a:pt x="260273" y="78562"/>
                  </a:lnTo>
                  <a:lnTo>
                    <a:pt x="259537" y="78676"/>
                  </a:lnTo>
                  <a:lnTo>
                    <a:pt x="260007" y="78473"/>
                  </a:lnTo>
                  <a:lnTo>
                    <a:pt x="260273" y="78562"/>
                  </a:lnTo>
                  <a:lnTo>
                    <a:pt x="260273" y="73558"/>
                  </a:lnTo>
                  <a:lnTo>
                    <a:pt x="259054" y="74422"/>
                  </a:lnTo>
                  <a:lnTo>
                    <a:pt x="255003" y="75984"/>
                  </a:lnTo>
                  <a:lnTo>
                    <a:pt x="252082" y="76606"/>
                  </a:lnTo>
                  <a:lnTo>
                    <a:pt x="245516" y="75857"/>
                  </a:lnTo>
                  <a:lnTo>
                    <a:pt x="242011" y="76962"/>
                  </a:lnTo>
                  <a:lnTo>
                    <a:pt x="236588" y="75641"/>
                  </a:lnTo>
                  <a:lnTo>
                    <a:pt x="229958" y="76695"/>
                  </a:lnTo>
                  <a:lnTo>
                    <a:pt x="227317" y="75831"/>
                  </a:lnTo>
                  <a:lnTo>
                    <a:pt x="222364" y="74955"/>
                  </a:lnTo>
                  <a:lnTo>
                    <a:pt x="220052" y="74764"/>
                  </a:lnTo>
                  <a:lnTo>
                    <a:pt x="216408" y="75209"/>
                  </a:lnTo>
                  <a:lnTo>
                    <a:pt x="215074" y="75095"/>
                  </a:lnTo>
                  <a:lnTo>
                    <a:pt x="210718" y="71983"/>
                  </a:lnTo>
                  <a:lnTo>
                    <a:pt x="206857" y="71513"/>
                  </a:lnTo>
                  <a:lnTo>
                    <a:pt x="199047" y="69088"/>
                  </a:lnTo>
                  <a:lnTo>
                    <a:pt x="194652" y="68262"/>
                  </a:lnTo>
                  <a:lnTo>
                    <a:pt x="190004" y="65036"/>
                  </a:lnTo>
                  <a:lnTo>
                    <a:pt x="187109" y="64325"/>
                  </a:lnTo>
                  <a:lnTo>
                    <a:pt x="186550" y="64427"/>
                  </a:lnTo>
                  <a:lnTo>
                    <a:pt x="181483" y="60833"/>
                  </a:lnTo>
                  <a:lnTo>
                    <a:pt x="175209" y="60210"/>
                  </a:lnTo>
                  <a:lnTo>
                    <a:pt x="170510" y="54965"/>
                  </a:lnTo>
                  <a:lnTo>
                    <a:pt x="169405" y="54711"/>
                  </a:lnTo>
                  <a:lnTo>
                    <a:pt x="166001" y="52755"/>
                  </a:lnTo>
                  <a:lnTo>
                    <a:pt x="159804" y="46532"/>
                  </a:lnTo>
                  <a:lnTo>
                    <a:pt x="156997" y="45135"/>
                  </a:lnTo>
                  <a:lnTo>
                    <a:pt x="152031" y="40754"/>
                  </a:lnTo>
                  <a:lnTo>
                    <a:pt x="152031" y="44005"/>
                  </a:lnTo>
                  <a:lnTo>
                    <a:pt x="151803" y="44323"/>
                  </a:lnTo>
                  <a:lnTo>
                    <a:pt x="151790" y="43916"/>
                  </a:lnTo>
                  <a:lnTo>
                    <a:pt x="152031" y="44005"/>
                  </a:lnTo>
                  <a:lnTo>
                    <a:pt x="152031" y="40754"/>
                  </a:lnTo>
                  <a:lnTo>
                    <a:pt x="150418" y="39331"/>
                  </a:lnTo>
                  <a:lnTo>
                    <a:pt x="150418" y="43319"/>
                  </a:lnTo>
                  <a:lnTo>
                    <a:pt x="150418" y="39331"/>
                  </a:lnTo>
                  <a:lnTo>
                    <a:pt x="145427" y="36195"/>
                  </a:lnTo>
                  <a:lnTo>
                    <a:pt x="141160" y="31203"/>
                  </a:lnTo>
                  <a:lnTo>
                    <a:pt x="138239" y="29565"/>
                  </a:lnTo>
                  <a:lnTo>
                    <a:pt x="137058" y="28600"/>
                  </a:lnTo>
                  <a:lnTo>
                    <a:pt x="135293" y="25044"/>
                  </a:lnTo>
                  <a:lnTo>
                    <a:pt x="133159" y="23914"/>
                  </a:lnTo>
                  <a:lnTo>
                    <a:pt x="129552" y="19939"/>
                  </a:lnTo>
                  <a:lnTo>
                    <a:pt x="126504" y="18897"/>
                  </a:lnTo>
                  <a:lnTo>
                    <a:pt x="119621" y="14389"/>
                  </a:lnTo>
                  <a:lnTo>
                    <a:pt x="114871" y="12115"/>
                  </a:lnTo>
                  <a:lnTo>
                    <a:pt x="107645" y="6210"/>
                  </a:lnTo>
                  <a:lnTo>
                    <a:pt x="103771" y="6299"/>
                  </a:lnTo>
                  <a:lnTo>
                    <a:pt x="99961" y="4533"/>
                  </a:lnTo>
                  <a:lnTo>
                    <a:pt x="99428" y="4610"/>
                  </a:lnTo>
                  <a:lnTo>
                    <a:pt x="95300" y="304"/>
                  </a:lnTo>
                  <a:lnTo>
                    <a:pt x="90055" y="1282"/>
                  </a:lnTo>
                  <a:lnTo>
                    <a:pt x="81534" y="0"/>
                  </a:lnTo>
                  <a:lnTo>
                    <a:pt x="78054" y="914"/>
                  </a:lnTo>
                  <a:lnTo>
                    <a:pt x="63106" y="2933"/>
                  </a:lnTo>
                  <a:lnTo>
                    <a:pt x="59791" y="5791"/>
                  </a:lnTo>
                  <a:lnTo>
                    <a:pt x="53759" y="7899"/>
                  </a:lnTo>
                  <a:lnTo>
                    <a:pt x="50228" y="8445"/>
                  </a:lnTo>
                  <a:lnTo>
                    <a:pt x="45046" y="13182"/>
                  </a:lnTo>
                  <a:lnTo>
                    <a:pt x="35801" y="17487"/>
                  </a:lnTo>
                  <a:lnTo>
                    <a:pt x="31902" y="21094"/>
                  </a:lnTo>
                  <a:lnTo>
                    <a:pt x="26377" y="28371"/>
                  </a:lnTo>
                  <a:lnTo>
                    <a:pt x="17462" y="35915"/>
                  </a:lnTo>
                  <a:lnTo>
                    <a:pt x="15278" y="39027"/>
                  </a:lnTo>
                  <a:lnTo>
                    <a:pt x="10198" y="45415"/>
                  </a:lnTo>
                  <a:lnTo>
                    <a:pt x="7848" y="49225"/>
                  </a:lnTo>
                  <a:lnTo>
                    <a:pt x="1587" y="53924"/>
                  </a:lnTo>
                  <a:lnTo>
                    <a:pt x="0" y="59728"/>
                  </a:lnTo>
                  <a:lnTo>
                    <a:pt x="1244" y="60185"/>
                  </a:lnTo>
                  <a:lnTo>
                    <a:pt x="2082" y="59702"/>
                  </a:lnTo>
                  <a:lnTo>
                    <a:pt x="3505" y="55130"/>
                  </a:lnTo>
                  <a:lnTo>
                    <a:pt x="5778" y="52755"/>
                  </a:lnTo>
                  <a:lnTo>
                    <a:pt x="9232" y="50380"/>
                  </a:lnTo>
                  <a:lnTo>
                    <a:pt x="12573" y="45732"/>
                  </a:lnTo>
                  <a:lnTo>
                    <a:pt x="15240" y="42621"/>
                  </a:lnTo>
                  <a:lnTo>
                    <a:pt x="19596" y="38823"/>
                  </a:lnTo>
                  <a:lnTo>
                    <a:pt x="20878" y="35090"/>
                  </a:lnTo>
                  <a:lnTo>
                    <a:pt x="23495" y="33439"/>
                  </a:lnTo>
                  <a:lnTo>
                    <a:pt x="28219" y="29464"/>
                  </a:lnTo>
                  <a:lnTo>
                    <a:pt x="30187" y="26936"/>
                  </a:lnTo>
                  <a:lnTo>
                    <a:pt x="36245" y="20955"/>
                  </a:lnTo>
                  <a:lnTo>
                    <a:pt x="39751" y="16611"/>
                  </a:lnTo>
                  <a:lnTo>
                    <a:pt x="47040" y="14325"/>
                  </a:lnTo>
                  <a:lnTo>
                    <a:pt x="48526" y="13030"/>
                  </a:lnTo>
                  <a:lnTo>
                    <a:pt x="50228" y="12128"/>
                  </a:lnTo>
                  <a:lnTo>
                    <a:pt x="51219" y="11290"/>
                  </a:lnTo>
                  <a:lnTo>
                    <a:pt x="54038" y="10375"/>
                  </a:lnTo>
                  <a:lnTo>
                    <a:pt x="55689" y="9410"/>
                  </a:lnTo>
                  <a:lnTo>
                    <a:pt x="58369" y="8623"/>
                  </a:lnTo>
                  <a:lnTo>
                    <a:pt x="59270" y="8039"/>
                  </a:lnTo>
                  <a:lnTo>
                    <a:pt x="60325" y="8216"/>
                  </a:lnTo>
                  <a:lnTo>
                    <a:pt x="62077" y="7785"/>
                  </a:lnTo>
                  <a:lnTo>
                    <a:pt x="65227" y="5499"/>
                  </a:lnTo>
                  <a:lnTo>
                    <a:pt x="67640" y="6134"/>
                  </a:lnTo>
                  <a:lnTo>
                    <a:pt x="71462" y="4445"/>
                  </a:lnTo>
                  <a:lnTo>
                    <a:pt x="72796" y="4610"/>
                  </a:lnTo>
                  <a:lnTo>
                    <a:pt x="75209" y="4038"/>
                  </a:lnTo>
                  <a:lnTo>
                    <a:pt x="78105" y="2286"/>
                  </a:lnTo>
                  <a:lnTo>
                    <a:pt x="80683" y="2197"/>
                  </a:lnTo>
                  <a:lnTo>
                    <a:pt x="83350" y="2565"/>
                  </a:lnTo>
                  <a:lnTo>
                    <a:pt x="85585" y="3327"/>
                  </a:lnTo>
                  <a:lnTo>
                    <a:pt x="86804" y="3276"/>
                  </a:lnTo>
                  <a:lnTo>
                    <a:pt x="89585" y="4076"/>
                  </a:lnTo>
                  <a:lnTo>
                    <a:pt x="92608" y="2908"/>
                  </a:lnTo>
                  <a:lnTo>
                    <a:pt x="97193" y="5346"/>
                  </a:lnTo>
                  <a:lnTo>
                    <a:pt x="101498" y="7404"/>
                  </a:lnTo>
                  <a:lnTo>
                    <a:pt x="103962" y="7366"/>
                  </a:lnTo>
                  <a:lnTo>
                    <a:pt x="105092" y="8001"/>
                  </a:lnTo>
                  <a:lnTo>
                    <a:pt x="106997" y="9385"/>
                  </a:lnTo>
                  <a:lnTo>
                    <a:pt x="108013" y="9626"/>
                  </a:lnTo>
                  <a:lnTo>
                    <a:pt x="109639" y="10439"/>
                  </a:lnTo>
                  <a:lnTo>
                    <a:pt x="110756" y="11620"/>
                  </a:lnTo>
                  <a:lnTo>
                    <a:pt x="113677" y="12407"/>
                  </a:lnTo>
                  <a:lnTo>
                    <a:pt x="115087" y="14478"/>
                  </a:lnTo>
                  <a:lnTo>
                    <a:pt x="117182" y="15417"/>
                  </a:lnTo>
                  <a:lnTo>
                    <a:pt x="119583" y="17538"/>
                  </a:lnTo>
                  <a:lnTo>
                    <a:pt x="121031" y="18199"/>
                  </a:lnTo>
                  <a:lnTo>
                    <a:pt x="121259" y="18554"/>
                  </a:lnTo>
                  <a:lnTo>
                    <a:pt x="121983" y="18580"/>
                  </a:lnTo>
                  <a:lnTo>
                    <a:pt x="122618" y="19151"/>
                  </a:lnTo>
                  <a:lnTo>
                    <a:pt x="124853" y="19392"/>
                  </a:lnTo>
                  <a:lnTo>
                    <a:pt x="127508" y="21551"/>
                  </a:lnTo>
                  <a:lnTo>
                    <a:pt x="128879" y="22301"/>
                  </a:lnTo>
                  <a:lnTo>
                    <a:pt x="130073" y="23342"/>
                  </a:lnTo>
                  <a:lnTo>
                    <a:pt x="133172" y="26327"/>
                  </a:lnTo>
                  <a:lnTo>
                    <a:pt x="133832" y="26619"/>
                  </a:lnTo>
                  <a:lnTo>
                    <a:pt x="135851" y="28930"/>
                  </a:lnTo>
                  <a:lnTo>
                    <a:pt x="135928" y="30137"/>
                  </a:lnTo>
                  <a:lnTo>
                    <a:pt x="137414" y="31940"/>
                  </a:lnTo>
                  <a:lnTo>
                    <a:pt x="140817" y="33629"/>
                  </a:lnTo>
                  <a:lnTo>
                    <a:pt x="142011" y="36207"/>
                  </a:lnTo>
                  <a:lnTo>
                    <a:pt x="143129" y="37350"/>
                  </a:lnTo>
                  <a:lnTo>
                    <a:pt x="145859" y="38963"/>
                  </a:lnTo>
                  <a:lnTo>
                    <a:pt x="146481" y="40246"/>
                  </a:lnTo>
                  <a:lnTo>
                    <a:pt x="148221" y="40220"/>
                  </a:lnTo>
                  <a:lnTo>
                    <a:pt x="149326" y="41783"/>
                  </a:lnTo>
                  <a:lnTo>
                    <a:pt x="149834" y="44145"/>
                  </a:lnTo>
                  <a:lnTo>
                    <a:pt x="151409" y="46177"/>
                  </a:lnTo>
                  <a:lnTo>
                    <a:pt x="154266" y="48209"/>
                  </a:lnTo>
                  <a:lnTo>
                    <a:pt x="154990" y="48590"/>
                  </a:lnTo>
                  <a:lnTo>
                    <a:pt x="155448" y="49326"/>
                  </a:lnTo>
                  <a:lnTo>
                    <a:pt x="156476" y="50634"/>
                  </a:lnTo>
                  <a:lnTo>
                    <a:pt x="158915" y="52044"/>
                  </a:lnTo>
                  <a:lnTo>
                    <a:pt x="161544" y="53225"/>
                  </a:lnTo>
                  <a:lnTo>
                    <a:pt x="163372" y="55918"/>
                  </a:lnTo>
                  <a:lnTo>
                    <a:pt x="163601" y="56159"/>
                  </a:lnTo>
                  <a:lnTo>
                    <a:pt x="168948" y="58813"/>
                  </a:lnTo>
                  <a:lnTo>
                    <a:pt x="173113" y="62788"/>
                  </a:lnTo>
                  <a:lnTo>
                    <a:pt x="178269" y="65151"/>
                  </a:lnTo>
                  <a:lnTo>
                    <a:pt x="178460" y="65417"/>
                  </a:lnTo>
                  <a:lnTo>
                    <a:pt x="178689" y="65659"/>
                  </a:lnTo>
                  <a:lnTo>
                    <a:pt x="178981" y="65811"/>
                  </a:lnTo>
                  <a:lnTo>
                    <a:pt x="179387" y="65963"/>
                  </a:lnTo>
                  <a:lnTo>
                    <a:pt x="181686" y="66141"/>
                  </a:lnTo>
                  <a:lnTo>
                    <a:pt x="182397" y="67424"/>
                  </a:lnTo>
                  <a:lnTo>
                    <a:pt x="183680" y="68199"/>
                  </a:lnTo>
                  <a:lnTo>
                    <a:pt x="186321" y="69202"/>
                  </a:lnTo>
                  <a:lnTo>
                    <a:pt x="188417" y="70459"/>
                  </a:lnTo>
                  <a:lnTo>
                    <a:pt x="190804" y="70942"/>
                  </a:lnTo>
                  <a:lnTo>
                    <a:pt x="191439" y="71234"/>
                  </a:lnTo>
                  <a:lnTo>
                    <a:pt x="194183" y="72364"/>
                  </a:lnTo>
                  <a:lnTo>
                    <a:pt x="197053" y="72872"/>
                  </a:lnTo>
                  <a:lnTo>
                    <a:pt x="200088" y="74561"/>
                  </a:lnTo>
                  <a:lnTo>
                    <a:pt x="200672" y="74726"/>
                  </a:lnTo>
                  <a:lnTo>
                    <a:pt x="204152" y="74168"/>
                  </a:lnTo>
                  <a:lnTo>
                    <a:pt x="204736" y="74193"/>
                  </a:lnTo>
                  <a:lnTo>
                    <a:pt x="207238" y="76047"/>
                  </a:lnTo>
                  <a:lnTo>
                    <a:pt x="211836" y="78600"/>
                  </a:lnTo>
                  <a:lnTo>
                    <a:pt x="213931" y="78613"/>
                  </a:lnTo>
                  <a:lnTo>
                    <a:pt x="214376" y="78752"/>
                  </a:lnTo>
                  <a:lnTo>
                    <a:pt x="214503" y="78816"/>
                  </a:lnTo>
                  <a:lnTo>
                    <a:pt x="214680" y="78841"/>
                  </a:lnTo>
                  <a:lnTo>
                    <a:pt x="220827" y="80683"/>
                  </a:lnTo>
                  <a:lnTo>
                    <a:pt x="225882" y="80632"/>
                  </a:lnTo>
                  <a:lnTo>
                    <a:pt x="231876" y="79400"/>
                  </a:lnTo>
                  <a:lnTo>
                    <a:pt x="232943" y="79514"/>
                  </a:lnTo>
                  <a:lnTo>
                    <a:pt x="234124" y="80492"/>
                  </a:lnTo>
                  <a:lnTo>
                    <a:pt x="239509" y="79895"/>
                  </a:lnTo>
                  <a:lnTo>
                    <a:pt x="243293" y="80975"/>
                  </a:lnTo>
                  <a:lnTo>
                    <a:pt x="249237" y="80733"/>
                  </a:lnTo>
                  <a:lnTo>
                    <a:pt x="251421" y="81191"/>
                  </a:lnTo>
                  <a:lnTo>
                    <a:pt x="253390" y="80962"/>
                  </a:lnTo>
                  <a:lnTo>
                    <a:pt x="253809" y="81026"/>
                  </a:lnTo>
                  <a:lnTo>
                    <a:pt x="254228" y="80860"/>
                  </a:lnTo>
                  <a:lnTo>
                    <a:pt x="255193" y="80733"/>
                  </a:lnTo>
                  <a:lnTo>
                    <a:pt x="256108" y="80606"/>
                  </a:lnTo>
                  <a:lnTo>
                    <a:pt x="258267" y="79883"/>
                  </a:lnTo>
                  <a:lnTo>
                    <a:pt x="258483" y="79806"/>
                  </a:lnTo>
                  <a:lnTo>
                    <a:pt x="259994" y="79298"/>
                  </a:lnTo>
                  <a:lnTo>
                    <a:pt x="262928" y="80289"/>
                  </a:lnTo>
                  <a:lnTo>
                    <a:pt x="265493" y="79298"/>
                  </a:lnTo>
                  <a:lnTo>
                    <a:pt x="267436" y="78536"/>
                  </a:lnTo>
                  <a:lnTo>
                    <a:pt x="269341" y="80035"/>
                  </a:lnTo>
                  <a:lnTo>
                    <a:pt x="274193" y="78536"/>
                  </a:lnTo>
                  <a:lnTo>
                    <a:pt x="274599" y="78409"/>
                  </a:lnTo>
                  <a:lnTo>
                    <a:pt x="274853" y="78397"/>
                  </a:lnTo>
                  <a:lnTo>
                    <a:pt x="276707" y="78193"/>
                  </a:lnTo>
                  <a:lnTo>
                    <a:pt x="278028" y="78054"/>
                  </a:lnTo>
                  <a:lnTo>
                    <a:pt x="278663" y="77876"/>
                  </a:lnTo>
                  <a:lnTo>
                    <a:pt x="283451" y="76555"/>
                  </a:lnTo>
                  <a:lnTo>
                    <a:pt x="285496" y="75590"/>
                  </a:lnTo>
                  <a:lnTo>
                    <a:pt x="288163" y="75641"/>
                  </a:lnTo>
                  <a:lnTo>
                    <a:pt x="288607" y="75615"/>
                  </a:lnTo>
                  <a:lnTo>
                    <a:pt x="290004" y="74523"/>
                  </a:lnTo>
                  <a:lnTo>
                    <a:pt x="291807" y="73088"/>
                  </a:lnTo>
                  <a:lnTo>
                    <a:pt x="295605" y="73329"/>
                  </a:lnTo>
                  <a:lnTo>
                    <a:pt x="296100" y="73088"/>
                  </a:lnTo>
                  <a:lnTo>
                    <a:pt x="299516" y="71501"/>
                  </a:lnTo>
                  <a:lnTo>
                    <a:pt x="300291" y="71361"/>
                  </a:lnTo>
                  <a:lnTo>
                    <a:pt x="304101" y="71704"/>
                  </a:lnTo>
                  <a:lnTo>
                    <a:pt x="305015" y="71361"/>
                  </a:lnTo>
                  <a:lnTo>
                    <a:pt x="306768" y="70688"/>
                  </a:lnTo>
                  <a:lnTo>
                    <a:pt x="310083" y="68630"/>
                  </a:lnTo>
                  <a:lnTo>
                    <a:pt x="311035" y="68529"/>
                  </a:lnTo>
                  <a:lnTo>
                    <a:pt x="311848" y="68059"/>
                  </a:lnTo>
                  <a:lnTo>
                    <a:pt x="312305" y="68021"/>
                  </a:lnTo>
                  <a:lnTo>
                    <a:pt x="312216" y="67144"/>
                  </a:lnTo>
                  <a:lnTo>
                    <a:pt x="312508" y="67043"/>
                  </a:lnTo>
                  <a:lnTo>
                    <a:pt x="313016" y="67043"/>
                  </a:lnTo>
                  <a:lnTo>
                    <a:pt x="313715" y="67297"/>
                  </a:lnTo>
                  <a:lnTo>
                    <a:pt x="314007" y="66560"/>
                  </a:lnTo>
                  <a:lnTo>
                    <a:pt x="319887" y="63779"/>
                  </a:lnTo>
                  <a:lnTo>
                    <a:pt x="325513" y="60629"/>
                  </a:lnTo>
                  <a:lnTo>
                    <a:pt x="333171" y="55473"/>
                  </a:lnTo>
                  <a:lnTo>
                    <a:pt x="335292" y="56807"/>
                  </a:lnTo>
                  <a:lnTo>
                    <a:pt x="339813" y="54965"/>
                  </a:lnTo>
                  <a:lnTo>
                    <a:pt x="341553" y="53365"/>
                  </a:lnTo>
                  <a:close/>
                </a:path>
              </a:pathLst>
            </a:custGeom>
            <a:solidFill>
              <a:srgbClr val="C6B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18648428" y="7985181"/>
              <a:ext cx="121285" cy="15240"/>
            </a:xfrm>
            <a:custGeom>
              <a:avLst/>
              <a:gdLst/>
              <a:ahLst/>
              <a:cxnLst/>
              <a:rect l="l" t="t" r="r" b="b"/>
              <a:pathLst>
                <a:path w="121284" h="15240">
                  <a:moveTo>
                    <a:pt x="56115" y="13434"/>
                  </a:moveTo>
                  <a:lnTo>
                    <a:pt x="52960" y="13434"/>
                  </a:lnTo>
                  <a:lnTo>
                    <a:pt x="53877" y="13936"/>
                  </a:lnTo>
                  <a:lnTo>
                    <a:pt x="54478" y="14104"/>
                  </a:lnTo>
                  <a:lnTo>
                    <a:pt x="55138" y="14669"/>
                  </a:lnTo>
                  <a:lnTo>
                    <a:pt x="55682" y="13779"/>
                  </a:lnTo>
                  <a:lnTo>
                    <a:pt x="56115" y="13434"/>
                  </a:lnTo>
                  <a:close/>
                </a:path>
                <a:path w="121284" h="15240">
                  <a:moveTo>
                    <a:pt x="57095" y="12846"/>
                  </a:moveTo>
                  <a:lnTo>
                    <a:pt x="58300" y="13936"/>
                  </a:lnTo>
                  <a:lnTo>
                    <a:pt x="63022" y="13235"/>
                  </a:lnTo>
                  <a:lnTo>
                    <a:pt x="66960" y="13235"/>
                  </a:lnTo>
                  <a:lnTo>
                    <a:pt x="68221" y="12879"/>
                  </a:lnTo>
                  <a:lnTo>
                    <a:pt x="58038" y="12879"/>
                  </a:lnTo>
                  <a:lnTo>
                    <a:pt x="57095" y="12846"/>
                  </a:lnTo>
                  <a:close/>
                </a:path>
                <a:path w="121284" h="15240">
                  <a:moveTo>
                    <a:pt x="35705" y="12774"/>
                  </a:moveTo>
                  <a:lnTo>
                    <a:pt x="33034" y="12774"/>
                  </a:lnTo>
                  <a:lnTo>
                    <a:pt x="33840" y="13695"/>
                  </a:lnTo>
                  <a:lnTo>
                    <a:pt x="34761" y="13109"/>
                  </a:lnTo>
                  <a:lnTo>
                    <a:pt x="35222" y="13067"/>
                  </a:lnTo>
                  <a:lnTo>
                    <a:pt x="35705" y="12774"/>
                  </a:lnTo>
                  <a:close/>
                </a:path>
                <a:path w="121284" h="15240">
                  <a:moveTo>
                    <a:pt x="20721" y="9863"/>
                  </a:moveTo>
                  <a:lnTo>
                    <a:pt x="18364" y="9863"/>
                  </a:lnTo>
                  <a:lnTo>
                    <a:pt x="19254" y="10617"/>
                  </a:lnTo>
                  <a:lnTo>
                    <a:pt x="20217" y="11004"/>
                  </a:lnTo>
                  <a:lnTo>
                    <a:pt x="24144" y="11936"/>
                  </a:lnTo>
                  <a:lnTo>
                    <a:pt x="27955" y="13622"/>
                  </a:lnTo>
                  <a:lnTo>
                    <a:pt x="33034" y="12774"/>
                  </a:lnTo>
                  <a:lnTo>
                    <a:pt x="35705" y="12774"/>
                  </a:lnTo>
                  <a:lnTo>
                    <a:pt x="36084" y="12544"/>
                  </a:lnTo>
                  <a:lnTo>
                    <a:pt x="34678" y="12544"/>
                  </a:lnTo>
                  <a:lnTo>
                    <a:pt x="28646" y="12512"/>
                  </a:lnTo>
                  <a:lnTo>
                    <a:pt x="27421" y="11235"/>
                  </a:lnTo>
                  <a:lnTo>
                    <a:pt x="22269" y="10376"/>
                  </a:lnTo>
                  <a:lnTo>
                    <a:pt x="20721" y="9863"/>
                  </a:lnTo>
                  <a:close/>
                </a:path>
                <a:path w="121284" h="15240">
                  <a:moveTo>
                    <a:pt x="53239" y="12376"/>
                  </a:moveTo>
                  <a:lnTo>
                    <a:pt x="47745" y="12376"/>
                  </a:lnTo>
                  <a:lnTo>
                    <a:pt x="49127" y="12900"/>
                  </a:lnTo>
                  <a:lnTo>
                    <a:pt x="51174" y="13266"/>
                  </a:lnTo>
                  <a:lnTo>
                    <a:pt x="51934" y="13496"/>
                  </a:lnTo>
                  <a:lnTo>
                    <a:pt x="52960" y="13434"/>
                  </a:lnTo>
                  <a:lnTo>
                    <a:pt x="56115" y="13434"/>
                  </a:lnTo>
                  <a:lnTo>
                    <a:pt x="56860" y="12838"/>
                  </a:lnTo>
                  <a:lnTo>
                    <a:pt x="55588" y="12795"/>
                  </a:lnTo>
                  <a:lnTo>
                    <a:pt x="53239" y="12376"/>
                  </a:lnTo>
                  <a:close/>
                </a:path>
                <a:path w="121284" h="15240">
                  <a:moveTo>
                    <a:pt x="66960" y="13235"/>
                  </a:moveTo>
                  <a:lnTo>
                    <a:pt x="63022" y="13235"/>
                  </a:lnTo>
                  <a:lnTo>
                    <a:pt x="66478" y="13371"/>
                  </a:lnTo>
                  <a:lnTo>
                    <a:pt x="66960" y="13235"/>
                  </a:lnTo>
                  <a:close/>
                </a:path>
                <a:path w="121284" h="15240">
                  <a:moveTo>
                    <a:pt x="42345" y="11853"/>
                  </a:moveTo>
                  <a:lnTo>
                    <a:pt x="41567" y="11853"/>
                  </a:lnTo>
                  <a:lnTo>
                    <a:pt x="43149" y="13339"/>
                  </a:lnTo>
                  <a:lnTo>
                    <a:pt x="44581" y="12879"/>
                  </a:lnTo>
                  <a:lnTo>
                    <a:pt x="42345" y="11853"/>
                  </a:lnTo>
                  <a:close/>
                </a:path>
                <a:path w="121284" h="15240">
                  <a:moveTo>
                    <a:pt x="49305" y="11675"/>
                  </a:moveTo>
                  <a:lnTo>
                    <a:pt x="45432" y="12943"/>
                  </a:lnTo>
                  <a:lnTo>
                    <a:pt x="46321" y="13266"/>
                  </a:lnTo>
                  <a:lnTo>
                    <a:pt x="47745" y="12376"/>
                  </a:lnTo>
                  <a:lnTo>
                    <a:pt x="53239" y="12376"/>
                  </a:lnTo>
                  <a:lnTo>
                    <a:pt x="49305" y="11675"/>
                  </a:lnTo>
                  <a:close/>
                </a:path>
                <a:path w="121284" h="15240">
                  <a:moveTo>
                    <a:pt x="72560" y="12366"/>
                  </a:moveTo>
                  <a:lnTo>
                    <a:pt x="70038" y="12366"/>
                  </a:lnTo>
                  <a:lnTo>
                    <a:pt x="70436" y="12617"/>
                  </a:lnTo>
                  <a:lnTo>
                    <a:pt x="71682" y="13214"/>
                  </a:lnTo>
                  <a:lnTo>
                    <a:pt x="72560" y="12366"/>
                  </a:lnTo>
                  <a:close/>
                </a:path>
                <a:path w="121284" h="15240">
                  <a:moveTo>
                    <a:pt x="39984" y="12209"/>
                  </a:moveTo>
                  <a:lnTo>
                    <a:pt x="36636" y="12209"/>
                  </a:lnTo>
                  <a:lnTo>
                    <a:pt x="38395" y="13203"/>
                  </a:lnTo>
                  <a:lnTo>
                    <a:pt x="39798" y="12250"/>
                  </a:lnTo>
                  <a:lnTo>
                    <a:pt x="39984" y="12209"/>
                  </a:lnTo>
                  <a:close/>
                </a:path>
                <a:path w="121284" h="15240">
                  <a:moveTo>
                    <a:pt x="44939" y="12764"/>
                  </a:moveTo>
                  <a:lnTo>
                    <a:pt x="44777" y="12900"/>
                  </a:lnTo>
                  <a:lnTo>
                    <a:pt x="45117" y="13046"/>
                  </a:lnTo>
                  <a:lnTo>
                    <a:pt x="45432" y="12943"/>
                  </a:lnTo>
                  <a:lnTo>
                    <a:pt x="44939" y="12764"/>
                  </a:lnTo>
                  <a:close/>
                </a:path>
                <a:path w="121284" h="15240">
                  <a:moveTo>
                    <a:pt x="67776" y="10889"/>
                  </a:moveTo>
                  <a:lnTo>
                    <a:pt x="64185" y="12816"/>
                  </a:lnTo>
                  <a:lnTo>
                    <a:pt x="58038" y="12879"/>
                  </a:lnTo>
                  <a:lnTo>
                    <a:pt x="68221" y="12879"/>
                  </a:lnTo>
                  <a:lnTo>
                    <a:pt x="70038" y="12366"/>
                  </a:lnTo>
                  <a:lnTo>
                    <a:pt x="72560" y="12366"/>
                  </a:lnTo>
                  <a:lnTo>
                    <a:pt x="73629" y="11894"/>
                  </a:lnTo>
                  <a:lnTo>
                    <a:pt x="74875" y="11873"/>
                  </a:lnTo>
                  <a:lnTo>
                    <a:pt x="75366" y="11706"/>
                  </a:lnTo>
                  <a:lnTo>
                    <a:pt x="72872" y="11695"/>
                  </a:lnTo>
                  <a:lnTo>
                    <a:pt x="67776" y="10889"/>
                  </a:lnTo>
                  <a:close/>
                </a:path>
                <a:path w="121284" h="15240">
                  <a:moveTo>
                    <a:pt x="56981" y="12743"/>
                  </a:moveTo>
                  <a:close/>
                </a:path>
                <a:path w="121284" h="15240">
                  <a:moveTo>
                    <a:pt x="39913" y="10805"/>
                  </a:moveTo>
                  <a:lnTo>
                    <a:pt x="38269" y="11402"/>
                  </a:lnTo>
                  <a:lnTo>
                    <a:pt x="34678" y="12544"/>
                  </a:lnTo>
                  <a:lnTo>
                    <a:pt x="36084" y="12544"/>
                  </a:lnTo>
                  <a:lnTo>
                    <a:pt x="36636" y="12209"/>
                  </a:lnTo>
                  <a:lnTo>
                    <a:pt x="39984" y="12209"/>
                  </a:lnTo>
                  <a:lnTo>
                    <a:pt x="41567" y="11853"/>
                  </a:lnTo>
                  <a:lnTo>
                    <a:pt x="42345" y="11853"/>
                  </a:lnTo>
                  <a:lnTo>
                    <a:pt x="39913" y="10805"/>
                  </a:lnTo>
                  <a:close/>
                </a:path>
                <a:path w="121284" h="15240">
                  <a:moveTo>
                    <a:pt x="32269" y="10889"/>
                  </a:moveTo>
                  <a:lnTo>
                    <a:pt x="28646" y="12512"/>
                  </a:lnTo>
                  <a:lnTo>
                    <a:pt x="34632" y="12512"/>
                  </a:lnTo>
                  <a:lnTo>
                    <a:pt x="32269" y="10889"/>
                  </a:lnTo>
                  <a:close/>
                </a:path>
                <a:path w="121284" h="15240">
                  <a:moveTo>
                    <a:pt x="77823" y="11444"/>
                  </a:moveTo>
                  <a:lnTo>
                    <a:pt x="76132" y="11444"/>
                  </a:lnTo>
                  <a:lnTo>
                    <a:pt x="77346" y="12062"/>
                  </a:lnTo>
                  <a:lnTo>
                    <a:pt x="78917" y="12313"/>
                  </a:lnTo>
                  <a:lnTo>
                    <a:pt x="80456" y="12188"/>
                  </a:lnTo>
                  <a:lnTo>
                    <a:pt x="82010" y="11695"/>
                  </a:lnTo>
                  <a:lnTo>
                    <a:pt x="78928" y="11695"/>
                  </a:lnTo>
                  <a:lnTo>
                    <a:pt x="77823" y="11444"/>
                  </a:lnTo>
                  <a:close/>
                </a:path>
                <a:path w="121284" h="15240">
                  <a:moveTo>
                    <a:pt x="74373" y="10659"/>
                  </a:moveTo>
                  <a:lnTo>
                    <a:pt x="72938" y="11706"/>
                  </a:lnTo>
                  <a:lnTo>
                    <a:pt x="75366" y="11706"/>
                  </a:lnTo>
                  <a:lnTo>
                    <a:pt x="76132" y="11444"/>
                  </a:lnTo>
                  <a:lnTo>
                    <a:pt x="77823" y="11444"/>
                  </a:lnTo>
                  <a:lnTo>
                    <a:pt x="74373" y="10659"/>
                  </a:lnTo>
                  <a:close/>
                </a:path>
                <a:path w="121284" h="15240">
                  <a:moveTo>
                    <a:pt x="102487" y="4785"/>
                  </a:moveTo>
                  <a:lnTo>
                    <a:pt x="102058" y="4858"/>
                  </a:lnTo>
                  <a:lnTo>
                    <a:pt x="96634" y="7978"/>
                  </a:lnTo>
                  <a:lnTo>
                    <a:pt x="90770" y="8418"/>
                  </a:lnTo>
                  <a:lnTo>
                    <a:pt x="81899" y="11004"/>
                  </a:lnTo>
                  <a:lnTo>
                    <a:pt x="78928" y="11695"/>
                  </a:lnTo>
                  <a:lnTo>
                    <a:pt x="82010" y="11695"/>
                  </a:lnTo>
                  <a:lnTo>
                    <a:pt x="85147" y="10983"/>
                  </a:lnTo>
                  <a:lnTo>
                    <a:pt x="87059" y="10983"/>
                  </a:lnTo>
                  <a:lnTo>
                    <a:pt x="88184" y="10376"/>
                  </a:lnTo>
                  <a:lnTo>
                    <a:pt x="90100" y="10125"/>
                  </a:lnTo>
                  <a:lnTo>
                    <a:pt x="90435" y="10020"/>
                  </a:lnTo>
                  <a:lnTo>
                    <a:pt x="90613" y="9633"/>
                  </a:lnTo>
                  <a:lnTo>
                    <a:pt x="92079" y="9046"/>
                  </a:lnTo>
                  <a:lnTo>
                    <a:pt x="94156" y="9046"/>
                  </a:lnTo>
                  <a:lnTo>
                    <a:pt x="95147" y="8345"/>
                  </a:lnTo>
                  <a:lnTo>
                    <a:pt x="96068" y="8271"/>
                  </a:lnTo>
                  <a:lnTo>
                    <a:pt x="98430" y="8271"/>
                  </a:lnTo>
                  <a:lnTo>
                    <a:pt x="99262" y="7559"/>
                  </a:lnTo>
                  <a:lnTo>
                    <a:pt x="99929" y="7434"/>
                  </a:lnTo>
                  <a:lnTo>
                    <a:pt x="100602" y="7130"/>
                  </a:lnTo>
                  <a:lnTo>
                    <a:pt x="101086" y="6439"/>
                  </a:lnTo>
                  <a:lnTo>
                    <a:pt x="101670" y="5874"/>
                  </a:lnTo>
                  <a:lnTo>
                    <a:pt x="103270" y="5874"/>
                  </a:lnTo>
                  <a:lnTo>
                    <a:pt x="106759" y="5046"/>
                  </a:lnTo>
                  <a:lnTo>
                    <a:pt x="107059" y="4931"/>
                  </a:lnTo>
                  <a:lnTo>
                    <a:pt x="104351" y="4931"/>
                  </a:lnTo>
                  <a:lnTo>
                    <a:pt x="102487" y="4785"/>
                  </a:lnTo>
                  <a:close/>
                </a:path>
                <a:path w="121284" h="15240">
                  <a:moveTo>
                    <a:pt x="87059" y="10983"/>
                  </a:moveTo>
                  <a:lnTo>
                    <a:pt x="85147" y="10983"/>
                  </a:lnTo>
                  <a:lnTo>
                    <a:pt x="86749" y="11151"/>
                  </a:lnTo>
                  <a:lnTo>
                    <a:pt x="87059" y="10983"/>
                  </a:lnTo>
                  <a:close/>
                </a:path>
                <a:path w="121284" h="15240">
                  <a:moveTo>
                    <a:pt x="92" y="2858"/>
                  </a:moveTo>
                  <a:lnTo>
                    <a:pt x="0" y="3591"/>
                  </a:lnTo>
                  <a:lnTo>
                    <a:pt x="448" y="3905"/>
                  </a:lnTo>
                  <a:lnTo>
                    <a:pt x="4061" y="5528"/>
                  </a:lnTo>
                  <a:lnTo>
                    <a:pt x="7202" y="7151"/>
                  </a:lnTo>
                  <a:lnTo>
                    <a:pt x="12783" y="7392"/>
                  </a:lnTo>
                  <a:lnTo>
                    <a:pt x="14699" y="7434"/>
                  </a:lnTo>
                  <a:lnTo>
                    <a:pt x="17024" y="9894"/>
                  </a:lnTo>
                  <a:lnTo>
                    <a:pt x="18364" y="9863"/>
                  </a:lnTo>
                  <a:lnTo>
                    <a:pt x="20721" y="9863"/>
                  </a:lnTo>
                  <a:lnTo>
                    <a:pt x="18668" y="9182"/>
                  </a:lnTo>
                  <a:lnTo>
                    <a:pt x="14521" y="6586"/>
                  </a:lnTo>
                  <a:lnTo>
                    <a:pt x="9987" y="6586"/>
                  </a:lnTo>
                  <a:lnTo>
                    <a:pt x="8417" y="5675"/>
                  </a:lnTo>
                  <a:lnTo>
                    <a:pt x="4542" y="4041"/>
                  </a:lnTo>
                  <a:lnTo>
                    <a:pt x="2281" y="3528"/>
                  </a:lnTo>
                  <a:lnTo>
                    <a:pt x="92" y="2858"/>
                  </a:lnTo>
                  <a:close/>
                </a:path>
                <a:path w="121284" h="15240">
                  <a:moveTo>
                    <a:pt x="94156" y="9046"/>
                  </a:moveTo>
                  <a:lnTo>
                    <a:pt x="92079" y="9046"/>
                  </a:lnTo>
                  <a:lnTo>
                    <a:pt x="93786" y="9308"/>
                  </a:lnTo>
                  <a:lnTo>
                    <a:pt x="94156" y="9046"/>
                  </a:lnTo>
                  <a:close/>
                </a:path>
                <a:path w="121284" h="15240">
                  <a:moveTo>
                    <a:pt x="98430" y="8271"/>
                  </a:moveTo>
                  <a:lnTo>
                    <a:pt x="96068" y="8271"/>
                  </a:lnTo>
                  <a:lnTo>
                    <a:pt x="97273" y="8669"/>
                  </a:lnTo>
                  <a:lnTo>
                    <a:pt x="98320" y="8366"/>
                  </a:lnTo>
                  <a:close/>
                </a:path>
                <a:path w="121284" h="15240">
                  <a:moveTo>
                    <a:pt x="13139" y="5978"/>
                  </a:moveTo>
                  <a:lnTo>
                    <a:pt x="9987" y="6586"/>
                  </a:lnTo>
                  <a:lnTo>
                    <a:pt x="14521" y="6586"/>
                  </a:lnTo>
                  <a:lnTo>
                    <a:pt x="14252" y="6439"/>
                  </a:lnTo>
                  <a:lnTo>
                    <a:pt x="13139" y="5978"/>
                  </a:lnTo>
                  <a:close/>
                </a:path>
                <a:path w="121284" h="15240">
                  <a:moveTo>
                    <a:pt x="103270" y="5874"/>
                  </a:moveTo>
                  <a:lnTo>
                    <a:pt x="101670" y="5874"/>
                  </a:lnTo>
                  <a:lnTo>
                    <a:pt x="102644" y="6439"/>
                  </a:lnTo>
                  <a:lnTo>
                    <a:pt x="103270" y="5874"/>
                  </a:lnTo>
                  <a:close/>
                </a:path>
                <a:path w="121284" h="15240">
                  <a:moveTo>
                    <a:pt x="109974" y="2806"/>
                  </a:moveTo>
                  <a:lnTo>
                    <a:pt x="108476" y="3036"/>
                  </a:lnTo>
                  <a:lnTo>
                    <a:pt x="105754" y="4408"/>
                  </a:lnTo>
                  <a:lnTo>
                    <a:pt x="104351" y="4931"/>
                  </a:lnTo>
                  <a:lnTo>
                    <a:pt x="107059" y="4931"/>
                  </a:lnTo>
                  <a:lnTo>
                    <a:pt x="110110" y="3759"/>
                  </a:lnTo>
                  <a:lnTo>
                    <a:pt x="115650" y="3759"/>
                  </a:lnTo>
                  <a:lnTo>
                    <a:pt x="116015" y="3591"/>
                  </a:lnTo>
                  <a:lnTo>
                    <a:pt x="116564" y="3204"/>
                  </a:lnTo>
                  <a:lnTo>
                    <a:pt x="112487" y="3204"/>
                  </a:lnTo>
                  <a:lnTo>
                    <a:pt x="109974" y="2806"/>
                  </a:lnTo>
                  <a:close/>
                </a:path>
                <a:path w="121284" h="15240">
                  <a:moveTo>
                    <a:pt x="115650" y="3759"/>
                  </a:moveTo>
                  <a:lnTo>
                    <a:pt x="110110" y="3759"/>
                  </a:lnTo>
                  <a:lnTo>
                    <a:pt x="114895" y="4104"/>
                  </a:lnTo>
                  <a:lnTo>
                    <a:pt x="115650" y="3759"/>
                  </a:lnTo>
                  <a:close/>
                </a:path>
                <a:path w="121284" h="15240">
                  <a:moveTo>
                    <a:pt x="118309" y="0"/>
                  </a:moveTo>
                  <a:lnTo>
                    <a:pt x="116528" y="2219"/>
                  </a:lnTo>
                  <a:lnTo>
                    <a:pt x="113241" y="2816"/>
                  </a:lnTo>
                  <a:lnTo>
                    <a:pt x="112487" y="3204"/>
                  </a:lnTo>
                  <a:lnTo>
                    <a:pt x="116564" y="3204"/>
                  </a:lnTo>
                  <a:lnTo>
                    <a:pt x="116979" y="2910"/>
                  </a:lnTo>
                  <a:lnTo>
                    <a:pt x="117408" y="2418"/>
                  </a:lnTo>
                  <a:lnTo>
                    <a:pt x="117973" y="1696"/>
                  </a:lnTo>
                  <a:lnTo>
                    <a:pt x="118895" y="1685"/>
                  </a:lnTo>
                  <a:lnTo>
                    <a:pt x="119638" y="1308"/>
                  </a:lnTo>
                  <a:lnTo>
                    <a:pt x="120947" y="282"/>
                  </a:lnTo>
                  <a:lnTo>
                    <a:pt x="118309" y="0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18502641" y="7919319"/>
              <a:ext cx="53340" cy="13970"/>
            </a:xfrm>
            <a:custGeom>
              <a:avLst/>
              <a:gdLst/>
              <a:ahLst/>
              <a:cxnLst/>
              <a:rect l="l" t="t" r="r" b="b"/>
              <a:pathLst>
                <a:path w="53340" h="13970">
                  <a:moveTo>
                    <a:pt x="13894" y="5717"/>
                  </a:moveTo>
                  <a:lnTo>
                    <a:pt x="12931" y="6397"/>
                  </a:lnTo>
                  <a:lnTo>
                    <a:pt x="12470" y="6429"/>
                  </a:lnTo>
                  <a:lnTo>
                    <a:pt x="11549" y="7172"/>
                  </a:lnTo>
                  <a:lnTo>
                    <a:pt x="10345" y="7172"/>
                  </a:lnTo>
                  <a:lnTo>
                    <a:pt x="9301" y="7622"/>
                  </a:lnTo>
                  <a:lnTo>
                    <a:pt x="8429" y="8146"/>
                  </a:lnTo>
                  <a:lnTo>
                    <a:pt x="7319" y="8868"/>
                  </a:lnTo>
                  <a:lnTo>
                    <a:pt x="6041" y="9256"/>
                  </a:lnTo>
                  <a:lnTo>
                    <a:pt x="4848" y="9811"/>
                  </a:lnTo>
                  <a:lnTo>
                    <a:pt x="0" y="12983"/>
                  </a:lnTo>
                  <a:lnTo>
                    <a:pt x="31" y="13444"/>
                  </a:lnTo>
                  <a:lnTo>
                    <a:pt x="2827" y="12041"/>
                  </a:lnTo>
                  <a:lnTo>
                    <a:pt x="5622" y="10544"/>
                  </a:lnTo>
                  <a:lnTo>
                    <a:pt x="13200" y="7612"/>
                  </a:lnTo>
                  <a:lnTo>
                    <a:pt x="15186" y="6429"/>
                  </a:lnTo>
                  <a:lnTo>
                    <a:pt x="13894" y="5717"/>
                  </a:lnTo>
                  <a:close/>
                </a:path>
                <a:path w="53340" h="13970">
                  <a:moveTo>
                    <a:pt x="16586" y="5594"/>
                  </a:moveTo>
                  <a:lnTo>
                    <a:pt x="16125" y="5675"/>
                  </a:lnTo>
                  <a:lnTo>
                    <a:pt x="15161" y="6387"/>
                  </a:lnTo>
                  <a:lnTo>
                    <a:pt x="16586" y="5594"/>
                  </a:lnTo>
                  <a:close/>
                </a:path>
                <a:path w="53340" h="13970">
                  <a:moveTo>
                    <a:pt x="17645" y="4981"/>
                  </a:moveTo>
                  <a:lnTo>
                    <a:pt x="16586" y="5594"/>
                  </a:lnTo>
                  <a:lnTo>
                    <a:pt x="16847" y="5549"/>
                  </a:lnTo>
                  <a:lnTo>
                    <a:pt x="17465" y="5245"/>
                  </a:lnTo>
                  <a:lnTo>
                    <a:pt x="17645" y="4981"/>
                  </a:lnTo>
                  <a:close/>
                </a:path>
                <a:path w="53340" h="13970">
                  <a:moveTo>
                    <a:pt x="19926" y="3162"/>
                  </a:moveTo>
                  <a:lnTo>
                    <a:pt x="17894" y="4617"/>
                  </a:lnTo>
                  <a:lnTo>
                    <a:pt x="17645" y="4981"/>
                  </a:lnTo>
                  <a:lnTo>
                    <a:pt x="24931" y="4481"/>
                  </a:lnTo>
                  <a:lnTo>
                    <a:pt x="27106" y="4125"/>
                  </a:lnTo>
                  <a:lnTo>
                    <a:pt x="22658" y="4125"/>
                  </a:lnTo>
                  <a:lnTo>
                    <a:pt x="19926" y="3162"/>
                  </a:lnTo>
                  <a:close/>
                </a:path>
                <a:path w="53340" h="13970">
                  <a:moveTo>
                    <a:pt x="25978" y="1978"/>
                  </a:moveTo>
                  <a:lnTo>
                    <a:pt x="24700" y="2680"/>
                  </a:lnTo>
                  <a:lnTo>
                    <a:pt x="22658" y="4125"/>
                  </a:lnTo>
                  <a:lnTo>
                    <a:pt x="27106" y="4125"/>
                  </a:lnTo>
                  <a:lnTo>
                    <a:pt x="27234" y="4104"/>
                  </a:lnTo>
                  <a:lnTo>
                    <a:pt x="29758" y="2628"/>
                  </a:lnTo>
                  <a:lnTo>
                    <a:pt x="27527" y="2628"/>
                  </a:lnTo>
                  <a:lnTo>
                    <a:pt x="25978" y="1978"/>
                  </a:lnTo>
                  <a:close/>
                </a:path>
                <a:path w="53340" h="13970">
                  <a:moveTo>
                    <a:pt x="38934" y="429"/>
                  </a:moveTo>
                  <a:lnTo>
                    <a:pt x="33517" y="429"/>
                  </a:lnTo>
                  <a:lnTo>
                    <a:pt x="38019" y="1350"/>
                  </a:lnTo>
                  <a:lnTo>
                    <a:pt x="46197" y="2523"/>
                  </a:lnTo>
                  <a:lnTo>
                    <a:pt x="49590" y="3403"/>
                  </a:lnTo>
                  <a:lnTo>
                    <a:pt x="53066" y="3696"/>
                  </a:lnTo>
                  <a:lnTo>
                    <a:pt x="50616" y="2031"/>
                  </a:lnTo>
                  <a:lnTo>
                    <a:pt x="44585" y="1999"/>
                  </a:lnTo>
                  <a:lnTo>
                    <a:pt x="42413" y="1151"/>
                  </a:lnTo>
                  <a:lnTo>
                    <a:pt x="40511" y="1151"/>
                  </a:lnTo>
                  <a:lnTo>
                    <a:pt x="39475" y="659"/>
                  </a:lnTo>
                  <a:lnTo>
                    <a:pt x="38934" y="429"/>
                  </a:lnTo>
                  <a:close/>
                </a:path>
                <a:path w="53340" h="13970">
                  <a:moveTo>
                    <a:pt x="35580" y="0"/>
                  </a:moveTo>
                  <a:lnTo>
                    <a:pt x="32815" y="251"/>
                  </a:lnTo>
                  <a:lnTo>
                    <a:pt x="30156" y="1329"/>
                  </a:lnTo>
                  <a:lnTo>
                    <a:pt x="29862" y="1895"/>
                  </a:lnTo>
                  <a:lnTo>
                    <a:pt x="28805" y="1895"/>
                  </a:lnTo>
                  <a:lnTo>
                    <a:pt x="27527" y="2628"/>
                  </a:lnTo>
                  <a:lnTo>
                    <a:pt x="29758" y="2628"/>
                  </a:lnTo>
                  <a:lnTo>
                    <a:pt x="31011" y="1895"/>
                  </a:lnTo>
                  <a:lnTo>
                    <a:pt x="29862" y="1895"/>
                  </a:lnTo>
                  <a:lnTo>
                    <a:pt x="29318" y="1842"/>
                  </a:lnTo>
                  <a:lnTo>
                    <a:pt x="31100" y="1842"/>
                  </a:lnTo>
                  <a:lnTo>
                    <a:pt x="33517" y="429"/>
                  </a:lnTo>
                  <a:lnTo>
                    <a:pt x="38934" y="429"/>
                  </a:lnTo>
                  <a:lnTo>
                    <a:pt x="38417" y="209"/>
                  </a:lnTo>
                  <a:lnTo>
                    <a:pt x="35580" y="0"/>
                  </a:lnTo>
                  <a:close/>
                </a:path>
                <a:path w="53340" h="13970">
                  <a:moveTo>
                    <a:pt x="47747" y="900"/>
                  </a:moveTo>
                  <a:lnTo>
                    <a:pt x="44585" y="1999"/>
                  </a:lnTo>
                  <a:lnTo>
                    <a:pt x="50536" y="1999"/>
                  </a:lnTo>
                  <a:lnTo>
                    <a:pt x="47747" y="900"/>
                  </a:lnTo>
                  <a:close/>
                </a:path>
                <a:path w="53340" h="13970">
                  <a:moveTo>
                    <a:pt x="41716" y="879"/>
                  </a:moveTo>
                  <a:lnTo>
                    <a:pt x="40511" y="1151"/>
                  </a:lnTo>
                  <a:lnTo>
                    <a:pt x="42413" y="1151"/>
                  </a:lnTo>
                  <a:lnTo>
                    <a:pt x="41716" y="879"/>
                  </a:lnTo>
                  <a:close/>
                </a:path>
              </a:pathLst>
            </a:custGeom>
            <a:solidFill>
              <a:srgbClr val="C6B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18614010" y="7968037"/>
              <a:ext cx="53975" cy="27940"/>
            </a:xfrm>
            <a:custGeom>
              <a:avLst/>
              <a:gdLst/>
              <a:ahLst/>
              <a:cxnLst/>
              <a:rect l="l" t="t" r="r" b="b"/>
              <a:pathLst>
                <a:path w="53975" h="27940">
                  <a:moveTo>
                    <a:pt x="53682" y="27762"/>
                  </a:moveTo>
                  <a:lnTo>
                    <a:pt x="51117" y="26136"/>
                  </a:lnTo>
                  <a:lnTo>
                    <a:pt x="48907" y="24244"/>
                  </a:lnTo>
                  <a:lnTo>
                    <a:pt x="41554" y="23901"/>
                  </a:lnTo>
                  <a:lnTo>
                    <a:pt x="37719" y="22517"/>
                  </a:lnTo>
                  <a:lnTo>
                    <a:pt x="34531" y="20002"/>
                  </a:lnTo>
                  <a:lnTo>
                    <a:pt x="31953" y="19608"/>
                  </a:lnTo>
                  <a:lnTo>
                    <a:pt x="27355" y="17322"/>
                  </a:lnTo>
                  <a:lnTo>
                    <a:pt x="26301" y="16852"/>
                  </a:lnTo>
                  <a:lnTo>
                    <a:pt x="25615" y="15862"/>
                  </a:lnTo>
                  <a:lnTo>
                    <a:pt x="24587" y="15354"/>
                  </a:lnTo>
                  <a:lnTo>
                    <a:pt x="23914" y="15176"/>
                  </a:lnTo>
                  <a:lnTo>
                    <a:pt x="23164" y="15290"/>
                  </a:lnTo>
                  <a:lnTo>
                    <a:pt x="22021" y="14503"/>
                  </a:lnTo>
                  <a:lnTo>
                    <a:pt x="21272" y="13284"/>
                  </a:lnTo>
                  <a:lnTo>
                    <a:pt x="19837" y="13119"/>
                  </a:lnTo>
                  <a:lnTo>
                    <a:pt x="15176" y="10287"/>
                  </a:lnTo>
                  <a:lnTo>
                    <a:pt x="12077" y="7378"/>
                  </a:lnTo>
                  <a:lnTo>
                    <a:pt x="7378" y="5168"/>
                  </a:lnTo>
                  <a:lnTo>
                    <a:pt x="6908" y="4381"/>
                  </a:lnTo>
                  <a:lnTo>
                    <a:pt x="4635" y="1752"/>
                  </a:lnTo>
                  <a:lnTo>
                    <a:pt x="2514" y="508"/>
                  </a:lnTo>
                  <a:lnTo>
                    <a:pt x="0" y="0"/>
                  </a:lnTo>
                  <a:lnTo>
                    <a:pt x="609" y="1282"/>
                  </a:lnTo>
                  <a:lnTo>
                    <a:pt x="2197" y="1460"/>
                  </a:lnTo>
                  <a:lnTo>
                    <a:pt x="2971" y="2552"/>
                  </a:lnTo>
                  <a:lnTo>
                    <a:pt x="5422" y="4191"/>
                  </a:lnTo>
                  <a:lnTo>
                    <a:pt x="6743" y="7277"/>
                  </a:lnTo>
                  <a:lnTo>
                    <a:pt x="9893" y="8026"/>
                  </a:lnTo>
                  <a:lnTo>
                    <a:pt x="12319" y="8369"/>
                  </a:lnTo>
                  <a:lnTo>
                    <a:pt x="13716" y="10401"/>
                  </a:lnTo>
                  <a:lnTo>
                    <a:pt x="17589" y="12611"/>
                  </a:lnTo>
                  <a:lnTo>
                    <a:pt x="19291" y="14097"/>
                  </a:lnTo>
                  <a:lnTo>
                    <a:pt x="21539" y="14528"/>
                  </a:lnTo>
                  <a:lnTo>
                    <a:pt x="23025" y="16725"/>
                  </a:lnTo>
                  <a:lnTo>
                    <a:pt x="25476" y="17665"/>
                  </a:lnTo>
                  <a:lnTo>
                    <a:pt x="32562" y="20929"/>
                  </a:lnTo>
                  <a:lnTo>
                    <a:pt x="37731" y="22707"/>
                  </a:lnTo>
                  <a:lnTo>
                    <a:pt x="43218" y="24815"/>
                  </a:lnTo>
                  <a:lnTo>
                    <a:pt x="46545" y="24688"/>
                  </a:lnTo>
                  <a:lnTo>
                    <a:pt x="48831" y="24777"/>
                  </a:lnTo>
                  <a:lnTo>
                    <a:pt x="51460" y="27368"/>
                  </a:lnTo>
                  <a:lnTo>
                    <a:pt x="52578" y="27698"/>
                  </a:lnTo>
                  <a:lnTo>
                    <a:pt x="53682" y="27762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18266878" y="8087429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40">
                  <a:moveTo>
                    <a:pt x="816" y="0"/>
                  </a:moveTo>
                  <a:lnTo>
                    <a:pt x="0" y="1643"/>
                  </a:lnTo>
                  <a:lnTo>
                    <a:pt x="963" y="2031"/>
                  </a:lnTo>
                  <a:lnTo>
                    <a:pt x="4753" y="1371"/>
                  </a:lnTo>
                  <a:lnTo>
                    <a:pt x="8680" y="2513"/>
                  </a:lnTo>
                  <a:lnTo>
                    <a:pt x="12910" y="973"/>
                  </a:lnTo>
                  <a:lnTo>
                    <a:pt x="13496" y="1088"/>
                  </a:lnTo>
                  <a:lnTo>
                    <a:pt x="13832" y="554"/>
                  </a:lnTo>
                  <a:lnTo>
                    <a:pt x="10449" y="366"/>
                  </a:lnTo>
                  <a:lnTo>
                    <a:pt x="7078" y="1162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rgbClr val="C6B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18606390" y="7958867"/>
              <a:ext cx="159385" cy="40640"/>
            </a:xfrm>
            <a:custGeom>
              <a:avLst/>
              <a:gdLst/>
              <a:ahLst/>
              <a:cxnLst/>
              <a:rect l="l" t="t" r="r" b="b"/>
              <a:pathLst>
                <a:path w="159384" h="40640">
                  <a:moveTo>
                    <a:pt x="6654" y="7861"/>
                  </a:moveTo>
                  <a:lnTo>
                    <a:pt x="6616" y="7226"/>
                  </a:lnTo>
                  <a:lnTo>
                    <a:pt x="6502" y="6692"/>
                  </a:lnTo>
                  <a:lnTo>
                    <a:pt x="2895" y="5232"/>
                  </a:lnTo>
                  <a:lnTo>
                    <a:pt x="1879" y="2451"/>
                  </a:lnTo>
                  <a:lnTo>
                    <a:pt x="457" y="0"/>
                  </a:lnTo>
                  <a:lnTo>
                    <a:pt x="0" y="38"/>
                  </a:lnTo>
                  <a:lnTo>
                    <a:pt x="977" y="3708"/>
                  </a:lnTo>
                  <a:lnTo>
                    <a:pt x="3378" y="6146"/>
                  </a:lnTo>
                  <a:lnTo>
                    <a:pt x="6654" y="7861"/>
                  </a:lnTo>
                  <a:close/>
                </a:path>
                <a:path w="159384" h="40640">
                  <a:moveTo>
                    <a:pt x="76809" y="39420"/>
                  </a:moveTo>
                  <a:lnTo>
                    <a:pt x="71882" y="39230"/>
                  </a:lnTo>
                  <a:lnTo>
                    <a:pt x="67081" y="38239"/>
                  </a:lnTo>
                  <a:lnTo>
                    <a:pt x="62255" y="37325"/>
                  </a:lnTo>
                  <a:lnTo>
                    <a:pt x="62560" y="37934"/>
                  </a:lnTo>
                  <a:lnTo>
                    <a:pt x="63144" y="38303"/>
                  </a:lnTo>
                  <a:lnTo>
                    <a:pt x="67284" y="38379"/>
                  </a:lnTo>
                  <a:lnTo>
                    <a:pt x="70586" y="40627"/>
                  </a:lnTo>
                  <a:lnTo>
                    <a:pt x="75120" y="39408"/>
                  </a:lnTo>
                  <a:lnTo>
                    <a:pt x="76047" y="40513"/>
                  </a:lnTo>
                  <a:lnTo>
                    <a:pt x="76809" y="39420"/>
                  </a:lnTo>
                  <a:close/>
                </a:path>
                <a:path w="159384" h="40640">
                  <a:moveTo>
                    <a:pt x="112509" y="38925"/>
                  </a:moveTo>
                  <a:lnTo>
                    <a:pt x="110883" y="37769"/>
                  </a:lnTo>
                  <a:lnTo>
                    <a:pt x="109296" y="39141"/>
                  </a:lnTo>
                  <a:lnTo>
                    <a:pt x="104825" y="39204"/>
                  </a:lnTo>
                  <a:lnTo>
                    <a:pt x="101993" y="40208"/>
                  </a:lnTo>
                  <a:lnTo>
                    <a:pt x="98539" y="39204"/>
                  </a:lnTo>
                  <a:lnTo>
                    <a:pt x="98056" y="39573"/>
                  </a:lnTo>
                  <a:lnTo>
                    <a:pt x="97751" y="40093"/>
                  </a:lnTo>
                  <a:lnTo>
                    <a:pt x="101117" y="40449"/>
                  </a:lnTo>
                  <a:lnTo>
                    <a:pt x="104457" y="39954"/>
                  </a:lnTo>
                  <a:lnTo>
                    <a:pt x="109423" y="39700"/>
                  </a:lnTo>
                  <a:lnTo>
                    <a:pt x="112509" y="38925"/>
                  </a:lnTo>
                  <a:close/>
                </a:path>
                <a:path w="159384" h="40640">
                  <a:moveTo>
                    <a:pt x="153543" y="30289"/>
                  </a:moveTo>
                  <a:lnTo>
                    <a:pt x="150380" y="30124"/>
                  </a:lnTo>
                  <a:lnTo>
                    <a:pt x="145935" y="31762"/>
                  </a:lnTo>
                  <a:lnTo>
                    <a:pt x="145643" y="31978"/>
                  </a:lnTo>
                  <a:lnTo>
                    <a:pt x="145313" y="32156"/>
                  </a:lnTo>
                  <a:lnTo>
                    <a:pt x="147485" y="31750"/>
                  </a:lnTo>
                  <a:lnTo>
                    <a:pt x="149720" y="31534"/>
                  </a:lnTo>
                  <a:lnTo>
                    <a:pt x="153543" y="30289"/>
                  </a:lnTo>
                  <a:close/>
                </a:path>
                <a:path w="159384" h="40640">
                  <a:moveTo>
                    <a:pt x="153898" y="30314"/>
                  </a:moveTo>
                  <a:lnTo>
                    <a:pt x="153746" y="30226"/>
                  </a:lnTo>
                  <a:lnTo>
                    <a:pt x="153543" y="30289"/>
                  </a:lnTo>
                  <a:lnTo>
                    <a:pt x="153898" y="30314"/>
                  </a:lnTo>
                  <a:close/>
                </a:path>
                <a:path w="159384" h="40640">
                  <a:moveTo>
                    <a:pt x="157568" y="30365"/>
                  </a:moveTo>
                  <a:lnTo>
                    <a:pt x="154825" y="30365"/>
                  </a:lnTo>
                  <a:lnTo>
                    <a:pt x="153974" y="30365"/>
                  </a:lnTo>
                  <a:lnTo>
                    <a:pt x="155765" y="31394"/>
                  </a:lnTo>
                  <a:lnTo>
                    <a:pt x="157568" y="30365"/>
                  </a:lnTo>
                  <a:close/>
                </a:path>
                <a:path w="159384" h="40640">
                  <a:moveTo>
                    <a:pt x="159004" y="29235"/>
                  </a:moveTo>
                  <a:lnTo>
                    <a:pt x="155003" y="30314"/>
                  </a:lnTo>
                  <a:lnTo>
                    <a:pt x="157657" y="30314"/>
                  </a:lnTo>
                  <a:lnTo>
                    <a:pt x="158191" y="30010"/>
                  </a:lnTo>
                  <a:lnTo>
                    <a:pt x="158775" y="29883"/>
                  </a:lnTo>
                  <a:lnTo>
                    <a:pt x="159004" y="29235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18580450" y="7935999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5">
                  <a:moveTo>
                    <a:pt x="2209" y="0"/>
                  </a:moveTo>
                  <a:lnTo>
                    <a:pt x="20" y="366"/>
                  </a:lnTo>
                  <a:lnTo>
                    <a:pt x="0" y="1727"/>
                  </a:lnTo>
                  <a:lnTo>
                    <a:pt x="1329" y="1507"/>
                  </a:lnTo>
                  <a:lnTo>
                    <a:pt x="2010" y="2062"/>
                  </a:lnTo>
                  <a:lnTo>
                    <a:pt x="2586" y="2963"/>
                  </a:lnTo>
                  <a:lnTo>
                    <a:pt x="3654" y="3151"/>
                  </a:lnTo>
                  <a:lnTo>
                    <a:pt x="4460" y="3717"/>
                  </a:lnTo>
                  <a:lnTo>
                    <a:pt x="4753" y="3957"/>
                  </a:lnTo>
                  <a:lnTo>
                    <a:pt x="5057" y="3968"/>
                  </a:lnTo>
                  <a:lnTo>
                    <a:pt x="5361" y="3769"/>
                  </a:lnTo>
                  <a:lnTo>
                    <a:pt x="5664" y="3193"/>
                  </a:lnTo>
                  <a:lnTo>
                    <a:pt x="5193" y="3005"/>
                  </a:lnTo>
                  <a:lnTo>
                    <a:pt x="4848" y="2764"/>
                  </a:lnTo>
                  <a:lnTo>
                    <a:pt x="3591" y="1246"/>
                  </a:lnTo>
                  <a:lnTo>
                    <a:pt x="2209" y="0"/>
                  </a:lnTo>
                  <a:close/>
                </a:path>
              </a:pathLst>
            </a:custGeom>
            <a:solidFill>
              <a:srgbClr val="C6B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18571288" y="7930879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5">
                  <a:moveTo>
                    <a:pt x="1549" y="0"/>
                  </a:moveTo>
                  <a:lnTo>
                    <a:pt x="0" y="649"/>
                  </a:lnTo>
                  <a:lnTo>
                    <a:pt x="62" y="1120"/>
                  </a:lnTo>
                  <a:lnTo>
                    <a:pt x="219" y="1685"/>
                  </a:lnTo>
                  <a:lnTo>
                    <a:pt x="2649" y="1968"/>
                  </a:lnTo>
                  <a:lnTo>
                    <a:pt x="3832" y="3497"/>
                  </a:lnTo>
                  <a:lnTo>
                    <a:pt x="5392" y="4397"/>
                  </a:lnTo>
                  <a:lnTo>
                    <a:pt x="5654" y="4073"/>
                  </a:lnTo>
                  <a:lnTo>
                    <a:pt x="5612" y="3759"/>
                  </a:lnTo>
                  <a:lnTo>
                    <a:pt x="5319" y="3476"/>
                  </a:lnTo>
                  <a:lnTo>
                    <a:pt x="5214" y="2544"/>
                  </a:lnTo>
                  <a:lnTo>
                    <a:pt x="4565" y="2094"/>
                  </a:lnTo>
                  <a:lnTo>
                    <a:pt x="3790" y="1738"/>
                  </a:lnTo>
                  <a:lnTo>
                    <a:pt x="2565" y="1256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18557266" y="7923828"/>
              <a:ext cx="43180" cy="30480"/>
            </a:xfrm>
            <a:custGeom>
              <a:avLst/>
              <a:gdLst/>
              <a:ahLst/>
              <a:cxnLst/>
              <a:rect l="l" t="t" r="r" b="b"/>
              <a:pathLst>
                <a:path w="43180" h="30479">
                  <a:moveTo>
                    <a:pt x="2146" y="914"/>
                  </a:moveTo>
                  <a:lnTo>
                    <a:pt x="0" y="0"/>
                  </a:lnTo>
                  <a:lnTo>
                    <a:pt x="304" y="317"/>
                  </a:lnTo>
                  <a:lnTo>
                    <a:pt x="622" y="927"/>
                  </a:lnTo>
                  <a:lnTo>
                    <a:pt x="2146" y="914"/>
                  </a:lnTo>
                  <a:close/>
                </a:path>
                <a:path w="43180" h="30479">
                  <a:moveTo>
                    <a:pt x="7772" y="3263"/>
                  </a:moveTo>
                  <a:lnTo>
                    <a:pt x="7594" y="2717"/>
                  </a:lnTo>
                  <a:lnTo>
                    <a:pt x="7073" y="2540"/>
                  </a:lnTo>
                  <a:lnTo>
                    <a:pt x="6667" y="2247"/>
                  </a:lnTo>
                  <a:lnTo>
                    <a:pt x="4876" y="215"/>
                  </a:lnTo>
                  <a:lnTo>
                    <a:pt x="2159" y="914"/>
                  </a:lnTo>
                  <a:lnTo>
                    <a:pt x="3556" y="901"/>
                  </a:lnTo>
                  <a:lnTo>
                    <a:pt x="5499" y="2540"/>
                  </a:lnTo>
                  <a:lnTo>
                    <a:pt x="7696" y="3556"/>
                  </a:lnTo>
                  <a:lnTo>
                    <a:pt x="7772" y="3263"/>
                  </a:lnTo>
                  <a:close/>
                </a:path>
                <a:path w="43180" h="30479">
                  <a:moveTo>
                    <a:pt x="34937" y="20434"/>
                  </a:moveTo>
                  <a:lnTo>
                    <a:pt x="34544" y="19621"/>
                  </a:lnTo>
                  <a:lnTo>
                    <a:pt x="33693" y="19519"/>
                  </a:lnTo>
                  <a:lnTo>
                    <a:pt x="32981" y="19189"/>
                  </a:lnTo>
                  <a:lnTo>
                    <a:pt x="32372" y="18897"/>
                  </a:lnTo>
                  <a:lnTo>
                    <a:pt x="31877" y="18478"/>
                  </a:lnTo>
                  <a:lnTo>
                    <a:pt x="31051" y="17272"/>
                  </a:lnTo>
                  <a:lnTo>
                    <a:pt x="30822" y="16446"/>
                  </a:lnTo>
                  <a:lnTo>
                    <a:pt x="29959" y="16192"/>
                  </a:lnTo>
                  <a:lnTo>
                    <a:pt x="29654" y="15951"/>
                  </a:lnTo>
                  <a:lnTo>
                    <a:pt x="29362" y="15938"/>
                  </a:lnTo>
                  <a:lnTo>
                    <a:pt x="29032" y="16141"/>
                  </a:lnTo>
                  <a:lnTo>
                    <a:pt x="29197" y="17564"/>
                  </a:lnTo>
                  <a:lnTo>
                    <a:pt x="30645" y="18135"/>
                  </a:lnTo>
                  <a:lnTo>
                    <a:pt x="31140" y="19342"/>
                  </a:lnTo>
                  <a:lnTo>
                    <a:pt x="31343" y="19761"/>
                  </a:lnTo>
                  <a:lnTo>
                    <a:pt x="31686" y="20040"/>
                  </a:lnTo>
                  <a:lnTo>
                    <a:pt x="32131" y="20193"/>
                  </a:lnTo>
                  <a:lnTo>
                    <a:pt x="33045" y="20535"/>
                  </a:lnTo>
                  <a:lnTo>
                    <a:pt x="33909" y="21374"/>
                  </a:lnTo>
                  <a:lnTo>
                    <a:pt x="34937" y="20434"/>
                  </a:lnTo>
                  <a:close/>
                </a:path>
                <a:path w="43180" h="30479">
                  <a:moveTo>
                    <a:pt x="42583" y="29552"/>
                  </a:moveTo>
                  <a:lnTo>
                    <a:pt x="42062" y="28130"/>
                  </a:lnTo>
                  <a:lnTo>
                    <a:pt x="41478" y="26758"/>
                  </a:lnTo>
                  <a:lnTo>
                    <a:pt x="39979" y="26047"/>
                  </a:lnTo>
                  <a:lnTo>
                    <a:pt x="39039" y="26073"/>
                  </a:lnTo>
                  <a:lnTo>
                    <a:pt x="38176" y="25247"/>
                  </a:lnTo>
                  <a:lnTo>
                    <a:pt x="37172" y="25806"/>
                  </a:lnTo>
                  <a:lnTo>
                    <a:pt x="37706" y="26695"/>
                  </a:lnTo>
                  <a:lnTo>
                    <a:pt x="39027" y="27292"/>
                  </a:lnTo>
                  <a:lnTo>
                    <a:pt x="40322" y="27952"/>
                  </a:lnTo>
                  <a:lnTo>
                    <a:pt x="41160" y="29197"/>
                  </a:lnTo>
                  <a:lnTo>
                    <a:pt x="41554" y="29641"/>
                  </a:lnTo>
                  <a:lnTo>
                    <a:pt x="41935" y="30162"/>
                  </a:lnTo>
                  <a:lnTo>
                    <a:pt x="42583" y="29552"/>
                  </a:lnTo>
                  <a:close/>
                </a:path>
              </a:pathLst>
            </a:custGeom>
            <a:solidFill>
              <a:srgbClr val="C6B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18617014" y="7970574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5">
                  <a:moveTo>
                    <a:pt x="0" y="0"/>
                  </a:moveTo>
                  <a:lnTo>
                    <a:pt x="2031" y="2177"/>
                  </a:lnTo>
                  <a:lnTo>
                    <a:pt x="3423" y="5162"/>
                  </a:lnTo>
                  <a:lnTo>
                    <a:pt x="6921" y="5486"/>
                  </a:lnTo>
                  <a:lnTo>
                    <a:pt x="4094" y="4314"/>
                  </a:lnTo>
                  <a:lnTo>
                    <a:pt x="2837" y="1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18568722" y="7928941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20" y="0"/>
                  </a:moveTo>
                  <a:lnTo>
                    <a:pt x="0" y="1036"/>
                  </a:lnTo>
                  <a:lnTo>
                    <a:pt x="1109" y="743"/>
                  </a:lnTo>
                  <a:lnTo>
                    <a:pt x="1507" y="1277"/>
                  </a:lnTo>
                  <a:lnTo>
                    <a:pt x="2544" y="2586"/>
                  </a:lnTo>
                  <a:lnTo>
                    <a:pt x="6345" y="3675"/>
                  </a:lnTo>
                  <a:lnTo>
                    <a:pt x="4240" y="2450"/>
                  </a:lnTo>
                  <a:lnTo>
                    <a:pt x="2764" y="13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6B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18564924" y="7927054"/>
              <a:ext cx="278765" cy="37465"/>
            </a:xfrm>
            <a:custGeom>
              <a:avLst/>
              <a:gdLst/>
              <a:ahLst/>
              <a:cxnLst/>
              <a:rect l="l" t="t" r="r" b="b"/>
              <a:pathLst>
                <a:path w="278765" h="37465">
                  <a:moveTo>
                    <a:pt x="5295" y="3162"/>
                  </a:moveTo>
                  <a:lnTo>
                    <a:pt x="4800" y="2730"/>
                  </a:lnTo>
                  <a:lnTo>
                    <a:pt x="4292" y="2311"/>
                  </a:lnTo>
                  <a:lnTo>
                    <a:pt x="3797" y="1879"/>
                  </a:lnTo>
                  <a:lnTo>
                    <a:pt x="2768" y="571"/>
                  </a:lnTo>
                  <a:lnTo>
                    <a:pt x="1828" y="330"/>
                  </a:lnTo>
                  <a:lnTo>
                    <a:pt x="876" y="0"/>
                  </a:lnTo>
                  <a:lnTo>
                    <a:pt x="0" y="800"/>
                  </a:lnTo>
                  <a:lnTo>
                    <a:pt x="1790" y="1524"/>
                  </a:lnTo>
                  <a:lnTo>
                    <a:pt x="3340" y="2781"/>
                  </a:lnTo>
                  <a:lnTo>
                    <a:pt x="5295" y="3162"/>
                  </a:lnTo>
                  <a:close/>
                </a:path>
                <a:path w="278765" h="37465">
                  <a:moveTo>
                    <a:pt x="28219" y="18999"/>
                  </a:moveTo>
                  <a:lnTo>
                    <a:pt x="28168" y="18605"/>
                  </a:lnTo>
                  <a:lnTo>
                    <a:pt x="27813" y="18097"/>
                  </a:lnTo>
                  <a:lnTo>
                    <a:pt x="27279" y="17208"/>
                  </a:lnTo>
                  <a:lnTo>
                    <a:pt x="26352" y="17119"/>
                  </a:lnTo>
                  <a:lnTo>
                    <a:pt x="25412" y="17043"/>
                  </a:lnTo>
                  <a:lnTo>
                    <a:pt x="24472" y="16967"/>
                  </a:lnTo>
                  <a:lnTo>
                    <a:pt x="25146" y="18097"/>
                  </a:lnTo>
                  <a:lnTo>
                    <a:pt x="26416" y="18376"/>
                  </a:lnTo>
                  <a:lnTo>
                    <a:pt x="27419" y="19050"/>
                  </a:lnTo>
                  <a:lnTo>
                    <a:pt x="28219" y="18999"/>
                  </a:lnTo>
                  <a:close/>
                </a:path>
                <a:path w="278765" h="37465">
                  <a:moveTo>
                    <a:pt x="38404" y="29311"/>
                  </a:moveTo>
                  <a:lnTo>
                    <a:pt x="37604" y="27889"/>
                  </a:lnTo>
                  <a:lnTo>
                    <a:pt x="35928" y="27508"/>
                  </a:lnTo>
                  <a:lnTo>
                    <a:pt x="34925" y="26327"/>
                  </a:lnTo>
                  <a:lnTo>
                    <a:pt x="33985" y="26098"/>
                  </a:lnTo>
                  <a:lnTo>
                    <a:pt x="33502" y="25971"/>
                  </a:lnTo>
                  <a:lnTo>
                    <a:pt x="34582" y="27889"/>
                  </a:lnTo>
                  <a:lnTo>
                    <a:pt x="36245" y="28981"/>
                  </a:lnTo>
                  <a:lnTo>
                    <a:pt x="38404" y="29311"/>
                  </a:lnTo>
                  <a:close/>
                </a:path>
                <a:path w="278765" h="37465">
                  <a:moveTo>
                    <a:pt x="251256" y="33401"/>
                  </a:moveTo>
                  <a:lnTo>
                    <a:pt x="248513" y="33210"/>
                  </a:lnTo>
                  <a:lnTo>
                    <a:pt x="247586" y="35636"/>
                  </a:lnTo>
                  <a:lnTo>
                    <a:pt x="245973" y="37071"/>
                  </a:lnTo>
                  <a:lnTo>
                    <a:pt x="248158" y="36461"/>
                  </a:lnTo>
                  <a:lnTo>
                    <a:pt x="249529" y="34658"/>
                  </a:lnTo>
                  <a:lnTo>
                    <a:pt x="251256" y="33401"/>
                  </a:lnTo>
                  <a:close/>
                </a:path>
                <a:path w="278765" h="37465">
                  <a:moveTo>
                    <a:pt x="278688" y="17322"/>
                  </a:moveTo>
                  <a:lnTo>
                    <a:pt x="276504" y="18046"/>
                  </a:lnTo>
                  <a:lnTo>
                    <a:pt x="274447" y="19062"/>
                  </a:lnTo>
                  <a:lnTo>
                    <a:pt x="272415" y="20129"/>
                  </a:lnTo>
                  <a:lnTo>
                    <a:pt x="274929" y="20129"/>
                  </a:lnTo>
                  <a:lnTo>
                    <a:pt x="277088" y="19367"/>
                  </a:lnTo>
                  <a:lnTo>
                    <a:pt x="278688" y="17322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18592324" y="794512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09">
                  <a:moveTo>
                    <a:pt x="408" y="0"/>
                  </a:moveTo>
                  <a:lnTo>
                    <a:pt x="429" y="376"/>
                  </a:lnTo>
                  <a:lnTo>
                    <a:pt x="376" y="732"/>
                  </a:lnTo>
                  <a:lnTo>
                    <a:pt x="20" y="952"/>
                  </a:lnTo>
                  <a:lnTo>
                    <a:pt x="0" y="2177"/>
                  </a:lnTo>
                  <a:lnTo>
                    <a:pt x="848" y="2869"/>
                  </a:lnTo>
                  <a:lnTo>
                    <a:pt x="1622" y="3612"/>
                  </a:lnTo>
                  <a:lnTo>
                    <a:pt x="1874" y="3539"/>
                  </a:lnTo>
                  <a:lnTo>
                    <a:pt x="2010" y="3382"/>
                  </a:lnTo>
                  <a:lnTo>
                    <a:pt x="2041" y="3120"/>
                  </a:lnTo>
                  <a:lnTo>
                    <a:pt x="1413" y="2125"/>
                  </a:lnTo>
                  <a:lnTo>
                    <a:pt x="1821" y="58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rgbClr val="C6B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18584914" y="7921809"/>
              <a:ext cx="286385" cy="77470"/>
            </a:xfrm>
            <a:custGeom>
              <a:avLst/>
              <a:gdLst/>
              <a:ahLst/>
              <a:cxnLst/>
              <a:rect l="l" t="t" r="r" b="b"/>
              <a:pathLst>
                <a:path w="286384" h="77470">
                  <a:moveTo>
                    <a:pt x="3517" y="21361"/>
                  </a:moveTo>
                  <a:lnTo>
                    <a:pt x="3352" y="19964"/>
                  </a:lnTo>
                  <a:lnTo>
                    <a:pt x="2133" y="19291"/>
                  </a:lnTo>
                  <a:lnTo>
                    <a:pt x="1422" y="18275"/>
                  </a:lnTo>
                  <a:lnTo>
                    <a:pt x="1524" y="17818"/>
                  </a:lnTo>
                  <a:lnTo>
                    <a:pt x="1346" y="17691"/>
                  </a:lnTo>
                  <a:lnTo>
                    <a:pt x="927" y="17856"/>
                  </a:lnTo>
                  <a:lnTo>
                    <a:pt x="622" y="17881"/>
                  </a:lnTo>
                  <a:lnTo>
                    <a:pt x="0" y="17919"/>
                  </a:lnTo>
                  <a:lnTo>
                    <a:pt x="1168" y="19062"/>
                  </a:lnTo>
                  <a:lnTo>
                    <a:pt x="2349" y="20218"/>
                  </a:lnTo>
                  <a:lnTo>
                    <a:pt x="3517" y="21361"/>
                  </a:lnTo>
                  <a:close/>
                </a:path>
                <a:path w="286384" h="77470">
                  <a:moveTo>
                    <a:pt x="103301" y="75615"/>
                  </a:moveTo>
                  <a:lnTo>
                    <a:pt x="101790" y="75958"/>
                  </a:lnTo>
                  <a:lnTo>
                    <a:pt x="100114" y="75387"/>
                  </a:lnTo>
                  <a:lnTo>
                    <a:pt x="98729" y="76441"/>
                  </a:lnTo>
                  <a:lnTo>
                    <a:pt x="100203" y="75806"/>
                  </a:lnTo>
                  <a:lnTo>
                    <a:pt x="102044" y="77393"/>
                  </a:lnTo>
                  <a:lnTo>
                    <a:pt x="103301" y="75615"/>
                  </a:lnTo>
                  <a:close/>
                </a:path>
                <a:path w="286384" h="77470">
                  <a:moveTo>
                    <a:pt x="208648" y="52933"/>
                  </a:moveTo>
                  <a:lnTo>
                    <a:pt x="206921" y="53162"/>
                  </a:lnTo>
                  <a:lnTo>
                    <a:pt x="204927" y="52336"/>
                  </a:lnTo>
                  <a:lnTo>
                    <a:pt x="203644" y="54254"/>
                  </a:lnTo>
                  <a:lnTo>
                    <a:pt x="205244" y="53555"/>
                  </a:lnTo>
                  <a:lnTo>
                    <a:pt x="207111" y="53911"/>
                  </a:lnTo>
                  <a:lnTo>
                    <a:pt x="208648" y="52933"/>
                  </a:lnTo>
                  <a:close/>
                </a:path>
                <a:path w="286384" h="77470">
                  <a:moveTo>
                    <a:pt x="263093" y="19888"/>
                  </a:moveTo>
                  <a:lnTo>
                    <a:pt x="262102" y="20929"/>
                  </a:lnTo>
                  <a:lnTo>
                    <a:pt x="260184" y="19215"/>
                  </a:lnTo>
                  <a:lnTo>
                    <a:pt x="259486" y="21107"/>
                  </a:lnTo>
                  <a:lnTo>
                    <a:pt x="260705" y="20777"/>
                  </a:lnTo>
                  <a:lnTo>
                    <a:pt x="262305" y="21539"/>
                  </a:lnTo>
                  <a:lnTo>
                    <a:pt x="263093" y="19888"/>
                  </a:lnTo>
                  <a:close/>
                </a:path>
                <a:path w="286384" h="77470">
                  <a:moveTo>
                    <a:pt x="280390" y="6096"/>
                  </a:moveTo>
                  <a:lnTo>
                    <a:pt x="279946" y="3721"/>
                  </a:lnTo>
                  <a:lnTo>
                    <a:pt x="278968" y="5029"/>
                  </a:lnTo>
                  <a:lnTo>
                    <a:pt x="277025" y="7658"/>
                  </a:lnTo>
                  <a:lnTo>
                    <a:pt x="278650" y="6845"/>
                  </a:lnTo>
                  <a:lnTo>
                    <a:pt x="280390" y="6096"/>
                  </a:lnTo>
                  <a:close/>
                </a:path>
                <a:path w="286384" h="77470">
                  <a:moveTo>
                    <a:pt x="286131" y="0"/>
                  </a:moveTo>
                  <a:lnTo>
                    <a:pt x="283997" y="482"/>
                  </a:lnTo>
                  <a:lnTo>
                    <a:pt x="282930" y="711"/>
                  </a:lnTo>
                  <a:lnTo>
                    <a:pt x="284441" y="2463"/>
                  </a:lnTo>
                  <a:lnTo>
                    <a:pt x="285242" y="1016"/>
                  </a:lnTo>
                  <a:lnTo>
                    <a:pt x="286131" y="0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18593978" y="7948250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429" y="0"/>
                  </a:moveTo>
                  <a:lnTo>
                    <a:pt x="293" y="167"/>
                  </a:lnTo>
                  <a:lnTo>
                    <a:pt x="146" y="335"/>
                  </a:lnTo>
                  <a:lnTo>
                    <a:pt x="0" y="492"/>
                  </a:lnTo>
                  <a:lnTo>
                    <a:pt x="534" y="1382"/>
                  </a:lnTo>
                  <a:lnTo>
                    <a:pt x="1476" y="1465"/>
                  </a:lnTo>
                  <a:lnTo>
                    <a:pt x="2376" y="1863"/>
                  </a:lnTo>
                  <a:lnTo>
                    <a:pt x="3340" y="1622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C6B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18579529" y="7896129"/>
              <a:ext cx="311785" cy="103505"/>
            </a:xfrm>
            <a:custGeom>
              <a:avLst/>
              <a:gdLst/>
              <a:ahLst/>
              <a:cxnLst/>
              <a:rect l="l" t="t" r="r" b="b"/>
              <a:pathLst>
                <a:path w="311784" h="103504">
                  <a:moveTo>
                    <a:pt x="2933" y="41935"/>
                  </a:moveTo>
                  <a:lnTo>
                    <a:pt x="2273" y="41376"/>
                  </a:lnTo>
                  <a:lnTo>
                    <a:pt x="1600" y="40805"/>
                  </a:lnTo>
                  <a:lnTo>
                    <a:pt x="952" y="40246"/>
                  </a:lnTo>
                  <a:lnTo>
                    <a:pt x="711" y="39890"/>
                  </a:lnTo>
                  <a:lnTo>
                    <a:pt x="368" y="39839"/>
                  </a:lnTo>
                  <a:lnTo>
                    <a:pt x="0" y="39852"/>
                  </a:lnTo>
                  <a:lnTo>
                    <a:pt x="469" y="41262"/>
                  </a:lnTo>
                  <a:lnTo>
                    <a:pt x="1371" y="42075"/>
                  </a:lnTo>
                  <a:lnTo>
                    <a:pt x="2933" y="41935"/>
                  </a:lnTo>
                  <a:close/>
                </a:path>
                <a:path w="311784" h="103504">
                  <a:moveTo>
                    <a:pt x="18961" y="56896"/>
                  </a:moveTo>
                  <a:lnTo>
                    <a:pt x="18415" y="55232"/>
                  </a:lnTo>
                  <a:lnTo>
                    <a:pt x="17119" y="54610"/>
                  </a:lnTo>
                  <a:lnTo>
                    <a:pt x="15506" y="54394"/>
                  </a:lnTo>
                  <a:lnTo>
                    <a:pt x="18961" y="56896"/>
                  </a:lnTo>
                  <a:close/>
                </a:path>
                <a:path w="311784" h="103504">
                  <a:moveTo>
                    <a:pt x="118008" y="101955"/>
                  </a:moveTo>
                  <a:lnTo>
                    <a:pt x="116636" y="101142"/>
                  </a:lnTo>
                  <a:lnTo>
                    <a:pt x="115214" y="101917"/>
                  </a:lnTo>
                  <a:lnTo>
                    <a:pt x="113817" y="101815"/>
                  </a:lnTo>
                  <a:lnTo>
                    <a:pt x="115189" y="102654"/>
                  </a:lnTo>
                  <a:lnTo>
                    <a:pt x="116624" y="101866"/>
                  </a:lnTo>
                  <a:lnTo>
                    <a:pt x="118008" y="101955"/>
                  </a:lnTo>
                  <a:close/>
                </a:path>
                <a:path w="311784" h="103504">
                  <a:moveTo>
                    <a:pt x="142506" y="100952"/>
                  </a:moveTo>
                  <a:lnTo>
                    <a:pt x="140385" y="101434"/>
                  </a:lnTo>
                  <a:lnTo>
                    <a:pt x="139319" y="101663"/>
                  </a:lnTo>
                  <a:lnTo>
                    <a:pt x="140728" y="102984"/>
                  </a:lnTo>
                  <a:lnTo>
                    <a:pt x="141566" y="101739"/>
                  </a:lnTo>
                  <a:lnTo>
                    <a:pt x="142506" y="100952"/>
                  </a:lnTo>
                  <a:close/>
                </a:path>
                <a:path w="311784" h="103504">
                  <a:moveTo>
                    <a:pt x="150888" y="100749"/>
                  </a:moveTo>
                  <a:lnTo>
                    <a:pt x="149352" y="100876"/>
                  </a:lnTo>
                  <a:lnTo>
                    <a:pt x="147815" y="100990"/>
                  </a:lnTo>
                  <a:lnTo>
                    <a:pt x="146278" y="101117"/>
                  </a:lnTo>
                  <a:lnTo>
                    <a:pt x="147878" y="101714"/>
                  </a:lnTo>
                  <a:lnTo>
                    <a:pt x="149415" y="101587"/>
                  </a:lnTo>
                  <a:lnTo>
                    <a:pt x="150888" y="100749"/>
                  </a:lnTo>
                  <a:close/>
                </a:path>
                <a:path w="311784" h="103504">
                  <a:moveTo>
                    <a:pt x="158635" y="99212"/>
                  </a:moveTo>
                  <a:lnTo>
                    <a:pt x="157060" y="99161"/>
                  </a:lnTo>
                  <a:lnTo>
                    <a:pt x="155575" y="99682"/>
                  </a:lnTo>
                  <a:lnTo>
                    <a:pt x="154063" y="100037"/>
                  </a:lnTo>
                  <a:lnTo>
                    <a:pt x="155752" y="100698"/>
                  </a:lnTo>
                  <a:lnTo>
                    <a:pt x="157162" y="99758"/>
                  </a:lnTo>
                  <a:lnTo>
                    <a:pt x="158635" y="99212"/>
                  </a:lnTo>
                  <a:close/>
                </a:path>
                <a:path w="311784" h="103504">
                  <a:moveTo>
                    <a:pt x="164084" y="97409"/>
                  </a:moveTo>
                  <a:lnTo>
                    <a:pt x="162534" y="97688"/>
                  </a:lnTo>
                  <a:lnTo>
                    <a:pt x="160947" y="97878"/>
                  </a:lnTo>
                  <a:lnTo>
                    <a:pt x="159550" y="98691"/>
                  </a:lnTo>
                  <a:lnTo>
                    <a:pt x="161099" y="98399"/>
                  </a:lnTo>
                  <a:lnTo>
                    <a:pt x="162890" y="98958"/>
                  </a:lnTo>
                  <a:lnTo>
                    <a:pt x="164084" y="97409"/>
                  </a:lnTo>
                  <a:close/>
                </a:path>
                <a:path w="311784" h="103504">
                  <a:moveTo>
                    <a:pt x="198843" y="85839"/>
                  </a:moveTo>
                  <a:lnTo>
                    <a:pt x="197497" y="86410"/>
                  </a:lnTo>
                  <a:lnTo>
                    <a:pt x="196151" y="86982"/>
                  </a:lnTo>
                  <a:lnTo>
                    <a:pt x="194805" y="87553"/>
                  </a:lnTo>
                  <a:lnTo>
                    <a:pt x="196291" y="87325"/>
                  </a:lnTo>
                  <a:lnTo>
                    <a:pt x="198107" y="87833"/>
                  </a:lnTo>
                  <a:lnTo>
                    <a:pt x="198843" y="85839"/>
                  </a:lnTo>
                  <a:close/>
                </a:path>
                <a:path w="311784" h="103504">
                  <a:moveTo>
                    <a:pt x="225234" y="73101"/>
                  </a:moveTo>
                  <a:lnTo>
                    <a:pt x="223735" y="73685"/>
                  </a:lnTo>
                  <a:lnTo>
                    <a:pt x="221919" y="73456"/>
                  </a:lnTo>
                  <a:lnTo>
                    <a:pt x="220726" y="74853"/>
                  </a:lnTo>
                  <a:lnTo>
                    <a:pt x="222237" y="74256"/>
                  </a:lnTo>
                  <a:lnTo>
                    <a:pt x="224053" y="74498"/>
                  </a:lnTo>
                  <a:lnTo>
                    <a:pt x="225234" y="73101"/>
                  </a:lnTo>
                  <a:close/>
                </a:path>
                <a:path w="311784" h="103504">
                  <a:moveTo>
                    <a:pt x="241465" y="61607"/>
                  </a:moveTo>
                  <a:lnTo>
                    <a:pt x="240182" y="61722"/>
                  </a:lnTo>
                  <a:lnTo>
                    <a:pt x="239191" y="62331"/>
                  </a:lnTo>
                  <a:lnTo>
                    <a:pt x="238340" y="63246"/>
                  </a:lnTo>
                  <a:lnTo>
                    <a:pt x="239522" y="62966"/>
                  </a:lnTo>
                  <a:lnTo>
                    <a:pt x="240817" y="62903"/>
                  </a:lnTo>
                  <a:lnTo>
                    <a:pt x="241465" y="61607"/>
                  </a:lnTo>
                  <a:close/>
                </a:path>
                <a:path w="311784" h="103504">
                  <a:moveTo>
                    <a:pt x="311772" y="2209"/>
                  </a:moveTo>
                  <a:lnTo>
                    <a:pt x="311302" y="0"/>
                  </a:lnTo>
                  <a:lnTo>
                    <a:pt x="310984" y="1409"/>
                  </a:lnTo>
                  <a:lnTo>
                    <a:pt x="309841" y="1955"/>
                  </a:lnTo>
                  <a:lnTo>
                    <a:pt x="308711" y="2527"/>
                  </a:lnTo>
                  <a:lnTo>
                    <a:pt x="310413" y="2540"/>
                  </a:lnTo>
                  <a:lnTo>
                    <a:pt x="311772" y="2209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18576607" y="7934313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931" y="0"/>
                  </a:moveTo>
                  <a:lnTo>
                    <a:pt x="0" y="41"/>
                  </a:lnTo>
                  <a:lnTo>
                    <a:pt x="20" y="345"/>
                  </a:lnTo>
                  <a:lnTo>
                    <a:pt x="52" y="659"/>
                  </a:lnTo>
                  <a:lnTo>
                    <a:pt x="73" y="963"/>
                  </a:lnTo>
                  <a:lnTo>
                    <a:pt x="670" y="1235"/>
                  </a:lnTo>
                  <a:lnTo>
                    <a:pt x="1287" y="1403"/>
                  </a:lnTo>
                  <a:lnTo>
                    <a:pt x="1958" y="1277"/>
                  </a:lnTo>
                  <a:lnTo>
                    <a:pt x="1486" y="57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rgbClr val="C6B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18699417" y="7901565"/>
              <a:ext cx="187325" cy="97790"/>
            </a:xfrm>
            <a:custGeom>
              <a:avLst/>
              <a:gdLst/>
              <a:ahLst/>
              <a:cxnLst/>
              <a:rect l="l" t="t" r="r" b="b"/>
              <a:pathLst>
                <a:path w="187325" h="97790">
                  <a:moveTo>
                    <a:pt x="2832" y="97536"/>
                  </a:moveTo>
                  <a:lnTo>
                    <a:pt x="2044" y="96697"/>
                  </a:lnTo>
                  <a:lnTo>
                    <a:pt x="1028" y="96710"/>
                  </a:lnTo>
                  <a:lnTo>
                    <a:pt x="0" y="96837"/>
                  </a:lnTo>
                  <a:lnTo>
                    <a:pt x="850" y="97447"/>
                  </a:lnTo>
                  <a:lnTo>
                    <a:pt x="1816" y="97574"/>
                  </a:lnTo>
                  <a:lnTo>
                    <a:pt x="2832" y="97536"/>
                  </a:lnTo>
                  <a:close/>
                </a:path>
                <a:path w="187325" h="97790">
                  <a:moveTo>
                    <a:pt x="48272" y="91173"/>
                  </a:moveTo>
                  <a:lnTo>
                    <a:pt x="47244" y="91516"/>
                  </a:lnTo>
                  <a:lnTo>
                    <a:pt x="46215" y="91948"/>
                  </a:lnTo>
                  <a:lnTo>
                    <a:pt x="45085" y="91884"/>
                  </a:lnTo>
                  <a:lnTo>
                    <a:pt x="46355" y="92544"/>
                  </a:lnTo>
                  <a:lnTo>
                    <a:pt x="47472" y="92570"/>
                  </a:lnTo>
                  <a:lnTo>
                    <a:pt x="48272" y="91173"/>
                  </a:lnTo>
                  <a:close/>
                </a:path>
                <a:path w="187325" h="97790">
                  <a:moveTo>
                    <a:pt x="97383" y="72466"/>
                  </a:moveTo>
                  <a:lnTo>
                    <a:pt x="96329" y="72732"/>
                  </a:lnTo>
                  <a:lnTo>
                    <a:pt x="95097" y="72224"/>
                  </a:lnTo>
                  <a:lnTo>
                    <a:pt x="94195" y="73177"/>
                  </a:lnTo>
                  <a:lnTo>
                    <a:pt x="95250" y="72923"/>
                  </a:lnTo>
                  <a:lnTo>
                    <a:pt x="96481" y="73431"/>
                  </a:lnTo>
                  <a:lnTo>
                    <a:pt x="97383" y="72466"/>
                  </a:lnTo>
                  <a:close/>
                </a:path>
                <a:path w="187325" h="97790">
                  <a:moveTo>
                    <a:pt x="124714" y="55003"/>
                  </a:moveTo>
                  <a:lnTo>
                    <a:pt x="123685" y="55041"/>
                  </a:lnTo>
                  <a:lnTo>
                    <a:pt x="122669" y="55194"/>
                  </a:lnTo>
                  <a:lnTo>
                    <a:pt x="122021" y="56146"/>
                  </a:lnTo>
                  <a:lnTo>
                    <a:pt x="123024" y="56019"/>
                  </a:lnTo>
                  <a:lnTo>
                    <a:pt x="123977" y="55753"/>
                  </a:lnTo>
                  <a:lnTo>
                    <a:pt x="124714" y="55003"/>
                  </a:lnTo>
                  <a:close/>
                </a:path>
                <a:path w="187325" h="97790">
                  <a:moveTo>
                    <a:pt x="135813" y="47637"/>
                  </a:moveTo>
                  <a:lnTo>
                    <a:pt x="134924" y="48183"/>
                  </a:lnTo>
                  <a:lnTo>
                    <a:pt x="134048" y="48717"/>
                  </a:lnTo>
                  <a:lnTo>
                    <a:pt x="133159" y="49250"/>
                  </a:lnTo>
                  <a:lnTo>
                    <a:pt x="134378" y="49276"/>
                  </a:lnTo>
                  <a:lnTo>
                    <a:pt x="135356" y="48895"/>
                  </a:lnTo>
                  <a:lnTo>
                    <a:pt x="135813" y="47637"/>
                  </a:lnTo>
                  <a:close/>
                </a:path>
                <a:path w="187325" h="97790">
                  <a:moveTo>
                    <a:pt x="183146" y="6819"/>
                  </a:moveTo>
                  <a:lnTo>
                    <a:pt x="182384" y="7315"/>
                  </a:lnTo>
                  <a:lnTo>
                    <a:pt x="181825" y="7975"/>
                  </a:lnTo>
                  <a:lnTo>
                    <a:pt x="181444" y="8813"/>
                  </a:lnTo>
                  <a:lnTo>
                    <a:pt x="182524" y="8585"/>
                  </a:lnTo>
                  <a:lnTo>
                    <a:pt x="183095" y="7924"/>
                  </a:lnTo>
                  <a:lnTo>
                    <a:pt x="183146" y="6819"/>
                  </a:lnTo>
                  <a:close/>
                </a:path>
                <a:path w="187325" h="97790">
                  <a:moveTo>
                    <a:pt x="187223" y="0"/>
                  </a:moveTo>
                  <a:lnTo>
                    <a:pt x="186207" y="698"/>
                  </a:lnTo>
                  <a:lnTo>
                    <a:pt x="185978" y="1727"/>
                  </a:lnTo>
                  <a:lnTo>
                    <a:pt x="186067" y="2870"/>
                  </a:lnTo>
                  <a:lnTo>
                    <a:pt x="186766" y="2044"/>
                  </a:lnTo>
                  <a:lnTo>
                    <a:pt x="187109" y="1066"/>
                  </a:lnTo>
                  <a:lnTo>
                    <a:pt x="187223" y="0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18564942" y="7926868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586" y="0"/>
                  </a:moveTo>
                  <a:lnTo>
                    <a:pt x="0" y="523"/>
                  </a:lnTo>
                  <a:lnTo>
                    <a:pt x="20" y="680"/>
                  </a:lnTo>
                  <a:lnTo>
                    <a:pt x="41" y="984"/>
                  </a:lnTo>
                  <a:lnTo>
                    <a:pt x="2806" y="764"/>
                  </a:lnTo>
                  <a:lnTo>
                    <a:pt x="2575" y="408"/>
                  </a:lnTo>
                  <a:lnTo>
                    <a:pt x="2230" y="356"/>
                  </a:lnTo>
                  <a:lnTo>
                    <a:pt x="1853" y="376"/>
                  </a:lnTo>
                  <a:lnTo>
                    <a:pt x="1204" y="115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C6B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18765889" y="7971974"/>
              <a:ext cx="33655" cy="15875"/>
            </a:xfrm>
            <a:custGeom>
              <a:avLst/>
              <a:gdLst/>
              <a:ahLst/>
              <a:cxnLst/>
              <a:rect l="l" t="t" r="r" b="b"/>
              <a:pathLst>
                <a:path w="33655" h="15875">
                  <a:moveTo>
                    <a:pt x="2222" y="14516"/>
                  </a:moveTo>
                  <a:lnTo>
                    <a:pt x="1333" y="14592"/>
                  </a:lnTo>
                  <a:lnTo>
                    <a:pt x="368" y="14516"/>
                  </a:lnTo>
                  <a:lnTo>
                    <a:pt x="0" y="15621"/>
                  </a:lnTo>
                  <a:lnTo>
                    <a:pt x="787" y="15354"/>
                  </a:lnTo>
                  <a:lnTo>
                    <a:pt x="1625" y="15201"/>
                  </a:lnTo>
                  <a:lnTo>
                    <a:pt x="2222" y="14516"/>
                  </a:lnTo>
                  <a:close/>
                </a:path>
                <a:path w="33655" h="15875">
                  <a:moveTo>
                    <a:pt x="16878" y="7327"/>
                  </a:moveTo>
                  <a:lnTo>
                    <a:pt x="16090" y="7594"/>
                  </a:lnTo>
                  <a:lnTo>
                    <a:pt x="15240" y="7759"/>
                  </a:lnTo>
                  <a:lnTo>
                    <a:pt x="14655" y="8432"/>
                  </a:lnTo>
                  <a:lnTo>
                    <a:pt x="15544" y="8356"/>
                  </a:lnTo>
                  <a:lnTo>
                    <a:pt x="16510" y="8432"/>
                  </a:lnTo>
                  <a:lnTo>
                    <a:pt x="16878" y="7327"/>
                  </a:lnTo>
                  <a:close/>
                </a:path>
                <a:path w="33655" h="15875">
                  <a:moveTo>
                    <a:pt x="33528" y="0"/>
                  </a:moveTo>
                  <a:lnTo>
                    <a:pt x="32600" y="101"/>
                  </a:lnTo>
                  <a:lnTo>
                    <a:pt x="32156" y="749"/>
                  </a:lnTo>
                  <a:lnTo>
                    <a:pt x="31800" y="1524"/>
                  </a:lnTo>
                  <a:lnTo>
                    <a:pt x="32727" y="1422"/>
                  </a:lnTo>
                  <a:lnTo>
                    <a:pt x="33185" y="774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18309599" y="807972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345" y="0"/>
                  </a:moveTo>
                  <a:lnTo>
                    <a:pt x="146" y="240"/>
                  </a:lnTo>
                  <a:lnTo>
                    <a:pt x="0" y="607"/>
                  </a:lnTo>
                  <a:lnTo>
                    <a:pt x="198" y="963"/>
                  </a:lnTo>
                  <a:lnTo>
                    <a:pt x="722" y="1141"/>
                  </a:lnTo>
                  <a:lnTo>
                    <a:pt x="910" y="848"/>
                  </a:lnTo>
                  <a:lnTo>
                    <a:pt x="973" y="408"/>
                  </a:lnTo>
                  <a:lnTo>
                    <a:pt x="806" y="125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C4B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18749506" y="7905426"/>
              <a:ext cx="135255" cy="86995"/>
            </a:xfrm>
            <a:custGeom>
              <a:avLst/>
              <a:gdLst/>
              <a:ahLst/>
              <a:cxnLst/>
              <a:rect l="l" t="t" r="r" b="b"/>
              <a:pathLst>
                <a:path w="135255" h="86995">
                  <a:moveTo>
                    <a:pt x="2273" y="85598"/>
                  </a:moveTo>
                  <a:lnTo>
                    <a:pt x="1511" y="85775"/>
                  </a:lnTo>
                  <a:lnTo>
                    <a:pt x="584" y="85420"/>
                  </a:lnTo>
                  <a:lnTo>
                    <a:pt x="0" y="86245"/>
                  </a:lnTo>
                  <a:lnTo>
                    <a:pt x="774" y="86080"/>
                  </a:lnTo>
                  <a:lnTo>
                    <a:pt x="1689" y="86423"/>
                  </a:lnTo>
                  <a:lnTo>
                    <a:pt x="2273" y="85598"/>
                  </a:lnTo>
                  <a:close/>
                </a:path>
                <a:path w="135255" h="86995">
                  <a:moveTo>
                    <a:pt x="60071" y="59715"/>
                  </a:moveTo>
                  <a:lnTo>
                    <a:pt x="59347" y="59855"/>
                  </a:lnTo>
                  <a:lnTo>
                    <a:pt x="58724" y="60147"/>
                  </a:lnTo>
                  <a:lnTo>
                    <a:pt x="58305" y="60782"/>
                  </a:lnTo>
                  <a:lnTo>
                    <a:pt x="59093" y="60769"/>
                  </a:lnTo>
                  <a:lnTo>
                    <a:pt x="59791" y="60591"/>
                  </a:lnTo>
                  <a:lnTo>
                    <a:pt x="60071" y="59715"/>
                  </a:lnTo>
                  <a:close/>
                </a:path>
                <a:path w="135255" h="86995">
                  <a:moveTo>
                    <a:pt x="107607" y="27673"/>
                  </a:moveTo>
                  <a:lnTo>
                    <a:pt x="106730" y="27800"/>
                  </a:lnTo>
                  <a:lnTo>
                    <a:pt x="106311" y="28282"/>
                  </a:lnTo>
                  <a:lnTo>
                    <a:pt x="106337" y="29171"/>
                  </a:lnTo>
                  <a:lnTo>
                    <a:pt x="106934" y="28816"/>
                  </a:lnTo>
                  <a:lnTo>
                    <a:pt x="107353" y="28333"/>
                  </a:lnTo>
                  <a:lnTo>
                    <a:pt x="107607" y="27673"/>
                  </a:lnTo>
                  <a:close/>
                </a:path>
                <a:path w="135255" h="86995">
                  <a:moveTo>
                    <a:pt x="110223" y="25615"/>
                  </a:moveTo>
                  <a:lnTo>
                    <a:pt x="109435" y="25641"/>
                  </a:lnTo>
                  <a:lnTo>
                    <a:pt x="108737" y="25819"/>
                  </a:lnTo>
                  <a:lnTo>
                    <a:pt x="108458" y="26682"/>
                  </a:lnTo>
                  <a:lnTo>
                    <a:pt x="109181" y="26543"/>
                  </a:lnTo>
                  <a:lnTo>
                    <a:pt x="109804" y="26250"/>
                  </a:lnTo>
                  <a:lnTo>
                    <a:pt x="110223" y="25615"/>
                  </a:lnTo>
                  <a:close/>
                </a:path>
                <a:path w="135255" h="86995">
                  <a:moveTo>
                    <a:pt x="124891" y="11023"/>
                  </a:moveTo>
                  <a:lnTo>
                    <a:pt x="123659" y="11264"/>
                  </a:lnTo>
                  <a:lnTo>
                    <a:pt x="124142" y="12204"/>
                  </a:lnTo>
                  <a:lnTo>
                    <a:pt x="124117" y="12941"/>
                  </a:lnTo>
                  <a:lnTo>
                    <a:pt x="124371" y="12293"/>
                  </a:lnTo>
                  <a:lnTo>
                    <a:pt x="124625" y="11658"/>
                  </a:lnTo>
                  <a:lnTo>
                    <a:pt x="124891" y="11023"/>
                  </a:lnTo>
                  <a:close/>
                </a:path>
                <a:path w="135255" h="86995">
                  <a:moveTo>
                    <a:pt x="135153" y="0"/>
                  </a:moveTo>
                  <a:lnTo>
                    <a:pt x="134264" y="114"/>
                  </a:lnTo>
                  <a:lnTo>
                    <a:pt x="133845" y="609"/>
                  </a:lnTo>
                  <a:lnTo>
                    <a:pt x="133870" y="1485"/>
                  </a:lnTo>
                  <a:lnTo>
                    <a:pt x="134480" y="1143"/>
                  </a:lnTo>
                  <a:lnTo>
                    <a:pt x="134899" y="647"/>
                  </a:lnTo>
                  <a:lnTo>
                    <a:pt x="135153" y="0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18672520" y="7790474"/>
              <a:ext cx="262255" cy="222250"/>
            </a:xfrm>
            <a:custGeom>
              <a:avLst/>
              <a:gdLst/>
              <a:ahLst/>
              <a:cxnLst/>
              <a:rect l="l" t="t" r="r" b="b"/>
              <a:pathLst>
                <a:path w="262255" h="222250">
                  <a:moveTo>
                    <a:pt x="259217" y="0"/>
                  </a:moveTo>
                  <a:lnTo>
                    <a:pt x="257793" y="62"/>
                  </a:lnTo>
                  <a:lnTo>
                    <a:pt x="258578" y="10355"/>
                  </a:lnTo>
                  <a:lnTo>
                    <a:pt x="259688" y="17224"/>
                  </a:lnTo>
                  <a:lnTo>
                    <a:pt x="257730" y="22250"/>
                  </a:lnTo>
                  <a:lnTo>
                    <a:pt x="258609" y="26732"/>
                  </a:lnTo>
                  <a:lnTo>
                    <a:pt x="258484" y="34040"/>
                  </a:lnTo>
                  <a:lnTo>
                    <a:pt x="257489" y="37014"/>
                  </a:lnTo>
                  <a:lnTo>
                    <a:pt x="258379" y="40176"/>
                  </a:lnTo>
                  <a:lnTo>
                    <a:pt x="255531" y="42051"/>
                  </a:lnTo>
                  <a:lnTo>
                    <a:pt x="257437" y="45244"/>
                  </a:lnTo>
                  <a:lnTo>
                    <a:pt x="255897" y="48207"/>
                  </a:lnTo>
                  <a:lnTo>
                    <a:pt x="256327" y="51715"/>
                  </a:lnTo>
                  <a:lnTo>
                    <a:pt x="254076" y="55296"/>
                  </a:lnTo>
                  <a:lnTo>
                    <a:pt x="254358" y="58919"/>
                  </a:lnTo>
                  <a:lnTo>
                    <a:pt x="250515" y="62636"/>
                  </a:lnTo>
                  <a:lnTo>
                    <a:pt x="251447" y="64814"/>
                  </a:lnTo>
                  <a:lnTo>
                    <a:pt x="250191" y="67338"/>
                  </a:lnTo>
                  <a:lnTo>
                    <a:pt x="249877" y="68322"/>
                  </a:lnTo>
                  <a:lnTo>
                    <a:pt x="247479" y="71547"/>
                  </a:lnTo>
                  <a:lnTo>
                    <a:pt x="246599" y="74238"/>
                  </a:lnTo>
                  <a:lnTo>
                    <a:pt x="246641" y="77913"/>
                  </a:lnTo>
                  <a:lnTo>
                    <a:pt x="243647" y="82206"/>
                  </a:lnTo>
                  <a:lnTo>
                    <a:pt x="241825" y="85473"/>
                  </a:lnTo>
                  <a:lnTo>
                    <a:pt x="240003" y="89725"/>
                  </a:lnTo>
                  <a:lnTo>
                    <a:pt x="236233" y="91829"/>
                  </a:lnTo>
                  <a:lnTo>
                    <a:pt x="235532" y="95515"/>
                  </a:lnTo>
                  <a:lnTo>
                    <a:pt x="233542" y="99693"/>
                  </a:lnTo>
                  <a:lnTo>
                    <a:pt x="229720" y="103190"/>
                  </a:lnTo>
                  <a:lnTo>
                    <a:pt x="227741" y="107399"/>
                  </a:lnTo>
                  <a:lnTo>
                    <a:pt x="221993" y="115095"/>
                  </a:lnTo>
                  <a:lnTo>
                    <a:pt x="221323" y="120739"/>
                  </a:lnTo>
                  <a:lnTo>
                    <a:pt x="213972" y="124593"/>
                  </a:lnTo>
                  <a:lnTo>
                    <a:pt x="212192" y="126833"/>
                  </a:lnTo>
                  <a:lnTo>
                    <a:pt x="209909" y="128111"/>
                  </a:lnTo>
                  <a:lnTo>
                    <a:pt x="206988" y="133304"/>
                  </a:lnTo>
                  <a:lnTo>
                    <a:pt x="202643" y="137325"/>
                  </a:lnTo>
                  <a:lnTo>
                    <a:pt x="196800" y="143576"/>
                  </a:lnTo>
                  <a:lnTo>
                    <a:pt x="194056" y="144341"/>
                  </a:lnTo>
                  <a:lnTo>
                    <a:pt x="189606" y="147325"/>
                  </a:lnTo>
                  <a:lnTo>
                    <a:pt x="188350" y="149639"/>
                  </a:lnTo>
                  <a:lnTo>
                    <a:pt x="183994" y="152822"/>
                  </a:lnTo>
                  <a:lnTo>
                    <a:pt x="182298" y="155272"/>
                  </a:lnTo>
                  <a:lnTo>
                    <a:pt x="176779" y="158529"/>
                  </a:lnTo>
                  <a:lnTo>
                    <a:pt x="170267" y="167324"/>
                  </a:lnTo>
                  <a:lnTo>
                    <a:pt x="166801" y="168476"/>
                  </a:lnTo>
                  <a:lnTo>
                    <a:pt x="162633" y="170664"/>
                  </a:lnTo>
                  <a:lnTo>
                    <a:pt x="161607" y="170916"/>
                  </a:lnTo>
                  <a:lnTo>
                    <a:pt x="159900" y="172602"/>
                  </a:lnTo>
                  <a:lnTo>
                    <a:pt x="154613" y="174403"/>
                  </a:lnTo>
                  <a:lnTo>
                    <a:pt x="150738" y="177575"/>
                  </a:lnTo>
                  <a:lnTo>
                    <a:pt x="142791" y="181826"/>
                  </a:lnTo>
                  <a:lnTo>
                    <a:pt x="133053" y="186224"/>
                  </a:lnTo>
                  <a:lnTo>
                    <a:pt x="130969" y="187690"/>
                  </a:lnTo>
                  <a:lnTo>
                    <a:pt x="127996" y="191805"/>
                  </a:lnTo>
                  <a:lnTo>
                    <a:pt x="125388" y="191816"/>
                  </a:lnTo>
                  <a:lnTo>
                    <a:pt x="119336" y="195931"/>
                  </a:lnTo>
                  <a:lnTo>
                    <a:pt x="113221" y="197470"/>
                  </a:lnTo>
                  <a:lnTo>
                    <a:pt x="109546" y="199815"/>
                  </a:lnTo>
                  <a:lnTo>
                    <a:pt x="101054" y="200192"/>
                  </a:lnTo>
                  <a:lnTo>
                    <a:pt x="91033" y="206674"/>
                  </a:lnTo>
                  <a:lnTo>
                    <a:pt x="87484" y="207679"/>
                  </a:lnTo>
                  <a:lnTo>
                    <a:pt x="78175" y="208925"/>
                  </a:lnTo>
                  <a:lnTo>
                    <a:pt x="72741" y="210475"/>
                  </a:lnTo>
                  <a:lnTo>
                    <a:pt x="64699" y="214098"/>
                  </a:lnTo>
                  <a:lnTo>
                    <a:pt x="61621" y="214569"/>
                  </a:lnTo>
                  <a:lnTo>
                    <a:pt x="54982" y="214537"/>
                  </a:lnTo>
                  <a:lnTo>
                    <a:pt x="43998" y="216998"/>
                  </a:lnTo>
                  <a:lnTo>
                    <a:pt x="39632" y="216265"/>
                  </a:lnTo>
                  <a:lnTo>
                    <a:pt x="37632" y="217260"/>
                  </a:lnTo>
                  <a:lnTo>
                    <a:pt x="32072" y="218139"/>
                  </a:lnTo>
                  <a:lnTo>
                    <a:pt x="28658" y="218914"/>
                  </a:lnTo>
                  <a:lnTo>
                    <a:pt x="24637" y="218286"/>
                  </a:lnTo>
                  <a:lnTo>
                    <a:pt x="18847" y="220652"/>
                  </a:lnTo>
                  <a:lnTo>
                    <a:pt x="12994" y="218914"/>
                  </a:lnTo>
                  <a:lnTo>
                    <a:pt x="4952" y="219574"/>
                  </a:lnTo>
                  <a:lnTo>
                    <a:pt x="2450" y="218883"/>
                  </a:lnTo>
                  <a:lnTo>
                    <a:pt x="0" y="218862"/>
                  </a:lnTo>
                  <a:lnTo>
                    <a:pt x="659" y="219553"/>
                  </a:lnTo>
                  <a:lnTo>
                    <a:pt x="1612" y="219658"/>
                  </a:lnTo>
                  <a:lnTo>
                    <a:pt x="6303" y="221406"/>
                  </a:lnTo>
                  <a:lnTo>
                    <a:pt x="8418" y="221679"/>
                  </a:lnTo>
                  <a:lnTo>
                    <a:pt x="13674" y="221113"/>
                  </a:lnTo>
                  <a:lnTo>
                    <a:pt x="16711" y="222108"/>
                  </a:lnTo>
                  <a:lnTo>
                    <a:pt x="21088" y="221333"/>
                  </a:lnTo>
                  <a:lnTo>
                    <a:pt x="22407" y="221406"/>
                  </a:lnTo>
                  <a:lnTo>
                    <a:pt x="24857" y="220349"/>
                  </a:lnTo>
                  <a:lnTo>
                    <a:pt x="27590" y="221626"/>
                  </a:lnTo>
                  <a:lnTo>
                    <a:pt x="29632" y="220810"/>
                  </a:lnTo>
                  <a:lnTo>
                    <a:pt x="32187" y="220286"/>
                  </a:lnTo>
                  <a:lnTo>
                    <a:pt x="33129" y="220443"/>
                  </a:lnTo>
                  <a:lnTo>
                    <a:pt x="35559" y="220098"/>
                  </a:lnTo>
                  <a:lnTo>
                    <a:pt x="37988" y="219333"/>
                  </a:lnTo>
                  <a:lnTo>
                    <a:pt x="43642" y="219103"/>
                  </a:lnTo>
                  <a:lnTo>
                    <a:pt x="52679" y="217469"/>
                  </a:lnTo>
                  <a:lnTo>
                    <a:pt x="57317" y="215878"/>
                  </a:lnTo>
                  <a:lnTo>
                    <a:pt x="60898" y="216988"/>
                  </a:lnTo>
                  <a:lnTo>
                    <a:pt x="65317" y="215427"/>
                  </a:lnTo>
                  <a:lnTo>
                    <a:pt x="66469" y="215218"/>
                  </a:lnTo>
                  <a:lnTo>
                    <a:pt x="73861" y="212066"/>
                  </a:lnTo>
                  <a:lnTo>
                    <a:pt x="80510" y="210527"/>
                  </a:lnTo>
                  <a:lnTo>
                    <a:pt x="90803" y="208611"/>
                  </a:lnTo>
                  <a:lnTo>
                    <a:pt x="94091" y="206946"/>
                  </a:lnTo>
                  <a:lnTo>
                    <a:pt x="98991" y="203648"/>
                  </a:lnTo>
                  <a:lnTo>
                    <a:pt x="100928" y="202695"/>
                  </a:lnTo>
                  <a:lnTo>
                    <a:pt x="106248" y="202307"/>
                  </a:lnTo>
                  <a:lnTo>
                    <a:pt x="108991" y="201543"/>
                  </a:lnTo>
                  <a:lnTo>
                    <a:pt x="114247" y="198465"/>
                  </a:lnTo>
                  <a:lnTo>
                    <a:pt x="117336" y="197983"/>
                  </a:lnTo>
                  <a:lnTo>
                    <a:pt x="123776" y="195617"/>
                  </a:lnTo>
                  <a:lnTo>
                    <a:pt x="127263" y="194056"/>
                  </a:lnTo>
                  <a:lnTo>
                    <a:pt x="131629" y="191104"/>
                  </a:lnTo>
                  <a:lnTo>
                    <a:pt x="134257" y="187177"/>
                  </a:lnTo>
                  <a:lnTo>
                    <a:pt x="138058" y="186329"/>
                  </a:lnTo>
                  <a:lnTo>
                    <a:pt x="144571" y="182434"/>
                  </a:lnTo>
                  <a:lnTo>
                    <a:pt x="148393" y="181879"/>
                  </a:lnTo>
                  <a:lnTo>
                    <a:pt x="155681" y="176654"/>
                  </a:lnTo>
                  <a:lnTo>
                    <a:pt x="160016" y="174036"/>
                  </a:lnTo>
                  <a:lnTo>
                    <a:pt x="166864" y="170528"/>
                  </a:lnTo>
                  <a:lnTo>
                    <a:pt x="173607" y="166361"/>
                  </a:lnTo>
                  <a:lnTo>
                    <a:pt x="179408" y="159052"/>
                  </a:lnTo>
                  <a:lnTo>
                    <a:pt x="182350" y="156372"/>
                  </a:lnTo>
                  <a:lnTo>
                    <a:pt x="188256" y="152644"/>
                  </a:lnTo>
                  <a:lnTo>
                    <a:pt x="190098" y="150382"/>
                  </a:lnTo>
                  <a:lnTo>
                    <a:pt x="193784" y="146623"/>
                  </a:lnTo>
                  <a:lnTo>
                    <a:pt x="195543" y="145210"/>
                  </a:lnTo>
                  <a:lnTo>
                    <a:pt x="199030" y="144079"/>
                  </a:lnTo>
                  <a:lnTo>
                    <a:pt x="202339" y="140027"/>
                  </a:lnTo>
                  <a:lnTo>
                    <a:pt x="206360" y="137367"/>
                  </a:lnTo>
                  <a:lnTo>
                    <a:pt x="209166" y="131200"/>
                  </a:lnTo>
                  <a:lnTo>
                    <a:pt x="210370" y="129776"/>
                  </a:lnTo>
                  <a:lnTo>
                    <a:pt x="215019" y="127179"/>
                  </a:lnTo>
                  <a:lnTo>
                    <a:pt x="217291" y="124687"/>
                  </a:lnTo>
                  <a:lnTo>
                    <a:pt x="222160" y="122247"/>
                  </a:lnTo>
                  <a:lnTo>
                    <a:pt x="223008" y="120300"/>
                  </a:lnTo>
                  <a:lnTo>
                    <a:pt x="224663" y="115462"/>
                  </a:lnTo>
                  <a:lnTo>
                    <a:pt x="226213" y="114090"/>
                  </a:lnTo>
                  <a:lnTo>
                    <a:pt x="229542" y="107776"/>
                  </a:lnTo>
                  <a:lnTo>
                    <a:pt x="237479" y="97525"/>
                  </a:lnTo>
                  <a:lnTo>
                    <a:pt x="238516" y="94698"/>
                  </a:lnTo>
                  <a:lnTo>
                    <a:pt x="239280" y="93128"/>
                  </a:lnTo>
                  <a:lnTo>
                    <a:pt x="241500" y="91410"/>
                  </a:lnTo>
                  <a:lnTo>
                    <a:pt x="241301" y="90855"/>
                  </a:lnTo>
                  <a:lnTo>
                    <a:pt x="244118" y="86248"/>
                  </a:lnTo>
                  <a:lnTo>
                    <a:pt x="247228" y="81788"/>
                  </a:lnTo>
                  <a:lnTo>
                    <a:pt x="250809" y="74626"/>
                  </a:lnTo>
                  <a:lnTo>
                    <a:pt x="250505" y="71589"/>
                  </a:lnTo>
                  <a:lnTo>
                    <a:pt x="253761" y="64542"/>
                  </a:lnTo>
                  <a:lnTo>
                    <a:pt x="255028" y="59673"/>
                  </a:lnTo>
                  <a:lnTo>
                    <a:pt x="258808" y="53192"/>
                  </a:lnTo>
                  <a:lnTo>
                    <a:pt x="257500" y="51118"/>
                  </a:lnTo>
                  <a:lnTo>
                    <a:pt x="258348" y="45139"/>
                  </a:lnTo>
                  <a:lnTo>
                    <a:pt x="260892" y="41621"/>
                  </a:lnTo>
                  <a:lnTo>
                    <a:pt x="260567" y="39255"/>
                  </a:lnTo>
                  <a:lnTo>
                    <a:pt x="260567" y="31182"/>
                  </a:lnTo>
                  <a:lnTo>
                    <a:pt x="262253" y="25308"/>
                  </a:lnTo>
                  <a:lnTo>
                    <a:pt x="262054" y="15392"/>
                  </a:lnTo>
                  <a:lnTo>
                    <a:pt x="261677" y="11517"/>
                  </a:lnTo>
                  <a:lnTo>
                    <a:pt x="260494" y="5853"/>
                  </a:lnTo>
                  <a:lnTo>
                    <a:pt x="259782" y="4041"/>
                  </a:lnTo>
                  <a:lnTo>
                    <a:pt x="259855" y="649"/>
                  </a:lnTo>
                  <a:lnTo>
                    <a:pt x="259217" y="0"/>
                  </a:lnTo>
                  <a:close/>
                </a:path>
              </a:pathLst>
            </a:custGeom>
            <a:solidFill>
              <a:srgbClr val="C1B7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8" name="object 5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8617056" y="7921884"/>
              <a:ext cx="252672" cy="82615"/>
            </a:xfrm>
            <a:prstGeom prst="rect">
              <a:avLst/>
            </a:prstGeom>
          </p:spPr>
        </p:pic>
        <p:sp>
          <p:nvSpPr>
            <p:cNvPr id="539" name="object 539"/>
            <p:cNvSpPr/>
            <p:nvPr/>
          </p:nvSpPr>
          <p:spPr>
            <a:xfrm>
              <a:off x="18611653" y="7915225"/>
              <a:ext cx="320675" cy="141605"/>
            </a:xfrm>
            <a:custGeom>
              <a:avLst/>
              <a:gdLst/>
              <a:ahLst/>
              <a:cxnLst/>
              <a:rect l="l" t="t" r="r" b="b"/>
              <a:pathLst>
                <a:path w="320675" h="141604">
                  <a:moveTo>
                    <a:pt x="319142" y="0"/>
                  </a:moveTo>
                  <a:lnTo>
                    <a:pt x="317759" y="942"/>
                  </a:lnTo>
                  <a:lnTo>
                    <a:pt x="317110" y="2827"/>
                  </a:lnTo>
                  <a:lnTo>
                    <a:pt x="315205" y="3099"/>
                  </a:lnTo>
                  <a:lnTo>
                    <a:pt x="314786" y="3591"/>
                  </a:lnTo>
                  <a:lnTo>
                    <a:pt x="314639" y="6984"/>
                  </a:lnTo>
                  <a:lnTo>
                    <a:pt x="309885" y="12229"/>
                  </a:lnTo>
                  <a:lnTo>
                    <a:pt x="309309" y="13654"/>
                  </a:lnTo>
                  <a:lnTo>
                    <a:pt x="308807" y="15591"/>
                  </a:lnTo>
                  <a:lnTo>
                    <a:pt x="307498" y="16837"/>
                  </a:lnTo>
                  <a:lnTo>
                    <a:pt x="304744" y="18397"/>
                  </a:lnTo>
                  <a:lnTo>
                    <a:pt x="303791" y="19161"/>
                  </a:lnTo>
                  <a:lnTo>
                    <a:pt x="302074" y="22753"/>
                  </a:lnTo>
                  <a:lnTo>
                    <a:pt x="297949" y="28742"/>
                  </a:lnTo>
                  <a:lnTo>
                    <a:pt x="290472" y="35506"/>
                  </a:lnTo>
                  <a:lnTo>
                    <a:pt x="285122" y="39213"/>
                  </a:lnTo>
                  <a:lnTo>
                    <a:pt x="279017" y="47014"/>
                  </a:lnTo>
                  <a:lnTo>
                    <a:pt x="275803" y="48291"/>
                  </a:lnTo>
                  <a:lnTo>
                    <a:pt x="272295" y="50731"/>
                  </a:lnTo>
                  <a:lnTo>
                    <a:pt x="269175" y="53778"/>
                  </a:lnTo>
                  <a:lnTo>
                    <a:pt x="265478" y="56291"/>
                  </a:lnTo>
                  <a:lnTo>
                    <a:pt x="262766" y="61045"/>
                  </a:lnTo>
                  <a:lnTo>
                    <a:pt x="261793" y="63076"/>
                  </a:lnTo>
                  <a:lnTo>
                    <a:pt x="259730" y="64029"/>
                  </a:lnTo>
                  <a:lnTo>
                    <a:pt x="255206" y="68458"/>
                  </a:lnTo>
                  <a:lnTo>
                    <a:pt x="251751" y="70898"/>
                  </a:lnTo>
                  <a:lnTo>
                    <a:pt x="246275" y="73683"/>
                  </a:lnTo>
                  <a:lnTo>
                    <a:pt x="244809" y="74950"/>
                  </a:lnTo>
                  <a:lnTo>
                    <a:pt x="243018" y="75673"/>
                  </a:lnTo>
                  <a:lnTo>
                    <a:pt x="240725" y="76950"/>
                  </a:lnTo>
                  <a:lnTo>
                    <a:pt x="238579" y="78824"/>
                  </a:lnTo>
                  <a:lnTo>
                    <a:pt x="237018" y="79076"/>
                  </a:lnTo>
                  <a:lnTo>
                    <a:pt x="235793" y="79934"/>
                  </a:lnTo>
                  <a:lnTo>
                    <a:pt x="233186" y="81170"/>
                  </a:lnTo>
                  <a:lnTo>
                    <a:pt x="231019" y="83044"/>
                  </a:lnTo>
                  <a:lnTo>
                    <a:pt x="228715" y="84730"/>
                  </a:lnTo>
                  <a:lnTo>
                    <a:pt x="227123" y="86175"/>
                  </a:lnTo>
                  <a:lnTo>
                    <a:pt x="225302" y="87212"/>
                  </a:lnTo>
                  <a:lnTo>
                    <a:pt x="221050" y="88583"/>
                  </a:lnTo>
                  <a:lnTo>
                    <a:pt x="219092" y="89672"/>
                  </a:lnTo>
                  <a:lnTo>
                    <a:pt x="217040" y="91840"/>
                  </a:lnTo>
                  <a:lnTo>
                    <a:pt x="215501" y="93829"/>
                  </a:lnTo>
                  <a:lnTo>
                    <a:pt x="213281" y="95096"/>
                  </a:lnTo>
                  <a:lnTo>
                    <a:pt x="210663" y="97892"/>
                  </a:lnTo>
                  <a:lnTo>
                    <a:pt x="207449" y="98562"/>
                  </a:lnTo>
                  <a:lnTo>
                    <a:pt x="205543" y="100468"/>
                  </a:lnTo>
                  <a:lnTo>
                    <a:pt x="200130" y="102991"/>
                  </a:lnTo>
                  <a:lnTo>
                    <a:pt x="196674" y="105064"/>
                  </a:lnTo>
                  <a:lnTo>
                    <a:pt x="193104" y="106865"/>
                  </a:lnTo>
                  <a:lnTo>
                    <a:pt x="189114" y="107693"/>
                  </a:lnTo>
                  <a:lnTo>
                    <a:pt x="186957" y="108530"/>
                  </a:lnTo>
                  <a:lnTo>
                    <a:pt x="184968" y="109734"/>
                  </a:lnTo>
                  <a:lnTo>
                    <a:pt x="180402" y="111776"/>
                  </a:lnTo>
                  <a:lnTo>
                    <a:pt x="174434" y="113336"/>
                  </a:lnTo>
                  <a:lnTo>
                    <a:pt x="173753" y="113305"/>
                  </a:lnTo>
                  <a:lnTo>
                    <a:pt x="169691" y="116373"/>
                  </a:lnTo>
                  <a:lnTo>
                    <a:pt x="165209" y="116928"/>
                  </a:lnTo>
                  <a:lnTo>
                    <a:pt x="160141" y="119294"/>
                  </a:lnTo>
                  <a:lnTo>
                    <a:pt x="155293" y="119860"/>
                  </a:lnTo>
                  <a:lnTo>
                    <a:pt x="151545" y="121504"/>
                  </a:lnTo>
                  <a:lnTo>
                    <a:pt x="147576" y="124593"/>
                  </a:lnTo>
                  <a:lnTo>
                    <a:pt x="146854" y="124938"/>
                  </a:lnTo>
                  <a:lnTo>
                    <a:pt x="140739" y="125860"/>
                  </a:lnTo>
                  <a:lnTo>
                    <a:pt x="135755" y="128247"/>
                  </a:lnTo>
                  <a:lnTo>
                    <a:pt x="126854" y="129378"/>
                  </a:lnTo>
                  <a:lnTo>
                    <a:pt x="123870" y="131399"/>
                  </a:lnTo>
                  <a:lnTo>
                    <a:pt x="117001" y="132121"/>
                  </a:lnTo>
                  <a:lnTo>
                    <a:pt x="113713" y="133168"/>
                  </a:lnTo>
                  <a:lnTo>
                    <a:pt x="104708" y="133399"/>
                  </a:lnTo>
                  <a:lnTo>
                    <a:pt x="99274" y="134655"/>
                  </a:lnTo>
                  <a:lnTo>
                    <a:pt x="92154" y="135158"/>
                  </a:lnTo>
                  <a:lnTo>
                    <a:pt x="90730" y="134718"/>
                  </a:lnTo>
                  <a:lnTo>
                    <a:pt x="81767" y="134236"/>
                  </a:lnTo>
                  <a:lnTo>
                    <a:pt x="74406" y="135870"/>
                  </a:lnTo>
                  <a:lnTo>
                    <a:pt x="63034" y="135514"/>
                  </a:lnTo>
                  <a:lnTo>
                    <a:pt x="59076" y="134791"/>
                  </a:lnTo>
                  <a:lnTo>
                    <a:pt x="52459" y="132875"/>
                  </a:lnTo>
                  <a:lnTo>
                    <a:pt x="49715" y="131891"/>
                  </a:lnTo>
                  <a:lnTo>
                    <a:pt x="45370" y="131189"/>
                  </a:lnTo>
                  <a:lnTo>
                    <a:pt x="37967" y="127755"/>
                  </a:lnTo>
                  <a:lnTo>
                    <a:pt x="33663" y="124750"/>
                  </a:lnTo>
                  <a:lnTo>
                    <a:pt x="27486" y="121399"/>
                  </a:lnTo>
                  <a:lnTo>
                    <a:pt x="25925" y="120247"/>
                  </a:lnTo>
                  <a:lnTo>
                    <a:pt x="23130" y="120792"/>
                  </a:lnTo>
                  <a:lnTo>
                    <a:pt x="22669" y="120101"/>
                  </a:lnTo>
                  <a:lnTo>
                    <a:pt x="22009" y="119891"/>
                  </a:lnTo>
                  <a:lnTo>
                    <a:pt x="19507" y="120153"/>
                  </a:lnTo>
                  <a:lnTo>
                    <a:pt x="18051" y="118080"/>
                  </a:lnTo>
                  <a:lnTo>
                    <a:pt x="11884" y="114897"/>
                  </a:lnTo>
                  <a:lnTo>
                    <a:pt x="8251" y="111818"/>
                  </a:lnTo>
                  <a:lnTo>
                    <a:pt x="3800" y="106174"/>
                  </a:lnTo>
                  <a:lnTo>
                    <a:pt x="1937" y="104687"/>
                  </a:lnTo>
                  <a:lnTo>
                    <a:pt x="272" y="103054"/>
                  </a:lnTo>
                  <a:lnTo>
                    <a:pt x="0" y="103389"/>
                  </a:lnTo>
                  <a:lnTo>
                    <a:pt x="345" y="103975"/>
                  </a:lnTo>
                  <a:lnTo>
                    <a:pt x="1832" y="105002"/>
                  </a:lnTo>
                  <a:lnTo>
                    <a:pt x="2596" y="106677"/>
                  </a:lnTo>
                  <a:lnTo>
                    <a:pt x="6230" y="109640"/>
                  </a:lnTo>
                  <a:lnTo>
                    <a:pt x="7706" y="112206"/>
                  </a:lnTo>
                  <a:lnTo>
                    <a:pt x="16575" y="120729"/>
                  </a:lnTo>
                  <a:lnTo>
                    <a:pt x="25360" y="124676"/>
                  </a:lnTo>
                  <a:lnTo>
                    <a:pt x="29171" y="127619"/>
                  </a:lnTo>
                  <a:lnTo>
                    <a:pt x="38197" y="133011"/>
                  </a:lnTo>
                  <a:lnTo>
                    <a:pt x="43370" y="135608"/>
                  </a:lnTo>
                  <a:lnTo>
                    <a:pt x="50940" y="137378"/>
                  </a:lnTo>
                  <a:lnTo>
                    <a:pt x="52616" y="138477"/>
                  </a:lnTo>
                  <a:lnTo>
                    <a:pt x="54563" y="138655"/>
                  </a:lnTo>
                  <a:lnTo>
                    <a:pt x="55097" y="138247"/>
                  </a:lnTo>
                  <a:lnTo>
                    <a:pt x="55527" y="139042"/>
                  </a:lnTo>
                  <a:lnTo>
                    <a:pt x="57841" y="140110"/>
                  </a:lnTo>
                  <a:lnTo>
                    <a:pt x="60396" y="139377"/>
                  </a:lnTo>
                  <a:lnTo>
                    <a:pt x="62772" y="139995"/>
                  </a:lnTo>
                  <a:lnTo>
                    <a:pt x="69065" y="141077"/>
                  </a:lnTo>
                  <a:lnTo>
                    <a:pt x="75349" y="141211"/>
                  </a:lnTo>
                  <a:lnTo>
                    <a:pt x="81627" y="140680"/>
                  </a:lnTo>
                  <a:lnTo>
                    <a:pt x="89170" y="139524"/>
                  </a:lnTo>
                  <a:lnTo>
                    <a:pt x="95609" y="141032"/>
                  </a:lnTo>
                  <a:lnTo>
                    <a:pt x="101284" y="140058"/>
                  </a:lnTo>
                  <a:lnTo>
                    <a:pt x="107693" y="138110"/>
                  </a:lnTo>
                  <a:lnTo>
                    <a:pt x="108624" y="138027"/>
                  </a:lnTo>
                  <a:lnTo>
                    <a:pt x="112132" y="138770"/>
                  </a:lnTo>
                  <a:lnTo>
                    <a:pt x="114520" y="137556"/>
                  </a:lnTo>
                  <a:lnTo>
                    <a:pt x="119755" y="136393"/>
                  </a:lnTo>
                  <a:lnTo>
                    <a:pt x="122341" y="135210"/>
                  </a:lnTo>
                  <a:lnTo>
                    <a:pt x="131095" y="132037"/>
                  </a:lnTo>
                  <a:lnTo>
                    <a:pt x="137734" y="132645"/>
                  </a:lnTo>
                  <a:lnTo>
                    <a:pt x="147712" y="128781"/>
                  </a:lnTo>
                  <a:lnTo>
                    <a:pt x="151199" y="126729"/>
                  </a:lnTo>
                  <a:lnTo>
                    <a:pt x="156791" y="124917"/>
                  </a:lnTo>
                  <a:lnTo>
                    <a:pt x="161597" y="124226"/>
                  </a:lnTo>
                  <a:lnTo>
                    <a:pt x="164602" y="121441"/>
                  </a:lnTo>
                  <a:lnTo>
                    <a:pt x="170801" y="120006"/>
                  </a:lnTo>
                  <a:lnTo>
                    <a:pt x="172528" y="117410"/>
                  </a:lnTo>
                  <a:lnTo>
                    <a:pt x="177785" y="116938"/>
                  </a:lnTo>
                  <a:lnTo>
                    <a:pt x="180287" y="116467"/>
                  </a:lnTo>
                  <a:lnTo>
                    <a:pt x="182842" y="114970"/>
                  </a:lnTo>
                  <a:lnTo>
                    <a:pt x="183230" y="114991"/>
                  </a:lnTo>
                  <a:lnTo>
                    <a:pt x="186350" y="112237"/>
                  </a:lnTo>
                  <a:lnTo>
                    <a:pt x="190224" y="111724"/>
                  </a:lnTo>
                  <a:lnTo>
                    <a:pt x="198245" y="107494"/>
                  </a:lnTo>
                  <a:lnTo>
                    <a:pt x="203459" y="106007"/>
                  </a:lnTo>
                  <a:lnTo>
                    <a:pt x="210297" y="100928"/>
                  </a:lnTo>
                  <a:lnTo>
                    <a:pt x="213574" y="100342"/>
                  </a:lnTo>
                  <a:lnTo>
                    <a:pt x="218789" y="95735"/>
                  </a:lnTo>
                  <a:lnTo>
                    <a:pt x="226380" y="90635"/>
                  </a:lnTo>
                  <a:lnTo>
                    <a:pt x="227888" y="90834"/>
                  </a:lnTo>
                  <a:lnTo>
                    <a:pt x="232348" y="88342"/>
                  </a:lnTo>
                  <a:lnTo>
                    <a:pt x="238694" y="81515"/>
                  </a:lnTo>
                  <a:lnTo>
                    <a:pt x="241071" y="80667"/>
                  </a:lnTo>
                  <a:lnTo>
                    <a:pt x="245772" y="77526"/>
                  </a:lnTo>
                  <a:lnTo>
                    <a:pt x="248652" y="75851"/>
                  </a:lnTo>
                  <a:lnTo>
                    <a:pt x="252861" y="74427"/>
                  </a:lnTo>
                  <a:lnTo>
                    <a:pt x="253426" y="73421"/>
                  </a:lnTo>
                  <a:lnTo>
                    <a:pt x="261070" y="67809"/>
                  </a:lnTo>
                  <a:lnTo>
                    <a:pt x="264976" y="64343"/>
                  </a:lnTo>
                  <a:lnTo>
                    <a:pt x="265876" y="63820"/>
                  </a:lnTo>
                  <a:lnTo>
                    <a:pt x="270368" y="57097"/>
                  </a:lnTo>
                  <a:lnTo>
                    <a:pt x="276755" y="53851"/>
                  </a:lnTo>
                  <a:lnTo>
                    <a:pt x="281970" y="48563"/>
                  </a:lnTo>
                  <a:lnTo>
                    <a:pt x="282556" y="48291"/>
                  </a:lnTo>
                  <a:lnTo>
                    <a:pt x="284902" y="42962"/>
                  </a:lnTo>
                  <a:lnTo>
                    <a:pt x="289404" y="40574"/>
                  </a:lnTo>
                  <a:lnTo>
                    <a:pt x="294441" y="37014"/>
                  </a:lnTo>
                  <a:lnTo>
                    <a:pt x="294828" y="35925"/>
                  </a:lnTo>
                  <a:lnTo>
                    <a:pt x="298702" y="31841"/>
                  </a:lnTo>
                  <a:lnTo>
                    <a:pt x="302200" y="28878"/>
                  </a:lnTo>
                  <a:lnTo>
                    <a:pt x="304954" y="23004"/>
                  </a:lnTo>
                  <a:lnTo>
                    <a:pt x="305393" y="21151"/>
                  </a:lnTo>
                  <a:lnTo>
                    <a:pt x="307592" y="18795"/>
                  </a:lnTo>
                  <a:lnTo>
                    <a:pt x="308713" y="18481"/>
                  </a:lnTo>
                  <a:lnTo>
                    <a:pt x="313686" y="13036"/>
                  </a:lnTo>
                  <a:lnTo>
                    <a:pt x="317686" y="8355"/>
                  </a:lnTo>
                  <a:lnTo>
                    <a:pt x="319833" y="1413"/>
                  </a:lnTo>
                  <a:lnTo>
                    <a:pt x="320545" y="523"/>
                  </a:lnTo>
                  <a:lnTo>
                    <a:pt x="319142" y="0"/>
                  </a:lnTo>
                  <a:close/>
                </a:path>
              </a:pathLst>
            </a:custGeom>
            <a:solidFill>
              <a:srgbClr val="B1A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18635244" y="8004845"/>
              <a:ext cx="212090" cy="58419"/>
            </a:xfrm>
            <a:custGeom>
              <a:avLst/>
              <a:gdLst/>
              <a:ahLst/>
              <a:cxnLst/>
              <a:rect l="l" t="t" r="r" b="b"/>
              <a:pathLst>
                <a:path w="212090" h="58420">
                  <a:moveTo>
                    <a:pt x="211784" y="0"/>
                  </a:moveTo>
                  <a:lnTo>
                    <a:pt x="207888" y="1560"/>
                  </a:lnTo>
                  <a:lnTo>
                    <a:pt x="204841" y="4460"/>
                  </a:lnTo>
                  <a:lnTo>
                    <a:pt x="198161" y="8481"/>
                  </a:lnTo>
                  <a:lnTo>
                    <a:pt x="186612" y="15716"/>
                  </a:lnTo>
                  <a:lnTo>
                    <a:pt x="168309" y="24261"/>
                  </a:lnTo>
                  <a:lnTo>
                    <a:pt x="161419" y="27726"/>
                  </a:lnTo>
                  <a:lnTo>
                    <a:pt x="150320" y="32082"/>
                  </a:lnTo>
                  <a:lnTo>
                    <a:pt x="139859" y="35349"/>
                  </a:lnTo>
                  <a:lnTo>
                    <a:pt x="131514" y="39946"/>
                  </a:lnTo>
                  <a:lnTo>
                    <a:pt x="127168" y="42606"/>
                  </a:lnTo>
                  <a:lnTo>
                    <a:pt x="119315" y="43768"/>
                  </a:lnTo>
                  <a:lnTo>
                    <a:pt x="116844" y="45108"/>
                  </a:lnTo>
                  <a:lnTo>
                    <a:pt x="109514" y="45831"/>
                  </a:lnTo>
                  <a:lnTo>
                    <a:pt x="105211" y="47652"/>
                  </a:lnTo>
                  <a:lnTo>
                    <a:pt x="88468" y="51663"/>
                  </a:lnTo>
                  <a:lnTo>
                    <a:pt x="80060" y="52459"/>
                  </a:lnTo>
                  <a:lnTo>
                    <a:pt x="75830" y="54972"/>
                  </a:lnTo>
                  <a:lnTo>
                    <a:pt x="68531" y="54563"/>
                  </a:lnTo>
                  <a:lnTo>
                    <a:pt x="66039" y="56103"/>
                  </a:lnTo>
                  <a:lnTo>
                    <a:pt x="62856" y="54144"/>
                  </a:lnTo>
                  <a:lnTo>
                    <a:pt x="61589" y="55014"/>
                  </a:lnTo>
                  <a:lnTo>
                    <a:pt x="52302" y="55034"/>
                  </a:lnTo>
                  <a:lnTo>
                    <a:pt x="44040" y="55422"/>
                  </a:lnTo>
                  <a:lnTo>
                    <a:pt x="31182" y="51181"/>
                  </a:lnTo>
                  <a:lnTo>
                    <a:pt x="26219" y="50186"/>
                  </a:lnTo>
                  <a:lnTo>
                    <a:pt x="17999" y="47234"/>
                  </a:lnTo>
                  <a:lnTo>
                    <a:pt x="14156" y="46187"/>
                  </a:lnTo>
                  <a:lnTo>
                    <a:pt x="7392" y="41600"/>
                  </a:lnTo>
                  <a:lnTo>
                    <a:pt x="3371" y="40134"/>
                  </a:lnTo>
                  <a:lnTo>
                    <a:pt x="0" y="37569"/>
                  </a:lnTo>
                  <a:lnTo>
                    <a:pt x="146" y="38721"/>
                  </a:lnTo>
                  <a:lnTo>
                    <a:pt x="5308" y="41579"/>
                  </a:lnTo>
                  <a:lnTo>
                    <a:pt x="8439" y="43935"/>
                  </a:lnTo>
                  <a:lnTo>
                    <a:pt x="16376" y="47977"/>
                  </a:lnTo>
                  <a:lnTo>
                    <a:pt x="33224" y="53767"/>
                  </a:lnTo>
                  <a:lnTo>
                    <a:pt x="38417" y="55055"/>
                  </a:lnTo>
                  <a:lnTo>
                    <a:pt x="39621" y="56741"/>
                  </a:lnTo>
                  <a:lnTo>
                    <a:pt x="44082" y="55516"/>
                  </a:lnTo>
                  <a:lnTo>
                    <a:pt x="46312" y="57579"/>
                  </a:lnTo>
                  <a:lnTo>
                    <a:pt x="54469" y="57223"/>
                  </a:lnTo>
                  <a:lnTo>
                    <a:pt x="60176" y="57495"/>
                  </a:lnTo>
                  <a:lnTo>
                    <a:pt x="63191" y="56794"/>
                  </a:lnTo>
                  <a:lnTo>
                    <a:pt x="69160" y="58333"/>
                  </a:lnTo>
                  <a:lnTo>
                    <a:pt x="71976" y="56741"/>
                  </a:lnTo>
                  <a:lnTo>
                    <a:pt x="76730" y="55694"/>
                  </a:lnTo>
                  <a:lnTo>
                    <a:pt x="81034" y="53925"/>
                  </a:lnTo>
                  <a:lnTo>
                    <a:pt x="87494" y="54071"/>
                  </a:lnTo>
                  <a:lnTo>
                    <a:pt x="93075" y="51181"/>
                  </a:lnTo>
                  <a:lnTo>
                    <a:pt x="102143" y="50145"/>
                  </a:lnTo>
                  <a:lnTo>
                    <a:pt x="105242" y="49412"/>
                  </a:lnTo>
                  <a:lnTo>
                    <a:pt x="111577" y="46951"/>
                  </a:lnTo>
                  <a:lnTo>
                    <a:pt x="115326" y="46982"/>
                  </a:lnTo>
                  <a:lnTo>
                    <a:pt x="125357" y="43632"/>
                  </a:lnTo>
                  <a:lnTo>
                    <a:pt x="132100" y="41998"/>
                  </a:lnTo>
                  <a:lnTo>
                    <a:pt x="138739" y="36480"/>
                  </a:lnTo>
                  <a:lnTo>
                    <a:pt x="140257" y="35768"/>
                  </a:lnTo>
                  <a:lnTo>
                    <a:pt x="144875" y="35339"/>
                  </a:lnTo>
                  <a:lnTo>
                    <a:pt x="147231" y="33140"/>
                  </a:lnTo>
                  <a:lnTo>
                    <a:pt x="154257" y="32365"/>
                  </a:lnTo>
                  <a:lnTo>
                    <a:pt x="157712" y="30229"/>
                  </a:lnTo>
                  <a:lnTo>
                    <a:pt x="165021" y="26575"/>
                  </a:lnTo>
                  <a:lnTo>
                    <a:pt x="168916" y="25035"/>
                  </a:lnTo>
                  <a:lnTo>
                    <a:pt x="178078" y="20449"/>
                  </a:lnTo>
                  <a:lnTo>
                    <a:pt x="183784" y="18313"/>
                  </a:lnTo>
                  <a:lnTo>
                    <a:pt x="195543" y="11507"/>
                  </a:lnTo>
                  <a:lnTo>
                    <a:pt x="202255" y="7874"/>
                  </a:lnTo>
                  <a:lnTo>
                    <a:pt x="209166" y="1748"/>
                  </a:lnTo>
                  <a:lnTo>
                    <a:pt x="211113" y="1748"/>
                  </a:lnTo>
                  <a:lnTo>
                    <a:pt x="211784" y="0"/>
                  </a:lnTo>
                  <a:close/>
                </a:path>
              </a:pathLst>
            </a:custGeom>
            <a:solidFill>
              <a:srgbClr val="AFA7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18940449" y="790046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1277" y="0"/>
                  </a:moveTo>
                  <a:lnTo>
                    <a:pt x="680" y="345"/>
                  </a:lnTo>
                  <a:lnTo>
                    <a:pt x="251" y="848"/>
                  </a:lnTo>
                  <a:lnTo>
                    <a:pt x="0" y="1486"/>
                  </a:lnTo>
                  <a:lnTo>
                    <a:pt x="1874" y="2230"/>
                  </a:lnTo>
                  <a:lnTo>
                    <a:pt x="1225" y="81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AFA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18666217" y="805292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335" y="0"/>
                  </a:moveTo>
                  <a:lnTo>
                    <a:pt x="188" y="554"/>
                  </a:lnTo>
                  <a:lnTo>
                    <a:pt x="0" y="952"/>
                  </a:lnTo>
                  <a:lnTo>
                    <a:pt x="324" y="1078"/>
                  </a:lnTo>
                  <a:lnTo>
                    <a:pt x="638" y="1214"/>
                  </a:lnTo>
                  <a:lnTo>
                    <a:pt x="963" y="1340"/>
                  </a:lnTo>
                  <a:lnTo>
                    <a:pt x="1026" y="994"/>
                  </a:lnTo>
                  <a:lnTo>
                    <a:pt x="1371" y="575"/>
                  </a:lnTo>
                  <a:lnTo>
                    <a:pt x="931" y="335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AFA7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18858693" y="7858797"/>
              <a:ext cx="30480" cy="41275"/>
            </a:xfrm>
            <a:custGeom>
              <a:avLst/>
              <a:gdLst/>
              <a:ahLst/>
              <a:cxnLst/>
              <a:rect l="l" t="t" r="r" b="b"/>
              <a:pathLst>
                <a:path w="30480" h="41275">
                  <a:moveTo>
                    <a:pt x="7928" y="32971"/>
                  </a:moveTo>
                  <a:lnTo>
                    <a:pt x="4942" y="33632"/>
                  </a:lnTo>
                  <a:lnTo>
                    <a:pt x="2125" y="38145"/>
                  </a:lnTo>
                  <a:lnTo>
                    <a:pt x="408" y="39276"/>
                  </a:lnTo>
                  <a:lnTo>
                    <a:pt x="0" y="41255"/>
                  </a:lnTo>
                  <a:lnTo>
                    <a:pt x="4073" y="39380"/>
                  </a:lnTo>
                  <a:lnTo>
                    <a:pt x="5706" y="35150"/>
                  </a:lnTo>
                  <a:lnTo>
                    <a:pt x="7928" y="32971"/>
                  </a:lnTo>
                  <a:close/>
                </a:path>
                <a:path w="30480" h="41275">
                  <a:moveTo>
                    <a:pt x="9322" y="31603"/>
                  </a:moveTo>
                  <a:lnTo>
                    <a:pt x="7928" y="32971"/>
                  </a:lnTo>
                  <a:lnTo>
                    <a:pt x="9245" y="32679"/>
                  </a:lnTo>
                  <a:lnTo>
                    <a:pt x="9322" y="31603"/>
                  </a:lnTo>
                  <a:close/>
                </a:path>
                <a:path w="30480" h="41275">
                  <a:moveTo>
                    <a:pt x="29213" y="0"/>
                  </a:moveTo>
                  <a:lnTo>
                    <a:pt x="25873" y="5727"/>
                  </a:lnTo>
                  <a:lnTo>
                    <a:pt x="20816" y="10355"/>
                  </a:lnTo>
                  <a:lnTo>
                    <a:pt x="18418" y="17266"/>
                  </a:lnTo>
                  <a:lnTo>
                    <a:pt x="18009" y="17664"/>
                  </a:lnTo>
                  <a:lnTo>
                    <a:pt x="16271" y="19842"/>
                  </a:lnTo>
                  <a:lnTo>
                    <a:pt x="14774" y="21423"/>
                  </a:lnTo>
                  <a:lnTo>
                    <a:pt x="13811" y="25559"/>
                  </a:lnTo>
                  <a:lnTo>
                    <a:pt x="11947" y="26753"/>
                  </a:lnTo>
                  <a:lnTo>
                    <a:pt x="10167" y="28145"/>
                  </a:lnTo>
                  <a:lnTo>
                    <a:pt x="9559" y="28281"/>
                  </a:lnTo>
                  <a:lnTo>
                    <a:pt x="9322" y="31603"/>
                  </a:lnTo>
                  <a:lnTo>
                    <a:pt x="11790" y="29182"/>
                  </a:lnTo>
                  <a:lnTo>
                    <a:pt x="14341" y="25559"/>
                  </a:lnTo>
                  <a:lnTo>
                    <a:pt x="18229" y="19392"/>
                  </a:lnTo>
                  <a:lnTo>
                    <a:pt x="19266" y="16062"/>
                  </a:lnTo>
                  <a:lnTo>
                    <a:pt x="23213" y="14114"/>
                  </a:lnTo>
                  <a:lnTo>
                    <a:pt x="23590" y="12837"/>
                  </a:lnTo>
                  <a:lnTo>
                    <a:pt x="23884" y="9654"/>
                  </a:lnTo>
                  <a:lnTo>
                    <a:pt x="24596" y="7821"/>
                  </a:lnTo>
                  <a:lnTo>
                    <a:pt x="28700" y="4994"/>
                  </a:lnTo>
                  <a:lnTo>
                    <a:pt x="29957" y="2910"/>
                  </a:lnTo>
                  <a:lnTo>
                    <a:pt x="29213" y="0"/>
                  </a:lnTo>
                  <a:close/>
                </a:path>
              </a:pathLst>
            </a:custGeom>
            <a:solidFill>
              <a:srgbClr val="D1C7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18871425" y="78870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28" y="0"/>
                  </a:moveTo>
                  <a:lnTo>
                    <a:pt x="209" y="94"/>
                  </a:lnTo>
                  <a:lnTo>
                    <a:pt x="0" y="314"/>
                  </a:lnTo>
                  <a:lnTo>
                    <a:pt x="41" y="743"/>
                  </a:lnTo>
                  <a:lnTo>
                    <a:pt x="178" y="816"/>
                  </a:lnTo>
                  <a:lnTo>
                    <a:pt x="471" y="1036"/>
                  </a:lnTo>
                  <a:lnTo>
                    <a:pt x="712" y="816"/>
                  </a:lnTo>
                  <a:lnTo>
                    <a:pt x="848" y="565"/>
                  </a:lnTo>
                  <a:lnTo>
                    <a:pt x="952" y="324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D0C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18422057" y="7902785"/>
              <a:ext cx="403860" cy="78740"/>
            </a:xfrm>
            <a:custGeom>
              <a:avLst/>
              <a:gdLst/>
              <a:ahLst/>
              <a:cxnLst/>
              <a:rect l="l" t="t" r="r" b="b"/>
              <a:pathLst>
                <a:path w="403859" h="78740">
                  <a:moveTo>
                    <a:pt x="113514" y="0"/>
                  </a:moveTo>
                  <a:lnTo>
                    <a:pt x="107818" y="837"/>
                  </a:lnTo>
                  <a:lnTo>
                    <a:pt x="104834" y="261"/>
                  </a:lnTo>
                  <a:lnTo>
                    <a:pt x="99253" y="1685"/>
                  </a:lnTo>
                  <a:lnTo>
                    <a:pt x="96415" y="1717"/>
                  </a:lnTo>
                  <a:lnTo>
                    <a:pt x="90740" y="3026"/>
                  </a:lnTo>
                  <a:lnTo>
                    <a:pt x="86751" y="6104"/>
                  </a:lnTo>
                  <a:lnTo>
                    <a:pt x="83222" y="6596"/>
                  </a:lnTo>
                  <a:lnTo>
                    <a:pt x="79243" y="7978"/>
                  </a:lnTo>
                  <a:lnTo>
                    <a:pt x="75118" y="10690"/>
                  </a:lnTo>
                  <a:lnTo>
                    <a:pt x="72395" y="13235"/>
                  </a:lnTo>
                  <a:lnTo>
                    <a:pt x="68144" y="13957"/>
                  </a:lnTo>
                  <a:lnTo>
                    <a:pt x="64950" y="17276"/>
                  </a:lnTo>
                  <a:lnTo>
                    <a:pt x="57212" y="20334"/>
                  </a:lnTo>
                  <a:lnTo>
                    <a:pt x="55558" y="21182"/>
                  </a:lnTo>
                  <a:lnTo>
                    <a:pt x="53925" y="24124"/>
                  </a:lnTo>
                  <a:lnTo>
                    <a:pt x="50878" y="24533"/>
                  </a:lnTo>
                  <a:lnTo>
                    <a:pt x="50134" y="27329"/>
                  </a:lnTo>
                  <a:lnTo>
                    <a:pt x="46584" y="28658"/>
                  </a:lnTo>
                  <a:lnTo>
                    <a:pt x="46187" y="30522"/>
                  </a:lnTo>
                  <a:lnTo>
                    <a:pt x="43935" y="34501"/>
                  </a:lnTo>
                  <a:lnTo>
                    <a:pt x="41286" y="35957"/>
                  </a:lnTo>
                  <a:lnTo>
                    <a:pt x="36669" y="39653"/>
                  </a:lnTo>
                  <a:lnTo>
                    <a:pt x="34491" y="43098"/>
                  </a:lnTo>
                  <a:lnTo>
                    <a:pt x="29109" y="46050"/>
                  </a:lnTo>
                  <a:lnTo>
                    <a:pt x="28627" y="47035"/>
                  </a:lnTo>
                  <a:lnTo>
                    <a:pt x="19423" y="54877"/>
                  </a:lnTo>
                  <a:lnTo>
                    <a:pt x="13538" y="61882"/>
                  </a:lnTo>
                  <a:lnTo>
                    <a:pt x="10900" y="64343"/>
                  </a:lnTo>
                  <a:lnTo>
                    <a:pt x="7727" y="68113"/>
                  </a:lnTo>
                  <a:lnTo>
                    <a:pt x="6607" y="69024"/>
                  </a:lnTo>
                  <a:lnTo>
                    <a:pt x="3675" y="70615"/>
                  </a:lnTo>
                  <a:lnTo>
                    <a:pt x="2680" y="72071"/>
                  </a:lnTo>
                  <a:lnTo>
                    <a:pt x="2376" y="75798"/>
                  </a:lnTo>
                  <a:lnTo>
                    <a:pt x="198" y="76301"/>
                  </a:lnTo>
                  <a:lnTo>
                    <a:pt x="0" y="78060"/>
                  </a:lnTo>
                  <a:lnTo>
                    <a:pt x="1256" y="78615"/>
                  </a:lnTo>
                  <a:lnTo>
                    <a:pt x="2115" y="78395"/>
                  </a:lnTo>
                  <a:lnTo>
                    <a:pt x="3654" y="75128"/>
                  </a:lnTo>
                  <a:lnTo>
                    <a:pt x="5696" y="73945"/>
                  </a:lnTo>
                  <a:lnTo>
                    <a:pt x="6209" y="71411"/>
                  </a:lnTo>
                  <a:lnTo>
                    <a:pt x="10104" y="70071"/>
                  </a:lnTo>
                  <a:lnTo>
                    <a:pt x="11905" y="68050"/>
                  </a:lnTo>
                  <a:lnTo>
                    <a:pt x="13476" y="63861"/>
                  </a:lnTo>
                  <a:lnTo>
                    <a:pt x="14460" y="62814"/>
                  </a:lnTo>
                  <a:lnTo>
                    <a:pt x="18344" y="60793"/>
                  </a:lnTo>
                  <a:lnTo>
                    <a:pt x="20334" y="58835"/>
                  </a:lnTo>
                  <a:lnTo>
                    <a:pt x="22732" y="55160"/>
                  </a:lnTo>
                  <a:lnTo>
                    <a:pt x="24020" y="54741"/>
                  </a:lnTo>
                  <a:lnTo>
                    <a:pt x="26983" y="53223"/>
                  </a:lnTo>
                  <a:lnTo>
                    <a:pt x="28407" y="51998"/>
                  </a:lnTo>
                  <a:lnTo>
                    <a:pt x="29789" y="48553"/>
                  </a:lnTo>
                  <a:lnTo>
                    <a:pt x="30826" y="47694"/>
                  </a:lnTo>
                  <a:lnTo>
                    <a:pt x="34114" y="47548"/>
                  </a:lnTo>
                  <a:lnTo>
                    <a:pt x="35213" y="46710"/>
                  </a:lnTo>
                  <a:lnTo>
                    <a:pt x="35684" y="44155"/>
                  </a:lnTo>
                  <a:lnTo>
                    <a:pt x="36135" y="43297"/>
                  </a:lnTo>
                  <a:lnTo>
                    <a:pt x="41297" y="39328"/>
                  </a:lnTo>
                  <a:lnTo>
                    <a:pt x="48710" y="31098"/>
                  </a:lnTo>
                  <a:lnTo>
                    <a:pt x="49108" y="30040"/>
                  </a:lnTo>
                  <a:lnTo>
                    <a:pt x="49527" y="29643"/>
                  </a:lnTo>
                  <a:lnTo>
                    <a:pt x="51056" y="27360"/>
                  </a:lnTo>
                  <a:lnTo>
                    <a:pt x="53401" y="25852"/>
                  </a:lnTo>
                  <a:lnTo>
                    <a:pt x="58019" y="22114"/>
                  </a:lnTo>
                  <a:lnTo>
                    <a:pt x="61202" y="20784"/>
                  </a:lnTo>
                  <a:lnTo>
                    <a:pt x="65401" y="18763"/>
                  </a:lnTo>
                  <a:lnTo>
                    <a:pt x="68448" y="15905"/>
                  </a:lnTo>
                  <a:lnTo>
                    <a:pt x="71254" y="15695"/>
                  </a:lnTo>
                  <a:lnTo>
                    <a:pt x="75128" y="12020"/>
                  </a:lnTo>
                  <a:lnTo>
                    <a:pt x="77987" y="9999"/>
                  </a:lnTo>
                  <a:lnTo>
                    <a:pt x="83735" y="7811"/>
                  </a:lnTo>
                  <a:lnTo>
                    <a:pt x="86646" y="7005"/>
                  </a:lnTo>
                  <a:lnTo>
                    <a:pt x="90363" y="5675"/>
                  </a:lnTo>
                  <a:lnTo>
                    <a:pt x="91201" y="5193"/>
                  </a:lnTo>
                  <a:lnTo>
                    <a:pt x="93588" y="2900"/>
                  </a:lnTo>
                  <a:lnTo>
                    <a:pt x="95892" y="3570"/>
                  </a:lnTo>
                  <a:lnTo>
                    <a:pt x="100949" y="2900"/>
                  </a:lnTo>
                  <a:lnTo>
                    <a:pt x="104185" y="2680"/>
                  </a:lnTo>
                  <a:lnTo>
                    <a:pt x="110279" y="1842"/>
                  </a:lnTo>
                  <a:lnTo>
                    <a:pt x="112980" y="3047"/>
                  </a:lnTo>
                  <a:lnTo>
                    <a:pt x="116048" y="2764"/>
                  </a:lnTo>
                  <a:lnTo>
                    <a:pt x="116342" y="2994"/>
                  </a:lnTo>
                  <a:lnTo>
                    <a:pt x="120865" y="764"/>
                  </a:lnTo>
                  <a:lnTo>
                    <a:pt x="125032" y="3486"/>
                  </a:lnTo>
                  <a:lnTo>
                    <a:pt x="132320" y="3874"/>
                  </a:lnTo>
                  <a:lnTo>
                    <a:pt x="136037" y="4282"/>
                  </a:lnTo>
                  <a:lnTo>
                    <a:pt x="138634" y="6847"/>
                  </a:lnTo>
                  <a:lnTo>
                    <a:pt x="139419" y="7266"/>
                  </a:lnTo>
                  <a:lnTo>
                    <a:pt x="139629" y="7696"/>
                  </a:lnTo>
                  <a:lnTo>
                    <a:pt x="141325" y="7287"/>
                  </a:lnTo>
                  <a:lnTo>
                    <a:pt x="148539" y="11078"/>
                  </a:lnTo>
                  <a:lnTo>
                    <a:pt x="153189" y="12617"/>
                  </a:lnTo>
                  <a:lnTo>
                    <a:pt x="160298" y="15947"/>
                  </a:lnTo>
                  <a:lnTo>
                    <a:pt x="162372" y="17968"/>
                  </a:lnTo>
                  <a:lnTo>
                    <a:pt x="169534" y="23172"/>
                  </a:lnTo>
                  <a:lnTo>
                    <a:pt x="170476" y="23590"/>
                  </a:lnTo>
                  <a:lnTo>
                    <a:pt x="170654" y="24732"/>
                  </a:lnTo>
                  <a:lnTo>
                    <a:pt x="171261" y="24313"/>
                  </a:lnTo>
                  <a:lnTo>
                    <a:pt x="171753" y="24355"/>
                  </a:lnTo>
                  <a:lnTo>
                    <a:pt x="172570" y="25507"/>
                  </a:lnTo>
                  <a:lnTo>
                    <a:pt x="177146" y="29245"/>
                  </a:lnTo>
                  <a:lnTo>
                    <a:pt x="182298" y="32166"/>
                  </a:lnTo>
                  <a:lnTo>
                    <a:pt x="195344" y="41726"/>
                  </a:lnTo>
                  <a:lnTo>
                    <a:pt x="203889" y="46480"/>
                  </a:lnTo>
                  <a:lnTo>
                    <a:pt x="207574" y="49359"/>
                  </a:lnTo>
                  <a:lnTo>
                    <a:pt x="217082" y="53610"/>
                  </a:lnTo>
                  <a:lnTo>
                    <a:pt x="221637" y="57191"/>
                  </a:lnTo>
                  <a:lnTo>
                    <a:pt x="227972" y="60396"/>
                  </a:lnTo>
                  <a:lnTo>
                    <a:pt x="233930" y="61987"/>
                  </a:lnTo>
                  <a:lnTo>
                    <a:pt x="236903" y="63893"/>
                  </a:lnTo>
                  <a:lnTo>
                    <a:pt x="241008" y="66060"/>
                  </a:lnTo>
                  <a:lnTo>
                    <a:pt x="244882" y="65610"/>
                  </a:lnTo>
                  <a:lnTo>
                    <a:pt x="251636" y="67683"/>
                  </a:lnTo>
                  <a:lnTo>
                    <a:pt x="252191" y="67725"/>
                  </a:lnTo>
                  <a:lnTo>
                    <a:pt x="257112" y="70280"/>
                  </a:lnTo>
                  <a:lnTo>
                    <a:pt x="261981" y="70322"/>
                  </a:lnTo>
                  <a:lnTo>
                    <a:pt x="267646" y="70678"/>
                  </a:lnTo>
                  <a:lnTo>
                    <a:pt x="272211" y="71725"/>
                  </a:lnTo>
                  <a:lnTo>
                    <a:pt x="276263" y="70196"/>
                  </a:lnTo>
                  <a:lnTo>
                    <a:pt x="283478" y="71160"/>
                  </a:lnTo>
                  <a:lnTo>
                    <a:pt x="288807" y="69097"/>
                  </a:lnTo>
                  <a:lnTo>
                    <a:pt x="291530" y="69348"/>
                  </a:lnTo>
                  <a:lnTo>
                    <a:pt x="293006" y="69160"/>
                  </a:lnTo>
                  <a:lnTo>
                    <a:pt x="296922" y="67976"/>
                  </a:lnTo>
                  <a:lnTo>
                    <a:pt x="304273" y="70542"/>
                  </a:lnTo>
                  <a:lnTo>
                    <a:pt x="306660" y="70311"/>
                  </a:lnTo>
                  <a:lnTo>
                    <a:pt x="313362" y="66343"/>
                  </a:lnTo>
                  <a:lnTo>
                    <a:pt x="317749" y="64584"/>
                  </a:lnTo>
                  <a:lnTo>
                    <a:pt x="325194" y="63642"/>
                  </a:lnTo>
                  <a:lnTo>
                    <a:pt x="328188" y="64113"/>
                  </a:lnTo>
                  <a:lnTo>
                    <a:pt x="330691" y="61547"/>
                  </a:lnTo>
                  <a:lnTo>
                    <a:pt x="336649" y="63369"/>
                  </a:lnTo>
                  <a:lnTo>
                    <a:pt x="341047" y="61945"/>
                  </a:lnTo>
                  <a:lnTo>
                    <a:pt x="349580" y="54689"/>
                  </a:lnTo>
                  <a:lnTo>
                    <a:pt x="355622" y="52877"/>
                  </a:lnTo>
                  <a:lnTo>
                    <a:pt x="362805" y="50323"/>
                  </a:lnTo>
                  <a:lnTo>
                    <a:pt x="363831" y="49820"/>
                  </a:lnTo>
                  <a:lnTo>
                    <a:pt x="365653" y="47506"/>
                  </a:lnTo>
                  <a:lnTo>
                    <a:pt x="366983" y="46459"/>
                  </a:lnTo>
                  <a:lnTo>
                    <a:pt x="372847" y="45757"/>
                  </a:lnTo>
                  <a:lnTo>
                    <a:pt x="381778" y="38627"/>
                  </a:lnTo>
                  <a:lnTo>
                    <a:pt x="384040" y="35925"/>
                  </a:lnTo>
                  <a:lnTo>
                    <a:pt x="387485" y="33915"/>
                  </a:lnTo>
                  <a:lnTo>
                    <a:pt x="387914" y="33098"/>
                  </a:lnTo>
                  <a:lnTo>
                    <a:pt x="389736" y="32805"/>
                  </a:lnTo>
                  <a:lnTo>
                    <a:pt x="391412" y="32218"/>
                  </a:lnTo>
                  <a:lnTo>
                    <a:pt x="395296" y="29318"/>
                  </a:lnTo>
                  <a:lnTo>
                    <a:pt x="398511" y="29548"/>
                  </a:lnTo>
                  <a:lnTo>
                    <a:pt x="400961" y="27894"/>
                  </a:lnTo>
                  <a:lnTo>
                    <a:pt x="401495" y="26418"/>
                  </a:lnTo>
                  <a:lnTo>
                    <a:pt x="403328" y="25747"/>
                  </a:lnTo>
                  <a:lnTo>
                    <a:pt x="403432" y="23988"/>
                  </a:lnTo>
                  <a:lnTo>
                    <a:pt x="401076" y="26627"/>
                  </a:lnTo>
                  <a:lnTo>
                    <a:pt x="397778" y="27527"/>
                  </a:lnTo>
                  <a:lnTo>
                    <a:pt x="390815" y="30218"/>
                  </a:lnTo>
                  <a:lnTo>
                    <a:pt x="387443" y="32595"/>
                  </a:lnTo>
                  <a:lnTo>
                    <a:pt x="380061" y="36386"/>
                  </a:lnTo>
                  <a:lnTo>
                    <a:pt x="377611" y="39778"/>
                  </a:lnTo>
                  <a:lnTo>
                    <a:pt x="372061" y="43475"/>
                  </a:lnTo>
                  <a:lnTo>
                    <a:pt x="369873" y="43925"/>
                  </a:lnTo>
                  <a:lnTo>
                    <a:pt x="366973" y="44197"/>
                  </a:lnTo>
                  <a:lnTo>
                    <a:pt x="366344" y="43956"/>
                  </a:lnTo>
                  <a:lnTo>
                    <a:pt x="364365" y="47401"/>
                  </a:lnTo>
                  <a:lnTo>
                    <a:pt x="361297" y="47904"/>
                  </a:lnTo>
                  <a:lnTo>
                    <a:pt x="357392" y="49213"/>
                  </a:lnTo>
                  <a:lnTo>
                    <a:pt x="356586" y="50040"/>
                  </a:lnTo>
                  <a:lnTo>
                    <a:pt x="352963" y="52375"/>
                  </a:lnTo>
                  <a:lnTo>
                    <a:pt x="349287" y="52176"/>
                  </a:lnTo>
                  <a:lnTo>
                    <a:pt x="344890" y="57129"/>
                  </a:lnTo>
                  <a:lnTo>
                    <a:pt x="342481" y="58375"/>
                  </a:lnTo>
                  <a:lnTo>
                    <a:pt x="337843" y="58490"/>
                  </a:lnTo>
                  <a:lnTo>
                    <a:pt x="336628" y="60490"/>
                  </a:lnTo>
                  <a:lnTo>
                    <a:pt x="332010" y="58940"/>
                  </a:lnTo>
                  <a:lnTo>
                    <a:pt x="329330" y="59956"/>
                  </a:lnTo>
                  <a:lnTo>
                    <a:pt x="322461" y="61505"/>
                  </a:lnTo>
                  <a:lnTo>
                    <a:pt x="318273" y="61694"/>
                  </a:lnTo>
                  <a:lnTo>
                    <a:pt x="312126" y="63181"/>
                  </a:lnTo>
                  <a:lnTo>
                    <a:pt x="306084" y="67264"/>
                  </a:lnTo>
                  <a:lnTo>
                    <a:pt x="303969" y="66165"/>
                  </a:lnTo>
                  <a:lnTo>
                    <a:pt x="303163" y="66060"/>
                  </a:lnTo>
                  <a:lnTo>
                    <a:pt x="300482" y="66940"/>
                  </a:lnTo>
                  <a:lnTo>
                    <a:pt x="298399" y="66228"/>
                  </a:lnTo>
                  <a:lnTo>
                    <a:pt x="293163" y="67223"/>
                  </a:lnTo>
                  <a:lnTo>
                    <a:pt x="289635" y="66867"/>
                  </a:lnTo>
                  <a:lnTo>
                    <a:pt x="279457" y="69139"/>
                  </a:lnTo>
                  <a:lnTo>
                    <a:pt x="275269" y="68416"/>
                  </a:lnTo>
                  <a:lnTo>
                    <a:pt x="270913" y="69086"/>
                  </a:lnTo>
                  <a:lnTo>
                    <a:pt x="266620" y="67788"/>
                  </a:lnTo>
                  <a:lnTo>
                    <a:pt x="258390" y="68008"/>
                  </a:lnTo>
                  <a:lnTo>
                    <a:pt x="254945" y="66175"/>
                  </a:lnTo>
                  <a:lnTo>
                    <a:pt x="250955" y="66123"/>
                  </a:lnTo>
                  <a:lnTo>
                    <a:pt x="248264" y="63170"/>
                  </a:lnTo>
                  <a:lnTo>
                    <a:pt x="244725" y="64176"/>
                  </a:lnTo>
                  <a:lnTo>
                    <a:pt x="237950" y="63464"/>
                  </a:lnTo>
                  <a:lnTo>
                    <a:pt x="235563" y="60657"/>
                  </a:lnTo>
                  <a:lnTo>
                    <a:pt x="230432" y="58134"/>
                  </a:lnTo>
                  <a:lnTo>
                    <a:pt x="225532" y="58008"/>
                  </a:lnTo>
                  <a:lnTo>
                    <a:pt x="218757" y="52260"/>
                  </a:lnTo>
                  <a:lnTo>
                    <a:pt x="210066" y="48857"/>
                  </a:lnTo>
                  <a:lnTo>
                    <a:pt x="205962" y="45653"/>
                  </a:lnTo>
                  <a:lnTo>
                    <a:pt x="198831" y="40972"/>
                  </a:lnTo>
                  <a:lnTo>
                    <a:pt x="196182" y="38930"/>
                  </a:lnTo>
                  <a:lnTo>
                    <a:pt x="190392" y="35768"/>
                  </a:lnTo>
                  <a:lnTo>
                    <a:pt x="187282" y="34438"/>
                  </a:lnTo>
                  <a:lnTo>
                    <a:pt x="185114" y="31224"/>
                  </a:lnTo>
                  <a:lnTo>
                    <a:pt x="184664" y="30826"/>
                  </a:lnTo>
                  <a:lnTo>
                    <a:pt x="181156" y="30376"/>
                  </a:lnTo>
                  <a:lnTo>
                    <a:pt x="179345" y="27988"/>
                  </a:lnTo>
                  <a:lnTo>
                    <a:pt x="170916" y="21967"/>
                  </a:lnTo>
                  <a:lnTo>
                    <a:pt x="165544" y="16407"/>
                  </a:lnTo>
                  <a:lnTo>
                    <a:pt x="154466" y="11465"/>
                  </a:lnTo>
                  <a:lnTo>
                    <a:pt x="150770" y="7884"/>
                  </a:lnTo>
                  <a:lnTo>
                    <a:pt x="145346" y="7863"/>
                  </a:lnTo>
                  <a:lnTo>
                    <a:pt x="144205" y="6868"/>
                  </a:lnTo>
                  <a:lnTo>
                    <a:pt x="142393" y="6544"/>
                  </a:lnTo>
                  <a:lnTo>
                    <a:pt x="135116" y="3214"/>
                  </a:lnTo>
                  <a:lnTo>
                    <a:pt x="130781" y="2638"/>
                  </a:lnTo>
                  <a:lnTo>
                    <a:pt x="124373" y="2209"/>
                  </a:lnTo>
                  <a:lnTo>
                    <a:pt x="122121" y="429"/>
                  </a:lnTo>
                  <a:lnTo>
                    <a:pt x="120582" y="356"/>
                  </a:lnTo>
                  <a:lnTo>
                    <a:pt x="116101" y="2115"/>
                  </a:lnTo>
                  <a:lnTo>
                    <a:pt x="113514" y="0"/>
                  </a:lnTo>
                  <a:close/>
                </a:path>
              </a:pathLst>
            </a:custGeom>
            <a:solidFill>
              <a:srgbClr val="D1C7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18154308" y="7877587"/>
              <a:ext cx="673100" cy="142875"/>
            </a:xfrm>
            <a:custGeom>
              <a:avLst/>
              <a:gdLst/>
              <a:ahLst/>
              <a:cxnLst/>
              <a:rect l="l" t="t" r="r" b="b"/>
              <a:pathLst>
                <a:path w="673100" h="142875">
                  <a:moveTo>
                    <a:pt x="303720" y="22237"/>
                  </a:moveTo>
                  <a:lnTo>
                    <a:pt x="303568" y="22072"/>
                  </a:lnTo>
                  <a:lnTo>
                    <a:pt x="300888" y="23025"/>
                  </a:lnTo>
                  <a:lnTo>
                    <a:pt x="299046" y="24726"/>
                  </a:lnTo>
                  <a:lnTo>
                    <a:pt x="296214" y="29171"/>
                  </a:lnTo>
                  <a:lnTo>
                    <a:pt x="293801" y="30264"/>
                  </a:lnTo>
                  <a:lnTo>
                    <a:pt x="290804" y="30403"/>
                  </a:lnTo>
                  <a:lnTo>
                    <a:pt x="290144" y="29959"/>
                  </a:lnTo>
                  <a:lnTo>
                    <a:pt x="288607" y="33362"/>
                  </a:lnTo>
                  <a:lnTo>
                    <a:pt x="284543" y="32931"/>
                  </a:lnTo>
                  <a:lnTo>
                    <a:pt x="282867" y="36474"/>
                  </a:lnTo>
                  <a:lnTo>
                    <a:pt x="279920" y="37007"/>
                  </a:lnTo>
                  <a:lnTo>
                    <a:pt x="280009" y="39687"/>
                  </a:lnTo>
                  <a:lnTo>
                    <a:pt x="275018" y="41376"/>
                  </a:lnTo>
                  <a:lnTo>
                    <a:pt x="274040" y="43434"/>
                  </a:lnTo>
                  <a:lnTo>
                    <a:pt x="265963" y="49339"/>
                  </a:lnTo>
                  <a:lnTo>
                    <a:pt x="260159" y="52793"/>
                  </a:lnTo>
                  <a:lnTo>
                    <a:pt x="258356" y="55079"/>
                  </a:lnTo>
                  <a:lnTo>
                    <a:pt x="251256" y="60413"/>
                  </a:lnTo>
                  <a:lnTo>
                    <a:pt x="248869" y="64338"/>
                  </a:lnTo>
                  <a:lnTo>
                    <a:pt x="247421" y="64998"/>
                  </a:lnTo>
                  <a:lnTo>
                    <a:pt x="243662" y="65519"/>
                  </a:lnTo>
                  <a:lnTo>
                    <a:pt x="242963" y="67868"/>
                  </a:lnTo>
                  <a:lnTo>
                    <a:pt x="239750" y="70662"/>
                  </a:lnTo>
                  <a:lnTo>
                    <a:pt x="238379" y="72529"/>
                  </a:lnTo>
                  <a:lnTo>
                    <a:pt x="235204" y="72453"/>
                  </a:lnTo>
                  <a:lnTo>
                    <a:pt x="233680" y="74993"/>
                  </a:lnTo>
                  <a:lnTo>
                    <a:pt x="230847" y="76390"/>
                  </a:lnTo>
                  <a:lnTo>
                    <a:pt x="229349" y="81546"/>
                  </a:lnTo>
                  <a:lnTo>
                    <a:pt x="225285" y="82245"/>
                  </a:lnTo>
                  <a:lnTo>
                    <a:pt x="224739" y="82092"/>
                  </a:lnTo>
                  <a:lnTo>
                    <a:pt x="222859" y="84226"/>
                  </a:lnTo>
                  <a:lnTo>
                    <a:pt x="220014" y="84150"/>
                  </a:lnTo>
                  <a:lnTo>
                    <a:pt x="216814" y="87617"/>
                  </a:lnTo>
                  <a:lnTo>
                    <a:pt x="214985" y="88836"/>
                  </a:lnTo>
                  <a:lnTo>
                    <a:pt x="210248" y="91071"/>
                  </a:lnTo>
                  <a:lnTo>
                    <a:pt x="208711" y="93840"/>
                  </a:lnTo>
                  <a:lnTo>
                    <a:pt x="204851" y="97790"/>
                  </a:lnTo>
                  <a:lnTo>
                    <a:pt x="202920" y="99085"/>
                  </a:lnTo>
                  <a:lnTo>
                    <a:pt x="195834" y="99085"/>
                  </a:lnTo>
                  <a:lnTo>
                    <a:pt x="195707" y="102641"/>
                  </a:lnTo>
                  <a:lnTo>
                    <a:pt x="195364" y="102946"/>
                  </a:lnTo>
                  <a:lnTo>
                    <a:pt x="191477" y="102882"/>
                  </a:lnTo>
                  <a:lnTo>
                    <a:pt x="189268" y="105638"/>
                  </a:lnTo>
                  <a:lnTo>
                    <a:pt x="183045" y="108077"/>
                  </a:lnTo>
                  <a:lnTo>
                    <a:pt x="181241" y="110299"/>
                  </a:lnTo>
                  <a:lnTo>
                    <a:pt x="180162" y="111010"/>
                  </a:lnTo>
                  <a:lnTo>
                    <a:pt x="176199" y="111137"/>
                  </a:lnTo>
                  <a:lnTo>
                    <a:pt x="174828" y="113677"/>
                  </a:lnTo>
                  <a:lnTo>
                    <a:pt x="172491" y="115443"/>
                  </a:lnTo>
                  <a:lnTo>
                    <a:pt x="172326" y="115887"/>
                  </a:lnTo>
                  <a:lnTo>
                    <a:pt x="167767" y="115697"/>
                  </a:lnTo>
                  <a:lnTo>
                    <a:pt x="167182" y="118402"/>
                  </a:lnTo>
                  <a:lnTo>
                    <a:pt x="166878" y="118618"/>
                  </a:lnTo>
                  <a:lnTo>
                    <a:pt x="164045" y="117436"/>
                  </a:lnTo>
                  <a:lnTo>
                    <a:pt x="162369" y="119710"/>
                  </a:lnTo>
                  <a:lnTo>
                    <a:pt x="158953" y="121094"/>
                  </a:lnTo>
                  <a:lnTo>
                    <a:pt x="157530" y="123698"/>
                  </a:lnTo>
                  <a:lnTo>
                    <a:pt x="155778" y="124053"/>
                  </a:lnTo>
                  <a:lnTo>
                    <a:pt x="150558" y="122809"/>
                  </a:lnTo>
                  <a:lnTo>
                    <a:pt x="147815" y="124333"/>
                  </a:lnTo>
                  <a:lnTo>
                    <a:pt x="141516" y="126530"/>
                  </a:lnTo>
                  <a:lnTo>
                    <a:pt x="138582" y="128244"/>
                  </a:lnTo>
                  <a:lnTo>
                    <a:pt x="134874" y="131762"/>
                  </a:lnTo>
                  <a:lnTo>
                    <a:pt x="129362" y="131076"/>
                  </a:lnTo>
                  <a:lnTo>
                    <a:pt x="127889" y="132892"/>
                  </a:lnTo>
                  <a:lnTo>
                    <a:pt x="126352" y="132765"/>
                  </a:lnTo>
                  <a:lnTo>
                    <a:pt x="123177" y="132181"/>
                  </a:lnTo>
                  <a:lnTo>
                    <a:pt x="122478" y="132651"/>
                  </a:lnTo>
                  <a:lnTo>
                    <a:pt x="120434" y="137147"/>
                  </a:lnTo>
                  <a:lnTo>
                    <a:pt x="118554" y="136601"/>
                  </a:lnTo>
                  <a:lnTo>
                    <a:pt x="115049" y="137261"/>
                  </a:lnTo>
                  <a:lnTo>
                    <a:pt x="112890" y="137299"/>
                  </a:lnTo>
                  <a:lnTo>
                    <a:pt x="110477" y="139712"/>
                  </a:lnTo>
                  <a:lnTo>
                    <a:pt x="108419" y="138341"/>
                  </a:lnTo>
                  <a:lnTo>
                    <a:pt x="108026" y="137515"/>
                  </a:lnTo>
                  <a:lnTo>
                    <a:pt x="103784" y="139280"/>
                  </a:lnTo>
                  <a:lnTo>
                    <a:pt x="100634" y="135928"/>
                  </a:lnTo>
                  <a:lnTo>
                    <a:pt x="96875" y="136829"/>
                  </a:lnTo>
                  <a:lnTo>
                    <a:pt x="96558" y="136652"/>
                  </a:lnTo>
                  <a:lnTo>
                    <a:pt x="93802" y="138849"/>
                  </a:lnTo>
                  <a:lnTo>
                    <a:pt x="86652" y="138671"/>
                  </a:lnTo>
                  <a:lnTo>
                    <a:pt x="85496" y="138849"/>
                  </a:lnTo>
                  <a:lnTo>
                    <a:pt x="82791" y="136918"/>
                  </a:lnTo>
                  <a:lnTo>
                    <a:pt x="74980" y="133057"/>
                  </a:lnTo>
                  <a:lnTo>
                    <a:pt x="73228" y="128943"/>
                  </a:lnTo>
                  <a:lnTo>
                    <a:pt x="67741" y="128397"/>
                  </a:lnTo>
                  <a:lnTo>
                    <a:pt x="67995" y="126504"/>
                  </a:lnTo>
                  <a:lnTo>
                    <a:pt x="62865" y="122656"/>
                  </a:lnTo>
                  <a:lnTo>
                    <a:pt x="60833" y="118148"/>
                  </a:lnTo>
                  <a:lnTo>
                    <a:pt x="58000" y="109651"/>
                  </a:lnTo>
                  <a:lnTo>
                    <a:pt x="55981" y="106273"/>
                  </a:lnTo>
                  <a:lnTo>
                    <a:pt x="51435" y="100012"/>
                  </a:lnTo>
                  <a:lnTo>
                    <a:pt x="50571" y="96520"/>
                  </a:lnTo>
                  <a:lnTo>
                    <a:pt x="49453" y="90030"/>
                  </a:lnTo>
                  <a:lnTo>
                    <a:pt x="48094" y="87464"/>
                  </a:lnTo>
                  <a:lnTo>
                    <a:pt x="46469" y="80759"/>
                  </a:lnTo>
                  <a:lnTo>
                    <a:pt x="44767" y="77165"/>
                  </a:lnTo>
                  <a:lnTo>
                    <a:pt x="44958" y="69113"/>
                  </a:lnTo>
                  <a:lnTo>
                    <a:pt x="43497" y="65354"/>
                  </a:lnTo>
                  <a:lnTo>
                    <a:pt x="40360" y="60007"/>
                  </a:lnTo>
                  <a:lnTo>
                    <a:pt x="39484" y="57734"/>
                  </a:lnTo>
                  <a:lnTo>
                    <a:pt x="38227" y="52832"/>
                  </a:lnTo>
                  <a:lnTo>
                    <a:pt x="36512" y="50507"/>
                  </a:lnTo>
                  <a:lnTo>
                    <a:pt x="34544" y="43878"/>
                  </a:lnTo>
                  <a:lnTo>
                    <a:pt x="32804" y="40220"/>
                  </a:lnTo>
                  <a:lnTo>
                    <a:pt x="29083" y="34099"/>
                  </a:lnTo>
                  <a:lnTo>
                    <a:pt x="27038" y="31686"/>
                  </a:lnTo>
                  <a:lnTo>
                    <a:pt x="25577" y="27368"/>
                  </a:lnTo>
                  <a:lnTo>
                    <a:pt x="24091" y="27025"/>
                  </a:lnTo>
                  <a:lnTo>
                    <a:pt x="20739" y="22313"/>
                  </a:lnTo>
                  <a:lnTo>
                    <a:pt x="17500" y="19342"/>
                  </a:lnTo>
                  <a:lnTo>
                    <a:pt x="12941" y="16332"/>
                  </a:lnTo>
                  <a:lnTo>
                    <a:pt x="12280" y="15671"/>
                  </a:lnTo>
                  <a:lnTo>
                    <a:pt x="11849" y="12839"/>
                  </a:lnTo>
                  <a:lnTo>
                    <a:pt x="10058" y="12306"/>
                  </a:lnTo>
                  <a:lnTo>
                    <a:pt x="6781" y="10528"/>
                  </a:lnTo>
                  <a:lnTo>
                    <a:pt x="4203" y="8204"/>
                  </a:lnTo>
                  <a:lnTo>
                    <a:pt x="1955" y="8305"/>
                  </a:lnTo>
                  <a:lnTo>
                    <a:pt x="0" y="7518"/>
                  </a:lnTo>
                  <a:lnTo>
                    <a:pt x="190" y="8623"/>
                  </a:lnTo>
                  <a:lnTo>
                    <a:pt x="749" y="9220"/>
                  </a:lnTo>
                  <a:lnTo>
                    <a:pt x="2019" y="9804"/>
                  </a:lnTo>
                  <a:lnTo>
                    <a:pt x="6235" y="11214"/>
                  </a:lnTo>
                  <a:lnTo>
                    <a:pt x="14135" y="19532"/>
                  </a:lnTo>
                  <a:lnTo>
                    <a:pt x="20980" y="26314"/>
                  </a:lnTo>
                  <a:lnTo>
                    <a:pt x="23761" y="28854"/>
                  </a:lnTo>
                  <a:lnTo>
                    <a:pt x="26225" y="34010"/>
                  </a:lnTo>
                  <a:lnTo>
                    <a:pt x="27736" y="35191"/>
                  </a:lnTo>
                  <a:lnTo>
                    <a:pt x="30111" y="39052"/>
                  </a:lnTo>
                  <a:lnTo>
                    <a:pt x="32308" y="44792"/>
                  </a:lnTo>
                  <a:lnTo>
                    <a:pt x="34226" y="48221"/>
                  </a:lnTo>
                  <a:lnTo>
                    <a:pt x="35052" y="52120"/>
                  </a:lnTo>
                  <a:lnTo>
                    <a:pt x="38519" y="58204"/>
                  </a:lnTo>
                  <a:lnTo>
                    <a:pt x="42824" y="70497"/>
                  </a:lnTo>
                  <a:lnTo>
                    <a:pt x="43472" y="79070"/>
                  </a:lnTo>
                  <a:lnTo>
                    <a:pt x="47612" y="91186"/>
                  </a:lnTo>
                  <a:lnTo>
                    <a:pt x="48221" y="93814"/>
                  </a:lnTo>
                  <a:lnTo>
                    <a:pt x="48933" y="98704"/>
                  </a:lnTo>
                  <a:lnTo>
                    <a:pt x="49606" y="100787"/>
                  </a:lnTo>
                  <a:lnTo>
                    <a:pt x="52857" y="107200"/>
                  </a:lnTo>
                  <a:lnTo>
                    <a:pt x="56121" y="110998"/>
                  </a:lnTo>
                  <a:lnTo>
                    <a:pt x="60820" y="123736"/>
                  </a:lnTo>
                  <a:lnTo>
                    <a:pt x="63792" y="128752"/>
                  </a:lnTo>
                  <a:lnTo>
                    <a:pt x="70624" y="132613"/>
                  </a:lnTo>
                  <a:lnTo>
                    <a:pt x="71640" y="133832"/>
                  </a:lnTo>
                  <a:lnTo>
                    <a:pt x="75920" y="137668"/>
                  </a:lnTo>
                  <a:lnTo>
                    <a:pt x="80111" y="138658"/>
                  </a:lnTo>
                  <a:lnTo>
                    <a:pt x="84709" y="142379"/>
                  </a:lnTo>
                  <a:lnTo>
                    <a:pt x="92087" y="142125"/>
                  </a:lnTo>
                  <a:lnTo>
                    <a:pt x="95377" y="141211"/>
                  </a:lnTo>
                  <a:lnTo>
                    <a:pt x="103124" y="141592"/>
                  </a:lnTo>
                  <a:lnTo>
                    <a:pt x="107416" y="142557"/>
                  </a:lnTo>
                  <a:lnTo>
                    <a:pt x="115557" y="140665"/>
                  </a:lnTo>
                  <a:lnTo>
                    <a:pt x="119519" y="140004"/>
                  </a:lnTo>
                  <a:lnTo>
                    <a:pt x="124371" y="136740"/>
                  </a:lnTo>
                  <a:lnTo>
                    <a:pt x="125996" y="136093"/>
                  </a:lnTo>
                  <a:lnTo>
                    <a:pt x="130416" y="136525"/>
                  </a:lnTo>
                  <a:lnTo>
                    <a:pt x="136906" y="133743"/>
                  </a:lnTo>
                  <a:lnTo>
                    <a:pt x="138760" y="133451"/>
                  </a:lnTo>
                  <a:lnTo>
                    <a:pt x="140957" y="130441"/>
                  </a:lnTo>
                  <a:lnTo>
                    <a:pt x="148297" y="130860"/>
                  </a:lnTo>
                  <a:lnTo>
                    <a:pt x="150063" y="128574"/>
                  </a:lnTo>
                  <a:lnTo>
                    <a:pt x="153568" y="128524"/>
                  </a:lnTo>
                  <a:lnTo>
                    <a:pt x="154292" y="128028"/>
                  </a:lnTo>
                  <a:lnTo>
                    <a:pt x="153504" y="126238"/>
                  </a:lnTo>
                  <a:lnTo>
                    <a:pt x="156502" y="127787"/>
                  </a:lnTo>
                  <a:lnTo>
                    <a:pt x="158318" y="125564"/>
                  </a:lnTo>
                  <a:lnTo>
                    <a:pt x="161772" y="123875"/>
                  </a:lnTo>
                  <a:lnTo>
                    <a:pt x="163093" y="123037"/>
                  </a:lnTo>
                  <a:lnTo>
                    <a:pt x="165100" y="121183"/>
                  </a:lnTo>
                  <a:lnTo>
                    <a:pt x="169176" y="121297"/>
                  </a:lnTo>
                  <a:lnTo>
                    <a:pt x="169532" y="120116"/>
                  </a:lnTo>
                  <a:lnTo>
                    <a:pt x="169519" y="118503"/>
                  </a:lnTo>
                  <a:lnTo>
                    <a:pt x="173050" y="118046"/>
                  </a:lnTo>
                  <a:lnTo>
                    <a:pt x="174104" y="117716"/>
                  </a:lnTo>
                  <a:lnTo>
                    <a:pt x="175806" y="114388"/>
                  </a:lnTo>
                  <a:lnTo>
                    <a:pt x="178257" y="114109"/>
                  </a:lnTo>
                  <a:lnTo>
                    <a:pt x="183286" y="111645"/>
                  </a:lnTo>
                  <a:lnTo>
                    <a:pt x="186690" y="109270"/>
                  </a:lnTo>
                  <a:lnTo>
                    <a:pt x="189572" y="109080"/>
                  </a:lnTo>
                  <a:lnTo>
                    <a:pt x="190385" y="107569"/>
                  </a:lnTo>
                  <a:lnTo>
                    <a:pt x="195300" y="105651"/>
                  </a:lnTo>
                  <a:lnTo>
                    <a:pt x="202869" y="101269"/>
                  </a:lnTo>
                  <a:lnTo>
                    <a:pt x="205498" y="100533"/>
                  </a:lnTo>
                  <a:lnTo>
                    <a:pt x="206590" y="99275"/>
                  </a:lnTo>
                  <a:lnTo>
                    <a:pt x="207822" y="98259"/>
                  </a:lnTo>
                  <a:lnTo>
                    <a:pt x="210032" y="98285"/>
                  </a:lnTo>
                  <a:lnTo>
                    <a:pt x="212128" y="97104"/>
                  </a:lnTo>
                  <a:lnTo>
                    <a:pt x="213499" y="95770"/>
                  </a:lnTo>
                  <a:lnTo>
                    <a:pt x="215404" y="91605"/>
                  </a:lnTo>
                  <a:lnTo>
                    <a:pt x="217830" y="90538"/>
                  </a:lnTo>
                  <a:lnTo>
                    <a:pt x="219456" y="88023"/>
                  </a:lnTo>
                  <a:lnTo>
                    <a:pt x="220205" y="88099"/>
                  </a:lnTo>
                  <a:lnTo>
                    <a:pt x="221919" y="89573"/>
                  </a:lnTo>
                  <a:lnTo>
                    <a:pt x="223418" y="89458"/>
                  </a:lnTo>
                  <a:lnTo>
                    <a:pt x="223761" y="89077"/>
                  </a:lnTo>
                  <a:lnTo>
                    <a:pt x="224015" y="87769"/>
                  </a:lnTo>
                  <a:lnTo>
                    <a:pt x="223875" y="87033"/>
                  </a:lnTo>
                  <a:lnTo>
                    <a:pt x="224320" y="85775"/>
                  </a:lnTo>
                  <a:lnTo>
                    <a:pt x="226212" y="84975"/>
                  </a:lnTo>
                  <a:lnTo>
                    <a:pt x="226961" y="84277"/>
                  </a:lnTo>
                  <a:lnTo>
                    <a:pt x="228511" y="83870"/>
                  </a:lnTo>
                  <a:lnTo>
                    <a:pt x="230670" y="82931"/>
                  </a:lnTo>
                  <a:lnTo>
                    <a:pt x="231660" y="81330"/>
                  </a:lnTo>
                  <a:lnTo>
                    <a:pt x="231902" y="78219"/>
                  </a:lnTo>
                  <a:lnTo>
                    <a:pt x="234734" y="77228"/>
                  </a:lnTo>
                  <a:lnTo>
                    <a:pt x="239255" y="73787"/>
                  </a:lnTo>
                  <a:lnTo>
                    <a:pt x="241490" y="71450"/>
                  </a:lnTo>
                  <a:lnTo>
                    <a:pt x="244538" y="69100"/>
                  </a:lnTo>
                  <a:lnTo>
                    <a:pt x="245427" y="68110"/>
                  </a:lnTo>
                  <a:lnTo>
                    <a:pt x="247865" y="67741"/>
                  </a:lnTo>
                  <a:lnTo>
                    <a:pt x="249186" y="67360"/>
                  </a:lnTo>
                  <a:lnTo>
                    <a:pt x="249643" y="66027"/>
                  </a:lnTo>
                  <a:lnTo>
                    <a:pt x="252501" y="63296"/>
                  </a:lnTo>
                  <a:lnTo>
                    <a:pt x="254241" y="61061"/>
                  </a:lnTo>
                  <a:lnTo>
                    <a:pt x="255524" y="60185"/>
                  </a:lnTo>
                  <a:lnTo>
                    <a:pt x="256679" y="59143"/>
                  </a:lnTo>
                  <a:lnTo>
                    <a:pt x="259080" y="56121"/>
                  </a:lnTo>
                  <a:lnTo>
                    <a:pt x="265684" y="54063"/>
                  </a:lnTo>
                  <a:lnTo>
                    <a:pt x="267830" y="52412"/>
                  </a:lnTo>
                  <a:lnTo>
                    <a:pt x="268147" y="50342"/>
                  </a:lnTo>
                  <a:lnTo>
                    <a:pt x="269392" y="49364"/>
                  </a:lnTo>
                  <a:lnTo>
                    <a:pt x="272859" y="48171"/>
                  </a:lnTo>
                  <a:lnTo>
                    <a:pt x="274485" y="44856"/>
                  </a:lnTo>
                  <a:lnTo>
                    <a:pt x="278104" y="41922"/>
                  </a:lnTo>
                  <a:lnTo>
                    <a:pt x="279349" y="41503"/>
                  </a:lnTo>
                  <a:lnTo>
                    <a:pt x="280847" y="39865"/>
                  </a:lnTo>
                  <a:lnTo>
                    <a:pt x="281952" y="38328"/>
                  </a:lnTo>
                  <a:lnTo>
                    <a:pt x="284073" y="38341"/>
                  </a:lnTo>
                  <a:lnTo>
                    <a:pt x="285280" y="36982"/>
                  </a:lnTo>
                  <a:lnTo>
                    <a:pt x="287286" y="36385"/>
                  </a:lnTo>
                  <a:lnTo>
                    <a:pt x="288848" y="35356"/>
                  </a:lnTo>
                  <a:lnTo>
                    <a:pt x="291287" y="31991"/>
                  </a:lnTo>
                  <a:lnTo>
                    <a:pt x="293522" y="31521"/>
                  </a:lnTo>
                  <a:lnTo>
                    <a:pt x="296887" y="30403"/>
                  </a:lnTo>
                  <a:lnTo>
                    <a:pt x="298107" y="29692"/>
                  </a:lnTo>
                  <a:lnTo>
                    <a:pt x="299135" y="28536"/>
                  </a:lnTo>
                  <a:lnTo>
                    <a:pt x="300723" y="27190"/>
                  </a:lnTo>
                  <a:lnTo>
                    <a:pt x="301205" y="25336"/>
                  </a:lnTo>
                  <a:lnTo>
                    <a:pt x="301650" y="24739"/>
                  </a:lnTo>
                  <a:lnTo>
                    <a:pt x="303072" y="24003"/>
                  </a:lnTo>
                  <a:lnTo>
                    <a:pt x="303631" y="23482"/>
                  </a:lnTo>
                  <a:lnTo>
                    <a:pt x="303720" y="22237"/>
                  </a:lnTo>
                  <a:close/>
                </a:path>
                <a:path w="673100" h="142875">
                  <a:moveTo>
                    <a:pt x="396900" y="520"/>
                  </a:moveTo>
                  <a:lnTo>
                    <a:pt x="396697" y="0"/>
                  </a:lnTo>
                  <a:lnTo>
                    <a:pt x="395478" y="520"/>
                  </a:lnTo>
                  <a:lnTo>
                    <a:pt x="396900" y="520"/>
                  </a:lnTo>
                  <a:close/>
                </a:path>
                <a:path w="673100" h="142875">
                  <a:moveTo>
                    <a:pt x="483273" y="38138"/>
                  </a:moveTo>
                  <a:lnTo>
                    <a:pt x="479336" y="34556"/>
                  </a:lnTo>
                  <a:lnTo>
                    <a:pt x="477380" y="33959"/>
                  </a:lnTo>
                  <a:lnTo>
                    <a:pt x="469900" y="31686"/>
                  </a:lnTo>
                  <a:lnTo>
                    <a:pt x="465937" y="29070"/>
                  </a:lnTo>
                  <a:lnTo>
                    <a:pt x="459397" y="25692"/>
                  </a:lnTo>
                  <a:lnTo>
                    <a:pt x="458381" y="24663"/>
                  </a:lnTo>
                  <a:lnTo>
                    <a:pt x="457314" y="23596"/>
                  </a:lnTo>
                  <a:lnTo>
                    <a:pt x="453174" y="23507"/>
                  </a:lnTo>
                  <a:lnTo>
                    <a:pt x="452259" y="22567"/>
                  </a:lnTo>
                  <a:lnTo>
                    <a:pt x="448767" y="19951"/>
                  </a:lnTo>
                  <a:lnTo>
                    <a:pt x="445579" y="19189"/>
                  </a:lnTo>
                  <a:lnTo>
                    <a:pt x="440042" y="16116"/>
                  </a:lnTo>
                  <a:lnTo>
                    <a:pt x="436854" y="15443"/>
                  </a:lnTo>
                  <a:lnTo>
                    <a:pt x="435000" y="14109"/>
                  </a:lnTo>
                  <a:lnTo>
                    <a:pt x="433489" y="13004"/>
                  </a:lnTo>
                  <a:lnTo>
                    <a:pt x="433006" y="12344"/>
                  </a:lnTo>
                  <a:lnTo>
                    <a:pt x="432130" y="11341"/>
                  </a:lnTo>
                  <a:lnTo>
                    <a:pt x="431431" y="10541"/>
                  </a:lnTo>
                  <a:lnTo>
                    <a:pt x="430225" y="9639"/>
                  </a:lnTo>
                  <a:lnTo>
                    <a:pt x="427837" y="11341"/>
                  </a:lnTo>
                  <a:lnTo>
                    <a:pt x="423367" y="10236"/>
                  </a:lnTo>
                  <a:lnTo>
                    <a:pt x="422236" y="8902"/>
                  </a:lnTo>
                  <a:lnTo>
                    <a:pt x="421970" y="8572"/>
                  </a:lnTo>
                  <a:lnTo>
                    <a:pt x="421170" y="8026"/>
                  </a:lnTo>
                  <a:lnTo>
                    <a:pt x="419366" y="8902"/>
                  </a:lnTo>
                  <a:lnTo>
                    <a:pt x="418782" y="8724"/>
                  </a:lnTo>
                  <a:lnTo>
                    <a:pt x="414350" y="6362"/>
                  </a:lnTo>
                  <a:lnTo>
                    <a:pt x="414185" y="6273"/>
                  </a:lnTo>
                  <a:lnTo>
                    <a:pt x="409867" y="5054"/>
                  </a:lnTo>
                  <a:lnTo>
                    <a:pt x="404469" y="3975"/>
                  </a:lnTo>
                  <a:lnTo>
                    <a:pt x="403948" y="3873"/>
                  </a:lnTo>
                  <a:lnTo>
                    <a:pt x="403364" y="3022"/>
                  </a:lnTo>
                  <a:lnTo>
                    <a:pt x="402882" y="2298"/>
                  </a:lnTo>
                  <a:lnTo>
                    <a:pt x="399402" y="2832"/>
                  </a:lnTo>
                  <a:lnTo>
                    <a:pt x="397865" y="3022"/>
                  </a:lnTo>
                  <a:lnTo>
                    <a:pt x="397256" y="1435"/>
                  </a:lnTo>
                  <a:lnTo>
                    <a:pt x="396900" y="533"/>
                  </a:lnTo>
                  <a:lnTo>
                    <a:pt x="395465" y="533"/>
                  </a:lnTo>
                  <a:lnTo>
                    <a:pt x="394601" y="533"/>
                  </a:lnTo>
                  <a:lnTo>
                    <a:pt x="393534" y="1435"/>
                  </a:lnTo>
                  <a:lnTo>
                    <a:pt x="392328" y="1104"/>
                  </a:lnTo>
                  <a:lnTo>
                    <a:pt x="390144" y="292"/>
                  </a:lnTo>
                  <a:lnTo>
                    <a:pt x="389178" y="330"/>
                  </a:lnTo>
                  <a:lnTo>
                    <a:pt x="388213" y="876"/>
                  </a:lnTo>
                  <a:lnTo>
                    <a:pt x="387883" y="1765"/>
                  </a:lnTo>
                  <a:lnTo>
                    <a:pt x="389623" y="2324"/>
                  </a:lnTo>
                  <a:lnTo>
                    <a:pt x="391096" y="2832"/>
                  </a:lnTo>
                  <a:lnTo>
                    <a:pt x="392836" y="3987"/>
                  </a:lnTo>
                  <a:lnTo>
                    <a:pt x="396494" y="3987"/>
                  </a:lnTo>
                  <a:lnTo>
                    <a:pt x="397891" y="4584"/>
                  </a:lnTo>
                  <a:lnTo>
                    <a:pt x="400989" y="6108"/>
                  </a:lnTo>
                  <a:lnTo>
                    <a:pt x="402691" y="7289"/>
                  </a:lnTo>
                  <a:lnTo>
                    <a:pt x="405117" y="6362"/>
                  </a:lnTo>
                  <a:lnTo>
                    <a:pt x="405472" y="6464"/>
                  </a:lnTo>
                  <a:lnTo>
                    <a:pt x="410718" y="9042"/>
                  </a:lnTo>
                  <a:lnTo>
                    <a:pt x="416217" y="9969"/>
                  </a:lnTo>
                  <a:lnTo>
                    <a:pt x="423887" y="13004"/>
                  </a:lnTo>
                  <a:lnTo>
                    <a:pt x="426250" y="14274"/>
                  </a:lnTo>
                  <a:lnTo>
                    <a:pt x="431088" y="14109"/>
                  </a:lnTo>
                  <a:lnTo>
                    <a:pt x="433031" y="15367"/>
                  </a:lnTo>
                  <a:lnTo>
                    <a:pt x="436613" y="18288"/>
                  </a:lnTo>
                  <a:lnTo>
                    <a:pt x="438912" y="19189"/>
                  </a:lnTo>
                  <a:lnTo>
                    <a:pt x="443585" y="20421"/>
                  </a:lnTo>
                  <a:lnTo>
                    <a:pt x="445452" y="21920"/>
                  </a:lnTo>
                  <a:lnTo>
                    <a:pt x="449135" y="24422"/>
                  </a:lnTo>
                  <a:lnTo>
                    <a:pt x="451104" y="25146"/>
                  </a:lnTo>
                  <a:lnTo>
                    <a:pt x="453186" y="25577"/>
                  </a:lnTo>
                  <a:lnTo>
                    <a:pt x="454634" y="24676"/>
                  </a:lnTo>
                  <a:lnTo>
                    <a:pt x="455942" y="24663"/>
                  </a:lnTo>
                  <a:lnTo>
                    <a:pt x="457492" y="27063"/>
                  </a:lnTo>
                  <a:lnTo>
                    <a:pt x="458216" y="27419"/>
                  </a:lnTo>
                  <a:lnTo>
                    <a:pt x="461187" y="27559"/>
                  </a:lnTo>
                  <a:lnTo>
                    <a:pt x="462673" y="29146"/>
                  </a:lnTo>
                  <a:lnTo>
                    <a:pt x="465658" y="31648"/>
                  </a:lnTo>
                  <a:lnTo>
                    <a:pt x="467880" y="32054"/>
                  </a:lnTo>
                  <a:lnTo>
                    <a:pt x="470408" y="34023"/>
                  </a:lnTo>
                  <a:lnTo>
                    <a:pt x="474675" y="33959"/>
                  </a:lnTo>
                  <a:lnTo>
                    <a:pt x="477431" y="36906"/>
                  </a:lnTo>
                  <a:lnTo>
                    <a:pt x="483273" y="38138"/>
                  </a:lnTo>
                  <a:close/>
                </a:path>
                <a:path w="673100" h="142875">
                  <a:moveTo>
                    <a:pt x="483603" y="38239"/>
                  </a:moveTo>
                  <a:lnTo>
                    <a:pt x="483273" y="38138"/>
                  </a:lnTo>
                  <a:lnTo>
                    <a:pt x="483603" y="38239"/>
                  </a:lnTo>
                  <a:close/>
                </a:path>
                <a:path w="673100" h="142875">
                  <a:moveTo>
                    <a:pt x="653059" y="19926"/>
                  </a:moveTo>
                  <a:lnTo>
                    <a:pt x="652526" y="19926"/>
                  </a:lnTo>
                  <a:lnTo>
                    <a:pt x="647230" y="19926"/>
                  </a:lnTo>
                  <a:lnTo>
                    <a:pt x="645706" y="20980"/>
                  </a:lnTo>
                  <a:lnTo>
                    <a:pt x="641756" y="24384"/>
                  </a:lnTo>
                  <a:lnTo>
                    <a:pt x="640397" y="26949"/>
                  </a:lnTo>
                  <a:lnTo>
                    <a:pt x="639546" y="27711"/>
                  </a:lnTo>
                  <a:lnTo>
                    <a:pt x="636765" y="27000"/>
                  </a:lnTo>
                  <a:lnTo>
                    <a:pt x="635482" y="27317"/>
                  </a:lnTo>
                  <a:lnTo>
                    <a:pt x="635266" y="29070"/>
                  </a:lnTo>
                  <a:lnTo>
                    <a:pt x="635177" y="29438"/>
                  </a:lnTo>
                  <a:lnTo>
                    <a:pt x="634987" y="29832"/>
                  </a:lnTo>
                  <a:lnTo>
                    <a:pt x="632333" y="29146"/>
                  </a:lnTo>
                  <a:lnTo>
                    <a:pt x="631736" y="32486"/>
                  </a:lnTo>
                  <a:lnTo>
                    <a:pt x="627392" y="32562"/>
                  </a:lnTo>
                  <a:lnTo>
                    <a:pt x="625335" y="33159"/>
                  </a:lnTo>
                  <a:lnTo>
                    <a:pt x="624166" y="37084"/>
                  </a:lnTo>
                  <a:lnTo>
                    <a:pt x="622833" y="36334"/>
                  </a:lnTo>
                  <a:lnTo>
                    <a:pt x="618172" y="36842"/>
                  </a:lnTo>
                  <a:lnTo>
                    <a:pt x="609714" y="42633"/>
                  </a:lnTo>
                  <a:lnTo>
                    <a:pt x="606653" y="43853"/>
                  </a:lnTo>
                  <a:lnTo>
                    <a:pt x="602145" y="41973"/>
                  </a:lnTo>
                  <a:lnTo>
                    <a:pt x="601052" y="41846"/>
                  </a:lnTo>
                  <a:lnTo>
                    <a:pt x="600506" y="44056"/>
                  </a:lnTo>
                  <a:lnTo>
                    <a:pt x="600024" y="44246"/>
                  </a:lnTo>
                  <a:lnTo>
                    <a:pt x="597903" y="43103"/>
                  </a:lnTo>
                  <a:lnTo>
                    <a:pt x="595287" y="46520"/>
                  </a:lnTo>
                  <a:lnTo>
                    <a:pt x="594017" y="47040"/>
                  </a:lnTo>
                  <a:lnTo>
                    <a:pt x="585571" y="47345"/>
                  </a:lnTo>
                  <a:lnTo>
                    <a:pt x="581939" y="49301"/>
                  </a:lnTo>
                  <a:lnTo>
                    <a:pt x="581279" y="49314"/>
                  </a:lnTo>
                  <a:lnTo>
                    <a:pt x="571195" y="50165"/>
                  </a:lnTo>
                  <a:lnTo>
                    <a:pt x="564565" y="52311"/>
                  </a:lnTo>
                  <a:lnTo>
                    <a:pt x="563448" y="52031"/>
                  </a:lnTo>
                  <a:lnTo>
                    <a:pt x="562102" y="51689"/>
                  </a:lnTo>
                  <a:lnTo>
                    <a:pt x="555993" y="52031"/>
                  </a:lnTo>
                  <a:lnTo>
                    <a:pt x="552119" y="51396"/>
                  </a:lnTo>
                  <a:lnTo>
                    <a:pt x="546595" y="51727"/>
                  </a:lnTo>
                  <a:lnTo>
                    <a:pt x="544880" y="52349"/>
                  </a:lnTo>
                  <a:lnTo>
                    <a:pt x="541070" y="52768"/>
                  </a:lnTo>
                  <a:lnTo>
                    <a:pt x="539127" y="53098"/>
                  </a:lnTo>
                  <a:lnTo>
                    <a:pt x="536905" y="52006"/>
                  </a:lnTo>
                  <a:lnTo>
                    <a:pt x="534593" y="50876"/>
                  </a:lnTo>
                  <a:lnTo>
                    <a:pt x="533311" y="50253"/>
                  </a:lnTo>
                  <a:lnTo>
                    <a:pt x="528993" y="50876"/>
                  </a:lnTo>
                  <a:lnTo>
                    <a:pt x="521081" y="50495"/>
                  </a:lnTo>
                  <a:lnTo>
                    <a:pt x="518452" y="49542"/>
                  </a:lnTo>
                  <a:lnTo>
                    <a:pt x="517728" y="49276"/>
                  </a:lnTo>
                  <a:lnTo>
                    <a:pt x="517118" y="49110"/>
                  </a:lnTo>
                  <a:lnTo>
                    <a:pt x="513651" y="48133"/>
                  </a:lnTo>
                  <a:lnTo>
                    <a:pt x="512902" y="47675"/>
                  </a:lnTo>
                  <a:lnTo>
                    <a:pt x="510286" y="49110"/>
                  </a:lnTo>
                  <a:lnTo>
                    <a:pt x="509219" y="47726"/>
                  </a:lnTo>
                  <a:lnTo>
                    <a:pt x="508927" y="47345"/>
                  </a:lnTo>
                  <a:lnTo>
                    <a:pt x="505891" y="46202"/>
                  </a:lnTo>
                  <a:lnTo>
                    <a:pt x="504469" y="45110"/>
                  </a:lnTo>
                  <a:lnTo>
                    <a:pt x="502488" y="46012"/>
                  </a:lnTo>
                  <a:lnTo>
                    <a:pt x="502031" y="46151"/>
                  </a:lnTo>
                  <a:lnTo>
                    <a:pt x="501154" y="44475"/>
                  </a:lnTo>
                  <a:lnTo>
                    <a:pt x="500722" y="43637"/>
                  </a:lnTo>
                  <a:lnTo>
                    <a:pt x="498055" y="44475"/>
                  </a:lnTo>
                  <a:lnTo>
                    <a:pt x="496138" y="42545"/>
                  </a:lnTo>
                  <a:lnTo>
                    <a:pt x="495312" y="42303"/>
                  </a:lnTo>
                  <a:lnTo>
                    <a:pt x="492315" y="42240"/>
                  </a:lnTo>
                  <a:lnTo>
                    <a:pt x="490448" y="41465"/>
                  </a:lnTo>
                  <a:lnTo>
                    <a:pt x="489115" y="39103"/>
                  </a:lnTo>
                  <a:lnTo>
                    <a:pt x="488861" y="38760"/>
                  </a:lnTo>
                  <a:lnTo>
                    <a:pt x="483603" y="38239"/>
                  </a:lnTo>
                  <a:lnTo>
                    <a:pt x="485965" y="39624"/>
                  </a:lnTo>
                  <a:lnTo>
                    <a:pt x="490143" y="44335"/>
                  </a:lnTo>
                  <a:lnTo>
                    <a:pt x="493534" y="44754"/>
                  </a:lnTo>
                  <a:lnTo>
                    <a:pt x="497916" y="46012"/>
                  </a:lnTo>
                  <a:lnTo>
                    <a:pt x="499021" y="46291"/>
                  </a:lnTo>
                  <a:lnTo>
                    <a:pt x="501396" y="47752"/>
                  </a:lnTo>
                  <a:lnTo>
                    <a:pt x="502754" y="48361"/>
                  </a:lnTo>
                  <a:lnTo>
                    <a:pt x="505523" y="47726"/>
                  </a:lnTo>
                  <a:lnTo>
                    <a:pt x="506285" y="48133"/>
                  </a:lnTo>
                  <a:lnTo>
                    <a:pt x="506958" y="50253"/>
                  </a:lnTo>
                  <a:lnTo>
                    <a:pt x="507085" y="50495"/>
                  </a:lnTo>
                  <a:lnTo>
                    <a:pt x="508012" y="50838"/>
                  </a:lnTo>
                  <a:lnTo>
                    <a:pt x="512368" y="49542"/>
                  </a:lnTo>
                  <a:lnTo>
                    <a:pt x="515327" y="50406"/>
                  </a:lnTo>
                  <a:lnTo>
                    <a:pt x="518680" y="52324"/>
                  </a:lnTo>
                  <a:lnTo>
                    <a:pt x="519137" y="52235"/>
                  </a:lnTo>
                  <a:lnTo>
                    <a:pt x="522071" y="52006"/>
                  </a:lnTo>
                  <a:lnTo>
                    <a:pt x="524535" y="52222"/>
                  </a:lnTo>
                  <a:lnTo>
                    <a:pt x="529513" y="52870"/>
                  </a:lnTo>
                  <a:lnTo>
                    <a:pt x="531837" y="55499"/>
                  </a:lnTo>
                  <a:lnTo>
                    <a:pt x="534974" y="54076"/>
                  </a:lnTo>
                  <a:lnTo>
                    <a:pt x="536829" y="56235"/>
                  </a:lnTo>
                  <a:lnTo>
                    <a:pt x="539623" y="55130"/>
                  </a:lnTo>
                  <a:lnTo>
                    <a:pt x="542442" y="56299"/>
                  </a:lnTo>
                  <a:lnTo>
                    <a:pt x="549681" y="53098"/>
                  </a:lnTo>
                  <a:lnTo>
                    <a:pt x="549998" y="53009"/>
                  </a:lnTo>
                  <a:lnTo>
                    <a:pt x="555180" y="55295"/>
                  </a:lnTo>
                  <a:lnTo>
                    <a:pt x="556945" y="54622"/>
                  </a:lnTo>
                  <a:lnTo>
                    <a:pt x="560349" y="53860"/>
                  </a:lnTo>
                  <a:lnTo>
                    <a:pt x="561975" y="54076"/>
                  </a:lnTo>
                  <a:lnTo>
                    <a:pt x="565962" y="55041"/>
                  </a:lnTo>
                  <a:lnTo>
                    <a:pt x="568159" y="54178"/>
                  </a:lnTo>
                  <a:lnTo>
                    <a:pt x="570776" y="53860"/>
                  </a:lnTo>
                  <a:lnTo>
                    <a:pt x="574954" y="53365"/>
                  </a:lnTo>
                  <a:lnTo>
                    <a:pt x="575614" y="53009"/>
                  </a:lnTo>
                  <a:lnTo>
                    <a:pt x="576961" y="52311"/>
                  </a:lnTo>
                  <a:lnTo>
                    <a:pt x="579208" y="51142"/>
                  </a:lnTo>
                  <a:lnTo>
                    <a:pt x="584085" y="51181"/>
                  </a:lnTo>
                  <a:lnTo>
                    <a:pt x="587971" y="48844"/>
                  </a:lnTo>
                  <a:lnTo>
                    <a:pt x="592061" y="48056"/>
                  </a:lnTo>
                  <a:lnTo>
                    <a:pt x="599592" y="46685"/>
                  </a:lnTo>
                  <a:lnTo>
                    <a:pt x="602894" y="45339"/>
                  </a:lnTo>
                  <a:lnTo>
                    <a:pt x="608291" y="44640"/>
                  </a:lnTo>
                  <a:lnTo>
                    <a:pt x="608926" y="44246"/>
                  </a:lnTo>
                  <a:lnTo>
                    <a:pt x="609587" y="43853"/>
                  </a:lnTo>
                  <a:lnTo>
                    <a:pt x="610019" y="43586"/>
                  </a:lnTo>
                  <a:lnTo>
                    <a:pt x="611860" y="42875"/>
                  </a:lnTo>
                  <a:lnTo>
                    <a:pt x="614591" y="42875"/>
                  </a:lnTo>
                  <a:lnTo>
                    <a:pt x="614857" y="42760"/>
                  </a:lnTo>
                  <a:lnTo>
                    <a:pt x="616673" y="41986"/>
                  </a:lnTo>
                  <a:lnTo>
                    <a:pt x="617956" y="39585"/>
                  </a:lnTo>
                  <a:lnTo>
                    <a:pt x="621588" y="39890"/>
                  </a:lnTo>
                  <a:lnTo>
                    <a:pt x="621906" y="39585"/>
                  </a:lnTo>
                  <a:lnTo>
                    <a:pt x="624420" y="37134"/>
                  </a:lnTo>
                  <a:lnTo>
                    <a:pt x="626160" y="37084"/>
                  </a:lnTo>
                  <a:lnTo>
                    <a:pt x="629945" y="36944"/>
                  </a:lnTo>
                  <a:lnTo>
                    <a:pt x="632599" y="35852"/>
                  </a:lnTo>
                  <a:lnTo>
                    <a:pt x="633768" y="32613"/>
                  </a:lnTo>
                  <a:lnTo>
                    <a:pt x="634339" y="32169"/>
                  </a:lnTo>
                  <a:lnTo>
                    <a:pt x="636079" y="32042"/>
                  </a:lnTo>
                  <a:lnTo>
                    <a:pt x="636765" y="31724"/>
                  </a:lnTo>
                  <a:lnTo>
                    <a:pt x="636879" y="29832"/>
                  </a:lnTo>
                  <a:lnTo>
                    <a:pt x="635914" y="29832"/>
                  </a:lnTo>
                  <a:lnTo>
                    <a:pt x="636879" y="29819"/>
                  </a:lnTo>
                  <a:lnTo>
                    <a:pt x="641477" y="29438"/>
                  </a:lnTo>
                  <a:lnTo>
                    <a:pt x="642543" y="27711"/>
                  </a:lnTo>
                  <a:lnTo>
                    <a:pt x="643496" y="26162"/>
                  </a:lnTo>
                  <a:lnTo>
                    <a:pt x="647192" y="22733"/>
                  </a:lnTo>
                  <a:lnTo>
                    <a:pt x="648347" y="21336"/>
                  </a:lnTo>
                  <a:lnTo>
                    <a:pt x="651154" y="22123"/>
                  </a:lnTo>
                  <a:lnTo>
                    <a:pt x="651725" y="21336"/>
                  </a:lnTo>
                  <a:lnTo>
                    <a:pt x="653059" y="19926"/>
                  </a:lnTo>
                  <a:close/>
                </a:path>
                <a:path w="673100" h="142875">
                  <a:moveTo>
                    <a:pt x="672490" y="3695"/>
                  </a:moveTo>
                  <a:lnTo>
                    <a:pt x="671652" y="2324"/>
                  </a:lnTo>
                  <a:lnTo>
                    <a:pt x="669175" y="3619"/>
                  </a:lnTo>
                  <a:lnTo>
                    <a:pt x="667334" y="5816"/>
                  </a:lnTo>
                  <a:lnTo>
                    <a:pt x="663536" y="7454"/>
                  </a:lnTo>
                  <a:lnTo>
                    <a:pt x="662546" y="8572"/>
                  </a:lnTo>
                  <a:lnTo>
                    <a:pt x="662508" y="10121"/>
                  </a:lnTo>
                  <a:lnTo>
                    <a:pt x="662622" y="12382"/>
                  </a:lnTo>
                  <a:lnTo>
                    <a:pt x="661644" y="13093"/>
                  </a:lnTo>
                  <a:lnTo>
                    <a:pt x="658571" y="12090"/>
                  </a:lnTo>
                  <a:lnTo>
                    <a:pt x="657771" y="12598"/>
                  </a:lnTo>
                  <a:lnTo>
                    <a:pt x="656602" y="14274"/>
                  </a:lnTo>
                  <a:lnTo>
                    <a:pt x="656018" y="14986"/>
                  </a:lnTo>
                  <a:lnTo>
                    <a:pt x="654088" y="14859"/>
                  </a:lnTo>
                  <a:lnTo>
                    <a:pt x="654113" y="15646"/>
                  </a:lnTo>
                  <a:lnTo>
                    <a:pt x="652995" y="17932"/>
                  </a:lnTo>
                  <a:lnTo>
                    <a:pt x="652881" y="18288"/>
                  </a:lnTo>
                  <a:lnTo>
                    <a:pt x="652602" y="19558"/>
                  </a:lnTo>
                  <a:lnTo>
                    <a:pt x="653415" y="19558"/>
                  </a:lnTo>
                  <a:lnTo>
                    <a:pt x="656082" y="16852"/>
                  </a:lnTo>
                  <a:lnTo>
                    <a:pt x="656513" y="16319"/>
                  </a:lnTo>
                  <a:lnTo>
                    <a:pt x="659003" y="17932"/>
                  </a:lnTo>
                  <a:lnTo>
                    <a:pt x="663206" y="13068"/>
                  </a:lnTo>
                  <a:lnTo>
                    <a:pt x="666381" y="10121"/>
                  </a:lnTo>
                  <a:lnTo>
                    <a:pt x="668464" y="8813"/>
                  </a:lnTo>
                  <a:lnTo>
                    <a:pt x="668845" y="5105"/>
                  </a:lnTo>
                  <a:lnTo>
                    <a:pt x="669874" y="4991"/>
                  </a:lnTo>
                  <a:lnTo>
                    <a:pt x="671156" y="3911"/>
                  </a:lnTo>
                  <a:lnTo>
                    <a:pt x="672490" y="3695"/>
                  </a:lnTo>
                  <a:close/>
                </a:path>
              </a:pathLst>
            </a:custGeom>
            <a:solidFill>
              <a:srgbClr val="E3D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18076419" y="7871986"/>
              <a:ext cx="515620" cy="142240"/>
            </a:xfrm>
            <a:custGeom>
              <a:avLst/>
              <a:gdLst/>
              <a:ahLst/>
              <a:cxnLst/>
              <a:rect l="l" t="t" r="r" b="b"/>
              <a:pathLst>
                <a:path w="515619" h="142240">
                  <a:moveTo>
                    <a:pt x="264693" y="109207"/>
                  </a:moveTo>
                  <a:lnTo>
                    <a:pt x="264414" y="107721"/>
                  </a:lnTo>
                  <a:lnTo>
                    <a:pt x="262039" y="107264"/>
                  </a:lnTo>
                  <a:lnTo>
                    <a:pt x="259981" y="108178"/>
                  </a:lnTo>
                  <a:lnTo>
                    <a:pt x="256895" y="110807"/>
                  </a:lnTo>
                  <a:lnTo>
                    <a:pt x="253669" y="111950"/>
                  </a:lnTo>
                  <a:lnTo>
                    <a:pt x="252539" y="112585"/>
                  </a:lnTo>
                  <a:lnTo>
                    <a:pt x="251853" y="112560"/>
                  </a:lnTo>
                  <a:lnTo>
                    <a:pt x="248323" y="113868"/>
                  </a:lnTo>
                  <a:lnTo>
                    <a:pt x="245948" y="116332"/>
                  </a:lnTo>
                  <a:lnTo>
                    <a:pt x="245097" y="117614"/>
                  </a:lnTo>
                  <a:lnTo>
                    <a:pt x="243459" y="117856"/>
                  </a:lnTo>
                  <a:lnTo>
                    <a:pt x="240995" y="119938"/>
                  </a:lnTo>
                  <a:lnTo>
                    <a:pt x="240233" y="119989"/>
                  </a:lnTo>
                  <a:lnTo>
                    <a:pt x="238213" y="119126"/>
                  </a:lnTo>
                  <a:lnTo>
                    <a:pt x="237540" y="119253"/>
                  </a:lnTo>
                  <a:lnTo>
                    <a:pt x="236258" y="120408"/>
                  </a:lnTo>
                  <a:lnTo>
                    <a:pt x="235165" y="122034"/>
                  </a:lnTo>
                  <a:lnTo>
                    <a:pt x="233045" y="121005"/>
                  </a:lnTo>
                  <a:lnTo>
                    <a:pt x="231178" y="121183"/>
                  </a:lnTo>
                  <a:lnTo>
                    <a:pt x="229019" y="120192"/>
                  </a:lnTo>
                  <a:lnTo>
                    <a:pt x="227406" y="122859"/>
                  </a:lnTo>
                  <a:lnTo>
                    <a:pt x="226631" y="122504"/>
                  </a:lnTo>
                  <a:lnTo>
                    <a:pt x="226237" y="122923"/>
                  </a:lnTo>
                  <a:lnTo>
                    <a:pt x="225348" y="123317"/>
                  </a:lnTo>
                  <a:lnTo>
                    <a:pt x="225171" y="124307"/>
                  </a:lnTo>
                  <a:lnTo>
                    <a:pt x="222808" y="126326"/>
                  </a:lnTo>
                  <a:lnTo>
                    <a:pt x="220751" y="126961"/>
                  </a:lnTo>
                  <a:lnTo>
                    <a:pt x="217855" y="127215"/>
                  </a:lnTo>
                  <a:lnTo>
                    <a:pt x="217106" y="127114"/>
                  </a:lnTo>
                  <a:lnTo>
                    <a:pt x="215925" y="127457"/>
                  </a:lnTo>
                  <a:lnTo>
                    <a:pt x="214680" y="128409"/>
                  </a:lnTo>
                  <a:lnTo>
                    <a:pt x="213093" y="127508"/>
                  </a:lnTo>
                  <a:lnTo>
                    <a:pt x="211162" y="129133"/>
                  </a:lnTo>
                  <a:lnTo>
                    <a:pt x="209588" y="132334"/>
                  </a:lnTo>
                  <a:lnTo>
                    <a:pt x="204317" y="130822"/>
                  </a:lnTo>
                  <a:lnTo>
                    <a:pt x="203022" y="132181"/>
                  </a:lnTo>
                  <a:lnTo>
                    <a:pt x="201472" y="132295"/>
                  </a:lnTo>
                  <a:lnTo>
                    <a:pt x="199072" y="133337"/>
                  </a:lnTo>
                  <a:lnTo>
                    <a:pt x="197993" y="133413"/>
                  </a:lnTo>
                  <a:lnTo>
                    <a:pt x="196888" y="133121"/>
                  </a:lnTo>
                  <a:lnTo>
                    <a:pt x="194856" y="133057"/>
                  </a:lnTo>
                  <a:lnTo>
                    <a:pt x="193433" y="134264"/>
                  </a:lnTo>
                  <a:lnTo>
                    <a:pt x="190652" y="137706"/>
                  </a:lnTo>
                  <a:lnTo>
                    <a:pt x="188353" y="138722"/>
                  </a:lnTo>
                  <a:lnTo>
                    <a:pt x="182930" y="137274"/>
                  </a:lnTo>
                  <a:lnTo>
                    <a:pt x="180594" y="138061"/>
                  </a:lnTo>
                  <a:lnTo>
                    <a:pt x="179895" y="137439"/>
                  </a:lnTo>
                  <a:lnTo>
                    <a:pt x="175996" y="136956"/>
                  </a:lnTo>
                  <a:lnTo>
                    <a:pt x="173075" y="135509"/>
                  </a:lnTo>
                  <a:lnTo>
                    <a:pt x="168313" y="134975"/>
                  </a:lnTo>
                  <a:lnTo>
                    <a:pt x="166966" y="135293"/>
                  </a:lnTo>
                  <a:lnTo>
                    <a:pt x="164261" y="136575"/>
                  </a:lnTo>
                  <a:lnTo>
                    <a:pt x="162890" y="136486"/>
                  </a:lnTo>
                  <a:lnTo>
                    <a:pt x="160172" y="134912"/>
                  </a:lnTo>
                  <a:lnTo>
                    <a:pt x="155803" y="133680"/>
                  </a:lnTo>
                  <a:lnTo>
                    <a:pt x="154381" y="131267"/>
                  </a:lnTo>
                  <a:lnTo>
                    <a:pt x="147383" y="127419"/>
                  </a:lnTo>
                  <a:lnTo>
                    <a:pt x="145948" y="124155"/>
                  </a:lnTo>
                  <a:lnTo>
                    <a:pt x="142367" y="120459"/>
                  </a:lnTo>
                  <a:lnTo>
                    <a:pt x="141147" y="118579"/>
                  </a:lnTo>
                  <a:lnTo>
                    <a:pt x="140652" y="115773"/>
                  </a:lnTo>
                  <a:lnTo>
                    <a:pt x="139839" y="114452"/>
                  </a:lnTo>
                  <a:lnTo>
                    <a:pt x="136829" y="110591"/>
                  </a:lnTo>
                  <a:lnTo>
                    <a:pt x="135331" y="105981"/>
                  </a:lnTo>
                  <a:lnTo>
                    <a:pt x="132334" y="99974"/>
                  </a:lnTo>
                  <a:lnTo>
                    <a:pt x="131267" y="98310"/>
                  </a:lnTo>
                  <a:lnTo>
                    <a:pt x="131622" y="95859"/>
                  </a:lnTo>
                  <a:lnTo>
                    <a:pt x="128917" y="92430"/>
                  </a:lnTo>
                  <a:lnTo>
                    <a:pt x="127812" y="84734"/>
                  </a:lnTo>
                  <a:lnTo>
                    <a:pt x="125183" y="82169"/>
                  </a:lnTo>
                  <a:lnTo>
                    <a:pt x="125958" y="79248"/>
                  </a:lnTo>
                  <a:lnTo>
                    <a:pt x="125806" y="74053"/>
                  </a:lnTo>
                  <a:lnTo>
                    <a:pt x="124498" y="72021"/>
                  </a:lnTo>
                  <a:lnTo>
                    <a:pt x="123723" y="69799"/>
                  </a:lnTo>
                  <a:lnTo>
                    <a:pt x="122948" y="69062"/>
                  </a:lnTo>
                  <a:lnTo>
                    <a:pt x="123050" y="67970"/>
                  </a:lnTo>
                  <a:lnTo>
                    <a:pt x="121716" y="66205"/>
                  </a:lnTo>
                  <a:lnTo>
                    <a:pt x="121183" y="65760"/>
                  </a:lnTo>
                  <a:lnTo>
                    <a:pt x="121526" y="63004"/>
                  </a:lnTo>
                  <a:lnTo>
                    <a:pt x="120091" y="61595"/>
                  </a:lnTo>
                  <a:lnTo>
                    <a:pt x="119227" y="59956"/>
                  </a:lnTo>
                  <a:lnTo>
                    <a:pt x="119049" y="57708"/>
                  </a:lnTo>
                  <a:lnTo>
                    <a:pt x="118452" y="55575"/>
                  </a:lnTo>
                  <a:lnTo>
                    <a:pt x="117335" y="53606"/>
                  </a:lnTo>
                  <a:lnTo>
                    <a:pt x="116903" y="51447"/>
                  </a:lnTo>
                  <a:lnTo>
                    <a:pt x="115900" y="49542"/>
                  </a:lnTo>
                  <a:lnTo>
                    <a:pt x="114566" y="47802"/>
                  </a:lnTo>
                  <a:lnTo>
                    <a:pt x="114109" y="46774"/>
                  </a:lnTo>
                  <a:lnTo>
                    <a:pt x="114084" y="45593"/>
                  </a:lnTo>
                  <a:lnTo>
                    <a:pt x="111747" y="42748"/>
                  </a:lnTo>
                  <a:lnTo>
                    <a:pt x="111277" y="41567"/>
                  </a:lnTo>
                  <a:lnTo>
                    <a:pt x="110642" y="40919"/>
                  </a:lnTo>
                  <a:lnTo>
                    <a:pt x="110337" y="40043"/>
                  </a:lnTo>
                  <a:lnTo>
                    <a:pt x="109728" y="39370"/>
                  </a:lnTo>
                  <a:lnTo>
                    <a:pt x="109677" y="38912"/>
                  </a:lnTo>
                  <a:lnTo>
                    <a:pt x="107518" y="34912"/>
                  </a:lnTo>
                  <a:lnTo>
                    <a:pt x="106832" y="34036"/>
                  </a:lnTo>
                  <a:lnTo>
                    <a:pt x="106629" y="32778"/>
                  </a:lnTo>
                  <a:lnTo>
                    <a:pt x="105283" y="32143"/>
                  </a:lnTo>
                  <a:lnTo>
                    <a:pt x="103682" y="30111"/>
                  </a:lnTo>
                  <a:lnTo>
                    <a:pt x="103009" y="28117"/>
                  </a:lnTo>
                  <a:lnTo>
                    <a:pt x="99783" y="26225"/>
                  </a:lnTo>
                  <a:lnTo>
                    <a:pt x="98666" y="22517"/>
                  </a:lnTo>
                  <a:lnTo>
                    <a:pt x="93154" y="19875"/>
                  </a:lnTo>
                  <a:lnTo>
                    <a:pt x="91833" y="17614"/>
                  </a:lnTo>
                  <a:lnTo>
                    <a:pt x="87439" y="14287"/>
                  </a:lnTo>
                  <a:lnTo>
                    <a:pt x="84772" y="12928"/>
                  </a:lnTo>
                  <a:lnTo>
                    <a:pt x="81788" y="10642"/>
                  </a:lnTo>
                  <a:lnTo>
                    <a:pt x="78447" y="10502"/>
                  </a:lnTo>
                  <a:lnTo>
                    <a:pt x="74231" y="5283"/>
                  </a:lnTo>
                  <a:lnTo>
                    <a:pt x="68567" y="5562"/>
                  </a:lnTo>
                  <a:lnTo>
                    <a:pt x="53352" y="1765"/>
                  </a:lnTo>
                  <a:lnTo>
                    <a:pt x="41605" y="177"/>
                  </a:lnTo>
                  <a:lnTo>
                    <a:pt x="35039" y="1041"/>
                  </a:lnTo>
                  <a:lnTo>
                    <a:pt x="31737" y="939"/>
                  </a:lnTo>
                  <a:lnTo>
                    <a:pt x="27952" y="330"/>
                  </a:lnTo>
                  <a:lnTo>
                    <a:pt x="27508" y="0"/>
                  </a:lnTo>
                  <a:lnTo>
                    <a:pt x="25679" y="1930"/>
                  </a:lnTo>
                  <a:lnTo>
                    <a:pt x="23418" y="1866"/>
                  </a:lnTo>
                  <a:lnTo>
                    <a:pt x="20142" y="4483"/>
                  </a:lnTo>
                  <a:lnTo>
                    <a:pt x="18008" y="3530"/>
                  </a:lnTo>
                  <a:lnTo>
                    <a:pt x="15113" y="4356"/>
                  </a:lnTo>
                  <a:lnTo>
                    <a:pt x="13817" y="5892"/>
                  </a:lnTo>
                  <a:lnTo>
                    <a:pt x="12877" y="6438"/>
                  </a:lnTo>
                  <a:lnTo>
                    <a:pt x="11531" y="4457"/>
                  </a:lnTo>
                  <a:lnTo>
                    <a:pt x="10579" y="4572"/>
                  </a:lnTo>
                  <a:lnTo>
                    <a:pt x="7162" y="5867"/>
                  </a:lnTo>
                  <a:lnTo>
                    <a:pt x="0" y="7200"/>
                  </a:lnTo>
                  <a:lnTo>
                    <a:pt x="2108" y="9512"/>
                  </a:lnTo>
                  <a:lnTo>
                    <a:pt x="4241" y="7696"/>
                  </a:lnTo>
                  <a:lnTo>
                    <a:pt x="8013" y="6604"/>
                  </a:lnTo>
                  <a:lnTo>
                    <a:pt x="9804" y="5651"/>
                  </a:lnTo>
                  <a:lnTo>
                    <a:pt x="13716" y="7861"/>
                  </a:lnTo>
                  <a:lnTo>
                    <a:pt x="15151" y="5600"/>
                  </a:lnTo>
                  <a:lnTo>
                    <a:pt x="19926" y="5816"/>
                  </a:lnTo>
                  <a:lnTo>
                    <a:pt x="22301" y="3873"/>
                  </a:lnTo>
                  <a:lnTo>
                    <a:pt x="26162" y="3619"/>
                  </a:lnTo>
                  <a:lnTo>
                    <a:pt x="27165" y="3416"/>
                  </a:lnTo>
                  <a:lnTo>
                    <a:pt x="29743" y="3644"/>
                  </a:lnTo>
                  <a:lnTo>
                    <a:pt x="31496" y="4457"/>
                  </a:lnTo>
                  <a:lnTo>
                    <a:pt x="32715" y="2425"/>
                  </a:lnTo>
                  <a:lnTo>
                    <a:pt x="33223" y="2349"/>
                  </a:lnTo>
                  <a:lnTo>
                    <a:pt x="36410" y="4267"/>
                  </a:lnTo>
                  <a:lnTo>
                    <a:pt x="40106" y="1168"/>
                  </a:lnTo>
                  <a:lnTo>
                    <a:pt x="43980" y="3822"/>
                  </a:lnTo>
                  <a:lnTo>
                    <a:pt x="48539" y="2235"/>
                  </a:lnTo>
                  <a:lnTo>
                    <a:pt x="50380" y="3543"/>
                  </a:lnTo>
                  <a:lnTo>
                    <a:pt x="55486" y="3873"/>
                  </a:lnTo>
                  <a:lnTo>
                    <a:pt x="58178" y="6235"/>
                  </a:lnTo>
                  <a:lnTo>
                    <a:pt x="63982" y="4838"/>
                  </a:lnTo>
                  <a:lnTo>
                    <a:pt x="66065" y="6350"/>
                  </a:lnTo>
                  <a:lnTo>
                    <a:pt x="70332" y="8242"/>
                  </a:lnTo>
                  <a:lnTo>
                    <a:pt x="73431" y="7632"/>
                  </a:lnTo>
                  <a:lnTo>
                    <a:pt x="74891" y="8318"/>
                  </a:lnTo>
                  <a:lnTo>
                    <a:pt x="78524" y="12204"/>
                  </a:lnTo>
                  <a:lnTo>
                    <a:pt x="82181" y="12255"/>
                  </a:lnTo>
                  <a:lnTo>
                    <a:pt x="87198" y="16268"/>
                  </a:lnTo>
                  <a:lnTo>
                    <a:pt x="90436" y="17284"/>
                  </a:lnTo>
                  <a:lnTo>
                    <a:pt x="91998" y="20967"/>
                  </a:lnTo>
                  <a:lnTo>
                    <a:pt x="92316" y="21412"/>
                  </a:lnTo>
                  <a:lnTo>
                    <a:pt x="96875" y="23050"/>
                  </a:lnTo>
                  <a:lnTo>
                    <a:pt x="102196" y="30810"/>
                  </a:lnTo>
                  <a:lnTo>
                    <a:pt x="104482" y="32359"/>
                  </a:lnTo>
                  <a:lnTo>
                    <a:pt x="105714" y="35826"/>
                  </a:lnTo>
                  <a:lnTo>
                    <a:pt x="108381" y="38392"/>
                  </a:lnTo>
                  <a:lnTo>
                    <a:pt x="112204" y="45847"/>
                  </a:lnTo>
                  <a:lnTo>
                    <a:pt x="114935" y="49771"/>
                  </a:lnTo>
                  <a:lnTo>
                    <a:pt x="117398" y="59283"/>
                  </a:lnTo>
                  <a:lnTo>
                    <a:pt x="119189" y="63855"/>
                  </a:lnTo>
                  <a:lnTo>
                    <a:pt x="123748" y="71488"/>
                  </a:lnTo>
                  <a:lnTo>
                    <a:pt x="125374" y="75374"/>
                  </a:lnTo>
                  <a:lnTo>
                    <a:pt x="123774" y="82207"/>
                  </a:lnTo>
                  <a:lnTo>
                    <a:pt x="125476" y="84150"/>
                  </a:lnTo>
                  <a:lnTo>
                    <a:pt x="127317" y="91846"/>
                  </a:lnTo>
                  <a:lnTo>
                    <a:pt x="129832" y="96850"/>
                  </a:lnTo>
                  <a:lnTo>
                    <a:pt x="133057" y="107226"/>
                  </a:lnTo>
                  <a:lnTo>
                    <a:pt x="136550" y="111302"/>
                  </a:lnTo>
                  <a:lnTo>
                    <a:pt x="140081" y="120497"/>
                  </a:lnTo>
                  <a:lnTo>
                    <a:pt x="142430" y="124333"/>
                  </a:lnTo>
                  <a:lnTo>
                    <a:pt x="146837" y="129641"/>
                  </a:lnTo>
                  <a:lnTo>
                    <a:pt x="149072" y="130263"/>
                  </a:lnTo>
                  <a:lnTo>
                    <a:pt x="152742" y="134556"/>
                  </a:lnTo>
                  <a:lnTo>
                    <a:pt x="155727" y="136220"/>
                  </a:lnTo>
                  <a:lnTo>
                    <a:pt x="160159" y="139560"/>
                  </a:lnTo>
                  <a:lnTo>
                    <a:pt x="162458" y="139496"/>
                  </a:lnTo>
                  <a:lnTo>
                    <a:pt x="166471" y="140131"/>
                  </a:lnTo>
                  <a:lnTo>
                    <a:pt x="168440" y="139382"/>
                  </a:lnTo>
                  <a:lnTo>
                    <a:pt x="170459" y="140195"/>
                  </a:lnTo>
                  <a:lnTo>
                    <a:pt x="170700" y="140157"/>
                  </a:lnTo>
                  <a:lnTo>
                    <a:pt x="173647" y="137033"/>
                  </a:lnTo>
                  <a:lnTo>
                    <a:pt x="176517" y="139941"/>
                  </a:lnTo>
                  <a:lnTo>
                    <a:pt x="183400" y="140131"/>
                  </a:lnTo>
                  <a:lnTo>
                    <a:pt x="187528" y="141820"/>
                  </a:lnTo>
                  <a:lnTo>
                    <a:pt x="192582" y="138684"/>
                  </a:lnTo>
                  <a:lnTo>
                    <a:pt x="193967" y="138963"/>
                  </a:lnTo>
                  <a:lnTo>
                    <a:pt x="196354" y="138734"/>
                  </a:lnTo>
                  <a:lnTo>
                    <a:pt x="197307" y="138430"/>
                  </a:lnTo>
                  <a:lnTo>
                    <a:pt x="198056" y="135305"/>
                  </a:lnTo>
                  <a:lnTo>
                    <a:pt x="199694" y="135089"/>
                  </a:lnTo>
                  <a:lnTo>
                    <a:pt x="202374" y="135382"/>
                  </a:lnTo>
                  <a:lnTo>
                    <a:pt x="203428" y="135242"/>
                  </a:lnTo>
                  <a:lnTo>
                    <a:pt x="205879" y="134289"/>
                  </a:lnTo>
                  <a:lnTo>
                    <a:pt x="207238" y="134188"/>
                  </a:lnTo>
                  <a:lnTo>
                    <a:pt x="211886" y="134848"/>
                  </a:lnTo>
                  <a:lnTo>
                    <a:pt x="213512" y="133769"/>
                  </a:lnTo>
                  <a:lnTo>
                    <a:pt x="215849" y="129387"/>
                  </a:lnTo>
                  <a:lnTo>
                    <a:pt x="217614" y="128943"/>
                  </a:lnTo>
                  <a:lnTo>
                    <a:pt x="221589" y="129768"/>
                  </a:lnTo>
                  <a:lnTo>
                    <a:pt x="223583" y="128397"/>
                  </a:lnTo>
                  <a:lnTo>
                    <a:pt x="227253" y="126504"/>
                  </a:lnTo>
                  <a:lnTo>
                    <a:pt x="228625" y="126022"/>
                  </a:lnTo>
                  <a:lnTo>
                    <a:pt x="231000" y="127952"/>
                  </a:lnTo>
                  <a:lnTo>
                    <a:pt x="231470" y="127609"/>
                  </a:lnTo>
                  <a:lnTo>
                    <a:pt x="232156" y="123215"/>
                  </a:lnTo>
                  <a:lnTo>
                    <a:pt x="232194" y="123431"/>
                  </a:lnTo>
                  <a:lnTo>
                    <a:pt x="236855" y="123736"/>
                  </a:lnTo>
                  <a:lnTo>
                    <a:pt x="239077" y="124269"/>
                  </a:lnTo>
                  <a:lnTo>
                    <a:pt x="239839" y="121285"/>
                  </a:lnTo>
                  <a:lnTo>
                    <a:pt x="240169" y="121107"/>
                  </a:lnTo>
                  <a:lnTo>
                    <a:pt x="240995" y="121310"/>
                  </a:lnTo>
                  <a:lnTo>
                    <a:pt x="243484" y="118567"/>
                  </a:lnTo>
                  <a:lnTo>
                    <a:pt x="248158" y="120040"/>
                  </a:lnTo>
                  <a:lnTo>
                    <a:pt x="251129" y="114033"/>
                  </a:lnTo>
                  <a:lnTo>
                    <a:pt x="253746" y="113753"/>
                  </a:lnTo>
                  <a:lnTo>
                    <a:pt x="257352" y="112928"/>
                  </a:lnTo>
                  <a:lnTo>
                    <a:pt x="258394" y="112293"/>
                  </a:lnTo>
                  <a:lnTo>
                    <a:pt x="259168" y="111048"/>
                  </a:lnTo>
                  <a:lnTo>
                    <a:pt x="260121" y="110109"/>
                  </a:lnTo>
                  <a:lnTo>
                    <a:pt x="263461" y="109270"/>
                  </a:lnTo>
                  <a:lnTo>
                    <a:pt x="264693" y="109207"/>
                  </a:lnTo>
                  <a:close/>
                </a:path>
                <a:path w="515619" h="142240">
                  <a:moveTo>
                    <a:pt x="515569" y="16637"/>
                  </a:moveTo>
                  <a:lnTo>
                    <a:pt x="505650" y="11722"/>
                  </a:lnTo>
                  <a:lnTo>
                    <a:pt x="503555" y="13462"/>
                  </a:lnTo>
                  <a:lnTo>
                    <a:pt x="502488" y="12242"/>
                  </a:lnTo>
                  <a:lnTo>
                    <a:pt x="497890" y="9156"/>
                  </a:lnTo>
                  <a:lnTo>
                    <a:pt x="485927" y="6527"/>
                  </a:lnTo>
                  <a:lnTo>
                    <a:pt x="481368" y="3962"/>
                  </a:lnTo>
                  <a:lnTo>
                    <a:pt x="478472" y="4737"/>
                  </a:lnTo>
                  <a:lnTo>
                    <a:pt x="472325" y="3302"/>
                  </a:lnTo>
                  <a:lnTo>
                    <a:pt x="468833" y="1117"/>
                  </a:lnTo>
                  <a:lnTo>
                    <a:pt x="466534" y="1841"/>
                  </a:lnTo>
                  <a:lnTo>
                    <a:pt x="456311" y="1346"/>
                  </a:lnTo>
                  <a:lnTo>
                    <a:pt x="445960" y="508"/>
                  </a:lnTo>
                  <a:lnTo>
                    <a:pt x="440677" y="2260"/>
                  </a:lnTo>
                  <a:lnTo>
                    <a:pt x="440080" y="2743"/>
                  </a:lnTo>
                  <a:lnTo>
                    <a:pt x="437438" y="977"/>
                  </a:lnTo>
                  <a:lnTo>
                    <a:pt x="434746" y="2933"/>
                  </a:lnTo>
                  <a:lnTo>
                    <a:pt x="430860" y="1371"/>
                  </a:lnTo>
                  <a:lnTo>
                    <a:pt x="429641" y="1993"/>
                  </a:lnTo>
                  <a:lnTo>
                    <a:pt x="425894" y="3213"/>
                  </a:lnTo>
                  <a:lnTo>
                    <a:pt x="423913" y="4838"/>
                  </a:lnTo>
                  <a:lnTo>
                    <a:pt x="418719" y="4191"/>
                  </a:lnTo>
                  <a:lnTo>
                    <a:pt x="416064" y="4495"/>
                  </a:lnTo>
                  <a:lnTo>
                    <a:pt x="413486" y="5143"/>
                  </a:lnTo>
                  <a:lnTo>
                    <a:pt x="411086" y="7670"/>
                  </a:lnTo>
                  <a:lnTo>
                    <a:pt x="407746" y="7327"/>
                  </a:lnTo>
                  <a:lnTo>
                    <a:pt x="404304" y="8343"/>
                  </a:lnTo>
                  <a:lnTo>
                    <a:pt x="403085" y="10909"/>
                  </a:lnTo>
                  <a:lnTo>
                    <a:pt x="396443" y="13373"/>
                  </a:lnTo>
                  <a:lnTo>
                    <a:pt x="393026" y="13627"/>
                  </a:lnTo>
                  <a:lnTo>
                    <a:pt x="390537" y="15125"/>
                  </a:lnTo>
                  <a:lnTo>
                    <a:pt x="388505" y="19469"/>
                  </a:lnTo>
                  <a:lnTo>
                    <a:pt x="385622" y="19469"/>
                  </a:lnTo>
                  <a:lnTo>
                    <a:pt x="381939" y="22402"/>
                  </a:lnTo>
                  <a:lnTo>
                    <a:pt x="379488" y="22783"/>
                  </a:lnTo>
                  <a:lnTo>
                    <a:pt x="378460" y="25450"/>
                  </a:lnTo>
                  <a:lnTo>
                    <a:pt x="377672" y="25819"/>
                  </a:lnTo>
                  <a:lnTo>
                    <a:pt x="373468" y="27051"/>
                  </a:lnTo>
                  <a:lnTo>
                    <a:pt x="370662" y="30556"/>
                  </a:lnTo>
                  <a:lnTo>
                    <a:pt x="363816" y="34086"/>
                  </a:lnTo>
                  <a:lnTo>
                    <a:pt x="361645" y="37376"/>
                  </a:lnTo>
                  <a:lnTo>
                    <a:pt x="355815" y="37884"/>
                  </a:lnTo>
                  <a:lnTo>
                    <a:pt x="353860" y="39306"/>
                  </a:lnTo>
                  <a:lnTo>
                    <a:pt x="352298" y="44119"/>
                  </a:lnTo>
                  <a:lnTo>
                    <a:pt x="349681" y="45237"/>
                  </a:lnTo>
                  <a:lnTo>
                    <a:pt x="346036" y="47396"/>
                  </a:lnTo>
                  <a:lnTo>
                    <a:pt x="344665" y="49098"/>
                  </a:lnTo>
                  <a:lnTo>
                    <a:pt x="341350" y="48183"/>
                  </a:lnTo>
                  <a:lnTo>
                    <a:pt x="339877" y="51676"/>
                  </a:lnTo>
                  <a:lnTo>
                    <a:pt x="339001" y="53035"/>
                  </a:lnTo>
                  <a:lnTo>
                    <a:pt x="335013" y="54610"/>
                  </a:lnTo>
                  <a:lnTo>
                    <a:pt x="333362" y="56692"/>
                  </a:lnTo>
                  <a:lnTo>
                    <a:pt x="330301" y="58902"/>
                  </a:lnTo>
                  <a:lnTo>
                    <a:pt x="329463" y="61887"/>
                  </a:lnTo>
                  <a:lnTo>
                    <a:pt x="327380" y="62801"/>
                  </a:lnTo>
                  <a:lnTo>
                    <a:pt x="319493" y="67195"/>
                  </a:lnTo>
                  <a:lnTo>
                    <a:pt x="318135" y="70954"/>
                  </a:lnTo>
                  <a:lnTo>
                    <a:pt x="317766" y="71424"/>
                  </a:lnTo>
                  <a:lnTo>
                    <a:pt x="314680" y="71653"/>
                  </a:lnTo>
                  <a:lnTo>
                    <a:pt x="312877" y="73964"/>
                  </a:lnTo>
                  <a:lnTo>
                    <a:pt x="306920" y="75717"/>
                  </a:lnTo>
                  <a:lnTo>
                    <a:pt x="304723" y="78486"/>
                  </a:lnTo>
                  <a:lnTo>
                    <a:pt x="303161" y="81610"/>
                  </a:lnTo>
                  <a:lnTo>
                    <a:pt x="302780" y="83299"/>
                  </a:lnTo>
                  <a:lnTo>
                    <a:pt x="300748" y="83159"/>
                  </a:lnTo>
                  <a:lnTo>
                    <a:pt x="300037" y="84480"/>
                  </a:lnTo>
                  <a:lnTo>
                    <a:pt x="300507" y="84912"/>
                  </a:lnTo>
                  <a:lnTo>
                    <a:pt x="301840" y="85013"/>
                  </a:lnTo>
                  <a:lnTo>
                    <a:pt x="303034" y="84505"/>
                  </a:lnTo>
                  <a:lnTo>
                    <a:pt x="306527" y="78765"/>
                  </a:lnTo>
                  <a:lnTo>
                    <a:pt x="317385" y="73355"/>
                  </a:lnTo>
                  <a:lnTo>
                    <a:pt x="318757" y="72453"/>
                  </a:lnTo>
                  <a:lnTo>
                    <a:pt x="321868" y="67881"/>
                  </a:lnTo>
                  <a:lnTo>
                    <a:pt x="325056" y="66027"/>
                  </a:lnTo>
                  <a:lnTo>
                    <a:pt x="330377" y="62306"/>
                  </a:lnTo>
                  <a:lnTo>
                    <a:pt x="332790" y="60807"/>
                  </a:lnTo>
                  <a:lnTo>
                    <a:pt x="335026" y="56654"/>
                  </a:lnTo>
                  <a:lnTo>
                    <a:pt x="336359" y="55638"/>
                  </a:lnTo>
                  <a:lnTo>
                    <a:pt x="338785" y="55041"/>
                  </a:lnTo>
                  <a:lnTo>
                    <a:pt x="340842" y="53365"/>
                  </a:lnTo>
                  <a:lnTo>
                    <a:pt x="342366" y="53327"/>
                  </a:lnTo>
                  <a:lnTo>
                    <a:pt x="342620" y="51511"/>
                  </a:lnTo>
                  <a:lnTo>
                    <a:pt x="345135" y="52565"/>
                  </a:lnTo>
                  <a:lnTo>
                    <a:pt x="347421" y="48666"/>
                  </a:lnTo>
                  <a:lnTo>
                    <a:pt x="348183" y="47993"/>
                  </a:lnTo>
                  <a:lnTo>
                    <a:pt x="351574" y="46799"/>
                  </a:lnTo>
                  <a:lnTo>
                    <a:pt x="353199" y="45135"/>
                  </a:lnTo>
                  <a:lnTo>
                    <a:pt x="356019" y="41440"/>
                  </a:lnTo>
                  <a:lnTo>
                    <a:pt x="357733" y="40106"/>
                  </a:lnTo>
                  <a:lnTo>
                    <a:pt x="364109" y="37007"/>
                  </a:lnTo>
                  <a:lnTo>
                    <a:pt x="366788" y="33350"/>
                  </a:lnTo>
                  <a:lnTo>
                    <a:pt x="369023" y="32893"/>
                  </a:lnTo>
                  <a:lnTo>
                    <a:pt x="373468" y="30251"/>
                  </a:lnTo>
                  <a:lnTo>
                    <a:pt x="375983" y="28257"/>
                  </a:lnTo>
                  <a:lnTo>
                    <a:pt x="383273" y="23888"/>
                  </a:lnTo>
                  <a:lnTo>
                    <a:pt x="386575" y="21018"/>
                  </a:lnTo>
                  <a:lnTo>
                    <a:pt x="387972" y="20269"/>
                  </a:lnTo>
                  <a:lnTo>
                    <a:pt x="389686" y="20066"/>
                  </a:lnTo>
                  <a:lnTo>
                    <a:pt x="390474" y="19634"/>
                  </a:lnTo>
                  <a:lnTo>
                    <a:pt x="391426" y="17208"/>
                  </a:lnTo>
                  <a:lnTo>
                    <a:pt x="391998" y="16370"/>
                  </a:lnTo>
                  <a:lnTo>
                    <a:pt x="396722" y="15951"/>
                  </a:lnTo>
                  <a:lnTo>
                    <a:pt x="399961" y="12204"/>
                  </a:lnTo>
                  <a:lnTo>
                    <a:pt x="405244" y="14490"/>
                  </a:lnTo>
                  <a:lnTo>
                    <a:pt x="405676" y="13766"/>
                  </a:lnTo>
                  <a:lnTo>
                    <a:pt x="406273" y="9690"/>
                  </a:lnTo>
                  <a:lnTo>
                    <a:pt x="407784" y="8610"/>
                  </a:lnTo>
                  <a:lnTo>
                    <a:pt x="411353" y="9563"/>
                  </a:lnTo>
                  <a:lnTo>
                    <a:pt x="411873" y="9461"/>
                  </a:lnTo>
                  <a:lnTo>
                    <a:pt x="415010" y="6464"/>
                  </a:lnTo>
                  <a:lnTo>
                    <a:pt x="418630" y="6756"/>
                  </a:lnTo>
                  <a:lnTo>
                    <a:pt x="423189" y="6096"/>
                  </a:lnTo>
                  <a:lnTo>
                    <a:pt x="424472" y="5410"/>
                  </a:lnTo>
                  <a:lnTo>
                    <a:pt x="426300" y="6692"/>
                  </a:lnTo>
                  <a:lnTo>
                    <a:pt x="427088" y="5740"/>
                  </a:lnTo>
                  <a:lnTo>
                    <a:pt x="428917" y="4089"/>
                  </a:lnTo>
                  <a:lnTo>
                    <a:pt x="430872" y="3009"/>
                  </a:lnTo>
                  <a:lnTo>
                    <a:pt x="434009" y="5092"/>
                  </a:lnTo>
                  <a:lnTo>
                    <a:pt x="435521" y="4800"/>
                  </a:lnTo>
                  <a:lnTo>
                    <a:pt x="438492" y="3835"/>
                  </a:lnTo>
                  <a:lnTo>
                    <a:pt x="441591" y="4000"/>
                  </a:lnTo>
                  <a:lnTo>
                    <a:pt x="446176" y="3644"/>
                  </a:lnTo>
                  <a:lnTo>
                    <a:pt x="448754" y="2730"/>
                  </a:lnTo>
                  <a:lnTo>
                    <a:pt x="450545" y="2654"/>
                  </a:lnTo>
                  <a:lnTo>
                    <a:pt x="455041" y="3124"/>
                  </a:lnTo>
                  <a:lnTo>
                    <a:pt x="457631" y="4140"/>
                  </a:lnTo>
                  <a:lnTo>
                    <a:pt x="460400" y="2832"/>
                  </a:lnTo>
                  <a:lnTo>
                    <a:pt x="461048" y="2921"/>
                  </a:lnTo>
                  <a:lnTo>
                    <a:pt x="464362" y="4152"/>
                  </a:lnTo>
                  <a:lnTo>
                    <a:pt x="467931" y="3835"/>
                  </a:lnTo>
                  <a:lnTo>
                    <a:pt x="474560" y="5575"/>
                  </a:lnTo>
                  <a:lnTo>
                    <a:pt x="477888" y="6756"/>
                  </a:lnTo>
                  <a:lnTo>
                    <a:pt x="483387" y="6210"/>
                  </a:lnTo>
                  <a:lnTo>
                    <a:pt x="484835" y="8039"/>
                  </a:lnTo>
                  <a:lnTo>
                    <a:pt x="488365" y="8597"/>
                  </a:lnTo>
                  <a:lnTo>
                    <a:pt x="489851" y="9398"/>
                  </a:lnTo>
                  <a:lnTo>
                    <a:pt x="491655" y="9448"/>
                  </a:lnTo>
                  <a:lnTo>
                    <a:pt x="494652" y="11658"/>
                  </a:lnTo>
                  <a:lnTo>
                    <a:pt x="498576" y="11049"/>
                  </a:lnTo>
                  <a:lnTo>
                    <a:pt x="503936" y="14579"/>
                  </a:lnTo>
                  <a:lnTo>
                    <a:pt x="506857" y="13982"/>
                  </a:lnTo>
                  <a:lnTo>
                    <a:pt x="509397" y="14808"/>
                  </a:lnTo>
                  <a:lnTo>
                    <a:pt x="513359" y="16548"/>
                  </a:lnTo>
                  <a:lnTo>
                    <a:pt x="515569" y="16637"/>
                  </a:lnTo>
                  <a:close/>
                </a:path>
              </a:pathLst>
            </a:custGeom>
            <a:solidFill>
              <a:srgbClr val="E6D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18335537" y="7891646"/>
              <a:ext cx="130810" cy="91440"/>
            </a:xfrm>
            <a:custGeom>
              <a:avLst/>
              <a:gdLst/>
              <a:ahLst/>
              <a:cxnLst/>
              <a:rect l="l" t="t" r="r" b="b"/>
              <a:pathLst>
                <a:path w="130809" h="91440">
                  <a:moveTo>
                    <a:pt x="80860" y="34480"/>
                  </a:moveTo>
                  <a:lnTo>
                    <a:pt x="77546" y="35191"/>
                  </a:lnTo>
                  <a:lnTo>
                    <a:pt x="74968" y="36639"/>
                  </a:lnTo>
                  <a:lnTo>
                    <a:pt x="72948" y="41351"/>
                  </a:lnTo>
                  <a:lnTo>
                    <a:pt x="69913" y="43116"/>
                  </a:lnTo>
                  <a:lnTo>
                    <a:pt x="67043" y="44564"/>
                  </a:lnTo>
                  <a:lnTo>
                    <a:pt x="64744" y="46761"/>
                  </a:lnTo>
                  <a:lnTo>
                    <a:pt x="61861" y="48945"/>
                  </a:lnTo>
                  <a:lnTo>
                    <a:pt x="59118" y="53746"/>
                  </a:lnTo>
                  <a:lnTo>
                    <a:pt x="53797" y="55016"/>
                  </a:lnTo>
                  <a:lnTo>
                    <a:pt x="47688" y="59029"/>
                  </a:lnTo>
                  <a:lnTo>
                    <a:pt x="45986" y="60502"/>
                  </a:lnTo>
                  <a:lnTo>
                    <a:pt x="43954" y="64046"/>
                  </a:lnTo>
                  <a:lnTo>
                    <a:pt x="42722" y="64719"/>
                  </a:lnTo>
                  <a:lnTo>
                    <a:pt x="41059" y="64973"/>
                  </a:lnTo>
                  <a:lnTo>
                    <a:pt x="37617" y="65100"/>
                  </a:lnTo>
                  <a:lnTo>
                    <a:pt x="36080" y="68021"/>
                  </a:lnTo>
                  <a:lnTo>
                    <a:pt x="33007" y="70573"/>
                  </a:lnTo>
                  <a:lnTo>
                    <a:pt x="30594" y="70573"/>
                  </a:lnTo>
                  <a:lnTo>
                    <a:pt x="29184" y="71450"/>
                  </a:lnTo>
                  <a:lnTo>
                    <a:pt x="26695" y="73494"/>
                  </a:lnTo>
                  <a:lnTo>
                    <a:pt x="25768" y="75171"/>
                  </a:lnTo>
                  <a:lnTo>
                    <a:pt x="25628" y="75755"/>
                  </a:lnTo>
                  <a:lnTo>
                    <a:pt x="21793" y="76276"/>
                  </a:lnTo>
                  <a:lnTo>
                    <a:pt x="19862" y="80111"/>
                  </a:lnTo>
                  <a:lnTo>
                    <a:pt x="14897" y="80327"/>
                  </a:lnTo>
                  <a:lnTo>
                    <a:pt x="13652" y="80695"/>
                  </a:lnTo>
                  <a:lnTo>
                    <a:pt x="11061" y="82791"/>
                  </a:lnTo>
                  <a:lnTo>
                    <a:pt x="9588" y="84239"/>
                  </a:lnTo>
                  <a:lnTo>
                    <a:pt x="6261" y="84569"/>
                  </a:lnTo>
                  <a:lnTo>
                    <a:pt x="5854" y="86652"/>
                  </a:lnTo>
                  <a:lnTo>
                    <a:pt x="5334" y="87630"/>
                  </a:lnTo>
                  <a:lnTo>
                    <a:pt x="5321" y="88188"/>
                  </a:lnTo>
                  <a:lnTo>
                    <a:pt x="4673" y="89115"/>
                  </a:lnTo>
                  <a:lnTo>
                    <a:pt x="1346" y="89420"/>
                  </a:lnTo>
                  <a:lnTo>
                    <a:pt x="393" y="90055"/>
                  </a:lnTo>
                  <a:lnTo>
                    <a:pt x="0" y="91389"/>
                  </a:lnTo>
                  <a:lnTo>
                    <a:pt x="2603" y="90589"/>
                  </a:lnTo>
                  <a:lnTo>
                    <a:pt x="5422" y="90665"/>
                  </a:lnTo>
                  <a:lnTo>
                    <a:pt x="10134" y="88049"/>
                  </a:lnTo>
                  <a:lnTo>
                    <a:pt x="12903" y="87630"/>
                  </a:lnTo>
                  <a:lnTo>
                    <a:pt x="13919" y="83489"/>
                  </a:lnTo>
                  <a:lnTo>
                    <a:pt x="15227" y="82956"/>
                  </a:lnTo>
                  <a:lnTo>
                    <a:pt x="18821" y="83210"/>
                  </a:lnTo>
                  <a:lnTo>
                    <a:pt x="20701" y="82372"/>
                  </a:lnTo>
                  <a:lnTo>
                    <a:pt x="24269" y="78625"/>
                  </a:lnTo>
                  <a:lnTo>
                    <a:pt x="27178" y="77571"/>
                  </a:lnTo>
                  <a:lnTo>
                    <a:pt x="28803" y="74218"/>
                  </a:lnTo>
                  <a:lnTo>
                    <a:pt x="29794" y="73761"/>
                  </a:lnTo>
                  <a:lnTo>
                    <a:pt x="34036" y="73393"/>
                  </a:lnTo>
                  <a:lnTo>
                    <a:pt x="35788" y="70548"/>
                  </a:lnTo>
                  <a:lnTo>
                    <a:pt x="39522" y="67576"/>
                  </a:lnTo>
                  <a:lnTo>
                    <a:pt x="40944" y="66611"/>
                  </a:lnTo>
                  <a:lnTo>
                    <a:pt x="45148" y="64668"/>
                  </a:lnTo>
                  <a:lnTo>
                    <a:pt x="47320" y="62928"/>
                  </a:lnTo>
                  <a:lnTo>
                    <a:pt x="49110" y="60045"/>
                  </a:lnTo>
                  <a:lnTo>
                    <a:pt x="49631" y="59728"/>
                  </a:lnTo>
                  <a:lnTo>
                    <a:pt x="51473" y="59613"/>
                  </a:lnTo>
                  <a:lnTo>
                    <a:pt x="52146" y="58801"/>
                  </a:lnTo>
                  <a:lnTo>
                    <a:pt x="53936" y="55676"/>
                  </a:lnTo>
                  <a:lnTo>
                    <a:pt x="56388" y="55753"/>
                  </a:lnTo>
                  <a:lnTo>
                    <a:pt x="59296" y="53733"/>
                  </a:lnTo>
                  <a:lnTo>
                    <a:pt x="60528" y="53086"/>
                  </a:lnTo>
                  <a:lnTo>
                    <a:pt x="61861" y="50634"/>
                  </a:lnTo>
                  <a:lnTo>
                    <a:pt x="62814" y="49872"/>
                  </a:lnTo>
                  <a:lnTo>
                    <a:pt x="65557" y="48856"/>
                  </a:lnTo>
                  <a:lnTo>
                    <a:pt x="66878" y="47955"/>
                  </a:lnTo>
                  <a:lnTo>
                    <a:pt x="67995" y="45466"/>
                  </a:lnTo>
                  <a:lnTo>
                    <a:pt x="69672" y="44602"/>
                  </a:lnTo>
                  <a:lnTo>
                    <a:pt x="76161" y="40640"/>
                  </a:lnTo>
                  <a:lnTo>
                    <a:pt x="78435" y="35636"/>
                  </a:lnTo>
                  <a:lnTo>
                    <a:pt x="80594" y="36207"/>
                  </a:lnTo>
                  <a:lnTo>
                    <a:pt x="80860" y="34480"/>
                  </a:lnTo>
                  <a:close/>
                </a:path>
                <a:path w="130809" h="91440">
                  <a:moveTo>
                    <a:pt x="101612" y="18694"/>
                  </a:moveTo>
                  <a:lnTo>
                    <a:pt x="101320" y="18884"/>
                  </a:lnTo>
                  <a:lnTo>
                    <a:pt x="98361" y="19354"/>
                  </a:lnTo>
                  <a:lnTo>
                    <a:pt x="95338" y="22720"/>
                  </a:lnTo>
                  <a:lnTo>
                    <a:pt x="94703" y="23990"/>
                  </a:lnTo>
                  <a:lnTo>
                    <a:pt x="92633" y="26136"/>
                  </a:lnTo>
                  <a:lnTo>
                    <a:pt x="91630" y="26936"/>
                  </a:lnTo>
                  <a:lnTo>
                    <a:pt x="88696" y="27686"/>
                  </a:lnTo>
                  <a:lnTo>
                    <a:pt x="87680" y="28524"/>
                  </a:lnTo>
                  <a:lnTo>
                    <a:pt x="86258" y="32105"/>
                  </a:lnTo>
                  <a:lnTo>
                    <a:pt x="85712" y="32131"/>
                  </a:lnTo>
                  <a:lnTo>
                    <a:pt x="83693" y="30302"/>
                  </a:lnTo>
                  <a:lnTo>
                    <a:pt x="83096" y="30340"/>
                  </a:lnTo>
                  <a:lnTo>
                    <a:pt x="83477" y="32689"/>
                  </a:lnTo>
                  <a:lnTo>
                    <a:pt x="81546" y="33185"/>
                  </a:lnTo>
                  <a:lnTo>
                    <a:pt x="80873" y="34480"/>
                  </a:lnTo>
                  <a:lnTo>
                    <a:pt x="84429" y="34467"/>
                  </a:lnTo>
                  <a:lnTo>
                    <a:pt x="87134" y="32296"/>
                  </a:lnTo>
                  <a:lnTo>
                    <a:pt x="87299" y="32131"/>
                  </a:lnTo>
                  <a:lnTo>
                    <a:pt x="91884" y="27571"/>
                  </a:lnTo>
                  <a:lnTo>
                    <a:pt x="94627" y="25133"/>
                  </a:lnTo>
                  <a:lnTo>
                    <a:pt x="100114" y="21209"/>
                  </a:lnTo>
                  <a:lnTo>
                    <a:pt x="101612" y="18694"/>
                  </a:lnTo>
                  <a:close/>
                </a:path>
                <a:path w="130809" h="91440">
                  <a:moveTo>
                    <a:pt x="102997" y="17780"/>
                  </a:moveTo>
                  <a:lnTo>
                    <a:pt x="102120" y="17843"/>
                  </a:lnTo>
                  <a:lnTo>
                    <a:pt x="101612" y="18694"/>
                  </a:lnTo>
                  <a:lnTo>
                    <a:pt x="102997" y="17780"/>
                  </a:lnTo>
                  <a:close/>
                </a:path>
                <a:path w="130809" h="91440">
                  <a:moveTo>
                    <a:pt x="106349" y="14376"/>
                  </a:moveTo>
                  <a:lnTo>
                    <a:pt x="105600" y="14617"/>
                  </a:lnTo>
                  <a:lnTo>
                    <a:pt x="105130" y="16383"/>
                  </a:lnTo>
                  <a:lnTo>
                    <a:pt x="102997" y="17780"/>
                  </a:lnTo>
                  <a:lnTo>
                    <a:pt x="106070" y="17564"/>
                  </a:lnTo>
                  <a:lnTo>
                    <a:pt x="106324" y="17424"/>
                  </a:lnTo>
                  <a:lnTo>
                    <a:pt x="106349" y="14376"/>
                  </a:lnTo>
                  <a:close/>
                </a:path>
                <a:path w="130809" h="91440">
                  <a:moveTo>
                    <a:pt x="107289" y="14058"/>
                  </a:moveTo>
                  <a:lnTo>
                    <a:pt x="106362" y="13919"/>
                  </a:lnTo>
                  <a:lnTo>
                    <a:pt x="106349" y="14376"/>
                  </a:lnTo>
                  <a:lnTo>
                    <a:pt x="107289" y="14058"/>
                  </a:lnTo>
                  <a:close/>
                </a:path>
                <a:path w="130809" h="91440">
                  <a:moveTo>
                    <a:pt x="130594" y="406"/>
                  </a:moveTo>
                  <a:lnTo>
                    <a:pt x="128727" y="0"/>
                  </a:lnTo>
                  <a:lnTo>
                    <a:pt x="127292" y="698"/>
                  </a:lnTo>
                  <a:lnTo>
                    <a:pt x="125069" y="2933"/>
                  </a:lnTo>
                  <a:lnTo>
                    <a:pt x="123977" y="3644"/>
                  </a:lnTo>
                  <a:lnTo>
                    <a:pt x="122262" y="3898"/>
                  </a:lnTo>
                  <a:lnTo>
                    <a:pt x="121754" y="4013"/>
                  </a:lnTo>
                  <a:lnTo>
                    <a:pt x="119583" y="7785"/>
                  </a:lnTo>
                  <a:lnTo>
                    <a:pt x="115290" y="8153"/>
                  </a:lnTo>
                  <a:lnTo>
                    <a:pt x="111188" y="12280"/>
                  </a:lnTo>
                  <a:lnTo>
                    <a:pt x="109220" y="13411"/>
                  </a:lnTo>
                  <a:lnTo>
                    <a:pt x="107289" y="14058"/>
                  </a:lnTo>
                  <a:lnTo>
                    <a:pt x="109943" y="14465"/>
                  </a:lnTo>
                  <a:lnTo>
                    <a:pt x="113245" y="11620"/>
                  </a:lnTo>
                  <a:lnTo>
                    <a:pt x="115951" y="11417"/>
                  </a:lnTo>
                  <a:lnTo>
                    <a:pt x="117081" y="9067"/>
                  </a:lnTo>
                  <a:lnTo>
                    <a:pt x="120611" y="8801"/>
                  </a:lnTo>
                  <a:lnTo>
                    <a:pt x="122415" y="5537"/>
                  </a:lnTo>
                  <a:lnTo>
                    <a:pt x="127152" y="3390"/>
                  </a:lnTo>
                  <a:lnTo>
                    <a:pt x="128574" y="1320"/>
                  </a:lnTo>
                  <a:lnTo>
                    <a:pt x="130594" y="406"/>
                  </a:lnTo>
                  <a:close/>
                </a:path>
              </a:pathLst>
            </a:custGeom>
            <a:solidFill>
              <a:srgbClr val="E5D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17995054" y="7887550"/>
              <a:ext cx="55244" cy="19050"/>
            </a:xfrm>
            <a:custGeom>
              <a:avLst/>
              <a:gdLst/>
              <a:ahLst/>
              <a:cxnLst/>
              <a:rect l="l" t="t" r="r" b="b"/>
              <a:pathLst>
                <a:path w="55244" h="19050">
                  <a:moveTo>
                    <a:pt x="53066" y="0"/>
                  </a:moveTo>
                  <a:lnTo>
                    <a:pt x="51621" y="1811"/>
                  </a:lnTo>
                  <a:lnTo>
                    <a:pt x="49129" y="3036"/>
                  </a:lnTo>
                  <a:lnTo>
                    <a:pt x="48176" y="3811"/>
                  </a:lnTo>
                  <a:lnTo>
                    <a:pt x="43496" y="4219"/>
                  </a:lnTo>
                  <a:lnTo>
                    <a:pt x="40103" y="5895"/>
                  </a:lnTo>
                  <a:lnTo>
                    <a:pt x="30700" y="7224"/>
                  </a:lnTo>
                  <a:lnTo>
                    <a:pt x="24177" y="9769"/>
                  </a:lnTo>
                  <a:lnTo>
                    <a:pt x="20114" y="10816"/>
                  </a:lnTo>
                  <a:lnTo>
                    <a:pt x="15161" y="11298"/>
                  </a:lnTo>
                  <a:lnTo>
                    <a:pt x="10983" y="14470"/>
                  </a:lnTo>
                  <a:lnTo>
                    <a:pt x="6219" y="14921"/>
                  </a:lnTo>
                  <a:lnTo>
                    <a:pt x="125" y="16062"/>
                  </a:lnTo>
                  <a:lnTo>
                    <a:pt x="973" y="17831"/>
                  </a:lnTo>
                  <a:lnTo>
                    <a:pt x="0" y="18460"/>
                  </a:lnTo>
                  <a:lnTo>
                    <a:pt x="1036" y="18774"/>
                  </a:lnTo>
                  <a:lnTo>
                    <a:pt x="2146" y="18543"/>
                  </a:lnTo>
                  <a:lnTo>
                    <a:pt x="5099" y="15256"/>
                  </a:lnTo>
                  <a:lnTo>
                    <a:pt x="8575" y="15779"/>
                  </a:lnTo>
                  <a:lnTo>
                    <a:pt x="13622" y="13496"/>
                  </a:lnTo>
                  <a:lnTo>
                    <a:pt x="16125" y="13277"/>
                  </a:lnTo>
                  <a:lnTo>
                    <a:pt x="20344" y="11622"/>
                  </a:lnTo>
                  <a:lnTo>
                    <a:pt x="22512" y="11570"/>
                  </a:lnTo>
                  <a:lnTo>
                    <a:pt x="24931" y="11182"/>
                  </a:lnTo>
                  <a:lnTo>
                    <a:pt x="25507" y="11444"/>
                  </a:lnTo>
                  <a:lnTo>
                    <a:pt x="28376" y="8345"/>
                  </a:lnTo>
                  <a:lnTo>
                    <a:pt x="32700" y="10146"/>
                  </a:lnTo>
                  <a:lnTo>
                    <a:pt x="37286" y="6397"/>
                  </a:lnTo>
                  <a:lnTo>
                    <a:pt x="39737" y="7203"/>
                  </a:lnTo>
                  <a:lnTo>
                    <a:pt x="44899" y="5382"/>
                  </a:lnTo>
                  <a:lnTo>
                    <a:pt x="48385" y="5633"/>
                  </a:lnTo>
                  <a:lnTo>
                    <a:pt x="51757" y="1706"/>
                  </a:lnTo>
                  <a:lnTo>
                    <a:pt x="53736" y="1633"/>
                  </a:lnTo>
                  <a:lnTo>
                    <a:pt x="55223" y="1120"/>
                  </a:lnTo>
                  <a:lnTo>
                    <a:pt x="53066" y="0"/>
                  </a:lnTo>
                  <a:close/>
                </a:path>
              </a:pathLst>
            </a:custGeom>
            <a:solidFill>
              <a:srgbClr val="E4D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18457863" y="7875911"/>
              <a:ext cx="91440" cy="24765"/>
            </a:xfrm>
            <a:custGeom>
              <a:avLst/>
              <a:gdLst/>
              <a:ahLst/>
              <a:cxnLst/>
              <a:rect l="l" t="t" r="r" b="b"/>
              <a:pathLst>
                <a:path w="91440" h="24765">
                  <a:moveTo>
                    <a:pt x="5219" y="22288"/>
                  </a:moveTo>
                  <a:lnTo>
                    <a:pt x="4851" y="20586"/>
                  </a:lnTo>
                  <a:lnTo>
                    <a:pt x="2946" y="21183"/>
                  </a:lnTo>
                  <a:lnTo>
                    <a:pt x="1333" y="22263"/>
                  </a:lnTo>
                  <a:lnTo>
                    <a:pt x="0" y="23749"/>
                  </a:lnTo>
                  <a:lnTo>
                    <a:pt x="25" y="24206"/>
                  </a:lnTo>
                  <a:lnTo>
                    <a:pt x="215" y="24358"/>
                  </a:lnTo>
                  <a:lnTo>
                    <a:pt x="419" y="24409"/>
                  </a:lnTo>
                  <a:lnTo>
                    <a:pt x="647" y="24384"/>
                  </a:lnTo>
                  <a:lnTo>
                    <a:pt x="1397" y="24206"/>
                  </a:lnTo>
                  <a:lnTo>
                    <a:pt x="2171" y="24155"/>
                  </a:lnTo>
                  <a:lnTo>
                    <a:pt x="2908" y="23901"/>
                  </a:lnTo>
                  <a:lnTo>
                    <a:pt x="4140" y="23139"/>
                  </a:lnTo>
                  <a:lnTo>
                    <a:pt x="5219" y="22288"/>
                  </a:lnTo>
                  <a:close/>
                </a:path>
                <a:path w="91440" h="24765">
                  <a:moveTo>
                    <a:pt x="91109" y="2197"/>
                  </a:moveTo>
                  <a:lnTo>
                    <a:pt x="89674" y="2184"/>
                  </a:lnTo>
                  <a:lnTo>
                    <a:pt x="88188" y="2387"/>
                  </a:lnTo>
                  <a:lnTo>
                    <a:pt x="86677" y="800"/>
                  </a:lnTo>
                  <a:lnTo>
                    <a:pt x="86182" y="685"/>
                  </a:lnTo>
                  <a:lnTo>
                    <a:pt x="84848" y="2489"/>
                  </a:lnTo>
                  <a:lnTo>
                    <a:pt x="84099" y="2235"/>
                  </a:lnTo>
                  <a:lnTo>
                    <a:pt x="82829" y="419"/>
                  </a:lnTo>
                  <a:lnTo>
                    <a:pt x="82423" y="215"/>
                  </a:lnTo>
                  <a:lnTo>
                    <a:pt x="81991" y="0"/>
                  </a:lnTo>
                  <a:lnTo>
                    <a:pt x="81991" y="495"/>
                  </a:lnTo>
                  <a:lnTo>
                    <a:pt x="81330" y="939"/>
                  </a:lnTo>
                  <a:lnTo>
                    <a:pt x="81851" y="215"/>
                  </a:lnTo>
                  <a:lnTo>
                    <a:pt x="81991" y="495"/>
                  </a:lnTo>
                  <a:lnTo>
                    <a:pt x="81991" y="0"/>
                  </a:lnTo>
                  <a:lnTo>
                    <a:pt x="78232" y="1765"/>
                  </a:lnTo>
                  <a:lnTo>
                    <a:pt x="76987" y="1066"/>
                  </a:lnTo>
                  <a:lnTo>
                    <a:pt x="75603" y="1066"/>
                  </a:lnTo>
                  <a:lnTo>
                    <a:pt x="74637" y="673"/>
                  </a:lnTo>
                  <a:lnTo>
                    <a:pt x="74168" y="482"/>
                  </a:lnTo>
                  <a:lnTo>
                    <a:pt x="70205" y="673"/>
                  </a:lnTo>
                  <a:lnTo>
                    <a:pt x="69697" y="609"/>
                  </a:lnTo>
                  <a:lnTo>
                    <a:pt x="69570" y="736"/>
                  </a:lnTo>
                  <a:lnTo>
                    <a:pt x="69570" y="1473"/>
                  </a:lnTo>
                  <a:lnTo>
                    <a:pt x="68033" y="2667"/>
                  </a:lnTo>
                  <a:lnTo>
                    <a:pt x="67856" y="2641"/>
                  </a:lnTo>
                  <a:lnTo>
                    <a:pt x="68110" y="2463"/>
                  </a:lnTo>
                  <a:lnTo>
                    <a:pt x="69570" y="1473"/>
                  </a:lnTo>
                  <a:lnTo>
                    <a:pt x="69570" y="736"/>
                  </a:lnTo>
                  <a:lnTo>
                    <a:pt x="67767" y="2463"/>
                  </a:lnTo>
                  <a:lnTo>
                    <a:pt x="65735" y="2120"/>
                  </a:lnTo>
                  <a:lnTo>
                    <a:pt x="64897" y="1828"/>
                  </a:lnTo>
                  <a:lnTo>
                    <a:pt x="60871" y="419"/>
                  </a:lnTo>
                  <a:lnTo>
                    <a:pt x="58229" y="2006"/>
                  </a:lnTo>
                  <a:lnTo>
                    <a:pt x="55384" y="2235"/>
                  </a:lnTo>
                  <a:lnTo>
                    <a:pt x="54927" y="2260"/>
                  </a:lnTo>
                  <a:lnTo>
                    <a:pt x="51765" y="2146"/>
                  </a:lnTo>
                  <a:lnTo>
                    <a:pt x="50076" y="3238"/>
                  </a:lnTo>
                  <a:lnTo>
                    <a:pt x="50076" y="3822"/>
                  </a:lnTo>
                  <a:lnTo>
                    <a:pt x="48780" y="4229"/>
                  </a:lnTo>
                  <a:lnTo>
                    <a:pt x="48653" y="4254"/>
                  </a:lnTo>
                  <a:lnTo>
                    <a:pt x="48945" y="3962"/>
                  </a:lnTo>
                  <a:lnTo>
                    <a:pt x="50076" y="3822"/>
                  </a:lnTo>
                  <a:lnTo>
                    <a:pt x="50076" y="3238"/>
                  </a:lnTo>
                  <a:lnTo>
                    <a:pt x="49047" y="3886"/>
                  </a:lnTo>
                  <a:lnTo>
                    <a:pt x="45478" y="4292"/>
                  </a:lnTo>
                  <a:lnTo>
                    <a:pt x="44945" y="4559"/>
                  </a:lnTo>
                  <a:lnTo>
                    <a:pt x="41808" y="2336"/>
                  </a:lnTo>
                  <a:lnTo>
                    <a:pt x="41148" y="4953"/>
                  </a:lnTo>
                  <a:lnTo>
                    <a:pt x="39903" y="6223"/>
                  </a:lnTo>
                  <a:lnTo>
                    <a:pt x="37719" y="6261"/>
                  </a:lnTo>
                  <a:lnTo>
                    <a:pt x="35293" y="4470"/>
                  </a:lnTo>
                  <a:lnTo>
                    <a:pt x="33134" y="7556"/>
                  </a:lnTo>
                  <a:lnTo>
                    <a:pt x="31191" y="8267"/>
                  </a:lnTo>
                  <a:lnTo>
                    <a:pt x="29425" y="6451"/>
                  </a:lnTo>
                  <a:lnTo>
                    <a:pt x="28778" y="6642"/>
                  </a:lnTo>
                  <a:lnTo>
                    <a:pt x="27495" y="10820"/>
                  </a:lnTo>
                  <a:lnTo>
                    <a:pt x="16954" y="12700"/>
                  </a:lnTo>
                  <a:lnTo>
                    <a:pt x="11785" y="12611"/>
                  </a:lnTo>
                  <a:lnTo>
                    <a:pt x="7340" y="18440"/>
                  </a:lnTo>
                  <a:lnTo>
                    <a:pt x="5219" y="18630"/>
                  </a:lnTo>
                  <a:lnTo>
                    <a:pt x="4851" y="20574"/>
                  </a:lnTo>
                  <a:lnTo>
                    <a:pt x="5118" y="20789"/>
                  </a:lnTo>
                  <a:lnTo>
                    <a:pt x="6756" y="21069"/>
                  </a:lnTo>
                  <a:lnTo>
                    <a:pt x="7416" y="19596"/>
                  </a:lnTo>
                  <a:lnTo>
                    <a:pt x="9563" y="18173"/>
                  </a:lnTo>
                  <a:lnTo>
                    <a:pt x="10426" y="17221"/>
                  </a:lnTo>
                  <a:lnTo>
                    <a:pt x="12077" y="15811"/>
                  </a:lnTo>
                  <a:lnTo>
                    <a:pt x="12966" y="15633"/>
                  </a:lnTo>
                  <a:lnTo>
                    <a:pt x="15049" y="14681"/>
                  </a:lnTo>
                  <a:lnTo>
                    <a:pt x="16510" y="14833"/>
                  </a:lnTo>
                  <a:lnTo>
                    <a:pt x="17856" y="14414"/>
                  </a:lnTo>
                  <a:lnTo>
                    <a:pt x="18884" y="13982"/>
                  </a:lnTo>
                  <a:lnTo>
                    <a:pt x="20002" y="13995"/>
                  </a:lnTo>
                  <a:lnTo>
                    <a:pt x="23393" y="13792"/>
                  </a:lnTo>
                  <a:lnTo>
                    <a:pt x="25285" y="12509"/>
                  </a:lnTo>
                  <a:lnTo>
                    <a:pt x="29667" y="10541"/>
                  </a:lnTo>
                  <a:lnTo>
                    <a:pt x="32207" y="10020"/>
                  </a:lnTo>
                  <a:lnTo>
                    <a:pt x="34455" y="9017"/>
                  </a:lnTo>
                  <a:lnTo>
                    <a:pt x="34442" y="9245"/>
                  </a:lnTo>
                  <a:lnTo>
                    <a:pt x="34531" y="9461"/>
                  </a:lnTo>
                  <a:lnTo>
                    <a:pt x="35521" y="9982"/>
                  </a:lnTo>
                  <a:lnTo>
                    <a:pt x="36245" y="9779"/>
                  </a:lnTo>
                  <a:lnTo>
                    <a:pt x="39471" y="7988"/>
                  </a:lnTo>
                  <a:lnTo>
                    <a:pt x="42189" y="7315"/>
                  </a:lnTo>
                  <a:lnTo>
                    <a:pt x="46710" y="6769"/>
                  </a:lnTo>
                  <a:lnTo>
                    <a:pt x="48348" y="5676"/>
                  </a:lnTo>
                  <a:lnTo>
                    <a:pt x="52705" y="5880"/>
                  </a:lnTo>
                  <a:lnTo>
                    <a:pt x="55156" y="4838"/>
                  </a:lnTo>
                  <a:lnTo>
                    <a:pt x="60756" y="4000"/>
                  </a:lnTo>
                  <a:lnTo>
                    <a:pt x="63957" y="3200"/>
                  </a:lnTo>
                  <a:lnTo>
                    <a:pt x="67703" y="4673"/>
                  </a:lnTo>
                  <a:lnTo>
                    <a:pt x="68440" y="4533"/>
                  </a:lnTo>
                  <a:lnTo>
                    <a:pt x="72161" y="3073"/>
                  </a:lnTo>
                  <a:lnTo>
                    <a:pt x="75272" y="3378"/>
                  </a:lnTo>
                  <a:lnTo>
                    <a:pt x="80441" y="4699"/>
                  </a:lnTo>
                  <a:lnTo>
                    <a:pt x="82003" y="3378"/>
                  </a:lnTo>
                  <a:lnTo>
                    <a:pt x="83781" y="2819"/>
                  </a:lnTo>
                  <a:lnTo>
                    <a:pt x="84048" y="2997"/>
                  </a:lnTo>
                  <a:lnTo>
                    <a:pt x="84366" y="3022"/>
                  </a:lnTo>
                  <a:lnTo>
                    <a:pt x="84645" y="2705"/>
                  </a:lnTo>
                  <a:lnTo>
                    <a:pt x="85852" y="2603"/>
                  </a:lnTo>
                  <a:lnTo>
                    <a:pt x="86982" y="2540"/>
                  </a:lnTo>
                  <a:lnTo>
                    <a:pt x="89154" y="3568"/>
                  </a:lnTo>
                  <a:lnTo>
                    <a:pt x="90462" y="3568"/>
                  </a:lnTo>
                  <a:lnTo>
                    <a:pt x="90944" y="2540"/>
                  </a:lnTo>
                  <a:lnTo>
                    <a:pt x="91020" y="2387"/>
                  </a:lnTo>
                  <a:lnTo>
                    <a:pt x="91109" y="2197"/>
                  </a:lnTo>
                  <a:close/>
                </a:path>
              </a:pathLst>
            </a:custGeom>
            <a:solidFill>
              <a:srgbClr val="E3D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17993957" y="7795113"/>
              <a:ext cx="885825" cy="109855"/>
            </a:xfrm>
            <a:custGeom>
              <a:avLst/>
              <a:gdLst/>
              <a:ahLst/>
              <a:cxnLst/>
              <a:rect l="l" t="t" r="r" b="b"/>
              <a:pathLst>
                <a:path w="885825" h="109854">
                  <a:moveTo>
                    <a:pt x="1219" y="108445"/>
                  </a:moveTo>
                  <a:lnTo>
                    <a:pt x="812" y="108305"/>
                  </a:lnTo>
                  <a:lnTo>
                    <a:pt x="457" y="108165"/>
                  </a:lnTo>
                  <a:lnTo>
                    <a:pt x="165" y="108191"/>
                  </a:lnTo>
                  <a:lnTo>
                    <a:pt x="0" y="108216"/>
                  </a:lnTo>
                  <a:lnTo>
                    <a:pt x="63" y="108673"/>
                  </a:lnTo>
                  <a:lnTo>
                    <a:pt x="177" y="109131"/>
                  </a:lnTo>
                  <a:lnTo>
                    <a:pt x="812" y="109296"/>
                  </a:lnTo>
                  <a:lnTo>
                    <a:pt x="1143" y="109054"/>
                  </a:lnTo>
                  <a:lnTo>
                    <a:pt x="1155" y="108902"/>
                  </a:lnTo>
                  <a:lnTo>
                    <a:pt x="1219" y="108445"/>
                  </a:lnTo>
                  <a:close/>
                </a:path>
                <a:path w="885825" h="109854">
                  <a:moveTo>
                    <a:pt x="885634" y="482"/>
                  </a:moveTo>
                  <a:lnTo>
                    <a:pt x="884834" y="304"/>
                  </a:lnTo>
                  <a:lnTo>
                    <a:pt x="884313" y="0"/>
                  </a:lnTo>
                  <a:lnTo>
                    <a:pt x="884364" y="495"/>
                  </a:lnTo>
                  <a:lnTo>
                    <a:pt x="884313" y="1054"/>
                  </a:lnTo>
                  <a:lnTo>
                    <a:pt x="884872" y="1346"/>
                  </a:lnTo>
                  <a:lnTo>
                    <a:pt x="885634" y="482"/>
                  </a:lnTo>
                  <a:close/>
                </a:path>
              </a:pathLst>
            </a:custGeom>
            <a:solidFill>
              <a:srgbClr val="E4D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18873163" y="781554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07" y="0"/>
                  </a:moveTo>
                  <a:lnTo>
                    <a:pt x="387" y="188"/>
                  </a:lnTo>
                  <a:lnTo>
                    <a:pt x="136" y="293"/>
                  </a:lnTo>
                  <a:lnTo>
                    <a:pt x="94" y="460"/>
                  </a:lnTo>
                  <a:lnTo>
                    <a:pt x="0" y="816"/>
                  </a:lnTo>
                  <a:lnTo>
                    <a:pt x="251" y="1026"/>
                  </a:lnTo>
                  <a:lnTo>
                    <a:pt x="596" y="1005"/>
                  </a:lnTo>
                  <a:lnTo>
                    <a:pt x="806" y="984"/>
                  </a:lnTo>
                  <a:lnTo>
                    <a:pt x="1005" y="827"/>
                  </a:lnTo>
                  <a:lnTo>
                    <a:pt x="1214" y="732"/>
                  </a:lnTo>
                  <a:lnTo>
                    <a:pt x="1026" y="502"/>
                  </a:lnTo>
                  <a:lnTo>
                    <a:pt x="837" y="282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E2D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17922574" y="7878765"/>
              <a:ext cx="245745" cy="38735"/>
            </a:xfrm>
            <a:custGeom>
              <a:avLst/>
              <a:gdLst/>
              <a:ahLst/>
              <a:cxnLst/>
              <a:rect l="l" t="t" r="r" b="b"/>
              <a:pathLst>
                <a:path w="245744" h="38734">
                  <a:moveTo>
                    <a:pt x="197480" y="0"/>
                  </a:moveTo>
                  <a:lnTo>
                    <a:pt x="194046" y="10"/>
                  </a:lnTo>
                  <a:lnTo>
                    <a:pt x="186748" y="1958"/>
                  </a:lnTo>
                  <a:lnTo>
                    <a:pt x="175827" y="3696"/>
                  </a:lnTo>
                  <a:lnTo>
                    <a:pt x="173261" y="5361"/>
                  </a:lnTo>
                  <a:lnTo>
                    <a:pt x="170288" y="4156"/>
                  </a:lnTo>
                  <a:lnTo>
                    <a:pt x="169795" y="4282"/>
                  </a:lnTo>
                  <a:lnTo>
                    <a:pt x="166434" y="6219"/>
                  </a:lnTo>
                  <a:lnTo>
                    <a:pt x="162665" y="5717"/>
                  </a:lnTo>
                  <a:lnTo>
                    <a:pt x="157586" y="6533"/>
                  </a:lnTo>
                  <a:lnTo>
                    <a:pt x="155890" y="7455"/>
                  </a:lnTo>
                  <a:lnTo>
                    <a:pt x="150990" y="8052"/>
                  </a:lnTo>
                  <a:lnTo>
                    <a:pt x="147712" y="8826"/>
                  </a:lnTo>
                  <a:lnTo>
                    <a:pt x="136896" y="9978"/>
                  </a:lnTo>
                  <a:lnTo>
                    <a:pt x="134739" y="10963"/>
                  </a:lnTo>
                  <a:lnTo>
                    <a:pt x="131912" y="13423"/>
                  </a:lnTo>
                  <a:lnTo>
                    <a:pt x="129514" y="12198"/>
                  </a:lnTo>
                  <a:lnTo>
                    <a:pt x="127985" y="12397"/>
                  </a:lnTo>
                  <a:lnTo>
                    <a:pt x="126572" y="14470"/>
                  </a:lnTo>
                  <a:lnTo>
                    <a:pt x="121765" y="15695"/>
                  </a:lnTo>
                  <a:lnTo>
                    <a:pt x="118593" y="17978"/>
                  </a:lnTo>
                  <a:lnTo>
                    <a:pt x="116268" y="17465"/>
                  </a:lnTo>
                  <a:lnTo>
                    <a:pt x="110970" y="20177"/>
                  </a:lnTo>
                  <a:lnTo>
                    <a:pt x="106897" y="20177"/>
                  </a:lnTo>
                  <a:lnTo>
                    <a:pt x="102038" y="21936"/>
                  </a:lnTo>
                  <a:lnTo>
                    <a:pt x="100803" y="22051"/>
                  </a:lnTo>
                  <a:lnTo>
                    <a:pt x="99944" y="23465"/>
                  </a:lnTo>
                  <a:lnTo>
                    <a:pt x="99316" y="23674"/>
                  </a:lnTo>
                  <a:lnTo>
                    <a:pt x="95829" y="23444"/>
                  </a:lnTo>
                  <a:lnTo>
                    <a:pt x="92709" y="25695"/>
                  </a:lnTo>
                  <a:lnTo>
                    <a:pt x="83913" y="24868"/>
                  </a:lnTo>
                  <a:lnTo>
                    <a:pt x="79474" y="27360"/>
                  </a:lnTo>
                  <a:lnTo>
                    <a:pt x="71076" y="30868"/>
                  </a:lnTo>
                  <a:lnTo>
                    <a:pt x="67285" y="32135"/>
                  </a:lnTo>
                  <a:lnTo>
                    <a:pt x="59568" y="31527"/>
                  </a:lnTo>
                  <a:lnTo>
                    <a:pt x="55914" y="31496"/>
                  </a:lnTo>
                  <a:lnTo>
                    <a:pt x="49820" y="32166"/>
                  </a:lnTo>
                  <a:lnTo>
                    <a:pt x="46564" y="31349"/>
                  </a:lnTo>
                  <a:lnTo>
                    <a:pt x="42909" y="35066"/>
                  </a:lnTo>
                  <a:lnTo>
                    <a:pt x="35820" y="33559"/>
                  </a:lnTo>
                  <a:lnTo>
                    <a:pt x="26637" y="33800"/>
                  </a:lnTo>
                  <a:lnTo>
                    <a:pt x="24302" y="34815"/>
                  </a:lnTo>
                  <a:lnTo>
                    <a:pt x="20072" y="35087"/>
                  </a:lnTo>
                  <a:lnTo>
                    <a:pt x="17905" y="33758"/>
                  </a:lnTo>
                  <a:lnTo>
                    <a:pt x="16460" y="34114"/>
                  </a:lnTo>
                  <a:lnTo>
                    <a:pt x="12334" y="34093"/>
                  </a:lnTo>
                  <a:lnTo>
                    <a:pt x="9371" y="34648"/>
                  </a:lnTo>
                  <a:lnTo>
                    <a:pt x="2617" y="30093"/>
                  </a:lnTo>
                  <a:lnTo>
                    <a:pt x="0" y="31569"/>
                  </a:lnTo>
                  <a:lnTo>
                    <a:pt x="837" y="32480"/>
                  </a:lnTo>
                  <a:lnTo>
                    <a:pt x="2240" y="32574"/>
                  </a:lnTo>
                  <a:lnTo>
                    <a:pt x="2952" y="33653"/>
                  </a:lnTo>
                  <a:lnTo>
                    <a:pt x="4261" y="33423"/>
                  </a:lnTo>
                  <a:lnTo>
                    <a:pt x="6931" y="35391"/>
                  </a:lnTo>
                  <a:lnTo>
                    <a:pt x="9999" y="35580"/>
                  </a:lnTo>
                  <a:lnTo>
                    <a:pt x="12491" y="37077"/>
                  </a:lnTo>
                  <a:lnTo>
                    <a:pt x="15517" y="38208"/>
                  </a:lnTo>
                  <a:lnTo>
                    <a:pt x="18344" y="36700"/>
                  </a:lnTo>
                  <a:lnTo>
                    <a:pt x="22501" y="36365"/>
                  </a:lnTo>
                  <a:lnTo>
                    <a:pt x="23758" y="35936"/>
                  </a:lnTo>
                  <a:lnTo>
                    <a:pt x="24973" y="36553"/>
                  </a:lnTo>
                  <a:lnTo>
                    <a:pt x="29402" y="37653"/>
                  </a:lnTo>
                  <a:lnTo>
                    <a:pt x="33852" y="36847"/>
                  </a:lnTo>
                  <a:lnTo>
                    <a:pt x="39894" y="36752"/>
                  </a:lnTo>
                  <a:lnTo>
                    <a:pt x="44480" y="36878"/>
                  </a:lnTo>
                  <a:lnTo>
                    <a:pt x="46490" y="35957"/>
                  </a:lnTo>
                  <a:lnTo>
                    <a:pt x="48668" y="35831"/>
                  </a:lnTo>
                  <a:lnTo>
                    <a:pt x="56092" y="34103"/>
                  </a:lnTo>
                  <a:lnTo>
                    <a:pt x="61568" y="35423"/>
                  </a:lnTo>
                  <a:lnTo>
                    <a:pt x="68437" y="33580"/>
                  </a:lnTo>
                  <a:lnTo>
                    <a:pt x="70092" y="34124"/>
                  </a:lnTo>
                  <a:lnTo>
                    <a:pt x="74249" y="33046"/>
                  </a:lnTo>
                  <a:lnTo>
                    <a:pt x="75714" y="31077"/>
                  </a:lnTo>
                  <a:lnTo>
                    <a:pt x="79212" y="29569"/>
                  </a:lnTo>
                  <a:lnTo>
                    <a:pt x="80091" y="30020"/>
                  </a:lnTo>
                  <a:lnTo>
                    <a:pt x="82070" y="30250"/>
                  </a:lnTo>
                  <a:lnTo>
                    <a:pt x="82552" y="28187"/>
                  </a:lnTo>
                  <a:lnTo>
                    <a:pt x="85086" y="28229"/>
                  </a:lnTo>
                  <a:lnTo>
                    <a:pt x="85568" y="28533"/>
                  </a:lnTo>
                  <a:lnTo>
                    <a:pt x="86374" y="28941"/>
                  </a:lnTo>
                  <a:lnTo>
                    <a:pt x="87044" y="28941"/>
                  </a:lnTo>
                  <a:lnTo>
                    <a:pt x="87379" y="27925"/>
                  </a:lnTo>
                  <a:lnTo>
                    <a:pt x="88269" y="27475"/>
                  </a:lnTo>
                  <a:lnTo>
                    <a:pt x="89191" y="27402"/>
                  </a:lnTo>
                  <a:lnTo>
                    <a:pt x="92175" y="28480"/>
                  </a:lnTo>
                  <a:lnTo>
                    <a:pt x="94018" y="28669"/>
                  </a:lnTo>
                  <a:lnTo>
                    <a:pt x="97326" y="25925"/>
                  </a:lnTo>
                  <a:lnTo>
                    <a:pt x="99504" y="26480"/>
                  </a:lnTo>
                  <a:lnTo>
                    <a:pt x="101452" y="25224"/>
                  </a:lnTo>
                  <a:lnTo>
                    <a:pt x="101483" y="24491"/>
                  </a:lnTo>
                  <a:lnTo>
                    <a:pt x="102960" y="23549"/>
                  </a:lnTo>
                  <a:lnTo>
                    <a:pt x="104572" y="24449"/>
                  </a:lnTo>
                  <a:lnTo>
                    <a:pt x="106813" y="23988"/>
                  </a:lnTo>
                  <a:lnTo>
                    <a:pt x="106981" y="23601"/>
                  </a:lnTo>
                  <a:lnTo>
                    <a:pt x="109975" y="21999"/>
                  </a:lnTo>
                  <a:lnTo>
                    <a:pt x="117357" y="19999"/>
                  </a:lnTo>
                  <a:lnTo>
                    <a:pt x="120656" y="19967"/>
                  </a:lnTo>
                  <a:lnTo>
                    <a:pt x="123210" y="17015"/>
                  </a:lnTo>
                  <a:lnTo>
                    <a:pt x="126886" y="17664"/>
                  </a:lnTo>
                  <a:lnTo>
                    <a:pt x="127325" y="17444"/>
                  </a:lnTo>
                  <a:lnTo>
                    <a:pt x="129409" y="15266"/>
                  </a:lnTo>
                  <a:lnTo>
                    <a:pt x="132247" y="15633"/>
                  </a:lnTo>
                  <a:lnTo>
                    <a:pt x="135472" y="15099"/>
                  </a:lnTo>
                  <a:lnTo>
                    <a:pt x="136027" y="14879"/>
                  </a:lnTo>
                  <a:lnTo>
                    <a:pt x="136393" y="14324"/>
                  </a:lnTo>
                  <a:lnTo>
                    <a:pt x="135859" y="13434"/>
                  </a:lnTo>
                  <a:lnTo>
                    <a:pt x="140665" y="13371"/>
                  </a:lnTo>
                  <a:lnTo>
                    <a:pt x="145241" y="11612"/>
                  </a:lnTo>
                  <a:lnTo>
                    <a:pt x="150613" y="11570"/>
                  </a:lnTo>
                  <a:lnTo>
                    <a:pt x="152497" y="9853"/>
                  </a:lnTo>
                  <a:lnTo>
                    <a:pt x="153869" y="10387"/>
                  </a:lnTo>
                  <a:lnTo>
                    <a:pt x="155073" y="10072"/>
                  </a:lnTo>
                  <a:lnTo>
                    <a:pt x="157764" y="8931"/>
                  </a:lnTo>
                  <a:lnTo>
                    <a:pt x="159073" y="7853"/>
                  </a:lnTo>
                  <a:lnTo>
                    <a:pt x="160309" y="9538"/>
                  </a:lnTo>
                  <a:lnTo>
                    <a:pt x="162298" y="8732"/>
                  </a:lnTo>
                  <a:lnTo>
                    <a:pt x="162937" y="8303"/>
                  </a:lnTo>
                  <a:lnTo>
                    <a:pt x="164633" y="8073"/>
                  </a:lnTo>
                  <a:lnTo>
                    <a:pt x="165544" y="7737"/>
                  </a:lnTo>
                  <a:lnTo>
                    <a:pt x="166497" y="8052"/>
                  </a:lnTo>
                  <a:lnTo>
                    <a:pt x="168466" y="8198"/>
                  </a:lnTo>
                  <a:lnTo>
                    <a:pt x="170267" y="7706"/>
                  </a:lnTo>
                  <a:lnTo>
                    <a:pt x="173858" y="5957"/>
                  </a:lnTo>
                  <a:lnTo>
                    <a:pt x="175910" y="6062"/>
                  </a:lnTo>
                  <a:lnTo>
                    <a:pt x="179764" y="5570"/>
                  </a:lnTo>
                  <a:lnTo>
                    <a:pt x="181690" y="5549"/>
                  </a:lnTo>
                  <a:lnTo>
                    <a:pt x="185397" y="3738"/>
                  </a:lnTo>
                  <a:lnTo>
                    <a:pt x="187502" y="3748"/>
                  </a:lnTo>
                  <a:lnTo>
                    <a:pt x="190716" y="4188"/>
                  </a:lnTo>
                  <a:lnTo>
                    <a:pt x="192842" y="3476"/>
                  </a:lnTo>
                  <a:lnTo>
                    <a:pt x="193952" y="2795"/>
                  </a:lnTo>
                  <a:lnTo>
                    <a:pt x="195041" y="2586"/>
                  </a:lnTo>
                  <a:lnTo>
                    <a:pt x="197072" y="3769"/>
                  </a:lnTo>
                  <a:lnTo>
                    <a:pt x="198077" y="3643"/>
                  </a:lnTo>
                  <a:lnTo>
                    <a:pt x="200035" y="3989"/>
                  </a:lnTo>
                  <a:lnTo>
                    <a:pt x="201009" y="3287"/>
                  </a:lnTo>
                  <a:lnTo>
                    <a:pt x="202915" y="3926"/>
                  </a:lnTo>
                  <a:lnTo>
                    <a:pt x="204779" y="4879"/>
                  </a:lnTo>
                  <a:lnTo>
                    <a:pt x="206957" y="4115"/>
                  </a:lnTo>
                  <a:lnTo>
                    <a:pt x="208841" y="5005"/>
                  </a:lnTo>
                  <a:lnTo>
                    <a:pt x="212935" y="7235"/>
                  </a:lnTo>
                  <a:lnTo>
                    <a:pt x="217323" y="6450"/>
                  </a:lnTo>
                  <a:lnTo>
                    <a:pt x="219071" y="6984"/>
                  </a:lnTo>
                  <a:lnTo>
                    <a:pt x="221396" y="7999"/>
                  </a:lnTo>
                  <a:lnTo>
                    <a:pt x="223050" y="8062"/>
                  </a:lnTo>
                  <a:lnTo>
                    <a:pt x="224569" y="8502"/>
                  </a:lnTo>
                  <a:lnTo>
                    <a:pt x="226694" y="10156"/>
                  </a:lnTo>
                  <a:lnTo>
                    <a:pt x="231301" y="9685"/>
                  </a:lnTo>
                  <a:lnTo>
                    <a:pt x="234024" y="12606"/>
                  </a:lnTo>
                  <a:lnTo>
                    <a:pt x="239291" y="15664"/>
                  </a:lnTo>
                  <a:lnTo>
                    <a:pt x="240579" y="17674"/>
                  </a:lnTo>
                  <a:lnTo>
                    <a:pt x="242275" y="19255"/>
                  </a:lnTo>
                  <a:lnTo>
                    <a:pt x="243175" y="19748"/>
                  </a:lnTo>
                  <a:lnTo>
                    <a:pt x="243720" y="21119"/>
                  </a:lnTo>
                  <a:lnTo>
                    <a:pt x="245112" y="20407"/>
                  </a:lnTo>
                  <a:lnTo>
                    <a:pt x="245238" y="18146"/>
                  </a:lnTo>
                  <a:lnTo>
                    <a:pt x="243322" y="17214"/>
                  </a:lnTo>
                  <a:lnTo>
                    <a:pt x="239490" y="12795"/>
                  </a:lnTo>
                  <a:lnTo>
                    <a:pt x="235500" y="11570"/>
                  </a:lnTo>
                  <a:lnTo>
                    <a:pt x="231793" y="7727"/>
                  </a:lnTo>
                  <a:lnTo>
                    <a:pt x="230527" y="6942"/>
                  </a:lnTo>
                  <a:lnTo>
                    <a:pt x="228307" y="8450"/>
                  </a:lnTo>
                  <a:lnTo>
                    <a:pt x="227783" y="7895"/>
                  </a:lnTo>
                  <a:lnTo>
                    <a:pt x="224485" y="6313"/>
                  </a:lnTo>
                  <a:lnTo>
                    <a:pt x="221993" y="4617"/>
                  </a:lnTo>
                  <a:lnTo>
                    <a:pt x="217009" y="4125"/>
                  </a:lnTo>
                  <a:lnTo>
                    <a:pt x="215134" y="4816"/>
                  </a:lnTo>
                  <a:lnTo>
                    <a:pt x="211920" y="3727"/>
                  </a:lnTo>
                  <a:lnTo>
                    <a:pt x="210538" y="3518"/>
                  </a:lnTo>
                  <a:lnTo>
                    <a:pt x="209250" y="3015"/>
                  </a:lnTo>
                  <a:lnTo>
                    <a:pt x="197480" y="0"/>
                  </a:lnTo>
                  <a:close/>
                </a:path>
              </a:pathLst>
            </a:custGeom>
            <a:solidFill>
              <a:srgbClr val="E0D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18131804" y="7881173"/>
              <a:ext cx="71755" cy="99695"/>
            </a:xfrm>
            <a:custGeom>
              <a:avLst/>
              <a:gdLst/>
              <a:ahLst/>
              <a:cxnLst/>
              <a:rect l="l" t="t" r="r" b="b"/>
              <a:pathLst>
                <a:path w="71755" h="99695">
                  <a:moveTo>
                    <a:pt x="8942" y="0"/>
                  </a:moveTo>
                  <a:lnTo>
                    <a:pt x="5989" y="1727"/>
                  </a:lnTo>
                  <a:lnTo>
                    <a:pt x="2942" y="418"/>
                  </a:lnTo>
                  <a:lnTo>
                    <a:pt x="0" y="607"/>
                  </a:lnTo>
                  <a:lnTo>
                    <a:pt x="2335" y="2460"/>
                  </a:lnTo>
                  <a:lnTo>
                    <a:pt x="4973" y="2848"/>
                  </a:lnTo>
                  <a:lnTo>
                    <a:pt x="9769" y="2188"/>
                  </a:lnTo>
                  <a:lnTo>
                    <a:pt x="11716" y="2680"/>
                  </a:lnTo>
                  <a:lnTo>
                    <a:pt x="18543" y="6125"/>
                  </a:lnTo>
                  <a:lnTo>
                    <a:pt x="19224" y="6659"/>
                  </a:lnTo>
                  <a:lnTo>
                    <a:pt x="21863" y="4931"/>
                  </a:lnTo>
                  <a:lnTo>
                    <a:pt x="25203" y="8984"/>
                  </a:lnTo>
                  <a:lnTo>
                    <a:pt x="29967" y="10764"/>
                  </a:lnTo>
                  <a:lnTo>
                    <a:pt x="32250" y="13947"/>
                  </a:lnTo>
                  <a:lnTo>
                    <a:pt x="35538" y="17015"/>
                  </a:lnTo>
                  <a:lnTo>
                    <a:pt x="35883" y="18512"/>
                  </a:lnTo>
                  <a:lnTo>
                    <a:pt x="41359" y="24072"/>
                  </a:lnTo>
                  <a:lnTo>
                    <a:pt x="45286" y="29569"/>
                  </a:lnTo>
                  <a:lnTo>
                    <a:pt x="52008" y="38365"/>
                  </a:lnTo>
                  <a:lnTo>
                    <a:pt x="55956" y="49443"/>
                  </a:lnTo>
                  <a:lnTo>
                    <a:pt x="58835" y="54490"/>
                  </a:lnTo>
                  <a:lnTo>
                    <a:pt x="59799" y="57903"/>
                  </a:lnTo>
                  <a:lnTo>
                    <a:pt x="62280" y="63076"/>
                  </a:lnTo>
                  <a:lnTo>
                    <a:pt x="62898" y="65579"/>
                  </a:lnTo>
                  <a:lnTo>
                    <a:pt x="62416" y="68814"/>
                  </a:lnTo>
                  <a:lnTo>
                    <a:pt x="64196" y="74050"/>
                  </a:lnTo>
                  <a:lnTo>
                    <a:pt x="64385" y="79222"/>
                  </a:lnTo>
                  <a:lnTo>
                    <a:pt x="66521" y="87819"/>
                  </a:lnTo>
                  <a:lnTo>
                    <a:pt x="67641" y="91431"/>
                  </a:lnTo>
                  <a:lnTo>
                    <a:pt x="68228" y="96007"/>
                  </a:lnTo>
                  <a:lnTo>
                    <a:pt x="69505" y="98656"/>
                  </a:lnTo>
                  <a:lnTo>
                    <a:pt x="70322" y="99222"/>
                  </a:lnTo>
                  <a:lnTo>
                    <a:pt x="71453" y="98122"/>
                  </a:lnTo>
                  <a:lnTo>
                    <a:pt x="71359" y="93536"/>
                  </a:lnTo>
                  <a:lnTo>
                    <a:pt x="69935" y="89222"/>
                  </a:lnTo>
                  <a:lnTo>
                    <a:pt x="65945" y="74542"/>
                  </a:lnTo>
                  <a:lnTo>
                    <a:pt x="65013" y="66238"/>
                  </a:lnTo>
                  <a:lnTo>
                    <a:pt x="64395" y="63128"/>
                  </a:lnTo>
                  <a:lnTo>
                    <a:pt x="61767" y="56940"/>
                  </a:lnTo>
                  <a:lnTo>
                    <a:pt x="60542" y="53139"/>
                  </a:lnTo>
                  <a:lnTo>
                    <a:pt x="57013" y="46899"/>
                  </a:lnTo>
                  <a:lnTo>
                    <a:pt x="56301" y="43736"/>
                  </a:lnTo>
                  <a:lnTo>
                    <a:pt x="54616" y="40354"/>
                  </a:lnTo>
                  <a:lnTo>
                    <a:pt x="52354" y="34637"/>
                  </a:lnTo>
                  <a:lnTo>
                    <a:pt x="48501" y="29957"/>
                  </a:lnTo>
                  <a:lnTo>
                    <a:pt x="40365" y="18899"/>
                  </a:lnTo>
                  <a:lnTo>
                    <a:pt x="34522" y="14051"/>
                  </a:lnTo>
                  <a:lnTo>
                    <a:pt x="27234" y="6963"/>
                  </a:lnTo>
                  <a:lnTo>
                    <a:pt x="24627" y="6387"/>
                  </a:lnTo>
                  <a:lnTo>
                    <a:pt x="22596" y="4858"/>
                  </a:lnTo>
                  <a:lnTo>
                    <a:pt x="21632" y="4816"/>
                  </a:lnTo>
                  <a:lnTo>
                    <a:pt x="20669" y="4219"/>
                  </a:lnTo>
                  <a:lnTo>
                    <a:pt x="19287" y="5162"/>
                  </a:lnTo>
                  <a:lnTo>
                    <a:pt x="18795" y="5172"/>
                  </a:lnTo>
                  <a:lnTo>
                    <a:pt x="16219" y="1560"/>
                  </a:lnTo>
                  <a:lnTo>
                    <a:pt x="12083" y="2198"/>
                  </a:lnTo>
                  <a:lnTo>
                    <a:pt x="8942" y="0"/>
                  </a:lnTo>
                  <a:close/>
                </a:path>
              </a:pathLst>
            </a:custGeom>
            <a:solidFill>
              <a:srgbClr val="E1D6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17947286" y="790506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848" y="0"/>
                  </a:moveTo>
                  <a:lnTo>
                    <a:pt x="387" y="31"/>
                  </a:lnTo>
                  <a:lnTo>
                    <a:pt x="0" y="994"/>
                  </a:lnTo>
                  <a:lnTo>
                    <a:pt x="481" y="1246"/>
                  </a:lnTo>
                  <a:lnTo>
                    <a:pt x="942" y="1214"/>
                  </a:lnTo>
                  <a:lnTo>
                    <a:pt x="1382" y="890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E4D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17890529" y="7874831"/>
              <a:ext cx="164465" cy="27940"/>
            </a:xfrm>
            <a:custGeom>
              <a:avLst/>
              <a:gdLst/>
              <a:ahLst/>
              <a:cxnLst/>
              <a:rect l="l" t="t" r="r" b="b"/>
              <a:pathLst>
                <a:path w="164465" h="27940">
                  <a:moveTo>
                    <a:pt x="1066" y="1778"/>
                  </a:moveTo>
                  <a:lnTo>
                    <a:pt x="927" y="1054"/>
                  </a:lnTo>
                  <a:lnTo>
                    <a:pt x="635" y="419"/>
                  </a:lnTo>
                  <a:lnTo>
                    <a:pt x="0" y="0"/>
                  </a:lnTo>
                  <a:lnTo>
                    <a:pt x="25" y="800"/>
                  </a:lnTo>
                  <a:lnTo>
                    <a:pt x="203" y="1485"/>
                  </a:lnTo>
                  <a:lnTo>
                    <a:pt x="1066" y="1778"/>
                  </a:lnTo>
                  <a:close/>
                </a:path>
                <a:path w="164465" h="27940">
                  <a:moveTo>
                    <a:pt x="70281" y="26924"/>
                  </a:moveTo>
                  <a:lnTo>
                    <a:pt x="66535" y="24231"/>
                  </a:lnTo>
                  <a:lnTo>
                    <a:pt x="62369" y="25552"/>
                  </a:lnTo>
                  <a:lnTo>
                    <a:pt x="54546" y="25514"/>
                  </a:lnTo>
                  <a:lnTo>
                    <a:pt x="50965" y="26352"/>
                  </a:lnTo>
                  <a:lnTo>
                    <a:pt x="42583" y="24447"/>
                  </a:lnTo>
                  <a:lnTo>
                    <a:pt x="38138" y="23126"/>
                  </a:lnTo>
                  <a:lnTo>
                    <a:pt x="28321" y="22110"/>
                  </a:lnTo>
                  <a:lnTo>
                    <a:pt x="18986" y="17411"/>
                  </a:lnTo>
                  <a:lnTo>
                    <a:pt x="18745" y="17170"/>
                  </a:lnTo>
                  <a:lnTo>
                    <a:pt x="15379" y="18046"/>
                  </a:lnTo>
                  <a:lnTo>
                    <a:pt x="13220" y="15875"/>
                  </a:lnTo>
                  <a:lnTo>
                    <a:pt x="9804" y="11277"/>
                  </a:lnTo>
                  <a:lnTo>
                    <a:pt x="6502" y="9829"/>
                  </a:lnTo>
                  <a:lnTo>
                    <a:pt x="4673" y="3975"/>
                  </a:lnTo>
                  <a:lnTo>
                    <a:pt x="3073" y="3937"/>
                  </a:lnTo>
                  <a:lnTo>
                    <a:pt x="4800" y="6426"/>
                  </a:lnTo>
                  <a:lnTo>
                    <a:pt x="5753" y="9359"/>
                  </a:lnTo>
                  <a:lnTo>
                    <a:pt x="10210" y="12433"/>
                  </a:lnTo>
                  <a:lnTo>
                    <a:pt x="11264" y="14668"/>
                  </a:lnTo>
                  <a:lnTo>
                    <a:pt x="14224" y="17475"/>
                  </a:lnTo>
                  <a:lnTo>
                    <a:pt x="15417" y="19138"/>
                  </a:lnTo>
                  <a:lnTo>
                    <a:pt x="17995" y="18072"/>
                  </a:lnTo>
                  <a:lnTo>
                    <a:pt x="18567" y="18262"/>
                  </a:lnTo>
                  <a:lnTo>
                    <a:pt x="20612" y="20840"/>
                  </a:lnTo>
                  <a:lnTo>
                    <a:pt x="23406" y="20878"/>
                  </a:lnTo>
                  <a:lnTo>
                    <a:pt x="26327" y="21653"/>
                  </a:lnTo>
                  <a:lnTo>
                    <a:pt x="26784" y="21539"/>
                  </a:lnTo>
                  <a:lnTo>
                    <a:pt x="31762" y="24676"/>
                  </a:lnTo>
                  <a:lnTo>
                    <a:pt x="37515" y="23520"/>
                  </a:lnTo>
                  <a:lnTo>
                    <a:pt x="46621" y="27546"/>
                  </a:lnTo>
                  <a:lnTo>
                    <a:pt x="50990" y="26543"/>
                  </a:lnTo>
                  <a:lnTo>
                    <a:pt x="56578" y="27266"/>
                  </a:lnTo>
                  <a:lnTo>
                    <a:pt x="57975" y="27114"/>
                  </a:lnTo>
                  <a:lnTo>
                    <a:pt x="61404" y="26035"/>
                  </a:lnTo>
                  <a:lnTo>
                    <a:pt x="63550" y="25920"/>
                  </a:lnTo>
                  <a:lnTo>
                    <a:pt x="67221" y="27127"/>
                  </a:lnTo>
                  <a:lnTo>
                    <a:pt x="68745" y="27127"/>
                  </a:lnTo>
                  <a:lnTo>
                    <a:pt x="70281" y="26924"/>
                  </a:lnTo>
                  <a:close/>
                </a:path>
                <a:path w="164465" h="27940">
                  <a:moveTo>
                    <a:pt x="77089" y="24993"/>
                  </a:moveTo>
                  <a:lnTo>
                    <a:pt x="75488" y="25044"/>
                  </a:lnTo>
                  <a:lnTo>
                    <a:pt x="73939" y="25298"/>
                  </a:lnTo>
                  <a:lnTo>
                    <a:pt x="71945" y="26962"/>
                  </a:lnTo>
                  <a:lnTo>
                    <a:pt x="71081" y="26797"/>
                  </a:lnTo>
                  <a:lnTo>
                    <a:pt x="70281" y="26924"/>
                  </a:lnTo>
                  <a:lnTo>
                    <a:pt x="72986" y="27851"/>
                  </a:lnTo>
                  <a:lnTo>
                    <a:pt x="75082" y="26593"/>
                  </a:lnTo>
                  <a:lnTo>
                    <a:pt x="77089" y="24993"/>
                  </a:lnTo>
                  <a:close/>
                </a:path>
                <a:path w="164465" h="27940">
                  <a:moveTo>
                    <a:pt x="163855" y="5994"/>
                  </a:moveTo>
                  <a:lnTo>
                    <a:pt x="163677" y="5651"/>
                  </a:lnTo>
                  <a:lnTo>
                    <a:pt x="155079" y="6502"/>
                  </a:lnTo>
                  <a:lnTo>
                    <a:pt x="149567" y="8737"/>
                  </a:lnTo>
                  <a:lnTo>
                    <a:pt x="147675" y="8267"/>
                  </a:lnTo>
                  <a:lnTo>
                    <a:pt x="142252" y="11112"/>
                  </a:lnTo>
                  <a:lnTo>
                    <a:pt x="137756" y="10642"/>
                  </a:lnTo>
                  <a:lnTo>
                    <a:pt x="131216" y="11760"/>
                  </a:lnTo>
                  <a:lnTo>
                    <a:pt x="128968" y="12725"/>
                  </a:lnTo>
                  <a:lnTo>
                    <a:pt x="125780" y="14947"/>
                  </a:lnTo>
                  <a:lnTo>
                    <a:pt x="124447" y="15252"/>
                  </a:lnTo>
                  <a:lnTo>
                    <a:pt x="120700" y="15443"/>
                  </a:lnTo>
                  <a:lnTo>
                    <a:pt x="118414" y="15252"/>
                  </a:lnTo>
                  <a:lnTo>
                    <a:pt x="115735" y="17348"/>
                  </a:lnTo>
                  <a:lnTo>
                    <a:pt x="114566" y="17487"/>
                  </a:lnTo>
                  <a:lnTo>
                    <a:pt x="110058" y="17145"/>
                  </a:lnTo>
                  <a:lnTo>
                    <a:pt x="107022" y="18923"/>
                  </a:lnTo>
                  <a:lnTo>
                    <a:pt x="91808" y="23050"/>
                  </a:lnTo>
                  <a:lnTo>
                    <a:pt x="89585" y="22948"/>
                  </a:lnTo>
                  <a:lnTo>
                    <a:pt x="85229" y="23114"/>
                  </a:lnTo>
                  <a:lnTo>
                    <a:pt x="83045" y="23431"/>
                  </a:lnTo>
                  <a:lnTo>
                    <a:pt x="79832" y="24904"/>
                  </a:lnTo>
                  <a:lnTo>
                    <a:pt x="78473" y="23672"/>
                  </a:lnTo>
                  <a:lnTo>
                    <a:pt x="77546" y="24955"/>
                  </a:lnTo>
                  <a:lnTo>
                    <a:pt x="79044" y="25247"/>
                  </a:lnTo>
                  <a:lnTo>
                    <a:pt x="80530" y="25311"/>
                  </a:lnTo>
                  <a:lnTo>
                    <a:pt x="85763" y="23837"/>
                  </a:lnTo>
                  <a:lnTo>
                    <a:pt x="88557" y="24688"/>
                  </a:lnTo>
                  <a:lnTo>
                    <a:pt x="90144" y="25577"/>
                  </a:lnTo>
                  <a:lnTo>
                    <a:pt x="90703" y="23647"/>
                  </a:lnTo>
                  <a:lnTo>
                    <a:pt x="90982" y="23495"/>
                  </a:lnTo>
                  <a:lnTo>
                    <a:pt x="93472" y="25336"/>
                  </a:lnTo>
                  <a:lnTo>
                    <a:pt x="95415" y="22809"/>
                  </a:lnTo>
                  <a:lnTo>
                    <a:pt x="100431" y="22440"/>
                  </a:lnTo>
                  <a:lnTo>
                    <a:pt x="103327" y="21945"/>
                  </a:lnTo>
                  <a:lnTo>
                    <a:pt x="108623" y="19646"/>
                  </a:lnTo>
                  <a:lnTo>
                    <a:pt x="111467" y="19126"/>
                  </a:lnTo>
                  <a:lnTo>
                    <a:pt x="120904" y="16395"/>
                  </a:lnTo>
                  <a:lnTo>
                    <a:pt x="126733" y="15659"/>
                  </a:lnTo>
                  <a:lnTo>
                    <a:pt x="128701" y="14363"/>
                  </a:lnTo>
                  <a:lnTo>
                    <a:pt x="132283" y="12725"/>
                  </a:lnTo>
                  <a:lnTo>
                    <a:pt x="133553" y="12331"/>
                  </a:lnTo>
                  <a:lnTo>
                    <a:pt x="138633" y="12801"/>
                  </a:lnTo>
                  <a:lnTo>
                    <a:pt x="141846" y="11899"/>
                  </a:lnTo>
                  <a:lnTo>
                    <a:pt x="146265" y="9410"/>
                  </a:lnTo>
                  <a:lnTo>
                    <a:pt x="147866" y="9880"/>
                  </a:lnTo>
                  <a:lnTo>
                    <a:pt x="152590" y="8661"/>
                  </a:lnTo>
                  <a:lnTo>
                    <a:pt x="155625" y="7175"/>
                  </a:lnTo>
                  <a:lnTo>
                    <a:pt x="160578" y="6946"/>
                  </a:lnTo>
                  <a:lnTo>
                    <a:pt x="162140" y="6426"/>
                  </a:lnTo>
                  <a:lnTo>
                    <a:pt x="163855" y="5994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18582680" y="7922868"/>
              <a:ext cx="321945" cy="111760"/>
            </a:xfrm>
            <a:custGeom>
              <a:avLst/>
              <a:gdLst/>
              <a:ahLst/>
              <a:cxnLst/>
              <a:rect l="l" t="t" r="r" b="b"/>
              <a:pathLst>
                <a:path w="321944" h="111759">
                  <a:moveTo>
                    <a:pt x="114900" y="111211"/>
                  </a:moveTo>
                  <a:lnTo>
                    <a:pt x="112572" y="111211"/>
                  </a:lnTo>
                  <a:lnTo>
                    <a:pt x="114300" y="111661"/>
                  </a:lnTo>
                  <a:lnTo>
                    <a:pt x="114900" y="111211"/>
                  </a:lnTo>
                  <a:close/>
                </a:path>
                <a:path w="321944" h="111759">
                  <a:moveTo>
                    <a:pt x="121060" y="110132"/>
                  </a:moveTo>
                  <a:lnTo>
                    <a:pt x="102164" y="110132"/>
                  </a:lnTo>
                  <a:lnTo>
                    <a:pt x="104426" y="110656"/>
                  </a:lnTo>
                  <a:lnTo>
                    <a:pt x="108227" y="110656"/>
                  </a:lnTo>
                  <a:lnTo>
                    <a:pt x="109410" y="111556"/>
                  </a:lnTo>
                  <a:lnTo>
                    <a:pt x="112572" y="111211"/>
                  </a:lnTo>
                  <a:lnTo>
                    <a:pt x="114900" y="111211"/>
                  </a:lnTo>
                  <a:lnTo>
                    <a:pt x="116017" y="110373"/>
                  </a:lnTo>
                  <a:lnTo>
                    <a:pt x="116425" y="110268"/>
                  </a:lnTo>
                  <a:lnTo>
                    <a:pt x="120855" y="110268"/>
                  </a:lnTo>
                  <a:lnTo>
                    <a:pt x="121060" y="110132"/>
                  </a:lnTo>
                  <a:close/>
                </a:path>
                <a:path w="321944" h="111759">
                  <a:moveTo>
                    <a:pt x="120855" y="110268"/>
                  </a:moveTo>
                  <a:lnTo>
                    <a:pt x="116425" y="110268"/>
                  </a:lnTo>
                  <a:lnTo>
                    <a:pt x="119420" y="111221"/>
                  </a:lnTo>
                  <a:lnTo>
                    <a:pt x="120855" y="110268"/>
                  </a:lnTo>
                  <a:close/>
                </a:path>
                <a:path w="321944" h="111759">
                  <a:moveTo>
                    <a:pt x="94356" y="108415"/>
                  </a:moveTo>
                  <a:lnTo>
                    <a:pt x="91180" y="108415"/>
                  </a:lnTo>
                  <a:lnTo>
                    <a:pt x="95421" y="110593"/>
                  </a:lnTo>
                  <a:lnTo>
                    <a:pt x="102164" y="110132"/>
                  </a:lnTo>
                  <a:lnTo>
                    <a:pt x="121060" y="110132"/>
                  </a:lnTo>
                  <a:lnTo>
                    <a:pt x="121833" y="109619"/>
                  </a:lnTo>
                  <a:lnTo>
                    <a:pt x="115849" y="109619"/>
                  </a:lnTo>
                  <a:lnTo>
                    <a:pt x="114524" y="109462"/>
                  </a:lnTo>
                  <a:lnTo>
                    <a:pt x="106227" y="109462"/>
                  </a:lnTo>
                  <a:lnTo>
                    <a:pt x="95295" y="108792"/>
                  </a:lnTo>
                  <a:lnTo>
                    <a:pt x="94356" y="108415"/>
                  </a:lnTo>
                  <a:close/>
                </a:path>
                <a:path w="321944" h="111759">
                  <a:moveTo>
                    <a:pt x="125955" y="109546"/>
                  </a:moveTo>
                  <a:lnTo>
                    <a:pt x="121943" y="109546"/>
                  </a:lnTo>
                  <a:lnTo>
                    <a:pt x="125504" y="109724"/>
                  </a:lnTo>
                  <a:lnTo>
                    <a:pt x="125955" y="109546"/>
                  </a:lnTo>
                  <a:close/>
                </a:path>
                <a:path w="321944" h="111759">
                  <a:moveTo>
                    <a:pt x="128573" y="107779"/>
                  </a:moveTo>
                  <a:lnTo>
                    <a:pt x="126697" y="108007"/>
                  </a:lnTo>
                  <a:lnTo>
                    <a:pt x="122708" y="109284"/>
                  </a:lnTo>
                  <a:lnTo>
                    <a:pt x="115849" y="109619"/>
                  </a:lnTo>
                  <a:lnTo>
                    <a:pt x="121833" y="109619"/>
                  </a:lnTo>
                  <a:lnTo>
                    <a:pt x="125955" y="109546"/>
                  </a:lnTo>
                  <a:lnTo>
                    <a:pt x="126247" y="109431"/>
                  </a:lnTo>
                  <a:lnTo>
                    <a:pt x="127797" y="108007"/>
                  </a:lnTo>
                  <a:lnTo>
                    <a:pt x="128573" y="107779"/>
                  </a:lnTo>
                  <a:close/>
                </a:path>
                <a:path w="321944" h="111759">
                  <a:moveTo>
                    <a:pt x="84902" y="107054"/>
                  </a:moveTo>
                  <a:lnTo>
                    <a:pt x="81212" y="107054"/>
                  </a:lnTo>
                  <a:lnTo>
                    <a:pt x="83096" y="108551"/>
                  </a:lnTo>
                  <a:lnTo>
                    <a:pt x="85734" y="109284"/>
                  </a:lnTo>
                  <a:lnTo>
                    <a:pt x="86238" y="109504"/>
                  </a:lnTo>
                  <a:lnTo>
                    <a:pt x="91180" y="108415"/>
                  </a:lnTo>
                  <a:lnTo>
                    <a:pt x="94356" y="108415"/>
                  </a:lnTo>
                  <a:lnTo>
                    <a:pt x="92374" y="107619"/>
                  </a:lnTo>
                  <a:lnTo>
                    <a:pt x="86049" y="107556"/>
                  </a:lnTo>
                  <a:lnTo>
                    <a:pt x="84902" y="107054"/>
                  </a:lnTo>
                  <a:close/>
                </a:path>
                <a:path w="321944" h="111759">
                  <a:moveTo>
                    <a:pt x="113022" y="109284"/>
                  </a:moveTo>
                  <a:lnTo>
                    <a:pt x="106227" y="109462"/>
                  </a:lnTo>
                  <a:lnTo>
                    <a:pt x="114524" y="109462"/>
                  </a:lnTo>
                  <a:lnTo>
                    <a:pt x="113022" y="109284"/>
                  </a:lnTo>
                  <a:close/>
                </a:path>
                <a:path w="321944" h="111759">
                  <a:moveTo>
                    <a:pt x="134456" y="107064"/>
                  </a:moveTo>
                  <a:lnTo>
                    <a:pt x="128789" y="107753"/>
                  </a:lnTo>
                  <a:lnTo>
                    <a:pt x="130393" y="109347"/>
                  </a:lnTo>
                  <a:lnTo>
                    <a:pt x="131179" y="109326"/>
                  </a:lnTo>
                  <a:lnTo>
                    <a:pt x="133577" y="107839"/>
                  </a:lnTo>
                  <a:lnTo>
                    <a:pt x="136707" y="107839"/>
                  </a:lnTo>
                  <a:lnTo>
                    <a:pt x="134456" y="107064"/>
                  </a:lnTo>
                  <a:close/>
                </a:path>
                <a:path w="321944" h="111759">
                  <a:moveTo>
                    <a:pt x="136707" y="107839"/>
                  </a:moveTo>
                  <a:lnTo>
                    <a:pt x="133577" y="107839"/>
                  </a:lnTo>
                  <a:lnTo>
                    <a:pt x="135210" y="107944"/>
                  </a:lnTo>
                  <a:lnTo>
                    <a:pt x="137608" y="109253"/>
                  </a:lnTo>
                  <a:lnTo>
                    <a:pt x="138582" y="109347"/>
                  </a:lnTo>
                  <a:lnTo>
                    <a:pt x="139410" y="108499"/>
                  </a:lnTo>
                  <a:lnTo>
                    <a:pt x="138624" y="108499"/>
                  </a:lnTo>
                  <a:lnTo>
                    <a:pt x="136707" y="107839"/>
                  </a:lnTo>
                  <a:close/>
                </a:path>
                <a:path w="321944" h="111759">
                  <a:moveTo>
                    <a:pt x="142665" y="105431"/>
                  </a:moveTo>
                  <a:lnTo>
                    <a:pt x="142142" y="105431"/>
                  </a:lnTo>
                  <a:lnTo>
                    <a:pt x="138624" y="108499"/>
                  </a:lnTo>
                  <a:lnTo>
                    <a:pt x="139410" y="108499"/>
                  </a:lnTo>
                  <a:lnTo>
                    <a:pt x="140749" y="107127"/>
                  </a:lnTo>
                  <a:lnTo>
                    <a:pt x="142770" y="106855"/>
                  </a:lnTo>
                  <a:lnTo>
                    <a:pt x="149400" y="106855"/>
                  </a:lnTo>
                  <a:lnTo>
                    <a:pt x="150853" y="106185"/>
                  </a:lnTo>
                  <a:lnTo>
                    <a:pt x="146393" y="106185"/>
                  </a:lnTo>
                  <a:lnTo>
                    <a:pt x="142665" y="105431"/>
                  </a:lnTo>
                  <a:close/>
                </a:path>
                <a:path w="321944" h="111759">
                  <a:moveTo>
                    <a:pt x="79845" y="105399"/>
                  </a:moveTo>
                  <a:lnTo>
                    <a:pt x="72207" y="105399"/>
                  </a:lnTo>
                  <a:lnTo>
                    <a:pt x="75107" y="106457"/>
                  </a:lnTo>
                  <a:lnTo>
                    <a:pt x="76440" y="106855"/>
                  </a:lnTo>
                  <a:lnTo>
                    <a:pt x="78542" y="108143"/>
                  </a:lnTo>
                  <a:lnTo>
                    <a:pt x="81212" y="107054"/>
                  </a:lnTo>
                  <a:lnTo>
                    <a:pt x="84902" y="107054"/>
                  </a:lnTo>
                  <a:lnTo>
                    <a:pt x="83086" y="106258"/>
                  </a:lnTo>
                  <a:lnTo>
                    <a:pt x="79845" y="105399"/>
                  </a:lnTo>
                  <a:close/>
                </a:path>
                <a:path w="321944" h="111759">
                  <a:moveTo>
                    <a:pt x="128760" y="107724"/>
                  </a:moveTo>
                  <a:lnTo>
                    <a:pt x="128573" y="107779"/>
                  </a:lnTo>
                  <a:lnTo>
                    <a:pt x="128789" y="107753"/>
                  </a:lnTo>
                  <a:close/>
                </a:path>
                <a:path w="321944" h="111759">
                  <a:moveTo>
                    <a:pt x="149400" y="106855"/>
                  </a:moveTo>
                  <a:lnTo>
                    <a:pt x="142770" y="106855"/>
                  </a:lnTo>
                  <a:lnTo>
                    <a:pt x="148173" y="107420"/>
                  </a:lnTo>
                  <a:lnTo>
                    <a:pt x="149400" y="106855"/>
                  </a:lnTo>
                  <a:close/>
                </a:path>
                <a:path w="321944" h="111759">
                  <a:moveTo>
                    <a:pt x="158606" y="105347"/>
                  </a:moveTo>
                  <a:lnTo>
                    <a:pt x="155356" y="105347"/>
                  </a:lnTo>
                  <a:lnTo>
                    <a:pt x="156267" y="106761"/>
                  </a:lnTo>
                  <a:lnTo>
                    <a:pt x="158606" y="105347"/>
                  </a:lnTo>
                  <a:close/>
                </a:path>
                <a:path w="321944" h="111759">
                  <a:moveTo>
                    <a:pt x="321854" y="0"/>
                  </a:moveTo>
                  <a:lnTo>
                    <a:pt x="321498" y="136"/>
                  </a:lnTo>
                  <a:lnTo>
                    <a:pt x="320943" y="178"/>
                  </a:lnTo>
                  <a:lnTo>
                    <a:pt x="319173" y="3895"/>
                  </a:lnTo>
                  <a:lnTo>
                    <a:pt x="315770" y="5863"/>
                  </a:lnTo>
                  <a:lnTo>
                    <a:pt x="310692" y="13455"/>
                  </a:lnTo>
                  <a:lnTo>
                    <a:pt x="307917" y="18187"/>
                  </a:lnTo>
                  <a:lnTo>
                    <a:pt x="301174" y="22124"/>
                  </a:lnTo>
                  <a:lnTo>
                    <a:pt x="299456" y="23507"/>
                  </a:lnTo>
                  <a:lnTo>
                    <a:pt x="296242" y="28606"/>
                  </a:lnTo>
                  <a:lnTo>
                    <a:pt x="293320" y="30951"/>
                  </a:lnTo>
                  <a:lnTo>
                    <a:pt x="286818" y="35611"/>
                  </a:lnTo>
                  <a:lnTo>
                    <a:pt x="281007" y="41705"/>
                  </a:lnTo>
                  <a:lnTo>
                    <a:pt x="278724" y="44071"/>
                  </a:lnTo>
                  <a:lnTo>
                    <a:pt x="275761" y="45213"/>
                  </a:lnTo>
                  <a:lnTo>
                    <a:pt x="269813" y="46574"/>
                  </a:lnTo>
                  <a:lnTo>
                    <a:pt x="265698" y="52385"/>
                  </a:lnTo>
                  <a:lnTo>
                    <a:pt x="264546" y="53527"/>
                  </a:lnTo>
                  <a:lnTo>
                    <a:pt x="261185" y="54480"/>
                  </a:lnTo>
                  <a:lnTo>
                    <a:pt x="259950" y="55359"/>
                  </a:lnTo>
                  <a:lnTo>
                    <a:pt x="255405" y="58867"/>
                  </a:lnTo>
                  <a:lnTo>
                    <a:pt x="251898" y="61191"/>
                  </a:lnTo>
                  <a:lnTo>
                    <a:pt x="244631" y="66825"/>
                  </a:lnTo>
                  <a:lnTo>
                    <a:pt x="240149" y="69086"/>
                  </a:lnTo>
                  <a:lnTo>
                    <a:pt x="231835" y="75536"/>
                  </a:lnTo>
                  <a:lnTo>
                    <a:pt x="226694" y="77693"/>
                  </a:lnTo>
                  <a:lnTo>
                    <a:pt x="219700" y="81191"/>
                  </a:lnTo>
                  <a:lnTo>
                    <a:pt x="217595" y="82562"/>
                  </a:lnTo>
                  <a:lnTo>
                    <a:pt x="213092" y="86133"/>
                  </a:lnTo>
                  <a:lnTo>
                    <a:pt x="209784" y="86824"/>
                  </a:lnTo>
                  <a:lnTo>
                    <a:pt x="204391" y="88520"/>
                  </a:lnTo>
                  <a:lnTo>
                    <a:pt x="202360" y="89683"/>
                  </a:lnTo>
                  <a:lnTo>
                    <a:pt x="199208" y="92101"/>
                  </a:lnTo>
                  <a:lnTo>
                    <a:pt x="197795" y="92625"/>
                  </a:lnTo>
                  <a:lnTo>
                    <a:pt x="192486" y="93473"/>
                  </a:lnTo>
                  <a:lnTo>
                    <a:pt x="188894" y="94196"/>
                  </a:lnTo>
                  <a:lnTo>
                    <a:pt x="184015" y="94269"/>
                  </a:lnTo>
                  <a:lnTo>
                    <a:pt x="182978" y="94499"/>
                  </a:lnTo>
                  <a:lnTo>
                    <a:pt x="173136" y="99337"/>
                  </a:lnTo>
                  <a:lnTo>
                    <a:pt x="165429" y="103012"/>
                  </a:lnTo>
                  <a:lnTo>
                    <a:pt x="161942" y="103661"/>
                  </a:lnTo>
                  <a:lnTo>
                    <a:pt x="156487" y="103860"/>
                  </a:lnTo>
                  <a:lnTo>
                    <a:pt x="154812" y="104918"/>
                  </a:lnTo>
                  <a:lnTo>
                    <a:pt x="149702" y="105295"/>
                  </a:lnTo>
                  <a:lnTo>
                    <a:pt x="146393" y="106185"/>
                  </a:lnTo>
                  <a:lnTo>
                    <a:pt x="150853" y="106185"/>
                  </a:lnTo>
                  <a:lnTo>
                    <a:pt x="151126" y="106059"/>
                  </a:lnTo>
                  <a:lnTo>
                    <a:pt x="155356" y="105347"/>
                  </a:lnTo>
                  <a:lnTo>
                    <a:pt x="158606" y="105347"/>
                  </a:lnTo>
                  <a:lnTo>
                    <a:pt x="160312" y="105274"/>
                  </a:lnTo>
                  <a:lnTo>
                    <a:pt x="164895" y="104551"/>
                  </a:lnTo>
                  <a:lnTo>
                    <a:pt x="167900" y="103766"/>
                  </a:lnTo>
                  <a:lnTo>
                    <a:pt x="171701" y="100813"/>
                  </a:lnTo>
                  <a:lnTo>
                    <a:pt x="173847" y="100813"/>
                  </a:lnTo>
                  <a:lnTo>
                    <a:pt x="178434" y="98719"/>
                  </a:lnTo>
                  <a:lnTo>
                    <a:pt x="182067" y="97860"/>
                  </a:lnTo>
                  <a:lnTo>
                    <a:pt x="185858" y="95724"/>
                  </a:lnTo>
                  <a:lnTo>
                    <a:pt x="186392" y="95546"/>
                  </a:lnTo>
                  <a:lnTo>
                    <a:pt x="192779" y="95546"/>
                  </a:lnTo>
                  <a:lnTo>
                    <a:pt x="196297" y="94541"/>
                  </a:lnTo>
                  <a:lnTo>
                    <a:pt x="203103" y="90971"/>
                  </a:lnTo>
                  <a:lnTo>
                    <a:pt x="205491" y="89222"/>
                  </a:lnTo>
                  <a:lnTo>
                    <a:pt x="210496" y="88918"/>
                  </a:lnTo>
                  <a:lnTo>
                    <a:pt x="218925" y="83798"/>
                  </a:lnTo>
                  <a:lnTo>
                    <a:pt x="224254" y="81809"/>
                  </a:lnTo>
                  <a:lnTo>
                    <a:pt x="231075" y="77652"/>
                  </a:lnTo>
                  <a:lnTo>
                    <a:pt x="232820" y="76364"/>
                  </a:lnTo>
                  <a:lnTo>
                    <a:pt x="237259" y="75055"/>
                  </a:lnTo>
                  <a:lnTo>
                    <a:pt x="238788" y="72929"/>
                  </a:lnTo>
                  <a:lnTo>
                    <a:pt x="243123" y="69610"/>
                  </a:lnTo>
                  <a:lnTo>
                    <a:pt x="245542" y="67809"/>
                  </a:lnTo>
                  <a:lnTo>
                    <a:pt x="249720" y="66542"/>
                  </a:lnTo>
                  <a:lnTo>
                    <a:pt x="250913" y="65683"/>
                  </a:lnTo>
                  <a:lnTo>
                    <a:pt x="253500" y="61757"/>
                  </a:lnTo>
                  <a:lnTo>
                    <a:pt x="256913" y="60804"/>
                  </a:lnTo>
                  <a:lnTo>
                    <a:pt x="263080" y="55579"/>
                  </a:lnTo>
                  <a:lnTo>
                    <a:pt x="267656" y="53652"/>
                  </a:lnTo>
                  <a:lnTo>
                    <a:pt x="271164" y="47736"/>
                  </a:lnTo>
                  <a:lnTo>
                    <a:pt x="273258" y="47673"/>
                  </a:lnTo>
                  <a:lnTo>
                    <a:pt x="276598" y="47673"/>
                  </a:lnTo>
                  <a:lnTo>
                    <a:pt x="275792" y="45349"/>
                  </a:lnTo>
                  <a:lnTo>
                    <a:pt x="276913" y="44961"/>
                  </a:lnTo>
                  <a:lnTo>
                    <a:pt x="279924" y="44961"/>
                  </a:lnTo>
                  <a:lnTo>
                    <a:pt x="280598" y="44239"/>
                  </a:lnTo>
                  <a:lnTo>
                    <a:pt x="286556" y="38208"/>
                  </a:lnTo>
                  <a:lnTo>
                    <a:pt x="291854" y="33716"/>
                  </a:lnTo>
                  <a:lnTo>
                    <a:pt x="297865" y="28826"/>
                  </a:lnTo>
                  <a:lnTo>
                    <a:pt x="298420" y="28313"/>
                  </a:lnTo>
                  <a:lnTo>
                    <a:pt x="299100" y="25810"/>
                  </a:lnTo>
                  <a:lnTo>
                    <a:pt x="300325" y="24742"/>
                  </a:lnTo>
                  <a:lnTo>
                    <a:pt x="304262" y="21706"/>
                  </a:lnTo>
                  <a:lnTo>
                    <a:pt x="306755" y="19611"/>
                  </a:lnTo>
                  <a:lnTo>
                    <a:pt x="310451" y="16355"/>
                  </a:lnTo>
                  <a:lnTo>
                    <a:pt x="311435" y="15046"/>
                  </a:lnTo>
                  <a:lnTo>
                    <a:pt x="312493" y="10931"/>
                  </a:lnTo>
                  <a:lnTo>
                    <a:pt x="314231" y="9036"/>
                  </a:lnTo>
                  <a:lnTo>
                    <a:pt x="318273" y="5235"/>
                  </a:lnTo>
                  <a:lnTo>
                    <a:pt x="320147" y="2711"/>
                  </a:lnTo>
                  <a:lnTo>
                    <a:pt x="321854" y="0"/>
                  </a:lnTo>
                  <a:close/>
                </a:path>
                <a:path w="321944" h="111759">
                  <a:moveTo>
                    <a:pt x="0" y="41611"/>
                  </a:moveTo>
                  <a:lnTo>
                    <a:pt x="104" y="43443"/>
                  </a:lnTo>
                  <a:lnTo>
                    <a:pt x="1518" y="44794"/>
                  </a:lnTo>
                  <a:lnTo>
                    <a:pt x="1780" y="46574"/>
                  </a:lnTo>
                  <a:lnTo>
                    <a:pt x="2502" y="48574"/>
                  </a:lnTo>
                  <a:lnTo>
                    <a:pt x="3706" y="50406"/>
                  </a:lnTo>
                  <a:lnTo>
                    <a:pt x="7915" y="54678"/>
                  </a:lnTo>
                  <a:lnTo>
                    <a:pt x="9120" y="58427"/>
                  </a:lnTo>
                  <a:lnTo>
                    <a:pt x="11447" y="61757"/>
                  </a:lnTo>
                  <a:lnTo>
                    <a:pt x="13999" y="65097"/>
                  </a:lnTo>
                  <a:lnTo>
                    <a:pt x="16627" y="68657"/>
                  </a:lnTo>
                  <a:lnTo>
                    <a:pt x="20847" y="73861"/>
                  </a:lnTo>
                  <a:lnTo>
                    <a:pt x="22072" y="75725"/>
                  </a:lnTo>
                  <a:lnTo>
                    <a:pt x="22543" y="76835"/>
                  </a:lnTo>
                  <a:lnTo>
                    <a:pt x="26920" y="79871"/>
                  </a:lnTo>
                  <a:lnTo>
                    <a:pt x="29695" y="83337"/>
                  </a:lnTo>
                  <a:lnTo>
                    <a:pt x="33590" y="85337"/>
                  </a:lnTo>
                  <a:lnTo>
                    <a:pt x="38187" y="89484"/>
                  </a:lnTo>
                  <a:lnTo>
                    <a:pt x="42972" y="93400"/>
                  </a:lnTo>
                  <a:lnTo>
                    <a:pt x="51053" y="97860"/>
                  </a:lnTo>
                  <a:lnTo>
                    <a:pt x="53747" y="99065"/>
                  </a:lnTo>
                  <a:lnTo>
                    <a:pt x="57589" y="99316"/>
                  </a:lnTo>
                  <a:lnTo>
                    <a:pt x="58364" y="99441"/>
                  </a:lnTo>
                  <a:lnTo>
                    <a:pt x="61861" y="102426"/>
                  </a:lnTo>
                  <a:lnTo>
                    <a:pt x="65757" y="102824"/>
                  </a:lnTo>
                  <a:lnTo>
                    <a:pt x="70374" y="105567"/>
                  </a:lnTo>
                  <a:lnTo>
                    <a:pt x="72207" y="105399"/>
                  </a:lnTo>
                  <a:lnTo>
                    <a:pt x="79845" y="105399"/>
                  </a:lnTo>
                  <a:lnTo>
                    <a:pt x="76681" y="104551"/>
                  </a:lnTo>
                  <a:lnTo>
                    <a:pt x="73704" y="103389"/>
                  </a:lnTo>
                  <a:lnTo>
                    <a:pt x="68772" y="102907"/>
                  </a:lnTo>
                  <a:lnTo>
                    <a:pt x="67704" y="101379"/>
                  </a:lnTo>
                  <a:lnTo>
                    <a:pt x="62249" y="98960"/>
                  </a:lnTo>
                  <a:lnTo>
                    <a:pt x="58218" y="97358"/>
                  </a:lnTo>
                  <a:lnTo>
                    <a:pt x="49569" y="93473"/>
                  </a:lnTo>
                  <a:lnTo>
                    <a:pt x="45223" y="90594"/>
                  </a:lnTo>
                  <a:lnTo>
                    <a:pt x="37705" y="84782"/>
                  </a:lnTo>
                  <a:lnTo>
                    <a:pt x="35475" y="81149"/>
                  </a:lnTo>
                  <a:lnTo>
                    <a:pt x="28899" y="76510"/>
                  </a:lnTo>
                  <a:lnTo>
                    <a:pt x="26805" y="73254"/>
                  </a:lnTo>
                  <a:lnTo>
                    <a:pt x="21821" y="68825"/>
                  </a:lnTo>
                  <a:lnTo>
                    <a:pt x="20292" y="66249"/>
                  </a:lnTo>
                  <a:lnTo>
                    <a:pt x="15968" y="61652"/>
                  </a:lnTo>
                  <a:lnTo>
                    <a:pt x="13025" y="59799"/>
                  </a:lnTo>
                  <a:lnTo>
                    <a:pt x="10921" y="56417"/>
                  </a:lnTo>
                  <a:lnTo>
                    <a:pt x="10313" y="56103"/>
                  </a:lnTo>
                  <a:lnTo>
                    <a:pt x="9172" y="51359"/>
                  </a:lnTo>
                  <a:lnTo>
                    <a:pt x="2984" y="45946"/>
                  </a:lnTo>
                  <a:lnTo>
                    <a:pt x="1664" y="44815"/>
                  </a:lnTo>
                  <a:lnTo>
                    <a:pt x="1308" y="42846"/>
                  </a:lnTo>
                  <a:lnTo>
                    <a:pt x="0" y="41611"/>
                  </a:lnTo>
                  <a:close/>
                </a:path>
                <a:path w="321944" h="111759">
                  <a:moveTo>
                    <a:pt x="173847" y="100813"/>
                  </a:moveTo>
                  <a:lnTo>
                    <a:pt x="171701" y="100813"/>
                  </a:lnTo>
                  <a:lnTo>
                    <a:pt x="173617" y="100918"/>
                  </a:lnTo>
                  <a:lnTo>
                    <a:pt x="173847" y="100813"/>
                  </a:lnTo>
                  <a:close/>
                </a:path>
                <a:path w="321944" h="111759">
                  <a:moveTo>
                    <a:pt x="192779" y="95546"/>
                  </a:moveTo>
                  <a:lnTo>
                    <a:pt x="186392" y="95546"/>
                  </a:lnTo>
                  <a:lnTo>
                    <a:pt x="191899" y="95798"/>
                  </a:lnTo>
                  <a:lnTo>
                    <a:pt x="192779" y="95546"/>
                  </a:lnTo>
                  <a:close/>
                </a:path>
                <a:path w="321944" h="111759">
                  <a:moveTo>
                    <a:pt x="276598" y="47673"/>
                  </a:moveTo>
                  <a:lnTo>
                    <a:pt x="273258" y="47673"/>
                  </a:lnTo>
                  <a:lnTo>
                    <a:pt x="276598" y="48207"/>
                  </a:lnTo>
                  <a:lnTo>
                    <a:pt x="276598" y="47673"/>
                  </a:lnTo>
                  <a:close/>
                </a:path>
                <a:path w="321944" h="111759">
                  <a:moveTo>
                    <a:pt x="279924" y="44961"/>
                  </a:moveTo>
                  <a:lnTo>
                    <a:pt x="276913" y="44961"/>
                  </a:lnTo>
                  <a:lnTo>
                    <a:pt x="279415" y="45506"/>
                  </a:lnTo>
                  <a:lnTo>
                    <a:pt x="279924" y="44961"/>
                  </a:lnTo>
                  <a:close/>
                </a:path>
              </a:pathLst>
            </a:custGeom>
            <a:solidFill>
              <a:srgbClr val="B6AE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8" name="object 55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8351734" y="7938763"/>
              <a:ext cx="288891" cy="157115"/>
            </a:xfrm>
            <a:prstGeom prst="rect">
              <a:avLst/>
            </a:prstGeom>
          </p:spPr>
        </p:pic>
        <p:sp>
          <p:nvSpPr>
            <p:cNvPr id="559" name="object 559"/>
            <p:cNvSpPr/>
            <p:nvPr/>
          </p:nvSpPr>
          <p:spPr>
            <a:xfrm>
              <a:off x="18338719" y="7944637"/>
              <a:ext cx="255904" cy="167640"/>
            </a:xfrm>
            <a:custGeom>
              <a:avLst/>
              <a:gdLst/>
              <a:ahLst/>
              <a:cxnLst/>
              <a:rect l="l" t="t" r="r" b="b"/>
              <a:pathLst>
                <a:path w="255905" h="167640">
                  <a:moveTo>
                    <a:pt x="205606" y="0"/>
                  </a:moveTo>
                  <a:lnTo>
                    <a:pt x="184957" y="9643"/>
                  </a:lnTo>
                  <a:lnTo>
                    <a:pt x="182266" y="11591"/>
                  </a:lnTo>
                  <a:lnTo>
                    <a:pt x="180256" y="16941"/>
                  </a:lnTo>
                  <a:lnTo>
                    <a:pt x="179104" y="18470"/>
                  </a:lnTo>
                  <a:lnTo>
                    <a:pt x="175900" y="19674"/>
                  </a:lnTo>
                  <a:lnTo>
                    <a:pt x="173649" y="25109"/>
                  </a:lnTo>
                  <a:lnTo>
                    <a:pt x="169397" y="28847"/>
                  </a:lnTo>
                  <a:lnTo>
                    <a:pt x="166068" y="37956"/>
                  </a:lnTo>
                  <a:lnTo>
                    <a:pt x="163712" y="39370"/>
                  </a:lnTo>
                  <a:lnTo>
                    <a:pt x="163282" y="39915"/>
                  </a:lnTo>
                  <a:lnTo>
                    <a:pt x="162434" y="44187"/>
                  </a:lnTo>
                  <a:lnTo>
                    <a:pt x="159932" y="46762"/>
                  </a:lnTo>
                  <a:lnTo>
                    <a:pt x="154895" y="50364"/>
                  </a:lnTo>
                  <a:lnTo>
                    <a:pt x="152801" y="58155"/>
                  </a:lnTo>
                  <a:lnTo>
                    <a:pt x="150215" y="60239"/>
                  </a:lnTo>
                  <a:lnTo>
                    <a:pt x="146885" y="65338"/>
                  </a:lnTo>
                  <a:lnTo>
                    <a:pt x="144341" y="66929"/>
                  </a:lnTo>
                  <a:lnTo>
                    <a:pt x="140236" y="73086"/>
                  </a:lnTo>
                  <a:lnTo>
                    <a:pt x="137063" y="76426"/>
                  </a:lnTo>
                  <a:lnTo>
                    <a:pt x="133105" y="81829"/>
                  </a:lnTo>
                  <a:lnTo>
                    <a:pt x="131221" y="82782"/>
                  </a:lnTo>
                  <a:lnTo>
                    <a:pt x="128990" y="85819"/>
                  </a:lnTo>
                  <a:lnTo>
                    <a:pt x="128477" y="87442"/>
                  </a:lnTo>
                  <a:lnTo>
                    <a:pt x="122938" y="92405"/>
                  </a:lnTo>
                  <a:lnTo>
                    <a:pt x="117315" y="93892"/>
                  </a:lnTo>
                  <a:lnTo>
                    <a:pt x="116247" y="96834"/>
                  </a:lnTo>
                  <a:lnTo>
                    <a:pt x="112352" y="98907"/>
                  </a:lnTo>
                  <a:lnTo>
                    <a:pt x="110897" y="99892"/>
                  </a:lnTo>
                  <a:lnTo>
                    <a:pt x="110059" y="102761"/>
                  </a:lnTo>
                  <a:lnTo>
                    <a:pt x="104478" y="105515"/>
                  </a:lnTo>
                  <a:lnTo>
                    <a:pt x="91662" y="117776"/>
                  </a:lnTo>
                  <a:lnTo>
                    <a:pt x="83055" y="123441"/>
                  </a:lnTo>
                  <a:lnTo>
                    <a:pt x="79379" y="127273"/>
                  </a:lnTo>
                  <a:lnTo>
                    <a:pt x="72437" y="128917"/>
                  </a:lnTo>
                  <a:lnTo>
                    <a:pt x="66217" y="133660"/>
                  </a:lnTo>
                  <a:lnTo>
                    <a:pt x="62574" y="135639"/>
                  </a:lnTo>
                  <a:lnTo>
                    <a:pt x="55799" y="140278"/>
                  </a:lnTo>
                  <a:lnTo>
                    <a:pt x="52019" y="141995"/>
                  </a:lnTo>
                  <a:lnTo>
                    <a:pt x="47527" y="145723"/>
                  </a:lnTo>
                  <a:lnTo>
                    <a:pt x="46134" y="146623"/>
                  </a:lnTo>
                  <a:lnTo>
                    <a:pt x="41747" y="147775"/>
                  </a:lnTo>
                  <a:lnTo>
                    <a:pt x="39883" y="150131"/>
                  </a:lnTo>
                  <a:lnTo>
                    <a:pt x="32826" y="151796"/>
                  </a:lnTo>
                  <a:lnTo>
                    <a:pt x="28899" y="153901"/>
                  </a:lnTo>
                  <a:lnTo>
                    <a:pt x="22397" y="155524"/>
                  </a:lnTo>
                  <a:lnTo>
                    <a:pt x="20742" y="157377"/>
                  </a:lnTo>
                  <a:lnTo>
                    <a:pt x="14104" y="160026"/>
                  </a:lnTo>
                  <a:lnTo>
                    <a:pt x="10114" y="162853"/>
                  </a:lnTo>
                  <a:lnTo>
                    <a:pt x="4418" y="165576"/>
                  </a:lnTo>
                  <a:lnTo>
                    <a:pt x="712" y="166141"/>
                  </a:lnTo>
                  <a:lnTo>
                    <a:pt x="240" y="166413"/>
                  </a:lnTo>
                  <a:lnTo>
                    <a:pt x="0" y="167062"/>
                  </a:lnTo>
                  <a:lnTo>
                    <a:pt x="3151" y="166225"/>
                  </a:lnTo>
                  <a:lnTo>
                    <a:pt x="6544" y="165879"/>
                  </a:lnTo>
                  <a:lnTo>
                    <a:pt x="8167" y="164686"/>
                  </a:lnTo>
                  <a:lnTo>
                    <a:pt x="12774" y="162183"/>
                  </a:lnTo>
                  <a:lnTo>
                    <a:pt x="15486" y="160005"/>
                  </a:lnTo>
                  <a:lnTo>
                    <a:pt x="20428" y="158686"/>
                  </a:lnTo>
                  <a:lnTo>
                    <a:pt x="21193" y="157010"/>
                  </a:lnTo>
                  <a:lnTo>
                    <a:pt x="24910" y="155995"/>
                  </a:lnTo>
                  <a:lnTo>
                    <a:pt x="26993" y="155660"/>
                  </a:lnTo>
                  <a:lnTo>
                    <a:pt x="33192" y="152487"/>
                  </a:lnTo>
                  <a:lnTo>
                    <a:pt x="38176" y="152100"/>
                  </a:lnTo>
                  <a:lnTo>
                    <a:pt x="43443" y="148487"/>
                  </a:lnTo>
                  <a:lnTo>
                    <a:pt x="44909" y="148508"/>
                  </a:lnTo>
                  <a:lnTo>
                    <a:pt x="46281" y="148110"/>
                  </a:lnTo>
                  <a:lnTo>
                    <a:pt x="46595" y="148267"/>
                  </a:lnTo>
                  <a:lnTo>
                    <a:pt x="48040" y="146037"/>
                  </a:lnTo>
                  <a:lnTo>
                    <a:pt x="49925" y="144550"/>
                  </a:lnTo>
                  <a:lnTo>
                    <a:pt x="56019" y="141744"/>
                  </a:lnTo>
                  <a:lnTo>
                    <a:pt x="59495" y="139116"/>
                  </a:lnTo>
                  <a:lnTo>
                    <a:pt x="65338" y="135639"/>
                  </a:lnTo>
                  <a:lnTo>
                    <a:pt x="67244" y="134058"/>
                  </a:lnTo>
                  <a:lnTo>
                    <a:pt x="70709" y="132194"/>
                  </a:lnTo>
                  <a:lnTo>
                    <a:pt x="71170" y="130749"/>
                  </a:lnTo>
                  <a:lnTo>
                    <a:pt x="74667" y="129221"/>
                  </a:lnTo>
                  <a:lnTo>
                    <a:pt x="76824" y="128823"/>
                  </a:lnTo>
                  <a:lnTo>
                    <a:pt x="82531" y="126362"/>
                  </a:lnTo>
                  <a:lnTo>
                    <a:pt x="85913" y="124467"/>
                  </a:lnTo>
                  <a:lnTo>
                    <a:pt x="88918" y="121116"/>
                  </a:lnTo>
                  <a:lnTo>
                    <a:pt x="91672" y="120205"/>
                  </a:lnTo>
                  <a:lnTo>
                    <a:pt x="93620" y="118310"/>
                  </a:lnTo>
                  <a:lnTo>
                    <a:pt x="97337" y="113870"/>
                  </a:lnTo>
                  <a:lnTo>
                    <a:pt x="99839" y="112321"/>
                  </a:lnTo>
                  <a:lnTo>
                    <a:pt x="103399" y="110551"/>
                  </a:lnTo>
                  <a:lnTo>
                    <a:pt x="104478" y="107305"/>
                  </a:lnTo>
                  <a:lnTo>
                    <a:pt x="107326" y="106614"/>
                  </a:lnTo>
                  <a:lnTo>
                    <a:pt x="109850" y="104625"/>
                  </a:lnTo>
                  <a:lnTo>
                    <a:pt x="110572" y="104405"/>
                  </a:lnTo>
                  <a:lnTo>
                    <a:pt x="112907" y="99996"/>
                  </a:lnTo>
                  <a:lnTo>
                    <a:pt x="116855" y="98017"/>
                  </a:lnTo>
                  <a:lnTo>
                    <a:pt x="122697" y="93442"/>
                  </a:lnTo>
                  <a:lnTo>
                    <a:pt x="125786" y="91934"/>
                  </a:lnTo>
                  <a:lnTo>
                    <a:pt x="131200" y="86772"/>
                  </a:lnTo>
                  <a:lnTo>
                    <a:pt x="133388" y="83254"/>
                  </a:lnTo>
                  <a:lnTo>
                    <a:pt x="140885" y="76322"/>
                  </a:lnTo>
                  <a:lnTo>
                    <a:pt x="143744" y="70668"/>
                  </a:lnTo>
                  <a:lnTo>
                    <a:pt x="152550" y="63935"/>
                  </a:lnTo>
                  <a:lnTo>
                    <a:pt x="154812" y="60008"/>
                  </a:lnTo>
                  <a:lnTo>
                    <a:pt x="157147" y="54124"/>
                  </a:lnTo>
                  <a:lnTo>
                    <a:pt x="161858" y="49255"/>
                  </a:lnTo>
                  <a:lnTo>
                    <a:pt x="167282" y="38658"/>
                  </a:lnTo>
                  <a:lnTo>
                    <a:pt x="170308" y="35087"/>
                  </a:lnTo>
                  <a:lnTo>
                    <a:pt x="173324" y="30679"/>
                  </a:lnTo>
                  <a:lnTo>
                    <a:pt x="173869" y="30114"/>
                  </a:lnTo>
                  <a:lnTo>
                    <a:pt x="174759" y="24690"/>
                  </a:lnTo>
                  <a:lnTo>
                    <a:pt x="178183" y="21695"/>
                  </a:lnTo>
                  <a:lnTo>
                    <a:pt x="182570" y="17046"/>
                  </a:lnTo>
                  <a:lnTo>
                    <a:pt x="183805" y="15507"/>
                  </a:lnTo>
                  <a:lnTo>
                    <a:pt x="186224" y="11130"/>
                  </a:lnTo>
                  <a:lnTo>
                    <a:pt x="188601" y="9476"/>
                  </a:lnTo>
                  <a:lnTo>
                    <a:pt x="196088" y="5842"/>
                  </a:lnTo>
                  <a:lnTo>
                    <a:pt x="200779" y="3015"/>
                  </a:lnTo>
                  <a:lnTo>
                    <a:pt x="208600" y="2136"/>
                  </a:lnTo>
                  <a:lnTo>
                    <a:pt x="210883" y="2293"/>
                  </a:lnTo>
                  <a:lnTo>
                    <a:pt x="214674" y="4649"/>
                  </a:lnTo>
                  <a:lnTo>
                    <a:pt x="216831" y="4743"/>
                  </a:lnTo>
                  <a:lnTo>
                    <a:pt x="223501" y="8020"/>
                  </a:lnTo>
                  <a:lnTo>
                    <a:pt x="227595" y="11350"/>
                  </a:lnTo>
                  <a:lnTo>
                    <a:pt x="236474" y="15821"/>
                  </a:lnTo>
                  <a:lnTo>
                    <a:pt x="239814" y="19287"/>
                  </a:lnTo>
                  <a:lnTo>
                    <a:pt x="245018" y="26522"/>
                  </a:lnTo>
                  <a:lnTo>
                    <a:pt x="252180" y="34962"/>
                  </a:lnTo>
                  <a:lnTo>
                    <a:pt x="252934" y="37936"/>
                  </a:lnTo>
                  <a:lnTo>
                    <a:pt x="255269" y="39810"/>
                  </a:lnTo>
                  <a:lnTo>
                    <a:pt x="255290" y="38679"/>
                  </a:lnTo>
                  <a:lnTo>
                    <a:pt x="254850" y="37737"/>
                  </a:lnTo>
                  <a:lnTo>
                    <a:pt x="253322" y="35946"/>
                  </a:lnTo>
                  <a:lnTo>
                    <a:pt x="252704" y="34909"/>
                  </a:lnTo>
                  <a:lnTo>
                    <a:pt x="252097" y="32459"/>
                  </a:lnTo>
                  <a:lnTo>
                    <a:pt x="251447" y="31423"/>
                  </a:lnTo>
                  <a:lnTo>
                    <a:pt x="248243" y="29192"/>
                  </a:lnTo>
                  <a:lnTo>
                    <a:pt x="247919" y="26260"/>
                  </a:lnTo>
                  <a:lnTo>
                    <a:pt x="243783" y="23454"/>
                  </a:lnTo>
                  <a:lnTo>
                    <a:pt x="243395" y="20878"/>
                  </a:lnTo>
                  <a:lnTo>
                    <a:pt x="239940" y="18439"/>
                  </a:lnTo>
                  <a:lnTo>
                    <a:pt x="238788" y="16952"/>
                  </a:lnTo>
                  <a:lnTo>
                    <a:pt x="235197" y="13884"/>
                  </a:lnTo>
                  <a:lnTo>
                    <a:pt x="233176" y="11811"/>
                  </a:lnTo>
                  <a:lnTo>
                    <a:pt x="228527" y="10596"/>
                  </a:lnTo>
                  <a:lnTo>
                    <a:pt x="226956" y="9601"/>
                  </a:lnTo>
                  <a:lnTo>
                    <a:pt x="221836" y="4565"/>
                  </a:lnTo>
                  <a:lnTo>
                    <a:pt x="216841" y="3382"/>
                  </a:lnTo>
                  <a:lnTo>
                    <a:pt x="205606" y="0"/>
                  </a:lnTo>
                  <a:close/>
                </a:path>
              </a:pathLst>
            </a:custGeom>
            <a:solidFill>
              <a:srgbClr val="B6AE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18619119" y="7914586"/>
              <a:ext cx="302260" cy="128270"/>
            </a:xfrm>
            <a:custGeom>
              <a:avLst/>
              <a:gdLst/>
              <a:ahLst/>
              <a:cxnLst/>
              <a:rect l="l" t="t" r="r" b="b"/>
              <a:pathLst>
                <a:path w="302259" h="128270">
                  <a:moveTo>
                    <a:pt x="301959" y="20"/>
                  </a:moveTo>
                  <a:lnTo>
                    <a:pt x="301278" y="0"/>
                  </a:lnTo>
                  <a:lnTo>
                    <a:pt x="300147" y="628"/>
                  </a:lnTo>
                  <a:lnTo>
                    <a:pt x="299341" y="2083"/>
                  </a:lnTo>
                  <a:lnTo>
                    <a:pt x="296985" y="3109"/>
                  </a:lnTo>
                  <a:lnTo>
                    <a:pt x="296608" y="5183"/>
                  </a:lnTo>
                  <a:lnTo>
                    <a:pt x="296472" y="8135"/>
                  </a:lnTo>
                  <a:lnTo>
                    <a:pt x="296127" y="8366"/>
                  </a:lnTo>
                  <a:lnTo>
                    <a:pt x="295771" y="9591"/>
                  </a:lnTo>
                  <a:lnTo>
                    <a:pt x="294566" y="10209"/>
                  </a:lnTo>
                  <a:lnTo>
                    <a:pt x="294032" y="11308"/>
                  </a:lnTo>
                  <a:lnTo>
                    <a:pt x="291718" y="11727"/>
                  </a:lnTo>
                  <a:lnTo>
                    <a:pt x="291184" y="14041"/>
                  </a:lnTo>
                  <a:lnTo>
                    <a:pt x="289122" y="16030"/>
                  </a:lnTo>
                  <a:lnTo>
                    <a:pt x="288095" y="15821"/>
                  </a:lnTo>
                  <a:lnTo>
                    <a:pt x="287488" y="16460"/>
                  </a:lnTo>
                  <a:lnTo>
                    <a:pt x="286472" y="18261"/>
                  </a:lnTo>
                  <a:lnTo>
                    <a:pt x="285069" y="19674"/>
                  </a:lnTo>
                  <a:lnTo>
                    <a:pt x="282096" y="20858"/>
                  </a:lnTo>
                  <a:lnTo>
                    <a:pt x="281593" y="21528"/>
                  </a:lnTo>
                  <a:lnTo>
                    <a:pt x="280850" y="25182"/>
                  </a:lnTo>
                  <a:lnTo>
                    <a:pt x="279583" y="27234"/>
                  </a:lnTo>
                  <a:lnTo>
                    <a:pt x="275321" y="30847"/>
                  </a:lnTo>
                  <a:lnTo>
                    <a:pt x="273405" y="33077"/>
                  </a:lnTo>
                  <a:lnTo>
                    <a:pt x="270159" y="36260"/>
                  </a:lnTo>
                  <a:lnTo>
                    <a:pt x="266557" y="37161"/>
                  </a:lnTo>
                  <a:lnTo>
                    <a:pt x="265395" y="39632"/>
                  </a:lnTo>
                  <a:lnTo>
                    <a:pt x="261803" y="44459"/>
                  </a:lnTo>
                  <a:lnTo>
                    <a:pt x="259018" y="46396"/>
                  </a:lnTo>
                  <a:lnTo>
                    <a:pt x="252955" y="51851"/>
                  </a:lnTo>
                  <a:lnTo>
                    <a:pt x="248620" y="54207"/>
                  </a:lnTo>
                  <a:lnTo>
                    <a:pt x="245374" y="58458"/>
                  </a:lnTo>
                  <a:lnTo>
                    <a:pt x="244484" y="58835"/>
                  </a:lnTo>
                  <a:lnTo>
                    <a:pt x="240662" y="59495"/>
                  </a:lnTo>
                  <a:lnTo>
                    <a:pt x="238139" y="62333"/>
                  </a:lnTo>
                  <a:lnTo>
                    <a:pt x="229972" y="68186"/>
                  </a:lnTo>
                  <a:lnTo>
                    <a:pt x="226087" y="69631"/>
                  </a:lnTo>
                  <a:lnTo>
                    <a:pt x="224600" y="71233"/>
                  </a:lnTo>
                  <a:lnTo>
                    <a:pt x="224317" y="71819"/>
                  </a:lnTo>
                  <a:lnTo>
                    <a:pt x="218108" y="74479"/>
                  </a:lnTo>
                  <a:lnTo>
                    <a:pt x="214297" y="79746"/>
                  </a:lnTo>
                  <a:lnTo>
                    <a:pt x="204370" y="84489"/>
                  </a:lnTo>
                  <a:lnTo>
                    <a:pt x="201020" y="88122"/>
                  </a:lnTo>
                  <a:lnTo>
                    <a:pt x="193554" y="93033"/>
                  </a:lnTo>
                  <a:lnTo>
                    <a:pt x="189826" y="95222"/>
                  </a:lnTo>
                  <a:lnTo>
                    <a:pt x="183418" y="96991"/>
                  </a:lnTo>
                  <a:lnTo>
                    <a:pt x="176727" y="101651"/>
                  </a:lnTo>
                  <a:lnTo>
                    <a:pt x="173565" y="102865"/>
                  </a:lnTo>
                  <a:lnTo>
                    <a:pt x="165921" y="105064"/>
                  </a:lnTo>
                  <a:lnTo>
                    <a:pt x="162434" y="108070"/>
                  </a:lnTo>
                  <a:lnTo>
                    <a:pt x="147105" y="112268"/>
                  </a:lnTo>
                  <a:lnTo>
                    <a:pt x="141838" y="114499"/>
                  </a:lnTo>
                  <a:lnTo>
                    <a:pt x="139754" y="115095"/>
                  </a:lnTo>
                  <a:lnTo>
                    <a:pt x="136592" y="115085"/>
                  </a:lnTo>
                  <a:lnTo>
                    <a:pt x="133378" y="117944"/>
                  </a:lnTo>
                  <a:lnTo>
                    <a:pt x="129357" y="117692"/>
                  </a:lnTo>
                  <a:lnTo>
                    <a:pt x="122729" y="120341"/>
                  </a:lnTo>
                  <a:lnTo>
                    <a:pt x="119095" y="120834"/>
                  </a:lnTo>
                  <a:lnTo>
                    <a:pt x="112415" y="121032"/>
                  </a:lnTo>
                  <a:lnTo>
                    <a:pt x="109462" y="122750"/>
                  </a:lnTo>
                  <a:lnTo>
                    <a:pt x="105431" y="122006"/>
                  </a:lnTo>
                  <a:lnTo>
                    <a:pt x="105002" y="122750"/>
                  </a:lnTo>
                  <a:lnTo>
                    <a:pt x="103389" y="124247"/>
                  </a:lnTo>
                  <a:lnTo>
                    <a:pt x="102133" y="124624"/>
                  </a:lnTo>
                  <a:lnTo>
                    <a:pt x="99180" y="123451"/>
                  </a:lnTo>
                  <a:lnTo>
                    <a:pt x="98143" y="125472"/>
                  </a:lnTo>
                  <a:lnTo>
                    <a:pt x="96583" y="124729"/>
                  </a:lnTo>
                  <a:lnTo>
                    <a:pt x="95190" y="124833"/>
                  </a:lnTo>
                  <a:lnTo>
                    <a:pt x="94248" y="124561"/>
                  </a:lnTo>
                  <a:lnTo>
                    <a:pt x="93327" y="124634"/>
                  </a:lnTo>
                  <a:lnTo>
                    <a:pt x="92426" y="125053"/>
                  </a:lnTo>
                  <a:lnTo>
                    <a:pt x="91567" y="125880"/>
                  </a:lnTo>
                  <a:lnTo>
                    <a:pt x="90562" y="124844"/>
                  </a:lnTo>
                  <a:lnTo>
                    <a:pt x="89662" y="125273"/>
                  </a:lnTo>
                  <a:lnTo>
                    <a:pt x="87243" y="125964"/>
                  </a:lnTo>
                  <a:lnTo>
                    <a:pt x="84772" y="126017"/>
                  </a:lnTo>
                  <a:lnTo>
                    <a:pt x="80416" y="125996"/>
                  </a:lnTo>
                  <a:lnTo>
                    <a:pt x="79463" y="126132"/>
                  </a:lnTo>
                  <a:lnTo>
                    <a:pt x="78563" y="125682"/>
                  </a:lnTo>
                  <a:lnTo>
                    <a:pt x="66730" y="124655"/>
                  </a:lnTo>
                  <a:lnTo>
                    <a:pt x="66175" y="125367"/>
                  </a:lnTo>
                  <a:lnTo>
                    <a:pt x="64720" y="124456"/>
                  </a:lnTo>
                  <a:lnTo>
                    <a:pt x="61610" y="125504"/>
                  </a:lnTo>
                  <a:lnTo>
                    <a:pt x="54260" y="124100"/>
                  </a:lnTo>
                  <a:lnTo>
                    <a:pt x="52207" y="124415"/>
                  </a:lnTo>
                  <a:lnTo>
                    <a:pt x="48427" y="124352"/>
                  </a:lnTo>
                  <a:lnTo>
                    <a:pt x="46762" y="123964"/>
                  </a:lnTo>
                  <a:lnTo>
                    <a:pt x="41318" y="121703"/>
                  </a:lnTo>
                  <a:lnTo>
                    <a:pt x="28554" y="117242"/>
                  </a:lnTo>
                  <a:lnTo>
                    <a:pt x="24271" y="114195"/>
                  </a:lnTo>
                  <a:lnTo>
                    <a:pt x="15151" y="111870"/>
                  </a:lnTo>
                  <a:lnTo>
                    <a:pt x="6418" y="104844"/>
                  </a:lnTo>
                  <a:lnTo>
                    <a:pt x="1518" y="100551"/>
                  </a:lnTo>
                  <a:lnTo>
                    <a:pt x="984" y="99808"/>
                  </a:lnTo>
                  <a:lnTo>
                    <a:pt x="0" y="99881"/>
                  </a:lnTo>
                  <a:lnTo>
                    <a:pt x="26533" y="117211"/>
                  </a:lnTo>
                  <a:lnTo>
                    <a:pt x="28993" y="119179"/>
                  </a:lnTo>
                  <a:lnTo>
                    <a:pt x="37328" y="121744"/>
                  </a:lnTo>
                  <a:lnTo>
                    <a:pt x="42103" y="125252"/>
                  </a:lnTo>
                  <a:lnTo>
                    <a:pt x="51265" y="126425"/>
                  </a:lnTo>
                  <a:lnTo>
                    <a:pt x="54741" y="128017"/>
                  </a:lnTo>
                  <a:lnTo>
                    <a:pt x="61108" y="127168"/>
                  </a:lnTo>
                  <a:lnTo>
                    <a:pt x="64123" y="127891"/>
                  </a:lnTo>
                  <a:lnTo>
                    <a:pt x="68395" y="126195"/>
                  </a:lnTo>
                  <a:lnTo>
                    <a:pt x="70029" y="126079"/>
                  </a:lnTo>
                  <a:lnTo>
                    <a:pt x="73945" y="128079"/>
                  </a:lnTo>
                  <a:lnTo>
                    <a:pt x="76458" y="126561"/>
                  </a:lnTo>
                  <a:lnTo>
                    <a:pt x="79453" y="127137"/>
                  </a:lnTo>
                  <a:lnTo>
                    <a:pt x="80028" y="127011"/>
                  </a:lnTo>
                  <a:lnTo>
                    <a:pt x="83704" y="128236"/>
                  </a:lnTo>
                  <a:lnTo>
                    <a:pt x="86845" y="127472"/>
                  </a:lnTo>
                  <a:lnTo>
                    <a:pt x="93023" y="127022"/>
                  </a:lnTo>
                  <a:lnTo>
                    <a:pt x="95881" y="126383"/>
                  </a:lnTo>
                  <a:lnTo>
                    <a:pt x="103525" y="125409"/>
                  </a:lnTo>
                  <a:lnTo>
                    <a:pt x="107902" y="123336"/>
                  </a:lnTo>
                  <a:lnTo>
                    <a:pt x="116614" y="123263"/>
                  </a:lnTo>
                  <a:lnTo>
                    <a:pt x="120352" y="121786"/>
                  </a:lnTo>
                  <a:lnTo>
                    <a:pt x="126111" y="121514"/>
                  </a:lnTo>
                  <a:lnTo>
                    <a:pt x="127870" y="121012"/>
                  </a:lnTo>
                  <a:lnTo>
                    <a:pt x="130509" y="118917"/>
                  </a:lnTo>
                  <a:lnTo>
                    <a:pt x="132027" y="119022"/>
                  </a:lnTo>
                  <a:lnTo>
                    <a:pt x="138634" y="115839"/>
                  </a:lnTo>
                  <a:lnTo>
                    <a:pt x="144728" y="115609"/>
                  </a:lnTo>
                  <a:lnTo>
                    <a:pt x="154812" y="111671"/>
                  </a:lnTo>
                  <a:lnTo>
                    <a:pt x="159848" y="111127"/>
                  </a:lnTo>
                  <a:lnTo>
                    <a:pt x="167230" y="106143"/>
                  </a:lnTo>
                  <a:lnTo>
                    <a:pt x="177523" y="103106"/>
                  </a:lnTo>
                  <a:lnTo>
                    <a:pt x="180654" y="102017"/>
                  </a:lnTo>
                  <a:lnTo>
                    <a:pt x="184287" y="97892"/>
                  </a:lnTo>
                  <a:lnTo>
                    <a:pt x="186455" y="97703"/>
                  </a:lnTo>
                  <a:lnTo>
                    <a:pt x="194695" y="93923"/>
                  </a:lnTo>
                  <a:lnTo>
                    <a:pt x="200506" y="90081"/>
                  </a:lnTo>
                  <a:lnTo>
                    <a:pt x="208642" y="83442"/>
                  </a:lnTo>
                  <a:lnTo>
                    <a:pt x="211878" y="82028"/>
                  </a:lnTo>
                  <a:lnTo>
                    <a:pt x="215302" y="80018"/>
                  </a:lnTo>
                  <a:lnTo>
                    <a:pt x="215962" y="79871"/>
                  </a:lnTo>
                  <a:lnTo>
                    <a:pt x="218192" y="76186"/>
                  </a:lnTo>
                  <a:lnTo>
                    <a:pt x="221783" y="75086"/>
                  </a:lnTo>
                  <a:lnTo>
                    <a:pt x="227532" y="71076"/>
                  </a:lnTo>
                  <a:lnTo>
                    <a:pt x="230202" y="68720"/>
                  </a:lnTo>
                  <a:lnTo>
                    <a:pt x="238359" y="65673"/>
                  </a:lnTo>
                  <a:lnTo>
                    <a:pt x="241364" y="61097"/>
                  </a:lnTo>
                  <a:lnTo>
                    <a:pt x="247866" y="58343"/>
                  </a:lnTo>
                  <a:lnTo>
                    <a:pt x="248840" y="56626"/>
                  </a:lnTo>
                  <a:lnTo>
                    <a:pt x="254683" y="51296"/>
                  </a:lnTo>
                  <a:lnTo>
                    <a:pt x="260557" y="48857"/>
                  </a:lnTo>
                  <a:lnTo>
                    <a:pt x="265395" y="41883"/>
                  </a:lnTo>
                  <a:lnTo>
                    <a:pt x="267227" y="40543"/>
                  </a:lnTo>
                  <a:lnTo>
                    <a:pt x="270986" y="38344"/>
                  </a:lnTo>
                  <a:lnTo>
                    <a:pt x="275258" y="32721"/>
                  </a:lnTo>
                  <a:lnTo>
                    <a:pt x="281687" y="27842"/>
                  </a:lnTo>
                  <a:lnTo>
                    <a:pt x="282316" y="24847"/>
                  </a:lnTo>
                  <a:lnTo>
                    <a:pt x="285258" y="21109"/>
                  </a:lnTo>
                  <a:lnTo>
                    <a:pt x="286347" y="19423"/>
                  </a:lnTo>
                  <a:lnTo>
                    <a:pt x="292546" y="16481"/>
                  </a:lnTo>
                  <a:lnTo>
                    <a:pt x="300702" y="2984"/>
                  </a:lnTo>
                  <a:lnTo>
                    <a:pt x="301959" y="20"/>
                  </a:lnTo>
                  <a:close/>
                </a:path>
              </a:pathLst>
            </a:custGeom>
            <a:solidFill>
              <a:srgbClr val="B5A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18701411" y="7916690"/>
              <a:ext cx="217170" cy="124460"/>
            </a:xfrm>
            <a:custGeom>
              <a:avLst/>
              <a:gdLst/>
              <a:ahLst/>
              <a:cxnLst/>
              <a:rect l="l" t="t" r="r" b="b"/>
              <a:pathLst>
                <a:path w="217169" h="124459">
                  <a:moveTo>
                    <a:pt x="7378" y="123177"/>
                  </a:moveTo>
                  <a:lnTo>
                    <a:pt x="0" y="123761"/>
                  </a:lnTo>
                  <a:lnTo>
                    <a:pt x="2514" y="124333"/>
                  </a:lnTo>
                  <a:lnTo>
                    <a:pt x="5003" y="124421"/>
                  </a:lnTo>
                  <a:lnTo>
                    <a:pt x="7378" y="123177"/>
                  </a:lnTo>
                  <a:close/>
                </a:path>
                <a:path w="217169" h="124459">
                  <a:moveTo>
                    <a:pt x="18364" y="121843"/>
                  </a:moveTo>
                  <a:lnTo>
                    <a:pt x="16751" y="120904"/>
                  </a:lnTo>
                  <a:lnTo>
                    <a:pt x="15697" y="122821"/>
                  </a:lnTo>
                  <a:lnTo>
                    <a:pt x="14249" y="122631"/>
                  </a:lnTo>
                  <a:lnTo>
                    <a:pt x="15862" y="123685"/>
                  </a:lnTo>
                  <a:lnTo>
                    <a:pt x="16954" y="121945"/>
                  </a:lnTo>
                  <a:lnTo>
                    <a:pt x="18364" y="121843"/>
                  </a:lnTo>
                  <a:close/>
                </a:path>
                <a:path w="217169" h="124459">
                  <a:moveTo>
                    <a:pt x="214160" y="7988"/>
                  </a:moveTo>
                  <a:lnTo>
                    <a:pt x="213804" y="6273"/>
                  </a:lnTo>
                  <a:lnTo>
                    <a:pt x="212890" y="7086"/>
                  </a:lnTo>
                  <a:lnTo>
                    <a:pt x="211823" y="7823"/>
                  </a:lnTo>
                  <a:lnTo>
                    <a:pt x="211721" y="9207"/>
                  </a:lnTo>
                  <a:lnTo>
                    <a:pt x="212585" y="8343"/>
                  </a:lnTo>
                  <a:lnTo>
                    <a:pt x="214160" y="7988"/>
                  </a:lnTo>
                  <a:close/>
                </a:path>
                <a:path w="217169" h="124459">
                  <a:moveTo>
                    <a:pt x="217068" y="0"/>
                  </a:moveTo>
                  <a:lnTo>
                    <a:pt x="214591" y="723"/>
                  </a:lnTo>
                  <a:lnTo>
                    <a:pt x="213982" y="1866"/>
                  </a:lnTo>
                  <a:lnTo>
                    <a:pt x="214236" y="5321"/>
                  </a:lnTo>
                  <a:lnTo>
                    <a:pt x="215290" y="1320"/>
                  </a:lnTo>
                  <a:lnTo>
                    <a:pt x="217068" y="0"/>
                  </a:lnTo>
                  <a:close/>
                </a:path>
              </a:pathLst>
            </a:custGeom>
            <a:solidFill>
              <a:srgbClr val="B5AD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18939894" y="786613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1937" y="0"/>
                  </a:moveTo>
                  <a:lnTo>
                    <a:pt x="963" y="565"/>
                  </a:lnTo>
                  <a:lnTo>
                    <a:pt x="0" y="1130"/>
                  </a:lnTo>
                  <a:lnTo>
                    <a:pt x="1193" y="2376"/>
                  </a:lnTo>
                  <a:lnTo>
                    <a:pt x="1769" y="1685"/>
                  </a:lnTo>
                  <a:lnTo>
                    <a:pt x="1800" y="827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rgbClr val="B7AF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18684558" y="7929949"/>
              <a:ext cx="224790" cy="111760"/>
            </a:xfrm>
            <a:custGeom>
              <a:avLst/>
              <a:gdLst/>
              <a:ahLst/>
              <a:cxnLst/>
              <a:rect l="l" t="t" r="r" b="b"/>
              <a:pathLst>
                <a:path w="224790" h="111759">
                  <a:moveTo>
                    <a:pt x="1841" y="109359"/>
                  </a:moveTo>
                  <a:lnTo>
                    <a:pt x="1155" y="108572"/>
                  </a:lnTo>
                  <a:lnTo>
                    <a:pt x="622" y="109626"/>
                  </a:lnTo>
                  <a:lnTo>
                    <a:pt x="0" y="109512"/>
                  </a:lnTo>
                  <a:lnTo>
                    <a:pt x="673" y="110109"/>
                  </a:lnTo>
                  <a:lnTo>
                    <a:pt x="1270" y="110058"/>
                  </a:lnTo>
                  <a:lnTo>
                    <a:pt x="1841" y="109359"/>
                  </a:lnTo>
                  <a:close/>
                </a:path>
                <a:path w="224790" h="111759">
                  <a:moveTo>
                    <a:pt x="15887" y="110566"/>
                  </a:moveTo>
                  <a:lnTo>
                    <a:pt x="15011" y="109791"/>
                  </a:lnTo>
                  <a:lnTo>
                    <a:pt x="14020" y="110401"/>
                  </a:lnTo>
                  <a:lnTo>
                    <a:pt x="13081" y="110324"/>
                  </a:lnTo>
                  <a:lnTo>
                    <a:pt x="13970" y="110985"/>
                  </a:lnTo>
                  <a:lnTo>
                    <a:pt x="14859" y="111620"/>
                  </a:lnTo>
                  <a:lnTo>
                    <a:pt x="15887" y="110566"/>
                  </a:lnTo>
                  <a:close/>
                </a:path>
                <a:path w="224790" h="111759">
                  <a:moveTo>
                    <a:pt x="29667" y="109474"/>
                  </a:moveTo>
                  <a:lnTo>
                    <a:pt x="28702" y="108851"/>
                  </a:lnTo>
                  <a:lnTo>
                    <a:pt x="27774" y="108927"/>
                  </a:lnTo>
                  <a:lnTo>
                    <a:pt x="26911" y="109702"/>
                  </a:lnTo>
                  <a:lnTo>
                    <a:pt x="29667" y="109474"/>
                  </a:lnTo>
                  <a:close/>
                </a:path>
                <a:path w="224790" h="111759">
                  <a:moveTo>
                    <a:pt x="224205" y="12"/>
                  </a:moveTo>
                  <a:lnTo>
                    <a:pt x="223316" y="88"/>
                  </a:lnTo>
                  <a:lnTo>
                    <a:pt x="222351" y="0"/>
                  </a:lnTo>
                  <a:lnTo>
                    <a:pt x="221983" y="1117"/>
                  </a:lnTo>
                  <a:lnTo>
                    <a:pt x="222872" y="1041"/>
                  </a:lnTo>
                  <a:lnTo>
                    <a:pt x="223837" y="1130"/>
                  </a:lnTo>
                  <a:lnTo>
                    <a:pt x="224205" y="12"/>
                  </a:lnTo>
                  <a:close/>
                </a:path>
              </a:pathLst>
            </a:custGeom>
            <a:solidFill>
              <a:srgbClr val="B5AD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18591685" y="798417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20" y="795"/>
                  </a:lnTo>
                  <a:lnTo>
                    <a:pt x="198" y="1486"/>
                  </a:lnTo>
                  <a:lnTo>
                    <a:pt x="1068" y="1769"/>
                  </a:lnTo>
                  <a:lnTo>
                    <a:pt x="931" y="1047"/>
                  </a:lnTo>
                  <a:lnTo>
                    <a:pt x="638" y="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A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18384665" y="8092717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848" y="0"/>
                  </a:moveTo>
                  <a:lnTo>
                    <a:pt x="544" y="20"/>
                  </a:lnTo>
                  <a:lnTo>
                    <a:pt x="387" y="41"/>
                  </a:lnTo>
                  <a:lnTo>
                    <a:pt x="324" y="376"/>
                  </a:lnTo>
                  <a:lnTo>
                    <a:pt x="0" y="753"/>
                  </a:lnTo>
                  <a:lnTo>
                    <a:pt x="418" y="1036"/>
                  </a:lnTo>
                  <a:lnTo>
                    <a:pt x="869" y="1099"/>
                  </a:lnTo>
                  <a:lnTo>
                    <a:pt x="1340" y="638"/>
                  </a:lnTo>
                  <a:lnTo>
                    <a:pt x="963" y="324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B3AB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18936784" y="787075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162" y="0"/>
                  </a:moveTo>
                  <a:lnTo>
                    <a:pt x="743" y="41"/>
                  </a:lnTo>
                  <a:lnTo>
                    <a:pt x="219" y="104"/>
                  </a:lnTo>
                  <a:lnTo>
                    <a:pt x="0" y="460"/>
                  </a:lnTo>
                  <a:lnTo>
                    <a:pt x="20" y="952"/>
                  </a:lnTo>
                  <a:lnTo>
                    <a:pt x="178" y="1329"/>
                  </a:lnTo>
                  <a:lnTo>
                    <a:pt x="418" y="1622"/>
                  </a:lnTo>
                  <a:lnTo>
                    <a:pt x="1350" y="1507"/>
                  </a:lnTo>
                  <a:lnTo>
                    <a:pt x="1633" y="1151"/>
                  </a:lnTo>
                  <a:lnTo>
                    <a:pt x="1465" y="272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rgbClr val="B7AF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18054214" y="7725560"/>
              <a:ext cx="822960" cy="279400"/>
            </a:xfrm>
            <a:custGeom>
              <a:avLst/>
              <a:gdLst/>
              <a:ahLst/>
              <a:cxnLst/>
              <a:rect l="l" t="t" r="r" b="b"/>
              <a:pathLst>
                <a:path w="822959" h="279400">
                  <a:moveTo>
                    <a:pt x="221878" y="270510"/>
                  </a:moveTo>
                  <a:lnTo>
                    <a:pt x="216831" y="273050"/>
                  </a:lnTo>
                  <a:lnTo>
                    <a:pt x="208150" y="274320"/>
                  </a:lnTo>
                  <a:lnTo>
                    <a:pt x="184120" y="274320"/>
                  </a:lnTo>
                  <a:lnTo>
                    <a:pt x="186308" y="276860"/>
                  </a:lnTo>
                  <a:lnTo>
                    <a:pt x="196580" y="276860"/>
                  </a:lnTo>
                  <a:lnTo>
                    <a:pt x="199554" y="279400"/>
                  </a:lnTo>
                  <a:lnTo>
                    <a:pt x="208747" y="279400"/>
                  </a:lnTo>
                  <a:lnTo>
                    <a:pt x="213072" y="278130"/>
                  </a:lnTo>
                  <a:lnTo>
                    <a:pt x="216338" y="278130"/>
                  </a:lnTo>
                  <a:lnTo>
                    <a:pt x="218747" y="276860"/>
                  </a:lnTo>
                  <a:lnTo>
                    <a:pt x="221972" y="273050"/>
                  </a:lnTo>
                  <a:lnTo>
                    <a:pt x="232767" y="273050"/>
                  </a:lnTo>
                  <a:lnTo>
                    <a:pt x="238086" y="271780"/>
                  </a:lnTo>
                  <a:lnTo>
                    <a:pt x="227678" y="271780"/>
                  </a:lnTo>
                  <a:lnTo>
                    <a:pt x="221878" y="270510"/>
                  </a:lnTo>
                  <a:close/>
                </a:path>
                <a:path w="822959" h="279400">
                  <a:moveTo>
                    <a:pt x="232767" y="273050"/>
                  </a:moveTo>
                  <a:lnTo>
                    <a:pt x="221972" y="273050"/>
                  </a:lnTo>
                  <a:lnTo>
                    <a:pt x="223511" y="274320"/>
                  </a:lnTo>
                  <a:lnTo>
                    <a:pt x="226830" y="275590"/>
                  </a:lnTo>
                  <a:lnTo>
                    <a:pt x="228924" y="274320"/>
                  </a:lnTo>
                  <a:lnTo>
                    <a:pt x="232506" y="274320"/>
                  </a:lnTo>
                  <a:lnTo>
                    <a:pt x="232767" y="273050"/>
                  </a:lnTo>
                  <a:close/>
                </a:path>
                <a:path w="822959" h="279400">
                  <a:moveTo>
                    <a:pt x="77306" y="144780"/>
                  </a:moveTo>
                  <a:lnTo>
                    <a:pt x="60092" y="144780"/>
                  </a:lnTo>
                  <a:lnTo>
                    <a:pt x="65453" y="146050"/>
                  </a:lnTo>
                  <a:lnTo>
                    <a:pt x="70311" y="147320"/>
                  </a:lnTo>
                  <a:lnTo>
                    <a:pt x="78877" y="148590"/>
                  </a:lnTo>
                  <a:lnTo>
                    <a:pt x="82049" y="149860"/>
                  </a:lnTo>
                  <a:lnTo>
                    <a:pt x="94447" y="149860"/>
                  </a:lnTo>
                  <a:lnTo>
                    <a:pt x="100991" y="154940"/>
                  </a:lnTo>
                  <a:lnTo>
                    <a:pt x="104572" y="156210"/>
                  </a:lnTo>
                  <a:lnTo>
                    <a:pt x="111473" y="161290"/>
                  </a:lnTo>
                  <a:lnTo>
                    <a:pt x="116362" y="162560"/>
                  </a:lnTo>
                  <a:lnTo>
                    <a:pt x="122299" y="170180"/>
                  </a:lnTo>
                  <a:lnTo>
                    <a:pt x="125378" y="173990"/>
                  </a:lnTo>
                  <a:lnTo>
                    <a:pt x="131441" y="181610"/>
                  </a:lnTo>
                  <a:lnTo>
                    <a:pt x="133702" y="186690"/>
                  </a:lnTo>
                  <a:lnTo>
                    <a:pt x="138739" y="191770"/>
                  </a:lnTo>
                  <a:lnTo>
                    <a:pt x="138697" y="194310"/>
                  </a:lnTo>
                  <a:lnTo>
                    <a:pt x="140079" y="199390"/>
                  </a:lnTo>
                  <a:lnTo>
                    <a:pt x="141294" y="200660"/>
                  </a:lnTo>
                  <a:lnTo>
                    <a:pt x="145168" y="205740"/>
                  </a:lnTo>
                  <a:lnTo>
                    <a:pt x="146487" y="209550"/>
                  </a:lnTo>
                  <a:lnTo>
                    <a:pt x="147555" y="214630"/>
                  </a:lnTo>
                  <a:lnTo>
                    <a:pt x="149723" y="217170"/>
                  </a:lnTo>
                  <a:lnTo>
                    <a:pt x="149461" y="220980"/>
                  </a:lnTo>
                  <a:lnTo>
                    <a:pt x="150927" y="226060"/>
                  </a:lnTo>
                  <a:lnTo>
                    <a:pt x="152539" y="234950"/>
                  </a:lnTo>
                  <a:lnTo>
                    <a:pt x="153733" y="236220"/>
                  </a:lnTo>
                  <a:lnTo>
                    <a:pt x="156623" y="242570"/>
                  </a:lnTo>
                  <a:lnTo>
                    <a:pt x="156948" y="245110"/>
                  </a:lnTo>
                  <a:lnTo>
                    <a:pt x="157105" y="245110"/>
                  </a:lnTo>
                  <a:lnTo>
                    <a:pt x="159691" y="247650"/>
                  </a:lnTo>
                  <a:lnTo>
                    <a:pt x="164853" y="259080"/>
                  </a:lnTo>
                  <a:lnTo>
                    <a:pt x="168528" y="262890"/>
                  </a:lnTo>
                  <a:lnTo>
                    <a:pt x="173691" y="271780"/>
                  </a:lnTo>
                  <a:lnTo>
                    <a:pt x="177502" y="274320"/>
                  </a:lnTo>
                  <a:lnTo>
                    <a:pt x="208150" y="274320"/>
                  </a:lnTo>
                  <a:lnTo>
                    <a:pt x="205114" y="273050"/>
                  </a:lnTo>
                  <a:lnTo>
                    <a:pt x="190988" y="270510"/>
                  </a:lnTo>
                  <a:lnTo>
                    <a:pt x="182716" y="270510"/>
                  </a:lnTo>
                  <a:lnTo>
                    <a:pt x="176622" y="266700"/>
                  </a:lnTo>
                  <a:lnTo>
                    <a:pt x="175041" y="265430"/>
                  </a:lnTo>
                  <a:lnTo>
                    <a:pt x="170026" y="257810"/>
                  </a:lnTo>
                  <a:lnTo>
                    <a:pt x="166811" y="252730"/>
                  </a:lnTo>
                  <a:lnTo>
                    <a:pt x="160738" y="246380"/>
                  </a:lnTo>
                  <a:lnTo>
                    <a:pt x="159010" y="242570"/>
                  </a:lnTo>
                  <a:lnTo>
                    <a:pt x="157838" y="238760"/>
                  </a:lnTo>
                  <a:lnTo>
                    <a:pt x="157408" y="237490"/>
                  </a:lnTo>
                  <a:lnTo>
                    <a:pt x="156738" y="237490"/>
                  </a:lnTo>
                  <a:lnTo>
                    <a:pt x="156162" y="236220"/>
                  </a:lnTo>
                  <a:lnTo>
                    <a:pt x="154141" y="231140"/>
                  </a:lnTo>
                  <a:lnTo>
                    <a:pt x="153356" y="226060"/>
                  </a:lnTo>
                  <a:lnTo>
                    <a:pt x="151126" y="219710"/>
                  </a:lnTo>
                  <a:lnTo>
                    <a:pt x="151597" y="218440"/>
                  </a:lnTo>
                  <a:lnTo>
                    <a:pt x="151021" y="217170"/>
                  </a:lnTo>
                  <a:lnTo>
                    <a:pt x="150864" y="215900"/>
                  </a:lnTo>
                  <a:lnTo>
                    <a:pt x="150435" y="213360"/>
                  </a:lnTo>
                  <a:lnTo>
                    <a:pt x="149681" y="209550"/>
                  </a:lnTo>
                  <a:lnTo>
                    <a:pt x="146393" y="205740"/>
                  </a:lnTo>
                  <a:lnTo>
                    <a:pt x="145974" y="204470"/>
                  </a:lnTo>
                  <a:lnTo>
                    <a:pt x="145670" y="200660"/>
                  </a:lnTo>
                  <a:lnTo>
                    <a:pt x="144759" y="199390"/>
                  </a:lnTo>
                  <a:lnTo>
                    <a:pt x="141901" y="198120"/>
                  </a:lnTo>
                  <a:lnTo>
                    <a:pt x="141356" y="196850"/>
                  </a:lnTo>
                  <a:lnTo>
                    <a:pt x="140665" y="194310"/>
                  </a:lnTo>
                  <a:lnTo>
                    <a:pt x="140152" y="191770"/>
                  </a:lnTo>
                  <a:lnTo>
                    <a:pt x="139158" y="190500"/>
                  </a:lnTo>
                  <a:lnTo>
                    <a:pt x="137189" y="186690"/>
                  </a:lnTo>
                  <a:lnTo>
                    <a:pt x="134760" y="181610"/>
                  </a:lnTo>
                  <a:lnTo>
                    <a:pt x="128320" y="175260"/>
                  </a:lnTo>
                  <a:lnTo>
                    <a:pt x="125860" y="171450"/>
                  </a:lnTo>
                  <a:lnTo>
                    <a:pt x="122488" y="166370"/>
                  </a:lnTo>
                  <a:lnTo>
                    <a:pt x="121388" y="165100"/>
                  </a:lnTo>
                  <a:lnTo>
                    <a:pt x="120415" y="165100"/>
                  </a:lnTo>
                  <a:lnTo>
                    <a:pt x="119389" y="163830"/>
                  </a:lnTo>
                  <a:lnTo>
                    <a:pt x="116216" y="158750"/>
                  </a:lnTo>
                  <a:lnTo>
                    <a:pt x="111054" y="157480"/>
                  </a:lnTo>
                  <a:lnTo>
                    <a:pt x="102080" y="152400"/>
                  </a:lnTo>
                  <a:lnTo>
                    <a:pt x="97106" y="149860"/>
                  </a:lnTo>
                  <a:lnTo>
                    <a:pt x="89494" y="147320"/>
                  </a:lnTo>
                  <a:lnTo>
                    <a:pt x="81421" y="147320"/>
                  </a:lnTo>
                  <a:lnTo>
                    <a:pt x="77306" y="144780"/>
                  </a:lnTo>
                  <a:close/>
                </a:path>
                <a:path w="822959" h="279400">
                  <a:moveTo>
                    <a:pt x="248683" y="265430"/>
                  </a:moveTo>
                  <a:lnTo>
                    <a:pt x="243521" y="265430"/>
                  </a:lnTo>
                  <a:lnTo>
                    <a:pt x="241814" y="266700"/>
                  </a:lnTo>
                  <a:lnTo>
                    <a:pt x="239793" y="267970"/>
                  </a:lnTo>
                  <a:lnTo>
                    <a:pt x="234579" y="269240"/>
                  </a:lnTo>
                  <a:lnTo>
                    <a:pt x="231490" y="270510"/>
                  </a:lnTo>
                  <a:lnTo>
                    <a:pt x="227993" y="271780"/>
                  </a:lnTo>
                  <a:lnTo>
                    <a:pt x="238086" y="271780"/>
                  </a:lnTo>
                  <a:lnTo>
                    <a:pt x="241416" y="270510"/>
                  </a:lnTo>
                  <a:lnTo>
                    <a:pt x="246107" y="270510"/>
                  </a:lnTo>
                  <a:lnTo>
                    <a:pt x="246463" y="269240"/>
                  </a:lnTo>
                  <a:lnTo>
                    <a:pt x="248683" y="265430"/>
                  </a:lnTo>
                  <a:close/>
                </a:path>
                <a:path w="822959" h="279400">
                  <a:moveTo>
                    <a:pt x="263028" y="262890"/>
                  </a:moveTo>
                  <a:lnTo>
                    <a:pt x="249426" y="262890"/>
                  </a:lnTo>
                  <a:lnTo>
                    <a:pt x="247458" y="264160"/>
                  </a:lnTo>
                  <a:lnTo>
                    <a:pt x="245081" y="265430"/>
                  </a:lnTo>
                  <a:lnTo>
                    <a:pt x="254966" y="265430"/>
                  </a:lnTo>
                  <a:lnTo>
                    <a:pt x="257353" y="264160"/>
                  </a:lnTo>
                  <a:lnTo>
                    <a:pt x="259342" y="264160"/>
                  </a:lnTo>
                  <a:lnTo>
                    <a:pt x="263028" y="262890"/>
                  </a:lnTo>
                  <a:close/>
                </a:path>
                <a:path w="822959" h="279400">
                  <a:moveTo>
                    <a:pt x="254662" y="260350"/>
                  </a:moveTo>
                  <a:lnTo>
                    <a:pt x="253500" y="260350"/>
                  </a:lnTo>
                  <a:lnTo>
                    <a:pt x="252526" y="261620"/>
                  </a:lnTo>
                  <a:lnTo>
                    <a:pt x="252337" y="262890"/>
                  </a:lnTo>
                  <a:lnTo>
                    <a:pt x="265332" y="262890"/>
                  </a:lnTo>
                  <a:lnTo>
                    <a:pt x="265044" y="261620"/>
                  </a:lnTo>
                  <a:lnTo>
                    <a:pt x="258536" y="261620"/>
                  </a:lnTo>
                  <a:lnTo>
                    <a:pt x="254662" y="260350"/>
                  </a:lnTo>
                  <a:close/>
                </a:path>
                <a:path w="822959" h="279400">
                  <a:moveTo>
                    <a:pt x="303718" y="237490"/>
                  </a:moveTo>
                  <a:lnTo>
                    <a:pt x="299362" y="237490"/>
                  </a:lnTo>
                  <a:lnTo>
                    <a:pt x="298744" y="238760"/>
                  </a:lnTo>
                  <a:lnTo>
                    <a:pt x="296671" y="238760"/>
                  </a:lnTo>
                  <a:lnTo>
                    <a:pt x="291446" y="242570"/>
                  </a:lnTo>
                  <a:lnTo>
                    <a:pt x="288828" y="242570"/>
                  </a:lnTo>
                  <a:lnTo>
                    <a:pt x="285164" y="245110"/>
                  </a:lnTo>
                  <a:lnTo>
                    <a:pt x="283635" y="245110"/>
                  </a:lnTo>
                  <a:lnTo>
                    <a:pt x="280054" y="248920"/>
                  </a:lnTo>
                  <a:lnTo>
                    <a:pt x="276609" y="248920"/>
                  </a:lnTo>
                  <a:lnTo>
                    <a:pt x="273541" y="251460"/>
                  </a:lnTo>
                  <a:lnTo>
                    <a:pt x="273813" y="251460"/>
                  </a:lnTo>
                  <a:lnTo>
                    <a:pt x="270368" y="254000"/>
                  </a:lnTo>
                  <a:lnTo>
                    <a:pt x="265991" y="255270"/>
                  </a:lnTo>
                  <a:lnTo>
                    <a:pt x="261772" y="257810"/>
                  </a:lnTo>
                  <a:lnTo>
                    <a:pt x="260065" y="260350"/>
                  </a:lnTo>
                  <a:lnTo>
                    <a:pt x="258536" y="261620"/>
                  </a:lnTo>
                  <a:lnTo>
                    <a:pt x="265044" y="261620"/>
                  </a:lnTo>
                  <a:lnTo>
                    <a:pt x="264756" y="260350"/>
                  </a:lnTo>
                  <a:lnTo>
                    <a:pt x="265175" y="259080"/>
                  </a:lnTo>
                  <a:lnTo>
                    <a:pt x="269405" y="259080"/>
                  </a:lnTo>
                  <a:lnTo>
                    <a:pt x="272211" y="257810"/>
                  </a:lnTo>
                  <a:lnTo>
                    <a:pt x="277122" y="254000"/>
                  </a:lnTo>
                  <a:lnTo>
                    <a:pt x="278755" y="250190"/>
                  </a:lnTo>
                  <a:lnTo>
                    <a:pt x="284347" y="250190"/>
                  </a:lnTo>
                  <a:lnTo>
                    <a:pt x="290703" y="245110"/>
                  </a:lnTo>
                  <a:lnTo>
                    <a:pt x="293655" y="243840"/>
                  </a:lnTo>
                  <a:lnTo>
                    <a:pt x="297990" y="243840"/>
                  </a:lnTo>
                  <a:lnTo>
                    <a:pt x="298294" y="242570"/>
                  </a:lnTo>
                  <a:lnTo>
                    <a:pt x="301111" y="240030"/>
                  </a:lnTo>
                  <a:lnTo>
                    <a:pt x="303718" y="237490"/>
                  </a:lnTo>
                  <a:close/>
                </a:path>
                <a:path w="822959" h="279400">
                  <a:moveTo>
                    <a:pt x="318095" y="228600"/>
                  </a:moveTo>
                  <a:lnTo>
                    <a:pt x="313163" y="228600"/>
                  </a:lnTo>
                  <a:lnTo>
                    <a:pt x="312252" y="229870"/>
                  </a:lnTo>
                  <a:lnTo>
                    <a:pt x="311917" y="229870"/>
                  </a:lnTo>
                  <a:lnTo>
                    <a:pt x="310074" y="232410"/>
                  </a:lnTo>
                  <a:lnTo>
                    <a:pt x="307163" y="232410"/>
                  </a:lnTo>
                  <a:lnTo>
                    <a:pt x="304922" y="234950"/>
                  </a:lnTo>
                  <a:lnTo>
                    <a:pt x="304221" y="234950"/>
                  </a:lnTo>
                  <a:lnTo>
                    <a:pt x="302639" y="236220"/>
                  </a:lnTo>
                  <a:lnTo>
                    <a:pt x="301236" y="236220"/>
                  </a:lnTo>
                  <a:lnTo>
                    <a:pt x="300315" y="237490"/>
                  </a:lnTo>
                  <a:lnTo>
                    <a:pt x="309090" y="237490"/>
                  </a:lnTo>
                  <a:lnTo>
                    <a:pt x="311561" y="233680"/>
                  </a:lnTo>
                  <a:lnTo>
                    <a:pt x="314388" y="232410"/>
                  </a:lnTo>
                  <a:lnTo>
                    <a:pt x="317414" y="229870"/>
                  </a:lnTo>
                  <a:lnTo>
                    <a:pt x="318095" y="228600"/>
                  </a:lnTo>
                  <a:close/>
                </a:path>
                <a:path w="822959" h="279400">
                  <a:moveTo>
                    <a:pt x="362491" y="193040"/>
                  </a:moveTo>
                  <a:lnTo>
                    <a:pt x="359339" y="193040"/>
                  </a:lnTo>
                  <a:lnTo>
                    <a:pt x="357894" y="194310"/>
                  </a:lnTo>
                  <a:lnTo>
                    <a:pt x="356711" y="195580"/>
                  </a:lnTo>
                  <a:lnTo>
                    <a:pt x="356219" y="196850"/>
                  </a:lnTo>
                  <a:lnTo>
                    <a:pt x="353633" y="200660"/>
                  </a:lnTo>
                  <a:lnTo>
                    <a:pt x="351361" y="200660"/>
                  </a:lnTo>
                  <a:lnTo>
                    <a:pt x="349685" y="203200"/>
                  </a:lnTo>
                  <a:lnTo>
                    <a:pt x="349224" y="203200"/>
                  </a:lnTo>
                  <a:lnTo>
                    <a:pt x="348795" y="204470"/>
                  </a:lnTo>
                  <a:lnTo>
                    <a:pt x="347947" y="204470"/>
                  </a:lnTo>
                  <a:lnTo>
                    <a:pt x="347434" y="205740"/>
                  </a:lnTo>
                  <a:lnTo>
                    <a:pt x="344722" y="205740"/>
                  </a:lnTo>
                  <a:lnTo>
                    <a:pt x="342157" y="207010"/>
                  </a:lnTo>
                  <a:lnTo>
                    <a:pt x="337926" y="210820"/>
                  </a:lnTo>
                  <a:lnTo>
                    <a:pt x="335214" y="212090"/>
                  </a:lnTo>
                  <a:lnTo>
                    <a:pt x="333696" y="214630"/>
                  </a:lnTo>
                  <a:lnTo>
                    <a:pt x="333047" y="214630"/>
                  </a:lnTo>
                  <a:lnTo>
                    <a:pt x="328932" y="217170"/>
                  </a:lnTo>
                  <a:lnTo>
                    <a:pt x="325581" y="219710"/>
                  </a:lnTo>
                  <a:lnTo>
                    <a:pt x="321937" y="222250"/>
                  </a:lnTo>
                  <a:lnTo>
                    <a:pt x="321456" y="222250"/>
                  </a:lnTo>
                  <a:lnTo>
                    <a:pt x="319948" y="224790"/>
                  </a:lnTo>
                  <a:lnTo>
                    <a:pt x="317257" y="226060"/>
                  </a:lnTo>
                  <a:lnTo>
                    <a:pt x="314974" y="227330"/>
                  </a:lnTo>
                  <a:lnTo>
                    <a:pt x="314451" y="227330"/>
                  </a:lnTo>
                  <a:lnTo>
                    <a:pt x="313843" y="228600"/>
                  </a:lnTo>
                  <a:lnTo>
                    <a:pt x="320995" y="228600"/>
                  </a:lnTo>
                  <a:lnTo>
                    <a:pt x="322911" y="227330"/>
                  </a:lnTo>
                  <a:lnTo>
                    <a:pt x="325791" y="222250"/>
                  </a:lnTo>
                  <a:lnTo>
                    <a:pt x="328283" y="220980"/>
                  </a:lnTo>
                  <a:lnTo>
                    <a:pt x="333372" y="218440"/>
                  </a:lnTo>
                  <a:lnTo>
                    <a:pt x="335602" y="215900"/>
                  </a:lnTo>
                  <a:lnTo>
                    <a:pt x="342837" y="212090"/>
                  </a:lnTo>
                  <a:lnTo>
                    <a:pt x="348397" y="210820"/>
                  </a:lnTo>
                  <a:lnTo>
                    <a:pt x="352313" y="203200"/>
                  </a:lnTo>
                  <a:lnTo>
                    <a:pt x="354565" y="200660"/>
                  </a:lnTo>
                  <a:lnTo>
                    <a:pt x="358303" y="199390"/>
                  </a:lnTo>
                  <a:lnTo>
                    <a:pt x="358941" y="195580"/>
                  </a:lnTo>
                  <a:lnTo>
                    <a:pt x="362491" y="193040"/>
                  </a:lnTo>
                  <a:close/>
                </a:path>
                <a:path w="822959" h="279400">
                  <a:moveTo>
                    <a:pt x="629174" y="195580"/>
                  </a:moveTo>
                  <a:lnTo>
                    <a:pt x="622703" y="195580"/>
                  </a:lnTo>
                  <a:lnTo>
                    <a:pt x="624211" y="198120"/>
                  </a:lnTo>
                  <a:lnTo>
                    <a:pt x="629174" y="195580"/>
                  </a:lnTo>
                  <a:close/>
                </a:path>
                <a:path w="822959" h="279400">
                  <a:moveTo>
                    <a:pt x="562621" y="170180"/>
                  </a:moveTo>
                  <a:lnTo>
                    <a:pt x="556883" y="170180"/>
                  </a:lnTo>
                  <a:lnTo>
                    <a:pt x="562276" y="173990"/>
                  </a:lnTo>
                  <a:lnTo>
                    <a:pt x="566275" y="175260"/>
                  </a:lnTo>
                  <a:lnTo>
                    <a:pt x="575710" y="179070"/>
                  </a:lnTo>
                  <a:lnTo>
                    <a:pt x="581144" y="182880"/>
                  </a:lnTo>
                  <a:lnTo>
                    <a:pt x="589374" y="184150"/>
                  </a:lnTo>
                  <a:lnTo>
                    <a:pt x="591374" y="185420"/>
                  </a:lnTo>
                  <a:lnTo>
                    <a:pt x="593730" y="187960"/>
                  </a:lnTo>
                  <a:lnTo>
                    <a:pt x="599081" y="187960"/>
                  </a:lnTo>
                  <a:lnTo>
                    <a:pt x="602054" y="189230"/>
                  </a:lnTo>
                  <a:lnTo>
                    <a:pt x="607625" y="190500"/>
                  </a:lnTo>
                  <a:lnTo>
                    <a:pt x="610504" y="190500"/>
                  </a:lnTo>
                  <a:lnTo>
                    <a:pt x="615091" y="194310"/>
                  </a:lnTo>
                  <a:lnTo>
                    <a:pt x="617520" y="195580"/>
                  </a:lnTo>
                  <a:lnTo>
                    <a:pt x="654074" y="195580"/>
                  </a:lnTo>
                  <a:lnTo>
                    <a:pt x="655121" y="198120"/>
                  </a:lnTo>
                  <a:lnTo>
                    <a:pt x="655634" y="198120"/>
                  </a:lnTo>
                  <a:lnTo>
                    <a:pt x="658765" y="195580"/>
                  </a:lnTo>
                  <a:lnTo>
                    <a:pt x="661812" y="194310"/>
                  </a:lnTo>
                  <a:lnTo>
                    <a:pt x="635153" y="194310"/>
                  </a:lnTo>
                  <a:lnTo>
                    <a:pt x="631708" y="193040"/>
                  </a:lnTo>
                  <a:lnTo>
                    <a:pt x="628284" y="193040"/>
                  </a:lnTo>
                  <a:lnTo>
                    <a:pt x="625216" y="191770"/>
                  </a:lnTo>
                  <a:lnTo>
                    <a:pt x="621719" y="191770"/>
                  </a:lnTo>
                  <a:lnTo>
                    <a:pt x="613677" y="189230"/>
                  </a:lnTo>
                  <a:lnTo>
                    <a:pt x="608588" y="187960"/>
                  </a:lnTo>
                  <a:lnTo>
                    <a:pt x="601709" y="185420"/>
                  </a:lnTo>
                  <a:lnTo>
                    <a:pt x="599405" y="185420"/>
                  </a:lnTo>
                  <a:lnTo>
                    <a:pt x="592955" y="182880"/>
                  </a:lnTo>
                  <a:lnTo>
                    <a:pt x="587636" y="182880"/>
                  </a:lnTo>
                  <a:lnTo>
                    <a:pt x="583123" y="180340"/>
                  </a:lnTo>
                  <a:lnTo>
                    <a:pt x="580809" y="177800"/>
                  </a:lnTo>
                  <a:lnTo>
                    <a:pt x="576652" y="177800"/>
                  </a:lnTo>
                  <a:lnTo>
                    <a:pt x="575835" y="176530"/>
                  </a:lnTo>
                  <a:lnTo>
                    <a:pt x="574945" y="175260"/>
                  </a:lnTo>
                  <a:lnTo>
                    <a:pt x="572485" y="175260"/>
                  </a:lnTo>
                  <a:lnTo>
                    <a:pt x="571595" y="173990"/>
                  </a:lnTo>
                  <a:lnTo>
                    <a:pt x="568097" y="173990"/>
                  </a:lnTo>
                  <a:lnTo>
                    <a:pt x="567584" y="172720"/>
                  </a:lnTo>
                  <a:lnTo>
                    <a:pt x="564223" y="172720"/>
                  </a:lnTo>
                  <a:lnTo>
                    <a:pt x="562621" y="170180"/>
                  </a:lnTo>
                  <a:close/>
                </a:path>
                <a:path w="822959" h="279400">
                  <a:moveTo>
                    <a:pt x="641645" y="195580"/>
                  </a:moveTo>
                  <a:lnTo>
                    <a:pt x="629174" y="195580"/>
                  </a:lnTo>
                  <a:lnTo>
                    <a:pt x="631855" y="196850"/>
                  </a:lnTo>
                  <a:lnTo>
                    <a:pt x="638106" y="196850"/>
                  </a:lnTo>
                  <a:lnTo>
                    <a:pt x="641645" y="195580"/>
                  </a:lnTo>
                  <a:close/>
                </a:path>
                <a:path w="822959" h="279400">
                  <a:moveTo>
                    <a:pt x="654074" y="195580"/>
                  </a:moveTo>
                  <a:lnTo>
                    <a:pt x="647142" y="195580"/>
                  </a:lnTo>
                  <a:lnTo>
                    <a:pt x="649006" y="196850"/>
                  </a:lnTo>
                  <a:lnTo>
                    <a:pt x="652859" y="196850"/>
                  </a:lnTo>
                  <a:lnTo>
                    <a:pt x="654074" y="195580"/>
                  </a:lnTo>
                  <a:close/>
                </a:path>
                <a:path w="822959" h="279400">
                  <a:moveTo>
                    <a:pt x="675351" y="194310"/>
                  </a:moveTo>
                  <a:lnTo>
                    <a:pt x="661812" y="194310"/>
                  </a:lnTo>
                  <a:lnTo>
                    <a:pt x="665728" y="196850"/>
                  </a:lnTo>
                  <a:lnTo>
                    <a:pt x="666335" y="196850"/>
                  </a:lnTo>
                  <a:lnTo>
                    <a:pt x="668764" y="195580"/>
                  </a:lnTo>
                  <a:lnTo>
                    <a:pt x="672743" y="195580"/>
                  </a:lnTo>
                  <a:lnTo>
                    <a:pt x="675351" y="194310"/>
                  </a:lnTo>
                  <a:close/>
                </a:path>
                <a:path w="822959" h="279400">
                  <a:moveTo>
                    <a:pt x="640493" y="191770"/>
                  </a:moveTo>
                  <a:lnTo>
                    <a:pt x="635153" y="194310"/>
                  </a:lnTo>
                  <a:lnTo>
                    <a:pt x="649959" y="194310"/>
                  </a:lnTo>
                  <a:lnTo>
                    <a:pt x="647917" y="193040"/>
                  </a:lnTo>
                  <a:lnTo>
                    <a:pt x="642776" y="193040"/>
                  </a:lnTo>
                  <a:lnTo>
                    <a:pt x="640493" y="191770"/>
                  </a:lnTo>
                  <a:close/>
                </a:path>
                <a:path w="822959" h="279400">
                  <a:moveTo>
                    <a:pt x="653624" y="191770"/>
                  </a:moveTo>
                  <a:lnTo>
                    <a:pt x="652545" y="193040"/>
                  </a:lnTo>
                  <a:lnTo>
                    <a:pt x="650671" y="194310"/>
                  </a:lnTo>
                  <a:lnTo>
                    <a:pt x="681832" y="194310"/>
                  </a:lnTo>
                  <a:lnTo>
                    <a:pt x="684942" y="193040"/>
                  </a:lnTo>
                  <a:lnTo>
                    <a:pt x="657110" y="193040"/>
                  </a:lnTo>
                  <a:lnTo>
                    <a:pt x="653624" y="191770"/>
                  </a:lnTo>
                  <a:close/>
                </a:path>
                <a:path w="822959" h="279400">
                  <a:moveTo>
                    <a:pt x="378135" y="182880"/>
                  </a:moveTo>
                  <a:lnTo>
                    <a:pt x="373245" y="182880"/>
                  </a:lnTo>
                  <a:lnTo>
                    <a:pt x="372627" y="184150"/>
                  </a:lnTo>
                  <a:lnTo>
                    <a:pt x="371988" y="184150"/>
                  </a:lnTo>
                  <a:lnTo>
                    <a:pt x="371653" y="185420"/>
                  </a:lnTo>
                  <a:lnTo>
                    <a:pt x="370836" y="186690"/>
                  </a:lnTo>
                  <a:lnTo>
                    <a:pt x="368062" y="186690"/>
                  </a:lnTo>
                  <a:lnTo>
                    <a:pt x="367140" y="187960"/>
                  </a:lnTo>
                  <a:lnTo>
                    <a:pt x="365988" y="189230"/>
                  </a:lnTo>
                  <a:lnTo>
                    <a:pt x="364889" y="190500"/>
                  </a:lnTo>
                  <a:lnTo>
                    <a:pt x="363297" y="190500"/>
                  </a:lnTo>
                  <a:lnTo>
                    <a:pt x="362062" y="191770"/>
                  </a:lnTo>
                  <a:lnTo>
                    <a:pt x="360753" y="193040"/>
                  </a:lnTo>
                  <a:lnTo>
                    <a:pt x="367213" y="193040"/>
                  </a:lnTo>
                  <a:lnTo>
                    <a:pt x="368711" y="190500"/>
                  </a:lnTo>
                  <a:lnTo>
                    <a:pt x="370103" y="189230"/>
                  </a:lnTo>
                  <a:lnTo>
                    <a:pt x="373370" y="186690"/>
                  </a:lnTo>
                  <a:lnTo>
                    <a:pt x="375067" y="185420"/>
                  </a:lnTo>
                  <a:lnTo>
                    <a:pt x="378135" y="182880"/>
                  </a:lnTo>
                  <a:close/>
                </a:path>
                <a:path w="822959" h="279400">
                  <a:moveTo>
                    <a:pt x="646378" y="191770"/>
                  </a:moveTo>
                  <a:lnTo>
                    <a:pt x="642776" y="193040"/>
                  </a:lnTo>
                  <a:lnTo>
                    <a:pt x="647917" y="193040"/>
                  </a:lnTo>
                  <a:lnTo>
                    <a:pt x="646378" y="191770"/>
                  </a:lnTo>
                  <a:close/>
                </a:path>
                <a:path w="822959" h="279400">
                  <a:moveTo>
                    <a:pt x="664555" y="191770"/>
                  </a:moveTo>
                  <a:lnTo>
                    <a:pt x="662189" y="191770"/>
                  </a:lnTo>
                  <a:lnTo>
                    <a:pt x="661801" y="193040"/>
                  </a:lnTo>
                  <a:lnTo>
                    <a:pt x="668335" y="193040"/>
                  </a:lnTo>
                  <a:lnTo>
                    <a:pt x="664555" y="191770"/>
                  </a:lnTo>
                  <a:close/>
                </a:path>
                <a:path w="822959" h="279400">
                  <a:moveTo>
                    <a:pt x="692596" y="187960"/>
                  </a:moveTo>
                  <a:lnTo>
                    <a:pt x="686115" y="187960"/>
                  </a:lnTo>
                  <a:lnTo>
                    <a:pt x="683727" y="189230"/>
                  </a:lnTo>
                  <a:lnTo>
                    <a:pt x="681413" y="190500"/>
                  </a:lnTo>
                  <a:lnTo>
                    <a:pt x="676984" y="190500"/>
                  </a:lnTo>
                  <a:lnTo>
                    <a:pt x="675780" y="191770"/>
                  </a:lnTo>
                  <a:lnTo>
                    <a:pt x="674628" y="193040"/>
                  </a:lnTo>
                  <a:lnTo>
                    <a:pt x="686408" y="193040"/>
                  </a:lnTo>
                  <a:lnTo>
                    <a:pt x="688209" y="189230"/>
                  </a:lnTo>
                  <a:lnTo>
                    <a:pt x="692596" y="187960"/>
                  </a:lnTo>
                  <a:close/>
                </a:path>
                <a:path w="822959" h="279400">
                  <a:moveTo>
                    <a:pt x="713915" y="182880"/>
                  </a:moveTo>
                  <a:lnTo>
                    <a:pt x="703748" y="182880"/>
                  </a:lnTo>
                  <a:lnTo>
                    <a:pt x="701329" y="184150"/>
                  </a:lnTo>
                  <a:lnTo>
                    <a:pt x="696994" y="184150"/>
                  </a:lnTo>
                  <a:lnTo>
                    <a:pt x="696355" y="186690"/>
                  </a:lnTo>
                  <a:lnTo>
                    <a:pt x="687947" y="186690"/>
                  </a:lnTo>
                  <a:lnTo>
                    <a:pt x="687340" y="187960"/>
                  </a:lnTo>
                  <a:lnTo>
                    <a:pt x="692596" y="187960"/>
                  </a:lnTo>
                  <a:lnTo>
                    <a:pt x="697329" y="189230"/>
                  </a:lnTo>
                  <a:lnTo>
                    <a:pt x="699999" y="187960"/>
                  </a:lnTo>
                  <a:lnTo>
                    <a:pt x="705517" y="186690"/>
                  </a:lnTo>
                  <a:lnTo>
                    <a:pt x="708198" y="185420"/>
                  </a:lnTo>
                  <a:lnTo>
                    <a:pt x="713915" y="182880"/>
                  </a:lnTo>
                  <a:close/>
                </a:path>
                <a:path w="822959" h="279400">
                  <a:moveTo>
                    <a:pt x="382449" y="179070"/>
                  </a:moveTo>
                  <a:lnTo>
                    <a:pt x="379475" y="179070"/>
                  </a:lnTo>
                  <a:lnTo>
                    <a:pt x="379328" y="180340"/>
                  </a:lnTo>
                  <a:lnTo>
                    <a:pt x="375402" y="180340"/>
                  </a:lnTo>
                  <a:lnTo>
                    <a:pt x="374585" y="181610"/>
                  </a:lnTo>
                  <a:lnTo>
                    <a:pt x="374355" y="182880"/>
                  </a:lnTo>
                  <a:lnTo>
                    <a:pt x="381255" y="182880"/>
                  </a:lnTo>
                  <a:lnTo>
                    <a:pt x="382051" y="181610"/>
                  </a:lnTo>
                  <a:lnTo>
                    <a:pt x="382449" y="179070"/>
                  </a:lnTo>
                  <a:close/>
                </a:path>
                <a:path w="822959" h="279400">
                  <a:moveTo>
                    <a:pt x="725464" y="176530"/>
                  </a:moveTo>
                  <a:lnTo>
                    <a:pt x="721046" y="176530"/>
                  </a:lnTo>
                  <a:lnTo>
                    <a:pt x="719999" y="177800"/>
                  </a:lnTo>
                  <a:lnTo>
                    <a:pt x="716334" y="177800"/>
                  </a:lnTo>
                  <a:lnTo>
                    <a:pt x="714208" y="180340"/>
                  </a:lnTo>
                  <a:lnTo>
                    <a:pt x="709611" y="180340"/>
                  </a:lnTo>
                  <a:lnTo>
                    <a:pt x="708418" y="181610"/>
                  </a:lnTo>
                  <a:lnTo>
                    <a:pt x="706795" y="182880"/>
                  </a:lnTo>
                  <a:lnTo>
                    <a:pt x="716931" y="182880"/>
                  </a:lnTo>
                  <a:lnTo>
                    <a:pt x="721580" y="181610"/>
                  </a:lnTo>
                  <a:lnTo>
                    <a:pt x="722710" y="180340"/>
                  </a:lnTo>
                  <a:lnTo>
                    <a:pt x="724323" y="177800"/>
                  </a:lnTo>
                  <a:lnTo>
                    <a:pt x="725464" y="176530"/>
                  </a:lnTo>
                  <a:close/>
                </a:path>
                <a:path w="822959" h="279400">
                  <a:moveTo>
                    <a:pt x="391611" y="172720"/>
                  </a:moveTo>
                  <a:lnTo>
                    <a:pt x="386072" y="172720"/>
                  </a:lnTo>
                  <a:lnTo>
                    <a:pt x="385276" y="173990"/>
                  </a:lnTo>
                  <a:lnTo>
                    <a:pt x="384616" y="175260"/>
                  </a:lnTo>
                  <a:lnTo>
                    <a:pt x="383276" y="175260"/>
                  </a:lnTo>
                  <a:lnTo>
                    <a:pt x="381883" y="176530"/>
                  </a:lnTo>
                  <a:lnTo>
                    <a:pt x="381339" y="179070"/>
                  </a:lnTo>
                  <a:lnTo>
                    <a:pt x="383098" y="179070"/>
                  </a:lnTo>
                  <a:lnTo>
                    <a:pt x="386124" y="177800"/>
                  </a:lnTo>
                  <a:lnTo>
                    <a:pt x="388260" y="176530"/>
                  </a:lnTo>
                  <a:lnTo>
                    <a:pt x="391611" y="172720"/>
                  </a:lnTo>
                  <a:close/>
                </a:path>
                <a:path w="822959" h="279400">
                  <a:moveTo>
                    <a:pt x="741171" y="166370"/>
                  </a:moveTo>
                  <a:lnTo>
                    <a:pt x="734637" y="166370"/>
                  </a:lnTo>
                  <a:lnTo>
                    <a:pt x="733485" y="168910"/>
                  </a:lnTo>
                  <a:lnTo>
                    <a:pt x="732386" y="168910"/>
                  </a:lnTo>
                  <a:lnTo>
                    <a:pt x="729956" y="172720"/>
                  </a:lnTo>
                  <a:lnTo>
                    <a:pt x="726281" y="172720"/>
                  </a:lnTo>
                  <a:lnTo>
                    <a:pt x="722585" y="176530"/>
                  </a:lnTo>
                  <a:lnTo>
                    <a:pt x="728689" y="176530"/>
                  </a:lnTo>
                  <a:lnTo>
                    <a:pt x="729925" y="175260"/>
                  </a:lnTo>
                  <a:lnTo>
                    <a:pt x="732763" y="172720"/>
                  </a:lnTo>
                  <a:lnTo>
                    <a:pt x="735098" y="171450"/>
                  </a:lnTo>
                  <a:lnTo>
                    <a:pt x="737684" y="168910"/>
                  </a:lnTo>
                  <a:lnTo>
                    <a:pt x="739066" y="167640"/>
                  </a:lnTo>
                  <a:lnTo>
                    <a:pt x="741171" y="166370"/>
                  </a:lnTo>
                  <a:close/>
                </a:path>
                <a:path w="822959" h="279400">
                  <a:moveTo>
                    <a:pt x="409641" y="162560"/>
                  </a:moveTo>
                  <a:lnTo>
                    <a:pt x="402343" y="162560"/>
                  </a:lnTo>
                  <a:lnTo>
                    <a:pt x="399516" y="166370"/>
                  </a:lnTo>
                  <a:lnTo>
                    <a:pt x="395380" y="167640"/>
                  </a:lnTo>
                  <a:lnTo>
                    <a:pt x="391705" y="170180"/>
                  </a:lnTo>
                  <a:lnTo>
                    <a:pt x="390605" y="170180"/>
                  </a:lnTo>
                  <a:lnTo>
                    <a:pt x="389255" y="171450"/>
                  </a:lnTo>
                  <a:lnTo>
                    <a:pt x="388092" y="171450"/>
                  </a:lnTo>
                  <a:lnTo>
                    <a:pt x="387035" y="172720"/>
                  </a:lnTo>
                  <a:lnTo>
                    <a:pt x="394427" y="172720"/>
                  </a:lnTo>
                  <a:lnTo>
                    <a:pt x="401778" y="168910"/>
                  </a:lnTo>
                  <a:lnTo>
                    <a:pt x="405118" y="165100"/>
                  </a:lnTo>
                  <a:lnTo>
                    <a:pt x="406835" y="163830"/>
                  </a:lnTo>
                  <a:lnTo>
                    <a:pt x="409641" y="162560"/>
                  </a:lnTo>
                  <a:close/>
                </a:path>
                <a:path w="822959" h="279400">
                  <a:moveTo>
                    <a:pt x="522444" y="152400"/>
                  </a:moveTo>
                  <a:lnTo>
                    <a:pt x="516382" y="152400"/>
                  </a:lnTo>
                  <a:lnTo>
                    <a:pt x="519020" y="153670"/>
                  </a:lnTo>
                  <a:lnTo>
                    <a:pt x="525481" y="157480"/>
                  </a:lnTo>
                  <a:lnTo>
                    <a:pt x="530549" y="157480"/>
                  </a:lnTo>
                  <a:lnTo>
                    <a:pt x="533125" y="160020"/>
                  </a:lnTo>
                  <a:lnTo>
                    <a:pt x="540119" y="162560"/>
                  </a:lnTo>
                  <a:lnTo>
                    <a:pt x="544486" y="165100"/>
                  </a:lnTo>
                  <a:lnTo>
                    <a:pt x="550758" y="166370"/>
                  </a:lnTo>
                  <a:lnTo>
                    <a:pt x="551878" y="167640"/>
                  </a:lnTo>
                  <a:lnTo>
                    <a:pt x="554621" y="170180"/>
                  </a:lnTo>
                  <a:lnTo>
                    <a:pt x="560391" y="170180"/>
                  </a:lnTo>
                  <a:lnTo>
                    <a:pt x="557417" y="167640"/>
                  </a:lnTo>
                  <a:lnTo>
                    <a:pt x="554213" y="165100"/>
                  </a:lnTo>
                  <a:lnTo>
                    <a:pt x="548988" y="163830"/>
                  </a:lnTo>
                  <a:lnTo>
                    <a:pt x="548213" y="162560"/>
                  </a:lnTo>
                  <a:lnTo>
                    <a:pt x="546192" y="162560"/>
                  </a:lnTo>
                  <a:lnTo>
                    <a:pt x="545344" y="161290"/>
                  </a:lnTo>
                  <a:lnTo>
                    <a:pt x="544590" y="161290"/>
                  </a:lnTo>
                  <a:lnTo>
                    <a:pt x="542695" y="160020"/>
                  </a:lnTo>
                  <a:lnTo>
                    <a:pt x="541355" y="158750"/>
                  </a:lnTo>
                  <a:lnTo>
                    <a:pt x="537177" y="158750"/>
                  </a:lnTo>
                  <a:lnTo>
                    <a:pt x="536109" y="157480"/>
                  </a:lnTo>
                  <a:lnTo>
                    <a:pt x="533229" y="156210"/>
                  </a:lnTo>
                  <a:lnTo>
                    <a:pt x="530580" y="154940"/>
                  </a:lnTo>
                  <a:lnTo>
                    <a:pt x="524905" y="154940"/>
                  </a:lnTo>
                  <a:lnTo>
                    <a:pt x="524203" y="153670"/>
                  </a:lnTo>
                  <a:lnTo>
                    <a:pt x="522444" y="152400"/>
                  </a:lnTo>
                  <a:close/>
                </a:path>
                <a:path w="822959" h="279400">
                  <a:moveTo>
                    <a:pt x="806352" y="0"/>
                  </a:moveTo>
                  <a:lnTo>
                    <a:pt x="805745" y="0"/>
                  </a:lnTo>
                  <a:lnTo>
                    <a:pt x="807881" y="3810"/>
                  </a:lnTo>
                  <a:lnTo>
                    <a:pt x="809881" y="8890"/>
                  </a:lnTo>
                  <a:lnTo>
                    <a:pt x="812435" y="12700"/>
                  </a:lnTo>
                  <a:lnTo>
                    <a:pt x="812896" y="12700"/>
                  </a:lnTo>
                  <a:lnTo>
                    <a:pt x="813032" y="13970"/>
                  </a:lnTo>
                  <a:lnTo>
                    <a:pt x="813294" y="15240"/>
                  </a:lnTo>
                  <a:lnTo>
                    <a:pt x="813901" y="16510"/>
                  </a:lnTo>
                  <a:lnTo>
                    <a:pt x="814153" y="16510"/>
                  </a:lnTo>
                  <a:lnTo>
                    <a:pt x="814802" y="17780"/>
                  </a:lnTo>
                  <a:lnTo>
                    <a:pt x="815985" y="20320"/>
                  </a:lnTo>
                  <a:lnTo>
                    <a:pt x="815996" y="21590"/>
                  </a:lnTo>
                  <a:lnTo>
                    <a:pt x="817085" y="22860"/>
                  </a:lnTo>
                  <a:lnTo>
                    <a:pt x="817681" y="26670"/>
                  </a:lnTo>
                  <a:lnTo>
                    <a:pt x="819064" y="27940"/>
                  </a:lnTo>
                  <a:lnTo>
                    <a:pt x="818592" y="30480"/>
                  </a:lnTo>
                  <a:lnTo>
                    <a:pt x="818728" y="30480"/>
                  </a:lnTo>
                  <a:lnTo>
                    <a:pt x="818812" y="31750"/>
                  </a:lnTo>
                  <a:lnTo>
                    <a:pt x="818655" y="31750"/>
                  </a:lnTo>
                  <a:lnTo>
                    <a:pt x="818404" y="33020"/>
                  </a:lnTo>
                  <a:lnTo>
                    <a:pt x="817975" y="35560"/>
                  </a:lnTo>
                  <a:lnTo>
                    <a:pt x="818886" y="36830"/>
                  </a:lnTo>
                  <a:lnTo>
                    <a:pt x="819168" y="36830"/>
                  </a:lnTo>
                  <a:lnTo>
                    <a:pt x="820027" y="40640"/>
                  </a:lnTo>
                  <a:lnTo>
                    <a:pt x="821210" y="43180"/>
                  </a:lnTo>
                  <a:lnTo>
                    <a:pt x="819409" y="45720"/>
                  </a:lnTo>
                  <a:lnTo>
                    <a:pt x="819126" y="45720"/>
                  </a:lnTo>
                  <a:lnTo>
                    <a:pt x="818781" y="46990"/>
                  </a:lnTo>
                  <a:lnTo>
                    <a:pt x="818048" y="46990"/>
                  </a:lnTo>
                  <a:lnTo>
                    <a:pt x="817975" y="48260"/>
                  </a:lnTo>
                  <a:lnTo>
                    <a:pt x="818226" y="49530"/>
                  </a:lnTo>
                  <a:lnTo>
                    <a:pt x="818613" y="49530"/>
                  </a:lnTo>
                  <a:lnTo>
                    <a:pt x="818634" y="50800"/>
                  </a:lnTo>
                  <a:lnTo>
                    <a:pt x="818823" y="50800"/>
                  </a:lnTo>
                  <a:lnTo>
                    <a:pt x="819105" y="52070"/>
                  </a:lnTo>
                  <a:lnTo>
                    <a:pt x="819451" y="53340"/>
                  </a:lnTo>
                  <a:lnTo>
                    <a:pt x="819891" y="54610"/>
                  </a:lnTo>
                  <a:lnTo>
                    <a:pt x="820027" y="54610"/>
                  </a:lnTo>
                  <a:lnTo>
                    <a:pt x="819744" y="55880"/>
                  </a:lnTo>
                  <a:lnTo>
                    <a:pt x="819451" y="55880"/>
                  </a:lnTo>
                  <a:lnTo>
                    <a:pt x="818247" y="57150"/>
                  </a:lnTo>
                  <a:lnTo>
                    <a:pt x="816509" y="59690"/>
                  </a:lnTo>
                  <a:lnTo>
                    <a:pt x="819001" y="60960"/>
                  </a:lnTo>
                  <a:lnTo>
                    <a:pt x="819137" y="62230"/>
                  </a:lnTo>
                  <a:lnTo>
                    <a:pt x="818100" y="63500"/>
                  </a:lnTo>
                  <a:lnTo>
                    <a:pt x="818802" y="64770"/>
                  </a:lnTo>
                  <a:lnTo>
                    <a:pt x="818540" y="67310"/>
                  </a:lnTo>
                  <a:lnTo>
                    <a:pt x="818100" y="68580"/>
                  </a:lnTo>
                  <a:lnTo>
                    <a:pt x="816383" y="69850"/>
                  </a:lnTo>
                  <a:lnTo>
                    <a:pt x="815325" y="73660"/>
                  </a:lnTo>
                  <a:lnTo>
                    <a:pt x="814341" y="74930"/>
                  </a:lnTo>
                  <a:lnTo>
                    <a:pt x="810551" y="77470"/>
                  </a:lnTo>
                  <a:lnTo>
                    <a:pt x="809106" y="78740"/>
                  </a:lnTo>
                  <a:lnTo>
                    <a:pt x="808917" y="81280"/>
                  </a:lnTo>
                  <a:lnTo>
                    <a:pt x="808687" y="81280"/>
                  </a:lnTo>
                  <a:lnTo>
                    <a:pt x="808069" y="82550"/>
                  </a:lnTo>
                  <a:lnTo>
                    <a:pt x="809001" y="83820"/>
                  </a:lnTo>
                  <a:lnTo>
                    <a:pt x="808237" y="85090"/>
                  </a:lnTo>
                  <a:lnTo>
                    <a:pt x="807441" y="87630"/>
                  </a:lnTo>
                  <a:lnTo>
                    <a:pt x="806174" y="88900"/>
                  </a:lnTo>
                  <a:lnTo>
                    <a:pt x="806593" y="91440"/>
                  </a:lnTo>
                  <a:lnTo>
                    <a:pt x="806153" y="91440"/>
                  </a:lnTo>
                  <a:lnTo>
                    <a:pt x="800143" y="101600"/>
                  </a:lnTo>
                  <a:lnTo>
                    <a:pt x="799902" y="102870"/>
                  </a:lnTo>
                  <a:lnTo>
                    <a:pt x="799200" y="104140"/>
                  </a:lnTo>
                  <a:lnTo>
                    <a:pt x="798614" y="105410"/>
                  </a:lnTo>
                  <a:lnTo>
                    <a:pt x="797420" y="106680"/>
                  </a:lnTo>
                  <a:lnTo>
                    <a:pt x="796782" y="106680"/>
                  </a:lnTo>
                  <a:lnTo>
                    <a:pt x="797535" y="110490"/>
                  </a:lnTo>
                  <a:lnTo>
                    <a:pt x="795871" y="111760"/>
                  </a:lnTo>
                  <a:lnTo>
                    <a:pt x="793515" y="114300"/>
                  </a:lnTo>
                  <a:lnTo>
                    <a:pt x="793420" y="115570"/>
                  </a:lnTo>
                  <a:lnTo>
                    <a:pt x="792457" y="120650"/>
                  </a:lnTo>
                  <a:lnTo>
                    <a:pt x="788352" y="121920"/>
                  </a:lnTo>
                  <a:lnTo>
                    <a:pt x="787232" y="124460"/>
                  </a:lnTo>
                  <a:lnTo>
                    <a:pt x="785400" y="124460"/>
                  </a:lnTo>
                  <a:lnTo>
                    <a:pt x="785201" y="125730"/>
                  </a:lnTo>
                  <a:lnTo>
                    <a:pt x="784761" y="125730"/>
                  </a:lnTo>
                  <a:lnTo>
                    <a:pt x="784803" y="127000"/>
                  </a:lnTo>
                  <a:lnTo>
                    <a:pt x="784593" y="127000"/>
                  </a:lnTo>
                  <a:lnTo>
                    <a:pt x="784332" y="128270"/>
                  </a:lnTo>
                  <a:lnTo>
                    <a:pt x="782457" y="128270"/>
                  </a:lnTo>
                  <a:lnTo>
                    <a:pt x="781609" y="130810"/>
                  </a:lnTo>
                  <a:lnTo>
                    <a:pt x="780332" y="132080"/>
                  </a:lnTo>
                  <a:lnTo>
                    <a:pt x="779829" y="132080"/>
                  </a:lnTo>
                  <a:lnTo>
                    <a:pt x="778866" y="134620"/>
                  </a:lnTo>
                  <a:lnTo>
                    <a:pt x="777463" y="134620"/>
                  </a:lnTo>
                  <a:lnTo>
                    <a:pt x="774835" y="135890"/>
                  </a:lnTo>
                  <a:lnTo>
                    <a:pt x="774039" y="137160"/>
                  </a:lnTo>
                  <a:lnTo>
                    <a:pt x="773316" y="138430"/>
                  </a:lnTo>
                  <a:lnTo>
                    <a:pt x="773075" y="139700"/>
                  </a:lnTo>
                  <a:lnTo>
                    <a:pt x="771903" y="139700"/>
                  </a:lnTo>
                  <a:lnTo>
                    <a:pt x="771683" y="140970"/>
                  </a:lnTo>
                  <a:lnTo>
                    <a:pt x="771379" y="140970"/>
                  </a:lnTo>
                  <a:lnTo>
                    <a:pt x="771034" y="142240"/>
                  </a:lnTo>
                  <a:lnTo>
                    <a:pt x="770196" y="142240"/>
                  </a:lnTo>
                  <a:lnTo>
                    <a:pt x="769526" y="143510"/>
                  </a:lnTo>
                  <a:lnTo>
                    <a:pt x="767924" y="143510"/>
                  </a:lnTo>
                  <a:lnTo>
                    <a:pt x="766133" y="144780"/>
                  </a:lnTo>
                  <a:lnTo>
                    <a:pt x="763934" y="144780"/>
                  </a:lnTo>
                  <a:lnTo>
                    <a:pt x="763714" y="148590"/>
                  </a:lnTo>
                  <a:lnTo>
                    <a:pt x="760071" y="148590"/>
                  </a:lnTo>
                  <a:lnTo>
                    <a:pt x="758835" y="149860"/>
                  </a:lnTo>
                  <a:lnTo>
                    <a:pt x="757935" y="152400"/>
                  </a:lnTo>
                  <a:lnTo>
                    <a:pt x="757338" y="152400"/>
                  </a:lnTo>
                  <a:lnTo>
                    <a:pt x="756427" y="153670"/>
                  </a:lnTo>
                  <a:lnTo>
                    <a:pt x="752626" y="153670"/>
                  </a:lnTo>
                  <a:lnTo>
                    <a:pt x="751380" y="154940"/>
                  </a:lnTo>
                  <a:lnTo>
                    <a:pt x="749987" y="158750"/>
                  </a:lnTo>
                  <a:lnTo>
                    <a:pt x="747464" y="158750"/>
                  </a:lnTo>
                  <a:lnTo>
                    <a:pt x="746312" y="161290"/>
                  </a:lnTo>
                  <a:lnTo>
                    <a:pt x="741464" y="161290"/>
                  </a:lnTo>
                  <a:lnTo>
                    <a:pt x="739799" y="162560"/>
                  </a:lnTo>
                  <a:lnTo>
                    <a:pt x="738857" y="166370"/>
                  </a:lnTo>
                  <a:lnTo>
                    <a:pt x="741883" y="166370"/>
                  </a:lnTo>
                  <a:lnTo>
                    <a:pt x="743914" y="167640"/>
                  </a:lnTo>
                  <a:lnTo>
                    <a:pt x="744909" y="166370"/>
                  </a:lnTo>
                  <a:lnTo>
                    <a:pt x="749087" y="165100"/>
                  </a:lnTo>
                  <a:lnTo>
                    <a:pt x="750762" y="161290"/>
                  </a:lnTo>
                  <a:lnTo>
                    <a:pt x="754217" y="160020"/>
                  </a:lnTo>
                  <a:lnTo>
                    <a:pt x="753956" y="158750"/>
                  </a:lnTo>
                  <a:lnTo>
                    <a:pt x="753903" y="157480"/>
                  </a:lnTo>
                  <a:lnTo>
                    <a:pt x="754689" y="156210"/>
                  </a:lnTo>
                  <a:lnTo>
                    <a:pt x="758626" y="156210"/>
                  </a:lnTo>
                  <a:lnTo>
                    <a:pt x="761694" y="154940"/>
                  </a:lnTo>
                  <a:lnTo>
                    <a:pt x="763421" y="151130"/>
                  </a:lnTo>
                  <a:lnTo>
                    <a:pt x="769400" y="146050"/>
                  </a:lnTo>
                  <a:lnTo>
                    <a:pt x="773892" y="143510"/>
                  </a:lnTo>
                  <a:lnTo>
                    <a:pt x="776458" y="138430"/>
                  </a:lnTo>
                  <a:lnTo>
                    <a:pt x="776625" y="138430"/>
                  </a:lnTo>
                  <a:lnTo>
                    <a:pt x="781389" y="135890"/>
                  </a:lnTo>
                  <a:lnTo>
                    <a:pt x="783714" y="130810"/>
                  </a:lnTo>
                  <a:lnTo>
                    <a:pt x="788635" y="127000"/>
                  </a:lnTo>
                  <a:lnTo>
                    <a:pt x="789672" y="125730"/>
                  </a:lnTo>
                  <a:lnTo>
                    <a:pt x="794520" y="123190"/>
                  </a:lnTo>
                  <a:lnTo>
                    <a:pt x="795567" y="119380"/>
                  </a:lnTo>
                  <a:lnTo>
                    <a:pt x="798698" y="114300"/>
                  </a:lnTo>
                  <a:lnTo>
                    <a:pt x="798457" y="113030"/>
                  </a:lnTo>
                  <a:lnTo>
                    <a:pt x="799965" y="110490"/>
                  </a:lnTo>
                  <a:lnTo>
                    <a:pt x="803535" y="109220"/>
                  </a:lnTo>
                  <a:lnTo>
                    <a:pt x="801965" y="106680"/>
                  </a:lnTo>
                  <a:lnTo>
                    <a:pt x="801891" y="104140"/>
                  </a:lnTo>
                  <a:lnTo>
                    <a:pt x="803640" y="104140"/>
                  </a:lnTo>
                  <a:lnTo>
                    <a:pt x="804184" y="102870"/>
                  </a:lnTo>
                  <a:lnTo>
                    <a:pt x="804122" y="100330"/>
                  </a:lnTo>
                  <a:lnTo>
                    <a:pt x="806038" y="97790"/>
                  </a:lnTo>
                  <a:lnTo>
                    <a:pt x="809451" y="93980"/>
                  </a:lnTo>
                  <a:lnTo>
                    <a:pt x="810069" y="91440"/>
                  </a:lnTo>
                  <a:lnTo>
                    <a:pt x="809640" y="87630"/>
                  </a:lnTo>
                  <a:lnTo>
                    <a:pt x="810331" y="86360"/>
                  </a:lnTo>
                  <a:lnTo>
                    <a:pt x="812509" y="81280"/>
                  </a:lnTo>
                  <a:lnTo>
                    <a:pt x="814603" y="78740"/>
                  </a:lnTo>
                  <a:lnTo>
                    <a:pt x="817681" y="77470"/>
                  </a:lnTo>
                  <a:lnTo>
                    <a:pt x="818383" y="76200"/>
                  </a:lnTo>
                  <a:lnTo>
                    <a:pt x="817231" y="73660"/>
                  </a:lnTo>
                  <a:lnTo>
                    <a:pt x="818708" y="72390"/>
                  </a:lnTo>
                  <a:lnTo>
                    <a:pt x="819598" y="68580"/>
                  </a:lnTo>
                  <a:lnTo>
                    <a:pt x="819995" y="66040"/>
                  </a:lnTo>
                  <a:lnTo>
                    <a:pt x="821817" y="62230"/>
                  </a:lnTo>
                  <a:lnTo>
                    <a:pt x="821231" y="60960"/>
                  </a:lnTo>
                  <a:lnTo>
                    <a:pt x="822069" y="55880"/>
                  </a:lnTo>
                  <a:lnTo>
                    <a:pt x="822142" y="53340"/>
                  </a:lnTo>
                  <a:lnTo>
                    <a:pt x="819723" y="48260"/>
                  </a:lnTo>
                  <a:lnTo>
                    <a:pt x="819933" y="46990"/>
                  </a:lnTo>
                  <a:lnTo>
                    <a:pt x="822289" y="44450"/>
                  </a:lnTo>
                  <a:lnTo>
                    <a:pt x="821660" y="41910"/>
                  </a:lnTo>
                  <a:lnTo>
                    <a:pt x="822906" y="39370"/>
                  </a:lnTo>
                  <a:lnTo>
                    <a:pt x="820299" y="35560"/>
                  </a:lnTo>
                  <a:lnTo>
                    <a:pt x="820299" y="31750"/>
                  </a:lnTo>
                  <a:lnTo>
                    <a:pt x="821001" y="26670"/>
                  </a:lnTo>
                  <a:lnTo>
                    <a:pt x="818226" y="22860"/>
                  </a:lnTo>
                  <a:lnTo>
                    <a:pt x="817765" y="19050"/>
                  </a:lnTo>
                  <a:lnTo>
                    <a:pt x="815776" y="15240"/>
                  </a:lnTo>
                  <a:lnTo>
                    <a:pt x="815106" y="12700"/>
                  </a:lnTo>
                  <a:lnTo>
                    <a:pt x="811619" y="7620"/>
                  </a:lnTo>
                  <a:lnTo>
                    <a:pt x="808949" y="3810"/>
                  </a:lnTo>
                  <a:lnTo>
                    <a:pt x="806352" y="0"/>
                  </a:lnTo>
                  <a:close/>
                </a:path>
                <a:path w="822959" h="279400">
                  <a:moveTo>
                    <a:pt x="410563" y="161290"/>
                  </a:moveTo>
                  <a:lnTo>
                    <a:pt x="406458" y="161290"/>
                  </a:lnTo>
                  <a:lnTo>
                    <a:pt x="405673" y="162560"/>
                  </a:lnTo>
                  <a:lnTo>
                    <a:pt x="410259" y="162560"/>
                  </a:lnTo>
                  <a:lnTo>
                    <a:pt x="410563" y="161290"/>
                  </a:lnTo>
                  <a:close/>
                </a:path>
                <a:path w="822959" h="279400">
                  <a:moveTo>
                    <a:pt x="411757" y="156210"/>
                  </a:moveTo>
                  <a:lnTo>
                    <a:pt x="410479" y="158750"/>
                  </a:lnTo>
                  <a:lnTo>
                    <a:pt x="408793" y="160020"/>
                  </a:lnTo>
                  <a:lnTo>
                    <a:pt x="407275" y="161290"/>
                  </a:lnTo>
                  <a:lnTo>
                    <a:pt x="412961" y="161290"/>
                  </a:lnTo>
                  <a:lnTo>
                    <a:pt x="415578" y="157480"/>
                  </a:lnTo>
                  <a:lnTo>
                    <a:pt x="414814" y="157480"/>
                  </a:lnTo>
                  <a:lnTo>
                    <a:pt x="411757" y="156210"/>
                  </a:lnTo>
                  <a:close/>
                </a:path>
                <a:path w="822959" h="279400">
                  <a:moveTo>
                    <a:pt x="758437" y="156210"/>
                  </a:moveTo>
                  <a:lnTo>
                    <a:pt x="754689" y="156210"/>
                  </a:lnTo>
                  <a:lnTo>
                    <a:pt x="757254" y="158750"/>
                  </a:lnTo>
                  <a:lnTo>
                    <a:pt x="757987" y="157480"/>
                  </a:lnTo>
                  <a:lnTo>
                    <a:pt x="758437" y="156210"/>
                  </a:lnTo>
                  <a:close/>
                </a:path>
                <a:path w="822959" h="279400">
                  <a:moveTo>
                    <a:pt x="434897" y="149860"/>
                  </a:moveTo>
                  <a:lnTo>
                    <a:pt x="430426" y="149860"/>
                  </a:lnTo>
                  <a:lnTo>
                    <a:pt x="429107" y="151130"/>
                  </a:lnTo>
                  <a:lnTo>
                    <a:pt x="424740" y="151130"/>
                  </a:lnTo>
                  <a:lnTo>
                    <a:pt x="423599" y="152400"/>
                  </a:lnTo>
                  <a:lnTo>
                    <a:pt x="423222" y="152400"/>
                  </a:lnTo>
                  <a:lnTo>
                    <a:pt x="421767" y="153670"/>
                  </a:lnTo>
                  <a:lnTo>
                    <a:pt x="420437" y="154940"/>
                  </a:lnTo>
                  <a:lnTo>
                    <a:pt x="416919" y="154940"/>
                  </a:lnTo>
                  <a:lnTo>
                    <a:pt x="416825" y="156210"/>
                  </a:lnTo>
                  <a:lnTo>
                    <a:pt x="415202" y="156210"/>
                  </a:lnTo>
                  <a:lnTo>
                    <a:pt x="414814" y="157480"/>
                  </a:lnTo>
                  <a:lnTo>
                    <a:pt x="423892" y="157480"/>
                  </a:lnTo>
                  <a:lnTo>
                    <a:pt x="423997" y="153670"/>
                  </a:lnTo>
                  <a:lnTo>
                    <a:pt x="428698" y="153670"/>
                  </a:lnTo>
                  <a:lnTo>
                    <a:pt x="431054" y="152400"/>
                  </a:lnTo>
                  <a:lnTo>
                    <a:pt x="434897" y="149860"/>
                  </a:lnTo>
                  <a:close/>
                </a:path>
                <a:path w="822959" h="279400">
                  <a:moveTo>
                    <a:pt x="4188" y="154940"/>
                  </a:moveTo>
                  <a:lnTo>
                    <a:pt x="0" y="154940"/>
                  </a:lnTo>
                  <a:lnTo>
                    <a:pt x="41" y="156210"/>
                  </a:lnTo>
                  <a:lnTo>
                    <a:pt x="4188" y="154940"/>
                  </a:lnTo>
                  <a:close/>
                </a:path>
                <a:path w="822959" h="279400">
                  <a:moveTo>
                    <a:pt x="3937" y="152400"/>
                  </a:moveTo>
                  <a:lnTo>
                    <a:pt x="2230" y="154940"/>
                  </a:lnTo>
                  <a:lnTo>
                    <a:pt x="8523" y="154940"/>
                  </a:lnTo>
                  <a:lnTo>
                    <a:pt x="12088" y="153670"/>
                  </a:lnTo>
                  <a:lnTo>
                    <a:pt x="6387" y="153670"/>
                  </a:lnTo>
                  <a:lnTo>
                    <a:pt x="3937" y="152400"/>
                  </a:lnTo>
                  <a:close/>
                </a:path>
                <a:path w="822959" h="279400">
                  <a:moveTo>
                    <a:pt x="13612" y="149860"/>
                  </a:moveTo>
                  <a:lnTo>
                    <a:pt x="10983" y="151130"/>
                  </a:lnTo>
                  <a:lnTo>
                    <a:pt x="6387" y="153670"/>
                  </a:lnTo>
                  <a:lnTo>
                    <a:pt x="12088" y="153670"/>
                  </a:lnTo>
                  <a:lnTo>
                    <a:pt x="15653" y="152400"/>
                  </a:lnTo>
                  <a:lnTo>
                    <a:pt x="23444" y="152400"/>
                  </a:lnTo>
                  <a:lnTo>
                    <a:pt x="26051" y="151130"/>
                  </a:lnTo>
                  <a:lnTo>
                    <a:pt x="20397" y="151130"/>
                  </a:lnTo>
                  <a:lnTo>
                    <a:pt x="13612" y="149860"/>
                  </a:lnTo>
                  <a:close/>
                </a:path>
                <a:path w="822959" h="279400">
                  <a:moveTo>
                    <a:pt x="509000" y="148590"/>
                  </a:moveTo>
                  <a:lnTo>
                    <a:pt x="505021" y="148590"/>
                  </a:lnTo>
                  <a:lnTo>
                    <a:pt x="508110" y="151130"/>
                  </a:lnTo>
                  <a:lnTo>
                    <a:pt x="512277" y="152400"/>
                  </a:lnTo>
                  <a:lnTo>
                    <a:pt x="512989" y="153670"/>
                  </a:lnTo>
                  <a:lnTo>
                    <a:pt x="516382" y="152400"/>
                  </a:lnTo>
                  <a:lnTo>
                    <a:pt x="520392" y="152400"/>
                  </a:lnTo>
                  <a:lnTo>
                    <a:pt x="518717" y="151130"/>
                  </a:lnTo>
                  <a:lnTo>
                    <a:pt x="512685" y="151130"/>
                  </a:lnTo>
                  <a:lnTo>
                    <a:pt x="511958" y="149860"/>
                  </a:lnTo>
                  <a:lnTo>
                    <a:pt x="509743" y="149860"/>
                  </a:lnTo>
                  <a:lnTo>
                    <a:pt x="509000" y="148590"/>
                  </a:lnTo>
                  <a:close/>
                </a:path>
                <a:path w="822959" h="279400">
                  <a:moveTo>
                    <a:pt x="52364" y="142240"/>
                  </a:moveTo>
                  <a:lnTo>
                    <a:pt x="51610" y="142240"/>
                  </a:lnTo>
                  <a:lnTo>
                    <a:pt x="46344" y="144780"/>
                  </a:lnTo>
                  <a:lnTo>
                    <a:pt x="41579" y="144780"/>
                  </a:lnTo>
                  <a:lnTo>
                    <a:pt x="34595" y="146050"/>
                  </a:lnTo>
                  <a:lnTo>
                    <a:pt x="33046" y="147320"/>
                  </a:lnTo>
                  <a:lnTo>
                    <a:pt x="30187" y="148590"/>
                  </a:lnTo>
                  <a:lnTo>
                    <a:pt x="29444" y="149860"/>
                  </a:lnTo>
                  <a:lnTo>
                    <a:pt x="24355" y="149860"/>
                  </a:lnTo>
                  <a:lnTo>
                    <a:pt x="20397" y="151130"/>
                  </a:lnTo>
                  <a:lnTo>
                    <a:pt x="28857" y="151130"/>
                  </a:lnTo>
                  <a:lnTo>
                    <a:pt x="37852" y="147320"/>
                  </a:lnTo>
                  <a:lnTo>
                    <a:pt x="46281" y="147320"/>
                  </a:lnTo>
                  <a:lnTo>
                    <a:pt x="50124" y="144780"/>
                  </a:lnTo>
                  <a:lnTo>
                    <a:pt x="51893" y="143510"/>
                  </a:lnTo>
                  <a:lnTo>
                    <a:pt x="54249" y="143510"/>
                  </a:lnTo>
                  <a:lnTo>
                    <a:pt x="52364" y="142240"/>
                  </a:lnTo>
                  <a:close/>
                </a:path>
                <a:path w="822959" h="279400">
                  <a:moveTo>
                    <a:pt x="427452" y="149860"/>
                  </a:moveTo>
                  <a:lnTo>
                    <a:pt x="426175" y="151130"/>
                  </a:lnTo>
                  <a:lnTo>
                    <a:pt x="429107" y="151130"/>
                  </a:lnTo>
                  <a:lnTo>
                    <a:pt x="427452" y="149860"/>
                  </a:lnTo>
                  <a:close/>
                </a:path>
                <a:path w="822959" h="279400">
                  <a:moveTo>
                    <a:pt x="444750" y="147320"/>
                  </a:moveTo>
                  <a:lnTo>
                    <a:pt x="435557" y="147320"/>
                  </a:lnTo>
                  <a:lnTo>
                    <a:pt x="433609" y="148590"/>
                  </a:lnTo>
                  <a:lnTo>
                    <a:pt x="432803" y="148590"/>
                  </a:lnTo>
                  <a:lnTo>
                    <a:pt x="432028" y="149860"/>
                  </a:lnTo>
                  <a:lnTo>
                    <a:pt x="436416" y="149860"/>
                  </a:lnTo>
                  <a:lnTo>
                    <a:pt x="438929" y="151130"/>
                  </a:lnTo>
                  <a:lnTo>
                    <a:pt x="439777" y="151130"/>
                  </a:lnTo>
                  <a:lnTo>
                    <a:pt x="444750" y="147320"/>
                  </a:lnTo>
                  <a:close/>
                </a:path>
                <a:path w="822959" h="279400">
                  <a:moveTo>
                    <a:pt x="505021" y="148590"/>
                  </a:moveTo>
                  <a:lnTo>
                    <a:pt x="495272" y="148590"/>
                  </a:lnTo>
                  <a:lnTo>
                    <a:pt x="497670" y="149860"/>
                  </a:lnTo>
                  <a:lnTo>
                    <a:pt x="499450" y="149860"/>
                  </a:lnTo>
                  <a:lnTo>
                    <a:pt x="505021" y="148590"/>
                  </a:lnTo>
                  <a:close/>
                </a:path>
                <a:path w="822959" h="279400">
                  <a:moveTo>
                    <a:pt x="511230" y="148590"/>
                  </a:moveTo>
                  <a:lnTo>
                    <a:pt x="510497" y="148590"/>
                  </a:lnTo>
                  <a:lnTo>
                    <a:pt x="509743" y="149860"/>
                  </a:lnTo>
                  <a:lnTo>
                    <a:pt x="511958" y="149860"/>
                  </a:lnTo>
                  <a:lnTo>
                    <a:pt x="511230" y="148590"/>
                  </a:lnTo>
                  <a:close/>
                </a:path>
                <a:path w="822959" h="279400">
                  <a:moveTo>
                    <a:pt x="503565" y="147320"/>
                  </a:moveTo>
                  <a:lnTo>
                    <a:pt x="490309" y="147320"/>
                  </a:lnTo>
                  <a:lnTo>
                    <a:pt x="494131" y="148590"/>
                  </a:lnTo>
                  <a:lnTo>
                    <a:pt x="503712" y="148590"/>
                  </a:lnTo>
                  <a:lnTo>
                    <a:pt x="503565" y="147320"/>
                  </a:lnTo>
                  <a:close/>
                </a:path>
                <a:path w="822959" h="279400">
                  <a:moveTo>
                    <a:pt x="86185" y="146050"/>
                  </a:moveTo>
                  <a:lnTo>
                    <a:pt x="82133" y="147320"/>
                  </a:lnTo>
                  <a:lnTo>
                    <a:pt x="89494" y="147320"/>
                  </a:lnTo>
                  <a:lnTo>
                    <a:pt x="86185" y="146050"/>
                  </a:lnTo>
                  <a:close/>
                </a:path>
                <a:path w="822959" h="279400">
                  <a:moveTo>
                    <a:pt x="460938" y="146050"/>
                  </a:moveTo>
                  <a:lnTo>
                    <a:pt x="440248" y="146050"/>
                  </a:lnTo>
                  <a:lnTo>
                    <a:pt x="438227" y="147320"/>
                  </a:lnTo>
                  <a:lnTo>
                    <a:pt x="455954" y="147320"/>
                  </a:lnTo>
                  <a:lnTo>
                    <a:pt x="460938" y="146050"/>
                  </a:lnTo>
                  <a:close/>
                </a:path>
                <a:path w="822959" h="279400">
                  <a:moveTo>
                    <a:pt x="499398" y="146050"/>
                  </a:moveTo>
                  <a:lnTo>
                    <a:pt x="479807" y="146050"/>
                  </a:lnTo>
                  <a:lnTo>
                    <a:pt x="487503" y="147320"/>
                  </a:lnTo>
                  <a:lnTo>
                    <a:pt x="500026" y="147320"/>
                  </a:lnTo>
                  <a:lnTo>
                    <a:pt x="499398" y="146050"/>
                  </a:lnTo>
                  <a:close/>
                </a:path>
                <a:path w="822959" h="279400">
                  <a:moveTo>
                    <a:pt x="59882" y="140970"/>
                  </a:moveTo>
                  <a:lnTo>
                    <a:pt x="58249" y="142240"/>
                  </a:lnTo>
                  <a:lnTo>
                    <a:pt x="55401" y="143510"/>
                  </a:lnTo>
                  <a:lnTo>
                    <a:pt x="51893" y="143510"/>
                  </a:lnTo>
                  <a:lnTo>
                    <a:pt x="55589" y="146050"/>
                  </a:lnTo>
                  <a:lnTo>
                    <a:pt x="57401" y="146050"/>
                  </a:lnTo>
                  <a:lnTo>
                    <a:pt x="59547" y="144780"/>
                  </a:lnTo>
                  <a:lnTo>
                    <a:pt x="67097" y="144780"/>
                  </a:lnTo>
                  <a:lnTo>
                    <a:pt x="64113" y="143510"/>
                  </a:lnTo>
                  <a:lnTo>
                    <a:pt x="59882" y="140970"/>
                  </a:lnTo>
                  <a:close/>
                </a:path>
                <a:path w="822959" h="279400">
                  <a:moveTo>
                    <a:pt x="490613" y="144780"/>
                  </a:moveTo>
                  <a:lnTo>
                    <a:pt x="447577" y="144780"/>
                  </a:lnTo>
                  <a:lnTo>
                    <a:pt x="445180" y="146050"/>
                  </a:lnTo>
                  <a:lnTo>
                    <a:pt x="493419" y="146050"/>
                  </a:lnTo>
                  <a:lnTo>
                    <a:pt x="490613" y="144780"/>
                  </a:lnTo>
                  <a:close/>
                </a:path>
                <a:path w="822959" h="279400">
                  <a:moveTo>
                    <a:pt x="460582" y="143510"/>
                  </a:moveTo>
                  <a:lnTo>
                    <a:pt x="458980" y="144780"/>
                  </a:lnTo>
                  <a:lnTo>
                    <a:pt x="462352" y="144780"/>
                  </a:lnTo>
                  <a:lnTo>
                    <a:pt x="460582" y="143510"/>
                  </a:lnTo>
                  <a:close/>
                </a:path>
                <a:path w="822959" h="279400">
                  <a:moveTo>
                    <a:pt x="478111" y="143510"/>
                  </a:moveTo>
                  <a:lnTo>
                    <a:pt x="463902" y="143510"/>
                  </a:lnTo>
                  <a:lnTo>
                    <a:pt x="462352" y="144780"/>
                  </a:lnTo>
                  <a:lnTo>
                    <a:pt x="479315" y="144780"/>
                  </a:lnTo>
                  <a:lnTo>
                    <a:pt x="478111" y="143510"/>
                  </a:lnTo>
                  <a:close/>
                </a:path>
                <a:path w="822959" h="279400">
                  <a:moveTo>
                    <a:pt x="466184" y="142240"/>
                  </a:moveTo>
                  <a:lnTo>
                    <a:pt x="465106" y="143510"/>
                  </a:lnTo>
                  <a:lnTo>
                    <a:pt x="467493" y="143510"/>
                  </a:lnTo>
                  <a:lnTo>
                    <a:pt x="466184" y="142240"/>
                  </a:lnTo>
                  <a:close/>
                </a:path>
                <a:path w="822959" h="279400">
                  <a:moveTo>
                    <a:pt x="472027" y="142240"/>
                  </a:moveTo>
                  <a:lnTo>
                    <a:pt x="470142" y="143510"/>
                  </a:lnTo>
                  <a:lnTo>
                    <a:pt x="473765" y="143510"/>
                  </a:lnTo>
                  <a:lnTo>
                    <a:pt x="472027" y="14224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18200028" y="7941786"/>
              <a:ext cx="163830" cy="69850"/>
            </a:xfrm>
            <a:custGeom>
              <a:avLst/>
              <a:gdLst/>
              <a:ahLst/>
              <a:cxnLst/>
              <a:rect l="l" t="t" r="r" b="b"/>
              <a:pathLst>
                <a:path w="163830" h="69850">
                  <a:moveTo>
                    <a:pt x="73215" y="63322"/>
                  </a:moveTo>
                  <a:lnTo>
                    <a:pt x="70840" y="62458"/>
                  </a:lnTo>
                  <a:lnTo>
                    <a:pt x="69329" y="64160"/>
                  </a:lnTo>
                  <a:lnTo>
                    <a:pt x="66738" y="67564"/>
                  </a:lnTo>
                  <a:lnTo>
                    <a:pt x="64998" y="67856"/>
                  </a:lnTo>
                  <a:lnTo>
                    <a:pt x="51511" y="66332"/>
                  </a:lnTo>
                  <a:lnTo>
                    <a:pt x="50927" y="66370"/>
                  </a:lnTo>
                  <a:lnTo>
                    <a:pt x="47967" y="63487"/>
                  </a:lnTo>
                  <a:lnTo>
                    <a:pt x="44907" y="64643"/>
                  </a:lnTo>
                  <a:lnTo>
                    <a:pt x="40093" y="65620"/>
                  </a:lnTo>
                  <a:lnTo>
                    <a:pt x="38684" y="64757"/>
                  </a:lnTo>
                  <a:lnTo>
                    <a:pt x="32956" y="63195"/>
                  </a:lnTo>
                  <a:lnTo>
                    <a:pt x="30340" y="60121"/>
                  </a:lnTo>
                  <a:lnTo>
                    <a:pt x="25323" y="57251"/>
                  </a:lnTo>
                  <a:lnTo>
                    <a:pt x="24066" y="55968"/>
                  </a:lnTo>
                  <a:lnTo>
                    <a:pt x="19151" y="49072"/>
                  </a:lnTo>
                  <a:lnTo>
                    <a:pt x="15786" y="43446"/>
                  </a:lnTo>
                  <a:lnTo>
                    <a:pt x="12763" y="37630"/>
                  </a:lnTo>
                  <a:lnTo>
                    <a:pt x="9245" y="29972"/>
                  </a:lnTo>
                  <a:lnTo>
                    <a:pt x="7835" y="28498"/>
                  </a:lnTo>
                  <a:lnTo>
                    <a:pt x="8610" y="25984"/>
                  </a:lnTo>
                  <a:lnTo>
                    <a:pt x="7823" y="24955"/>
                  </a:lnTo>
                  <a:lnTo>
                    <a:pt x="5448" y="22352"/>
                  </a:lnTo>
                  <a:lnTo>
                    <a:pt x="5511" y="18897"/>
                  </a:lnTo>
                  <a:lnTo>
                    <a:pt x="4368" y="15227"/>
                  </a:lnTo>
                  <a:lnTo>
                    <a:pt x="4457" y="14401"/>
                  </a:lnTo>
                  <a:lnTo>
                    <a:pt x="1879" y="11950"/>
                  </a:lnTo>
                  <a:lnTo>
                    <a:pt x="2717" y="9207"/>
                  </a:lnTo>
                  <a:lnTo>
                    <a:pt x="2247" y="4229"/>
                  </a:lnTo>
                  <a:lnTo>
                    <a:pt x="1562" y="1993"/>
                  </a:lnTo>
                  <a:lnTo>
                    <a:pt x="38" y="0"/>
                  </a:lnTo>
                  <a:lnTo>
                    <a:pt x="0" y="952"/>
                  </a:lnTo>
                  <a:lnTo>
                    <a:pt x="317" y="1841"/>
                  </a:lnTo>
                  <a:lnTo>
                    <a:pt x="2298" y="5321"/>
                  </a:lnTo>
                  <a:lnTo>
                    <a:pt x="1638" y="11899"/>
                  </a:lnTo>
                  <a:lnTo>
                    <a:pt x="1676" y="12611"/>
                  </a:lnTo>
                  <a:lnTo>
                    <a:pt x="3683" y="14592"/>
                  </a:lnTo>
                  <a:lnTo>
                    <a:pt x="4152" y="16421"/>
                  </a:lnTo>
                  <a:lnTo>
                    <a:pt x="4318" y="19850"/>
                  </a:lnTo>
                  <a:lnTo>
                    <a:pt x="4622" y="21285"/>
                  </a:lnTo>
                  <a:lnTo>
                    <a:pt x="7594" y="25882"/>
                  </a:lnTo>
                  <a:lnTo>
                    <a:pt x="7594" y="30086"/>
                  </a:lnTo>
                  <a:lnTo>
                    <a:pt x="11836" y="36957"/>
                  </a:lnTo>
                  <a:lnTo>
                    <a:pt x="12623" y="41109"/>
                  </a:lnTo>
                  <a:lnTo>
                    <a:pt x="17005" y="46291"/>
                  </a:lnTo>
                  <a:lnTo>
                    <a:pt x="16916" y="49237"/>
                  </a:lnTo>
                  <a:lnTo>
                    <a:pt x="21082" y="53352"/>
                  </a:lnTo>
                  <a:lnTo>
                    <a:pt x="22212" y="56375"/>
                  </a:lnTo>
                  <a:lnTo>
                    <a:pt x="26936" y="60210"/>
                  </a:lnTo>
                  <a:lnTo>
                    <a:pt x="29908" y="61112"/>
                  </a:lnTo>
                  <a:lnTo>
                    <a:pt x="31724" y="64935"/>
                  </a:lnTo>
                  <a:lnTo>
                    <a:pt x="33070" y="64668"/>
                  </a:lnTo>
                  <a:lnTo>
                    <a:pt x="36029" y="65290"/>
                  </a:lnTo>
                  <a:lnTo>
                    <a:pt x="37503" y="66954"/>
                  </a:lnTo>
                  <a:lnTo>
                    <a:pt x="40589" y="67233"/>
                  </a:lnTo>
                  <a:lnTo>
                    <a:pt x="41338" y="67144"/>
                  </a:lnTo>
                  <a:lnTo>
                    <a:pt x="44894" y="65443"/>
                  </a:lnTo>
                  <a:lnTo>
                    <a:pt x="47396" y="65582"/>
                  </a:lnTo>
                  <a:lnTo>
                    <a:pt x="52425" y="67932"/>
                  </a:lnTo>
                  <a:lnTo>
                    <a:pt x="55156" y="68427"/>
                  </a:lnTo>
                  <a:lnTo>
                    <a:pt x="59156" y="68567"/>
                  </a:lnTo>
                  <a:lnTo>
                    <a:pt x="60693" y="68389"/>
                  </a:lnTo>
                  <a:lnTo>
                    <a:pt x="64338" y="69583"/>
                  </a:lnTo>
                  <a:lnTo>
                    <a:pt x="67830" y="68148"/>
                  </a:lnTo>
                  <a:lnTo>
                    <a:pt x="69913" y="64643"/>
                  </a:lnTo>
                  <a:lnTo>
                    <a:pt x="73215" y="63322"/>
                  </a:lnTo>
                  <a:close/>
                </a:path>
                <a:path w="163830" h="69850">
                  <a:moveTo>
                    <a:pt x="87769" y="58940"/>
                  </a:moveTo>
                  <a:lnTo>
                    <a:pt x="87274" y="59423"/>
                  </a:lnTo>
                  <a:lnTo>
                    <a:pt x="86728" y="59855"/>
                  </a:lnTo>
                  <a:lnTo>
                    <a:pt x="85636" y="61252"/>
                  </a:lnTo>
                  <a:lnTo>
                    <a:pt x="85013" y="61683"/>
                  </a:lnTo>
                  <a:lnTo>
                    <a:pt x="83362" y="60045"/>
                  </a:lnTo>
                  <a:lnTo>
                    <a:pt x="82550" y="60210"/>
                  </a:lnTo>
                  <a:lnTo>
                    <a:pt x="80441" y="61277"/>
                  </a:lnTo>
                  <a:lnTo>
                    <a:pt x="79133" y="61874"/>
                  </a:lnTo>
                  <a:lnTo>
                    <a:pt x="77838" y="62496"/>
                  </a:lnTo>
                  <a:lnTo>
                    <a:pt x="80010" y="62255"/>
                  </a:lnTo>
                  <a:lnTo>
                    <a:pt x="82067" y="61569"/>
                  </a:lnTo>
                  <a:lnTo>
                    <a:pt x="85813" y="63969"/>
                  </a:lnTo>
                  <a:lnTo>
                    <a:pt x="87287" y="62687"/>
                  </a:lnTo>
                  <a:lnTo>
                    <a:pt x="87515" y="60121"/>
                  </a:lnTo>
                  <a:lnTo>
                    <a:pt x="87655" y="59524"/>
                  </a:lnTo>
                  <a:lnTo>
                    <a:pt x="87769" y="58940"/>
                  </a:lnTo>
                  <a:close/>
                </a:path>
                <a:path w="163830" h="69850">
                  <a:moveTo>
                    <a:pt x="163423" y="22606"/>
                  </a:moveTo>
                  <a:lnTo>
                    <a:pt x="163245" y="22364"/>
                  </a:lnTo>
                  <a:lnTo>
                    <a:pt x="162953" y="22402"/>
                  </a:lnTo>
                  <a:lnTo>
                    <a:pt x="162623" y="22339"/>
                  </a:lnTo>
                  <a:lnTo>
                    <a:pt x="160388" y="24930"/>
                  </a:lnTo>
                  <a:lnTo>
                    <a:pt x="156883" y="25234"/>
                  </a:lnTo>
                  <a:lnTo>
                    <a:pt x="152958" y="29260"/>
                  </a:lnTo>
                  <a:lnTo>
                    <a:pt x="150406" y="29108"/>
                  </a:lnTo>
                  <a:lnTo>
                    <a:pt x="143103" y="32410"/>
                  </a:lnTo>
                  <a:lnTo>
                    <a:pt x="139738" y="34086"/>
                  </a:lnTo>
                  <a:lnTo>
                    <a:pt x="139395" y="34975"/>
                  </a:lnTo>
                  <a:lnTo>
                    <a:pt x="140144" y="36880"/>
                  </a:lnTo>
                  <a:lnTo>
                    <a:pt x="139573" y="37553"/>
                  </a:lnTo>
                  <a:lnTo>
                    <a:pt x="135280" y="38036"/>
                  </a:lnTo>
                  <a:lnTo>
                    <a:pt x="133070" y="40970"/>
                  </a:lnTo>
                  <a:lnTo>
                    <a:pt x="129959" y="42138"/>
                  </a:lnTo>
                  <a:lnTo>
                    <a:pt x="131724" y="42164"/>
                  </a:lnTo>
                  <a:lnTo>
                    <a:pt x="133146" y="41605"/>
                  </a:lnTo>
                  <a:lnTo>
                    <a:pt x="136144" y="38620"/>
                  </a:lnTo>
                  <a:lnTo>
                    <a:pt x="138366" y="37934"/>
                  </a:lnTo>
                  <a:lnTo>
                    <a:pt x="140766" y="38049"/>
                  </a:lnTo>
                  <a:lnTo>
                    <a:pt x="141198" y="37846"/>
                  </a:lnTo>
                  <a:lnTo>
                    <a:pt x="141478" y="37503"/>
                  </a:lnTo>
                  <a:lnTo>
                    <a:pt x="141617" y="37058"/>
                  </a:lnTo>
                  <a:lnTo>
                    <a:pt x="141287" y="34366"/>
                  </a:lnTo>
                  <a:lnTo>
                    <a:pt x="145275" y="33578"/>
                  </a:lnTo>
                  <a:lnTo>
                    <a:pt x="146329" y="33147"/>
                  </a:lnTo>
                  <a:lnTo>
                    <a:pt x="148297" y="30670"/>
                  </a:lnTo>
                  <a:lnTo>
                    <a:pt x="150075" y="30556"/>
                  </a:lnTo>
                  <a:lnTo>
                    <a:pt x="153428" y="29933"/>
                  </a:lnTo>
                  <a:lnTo>
                    <a:pt x="154940" y="29337"/>
                  </a:lnTo>
                  <a:lnTo>
                    <a:pt x="156629" y="27432"/>
                  </a:lnTo>
                  <a:lnTo>
                    <a:pt x="157226" y="27101"/>
                  </a:lnTo>
                  <a:lnTo>
                    <a:pt x="159651" y="26466"/>
                  </a:lnTo>
                  <a:lnTo>
                    <a:pt x="161505" y="26301"/>
                  </a:lnTo>
                  <a:lnTo>
                    <a:pt x="161988" y="23558"/>
                  </a:lnTo>
                  <a:lnTo>
                    <a:pt x="162737" y="23202"/>
                  </a:lnTo>
                  <a:lnTo>
                    <a:pt x="163372" y="22720"/>
                  </a:lnTo>
                  <a:close/>
                </a:path>
              </a:pathLst>
            </a:custGeom>
            <a:solidFill>
              <a:srgbClr val="E6D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18842149" y="7707524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0"/>
                  </a:moveTo>
                  <a:lnTo>
                    <a:pt x="1926" y="1602"/>
                  </a:lnTo>
                  <a:lnTo>
                    <a:pt x="3790" y="3298"/>
                  </a:lnTo>
                  <a:lnTo>
                    <a:pt x="7591" y="6104"/>
                  </a:lnTo>
                  <a:lnTo>
                    <a:pt x="8167" y="8617"/>
                  </a:lnTo>
                  <a:lnTo>
                    <a:pt x="10481" y="9371"/>
                  </a:lnTo>
                  <a:lnTo>
                    <a:pt x="9245" y="6607"/>
                  </a:lnTo>
                  <a:lnTo>
                    <a:pt x="6900" y="4858"/>
                  </a:lnTo>
                  <a:lnTo>
                    <a:pt x="3308" y="1685"/>
                  </a:lnTo>
                  <a:lnTo>
                    <a:pt x="2157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18195570" y="7893462"/>
              <a:ext cx="431165" cy="106680"/>
            </a:xfrm>
            <a:custGeom>
              <a:avLst/>
              <a:gdLst/>
              <a:ahLst/>
              <a:cxnLst/>
              <a:rect l="l" t="t" r="r" b="b"/>
              <a:pathLst>
                <a:path w="431165" h="106679">
                  <a:moveTo>
                    <a:pt x="2844" y="45199"/>
                  </a:moveTo>
                  <a:lnTo>
                    <a:pt x="2082" y="43726"/>
                  </a:lnTo>
                  <a:lnTo>
                    <a:pt x="2730" y="41910"/>
                  </a:lnTo>
                  <a:lnTo>
                    <a:pt x="1181" y="39789"/>
                  </a:lnTo>
                  <a:lnTo>
                    <a:pt x="965" y="38811"/>
                  </a:lnTo>
                  <a:lnTo>
                    <a:pt x="0" y="38468"/>
                  </a:lnTo>
                  <a:lnTo>
                    <a:pt x="1104" y="40652"/>
                  </a:lnTo>
                  <a:lnTo>
                    <a:pt x="1320" y="43205"/>
                  </a:lnTo>
                  <a:lnTo>
                    <a:pt x="2844" y="45199"/>
                  </a:lnTo>
                  <a:close/>
                </a:path>
                <a:path w="431165" h="106679">
                  <a:moveTo>
                    <a:pt x="105321" y="103428"/>
                  </a:moveTo>
                  <a:lnTo>
                    <a:pt x="102781" y="104863"/>
                  </a:lnTo>
                  <a:lnTo>
                    <a:pt x="99822" y="104927"/>
                  </a:lnTo>
                  <a:lnTo>
                    <a:pt x="97167" y="105930"/>
                  </a:lnTo>
                  <a:lnTo>
                    <a:pt x="99441" y="106438"/>
                  </a:lnTo>
                  <a:lnTo>
                    <a:pt x="101536" y="105841"/>
                  </a:lnTo>
                  <a:lnTo>
                    <a:pt x="104228" y="104546"/>
                  </a:lnTo>
                  <a:lnTo>
                    <a:pt x="105295" y="104609"/>
                  </a:lnTo>
                  <a:lnTo>
                    <a:pt x="105321" y="103428"/>
                  </a:lnTo>
                  <a:close/>
                </a:path>
                <a:path w="431165" h="106679">
                  <a:moveTo>
                    <a:pt x="113817" y="99529"/>
                  </a:moveTo>
                  <a:lnTo>
                    <a:pt x="111061" y="98437"/>
                  </a:lnTo>
                  <a:lnTo>
                    <a:pt x="108762" y="98996"/>
                  </a:lnTo>
                  <a:lnTo>
                    <a:pt x="107010" y="101447"/>
                  </a:lnTo>
                  <a:lnTo>
                    <a:pt x="108102" y="101663"/>
                  </a:lnTo>
                  <a:lnTo>
                    <a:pt x="108877" y="101904"/>
                  </a:lnTo>
                  <a:lnTo>
                    <a:pt x="110312" y="99275"/>
                  </a:lnTo>
                  <a:lnTo>
                    <a:pt x="112458" y="100190"/>
                  </a:lnTo>
                  <a:lnTo>
                    <a:pt x="113817" y="99529"/>
                  </a:lnTo>
                  <a:close/>
                </a:path>
                <a:path w="431165" h="106679">
                  <a:moveTo>
                    <a:pt x="127787" y="93789"/>
                  </a:moveTo>
                  <a:lnTo>
                    <a:pt x="126365" y="94310"/>
                  </a:lnTo>
                  <a:lnTo>
                    <a:pt x="124980" y="94881"/>
                  </a:lnTo>
                  <a:lnTo>
                    <a:pt x="124282" y="96380"/>
                  </a:lnTo>
                  <a:lnTo>
                    <a:pt x="126771" y="97282"/>
                  </a:lnTo>
                  <a:lnTo>
                    <a:pt x="127114" y="95300"/>
                  </a:lnTo>
                  <a:lnTo>
                    <a:pt x="127787" y="93789"/>
                  </a:lnTo>
                  <a:close/>
                </a:path>
                <a:path w="431165" h="106679">
                  <a:moveTo>
                    <a:pt x="181584" y="62293"/>
                  </a:moveTo>
                  <a:lnTo>
                    <a:pt x="179641" y="62420"/>
                  </a:lnTo>
                  <a:lnTo>
                    <a:pt x="177457" y="63398"/>
                  </a:lnTo>
                  <a:lnTo>
                    <a:pt x="177088" y="64096"/>
                  </a:lnTo>
                  <a:lnTo>
                    <a:pt x="176669" y="64579"/>
                  </a:lnTo>
                  <a:lnTo>
                    <a:pt x="176072" y="64935"/>
                  </a:lnTo>
                  <a:lnTo>
                    <a:pt x="174980" y="65709"/>
                  </a:lnTo>
                  <a:lnTo>
                    <a:pt x="174548" y="66967"/>
                  </a:lnTo>
                  <a:lnTo>
                    <a:pt x="173901" y="68046"/>
                  </a:lnTo>
                  <a:lnTo>
                    <a:pt x="174015" y="68338"/>
                  </a:lnTo>
                  <a:lnTo>
                    <a:pt x="172631" y="68059"/>
                  </a:lnTo>
                  <a:lnTo>
                    <a:pt x="171259" y="68237"/>
                  </a:lnTo>
                  <a:lnTo>
                    <a:pt x="169900" y="68681"/>
                  </a:lnTo>
                  <a:lnTo>
                    <a:pt x="169176" y="69342"/>
                  </a:lnTo>
                  <a:lnTo>
                    <a:pt x="168465" y="70027"/>
                  </a:lnTo>
                  <a:lnTo>
                    <a:pt x="167741" y="70700"/>
                  </a:lnTo>
                  <a:lnTo>
                    <a:pt x="167754" y="71005"/>
                  </a:lnTo>
                  <a:lnTo>
                    <a:pt x="167779" y="71158"/>
                  </a:lnTo>
                  <a:lnTo>
                    <a:pt x="169316" y="70053"/>
                  </a:lnTo>
                  <a:lnTo>
                    <a:pt x="170916" y="69189"/>
                  </a:lnTo>
                  <a:lnTo>
                    <a:pt x="173482" y="69354"/>
                  </a:lnTo>
                  <a:lnTo>
                    <a:pt x="173850" y="68872"/>
                  </a:lnTo>
                  <a:lnTo>
                    <a:pt x="174040" y="68338"/>
                  </a:lnTo>
                  <a:lnTo>
                    <a:pt x="174701" y="68300"/>
                  </a:lnTo>
                  <a:lnTo>
                    <a:pt x="175094" y="67830"/>
                  </a:lnTo>
                  <a:lnTo>
                    <a:pt x="176822" y="65849"/>
                  </a:lnTo>
                  <a:lnTo>
                    <a:pt x="177863" y="63931"/>
                  </a:lnTo>
                  <a:lnTo>
                    <a:pt x="180555" y="63982"/>
                  </a:lnTo>
                  <a:lnTo>
                    <a:pt x="180797" y="63436"/>
                  </a:lnTo>
                  <a:lnTo>
                    <a:pt x="181000" y="63182"/>
                  </a:lnTo>
                  <a:lnTo>
                    <a:pt x="181584" y="62293"/>
                  </a:lnTo>
                  <a:close/>
                </a:path>
                <a:path w="431165" h="106679">
                  <a:moveTo>
                    <a:pt x="182537" y="62001"/>
                  </a:moveTo>
                  <a:lnTo>
                    <a:pt x="181825" y="61899"/>
                  </a:lnTo>
                  <a:lnTo>
                    <a:pt x="181584" y="62293"/>
                  </a:lnTo>
                  <a:lnTo>
                    <a:pt x="182333" y="62242"/>
                  </a:lnTo>
                  <a:lnTo>
                    <a:pt x="182537" y="62001"/>
                  </a:lnTo>
                  <a:close/>
                </a:path>
                <a:path w="431165" h="106679">
                  <a:moveTo>
                    <a:pt x="184137" y="62204"/>
                  </a:moveTo>
                  <a:lnTo>
                    <a:pt x="184073" y="60134"/>
                  </a:lnTo>
                  <a:lnTo>
                    <a:pt x="182537" y="62001"/>
                  </a:lnTo>
                  <a:lnTo>
                    <a:pt x="184137" y="62204"/>
                  </a:lnTo>
                  <a:close/>
                </a:path>
                <a:path w="431165" h="106679">
                  <a:moveTo>
                    <a:pt x="412419" y="3644"/>
                  </a:moveTo>
                  <a:lnTo>
                    <a:pt x="410603" y="1600"/>
                  </a:lnTo>
                  <a:lnTo>
                    <a:pt x="408546" y="12"/>
                  </a:lnTo>
                  <a:lnTo>
                    <a:pt x="405638" y="0"/>
                  </a:lnTo>
                  <a:lnTo>
                    <a:pt x="405790" y="254"/>
                  </a:lnTo>
                  <a:lnTo>
                    <a:pt x="405904" y="698"/>
                  </a:lnTo>
                  <a:lnTo>
                    <a:pt x="408482" y="1092"/>
                  </a:lnTo>
                  <a:lnTo>
                    <a:pt x="410184" y="2946"/>
                  </a:lnTo>
                  <a:lnTo>
                    <a:pt x="412419" y="3644"/>
                  </a:lnTo>
                  <a:close/>
                </a:path>
                <a:path w="431165" h="106679">
                  <a:moveTo>
                    <a:pt x="431139" y="12357"/>
                  </a:moveTo>
                  <a:lnTo>
                    <a:pt x="429171" y="10160"/>
                  </a:lnTo>
                  <a:lnTo>
                    <a:pt x="426364" y="9512"/>
                  </a:lnTo>
                  <a:lnTo>
                    <a:pt x="423887" y="8318"/>
                  </a:lnTo>
                  <a:lnTo>
                    <a:pt x="420725" y="7848"/>
                  </a:lnTo>
                  <a:lnTo>
                    <a:pt x="418388" y="5372"/>
                  </a:lnTo>
                  <a:lnTo>
                    <a:pt x="415277" y="4800"/>
                  </a:lnTo>
                  <a:lnTo>
                    <a:pt x="416712" y="5956"/>
                  </a:lnTo>
                  <a:lnTo>
                    <a:pt x="418007" y="7264"/>
                  </a:lnTo>
                  <a:lnTo>
                    <a:pt x="421182" y="8750"/>
                  </a:lnTo>
                  <a:lnTo>
                    <a:pt x="422490" y="8521"/>
                  </a:lnTo>
                  <a:lnTo>
                    <a:pt x="423875" y="8318"/>
                  </a:lnTo>
                  <a:lnTo>
                    <a:pt x="425754" y="10591"/>
                  </a:lnTo>
                  <a:lnTo>
                    <a:pt x="428739" y="10947"/>
                  </a:lnTo>
                  <a:lnTo>
                    <a:pt x="431139" y="12357"/>
                  </a:lnTo>
                  <a:close/>
                </a:path>
              </a:pathLst>
            </a:custGeom>
            <a:solidFill>
              <a:srgbClr val="E6D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18855740" y="771986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293" y="0"/>
                  </a:moveTo>
                  <a:lnTo>
                    <a:pt x="0" y="1298"/>
                  </a:lnTo>
                  <a:lnTo>
                    <a:pt x="827" y="2188"/>
                  </a:lnTo>
                  <a:lnTo>
                    <a:pt x="1476" y="3151"/>
                  </a:lnTo>
                  <a:lnTo>
                    <a:pt x="2586" y="3654"/>
                  </a:lnTo>
                  <a:lnTo>
                    <a:pt x="3340" y="4680"/>
                  </a:lnTo>
                  <a:lnTo>
                    <a:pt x="4418" y="5235"/>
                  </a:lnTo>
                  <a:lnTo>
                    <a:pt x="4701" y="4900"/>
                  </a:lnTo>
                  <a:lnTo>
                    <a:pt x="4848" y="4743"/>
                  </a:lnTo>
                  <a:lnTo>
                    <a:pt x="3800" y="2701"/>
                  </a:lnTo>
                  <a:lnTo>
                    <a:pt x="1382" y="198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18193678" y="7888624"/>
              <a:ext cx="438150" cy="106045"/>
            </a:xfrm>
            <a:custGeom>
              <a:avLst/>
              <a:gdLst/>
              <a:ahLst/>
              <a:cxnLst/>
              <a:rect l="l" t="t" r="r" b="b"/>
              <a:pathLst>
                <a:path w="438150" h="106045">
                  <a:moveTo>
                    <a:pt x="2552" y="40817"/>
                  </a:moveTo>
                  <a:lnTo>
                    <a:pt x="1358" y="38874"/>
                  </a:lnTo>
                  <a:lnTo>
                    <a:pt x="0" y="36969"/>
                  </a:lnTo>
                  <a:lnTo>
                    <a:pt x="1257" y="41198"/>
                  </a:lnTo>
                  <a:lnTo>
                    <a:pt x="1905" y="43319"/>
                  </a:lnTo>
                  <a:lnTo>
                    <a:pt x="2552" y="40817"/>
                  </a:lnTo>
                  <a:close/>
                </a:path>
                <a:path w="438150" h="106045">
                  <a:moveTo>
                    <a:pt x="120205" y="102616"/>
                  </a:moveTo>
                  <a:lnTo>
                    <a:pt x="118706" y="103187"/>
                  </a:lnTo>
                  <a:lnTo>
                    <a:pt x="117563" y="104673"/>
                  </a:lnTo>
                  <a:lnTo>
                    <a:pt x="115709" y="104368"/>
                  </a:lnTo>
                  <a:lnTo>
                    <a:pt x="118059" y="105981"/>
                  </a:lnTo>
                  <a:lnTo>
                    <a:pt x="119176" y="104406"/>
                  </a:lnTo>
                  <a:lnTo>
                    <a:pt x="120205" y="102616"/>
                  </a:lnTo>
                  <a:close/>
                </a:path>
                <a:path w="438150" h="106045">
                  <a:moveTo>
                    <a:pt x="177927" y="69773"/>
                  </a:moveTo>
                  <a:lnTo>
                    <a:pt x="177533" y="69989"/>
                  </a:lnTo>
                  <a:lnTo>
                    <a:pt x="176949" y="70104"/>
                  </a:lnTo>
                  <a:lnTo>
                    <a:pt x="175907" y="72275"/>
                  </a:lnTo>
                  <a:lnTo>
                    <a:pt x="174447" y="73050"/>
                  </a:lnTo>
                  <a:lnTo>
                    <a:pt x="172212" y="73050"/>
                  </a:lnTo>
                  <a:lnTo>
                    <a:pt x="171970" y="73355"/>
                  </a:lnTo>
                  <a:lnTo>
                    <a:pt x="171729" y="73520"/>
                  </a:lnTo>
                  <a:lnTo>
                    <a:pt x="175869" y="73190"/>
                  </a:lnTo>
                  <a:lnTo>
                    <a:pt x="177927" y="69773"/>
                  </a:lnTo>
                  <a:close/>
                </a:path>
                <a:path w="438150" h="106045">
                  <a:moveTo>
                    <a:pt x="403606" y="2362"/>
                  </a:moveTo>
                  <a:lnTo>
                    <a:pt x="402132" y="927"/>
                  </a:lnTo>
                  <a:lnTo>
                    <a:pt x="400202" y="508"/>
                  </a:lnTo>
                  <a:lnTo>
                    <a:pt x="398310" y="0"/>
                  </a:lnTo>
                  <a:lnTo>
                    <a:pt x="399630" y="1803"/>
                  </a:lnTo>
                  <a:lnTo>
                    <a:pt x="403606" y="2362"/>
                  </a:lnTo>
                  <a:close/>
                </a:path>
                <a:path w="438150" h="106045">
                  <a:moveTo>
                    <a:pt x="437908" y="19596"/>
                  </a:moveTo>
                  <a:lnTo>
                    <a:pt x="436435" y="18529"/>
                  </a:lnTo>
                  <a:lnTo>
                    <a:pt x="434784" y="17818"/>
                  </a:lnTo>
                  <a:lnTo>
                    <a:pt x="433082" y="17208"/>
                  </a:lnTo>
                  <a:lnTo>
                    <a:pt x="434340" y="18719"/>
                  </a:lnTo>
                  <a:lnTo>
                    <a:pt x="435724" y="19964"/>
                  </a:lnTo>
                  <a:lnTo>
                    <a:pt x="437908" y="19596"/>
                  </a:lnTo>
                  <a:close/>
                </a:path>
              </a:pathLst>
            </a:custGeom>
            <a:solidFill>
              <a:srgbClr val="E6D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18854598" y="771900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659" y="0"/>
                  </a:moveTo>
                  <a:lnTo>
                    <a:pt x="0" y="52"/>
                  </a:lnTo>
                  <a:lnTo>
                    <a:pt x="837" y="1403"/>
                  </a:lnTo>
                  <a:lnTo>
                    <a:pt x="1130" y="3109"/>
                  </a:lnTo>
                  <a:lnTo>
                    <a:pt x="2628" y="4020"/>
                  </a:lnTo>
                  <a:lnTo>
                    <a:pt x="1455" y="869"/>
                  </a:lnTo>
                  <a:lnTo>
                    <a:pt x="1141" y="272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18183949" y="7892179"/>
              <a:ext cx="417830" cy="113664"/>
            </a:xfrm>
            <a:custGeom>
              <a:avLst/>
              <a:gdLst/>
              <a:ahLst/>
              <a:cxnLst/>
              <a:rect l="l" t="t" r="r" b="b"/>
              <a:pathLst>
                <a:path w="417830" h="113665">
                  <a:moveTo>
                    <a:pt x="2159" y="18719"/>
                  </a:moveTo>
                  <a:lnTo>
                    <a:pt x="1943" y="17119"/>
                  </a:lnTo>
                  <a:lnTo>
                    <a:pt x="1066" y="15862"/>
                  </a:lnTo>
                  <a:lnTo>
                    <a:pt x="0" y="14719"/>
                  </a:lnTo>
                  <a:lnTo>
                    <a:pt x="190" y="16344"/>
                  </a:lnTo>
                  <a:lnTo>
                    <a:pt x="927" y="17653"/>
                  </a:lnTo>
                  <a:lnTo>
                    <a:pt x="2159" y="18719"/>
                  </a:lnTo>
                  <a:close/>
                </a:path>
                <a:path w="417830" h="113665">
                  <a:moveTo>
                    <a:pt x="3746" y="21374"/>
                  </a:moveTo>
                  <a:lnTo>
                    <a:pt x="3517" y="20434"/>
                  </a:lnTo>
                  <a:lnTo>
                    <a:pt x="3162" y="19596"/>
                  </a:lnTo>
                  <a:lnTo>
                    <a:pt x="2197" y="19177"/>
                  </a:lnTo>
                  <a:lnTo>
                    <a:pt x="2425" y="20104"/>
                  </a:lnTo>
                  <a:lnTo>
                    <a:pt x="2794" y="20955"/>
                  </a:lnTo>
                  <a:lnTo>
                    <a:pt x="3746" y="21374"/>
                  </a:lnTo>
                  <a:close/>
                </a:path>
                <a:path w="417830" h="113665">
                  <a:moveTo>
                    <a:pt x="5854" y="24447"/>
                  </a:moveTo>
                  <a:lnTo>
                    <a:pt x="5422" y="23241"/>
                  </a:lnTo>
                  <a:lnTo>
                    <a:pt x="4610" y="22301"/>
                  </a:lnTo>
                  <a:lnTo>
                    <a:pt x="3759" y="21361"/>
                  </a:lnTo>
                  <a:lnTo>
                    <a:pt x="3873" y="22783"/>
                  </a:lnTo>
                  <a:lnTo>
                    <a:pt x="4559" y="23837"/>
                  </a:lnTo>
                  <a:lnTo>
                    <a:pt x="5854" y="24447"/>
                  </a:lnTo>
                  <a:close/>
                </a:path>
                <a:path w="417830" h="113665">
                  <a:moveTo>
                    <a:pt x="7035" y="27609"/>
                  </a:moveTo>
                  <a:lnTo>
                    <a:pt x="6946" y="26441"/>
                  </a:lnTo>
                  <a:lnTo>
                    <a:pt x="6985" y="25234"/>
                  </a:lnTo>
                  <a:lnTo>
                    <a:pt x="5854" y="24460"/>
                  </a:lnTo>
                  <a:lnTo>
                    <a:pt x="6032" y="25590"/>
                  </a:lnTo>
                  <a:lnTo>
                    <a:pt x="6337" y="26670"/>
                  </a:lnTo>
                  <a:lnTo>
                    <a:pt x="7035" y="27609"/>
                  </a:lnTo>
                  <a:close/>
                </a:path>
                <a:path w="417830" h="113665">
                  <a:moveTo>
                    <a:pt x="16103" y="49606"/>
                  </a:moveTo>
                  <a:lnTo>
                    <a:pt x="15976" y="48602"/>
                  </a:lnTo>
                  <a:lnTo>
                    <a:pt x="15709" y="47663"/>
                  </a:lnTo>
                  <a:lnTo>
                    <a:pt x="14973" y="46913"/>
                  </a:lnTo>
                  <a:lnTo>
                    <a:pt x="15138" y="47904"/>
                  </a:lnTo>
                  <a:lnTo>
                    <a:pt x="14782" y="49110"/>
                  </a:lnTo>
                  <a:lnTo>
                    <a:pt x="16103" y="49606"/>
                  </a:lnTo>
                  <a:close/>
                </a:path>
                <a:path w="417830" h="113665">
                  <a:moveTo>
                    <a:pt x="92532" y="112687"/>
                  </a:moveTo>
                  <a:lnTo>
                    <a:pt x="89306" y="112928"/>
                  </a:lnTo>
                  <a:lnTo>
                    <a:pt x="90436" y="113576"/>
                  </a:lnTo>
                  <a:lnTo>
                    <a:pt x="91516" y="113487"/>
                  </a:lnTo>
                  <a:lnTo>
                    <a:pt x="92532" y="112687"/>
                  </a:lnTo>
                  <a:close/>
                </a:path>
                <a:path w="417830" h="113665">
                  <a:moveTo>
                    <a:pt x="108394" y="107264"/>
                  </a:moveTo>
                  <a:lnTo>
                    <a:pt x="107035" y="107569"/>
                  </a:lnTo>
                  <a:lnTo>
                    <a:pt x="105511" y="107022"/>
                  </a:lnTo>
                  <a:lnTo>
                    <a:pt x="104279" y="108038"/>
                  </a:lnTo>
                  <a:lnTo>
                    <a:pt x="105664" y="107810"/>
                  </a:lnTo>
                  <a:lnTo>
                    <a:pt x="107251" y="108686"/>
                  </a:lnTo>
                  <a:lnTo>
                    <a:pt x="108394" y="107264"/>
                  </a:lnTo>
                  <a:close/>
                </a:path>
                <a:path w="417830" h="113665">
                  <a:moveTo>
                    <a:pt x="134124" y="99199"/>
                  </a:moveTo>
                  <a:lnTo>
                    <a:pt x="133362" y="99250"/>
                  </a:lnTo>
                  <a:lnTo>
                    <a:pt x="131826" y="99377"/>
                  </a:lnTo>
                  <a:lnTo>
                    <a:pt x="132664" y="100215"/>
                  </a:lnTo>
                  <a:lnTo>
                    <a:pt x="133438" y="100164"/>
                  </a:lnTo>
                  <a:lnTo>
                    <a:pt x="134124" y="99199"/>
                  </a:lnTo>
                  <a:close/>
                </a:path>
                <a:path w="417830" h="113665">
                  <a:moveTo>
                    <a:pt x="144246" y="92367"/>
                  </a:moveTo>
                  <a:lnTo>
                    <a:pt x="142278" y="92646"/>
                  </a:lnTo>
                  <a:lnTo>
                    <a:pt x="140411" y="93116"/>
                  </a:lnTo>
                  <a:lnTo>
                    <a:pt x="139357" y="95072"/>
                  </a:lnTo>
                  <a:lnTo>
                    <a:pt x="144246" y="92367"/>
                  </a:lnTo>
                  <a:close/>
                </a:path>
                <a:path w="417830" h="113665">
                  <a:moveTo>
                    <a:pt x="417233" y="1282"/>
                  </a:moveTo>
                  <a:lnTo>
                    <a:pt x="416750" y="584"/>
                  </a:lnTo>
                  <a:lnTo>
                    <a:pt x="416204" y="0"/>
                  </a:lnTo>
                  <a:lnTo>
                    <a:pt x="415264" y="50"/>
                  </a:lnTo>
                  <a:lnTo>
                    <a:pt x="415493" y="1130"/>
                  </a:lnTo>
                  <a:lnTo>
                    <a:pt x="416369" y="1193"/>
                  </a:lnTo>
                  <a:lnTo>
                    <a:pt x="417233" y="1282"/>
                  </a:lnTo>
                  <a:close/>
                </a:path>
              </a:pathLst>
            </a:custGeom>
            <a:solidFill>
              <a:srgbClr val="E6D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18309296" y="7877980"/>
              <a:ext cx="320040" cy="132080"/>
            </a:xfrm>
            <a:custGeom>
              <a:avLst/>
              <a:gdLst/>
              <a:ahLst/>
              <a:cxnLst/>
              <a:rect l="l" t="t" r="r" b="b"/>
              <a:pathLst>
                <a:path w="320040" h="132079">
                  <a:moveTo>
                    <a:pt x="224202" y="0"/>
                  </a:moveTo>
                  <a:lnTo>
                    <a:pt x="217386" y="1738"/>
                  </a:lnTo>
                  <a:lnTo>
                    <a:pt x="214108" y="1193"/>
                  </a:lnTo>
                  <a:lnTo>
                    <a:pt x="209491" y="1549"/>
                  </a:lnTo>
                  <a:lnTo>
                    <a:pt x="208203" y="1811"/>
                  </a:lnTo>
                  <a:lnTo>
                    <a:pt x="205522" y="1340"/>
                  </a:lnTo>
                  <a:lnTo>
                    <a:pt x="204339" y="1853"/>
                  </a:lnTo>
                  <a:lnTo>
                    <a:pt x="202821" y="3057"/>
                  </a:lnTo>
                  <a:lnTo>
                    <a:pt x="202266" y="3842"/>
                  </a:lnTo>
                  <a:lnTo>
                    <a:pt x="199878" y="1769"/>
                  </a:lnTo>
                  <a:lnTo>
                    <a:pt x="198119" y="3015"/>
                  </a:lnTo>
                  <a:lnTo>
                    <a:pt x="193501" y="4523"/>
                  </a:lnTo>
                  <a:lnTo>
                    <a:pt x="190423" y="4575"/>
                  </a:lnTo>
                  <a:lnTo>
                    <a:pt x="186004" y="6052"/>
                  </a:lnTo>
                  <a:lnTo>
                    <a:pt x="184968" y="7675"/>
                  </a:lnTo>
                  <a:lnTo>
                    <a:pt x="183146" y="7350"/>
                  </a:lnTo>
                  <a:lnTo>
                    <a:pt x="181743" y="7340"/>
                  </a:lnTo>
                  <a:lnTo>
                    <a:pt x="180434" y="7612"/>
                  </a:lnTo>
                  <a:lnTo>
                    <a:pt x="175586" y="10816"/>
                  </a:lnTo>
                  <a:lnTo>
                    <a:pt x="171670" y="12271"/>
                  </a:lnTo>
                  <a:lnTo>
                    <a:pt x="163178" y="12586"/>
                  </a:lnTo>
                  <a:lnTo>
                    <a:pt x="159995" y="14952"/>
                  </a:lnTo>
                  <a:lnTo>
                    <a:pt x="154812" y="19413"/>
                  </a:lnTo>
                  <a:lnTo>
                    <a:pt x="152403" y="21214"/>
                  </a:lnTo>
                  <a:lnTo>
                    <a:pt x="148529" y="25004"/>
                  </a:lnTo>
                  <a:lnTo>
                    <a:pt x="147691" y="27182"/>
                  </a:lnTo>
                  <a:lnTo>
                    <a:pt x="146854" y="27852"/>
                  </a:lnTo>
                  <a:lnTo>
                    <a:pt x="144456" y="28575"/>
                  </a:lnTo>
                  <a:lnTo>
                    <a:pt x="143294" y="29569"/>
                  </a:lnTo>
                  <a:lnTo>
                    <a:pt x="138906" y="31245"/>
                  </a:lnTo>
                  <a:lnTo>
                    <a:pt x="136529" y="33360"/>
                  </a:lnTo>
                  <a:lnTo>
                    <a:pt x="130812" y="37077"/>
                  </a:lnTo>
                  <a:lnTo>
                    <a:pt x="128425" y="39862"/>
                  </a:lnTo>
                  <a:lnTo>
                    <a:pt x="123001" y="42543"/>
                  </a:lnTo>
                  <a:lnTo>
                    <a:pt x="121137" y="44030"/>
                  </a:lnTo>
                  <a:lnTo>
                    <a:pt x="119891" y="46794"/>
                  </a:lnTo>
                  <a:lnTo>
                    <a:pt x="116509" y="47841"/>
                  </a:lnTo>
                  <a:lnTo>
                    <a:pt x="115368" y="51045"/>
                  </a:lnTo>
                  <a:lnTo>
                    <a:pt x="111431" y="54186"/>
                  </a:lnTo>
                  <a:lnTo>
                    <a:pt x="109075" y="55212"/>
                  </a:lnTo>
                  <a:lnTo>
                    <a:pt x="106666" y="55317"/>
                  </a:lnTo>
                  <a:lnTo>
                    <a:pt x="104080" y="57830"/>
                  </a:lnTo>
                  <a:lnTo>
                    <a:pt x="101232" y="60092"/>
                  </a:lnTo>
                  <a:lnTo>
                    <a:pt x="98300" y="63998"/>
                  </a:lnTo>
                  <a:lnTo>
                    <a:pt x="97442" y="64867"/>
                  </a:lnTo>
                  <a:lnTo>
                    <a:pt x="95211" y="64877"/>
                  </a:lnTo>
                  <a:lnTo>
                    <a:pt x="94562" y="65348"/>
                  </a:lnTo>
                  <a:lnTo>
                    <a:pt x="93934" y="67139"/>
                  </a:lnTo>
                  <a:lnTo>
                    <a:pt x="90950" y="68060"/>
                  </a:lnTo>
                  <a:lnTo>
                    <a:pt x="89348" y="69516"/>
                  </a:lnTo>
                  <a:lnTo>
                    <a:pt x="87138" y="73306"/>
                  </a:lnTo>
                  <a:lnTo>
                    <a:pt x="84908" y="73840"/>
                  </a:lnTo>
                  <a:lnTo>
                    <a:pt x="80887" y="76992"/>
                  </a:lnTo>
                  <a:lnTo>
                    <a:pt x="78196" y="78824"/>
                  </a:lnTo>
                  <a:lnTo>
                    <a:pt x="76060" y="83149"/>
                  </a:lnTo>
                  <a:lnTo>
                    <a:pt x="71516" y="84363"/>
                  </a:lnTo>
                  <a:lnTo>
                    <a:pt x="69683" y="87892"/>
                  </a:lnTo>
                  <a:lnTo>
                    <a:pt x="65254" y="91871"/>
                  </a:lnTo>
                  <a:lnTo>
                    <a:pt x="59034" y="94918"/>
                  </a:lnTo>
                  <a:lnTo>
                    <a:pt x="58636" y="97693"/>
                  </a:lnTo>
                  <a:lnTo>
                    <a:pt x="57809" y="98216"/>
                  </a:lnTo>
                  <a:lnTo>
                    <a:pt x="54626" y="98614"/>
                  </a:lnTo>
                  <a:lnTo>
                    <a:pt x="52982" y="99599"/>
                  </a:lnTo>
                  <a:lnTo>
                    <a:pt x="48731" y="102865"/>
                  </a:lnTo>
                  <a:lnTo>
                    <a:pt x="45872" y="104646"/>
                  </a:lnTo>
                  <a:lnTo>
                    <a:pt x="41024" y="105933"/>
                  </a:lnTo>
                  <a:lnTo>
                    <a:pt x="39642" y="106604"/>
                  </a:lnTo>
                  <a:lnTo>
                    <a:pt x="38103" y="108446"/>
                  </a:lnTo>
                  <a:lnTo>
                    <a:pt x="37485" y="108918"/>
                  </a:lnTo>
                  <a:lnTo>
                    <a:pt x="34480" y="109640"/>
                  </a:lnTo>
                  <a:lnTo>
                    <a:pt x="32480" y="110457"/>
                  </a:lnTo>
                  <a:lnTo>
                    <a:pt x="30993" y="113263"/>
                  </a:lnTo>
                  <a:lnTo>
                    <a:pt x="30302" y="113556"/>
                  </a:lnTo>
                  <a:lnTo>
                    <a:pt x="26030" y="113410"/>
                  </a:lnTo>
                  <a:lnTo>
                    <a:pt x="23255" y="115336"/>
                  </a:lnTo>
                  <a:lnTo>
                    <a:pt x="19936" y="117054"/>
                  </a:lnTo>
                  <a:lnTo>
                    <a:pt x="19664" y="117546"/>
                  </a:lnTo>
                  <a:lnTo>
                    <a:pt x="16533" y="118593"/>
                  </a:lnTo>
                  <a:lnTo>
                    <a:pt x="14030" y="119713"/>
                  </a:lnTo>
                  <a:lnTo>
                    <a:pt x="12355" y="123326"/>
                  </a:lnTo>
                  <a:lnTo>
                    <a:pt x="11517" y="123011"/>
                  </a:lnTo>
                  <a:lnTo>
                    <a:pt x="9737" y="121546"/>
                  </a:lnTo>
                  <a:lnTo>
                    <a:pt x="8847" y="121839"/>
                  </a:lnTo>
                  <a:lnTo>
                    <a:pt x="6847" y="125242"/>
                  </a:lnTo>
                  <a:lnTo>
                    <a:pt x="4837" y="126268"/>
                  </a:lnTo>
                  <a:lnTo>
                    <a:pt x="1109" y="127053"/>
                  </a:lnTo>
                  <a:lnTo>
                    <a:pt x="20" y="127619"/>
                  </a:lnTo>
                  <a:lnTo>
                    <a:pt x="0" y="129273"/>
                  </a:lnTo>
                  <a:lnTo>
                    <a:pt x="1329" y="131346"/>
                  </a:lnTo>
                  <a:lnTo>
                    <a:pt x="2062" y="131598"/>
                  </a:lnTo>
                  <a:lnTo>
                    <a:pt x="5319" y="128310"/>
                  </a:lnTo>
                  <a:lnTo>
                    <a:pt x="7832" y="128226"/>
                  </a:lnTo>
                  <a:lnTo>
                    <a:pt x="9549" y="126132"/>
                  </a:lnTo>
                  <a:lnTo>
                    <a:pt x="12491" y="127608"/>
                  </a:lnTo>
                  <a:lnTo>
                    <a:pt x="13706" y="126394"/>
                  </a:lnTo>
                  <a:lnTo>
                    <a:pt x="15894" y="123074"/>
                  </a:lnTo>
                  <a:lnTo>
                    <a:pt x="16648" y="121409"/>
                  </a:lnTo>
                  <a:lnTo>
                    <a:pt x="17748" y="120498"/>
                  </a:lnTo>
                  <a:lnTo>
                    <a:pt x="20575" y="121190"/>
                  </a:lnTo>
                  <a:lnTo>
                    <a:pt x="24459" y="118519"/>
                  </a:lnTo>
                  <a:lnTo>
                    <a:pt x="27077" y="117284"/>
                  </a:lnTo>
                  <a:lnTo>
                    <a:pt x="31035" y="116970"/>
                  </a:lnTo>
                  <a:lnTo>
                    <a:pt x="45380" y="109316"/>
                  </a:lnTo>
                  <a:lnTo>
                    <a:pt x="54165" y="103797"/>
                  </a:lnTo>
                  <a:lnTo>
                    <a:pt x="57338" y="102331"/>
                  </a:lnTo>
                  <a:lnTo>
                    <a:pt x="61704" y="97557"/>
                  </a:lnTo>
                  <a:lnTo>
                    <a:pt x="64563" y="95829"/>
                  </a:lnTo>
                  <a:lnTo>
                    <a:pt x="70563" y="90342"/>
                  </a:lnTo>
                  <a:lnTo>
                    <a:pt x="73631" y="88950"/>
                  </a:lnTo>
                  <a:lnTo>
                    <a:pt x="74364" y="88405"/>
                  </a:lnTo>
                  <a:lnTo>
                    <a:pt x="75714" y="85997"/>
                  </a:lnTo>
                  <a:lnTo>
                    <a:pt x="76908" y="84657"/>
                  </a:lnTo>
                  <a:lnTo>
                    <a:pt x="82269" y="80981"/>
                  </a:lnTo>
                  <a:lnTo>
                    <a:pt x="85055" y="76866"/>
                  </a:lnTo>
                  <a:lnTo>
                    <a:pt x="90081" y="74636"/>
                  </a:lnTo>
                  <a:lnTo>
                    <a:pt x="90499" y="73557"/>
                  </a:lnTo>
                  <a:lnTo>
                    <a:pt x="90164" y="71934"/>
                  </a:lnTo>
                  <a:lnTo>
                    <a:pt x="90782" y="71233"/>
                  </a:lnTo>
                  <a:lnTo>
                    <a:pt x="95630" y="69516"/>
                  </a:lnTo>
                  <a:lnTo>
                    <a:pt x="98279" y="67422"/>
                  </a:lnTo>
                  <a:lnTo>
                    <a:pt x="102572" y="61453"/>
                  </a:lnTo>
                  <a:lnTo>
                    <a:pt x="106457" y="60458"/>
                  </a:lnTo>
                  <a:lnTo>
                    <a:pt x="109672" y="57600"/>
                  </a:lnTo>
                  <a:lnTo>
                    <a:pt x="110939" y="58438"/>
                  </a:lnTo>
                  <a:lnTo>
                    <a:pt x="111420" y="58448"/>
                  </a:lnTo>
                  <a:lnTo>
                    <a:pt x="113221" y="54993"/>
                  </a:lnTo>
                  <a:lnTo>
                    <a:pt x="116153" y="53610"/>
                  </a:lnTo>
                  <a:lnTo>
                    <a:pt x="119619" y="50919"/>
                  </a:lnTo>
                  <a:lnTo>
                    <a:pt x="122833" y="45359"/>
                  </a:lnTo>
                  <a:lnTo>
                    <a:pt x="128006" y="43202"/>
                  </a:lnTo>
                  <a:lnTo>
                    <a:pt x="134037" y="39621"/>
                  </a:lnTo>
                  <a:lnTo>
                    <a:pt x="134613" y="38302"/>
                  </a:lnTo>
                  <a:lnTo>
                    <a:pt x="135943" y="36166"/>
                  </a:lnTo>
                  <a:lnTo>
                    <a:pt x="136550" y="35590"/>
                  </a:lnTo>
                  <a:lnTo>
                    <a:pt x="139105" y="35370"/>
                  </a:lnTo>
                  <a:lnTo>
                    <a:pt x="140299" y="34742"/>
                  </a:lnTo>
                  <a:lnTo>
                    <a:pt x="141796" y="32868"/>
                  </a:lnTo>
                  <a:lnTo>
                    <a:pt x="142540" y="32271"/>
                  </a:lnTo>
                  <a:lnTo>
                    <a:pt x="144163" y="32449"/>
                  </a:lnTo>
                  <a:lnTo>
                    <a:pt x="146424" y="29035"/>
                  </a:lnTo>
                  <a:lnTo>
                    <a:pt x="150529" y="27936"/>
                  </a:lnTo>
                  <a:lnTo>
                    <a:pt x="154330" y="22093"/>
                  </a:lnTo>
                  <a:lnTo>
                    <a:pt x="157429" y="20742"/>
                  </a:lnTo>
                  <a:lnTo>
                    <a:pt x="160141" y="18732"/>
                  </a:lnTo>
                  <a:lnTo>
                    <a:pt x="160801" y="18711"/>
                  </a:lnTo>
                  <a:lnTo>
                    <a:pt x="161576" y="15057"/>
                  </a:lnTo>
                  <a:lnTo>
                    <a:pt x="164926" y="15685"/>
                  </a:lnTo>
                  <a:lnTo>
                    <a:pt x="167638" y="14104"/>
                  </a:lnTo>
                  <a:lnTo>
                    <a:pt x="168214" y="14072"/>
                  </a:lnTo>
                  <a:lnTo>
                    <a:pt x="170099" y="14680"/>
                  </a:lnTo>
                  <a:lnTo>
                    <a:pt x="175261" y="12397"/>
                  </a:lnTo>
                  <a:lnTo>
                    <a:pt x="178308" y="11570"/>
                  </a:lnTo>
                  <a:lnTo>
                    <a:pt x="183334" y="8355"/>
                  </a:lnTo>
                  <a:lnTo>
                    <a:pt x="186475" y="8324"/>
                  </a:lnTo>
                  <a:lnTo>
                    <a:pt x="192067" y="6743"/>
                  </a:lnTo>
                  <a:lnTo>
                    <a:pt x="194507" y="4586"/>
                  </a:lnTo>
                  <a:lnTo>
                    <a:pt x="197941" y="4764"/>
                  </a:lnTo>
                  <a:lnTo>
                    <a:pt x="198224" y="4492"/>
                  </a:lnTo>
                  <a:lnTo>
                    <a:pt x="200810" y="5696"/>
                  </a:lnTo>
                  <a:lnTo>
                    <a:pt x="202883" y="4261"/>
                  </a:lnTo>
                  <a:lnTo>
                    <a:pt x="208705" y="2963"/>
                  </a:lnTo>
                  <a:lnTo>
                    <a:pt x="212328" y="1371"/>
                  </a:lnTo>
                  <a:lnTo>
                    <a:pt x="216914" y="3675"/>
                  </a:lnTo>
                  <a:lnTo>
                    <a:pt x="219344" y="2010"/>
                  </a:lnTo>
                  <a:lnTo>
                    <a:pt x="227469" y="3790"/>
                  </a:lnTo>
                  <a:lnTo>
                    <a:pt x="230621" y="2240"/>
                  </a:lnTo>
                  <a:lnTo>
                    <a:pt x="231343" y="3947"/>
                  </a:lnTo>
                  <a:lnTo>
                    <a:pt x="234537" y="2984"/>
                  </a:lnTo>
                  <a:lnTo>
                    <a:pt x="236505" y="2649"/>
                  </a:lnTo>
                  <a:lnTo>
                    <a:pt x="238254" y="5287"/>
                  </a:lnTo>
                  <a:lnTo>
                    <a:pt x="238819" y="5350"/>
                  </a:lnTo>
                  <a:lnTo>
                    <a:pt x="240390" y="4565"/>
                  </a:lnTo>
                  <a:lnTo>
                    <a:pt x="244736" y="6690"/>
                  </a:lnTo>
                  <a:lnTo>
                    <a:pt x="253259" y="8031"/>
                  </a:lnTo>
                  <a:lnTo>
                    <a:pt x="256871" y="8837"/>
                  </a:lnTo>
                  <a:lnTo>
                    <a:pt x="260944" y="11465"/>
                  </a:lnTo>
                  <a:lnTo>
                    <a:pt x="262065" y="11769"/>
                  </a:lnTo>
                  <a:lnTo>
                    <a:pt x="266871" y="12125"/>
                  </a:lnTo>
                  <a:lnTo>
                    <a:pt x="270075" y="14062"/>
                  </a:lnTo>
                  <a:lnTo>
                    <a:pt x="275855" y="15172"/>
                  </a:lnTo>
                  <a:lnTo>
                    <a:pt x="281342" y="18460"/>
                  </a:lnTo>
                  <a:lnTo>
                    <a:pt x="282703" y="19517"/>
                  </a:lnTo>
                  <a:lnTo>
                    <a:pt x="285719" y="20344"/>
                  </a:lnTo>
                  <a:lnTo>
                    <a:pt x="286315" y="22041"/>
                  </a:lnTo>
                  <a:lnTo>
                    <a:pt x="291593" y="22627"/>
                  </a:lnTo>
                  <a:lnTo>
                    <a:pt x="294388" y="26072"/>
                  </a:lnTo>
                  <a:lnTo>
                    <a:pt x="299079" y="27035"/>
                  </a:lnTo>
                  <a:lnTo>
                    <a:pt x="300755" y="30229"/>
                  </a:lnTo>
                  <a:lnTo>
                    <a:pt x="304388" y="30218"/>
                  </a:lnTo>
                  <a:lnTo>
                    <a:pt x="307467" y="33108"/>
                  </a:lnTo>
                  <a:lnTo>
                    <a:pt x="308493" y="33810"/>
                  </a:lnTo>
                  <a:lnTo>
                    <a:pt x="310493" y="33580"/>
                  </a:lnTo>
                  <a:lnTo>
                    <a:pt x="311760" y="34449"/>
                  </a:lnTo>
                  <a:lnTo>
                    <a:pt x="313979" y="36522"/>
                  </a:lnTo>
                  <a:lnTo>
                    <a:pt x="319602" y="37862"/>
                  </a:lnTo>
                  <a:lnTo>
                    <a:pt x="319466" y="36564"/>
                  </a:lnTo>
                  <a:lnTo>
                    <a:pt x="315990" y="35925"/>
                  </a:lnTo>
                  <a:lnTo>
                    <a:pt x="313812" y="34145"/>
                  </a:lnTo>
                  <a:lnTo>
                    <a:pt x="309624" y="32658"/>
                  </a:lnTo>
                  <a:lnTo>
                    <a:pt x="308179" y="31423"/>
                  </a:lnTo>
                  <a:lnTo>
                    <a:pt x="303844" y="28721"/>
                  </a:lnTo>
                  <a:lnTo>
                    <a:pt x="300577" y="27632"/>
                  </a:lnTo>
                  <a:lnTo>
                    <a:pt x="298189" y="25182"/>
                  </a:lnTo>
                  <a:lnTo>
                    <a:pt x="294640" y="23056"/>
                  </a:lnTo>
                  <a:lnTo>
                    <a:pt x="290724" y="21559"/>
                  </a:lnTo>
                  <a:lnTo>
                    <a:pt x="286567" y="18208"/>
                  </a:lnTo>
                  <a:lnTo>
                    <a:pt x="285300" y="18753"/>
                  </a:lnTo>
                  <a:lnTo>
                    <a:pt x="281143" y="17098"/>
                  </a:lnTo>
                  <a:lnTo>
                    <a:pt x="278954" y="14533"/>
                  </a:lnTo>
                  <a:lnTo>
                    <a:pt x="274829" y="13224"/>
                  </a:lnTo>
                  <a:lnTo>
                    <a:pt x="274044" y="12586"/>
                  </a:lnTo>
                  <a:lnTo>
                    <a:pt x="271729" y="13538"/>
                  </a:lnTo>
                  <a:lnTo>
                    <a:pt x="264494" y="9874"/>
                  </a:lnTo>
                  <a:lnTo>
                    <a:pt x="252390" y="6680"/>
                  </a:lnTo>
                  <a:lnTo>
                    <a:pt x="251604" y="5005"/>
                  </a:lnTo>
                  <a:lnTo>
                    <a:pt x="246819" y="6701"/>
                  </a:lnTo>
                  <a:lnTo>
                    <a:pt x="244463" y="3423"/>
                  </a:lnTo>
                  <a:lnTo>
                    <a:pt x="238401" y="2910"/>
                  </a:lnTo>
                  <a:lnTo>
                    <a:pt x="235699" y="2104"/>
                  </a:lnTo>
                  <a:lnTo>
                    <a:pt x="233176" y="628"/>
                  </a:lnTo>
                  <a:lnTo>
                    <a:pt x="231574" y="659"/>
                  </a:lnTo>
                  <a:lnTo>
                    <a:pt x="227961" y="2376"/>
                  </a:lnTo>
                  <a:lnTo>
                    <a:pt x="224202" y="0"/>
                  </a:lnTo>
                  <a:close/>
                </a:path>
              </a:pathLst>
            </a:custGeom>
            <a:solidFill>
              <a:srgbClr val="E1D6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18628553" y="791582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785" y="0"/>
                  </a:moveTo>
                  <a:lnTo>
                    <a:pt x="408" y="20"/>
                  </a:lnTo>
                  <a:lnTo>
                    <a:pt x="345" y="366"/>
                  </a:lnTo>
                  <a:lnTo>
                    <a:pt x="0" y="785"/>
                  </a:lnTo>
                  <a:lnTo>
                    <a:pt x="439" y="1026"/>
                  </a:lnTo>
                  <a:lnTo>
                    <a:pt x="1036" y="1361"/>
                  </a:lnTo>
                  <a:lnTo>
                    <a:pt x="1183" y="806"/>
                  </a:lnTo>
                  <a:lnTo>
                    <a:pt x="1371" y="408"/>
                  </a:lnTo>
                  <a:lnTo>
                    <a:pt x="1141" y="52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DFD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18881833" y="780494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48" y="0"/>
                  </a:moveTo>
                  <a:lnTo>
                    <a:pt x="418" y="209"/>
                  </a:lnTo>
                  <a:lnTo>
                    <a:pt x="136" y="544"/>
                  </a:lnTo>
                  <a:lnTo>
                    <a:pt x="0" y="994"/>
                  </a:lnTo>
                  <a:lnTo>
                    <a:pt x="1120" y="1382"/>
                  </a:lnTo>
                  <a:lnTo>
                    <a:pt x="1413" y="1047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E0D5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18338394" y="7912766"/>
              <a:ext cx="529590" cy="147955"/>
            </a:xfrm>
            <a:custGeom>
              <a:avLst/>
              <a:gdLst/>
              <a:ahLst/>
              <a:cxnLst/>
              <a:rect l="l" t="t" r="r" b="b"/>
              <a:pathLst>
                <a:path w="529590" h="147954">
                  <a:moveTo>
                    <a:pt x="2654" y="146354"/>
                  </a:moveTo>
                  <a:lnTo>
                    <a:pt x="1689" y="146761"/>
                  </a:lnTo>
                  <a:lnTo>
                    <a:pt x="495" y="146786"/>
                  </a:lnTo>
                  <a:lnTo>
                    <a:pt x="0" y="147955"/>
                  </a:lnTo>
                  <a:lnTo>
                    <a:pt x="952" y="147548"/>
                  </a:lnTo>
                  <a:lnTo>
                    <a:pt x="2146" y="147523"/>
                  </a:lnTo>
                  <a:lnTo>
                    <a:pt x="2654" y="146354"/>
                  </a:lnTo>
                  <a:close/>
                </a:path>
                <a:path w="529590" h="147954">
                  <a:moveTo>
                    <a:pt x="9448" y="143967"/>
                  </a:moveTo>
                  <a:lnTo>
                    <a:pt x="8089" y="144284"/>
                  </a:lnTo>
                  <a:lnTo>
                    <a:pt x="6565" y="143725"/>
                  </a:lnTo>
                  <a:lnTo>
                    <a:pt x="5334" y="144754"/>
                  </a:lnTo>
                  <a:lnTo>
                    <a:pt x="6692" y="144437"/>
                  </a:lnTo>
                  <a:lnTo>
                    <a:pt x="8229" y="144995"/>
                  </a:lnTo>
                  <a:lnTo>
                    <a:pt x="9448" y="143967"/>
                  </a:lnTo>
                  <a:close/>
                </a:path>
                <a:path w="529590" h="147954">
                  <a:moveTo>
                    <a:pt x="14744" y="140309"/>
                  </a:moveTo>
                  <a:lnTo>
                    <a:pt x="12052" y="139115"/>
                  </a:lnTo>
                  <a:lnTo>
                    <a:pt x="11747" y="141541"/>
                  </a:lnTo>
                  <a:lnTo>
                    <a:pt x="10782" y="142925"/>
                  </a:lnTo>
                  <a:lnTo>
                    <a:pt x="14744" y="140309"/>
                  </a:lnTo>
                  <a:close/>
                </a:path>
                <a:path w="529590" h="147954">
                  <a:moveTo>
                    <a:pt x="17830" y="138214"/>
                  </a:moveTo>
                  <a:lnTo>
                    <a:pt x="16408" y="138328"/>
                  </a:lnTo>
                  <a:lnTo>
                    <a:pt x="15379" y="138988"/>
                  </a:lnTo>
                  <a:lnTo>
                    <a:pt x="14757" y="140309"/>
                  </a:lnTo>
                  <a:lnTo>
                    <a:pt x="15976" y="139877"/>
                  </a:lnTo>
                  <a:lnTo>
                    <a:pt x="17170" y="139420"/>
                  </a:lnTo>
                  <a:lnTo>
                    <a:pt x="17830" y="138214"/>
                  </a:lnTo>
                  <a:close/>
                </a:path>
                <a:path w="529590" h="147954">
                  <a:moveTo>
                    <a:pt x="34874" y="130835"/>
                  </a:moveTo>
                  <a:lnTo>
                    <a:pt x="33210" y="131216"/>
                  </a:lnTo>
                  <a:lnTo>
                    <a:pt x="31381" y="130581"/>
                  </a:lnTo>
                  <a:lnTo>
                    <a:pt x="29832" y="131699"/>
                  </a:lnTo>
                  <a:lnTo>
                    <a:pt x="31496" y="131318"/>
                  </a:lnTo>
                  <a:lnTo>
                    <a:pt x="33337" y="131953"/>
                  </a:lnTo>
                  <a:lnTo>
                    <a:pt x="34874" y="130835"/>
                  </a:lnTo>
                  <a:close/>
                </a:path>
                <a:path w="529590" h="147954">
                  <a:moveTo>
                    <a:pt x="39674" y="127673"/>
                  </a:moveTo>
                  <a:lnTo>
                    <a:pt x="38823" y="127800"/>
                  </a:lnTo>
                  <a:lnTo>
                    <a:pt x="38074" y="128536"/>
                  </a:lnTo>
                  <a:lnTo>
                    <a:pt x="36614" y="127711"/>
                  </a:lnTo>
                  <a:lnTo>
                    <a:pt x="35941" y="127241"/>
                  </a:lnTo>
                  <a:lnTo>
                    <a:pt x="34772" y="128409"/>
                  </a:lnTo>
                  <a:lnTo>
                    <a:pt x="35915" y="128676"/>
                  </a:lnTo>
                  <a:lnTo>
                    <a:pt x="35915" y="129578"/>
                  </a:lnTo>
                  <a:lnTo>
                    <a:pt x="35788" y="129946"/>
                  </a:lnTo>
                  <a:lnTo>
                    <a:pt x="35699" y="130302"/>
                  </a:lnTo>
                  <a:lnTo>
                    <a:pt x="37439" y="130048"/>
                  </a:lnTo>
                  <a:lnTo>
                    <a:pt x="38900" y="129387"/>
                  </a:lnTo>
                  <a:lnTo>
                    <a:pt x="39674" y="127673"/>
                  </a:lnTo>
                  <a:close/>
                </a:path>
                <a:path w="529590" h="147954">
                  <a:moveTo>
                    <a:pt x="51612" y="119316"/>
                  </a:moveTo>
                  <a:lnTo>
                    <a:pt x="50634" y="119494"/>
                  </a:lnTo>
                  <a:lnTo>
                    <a:pt x="50050" y="120218"/>
                  </a:lnTo>
                  <a:lnTo>
                    <a:pt x="49415" y="120878"/>
                  </a:lnTo>
                  <a:lnTo>
                    <a:pt x="50533" y="120904"/>
                  </a:lnTo>
                  <a:lnTo>
                    <a:pt x="51206" y="120294"/>
                  </a:lnTo>
                  <a:lnTo>
                    <a:pt x="51612" y="119316"/>
                  </a:lnTo>
                  <a:close/>
                </a:path>
                <a:path w="529590" h="147954">
                  <a:moveTo>
                    <a:pt x="57632" y="113284"/>
                  </a:moveTo>
                  <a:lnTo>
                    <a:pt x="56426" y="113703"/>
                  </a:lnTo>
                  <a:lnTo>
                    <a:pt x="55219" y="114147"/>
                  </a:lnTo>
                  <a:lnTo>
                    <a:pt x="54546" y="115366"/>
                  </a:lnTo>
                  <a:lnTo>
                    <a:pt x="55765" y="114947"/>
                  </a:lnTo>
                  <a:lnTo>
                    <a:pt x="57086" y="114706"/>
                  </a:lnTo>
                  <a:lnTo>
                    <a:pt x="57632" y="113284"/>
                  </a:lnTo>
                  <a:close/>
                </a:path>
                <a:path w="529590" h="147954">
                  <a:moveTo>
                    <a:pt x="62039" y="111074"/>
                  </a:moveTo>
                  <a:lnTo>
                    <a:pt x="60477" y="111620"/>
                  </a:lnTo>
                  <a:lnTo>
                    <a:pt x="58864" y="112102"/>
                  </a:lnTo>
                  <a:lnTo>
                    <a:pt x="57581" y="113284"/>
                  </a:lnTo>
                  <a:lnTo>
                    <a:pt x="60921" y="112547"/>
                  </a:lnTo>
                  <a:lnTo>
                    <a:pt x="62039" y="111074"/>
                  </a:lnTo>
                  <a:close/>
                </a:path>
                <a:path w="529590" h="147954">
                  <a:moveTo>
                    <a:pt x="81127" y="94259"/>
                  </a:moveTo>
                  <a:lnTo>
                    <a:pt x="80162" y="94792"/>
                  </a:lnTo>
                  <a:lnTo>
                    <a:pt x="79832" y="95770"/>
                  </a:lnTo>
                  <a:lnTo>
                    <a:pt x="79463" y="96710"/>
                  </a:lnTo>
                  <a:lnTo>
                    <a:pt x="80848" y="96456"/>
                  </a:lnTo>
                  <a:lnTo>
                    <a:pt x="80962" y="95338"/>
                  </a:lnTo>
                  <a:lnTo>
                    <a:pt x="81127" y="94259"/>
                  </a:lnTo>
                  <a:close/>
                </a:path>
                <a:path w="529590" h="147954">
                  <a:moveTo>
                    <a:pt x="86829" y="89649"/>
                  </a:moveTo>
                  <a:lnTo>
                    <a:pt x="85013" y="90385"/>
                  </a:lnTo>
                  <a:lnTo>
                    <a:pt x="83604" y="91757"/>
                  </a:lnTo>
                  <a:lnTo>
                    <a:pt x="81978" y="92811"/>
                  </a:lnTo>
                  <a:lnTo>
                    <a:pt x="84289" y="92811"/>
                  </a:lnTo>
                  <a:lnTo>
                    <a:pt x="85864" y="91694"/>
                  </a:lnTo>
                  <a:lnTo>
                    <a:pt x="86829" y="89649"/>
                  </a:lnTo>
                  <a:close/>
                </a:path>
                <a:path w="529590" h="147954">
                  <a:moveTo>
                    <a:pt x="88493" y="87642"/>
                  </a:moveTo>
                  <a:lnTo>
                    <a:pt x="87414" y="87871"/>
                  </a:lnTo>
                  <a:lnTo>
                    <a:pt x="86855" y="88519"/>
                  </a:lnTo>
                  <a:lnTo>
                    <a:pt x="86804" y="89636"/>
                  </a:lnTo>
                  <a:lnTo>
                    <a:pt x="87553" y="89128"/>
                  </a:lnTo>
                  <a:lnTo>
                    <a:pt x="88112" y="88468"/>
                  </a:lnTo>
                  <a:lnTo>
                    <a:pt x="88493" y="87642"/>
                  </a:lnTo>
                  <a:close/>
                </a:path>
                <a:path w="529590" h="147954">
                  <a:moveTo>
                    <a:pt x="97904" y="80187"/>
                  </a:moveTo>
                  <a:lnTo>
                    <a:pt x="97421" y="79705"/>
                  </a:lnTo>
                  <a:lnTo>
                    <a:pt x="97078" y="79552"/>
                  </a:lnTo>
                  <a:lnTo>
                    <a:pt x="95351" y="80594"/>
                  </a:lnTo>
                  <a:lnTo>
                    <a:pt x="94157" y="82194"/>
                  </a:lnTo>
                  <a:lnTo>
                    <a:pt x="92760" y="83604"/>
                  </a:lnTo>
                  <a:lnTo>
                    <a:pt x="95084" y="83515"/>
                  </a:lnTo>
                  <a:lnTo>
                    <a:pt x="95605" y="80810"/>
                  </a:lnTo>
                  <a:lnTo>
                    <a:pt x="97650" y="80264"/>
                  </a:lnTo>
                  <a:lnTo>
                    <a:pt x="97904" y="80187"/>
                  </a:lnTo>
                  <a:close/>
                </a:path>
                <a:path w="529590" h="147954">
                  <a:moveTo>
                    <a:pt x="109385" y="69773"/>
                  </a:moveTo>
                  <a:lnTo>
                    <a:pt x="107340" y="70383"/>
                  </a:lnTo>
                  <a:lnTo>
                    <a:pt x="105905" y="72009"/>
                  </a:lnTo>
                  <a:lnTo>
                    <a:pt x="104076" y="72974"/>
                  </a:lnTo>
                  <a:lnTo>
                    <a:pt x="106514" y="73012"/>
                  </a:lnTo>
                  <a:lnTo>
                    <a:pt x="107861" y="71234"/>
                  </a:lnTo>
                  <a:lnTo>
                    <a:pt x="109385" y="69773"/>
                  </a:lnTo>
                  <a:close/>
                </a:path>
                <a:path w="529590" h="147954">
                  <a:moveTo>
                    <a:pt x="131013" y="44881"/>
                  </a:moveTo>
                  <a:lnTo>
                    <a:pt x="128308" y="45161"/>
                  </a:lnTo>
                  <a:lnTo>
                    <a:pt x="127673" y="47421"/>
                  </a:lnTo>
                  <a:lnTo>
                    <a:pt x="126733" y="49390"/>
                  </a:lnTo>
                  <a:lnTo>
                    <a:pt x="125742" y="50330"/>
                  </a:lnTo>
                  <a:lnTo>
                    <a:pt x="124485" y="51117"/>
                  </a:lnTo>
                  <a:lnTo>
                    <a:pt x="124701" y="52793"/>
                  </a:lnTo>
                  <a:lnTo>
                    <a:pt x="125603" y="52133"/>
                  </a:lnTo>
                  <a:lnTo>
                    <a:pt x="126314" y="51295"/>
                  </a:lnTo>
                  <a:lnTo>
                    <a:pt x="126822" y="50317"/>
                  </a:lnTo>
                  <a:lnTo>
                    <a:pt x="127063" y="49987"/>
                  </a:lnTo>
                  <a:lnTo>
                    <a:pt x="127063" y="49682"/>
                  </a:lnTo>
                  <a:lnTo>
                    <a:pt x="126771" y="49415"/>
                  </a:lnTo>
                  <a:lnTo>
                    <a:pt x="127038" y="49491"/>
                  </a:lnTo>
                  <a:lnTo>
                    <a:pt x="127762" y="49161"/>
                  </a:lnTo>
                  <a:lnTo>
                    <a:pt x="128079" y="48475"/>
                  </a:lnTo>
                  <a:lnTo>
                    <a:pt x="128473" y="47866"/>
                  </a:lnTo>
                  <a:lnTo>
                    <a:pt x="129006" y="46596"/>
                  </a:lnTo>
                  <a:lnTo>
                    <a:pt x="130543" y="46202"/>
                  </a:lnTo>
                  <a:lnTo>
                    <a:pt x="131013" y="44881"/>
                  </a:lnTo>
                  <a:close/>
                </a:path>
                <a:path w="529590" h="147954">
                  <a:moveTo>
                    <a:pt x="133515" y="41910"/>
                  </a:moveTo>
                  <a:lnTo>
                    <a:pt x="133477" y="40970"/>
                  </a:lnTo>
                  <a:lnTo>
                    <a:pt x="132295" y="41135"/>
                  </a:lnTo>
                  <a:lnTo>
                    <a:pt x="132118" y="41935"/>
                  </a:lnTo>
                  <a:lnTo>
                    <a:pt x="132245" y="42926"/>
                  </a:lnTo>
                  <a:lnTo>
                    <a:pt x="132956" y="42468"/>
                  </a:lnTo>
                  <a:lnTo>
                    <a:pt x="133515" y="41910"/>
                  </a:lnTo>
                  <a:close/>
                </a:path>
                <a:path w="529590" h="147954">
                  <a:moveTo>
                    <a:pt x="147650" y="26416"/>
                  </a:moveTo>
                  <a:lnTo>
                    <a:pt x="146304" y="26809"/>
                  </a:lnTo>
                  <a:lnTo>
                    <a:pt x="140995" y="32639"/>
                  </a:lnTo>
                  <a:lnTo>
                    <a:pt x="140830" y="33909"/>
                  </a:lnTo>
                  <a:lnTo>
                    <a:pt x="143827" y="32067"/>
                  </a:lnTo>
                  <a:lnTo>
                    <a:pt x="145694" y="29197"/>
                  </a:lnTo>
                  <a:lnTo>
                    <a:pt x="147650" y="26416"/>
                  </a:lnTo>
                  <a:close/>
                </a:path>
                <a:path w="529590" h="147954">
                  <a:moveTo>
                    <a:pt x="153339" y="21336"/>
                  </a:moveTo>
                  <a:lnTo>
                    <a:pt x="152057" y="20599"/>
                  </a:lnTo>
                  <a:lnTo>
                    <a:pt x="152184" y="21653"/>
                  </a:lnTo>
                  <a:lnTo>
                    <a:pt x="152031" y="22364"/>
                  </a:lnTo>
                  <a:lnTo>
                    <a:pt x="152476" y="22009"/>
                  </a:lnTo>
                  <a:lnTo>
                    <a:pt x="152895" y="21666"/>
                  </a:lnTo>
                  <a:lnTo>
                    <a:pt x="153339" y="21336"/>
                  </a:lnTo>
                  <a:close/>
                </a:path>
                <a:path w="529590" h="147954">
                  <a:moveTo>
                    <a:pt x="157822" y="17627"/>
                  </a:moveTo>
                  <a:lnTo>
                    <a:pt x="156413" y="17614"/>
                  </a:lnTo>
                  <a:lnTo>
                    <a:pt x="156311" y="18770"/>
                  </a:lnTo>
                  <a:lnTo>
                    <a:pt x="157238" y="18186"/>
                  </a:lnTo>
                  <a:lnTo>
                    <a:pt x="157822" y="17627"/>
                  </a:lnTo>
                  <a:close/>
                </a:path>
                <a:path w="529590" h="147954">
                  <a:moveTo>
                    <a:pt x="159410" y="17653"/>
                  </a:moveTo>
                  <a:lnTo>
                    <a:pt x="158889" y="17653"/>
                  </a:lnTo>
                  <a:lnTo>
                    <a:pt x="157899" y="17653"/>
                  </a:lnTo>
                  <a:lnTo>
                    <a:pt x="158813" y="18186"/>
                  </a:lnTo>
                  <a:lnTo>
                    <a:pt x="159410" y="17653"/>
                  </a:lnTo>
                  <a:close/>
                </a:path>
                <a:path w="529590" h="147954">
                  <a:moveTo>
                    <a:pt x="161823" y="15341"/>
                  </a:moveTo>
                  <a:lnTo>
                    <a:pt x="161645" y="15100"/>
                  </a:lnTo>
                  <a:lnTo>
                    <a:pt x="159956" y="15849"/>
                  </a:lnTo>
                  <a:lnTo>
                    <a:pt x="158889" y="17640"/>
                  </a:lnTo>
                  <a:lnTo>
                    <a:pt x="159423" y="17640"/>
                  </a:lnTo>
                  <a:lnTo>
                    <a:pt x="160629" y="17386"/>
                  </a:lnTo>
                  <a:lnTo>
                    <a:pt x="161620" y="15570"/>
                  </a:lnTo>
                  <a:lnTo>
                    <a:pt x="161785" y="15455"/>
                  </a:lnTo>
                  <a:close/>
                </a:path>
                <a:path w="529590" h="147954">
                  <a:moveTo>
                    <a:pt x="168300" y="11341"/>
                  </a:moveTo>
                  <a:lnTo>
                    <a:pt x="166509" y="12153"/>
                  </a:lnTo>
                  <a:lnTo>
                    <a:pt x="164680" y="12865"/>
                  </a:lnTo>
                  <a:lnTo>
                    <a:pt x="163449" y="14503"/>
                  </a:lnTo>
                  <a:lnTo>
                    <a:pt x="165227" y="13703"/>
                  </a:lnTo>
                  <a:lnTo>
                    <a:pt x="167068" y="12992"/>
                  </a:lnTo>
                  <a:lnTo>
                    <a:pt x="168300" y="11341"/>
                  </a:lnTo>
                  <a:close/>
                </a:path>
                <a:path w="529590" h="147954">
                  <a:moveTo>
                    <a:pt x="173659" y="9525"/>
                  </a:moveTo>
                  <a:lnTo>
                    <a:pt x="172618" y="9867"/>
                  </a:lnTo>
                  <a:lnTo>
                    <a:pt x="171157" y="8407"/>
                  </a:lnTo>
                  <a:lnTo>
                    <a:pt x="170459" y="10236"/>
                  </a:lnTo>
                  <a:lnTo>
                    <a:pt x="171513" y="9969"/>
                  </a:lnTo>
                  <a:lnTo>
                    <a:pt x="172758" y="10490"/>
                  </a:lnTo>
                  <a:lnTo>
                    <a:pt x="173659" y="9525"/>
                  </a:lnTo>
                  <a:close/>
                </a:path>
                <a:path w="529590" h="147954">
                  <a:moveTo>
                    <a:pt x="191770" y="3924"/>
                  </a:moveTo>
                  <a:lnTo>
                    <a:pt x="189077" y="3619"/>
                  </a:lnTo>
                  <a:lnTo>
                    <a:pt x="186512" y="4254"/>
                  </a:lnTo>
                  <a:lnTo>
                    <a:pt x="183972" y="5003"/>
                  </a:lnTo>
                  <a:lnTo>
                    <a:pt x="186588" y="4762"/>
                  </a:lnTo>
                  <a:lnTo>
                    <a:pt x="189230" y="4762"/>
                  </a:lnTo>
                  <a:lnTo>
                    <a:pt x="191770" y="3924"/>
                  </a:lnTo>
                  <a:close/>
                </a:path>
                <a:path w="529590" h="147954">
                  <a:moveTo>
                    <a:pt x="197345" y="3479"/>
                  </a:moveTo>
                  <a:lnTo>
                    <a:pt x="194119" y="3733"/>
                  </a:lnTo>
                  <a:lnTo>
                    <a:pt x="195249" y="4368"/>
                  </a:lnTo>
                  <a:lnTo>
                    <a:pt x="196329" y="4292"/>
                  </a:lnTo>
                  <a:lnTo>
                    <a:pt x="197345" y="3479"/>
                  </a:lnTo>
                  <a:close/>
                </a:path>
                <a:path w="529590" h="147954">
                  <a:moveTo>
                    <a:pt x="209397" y="3454"/>
                  </a:moveTo>
                  <a:lnTo>
                    <a:pt x="208229" y="2476"/>
                  </a:lnTo>
                  <a:lnTo>
                    <a:pt x="207238" y="3556"/>
                  </a:lnTo>
                  <a:lnTo>
                    <a:pt x="206171" y="3708"/>
                  </a:lnTo>
                  <a:lnTo>
                    <a:pt x="207314" y="4648"/>
                  </a:lnTo>
                  <a:lnTo>
                    <a:pt x="208280" y="3086"/>
                  </a:lnTo>
                  <a:lnTo>
                    <a:pt x="209397" y="3454"/>
                  </a:lnTo>
                  <a:close/>
                </a:path>
                <a:path w="529590" h="147954">
                  <a:moveTo>
                    <a:pt x="235864" y="15278"/>
                  </a:moveTo>
                  <a:lnTo>
                    <a:pt x="235165" y="13855"/>
                  </a:lnTo>
                  <a:lnTo>
                    <a:pt x="233718" y="13690"/>
                  </a:lnTo>
                  <a:lnTo>
                    <a:pt x="232448" y="13233"/>
                  </a:lnTo>
                  <a:lnTo>
                    <a:pt x="233210" y="14541"/>
                  </a:lnTo>
                  <a:lnTo>
                    <a:pt x="234657" y="14706"/>
                  </a:lnTo>
                  <a:lnTo>
                    <a:pt x="235864" y="15278"/>
                  </a:lnTo>
                  <a:close/>
                </a:path>
                <a:path w="529590" h="147954">
                  <a:moveTo>
                    <a:pt x="244589" y="20612"/>
                  </a:moveTo>
                  <a:lnTo>
                    <a:pt x="243420" y="18148"/>
                  </a:lnTo>
                  <a:lnTo>
                    <a:pt x="241363" y="17081"/>
                  </a:lnTo>
                  <a:lnTo>
                    <a:pt x="238734" y="16903"/>
                  </a:lnTo>
                  <a:lnTo>
                    <a:pt x="244589" y="20612"/>
                  </a:lnTo>
                  <a:close/>
                </a:path>
                <a:path w="529590" h="147954">
                  <a:moveTo>
                    <a:pt x="249453" y="23025"/>
                  </a:moveTo>
                  <a:lnTo>
                    <a:pt x="248767" y="20675"/>
                  </a:lnTo>
                  <a:lnTo>
                    <a:pt x="246710" y="21374"/>
                  </a:lnTo>
                  <a:lnTo>
                    <a:pt x="245122" y="21043"/>
                  </a:lnTo>
                  <a:lnTo>
                    <a:pt x="246291" y="22288"/>
                  </a:lnTo>
                  <a:lnTo>
                    <a:pt x="248094" y="22186"/>
                  </a:lnTo>
                  <a:lnTo>
                    <a:pt x="249453" y="23025"/>
                  </a:lnTo>
                  <a:close/>
                </a:path>
                <a:path w="529590" h="147954">
                  <a:moveTo>
                    <a:pt x="254431" y="28194"/>
                  </a:moveTo>
                  <a:lnTo>
                    <a:pt x="253847" y="25819"/>
                  </a:lnTo>
                  <a:lnTo>
                    <a:pt x="251790" y="24968"/>
                  </a:lnTo>
                  <a:lnTo>
                    <a:pt x="249936" y="23914"/>
                  </a:lnTo>
                  <a:lnTo>
                    <a:pt x="250977" y="25819"/>
                  </a:lnTo>
                  <a:lnTo>
                    <a:pt x="253034" y="26670"/>
                  </a:lnTo>
                  <a:lnTo>
                    <a:pt x="254431" y="28194"/>
                  </a:lnTo>
                  <a:close/>
                </a:path>
                <a:path w="529590" h="147954">
                  <a:moveTo>
                    <a:pt x="258368" y="31127"/>
                  </a:moveTo>
                  <a:lnTo>
                    <a:pt x="257708" y="29286"/>
                  </a:lnTo>
                  <a:lnTo>
                    <a:pt x="256108" y="28689"/>
                  </a:lnTo>
                  <a:lnTo>
                    <a:pt x="254431" y="28194"/>
                  </a:lnTo>
                  <a:lnTo>
                    <a:pt x="255511" y="29489"/>
                  </a:lnTo>
                  <a:lnTo>
                    <a:pt x="256743" y="30581"/>
                  </a:lnTo>
                  <a:lnTo>
                    <a:pt x="258368" y="31127"/>
                  </a:lnTo>
                  <a:close/>
                </a:path>
                <a:path w="529590" h="147954">
                  <a:moveTo>
                    <a:pt x="262458" y="34988"/>
                  </a:moveTo>
                  <a:lnTo>
                    <a:pt x="261797" y="33312"/>
                  </a:lnTo>
                  <a:lnTo>
                    <a:pt x="260705" y="32092"/>
                  </a:lnTo>
                  <a:lnTo>
                    <a:pt x="258940" y="31546"/>
                  </a:lnTo>
                  <a:lnTo>
                    <a:pt x="259562" y="33261"/>
                  </a:lnTo>
                  <a:lnTo>
                    <a:pt x="261112" y="34010"/>
                  </a:lnTo>
                  <a:lnTo>
                    <a:pt x="262458" y="34988"/>
                  </a:lnTo>
                  <a:close/>
                </a:path>
                <a:path w="529590" h="147954">
                  <a:moveTo>
                    <a:pt x="266433" y="38836"/>
                  </a:moveTo>
                  <a:lnTo>
                    <a:pt x="265899" y="37033"/>
                  </a:lnTo>
                  <a:lnTo>
                    <a:pt x="263867" y="36779"/>
                  </a:lnTo>
                  <a:lnTo>
                    <a:pt x="262915" y="35407"/>
                  </a:lnTo>
                  <a:lnTo>
                    <a:pt x="263042" y="37630"/>
                  </a:lnTo>
                  <a:lnTo>
                    <a:pt x="265087" y="37871"/>
                  </a:lnTo>
                  <a:lnTo>
                    <a:pt x="266433" y="38836"/>
                  </a:lnTo>
                  <a:close/>
                </a:path>
                <a:path w="529590" h="147954">
                  <a:moveTo>
                    <a:pt x="274916" y="45593"/>
                  </a:moveTo>
                  <a:lnTo>
                    <a:pt x="274891" y="45008"/>
                  </a:lnTo>
                  <a:lnTo>
                    <a:pt x="274574" y="44589"/>
                  </a:lnTo>
                  <a:lnTo>
                    <a:pt x="271754" y="42583"/>
                  </a:lnTo>
                  <a:lnTo>
                    <a:pt x="267004" y="39255"/>
                  </a:lnTo>
                  <a:lnTo>
                    <a:pt x="267322" y="40703"/>
                  </a:lnTo>
                  <a:lnTo>
                    <a:pt x="268262" y="41668"/>
                  </a:lnTo>
                  <a:lnTo>
                    <a:pt x="271437" y="43205"/>
                  </a:lnTo>
                  <a:lnTo>
                    <a:pt x="273240" y="44297"/>
                  </a:lnTo>
                  <a:lnTo>
                    <a:pt x="274916" y="45593"/>
                  </a:lnTo>
                  <a:close/>
                </a:path>
                <a:path w="529590" h="147954">
                  <a:moveTo>
                    <a:pt x="287210" y="55295"/>
                  </a:moveTo>
                  <a:lnTo>
                    <a:pt x="286042" y="53517"/>
                  </a:lnTo>
                  <a:lnTo>
                    <a:pt x="284734" y="51943"/>
                  </a:lnTo>
                  <a:lnTo>
                    <a:pt x="281063" y="50012"/>
                  </a:lnTo>
                  <a:lnTo>
                    <a:pt x="280492" y="47739"/>
                  </a:lnTo>
                  <a:lnTo>
                    <a:pt x="277190" y="46736"/>
                  </a:lnTo>
                  <a:lnTo>
                    <a:pt x="276250" y="45631"/>
                  </a:lnTo>
                  <a:lnTo>
                    <a:pt x="274853" y="45593"/>
                  </a:lnTo>
                  <a:lnTo>
                    <a:pt x="276199" y="47599"/>
                  </a:lnTo>
                  <a:lnTo>
                    <a:pt x="278790" y="47853"/>
                  </a:lnTo>
                  <a:lnTo>
                    <a:pt x="282371" y="51803"/>
                  </a:lnTo>
                  <a:lnTo>
                    <a:pt x="284835" y="53517"/>
                  </a:lnTo>
                  <a:lnTo>
                    <a:pt x="287210" y="55295"/>
                  </a:lnTo>
                  <a:close/>
                </a:path>
                <a:path w="529590" h="147954">
                  <a:moveTo>
                    <a:pt x="303212" y="63766"/>
                  </a:moveTo>
                  <a:lnTo>
                    <a:pt x="302717" y="62534"/>
                  </a:lnTo>
                  <a:lnTo>
                    <a:pt x="301625" y="62115"/>
                  </a:lnTo>
                  <a:lnTo>
                    <a:pt x="297472" y="61722"/>
                  </a:lnTo>
                  <a:lnTo>
                    <a:pt x="295363" y="59893"/>
                  </a:lnTo>
                  <a:lnTo>
                    <a:pt x="291693" y="56629"/>
                  </a:lnTo>
                  <a:lnTo>
                    <a:pt x="289991" y="55486"/>
                  </a:lnTo>
                  <a:lnTo>
                    <a:pt x="287731" y="55714"/>
                  </a:lnTo>
                  <a:lnTo>
                    <a:pt x="292684" y="58801"/>
                  </a:lnTo>
                  <a:lnTo>
                    <a:pt x="297129" y="62865"/>
                  </a:lnTo>
                  <a:lnTo>
                    <a:pt x="303212" y="63766"/>
                  </a:lnTo>
                  <a:close/>
                </a:path>
                <a:path w="529590" h="147954">
                  <a:moveTo>
                    <a:pt x="308127" y="66624"/>
                  </a:moveTo>
                  <a:lnTo>
                    <a:pt x="307047" y="65138"/>
                  </a:lnTo>
                  <a:lnTo>
                    <a:pt x="305320" y="64808"/>
                  </a:lnTo>
                  <a:lnTo>
                    <a:pt x="303758" y="64185"/>
                  </a:lnTo>
                  <a:lnTo>
                    <a:pt x="304723" y="65887"/>
                  </a:lnTo>
                  <a:lnTo>
                    <a:pt x="306285" y="66484"/>
                  </a:lnTo>
                  <a:lnTo>
                    <a:pt x="308127" y="66624"/>
                  </a:lnTo>
                  <a:close/>
                </a:path>
                <a:path w="529590" h="147954">
                  <a:moveTo>
                    <a:pt x="314807" y="69342"/>
                  </a:moveTo>
                  <a:lnTo>
                    <a:pt x="313855" y="68033"/>
                  </a:lnTo>
                  <a:lnTo>
                    <a:pt x="312331" y="68122"/>
                  </a:lnTo>
                  <a:lnTo>
                    <a:pt x="310984" y="67792"/>
                  </a:lnTo>
                  <a:lnTo>
                    <a:pt x="311937" y="69100"/>
                  </a:lnTo>
                  <a:lnTo>
                    <a:pt x="313461" y="69011"/>
                  </a:lnTo>
                  <a:lnTo>
                    <a:pt x="314807" y="69342"/>
                  </a:lnTo>
                  <a:close/>
                </a:path>
                <a:path w="529590" h="147954">
                  <a:moveTo>
                    <a:pt x="327634" y="73888"/>
                  </a:moveTo>
                  <a:lnTo>
                    <a:pt x="326796" y="73279"/>
                  </a:lnTo>
                  <a:lnTo>
                    <a:pt x="325818" y="73139"/>
                  </a:lnTo>
                  <a:lnTo>
                    <a:pt x="324802" y="73190"/>
                  </a:lnTo>
                  <a:lnTo>
                    <a:pt x="325602" y="74028"/>
                  </a:lnTo>
                  <a:lnTo>
                    <a:pt x="326605" y="74015"/>
                  </a:lnTo>
                  <a:lnTo>
                    <a:pt x="327634" y="73888"/>
                  </a:lnTo>
                  <a:close/>
                </a:path>
                <a:path w="529590" h="147954">
                  <a:moveTo>
                    <a:pt x="339979" y="76644"/>
                  </a:moveTo>
                  <a:lnTo>
                    <a:pt x="338607" y="75819"/>
                  </a:lnTo>
                  <a:lnTo>
                    <a:pt x="337185" y="76593"/>
                  </a:lnTo>
                  <a:lnTo>
                    <a:pt x="335800" y="76504"/>
                  </a:lnTo>
                  <a:lnTo>
                    <a:pt x="337172" y="77317"/>
                  </a:lnTo>
                  <a:lnTo>
                    <a:pt x="338594" y="76542"/>
                  </a:lnTo>
                  <a:lnTo>
                    <a:pt x="339979" y="76644"/>
                  </a:lnTo>
                  <a:close/>
                </a:path>
                <a:path w="529590" h="147954">
                  <a:moveTo>
                    <a:pt x="344639" y="77660"/>
                  </a:moveTo>
                  <a:lnTo>
                    <a:pt x="343776" y="76276"/>
                  </a:lnTo>
                  <a:lnTo>
                    <a:pt x="342480" y="77063"/>
                  </a:lnTo>
                  <a:lnTo>
                    <a:pt x="341350" y="76987"/>
                  </a:lnTo>
                  <a:lnTo>
                    <a:pt x="342353" y="77660"/>
                  </a:lnTo>
                  <a:lnTo>
                    <a:pt x="343585" y="77241"/>
                  </a:lnTo>
                  <a:lnTo>
                    <a:pt x="344639" y="77660"/>
                  </a:lnTo>
                  <a:close/>
                </a:path>
                <a:path w="529590" h="147954">
                  <a:moveTo>
                    <a:pt x="353072" y="78384"/>
                  </a:moveTo>
                  <a:lnTo>
                    <a:pt x="348742" y="78105"/>
                  </a:lnTo>
                  <a:lnTo>
                    <a:pt x="346583" y="78435"/>
                  </a:lnTo>
                  <a:lnTo>
                    <a:pt x="348754" y="78701"/>
                  </a:lnTo>
                  <a:lnTo>
                    <a:pt x="350913" y="79463"/>
                  </a:lnTo>
                  <a:lnTo>
                    <a:pt x="353072" y="78384"/>
                  </a:lnTo>
                  <a:close/>
                </a:path>
                <a:path w="529590" h="147954">
                  <a:moveTo>
                    <a:pt x="363245" y="78498"/>
                  </a:moveTo>
                  <a:lnTo>
                    <a:pt x="362026" y="78600"/>
                  </a:lnTo>
                  <a:lnTo>
                    <a:pt x="360794" y="78701"/>
                  </a:lnTo>
                  <a:lnTo>
                    <a:pt x="359562" y="78803"/>
                  </a:lnTo>
                  <a:lnTo>
                    <a:pt x="360857" y="79413"/>
                  </a:lnTo>
                  <a:lnTo>
                    <a:pt x="362077" y="79311"/>
                  </a:lnTo>
                  <a:lnTo>
                    <a:pt x="363245" y="78498"/>
                  </a:lnTo>
                  <a:close/>
                </a:path>
                <a:path w="529590" h="147954">
                  <a:moveTo>
                    <a:pt x="371652" y="78320"/>
                  </a:moveTo>
                  <a:lnTo>
                    <a:pt x="369328" y="77635"/>
                  </a:lnTo>
                  <a:lnTo>
                    <a:pt x="367004" y="77901"/>
                  </a:lnTo>
                  <a:lnTo>
                    <a:pt x="364693" y="78397"/>
                  </a:lnTo>
                  <a:lnTo>
                    <a:pt x="367017" y="79235"/>
                  </a:lnTo>
                  <a:lnTo>
                    <a:pt x="369328" y="78232"/>
                  </a:lnTo>
                  <a:lnTo>
                    <a:pt x="371652" y="78320"/>
                  </a:lnTo>
                  <a:close/>
                </a:path>
                <a:path w="529590" h="147954">
                  <a:moveTo>
                    <a:pt x="388569" y="76047"/>
                  </a:moveTo>
                  <a:lnTo>
                    <a:pt x="386981" y="75450"/>
                  </a:lnTo>
                  <a:lnTo>
                    <a:pt x="385432" y="75577"/>
                  </a:lnTo>
                  <a:lnTo>
                    <a:pt x="383959" y="76415"/>
                  </a:lnTo>
                  <a:lnTo>
                    <a:pt x="385495" y="76288"/>
                  </a:lnTo>
                  <a:lnTo>
                    <a:pt x="387032" y="76174"/>
                  </a:lnTo>
                  <a:lnTo>
                    <a:pt x="388569" y="76047"/>
                  </a:lnTo>
                  <a:close/>
                </a:path>
                <a:path w="529590" h="147954">
                  <a:moveTo>
                    <a:pt x="392709" y="75717"/>
                  </a:moveTo>
                  <a:lnTo>
                    <a:pt x="391337" y="75819"/>
                  </a:lnTo>
                  <a:lnTo>
                    <a:pt x="389953" y="75933"/>
                  </a:lnTo>
                  <a:lnTo>
                    <a:pt x="388569" y="76047"/>
                  </a:lnTo>
                  <a:lnTo>
                    <a:pt x="390017" y="76669"/>
                  </a:lnTo>
                  <a:lnTo>
                    <a:pt x="391401" y="76568"/>
                  </a:lnTo>
                  <a:lnTo>
                    <a:pt x="392709" y="75717"/>
                  </a:lnTo>
                  <a:close/>
                </a:path>
                <a:path w="529590" h="147954">
                  <a:moveTo>
                    <a:pt x="412699" y="69964"/>
                  </a:moveTo>
                  <a:lnTo>
                    <a:pt x="410806" y="69926"/>
                  </a:lnTo>
                  <a:lnTo>
                    <a:pt x="409308" y="70954"/>
                  </a:lnTo>
                  <a:lnTo>
                    <a:pt x="407733" y="71755"/>
                  </a:lnTo>
                  <a:lnTo>
                    <a:pt x="409613" y="71793"/>
                  </a:lnTo>
                  <a:lnTo>
                    <a:pt x="411111" y="70764"/>
                  </a:lnTo>
                  <a:lnTo>
                    <a:pt x="412699" y="69964"/>
                  </a:lnTo>
                  <a:close/>
                </a:path>
                <a:path w="529590" h="147954">
                  <a:moveTo>
                    <a:pt x="439394" y="61836"/>
                  </a:moveTo>
                  <a:lnTo>
                    <a:pt x="437642" y="61214"/>
                  </a:lnTo>
                  <a:lnTo>
                    <a:pt x="435965" y="61353"/>
                  </a:lnTo>
                  <a:lnTo>
                    <a:pt x="434327" y="62230"/>
                  </a:lnTo>
                  <a:lnTo>
                    <a:pt x="436016" y="62090"/>
                  </a:lnTo>
                  <a:lnTo>
                    <a:pt x="437705" y="61976"/>
                  </a:lnTo>
                  <a:lnTo>
                    <a:pt x="439394" y="61836"/>
                  </a:lnTo>
                  <a:close/>
                </a:path>
                <a:path w="529590" h="147954">
                  <a:moveTo>
                    <a:pt x="456819" y="53035"/>
                  </a:moveTo>
                  <a:lnTo>
                    <a:pt x="455155" y="52946"/>
                  </a:lnTo>
                  <a:lnTo>
                    <a:pt x="453936" y="53606"/>
                  </a:lnTo>
                  <a:lnTo>
                    <a:pt x="453275" y="55168"/>
                  </a:lnTo>
                  <a:lnTo>
                    <a:pt x="454469" y="54483"/>
                  </a:lnTo>
                  <a:lnTo>
                    <a:pt x="455841" y="54089"/>
                  </a:lnTo>
                  <a:lnTo>
                    <a:pt x="456819" y="53035"/>
                  </a:lnTo>
                  <a:close/>
                </a:path>
                <a:path w="529590" h="147954">
                  <a:moveTo>
                    <a:pt x="466559" y="47180"/>
                  </a:moveTo>
                  <a:lnTo>
                    <a:pt x="464400" y="47421"/>
                  </a:lnTo>
                  <a:lnTo>
                    <a:pt x="462470" y="48234"/>
                  </a:lnTo>
                  <a:lnTo>
                    <a:pt x="460717" y="49491"/>
                  </a:lnTo>
                  <a:lnTo>
                    <a:pt x="462876" y="49250"/>
                  </a:lnTo>
                  <a:lnTo>
                    <a:pt x="464807" y="48437"/>
                  </a:lnTo>
                  <a:lnTo>
                    <a:pt x="466559" y="47180"/>
                  </a:lnTo>
                  <a:close/>
                </a:path>
                <a:path w="529590" h="147954">
                  <a:moveTo>
                    <a:pt x="482409" y="36652"/>
                  </a:moveTo>
                  <a:lnTo>
                    <a:pt x="481330" y="36868"/>
                  </a:lnTo>
                  <a:lnTo>
                    <a:pt x="480771" y="37528"/>
                  </a:lnTo>
                  <a:lnTo>
                    <a:pt x="480707" y="38646"/>
                  </a:lnTo>
                  <a:lnTo>
                    <a:pt x="481469" y="38138"/>
                  </a:lnTo>
                  <a:lnTo>
                    <a:pt x="482028" y="37477"/>
                  </a:lnTo>
                  <a:lnTo>
                    <a:pt x="482409" y="36652"/>
                  </a:lnTo>
                  <a:close/>
                </a:path>
                <a:path w="529590" h="147954">
                  <a:moveTo>
                    <a:pt x="496747" y="29502"/>
                  </a:moveTo>
                  <a:lnTo>
                    <a:pt x="495579" y="29578"/>
                  </a:lnTo>
                  <a:lnTo>
                    <a:pt x="494372" y="29540"/>
                  </a:lnTo>
                  <a:lnTo>
                    <a:pt x="493598" y="30670"/>
                  </a:lnTo>
                  <a:lnTo>
                    <a:pt x="494690" y="30416"/>
                  </a:lnTo>
                  <a:lnTo>
                    <a:pt x="496100" y="31000"/>
                  </a:lnTo>
                  <a:lnTo>
                    <a:pt x="496747" y="29502"/>
                  </a:lnTo>
                  <a:close/>
                </a:path>
                <a:path w="529590" h="147954">
                  <a:moveTo>
                    <a:pt x="498894" y="27470"/>
                  </a:moveTo>
                  <a:lnTo>
                    <a:pt x="497890" y="27495"/>
                  </a:lnTo>
                  <a:lnTo>
                    <a:pt x="497116" y="27800"/>
                  </a:lnTo>
                  <a:lnTo>
                    <a:pt x="497154" y="28994"/>
                  </a:lnTo>
                  <a:lnTo>
                    <a:pt x="497725" y="28486"/>
                  </a:lnTo>
                  <a:lnTo>
                    <a:pt x="498894" y="27470"/>
                  </a:lnTo>
                  <a:close/>
                </a:path>
                <a:path w="529590" h="147954">
                  <a:moveTo>
                    <a:pt x="502932" y="25755"/>
                  </a:moveTo>
                  <a:lnTo>
                    <a:pt x="501434" y="25666"/>
                  </a:lnTo>
                  <a:lnTo>
                    <a:pt x="500253" y="26250"/>
                  </a:lnTo>
                  <a:lnTo>
                    <a:pt x="499351" y="27432"/>
                  </a:lnTo>
                  <a:lnTo>
                    <a:pt x="500849" y="27508"/>
                  </a:lnTo>
                  <a:lnTo>
                    <a:pt x="501827" y="26492"/>
                  </a:lnTo>
                  <a:lnTo>
                    <a:pt x="502932" y="25755"/>
                  </a:lnTo>
                  <a:close/>
                </a:path>
                <a:path w="529590" h="147954">
                  <a:moveTo>
                    <a:pt x="510362" y="20066"/>
                  </a:moveTo>
                  <a:lnTo>
                    <a:pt x="509447" y="20281"/>
                  </a:lnTo>
                  <a:lnTo>
                    <a:pt x="508368" y="19850"/>
                  </a:lnTo>
                  <a:lnTo>
                    <a:pt x="507619" y="20751"/>
                  </a:lnTo>
                  <a:lnTo>
                    <a:pt x="508533" y="20523"/>
                  </a:lnTo>
                  <a:lnTo>
                    <a:pt x="509612" y="20967"/>
                  </a:lnTo>
                  <a:lnTo>
                    <a:pt x="510362" y="20066"/>
                  </a:lnTo>
                  <a:close/>
                </a:path>
                <a:path w="529590" h="147954">
                  <a:moveTo>
                    <a:pt x="529577" y="0"/>
                  </a:moveTo>
                  <a:lnTo>
                    <a:pt x="528358" y="711"/>
                  </a:lnTo>
                  <a:lnTo>
                    <a:pt x="528891" y="1841"/>
                  </a:lnTo>
                  <a:lnTo>
                    <a:pt x="528878" y="2844"/>
                  </a:lnTo>
                  <a:lnTo>
                    <a:pt x="529501" y="1993"/>
                  </a:lnTo>
                  <a:lnTo>
                    <a:pt x="529323" y="952"/>
                  </a:lnTo>
                  <a:lnTo>
                    <a:pt x="529577" y="0"/>
                  </a:lnTo>
                  <a:close/>
                </a:path>
              </a:pathLst>
            </a:custGeom>
            <a:solidFill>
              <a:srgbClr val="C9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18861310" y="792156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79" y="0"/>
                  </a:moveTo>
                  <a:lnTo>
                    <a:pt x="282" y="62"/>
                  </a:lnTo>
                  <a:lnTo>
                    <a:pt x="0" y="397"/>
                  </a:lnTo>
                  <a:lnTo>
                    <a:pt x="31" y="994"/>
                  </a:lnTo>
                  <a:lnTo>
                    <a:pt x="188" y="1141"/>
                  </a:lnTo>
                  <a:lnTo>
                    <a:pt x="356" y="1277"/>
                  </a:lnTo>
                  <a:lnTo>
                    <a:pt x="523" y="1424"/>
                  </a:lnTo>
                  <a:lnTo>
                    <a:pt x="952" y="1214"/>
                  </a:lnTo>
                  <a:lnTo>
                    <a:pt x="1235" y="879"/>
                  </a:lnTo>
                  <a:lnTo>
                    <a:pt x="1371" y="429"/>
                  </a:lnTo>
                  <a:lnTo>
                    <a:pt x="1204" y="293"/>
                  </a:lnTo>
                  <a:lnTo>
                    <a:pt x="1036" y="146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18540797" y="791530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1926" y="0"/>
                  </a:moveTo>
                  <a:lnTo>
                    <a:pt x="931" y="607"/>
                  </a:lnTo>
                  <a:lnTo>
                    <a:pt x="0" y="534"/>
                  </a:lnTo>
                  <a:lnTo>
                    <a:pt x="869" y="1308"/>
                  </a:lnTo>
                  <a:lnTo>
                    <a:pt x="1863" y="701"/>
                  </a:lnTo>
                  <a:lnTo>
                    <a:pt x="2806" y="774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C9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18778192" y="797264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795" y="0"/>
                  </a:moveTo>
                  <a:lnTo>
                    <a:pt x="460" y="282"/>
                  </a:lnTo>
                  <a:lnTo>
                    <a:pt x="0" y="659"/>
                  </a:lnTo>
                  <a:lnTo>
                    <a:pt x="345" y="1036"/>
                  </a:lnTo>
                  <a:lnTo>
                    <a:pt x="502" y="1413"/>
                  </a:lnTo>
                  <a:lnTo>
                    <a:pt x="931" y="1204"/>
                  </a:lnTo>
                  <a:lnTo>
                    <a:pt x="1214" y="869"/>
                  </a:lnTo>
                  <a:lnTo>
                    <a:pt x="1350" y="418"/>
                  </a:lnTo>
                  <a:lnTo>
                    <a:pt x="1099" y="73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C7B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18378069" y="7918443"/>
              <a:ext cx="467359" cy="122555"/>
            </a:xfrm>
            <a:custGeom>
              <a:avLst/>
              <a:gdLst/>
              <a:ahLst/>
              <a:cxnLst/>
              <a:rect l="l" t="t" r="r" b="b"/>
              <a:pathLst>
                <a:path w="467359" h="122554">
                  <a:moveTo>
                    <a:pt x="2235" y="120891"/>
                  </a:moveTo>
                  <a:lnTo>
                    <a:pt x="1333" y="120929"/>
                  </a:lnTo>
                  <a:lnTo>
                    <a:pt x="546" y="121208"/>
                  </a:lnTo>
                  <a:lnTo>
                    <a:pt x="0" y="121983"/>
                  </a:lnTo>
                  <a:lnTo>
                    <a:pt x="901" y="121945"/>
                  </a:lnTo>
                  <a:lnTo>
                    <a:pt x="1689" y="121666"/>
                  </a:lnTo>
                  <a:lnTo>
                    <a:pt x="2235" y="120891"/>
                  </a:lnTo>
                  <a:close/>
                </a:path>
                <a:path w="467359" h="122554">
                  <a:moveTo>
                    <a:pt x="28448" y="100279"/>
                  </a:moveTo>
                  <a:lnTo>
                    <a:pt x="27381" y="99390"/>
                  </a:lnTo>
                  <a:lnTo>
                    <a:pt x="26835" y="100330"/>
                  </a:lnTo>
                  <a:lnTo>
                    <a:pt x="26187" y="100926"/>
                  </a:lnTo>
                  <a:lnTo>
                    <a:pt x="26936" y="100711"/>
                  </a:lnTo>
                  <a:lnTo>
                    <a:pt x="27686" y="100495"/>
                  </a:lnTo>
                  <a:lnTo>
                    <a:pt x="28448" y="100279"/>
                  </a:lnTo>
                  <a:close/>
                </a:path>
                <a:path w="467359" h="122554">
                  <a:moveTo>
                    <a:pt x="50571" y="80899"/>
                  </a:moveTo>
                  <a:lnTo>
                    <a:pt x="49847" y="81038"/>
                  </a:lnTo>
                  <a:lnTo>
                    <a:pt x="49212" y="81330"/>
                  </a:lnTo>
                  <a:lnTo>
                    <a:pt x="48793" y="81965"/>
                  </a:lnTo>
                  <a:lnTo>
                    <a:pt x="49593" y="81953"/>
                  </a:lnTo>
                  <a:lnTo>
                    <a:pt x="50292" y="81775"/>
                  </a:lnTo>
                  <a:lnTo>
                    <a:pt x="50571" y="80899"/>
                  </a:lnTo>
                  <a:close/>
                </a:path>
                <a:path w="467359" h="122554">
                  <a:moveTo>
                    <a:pt x="123799" y="8813"/>
                  </a:moveTo>
                  <a:lnTo>
                    <a:pt x="123126" y="8801"/>
                  </a:lnTo>
                  <a:lnTo>
                    <a:pt x="122529" y="9067"/>
                  </a:lnTo>
                  <a:lnTo>
                    <a:pt x="121996" y="9423"/>
                  </a:lnTo>
                  <a:lnTo>
                    <a:pt x="122008" y="9728"/>
                  </a:lnTo>
                  <a:lnTo>
                    <a:pt x="122034" y="9880"/>
                  </a:lnTo>
                  <a:lnTo>
                    <a:pt x="122758" y="9753"/>
                  </a:lnTo>
                  <a:lnTo>
                    <a:pt x="123367" y="9461"/>
                  </a:lnTo>
                  <a:lnTo>
                    <a:pt x="123799" y="8813"/>
                  </a:lnTo>
                  <a:close/>
                </a:path>
                <a:path w="467359" h="122554">
                  <a:moveTo>
                    <a:pt x="130352" y="4584"/>
                  </a:moveTo>
                  <a:lnTo>
                    <a:pt x="129565" y="4610"/>
                  </a:lnTo>
                  <a:lnTo>
                    <a:pt x="128866" y="4787"/>
                  </a:lnTo>
                  <a:lnTo>
                    <a:pt x="128587" y="5651"/>
                  </a:lnTo>
                  <a:lnTo>
                    <a:pt x="129311" y="5524"/>
                  </a:lnTo>
                  <a:lnTo>
                    <a:pt x="129933" y="5232"/>
                  </a:lnTo>
                  <a:lnTo>
                    <a:pt x="130352" y="4584"/>
                  </a:lnTo>
                  <a:close/>
                </a:path>
                <a:path w="467359" h="122554">
                  <a:moveTo>
                    <a:pt x="143002" y="342"/>
                  </a:moveTo>
                  <a:lnTo>
                    <a:pt x="142227" y="520"/>
                  </a:lnTo>
                  <a:lnTo>
                    <a:pt x="141325" y="165"/>
                  </a:lnTo>
                  <a:lnTo>
                    <a:pt x="140728" y="990"/>
                  </a:lnTo>
                  <a:lnTo>
                    <a:pt x="141503" y="812"/>
                  </a:lnTo>
                  <a:lnTo>
                    <a:pt x="142417" y="1168"/>
                  </a:lnTo>
                  <a:lnTo>
                    <a:pt x="143002" y="342"/>
                  </a:lnTo>
                  <a:close/>
                </a:path>
                <a:path w="467359" h="122554">
                  <a:moveTo>
                    <a:pt x="180657" y="1549"/>
                  </a:moveTo>
                  <a:lnTo>
                    <a:pt x="180149" y="990"/>
                  </a:lnTo>
                  <a:lnTo>
                    <a:pt x="179476" y="800"/>
                  </a:lnTo>
                  <a:lnTo>
                    <a:pt x="178765" y="787"/>
                  </a:lnTo>
                  <a:lnTo>
                    <a:pt x="178257" y="215"/>
                  </a:lnTo>
                  <a:lnTo>
                    <a:pt x="177596" y="25"/>
                  </a:lnTo>
                  <a:lnTo>
                    <a:pt x="176860" y="0"/>
                  </a:lnTo>
                  <a:lnTo>
                    <a:pt x="177279" y="812"/>
                  </a:lnTo>
                  <a:lnTo>
                    <a:pt x="177990" y="876"/>
                  </a:lnTo>
                  <a:lnTo>
                    <a:pt x="178739" y="787"/>
                  </a:lnTo>
                  <a:lnTo>
                    <a:pt x="179158" y="1587"/>
                  </a:lnTo>
                  <a:lnTo>
                    <a:pt x="179870" y="1651"/>
                  </a:lnTo>
                  <a:lnTo>
                    <a:pt x="180657" y="1549"/>
                  </a:lnTo>
                  <a:close/>
                </a:path>
                <a:path w="467359" h="122554">
                  <a:moveTo>
                    <a:pt x="270294" y="61722"/>
                  </a:moveTo>
                  <a:lnTo>
                    <a:pt x="269875" y="60921"/>
                  </a:lnTo>
                  <a:lnTo>
                    <a:pt x="269163" y="60845"/>
                  </a:lnTo>
                  <a:lnTo>
                    <a:pt x="268376" y="60947"/>
                  </a:lnTo>
                  <a:lnTo>
                    <a:pt x="268884" y="61518"/>
                  </a:lnTo>
                  <a:lnTo>
                    <a:pt x="269557" y="61722"/>
                  </a:lnTo>
                  <a:lnTo>
                    <a:pt x="270294" y="61722"/>
                  </a:lnTo>
                  <a:close/>
                </a:path>
                <a:path w="467359" h="122554">
                  <a:moveTo>
                    <a:pt x="276987" y="64439"/>
                  </a:moveTo>
                  <a:lnTo>
                    <a:pt x="276479" y="63881"/>
                  </a:lnTo>
                  <a:lnTo>
                    <a:pt x="275805" y="63690"/>
                  </a:lnTo>
                  <a:lnTo>
                    <a:pt x="275069" y="63665"/>
                  </a:lnTo>
                  <a:lnTo>
                    <a:pt x="275488" y="64477"/>
                  </a:lnTo>
                  <a:lnTo>
                    <a:pt x="276199" y="64541"/>
                  </a:lnTo>
                  <a:lnTo>
                    <a:pt x="276987" y="64439"/>
                  </a:lnTo>
                  <a:close/>
                </a:path>
                <a:path w="467359" h="122554">
                  <a:moveTo>
                    <a:pt x="279857" y="65608"/>
                  </a:moveTo>
                  <a:lnTo>
                    <a:pt x="279692" y="64414"/>
                  </a:lnTo>
                  <a:lnTo>
                    <a:pt x="278892" y="64236"/>
                  </a:lnTo>
                  <a:lnTo>
                    <a:pt x="277901" y="64363"/>
                  </a:lnTo>
                  <a:lnTo>
                    <a:pt x="278549" y="64770"/>
                  </a:lnTo>
                  <a:lnTo>
                    <a:pt x="279196" y="65189"/>
                  </a:lnTo>
                  <a:lnTo>
                    <a:pt x="279857" y="65608"/>
                  </a:lnTo>
                  <a:close/>
                </a:path>
                <a:path w="467359" h="122554">
                  <a:moveTo>
                    <a:pt x="315696" y="72529"/>
                  </a:moveTo>
                  <a:lnTo>
                    <a:pt x="314883" y="71894"/>
                  </a:lnTo>
                  <a:lnTo>
                    <a:pt x="314109" y="71958"/>
                  </a:lnTo>
                  <a:lnTo>
                    <a:pt x="313397" y="72707"/>
                  </a:lnTo>
                  <a:lnTo>
                    <a:pt x="315696" y="72529"/>
                  </a:lnTo>
                  <a:close/>
                </a:path>
                <a:path w="467359" h="122554">
                  <a:moveTo>
                    <a:pt x="341083" y="71450"/>
                  </a:moveTo>
                  <a:lnTo>
                    <a:pt x="340106" y="70815"/>
                  </a:lnTo>
                  <a:lnTo>
                    <a:pt x="339191" y="70891"/>
                  </a:lnTo>
                  <a:lnTo>
                    <a:pt x="338315" y="71666"/>
                  </a:lnTo>
                  <a:lnTo>
                    <a:pt x="341083" y="71450"/>
                  </a:lnTo>
                  <a:close/>
                </a:path>
                <a:path w="467359" h="122554">
                  <a:moveTo>
                    <a:pt x="343839" y="70777"/>
                  </a:moveTo>
                  <a:lnTo>
                    <a:pt x="343065" y="70942"/>
                  </a:lnTo>
                  <a:lnTo>
                    <a:pt x="342150" y="70599"/>
                  </a:lnTo>
                  <a:lnTo>
                    <a:pt x="341566" y="71412"/>
                  </a:lnTo>
                  <a:lnTo>
                    <a:pt x="342328" y="71234"/>
                  </a:lnTo>
                  <a:lnTo>
                    <a:pt x="343255" y="71589"/>
                  </a:lnTo>
                  <a:lnTo>
                    <a:pt x="343839" y="70777"/>
                  </a:lnTo>
                  <a:close/>
                </a:path>
                <a:path w="467359" h="122554">
                  <a:moveTo>
                    <a:pt x="356235" y="69316"/>
                  </a:moveTo>
                  <a:lnTo>
                    <a:pt x="355320" y="69545"/>
                  </a:lnTo>
                  <a:lnTo>
                    <a:pt x="354241" y="69100"/>
                  </a:lnTo>
                  <a:lnTo>
                    <a:pt x="353504" y="70002"/>
                  </a:lnTo>
                  <a:lnTo>
                    <a:pt x="354418" y="69786"/>
                  </a:lnTo>
                  <a:lnTo>
                    <a:pt x="355485" y="70218"/>
                  </a:lnTo>
                  <a:lnTo>
                    <a:pt x="356235" y="69316"/>
                  </a:lnTo>
                  <a:close/>
                </a:path>
                <a:path w="467359" h="122554">
                  <a:moveTo>
                    <a:pt x="363067" y="67398"/>
                  </a:moveTo>
                  <a:lnTo>
                    <a:pt x="362102" y="66763"/>
                  </a:lnTo>
                  <a:lnTo>
                    <a:pt x="361175" y="66840"/>
                  </a:lnTo>
                  <a:lnTo>
                    <a:pt x="360311" y="67614"/>
                  </a:lnTo>
                  <a:lnTo>
                    <a:pt x="363067" y="67398"/>
                  </a:lnTo>
                  <a:close/>
                </a:path>
                <a:path w="467359" h="122554">
                  <a:moveTo>
                    <a:pt x="367639" y="66116"/>
                  </a:moveTo>
                  <a:lnTo>
                    <a:pt x="366890" y="66497"/>
                  </a:lnTo>
                  <a:lnTo>
                    <a:pt x="366039" y="65405"/>
                  </a:lnTo>
                  <a:lnTo>
                    <a:pt x="365328" y="66294"/>
                  </a:lnTo>
                  <a:lnTo>
                    <a:pt x="366128" y="66560"/>
                  </a:lnTo>
                  <a:lnTo>
                    <a:pt x="366941" y="67043"/>
                  </a:lnTo>
                  <a:lnTo>
                    <a:pt x="367639" y="66116"/>
                  </a:lnTo>
                  <a:close/>
                </a:path>
                <a:path w="467359" h="122554">
                  <a:moveTo>
                    <a:pt x="394728" y="56565"/>
                  </a:moveTo>
                  <a:lnTo>
                    <a:pt x="393954" y="56730"/>
                  </a:lnTo>
                  <a:lnTo>
                    <a:pt x="393039" y="56388"/>
                  </a:lnTo>
                  <a:lnTo>
                    <a:pt x="392455" y="57200"/>
                  </a:lnTo>
                  <a:lnTo>
                    <a:pt x="393217" y="57023"/>
                  </a:lnTo>
                  <a:lnTo>
                    <a:pt x="394144" y="57378"/>
                  </a:lnTo>
                  <a:lnTo>
                    <a:pt x="394728" y="56565"/>
                  </a:lnTo>
                  <a:close/>
                </a:path>
                <a:path w="467359" h="122554">
                  <a:moveTo>
                    <a:pt x="408647" y="51752"/>
                  </a:moveTo>
                  <a:lnTo>
                    <a:pt x="407873" y="51917"/>
                  </a:lnTo>
                  <a:lnTo>
                    <a:pt x="406971" y="51574"/>
                  </a:lnTo>
                  <a:lnTo>
                    <a:pt x="406374" y="52387"/>
                  </a:lnTo>
                  <a:lnTo>
                    <a:pt x="407149" y="52209"/>
                  </a:lnTo>
                  <a:lnTo>
                    <a:pt x="408063" y="52565"/>
                  </a:lnTo>
                  <a:lnTo>
                    <a:pt x="408647" y="51752"/>
                  </a:lnTo>
                  <a:close/>
                </a:path>
                <a:path w="467359" h="122554">
                  <a:moveTo>
                    <a:pt x="437972" y="35064"/>
                  </a:moveTo>
                  <a:lnTo>
                    <a:pt x="437197" y="35229"/>
                  </a:lnTo>
                  <a:lnTo>
                    <a:pt x="436283" y="34886"/>
                  </a:lnTo>
                  <a:lnTo>
                    <a:pt x="435698" y="35699"/>
                  </a:lnTo>
                  <a:lnTo>
                    <a:pt x="436460" y="35521"/>
                  </a:lnTo>
                  <a:lnTo>
                    <a:pt x="437388" y="35877"/>
                  </a:lnTo>
                  <a:lnTo>
                    <a:pt x="437972" y="35064"/>
                  </a:lnTo>
                  <a:close/>
                </a:path>
                <a:path w="467359" h="122554">
                  <a:moveTo>
                    <a:pt x="445427" y="29375"/>
                  </a:moveTo>
                  <a:lnTo>
                    <a:pt x="444703" y="29514"/>
                  </a:lnTo>
                  <a:lnTo>
                    <a:pt x="444080" y="29806"/>
                  </a:lnTo>
                  <a:lnTo>
                    <a:pt x="443661" y="30441"/>
                  </a:lnTo>
                  <a:lnTo>
                    <a:pt x="444449" y="30416"/>
                  </a:lnTo>
                  <a:lnTo>
                    <a:pt x="445147" y="30238"/>
                  </a:lnTo>
                  <a:lnTo>
                    <a:pt x="445427" y="29375"/>
                  </a:lnTo>
                  <a:close/>
                </a:path>
                <a:path w="467359" h="122554">
                  <a:moveTo>
                    <a:pt x="467156" y="16954"/>
                  </a:moveTo>
                  <a:lnTo>
                    <a:pt x="467131" y="16078"/>
                  </a:lnTo>
                  <a:lnTo>
                    <a:pt x="466534" y="16421"/>
                  </a:lnTo>
                  <a:lnTo>
                    <a:pt x="466102" y="16916"/>
                  </a:lnTo>
                  <a:lnTo>
                    <a:pt x="465848" y="17564"/>
                  </a:lnTo>
                  <a:lnTo>
                    <a:pt x="466737" y="17449"/>
                  </a:lnTo>
                  <a:lnTo>
                    <a:pt x="467156" y="16954"/>
                  </a:lnTo>
                  <a:close/>
                </a:path>
              </a:pathLst>
            </a:custGeom>
            <a:solidFill>
              <a:srgbClr val="C9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18246345" y="7934983"/>
              <a:ext cx="518159" cy="184150"/>
            </a:xfrm>
            <a:custGeom>
              <a:avLst/>
              <a:gdLst/>
              <a:ahLst/>
              <a:cxnLst/>
              <a:rect l="l" t="t" r="r" b="b"/>
              <a:pathLst>
                <a:path w="518159" h="184150">
                  <a:moveTo>
                    <a:pt x="297519" y="0"/>
                  </a:moveTo>
                  <a:lnTo>
                    <a:pt x="294797" y="1455"/>
                  </a:lnTo>
                  <a:lnTo>
                    <a:pt x="288609" y="1916"/>
                  </a:lnTo>
                  <a:lnTo>
                    <a:pt x="284986" y="2586"/>
                  </a:lnTo>
                  <a:lnTo>
                    <a:pt x="278755" y="7109"/>
                  </a:lnTo>
                  <a:lnTo>
                    <a:pt x="274358" y="7717"/>
                  </a:lnTo>
                  <a:lnTo>
                    <a:pt x="269887" y="13245"/>
                  </a:lnTo>
                  <a:lnTo>
                    <a:pt x="267688" y="15067"/>
                  </a:lnTo>
                  <a:lnTo>
                    <a:pt x="262913" y="17465"/>
                  </a:lnTo>
                  <a:lnTo>
                    <a:pt x="261007" y="19674"/>
                  </a:lnTo>
                  <a:lnTo>
                    <a:pt x="258212" y="25433"/>
                  </a:lnTo>
                  <a:lnTo>
                    <a:pt x="255479" y="27925"/>
                  </a:lnTo>
                  <a:lnTo>
                    <a:pt x="249950" y="34145"/>
                  </a:lnTo>
                  <a:lnTo>
                    <a:pt x="247301" y="37873"/>
                  </a:lnTo>
                  <a:lnTo>
                    <a:pt x="245196" y="42396"/>
                  </a:lnTo>
                  <a:lnTo>
                    <a:pt x="245165" y="42888"/>
                  </a:lnTo>
                  <a:lnTo>
                    <a:pt x="240694" y="46354"/>
                  </a:lnTo>
                  <a:lnTo>
                    <a:pt x="238987" y="51820"/>
                  </a:lnTo>
                  <a:lnTo>
                    <a:pt x="232568" y="56281"/>
                  </a:lnTo>
                  <a:lnTo>
                    <a:pt x="231427" y="58427"/>
                  </a:lnTo>
                  <a:lnTo>
                    <a:pt x="218506" y="73275"/>
                  </a:lnTo>
                  <a:lnTo>
                    <a:pt x="214715" y="77159"/>
                  </a:lnTo>
                  <a:lnTo>
                    <a:pt x="209920" y="83191"/>
                  </a:lnTo>
                  <a:lnTo>
                    <a:pt x="208328" y="84918"/>
                  </a:lnTo>
                  <a:lnTo>
                    <a:pt x="205114" y="86824"/>
                  </a:lnTo>
                  <a:lnTo>
                    <a:pt x="205187" y="88332"/>
                  </a:lnTo>
                  <a:lnTo>
                    <a:pt x="194371" y="96908"/>
                  </a:lnTo>
                  <a:lnTo>
                    <a:pt x="186873" y="102122"/>
                  </a:lnTo>
                  <a:lnTo>
                    <a:pt x="185072" y="104792"/>
                  </a:lnTo>
                  <a:lnTo>
                    <a:pt x="179439" y="108059"/>
                  </a:lnTo>
                  <a:lnTo>
                    <a:pt x="176905" y="110405"/>
                  </a:lnTo>
                  <a:lnTo>
                    <a:pt x="174057" y="112310"/>
                  </a:lnTo>
                  <a:lnTo>
                    <a:pt x="174696" y="114729"/>
                  </a:lnTo>
                  <a:lnTo>
                    <a:pt x="172549" y="115043"/>
                  </a:lnTo>
                  <a:lnTo>
                    <a:pt x="168068" y="116876"/>
                  </a:lnTo>
                  <a:lnTo>
                    <a:pt x="165272" y="118572"/>
                  </a:lnTo>
                  <a:lnTo>
                    <a:pt x="161534" y="122362"/>
                  </a:lnTo>
                  <a:lnTo>
                    <a:pt x="159838" y="123420"/>
                  </a:lnTo>
                  <a:lnTo>
                    <a:pt x="156539" y="124048"/>
                  </a:lnTo>
                  <a:lnTo>
                    <a:pt x="155241" y="124729"/>
                  </a:lnTo>
                  <a:lnTo>
                    <a:pt x="152414" y="128226"/>
                  </a:lnTo>
                  <a:lnTo>
                    <a:pt x="149639" y="129671"/>
                  </a:lnTo>
                  <a:lnTo>
                    <a:pt x="143325" y="133671"/>
                  </a:lnTo>
                  <a:lnTo>
                    <a:pt x="131116" y="142037"/>
                  </a:lnTo>
                  <a:lnTo>
                    <a:pt x="125493" y="144676"/>
                  </a:lnTo>
                  <a:lnTo>
                    <a:pt x="114363" y="152110"/>
                  </a:lnTo>
                  <a:lnTo>
                    <a:pt x="108970" y="152204"/>
                  </a:lnTo>
                  <a:lnTo>
                    <a:pt x="108080" y="153932"/>
                  </a:lnTo>
                  <a:lnTo>
                    <a:pt x="106028" y="155105"/>
                  </a:lnTo>
                  <a:lnTo>
                    <a:pt x="105420" y="155754"/>
                  </a:lnTo>
                  <a:lnTo>
                    <a:pt x="101054" y="156016"/>
                  </a:lnTo>
                  <a:lnTo>
                    <a:pt x="98332" y="157712"/>
                  </a:lnTo>
                  <a:lnTo>
                    <a:pt x="95662" y="160204"/>
                  </a:lnTo>
                  <a:lnTo>
                    <a:pt x="91190" y="161073"/>
                  </a:lnTo>
                  <a:lnTo>
                    <a:pt x="88143" y="163963"/>
                  </a:lnTo>
                  <a:lnTo>
                    <a:pt x="78594" y="165733"/>
                  </a:lnTo>
                  <a:lnTo>
                    <a:pt x="73421" y="168507"/>
                  </a:lnTo>
                  <a:lnTo>
                    <a:pt x="65715" y="170822"/>
                  </a:lnTo>
                  <a:lnTo>
                    <a:pt x="63443" y="170811"/>
                  </a:lnTo>
                  <a:lnTo>
                    <a:pt x="58092" y="171481"/>
                  </a:lnTo>
                  <a:lnTo>
                    <a:pt x="55453" y="173335"/>
                  </a:lnTo>
                  <a:lnTo>
                    <a:pt x="50438" y="173722"/>
                  </a:lnTo>
                  <a:lnTo>
                    <a:pt x="43359" y="176916"/>
                  </a:lnTo>
                  <a:lnTo>
                    <a:pt x="36061" y="176162"/>
                  </a:lnTo>
                  <a:lnTo>
                    <a:pt x="35307" y="175910"/>
                  </a:lnTo>
                  <a:lnTo>
                    <a:pt x="32030" y="178130"/>
                  </a:lnTo>
                  <a:lnTo>
                    <a:pt x="28847" y="178926"/>
                  </a:lnTo>
                  <a:lnTo>
                    <a:pt x="22397" y="178978"/>
                  </a:lnTo>
                  <a:lnTo>
                    <a:pt x="19549" y="179544"/>
                  </a:lnTo>
                  <a:lnTo>
                    <a:pt x="13182" y="182832"/>
                  </a:lnTo>
                  <a:lnTo>
                    <a:pt x="9340" y="182455"/>
                  </a:lnTo>
                  <a:lnTo>
                    <a:pt x="3821" y="179345"/>
                  </a:lnTo>
                  <a:lnTo>
                    <a:pt x="0" y="181219"/>
                  </a:lnTo>
                  <a:lnTo>
                    <a:pt x="670" y="181743"/>
                  </a:lnTo>
                  <a:lnTo>
                    <a:pt x="3277" y="180402"/>
                  </a:lnTo>
                  <a:lnTo>
                    <a:pt x="7476" y="182046"/>
                  </a:lnTo>
                  <a:lnTo>
                    <a:pt x="11884" y="183523"/>
                  </a:lnTo>
                  <a:lnTo>
                    <a:pt x="16062" y="183523"/>
                  </a:lnTo>
                  <a:lnTo>
                    <a:pt x="20868" y="179785"/>
                  </a:lnTo>
                  <a:lnTo>
                    <a:pt x="25779" y="180675"/>
                  </a:lnTo>
                  <a:lnTo>
                    <a:pt x="29632" y="179596"/>
                  </a:lnTo>
                  <a:lnTo>
                    <a:pt x="35904" y="177135"/>
                  </a:lnTo>
                  <a:lnTo>
                    <a:pt x="41401" y="178664"/>
                  </a:lnTo>
                  <a:lnTo>
                    <a:pt x="45359" y="177429"/>
                  </a:lnTo>
                  <a:lnTo>
                    <a:pt x="54846" y="173607"/>
                  </a:lnTo>
                  <a:lnTo>
                    <a:pt x="60657" y="172068"/>
                  </a:lnTo>
                  <a:lnTo>
                    <a:pt x="69338" y="170895"/>
                  </a:lnTo>
                  <a:lnTo>
                    <a:pt x="71997" y="170172"/>
                  </a:lnTo>
                  <a:lnTo>
                    <a:pt x="77002" y="167932"/>
                  </a:lnTo>
                  <a:lnTo>
                    <a:pt x="79809" y="167795"/>
                  </a:lnTo>
                  <a:lnTo>
                    <a:pt x="85505" y="166152"/>
                  </a:lnTo>
                  <a:lnTo>
                    <a:pt x="87965" y="164455"/>
                  </a:lnTo>
                  <a:lnTo>
                    <a:pt x="91253" y="162947"/>
                  </a:lnTo>
                  <a:lnTo>
                    <a:pt x="91630" y="162309"/>
                  </a:lnTo>
                  <a:lnTo>
                    <a:pt x="95452" y="162612"/>
                  </a:lnTo>
                  <a:lnTo>
                    <a:pt x="97651" y="160947"/>
                  </a:lnTo>
                  <a:lnTo>
                    <a:pt x="100373" y="158277"/>
                  </a:lnTo>
                  <a:lnTo>
                    <a:pt x="101054" y="157377"/>
                  </a:lnTo>
                  <a:lnTo>
                    <a:pt x="104844" y="157681"/>
                  </a:lnTo>
                  <a:lnTo>
                    <a:pt x="107022" y="156340"/>
                  </a:lnTo>
                  <a:lnTo>
                    <a:pt x="111473" y="153042"/>
                  </a:lnTo>
                  <a:lnTo>
                    <a:pt x="114457" y="152843"/>
                  </a:lnTo>
                  <a:lnTo>
                    <a:pt x="118729" y="150278"/>
                  </a:lnTo>
                  <a:lnTo>
                    <a:pt x="125870" y="146728"/>
                  </a:lnTo>
                  <a:lnTo>
                    <a:pt x="128666" y="144142"/>
                  </a:lnTo>
                  <a:lnTo>
                    <a:pt x="133870" y="142278"/>
                  </a:lnTo>
                  <a:lnTo>
                    <a:pt x="140404" y="136938"/>
                  </a:lnTo>
                  <a:lnTo>
                    <a:pt x="144948" y="135137"/>
                  </a:lnTo>
                  <a:lnTo>
                    <a:pt x="150791" y="130320"/>
                  </a:lnTo>
                  <a:lnTo>
                    <a:pt x="153073" y="128781"/>
                  </a:lnTo>
                  <a:lnTo>
                    <a:pt x="156633" y="125483"/>
                  </a:lnTo>
                  <a:lnTo>
                    <a:pt x="158885" y="125409"/>
                  </a:lnTo>
                  <a:lnTo>
                    <a:pt x="163932" y="122561"/>
                  </a:lnTo>
                  <a:lnTo>
                    <a:pt x="167062" y="119273"/>
                  </a:lnTo>
                  <a:lnTo>
                    <a:pt x="174486" y="116457"/>
                  </a:lnTo>
                  <a:lnTo>
                    <a:pt x="180612" y="110195"/>
                  </a:lnTo>
                  <a:lnTo>
                    <a:pt x="183156" y="109012"/>
                  </a:lnTo>
                  <a:lnTo>
                    <a:pt x="185659" y="107022"/>
                  </a:lnTo>
                  <a:lnTo>
                    <a:pt x="186193" y="106907"/>
                  </a:lnTo>
                  <a:lnTo>
                    <a:pt x="189460" y="102562"/>
                  </a:lnTo>
                  <a:lnTo>
                    <a:pt x="199156" y="97850"/>
                  </a:lnTo>
                  <a:lnTo>
                    <a:pt x="201983" y="93159"/>
                  </a:lnTo>
                  <a:lnTo>
                    <a:pt x="206255" y="90468"/>
                  </a:lnTo>
                  <a:lnTo>
                    <a:pt x="210265" y="85672"/>
                  </a:lnTo>
                  <a:lnTo>
                    <a:pt x="211449" y="85180"/>
                  </a:lnTo>
                  <a:lnTo>
                    <a:pt x="214339" y="82678"/>
                  </a:lnTo>
                  <a:lnTo>
                    <a:pt x="215930" y="80929"/>
                  </a:lnTo>
                  <a:lnTo>
                    <a:pt x="216642" y="77557"/>
                  </a:lnTo>
                  <a:lnTo>
                    <a:pt x="217134" y="76803"/>
                  </a:lnTo>
                  <a:lnTo>
                    <a:pt x="221469" y="73694"/>
                  </a:lnTo>
                  <a:lnTo>
                    <a:pt x="224527" y="70500"/>
                  </a:lnTo>
                  <a:lnTo>
                    <a:pt x="230558" y="63526"/>
                  </a:lnTo>
                  <a:lnTo>
                    <a:pt x="233354" y="59579"/>
                  </a:lnTo>
                  <a:lnTo>
                    <a:pt x="240809" y="51600"/>
                  </a:lnTo>
                  <a:lnTo>
                    <a:pt x="243060" y="47045"/>
                  </a:lnTo>
                  <a:lnTo>
                    <a:pt x="245165" y="45956"/>
                  </a:lnTo>
                  <a:lnTo>
                    <a:pt x="247133" y="42993"/>
                  </a:lnTo>
                  <a:lnTo>
                    <a:pt x="247269" y="41558"/>
                  </a:lnTo>
                  <a:lnTo>
                    <a:pt x="251165" y="36689"/>
                  </a:lnTo>
                  <a:lnTo>
                    <a:pt x="253625" y="32417"/>
                  </a:lnTo>
                  <a:lnTo>
                    <a:pt x="258672" y="27883"/>
                  </a:lnTo>
                  <a:lnTo>
                    <a:pt x="259290" y="26198"/>
                  </a:lnTo>
                  <a:lnTo>
                    <a:pt x="261196" y="22564"/>
                  </a:lnTo>
                  <a:lnTo>
                    <a:pt x="262672" y="20889"/>
                  </a:lnTo>
                  <a:lnTo>
                    <a:pt x="266002" y="18931"/>
                  </a:lnTo>
                  <a:lnTo>
                    <a:pt x="268107" y="16784"/>
                  </a:lnTo>
                  <a:lnTo>
                    <a:pt x="268305" y="16334"/>
                  </a:lnTo>
                  <a:lnTo>
                    <a:pt x="268232" y="15811"/>
                  </a:lnTo>
                  <a:lnTo>
                    <a:pt x="268463" y="15371"/>
                  </a:lnTo>
                  <a:lnTo>
                    <a:pt x="271970" y="14428"/>
                  </a:lnTo>
                  <a:lnTo>
                    <a:pt x="274504" y="11947"/>
                  </a:lnTo>
                  <a:lnTo>
                    <a:pt x="281960" y="5957"/>
                  </a:lnTo>
                  <a:lnTo>
                    <a:pt x="286923" y="2795"/>
                  </a:lnTo>
                  <a:lnTo>
                    <a:pt x="294179" y="3183"/>
                  </a:lnTo>
                  <a:lnTo>
                    <a:pt x="298650" y="1141"/>
                  </a:lnTo>
                  <a:lnTo>
                    <a:pt x="301341" y="3005"/>
                  </a:lnTo>
                  <a:lnTo>
                    <a:pt x="304105" y="2816"/>
                  </a:lnTo>
                  <a:lnTo>
                    <a:pt x="304577" y="3497"/>
                  </a:lnTo>
                  <a:lnTo>
                    <a:pt x="305069" y="3204"/>
                  </a:lnTo>
                  <a:lnTo>
                    <a:pt x="309634" y="3088"/>
                  </a:lnTo>
                  <a:lnTo>
                    <a:pt x="312964" y="5832"/>
                  </a:lnTo>
                  <a:lnTo>
                    <a:pt x="320377" y="10502"/>
                  </a:lnTo>
                  <a:lnTo>
                    <a:pt x="323948" y="13318"/>
                  </a:lnTo>
                  <a:lnTo>
                    <a:pt x="329550" y="16900"/>
                  </a:lnTo>
                  <a:lnTo>
                    <a:pt x="331811" y="18166"/>
                  </a:lnTo>
                  <a:lnTo>
                    <a:pt x="332586" y="22585"/>
                  </a:lnTo>
                  <a:lnTo>
                    <a:pt x="335057" y="23590"/>
                  </a:lnTo>
                  <a:lnTo>
                    <a:pt x="338806" y="25611"/>
                  </a:lnTo>
                  <a:lnTo>
                    <a:pt x="340649" y="26878"/>
                  </a:lnTo>
                  <a:lnTo>
                    <a:pt x="342178" y="30763"/>
                  </a:lnTo>
                  <a:lnTo>
                    <a:pt x="348146" y="34449"/>
                  </a:lnTo>
                  <a:lnTo>
                    <a:pt x="348125" y="37171"/>
                  </a:lnTo>
                  <a:lnTo>
                    <a:pt x="348848" y="38103"/>
                  </a:lnTo>
                  <a:lnTo>
                    <a:pt x="351853" y="40763"/>
                  </a:lnTo>
                  <a:lnTo>
                    <a:pt x="354062" y="44103"/>
                  </a:lnTo>
                  <a:lnTo>
                    <a:pt x="357832" y="48312"/>
                  </a:lnTo>
                  <a:lnTo>
                    <a:pt x="359612" y="48469"/>
                  </a:lnTo>
                  <a:lnTo>
                    <a:pt x="376983" y="66155"/>
                  </a:lnTo>
                  <a:lnTo>
                    <a:pt x="382155" y="70751"/>
                  </a:lnTo>
                  <a:lnTo>
                    <a:pt x="392249" y="76699"/>
                  </a:lnTo>
                  <a:lnTo>
                    <a:pt x="396207" y="78280"/>
                  </a:lnTo>
                  <a:lnTo>
                    <a:pt x="401547" y="79233"/>
                  </a:lnTo>
                  <a:lnTo>
                    <a:pt x="405663" y="82363"/>
                  </a:lnTo>
                  <a:lnTo>
                    <a:pt x="410353" y="82133"/>
                  </a:lnTo>
                  <a:lnTo>
                    <a:pt x="419338" y="84719"/>
                  </a:lnTo>
                  <a:lnTo>
                    <a:pt x="430541" y="86835"/>
                  </a:lnTo>
                  <a:lnTo>
                    <a:pt x="431369" y="88405"/>
                  </a:lnTo>
                  <a:lnTo>
                    <a:pt x="443379" y="90353"/>
                  </a:lnTo>
                  <a:lnTo>
                    <a:pt x="455661" y="87850"/>
                  </a:lnTo>
                  <a:lnTo>
                    <a:pt x="461797" y="88269"/>
                  </a:lnTo>
                  <a:lnTo>
                    <a:pt x="464299" y="87295"/>
                  </a:lnTo>
                  <a:lnTo>
                    <a:pt x="470613" y="87138"/>
                  </a:lnTo>
                  <a:lnTo>
                    <a:pt x="474435" y="87274"/>
                  </a:lnTo>
                  <a:lnTo>
                    <a:pt x="482561" y="84395"/>
                  </a:lnTo>
                  <a:lnTo>
                    <a:pt x="487482" y="85023"/>
                  </a:lnTo>
                  <a:lnTo>
                    <a:pt x="494005" y="82803"/>
                  </a:lnTo>
                  <a:lnTo>
                    <a:pt x="496225" y="83191"/>
                  </a:lnTo>
                  <a:lnTo>
                    <a:pt x="501565" y="81871"/>
                  </a:lnTo>
                  <a:lnTo>
                    <a:pt x="504518" y="80814"/>
                  </a:lnTo>
                  <a:lnTo>
                    <a:pt x="509994" y="77683"/>
                  </a:lnTo>
                  <a:lnTo>
                    <a:pt x="512675" y="75903"/>
                  </a:lnTo>
                  <a:lnTo>
                    <a:pt x="516759" y="76311"/>
                  </a:lnTo>
                  <a:lnTo>
                    <a:pt x="518078" y="76039"/>
                  </a:lnTo>
                  <a:lnTo>
                    <a:pt x="517094" y="74594"/>
                  </a:lnTo>
                  <a:lnTo>
                    <a:pt x="514884" y="74678"/>
                  </a:lnTo>
                  <a:lnTo>
                    <a:pt x="510717" y="76029"/>
                  </a:lnTo>
                  <a:lnTo>
                    <a:pt x="510204" y="75809"/>
                  </a:lnTo>
                  <a:lnTo>
                    <a:pt x="506466" y="77495"/>
                  </a:lnTo>
                  <a:lnTo>
                    <a:pt x="503230" y="77851"/>
                  </a:lnTo>
                  <a:lnTo>
                    <a:pt x="499995" y="80573"/>
                  </a:lnTo>
                  <a:lnTo>
                    <a:pt x="498948" y="80322"/>
                  </a:lnTo>
                  <a:lnTo>
                    <a:pt x="494770" y="80835"/>
                  </a:lnTo>
                  <a:lnTo>
                    <a:pt x="491440" y="80887"/>
                  </a:lnTo>
                  <a:lnTo>
                    <a:pt x="486770" y="82835"/>
                  </a:lnTo>
                  <a:lnTo>
                    <a:pt x="482529" y="83107"/>
                  </a:lnTo>
                  <a:lnTo>
                    <a:pt x="479241" y="83788"/>
                  </a:lnTo>
                  <a:lnTo>
                    <a:pt x="475325" y="84939"/>
                  </a:lnTo>
                  <a:lnTo>
                    <a:pt x="472153" y="84761"/>
                  </a:lnTo>
                  <a:lnTo>
                    <a:pt x="470373" y="85274"/>
                  </a:lnTo>
                  <a:lnTo>
                    <a:pt x="463849" y="85086"/>
                  </a:lnTo>
                  <a:lnTo>
                    <a:pt x="459148" y="86426"/>
                  </a:lnTo>
                  <a:lnTo>
                    <a:pt x="452206" y="86416"/>
                  </a:lnTo>
                  <a:lnTo>
                    <a:pt x="450289" y="87285"/>
                  </a:lnTo>
                  <a:lnTo>
                    <a:pt x="446342" y="88102"/>
                  </a:lnTo>
                  <a:lnTo>
                    <a:pt x="442300" y="87463"/>
                  </a:lnTo>
                  <a:lnTo>
                    <a:pt x="433588" y="87212"/>
                  </a:lnTo>
                  <a:lnTo>
                    <a:pt x="431264" y="84939"/>
                  </a:lnTo>
                  <a:lnTo>
                    <a:pt x="429589" y="84489"/>
                  </a:lnTo>
                  <a:lnTo>
                    <a:pt x="424856" y="84217"/>
                  </a:lnTo>
                  <a:lnTo>
                    <a:pt x="422165" y="83233"/>
                  </a:lnTo>
                  <a:lnTo>
                    <a:pt x="417400" y="82636"/>
                  </a:lnTo>
                  <a:lnTo>
                    <a:pt x="415620" y="81526"/>
                  </a:lnTo>
                  <a:lnTo>
                    <a:pt x="411579" y="80049"/>
                  </a:lnTo>
                  <a:lnTo>
                    <a:pt x="380857" y="66898"/>
                  </a:lnTo>
                  <a:lnTo>
                    <a:pt x="375328" y="62416"/>
                  </a:lnTo>
                  <a:lnTo>
                    <a:pt x="366648" y="53422"/>
                  </a:lnTo>
                  <a:lnTo>
                    <a:pt x="366051" y="53118"/>
                  </a:lnTo>
                  <a:lnTo>
                    <a:pt x="364931" y="50354"/>
                  </a:lnTo>
                  <a:lnTo>
                    <a:pt x="362146" y="49380"/>
                  </a:lnTo>
                  <a:lnTo>
                    <a:pt x="353821" y="41674"/>
                  </a:lnTo>
                  <a:lnTo>
                    <a:pt x="351413" y="38040"/>
                  </a:lnTo>
                  <a:lnTo>
                    <a:pt x="348858" y="35433"/>
                  </a:lnTo>
                  <a:lnTo>
                    <a:pt x="346963" y="32250"/>
                  </a:lnTo>
                  <a:lnTo>
                    <a:pt x="342272" y="29339"/>
                  </a:lnTo>
                  <a:lnTo>
                    <a:pt x="341518" y="27339"/>
                  </a:lnTo>
                  <a:lnTo>
                    <a:pt x="339612" y="24596"/>
                  </a:lnTo>
                  <a:lnTo>
                    <a:pt x="338544" y="23643"/>
                  </a:lnTo>
                  <a:lnTo>
                    <a:pt x="334283" y="22030"/>
                  </a:lnTo>
                  <a:lnTo>
                    <a:pt x="333089" y="19193"/>
                  </a:lnTo>
                  <a:lnTo>
                    <a:pt x="323162" y="10010"/>
                  </a:lnTo>
                  <a:lnTo>
                    <a:pt x="315833" y="6837"/>
                  </a:lnTo>
                  <a:lnTo>
                    <a:pt x="314147" y="4900"/>
                  </a:lnTo>
                  <a:lnTo>
                    <a:pt x="308011" y="2020"/>
                  </a:lnTo>
                  <a:lnTo>
                    <a:pt x="303906" y="1486"/>
                  </a:lnTo>
                  <a:lnTo>
                    <a:pt x="297519" y="0"/>
                  </a:lnTo>
                  <a:close/>
                </a:path>
              </a:pathLst>
            </a:custGeom>
            <a:solidFill>
              <a:srgbClr val="BBB2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18424386" y="7938154"/>
              <a:ext cx="127000" cy="113664"/>
            </a:xfrm>
            <a:custGeom>
              <a:avLst/>
              <a:gdLst/>
              <a:ahLst/>
              <a:cxnLst/>
              <a:rect l="l" t="t" r="r" b="b"/>
              <a:pathLst>
                <a:path w="127000" h="113665">
                  <a:moveTo>
                    <a:pt x="25044" y="92913"/>
                  </a:moveTo>
                  <a:lnTo>
                    <a:pt x="23571" y="93916"/>
                  </a:lnTo>
                  <a:lnTo>
                    <a:pt x="22606" y="96304"/>
                  </a:lnTo>
                  <a:lnTo>
                    <a:pt x="22313" y="96723"/>
                  </a:lnTo>
                  <a:lnTo>
                    <a:pt x="16027" y="98729"/>
                  </a:lnTo>
                  <a:lnTo>
                    <a:pt x="12611" y="103695"/>
                  </a:lnTo>
                  <a:lnTo>
                    <a:pt x="5207" y="108864"/>
                  </a:lnTo>
                  <a:lnTo>
                    <a:pt x="2895" y="111315"/>
                  </a:lnTo>
                  <a:lnTo>
                    <a:pt x="0" y="113004"/>
                  </a:lnTo>
                  <a:lnTo>
                    <a:pt x="63" y="113258"/>
                  </a:lnTo>
                  <a:lnTo>
                    <a:pt x="228" y="113398"/>
                  </a:lnTo>
                  <a:lnTo>
                    <a:pt x="495" y="113423"/>
                  </a:lnTo>
                  <a:lnTo>
                    <a:pt x="4051" y="113182"/>
                  </a:lnTo>
                  <a:lnTo>
                    <a:pt x="6540" y="110820"/>
                  </a:lnTo>
                  <a:lnTo>
                    <a:pt x="12547" y="104178"/>
                  </a:lnTo>
                  <a:lnTo>
                    <a:pt x="16929" y="100584"/>
                  </a:lnTo>
                  <a:lnTo>
                    <a:pt x="22174" y="97243"/>
                  </a:lnTo>
                  <a:lnTo>
                    <a:pt x="22771" y="97142"/>
                  </a:lnTo>
                  <a:lnTo>
                    <a:pt x="25044" y="92913"/>
                  </a:lnTo>
                  <a:close/>
                </a:path>
                <a:path w="127000" h="113665">
                  <a:moveTo>
                    <a:pt x="25527" y="92506"/>
                  </a:moveTo>
                  <a:lnTo>
                    <a:pt x="25184" y="92659"/>
                  </a:lnTo>
                  <a:lnTo>
                    <a:pt x="25044" y="92913"/>
                  </a:lnTo>
                  <a:lnTo>
                    <a:pt x="25527" y="92506"/>
                  </a:lnTo>
                  <a:close/>
                </a:path>
                <a:path w="127000" h="113665">
                  <a:moveTo>
                    <a:pt x="41173" y="76377"/>
                  </a:moveTo>
                  <a:lnTo>
                    <a:pt x="39484" y="79565"/>
                  </a:lnTo>
                  <a:lnTo>
                    <a:pt x="37363" y="82397"/>
                  </a:lnTo>
                  <a:lnTo>
                    <a:pt x="31584" y="86652"/>
                  </a:lnTo>
                  <a:lnTo>
                    <a:pt x="29197" y="89230"/>
                  </a:lnTo>
                  <a:lnTo>
                    <a:pt x="25527" y="92506"/>
                  </a:lnTo>
                  <a:lnTo>
                    <a:pt x="29552" y="90805"/>
                  </a:lnTo>
                  <a:lnTo>
                    <a:pt x="35077" y="85318"/>
                  </a:lnTo>
                  <a:lnTo>
                    <a:pt x="37807" y="83299"/>
                  </a:lnTo>
                  <a:lnTo>
                    <a:pt x="40513" y="79159"/>
                  </a:lnTo>
                  <a:lnTo>
                    <a:pt x="40805" y="77762"/>
                  </a:lnTo>
                  <a:lnTo>
                    <a:pt x="41173" y="76377"/>
                  </a:lnTo>
                  <a:close/>
                </a:path>
                <a:path w="127000" h="113665">
                  <a:moveTo>
                    <a:pt x="49326" y="67386"/>
                  </a:moveTo>
                  <a:lnTo>
                    <a:pt x="49187" y="67424"/>
                  </a:lnTo>
                  <a:lnTo>
                    <a:pt x="48971" y="67398"/>
                  </a:lnTo>
                  <a:lnTo>
                    <a:pt x="43827" y="72948"/>
                  </a:lnTo>
                  <a:lnTo>
                    <a:pt x="41198" y="75844"/>
                  </a:lnTo>
                  <a:lnTo>
                    <a:pt x="41249" y="76136"/>
                  </a:lnTo>
                  <a:lnTo>
                    <a:pt x="41224" y="76377"/>
                  </a:lnTo>
                  <a:lnTo>
                    <a:pt x="44424" y="73837"/>
                  </a:lnTo>
                  <a:lnTo>
                    <a:pt x="47358" y="71043"/>
                  </a:lnTo>
                  <a:lnTo>
                    <a:pt x="49326" y="67386"/>
                  </a:lnTo>
                  <a:close/>
                </a:path>
                <a:path w="127000" h="113665">
                  <a:moveTo>
                    <a:pt x="51447" y="65366"/>
                  </a:moveTo>
                  <a:lnTo>
                    <a:pt x="50279" y="65570"/>
                  </a:lnTo>
                  <a:lnTo>
                    <a:pt x="49784" y="66484"/>
                  </a:lnTo>
                  <a:lnTo>
                    <a:pt x="49288" y="67386"/>
                  </a:lnTo>
                  <a:lnTo>
                    <a:pt x="50444" y="67183"/>
                  </a:lnTo>
                  <a:lnTo>
                    <a:pt x="50939" y="66268"/>
                  </a:lnTo>
                  <a:lnTo>
                    <a:pt x="51447" y="65366"/>
                  </a:lnTo>
                  <a:close/>
                </a:path>
                <a:path w="127000" h="113665">
                  <a:moveTo>
                    <a:pt x="58318" y="57861"/>
                  </a:moveTo>
                  <a:lnTo>
                    <a:pt x="56896" y="58356"/>
                  </a:lnTo>
                  <a:lnTo>
                    <a:pt x="56045" y="59359"/>
                  </a:lnTo>
                  <a:lnTo>
                    <a:pt x="55778" y="60845"/>
                  </a:lnTo>
                  <a:lnTo>
                    <a:pt x="56819" y="60020"/>
                  </a:lnTo>
                  <a:lnTo>
                    <a:pt x="57670" y="59016"/>
                  </a:lnTo>
                  <a:lnTo>
                    <a:pt x="58318" y="57861"/>
                  </a:lnTo>
                  <a:close/>
                </a:path>
                <a:path w="127000" h="113665">
                  <a:moveTo>
                    <a:pt x="121970" y="914"/>
                  </a:moveTo>
                  <a:lnTo>
                    <a:pt x="119888" y="0"/>
                  </a:lnTo>
                  <a:lnTo>
                    <a:pt x="117932" y="571"/>
                  </a:lnTo>
                  <a:lnTo>
                    <a:pt x="115989" y="1384"/>
                  </a:lnTo>
                  <a:lnTo>
                    <a:pt x="121970" y="914"/>
                  </a:lnTo>
                  <a:close/>
                </a:path>
                <a:path w="127000" h="113665">
                  <a:moveTo>
                    <a:pt x="126720" y="1930"/>
                  </a:moveTo>
                  <a:lnTo>
                    <a:pt x="125780" y="927"/>
                  </a:lnTo>
                  <a:lnTo>
                    <a:pt x="124587" y="1155"/>
                  </a:lnTo>
                  <a:lnTo>
                    <a:pt x="123418" y="1257"/>
                  </a:lnTo>
                  <a:lnTo>
                    <a:pt x="124498" y="1612"/>
                  </a:lnTo>
                  <a:lnTo>
                    <a:pt x="125488" y="2349"/>
                  </a:lnTo>
                  <a:lnTo>
                    <a:pt x="126720" y="1930"/>
                  </a:lnTo>
                  <a:close/>
                </a:path>
              </a:pathLst>
            </a:custGeom>
            <a:solidFill>
              <a:srgbClr val="BAB2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18423502" y="805114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90" y="0"/>
                  </a:moveTo>
                  <a:lnTo>
                    <a:pt x="586" y="178"/>
                  </a:lnTo>
                  <a:lnTo>
                    <a:pt x="0" y="534"/>
                  </a:lnTo>
                  <a:lnTo>
                    <a:pt x="178" y="837"/>
                  </a:lnTo>
                  <a:lnTo>
                    <a:pt x="534" y="1424"/>
                  </a:lnTo>
                  <a:lnTo>
                    <a:pt x="963" y="1214"/>
                  </a:lnTo>
                  <a:lnTo>
                    <a:pt x="1246" y="879"/>
                  </a:lnTo>
                  <a:lnTo>
                    <a:pt x="1382" y="429"/>
                  </a:lnTo>
                  <a:lnTo>
                    <a:pt x="1214" y="282"/>
                  </a:lnTo>
                  <a:lnTo>
                    <a:pt x="1047" y="146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B9B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18551582" y="7939507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1926" y="0"/>
                  </a:moveTo>
                  <a:lnTo>
                    <a:pt x="931" y="607"/>
                  </a:lnTo>
                  <a:lnTo>
                    <a:pt x="0" y="534"/>
                  </a:lnTo>
                  <a:lnTo>
                    <a:pt x="869" y="1308"/>
                  </a:lnTo>
                  <a:lnTo>
                    <a:pt x="1863" y="701"/>
                  </a:lnTo>
                  <a:lnTo>
                    <a:pt x="2806" y="774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BAB2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18241046" y="8114203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900" y="0"/>
                  </a:moveTo>
                  <a:lnTo>
                    <a:pt x="0" y="94"/>
                  </a:lnTo>
                  <a:lnTo>
                    <a:pt x="659" y="785"/>
                  </a:lnTo>
                  <a:lnTo>
                    <a:pt x="1476" y="931"/>
                  </a:lnTo>
                  <a:lnTo>
                    <a:pt x="2376" y="837"/>
                  </a:lnTo>
                  <a:lnTo>
                    <a:pt x="1717" y="157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rgbClr val="BBB2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18617653" y="800018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314" y="0"/>
                  </a:moveTo>
                  <a:lnTo>
                    <a:pt x="0" y="659"/>
                  </a:lnTo>
                  <a:lnTo>
                    <a:pt x="125" y="1141"/>
                  </a:lnTo>
                  <a:lnTo>
                    <a:pt x="879" y="1350"/>
                  </a:lnTo>
                  <a:lnTo>
                    <a:pt x="1026" y="1183"/>
                  </a:lnTo>
                  <a:lnTo>
                    <a:pt x="1162" y="1015"/>
                  </a:lnTo>
                  <a:lnTo>
                    <a:pt x="1308" y="848"/>
                  </a:lnTo>
                  <a:lnTo>
                    <a:pt x="1277" y="387"/>
                  </a:lnTo>
                  <a:lnTo>
                    <a:pt x="952" y="261"/>
                  </a:lnTo>
                  <a:lnTo>
                    <a:pt x="638" y="125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B6AE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18514061" y="7941379"/>
              <a:ext cx="45720" cy="10795"/>
            </a:xfrm>
            <a:custGeom>
              <a:avLst/>
              <a:gdLst/>
              <a:ahLst/>
              <a:cxnLst/>
              <a:rect l="l" t="t" r="r" b="b"/>
              <a:pathLst>
                <a:path w="45719" h="10795">
                  <a:moveTo>
                    <a:pt x="1168" y="9588"/>
                  </a:moveTo>
                  <a:lnTo>
                    <a:pt x="762" y="8978"/>
                  </a:lnTo>
                  <a:lnTo>
                    <a:pt x="38" y="9309"/>
                  </a:lnTo>
                  <a:lnTo>
                    <a:pt x="0" y="9804"/>
                  </a:lnTo>
                  <a:lnTo>
                    <a:pt x="406" y="10401"/>
                  </a:lnTo>
                  <a:lnTo>
                    <a:pt x="1130" y="10083"/>
                  </a:lnTo>
                  <a:lnTo>
                    <a:pt x="1168" y="9588"/>
                  </a:lnTo>
                  <a:close/>
                </a:path>
                <a:path w="45719" h="10795">
                  <a:moveTo>
                    <a:pt x="45110" y="850"/>
                  </a:moveTo>
                  <a:lnTo>
                    <a:pt x="44894" y="419"/>
                  </a:lnTo>
                  <a:lnTo>
                    <a:pt x="44564" y="139"/>
                  </a:lnTo>
                  <a:lnTo>
                    <a:pt x="44107" y="0"/>
                  </a:lnTo>
                  <a:lnTo>
                    <a:pt x="43726" y="1117"/>
                  </a:lnTo>
                  <a:lnTo>
                    <a:pt x="44056" y="1397"/>
                  </a:lnTo>
                  <a:lnTo>
                    <a:pt x="45110" y="850"/>
                  </a:lnTo>
                  <a:close/>
                </a:path>
              </a:pathLst>
            </a:custGeom>
            <a:solidFill>
              <a:srgbClr val="B9B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18529897" y="7939093"/>
              <a:ext cx="8255" cy="4445"/>
            </a:xfrm>
            <a:custGeom>
              <a:avLst/>
              <a:gdLst/>
              <a:ahLst/>
              <a:cxnLst/>
              <a:rect l="l" t="t" r="r" b="b"/>
              <a:pathLst>
                <a:path w="8255" h="4445">
                  <a:moveTo>
                    <a:pt x="1841" y="3429"/>
                  </a:moveTo>
                  <a:lnTo>
                    <a:pt x="1244" y="3708"/>
                  </a:lnTo>
                  <a:lnTo>
                    <a:pt x="584" y="3060"/>
                  </a:lnTo>
                  <a:lnTo>
                    <a:pt x="0" y="3581"/>
                  </a:lnTo>
                  <a:lnTo>
                    <a:pt x="660" y="4178"/>
                  </a:lnTo>
                  <a:lnTo>
                    <a:pt x="1282" y="4140"/>
                  </a:lnTo>
                  <a:lnTo>
                    <a:pt x="1841" y="3429"/>
                  </a:lnTo>
                  <a:close/>
                </a:path>
                <a:path w="8255" h="4445">
                  <a:moveTo>
                    <a:pt x="8166" y="635"/>
                  </a:moveTo>
                  <a:lnTo>
                    <a:pt x="7353" y="0"/>
                  </a:lnTo>
                  <a:lnTo>
                    <a:pt x="6578" y="63"/>
                  </a:lnTo>
                  <a:lnTo>
                    <a:pt x="5867" y="812"/>
                  </a:lnTo>
                  <a:lnTo>
                    <a:pt x="7404" y="685"/>
                  </a:lnTo>
                  <a:lnTo>
                    <a:pt x="8166" y="635"/>
                  </a:lnTo>
                  <a:close/>
                </a:path>
              </a:pathLst>
            </a:custGeom>
            <a:solidFill>
              <a:srgbClr val="BAB2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18550000" y="793780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418" y="0"/>
                  </a:moveTo>
                  <a:lnTo>
                    <a:pt x="345" y="345"/>
                  </a:lnTo>
                  <a:lnTo>
                    <a:pt x="0" y="764"/>
                  </a:lnTo>
                  <a:lnTo>
                    <a:pt x="450" y="1005"/>
                  </a:lnTo>
                  <a:lnTo>
                    <a:pt x="1047" y="1340"/>
                  </a:lnTo>
                  <a:lnTo>
                    <a:pt x="1183" y="785"/>
                  </a:lnTo>
                  <a:lnTo>
                    <a:pt x="1371" y="387"/>
                  </a:lnTo>
                  <a:lnTo>
                    <a:pt x="1057" y="261"/>
                  </a:lnTo>
                  <a:lnTo>
                    <a:pt x="732" y="125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B9B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18244439" y="811542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418" y="806"/>
                  </a:lnTo>
                  <a:lnTo>
                    <a:pt x="1130" y="879"/>
                  </a:lnTo>
                  <a:lnTo>
                    <a:pt x="1916" y="774"/>
                  </a:lnTo>
                  <a:lnTo>
                    <a:pt x="1403" y="209"/>
                  </a:lnTo>
                  <a:lnTo>
                    <a:pt x="732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B2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3" name="object 59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8750644" y="7935077"/>
              <a:ext cx="128467" cy="76751"/>
            </a:xfrm>
            <a:prstGeom prst="rect">
              <a:avLst/>
            </a:prstGeom>
          </p:spPr>
        </p:pic>
        <p:sp>
          <p:nvSpPr>
            <p:cNvPr id="594" name="object 594"/>
            <p:cNvSpPr/>
            <p:nvPr/>
          </p:nvSpPr>
          <p:spPr>
            <a:xfrm>
              <a:off x="18945067" y="787878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994" y="0"/>
                  </a:moveTo>
                  <a:lnTo>
                    <a:pt x="0" y="942"/>
                  </a:lnTo>
                  <a:lnTo>
                    <a:pt x="230" y="2136"/>
                  </a:lnTo>
                  <a:lnTo>
                    <a:pt x="324" y="3298"/>
                  </a:lnTo>
                  <a:lnTo>
                    <a:pt x="1026" y="2293"/>
                  </a:lnTo>
                  <a:lnTo>
                    <a:pt x="1109" y="1172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B4AC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18629066" y="7932523"/>
              <a:ext cx="288925" cy="119380"/>
            </a:xfrm>
            <a:custGeom>
              <a:avLst/>
              <a:gdLst/>
              <a:ahLst/>
              <a:cxnLst/>
              <a:rect l="l" t="t" r="r" b="b"/>
              <a:pathLst>
                <a:path w="288925" h="119379">
                  <a:moveTo>
                    <a:pt x="288315" y="0"/>
                  </a:moveTo>
                  <a:lnTo>
                    <a:pt x="286378" y="157"/>
                  </a:lnTo>
                  <a:lnTo>
                    <a:pt x="284829" y="753"/>
                  </a:lnTo>
                  <a:lnTo>
                    <a:pt x="284692" y="3403"/>
                  </a:lnTo>
                  <a:lnTo>
                    <a:pt x="281614" y="6586"/>
                  </a:lnTo>
                  <a:lnTo>
                    <a:pt x="279865" y="10785"/>
                  </a:lnTo>
                  <a:lnTo>
                    <a:pt x="272421" y="15811"/>
                  </a:lnTo>
                  <a:lnTo>
                    <a:pt x="264368" y="24732"/>
                  </a:lnTo>
                  <a:lnTo>
                    <a:pt x="261751" y="26051"/>
                  </a:lnTo>
                  <a:lnTo>
                    <a:pt x="259311" y="28344"/>
                  </a:lnTo>
                  <a:lnTo>
                    <a:pt x="258086" y="28344"/>
                  </a:lnTo>
                  <a:lnTo>
                    <a:pt x="258400" y="29140"/>
                  </a:lnTo>
                  <a:lnTo>
                    <a:pt x="258295" y="29758"/>
                  </a:lnTo>
                  <a:lnTo>
                    <a:pt x="251962" y="34542"/>
                  </a:lnTo>
                  <a:lnTo>
                    <a:pt x="246811" y="39264"/>
                  </a:lnTo>
                  <a:lnTo>
                    <a:pt x="236778" y="49003"/>
                  </a:lnTo>
                  <a:lnTo>
                    <a:pt x="233479" y="51998"/>
                  </a:lnTo>
                  <a:lnTo>
                    <a:pt x="229239" y="53642"/>
                  </a:lnTo>
                  <a:lnTo>
                    <a:pt x="223239" y="58375"/>
                  </a:lnTo>
                  <a:lnTo>
                    <a:pt x="220820" y="60542"/>
                  </a:lnTo>
                  <a:lnTo>
                    <a:pt x="217543" y="61223"/>
                  </a:lnTo>
                  <a:lnTo>
                    <a:pt x="213658" y="65212"/>
                  </a:lnTo>
                  <a:lnTo>
                    <a:pt x="209375" y="67327"/>
                  </a:lnTo>
                  <a:lnTo>
                    <a:pt x="203606" y="69516"/>
                  </a:lnTo>
                  <a:lnTo>
                    <a:pt x="202496" y="70249"/>
                  </a:lnTo>
                  <a:lnTo>
                    <a:pt x="199355" y="73369"/>
                  </a:lnTo>
                  <a:lnTo>
                    <a:pt x="195941" y="74123"/>
                  </a:lnTo>
                  <a:lnTo>
                    <a:pt x="194203" y="76981"/>
                  </a:lnTo>
                  <a:lnTo>
                    <a:pt x="193826" y="77809"/>
                  </a:lnTo>
                  <a:lnTo>
                    <a:pt x="189920" y="79107"/>
                  </a:lnTo>
                  <a:lnTo>
                    <a:pt x="180256" y="85568"/>
                  </a:lnTo>
                  <a:lnTo>
                    <a:pt x="168068" y="91264"/>
                  </a:lnTo>
                  <a:lnTo>
                    <a:pt x="163890" y="93494"/>
                  </a:lnTo>
                  <a:lnTo>
                    <a:pt x="156058" y="94656"/>
                  </a:lnTo>
                  <a:lnTo>
                    <a:pt x="153754" y="97096"/>
                  </a:lnTo>
                  <a:lnTo>
                    <a:pt x="149848" y="98740"/>
                  </a:lnTo>
                  <a:lnTo>
                    <a:pt x="143346" y="100363"/>
                  </a:lnTo>
                  <a:lnTo>
                    <a:pt x="138822" y="101023"/>
                  </a:lnTo>
                  <a:lnTo>
                    <a:pt x="129671" y="106352"/>
                  </a:lnTo>
                  <a:lnTo>
                    <a:pt x="123860" y="107693"/>
                  </a:lnTo>
                  <a:lnTo>
                    <a:pt x="115462" y="110164"/>
                  </a:lnTo>
                  <a:lnTo>
                    <a:pt x="112928" y="111190"/>
                  </a:lnTo>
                  <a:lnTo>
                    <a:pt x="108080" y="111253"/>
                  </a:lnTo>
                  <a:lnTo>
                    <a:pt x="106237" y="113106"/>
                  </a:lnTo>
                  <a:lnTo>
                    <a:pt x="101127" y="114342"/>
                  </a:lnTo>
                  <a:lnTo>
                    <a:pt x="93965" y="113965"/>
                  </a:lnTo>
                  <a:lnTo>
                    <a:pt x="88520" y="114541"/>
                  </a:lnTo>
                  <a:lnTo>
                    <a:pt x="80489" y="116896"/>
                  </a:lnTo>
                  <a:lnTo>
                    <a:pt x="77474" y="117378"/>
                  </a:lnTo>
                  <a:lnTo>
                    <a:pt x="70039" y="116677"/>
                  </a:lnTo>
                  <a:lnTo>
                    <a:pt x="65160" y="115965"/>
                  </a:lnTo>
                  <a:lnTo>
                    <a:pt x="56595" y="116844"/>
                  </a:lnTo>
                  <a:lnTo>
                    <a:pt x="52574" y="116205"/>
                  </a:lnTo>
                  <a:lnTo>
                    <a:pt x="48344" y="118174"/>
                  </a:lnTo>
                  <a:lnTo>
                    <a:pt x="47380" y="117640"/>
                  </a:lnTo>
                  <a:lnTo>
                    <a:pt x="45454" y="116132"/>
                  </a:lnTo>
                  <a:lnTo>
                    <a:pt x="42920" y="116310"/>
                  </a:lnTo>
                  <a:lnTo>
                    <a:pt x="24554" y="111619"/>
                  </a:lnTo>
                  <a:lnTo>
                    <a:pt x="19276" y="108823"/>
                  </a:lnTo>
                  <a:lnTo>
                    <a:pt x="12847" y="103756"/>
                  </a:lnTo>
                  <a:lnTo>
                    <a:pt x="5580" y="100991"/>
                  </a:lnTo>
                  <a:lnTo>
                    <a:pt x="2889" y="98625"/>
                  </a:lnTo>
                  <a:lnTo>
                    <a:pt x="0" y="96468"/>
                  </a:lnTo>
                  <a:lnTo>
                    <a:pt x="94" y="97892"/>
                  </a:lnTo>
                  <a:lnTo>
                    <a:pt x="994" y="98792"/>
                  </a:lnTo>
                  <a:lnTo>
                    <a:pt x="3738" y="100635"/>
                  </a:lnTo>
                  <a:lnTo>
                    <a:pt x="5256" y="101881"/>
                  </a:lnTo>
                  <a:lnTo>
                    <a:pt x="6575" y="103368"/>
                  </a:lnTo>
                  <a:lnTo>
                    <a:pt x="11643" y="104928"/>
                  </a:lnTo>
                  <a:lnTo>
                    <a:pt x="15706" y="108373"/>
                  </a:lnTo>
                  <a:lnTo>
                    <a:pt x="23873" y="112520"/>
                  </a:lnTo>
                  <a:lnTo>
                    <a:pt x="27192" y="114488"/>
                  </a:lnTo>
                  <a:lnTo>
                    <a:pt x="34847" y="115609"/>
                  </a:lnTo>
                  <a:lnTo>
                    <a:pt x="38229" y="117336"/>
                  </a:lnTo>
                  <a:lnTo>
                    <a:pt x="44993" y="118362"/>
                  </a:lnTo>
                  <a:lnTo>
                    <a:pt x="48228" y="119326"/>
                  </a:lnTo>
                  <a:lnTo>
                    <a:pt x="54343" y="118802"/>
                  </a:lnTo>
                  <a:lnTo>
                    <a:pt x="57401" y="119273"/>
                  </a:lnTo>
                  <a:lnTo>
                    <a:pt x="63673" y="117305"/>
                  </a:lnTo>
                  <a:lnTo>
                    <a:pt x="67128" y="117944"/>
                  </a:lnTo>
                  <a:lnTo>
                    <a:pt x="82070" y="118226"/>
                  </a:lnTo>
                  <a:lnTo>
                    <a:pt x="89170" y="116802"/>
                  </a:lnTo>
                  <a:lnTo>
                    <a:pt x="95295" y="116750"/>
                  </a:lnTo>
                  <a:lnTo>
                    <a:pt x="101358" y="115807"/>
                  </a:lnTo>
                  <a:lnTo>
                    <a:pt x="112907" y="111891"/>
                  </a:lnTo>
                  <a:lnTo>
                    <a:pt x="118938" y="110792"/>
                  </a:lnTo>
                  <a:lnTo>
                    <a:pt x="129357" y="108310"/>
                  </a:lnTo>
                  <a:lnTo>
                    <a:pt x="132708" y="105337"/>
                  </a:lnTo>
                  <a:lnTo>
                    <a:pt x="141021" y="102949"/>
                  </a:lnTo>
                  <a:lnTo>
                    <a:pt x="145042" y="101326"/>
                  </a:lnTo>
                  <a:lnTo>
                    <a:pt x="150644" y="100070"/>
                  </a:lnTo>
                  <a:lnTo>
                    <a:pt x="155387" y="96792"/>
                  </a:lnTo>
                  <a:lnTo>
                    <a:pt x="160319" y="95976"/>
                  </a:lnTo>
                  <a:lnTo>
                    <a:pt x="167439" y="93609"/>
                  </a:lnTo>
                  <a:lnTo>
                    <a:pt x="169680" y="91902"/>
                  </a:lnTo>
                  <a:lnTo>
                    <a:pt x="172099" y="90772"/>
                  </a:lnTo>
                  <a:lnTo>
                    <a:pt x="179837" y="88028"/>
                  </a:lnTo>
                  <a:lnTo>
                    <a:pt x="183292" y="85725"/>
                  </a:lnTo>
                  <a:lnTo>
                    <a:pt x="185680" y="84342"/>
                  </a:lnTo>
                  <a:lnTo>
                    <a:pt x="188339" y="83400"/>
                  </a:lnTo>
                  <a:lnTo>
                    <a:pt x="190381" y="81453"/>
                  </a:lnTo>
                  <a:lnTo>
                    <a:pt x="193931" y="80887"/>
                  </a:lnTo>
                  <a:lnTo>
                    <a:pt x="195857" y="77913"/>
                  </a:lnTo>
                  <a:lnTo>
                    <a:pt x="200046" y="74657"/>
                  </a:lnTo>
                  <a:lnTo>
                    <a:pt x="202224" y="71683"/>
                  </a:lnTo>
                  <a:lnTo>
                    <a:pt x="205742" y="70898"/>
                  </a:lnTo>
                  <a:lnTo>
                    <a:pt x="210695" y="68374"/>
                  </a:lnTo>
                  <a:lnTo>
                    <a:pt x="218611" y="62992"/>
                  </a:lnTo>
                  <a:lnTo>
                    <a:pt x="219647" y="61736"/>
                  </a:lnTo>
                  <a:lnTo>
                    <a:pt x="221448" y="61861"/>
                  </a:lnTo>
                  <a:lnTo>
                    <a:pt x="222611" y="60825"/>
                  </a:lnTo>
                  <a:lnTo>
                    <a:pt x="223626" y="60102"/>
                  </a:lnTo>
                  <a:lnTo>
                    <a:pt x="224862" y="59725"/>
                  </a:lnTo>
                  <a:lnTo>
                    <a:pt x="225689" y="58731"/>
                  </a:lnTo>
                  <a:lnTo>
                    <a:pt x="230589" y="55422"/>
                  </a:lnTo>
                  <a:lnTo>
                    <a:pt x="236254" y="53150"/>
                  </a:lnTo>
                  <a:lnTo>
                    <a:pt x="242055" y="46888"/>
                  </a:lnTo>
                  <a:lnTo>
                    <a:pt x="244526" y="45935"/>
                  </a:lnTo>
                  <a:lnTo>
                    <a:pt x="246264" y="43192"/>
                  </a:lnTo>
                  <a:lnTo>
                    <a:pt x="246578" y="41705"/>
                  </a:lnTo>
                  <a:lnTo>
                    <a:pt x="250662" y="37464"/>
                  </a:lnTo>
                  <a:lnTo>
                    <a:pt x="252871" y="35464"/>
                  </a:lnTo>
                  <a:lnTo>
                    <a:pt x="257039" y="31904"/>
                  </a:lnTo>
                  <a:lnTo>
                    <a:pt x="262190" y="28794"/>
                  </a:lnTo>
                  <a:lnTo>
                    <a:pt x="263960" y="27318"/>
                  </a:lnTo>
                  <a:lnTo>
                    <a:pt x="268808" y="21308"/>
                  </a:lnTo>
                  <a:lnTo>
                    <a:pt x="273185" y="18146"/>
                  </a:lnTo>
                  <a:lnTo>
                    <a:pt x="280651" y="11360"/>
                  </a:lnTo>
                  <a:lnTo>
                    <a:pt x="283551" y="7664"/>
                  </a:lnTo>
                  <a:lnTo>
                    <a:pt x="286452" y="2146"/>
                  </a:lnTo>
                  <a:lnTo>
                    <a:pt x="287959" y="1518"/>
                  </a:lnTo>
                  <a:lnTo>
                    <a:pt x="288315" y="0"/>
                  </a:lnTo>
                  <a:close/>
                </a:path>
              </a:pathLst>
            </a:custGeom>
            <a:solidFill>
              <a:srgbClr val="B2AA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18884692" y="7918261"/>
              <a:ext cx="42545" cy="47625"/>
            </a:xfrm>
            <a:custGeom>
              <a:avLst/>
              <a:gdLst/>
              <a:ahLst/>
              <a:cxnLst/>
              <a:rect l="l" t="t" r="r" b="b"/>
              <a:pathLst>
                <a:path w="42544" h="47625">
                  <a:moveTo>
                    <a:pt x="39778" y="0"/>
                  </a:moveTo>
                  <a:lnTo>
                    <a:pt x="40176" y="2272"/>
                  </a:lnTo>
                  <a:lnTo>
                    <a:pt x="39716" y="2900"/>
                  </a:lnTo>
                  <a:lnTo>
                    <a:pt x="38124" y="6523"/>
                  </a:lnTo>
                  <a:lnTo>
                    <a:pt x="35663" y="8973"/>
                  </a:lnTo>
                  <a:lnTo>
                    <a:pt x="34606" y="13266"/>
                  </a:lnTo>
                  <a:lnTo>
                    <a:pt x="32637" y="14261"/>
                  </a:lnTo>
                  <a:lnTo>
                    <a:pt x="29412" y="16638"/>
                  </a:lnTo>
                  <a:lnTo>
                    <a:pt x="28397" y="20690"/>
                  </a:lnTo>
                  <a:lnTo>
                    <a:pt x="23863" y="25192"/>
                  </a:lnTo>
                  <a:lnTo>
                    <a:pt x="22564" y="27318"/>
                  </a:lnTo>
                  <a:lnTo>
                    <a:pt x="17423" y="31370"/>
                  </a:lnTo>
                  <a:lnTo>
                    <a:pt x="14470" y="34093"/>
                  </a:lnTo>
                  <a:lnTo>
                    <a:pt x="8921" y="40145"/>
                  </a:lnTo>
                  <a:lnTo>
                    <a:pt x="5999" y="43108"/>
                  </a:lnTo>
                  <a:lnTo>
                    <a:pt x="376" y="46312"/>
                  </a:lnTo>
                  <a:lnTo>
                    <a:pt x="0" y="47443"/>
                  </a:lnTo>
                  <a:lnTo>
                    <a:pt x="3518" y="45820"/>
                  </a:lnTo>
                  <a:lnTo>
                    <a:pt x="6806" y="43873"/>
                  </a:lnTo>
                  <a:lnTo>
                    <a:pt x="13496" y="35663"/>
                  </a:lnTo>
                  <a:lnTo>
                    <a:pt x="18952" y="31883"/>
                  </a:lnTo>
                  <a:lnTo>
                    <a:pt x="26669" y="24952"/>
                  </a:lnTo>
                  <a:lnTo>
                    <a:pt x="30648" y="17737"/>
                  </a:lnTo>
                  <a:lnTo>
                    <a:pt x="30847" y="16847"/>
                  </a:lnTo>
                  <a:lnTo>
                    <a:pt x="35621" y="14449"/>
                  </a:lnTo>
                  <a:lnTo>
                    <a:pt x="36742" y="9685"/>
                  </a:lnTo>
                  <a:lnTo>
                    <a:pt x="41590" y="4879"/>
                  </a:lnTo>
                  <a:lnTo>
                    <a:pt x="42291" y="2942"/>
                  </a:lnTo>
                  <a:lnTo>
                    <a:pt x="41757" y="554"/>
                  </a:lnTo>
                  <a:lnTo>
                    <a:pt x="40825" y="418"/>
                  </a:lnTo>
                  <a:lnTo>
                    <a:pt x="39778" y="0"/>
                  </a:lnTo>
                  <a:close/>
                </a:path>
              </a:pathLst>
            </a:custGeom>
            <a:solidFill>
              <a:srgbClr val="B1A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18200752" y="7863960"/>
              <a:ext cx="657225" cy="167640"/>
            </a:xfrm>
            <a:custGeom>
              <a:avLst/>
              <a:gdLst/>
              <a:ahLst/>
              <a:cxnLst/>
              <a:rect l="l" t="t" r="r" b="b"/>
              <a:pathLst>
                <a:path w="657225" h="167640">
                  <a:moveTo>
                    <a:pt x="657186" y="952"/>
                  </a:moveTo>
                  <a:lnTo>
                    <a:pt x="656894" y="0"/>
                  </a:lnTo>
                  <a:lnTo>
                    <a:pt x="652360" y="1435"/>
                  </a:lnTo>
                  <a:lnTo>
                    <a:pt x="651611" y="2006"/>
                  </a:lnTo>
                  <a:lnTo>
                    <a:pt x="651421" y="4356"/>
                  </a:lnTo>
                  <a:lnTo>
                    <a:pt x="649490" y="5422"/>
                  </a:lnTo>
                  <a:lnTo>
                    <a:pt x="649312" y="6642"/>
                  </a:lnTo>
                  <a:lnTo>
                    <a:pt x="650087" y="8724"/>
                  </a:lnTo>
                  <a:lnTo>
                    <a:pt x="647357" y="6375"/>
                  </a:lnTo>
                  <a:lnTo>
                    <a:pt x="646417" y="8356"/>
                  </a:lnTo>
                  <a:lnTo>
                    <a:pt x="643331" y="11544"/>
                  </a:lnTo>
                  <a:lnTo>
                    <a:pt x="642759" y="14643"/>
                  </a:lnTo>
                  <a:lnTo>
                    <a:pt x="638086" y="15151"/>
                  </a:lnTo>
                  <a:lnTo>
                    <a:pt x="637921" y="17297"/>
                  </a:lnTo>
                  <a:lnTo>
                    <a:pt x="636676" y="21310"/>
                  </a:lnTo>
                  <a:lnTo>
                    <a:pt x="634365" y="22402"/>
                  </a:lnTo>
                  <a:lnTo>
                    <a:pt x="628764" y="26339"/>
                  </a:lnTo>
                  <a:lnTo>
                    <a:pt x="627278" y="30378"/>
                  </a:lnTo>
                  <a:lnTo>
                    <a:pt x="626059" y="32232"/>
                  </a:lnTo>
                  <a:lnTo>
                    <a:pt x="622630" y="32321"/>
                  </a:lnTo>
                  <a:lnTo>
                    <a:pt x="621118" y="34213"/>
                  </a:lnTo>
                  <a:lnTo>
                    <a:pt x="620928" y="35077"/>
                  </a:lnTo>
                  <a:lnTo>
                    <a:pt x="617639" y="36118"/>
                  </a:lnTo>
                  <a:lnTo>
                    <a:pt x="615492" y="38582"/>
                  </a:lnTo>
                  <a:lnTo>
                    <a:pt x="611682" y="38950"/>
                  </a:lnTo>
                  <a:lnTo>
                    <a:pt x="611428" y="39585"/>
                  </a:lnTo>
                  <a:lnTo>
                    <a:pt x="610146" y="40106"/>
                  </a:lnTo>
                  <a:lnTo>
                    <a:pt x="609803" y="39865"/>
                  </a:lnTo>
                  <a:lnTo>
                    <a:pt x="609206" y="40093"/>
                  </a:lnTo>
                  <a:lnTo>
                    <a:pt x="608609" y="40449"/>
                  </a:lnTo>
                  <a:lnTo>
                    <a:pt x="607479" y="41770"/>
                  </a:lnTo>
                  <a:lnTo>
                    <a:pt x="606285" y="42875"/>
                  </a:lnTo>
                  <a:lnTo>
                    <a:pt x="603910" y="42113"/>
                  </a:lnTo>
                  <a:lnTo>
                    <a:pt x="603262" y="42214"/>
                  </a:lnTo>
                  <a:lnTo>
                    <a:pt x="600214" y="45224"/>
                  </a:lnTo>
                  <a:lnTo>
                    <a:pt x="595985" y="45694"/>
                  </a:lnTo>
                  <a:lnTo>
                    <a:pt x="595591" y="46139"/>
                  </a:lnTo>
                  <a:lnTo>
                    <a:pt x="595591" y="47612"/>
                  </a:lnTo>
                  <a:lnTo>
                    <a:pt x="595591" y="46139"/>
                  </a:lnTo>
                  <a:lnTo>
                    <a:pt x="592239" y="49822"/>
                  </a:lnTo>
                  <a:lnTo>
                    <a:pt x="591451" y="51219"/>
                  </a:lnTo>
                  <a:lnTo>
                    <a:pt x="588924" y="54927"/>
                  </a:lnTo>
                  <a:lnTo>
                    <a:pt x="586549" y="56019"/>
                  </a:lnTo>
                  <a:lnTo>
                    <a:pt x="583565" y="57505"/>
                  </a:lnTo>
                  <a:lnTo>
                    <a:pt x="582980" y="57696"/>
                  </a:lnTo>
                  <a:lnTo>
                    <a:pt x="582650" y="58267"/>
                  </a:lnTo>
                  <a:lnTo>
                    <a:pt x="581291" y="58826"/>
                  </a:lnTo>
                  <a:lnTo>
                    <a:pt x="580771" y="58801"/>
                  </a:lnTo>
                  <a:lnTo>
                    <a:pt x="580034" y="58991"/>
                  </a:lnTo>
                  <a:lnTo>
                    <a:pt x="576110" y="56654"/>
                  </a:lnTo>
                  <a:lnTo>
                    <a:pt x="573582" y="59283"/>
                  </a:lnTo>
                  <a:lnTo>
                    <a:pt x="573405" y="59359"/>
                  </a:lnTo>
                  <a:lnTo>
                    <a:pt x="569963" y="60680"/>
                  </a:lnTo>
                  <a:lnTo>
                    <a:pt x="569544" y="61620"/>
                  </a:lnTo>
                  <a:lnTo>
                    <a:pt x="568604" y="61683"/>
                  </a:lnTo>
                  <a:lnTo>
                    <a:pt x="567715" y="62141"/>
                  </a:lnTo>
                  <a:lnTo>
                    <a:pt x="566801" y="62217"/>
                  </a:lnTo>
                  <a:lnTo>
                    <a:pt x="565848" y="61912"/>
                  </a:lnTo>
                  <a:lnTo>
                    <a:pt x="564603" y="60731"/>
                  </a:lnTo>
                  <a:lnTo>
                    <a:pt x="563410" y="61429"/>
                  </a:lnTo>
                  <a:lnTo>
                    <a:pt x="560451" y="65316"/>
                  </a:lnTo>
                  <a:lnTo>
                    <a:pt x="557339" y="65608"/>
                  </a:lnTo>
                  <a:lnTo>
                    <a:pt x="554088" y="65620"/>
                  </a:lnTo>
                  <a:lnTo>
                    <a:pt x="552488" y="66408"/>
                  </a:lnTo>
                  <a:lnTo>
                    <a:pt x="550443" y="65900"/>
                  </a:lnTo>
                  <a:lnTo>
                    <a:pt x="549122" y="67411"/>
                  </a:lnTo>
                  <a:lnTo>
                    <a:pt x="545490" y="67703"/>
                  </a:lnTo>
                  <a:lnTo>
                    <a:pt x="542594" y="70040"/>
                  </a:lnTo>
                  <a:lnTo>
                    <a:pt x="539191" y="70967"/>
                  </a:lnTo>
                  <a:lnTo>
                    <a:pt x="537768" y="71539"/>
                  </a:lnTo>
                  <a:lnTo>
                    <a:pt x="528510" y="72301"/>
                  </a:lnTo>
                  <a:lnTo>
                    <a:pt x="525716" y="74561"/>
                  </a:lnTo>
                  <a:lnTo>
                    <a:pt x="524903" y="74587"/>
                  </a:lnTo>
                  <a:lnTo>
                    <a:pt x="524903" y="75069"/>
                  </a:lnTo>
                  <a:lnTo>
                    <a:pt x="524522" y="75285"/>
                  </a:lnTo>
                  <a:lnTo>
                    <a:pt x="522122" y="75819"/>
                  </a:lnTo>
                  <a:lnTo>
                    <a:pt x="523709" y="75260"/>
                  </a:lnTo>
                  <a:lnTo>
                    <a:pt x="524903" y="75069"/>
                  </a:lnTo>
                  <a:lnTo>
                    <a:pt x="524903" y="74587"/>
                  </a:lnTo>
                  <a:lnTo>
                    <a:pt x="521830" y="74650"/>
                  </a:lnTo>
                  <a:lnTo>
                    <a:pt x="519315" y="75895"/>
                  </a:lnTo>
                  <a:lnTo>
                    <a:pt x="519074" y="75895"/>
                  </a:lnTo>
                  <a:lnTo>
                    <a:pt x="517715" y="75438"/>
                  </a:lnTo>
                  <a:lnTo>
                    <a:pt x="515823" y="75577"/>
                  </a:lnTo>
                  <a:lnTo>
                    <a:pt x="515823" y="75882"/>
                  </a:lnTo>
                  <a:lnTo>
                    <a:pt x="515683" y="75882"/>
                  </a:lnTo>
                  <a:lnTo>
                    <a:pt x="515823" y="75882"/>
                  </a:lnTo>
                  <a:lnTo>
                    <a:pt x="515823" y="75577"/>
                  </a:lnTo>
                  <a:lnTo>
                    <a:pt x="515531" y="75590"/>
                  </a:lnTo>
                  <a:lnTo>
                    <a:pt x="513308" y="75539"/>
                  </a:lnTo>
                  <a:lnTo>
                    <a:pt x="509892" y="76250"/>
                  </a:lnTo>
                  <a:lnTo>
                    <a:pt x="508762" y="76682"/>
                  </a:lnTo>
                  <a:lnTo>
                    <a:pt x="506285" y="75349"/>
                  </a:lnTo>
                  <a:lnTo>
                    <a:pt x="499910" y="75882"/>
                  </a:lnTo>
                  <a:lnTo>
                    <a:pt x="496074" y="75653"/>
                  </a:lnTo>
                  <a:lnTo>
                    <a:pt x="490042" y="76454"/>
                  </a:lnTo>
                  <a:lnTo>
                    <a:pt x="490042" y="77406"/>
                  </a:lnTo>
                  <a:lnTo>
                    <a:pt x="488416" y="77673"/>
                  </a:lnTo>
                  <a:lnTo>
                    <a:pt x="487768" y="77177"/>
                  </a:lnTo>
                  <a:lnTo>
                    <a:pt x="489013" y="77012"/>
                  </a:lnTo>
                  <a:lnTo>
                    <a:pt x="490042" y="77406"/>
                  </a:lnTo>
                  <a:lnTo>
                    <a:pt x="490042" y="76454"/>
                  </a:lnTo>
                  <a:lnTo>
                    <a:pt x="489534" y="76517"/>
                  </a:lnTo>
                  <a:lnTo>
                    <a:pt x="482930" y="73164"/>
                  </a:lnTo>
                  <a:lnTo>
                    <a:pt x="479920" y="73621"/>
                  </a:lnTo>
                  <a:lnTo>
                    <a:pt x="473786" y="71424"/>
                  </a:lnTo>
                  <a:lnTo>
                    <a:pt x="469887" y="71462"/>
                  </a:lnTo>
                  <a:lnTo>
                    <a:pt x="464858" y="69888"/>
                  </a:lnTo>
                  <a:lnTo>
                    <a:pt x="463245" y="70078"/>
                  </a:lnTo>
                  <a:lnTo>
                    <a:pt x="460133" y="69138"/>
                  </a:lnTo>
                  <a:lnTo>
                    <a:pt x="458343" y="69100"/>
                  </a:lnTo>
                  <a:lnTo>
                    <a:pt x="456425" y="66611"/>
                  </a:lnTo>
                  <a:lnTo>
                    <a:pt x="455066" y="67081"/>
                  </a:lnTo>
                  <a:lnTo>
                    <a:pt x="451954" y="66217"/>
                  </a:lnTo>
                  <a:lnTo>
                    <a:pt x="450913" y="65557"/>
                  </a:lnTo>
                  <a:lnTo>
                    <a:pt x="450748" y="65532"/>
                  </a:lnTo>
                  <a:lnTo>
                    <a:pt x="449097" y="64109"/>
                  </a:lnTo>
                  <a:lnTo>
                    <a:pt x="445706" y="63779"/>
                  </a:lnTo>
                  <a:lnTo>
                    <a:pt x="445274" y="63334"/>
                  </a:lnTo>
                  <a:lnTo>
                    <a:pt x="444055" y="61201"/>
                  </a:lnTo>
                  <a:lnTo>
                    <a:pt x="439940" y="61404"/>
                  </a:lnTo>
                  <a:lnTo>
                    <a:pt x="439788" y="61404"/>
                  </a:lnTo>
                  <a:lnTo>
                    <a:pt x="437286" y="58762"/>
                  </a:lnTo>
                  <a:lnTo>
                    <a:pt x="433755" y="57543"/>
                  </a:lnTo>
                  <a:lnTo>
                    <a:pt x="432841" y="57556"/>
                  </a:lnTo>
                  <a:lnTo>
                    <a:pt x="433197" y="57848"/>
                  </a:lnTo>
                  <a:lnTo>
                    <a:pt x="432612" y="57556"/>
                  </a:lnTo>
                  <a:lnTo>
                    <a:pt x="432816" y="57556"/>
                  </a:lnTo>
                  <a:lnTo>
                    <a:pt x="432587" y="55816"/>
                  </a:lnTo>
                  <a:lnTo>
                    <a:pt x="430669" y="55448"/>
                  </a:lnTo>
                  <a:lnTo>
                    <a:pt x="427977" y="54229"/>
                  </a:lnTo>
                  <a:lnTo>
                    <a:pt x="426135" y="52870"/>
                  </a:lnTo>
                  <a:lnTo>
                    <a:pt x="422935" y="53924"/>
                  </a:lnTo>
                  <a:lnTo>
                    <a:pt x="422478" y="53771"/>
                  </a:lnTo>
                  <a:lnTo>
                    <a:pt x="422021" y="53517"/>
                  </a:lnTo>
                  <a:lnTo>
                    <a:pt x="422046" y="51892"/>
                  </a:lnTo>
                  <a:lnTo>
                    <a:pt x="420801" y="51574"/>
                  </a:lnTo>
                  <a:lnTo>
                    <a:pt x="420649" y="51092"/>
                  </a:lnTo>
                  <a:lnTo>
                    <a:pt x="420001" y="48501"/>
                  </a:lnTo>
                  <a:lnTo>
                    <a:pt x="417766" y="49593"/>
                  </a:lnTo>
                  <a:lnTo>
                    <a:pt x="414743" y="49047"/>
                  </a:lnTo>
                  <a:lnTo>
                    <a:pt x="412534" y="46456"/>
                  </a:lnTo>
                  <a:lnTo>
                    <a:pt x="410743" y="44805"/>
                  </a:lnTo>
                  <a:lnTo>
                    <a:pt x="407327" y="44627"/>
                  </a:lnTo>
                  <a:lnTo>
                    <a:pt x="405561" y="42405"/>
                  </a:lnTo>
                  <a:lnTo>
                    <a:pt x="403987" y="41846"/>
                  </a:lnTo>
                  <a:lnTo>
                    <a:pt x="400062" y="38633"/>
                  </a:lnTo>
                  <a:lnTo>
                    <a:pt x="396252" y="38747"/>
                  </a:lnTo>
                  <a:lnTo>
                    <a:pt x="390626" y="33553"/>
                  </a:lnTo>
                  <a:lnTo>
                    <a:pt x="386562" y="32219"/>
                  </a:lnTo>
                  <a:lnTo>
                    <a:pt x="378968" y="28473"/>
                  </a:lnTo>
                  <a:lnTo>
                    <a:pt x="374307" y="26746"/>
                  </a:lnTo>
                  <a:lnTo>
                    <a:pt x="367868" y="26962"/>
                  </a:lnTo>
                  <a:lnTo>
                    <a:pt x="366941" y="25615"/>
                  </a:lnTo>
                  <a:lnTo>
                    <a:pt x="347116" y="19850"/>
                  </a:lnTo>
                  <a:lnTo>
                    <a:pt x="341363" y="19939"/>
                  </a:lnTo>
                  <a:lnTo>
                    <a:pt x="338480" y="18008"/>
                  </a:lnTo>
                  <a:lnTo>
                    <a:pt x="333413" y="19507"/>
                  </a:lnTo>
                  <a:lnTo>
                    <a:pt x="330746" y="19989"/>
                  </a:lnTo>
                  <a:lnTo>
                    <a:pt x="328599" y="18186"/>
                  </a:lnTo>
                  <a:lnTo>
                    <a:pt x="327761" y="18122"/>
                  </a:lnTo>
                  <a:lnTo>
                    <a:pt x="323786" y="18973"/>
                  </a:lnTo>
                  <a:lnTo>
                    <a:pt x="319773" y="17780"/>
                  </a:lnTo>
                  <a:lnTo>
                    <a:pt x="314579" y="18516"/>
                  </a:lnTo>
                  <a:lnTo>
                    <a:pt x="308914" y="20942"/>
                  </a:lnTo>
                  <a:lnTo>
                    <a:pt x="305714" y="20853"/>
                  </a:lnTo>
                  <a:lnTo>
                    <a:pt x="301282" y="21234"/>
                  </a:lnTo>
                  <a:lnTo>
                    <a:pt x="300164" y="22212"/>
                  </a:lnTo>
                  <a:lnTo>
                    <a:pt x="296570" y="23469"/>
                  </a:lnTo>
                  <a:lnTo>
                    <a:pt x="289788" y="24790"/>
                  </a:lnTo>
                  <a:lnTo>
                    <a:pt x="289204" y="26517"/>
                  </a:lnTo>
                  <a:lnTo>
                    <a:pt x="283641" y="27457"/>
                  </a:lnTo>
                  <a:lnTo>
                    <a:pt x="280454" y="30124"/>
                  </a:lnTo>
                  <a:lnTo>
                    <a:pt x="274942" y="31572"/>
                  </a:lnTo>
                  <a:lnTo>
                    <a:pt x="272973" y="31394"/>
                  </a:lnTo>
                  <a:lnTo>
                    <a:pt x="272122" y="34124"/>
                  </a:lnTo>
                  <a:lnTo>
                    <a:pt x="269633" y="33566"/>
                  </a:lnTo>
                  <a:lnTo>
                    <a:pt x="268833" y="33743"/>
                  </a:lnTo>
                  <a:lnTo>
                    <a:pt x="268833" y="36360"/>
                  </a:lnTo>
                  <a:lnTo>
                    <a:pt x="267576" y="37655"/>
                  </a:lnTo>
                  <a:lnTo>
                    <a:pt x="268516" y="36449"/>
                  </a:lnTo>
                  <a:lnTo>
                    <a:pt x="268833" y="36360"/>
                  </a:lnTo>
                  <a:lnTo>
                    <a:pt x="268833" y="33743"/>
                  </a:lnTo>
                  <a:lnTo>
                    <a:pt x="268478" y="33807"/>
                  </a:lnTo>
                  <a:lnTo>
                    <a:pt x="267627" y="35852"/>
                  </a:lnTo>
                  <a:lnTo>
                    <a:pt x="267068" y="36563"/>
                  </a:lnTo>
                  <a:lnTo>
                    <a:pt x="264350" y="36804"/>
                  </a:lnTo>
                  <a:lnTo>
                    <a:pt x="263410" y="38595"/>
                  </a:lnTo>
                  <a:lnTo>
                    <a:pt x="260527" y="42164"/>
                  </a:lnTo>
                  <a:lnTo>
                    <a:pt x="254812" y="46431"/>
                  </a:lnTo>
                  <a:lnTo>
                    <a:pt x="253733" y="48145"/>
                  </a:lnTo>
                  <a:lnTo>
                    <a:pt x="251599" y="47739"/>
                  </a:lnTo>
                  <a:lnTo>
                    <a:pt x="251180" y="47942"/>
                  </a:lnTo>
                  <a:lnTo>
                    <a:pt x="250901" y="48260"/>
                  </a:lnTo>
                  <a:lnTo>
                    <a:pt x="250748" y="48717"/>
                  </a:lnTo>
                  <a:lnTo>
                    <a:pt x="250304" y="49745"/>
                  </a:lnTo>
                  <a:lnTo>
                    <a:pt x="249555" y="50520"/>
                  </a:lnTo>
                  <a:lnTo>
                    <a:pt x="246735" y="51943"/>
                  </a:lnTo>
                  <a:lnTo>
                    <a:pt x="244767" y="52641"/>
                  </a:lnTo>
                  <a:lnTo>
                    <a:pt x="244094" y="55537"/>
                  </a:lnTo>
                  <a:lnTo>
                    <a:pt x="243192" y="56070"/>
                  </a:lnTo>
                  <a:lnTo>
                    <a:pt x="237998" y="57175"/>
                  </a:lnTo>
                  <a:lnTo>
                    <a:pt x="229514" y="66408"/>
                  </a:lnTo>
                  <a:lnTo>
                    <a:pt x="227990" y="68783"/>
                  </a:lnTo>
                  <a:lnTo>
                    <a:pt x="223062" y="69761"/>
                  </a:lnTo>
                  <a:lnTo>
                    <a:pt x="220383" y="73875"/>
                  </a:lnTo>
                  <a:lnTo>
                    <a:pt x="219798" y="74168"/>
                  </a:lnTo>
                  <a:lnTo>
                    <a:pt x="219798" y="77584"/>
                  </a:lnTo>
                  <a:lnTo>
                    <a:pt x="219697" y="77787"/>
                  </a:lnTo>
                  <a:lnTo>
                    <a:pt x="219100" y="77622"/>
                  </a:lnTo>
                  <a:lnTo>
                    <a:pt x="219798" y="77584"/>
                  </a:lnTo>
                  <a:lnTo>
                    <a:pt x="219798" y="74168"/>
                  </a:lnTo>
                  <a:lnTo>
                    <a:pt x="215493" y="76250"/>
                  </a:lnTo>
                  <a:lnTo>
                    <a:pt x="215493" y="77812"/>
                  </a:lnTo>
                  <a:lnTo>
                    <a:pt x="214439" y="79578"/>
                  </a:lnTo>
                  <a:lnTo>
                    <a:pt x="213944" y="79679"/>
                  </a:lnTo>
                  <a:lnTo>
                    <a:pt x="215214" y="77825"/>
                  </a:lnTo>
                  <a:lnTo>
                    <a:pt x="215493" y="77812"/>
                  </a:lnTo>
                  <a:lnTo>
                    <a:pt x="215493" y="76250"/>
                  </a:lnTo>
                  <a:lnTo>
                    <a:pt x="214007" y="76962"/>
                  </a:lnTo>
                  <a:lnTo>
                    <a:pt x="211378" y="78803"/>
                  </a:lnTo>
                  <a:lnTo>
                    <a:pt x="210566" y="79870"/>
                  </a:lnTo>
                  <a:lnTo>
                    <a:pt x="210566" y="83807"/>
                  </a:lnTo>
                  <a:lnTo>
                    <a:pt x="210451" y="84239"/>
                  </a:lnTo>
                  <a:lnTo>
                    <a:pt x="209931" y="84277"/>
                  </a:lnTo>
                  <a:lnTo>
                    <a:pt x="210388" y="84023"/>
                  </a:lnTo>
                  <a:lnTo>
                    <a:pt x="210566" y="83807"/>
                  </a:lnTo>
                  <a:lnTo>
                    <a:pt x="210566" y="79870"/>
                  </a:lnTo>
                  <a:lnTo>
                    <a:pt x="206946" y="84620"/>
                  </a:lnTo>
                  <a:lnTo>
                    <a:pt x="203923" y="85204"/>
                  </a:lnTo>
                  <a:lnTo>
                    <a:pt x="203327" y="85686"/>
                  </a:lnTo>
                  <a:lnTo>
                    <a:pt x="202158" y="88201"/>
                  </a:lnTo>
                  <a:lnTo>
                    <a:pt x="199097" y="87579"/>
                  </a:lnTo>
                  <a:lnTo>
                    <a:pt x="198386" y="88125"/>
                  </a:lnTo>
                  <a:lnTo>
                    <a:pt x="198247" y="88582"/>
                  </a:lnTo>
                  <a:lnTo>
                    <a:pt x="195326" y="92151"/>
                  </a:lnTo>
                  <a:lnTo>
                    <a:pt x="191693" y="94970"/>
                  </a:lnTo>
                  <a:lnTo>
                    <a:pt x="190487" y="96050"/>
                  </a:lnTo>
                  <a:lnTo>
                    <a:pt x="190487" y="99745"/>
                  </a:lnTo>
                  <a:lnTo>
                    <a:pt x="189928" y="100482"/>
                  </a:lnTo>
                  <a:lnTo>
                    <a:pt x="189191" y="100812"/>
                  </a:lnTo>
                  <a:lnTo>
                    <a:pt x="190487" y="99745"/>
                  </a:lnTo>
                  <a:lnTo>
                    <a:pt x="190487" y="96050"/>
                  </a:lnTo>
                  <a:lnTo>
                    <a:pt x="187223" y="98958"/>
                  </a:lnTo>
                  <a:lnTo>
                    <a:pt x="185242" y="99314"/>
                  </a:lnTo>
                  <a:lnTo>
                    <a:pt x="184556" y="100139"/>
                  </a:lnTo>
                  <a:lnTo>
                    <a:pt x="183057" y="103454"/>
                  </a:lnTo>
                  <a:lnTo>
                    <a:pt x="181546" y="105117"/>
                  </a:lnTo>
                  <a:lnTo>
                    <a:pt x="178257" y="105994"/>
                  </a:lnTo>
                  <a:lnTo>
                    <a:pt x="176060" y="108623"/>
                  </a:lnTo>
                  <a:lnTo>
                    <a:pt x="170522" y="112128"/>
                  </a:lnTo>
                  <a:lnTo>
                    <a:pt x="166382" y="116039"/>
                  </a:lnTo>
                  <a:lnTo>
                    <a:pt x="159918" y="121056"/>
                  </a:lnTo>
                  <a:lnTo>
                    <a:pt x="157683" y="122326"/>
                  </a:lnTo>
                  <a:lnTo>
                    <a:pt x="155486" y="125107"/>
                  </a:lnTo>
                  <a:lnTo>
                    <a:pt x="154584" y="125539"/>
                  </a:lnTo>
                  <a:lnTo>
                    <a:pt x="152260" y="125539"/>
                  </a:lnTo>
                  <a:lnTo>
                    <a:pt x="151257" y="126504"/>
                  </a:lnTo>
                  <a:lnTo>
                    <a:pt x="147485" y="127698"/>
                  </a:lnTo>
                  <a:lnTo>
                    <a:pt x="145516" y="129628"/>
                  </a:lnTo>
                  <a:lnTo>
                    <a:pt x="142265" y="130568"/>
                  </a:lnTo>
                  <a:lnTo>
                    <a:pt x="139903" y="134112"/>
                  </a:lnTo>
                  <a:lnTo>
                    <a:pt x="135978" y="133540"/>
                  </a:lnTo>
                  <a:lnTo>
                    <a:pt x="132118" y="135191"/>
                  </a:lnTo>
                  <a:lnTo>
                    <a:pt x="131229" y="135356"/>
                  </a:lnTo>
                  <a:lnTo>
                    <a:pt x="129400" y="137236"/>
                  </a:lnTo>
                  <a:lnTo>
                    <a:pt x="128041" y="138036"/>
                  </a:lnTo>
                  <a:lnTo>
                    <a:pt x="125234" y="137756"/>
                  </a:lnTo>
                  <a:lnTo>
                    <a:pt x="124409" y="138379"/>
                  </a:lnTo>
                  <a:lnTo>
                    <a:pt x="121716" y="141617"/>
                  </a:lnTo>
                  <a:lnTo>
                    <a:pt x="119405" y="143522"/>
                  </a:lnTo>
                  <a:lnTo>
                    <a:pt x="114312" y="142786"/>
                  </a:lnTo>
                  <a:lnTo>
                    <a:pt x="113322" y="144183"/>
                  </a:lnTo>
                  <a:lnTo>
                    <a:pt x="111277" y="146240"/>
                  </a:lnTo>
                  <a:lnTo>
                    <a:pt x="110172" y="146812"/>
                  </a:lnTo>
                  <a:lnTo>
                    <a:pt x="106311" y="146812"/>
                  </a:lnTo>
                  <a:lnTo>
                    <a:pt x="104089" y="147231"/>
                  </a:lnTo>
                  <a:lnTo>
                    <a:pt x="101295" y="151485"/>
                  </a:lnTo>
                  <a:lnTo>
                    <a:pt x="98996" y="150698"/>
                  </a:lnTo>
                  <a:lnTo>
                    <a:pt x="95592" y="150685"/>
                  </a:lnTo>
                  <a:lnTo>
                    <a:pt x="94564" y="151117"/>
                  </a:lnTo>
                  <a:lnTo>
                    <a:pt x="89700" y="154813"/>
                  </a:lnTo>
                  <a:lnTo>
                    <a:pt x="85725" y="157086"/>
                  </a:lnTo>
                  <a:lnTo>
                    <a:pt x="80086" y="158191"/>
                  </a:lnTo>
                  <a:lnTo>
                    <a:pt x="77444" y="159537"/>
                  </a:lnTo>
                  <a:lnTo>
                    <a:pt x="76568" y="159677"/>
                  </a:lnTo>
                  <a:lnTo>
                    <a:pt x="72974" y="158813"/>
                  </a:lnTo>
                  <a:lnTo>
                    <a:pt x="70586" y="159461"/>
                  </a:lnTo>
                  <a:lnTo>
                    <a:pt x="67437" y="161696"/>
                  </a:lnTo>
                  <a:lnTo>
                    <a:pt x="66497" y="161861"/>
                  </a:lnTo>
                  <a:lnTo>
                    <a:pt x="63804" y="160553"/>
                  </a:lnTo>
                  <a:lnTo>
                    <a:pt x="62293" y="160756"/>
                  </a:lnTo>
                  <a:lnTo>
                    <a:pt x="58902" y="163296"/>
                  </a:lnTo>
                  <a:lnTo>
                    <a:pt x="56743" y="163487"/>
                  </a:lnTo>
                  <a:lnTo>
                    <a:pt x="52743" y="161950"/>
                  </a:lnTo>
                  <a:lnTo>
                    <a:pt x="51142" y="161912"/>
                  </a:lnTo>
                  <a:lnTo>
                    <a:pt x="47586" y="164261"/>
                  </a:lnTo>
                  <a:lnTo>
                    <a:pt x="45618" y="163271"/>
                  </a:lnTo>
                  <a:lnTo>
                    <a:pt x="43688" y="162941"/>
                  </a:lnTo>
                  <a:lnTo>
                    <a:pt x="42659" y="163055"/>
                  </a:lnTo>
                  <a:lnTo>
                    <a:pt x="28016" y="158889"/>
                  </a:lnTo>
                  <a:lnTo>
                    <a:pt x="23012" y="156883"/>
                  </a:lnTo>
                  <a:lnTo>
                    <a:pt x="16103" y="152450"/>
                  </a:lnTo>
                  <a:lnTo>
                    <a:pt x="14566" y="150177"/>
                  </a:lnTo>
                  <a:lnTo>
                    <a:pt x="8458" y="134289"/>
                  </a:lnTo>
                  <a:lnTo>
                    <a:pt x="3886" y="125742"/>
                  </a:lnTo>
                  <a:lnTo>
                    <a:pt x="3594" y="123037"/>
                  </a:lnTo>
                  <a:lnTo>
                    <a:pt x="1663" y="120446"/>
                  </a:lnTo>
                  <a:lnTo>
                    <a:pt x="1612" y="119646"/>
                  </a:lnTo>
                  <a:lnTo>
                    <a:pt x="723" y="119913"/>
                  </a:lnTo>
                  <a:lnTo>
                    <a:pt x="0" y="121069"/>
                  </a:lnTo>
                  <a:lnTo>
                    <a:pt x="7353" y="138633"/>
                  </a:lnTo>
                  <a:lnTo>
                    <a:pt x="11823" y="148183"/>
                  </a:lnTo>
                  <a:lnTo>
                    <a:pt x="12026" y="150418"/>
                  </a:lnTo>
                  <a:lnTo>
                    <a:pt x="16979" y="156210"/>
                  </a:lnTo>
                  <a:lnTo>
                    <a:pt x="21209" y="158610"/>
                  </a:lnTo>
                  <a:lnTo>
                    <a:pt x="30314" y="162077"/>
                  </a:lnTo>
                  <a:lnTo>
                    <a:pt x="34836" y="162610"/>
                  </a:lnTo>
                  <a:lnTo>
                    <a:pt x="39928" y="164541"/>
                  </a:lnTo>
                  <a:lnTo>
                    <a:pt x="44742" y="167157"/>
                  </a:lnTo>
                  <a:lnTo>
                    <a:pt x="48044" y="167398"/>
                  </a:lnTo>
                  <a:lnTo>
                    <a:pt x="51358" y="165658"/>
                  </a:lnTo>
                  <a:lnTo>
                    <a:pt x="52349" y="164934"/>
                  </a:lnTo>
                  <a:lnTo>
                    <a:pt x="54559" y="165252"/>
                  </a:lnTo>
                  <a:lnTo>
                    <a:pt x="58483" y="165163"/>
                  </a:lnTo>
                  <a:lnTo>
                    <a:pt x="61048" y="166789"/>
                  </a:lnTo>
                  <a:lnTo>
                    <a:pt x="63690" y="165011"/>
                  </a:lnTo>
                  <a:lnTo>
                    <a:pt x="64808" y="165049"/>
                  </a:lnTo>
                  <a:lnTo>
                    <a:pt x="66713" y="165785"/>
                  </a:lnTo>
                  <a:lnTo>
                    <a:pt x="68008" y="165252"/>
                  </a:lnTo>
                  <a:lnTo>
                    <a:pt x="69646" y="164198"/>
                  </a:lnTo>
                  <a:lnTo>
                    <a:pt x="71221" y="163512"/>
                  </a:lnTo>
                  <a:lnTo>
                    <a:pt x="71640" y="162788"/>
                  </a:lnTo>
                  <a:lnTo>
                    <a:pt x="73863" y="162369"/>
                  </a:lnTo>
                  <a:lnTo>
                    <a:pt x="76695" y="163055"/>
                  </a:lnTo>
                  <a:lnTo>
                    <a:pt x="78701" y="162712"/>
                  </a:lnTo>
                  <a:lnTo>
                    <a:pt x="80606" y="161544"/>
                  </a:lnTo>
                  <a:lnTo>
                    <a:pt x="82918" y="161074"/>
                  </a:lnTo>
                  <a:lnTo>
                    <a:pt x="85344" y="160896"/>
                  </a:lnTo>
                  <a:lnTo>
                    <a:pt x="88417" y="157911"/>
                  </a:lnTo>
                  <a:lnTo>
                    <a:pt x="89852" y="157086"/>
                  </a:lnTo>
                  <a:lnTo>
                    <a:pt x="92925" y="156349"/>
                  </a:lnTo>
                  <a:lnTo>
                    <a:pt x="94005" y="155549"/>
                  </a:lnTo>
                  <a:lnTo>
                    <a:pt x="94830" y="154393"/>
                  </a:lnTo>
                  <a:lnTo>
                    <a:pt x="95770" y="153479"/>
                  </a:lnTo>
                  <a:lnTo>
                    <a:pt x="98983" y="153784"/>
                  </a:lnTo>
                  <a:lnTo>
                    <a:pt x="99796" y="153479"/>
                  </a:lnTo>
                  <a:lnTo>
                    <a:pt x="100622" y="153428"/>
                  </a:lnTo>
                  <a:lnTo>
                    <a:pt x="103352" y="153847"/>
                  </a:lnTo>
                  <a:lnTo>
                    <a:pt x="105067" y="151206"/>
                  </a:lnTo>
                  <a:lnTo>
                    <a:pt x="105486" y="149885"/>
                  </a:lnTo>
                  <a:lnTo>
                    <a:pt x="107772" y="149059"/>
                  </a:lnTo>
                  <a:lnTo>
                    <a:pt x="109893" y="148983"/>
                  </a:lnTo>
                  <a:lnTo>
                    <a:pt x="111328" y="148691"/>
                  </a:lnTo>
                  <a:lnTo>
                    <a:pt x="112699" y="148183"/>
                  </a:lnTo>
                  <a:lnTo>
                    <a:pt x="113906" y="147307"/>
                  </a:lnTo>
                  <a:lnTo>
                    <a:pt x="114579" y="146265"/>
                  </a:lnTo>
                  <a:lnTo>
                    <a:pt x="115697" y="146583"/>
                  </a:lnTo>
                  <a:lnTo>
                    <a:pt x="117970" y="145973"/>
                  </a:lnTo>
                  <a:lnTo>
                    <a:pt x="119443" y="145757"/>
                  </a:lnTo>
                  <a:lnTo>
                    <a:pt x="121767" y="144907"/>
                  </a:lnTo>
                  <a:lnTo>
                    <a:pt x="122783" y="144183"/>
                  </a:lnTo>
                  <a:lnTo>
                    <a:pt x="125590" y="142760"/>
                  </a:lnTo>
                  <a:lnTo>
                    <a:pt x="128752" y="142163"/>
                  </a:lnTo>
                  <a:lnTo>
                    <a:pt x="132130" y="139776"/>
                  </a:lnTo>
                  <a:lnTo>
                    <a:pt x="132511" y="138861"/>
                  </a:lnTo>
                  <a:lnTo>
                    <a:pt x="133769" y="137731"/>
                  </a:lnTo>
                  <a:lnTo>
                    <a:pt x="136575" y="137071"/>
                  </a:lnTo>
                  <a:lnTo>
                    <a:pt x="138315" y="136994"/>
                  </a:lnTo>
                  <a:lnTo>
                    <a:pt x="139649" y="136563"/>
                  </a:lnTo>
                  <a:lnTo>
                    <a:pt x="141135" y="136525"/>
                  </a:lnTo>
                  <a:lnTo>
                    <a:pt x="142240" y="135509"/>
                  </a:lnTo>
                  <a:lnTo>
                    <a:pt x="144018" y="133057"/>
                  </a:lnTo>
                  <a:lnTo>
                    <a:pt x="146481" y="131597"/>
                  </a:lnTo>
                  <a:lnTo>
                    <a:pt x="151638" y="129489"/>
                  </a:lnTo>
                  <a:lnTo>
                    <a:pt x="153911" y="128219"/>
                  </a:lnTo>
                  <a:lnTo>
                    <a:pt x="156451" y="127660"/>
                  </a:lnTo>
                  <a:lnTo>
                    <a:pt x="157911" y="126555"/>
                  </a:lnTo>
                  <a:lnTo>
                    <a:pt x="158635" y="125869"/>
                  </a:lnTo>
                  <a:lnTo>
                    <a:pt x="159270" y="126149"/>
                  </a:lnTo>
                  <a:lnTo>
                    <a:pt x="160426" y="125590"/>
                  </a:lnTo>
                  <a:lnTo>
                    <a:pt x="162636" y="123190"/>
                  </a:lnTo>
                  <a:lnTo>
                    <a:pt x="164541" y="122135"/>
                  </a:lnTo>
                  <a:lnTo>
                    <a:pt x="167220" y="119507"/>
                  </a:lnTo>
                  <a:lnTo>
                    <a:pt x="168262" y="118173"/>
                  </a:lnTo>
                  <a:lnTo>
                    <a:pt x="170878" y="119024"/>
                  </a:lnTo>
                  <a:lnTo>
                    <a:pt x="171437" y="118478"/>
                  </a:lnTo>
                  <a:lnTo>
                    <a:pt x="171577" y="118173"/>
                  </a:lnTo>
                  <a:lnTo>
                    <a:pt x="173304" y="114249"/>
                  </a:lnTo>
                  <a:lnTo>
                    <a:pt x="176796" y="112674"/>
                  </a:lnTo>
                  <a:lnTo>
                    <a:pt x="181965" y="109080"/>
                  </a:lnTo>
                  <a:lnTo>
                    <a:pt x="183718" y="107200"/>
                  </a:lnTo>
                  <a:lnTo>
                    <a:pt x="187490" y="103009"/>
                  </a:lnTo>
                  <a:lnTo>
                    <a:pt x="190957" y="101473"/>
                  </a:lnTo>
                  <a:lnTo>
                    <a:pt x="192519" y="99961"/>
                  </a:lnTo>
                  <a:lnTo>
                    <a:pt x="195846" y="96405"/>
                  </a:lnTo>
                  <a:lnTo>
                    <a:pt x="197777" y="94564"/>
                  </a:lnTo>
                  <a:lnTo>
                    <a:pt x="201295" y="93357"/>
                  </a:lnTo>
                  <a:lnTo>
                    <a:pt x="202171" y="93002"/>
                  </a:lnTo>
                  <a:lnTo>
                    <a:pt x="202704" y="91516"/>
                  </a:lnTo>
                  <a:lnTo>
                    <a:pt x="203073" y="91224"/>
                  </a:lnTo>
                  <a:lnTo>
                    <a:pt x="205155" y="91274"/>
                  </a:lnTo>
                  <a:lnTo>
                    <a:pt x="205638" y="90271"/>
                  </a:lnTo>
                  <a:lnTo>
                    <a:pt x="206527" y="86918"/>
                  </a:lnTo>
                  <a:lnTo>
                    <a:pt x="208305" y="86207"/>
                  </a:lnTo>
                  <a:lnTo>
                    <a:pt x="210997" y="85153"/>
                  </a:lnTo>
                  <a:lnTo>
                    <a:pt x="212115" y="84886"/>
                  </a:lnTo>
                  <a:lnTo>
                    <a:pt x="213245" y="80670"/>
                  </a:lnTo>
                  <a:lnTo>
                    <a:pt x="223494" y="73494"/>
                  </a:lnTo>
                  <a:lnTo>
                    <a:pt x="227164" y="73215"/>
                  </a:lnTo>
                  <a:lnTo>
                    <a:pt x="228981" y="71323"/>
                  </a:lnTo>
                  <a:lnTo>
                    <a:pt x="231241" y="69088"/>
                  </a:lnTo>
                  <a:lnTo>
                    <a:pt x="231533" y="68592"/>
                  </a:lnTo>
                  <a:lnTo>
                    <a:pt x="236550" y="64782"/>
                  </a:lnTo>
                  <a:lnTo>
                    <a:pt x="240042" y="59855"/>
                  </a:lnTo>
                  <a:lnTo>
                    <a:pt x="247764" y="56527"/>
                  </a:lnTo>
                  <a:lnTo>
                    <a:pt x="249605" y="55181"/>
                  </a:lnTo>
                  <a:lnTo>
                    <a:pt x="252717" y="51638"/>
                  </a:lnTo>
                  <a:lnTo>
                    <a:pt x="254685" y="50304"/>
                  </a:lnTo>
                  <a:lnTo>
                    <a:pt x="255358" y="49923"/>
                  </a:lnTo>
                  <a:lnTo>
                    <a:pt x="257962" y="48399"/>
                  </a:lnTo>
                  <a:lnTo>
                    <a:pt x="258978" y="47510"/>
                  </a:lnTo>
                  <a:lnTo>
                    <a:pt x="261353" y="44005"/>
                  </a:lnTo>
                  <a:lnTo>
                    <a:pt x="263385" y="42164"/>
                  </a:lnTo>
                  <a:lnTo>
                    <a:pt x="268033" y="39535"/>
                  </a:lnTo>
                  <a:lnTo>
                    <a:pt x="269875" y="37655"/>
                  </a:lnTo>
                  <a:lnTo>
                    <a:pt x="272389" y="35915"/>
                  </a:lnTo>
                  <a:lnTo>
                    <a:pt x="272643" y="35483"/>
                  </a:lnTo>
                  <a:lnTo>
                    <a:pt x="272503" y="35217"/>
                  </a:lnTo>
                  <a:lnTo>
                    <a:pt x="272846" y="35102"/>
                  </a:lnTo>
                  <a:lnTo>
                    <a:pt x="275196" y="33058"/>
                  </a:lnTo>
                  <a:lnTo>
                    <a:pt x="283679" y="30975"/>
                  </a:lnTo>
                  <a:lnTo>
                    <a:pt x="286029" y="29349"/>
                  </a:lnTo>
                  <a:lnTo>
                    <a:pt x="292684" y="25996"/>
                  </a:lnTo>
                  <a:lnTo>
                    <a:pt x="299110" y="24295"/>
                  </a:lnTo>
                  <a:lnTo>
                    <a:pt x="303136" y="22656"/>
                  </a:lnTo>
                  <a:lnTo>
                    <a:pt x="308254" y="22428"/>
                  </a:lnTo>
                  <a:lnTo>
                    <a:pt x="311404" y="20967"/>
                  </a:lnTo>
                  <a:lnTo>
                    <a:pt x="314985" y="21234"/>
                  </a:lnTo>
                  <a:lnTo>
                    <a:pt x="319100" y="19608"/>
                  </a:lnTo>
                  <a:lnTo>
                    <a:pt x="323710" y="20472"/>
                  </a:lnTo>
                  <a:lnTo>
                    <a:pt x="325742" y="19672"/>
                  </a:lnTo>
                  <a:lnTo>
                    <a:pt x="326593" y="19748"/>
                  </a:lnTo>
                  <a:lnTo>
                    <a:pt x="329196" y="21399"/>
                  </a:lnTo>
                  <a:lnTo>
                    <a:pt x="334086" y="20840"/>
                  </a:lnTo>
                  <a:lnTo>
                    <a:pt x="348348" y="21412"/>
                  </a:lnTo>
                  <a:lnTo>
                    <a:pt x="356336" y="24155"/>
                  </a:lnTo>
                  <a:lnTo>
                    <a:pt x="357708" y="25057"/>
                  </a:lnTo>
                  <a:lnTo>
                    <a:pt x="358787" y="24993"/>
                  </a:lnTo>
                  <a:lnTo>
                    <a:pt x="359638" y="25539"/>
                  </a:lnTo>
                  <a:lnTo>
                    <a:pt x="361886" y="26314"/>
                  </a:lnTo>
                  <a:lnTo>
                    <a:pt x="364528" y="25895"/>
                  </a:lnTo>
                  <a:lnTo>
                    <a:pt x="367080" y="28003"/>
                  </a:lnTo>
                  <a:lnTo>
                    <a:pt x="376720" y="29578"/>
                  </a:lnTo>
                  <a:lnTo>
                    <a:pt x="378091" y="30022"/>
                  </a:lnTo>
                  <a:lnTo>
                    <a:pt x="380085" y="31381"/>
                  </a:lnTo>
                  <a:lnTo>
                    <a:pt x="382104" y="31673"/>
                  </a:lnTo>
                  <a:lnTo>
                    <a:pt x="383413" y="32334"/>
                  </a:lnTo>
                  <a:lnTo>
                    <a:pt x="386422" y="34671"/>
                  </a:lnTo>
                  <a:lnTo>
                    <a:pt x="388353" y="35839"/>
                  </a:lnTo>
                  <a:lnTo>
                    <a:pt x="391363" y="35966"/>
                  </a:lnTo>
                  <a:lnTo>
                    <a:pt x="395389" y="39497"/>
                  </a:lnTo>
                  <a:lnTo>
                    <a:pt x="398983" y="41427"/>
                  </a:lnTo>
                  <a:lnTo>
                    <a:pt x="404495" y="43065"/>
                  </a:lnTo>
                  <a:lnTo>
                    <a:pt x="405257" y="44335"/>
                  </a:lnTo>
                  <a:lnTo>
                    <a:pt x="406666" y="45897"/>
                  </a:lnTo>
                  <a:lnTo>
                    <a:pt x="408368" y="46647"/>
                  </a:lnTo>
                  <a:lnTo>
                    <a:pt x="410451" y="46609"/>
                  </a:lnTo>
                  <a:lnTo>
                    <a:pt x="411772" y="48196"/>
                  </a:lnTo>
                  <a:lnTo>
                    <a:pt x="412584" y="48501"/>
                  </a:lnTo>
                  <a:lnTo>
                    <a:pt x="412877" y="48463"/>
                  </a:lnTo>
                  <a:lnTo>
                    <a:pt x="412178" y="48844"/>
                  </a:lnTo>
                  <a:lnTo>
                    <a:pt x="412483" y="49530"/>
                  </a:lnTo>
                  <a:lnTo>
                    <a:pt x="413905" y="51155"/>
                  </a:lnTo>
                  <a:lnTo>
                    <a:pt x="414921" y="51981"/>
                  </a:lnTo>
                  <a:lnTo>
                    <a:pt x="418147" y="52158"/>
                  </a:lnTo>
                  <a:lnTo>
                    <a:pt x="419442" y="52971"/>
                  </a:lnTo>
                  <a:lnTo>
                    <a:pt x="420230" y="54622"/>
                  </a:lnTo>
                  <a:lnTo>
                    <a:pt x="423672" y="56527"/>
                  </a:lnTo>
                  <a:lnTo>
                    <a:pt x="426669" y="59372"/>
                  </a:lnTo>
                  <a:lnTo>
                    <a:pt x="431736" y="59766"/>
                  </a:lnTo>
                  <a:lnTo>
                    <a:pt x="436054" y="62280"/>
                  </a:lnTo>
                  <a:lnTo>
                    <a:pt x="439318" y="63207"/>
                  </a:lnTo>
                  <a:lnTo>
                    <a:pt x="447548" y="67589"/>
                  </a:lnTo>
                  <a:lnTo>
                    <a:pt x="453491" y="69113"/>
                  </a:lnTo>
                  <a:lnTo>
                    <a:pt x="462635" y="74447"/>
                  </a:lnTo>
                  <a:lnTo>
                    <a:pt x="466826" y="75552"/>
                  </a:lnTo>
                  <a:lnTo>
                    <a:pt x="472325" y="74688"/>
                  </a:lnTo>
                  <a:lnTo>
                    <a:pt x="473202" y="74803"/>
                  </a:lnTo>
                  <a:lnTo>
                    <a:pt x="475132" y="76212"/>
                  </a:lnTo>
                  <a:lnTo>
                    <a:pt x="476427" y="76771"/>
                  </a:lnTo>
                  <a:lnTo>
                    <a:pt x="482841" y="77495"/>
                  </a:lnTo>
                  <a:lnTo>
                    <a:pt x="487553" y="79413"/>
                  </a:lnTo>
                  <a:lnTo>
                    <a:pt x="493547" y="80632"/>
                  </a:lnTo>
                  <a:lnTo>
                    <a:pt x="498602" y="79717"/>
                  </a:lnTo>
                  <a:lnTo>
                    <a:pt x="503097" y="79616"/>
                  </a:lnTo>
                  <a:lnTo>
                    <a:pt x="508685" y="80937"/>
                  </a:lnTo>
                  <a:lnTo>
                    <a:pt x="512864" y="78930"/>
                  </a:lnTo>
                  <a:lnTo>
                    <a:pt x="516877" y="78689"/>
                  </a:lnTo>
                  <a:lnTo>
                    <a:pt x="523328" y="77939"/>
                  </a:lnTo>
                  <a:lnTo>
                    <a:pt x="528447" y="75793"/>
                  </a:lnTo>
                  <a:lnTo>
                    <a:pt x="528980" y="75260"/>
                  </a:lnTo>
                  <a:lnTo>
                    <a:pt x="534111" y="76327"/>
                  </a:lnTo>
                  <a:lnTo>
                    <a:pt x="538302" y="73367"/>
                  </a:lnTo>
                  <a:lnTo>
                    <a:pt x="544017" y="74574"/>
                  </a:lnTo>
                  <a:lnTo>
                    <a:pt x="544969" y="73545"/>
                  </a:lnTo>
                  <a:lnTo>
                    <a:pt x="556412" y="69291"/>
                  </a:lnTo>
                  <a:lnTo>
                    <a:pt x="563943" y="66205"/>
                  </a:lnTo>
                  <a:lnTo>
                    <a:pt x="565848" y="64566"/>
                  </a:lnTo>
                  <a:lnTo>
                    <a:pt x="568833" y="64833"/>
                  </a:lnTo>
                  <a:lnTo>
                    <a:pt x="570750" y="63322"/>
                  </a:lnTo>
                  <a:lnTo>
                    <a:pt x="574103" y="62268"/>
                  </a:lnTo>
                  <a:lnTo>
                    <a:pt x="575271" y="61607"/>
                  </a:lnTo>
                  <a:lnTo>
                    <a:pt x="581621" y="62230"/>
                  </a:lnTo>
                  <a:lnTo>
                    <a:pt x="585419" y="58788"/>
                  </a:lnTo>
                  <a:lnTo>
                    <a:pt x="591451" y="56781"/>
                  </a:lnTo>
                  <a:lnTo>
                    <a:pt x="593966" y="52451"/>
                  </a:lnTo>
                  <a:lnTo>
                    <a:pt x="594969" y="51409"/>
                  </a:lnTo>
                  <a:lnTo>
                    <a:pt x="597585" y="51003"/>
                  </a:lnTo>
                  <a:lnTo>
                    <a:pt x="600405" y="48704"/>
                  </a:lnTo>
                  <a:lnTo>
                    <a:pt x="601891" y="48145"/>
                  </a:lnTo>
                  <a:lnTo>
                    <a:pt x="605917" y="47447"/>
                  </a:lnTo>
                  <a:lnTo>
                    <a:pt x="607136" y="45250"/>
                  </a:lnTo>
                  <a:lnTo>
                    <a:pt x="611009" y="42964"/>
                  </a:lnTo>
                  <a:lnTo>
                    <a:pt x="612508" y="40982"/>
                  </a:lnTo>
                  <a:lnTo>
                    <a:pt x="615505" y="41363"/>
                  </a:lnTo>
                  <a:lnTo>
                    <a:pt x="616153" y="40843"/>
                  </a:lnTo>
                  <a:lnTo>
                    <a:pt x="619607" y="36906"/>
                  </a:lnTo>
                  <a:lnTo>
                    <a:pt x="624751" y="35255"/>
                  </a:lnTo>
                  <a:lnTo>
                    <a:pt x="629259" y="31051"/>
                  </a:lnTo>
                  <a:lnTo>
                    <a:pt x="630135" y="30530"/>
                  </a:lnTo>
                  <a:lnTo>
                    <a:pt x="631240" y="26670"/>
                  </a:lnTo>
                  <a:lnTo>
                    <a:pt x="633196" y="25019"/>
                  </a:lnTo>
                  <a:lnTo>
                    <a:pt x="637794" y="23558"/>
                  </a:lnTo>
                  <a:lnTo>
                    <a:pt x="638911" y="22275"/>
                  </a:lnTo>
                  <a:lnTo>
                    <a:pt x="639432" y="18618"/>
                  </a:lnTo>
                  <a:lnTo>
                    <a:pt x="640041" y="17246"/>
                  </a:lnTo>
                  <a:lnTo>
                    <a:pt x="642810" y="16446"/>
                  </a:lnTo>
                  <a:lnTo>
                    <a:pt x="645439" y="12712"/>
                  </a:lnTo>
                  <a:lnTo>
                    <a:pt x="646468" y="9880"/>
                  </a:lnTo>
                  <a:lnTo>
                    <a:pt x="650824" y="10109"/>
                  </a:lnTo>
                  <a:lnTo>
                    <a:pt x="651484" y="9194"/>
                  </a:lnTo>
                  <a:lnTo>
                    <a:pt x="652221" y="5613"/>
                  </a:lnTo>
                  <a:lnTo>
                    <a:pt x="653948" y="3695"/>
                  </a:lnTo>
                  <a:lnTo>
                    <a:pt x="656437" y="1409"/>
                  </a:lnTo>
                  <a:lnTo>
                    <a:pt x="657186" y="952"/>
                  </a:lnTo>
                  <a:close/>
                </a:path>
              </a:pathLst>
            </a:custGeom>
            <a:solidFill>
              <a:srgbClr val="DFD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18718480" y="7790122"/>
              <a:ext cx="171450" cy="150495"/>
            </a:xfrm>
            <a:custGeom>
              <a:avLst/>
              <a:gdLst/>
              <a:ahLst/>
              <a:cxnLst/>
              <a:rect l="l" t="t" r="r" b="b"/>
              <a:pathLst>
                <a:path w="171450" h="150495">
                  <a:moveTo>
                    <a:pt x="4114" y="148488"/>
                  </a:moveTo>
                  <a:lnTo>
                    <a:pt x="0" y="149275"/>
                  </a:lnTo>
                  <a:lnTo>
                    <a:pt x="1549" y="149961"/>
                  </a:lnTo>
                  <a:lnTo>
                    <a:pt x="2946" y="149771"/>
                  </a:lnTo>
                  <a:lnTo>
                    <a:pt x="4114" y="148488"/>
                  </a:lnTo>
                  <a:close/>
                </a:path>
                <a:path w="171450" h="150495">
                  <a:moveTo>
                    <a:pt x="36271" y="139458"/>
                  </a:moveTo>
                  <a:lnTo>
                    <a:pt x="34556" y="139890"/>
                  </a:lnTo>
                  <a:lnTo>
                    <a:pt x="32334" y="138899"/>
                  </a:lnTo>
                  <a:lnTo>
                    <a:pt x="31305" y="141249"/>
                  </a:lnTo>
                  <a:lnTo>
                    <a:pt x="32918" y="140525"/>
                  </a:lnTo>
                  <a:lnTo>
                    <a:pt x="34810" y="140589"/>
                  </a:lnTo>
                  <a:lnTo>
                    <a:pt x="36271" y="139458"/>
                  </a:lnTo>
                  <a:close/>
                </a:path>
                <a:path w="171450" h="150495">
                  <a:moveTo>
                    <a:pt x="50825" y="135521"/>
                  </a:moveTo>
                  <a:lnTo>
                    <a:pt x="48069" y="135750"/>
                  </a:lnTo>
                  <a:lnTo>
                    <a:pt x="49034" y="136372"/>
                  </a:lnTo>
                  <a:lnTo>
                    <a:pt x="49961" y="136296"/>
                  </a:lnTo>
                  <a:lnTo>
                    <a:pt x="50825" y="135521"/>
                  </a:lnTo>
                  <a:close/>
                </a:path>
                <a:path w="171450" h="150495">
                  <a:moveTo>
                    <a:pt x="93167" y="113639"/>
                  </a:moveTo>
                  <a:lnTo>
                    <a:pt x="93052" y="112407"/>
                  </a:lnTo>
                  <a:lnTo>
                    <a:pt x="93014" y="111798"/>
                  </a:lnTo>
                  <a:lnTo>
                    <a:pt x="92303" y="112623"/>
                  </a:lnTo>
                  <a:lnTo>
                    <a:pt x="91605" y="113449"/>
                  </a:lnTo>
                  <a:lnTo>
                    <a:pt x="90893" y="114287"/>
                  </a:lnTo>
                  <a:lnTo>
                    <a:pt x="91503" y="114223"/>
                  </a:lnTo>
                  <a:lnTo>
                    <a:pt x="92113" y="114185"/>
                  </a:lnTo>
                  <a:lnTo>
                    <a:pt x="92735" y="114134"/>
                  </a:lnTo>
                  <a:lnTo>
                    <a:pt x="92875" y="113969"/>
                  </a:lnTo>
                  <a:lnTo>
                    <a:pt x="93014" y="113804"/>
                  </a:lnTo>
                  <a:lnTo>
                    <a:pt x="93167" y="113639"/>
                  </a:lnTo>
                  <a:close/>
                </a:path>
                <a:path w="171450" h="150495">
                  <a:moveTo>
                    <a:pt x="95631" y="110197"/>
                  </a:moveTo>
                  <a:lnTo>
                    <a:pt x="94830" y="110464"/>
                  </a:lnTo>
                  <a:lnTo>
                    <a:pt x="94005" y="110617"/>
                  </a:lnTo>
                  <a:lnTo>
                    <a:pt x="93408" y="111302"/>
                  </a:lnTo>
                  <a:lnTo>
                    <a:pt x="94297" y="111226"/>
                  </a:lnTo>
                  <a:lnTo>
                    <a:pt x="95250" y="111302"/>
                  </a:lnTo>
                  <a:lnTo>
                    <a:pt x="95631" y="110197"/>
                  </a:lnTo>
                  <a:close/>
                </a:path>
                <a:path w="171450" h="150495">
                  <a:moveTo>
                    <a:pt x="108902" y="100812"/>
                  </a:moveTo>
                  <a:lnTo>
                    <a:pt x="107835" y="102196"/>
                  </a:lnTo>
                  <a:lnTo>
                    <a:pt x="107149" y="104089"/>
                  </a:lnTo>
                  <a:lnTo>
                    <a:pt x="104787" y="103619"/>
                  </a:lnTo>
                  <a:lnTo>
                    <a:pt x="104622" y="103581"/>
                  </a:lnTo>
                  <a:lnTo>
                    <a:pt x="104317" y="104152"/>
                  </a:lnTo>
                  <a:lnTo>
                    <a:pt x="104076" y="104444"/>
                  </a:lnTo>
                  <a:lnTo>
                    <a:pt x="106794" y="105079"/>
                  </a:lnTo>
                  <a:lnTo>
                    <a:pt x="108826" y="103543"/>
                  </a:lnTo>
                  <a:lnTo>
                    <a:pt x="108902" y="100812"/>
                  </a:lnTo>
                  <a:close/>
                </a:path>
                <a:path w="171450" h="150495">
                  <a:moveTo>
                    <a:pt x="123939" y="87274"/>
                  </a:moveTo>
                  <a:lnTo>
                    <a:pt x="122974" y="86245"/>
                  </a:lnTo>
                  <a:lnTo>
                    <a:pt x="122275" y="87426"/>
                  </a:lnTo>
                  <a:lnTo>
                    <a:pt x="120446" y="86956"/>
                  </a:lnTo>
                  <a:lnTo>
                    <a:pt x="119888" y="88341"/>
                  </a:lnTo>
                  <a:lnTo>
                    <a:pt x="120700" y="88277"/>
                  </a:lnTo>
                  <a:lnTo>
                    <a:pt x="121539" y="88303"/>
                  </a:lnTo>
                  <a:lnTo>
                    <a:pt x="123342" y="87845"/>
                  </a:lnTo>
                  <a:lnTo>
                    <a:pt x="123939" y="87274"/>
                  </a:lnTo>
                  <a:close/>
                </a:path>
                <a:path w="171450" h="150495">
                  <a:moveTo>
                    <a:pt x="139585" y="71640"/>
                  </a:moveTo>
                  <a:lnTo>
                    <a:pt x="139458" y="70637"/>
                  </a:lnTo>
                  <a:lnTo>
                    <a:pt x="139344" y="69659"/>
                  </a:lnTo>
                  <a:lnTo>
                    <a:pt x="138938" y="70319"/>
                  </a:lnTo>
                  <a:lnTo>
                    <a:pt x="138518" y="70967"/>
                  </a:lnTo>
                  <a:lnTo>
                    <a:pt x="138112" y="71615"/>
                  </a:lnTo>
                  <a:lnTo>
                    <a:pt x="139585" y="71640"/>
                  </a:lnTo>
                  <a:close/>
                </a:path>
                <a:path w="171450" h="150495">
                  <a:moveTo>
                    <a:pt x="148285" y="58229"/>
                  </a:moveTo>
                  <a:lnTo>
                    <a:pt x="148082" y="56908"/>
                  </a:lnTo>
                  <a:lnTo>
                    <a:pt x="147510" y="57569"/>
                  </a:lnTo>
                  <a:lnTo>
                    <a:pt x="146951" y="58242"/>
                  </a:lnTo>
                  <a:lnTo>
                    <a:pt x="146380" y="58902"/>
                  </a:lnTo>
                  <a:lnTo>
                    <a:pt x="147713" y="58889"/>
                  </a:lnTo>
                  <a:lnTo>
                    <a:pt x="148285" y="58229"/>
                  </a:lnTo>
                  <a:close/>
                </a:path>
                <a:path w="171450" h="150495">
                  <a:moveTo>
                    <a:pt x="150304" y="54749"/>
                  </a:moveTo>
                  <a:lnTo>
                    <a:pt x="150202" y="53975"/>
                  </a:lnTo>
                  <a:lnTo>
                    <a:pt x="149631" y="54483"/>
                  </a:lnTo>
                  <a:lnTo>
                    <a:pt x="149440" y="55156"/>
                  </a:lnTo>
                  <a:lnTo>
                    <a:pt x="149415" y="55880"/>
                  </a:lnTo>
                  <a:lnTo>
                    <a:pt x="150241" y="55460"/>
                  </a:lnTo>
                  <a:lnTo>
                    <a:pt x="150304" y="54749"/>
                  </a:lnTo>
                  <a:close/>
                </a:path>
                <a:path w="171450" h="150495">
                  <a:moveTo>
                    <a:pt x="151930" y="53200"/>
                  </a:moveTo>
                  <a:lnTo>
                    <a:pt x="151853" y="51981"/>
                  </a:lnTo>
                  <a:lnTo>
                    <a:pt x="151231" y="52603"/>
                  </a:lnTo>
                  <a:lnTo>
                    <a:pt x="150202" y="52870"/>
                  </a:lnTo>
                  <a:lnTo>
                    <a:pt x="150152" y="53975"/>
                  </a:lnTo>
                  <a:lnTo>
                    <a:pt x="150914" y="53467"/>
                  </a:lnTo>
                  <a:lnTo>
                    <a:pt x="151930" y="53200"/>
                  </a:lnTo>
                  <a:close/>
                </a:path>
                <a:path w="171450" h="150495">
                  <a:moveTo>
                    <a:pt x="152996" y="50888"/>
                  </a:moveTo>
                  <a:lnTo>
                    <a:pt x="152146" y="50101"/>
                  </a:lnTo>
                  <a:lnTo>
                    <a:pt x="151879" y="50698"/>
                  </a:lnTo>
                  <a:lnTo>
                    <a:pt x="151701" y="51308"/>
                  </a:lnTo>
                  <a:lnTo>
                    <a:pt x="151828" y="51981"/>
                  </a:lnTo>
                  <a:lnTo>
                    <a:pt x="152247" y="51409"/>
                  </a:lnTo>
                  <a:lnTo>
                    <a:pt x="152996" y="50888"/>
                  </a:lnTo>
                  <a:close/>
                </a:path>
                <a:path w="171450" h="150495">
                  <a:moveTo>
                    <a:pt x="160642" y="34772"/>
                  </a:moveTo>
                  <a:lnTo>
                    <a:pt x="160629" y="33210"/>
                  </a:lnTo>
                  <a:lnTo>
                    <a:pt x="160223" y="34201"/>
                  </a:lnTo>
                  <a:lnTo>
                    <a:pt x="159029" y="34048"/>
                  </a:lnTo>
                  <a:lnTo>
                    <a:pt x="158432" y="34759"/>
                  </a:lnTo>
                  <a:lnTo>
                    <a:pt x="160528" y="36169"/>
                  </a:lnTo>
                  <a:lnTo>
                    <a:pt x="160642" y="34772"/>
                  </a:lnTo>
                  <a:close/>
                </a:path>
                <a:path w="171450" h="150495">
                  <a:moveTo>
                    <a:pt x="163652" y="27228"/>
                  </a:moveTo>
                  <a:lnTo>
                    <a:pt x="163220" y="25577"/>
                  </a:lnTo>
                  <a:lnTo>
                    <a:pt x="161772" y="26466"/>
                  </a:lnTo>
                  <a:lnTo>
                    <a:pt x="161315" y="27774"/>
                  </a:lnTo>
                  <a:lnTo>
                    <a:pt x="161671" y="29400"/>
                  </a:lnTo>
                  <a:lnTo>
                    <a:pt x="161861" y="27990"/>
                  </a:lnTo>
                  <a:lnTo>
                    <a:pt x="163652" y="27228"/>
                  </a:lnTo>
                  <a:close/>
                </a:path>
                <a:path w="171450" h="150495">
                  <a:moveTo>
                    <a:pt x="164909" y="17780"/>
                  </a:moveTo>
                  <a:lnTo>
                    <a:pt x="164820" y="16624"/>
                  </a:lnTo>
                  <a:lnTo>
                    <a:pt x="164122" y="17462"/>
                  </a:lnTo>
                  <a:lnTo>
                    <a:pt x="163779" y="18440"/>
                  </a:lnTo>
                  <a:lnTo>
                    <a:pt x="163664" y="19507"/>
                  </a:lnTo>
                  <a:lnTo>
                    <a:pt x="164680" y="18808"/>
                  </a:lnTo>
                  <a:lnTo>
                    <a:pt x="164909" y="17780"/>
                  </a:lnTo>
                  <a:close/>
                </a:path>
                <a:path w="171450" h="150495">
                  <a:moveTo>
                    <a:pt x="165277" y="22098"/>
                  </a:moveTo>
                  <a:lnTo>
                    <a:pt x="164338" y="21551"/>
                  </a:lnTo>
                  <a:lnTo>
                    <a:pt x="163753" y="20891"/>
                  </a:lnTo>
                  <a:lnTo>
                    <a:pt x="163969" y="21653"/>
                  </a:lnTo>
                  <a:lnTo>
                    <a:pt x="164185" y="22415"/>
                  </a:lnTo>
                  <a:lnTo>
                    <a:pt x="164388" y="23164"/>
                  </a:lnTo>
                  <a:lnTo>
                    <a:pt x="165277" y="22098"/>
                  </a:lnTo>
                  <a:close/>
                </a:path>
                <a:path w="171450" h="150495">
                  <a:moveTo>
                    <a:pt x="168224" y="7086"/>
                  </a:moveTo>
                  <a:lnTo>
                    <a:pt x="166903" y="9994"/>
                  </a:lnTo>
                  <a:lnTo>
                    <a:pt x="165100" y="12750"/>
                  </a:lnTo>
                  <a:lnTo>
                    <a:pt x="165227" y="16141"/>
                  </a:lnTo>
                  <a:lnTo>
                    <a:pt x="166814" y="13322"/>
                  </a:lnTo>
                  <a:lnTo>
                    <a:pt x="167703" y="10261"/>
                  </a:lnTo>
                  <a:lnTo>
                    <a:pt x="168224" y="7086"/>
                  </a:lnTo>
                  <a:close/>
                </a:path>
                <a:path w="171450" h="150495">
                  <a:moveTo>
                    <a:pt x="171081" y="2374"/>
                  </a:moveTo>
                  <a:lnTo>
                    <a:pt x="170065" y="0"/>
                  </a:lnTo>
                  <a:lnTo>
                    <a:pt x="169583" y="1193"/>
                  </a:lnTo>
                  <a:lnTo>
                    <a:pt x="169519" y="2552"/>
                  </a:lnTo>
                  <a:lnTo>
                    <a:pt x="167690" y="4445"/>
                  </a:lnTo>
                  <a:lnTo>
                    <a:pt x="168871" y="5257"/>
                  </a:lnTo>
                  <a:lnTo>
                    <a:pt x="169113" y="4089"/>
                  </a:lnTo>
                  <a:lnTo>
                    <a:pt x="171081" y="2374"/>
                  </a:lnTo>
                  <a:close/>
                </a:path>
              </a:pathLst>
            </a:custGeom>
            <a:solidFill>
              <a:srgbClr val="E0D5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18616491" y="7833217"/>
              <a:ext cx="261620" cy="113664"/>
            </a:xfrm>
            <a:custGeom>
              <a:avLst/>
              <a:gdLst/>
              <a:ahLst/>
              <a:cxnLst/>
              <a:rect l="l" t="t" r="r" b="b"/>
              <a:pathLst>
                <a:path w="261619" h="113665">
                  <a:moveTo>
                    <a:pt x="89453" y="113211"/>
                  </a:moveTo>
                  <a:lnTo>
                    <a:pt x="80594" y="113211"/>
                  </a:lnTo>
                  <a:lnTo>
                    <a:pt x="86185" y="113326"/>
                  </a:lnTo>
                  <a:lnTo>
                    <a:pt x="88437" y="113598"/>
                  </a:lnTo>
                  <a:lnTo>
                    <a:pt x="89453" y="113211"/>
                  </a:lnTo>
                  <a:close/>
                </a:path>
                <a:path w="261619" h="113665">
                  <a:moveTo>
                    <a:pt x="95038" y="112541"/>
                  </a:moveTo>
                  <a:lnTo>
                    <a:pt x="91211" y="112541"/>
                  </a:lnTo>
                  <a:lnTo>
                    <a:pt x="93295" y="113389"/>
                  </a:lnTo>
                  <a:lnTo>
                    <a:pt x="94080" y="113452"/>
                  </a:lnTo>
                  <a:lnTo>
                    <a:pt x="95038" y="112541"/>
                  </a:lnTo>
                  <a:close/>
                </a:path>
                <a:path w="261619" h="113665">
                  <a:moveTo>
                    <a:pt x="76627" y="110865"/>
                  </a:moveTo>
                  <a:lnTo>
                    <a:pt x="70259" y="110865"/>
                  </a:lnTo>
                  <a:lnTo>
                    <a:pt x="71966" y="111315"/>
                  </a:lnTo>
                  <a:lnTo>
                    <a:pt x="76866" y="113441"/>
                  </a:lnTo>
                  <a:lnTo>
                    <a:pt x="80594" y="113211"/>
                  </a:lnTo>
                  <a:lnTo>
                    <a:pt x="89453" y="113211"/>
                  </a:lnTo>
                  <a:lnTo>
                    <a:pt x="91211" y="112541"/>
                  </a:lnTo>
                  <a:lnTo>
                    <a:pt x="95038" y="112541"/>
                  </a:lnTo>
                  <a:lnTo>
                    <a:pt x="95567" y="112164"/>
                  </a:lnTo>
                  <a:lnTo>
                    <a:pt x="100008" y="112164"/>
                  </a:lnTo>
                  <a:lnTo>
                    <a:pt x="100792" y="111504"/>
                  </a:lnTo>
                  <a:lnTo>
                    <a:pt x="101672" y="111253"/>
                  </a:lnTo>
                  <a:lnTo>
                    <a:pt x="92803" y="111253"/>
                  </a:lnTo>
                  <a:lnTo>
                    <a:pt x="92203" y="111075"/>
                  </a:lnTo>
                  <a:lnTo>
                    <a:pt x="76835" y="111075"/>
                  </a:lnTo>
                  <a:lnTo>
                    <a:pt x="76627" y="110865"/>
                  </a:lnTo>
                  <a:close/>
                </a:path>
                <a:path w="261619" h="113665">
                  <a:moveTo>
                    <a:pt x="100008" y="112164"/>
                  </a:moveTo>
                  <a:lnTo>
                    <a:pt x="95567" y="112164"/>
                  </a:lnTo>
                  <a:lnTo>
                    <a:pt x="98677" y="113284"/>
                  </a:lnTo>
                  <a:lnTo>
                    <a:pt x="100008" y="112164"/>
                  </a:lnTo>
                  <a:close/>
                </a:path>
                <a:path w="261619" h="113665">
                  <a:moveTo>
                    <a:pt x="1256" y="82960"/>
                  </a:moveTo>
                  <a:lnTo>
                    <a:pt x="492" y="83222"/>
                  </a:lnTo>
                  <a:lnTo>
                    <a:pt x="0" y="84070"/>
                  </a:lnTo>
                  <a:lnTo>
                    <a:pt x="2722" y="84698"/>
                  </a:lnTo>
                  <a:lnTo>
                    <a:pt x="4450" y="87243"/>
                  </a:lnTo>
                  <a:lnTo>
                    <a:pt x="8292" y="88028"/>
                  </a:lnTo>
                  <a:lnTo>
                    <a:pt x="9109" y="89201"/>
                  </a:lnTo>
                  <a:lnTo>
                    <a:pt x="14351" y="91850"/>
                  </a:lnTo>
                  <a:lnTo>
                    <a:pt x="18334" y="94698"/>
                  </a:lnTo>
                  <a:lnTo>
                    <a:pt x="27904" y="96792"/>
                  </a:lnTo>
                  <a:lnTo>
                    <a:pt x="32250" y="99462"/>
                  </a:lnTo>
                  <a:lnTo>
                    <a:pt x="39485" y="101944"/>
                  </a:lnTo>
                  <a:lnTo>
                    <a:pt x="42187" y="103043"/>
                  </a:lnTo>
                  <a:lnTo>
                    <a:pt x="46762" y="107410"/>
                  </a:lnTo>
                  <a:lnTo>
                    <a:pt x="50417" y="107724"/>
                  </a:lnTo>
                  <a:lnTo>
                    <a:pt x="55694" y="107755"/>
                  </a:lnTo>
                  <a:lnTo>
                    <a:pt x="57443" y="108227"/>
                  </a:lnTo>
                  <a:lnTo>
                    <a:pt x="62144" y="110509"/>
                  </a:lnTo>
                  <a:lnTo>
                    <a:pt x="65160" y="111682"/>
                  </a:lnTo>
                  <a:lnTo>
                    <a:pt x="70259" y="110865"/>
                  </a:lnTo>
                  <a:lnTo>
                    <a:pt x="76627" y="110865"/>
                  </a:lnTo>
                  <a:lnTo>
                    <a:pt x="75673" y="109902"/>
                  </a:lnTo>
                  <a:lnTo>
                    <a:pt x="72112" y="109473"/>
                  </a:lnTo>
                  <a:lnTo>
                    <a:pt x="70060" y="109096"/>
                  </a:lnTo>
                  <a:lnTo>
                    <a:pt x="67642" y="107787"/>
                  </a:lnTo>
                  <a:lnTo>
                    <a:pt x="63621" y="107787"/>
                  </a:lnTo>
                  <a:lnTo>
                    <a:pt x="60657" y="106625"/>
                  </a:lnTo>
                  <a:lnTo>
                    <a:pt x="59725" y="106572"/>
                  </a:lnTo>
                  <a:lnTo>
                    <a:pt x="58876" y="105766"/>
                  </a:lnTo>
                  <a:lnTo>
                    <a:pt x="51213" y="105766"/>
                  </a:lnTo>
                  <a:lnTo>
                    <a:pt x="47443" y="104750"/>
                  </a:lnTo>
                  <a:lnTo>
                    <a:pt x="40040" y="100625"/>
                  </a:lnTo>
                  <a:lnTo>
                    <a:pt x="35737" y="98887"/>
                  </a:lnTo>
                  <a:lnTo>
                    <a:pt x="31098" y="97274"/>
                  </a:lnTo>
                  <a:lnTo>
                    <a:pt x="30815" y="97274"/>
                  </a:lnTo>
                  <a:lnTo>
                    <a:pt x="27153" y="94070"/>
                  </a:lnTo>
                  <a:lnTo>
                    <a:pt x="22083" y="94070"/>
                  </a:lnTo>
                  <a:lnTo>
                    <a:pt x="17339" y="90269"/>
                  </a:lnTo>
                  <a:lnTo>
                    <a:pt x="16020" y="89850"/>
                  </a:lnTo>
                  <a:lnTo>
                    <a:pt x="12764" y="89557"/>
                  </a:lnTo>
                  <a:lnTo>
                    <a:pt x="10912" y="89191"/>
                  </a:lnTo>
                  <a:lnTo>
                    <a:pt x="8446" y="86332"/>
                  </a:lnTo>
                  <a:lnTo>
                    <a:pt x="6135" y="86332"/>
                  </a:lnTo>
                  <a:lnTo>
                    <a:pt x="4722" y="85096"/>
                  </a:lnTo>
                  <a:lnTo>
                    <a:pt x="3863" y="84458"/>
                  </a:lnTo>
                  <a:lnTo>
                    <a:pt x="3266" y="83463"/>
                  </a:lnTo>
                  <a:lnTo>
                    <a:pt x="1256" y="82960"/>
                  </a:lnTo>
                  <a:close/>
                </a:path>
                <a:path w="261619" h="113665">
                  <a:moveTo>
                    <a:pt x="114593" y="104918"/>
                  </a:moveTo>
                  <a:lnTo>
                    <a:pt x="108686" y="107588"/>
                  </a:lnTo>
                  <a:lnTo>
                    <a:pt x="105399" y="108635"/>
                  </a:lnTo>
                  <a:lnTo>
                    <a:pt x="99190" y="108750"/>
                  </a:lnTo>
                  <a:lnTo>
                    <a:pt x="96531" y="109221"/>
                  </a:lnTo>
                  <a:lnTo>
                    <a:pt x="92803" y="111253"/>
                  </a:lnTo>
                  <a:lnTo>
                    <a:pt x="101672" y="111253"/>
                  </a:lnTo>
                  <a:lnTo>
                    <a:pt x="104750" y="110373"/>
                  </a:lnTo>
                  <a:lnTo>
                    <a:pt x="106310" y="110049"/>
                  </a:lnTo>
                  <a:lnTo>
                    <a:pt x="109755" y="109975"/>
                  </a:lnTo>
                  <a:lnTo>
                    <a:pt x="111452" y="109347"/>
                  </a:lnTo>
                  <a:lnTo>
                    <a:pt x="114153" y="108467"/>
                  </a:lnTo>
                  <a:lnTo>
                    <a:pt x="115148" y="108289"/>
                  </a:lnTo>
                  <a:lnTo>
                    <a:pt x="117707" y="108289"/>
                  </a:lnTo>
                  <a:lnTo>
                    <a:pt x="119221" y="106844"/>
                  </a:lnTo>
                  <a:lnTo>
                    <a:pt x="123535" y="106844"/>
                  </a:lnTo>
                  <a:lnTo>
                    <a:pt x="124436" y="106457"/>
                  </a:lnTo>
                  <a:lnTo>
                    <a:pt x="127505" y="106457"/>
                  </a:lnTo>
                  <a:lnTo>
                    <a:pt x="127680" y="106405"/>
                  </a:lnTo>
                  <a:lnTo>
                    <a:pt x="116603" y="106405"/>
                  </a:lnTo>
                  <a:lnTo>
                    <a:pt x="114593" y="104918"/>
                  </a:lnTo>
                  <a:close/>
                </a:path>
                <a:path w="261619" h="113665">
                  <a:moveTo>
                    <a:pt x="87473" y="109672"/>
                  </a:moveTo>
                  <a:lnTo>
                    <a:pt x="82887" y="109755"/>
                  </a:lnTo>
                  <a:lnTo>
                    <a:pt x="76835" y="111075"/>
                  </a:lnTo>
                  <a:lnTo>
                    <a:pt x="92203" y="111075"/>
                  </a:lnTo>
                  <a:lnTo>
                    <a:pt x="87473" y="109672"/>
                  </a:lnTo>
                  <a:close/>
                </a:path>
                <a:path w="261619" h="113665">
                  <a:moveTo>
                    <a:pt x="117707" y="108289"/>
                  </a:moveTo>
                  <a:lnTo>
                    <a:pt x="115148" y="108289"/>
                  </a:lnTo>
                  <a:lnTo>
                    <a:pt x="116593" y="108698"/>
                  </a:lnTo>
                  <a:lnTo>
                    <a:pt x="117158" y="108813"/>
                  </a:lnTo>
                  <a:lnTo>
                    <a:pt x="117707" y="108289"/>
                  </a:lnTo>
                  <a:close/>
                </a:path>
                <a:path w="261619" h="113665">
                  <a:moveTo>
                    <a:pt x="66134" y="106970"/>
                  </a:moveTo>
                  <a:lnTo>
                    <a:pt x="63621" y="107787"/>
                  </a:lnTo>
                  <a:lnTo>
                    <a:pt x="67642" y="107787"/>
                  </a:lnTo>
                  <a:lnTo>
                    <a:pt x="66134" y="106970"/>
                  </a:lnTo>
                  <a:close/>
                </a:path>
                <a:path w="261619" h="113665">
                  <a:moveTo>
                    <a:pt x="123535" y="106844"/>
                  </a:moveTo>
                  <a:lnTo>
                    <a:pt x="119221" y="106844"/>
                  </a:lnTo>
                  <a:lnTo>
                    <a:pt x="121807" y="107588"/>
                  </a:lnTo>
                  <a:lnTo>
                    <a:pt x="123535" y="106844"/>
                  </a:lnTo>
                  <a:close/>
                </a:path>
                <a:path w="261619" h="113665">
                  <a:moveTo>
                    <a:pt x="127505" y="106457"/>
                  </a:moveTo>
                  <a:lnTo>
                    <a:pt x="124436" y="106457"/>
                  </a:lnTo>
                  <a:lnTo>
                    <a:pt x="127189" y="106551"/>
                  </a:lnTo>
                  <a:lnTo>
                    <a:pt x="127505" y="106457"/>
                  </a:lnTo>
                  <a:close/>
                </a:path>
                <a:path w="261619" h="113665">
                  <a:moveTo>
                    <a:pt x="122781" y="104551"/>
                  </a:moveTo>
                  <a:lnTo>
                    <a:pt x="119263" y="104803"/>
                  </a:lnTo>
                  <a:lnTo>
                    <a:pt x="118225" y="104803"/>
                  </a:lnTo>
                  <a:lnTo>
                    <a:pt x="117127" y="106331"/>
                  </a:lnTo>
                  <a:lnTo>
                    <a:pt x="116603" y="106405"/>
                  </a:lnTo>
                  <a:lnTo>
                    <a:pt x="127680" y="106405"/>
                  </a:lnTo>
                  <a:lnTo>
                    <a:pt x="128802" y="106070"/>
                  </a:lnTo>
                  <a:lnTo>
                    <a:pt x="132825" y="104970"/>
                  </a:lnTo>
                  <a:lnTo>
                    <a:pt x="125504" y="104970"/>
                  </a:lnTo>
                  <a:lnTo>
                    <a:pt x="124415" y="104803"/>
                  </a:lnTo>
                  <a:lnTo>
                    <a:pt x="119263" y="104803"/>
                  </a:lnTo>
                  <a:lnTo>
                    <a:pt x="118247" y="104771"/>
                  </a:lnTo>
                  <a:lnTo>
                    <a:pt x="124210" y="104771"/>
                  </a:lnTo>
                  <a:lnTo>
                    <a:pt x="122781" y="104551"/>
                  </a:lnTo>
                  <a:close/>
                </a:path>
                <a:path w="261619" h="113665">
                  <a:moveTo>
                    <a:pt x="56657" y="104750"/>
                  </a:moveTo>
                  <a:lnTo>
                    <a:pt x="51213" y="105766"/>
                  </a:lnTo>
                  <a:lnTo>
                    <a:pt x="58876" y="105766"/>
                  </a:lnTo>
                  <a:lnTo>
                    <a:pt x="57862" y="104803"/>
                  </a:lnTo>
                  <a:lnTo>
                    <a:pt x="56657" y="104750"/>
                  </a:lnTo>
                  <a:close/>
                </a:path>
                <a:path w="261619" h="113665">
                  <a:moveTo>
                    <a:pt x="160403" y="91243"/>
                  </a:moveTo>
                  <a:lnTo>
                    <a:pt x="157147" y="92510"/>
                  </a:lnTo>
                  <a:lnTo>
                    <a:pt x="153691" y="94279"/>
                  </a:lnTo>
                  <a:lnTo>
                    <a:pt x="153440" y="94541"/>
                  </a:lnTo>
                  <a:lnTo>
                    <a:pt x="147838" y="95065"/>
                  </a:lnTo>
                  <a:lnTo>
                    <a:pt x="143807" y="98824"/>
                  </a:lnTo>
                  <a:lnTo>
                    <a:pt x="135053" y="101358"/>
                  </a:lnTo>
                  <a:lnTo>
                    <a:pt x="131545" y="103316"/>
                  </a:lnTo>
                  <a:lnTo>
                    <a:pt x="125504" y="104970"/>
                  </a:lnTo>
                  <a:lnTo>
                    <a:pt x="132825" y="104970"/>
                  </a:lnTo>
                  <a:lnTo>
                    <a:pt x="134205" y="104593"/>
                  </a:lnTo>
                  <a:lnTo>
                    <a:pt x="137503" y="102551"/>
                  </a:lnTo>
                  <a:lnTo>
                    <a:pt x="143660" y="101263"/>
                  </a:lnTo>
                  <a:lnTo>
                    <a:pt x="145440" y="99735"/>
                  </a:lnTo>
                  <a:lnTo>
                    <a:pt x="149000" y="97421"/>
                  </a:lnTo>
                  <a:lnTo>
                    <a:pt x="150466" y="96279"/>
                  </a:lnTo>
                  <a:lnTo>
                    <a:pt x="154236" y="95965"/>
                  </a:lnTo>
                  <a:lnTo>
                    <a:pt x="160099" y="93546"/>
                  </a:lnTo>
                  <a:lnTo>
                    <a:pt x="163153" y="93546"/>
                  </a:lnTo>
                  <a:lnTo>
                    <a:pt x="166665" y="93201"/>
                  </a:lnTo>
                  <a:lnTo>
                    <a:pt x="167659" y="92730"/>
                  </a:lnTo>
                  <a:lnTo>
                    <a:pt x="168926" y="91902"/>
                  </a:lnTo>
                  <a:lnTo>
                    <a:pt x="164434" y="91902"/>
                  </a:lnTo>
                  <a:lnTo>
                    <a:pt x="160403" y="91243"/>
                  </a:lnTo>
                  <a:close/>
                </a:path>
                <a:path w="261619" h="113665">
                  <a:moveTo>
                    <a:pt x="27130" y="94049"/>
                  </a:moveTo>
                  <a:lnTo>
                    <a:pt x="22083" y="94070"/>
                  </a:lnTo>
                  <a:lnTo>
                    <a:pt x="27153" y="94070"/>
                  </a:lnTo>
                  <a:close/>
                </a:path>
                <a:path w="261619" h="113665">
                  <a:moveTo>
                    <a:pt x="163153" y="93546"/>
                  </a:moveTo>
                  <a:lnTo>
                    <a:pt x="160099" y="93546"/>
                  </a:lnTo>
                  <a:lnTo>
                    <a:pt x="162728" y="93588"/>
                  </a:lnTo>
                  <a:lnTo>
                    <a:pt x="163153" y="93546"/>
                  </a:lnTo>
                  <a:close/>
                </a:path>
                <a:path w="261619" h="113665">
                  <a:moveTo>
                    <a:pt x="172172" y="87944"/>
                  </a:moveTo>
                  <a:lnTo>
                    <a:pt x="168790" y="89965"/>
                  </a:lnTo>
                  <a:lnTo>
                    <a:pt x="166717" y="90269"/>
                  </a:lnTo>
                  <a:lnTo>
                    <a:pt x="164926" y="91850"/>
                  </a:lnTo>
                  <a:lnTo>
                    <a:pt x="164434" y="91902"/>
                  </a:lnTo>
                  <a:lnTo>
                    <a:pt x="168926" y="91902"/>
                  </a:lnTo>
                  <a:lnTo>
                    <a:pt x="171251" y="90384"/>
                  </a:lnTo>
                  <a:lnTo>
                    <a:pt x="173722" y="88604"/>
                  </a:lnTo>
                  <a:lnTo>
                    <a:pt x="175297" y="88091"/>
                  </a:lnTo>
                  <a:lnTo>
                    <a:pt x="174424" y="88091"/>
                  </a:lnTo>
                  <a:lnTo>
                    <a:pt x="172172" y="87944"/>
                  </a:lnTo>
                  <a:close/>
                </a:path>
                <a:path w="261619" h="113665">
                  <a:moveTo>
                    <a:pt x="184999" y="78343"/>
                  </a:moveTo>
                  <a:lnTo>
                    <a:pt x="184392" y="79097"/>
                  </a:lnTo>
                  <a:lnTo>
                    <a:pt x="183219" y="79934"/>
                  </a:lnTo>
                  <a:lnTo>
                    <a:pt x="182643" y="80751"/>
                  </a:lnTo>
                  <a:lnTo>
                    <a:pt x="178601" y="81128"/>
                  </a:lnTo>
                  <a:lnTo>
                    <a:pt x="176876" y="84070"/>
                  </a:lnTo>
                  <a:lnTo>
                    <a:pt x="174424" y="88091"/>
                  </a:lnTo>
                  <a:lnTo>
                    <a:pt x="175297" y="88091"/>
                  </a:lnTo>
                  <a:lnTo>
                    <a:pt x="177884" y="87243"/>
                  </a:lnTo>
                  <a:lnTo>
                    <a:pt x="178863" y="86803"/>
                  </a:lnTo>
                  <a:lnTo>
                    <a:pt x="178675" y="83913"/>
                  </a:lnTo>
                  <a:lnTo>
                    <a:pt x="179628" y="82866"/>
                  </a:lnTo>
                  <a:lnTo>
                    <a:pt x="182402" y="82824"/>
                  </a:lnTo>
                  <a:lnTo>
                    <a:pt x="183355" y="82102"/>
                  </a:lnTo>
                  <a:lnTo>
                    <a:pt x="185292" y="80227"/>
                  </a:lnTo>
                  <a:lnTo>
                    <a:pt x="186591" y="80112"/>
                  </a:lnTo>
                  <a:lnTo>
                    <a:pt x="190287" y="78877"/>
                  </a:lnTo>
                  <a:lnTo>
                    <a:pt x="191400" y="78678"/>
                  </a:lnTo>
                  <a:lnTo>
                    <a:pt x="189051" y="78678"/>
                  </a:lnTo>
                  <a:lnTo>
                    <a:pt x="184999" y="78343"/>
                  </a:lnTo>
                  <a:close/>
                </a:path>
                <a:path w="261619" h="113665">
                  <a:moveTo>
                    <a:pt x="8355" y="86227"/>
                  </a:moveTo>
                  <a:lnTo>
                    <a:pt x="6135" y="86332"/>
                  </a:lnTo>
                  <a:lnTo>
                    <a:pt x="8446" y="86332"/>
                  </a:lnTo>
                  <a:close/>
                </a:path>
                <a:path w="261619" h="113665">
                  <a:moveTo>
                    <a:pt x="195638" y="71181"/>
                  </a:moveTo>
                  <a:lnTo>
                    <a:pt x="194779" y="73474"/>
                  </a:lnTo>
                  <a:lnTo>
                    <a:pt x="190538" y="75421"/>
                  </a:lnTo>
                  <a:lnTo>
                    <a:pt x="189051" y="78678"/>
                  </a:lnTo>
                  <a:lnTo>
                    <a:pt x="191400" y="78678"/>
                  </a:lnTo>
                  <a:lnTo>
                    <a:pt x="193742" y="78259"/>
                  </a:lnTo>
                  <a:lnTo>
                    <a:pt x="196569" y="74029"/>
                  </a:lnTo>
                  <a:lnTo>
                    <a:pt x="198465" y="73463"/>
                  </a:lnTo>
                  <a:lnTo>
                    <a:pt x="201229" y="72783"/>
                  </a:lnTo>
                  <a:lnTo>
                    <a:pt x="200870" y="71788"/>
                  </a:lnTo>
                  <a:lnTo>
                    <a:pt x="199606" y="71788"/>
                  </a:lnTo>
                  <a:lnTo>
                    <a:pt x="195638" y="71181"/>
                  </a:lnTo>
                  <a:close/>
                </a:path>
                <a:path w="261619" h="113665">
                  <a:moveTo>
                    <a:pt x="200671" y="71235"/>
                  </a:moveTo>
                  <a:lnTo>
                    <a:pt x="199606" y="71788"/>
                  </a:lnTo>
                  <a:lnTo>
                    <a:pt x="200870" y="71788"/>
                  </a:lnTo>
                  <a:lnTo>
                    <a:pt x="200671" y="71235"/>
                  </a:lnTo>
                  <a:close/>
                </a:path>
                <a:path w="261619" h="113665">
                  <a:moveTo>
                    <a:pt x="231919" y="39684"/>
                  </a:moveTo>
                  <a:lnTo>
                    <a:pt x="231553" y="40208"/>
                  </a:lnTo>
                  <a:lnTo>
                    <a:pt x="230045" y="42134"/>
                  </a:lnTo>
                  <a:lnTo>
                    <a:pt x="228548" y="43391"/>
                  </a:lnTo>
                  <a:lnTo>
                    <a:pt x="227123" y="46281"/>
                  </a:lnTo>
                  <a:lnTo>
                    <a:pt x="226422" y="47276"/>
                  </a:lnTo>
                  <a:lnTo>
                    <a:pt x="223647" y="47391"/>
                  </a:lnTo>
                  <a:lnTo>
                    <a:pt x="223375" y="48459"/>
                  </a:lnTo>
                  <a:lnTo>
                    <a:pt x="222715" y="51998"/>
                  </a:lnTo>
                  <a:lnTo>
                    <a:pt x="222139" y="53872"/>
                  </a:lnTo>
                  <a:lnTo>
                    <a:pt x="217061" y="55108"/>
                  </a:lnTo>
                  <a:lnTo>
                    <a:pt x="214212" y="56856"/>
                  </a:lnTo>
                  <a:lnTo>
                    <a:pt x="214202" y="60720"/>
                  </a:lnTo>
                  <a:lnTo>
                    <a:pt x="213752" y="61223"/>
                  </a:lnTo>
                  <a:lnTo>
                    <a:pt x="209511" y="63505"/>
                  </a:lnTo>
                  <a:lnTo>
                    <a:pt x="206852" y="67107"/>
                  </a:lnTo>
                  <a:lnTo>
                    <a:pt x="202182" y="68416"/>
                  </a:lnTo>
                  <a:lnTo>
                    <a:pt x="201732" y="68950"/>
                  </a:lnTo>
                  <a:lnTo>
                    <a:pt x="200934" y="70726"/>
                  </a:lnTo>
                  <a:lnTo>
                    <a:pt x="202758" y="71537"/>
                  </a:lnTo>
                  <a:lnTo>
                    <a:pt x="204402" y="69746"/>
                  </a:lnTo>
                  <a:lnTo>
                    <a:pt x="205847" y="69170"/>
                  </a:lnTo>
                  <a:lnTo>
                    <a:pt x="206621" y="67327"/>
                  </a:lnTo>
                  <a:lnTo>
                    <a:pt x="208337" y="67327"/>
                  </a:lnTo>
                  <a:lnTo>
                    <a:pt x="210642" y="66929"/>
                  </a:lnTo>
                  <a:lnTo>
                    <a:pt x="211794" y="64280"/>
                  </a:lnTo>
                  <a:lnTo>
                    <a:pt x="212799" y="64029"/>
                  </a:lnTo>
                  <a:lnTo>
                    <a:pt x="216318" y="61841"/>
                  </a:lnTo>
                  <a:lnTo>
                    <a:pt x="216035" y="58636"/>
                  </a:lnTo>
                  <a:lnTo>
                    <a:pt x="217595" y="58469"/>
                  </a:lnTo>
                  <a:lnTo>
                    <a:pt x="218098" y="55317"/>
                  </a:lnTo>
                  <a:lnTo>
                    <a:pt x="221862" y="55317"/>
                  </a:lnTo>
                  <a:lnTo>
                    <a:pt x="222244" y="54417"/>
                  </a:lnTo>
                  <a:lnTo>
                    <a:pt x="224736" y="53150"/>
                  </a:lnTo>
                  <a:lnTo>
                    <a:pt x="224610" y="49118"/>
                  </a:lnTo>
                  <a:lnTo>
                    <a:pt x="225563" y="48260"/>
                  </a:lnTo>
                  <a:lnTo>
                    <a:pt x="229867" y="46438"/>
                  </a:lnTo>
                  <a:lnTo>
                    <a:pt x="232652" y="44354"/>
                  </a:lnTo>
                  <a:lnTo>
                    <a:pt x="236484" y="41674"/>
                  </a:lnTo>
                  <a:lnTo>
                    <a:pt x="236709" y="41359"/>
                  </a:lnTo>
                  <a:lnTo>
                    <a:pt x="234956" y="41359"/>
                  </a:lnTo>
                  <a:lnTo>
                    <a:pt x="231919" y="39684"/>
                  </a:lnTo>
                  <a:close/>
                </a:path>
                <a:path w="261619" h="113665">
                  <a:moveTo>
                    <a:pt x="200402" y="70490"/>
                  </a:moveTo>
                  <a:lnTo>
                    <a:pt x="200671" y="71235"/>
                  </a:lnTo>
                  <a:lnTo>
                    <a:pt x="200934" y="70726"/>
                  </a:lnTo>
                  <a:lnTo>
                    <a:pt x="200402" y="70490"/>
                  </a:lnTo>
                  <a:close/>
                </a:path>
                <a:path w="261619" h="113665">
                  <a:moveTo>
                    <a:pt x="208337" y="67327"/>
                  </a:moveTo>
                  <a:lnTo>
                    <a:pt x="206621" y="67327"/>
                  </a:lnTo>
                  <a:lnTo>
                    <a:pt x="207124" y="67537"/>
                  </a:lnTo>
                  <a:lnTo>
                    <a:pt x="208337" y="67327"/>
                  </a:lnTo>
                  <a:close/>
                </a:path>
                <a:path w="261619" h="113665">
                  <a:moveTo>
                    <a:pt x="221862" y="55317"/>
                  </a:moveTo>
                  <a:lnTo>
                    <a:pt x="218098" y="55317"/>
                  </a:lnTo>
                  <a:lnTo>
                    <a:pt x="219291" y="57066"/>
                  </a:lnTo>
                  <a:lnTo>
                    <a:pt x="220516" y="56856"/>
                  </a:lnTo>
                  <a:lnTo>
                    <a:pt x="221208" y="56856"/>
                  </a:lnTo>
                  <a:lnTo>
                    <a:pt x="221862" y="55317"/>
                  </a:lnTo>
                  <a:close/>
                </a:path>
                <a:path w="261619" h="113665">
                  <a:moveTo>
                    <a:pt x="221208" y="56856"/>
                  </a:moveTo>
                  <a:lnTo>
                    <a:pt x="220516" y="56856"/>
                  </a:lnTo>
                  <a:lnTo>
                    <a:pt x="221155" y="56982"/>
                  </a:lnTo>
                  <a:close/>
                </a:path>
                <a:path w="261619" h="113665">
                  <a:moveTo>
                    <a:pt x="260526" y="0"/>
                  </a:moveTo>
                  <a:lnTo>
                    <a:pt x="259594" y="1287"/>
                  </a:lnTo>
                  <a:lnTo>
                    <a:pt x="258892" y="2450"/>
                  </a:lnTo>
                  <a:lnTo>
                    <a:pt x="258337" y="6167"/>
                  </a:lnTo>
                  <a:lnTo>
                    <a:pt x="257447" y="8732"/>
                  </a:lnTo>
                  <a:lnTo>
                    <a:pt x="253562" y="12690"/>
                  </a:lnTo>
                  <a:lnTo>
                    <a:pt x="251877" y="15999"/>
                  </a:lnTo>
                  <a:lnTo>
                    <a:pt x="247353" y="19318"/>
                  </a:lnTo>
                  <a:lnTo>
                    <a:pt x="246233" y="21098"/>
                  </a:lnTo>
                  <a:lnTo>
                    <a:pt x="245364" y="25999"/>
                  </a:lnTo>
                  <a:lnTo>
                    <a:pt x="243856" y="29109"/>
                  </a:lnTo>
                  <a:lnTo>
                    <a:pt x="241154" y="30742"/>
                  </a:lnTo>
                  <a:lnTo>
                    <a:pt x="240317" y="31622"/>
                  </a:lnTo>
                  <a:lnTo>
                    <a:pt x="239584" y="32658"/>
                  </a:lnTo>
                  <a:lnTo>
                    <a:pt x="236998" y="34522"/>
                  </a:lnTo>
                  <a:lnTo>
                    <a:pt x="236348" y="36155"/>
                  </a:lnTo>
                  <a:lnTo>
                    <a:pt x="235301" y="39433"/>
                  </a:lnTo>
                  <a:lnTo>
                    <a:pt x="234956" y="41359"/>
                  </a:lnTo>
                  <a:lnTo>
                    <a:pt x="236709" y="41359"/>
                  </a:lnTo>
                  <a:lnTo>
                    <a:pt x="237008" y="40941"/>
                  </a:lnTo>
                  <a:lnTo>
                    <a:pt x="236306" y="38354"/>
                  </a:lnTo>
                  <a:lnTo>
                    <a:pt x="237207" y="37569"/>
                  </a:lnTo>
                  <a:lnTo>
                    <a:pt x="240348" y="33025"/>
                  </a:lnTo>
                  <a:lnTo>
                    <a:pt x="244756" y="31297"/>
                  </a:lnTo>
                  <a:lnTo>
                    <a:pt x="246840" y="25821"/>
                  </a:lnTo>
                  <a:lnTo>
                    <a:pt x="249521" y="22742"/>
                  </a:lnTo>
                  <a:lnTo>
                    <a:pt x="250515" y="21685"/>
                  </a:lnTo>
                  <a:lnTo>
                    <a:pt x="249950" y="19549"/>
                  </a:lnTo>
                  <a:lnTo>
                    <a:pt x="250023" y="18941"/>
                  </a:lnTo>
                  <a:lnTo>
                    <a:pt x="253521" y="17350"/>
                  </a:lnTo>
                  <a:lnTo>
                    <a:pt x="254013" y="13936"/>
                  </a:lnTo>
                  <a:lnTo>
                    <a:pt x="256379" y="11319"/>
                  </a:lnTo>
                  <a:lnTo>
                    <a:pt x="256693" y="10826"/>
                  </a:lnTo>
                  <a:lnTo>
                    <a:pt x="260023" y="9004"/>
                  </a:lnTo>
                  <a:lnTo>
                    <a:pt x="260567" y="7811"/>
                  </a:lnTo>
                  <a:lnTo>
                    <a:pt x="259395" y="3633"/>
                  </a:lnTo>
                  <a:lnTo>
                    <a:pt x="259363" y="2889"/>
                  </a:lnTo>
                  <a:lnTo>
                    <a:pt x="261342" y="1675"/>
                  </a:lnTo>
                  <a:lnTo>
                    <a:pt x="261122" y="858"/>
                  </a:lnTo>
                  <a:lnTo>
                    <a:pt x="260526" y="0"/>
                  </a:lnTo>
                  <a:close/>
                </a:path>
              </a:pathLst>
            </a:custGeom>
            <a:solidFill>
              <a:srgbClr val="D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18746340" y="7682844"/>
              <a:ext cx="33020" cy="10160"/>
            </a:xfrm>
            <a:custGeom>
              <a:avLst/>
              <a:gdLst/>
              <a:ahLst/>
              <a:cxnLst/>
              <a:rect l="l" t="t" r="r" b="b"/>
              <a:pathLst>
                <a:path w="33019" h="10159">
                  <a:moveTo>
                    <a:pt x="4659" y="0"/>
                  </a:moveTo>
                  <a:lnTo>
                    <a:pt x="607" y="178"/>
                  </a:lnTo>
                  <a:lnTo>
                    <a:pt x="0" y="1895"/>
                  </a:lnTo>
                  <a:lnTo>
                    <a:pt x="1696" y="910"/>
                  </a:lnTo>
                  <a:lnTo>
                    <a:pt x="2094" y="1455"/>
                  </a:lnTo>
                  <a:lnTo>
                    <a:pt x="3015" y="1382"/>
                  </a:lnTo>
                  <a:lnTo>
                    <a:pt x="7790" y="2387"/>
                  </a:lnTo>
                  <a:lnTo>
                    <a:pt x="12638" y="3088"/>
                  </a:lnTo>
                  <a:lnTo>
                    <a:pt x="17203" y="4900"/>
                  </a:lnTo>
                  <a:lnTo>
                    <a:pt x="22114" y="6293"/>
                  </a:lnTo>
                  <a:lnTo>
                    <a:pt x="26993" y="7769"/>
                  </a:lnTo>
                  <a:lnTo>
                    <a:pt x="31747" y="9612"/>
                  </a:lnTo>
                  <a:lnTo>
                    <a:pt x="31988" y="9601"/>
                  </a:lnTo>
                  <a:lnTo>
                    <a:pt x="32208" y="9518"/>
                  </a:lnTo>
                  <a:lnTo>
                    <a:pt x="32396" y="9371"/>
                  </a:lnTo>
                  <a:lnTo>
                    <a:pt x="32648" y="8230"/>
                  </a:lnTo>
                  <a:lnTo>
                    <a:pt x="31622" y="8062"/>
                  </a:lnTo>
                  <a:lnTo>
                    <a:pt x="31035" y="7559"/>
                  </a:lnTo>
                  <a:lnTo>
                    <a:pt x="26669" y="5622"/>
                  </a:lnTo>
                  <a:lnTo>
                    <a:pt x="21946" y="4701"/>
                  </a:lnTo>
                  <a:lnTo>
                    <a:pt x="16847" y="2795"/>
                  </a:lnTo>
                  <a:lnTo>
                    <a:pt x="16187" y="2617"/>
                  </a:lnTo>
                  <a:lnTo>
                    <a:pt x="15612" y="2240"/>
                  </a:lnTo>
                  <a:lnTo>
                    <a:pt x="14188" y="1895"/>
                  </a:lnTo>
                  <a:lnTo>
                    <a:pt x="13654" y="2711"/>
                  </a:lnTo>
                  <a:lnTo>
                    <a:pt x="13015" y="2167"/>
                  </a:lnTo>
                  <a:lnTo>
                    <a:pt x="8450" y="1403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DF2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18726443" y="7680966"/>
              <a:ext cx="22225" cy="3810"/>
            </a:xfrm>
            <a:custGeom>
              <a:avLst/>
              <a:gdLst/>
              <a:ahLst/>
              <a:cxnLst/>
              <a:rect l="l" t="t" r="r" b="b"/>
              <a:pathLst>
                <a:path w="22225" h="3809">
                  <a:moveTo>
                    <a:pt x="3708" y="1066"/>
                  </a:moveTo>
                  <a:lnTo>
                    <a:pt x="2527" y="0"/>
                  </a:lnTo>
                  <a:lnTo>
                    <a:pt x="1270" y="101"/>
                  </a:lnTo>
                  <a:lnTo>
                    <a:pt x="0" y="901"/>
                  </a:lnTo>
                  <a:lnTo>
                    <a:pt x="1219" y="1422"/>
                  </a:lnTo>
                  <a:lnTo>
                    <a:pt x="2476" y="1016"/>
                  </a:lnTo>
                  <a:lnTo>
                    <a:pt x="3708" y="1066"/>
                  </a:lnTo>
                  <a:close/>
                </a:path>
                <a:path w="22225" h="3809">
                  <a:moveTo>
                    <a:pt x="21983" y="3340"/>
                  </a:moveTo>
                  <a:lnTo>
                    <a:pt x="21615" y="2768"/>
                  </a:lnTo>
                  <a:lnTo>
                    <a:pt x="20485" y="3073"/>
                  </a:lnTo>
                  <a:lnTo>
                    <a:pt x="20497" y="2057"/>
                  </a:lnTo>
                  <a:lnTo>
                    <a:pt x="14897" y="1778"/>
                  </a:lnTo>
                  <a:lnTo>
                    <a:pt x="9334" y="977"/>
                  </a:lnTo>
                  <a:lnTo>
                    <a:pt x="3721" y="1066"/>
                  </a:lnTo>
                  <a:lnTo>
                    <a:pt x="5702" y="1943"/>
                  </a:lnTo>
                  <a:lnTo>
                    <a:pt x="7874" y="1714"/>
                  </a:lnTo>
                  <a:lnTo>
                    <a:pt x="13931" y="2616"/>
                  </a:lnTo>
                  <a:lnTo>
                    <a:pt x="17970" y="2921"/>
                  </a:lnTo>
                  <a:lnTo>
                    <a:pt x="21983" y="3340"/>
                  </a:lnTo>
                  <a:close/>
                </a:path>
              </a:pathLst>
            </a:custGeom>
            <a:solidFill>
              <a:srgbClr val="FFF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18192650" y="7882807"/>
              <a:ext cx="428625" cy="153670"/>
            </a:xfrm>
            <a:custGeom>
              <a:avLst/>
              <a:gdLst/>
              <a:ahLst/>
              <a:cxnLst/>
              <a:rect l="l" t="t" r="r" b="b"/>
              <a:pathLst>
                <a:path w="428625" h="153670">
                  <a:moveTo>
                    <a:pt x="334167" y="0"/>
                  </a:moveTo>
                  <a:lnTo>
                    <a:pt x="330482" y="1235"/>
                  </a:lnTo>
                  <a:lnTo>
                    <a:pt x="323791" y="910"/>
                  </a:lnTo>
                  <a:lnTo>
                    <a:pt x="316451" y="3382"/>
                  </a:lnTo>
                  <a:lnTo>
                    <a:pt x="315623" y="3130"/>
                  </a:lnTo>
                  <a:lnTo>
                    <a:pt x="310576" y="4910"/>
                  </a:lnTo>
                  <a:lnTo>
                    <a:pt x="305194" y="5518"/>
                  </a:lnTo>
                  <a:lnTo>
                    <a:pt x="297666" y="8334"/>
                  </a:lnTo>
                  <a:lnTo>
                    <a:pt x="290608" y="11968"/>
                  </a:lnTo>
                  <a:lnTo>
                    <a:pt x="288294" y="12910"/>
                  </a:lnTo>
                  <a:lnTo>
                    <a:pt x="283781" y="13832"/>
                  </a:lnTo>
                  <a:lnTo>
                    <a:pt x="282494" y="15737"/>
                  </a:lnTo>
                  <a:lnTo>
                    <a:pt x="280473" y="16104"/>
                  </a:lnTo>
                  <a:lnTo>
                    <a:pt x="275970" y="19863"/>
                  </a:lnTo>
                  <a:lnTo>
                    <a:pt x="271028" y="22973"/>
                  </a:lnTo>
                  <a:lnTo>
                    <a:pt x="268756" y="24857"/>
                  </a:lnTo>
                  <a:lnTo>
                    <a:pt x="266860" y="27978"/>
                  </a:lnTo>
                  <a:lnTo>
                    <a:pt x="266672" y="28742"/>
                  </a:lnTo>
                  <a:lnTo>
                    <a:pt x="263437" y="29611"/>
                  </a:lnTo>
                  <a:lnTo>
                    <a:pt x="262201" y="32218"/>
                  </a:lnTo>
                  <a:lnTo>
                    <a:pt x="259143" y="33276"/>
                  </a:lnTo>
                  <a:lnTo>
                    <a:pt x="257688" y="36616"/>
                  </a:lnTo>
                  <a:lnTo>
                    <a:pt x="254693" y="37454"/>
                  </a:lnTo>
                  <a:lnTo>
                    <a:pt x="251248" y="39087"/>
                  </a:lnTo>
                  <a:lnTo>
                    <a:pt x="250327" y="39349"/>
                  </a:lnTo>
                  <a:lnTo>
                    <a:pt x="246610" y="43548"/>
                  </a:lnTo>
                  <a:lnTo>
                    <a:pt x="242400" y="46009"/>
                  </a:lnTo>
                  <a:lnTo>
                    <a:pt x="237207" y="51631"/>
                  </a:lnTo>
                  <a:lnTo>
                    <a:pt x="235385" y="54281"/>
                  </a:lnTo>
                  <a:lnTo>
                    <a:pt x="231113" y="53767"/>
                  </a:lnTo>
                  <a:lnTo>
                    <a:pt x="230736" y="55171"/>
                  </a:lnTo>
                  <a:lnTo>
                    <a:pt x="229814" y="57349"/>
                  </a:lnTo>
                  <a:lnTo>
                    <a:pt x="228097" y="58427"/>
                  </a:lnTo>
                  <a:lnTo>
                    <a:pt x="223731" y="60615"/>
                  </a:lnTo>
                  <a:lnTo>
                    <a:pt x="220548" y="61066"/>
                  </a:lnTo>
                  <a:lnTo>
                    <a:pt x="220056" y="65338"/>
                  </a:lnTo>
                  <a:lnTo>
                    <a:pt x="218506" y="65997"/>
                  </a:lnTo>
                  <a:lnTo>
                    <a:pt x="213459" y="67673"/>
                  </a:lnTo>
                  <a:lnTo>
                    <a:pt x="213270" y="71243"/>
                  </a:lnTo>
                  <a:lnTo>
                    <a:pt x="212967" y="71715"/>
                  </a:lnTo>
                  <a:lnTo>
                    <a:pt x="209679" y="71453"/>
                  </a:lnTo>
                  <a:lnTo>
                    <a:pt x="208695" y="75139"/>
                  </a:lnTo>
                  <a:lnTo>
                    <a:pt x="204402" y="75662"/>
                  </a:lnTo>
                  <a:lnTo>
                    <a:pt x="200360" y="80542"/>
                  </a:lnTo>
                  <a:lnTo>
                    <a:pt x="198507" y="82290"/>
                  </a:lnTo>
                  <a:lnTo>
                    <a:pt x="194957" y="83725"/>
                  </a:lnTo>
                  <a:lnTo>
                    <a:pt x="190947" y="88971"/>
                  </a:lnTo>
                  <a:lnTo>
                    <a:pt x="182360" y="94761"/>
                  </a:lnTo>
                  <a:lnTo>
                    <a:pt x="180298" y="95986"/>
                  </a:lnTo>
                  <a:lnTo>
                    <a:pt x="179198" y="99379"/>
                  </a:lnTo>
                  <a:lnTo>
                    <a:pt x="178706" y="100028"/>
                  </a:lnTo>
                  <a:lnTo>
                    <a:pt x="176832" y="98667"/>
                  </a:lnTo>
                  <a:lnTo>
                    <a:pt x="173858" y="101242"/>
                  </a:lnTo>
                  <a:lnTo>
                    <a:pt x="171848" y="102687"/>
                  </a:lnTo>
                  <a:lnTo>
                    <a:pt x="168832" y="105483"/>
                  </a:lnTo>
                  <a:lnTo>
                    <a:pt x="167638" y="106279"/>
                  </a:lnTo>
                  <a:lnTo>
                    <a:pt x="166099" y="106740"/>
                  </a:lnTo>
                  <a:lnTo>
                    <a:pt x="164361" y="108268"/>
                  </a:lnTo>
                  <a:lnTo>
                    <a:pt x="163199" y="109619"/>
                  </a:lnTo>
                  <a:lnTo>
                    <a:pt x="157398" y="111724"/>
                  </a:lnTo>
                  <a:lnTo>
                    <a:pt x="151440" y="114457"/>
                  </a:lnTo>
                  <a:lnTo>
                    <a:pt x="150414" y="116226"/>
                  </a:lnTo>
                  <a:lnTo>
                    <a:pt x="149105" y="117724"/>
                  </a:lnTo>
                  <a:lnTo>
                    <a:pt x="147199" y="117891"/>
                  </a:lnTo>
                  <a:lnTo>
                    <a:pt x="143367" y="118949"/>
                  </a:lnTo>
                  <a:lnTo>
                    <a:pt x="141974" y="121650"/>
                  </a:lnTo>
                  <a:lnTo>
                    <a:pt x="134435" y="124875"/>
                  </a:lnTo>
                  <a:lnTo>
                    <a:pt x="129713" y="125954"/>
                  </a:lnTo>
                  <a:lnTo>
                    <a:pt x="122645" y="128917"/>
                  </a:lnTo>
                  <a:lnTo>
                    <a:pt x="115588" y="130299"/>
                  </a:lnTo>
                  <a:lnTo>
                    <a:pt x="114415" y="130687"/>
                  </a:lnTo>
                  <a:lnTo>
                    <a:pt x="112059" y="134320"/>
                  </a:lnTo>
                  <a:lnTo>
                    <a:pt x="109745" y="135399"/>
                  </a:lnTo>
                  <a:lnTo>
                    <a:pt x="105358" y="134990"/>
                  </a:lnTo>
                  <a:lnTo>
                    <a:pt x="104185" y="135388"/>
                  </a:lnTo>
                  <a:lnTo>
                    <a:pt x="102771" y="136707"/>
                  </a:lnTo>
                  <a:lnTo>
                    <a:pt x="98677" y="137702"/>
                  </a:lnTo>
                  <a:lnTo>
                    <a:pt x="96216" y="139231"/>
                  </a:lnTo>
                  <a:lnTo>
                    <a:pt x="93431" y="143168"/>
                  </a:lnTo>
                  <a:lnTo>
                    <a:pt x="91955" y="143377"/>
                  </a:lnTo>
                  <a:lnTo>
                    <a:pt x="89191" y="142644"/>
                  </a:lnTo>
                  <a:lnTo>
                    <a:pt x="88060" y="142540"/>
                  </a:lnTo>
                  <a:lnTo>
                    <a:pt x="86060" y="143964"/>
                  </a:lnTo>
                  <a:lnTo>
                    <a:pt x="82772" y="143084"/>
                  </a:lnTo>
                  <a:lnTo>
                    <a:pt x="80332" y="144791"/>
                  </a:lnTo>
                  <a:lnTo>
                    <a:pt x="77023" y="145440"/>
                  </a:lnTo>
                  <a:lnTo>
                    <a:pt x="75170" y="147325"/>
                  </a:lnTo>
                  <a:lnTo>
                    <a:pt x="71976" y="145492"/>
                  </a:lnTo>
                  <a:lnTo>
                    <a:pt x="70071" y="147178"/>
                  </a:lnTo>
                  <a:lnTo>
                    <a:pt x="67453" y="148738"/>
                  </a:lnTo>
                  <a:lnTo>
                    <a:pt x="64731" y="146540"/>
                  </a:lnTo>
                  <a:lnTo>
                    <a:pt x="60615" y="146278"/>
                  </a:lnTo>
                  <a:lnTo>
                    <a:pt x="56375" y="149011"/>
                  </a:lnTo>
                  <a:lnTo>
                    <a:pt x="54605" y="149964"/>
                  </a:lnTo>
                  <a:lnTo>
                    <a:pt x="51726" y="147901"/>
                  </a:lnTo>
                  <a:lnTo>
                    <a:pt x="50741" y="148173"/>
                  </a:lnTo>
                  <a:lnTo>
                    <a:pt x="48741" y="147974"/>
                  </a:lnTo>
                  <a:lnTo>
                    <a:pt x="41527" y="143702"/>
                  </a:lnTo>
                  <a:lnTo>
                    <a:pt x="35014" y="144068"/>
                  </a:lnTo>
                  <a:lnTo>
                    <a:pt x="32061" y="143524"/>
                  </a:lnTo>
                  <a:lnTo>
                    <a:pt x="28491" y="139168"/>
                  </a:lnTo>
                  <a:lnTo>
                    <a:pt x="26815" y="138037"/>
                  </a:lnTo>
                  <a:lnTo>
                    <a:pt x="22219" y="135796"/>
                  </a:lnTo>
                  <a:lnTo>
                    <a:pt x="20805" y="133053"/>
                  </a:lnTo>
                  <a:lnTo>
                    <a:pt x="18973" y="127786"/>
                  </a:lnTo>
                  <a:lnTo>
                    <a:pt x="17748" y="125315"/>
                  </a:lnTo>
                  <a:lnTo>
                    <a:pt x="14229" y="116478"/>
                  </a:lnTo>
                  <a:lnTo>
                    <a:pt x="10722" y="110593"/>
                  </a:lnTo>
                  <a:lnTo>
                    <a:pt x="8020" y="100258"/>
                  </a:lnTo>
                  <a:lnTo>
                    <a:pt x="6669" y="96593"/>
                  </a:lnTo>
                  <a:lnTo>
                    <a:pt x="5235" y="89044"/>
                  </a:lnTo>
                  <a:lnTo>
                    <a:pt x="3570" y="85578"/>
                  </a:lnTo>
                  <a:lnTo>
                    <a:pt x="2638" y="78008"/>
                  </a:lnTo>
                  <a:lnTo>
                    <a:pt x="1759" y="75275"/>
                  </a:lnTo>
                  <a:lnTo>
                    <a:pt x="2795" y="71610"/>
                  </a:lnTo>
                  <a:lnTo>
                    <a:pt x="2450" y="69955"/>
                  </a:lnTo>
                  <a:lnTo>
                    <a:pt x="764" y="68772"/>
                  </a:lnTo>
                  <a:lnTo>
                    <a:pt x="1088" y="71641"/>
                  </a:lnTo>
                  <a:lnTo>
                    <a:pt x="0" y="74542"/>
                  </a:lnTo>
                  <a:lnTo>
                    <a:pt x="1958" y="80437"/>
                  </a:lnTo>
                  <a:lnTo>
                    <a:pt x="1874" y="83610"/>
                  </a:lnTo>
                  <a:lnTo>
                    <a:pt x="2188" y="86740"/>
                  </a:lnTo>
                  <a:lnTo>
                    <a:pt x="3706" y="90164"/>
                  </a:lnTo>
                  <a:lnTo>
                    <a:pt x="4711" y="93703"/>
                  </a:lnTo>
                  <a:lnTo>
                    <a:pt x="6031" y="100510"/>
                  </a:lnTo>
                  <a:lnTo>
                    <a:pt x="7329" y="103462"/>
                  </a:lnTo>
                  <a:lnTo>
                    <a:pt x="8261" y="110740"/>
                  </a:lnTo>
                  <a:lnTo>
                    <a:pt x="10020" y="114404"/>
                  </a:lnTo>
                  <a:lnTo>
                    <a:pt x="13109" y="119577"/>
                  </a:lnTo>
                  <a:lnTo>
                    <a:pt x="13151" y="121577"/>
                  </a:lnTo>
                  <a:lnTo>
                    <a:pt x="14931" y="125891"/>
                  </a:lnTo>
                  <a:lnTo>
                    <a:pt x="16470" y="127137"/>
                  </a:lnTo>
                  <a:lnTo>
                    <a:pt x="16931" y="127723"/>
                  </a:lnTo>
                  <a:lnTo>
                    <a:pt x="16638" y="132393"/>
                  </a:lnTo>
                  <a:lnTo>
                    <a:pt x="20763" y="134383"/>
                  </a:lnTo>
                  <a:lnTo>
                    <a:pt x="22156" y="138990"/>
                  </a:lnTo>
                  <a:lnTo>
                    <a:pt x="26281" y="140027"/>
                  </a:lnTo>
                  <a:lnTo>
                    <a:pt x="27224" y="141011"/>
                  </a:lnTo>
                  <a:lnTo>
                    <a:pt x="29925" y="145220"/>
                  </a:lnTo>
                  <a:lnTo>
                    <a:pt x="32742" y="146833"/>
                  </a:lnTo>
                  <a:lnTo>
                    <a:pt x="38229" y="147932"/>
                  </a:lnTo>
                  <a:lnTo>
                    <a:pt x="40501" y="149168"/>
                  </a:lnTo>
                  <a:lnTo>
                    <a:pt x="42679" y="147377"/>
                  </a:lnTo>
                  <a:lnTo>
                    <a:pt x="44092" y="149126"/>
                  </a:lnTo>
                  <a:lnTo>
                    <a:pt x="46731" y="149984"/>
                  </a:lnTo>
                  <a:lnTo>
                    <a:pt x="47715" y="150885"/>
                  </a:lnTo>
                  <a:lnTo>
                    <a:pt x="49296" y="149325"/>
                  </a:lnTo>
                  <a:lnTo>
                    <a:pt x="53767" y="152696"/>
                  </a:lnTo>
                  <a:lnTo>
                    <a:pt x="56176" y="151723"/>
                  </a:lnTo>
                  <a:lnTo>
                    <a:pt x="58898" y="152456"/>
                  </a:lnTo>
                  <a:lnTo>
                    <a:pt x="62155" y="150801"/>
                  </a:lnTo>
                  <a:lnTo>
                    <a:pt x="63296" y="151094"/>
                  </a:lnTo>
                  <a:lnTo>
                    <a:pt x="66144" y="153199"/>
                  </a:lnTo>
                  <a:lnTo>
                    <a:pt x="68050" y="152215"/>
                  </a:lnTo>
                  <a:lnTo>
                    <a:pt x="70919" y="149482"/>
                  </a:lnTo>
                  <a:lnTo>
                    <a:pt x="72835" y="149744"/>
                  </a:lnTo>
                  <a:lnTo>
                    <a:pt x="74667" y="148163"/>
                  </a:lnTo>
                  <a:lnTo>
                    <a:pt x="75139" y="148854"/>
                  </a:lnTo>
                  <a:lnTo>
                    <a:pt x="77819" y="150843"/>
                  </a:lnTo>
                  <a:lnTo>
                    <a:pt x="78583" y="150707"/>
                  </a:lnTo>
                  <a:lnTo>
                    <a:pt x="82897" y="147063"/>
                  </a:lnTo>
                  <a:lnTo>
                    <a:pt x="85034" y="147974"/>
                  </a:lnTo>
                  <a:lnTo>
                    <a:pt x="85620" y="147911"/>
                  </a:lnTo>
                  <a:lnTo>
                    <a:pt x="87871" y="144550"/>
                  </a:lnTo>
                  <a:lnTo>
                    <a:pt x="94237" y="144917"/>
                  </a:lnTo>
                  <a:lnTo>
                    <a:pt x="94991" y="144801"/>
                  </a:lnTo>
                  <a:lnTo>
                    <a:pt x="98447" y="141796"/>
                  </a:lnTo>
                  <a:lnTo>
                    <a:pt x="101829" y="139733"/>
                  </a:lnTo>
                  <a:lnTo>
                    <a:pt x="106111" y="138100"/>
                  </a:lnTo>
                  <a:lnTo>
                    <a:pt x="106530" y="137692"/>
                  </a:lnTo>
                  <a:lnTo>
                    <a:pt x="106604" y="136571"/>
                  </a:lnTo>
                  <a:lnTo>
                    <a:pt x="106844" y="136393"/>
                  </a:lnTo>
                  <a:lnTo>
                    <a:pt x="110781" y="137932"/>
                  </a:lnTo>
                  <a:lnTo>
                    <a:pt x="113232" y="136006"/>
                  </a:lnTo>
                  <a:lnTo>
                    <a:pt x="116289" y="133231"/>
                  </a:lnTo>
                  <a:lnTo>
                    <a:pt x="120404" y="132268"/>
                  </a:lnTo>
                  <a:lnTo>
                    <a:pt x="123242" y="130571"/>
                  </a:lnTo>
                  <a:lnTo>
                    <a:pt x="125043" y="130006"/>
                  </a:lnTo>
                  <a:lnTo>
                    <a:pt x="127671" y="130697"/>
                  </a:lnTo>
                  <a:lnTo>
                    <a:pt x="129713" y="128666"/>
                  </a:lnTo>
                  <a:lnTo>
                    <a:pt x="132854" y="129409"/>
                  </a:lnTo>
                  <a:lnTo>
                    <a:pt x="136770" y="125106"/>
                  </a:lnTo>
                  <a:lnTo>
                    <a:pt x="139817" y="124970"/>
                  </a:lnTo>
                  <a:lnTo>
                    <a:pt x="145660" y="122792"/>
                  </a:lnTo>
                  <a:lnTo>
                    <a:pt x="147639" y="120111"/>
                  </a:lnTo>
                  <a:lnTo>
                    <a:pt x="150644" y="117923"/>
                  </a:lnTo>
                  <a:lnTo>
                    <a:pt x="150833" y="117190"/>
                  </a:lnTo>
                  <a:lnTo>
                    <a:pt x="155188" y="116509"/>
                  </a:lnTo>
                  <a:lnTo>
                    <a:pt x="157408" y="112478"/>
                  </a:lnTo>
                  <a:lnTo>
                    <a:pt x="161764" y="112404"/>
                  </a:lnTo>
                  <a:lnTo>
                    <a:pt x="162780" y="111640"/>
                  </a:lnTo>
                  <a:lnTo>
                    <a:pt x="165565" y="110478"/>
                  </a:lnTo>
                  <a:lnTo>
                    <a:pt x="167722" y="108405"/>
                  </a:lnTo>
                  <a:lnTo>
                    <a:pt x="170822" y="105881"/>
                  </a:lnTo>
                  <a:lnTo>
                    <a:pt x="171534" y="105494"/>
                  </a:lnTo>
                  <a:lnTo>
                    <a:pt x="175963" y="104331"/>
                  </a:lnTo>
                  <a:lnTo>
                    <a:pt x="179292" y="103169"/>
                  </a:lnTo>
                  <a:lnTo>
                    <a:pt x="181732" y="99023"/>
                  </a:lnTo>
                  <a:lnTo>
                    <a:pt x="190653" y="93494"/>
                  </a:lnTo>
                  <a:lnTo>
                    <a:pt x="195543" y="87295"/>
                  </a:lnTo>
                  <a:lnTo>
                    <a:pt x="198454" y="85316"/>
                  </a:lnTo>
                  <a:lnTo>
                    <a:pt x="202873" y="81662"/>
                  </a:lnTo>
                  <a:lnTo>
                    <a:pt x="203941" y="79672"/>
                  </a:lnTo>
                  <a:lnTo>
                    <a:pt x="206475" y="78133"/>
                  </a:lnTo>
                  <a:lnTo>
                    <a:pt x="207040" y="77432"/>
                  </a:lnTo>
                  <a:lnTo>
                    <a:pt x="210852" y="77107"/>
                  </a:lnTo>
                  <a:lnTo>
                    <a:pt x="212328" y="74479"/>
                  </a:lnTo>
                  <a:lnTo>
                    <a:pt x="215637" y="71987"/>
                  </a:lnTo>
                  <a:lnTo>
                    <a:pt x="216653" y="70825"/>
                  </a:lnTo>
                  <a:lnTo>
                    <a:pt x="221511" y="67317"/>
                  </a:lnTo>
                  <a:lnTo>
                    <a:pt x="222872" y="63223"/>
                  </a:lnTo>
                  <a:lnTo>
                    <a:pt x="224495" y="62584"/>
                  </a:lnTo>
                  <a:lnTo>
                    <a:pt x="227029" y="62406"/>
                  </a:lnTo>
                  <a:lnTo>
                    <a:pt x="227930" y="62563"/>
                  </a:lnTo>
                  <a:lnTo>
                    <a:pt x="230055" y="59317"/>
                  </a:lnTo>
                  <a:lnTo>
                    <a:pt x="233123" y="58417"/>
                  </a:lnTo>
                  <a:lnTo>
                    <a:pt x="238422" y="52134"/>
                  </a:lnTo>
                  <a:lnTo>
                    <a:pt x="242893" y="49474"/>
                  </a:lnTo>
                  <a:lnTo>
                    <a:pt x="247510" y="46333"/>
                  </a:lnTo>
                  <a:lnTo>
                    <a:pt x="247552" y="45600"/>
                  </a:lnTo>
                  <a:lnTo>
                    <a:pt x="249039" y="43778"/>
                  </a:lnTo>
                  <a:lnTo>
                    <a:pt x="250924" y="42448"/>
                  </a:lnTo>
                  <a:lnTo>
                    <a:pt x="255311" y="40396"/>
                  </a:lnTo>
                  <a:lnTo>
                    <a:pt x="257185" y="38867"/>
                  </a:lnTo>
                  <a:lnTo>
                    <a:pt x="260641" y="34752"/>
                  </a:lnTo>
                  <a:lnTo>
                    <a:pt x="263552" y="33915"/>
                  </a:lnTo>
                  <a:lnTo>
                    <a:pt x="266504" y="30522"/>
                  </a:lnTo>
                  <a:lnTo>
                    <a:pt x="267918" y="29611"/>
                  </a:lnTo>
                  <a:lnTo>
                    <a:pt x="270295" y="26323"/>
                  </a:lnTo>
                  <a:lnTo>
                    <a:pt x="272578" y="25360"/>
                  </a:lnTo>
                  <a:lnTo>
                    <a:pt x="275132" y="22679"/>
                  </a:lnTo>
                  <a:lnTo>
                    <a:pt x="276808" y="23287"/>
                  </a:lnTo>
                  <a:lnTo>
                    <a:pt x="280347" y="19276"/>
                  </a:lnTo>
                  <a:lnTo>
                    <a:pt x="283195" y="17392"/>
                  </a:lnTo>
                  <a:lnTo>
                    <a:pt x="284881" y="15926"/>
                  </a:lnTo>
                  <a:lnTo>
                    <a:pt x="288965" y="15287"/>
                  </a:lnTo>
                  <a:lnTo>
                    <a:pt x="290818" y="14523"/>
                  </a:lnTo>
                  <a:lnTo>
                    <a:pt x="294535" y="12051"/>
                  </a:lnTo>
                  <a:lnTo>
                    <a:pt x="296786" y="11507"/>
                  </a:lnTo>
                  <a:lnTo>
                    <a:pt x="300462" y="11224"/>
                  </a:lnTo>
                  <a:lnTo>
                    <a:pt x="301435" y="10387"/>
                  </a:lnTo>
                  <a:lnTo>
                    <a:pt x="305488" y="9245"/>
                  </a:lnTo>
                  <a:lnTo>
                    <a:pt x="307666" y="5905"/>
                  </a:lnTo>
                  <a:lnTo>
                    <a:pt x="311309" y="7183"/>
                  </a:lnTo>
                  <a:lnTo>
                    <a:pt x="311938" y="7067"/>
                  </a:lnTo>
                  <a:lnTo>
                    <a:pt x="312681" y="7287"/>
                  </a:lnTo>
                  <a:lnTo>
                    <a:pt x="313121" y="6575"/>
                  </a:lnTo>
                  <a:lnTo>
                    <a:pt x="315519" y="6418"/>
                  </a:lnTo>
                  <a:lnTo>
                    <a:pt x="317445" y="4544"/>
                  </a:lnTo>
                  <a:lnTo>
                    <a:pt x="321309" y="4544"/>
                  </a:lnTo>
                  <a:lnTo>
                    <a:pt x="321948" y="3916"/>
                  </a:lnTo>
                  <a:lnTo>
                    <a:pt x="322922" y="4492"/>
                  </a:lnTo>
                  <a:lnTo>
                    <a:pt x="324461" y="2711"/>
                  </a:lnTo>
                  <a:lnTo>
                    <a:pt x="328911" y="3403"/>
                  </a:lnTo>
                  <a:lnTo>
                    <a:pt x="330775" y="3957"/>
                  </a:lnTo>
                  <a:lnTo>
                    <a:pt x="333968" y="3047"/>
                  </a:lnTo>
                  <a:lnTo>
                    <a:pt x="335633" y="3685"/>
                  </a:lnTo>
                  <a:lnTo>
                    <a:pt x="340021" y="3612"/>
                  </a:lnTo>
                  <a:lnTo>
                    <a:pt x="342963" y="3832"/>
                  </a:lnTo>
                  <a:lnTo>
                    <a:pt x="345884" y="4460"/>
                  </a:lnTo>
                  <a:lnTo>
                    <a:pt x="354355" y="5162"/>
                  </a:lnTo>
                  <a:lnTo>
                    <a:pt x="363454" y="6334"/>
                  </a:lnTo>
                  <a:lnTo>
                    <a:pt x="367035" y="8470"/>
                  </a:lnTo>
                  <a:lnTo>
                    <a:pt x="368564" y="9130"/>
                  </a:lnTo>
                  <a:lnTo>
                    <a:pt x="371548" y="8942"/>
                  </a:lnTo>
                  <a:lnTo>
                    <a:pt x="374449" y="10502"/>
                  </a:lnTo>
                  <a:lnTo>
                    <a:pt x="375119" y="11151"/>
                  </a:lnTo>
                  <a:lnTo>
                    <a:pt x="376072" y="10889"/>
                  </a:lnTo>
                  <a:lnTo>
                    <a:pt x="380302" y="11727"/>
                  </a:lnTo>
                  <a:lnTo>
                    <a:pt x="382250" y="12722"/>
                  </a:lnTo>
                  <a:lnTo>
                    <a:pt x="386239" y="13277"/>
                  </a:lnTo>
                  <a:lnTo>
                    <a:pt x="390040" y="14345"/>
                  </a:lnTo>
                  <a:lnTo>
                    <a:pt x="393747" y="17381"/>
                  </a:lnTo>
                  <a:lnTo>
                    <a:pt x="395171" y="17873"/>
                  </a:lnTo>
                  <a:lnTo>
                    <a:pt x="396480" y="18627"/>
                  </a:lnTo>
                  <a:lnTo>
                    <a:pt x="399076" y="19339"/>
                  </a:lnTo>
                  <a:lnTo>
                    <a:pt x="400563" y="21475"/>
                  </a:lnTo>
                  <a:lnTo>
                    <a:pt x="401108" y="21831"/>
                  </a:lnTo>
                  <a:lnTo>
                    <a:pt x="401778" y="21873"/>
                  </a:lnTo>
                  <a:lnTo>
                    <a:pt x="406312" y="23444"/>
                  </a:lnTo>
                  <a:lnTo>
                    <a:pt x="409202" y="25632"/>
                  </a:lnTo>
                  <a:lnTo>
                    <a:pt x="410259" y="26711"/>
                  </a:lnTo>
                  <a:lnTo>
                    <a:pt x="411579" y="27433"/>
                  </a:lnTo>
                  <a:lnTo>
                    <a:pt x="415097" y="28585"/>
                  </a:lnTo>
                  <a:lnTo>
                    <a:pt x="417934" y="31067"/>
                  </a:lnTo>
                  <a:lnTo>
                    <a:pt x="421369" y="32355"/>
                  </a:lnTo>
                  <a:lnTo>
                    <a:pt x="421892" y="33245"/>
                  </a:lnTo>
                  <a:lnTo>
                    <a:pt x="423850" y="34480"/>
                  </a:lnTo>
                  <a:lnTo>
                    <a:pt x="425819" y="32983"/>
                  </a:lnTo>
                  <a:lnTo>
                    <a:pt x="426950" y="35349"/>
                  </a:lnTo>
                  <a:lnTo>
                    <a:pt x="428573" y="35496"/>
                  </a:lnTo>
                  <a:lnTo>
                    <a:pt x="428133" y="33800"/>
                  </a:lnTo>
                  <a:lnTo>
                    <a:pt x="427254" y="32847"/>
                  </a:lnTo>
                  <a:lnTo>
                    <a:pt x="423390" y="32627"/>
                  </a:lnTo>
                  <a:lnTo>
                    <a:pt x="421337" y="32187"/>
                  </a:lnTo>
                  <a:lnTo>
                    <a:pt x="421149" y="29590"/>
                  </a:lnTo>
                  <a:lnTo>
                    <a:pt x="420919" y="29234"/>
                  </a:lnTo>
                  <a:lnTo>
                    <a:pt x="420186" y="29203"/>
                  </a:lnTo>
                  <a:lnTo>
                    <a:pt x="418584" y="28061"/>
                  </a:lnTo>
                  <a:lnTo>
                    <a:pt x="416646" y="27664"/>
                  </a:lnTo>
                  <a:lnTo>
                    <a:pt x="414898" y="26836"/>
                  </a:lnTo>
                  <a:lnTo>
                    <a:pt x="414866" y="26376"/>
                  </a:lnTo>
                  <a:lnTo>
                    <a:pt x="411736" y="23360"/>
                  </a:lnTo>
                  <a:lnTo>
                    <a:pt x="407369" y="22596"/>
                  </a:lnTo>
                  <a:lnTo>
                    <a:pt x="403589" y="20166"/>
                  </a:lnTo>
                  <a:lnTo>
                    <a:pt x="403160" y="20208"/>
                  </a:lnTo>
                  <a:lnTo>
                    <a:pt x="400909" y="17109"/>
                  </a:lnTo>
                  <a:lnTo>
                    <a:pt x="397286" y="17214"/>
                  </a:lnTo>
                  <a:lnTo>
                    <a:pt x="392658" y="14366"/>
                  </a:lnTo>
                  <a:lnTo>
                    <a:pt x="390993" y="12743"/>
                  </a:lnTo>
                  <a:lnTo>
                    <a:pt x="387736" y="11821"/>
                  </a:lnTo>
                  <a:lnTo>
                    <a:pt x="384396" y="10083"/>
                  </a:lnTo>
                  <a:lnTo>
                    <a:pt x="380679" y="10041"/>
                  </a:lnTo>
                  <a:lnTo>
                    <a:pt x="376281" y="9329"/>
                  </a:lnTo>
                  <a:lnTo>
                    <a:pt x="374972" y="8659"/>
                  </a:lnTo>
                  <a:lnTo>
                    <a:pt x="372889" y="6973"/>
                  </a:lnTo>
                  <a:lnTo>
                    <a:pt x="370082" y="7612"/>
                  </a:lnTo>
                  <a:lnTo>
                    <a:pt x="367831" y="6439"/>
                  </a:lnTo>
                  <a:lnTo>
                    <a:pt x="367590" y="4900"/>
                  </a:lnTo>
                  <a:lnTo>
                    <a:pt x="365978" y="6135"/>
                  </a:lnTo>
                  <a:lnTo>
                    <a:pt x="365423" y="5235"/>
                  </a:lnTo>
                  <a:lnTo>
                    <a:pt x="361088" y="4230"/>
                  </a:lnTo>
                  <a:lnTo>
                    <a:pt x="358156" y="2764"/>
                  </a:lnTo>
                  <a:lnTo>
                    <a:pt x="357256" y="3256"/>
                  </a:lnTo>
                  <a:lnTo>
                    <a:pt x="351643" y="2115"/>
                  </a:lnTo>
                  <a:lnTo>
                    <a:pt x="346711" y="2533"/>
                  </a:lnTo>
                  <a:lnTo>
                    <a:pt x="341937" y="1518"/>
                  </a:lnTo>
                  <a:lnTo>
                    <a:pt x="341319" y="1162"/>
                  </a:lnTo>
                  <a:lnTo>
                    <a:pt x="339361" y="2115"/>
                  </a:lnTo>
                  <a:lnTo>
                    <a:pt x="338230" y="2387"/>
                  </a:lnTo>
                  <a:lnTo>
                    <a:pt x="334167" y="0"/>
                  </a:lnTo>
                  <a:close/>
                </a:path>
              </a:pathLst>
            </a:custGeom>
            <a:solidFill>
              <a:srgbClr val="DE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18440147" y="7885080"/>
              <a:ext cx="165100" cy="43815"/>
            </a:xfrm>
            <a:custGeom>
              <a:avLst/>
              <a:gdLst/>
              <a:ahLst/>
              <a:cxnLst/>
              <a:rect l="l" t="t" r="r" b="b"/>
              <a:pathLst>
                <a:path w="165100" h="43815">
                  <a:moveTo>
                    <a:pt x="63792" y="4914"/>
                  </a:moveTo>
                  <a:lnTo>
                    <a:pt x="62992" y="4127"/>
                  </a:lnTo>
                  <a:lnTo>
                    <a:pt x="61887" y="3771"/>
                  </a:lnTo>
                  <a:lnTo>
                    <a:pt x="58788" y="5778"/>
                  </a:lnTo>
                  <a:lnTo>
                    <a:pt x="56057" y="6134"/>
                  </a:lnTo>
                  <a:lnTo>
                    <a:pt x="52666" y="8940"/>
                  </a:lnTo>
                  <a:lnTo>
                    <a:pt x="50469" y="8801"/>
                  </a:lnTo>
                  <a:lnTo>
                    <a:pt x="47282" y="9283"/>
                  </a:lnTo>
                  <a:lnTo>
                    <a:pt x="46088" y="9766"/>
                  </a:lnTo>
                  <a:lnTo>
                    <a:pt x="43561" y="11506"/>
                  </a:lnTo>
                  <a:lnTo>
                    <a:pt x="34620" y="14478"/>
                  </a:lnTo>
                  <a:lnTo>
                    <a:pt x="31775" y="18808"/>
                  </a:lnTo>
                  <a:lnTo>
                    <a:pt x="29756" y="20027"/>
                  </a:lnTo>
                  <a:lnTo>
                    <a:pt x="25260" y="21437"/>
                  </a:lnTo>
                  <a:lnTo>
                    <a:pt x="23139" y="23279"/>
                  </a:lnTo>
                  <a:lnTo>
                    <a:pt x="19011" y="27978"/>
                  </a:lnTo>
                  <a:lnTo>
                    <a:pt x="16510" y="30149"/>
                  </a:lnTo>
                  <a:lnTo>
                    <a:pt x="12230" y="32994"/>
                  </a:lnTo>
                  <a:lnTo>
                    <a:pt x="7416" y="38100"/>
                  </a:lnTo>
                  <a:lnTo>
                    <a:pt x="3898" y="38963"/>
                  </a:lnTo>
                  <a:lnTo>
                    <a:pt x="698" y="41884"/>
                  </a:lnTo>
                  <a:lnTo>
                    <a:pt x="0" y="42354"/>
                  </a:lnTo>
                  <a:lnTo>
                    <a:pt x="25" y="43332"/>
                  </a:lnTo>
                  <a:lnTo>
                    <a:pt x="11074" y="36436"/>
                  </a:lnTo>
                  <a:lnTo>
                    <a:pt x="11074" y="35191"/>
                  </a:lnTo>
                  <a:lnTo>
                    <a:pt x="11925" y="34163"/>
                  </a:lnTo>
                  <a:lnTo>
                    <a:pt x="17170" y="32334"/>
                  </a:lnTo>
                  <a:lnTo>
                    <a:pt x="19367" y="28270"/>
                  </a:lnTo>
                  <a:lnTo>
                    <a:pt x="24142" y="24409"/>
                  </a:lnTo>
                  <a:lnTo>
                    <a:pt x="25692" y="23418"/>
                  </a:lnTo>
                  <a:lnTo>
                    <a:pt x="27038" y="21475"/>
                  </a:lnTo>
                  <a:lnTo>
                    <a:pt x="27432" y="21170"/>
                  </a:lnTo>
                  <a:lnTo>
                    <a:pt x="31178" y="21932"/>
                  </a:lnTo>
                  <a:lnTo>
                    <a:pt x="32296" y="19456"/>
                  </a:lnTo>
                  <a:lnTo>
                    <a:pt x="33858" y="17068"/>
                  </a:lnTo>
                  <a:lnTo>
                    <a:pt x="33985" y="16408"/>
                  </a:lnTo>
                  <a:lnTo>
                    <a:pt x="36588" y="16471"/>
                  </a:lnTo>
                  <a:lnTo>
                    <a:pt x="37757" y="13893"/>
                  </a:lnTo>
                  <a:lnTo>
                    <a:pt x="42646" y="13360"/>
                  </a:lnTo>
                  <a:lnTo>
                    <a:pt x="44869" y="11925"/>
                  </a:lnTo>
                  <a:lnTo>
                    <a:pt x="47713" y="10325"/>
                  </a:lnTo>
                  <a:lnTo>
                    <a:pt x="48310" y="9804"/>
                  </a:lnTo>
                  <a:lnTo>
                    <a:pt x="53047" y="9715"/>
                  </a:lnTo>
                  <a:lnTo>
                    <a:pt x="56451" y="8242"/>
                  </a:lnTo>
                  <a:lnTo>
                    <a:pt x="60833" y="5168"/>
                  </a:lnTo>
                  <a:lnTo>
                    <a:pt x="62306" y="4902"/>
                  </a:lnTo>
                  <a:lnTo>
                    <a:pt x="63792" y="4914"/>
                  </a:lnTo>
                  <a:close/>
                </a:path>
                <a:path w="165100" h="43815">
                  <a:moveTo>
                    <a:pt x="126187" y="7874"/>
                  </a:moveTo>
                  <a:lnTo>
                    <a:pt x="125399" y="6794"/>
                  </a:lnTo>
                  <a:lnTo>
                    <a:pt x="124167" y="6400"/>
                  </a:lnTo>
                  <a:lnTo>
                    <a:pt x="121881" y="6324"/>
                  </a:lnTo>
                  <a:lnTo>
                    <a:pt x="120827" y="6223"/>
                  </a:lnTo>
                  <a:lnTo>
                    <a:pt x="117563" y="4013"/>
                  </a:lnTo>
                  <a:lnTo>
                    <a:pt x="114554" y="4305"/>
                  </a:lnTo>
                  <a:lnTo>
                    <a:pt x="110680" y="2070"/>
                  </a:lnTo>
                  <a:lnTo>
                    <a:pt x="108991" y="2806"/>
                  </a:lnTo>
                  <a:lnTo>
                    <a:pt x="104432" y="2540"/>
                  </a:lnTo>
                  <a:lnTo>
                    <a:pt x="101434" y="1498"/>
                  </a:lnTo>
                  <a:lnTo>
                    <a:pt x="98425" y="2197"/>
                  </a:lnTo>
                  <a:lnTo>
                    <a:pt x="95402" y="190"/>
                  </a:lnTo>
                  <a:lnTo>
                    <a:pt x="91998" y="1308"/>
                  </a:lnTo>
                  <a:lnTo>
                    <a:pt x="87845" y="1066"/>
                  </a:lnTo>
                  <a:lnTo>
                    <a:pt x="86893" y="1371"/>
                  </a:lnTo>
                  <a:lnTo>
                    <a:pt x="86055" y="165"/>
                  </a:lnTo>
                  <a:lnTo>
                    <a:pt x="85712" y="0"/>
                  </a:lnTo>
                  <a:lnTo>
                    <a:pt x="83299" y="2070"/>
                  </a:lnTo>
                  <a:lnTo>
                    <a:pt x="81038" y="685"/>
                  </a:lnTo>
                  <a:lnTo>
                    <a:pt x="77482" y="152"/>
                  </a:lnTo>
                  <a:lnTo>
                    <a:pt x="76669" y="355"/>
                  </a:lnTo>
                  <a:lnTo>
                    <a:pt x="76136" y="1638"/>
                  </a:lnTo>
                  <a:lnTo>
                    <a:pt x="77203" y="1104"/>
                  </a:lnTo>
                  <a:lnTo>
                    <a:pt x="78422" y="1028"/>
                  </a:lnTo>
                  <a:lnTo>
                    <a:pt x="84353" y="2374"/>
                  </a:lnTo>
                  <a:lnTo>
                    <a:pt x="89331" y="1409"/>
                  </a:lnTo>
                  <a:lnTo>
                    <a:pt x="95605" y="2159"/>
                  </a:lnTo>
                  <a:lnTo>
                    <a:pt x="97015" y="3200"/>
                  </a:lnTo>
                  <a:lnTo>
                    <a:pt x="98412" y="2222"/>
                  </a:lnTo>
                  <a:lnTo>
                    <a:pt x="100368" y="3352"/>
                  </a:lnTo>
                  <a:lnTo>
                    <a:pt x="108813" y="3390"/>
                  </a:lnTo>
                  <a:lnTo>
                    <a:pt x="112522" y="4914"/>
                  </a:lnTo>
                  <a:lnTo>
                    <a:pt x="117360" y="5067"/>
                  </a:lnTo>
                  <a:lnTo>
                    <a:pt x="118211" y="5892"/>
                  </a:lnTo>
                  <a:lnTo>
                    <a:pt x="121323" y="7467"/>
                  </a:lnTo>
                  <a:lnTo>
                    <a:pt x="123913" y="6972"/>
                  </a:lnTo>
                  <a:lnTo>
                    <a:pt x="126187" y="7874"/>
                  </a:lnTo>
                  <a:close/>
                </a:path>
                <a:path w="165100" h="43815">
                  <a:moveTo>
                    <a:pt x="145770" y="14681"/>
                  </a:moveTo>
                  <a:lnTo>
                    <a:pt x="142925" y="11150"/>
                  </a:lnTo>
                  <a:lnTo>
                    <a:pt x="139001" y="10414"/>
                  </a:lnTo>
                  <a:lnTo>
                    <a:pt x="134772" y="10452"/>
                  </a:lnTo>
                  <a:lnTo>
                    <a:pt x="138480" y="11747"/>
                  </a:lnTo>
                  <a:lnTo>
                    <a:pt x="142227" y="12954"/>
                  </a:lnTo>
                  <a:lnTo>
                    <a:pt x="145770" y="14681"/>
                  </a:lnTo>
                  <a:close/>
                </a:path>
                <a:path w="165100" h="43815">
                  <a:moveTo>
                    <a:pt x="164541" y="25425"/>
                  </a:moveTo>
                  <a:lnTo>
                    <a:pt x="164490" y="25107"/>
                  </a:lnTo>
                  <a:lnTo>
                    <a:pt x="164198" y="24828"/>
                  </a:lnTo>
                  <a:lnTo>
                    <a:pt x="160756" y="22313"/>
                  </a:lnTo>
                  <a:lnTo>
                    <a:pt x="159042" y="20942"/>
                  </a:lnTo>
                  <a:lnTo>
                    <a:pt x="156781" y="20713"/>
                  </a:lnTo>
                  <a:lnTo>
                    <a:pt x="154978" y="19532"/>
                  </a:lnTo>
                  <a:lnTo>
                    <a:pt x="154368" y="19265"/>
                  </a:lnTo>
                  <a:lnTo>
                    <a:pt x="153758" y="19088"/>
                  </a:lnTo>
                  <a:lnTo>
                    <a:pt x="153098" y="19215"/>
                  </a:lnTo>
                  <a:lnTo>
                    <a:pt x="153962" y="20193"/>
                  </a:lnTo>
                  <a:lnTo>
                    <a:pt x="155067" y="21005"/>
                  </a:lnTo>
                  <a:lnTo>
                    <a:pt x="159359" y="22072"/>
                  </a:lnTo>
                  <a:lnTo>
                    <a:pt x="161683" y="24104"/>
                  </a:lnTo>
                  <a:lnTo>
                    <a:pt x="164274" y="25755"/>
                  </a:lnTo>
                  <a:lnTo>
                    <a:pt x="164541" y="25425"/>
                  </a:lnTo>
                  <a:close/>
                </a:path>
              </a:pathLst>
            </a:custGeom>
            <a:solidFill>
              <a:srgbClr val="DDD2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18604355" y="7909905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59" h="5715">
                  <a:moveTo>
                    <a:pt x="0" y="0"/>
                  </a:moveTo>
                  <a:lnTo>
                    <a:pt x="73" y="921"/>
                  </a:lnTo>
                  <a:lnTo>
                    <a:pt x="2764" y="2010"/>
                  </a:lnTo>
                  <a:lnTo>
                    <a:pt x="5308" y="3361"/>
                  </a:lnTo>
                  <a:lnTo>
                    <a:pt x="8324" y="5476"/>
                  </a:lnTo>
                  <a:lnTo>
                    <a:pt x="9015" y="5287"/>
                  </a:lnTo>
                  <a:lnTo>
                    <a:pt x="9696" y="5266"/>
                  </a:lnTo>
                  <a:lnTo>
                    <a:pt x="6607" y="3235"/>
                  </a:lnTo>
                  <a:lnTo>
                    <a:pt x="3570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18505818" y="7887315"/>
              <a:ext cx="85725" cy="15240"/>
            </a:xfrm>
            <a:custGeom>
              <a:avLst/>
              <a:gdLst/>
              <a:ahLst/>
              <a:cxnLst/>
              <a:rect l="l" t="t" r="r" b="b"/>
              <a:pathLst>
                <a:path w="85725" h="15240">
                  <a:moveTo>
                    <a:pt x="6807" y="152"/>
                  </a:moveTo>
                  <a:lnTo>
                    <a:pt x="6692" y="0"/>
                  </a:lnTo>
                  <a:lnTo>
                    <a:pt x="4254" y="127"/>
                  </a:lnTo>
                  <a:lnTo>
                    <a:pt x="2006" y="723"/>
                  </a:lnTo>
                  <a:lnTo>
                    <a:pt x="0" y="2070"/>
                  </a:lnTo>
                  <a:lnTo>
                    <a:pt x="2730" y="3073"/>
                  </a:lnTo>
                  <a:lnTo>
                    <a:pt x="4483" y="584"/>
                  </a:lnTo>
                  <a:lnTo>
                    <a:pt x="6807" y="152"/>
                  </a:lnTo>
                  <a:close/>
                </a:path>
                <a:path w="85725" h="15240">
                  <a:moveTo>
                    <a:pt x="69113" y="8216"/>
                  </a:moveTo>
                  <a:lnTo>
                    <a:pt x="67348" y="6591"/>
                  </a:lnTo>
                  <a:lnTo>
                    <a:pt x="65278" y="6032"/>
                  </a:lnTo>
                  <a:lnTo>
                    <a:pt x="62928" y="6388"/>
                  </a:lnTo>
                  <a:lnTo>
                    <a:pt x="64858" y="7454"/>
                  </a:lnTo>
                  <a:lnTo>
                    <a:pt x="66967" y="7899"/>
                  </a:lnTo>
                  <a:lnTo>
                    <a:pt x="69113" y="8216"/>
                  </a:lnTo>
                  <a:close/>
                </a:path>
                <a:path w="85725" h="15240">
                  <a:moveTo>
                    <a:pt x="85102" y="14643"/>
                  </a:moveTo>
                  <a:lnTo>
                    <a:pt x="85001" y="14439"/>
                  </a:lnTo>
                  <a:lnTo>
                    <a:pt x="83439" y="14008"/>
                  </a:lnTo>
                  <a:lnTo>
                    <a:pt x="82334" y="12598"/>
                  </a:lnTo>
                  <a:lnTo>
                    <a:pt x="80619" y="12877"/>
                  </a:lnTo>
                  <a:lnTo>
                    <a:pt x="81800" y="14135"/>
                  </a:lnTo>
                  <a:lnTo>
                    <a:pt x="83375" y="14490"/>
                  </a:lnTo>
                  <a:lnTo>
                    <a:pt x="84950" y="14859"/>
                  </a:lnTo>
                  <a:lnTo>
                    <a:pt x="85102" y="14643"/>
                  </a:lnTo>
                  <a:close/>
                </a:path>
              </a:pathLst>
            </a:custGeom>
            <a:solidFill>
              <a:srgbClr val="DDD2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18590743" y="7901463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4" h="15875">
                  <a:moveTo>
                    <a:pt x="2476" y="2374"/>
                  </a:moveTo>
                  <a:lnTo>
                    <a:pt x="2120" y="1104"/>
                  </a:lnTo>
                  <a:lnTo>
                    <a:pt x="1651" y="0"/>
                  </a:lnTo>
                  <a:lnTo>
                    <a:pt x="0" y="254"/>
                  </a:lnTo>
                  <a:lnTo>
                    <a:pt x="25" y="711"/>
                  </a:lnTo>
                  <a:lnTo>
                    <a:pt x="647" y="990"/>
                  </a:lnTo>
                  <a:lnTo>
                    <a:pt x="1143" y="1422"/>
                  </a:lnTo>
                  <a:lnTo>
                    <a:pt x="1524" y="1993"/>
                  </a:lnTo>
                  <a:lnTo>
                    <a:pt x="2159" y="2235"/>
                  </a:lnTo>
                  <a:lnTo>
                    <a:pt x="2476" y="2374"/>
                  </a:lnTo>
                  <a:close/>
                </a:path>
                <a:path w="26034" h="15875">
                  <a:moveTo>
                    <a:pt x="25755" y="15824"/>
                  </a:moveTo>
                  <a:lnTo>
                    <a:pt x="25285" y="15113"/>
                  </a:lnTo>
                  <a:lnTo>
                    <a:pt x="24739" y="14554"/>
                  </a:lnTo>
                  <a:lnTo>
                    <a:pt x="23799" y="14592"/>
                  </a:lnTo>
                  <a:lnTo>
                    <a:pt x="24269" y="15290"/>
                  </a:lnTo>
                  <a:lnTo>
                    <a:pt x="24815" y="15875"/>
                  </a:lnTo>
                  <a:lnTo>
                    <a:pt x="25755" y="15824"/>
                  </a:lnTo>
                  <a:close/>
                </a:path>
              </a:pathLst>
            </a:custGeom>
            <a:solidFill>
              <a:srgbClr val="D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18514022" y="7886528"/>
              <a:ext cx="78740" cy="17145"/>
            </a:xfrm>
            <a:custGeom>
              <a:avLst/>
              <a:gdLst/>
              <a:ahLst/>
              <a:cxnLst/>
              <a:rect l="l" t="t" r="r" b="b"/>
              <a:pathLst>
                <a:path w="78740" h="17145">
                  <a:moveTo>
                    <a:pt x="2260" y="177"/>
                  </a:moveTo>
                  <a:lnTo>
                    <a:pt x="1498" y="355"/>
                  </a:lnTo>
                  <a:lnTo>
                    <a:pt x="584" y="0"/>
                  </a:lnTo>
                  <a:lnTo>
                    <a:pt x="0" y="812"/>
                  </a:lnTo>
                  <a:lnTo>
                    <a:pt x="774" y="647"/>
                  </a:lnTo>
                  <a:lnTo>
                    <a:pt x="1676" y="990"/>
                  </a:lnTo>
                  <a:lnTo>
                    <a:pt x="2260" y="177"/>
                  </a:lnTo>
                  <a:close/>
                </a:path>
                <a:path w="78740" h="17145">
                  <a:moveTo>
                    <a:pt x="78181" y="16916"/>
                  </a:moveTo>
                  <a:lnTo>
                    <a:pt x="78066" y="16027"/>
                  </a:lnTo>
                  <a:lnTo>
                    <a:pt x="77571" y="15608"/>
                  </a:lnTo>
                  <a:lnTo>
                    <a:pt x="76682" y="15633"/>
                  </a:lnTo>
                  <a:lnTo>
                    <a:pt x="77038" y="16230"/>
                  </a:lnTo>
                  <a:lnTo>
                    <a:pt x="77533" y="16662"/>
                  </a:lnTo>
                  <a:lnTo>
                    <a:pt x="78181" y="16916"/>
                  </a:lnTo>
                  <a:close/>
                </a:path>
              </a:pathLst>
            </a:custGeom>
            <a:solidFill>
              <a:srgbClr val="DDD2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18642364" y="793077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59" y="0"/>
                  </a:moveTo>
                  <a:lnTo>
                    <a:pt x="502" y="0"/>
                  </a:lnTo>
                  <a:lnTo>
                    <a:pt x="345" y="10"/>
                  </a:lnTo>
                  <a:lnTo>
                    <a:pt x="198" y="251"/>
                  </a:lnTo>
                  <a:lnTo>
                    <a:pt x="0" y="429"/>
                  </a:lnTo>
                  <a:lnTo>
                    <a:pt x="188" y="607"/>
                  </a:lnTo>
                  <a:lnTo>
                    <a:pt x="324" y="837"/>
                  </a:lnTo>
                  <a:lnTo>
                    <a:pt x="481" y="858"/>
                  </a:lnTo>
                  <a:lnTo>
                    <a:pt x="816" y="910"/>
                  </a:lnTo>
                  <a:lnTo>
                    <a:pt x="1036" y="670"/>
                  </a:lnTo>
                  <a:lnTo>
                    <a:pt x="963" y="356"/>
                  </a:lnTo>
                  <a:lnTo>
                    <a:pt x="931" y="198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D9CF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18082716" y="7880253"/>
              <a:ext cx="260985" cy="153670"/>
            </a:xfrm>
            <a:custGeom>
              <a:avLst/>
              <a:gdLst/>
              <a:ahLst/>
              <a:cxnLst/>
              <a:rect l="l" t="t" r="r" b="b"/>
              <a:pathLst>
                <a:path w="260984" h="153670">
                  <a:moveTo>
                    <a:pt x="170319" y="148590"/>
                  </a:moveTo>
                  <a:lnTo>
                    <a:pt x="169282" y="149860"/>
                  </a:lnTo>
                  <a:lnTo>
                    <a:pt x="165911" y="151130"/>
                  </a:lnTo>
                  <a:lnTo>
                    <a:pt x="161963" y="151130"/>
                  </a:lnTo>
                  <a:lnTo>
                    <a:pt x="164518" y="153670"/>
                  </a:lnTo>
                  <a:lnTo>
                    <a:pt x="166392" y="153670"/>
                  </a:lnTo>
                  <a:lnTo>
                    <a:pt x="170486" y="149860"/>
                  </a:lnTo>
                  <a:lnTo>
                    <a:pt x="171439" y="149860"/>
                  </a:lnTo>
                  <a:lnTo>
                    <a:pt x="170319" y="148590"/>
                  </a:lnTo>
                  <a:close/>
                </a:path>
                <a:path w="260984" h="153670">
                  <a:moveTo>
                    <a:pt x="182978" y="148590"/>
                  </a:moveTo>
                  <a:lnTo>
                    <a:pt x="181711" y="148590"/>
                  </a:lnTo>
                  <a:lnTo>
                    <a:pt x="179607" y="149860"/>
                  </a:lnTo>
                  <a:lnTo>
                    <a:pt x="178779" y="151130"/>
                  </a:lnTo>
                  <a:lnTo>
                    <a:pt x="175921" y="151130"/>
                  </a:lnTo>
                  <a:lnTo>
                    <a:pt x="176832" y="153670"/>
                  </a:lnTo>
                  <a:lnTo>
                    <a:pt x="177816" y="152400"/>
                  </a:lnTo>
                  <a:lnTo>
                    <a:pt x="180476" y="149860"/>
                  </a:lnTo>
                  <a:lnTo>
                    <a:pt x="184140" y="149860"/>
                  </a:lnTo>
                  <a:lnTo>
                    <a:pt x="182978" y="148590"/>
                  </a:lnTo>
                  <a:close/>
                </a:path>
                <a:path w="260984" h="153670">
                  <a:moveTo>
                    <a:pt x="64385" y="7620"/>
                  </a:moveTo>
                  <a:lnTo>
                    <a:pt x="58071" y="7620"/>
                  </a:lnTo>
                  <a:lnTo>
                    <a:pt x="60218" y="8890"/>
                  </a:lnTo>
                  <a:lnTo>
                    <a:pt x="64605" y="10160"/>
                  </a:lnTo>
                  <a:lnTo>
                    <a:pt x="66825" y="10160"/>
                  </a:lnTo>
                  <a:lnTo>
                    <a:pt x="72626" y="12700"/>
                  </a:lnTo>
                  <a:lnTo>
                    <a:pt x="76646" y="13970"/>
                  </a:lnTo>
                  <a:lnTo>
                    <a:pt x="82929" y="21590"/>
                  </a:lnTo>
                  <a:lnTo>
                    <a:pt x="86039" y="25400"/>
                  </a:lnTo>
                  <a:lnTo>
                    <a:pt x="91620" y="30480"/>
                  </a:lnTo>
                  <a:lnTo>
                    <a:pt x="91944" y="31750"/>
                  </a:lnTo>
                  <a:lnTo>
                    <a:pt x="98342" y="39370"/>
                  </a:lnTo>
                  <a:lnTo>
                    <a:pt x="101263" y="46990"/>
                  </a:lnTo>
                  <a:lnTo>
                    <a:pt x="106488" y="58420"/>
                  </a:lnTo>
                  <a:lnTo>
                    <a:pt x="108467" y="62230"/>
                  </a:lnTo>
                  <a:lnTo>
                    <a:pt x="110677" y="68580"/>
                  </a:lnTo>
                  <a:lnTo>
                    <a:pt x="110457" y="69850"/>
                  </a:lnTo>
                  <a:lnTo>
                    <a:pt x="110761" y="72390"/>
                  </a:lnTo>
                  <a:lnTo>
                    <a:pt x="111692" y="73660"/>
                  </a:lnTo>
                  <a:lnTo>
                    <a:pt x="112111" y="76200"/>
                  </a:lnTo>
                  <a:lnTo>
                    <a:pt x="110698" y="80010"/>
                  </a:lnTo>
                  <a:lnTo>
                    <a:pt x="112132" y="82550"/>
                  </a:lnTo>
                  <a:lnTo>
                    <a:pt x="113242" y="90170"/>
                  </a:lnTo>
                  <a:lnTo>
                    <a:pt x="115441" y="96520"/>
                  </a:lnTo>
                  <a:lnTo>
                    <a:pt x="118540" y="109220"/>
                  </a:lnTo>
                  <a:lnTo>
                    <a:pt x="121483" y="115570"/>
                  </a:lnTo>
                  <a:lnTo>
                    <a:pt x="126519" y="127000"/>
                  </a:lnTo>
                  <a:lnTo>
                    <a:pt x="128121" y="130810"/>
                  </a:lnTo>
                  <a:lnTo>
                    <a:pt x="131556" y="138430"/>
                  </a:lnTo>
                  <a:lnTo>
                    <a:pt x="132938" y="140970"/>
                  </a:lnTo>
                  <a:lnTo>
                    <a:pt x="137775" y="142240"/>
                  </a:lnTo>
                  <a:lnTo>
                    <a:pt x="138948" y="143510"/>
                  </a:lnTo>
                  <a:lnTo>
                    <a:pt x="142163" y="147320"/>
                  </a:lnTo>
                  <a:lnTo>
                    <a:pt x="150571" y="147320"/>
                  </a:lnTo>
                  <a:lnTo>
                    <a:pt x="152382" y="148590"/>
                  </a:lnTo>
                  <a:lnTo>
                    <a:pt x="153471" y="149860"/>
                  </a:lnTo>
                  <a:lnTo>
                    <a:pt x="156204" y="149860"/>
                  </a:lnTo>
                  <a:lnTo>
                    <a:pt x="157492" y="152400"/>
                  </a:lnTo>
                  <a:lnTo>
                    <a:pt x="159188" y="151130"/>
                  </a:lnTo>
                  <a:lnTo>
                    <a:pt x="162707" y="151130"/>
                  </a:lnTo>
                  <a:lnTo>
                    <a:pt x="156403" y="147320"/>
                  </a:lnTo>
                  <a:lnTo>
                    <a:pt x="152979" y="146050"/>
                  </a:lnTo>
                  <a:lnTo>
                    <a:pt x="143953" y="144780"/>
                  </a:lnTo>
                  <a:lnTo>
                    <a:pt x="138644" y="142240"/>
                  </a:lnTo>
                  <a:lnTo>
                    <a:pt x="132456" y="137160"/>
                  </a:lnTo>
                  <a:lnTo>
                    <a:pt x="130854" y="134620"/>
                  </a:lnTo>
                  <a:lnTo>
                    <a:pt x="129545" y="129540"/>
                  </a:lnTo>
                  <a:lnTo>
                    <a:pt x="128446" y="127000"/>
                  </a:lnTo>
                  <a:lnTo>
                    <a:pt x="125828" y="123190"/>
                  </a:lnTo>
                  <a:lnTo>
                    <a:pt x="125619" y="121920"/>
                  </a:lnTo>
                  <a:lnTo>
                    <a:pt x="123629" y="115570"/>
                  </a:lnTo>
                  <a:lnTo>
                    <a:pt x="120718" y="111760"/>
                  </a:lnTo>
                  <a:lnTo>
                    <a:pt x="118991" y="105410"/>
                  </a:lnTo>
                  <a:lnTo>
                    <a:pt x="118875" y="104140"/>
                  </a:lnTo>
                  <a:lnTo>
                    <a:pt x="119409" y="102870"/>
                  </a:lnTo>
                  <a:lnTo>
                    <a:pt x="119001" y="102870"/>
                  </a:lnTo>
                  <a:lnTo>
                    <a:pt x="116499" y="93980"/>
                  </a:lnTo>
                  <a:lnTo>
                    <a:pt x="114582" y="86360"/>
                  </a:lnTo>
                  <a:lnTo>
                    <a:pt x="112729" y="76200"/>
                  </a:lnTo>
                  <a:lnTo>
                    <a:pt x="112216" y="73660"/>
                  </a:lnTo>
                  <a:lnTo>
                    <a:pt x="111504" y="66040"/>
                  </a:lnTo>
                  <a:lnTo>
                    <a:pt x="110719" y="63500"/>
                  </a:lnTo>
                  <a:lnTo>
                    <a:pt x="107378" y="55880"/>
                  </a:lnTo>
                  <a:lnTo>
                    <a:pt x="99724" y="36830"/>
                  </a:lnTo>
                  <a:lnTo>
                    <a:pt x="93965" y="31750"/>
                  </a:lnTo>
                  <a:lnTo>
                    <a:pt x="93735" y="30480"/>
                  </a:lnTo>
                  <a:lnTo>
                    <a:pt x="91368" y="26670"/>
                  </a:lnTo>
                  <a:lnTo>
                    <a:pt x="89138" y="25400"/>
                  </a:lnTo>
                  <a:lnTo>
                    <a:pt x="87620" y="22860"/>
                  </a:lnTo>
                  <a:lnTo>
                    <a:pt x="86740" y="21590"/>
                  </a:lnTo>
                  <a:lnTo>
                    <a:pt x="85777" y="21590"/>
                  </a:lnTo>
                  <a:lnTo>
                    <a:pt x="85421" y="20320"/>
                  </a:lnTo>
                  <a:lnTo>
                    <a:pt x="84845" y="20320"/>
                  </a:lnTo>
                  <a:lnTo>
                    <a:pt x="82395" y="17780"/>
                  </a:lnTo>
                  <a:lnTo>
                    <a:pt x="80405" y="16510"/>
                  </a:lnTo>
                  <a:lnTo>
                    <a:pt x="79306" y="15240"/>
                  </a:lnTo>
                  <a:lnTo>
                    <a:pt x="77379" y="13970"/>
                  </a:lnTo>
                  <a:lnTo>
                    <a:pt x="75568" y="11430"/>
                  </a:lnTo>
                  <a:lnTo>
                    <a:pt x="73735" y="10160"/>
                  </a:lnTo>
                  <a:lnTo>
                    <a:pt x="71275" y="8890"/>
                  </a:lnTo>
                  <a:lnTo>
                    <a:pt x="65851" y="8890"/>
                  </a:lnTo>
                  <a:lnTo>
                    <a:pt x="64385" y="7620"/>
                  </a:lnTo>
                  <a:close/>
                </a:path>
                <a:path w="260984" h="153670">
                  <a:moveTo>
                    <a:pt x="161963" y="151130"/>
                  </a:moveTo>
                  <a:lnTo>
                    <a:pt x="159188" y="151130"/>
                  </a:lnTo>
                  <a:lnTo>
                    <a:pt x="161094" y="152400"/>
                  </a:lnTo>
                  <a:lnTo>
                    <a:pt x="161963" y="151130"/>
                  </a:lnTo>
                  <a:close/>
                </a:path>
                <a:path w="260984" h="153670">
                  <a:moveTo>
                    <a:pt x="176151" y="148590"/>
                  </a:moveTo>
                  <a:lnTo>
                    <a:pt x="172507" y="148590"/>
                  </a:lnTo>
                  <a:lnTo>
                    <a:pt x="171439" y="149860"/>
                  </a:lnTo>
                  <a:lnTo>
                    <a:pt x="170486" y="149860"/>
                  </a:lnTo>
                  <a:lnTo>
                    <a:pt x="173041" y="151130"/>
                  </a:lnTo>
                  <a:lnTo>
                    <a:pt x="178779" y="151130"/>
                  </a:lnTo>
                  <a:lnTo>
                    <a:pt x="176151" y="148590"/>
                  </a:lnTo>
                  <a:close/>
                </a:path>
                <a:path w="260984" h="153670">
                  <a:moveTo>
                    <a:pt x="192371" y="147320"/>
                  </a:moveTo>
                  <a:lnTo>
                    <a:pt x="187533" y="147320"/>
                  </a:lnTo>
                  <a:lnTo>
                    <a:pt x="186716" y="148590"/>
                  </a:lnTo>
                  <a:lnTo>
                    <a:pt x="185952" y="148590"/>
                  </a:lnTo>
                  <a:lnTo>
                    <a:pt x="185544" y="149860"/>
                  </a:lnTo>
                  <a:lnTo>
                    <a:pt x="182161" y="149860"/>
                  </a:lnTo>
                  <a:lnTo>
                    <a:pt x="184528" y="151130"/>
                  </a:lnTo>
                  <a:lnTo>
                    <a:pt x="185292" y="151130"/>
                  </a:lnTo>
                  <a:lnTo>
                    <a:pt x="188664" y="148590"/>
                  </a:lnTo>
                  <a:lnTo>
                    <a:pt x="192371" y="147320"/>
                  </a:lnTo>
                  <a:close/>
                </a:path>
                <a:path w="260984" h="153670">
                  <a:moveTo>
                    <a:pt x="192789" y="146050"/>
                  </a:moveTo>
                  <a:lnTo>
                    <a:pt x="189910" y="146050"/>
                  </a:lnTo>
                  <a:lnTo>
                    <a:pt x="189627" y="147320"/>
                  </a:lnTo>
                  <a:lnTo>
                    <a:pt x="195292" y="147320"/>
                  </a:lnTo>
                  <a:lnTo>
                    <a:pt x="192789" y="146050"/>
                  </a:lnTo>
                  <a:close/>
                </a:path>
                <a:path w="260984" h="153670">
                  <a:moveTo>
                    <a:pt x="198632" y="144780"/>
                  </a:moveTo>
                  <a:lnTo>
                    <a:pt x="198014" y="144780"/>
                  </a:lnTo>
                  <a:lnTo>
                    <a:pt x="197459" y="146050"/>
                  </a:lnTo>
                  <a:lnTo>
                    <a:pt x="196182" y="147320"/>
                  </a:lnTo>
                  <a:lnTo>
                    <a:pt x="197805" y="147320"/>
                  </a:lnTo>
                  <a:lnTo>
                    <a:pt x="199334" y="146050"/>
                  </a:lnTo>
                  <a:lnTo>
                    <a:pt x="201166" y="146050"/>
                  </a:lnTo>
                  <a:lnTo>
                    <a:pt x="198632" y="144780"/>
                  </a:lnTo>
                  <a:close/>
                </a:path>
                <a:path w="260984" h="153670">
                  <a:moveTo>
                    <a:pt x="211124" y="140970"/>
                  </a:moveTo>
                  <a:lnTo>
                    <a:pt x="206119" y="140970"/>
                  </a:lnTo>
                  <a:lnTo>
                    <a:pt x="204946" y="143510"/>
                  </a:lnTo>
                  <a:lnTo>
                    <a:pt x="203344" y="144780"/>
                  </a:lnTo>
                  <a:lnTo>
                    <a:pt x="201166" y="146050"/>
                  </a:lnTo>
                  <a:lnTo>
                    <a:pt x="199334" y="146050"/>
                  </a:lnTo>
                  <a:lnTo>
                    <a:pt x="203889" y="147320"/>
                  </a:lnTo>
                  <a:lnTo>
                    <a:pt x="205197" y="144780"/>
                  </a:lnTo>
                  <a:lnTo>
                    <a:pt x="207407" y="142240"/>
                  </a:lnTo>
                  <a:lnTo>
                    <a:pt x="208203" y="142240"/>
                  </a:lnTo>
                  <a:lnTo>
                    <a:pt x="211124" y="140970"/>
                  </a:lnTo>
                  <a:close/>
                </a:path>
                <a:path w="260984" h="153670">
                  <a:moveTo>
                    <a:pt x="214883" y="137160"/>
                  </a:moveTo>
                  <a:lnTo>
                    <a:pt x="213658" y="137160"/>
                  </a:lnTo>
                  <a:lnTo>
                    <a:pt x="212454" y="138430"/>
                  </a:lnTo>
                  <a:lnTo>
                    <a:pt x="211899" y="139700"/>
                  </a:lnTo>
                  <a:lnTo>
                    <a:pt x="210663" y="139700"/>
                  </a:lnTo>
                  <a:lnTo>
                    <a:pt x="207627" y="140970"/>
                  </a:lnTo>
                  <a:lnTo>
                    <a:pt x="213155" y="140970"/>
                  </a:lnTo>
                  <a:lnTo>
                    <a:pt x="215658" y="138430"/>
                  </a:lnTo>
                  <a:lnTo>
                    <a:pt x="216140" y="138430"/>
                  </a:lnTo>
                  <a:lnTo>
                    <a:pt x="214883" y="137160"/>
                  </a:lnTo>
                  <a:close/>
                </a:path>
                <a:path w="260984" h="153670">
                  <a:moveTo>
                    <a:pt x="251290" y="125730"/>
                  </a:moveTo>
                  <a:lnTo>
                    <a:pt x="244966" y="125730"/>
                  </a:lnTo>
                  <a:lnTo>
                    <a:pt x="243029" y="128270"/>
                  </a:lnTo>
                  <a:lnTo>
                    <a:pt x="240411" y="128270"/>
                  </a:lnTo>
                  <a:lnTo>
                    <a:pt x="239563" y="129540"/>
                  </a:lnTo>
                  <a:lnTo>
                    <a:pt x="237301" y="129540"/>
                  </a:lnTo>
                  <a:lnTo>
                    <a:pt x="236652" y="130810"/>
                  </a:lnTo>
                  <a:lnTo>
                    <a:pt x="231835" y="130810"/>
                  </a:lnTo>
                  <a:lnTo>
                    <a:pt x="230642" y="132080"/>
                  </a:lnTo>
                  <a:lnTo>
                    <a:pt x="229270" y="132080"/>
                  </a:lnTo>
                  <a:lnTo>
                    <a:pt x="227794" y="133350"/>
                  </a:lnTo>
                  <a:lnTo>
                    <a:pt x="223605" y="133350"/>
                  </a:lnTo>
                  <a:lnTo>
                    <a:pt x="223186" y="134620"/>
                  </a:lnTo>
                  <a:lnTo>
                    <a:pt x="222872" y="134620"/>
                  </a:lnTo>
                  <a:lnTo>
                    <a:pt x="221260" y="137160"/>
                  </a:lnTo>
                  <a:lnTo>
                    <a:pt x="217061" y="137160"/>
                  </a:lnTo>
                  <a:lnTo>
                    <a:pt x="216140" y="138430"/>
                  </a:lnTo>
                  <a:lnTo>
                    <a:pt x="220789" y="138430"/>
                  </a:lnTo>
                  <a:lnTo>
                    <a:pt x="224097" y="134620"/>
                  </a:lnTo>
                  <a:lnTo>
                    <a:pt x="228338" y="133350"/>
                  </a:lnTo>
                  <a:lnTo>
                    <a:pt x="235710" y="132080"/>
                  </a:lnTo>
                  <a:lnTo>
                    <a:pt x="237940" y="130810"/>
                  </a:lnTo>
                  <a:lnTo>
                    <a:pt x="243657" y="128270"/>
                  </a:lnTo>
                  <a:lnTo>
                    <a:pt x="246662" y="127000"/>
                  </a:lnTo>
                  <a:lnTo>
                    <a:pt x="251290" y="125730"/>
                  </a:lnTo>
                  <a:close/>
                </a:path>
                <a:path w="260984" h="153670">
                  <a:moveTo>
                    <a:pt x="235678" y="129540"/>
                  </a:moveTo>
                  <a:lnTo>
                    <a:pt x="235029" y="130810"/>
                  </a:lnTo>
                  <a:lnTo>
                    <a:pt x="236652" y="130810"/>
                  </a:lnTo>
                  <a:lnTo>
                    <a:pt x="235678" y="129540"/>
                  </a:lnTo>
                  <a:close/>
                </a:path>
                <a:path w="260984" h="153670">
                  <a:moveTo>
                    <a:pt x="254484" y="121920"/>
                  </a:moveTo>
                  <a:lnTo>
                    <a:pt x="250191" y="121920"/>
                  </a:lnTo>
                  <a:lnTo>
                    <a:pt x="250013" y="123190"/>
                  </a:lnTo>
                  <a:lnTo>
                    <a:pt x="249385" y="124460"/>
                  </a:lnTo>
                  <a:lnTo>
                    <a:pt x="249029" y="124460"/>
                  </a:lnTo>
                  <a:lnTo>
                    <a:pt x="248400" y="125730"/>
                  </a:lnTo>
                  <a:lnTo>
                    <a:pt x="252557" y="125730"/>
                  </a:lnTo>
                  <a:lnTo>
                    <a:pt x="253573" y="123190"/>
                  </a:lnTo>
                  <a:lnTo>
                    <a:pt x="254484" y="121920"/>
                  </a:lnTo>
                  <a:close/>
                </a:path>
                <a:path w="260984" h="153670">
                  <a:moveTo>
                    <a:pt x="254149" y="120650"/>
                  </a:moveTo>
                  <a:lnTo>
                    <a:pt x="253343" y="121920"/>
                  </a:lnTo>
                  <a:lnTo>
                    <a:pt x="255280" y="121920"/>
                  </a:lnTo>
                  <a:lnTo>
                    <a:pt x="254149" y="120650"/>
                  </a:lnTo>
                  <a:close/>
                </a:path>
                <a:path w="260984" h="153670">
                  <a:moveTo>
                    <a:pt x="260609" y="119380"/>
                  </a:moveTo>
                  <a:lnTo>
                    <a:pt x="260149" y="119380"/>
                  </a:lnTo>
                  <a:lnTo>
                    <a:pt x="256075" y="120650"/>
                  </a:lnTo>
                  <a:lnTo>
                    <a:pt x="255280" y="121920"/>
                  </a:lnTo>
                  <a:lnTo>
                    <a:pt x="257405" y="121920"/>
                  </a:lnTo>
                  <a:lnTo>
                    <a:pt x="259342" y="120650"/>
                  </a:lnTo>
                  <a:lnTo>
                    <a:pt x="260609" y="119380"/>
                  </a:lnTo>
                  <a:close/>
                </a:path>
                <a:path w="260984" h="153670">
                  <a:moveTo>
                    <a:pt x="3109" y="6350"/>
                  </a:moveTo>
                  <a:lnTo>
                    <a:pt x="1340" y="7620"/>
                  </a:lnTo>
                  <a:lnTo>
                    <a:pt x="1015" y="8890"/>
                  </a:lnTo>
                  <a:lnTo>
                    <a:pt x="0" y="8890"/>
                  </a:lnTo>
                  <a:lnTo>
                    <a:pt x="1465" y="10160"/>
                  </a:lnTo>
                  <a:lnTo>
                    <a:pt x="2067" y="8890"/>
                  </a:lnTo>
                  <a:lnTo>
                    <a:pt x="1015" y="8890"/>
                  </a:lnTo>
                  <a:lnTo>
                    <a:pt x="324" y="7620"/>
                  </a:lnTo>
                  <a:lnTo>
                    <a:pt x="4010" y="7620"/>
                  </a:lnTo>
                  <a:lnTo>
                    <a:pt x="3109" y="6350"/>
                  </a:lnTo>
                  <a:close/>
                </a:path>
                <a:path w="260984" h="153670">
                  <a:moveTo>
                    <a:pt x="11861" y="5849"/>
                  </a:moveTo>
                  <a:lnTo>
                    <a:pt x="8774" y="6350"/>
                  </a:lnTo>
                  <a:lnTo>
                    <a:pt x="5015" y="6350"/>
                  </a:lnTo>
                  <a:lnTo>
                    <a:pt x="4010" y="7620"/>
                  </a:lnTo>
                  <a:lnTo>
                    <a:pt x="6282" y="7620"/>
                  </a:lnTo>
                  <a:lnTo>
                    <a:pt x="10282" y="8890"/>
                  </a:lnTo>
                  <a:lnTo>
                    <a:pt x="11861" y="5849"/>
                  </a:lnTo>
                  <a:close/>
                </a:path>
                <a:path w="260984" h="153670">
                  <a:moveTo>
                    <a:pt x="61097" y="6350"/>
                  </a:moveTo>
                  <a:lnTo>
                    <a:pt x="47485" y="6350"/>
                  </a:lnTo>
                  <a:lnTo>
                    <a:pt x="50972" y="7620"/>
                  </a:lnTo>
                  <a:lnTo>
                    <a:pt x="62762" y="7620"/>
                  </a:lnTo>
                  <a:lnTo>
                    <a:pt x="61097" y="6350"/>
                  </a:lnTo>
                  <a:close/>
                </a:path>
                <a:path w="260984" h="153670">
                  <a:moveTo>
                    <a:pt x="41066" y="1270"/>
                  </a:moveTo>
                  <a:lnTo>
                    <a:pt x="40311" y="3261"/>
                  </a:lnTo>
                  <a:lnTo>
                    <a:pt x="42009" y="6350"/>
                  </a:lnTo>
                  <a:lnTo>
                    <a:pt x="42731" y="6350"/>
                  </a:lnTo>
                  <a:lnTo>
                    <a:pt x="43024" y="5080"/>
                  </a:lnTo>
                  <a:lnTo>
                    <a:pt x="50841" y="5080"/>
                  </a:lnTo>
                  <a:lnTo>
                    <a:pt x="48783" y="3810"/>
                  </a:lnTo>
                  <a:lnTo>
                    <a:pt x="44585" y="3810"/>
                  </a:lnTo>
                  <a:lnTo>
                    <a:pt x="42679" y="2540"/>
                  </a:lnTo>
                  <a:lnTo>
                    <a:pt x="42187" y="2540"/>
                  </a:lnTo>
                  <a:lnTo>
                    <a:pt x="41066" y="1270"/>
                  </a:lnTo>
                  <a:close/>
                </a:path>
                <a:path w="260984" h="153670">
                  <a:moveTo>
                    <a:pt x="50841" y="5080"/>
                  </a:moveTo>
                  <a:lnTo>
                    <a:pt x="43359" y="5080"/>
                  </a:lnTo>
                  <a:lnTo>
                    <a:pt x="44480" y="6350"/>
                  </a:lnTo>
                  <a:lnTo>
                    <a:pt x="52898" y="6350"/>
                  </a:lnTo>
                  <a:lnTo>
                    <a:pt x="50841" y="5080"/>
                  </a:lnTo>
                  <a:close/>
                </a:path>
                <a:path w="260984" h="153670">
                  <a:moveTo>
                    <a:pt x="57401" y="5080"/>
                  </a:moveTo>
                  <a:lnTo>
                    <a:pt x="55422" y="5080"/>
                  </a:lnTo>
                  <a:lnTo>
                    <a:pt x="52898" y="6350"/>
                  </a:lnTo>
                  <a:lnTo>
                    <a:pt x="59286" y="6350"/>
                  </a:lnTo>
                  <a:lnTo>
                    <a:pt x="57401" y="5080"/>
                  </a:lnTo>
                  <a:close/>
                </a:path>
                <a:path w="260984" h="153670">
                  <a:moveTo>
                    <a:pt x="16606" y="5080"/>
                  </a:moveTo>
                  <a:lnTo>
                    <a:pt x="12261" y="5080"/>
                  </a:lnTo>
                  <a:lnTo>
                    <a:pt x="11861" y="5849"/>
                  </a:lnTo>
                  <a:lnTo>
                    <a:pt x="16606" y="5080"/>
                  </a:lnTo>
                  <a:close/>
                </a:path>
                <a:path w="260984" h="153670">
                  <a:moveTo>
                    <a:pt x="29705" y="2540"/>
                  </a:moveTo>
                  <a:lnTo>
                    <a:pt x="23025" y="2540"/>
                  </a:lnTo>
                  <a:lnTo>
                    <a:pt x="16606" y="5080"/>
                  </a:lnTo>
                  <a:lnTo>
                    <a:pt x="21590" y="5080"/>
                  </a:lnTo>
                  <a:lnTo>
                    <a:pt x="24606" y="3810"/>
                  </a:lnTo>
                  <a:lnTo>
                    <a:pt x="30941" y="3810"/>
                  </a:lnTo>
                  <a:lnTo>
                    <a:pt x="29705" y="2540"/>
                  </a:lnTo>
                  <a:close/>
                </a:path>
                <a:path w="260984" h="153670">
                  <a:moveTo>
                    <a:pt x="36689" y="2540"/>
                  </a:moveTo>
                  <a:lnTo>
                    <a:pt x="31883" y="2540"/>
                  </a:lnTo>
                  <a:lnTo>
                    <a:pt x="30941" y="3810"/>
                  </a:lnTo>
                  <a:lnTo>
                    <a:pt x="31841" y="3810"/>
                  </a:lnTo>
                  <a:lnTo>
                    <a:pt x="36689" y="2540"/>
                  </a:lnTo>
                  <a:close/>
                </a:path>
                <a:path w="260984" h="153670">
                  <a:moveTo>
                    <a:pt x="39915" y="2540"/>
                  </a:moveTo>
                  <a:lnTo>
                    <a:pt x="38962" y="2540"/>
                  </a:lnTo>
                  <a:lnTo>
                    <a:pt x="40103" y="3810"/>
                  </a:lnTo>
                  <a:lnTo>
                    <a:pt x="40311" y="3261"/>
                  </a:lnTo>
                  <a:lnTo>
                    <a:pt x="39915" y="2540"/>
                  </a:lnTo>
                  <a:close/>
                </a:path>
                <a:path w="260984" h="153670">
                  <a:moveTo>
                    <a:pt x="34166" y="0"/>
                  </a:moveTo>
                  <a:lnTo>
                    <a:pt x="33590" y="1270"/>
                  </a:lnTo>
                  <a:lnTo>
                    <a:pt x="32889" y="2540"/>
                  </a:lnTo>
                  <a:lnTo>
                    <a:pt x="36176" y="2540"/>
                  </a:lnTo>
                  <a:lnTo>
                    <a:pt x="34166" y="0"/>
                  </a:lnTo>
                  <a:close/>
                </a:path>
              </a:pathLst>
            </a:custGeom>
            <a:solidFill>
              <a:srgbClr val="DFD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17925962" y="7885969"/>
              <a:ext cx="158115" cy="31750"/>
            </a:xfrm>
            <a:custGeom>
              <a:avLst/>
              <a:gdLst/>
              <a:ahLst/>
              <a:cxnLst/>
              <a:rect l="l" t="t" r="r" b="b"/>
              <a:pathLst>
                <a:path w="158115" h="31750">
                  <a:moveTo>
                    <a:pt x="9093" y="29883"/>
                  </a:moveTo>
                  <a:lnTo>
                    <a:pt x="7302" y="27660"/>
                  </a:lnTo>
                  <a:lnTo>
                    <a:pt x="4178" y="28155"/>
                  </a:lnTo>
                  <a:lnTo>
                    <a:pt x="1397" y="25933"/>
                  </a:lnTo>
                  <a:lnTo>
                    <a:pt x="749" y="25527"/>
                  </a:lnTo>
                  <a:lnTo>
                    <a:pt x="0" y="26428"/>
                  </a:lnTo>
                  <a:lnTo>
                    <a:pt x="2895" y="27940"/>
                  </a:lnTo>
                  <a:lnTo>
                    <a:pt x="5829" y="29311"/>
                  </a:lnTo>
                  <a:lnTo>
                    <a:pt x="9093" y="29883"/>
                  </a:lnTo>
                  <a:close/>
                </a:path>
                <a:path w="158115" h="31750">
                  <a:moveTo>
                    <a:pt x="17881" y="29184"/>
                  </a:moveTo>
                  <a:lnTo>
                    <a:pt x="9131" y="29883"/>
                  </a:lnTo>
                  <a:lnTo>
                    <a:pt x="10579" y="31051"/>
                  </a:lnTo>
                  <a:lnTo>
                    <a:pt x="12090" y="31356"/>
                  </a:lnTo>
                  <a:lnTo>
                    <a:pt x="15062" y="29705"/>
                  </a:lnTo>
                  <a:lnTo>
                    <a:pt x="16687" y="30175"/>
                  </a:lnTo>
                  <a:lnTo>
                    <a:pt x="17881" y="29184"/>
                  </a:lnTo>
                  <a:close/>
                </a:path>
                <a:path w="158115" h="31750">
                  <a:moveTo>
                    <a:pt x="39662" y="29781"/>
                  </a:moveTo>
                  <a:lnTo>
                    <a:pt x="36525" y="28892"/>
                  </a:lnTo>
                  <a:lnTo>
                    <a:pt x="33362" y="29057"/>
                  </a:lnTo>
                  <a:lnTo>
                    <a:pt x="28130" y="29629"/>
                  </a:lnTo>
                  <a:lnTo>
                    <a:pt x="26073" y="29540"/>
                  </a:lnTo>
                  <a:lnTo>
                    <a:pt x="22377" y="29311"/>
                  </a:lnTo>
                  <a:lnTo>
                    <a:pt x="21539" y="29349"/>
                  </a:lnTo>
                  <a:lnTo>
                    <a:pt x="24015" y="30949"/>
                  </a:lnTo>
                  <a:lnTo>
                    <a:pt x="26695" y="30264"/>
                  </a:lnTo>
                  <a:lnTo>
                    <a:pt x="32816" y="30187"/>
                  </a:lnTo>
                  <a:lnTo>
                    <a:pt x="36245" y="30264"/>
                  </a:lnTo>
                  <a:lnTo>
                    <a:pt x="39662" y="29781"/>
                  </a:lnTo>
                  <a:close/>
                </a:path>
                <a:path w="158115" h="31750">
                  <a:moveTo>
                    <a:pt x="78409" y="23279"/>
                  </a:moveTo>
                  <a:lnTo>
                    <a:pt x="77038" y="22529"/>
                  </a:lnTo>
                  <a:lnTo>
                    <a:pt x="75082" y="21450"/>
                  </a:lnTo>
                  <a:lnTo>
                    <a:pt x="73025" y="23279"/>
                  </a:lnTo>
                  <a:lnTo>
                    <a:pt x="69507" y="25819"/>
                  </a:lnTo>
                  <a:lnTo>
                    <a:pt x="67360" y="27025"/>
                  </a:lnTo>
                  <a:lnTo>
                    <a:pt x="63360" y="25666"/>
                  </a:lnTo>
                  <a:lnTo>
                    <a:pt x="62255" y="26555"/>
                  </a:lnTo>
                  <a:lnTo>
                    <a:pt x="58089" y="27254"/>
                  </a:lnTo>
                  <a:lnTo>
                    <a:pt x="55118" y="26670"/>
                  </a:lnTo>
                  <a:lnTo>
                    <a:pt x="48641" y="27292"/>
                  </a:lnTo>
                  <a:lnTo>
                    <a:pt x="45123" y="27978"/>
                  </a:lnTo>
                  <a:lnTo>
                    <a:pt x="40957" y="28638"/>
                  </a:lnTo>
                  <a:lnTo>
                    <a:pt x="41554" y="29425"/>
                  </a:lnTo>
                  <a:lnTo>
                    <a:pt x="41084" y="29679"/>
                  </a:lnTo>
                  <a:lnTo>
                    <a:pt x="43954" y="28943"/>
                  </a:lnTo>
                  <a:lnTo>
                    <a:pt x="46990" y="29273"/>
                  </a:lnTo>
                  <a:lnTo>
                    <a:pt x="47929" y="28943"/>
                  </a:lnTo>
                  <a:lnTo>
                    <a:pt x="51231" y="27800"/>
                  </a:lnTo>
                  <a:lnTo>
                    <a:pt x="52641" y="27660"/>
                  </a:lnTo>
                  <a:lnTo>
                    <a:pt x="54571" y="28409"/>
                  </a:lnTo>
                  <a:lnTo>
                    <a:pt x="55194" y="28638"/>
                  </a:lnTo>
                  <a:lnTo>
                    <a:pt x="58242" y="27660"/>
                  </a:lnTo>
                  <a:lnTo>
                    <a:pt x="59524" y="27254"/>
                  </a:lnTo>
                  <a:lnTo>
                    <a:pt x="59753" y="27178"/>
                  </a:lnTo>
                  <a:lnTo>
                    <a:pt x="64084" y="27800"/>
                  </a:lnTo>
                  <a:lnTo>
                    <a:pt x="67411" y="27178"/>
                  </a:lnTo>
                  <a:lnTo>
                    <a:pt x="68262" y="27025"/>
                  </a:lnTo>
                  <a:lnTo>
                    <a:pt x="71145" y="26492"/>
                  </a:lnTo>
                  <a:lnTo>
                    <a:pt x="72237" y="23863"/>
                  </a:lnTo>
                  <a:lnTo>
                    <a:pt x="75577" y="23152"/>
                  </a:lnTo>
                  <a:lnTo>
                    <a:pt x="76250" y="22529"/>
                  </a:lnTo>
                  <a:lnTo>
                    <a:pt x="77660" y="23622"/>
                  </a:lnTo>
                  <a:lnTo>
                    <a:pt x="78282" y="23622"/>
                  </a:lnTo>
                  <a:lnTo>
                    <a:pt x="78397" y="23368"/>
                  </a:lnTo>
                  <a:close/>
                </a:path>
                <a:path w="158115" h="31750">
                  <a:moveTo>
                    <a:pt x="78638" y="22847"/>
                  </a:moveTo>
                  <a:lnTo>
                    <a:pt x="78435" y="23291"/>
                  </a:lnTo>
                  <a:lnTo>
                    <a:pt x="78562" y="23368"/>
                  </a:lnTo>
                  <a:lnTo>
                    <a:pt x="78638" y="22847"/>
                  </a:lnTo>
                  <a:close/>
                </a:path>
                <a:path w="158115" h="31750">
                  <a:moveTo>
                    <a:pt x="82181" y="21336"/>
                  </a:moveTo>
                  <a:lnTo>
                    <a:pt x="81749" y="20840"/>
                  </a:lnTo>
                  <a:lnTo>
                    <a:pt x="81165" y="20637"/>
                  </a:lnTo>
                  <a:lnTo>
                    <a:pt x="78955" y="20510"/>
                  </a:lnTo>
                  <a:lnTo>
                    <a:pt x="78638" y="22847"/>
                  </a:lnTo>
                  <a:lnTo>
                    <a:pt x="79349" y="21285"/>
                  </a:lnTo>
                  <a:lnTo>
                    <a:pt x="80810" y="21450"/>
                  </a:lnTo>
                  <a:lnTo>
                    <a:pt x="82181" y="21336"/>
                  </a:lnTo>
                  <a:close/>
                </a:path>
                <a:path w="158115" h="31750">
                  <a:moveTo>
                    <a:pt x="97675" y="18262"/>
                  </a:moveTo>
                  <a:lnTo>
                    <a:pt x="95440" y="18415"/>
                  </a:lnTo>
                  <a:lnTo>
                    <a:pt x="93243" y="18821"/>
                  </a:lnTo>
                  <a:lnTo>
                    <a:pt x="89852" y="21247"/>
                  </a:lnTo>
                  <a:lnTo>
                    <a:pt x="88239" y="20027"/>
                  </a:lnTo>
                  <a:lnTo>
                    <a:pt x="86753" y="20497"/>
                  </a:lnTo>
                  <a:lnTo>
                    <a:pt x="85813" y="19875"/>
                  </a:lnTo>
                  <a:lnTo>
                    <a:pt x="84886" y="19951"/>
                  </a:lnTo>
                  <a:lnTo>
                    <a:pt x="84023" y="20726"/>
                  </a:lnTo>
                  <a:lnTo>
                    <a:pt x="86715" y="20523"/>
                  </a:lnTo>
                  <a:lnTo>
                    <a:pt x="88557" y="22225"/>
                  </a:lnTo>
                  <a:lnTo>
                    <a:pt x="90284" y="22250"/>
                  </a:lnTo>
                  <a:lnTo>
                    <a:pt x="93205" y="19646"/>
                  </a:lnTo>
                  <a:lnTo>
                    <a:pt x="94640" y="19138"/>
                  </a:lnTo>
                  <a:lnTo>
                    <a:pt x="97193" y="19710"/>
                  </a:lnTo>
                  <a:lnTo>
                    <a:pt x="97637" y="19329"/>
                  </a:lnTo>
                  <a:lnTo>
                    <a:pt x="97675" y="18262"/>
                  </a:lnTo>
                  <a:close/>
                </a:path>
                <a:path w="158115" h="31750">
                  <a:moveTo>
                    <a:pt x="102692" y="16929"/>
                  </a:moveTo>
                  <a:lnTo>
                    <a:pt x="101142" y="16713"/>
                  </a:lnTo>
                  <a:lnTo>
                    <a:pt x="99529" y="15925"/>
                  </a:lnTo>
                  <a:lnTo>
                    <a:pt x="98094" y="17297"/>
                  </a:lnTo>
                  <a:lnTo>
                    <a:pt x="99593" y="16827"/>
                  </a:lnTo>
                  <a:lnTo>
                    <a:pt x="101206" y="17691"/>
                  </a:lnTo>
                  <a:lnTo>
                    <a:pt x="102692" y="16929"/>
                  </a:lnTo>
                  <a:close/>
                </a:path>
                <a:path w="158115" h="31750">
                  <a:moveTo>
                    <a:pt x="113068" y="12877"/>
                  </a:moveTo>
                  <a:lnTo>
                    <a:pt x="112153" y="12293"/>
                  </a:lnTo>
                  <a:lnTo>
                    <a:pt x="111315" y="12674"/>
                  </a:lnTo>
                  <a:lnTo>
                    <a:pt x="108737" y="13970"/>
                  </a:lnTo>
                  <a:lnTo>
                    <a:pt x="107048" y="14960"/>
                  </a:lnTo>
                  <a:lnTo>
                    <a:pt x="104063" y="14922"/>
                  </a:lnTo>
                  <a:lnTo>
                    <a:pt x="103593" y="15494"/>
                  </a:lnTo>
                  <a:lnTo>
                    <a:pt x="103593" y="16408"/>
                  </a:lnTo>
                  <a:lnTo>
                    <a:pt x="106845" y="15455"/>
                  </a:lnTo>
                  <a:lnTo>
                    <a:pt x="110020" y="14338"/>
                  </a:lnTo>
                  <a:lnTo>
                    <a:pt x="113068" y="12877"/>
                  </a:lnTo>
                  <a:close/>
                </a:path>
                <a:path w="158115" h="31750">
                  <a:moveTo>
                    <a:pt x="132956" y="7124"/>
                  </a:moveTo>
                  <a:lnTo>
                    <a:pt x="131127" y="7759"/>
                  </a:lnTo>
                  <a:lnTo>
                    <a:pt x="129057" y="7505"/>
                  </a:lnTo>
                  <a:lnTo>
                    <a:pt x="124625" y="9131"/>
                  </a:lnTo>
                  <a:lnTo>
                    <a:pt x="121716" y="9613"/>
                  </a:lnTo>
                  <a:lnTo>
                    <a:pt x="117462" y="11518"/>
                  </a:lnTo>
                  <a:lnTo>
                    <a:pt x="115468" y="11645"/>
                  </a:lnTo>
                  <a:lnTo>
                    <a:pt x="113919" y="12801"/>
                  </a:lnTo>
                  <a:lnTo>
                    <a:pt x="118173" y="12407"/>
                  </a:lnTo>
                  <a:lnTo>
                    <a:pt x="122085" y="10922"/>
                  </a:lnTo>
                  <a:lnTo>
                    <a:pt x="127609" y="8636"/>
                  </a:lnTo>
                  <a:lnTo>
                    <a:pt x="129527" y="8623"/>
                  </a:lnTo>
                  <a:lnTo>
                    <a:pt x="132842" y="8394"/>
                  </a:lnTo>
                  <a:lnTo>
                    <a:pt x="132956" y="7124"/>
                  </a:lnTo>
                  <a:close/>
                </a:path>
                <a:path w="158115" h="31750">
                  <a:moveTo>
                    <a:pt x="148031" y="3619"/>
                  </a:moveTo>
                  <a:lnTo>
                    <a:pt x="145173" y="3759"/>
                  </a:lnTo>
                  <a:lnTo>
                    <a:pt x="142405" y="4483"/>
                  </a:lnTo>
                  <a:lnTo>
                    <a:pt x="137223" y="5257"/>
                  </a:lnTo>
                  <a:lnTo>
                    <a:pt x="134708" y="5105"/>
                  </a:lnTo>
                  <a:lnTo>
                    <a:pt x="132473" y="6235"/>
                  </a:lnTo>
                  <a:lnTo>
                    <a:pt x="136702" y="6972"/>
                  </a:lnTo>
                  <a:lnTo>
                    <a:pt x="140639" y="5448"/>
                  </a:lnTo>
                  <a:lnTo>
                    <a:pt x="145757" y="4356"/>
                  </a:lnTo>
                  <a:lnTo>
                    <a:pt x="147383" y="5486"/>
                  </a:lnTo>
                  <a:lnTo>
                    <a:pt x="148031" y="3619"/>
                  </a:lnTo>
                  <a:close/>
                </a:path>
                <a:path w="158115" h="31750">
                  <a:moveTo>
                    <a:pt x="151701" y="2870"/>
                  </a:moveTo>
                  <a:lnTo>
                    <a:pt x="150380" y="2628"/>
                  </a:lnTo>
                  <a:lnTo>
                    <a:pt x="149021" y="2171"/>
                  </a:lnTo>
                  <a:lnTo>
                    <a:pt x="148043" y="3619"/>
                  </a:lnTo>
                  <a:lnTo>
                    <a:pt x="149263" y="3365"/>
                  </a:lnTo>
                  <a:lnTo>
                    <a:pt x="150583" y="3581"/>
                  </a:lnTo>
                  <a:lnTo>
                    <a:pt x="151701" y="2870"/>
                  </a:lnTo>
                  <a:close/>
                </a:path>
                <a:path w="158115" h="31750">
                  <a:moveTo>
                    <a:pt x="158076" y="1435"/>
                  </a:moveTo>
                  <a:lnTo>
                    <a:pt x="156870" y="1905"/>
                  </a:lnTo>
                  <a:lnTo>
                    <a:pt x="155498" y="0"/>
                  </a:lnTo>
                  <a:lnTo>
                    <a:pt x="154381" y="1727"/>
                  </a:lnTo>
                  <a:lnTo>
                    <a:pt x="156730" y="2006"/>
                  </a:lnTo>
                  <a:lnTo>
                    <a:pt x="157226" y="1955"/>
                  </a:lnTo>
                  <a:lnTo>
                    <a:pt x="157784" y="2006"/>
                  </a:lnTo>
                  <a:lnTo>
                    <a:pt x="158076" y="1435"/>
                  </a:lnTo>
                  <a:close/>
                </a:path>
              </a:pathLst>
            </a:custGeom>
            <a:solidFill>
              <a:srgbClr val="E0D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18675588" y="7881330"/>
              <a:ext cx="239395" cy="132715"/>
            </a:xfrm>
            <a:custGeom>
              <a:avLst/>
              <a:gdLst/>
              <a:ahLst/>
              <a:cxnLst/>
              <a:rect l="l" t="t" r="r" b="b"/>
              <a:pathLst>
                <a:path w="239394" h="132715">
                  <a:moveTo>
                    <a:pt x="238181" y="0"/>
                  </a:moveTo>
                  <a:lnTo>
                    <a:pt x="235982" y="1371"/>
                  </a:lnTo>
                  <a:lnTo>
                    <a:pt x="234694" y="3392"/>
                  </a:lnTo>
                  <a:lnTo>
                    <a:pt x="233940" y="6439"/>
                  </a:lnTo>
                  <a:lnTo>
                    <a:pt x="230432" y="9821"/>
                  </a:lnTo>
                  <a:lnTo>
                    <a:pt x="228914" y="13371"/>
                  </a:lnTo>
                  <a:lnTo>
                    <a:pt x="226045" y="17454"/>
                  </a:lnTo>
                  <a:lnTo>
                    <a:pt x="224443" y="18240"/>
                  </a:lnTo>
                  <a:lnTo>
                    <a:pt x="223857" y="21517"/>
                  </a:lnTo>
                  <a:lnTo>
                    <a:pt x="221291" y="23412"/>
                  </a:lnTo>
                  <a:lnTo>
                    <a:pt x="219323" y="29328"/>
                  </a:lnTo>
                  <a:lnTo>
                    <a:pt x="217396" y="31297"/>
                  </a:lnTo>
                  <a:lnTo>
                    <a:pt x="210831" y="36009"/>
                  </a:lnTo>
                  <a:lnTo>
                    <a:pt x="206171" y="37841"/>
                  </a:lnTo>
                  <a:lnTo>
                    <a:pt x="201878" y="47789"/>
                  </a:lnTo>
                  <a:lnTo>
                    <a:pt x="198747" y="48605"/>
                  </a:lnTo>
                  <a:lnTo>
                    <a:pt x="194747" y="54364"/>
                  </a:lnTo>
                  <a:lnTo>
                    <a:pt x="187659" y="56448"/>
                  </a:lnTo>
                  <a:lnTo>
                    <a:pt x="182120" y="63704"/>
                  </a:lnTo>
                  <a:lnTo>
                    <a:pt x="179617" y="65045"/>
                  </a:lnTo>
                  <a:lnTo>
                    <a:pt x="175073" y="68374"/>
                  </a:lnTo>
                  <a:lnTo>
                    <a:pt x="168633" y="76625"/>
                  </a:lnTo>
                  <a:lnTo>
                    <a:pt x="164811" y="78070"/>
                  </a:lnTo>
                  <a:lnTo>
                    <a:pt x="155471" y="83976"/>
                  </a:lnTo>
                  <a:lnTo>
                    <a:pt x="149398" y="87075"/>
                  </a:lnTo>
                  <a:lnTo>
                    <a:pt x="147074" y="89725"/>
                  </a:lnTo>
                  <a:lnTo>
                    <a:pt x="140278" y="91536"/>
                  </a:lnTo>
                  <a:lnTo>
                    <a:pt x="137315" y="93861"/>
                  </a:lnTo>
                  <a:lnTo>
                    <a:pt x="130174" y="96018"/>
                  </a:lnTo>
                  <a:lnTo>
                    <a:pt x="128938" y="99672"/>
                  </a:lnTo>
                  <a:lnTo>
                    <a:pt x="121315" y="103923"/>
                  </a:lnTo>
                  <a:lnTo>
                    <a:pt x="116048" y="105745"/>
                  </a:lnTo>
                  <a:lnTo>
                    <a:pt x="113336" y="107399"/>
                  </a:lnTo>
                  <a:lnTo>
                    <a:pt x="108038" y="107860"/>
                  </a:lnTo>
                  <a:lnTo>
                    <a:pt x="106886" y="109818"/>
                  </a:lnTo>
                  <a:lnTo>
                    <a:pt x="102028" y="111085"/>
                  </a:lnTo>
                  <a:lnTo>
                    <a:pt x="99127" y="110677"/>
                  </a:lnTo>
                  <a:lnTo>
                    <a:pt x="94101" y="112792"/>
                  </a:lnTo>
                  <a:lnTo>
                    <a:pt x="92321" y="114572"/>
                  </a:lnTo>
                  <a:lnTo>
                    <a:pt x="82709" y="118907"/>
                  </a:lnTo>
                  <a:lnTo>
                    <a:pt x="74636" y="119012"/>
                  </a:lnTo>
                  <a:lnTo>
                    <a:pt x="64731" y="123043"/>
                  </a:lnTo>
                  <a:lnTo>
                    <a:pt x="62197" y="124299"/>
                  </a:lnTo>
                  <a:lnTo>
                    <a:pt x="58186" y="124886"/>
                  </a:lnTo>
                  <a:lnTo>
                    <a:pt x="57097" y="125231"/>
                  </a:lnTo>
                  <a:lnTo>
                    <a:pt x="54197" y="124509"/>
                  </a:lnTo>
                  <a:lnTo>
                    <a:pt x="52595" y="125179"/>
                  </a:lnTo>
                  <a:lnTo>
                    <a:pt x="48029" y="126383"/>
                  </a:lnTo>
                  <a:lnTo>
                    <a:pt x="44888" y="126331"/>
                  </a:lnTo>
                  <a:lnTo>
                    <a:pt x="40731" y="128121"/>
                  </a:lnTo>
                  <a:lnTo>
                    <a:pt x="39464" y="127263"/>
                  </a:lnTo>
                  <a:lnTo>
                    <a:pt x="29904" y="129106"/>
                  </a:lnTo>
                  <a:lnTo>
                    <a:pt x="29360" y="129514"/>
                  </a:lnTo>
                  <a:lnTo>
                    <a:pt x="28941" y="128718"/>
                  </a:lnTo>
                  <a:lnTo>
                    <a:pt x="26616" y="129064"/>
                  </a:lnTo>
                  <a:lnTo>
                    <a:pt x="24323" y="130530"/>
                  </a:lnTo>
                  <a:lnTo>
                    <a:pt x="21737" y="128760"/>
                  </a:lnTo>
                  <a:lnTo>
                    <a:pt x="21046" y="128980"/>
                  </a:lnTo>
                  <a:lnTo>
                    <a:pt x="18020" y="130634"/>
                  </a:lnTo>
                  <a:lnTo>
                    <a:pt x="14711" y="130425"/>
                  </a:lnTo>
                  <a:lnTo>
                    <a:pt x="8921" y="129650"/>
                  </a:lnTo>
                  <a:lnTo>
                    <a:pt x="6345" y="130540"/>
                  </a:lnTo>
                  <a:lnTo>
                    <a:pt x="680" y="129095"/>
                  </a:lnTo>
                  <a:lnTo>
                    <a:pt x="0" y="129556"/>
                  </a:lnTo>
                  <a:lnTo>
                    <a:pt x="324" y="130509"/>
                  </a:lnTo>
                  <a:lnTo>
                    <a:pt x="1811" y="130111"/>
                  </a:lnTo>
                  <a:lnTo>
                    <a:pt x="2638" y="131493"/>
                  </a:lnTo>
                  <a:lnTo>
                    <a:pt x="7120" y="132666"/>
                  </a:lnTo>
                  <a:lnTo>
                    <a:pt x="10334" y="132090"/>
                  </a:lnTo>
                  <a:lnTo>
                    <a:pt x="16575" y="131713"/>
                  </a:lnTo>
                  <a:lnTo>
                    <a:pt x="19601" y="131179"/>
                  </a:lnTo>
                  <a:lnTo>
                    <a:pt x="23130" y="132341"/>
                  </a:lnTo>
                  <a:lnTo>
                    <a:pt x="25035" y="131043"/>
                  </a:lnTo>
                  <a:lnTo>
                    <a:pt x="26323" y="131074"/>
                  </a:lnTo>
                  <a:lnTo>
                    <a:pt x="29622" y="132278"/>
                  </a:lnTo>
                  <a:lnTo>
                    <a:pt x="31569" y="131943"/>
                  </a:lnTo>
                  <a:lnTo>
                    <a:pt x="36375" y="129577"/>
                  </a:lnTo>
                  <a:lnTo>
                    <a:pt x="45674" y="129420"/>
                  </a:lnTo>
                  <a:lnTo>
                    <a:pt x="48626" y="129734"/>
                  </a:lnTo>
                  <a:lnTo>
                    <a:pt x="51987" y="127053"/>
                  </a:lnTo>
                  <a:lnTo>
                    <a:pt x="53087" y="126666"/>
                  </a:lnTo>
                  <a:lnTo>
                    <a:pt x="58752" y="127032"/>
                  </a:lnTo>
                  <a:lnTo>
                    <a:pt x="62814" y="125252"/>
                  </a:lnTo>
                  <a:lnTo>
                    <a:pt x="71819" y="122739"/>
                  </a:lnTo>
                  <a:lnTo>
                    <a:pt x="76269" y="119933"/>
                  </a:lnTo>
                  <a:lnTo>
                    <a:pt x="85609" y="119818"/>
                  </a:lnTo>
                  <a:lnTo>
                    <a:pt x="88950" y="116865"/>
                  </a:lnTo>
                  <a:lnTo>
                    <a:pt x="94290" y="116509"/>
                  </a:lnTo>
                  <a:lnTo>
                    <a:pt x="95337" y="115514"/>
                  </a:lnTo>
                  <a:lnTo>
                    <a:pt x="98373" y="113755"/>
                  </a:lnTo>
                  <a:lnTo>
                    <a:pt x="100101" y="114383"/>
                  </a:lnTo>
                  <a:lnTo>
                    <a:pt x="100782" y="114300"/>
                  </a:lnTo>
                  <a:lnTo>
                    <a:pt x="103536" y="112823"/>
                  </a:lnTo>
                  <a:lnTo>
                    <a:pt x="106028" y="111902"/>
                  </a:lnTo>
                  <a:lnTo>
                    <a:pt x="113650" y="107975"/>
                  </a:lnTo>
                  <a:lnTo>
                    <a:pt x="120478" y="106091"/>
                  </a:lnTo>
                  <a:lnTo>
                    <a:pt x="123881" y="103797"/>
                  </a:lnTo>
                  <a:lnTo>
                    <a:pt x="128393" y="102153"/>
                  </a:lnTo>
                  <a:lnTo>
                    <a:pt x="131409" y="97965"/>
                  </a:lnTo>
                  <a:lnTo>
                    <a:pt x="139032" y="94740"/>
                  </a:lnTo>
                  <a:lnTo>
                    <a:pt x="140393" y="92960"/>
                  </a:lnTo>
                  <a:lnTo>
                    <a:pt x="141660" y="92531"/>
                  </a:lnTo>
                  <a:lnTo>
                    <a:pt x="145440" y="92970"/>
                  </a:lnTo>
                  <a:lnTo>
                    <a:pt x="147314" y="92436"/>
                  </a:lnTo>
                  <a:lnTo>
                    <a:pt x="149482" y="89337"/>
                  </a:lnTo>
                  <a:lnTo>
                    <a:pt x="150895" y="88751"/>
                  </a:lnTo>
                  <a:lnTo>
                    <a:pt x="154791" y="86217"/>
                  </a:lnTo>
                  <a:lnTo>
                    <a:pt x="158319" y="82803"/>
                  </a:lnTo>
                  <a:lnTo>
                    <a:pt x="160801" y="83672"/>
                  </a:lnTo>
                  <a:lnTo>
                    <a:pt x="161450" y="83547"/>
                  </a:lnTo>
                  <a:lnTo>
                    <a:pt x="163733" y="80374"/>
                  </a:lnTo>
                  <a:lnTo>
                    <a:pt x="166413" y="78971"/>
                  </a:lnTo>
                  <a:lnTo>
                    <a:pt x="171240" y="75913"/>
                  </a:lnTo>
                  <a:lnTo>
                    <a:pt x="173523" y="74039"/>
                  </a:lnTo>
                  <a:lnTo>
                    <a:pt x="180371" y="66511"/>
                  </a:lnTo>
                  <a:lnTo>
                    <a:pt x="186570" y="61935"/>
                  </a:lnTo>
                  <a:lnTo>
                    <a:pt x="189198" y="59055"/>
                  </a:lnTo>
                  <a:lnTo>
                    <a:pt x="192905" y="55422"/>
                  </a:lnTo>
                  <a:lnTo>
                    <a:pt x="193847" y="54752"/>
                  </a:lnTo>
                  <a:lnTo>
                    <a:pt x="197439" y="53579"/>
                  </a:lnTo>
                  <a:lnTo>
                    <a:pt x="199302" y="51799"/>
                  </a:lnTo>
                  <a:lnTo>
                    <a:pt x="204800" y="45265"/>
                  </a:lnTo>
                  <a:lnTo>
                    <a:pt x="206423" y="41150"/>
                  </a:lnTo>
                  <a:lnTo>
                    <a:pt x="207313" y="40051"/>
                  </a:lnTo>
                  <a:lnTo>
                    <a:pt x="210831" y="37737"/>
                  </a:lnTo>
                  <a:lnTo>
                    <a:pt x="213051" y="35601"/>
                  </a:lnTo>
                  <a:lnTo>
                    <a:pt x="219050" y="32731"/>
                  </a:lnTo>
                  <a:lnTo>
                    <a:pt x="221134" y="30501"/>
                  </a:lnTo>
                  <a:lnTo>
                    <a:pt x="223364" y="23549"/>
                  </a:lnTo>
                  <a:lnTo>
                    <a:pt x="225249" y="20355"/>
                  </a:lnTo>
                  <a:lnTo>
                    <a:pt x="228317" y="16805"/>
                  </a:lnTo>
                  <a:lnTo>
                    <a:pt x="229260" y="16093"/>
                  </a:lnTo>
                  <a:lnTo>
                    <a:pt x="231417" y="11182"/>
                  </a:lnTo>
                  <a:lnTo>
                    <a:pt x="237584" y="3413"/>
                  </a:lnTo>
                  <a:lnTo>
                    <a:pt x="237710" y="1947"/>
                  </a:lnTo>
                  <a:lnTo>
                    <a:pt x="239228" y="523"/>
                  </a:lnTo>
                  <a:lnTo>
                    <a:pt x="238181" y="0"/>
                  </a:lnTo>
                  <a:close/>
                </a:path>
              </a:pathLst>
            </a:custGeom>
            <a:solidFill>
              <a:srgbClr val="C0B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18574638" y="7945129"/>
              <a:ext cx="95250" cy="70485"/>
            </a:xfrm>
            <a:custGeom>
              <a:avLst/>
              <a:gdLst/>
              <a:ahLst/>
              <a:cxnLst/>
              <a:rect l="l" t="t" r="r" b="b"/>
              <a:pathLst>
                <a:path w="95250" h="70484">
                  <a:moveTo>
                    <a:pt x="502" y="0"/>
                  </a:moveTo>
                  <a:lnTo>
                    <a:pt x="0" y="418"/>
                  </a:lnTo>
                  <a:lnTo>
                    <a:pt x="2910" y="3601"/>
                  </a:lnTo>
                  <a:lnTo>
                    <a:pt x="8533" y="8083"/>
                  </a:lnTo>
                  <a:lnTo>
                    <a:pt x="11863" y="12470"/>
                  </a:lnTo>
                  <a:lnTo>
                    <a:pt x="21936" y="22648"/>
                  </a:lnTo>
                  <a:lnTo>
                    <a:pt x="26240" y="26480"/>
                  </a:lnTo>
                  <a:lnTo>
                    <a:pt x="26062" y="27915"/>
                  </a:lnTo>
                  <a:lnTo>
                    <a:pt x="31307" y="30993"/>
                  </a:lnTo>
                  <a:lnTo>
                    <a:pt x="34302" y="34710"/>
                  </a:lnTo>
                  <a:lnTo>
                    <a:pt x="39454" y="40030"/>
                  </a:lnTo>
                  <a:lnTo>
                    <a:pt x="42229" y="41202"/>
                  </a:lnTo>
                  <a:lnTo>
                    <a:pt x="43893" y="44344"/>
                  </a:lnTo>
                  <a:lnTo>
                    <a:pt x="46176" y="46752"/>
                  </a:lnTo>
                  <a:lnTo>
                    <a:pt x="49045" y="48469"/>
                  </a:lnTo>
                  <a:lnTo>
                    <a:pt x="55945" y="54553"/>
                  </a:lnTo>
                  <a:lnTo>
                    <a:pt x="61401" y="56762"/>
                  </a:lnTo>
                  <a:lnTo>
                    <a:pt x="67924" y="61411"/>
                  </a:lnTo>
                  <a:lnTo>
                    <a:pt x="70217" y="61872"/>
                  </a:lnTo>
                  <a:lnTo>
                    <a:pt x="75526" y="64102"/>
                  </a:lnTo>
                  <a:lnTo>
                    <a:pt x="77159" y="65715"/>
                  </a:lnTo>
                  <a:lnTo>
                    <a:pt x="78039" y="65767"/>
                  </a:lnTo>
                  <a:lnTo>
                    <a:pt x="78761" y="65055"/>
                  </a:lnTo>
                  <a:lnTo>
                    <a:pt x="79578" y="65568"/>
                  </a:lnTo>
                  <a:lnTo>
                    <a:pt x="80353" y="65579"/>
                  </a:lnTo>
                  <a:lnTo>
                    <a:pt x="80919" y="66008"/>
                  </a:lnTo>
                  <a:lnTo>
                    <a:pt x="81306" y="65966"/>
                  </a:lnTo>
                  <a:lnTo>
                    <a:pt x="83379" y="66500"/>
                  </a:lnTo>
                  <a:lnTo>
                    <a:pt x="85452" y="66825"/>
                  </a:lnTo>
                  <a:lnTo>
                    <a:pt x="90206" y="67076"/>
                  </a:lnTo>
                  <a:lnTo>
                    <a:pt x="92154" y="68992"/>
                  </a:lnTo>
                  <a:lnTo>
                    <a:pt x="94562" y="70018"/>
                  </a:lnTo>
                  <a:lnTo>
                    <a:pt x="94908" y="69338"/>
                  </a:lnTo>
                  <a:lnTo>
                    <a:pt x="93840" y="68762"/>
                  </a:lnTo>
                  <a:lnTo>
                    <a:pt x="94468" y="68175"/>
                  </a:lnTo>
                  <a:lnTo>
                    <a:pt x="92677" y="66950"/>
                  </a:lnTo>
                  <a:lnTo>
                    <a:pt x="86018" y="65139"/>
                  </a:lnTo>
                  <a:lnTo>
                    <a:pt x="83557" y="63704"/>
                  </a:lnTo>
                  <a:lnTo>
                    <a:pt x="75652" y="63286"/>
                  </a:lnTo>
                  <a:lnTo>
                    <a:pt x="72154" y="58479"/>
                  </a:lnTo>
                  <a:lnTo>
                    <a:pt x="66605" y="58239"/>
                  </a:lnTo>
                  <a:lnTo>
                    <a:pt x="66071" y="57862"/>
                  </a:lnTo>
                  <a:lnTo>
                    <a:pt x="64186" y="55275"/>
                  </a:lnTo>
                  <a:lnTo>
                    <a:pt x="61087" y="54490"/>
                  </a:lnTo>
                  <a:lnTo>
                    <a:pt x="53600" y="49265"/>
                  </a:lnTo>
                  <a:lnTo>
                    <a:pt x="48406" y="45904"/>
                  </a:lnTo>
                  <a:lnTo>
                    <a:pt x="39464" y="37758"/>
                  </a:lnTo>
                  <a:lnTo>
                    <a:pt x="34710" y="33957"/>
                  </a:lnTo>
                  <a:lnTo>
                    <a:pt x="29601" y="27758"/>
                  </a:lnTo>
                  <a:lnTo>
                    <a:pt x="22564" y="22062"/>
                  </a:lnTo>
                  <a:lnTo>
                    <a:pt x="19789" y="17748"/>
                  </a:lnTo>
                  <a:lnTo>
                    <a:pt x="13894" y="13381"/>
                  </a:lnTo>
                  <a:lnTo>
                    <a:pt x="12826" y="11078"/>
                  </a:lnTo>
                  <a:lnTo>
                    <a:pt x="8732" y="7821"/>
                  </a:lnTo>
                  <a:lnTo>
                    <a:pt x="7402" y="5088"/>
                  </a:lnTo>
                  <a:lnTo>
                    <a:pt x="3423" y="2293"/>
                  </a:lnTo>
                  <a:lnTo>
                    <a:pt x="2544" y="387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rgbClr val="BEB4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18401597" y="7973998"/>
              <a:ext cx="78740" cy="76200"/>
            </a:xfrm>
            <a:custGeom>
              <a:avLst/>
              <a:gdLst/>
              <a:ahLst/>
              <a:cxnLst/>
              <a:rect l="l" t="t" r="r" b="b"/>
              <a:pathLst>
                <a:path w="78740" h="76200">
                  <a:moveTo>
                    <a:pt x="77945" y="0"/>
                  </a:moveTo>
                  <a:lnTo>
                    <a:pt x="72720" y="6083"/>
                  </a:lnTo>
                  <a:lnTo>
                    <a:pt x="68364" y="12858"/>
                  </a:lnTo>
                  <a:lnTo>
                    <a:pt x="59882" y="22397"/>
                  </a:lnTo>
                  <a:lnTo>
                    <a:pt x="57296" y="26669"/>
                  </a:lnTo>
                  <a:lnTo>
                    <a:pt x="51349" y="29643"/>
                  </a:lnTo>
                  <a:lnTo>
                    <a:pt x="48553" y="34784"/>
                  </a:lnTo>
                  <a:lnTo>
                    <a:pt x="36187" y="45893"/>
                  </a:lnTo>
                  <a:lnTo>
                    <a:pt x="32166" y="51820"/>
                  </a:lnTo>
                  <a:lnTo>
                    <a:pt x="31004" y="52448"/>
                  </a:lnTo>
                  <a:lnTo>
                    <a:pt x="26009" y="57212"/>
                  </a:lnTo>
                  <a:lnTo>
                    <a:pt x="21632" y="60741"/>
                  </a:lnTo>
                  <a:lnTo>
                    <a:pt x="13120" y="64888"/>
                  </a:lnTo>
                  <a:lnTo>
                    <a:pt x="10303" y="67547"/>
                  </a:lnTo>
                  <a:lnTo>
                    <a:pt x="4659" y="71505"/>
                  </a:lnTo>
                  <a:lnTo>
                    <a:pt x="1371" y="72929"/>
                  </a:lnTo>
                  <a:lnTo>
                    <a:pt x="0" y="76165"/>
                  </a:lnTo>
                  <a:lnTo>
                    <a:pt x="6753" y="71275"/>
                  </a:lnTo>
                  <a:lnTo>
                    <a:pt x="14083" y="65547"/>
                  </a:lnTo>
                  <a:lnTo>
                    <a:pt x="18805" y="63484"/>
                  </a:lnTo>
                  <a:lnTo>
                    <a:pt x="25151" y="59244"/>
                  </a:lnTo>
                  <a:lnTo>
                    <a:pt x="27831" y="58165"/>
                  </a:lnTo>
                  <a:lnTo>
                    <a:pt x="30732" y="53265"/>
                  </a:lnTo>
                  <a:lnTo>
                    <a:pt x="33339" y="51883"/>
                  </a:lnTo>
                  <a:lnTo>
                    <a:pt x="37580" y="45852"/>
                  </a:lnTo>
                  <a:lnTo>
                    <a:pt x="44532" y="39433"/>
                  </a:lnTo>
                  <a:lnTo>
                    <a:pt x="44700" y="39066"/>
                  </a:lnTo>
                  <a:lnTo>
                    <a:pt x="48092" y="38176"/>
                  </a:lnTo>
                  <a:lnTo>
                    <a:pt x="49160" y="35527"/>
                  </a:lnTo>
                  <a:lnTo>
                    <a:pt x="51286" y="31381"/>
                  </a:lnTo>
                  <a:lnTo>
                    <a:pt x="52385" y="29978"/>
                  </a:lnTo>
                  <a:lnTo>
                    <a:pt x="56438" y="27925"/>
                  </a:lnTo>
                  <a:lnTo>
                    <a:pt x="58186" y="26062"/>
                  </a:lnTo>
                  <a:lnTo>
                    <a:pt x="61212" y="22261"/>
                  </a:lnTo>
                  <a:lnTo>
                    <a:pt x="62982" y="20721"/>
                  </a:lnTo>
                  <a:lnTo>
                    <a:pt x="67233" y="15633"/>
                  </a:lnTo>
                  <a:lnTo>
                    <a:pt x="73735" y="6450"/>
                  </a:lnTo>
                  <a:lnTo>
                    <a:pt x="75955" y="5067"/>
                  </a:lnTo>
                  <a:lnTo>
                    <a:pt x="78154" y="1057"/>
                  </a:lnTo>
                  <a:lnTo>
                    <a:pt x="77945" y="0"/>
                  </a:lnTo>
                  <a:close/>
                </a:path>
              </a:pathLst>
            </a:custGeom>
            <a:solidFill>
              <a:srgbClr val="C0B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18514096" y="7930292"/>
              <a:ext cx="60960" cy="14604"/>
            </a:xfrm>
            <a:custGeom>
              <a:avLst/>
              <a:gdLst/>
              <a:ahLst/>
              <a:cxnLst/>
              <a:rect l="l" t="t" r="r" b="b"/>
              <a:pathLst>
                <a:path w="60959" h="14604">
                  <a:moveTo>
                    <a:pt x="27077" y="0"/>
                  </a:moveTo>
                  <a:lnTo>
                    <a:pt x="21214" y="2732"/>
                  </a:lnTo>
                  <a:lnTo>
                    <a:pt x="17957" y="2837"/>
                  </a:lnTo>
                  <a:lnTo>
                    <a:pt x="13549" y="4533"/>
                  </a:lnTo>
                  <a:lnTo>
                    <a:pt x="12638" y="5622"/>
                  </a:lnTo>
                  <a:lnTo>
                    <a:pt x="8628" y="7989"/>
                  </a:lnTo>
                  <a:lnTo>
                    <a:pt x="5434" y="8512"/>
                  </a:lnTo>
                  <a:lnTo>
                    <a:pt x="1549" y="10093"/>
                  </a:lnTo>
                  <a:lnTo>
                    <a:pt x="282" y="9926"/>
                  </a:lnTo>
                  <a:lnTo>
                    <a:pt x="0" y="11308"/>
                  </a:lnTo>
                  <a:lnTo>
                    <a:pt x="4743" y="10994"/>
                  </a:lnTo>
                  <a:lnTo>
                    <a:pt x="8994" y="9151"/>
                  </a:lnTo>
                  <a:lnTo>
                    <a:pt x="14858" y="5622"/>
                  </a:lnTo>
                  <a:lnTo>
                    <a:pt x="16763" y="4722"/>
                  </a:lnTo>
                  <a:lnTo>
                    <a:pt x="22428" y="4219"/>
                  </a:lnTo>
                  <a:lnTo>
                    <a:pt x="25465" y="1978"/>
                  </a:lnTo>
                  <a:lnTo>
                    <a:pt x="31203" y="2094"/>
                  </a:lnTo>
                  <a:lnTo>
                    <a:pt x="33234" y="2031"/>
                  </a:lnTo>
                  <a:lnTo>
                    <a:pt x="36553" y="4659"/>
                  </a:lnTo>
                  <a:lnTo>
                    <a:pt x="38595" y="4607"/>
                  </a:lnTo>
                  <a:lnTo>
                    <a:pt x="41506" y="4952"/>
                  </a:lnTo>
                  <a:lnTo>
                    <a:pt x="42595" y="5172"/>
                  </a:lnTo>
                  <a:lnTo>
                    <a:pt x="47747" y="8795"/>
                  </a:lnTo>
                  <a:lnTo>
                    <a:pt x="53055" y="9999"/>
                  </a:lnTo>
                  <a:lnTo>
                    <a:pt x="58040" y="14072"/>
                  </a:lnTo>
                  <a:lnTo>
                    <a:pt x="59328" y="14135"/>
                  </a:lnTo>
                  <a:lnTo>
                    <a:pt x="60500" y="13957"/>
                  </a:lnTo>
                  <a:lnTo>
                    <a:pt x="60071" y="12481"/>
                  </a:lnTo>
                  <a:lnTo>
                    <a:pt x="58469" y="12784"/>
                  </a:lnTo>
                  <a:lnTo>
                    <a:pt x="54312" y="9413"/>
                  </a:lnTo>
                  <a:lnTo>
                    <a:pt x="50302" y="8240"/>
                  </a:lnTo>
                  <a:lnTo>
                    <a:pt x="42333" y="3821"/>
                  </a:lnTo>
                  <a:lnTo>
                    <a:pt x="37307" y="3591"/>
                  </a:lnTo>
                  <a:lnTo>
                    <a:pt x="30145" y="83"/>
                  </a:lnTo>
                  <a:lnTo>
                    <a:pt x="27077" y="0"/>
                  </a:lnTo>
                  <a:close/>
                </a:path>
              </a:pathLst>
            </a:custGeom>
            <a:solidFill>
              <a:srgbClr val="BEB4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18266372" y="7927320"/>
              <a:ext cx="408305" cy="179070"/>
            </a:xfrm>
            <a:custGeom>
              <a:avLst/>
              <a:gdLst/>
              <a:ahLst/>
              <a:cxnLst/>
              <a:rect l="l" t="t" r="r" b="b"/>
              <a:pathLst>
                <a:path w="408305" h="179070">
                  <a:moveTo>
                    <a:pt x="5524" y="177596"/>
                  </a:moveTo>
                  <a:lnTo>
                    <a:pt x="0" y="178041"/>
                  </a:lnTo>
                  <a:lnTo>
                    <a:pt x="1892" y="178625"/>
                  </a:lnTo>
                  <a:lnTo>
                    <a:pt x="3733" y="178485"/>
                  </a:lnTo>
                  <a:lnTo>
                    <a:pt x="5524" y="177596"/>
                  </a:lnTo>
                  <a:close/>
                </a:path>
                <a:path w="408305" h="179070">
                  <a:moveTo>
                    <a:pt x="16941" y="175768"/>
                  </a:moveTo>
                  <a:lnTo>
                    <a:pt x="14732" y="175983"/>
                  </a:lnTo>
                  <a:lnTo>
                    <a:pt x="12522" y="176098"/>
                  </a:lnTo>
                  <a:lnTo>
                    <a:pt x="9448" y="175793"/>
                  </a:lnTo>
                  <a:lnTo>
                    <a:pt x="8420" y="175628"/>
                  </a:lnTo>
                  <a:lnTo>
                    <a:pt x="7721" y="176491"/>
                  </a:lnTo>
                  <a:lnTo>
                    <a:pt x="10083" y="176110"/>
                  </a:lnTo>
                  <a:lnTo>
                    <a:pt x="12458" y="176872"/>
                  </a:lnTo>
                  <a:lnTo>
                    <a:pt x="15544" y="176250"/>
                  </a:lnTo>
                  <a:lnTo>
                    <a:pt x="16395" y="176517"/>
                  </a:lnTo>
                  <a:lnTo>
                    <a:pt x="16941" y="175768"/>
                  </a:lnTo>
                  <a:close/>
                </a:path>
                <a:path w="408305" h="179070">
                  <a:moveTo>
                    <a:pt x="31076" y="172339"/>
                  </a:moveTo>
                  <a:lnTo>
                    <a:pt x="27165" y="172631"/>
                  </a:lnTo>
                  <a:lnTo>
                    <a:pt x="23329" y="173202"/>
                  </a:lnTo>
                  <a:lnTo>
                    <a:pt x="19659" y="174637"/>
                  </a:lnTo>
                  <a:lnTo>
                    <a:pt x="23507" y="174091"/>
                  </a:lnTo>
                  <a:lnTo>
                    <a:pt x="27330" y="173393"/>
                  </a:lnTo>
                  <a:lnTo>
                    <a:pt x="31076" y="172339"/>
                  </a:lnTo>
                  <a:close/>
                </a:path>
                <a:path w="408305" h="179070">
                  <a:moveTo>
                    <a:pt x="47307" y="167347"/>
                  </a:moveTo>
                  <a:lnTo>
                    <a:pt x="46342" y="167754"/>
                  </a:lnTo>
                  <a:lnTo>
                    <a:pt x="45148" y="167779"/>
                  </a:lnTo>
                  <a:lnTo>
                    <a:pt x="44640" y="168935"/>
                  </a:lnTo>
                  <a:lnTo>
                    <a:pt x="42075" y="168465"/>
                  </a:lnTo>
                  <a:lnTo>
                    <a:pt x="40043" y="170383"/>
                  </a:lnTo>
                  <a:lnTo>
                    <a:pt x="36271" y="170726"/>
                  </a:lnTo>
                  <a:lnTo>
                    <a:pt x="35001" y="171145"/>
                  </a:lnTo>
                  <a:lnTo>
                    <a:pt x="32512" y="170611"/>
                  </a:lnTo>
                  <a:lnTo>
                    <a:pt x="31572" y="171272"/>
                  </a:lnTo>
                  <a:lnTo>
                    <a:pt x="31038" y="172339"/>
                  </a:lnTo>
                  <a:lnTo>
                    <a:pt x="32346" y="171742"/>
                  </a:lnTo>
                  <a:lnTo>
                    <a:pt x="33642" y="171348"/>
                  </a:lnTo>
                  <a:lnTo>
                    <a:pt x="38620" y="171869"/>
                  </a:lnTo>
                  <a:lnTo>
                    <a:pt x="41554" y="169964"/>
                  </a:lnTo>
                  <a:lnTo>
                    <a:pt x="44640" y="168948"/>
                  </a:lnTo>
                  <a:lnTo>
                    <a:pt x="45605" y="168541"/>
                  </a:lnTo>
                  <a:lnTo>
                    <a:pt x="46799" y="168529"/>
                  </a:lnTo>
                  <a:lnTo>
                    <a:pt x="47307" y="167347"/>
                  </a:lnTo>
                  <a:close/>
                </a:path>
                <a:path w="408305" h="179070">
                  <a:moveTo>
                    <a:pt x="51574" y="166255"/>
                  </a:moveTo>
                  <a:lnTo>
                    <a:pt x="50038" y="166255"/>
                  </a:lnTo>
                  <a:lnTo>
                    <a:pt x="47675" y="166255"/>
                  </a:lnTo>
                  <a:lnTo>
                    <a:pt x="47320" y="167347"/>
                  </a:lnTo>
                  <a:lnTo>
                    <a:pt x="51498" y="166306"/>
                  </a:lnTo>
                  <a:close/>
                </a:path>
                <a:path w="408305" h="179070">
                  <a:moveTo>
                    <a:pt x="62903" y="160210"/>
                  </a:moveTo>
                  <a:lnTo>
                    <a:pt x="57746" y="162382"/>
                  </a:lnTo>
                  <a:lnTo>
                    <a:pt x="54178" y="163195"/>
                  </a:lnTo>
                  <a:lnTo>
                    <a:pt x="51231" y="165366"/>
                  </a:lnTo>
                  <a:lnTo>
                    <a:pt x="52679" y="165366"/>
                  </a:lnTo>
                  <a:lnTo>
                    <a:pt x="54965" y="163525"/>
                  </a:lnTo>
                  <a:lnTo>
                    <a:pt x="61645" y="161632"/>
                  </a:lnTo>
                  <a:lnTo>
                    <a:pt x="62903" y="160210"/>
                  </a:lnTo>
                  <a:close/>
                </a:path>
                <a:path w="408305" h="179070">
                  <a:moveTo>
                    <a:pt x="64109" y="159435"/>
                  </a:moveTo>
                  <a:lnTo>
                    <a:pt x="63639" y="159385"/>
                  </a:lnTo>
                  <a:lnTo>
                    <a:pt x="62903" y="160210"/>
                  </a:lnTo>
                  <a:lnTo>
                    <a:pt x="63233" y="160070"/>
                  </a:lnTo>
                  <a:lnTo>
                    <a:pt x="64109" y="159435"/>
                  </a:lnTo>
                  <a:close/>
                </a:path>
                <a:path w="408305" h="179070">
                  <a:moveTo>
                    <a:pt x="78867" y="155575"/>
                  </a:moveTo>
                  <a:lnTo>
                    <a:pt x="78714" y="155219"/>
                  </a:lnTo>
                  <a:lnTo>
                    <a:pt x="78295" y="154241"/>
                  </a:lnTo>
                  <a:lnTo>
                    <a:pt x="74574" y="154724"/>
                  </a:lnTo>
                  <a:lnTo>
                    <a:pt x="70891" y="155321"/>
                  </a:lnTo>
                  <a:lnTo>
                    <a:pt x="67779" y="158673"/>
                  </a:lnTo>
                  <a:lnTo>
                    <a:pt x="65138" y="158673"/>
                  </a:lnTo>
                  <a:lnTo>
                    <a:pt x="64109" y="159435"/>
                  </a:lnTo>
                  <a:lnTo>
                    <a:pt x="68643" y="159931"/>
                  </a:lnTo>
                  <a:lnTo>
                    <a:pt x="69773" y="157899"/>
                  </a:lnTo>
                  <a:lnTo>
                    <a:pt x="73228" y="155968"/>
                  </a:lnTo>
                  <a:lnTo>
                    <a:pt x="75069" y="155270"/>
                  </a:lnTo>
                  <a:lnTo>
                    <a:pt x="77216" y="155219"/>
                  </a:lnTo>
                  <a:lnTo>
                    <a:pt x="77724" y="155219"/>
                  </a:lnTo>
                  <a:lnTo>
                    <a:pt x="78867" y="155575"/>
                  </a:lnTo>
                  <a:close/>
                </a:path>
                <a:path w="408305" h="179070">
                  <a:moveTo>
                    <a:pt x="101231" y="145008"/>
                  </a:moveTo>
                  <a:lnTo>
                    <a:pt x="97866" y="146265"/>
                  </a:lnTo>
                  <a:lnTo>
                    <a:pt x="94284" y="146685"/>
                  </a:lnTo>
                  <a:lnTo>
                    <a:pt x="90297" y="147929"/>
                  </a:lnTo>
                  <a:lnTo>
                    <a:pt x="89712" y="148234"/>
                  </a:lnTo>
                  <a:lnTo>
                    <a:pt x="86499" y="151003"/>
                  </a:lnTo>
                  <a:lnTo>
                    <a:pt x="83388" y="152590"/>
                  </a:lnTo>
                  <a:lnTo>
                    <a:pt x="79514" y="153009"/>
                  </a:lnTo>
                  <a:lnTo>
                    <a:pt x="79362" y="153454"/>
                  </a:lnTo>
                  <a:lnTo>
                    <a:pt x="79184" y="153695"/>
                  </a:lnTo>
                  <a:lnTo>
                    <a:pt x="82638" y="153339"/>
                  </a:lnTo>
                  <a:lnTo>
                    <a:pt x="85966" y="152869"/>
                  </a:lnTo>
                  <a:lnTo>
                    <a:pt x="90690" y="147891"/>
                  </a:lnTo>
                  <a:lnTo>
                    <a:pt x="93675" y="147243"/>
                  </a:lnTo>
                  <a:lnTo>
                    <a:pt x="98564" y="147104"/>
                  </a:lnTo>
                  <a:lnTo>
                    <a:pt x="99885" y="146113"/>
                  </a:lnTo>
                  <a:lnTo>
                    <a:pt x="101231" y="145008"/>
                  </a:lnTo>
                  <a:close/>
                </a:path>
                <a:path w="408305" h="179070">
                  <a:moveTo>
                    <a:pt x="122694" y="129400"/>
                  </a:moveTo>
                  <a:lnTo>
                    <a:pt x="120700" y="129540"/>
                  </a:lnTo>
                  <a:lnTo>
                    <a:pt x="119341" y="130937"/>
                  </a:lnTo>
                  <a:lnTo>
                    <a:pt x="114820" y="134759"/>
                  </a:lnTo>
                  <a:lnTo>
                    <a:pt x="110756" y="135953"/>
                  </a:lnTo>
                  <a:lnTo>
                    <a:pt x="105371" y="140246"/>
                  </a:lnTo>
                  <a:lnTo>
                    <a:pt x="102552" y="141478"/>
                  </a:lnTo>
                  <a:lnTo>
                    <a:pt x="101625" y="144513"/>
                  </a:lnTo>
                  <a:lnTo>
                    <a:pt x="105435" y="140589"/>
                  </a:lnTo>
                  <a:lnTo>
                    <a:pt x="109994" y="137756"/>
                  </a:lnTo>
                  <a:lnTo>
                    <a:pt x="117729" y="133769"/>
                  </a:lnTo>
                  <a:lnTo>
                    <a:pt x="120192" y="131521"/>
                  </a:lnTo>
                  <a:lnTo>
                    <a:pt x="122694" y="129400"/>
                  </a:lnTo>
                  <a:close/>
                </a:path>
                <a:path w="408305" h="179070">
                  <a:moveTo>
                    <a:pt x="135255" y="122859"/>
                  </a:moveTo>
                  <a:lnTo>
                    <a:pt x="131787" y="125425"/>
                  </a:lnTo>
                  <a:lnTo>
                    <a:pt x="127774" y="126923"/>
                  </a:lnTo>
                  <a:lnTo>
                    <a:pt x="123431" y="128727"/>
                  </a:lnTo>
                  <a:lnTo>
                    <a:pt x="123139" y="129120"/>
                  </a:lnTo>
                  <a:lnTo>
                    <a:pt x="122783" y="129400"/>
                  </a:lnTo>
                  <a:lnTo>
                    <a:pt x="126072" y="128790"/>
                  </a:lnTo>
                  <a:lnTo>
                    <a:pt x="129209" y="127787"/>
                  </a:lnTo>
                  <a:lnTo>
                    <a:pt x="133400" y="125183"/>
                  </a:lnTo>
                  <a:lnTo>
                    <a:pt x="134543" y="124256"/>
                  </a:lnTo>
                  <a:lnTo>
                    <a:pt x="135255" y="122859"/>
                  </a:lnTo>
                  <a:close/>
                </a:path>
                <a:path w="408305" h="179070">
                  <a:moveTo>
                    <a:pt x="244894" y="14046"/>
                  </a:moveTo>
                  <a:lnTo>
                    <a:pt x="242328" y="14554"/>
                  </a:lnTo>
                  <a:lnTo>
                    <a:pt x="240372" y="16065"/>
                  </a:lnTo>
                  <a:lnTo>
                    <a:pt x="238163" y="19748"/>
                  </a:lnTo>
                  <a:lnTo>
                    <a:pt x="237020" y="20866"/>
                  </a:lnTo>
                  <a:lnTo>
                    <a:pt x="232905" y="22961"/>
                  </a:lnTo>
                  <a:lnTo>
                    <a:pt x="226085" y="31927"/>
                  </a:lnTo>
                  <a:lnTo>
                    <a:pt x="222770" y="36677"/>
                  </a:lnTo>
                  <a:lnTo>
                    <a:pt x="215506" y="41275"/>
                  </a:lnTo>
                  <a:lnTo>
                    <a:pt x="214604" y="43815"/>
                  </a:lnTo>
                  <a:lnTo>
                    <a:pt x="213563" y="46189"/>
                  </a:lnTo>
                  <a:lnTo>
                    <a:pt x="214922" y="45516"/>
                  </a:lnTo>
                  <a:lnTo>
                    <a:pt x="215938" y="44500"/>
                  </a:lnTo>
                  <a:lnTo>
                    <a:pt x="216750" y="42011"/>
                  </a:lnTo>
                  <a:lnTo>
                    <a:pt x="217474" y="41389"/>
                  </a:lnTo>
                  <a:lnTo>
                    <a:pt x="220624" y="39611"/>
                  </a:lnTo>
                  <a:lnTo>
                    <a:pt x="222135" y="37592"/>
                  </a:lnTo>
                  <a:lnTo>
                    <a:pt x="233235" y="23888"/>
                  </a:lnTo>
                  <a:lnTo>
                    <a:pt x="234010" y="23558"/>
                  </a:lnTo>
                  <a:lnTo>
                    <a:pt x="236245" y="22352"/>
                  </a:lnTo>
                  <a:lnTo>
                    <a:pt x="238239" y="21767"/>
                  </a:lnTo>
                  <a:lnTo>
                    <a:pt x="240487" y="17818"/>
                  </a:lnTo>
                  <a:lnTo>
                    <a:pt x="242633" y="15925"/>
                  </a:lnTo>
                  <a:lnTo>
                    <a:pt x="244894" y="14046"/>
                  </a:lnTo>
                  <a:close/>
                </a:path>
                <a:path w="408305" h="179070">
                  <a:moveTo>
                    <a:pt x="260273" y="6629"/>
                  </a:moveTo>
                  <a:lnTo>
                    <a:pt x="255739" y="6350"/>
                  </a:lnTo>
                  <a:lnTo>
                    <a:pt x="254812" y="7747"/>
                  </a:lnTo>
                  <a:lnTo>
                    <a:pt x="251498" y="9486"/>
                  </a:lnTo>
                  <a:lnTo>
                    <a:pt x="249605" y="11036"/>
                  </a:lnTo>
                  <a:lnTo>
                    <a:pt x="247573" y="12433"/>
                  </a:lnTo>
                  <a:lnTo>
                    <a:pt x="249567" y="11760"/>
                  </a:lnTo>
                  <a:lnTo>
                    <a:pt x="251764" y="11518"/>
                  </a:lnTo>
                  <a:lnTo>
                    <a:pt x="253377" y="9448"/>
                  </a:lnTo>
                  <a:lnTo>
                    <a:pt x="253733" y="9220"/>
                  </a:lnTo>
                  <a:lnTo>
                    <a:pt x="257937" y="9486"/>
                  </a:lnTo>
                  <a:lnTo>
                    <a:pt x="258165" y="9220"/>
                  </a:lnTo>
                  <a:lnTo>
                    <a:pt x="260273" y="6629"/>
                  </a:lnTo>
                  <a:close/>
                </a:path>
                <a:path w="408305" h="179070">
                  <a:moveTo>
                    <a:pt x="260807" y="6248"/>
                  </a:moveTo>
                  <a:lnTo>
                    <a:pt x="260489" y="6362"/>
                  </a:lnTo>
                  <a:lnTo>
                    <a:pt x="260273" y="6629"/>
                  </a:lnTo>
                  <a:lnTo>
                    <a:pt x="260807" y="6248"/>
                  </a:lnTo>
                  <a:close/>
                </a:path>
                <a:path w="408305" h="179070">
                  <a:moveTo>
                    <a:pt x="280174" y="2438"/>
                  </a:moveTo>
                  <a:lnTo>
                    <a:pt x="277152" y="2095"/>
                  </a:lnTo>
                  <a:lnTo>
                    <a:pt x="276707" y="1790"/>
                  </a:lnTo>
                  <a:lnTo>
                    <a:pt x="274129" y="0"/>
                  </a:lnTo>
                  <a:lnTo>
                    <a:pt x="270687" y="2832"/>
                  </a:lnTo>
                  <a:lnTo>
                    <a:pt x="269836" y="2832"/>
                  </a:lnTo>
                  <a:lnTo>
                    <a:pt x="268084" y="2260"/>
                  </a:lnTo>
                  <a:lnTo>
                    <a:pt x="267030" y="2679"/>
                  </a:lnTo>
                  <a:lnTo>
                    <a:pt x="262978" y="4406"/>
                  </a:lnTo>
                  <a:lnTo>
                    <a:pt x="260807" y="6248"/>
                  </a:lnTo>
                  <a:lnTo>
                    <a:pt x="265544" y="4483"/>
                  </a:lnTo>
                  <a:lnTo>
                    <a:pt x="267081" y="3403"/>
                  </a:lnTo>
                  <a:lnTo>
                    <a:pt x="272046" y="3175"/>
                  </a:lnTo>
                  <a:lnTo>
                    <a:pt x="272542" y="2832"/>
                  </a:lnTo>
                  <a:lnTo>
                    <a:pt x="274040" y="1790"/>
                  </a:lnTo>
                  <a:lnTo>
                    <a:pt x="274866" y="1892"/>
                  </a:lnTo>
                  <a:lnTo>
                    <a:pt x="277114" y="2679"/>
                  </a:lnTo>
                  <a:lnTo>
                    <a:pt x="278638" y="2654"/>
                  </a:lnTo>
                  <a:lnTo>
                    <a:pt x="280174" y="2438"/>
                  </a:lnTo>
                  <a:close/>
                </a:path>
                <a:path w="408305" h="179070">
                  <a:moveTo>
                    <a:pt x="292989" y="6527"/>
                  </a:moveTo>
                  <a:lnTo>
                    <a:pt x="291833" y="5245"/>
                  </a:lnTo>
                  <a:lnTo>
                    <a:pt x="290093" y="5626"/>
                  </a:lnTo>
                  <a:lnTo>
                    <a:pt x="288696" y="5016"/>
                  </a:lnTo>
                  <a:lnTo>
                    <a:pt x="287972" y="4533"/>
                  </a:lnTo>
                  <a:lnTo>
                    <a:pt x="287083" y="5245"/>
                  </a:lnTo>
                  <a:lnTo>
                    <a:pt x="286359" y="4737"/>
                  </a:lnTo>
                  <a:lnTo>
                    <a:pt x="285432" y="4406"/>
                  </a:lnTo>
                  <a:lnTo>
                    <a:pt x="284581" y="3822"/>
                  </a:lnTo>
                  <a:lnTo>
                    <a:pt x="283514" y="4038"/>
                  </a:lnTo>
                  <a:lnTo>
                    <a:pt x="286321" y="6197"/>
                  </a:lnTo>
                  <a:lnTo>
                    <a:pt x="289775" y="5905"/>
                  </a:lnTo>
                  <a:lnTo>
                    <a:pt x="292989" y="6527"/>
                  </a:lnTo>
                  <a:close/>
                </a:path>
                <a:path w="408305" h="179070">
                  <a:moveTo>
                    <a:pt x="301637" y="10490"/>
                  </a:moveTo>
                  <a:lnTo>
                    <a:pt x="299631" y="8547"/>
                  </a:lnTo>
                  <a:lnTo>
                    <a:pt x="296862" y="8343"/>
                  </a:lnTo>
                  <a:lnTo>
                    <a:pt x="294436" y="7353"/>
                  </a:lnTo>
                  <a:lnTo>
                    <a:pt x="294538" y="8470"/>
                  </a:lnTo>
                  <a:lnTo>
                    <a:pt x="295402" y="8534"/>
                  </a:lnTo>
                  <a:lnTo>
                    <a:pt x="298043" y="9309"/>
                  </a:lnTo>
                  <a:lnTo>
                    <a:pt x="299847" y="9918"/>
                  </a:lnTo>
                  <a:lnTo>
                    <a:pt x="301637" y="10490"/>
                  </a:lnTo>
                  <a:close/>
                </a:path>
                <a:path w="408305" h="179070">
                  <a:moveTo>
                    <a:pt x="306565" y="13817"/>
                  </a:moveTo>
                  <a:lnTo>
                    <a:pt x="305993" y="12928"/>
                  </a:lnTo>
                  <a:lnTo>
                    <a:pt x="305104" y="12700"/>
                  </a:lnTo>
                  <a:lnTo>
                    <a:pt x="304139" y="12611"/>
                  </a:lnTo>
                  <a:lnTo>
                    <a:pt x="304698" y="13512"/>
                  </a:lnTo>
                  <a:lnTo>
                    <a:pt x="305460" y="14008"/>
                  </a:lnTo>
                  <a:lnTo>
                    <a:pt x="306565" y="13817"/>
                  </a:lnTo>
                  <a:close/>
                </a:path>
                <a:path w="408305" h="179070">
                  <a:moveTo>
                    <a:pt x="320065" y="25742"/>
                  </a:moveTo>
                  <a:lnTo>
                    <a:pt x="319824" y="24358"/>
                  </a:lnTo>
                  <a:lnTo>
                    <a:pt x="318693" y="24244"/>
                  </a:lnTo>
                  <a:lnTo>
                    <a:pt x="317627" y="24079"/>
                  </a:lnTo>
                  <a:lnTo>
                    <a:pt x="318262" y="24892"/>
                  </a:lnTo>
                  <a:lnTo>
                    <a:pt x="318884" y="25717"/>
                  </a:lnTo>
                  <a:lnTo>
                    <a:pt x="320065" y="25742"/>
                  </a:lnTo>
                  <a:close/>
                </a:path>
                <a:path w="408305" h="179070">
                  <a:moveTo>
                    <a:pt x="324878" y="29502"/>
                  </a:moveTo>
                  <a:lnTo>
                    <a:pt x="323786" y="29349"/>
                  </a:lnTo>
                  <a:lnTo>
                    <a:pt x="323532" y="28702"/>
                  </a:lnTo>
                  <a:lnTo>
                    <a:pt x="323227" y="28105"/>
                  </a:lnTo>
                  <a:lnTo>
                    <a:pt x="322732" y="27851"/>
                  </a:lnTo>
                  <a:lnTo>
                    <a:pt x="322072" y="27889"/>
                  </a:lnTo>
                  <a:lnTo>
                    <a:pt x="322592" y="29057"/>
                  </a:lnTo>
                  <a:lnTo>
                    <a:pt x="323049" y="30302"/>
                  </a:lnTo>
                  <a:lnTo>
                    <a:pt x="324599" y="30480"/>
                  </a:lnTo>
                  <a:lnTo>
                    <a:pt x="324878" y="29502"/>
                  </a:lnTo>
                  <a:close/>
                </a:path>
                <a:path w="408305" h="179070">
                  <a:moveTo>
                    <a:pt x="346773" y="52844"/>
                  </a:moveTo>
                  <a:lnTo>
                    <a:pt x="346760" y="49491"/>
                  </a:lnTo>
                  <a:lnTo>
                    <a:pt x="343712" y="49098"/>
                  </a:lnTo>
                  <a:lnTo>
                    <a:pt x="341731" y="47675"/>
                  </a:lnTo>
                  <a:lnTo>
                    <a:pt x="341668" y="47015"/>
                  </a:lnTo>
                  <a:lnTo>
                    <a:pt x="341325" y="46583"/>
                  </a:lnTo>
                  <a:lnTo>
                    <a:pt x="340702" y="46367"/>
                  </a:lnTo>
                  <a:lnTo>
                    <a:pt x="339178" y="44627"/>
                  </a:lnTo>
                  <a:lnTo>
                    <a:pt x="338950" y="41744"/>
                  </a:lnTo>
                  <a:lnTo>
                    <a:pt x="336118" y="41160"/>
                  </a:lnTo>
                  <a:lnTo>
                    <a:pt x="336080" y="41325"/>
                  </a:lnTo>
                  <a:lnTo>
                    <a:pt x="336080" y="41160"/>
                  </a:lnTo>
                  <a:lnTo>
                    <a:pt x="335876" y="40741"/>
                  </a:lnTo>
                  <a:lnTo>
                    <a:pt x="335534" y="40462"/>
                  </a:lnTo>
                  <a:lnTo>
                    <a:pt x="335089" y="40335"/>
                  </a:lnTo>
                  <a:lnTo>
                    <a:pt x="334238" y="39128"/>
                  </a:lnTo>
                  <a:lnTo>
                    <a:pt x="333108" y="38277"/>
                  </a:lnTo>
                  <a:lnTo>
                    <a:pt x="331685" y="37807"/>
                  </a:lnTo>
                  <a:lnTo>
                    <a:pt x="331457" y="37655"/>
                  </a:lnTo>
                  <a:lnTo>
                    <a:pt x="331292" y="37515"/>
                  </a:lnTo>
                  <a:lnTo>
                    <a:pt x="331139" y="37401"/>
                  </a:lnTo>
                  <a:lnTo>
                    <a:pt x="330327" y="35090"/>
                  </a:lnTo>
                  <a:lnTo>
                    <a:pt x="328803" y="33286"/>
                  </a:lnTo>
                  <a:lnTo>
                    <a:pt x="327025" y="31699"/>
                  </a:lnTo>
                  <a:lnTo>
                    <a:pt x="326364" y="31089"/>
                  </a:lnTo>
                  <a:lnTo>
                    <a:pt x="325983" y="30073"/>
                  </a:lnTo>
                  <a:lnTo>
                    <a:pt x="324840" y="30264"/>
                  </a:lnTo>
                  <a:lnTo>
                    <a:pt x="324599" y="30480"/>
                  </a:lnTo>
                  <a:lnTo>
                    <a:pt x="326212" y="31686"/>
                  </a:lnTo>
                  <a:lnTo>
                    <a:pt x="326847" y="33794"/>
                  </a:lnTo>
                  <a:lnTo>
                    <a:pt x="328637" y="34798"/>
                  </a:lnTo>
                  <a:lnTo>
                    <a:pt x="329145" y="35229"/>
                  </a:lnTo>
                  <a:lnTo>
                    <a:pt x="329222" y="36931"/>
                  </a:lnTo>
                  <a:lnTo>
                    <a:pt x="329628" y="37350"/>
                  </a:lnTo>
                  <a:lnTo>
                    <a:pt x="329615" y="37503"/>
                  </a:lnTo>
                  <a:lnTo>
                    <a:pt x="329780" y="37503"/>
                  </a:lnTo>
                  <a:lnTo>
                    <a:pt x="330276" y="37973"/>
                  </a:lnTo>
                  <a:lnTo>
                    <a:pt x="331698" y="38722"/>
                  </a:lnTo>
                  <a:lnTo>
                    <a:pt x="331927" y="38874"/>
                  </a:lnTo>
                  <a:lnTo>
                    <a:pt x="332092" y="39014"/>
                  </a:lnTo>
                  <a:lnTo>
                    <a:pt x="332244" y="39154"/>
                  </a:lnTo>
                  <a:lnTo>
                    <a:pt x="332714" y="39852"/>
                  </a:lnTo>
                  <a:lnTo>
                    <a:pt x="333273" y="40436"/>
                  </a:lnTo>
                  <a:lnTo>
                    <a:pt x="334162" y="40398"/>
                  </a:lnTo>
                  <a:lnTo>
                    <a:pt x="335673" y="41973"/>
                  </a:lnTo>
                  <a:lnTo>
                    <a:pt x="335864" y="42481"/>
                  </a:lnTo>
                  <a:lnTo>
                    <a:pt x="335711" y="43332"/>
                  </a:lnTo>
                  <a:lnTo>
                    <a:pt x="336232" y="43434"/>
                  </a:lnTo>
                  <a:lnTo>
                    <a:pt x="336537" y="44196"/>
                  </a:lnTo>
                  <a:lnTo>
                    <a:pt x="338709" y="45135"/>
                  </a:lnTo>
                  <a:lnTo>
                    <a:pt x="340995" y="49225"/>
                  </a:lnTo>
                  <a:lnTo>
                    <a:pt x="342798" y="49453"/>
                  </a:lnTo>
                  <a:lnTo>
                    <a:pt x="344093" y="50609"/>
                  </a:lnTo>
                  <a:lnTo>
                    <a:pt x="345694" y="51422"/>
                  </a:lnTo>
                  <a:lnTo>
                    <a:pt x="346773" y="52844"/>
                  </a:lnTo>
                  <a:close/>
                </a:path>
                <a:path w="408305" h="179070">
                  <a:moveTo>
                    <a:pt x="348310" y="53695"/>
                  </a:moveTo>
                  <a:lnTo>
                    <a:pt x="348145" y="53695"/>
                  </a:lnTo>
                  <a:lnTo>
                    <a:pt x="348310" y="53695"/>
                  </a:lnTo>
                  <a:close/>
                </a:path>
                <a:path w="408305" h="179070">
                  <a:moveTo>
                    <a:pt x="371055" y="70383"/>
                  </a:moveTo>
                  <a:lnTo>
                    <a:pt x="370611" y="70091"/>
                  </a:lnTo>
                  <a:lnTo>
                    <a:pt x="366115" y="66662"/>
                  </a:lnTo>
                  <a:lnTo>
                    <a:pt x="365429" y="66281"/>
                  </a:lnTo>
                  <a:lnTo>
                    <a:pt x="363042" y="65100"/>
                  </a:lnTo>
                  <a:lnTo>
                    <a:pt x="361353" y="64300"/>
                  </a:lnTo>
                  <a:lnTo>
                    <a:pt x="359219" y="60883"/>
                  </a:lnTo>
                  <a:lnTo>
                    <a:pt x="357174" y="60426"/>
                  </a:lnTo>
                  <a:lnTo>
                    <a:pt x="353288" y="57429"/>
                  </a:lnTo>
                  <a:lnTo>
                    <a:pt x="350735" y="55765"/>
                  </a:lnTo>
                  <a:lnTo>
                    <a:pt x="348348" y="53733"/>
                  </a:lnTo>
                  <a:lnTo>
                    <a:pt x="347967" y="53733"/>
                  </a:lnTo>
                  <a:lnTo>
                    <a:pt x="347751" y="53733"/>
                  </a:lnTo>
                  <a:lnTo>
                    <a:pt x="348742" y="56667"/>
                  </a:lnTo>
                  <a:lnTo>
                    <a:pt x="351688" y="57632"/>
                  </a:lnTo>
                  <a:lnTo>
                    <a:pt x="355879" y="61074"/>
                  </a:lnTo>
                  <a:lnTo>
                    <a:pt x="358305" y="62331"/>
                  </a:lnTo>
                  <a:lnTo>
                    <a:pt x="361543" y="65443"/>
                  </a:lnTo>
                  <a:lnTo>
                    <a:pt x="363143" y="66167"/>
                  </a:lnTo>
                  <a:lnTo>
                    <a:pt x="365798" y="67576"/>
                  </a:lnTo>
                  <a:lnTo>
                    <a:pt x="366750" y="68300"/>
                  </a:lnTo>
                  <a:lnTo>
                    <a:pt x="367703" y="69532"/>
                  </a:lnTo>
                  <a:lnTo>
                    <a:pt x="367880" y="69926"/>
                  </a:lnTo>
                  <a:lnTo>
                    <a:pt x="371055" y="70383"/>
                  </a:lnTo>
                  <a:close/>
                </a:path>
                <a:path w="408305" h="179070">
                  <a:moveTo>
                    <a:pt x="371856" y="70891"/>
                  </a:moveTo>
                  <a:lnTo>
                    <a:pt x="371576" y="70446"/>
                  </a:lnTo>
                  <a:lnTo>
                    <a:pt x="371055" y="70383"/>
                  </a:lnTo>
                  <a:lnTo>
                    <a:pt x="371856" y="70891"/>
                  </a:lnTo>
                  <a:close/>
                </a:path>
                <a:path w="408305" h="179070">
                  <a:moveTo>
                    <a:pt x="388874" y="79883"/>
                  </a:moveTo>
                  <a:lnTo>
                    <a:pt x="386359" y="77901"/>
                  </a:lnTo>
                  <a:lnTo>
                    <a:pt x="382168" y="75603"/>
                  </a:lnTo>
                  <a:lnTo>
                    <a:pt x="380720" y="75069"/>
                  </a:lnTo>
                  <a:lnTo>
                    <a:pt x="374713" y="72720"/>
                  </a:lnTo>
                  <a:lnTo>
                    <a:pt x="371856" y="70891"/>
                  </a:lnTo>
                  <a:lnTo>
                    <a:pt x="373608" y="73609"/>
                  </a:lnTo>
                  <a:lnTo>
                    <a:pt x="380403" y="75768"/>
                  </a:lnTo>
                  <a:lnTo>
                    <a:pt x="383667" y="77774"/>
                  </a:lnTo>
                  <a:lnTo>
                    <a:pt x="388874" y="79883"/>
                  </a:lnTo>
                  <a:close/>
                </a:path>
                <a:path w="408305" h="179070">
                  <a:moveTo>
                    <a:pt x="389102" y="79971"/>
                  </a:moveTo>
                  <a:lnTo>
                    <a:pt x="388874" y="79883"/>
                  </a:lnTo>
                  <a:lnTo>
                    <a:pt x="389013" y="79997"/>
                  </a:lnTo>
                  <a:close/>
                </a:path>
                <a:path w="408305" h="179070">
                  <a:moveTo>
                    <a:pt x="393890" y="80200"/>
                  </a:moveTo>
                  <a:lnTo>
                    <a:pt x="393598" y="79705"/>
                  </a:lnTo>
                  <a:lnTo>
                    <a:pt x="393179" y="79324"/>
                  </a:lnTo>
                  <a:lnTo>
                    <a:pt x="389102" y="79971"/>
                  </a:lnTo>
                  <a:lnTo>
                    <a:pt x="389445" y="80111"/>
                  </a:lnTo>
                  <a:lnTo>
                    <a:pt x="391566" y="80505"/>
                  </a:lnTo>
                  <a:lnTo>
                    <a:pt x="393890" y="80200"/>
                  </a:lnTo>
                  <a:close/>
                </a:path>
                <a:path w="408305" h="179070">
                  <a:moveTo>
                    <a:pt x="402056" y="83273"/>
                  </a:moveTo>
                  <a:lnTo>
                    <a:pt x="399719" y="81788"/>
                  </a:lnTo>
                  <a:lnTo>
                    <a:pt x="397078" y="81216"/>
                  </a:lnTo>
                  <a:lnTo>
                    <a:pt x="394423" y="80619"/>
                  </a:lnTo>
                  <a:lnTo>
                    <a:pt x="394576" y="81572"/>
                  </a:lnTo>
                  <a:lnTo>
                    <a:pt x="395173" y="82130"/>
                  </a:lnTo>
                  <a:lnTo>
                    <a:pt x="398056" y="82651"/>
                  </a:lnTo>
                  <a:lnTo>
                    <a:pt x="400062" y="82943"/>
                  </a:lnTo>
                  <a:lnTo>
                    <a:pt x="402056" y="83273"/>
                  </a:lnTo>
                  <a:close/>
                </a:path>
                <a:path w="408305" h="179070">
                  <a:moveTo>
                    <a:pt x="408127" y="84645"/>
                  </a:moveTo>
                  <a:lnTo>
                    <a:pt x="406742" y="83451"/>
                  </a:lnTo>
                  <a:lnTo>
                    <a:pt x="405117" y="83362"/>
                  </a:lnTo>
                  <a:lnTo>
                    <a:pt x="403415" y="83629"/>
                  </a:lnTo>
                  <a:lnTo>
                    <a:pt x="404825" y="84696"/>
                  </a:lnTo>
                  <a:lnTo>
                    <a:pt x="406488" y="84620"/>
                  </a:lnTo>
                  <a:lnTo>
                    <a:pt x="408127" y="84645"/>
                  </a:lnTo>
                  <a:close/>
                </a:path>
              </a:pathLst>
            </a:custGeom>
            <a:solidFill>
              <a:srgbClr val="C0B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18835133" y="796503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492" y="0"/>
                  </a:moveTo>
                  <a:lnTo>
                    <a:pt x="303" y="806"/>
                  </a:lnTo>
                  <a:lnTo>
                    <a:pt x="0" y="1329"/>
                  </a:lnTo>
                  <a:lnTo>
                    <a:pt x="659" y="1643"/>
                  </a:lnTo>
                  <a:lnTo>
                    <a:pt x="1141" y="1518"/>
                  </a:lnTo>
                  <a:lnTo>
                    <a:pt x="1350" y="764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BCB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18579465" y="794660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942" y="0"/>
                  </a:moveTo>
                  <a:lnTo>
                    <a:pt x="0" y="41"/>
                  </a:lnTo>
                  <a:lnTo>
                    <a:pt x="471" y="743"/>
                  </a:lnTo>
                  <a:lnTo>
                    <a:pt x="1026" y="1319"/>
                  </a:lnTo>
                  <a:lnTo>
                    <a:pt x="1958" y="1277"/>
                  </a:lnTo>
                  <a:lnTo>
                    <a:pt x="1497" y="565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C0B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18442998" y="80169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837" y="0"/>
                  </a:moveTo>
                  <a:lnTo>
                    <a:pt x="523" y="20"/>
                  </a:lnTo>
                  <a:lnTo>
                    <a:pt x="387" y="261"/>
                  </a:lnTo>
                  <a:lnTo>
                    <a:pt x="0" y="628"/>
                  </a:lnTo>
                  <a:lnTo>
                    <a:pt x="293" y="743"/>
                  </a:lnTo>
                  <a:lnTo>
                    <a:pt x="492" y="869"/>
                  </a:lnTo>
                  <a:lnTo>
                    <a:pt x="1026" y="900"/>
                  </a:lnTo>
                  <a:lnTo>
                    <a:pt x="1235" y="659"/>
                  </a:lnTo>
                  <a:lnTo>
                    <a:pt x="1151" y="345"/>
                  </a:lnTo>
                  <a:lnTo>
                    <a:pt x="1109" y="198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BEB4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18511279" y="794028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769" y="0"/>
                  </a:moveTo>
                  <a:lnTo>
                    <a:pt x="1047" y="136"/>
                  </a:lnTo>
                  <a:lnTo>
                    <a:pt x="418" y="429"/>
                  </a:lnTo>
                  <a:lnTo>
                    <a:pt x="0" y="1068"/>
                  </a:lnTo>
                  <a:lnTo>
                    <a:pt x="795" y="1047"/>
                  </a:lnTo>
                  <a:lnTo>
                    <a:pt x="1486" y="869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C0B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18681205" y="8013350"/>
              <a:ext cx="58419" cy="8890"/>
            </a:xfrm>
            <a:custGeom>
              <a:avLst/>
              <a:gdLst/>
              <a:ahLst/>
              <a:cxnLst/>
              <a:rect l="l" t="t" r="r" b="b"/>
              <a:pathLst>
                <a:path w="58419" h="8890">
                  <a:moveTo>
                    <a:pt x="2374" y="6718"/>
                  </a:moveTo>
                  <a:lnTo>
                    <a:pt x="1828" y="5676"/>
                  </a:lnTo>
                  <a:lnTo>
                    <a:pt x="889" y="5905"/>
                  </a:lnTo>
                  <a:lnTo>
                    <a:pt x="0" y="5969"/>
                  </a:lnTo>
                  <a:lnTo>
                    <a:pt x="546" y="7010"/>
                  </a:lnTo>
                  <a:lnTo>
                    <a:pt x="1485" y="6781"/>
                  </a:lnTo>
                  <a:lnTo>
                    <a:pt x="2374" y="6718"/>
                  </a:lnTo>
                  <a:close/>
                </a:path>
                <a:path w="58419" h="8890">
                  <a:moveTo>
                    <a:pt x="13449" y="6299"/>
                  </a:moveTo>
                  <a:lnTo>
                    <a:pt x="11696" y="5588"/>
                  </a:lnTo>
                  <a:lnTo>
                    <a:pt x="10020" y="5969"/>
                  </a:lnTo>
                  <a:lnTo>
                    <a:pt x="8382" y="6692"/>
                  </a:lnTo>
                  <a:lnTo>
                    <a:pt x="9867" y="8470"/>
                  </a:lnTo>
                  <a:lnTo>
                    <a:pt x="12255" y="8280"/>
                  </a:lnTo>
                  <a:lnTo>
                    <a:pt x="13449" y="6299"/>
                  </a:lnTo>
                  <a:close/>
                </a:path>
                <a:path w="58419" h="8890">
                  <a:moveTo>
                    <a:pt x="40487" y="4356"/>
                  </a:moveTo>
                  <a:lnTo>
                    <a:pt x="40144" y="3733"/>
                  </a:lnTo>
                  <a:lnTo>
                    <a:pt x="37795" y="3454"/>
                  </a:lnTo>
                  <a:lnTo>
                    <a:pt x="38227" y="4102"/>
                  </a:lnTo>
                  <a:lnTo>
                    <a:pt x="38735" y="4648"/>
                  </a:lnTo>
                  <a:lnTo>
                    <a:pt x="39585" y="4686"/>
                  </a:lnTo>
                  <a:lnTo>
                    <a:pt x="40373" y="4711"/>
                  </a:lnTo>
                  <a:lnTo>
                    <a:pt x="40487" y="4356"/>
                  </a:lnTo>
                  <a:close/>
                </a:path>
                <a:path w="58419" h="8890">
                  <a:moveTo>
                    <a:pt x="49250" y="1612"/>
                  </a:moveTo>
                  <a:lnTo>
                    <a:pt x="48641" y="1816"/>
                  </a:lnTo>
                  <a:lnTo>
                    <a:pt x="48044" y="2019"/>
                  </a:lnTo>
                  <a:lnTo>
                    <a:pt x="47434" y="2222"/>
                  </a:lnTo>
                  <a:lnTo>
                    <a:pt x="48564" y="3594"/>
                  </a:lnTo>
                  <a:lnTo>
                    <a:pt x="49022" y="2984"/>
                  </a:lnTo>
                  <a:lnTo>
                    <a:pt x="49250" y="1612"/>
                  </a:lnTo>
                  <a:close/>
                </a:path>
                <a:path w="58419" h="8890">
                  <a:moveTo>
                    <a:pt x="57962" y="0"/>
                  </a:moveTo>
                  <a:lnTo>
                    <a:pt x="56642" y="63"/>
                  </a:lnTo>
                  <a:lnTo>
                    <a:pt x="55359" y="228"/>
                  </a:lnTo>
                  <a:lnTo>
                    <a:pt x="54343" y="1219"/>
                  </a:lnTo>
                  <a:lnTo>
                    <a:pt x="55511" y="723"/>
                  </a:lnTo>
                  <a:lnTo>
                    <a:pt x="57264" y="1917"/>
                  </a:lnTo>
                  <a:lnTo>
                    <a:pt x="57962" y="0"/>
                  </a:lnTo>
                  <a:close/>
                </a:path>
              </a:pathLst>
            </a:custGeom>
            <a:solidFill>
              <a:srgbClr val="BDB3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18651017" y="8010493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4">
                  <a:moveTo>
                    <a:pt x="1600" y="406"/>
                  </a:moveTo>
                  <a:lnTo>
                    <a:pt x="1371" y="50"/>
                  </a:lnTo>
                  <a:lnTo>
                    <a:pt x="1028" y="0"/>
                  </a:lnTo>
                  <a:lnTo>
                    <a:pt x="647" y="25"/>
                  </a:lnTo>
                  <a:lnTo>
                    <a:pt x="241" y="228"/>
                  </a:lnTo>
                  <a:lnTo>
                    <a:pt x="0" y="508"/>
                  </a:lnTo>
                  <a:lnTo>
                    <a:pt x="254" y="977"/>
                  </a:lnTo>
                  <a:lnTo>
                    <a:pt x="419" y="1117"/>
                  </a:lnTo>
                  <a:lnTo>
                    <a:pt x="584" y="1257"/>
                  </a:lnTo>
                  <a:lnTo>
                    <a:pt x="749" y="1409"/>
                  </a:lnTo>
                  <a:lnTo>
                    <a:pt x="1181" y="1193"/>
                  </a:lnTo>
                  <a:lnTo>
                    <a:pt x="1460" y="863"/>
                  </a:lnTo>
                  <a:lnTo>
                    <a:pt x="1600" y="406"/>
                  </a:lnTo>
                  <a:close/>
                </a:path>
                <a:path w="5080" h="1904">
                  <a:moveTo>
                    <a:pt x="4953" y="622"/>
                  </a:moveTo>
                  <a:lnTo>
                    <a:pt x="4724" y="266"/>
                  </a:lnTo>
                  <a:lnTo>
                    <a:pt x="4381" y="215"/>
                  </a:lnTo>
                  <a:lnTo>
                    <a:pt x="4000" y="228"/>
                  </a:lnTo>
                  <a:lnTo>
                    <a:pt x="3924" y="584"/>
                  </a:lnTo>
                  <a:lnTo>
                    <a:pt x="3581" y="1003"/>
                  </a:lnTo>
                  <a:lnTo>
                    <a:pt x="4025" y="1231"/>
                  </a:lnTo>
                  <a:lnTo>
                    <a:pt x="4622" y="1574"/>
                  </a:lnTo>
                  <a:lnTo>
                    <a:pt x="4762" y="1016"/>
                  </a:lnTo>
                  <a:lnTo>
                    <a:pt x="4953" y="622"/>
                  </a:lnTo>
                  <a:close/>
                </a:path>
              </a:pathLst>
            </a:custGeom>
            <a:solidFill>
              <a:srgbClr val="B9B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18749806" y="801010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1172" y="0"/>
                  </a:moveTo>
                  <a:lnTo>
                    <a:pt x="869" y="20"/>
                  </a:lnTo>
                  <a:lnTo>
                    <a:pt x="554" y="52"/>
                  </a:lnTo>
                  <a:lnTo>
                    <a:pt x="251" y="73"/>
                  </a:lnTo>
                  <a:lnTo>
                    <a:pt x="0" y="554"/>
                  </a:lnTo>
                  <a:lnTo>
                    <a:pt x="41" y="1015"/>
                  </a:lnTo>
                  <a:lnTo>
                    <a:pt x="366" y="1455"/>
                  </a:lnTo>
                  <a:lnTo>
                    <a:pt x="879" y="1643"/>
                  </a:lnTo>
                  <a:lnTo>
                    <a:pt x="1099" y="1340"/>
                  </a:lnTo>
                  <a:lnTo>
                    <a:pt x="1246" y="921"/>
                  </a:lnTo>
                  <a:lnTo>
                    <a:pt x="1225" y="617"/>
                  </a:lnTo>
                  <a:lnTo>
                    <a:pt x="1193" y="303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BBB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18723199" y="801678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842" y="0"/>
                  </a:moveTo>
                  <a:lnTo>
                    <a:pt x="1225" y="52"/>
                  </a:lnTo>
                  <a:lnTo>
                    <a:pt x="617" y="94"/>
                  </a:lnTo>
                  <a:lnTo>
                    <a:pt x="0" y="146"/>
                  </a:lnTo>
                  <a:lnTo>
                    <a:pt x="701" y="1204"/>
                  </a:lnTo>
                  <a:lnTo>
                    <a:pt x="1319" y="1162"/>
                  </a:lnTo>
                  <a:lnTo>
                    <a:pt x="1842" y="0"/>
                  </a:lnTo>
                  <a:close/>
                </a:path>
              </a:pathLst>
            </a:custGeom>
            <a:solidFill>
              <a:srgbClr val="BDB3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18747282" y="801032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48" y="0"/>
                  </a:moveTo>
                  <a:lnTo>
                    <a:pt x="418" y="209"/>
                  </a:lnTo>
                  <a:lnTo>
                    <a:pt x="136" y="544"/>
                  </a:lnTo>
                  <a:lnTo>
                    <a:pt x="0" y="994"/>
                  </a:lnTo>
                  <a:lnTo>
                    <a:pt x="1120" y="1382"/>
                  </a:lnTo>
                  <a:lnTo>
                    <a:pt x="1413" y="1047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BBB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18892775" y="791840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471" y="0"/>
                  </a:moveTo>
                  <a:lnTo>
                    <a:pt x="115" y="240"/>
                  </a:lnTo>
                  <a:lnTo>
                    <a:pt x="83" y="408"/>
                  </a:lnTo>
                  <a:lnTo>
                    <a:pt x="0" y="764"/>
                  </a:lnTo>
                  <a:lnTo>
                    <a:pt x="303" y="931"/>
                  </a:lnTo>
                  <a:lnTo>
                    <a:pt x="575" y="1068"/>
                  </a:lnTo>
                  <a:lnTo>
                    <a:pt x="994" y="1266"/>
                  </a:lnTo>
                  <a:lnTo>
                    <a:pt x="858" y="827"/>
                  </a:lnTo>
                  <a:lnTo>
                    <a:pt x="1057" y="366"/>
                  </a:lnTo>
                  <a:lnTo>
                    <a:pt x="879" y="136"/>
                  </a:lnTo>
                  <a:lnTo>
                    <a:pt x="471" y="0"/>
                  </a:lnTo>
                  <a:close/>
                </a:path>
              </a:pathLst>
            </a:custGeom>
            <a:solidFill>
              <a:srgbClr val="BDB3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18192166" y="7917618"/>
              <a:ext cx="290830" cy="143510"/>
            </a:xfrm>
            <a:custGeom>
              <a:avLst/>
              <a:gdLst/>
              <a:ahLst/>
              <a:cxnLst/>
              <a:rect l="l" t="t" r="r" b="b"/>
              <a:pathLst>
                <a:path w="290830" h="143509">
                  <a:moveTo>
                    <a:pt x="86893" y="138036"/>
                  </a:moveTo>
                  <a:lnTo>
                    <a:pt x="86880" y="137655"/>
                  </a:lnTo>
                  <a:lnTo>
                    <a:pt x="85928" y="136791"/>
                  </a:lnTo>
                  <a:lnTo>
                    <a:pt x="84797" y="136753"/>
                  </a:lnTo>
                  <a:lnTo>
                    <a:pt x="77635" y="138620"/>
                  </a:lnTo>
                  <a:lnTo>
                    <a:pt x="71539" y="139814"/>
                  </a:lnTo>
                  <a:lnTo>
                    <a:pt x="63233" y="141833"/>
                  </a:lnTo>
                  <a:lnTo>
                    <a:pt x="60566" y="142151"/>
                  </a:lnTo>
                  <a:lnTo>
                    <a:pt x="55867" y="140703"/>
                  </a:lnTo>
                  <a:lnTo>
                    <a:pt x="53733" y="140284"/>
                  </a:lnTo>
                  <a:lnTo>
                    <a:pt x="49225" y="138557"/>
                  </a:lnTo>
                  <a:lnTo>
                    <a:pt x="46786" y="139420"/>
                  </a:lnTo>
                  <a:lnTo>
                    <a:pt x="44386" y="140004"/>
                  </a:lnTo>
                  <a:lnTo>
                    <a:pt x="41605" y="140525"/>
                  </a:lnTo>
                  <a:lnTo>
                    <a:pt x="38912" y="138747"/>
                  </a:lnTo>
                  <a:lnTo>
                    <a:pt x="35433" y="139966"/>
                  </a:lnTo>
                  <a:lnTo>
                    <a:pt x="35598" y="139420"/>
                  </a:lnTo>
                  <a:lnTo>
                    <a:pt x="35445" y="138912"/>
                  </a:lnTo>
                  <a:lnTo>
                    <a:pt x="33782" y="135839"/>
                  </a:lnTo>
                  <a:lnTo>
                    <a:pt x="28829" y="133972"/>
                  </a:lnTo>
                  <a:lnTo>
                    <a:pt x="25984" y="134975"/>
                  </a:lnTo>
                  <a:lnTo>
                    <a:pt x="24142" y="135255"/>
                  </a:lnTo>
                  <a:lnTo>
                    <a:pt x="20866" y="133540"/>
                  </a:lnTo>
                  <a:lnTo>
                    <a:pt x="15227" y="124714"/>
                  </a:lnTo>
                  <a:lnTo>
                    <a:pt x="14897" y="123164"/>
                  </a:lnTo>
                  <a:lnTo>
                    <a:pt x="9740" y="117246"/>
                  </a:lnTo>
                  <a:lnTo>
                    <a:pt x="9309" y="115874"/>
                  </a:lnTo>
                  <a:lnTo>
                    <a:pt x="7937" y="115290"/>
                  </a:lnTo>
                  <a:lnTo>
                    <a:pt x="5486" y="111912"/>
                  </a:lnTo>
                  <a:lnTo>
                    <a:pt x="5435" y="109093"/>
                  </a:lnTo>
                  <a:lnTo>
                    <a:pt x="4724" y="106514"/>
                  </a:lnTo>
                  <a:lnTo>
                    <a:pt x="4191" y="105803"/>
                  </a:lnTo>
                  <a:lnTo>
                    <a:pt x="4343" y="104902"/>
                  </a:lnTo>
                  <a:lnTo>
                    <a:pt x="4089" y="104114"/>
                  </a:lnTo>
                  <a:lnTo>
                    <a:pt x="3530" y="97942"/>
                  </a:lnTo>
                  <a:lnTo>
                    <a:pt x="3568" y="96405"/>
                  </a:lnTo>
                  <a:lnTo>
                    <a:pt x="3238" y="94894"/>
                  </a:lnTo>
                  <a:lnTo>
                    <a:pt x="2755" y="94132"/>
                  </a:lnTo>
                  <a:lnTo>
                    <a:pt x="2540" y="91440"/>
                  </a:lnTo>
                  <a:lnTo>
                    <a:pt x="2641" y="90474"/>
                  </a:lnTo>
                  <a:lnTo>
                    <a:pt x="2451" y="89522"/>
                  </a:lnTo>
                  <a:lnTo>
                    <a:pt x="1828" y="88392"/>
                  </a:lnTo>
                  <a:lnTo>
                    <a:pt x="1854" y="87718"/>
                  </a:lnTo>
                  <a:lnTo>
                    <a:pt x="1155" y="86271"/>
                  </a:lnTo>
                  <a:lnTo>
                    <a:pt x="1663" y="84607"/>
                  </a:lnTo>
                  <a:lnTo>
                    <a:pt x="1028" y="83146"/>
                  </a:lnTo>
                  <a:lnTo>
                    <a:pt x="952" y="82232"/>
                  </a:lnTo>
                  <a:lnTo>
                    <a:pt x="495" y="81521"/>
                  </a:lnTo>
                  <a:lnTo>
                    <a:pt x="0" y="81838"/>
                  </a:lnTo>
                  <a:lnTo>
                    <a:pt x="736" y="91351"/>
                  </a:lnTo>
                  <a:lnTo>
                    <a:pt x="2387" y="98107"/>
                  </a:lnTo>
                  <a:lnTo>
                    <a:pt x="3022" y="100266"/>
                  </a:lnTo>
                  <a:lnTo>
                    <a:pt x="3009" y="102463"/>
                  </a:lnTo>
                  <a:lnTo>
                    <a:pt x="2743" y="103416"/>
                  </a:lnTo>
                  <a:lnTo>
                    <a:pt x="2819" y="104343"/>
                  </a:lnTo>
                  <a:lnTo>
                    <a:pt x="3225" y="105232"/>
                  </a:lnTo>
                  <a:lnTo>
                    <a:pt x="3378" y="107073"/>
                  </a:lnTo>
                  <a:lnTo>
                    <a:pt x="4114" y="108191"/>
                  </a:lnTo>
                  <a:lnTo>
                    <a:pt x="3416" y="109601"/>
                  </a:lnTo>
                  <a:lnTo>
                    <a:pt x="4127" y="110731"/>
                  </a:lnTo>
                  <a:lnTo>
                    <a:pt x="4165" y="111188"/>
                  </a:lnTo>
                  <a:lnTo>
                    <a:pt x="5791" y="113080"/>
                  </a:lnTo>
                  <a:lnTo>
                    <a:pt x="6197" y="115582"/>
                  </a:lnTo>
                  <a:lnTo>
                    <a:pt x="8305" y="119011"/>
                  </a:lnTo>
                  <a:lnTo>
                    <a:pt x="11722" y="120421"/>
                  </a:lnTo>
                  <a:lnTo>
                    <a:pt x="12814" y="122783"/>
                  </a:lnTo>
                  <a:lnTo>
                    <a:pt x="16179" y="128143"/>
                  </a:lnTo>
                  <a:lnTo>
                    <a:pt x="17437" y="131749"/>
                  </a:lnTo>
                  <a:lnTo>
                    <a:pt x="22263" y="135559"/>
                  </a:lnTo>
                  <a:lnTo>
                    <a:pt x="24574" y="136893"/>
                  </a:lnTo>
                  <a:lnTo>
                    <a:pt x="29781" y="136309"/>
                  </a:lnTo>
                  <a:lnTo>
                    <a:pt x="32105" y="136969"/>
                  </a:lnTo>
                  <a:lnTo>
                    <a:pt x="34226" y="139344"/>
                  </a:lnTo>
                  <a:lnTo>
                    <a:pt x="34455" y="140081"/>
                  </a:lnTo>
                  <a:lnTo>
                    <a:pt x="35140" y="140258"/>
                  </a:lnTo>
                  <a:lnTo>
                    <a:pt x="36817" y="141973"/>
                  </a:lnTo>
                  <a:lnTo>
                    <a:pt x="43040" y="141566"/>
                  </a:lnTo>
                  <a:lnTo>
                    <a:pt x="44958" y="140741"/>
                  </a:lnTo>
                  <a:lnTo>
                    <a:pt x="49250" y="140944"/>
                  </a:lnTo>
                  <a:lnTo>
                    <a:pt x="51828" y="140271"/>
                  </a:lnTo>
                  <a:lnTo>
                    <a:pt x="55435" y="143040"/>
                  </a:lnTo>
                  <a:lnTo>
                    <a:pt x="57340" y="142544"/>
                  </a:lnTo>
                  <a:lnTo>
                    <a:pt x="61112" y="142849"/>
                  </a:lnTo>
                  <a:lnTo>
                    <a:pt x="63588" y="143332"/>
                  </a:lnTo>
                  <a:lnTo>
                    <a:pt x="69392" y="141376"/>
                  </a:lnTo>
                  <a:lnTo>
                    <a:pt x="73139" y="141541"/>
                  </a:lnTo>
                  <a:lnTo>
                    <a:pt x="78206" y="139814"/>
                  </a:lnTo>
                  <a:lnTo>
                    <a:pt x="79946" y="139801"/>
                  </a:lnTo>
                  <a:lnTo>
                    <a:pt x="83058" y="137426"/>
                  </a:lnTo>
                  <a:lnTo>
                    <a:pt x="85064" y="138430"/>
                  </a:lnTo>
                  <a:lnTo>
                    <a:pt x="86893" y="138036"/>
                  </a:lnTo>
                  <a:close/>
                </a:path>
                <a:path w="290830" h="143509">
                  <a:moveTo>
                    <a:pt x="96837" y="134023"/>
                  </a:moveTo>
                  <a:lnTo>
                    <a:pt x="96799" y="133553"/>
                  </a:lnTo>
                  <a:lnTo>
                    <a:pt x="96342" y="133604"/>
                  </a:lnTo>
                  <a:lnTo>
                    <a:pt x="94678" y="132905"/>
                  </a:lnTo>
                  <a:lnTo>
                    <a:pt x="93040" y="133388"/>
                  </a:lnTo>
                  <a:lnTo>
                    <a:pt x="90335" y="135801"/>
                  </a:lnTo>
                  <a:lnTo>
                    <a:pt x="88544" y="136779"/>
                  </a:lnTo>
                  <a:lnTo>
                    <a:pt x="86944" y="138036"/>
                  </a:lnTo>
                  <a:lnTo>
                    <a:pt x="87617" y="139090"/>
                  </a:lnTo>
                  <a:lnTo>
                    <a:pt x="88277" y="138938"/>
                  </a:lnTo>
                  <a:lnTo>
                    <a:pt x="91554" y="136512"/>
                  </a:lnTo>
                  <a:lnTo>
                    <a:pt x="93675" y="134289"/>
                  </a:lnTo>
                  <a:lnTo>
                    <a:pt x="96837" y="134023"/>
                  </a:lnTo>
                  <a:close/>
                </a:path>
                <a:path w="290830" h="143509">
                  <a:moveTo>
                    <a:pt x="123151" y="126961"/>
                  </a:moveTo>
                  <a:lnTo>
                    <a:pt x="120192" y="126555"/>
                  </a:lnTo>
                  <a:lnTo>
                    <a:pt x="113017" y="127165"/>
                  </a:lnTo>
                  <a:lnTo>
                    <a:pt x="110680" y="129438"/>
                  </a:lnTo>
                  <a:lnTo>
                    <a:pt x="109943" y="129755"/>
                  </a:lnTo>
                  <a:lnTo>
                    <a:pt x="105625" y="129959"/>
                  </a:lnTo>
                  <a:lnTo>
                    <a:pt x="102362" y="130759"/>
                  </a:lnTo>
                  <a:lnTo>
                    <a:pt x="99174" y="133616"/>
                  </a:lnTo>
                  <a:lnTo>
                    <a:pt x="98386" y="133705"/>
                  </a:lnTo>
                  <a:lnTo>
                    <a:pt x="97739" y="133946"/>
                  </a:lnTo>
                  <a:lnTo>
                    <a:pt x="99034" y="134721"/>
                  </a:lnTo>
                  <a:lnTo>
                    <a:pt x="100063" y="134607"/>
                  </a:lnTo>
                  <a:lnTo>
                    <a:pt x="102628" y="131432"/>
                  </a:lnTo>
                  <a:lnTo>
                    <a:pt x="105321" y="132168"/>
                  </a:lnTo>
                  <a:lnTo>
                    <a:pt x="106464" y="131432"/>
                  </a:lnTo>
                  <a:lnTo>
                    <a:pt x="108026" y="130429"/>
                  </a:lnTo>
                  <a:lnTo>
                    <a:pt x="109232" y="130581"/>
                  </a:lnTo>
                  <a:lnTo>
                    <a:pt x="109524" y="130429"/>
                  </a:lnTo>
                  <a:lnTo>
                    <a:pt x="113842" y="128168"/>
                  </a:lnTo>
                  <a:lnTo>
                    <a:pt x="117932" y="127685"/>
                  </a:lnTo>
                  <a:lnTo>
                    <a:pt x="122859" y="127228"/>
                  </a:lnTo>
                  <a:lnTo>
                    <a:pt x="123151" y="126961"/>
                  </a:lnTo>
                  <a:close/>
                </a:path>
                <a:path w="290830" h="143509">
                  <a:moveTo>
                    <a:pt x="125145" y="123113"/>
                  </a:moveTo>
                  <a:lnTo>
                    <a:pt x="124574" y="123291"/>
                  </a:lnTo>
                  <a:lnTo>
                    <a:pt x="123202" y="126911"/>
                  </a:lnTo>
                  <a:lnTo>
                    <a:pt x="123583" y="126555"/>
                  </a:lnTo>
                  <a:lnTo>
                    <a:pt x="125145" y="123113"/>
                  </a:lnTo>
                  <a:close/>
                </a:path>
                <a:path w="290830" h="143509">
                  <a:moveTo>
                    <a:pt x="125857" y="122745"/>
                  </a:moveTo>
                  <a:lnTo>
                    <a:pt x="125272" y="122834"/>
                  </a:lnTo>
                  <a:lnTo>
                    <a:pt x="125145" y="123113"/>
                  </a:lnTo>
                  <a:lnTo>
                    <a:pt x="125857" y="122745"/>
                  </a:lnTo>
                  <a:close/>
                </a:path>
                <a:path w="290830" h="143509">
                  <a:moveTo>
                    <a:pt x="167259" y="104025"/>
                  </a:moveTo>
                  <a:lnTo>
                    <a:pt x="165798" y="104025"/>
                  </a:lnTo>
                  <a:lnTo>
                    <a:pt x="161493" y="104025"/>
                  </a:lnTo>
                  <a:lnTo>
                    <a:pt x="159258" y="106121"/>
                  </a:lnTo>
                  <a:lnTo>
                    <a:pt x="154851" y="109689"/>
                  </a:lnTo>
                  <a:lnTo>
                    <a:pt x="152463" y="110223"/>
                  </a:lnTo>
                  <a:lnTo>
                    <a:pt x="147993" y="111823"/>
                  </a:lnTo>
                  <a:lnTo>
                    <a:pt x="146164" y="113093"/>
                  </a:lnTo>
                  <a:lnTo>
                    <a:pt x="143332" y="115214"/>
                  </a:lnTo>
                  <a:lnTo>
                    <a:pt x="142494" y="115963"/>
                  </a:lnTo>
                  <a:lnTo>
                    <a:pt x="140690" y="115658"/>
                  </a:lnTo>
                  <a:lnTo>
                    <a:pt x="140093" y="115697"/>
                  </a:lnTo>
                  <a:lnTo>
                    <a:pt x="135547" y="119316"/>
                  </a:lnTo>
                  <a:lnTo>
                    <a:pt x="130238" y="120434"/>
                  </a:lnTo>
                  <a:lnTo>
                    <a:pt x="125857" y="122745"/>
                  </a:lnTo>
                  <a:lnTo>
                    <a:pt x="128574" y="122313"/>
                  </a:lnTo>
                  <a:lnTo>
                    <a:pt x="134581" y="121119"/>
                  </a:lnTo>
                  <a:lnTo>
                    <a:pt x="136918" y="118999"/>
                  </a:lnTo>
                  <a:lnTo>
                    <a:pt x="139979" y="117132"/>
                  </a:lnTo>
                  <a:lnTo>
                    <a:pt x="140258" y="116776"/>
                  </a:lnTo>
                  <a:lnTo>
                    <a:pt x="144132" y="116014"/>
                  </a:lnTo>
                  <a:lnTo>
                    <a:pt x="147066" y="114211"/>
                  </a:lnTo>
                  <a:lnTo>
                    <a:pt x="153581" y="110769"/>
                  </a:lnTo>
                  <a:lnTo>
                    <a:pt x="156730" y="108585"/>
                  </a:lnTo>
                  <a:lnTo>
                    <a:pt x="161950" y="106083"/>
                  </a:lnTo>
                  <a:lnTo>
                    <a:pt x="163576" y="104914"/>
                  </a:lnTo>
                  <a:lnTo>
                    <a:pt x="166547" y="104508"/>
                  </a:lnTo>
                  <a:lnTo>
                    <a:pt x="167233" y="104076"/>
                  </a:lnTo>
                  <a:close/>
                </a:path>
                <a:path w="290830" h="143509">
                  <a:moveTo>
                    <a:pt x="168275" y="101498"/>
                  </a:moveTo>
                  <a:lnTo>
                    <a:pt x="167347" y="101930"/>
                  </a:lnTo>
                  <a:lnTo>
                    <a:pt x="166192" y="103403"/>
                  </a:lnTo>
                  <a:lnTo>
                    <a:pt x="165874" y="103886"/>
                  </a:lnTo>
                  <a:lnTo>
                    <a:pt x="167309" y="103886"/>
                  </a:lnTo>
                  <a:lnTo>
                    <a:pt x="168275" y="101498"/>
                  </a:lnTo>
                  <a:close/>
                </a:path>
                <a:path w="290830" h="143509">
                  <a:moveTo>
                    <a:pt x="179933" y="94068"/>
                  </a:moveTo>
                  <a:lnTo>
                    <a:pt x="178562" y="94411"/>
                  </a:lnTo>
                  <a:lnTo>
                    <a:pt x="177368" y="95046"/>
                  </a:lnTo>
                  <a:lnTo>
                    <a:pt x="176415" y="96456"/>
                  </a:lnTo>
                  <a:lnTo>
                    <a:pt x="176250" y="96735"/>
                  </a:lnTo>
                  <a:lnTo>
                    <a:pt x="173240" y="97053"/>
                  </a:lnTo>
                  <a:lnTo>
                    <a:pt x="171640" y="99352"/>
                  </a:lnTo>
                  <a:lnTo>
                    <a:pt x="168414" y="101434"/>
                  </a:lnTo>
                  <a:lnTo>
                    <a:pt x="170230" y="101676"/>
                  </a:lnTo>
                  <a:lnTo>
                    <a:pt x="171742" y="100609"/>
                  </a:lnTo>
                  <a:lnTo>
                    <a:pt x="172478" y="100761"/>
                  </a:lnTo>
                  <a:lnTo>
                    <a:pt x="172529" y="100609"/>
                  </a:lnTo>
                  <a:lnTo>
                    <a:pt x="173799" y="97091"/>
                  </a:lnTo>
                  <a:lnTo>
                    <a:pt x="178231" y="97320"/>
                  </a:lnTo>
                  <a:lnTo>
                    <a:pt x="178346" y="97091"/>
                  </a:lnTo>
                  <a:lnTo>
                    <a:pt x="179882" y="94221"/>
                  </a:lnTo>
                  <a:lnTo>
                    <a:pt x="179933" y="94068"/>
                  </a:lnTo>
                  <a:close/>
                </a:path>
                <a:path w="290830" h="143509">
                  <a:moveTo>
                    <a:pt x="186855" y="87960"/>
                  </a:moveTo>
                  <a:lnTo>
                    <a:pt x="180797" y="93548"/>
                  </a:lnTo>
                  <a:lnTo>
                    <a:pt x="183578" y="92519"/>
                  </a:lnTo>
                  <a:lnTo>
                    <a:pt x="185864" y="90944"/>
                  </a:lnTo>
                  <a:lnTo>
                    <a:pt x="186855" y="87960"/>
                  </a:lnTo>
                  <a:close/>
                </a:path>
                <a:path w="290830" h="143509">
                  <a:moveTo>
                    <a:pt x="196164" y="82600"/>
                  </a:moveTo>
                  <a:lnTo>
                    <a:pt x="194424" y="83515"/>
                  </a:lnTo>
                  <a:lnTo>
                    <a:pt x="192100" y="83197"/>
                  </a:lnTo>
                  <a:lnTo>
                    <a:pt x="190423" y="86537"/>
                  </a:lnTo>
                  <a:lnTo>
                    <a:pt x="188544" y="86296"/>
                  </a:lnTo>
                  <a:lnTo>
                    <a:pt x="187744" y="87426"/>
                  </a:lnTo>
                  <a:lnTo>
                    <a:pt x="191389" y="87274"/>
                  </a:lnTo>
                  <a:lnTo>
                    <a:pt x="193916" y="85191"/>
                  </a:lnTo>
                  <a:lnTo>
                    <a:pt x="196164" y="82600"/>
                  </a:lnTo>
                  <a:close/>
                </a:path>
                <a:path w="290830" h="143509">
                  <a:moveTo>
                    <a:pt x="230619" y="54368"/>
                  </a:moveTo>
                  <a:lnTo>
                    <a:pt x="227380" y="56934"/>
                  </a:lnTo>
                  <a:lnTo>
                    <a:pt x="224167" y="59575"/>
                  </a:lnTo>
                  <a:lnTo>
                    <a:pt x="218376" y="62407"/>
                  </a:lnTo>
                  <a:lnTo>
                    <a:pt x="217322" y="64287"/>
                  </a:lnTo>
                  <a:lnTo>
                    <a:pt x="212636" y="68821"/>
                  </a:lnTo>
                  <a:lnTo>
                    <a:pt x="208915" y="71183"/>
                  </a:lnTo>
                  <a:lnTo>
                    <a:pt x="203619" y="75920"/>
                  </a:lnTo>
                  <a:lnTo>
                    <a:pt x="201066" y="77495"/>
                  </a:lnTo>
                  <a:lnTo>
                    <a:pt x="200202" y="80416"/>
                  </a:lnTo>
                  <a:lnTo>
                    <a:pt x="200914" y="79832"/>
                  </a:lnTo>
                  <a:lnTo>
                    <a:pt x="201764" y="79349"/>
                  </a:lnTo>
                  <a:lnTo>
                    <a:pt x="206044" y="73952"/>
                  </a:lnTo>
                  <a:lnTo>
                    <a:pt x="211429" y="71259"/>
                  </a:lnTo>
                  <a:lnTo>
                    <a:pt x="217297" y="66027"/>
                  </a:lnTo>
                  <a:lnTo>
                    <a:pt x="219430" y="65417"/>
                  </a:lnTo>
                  <a:lnTo>
                    <a:pt x="220510" y="62611"/>
                  </a:lnTo>
                  <a:lnTo>
                    <a:pt x="221234" y="62445"/>
                  </a:lnTo>
                  <a:lnTo>
                    <a:pt x="223545" y="63144"/>
                  </a:lnTo>
                  <a:lnTo>
                    <a:pt x="224396" y="62420"/>
                  </a:lnTo>
                  <a:lnTo>
                    <a:pt x="224904" y="59626"/>
                  </a:lnTo>
                  <a:lnTo>
                    <a:pt x="225831" y="58877"/>
                  </a:lnTo>
                  <a:lnTo>
                    <a:pt x="229209" y="58013"/>
                  </a:lnTo>
                  <a:lnTo>
                    <a:pt x="230047" y="56349"/>
                  </a:lnTo>
                  <a:lnTo>
                    <a:pt x="230619" y="54368"/>
                  </a:lnTo>
                  <a:close/>
                </a:path>
                <a:path w="290830" h="143509">
                  <a:moveTo>
                    <a:pt x="237210" y="49669"/>
                  </a:moveTo>
                  <a:lnTo>
                    <a:pt x="236016" y="50368"/>
                  </a:lnTo>
                  <a:lnTo>
                    <a:pt x="234645" y="50761"/>
                  </a:lnTo>
                  <a:lnTo>
                    <a:pt x="233680" y="51816"/>
                  </a:lnTo>
                  <a:lnTo>
                    <a:pt x="235178" y="51625"/>
                  </a:lnTo>
                  <a:lnTo>
                    <a:pt x="236880" y="51803"/>
                  </a:lnTo>
                  <a:lnTo>
                    <a:pt x="237210" y="49669"/>
                  </a:lnTo>
                  <a:close/>
                </a:path>
                <a:path w="290830" h="143509">
                  <a:moveTo>
                    <a:pt x="256476" y="29146"/>
                  </a:moveTo>
                  <a:lnTo>
                    <a:pt x="253707" y="28803"/>
                  </a:lnTo>
                  <a:lnTo>
                    <a:pt x="252260" y="30213"/>
                  </a:lnTo>
                  <a:lnTo>
                    <a:pt x="251663" y="32778"/>
                  </a:lnTo>
                  <a:lnTo>
                    <a:pt x="250380" y="34264"/>
                  </a:lnTo>
                  <a:lnTo>
                    <a:pt x="253111" y="33858"/>
                  </a:lnTo>
                  <a:lnTo>
                    <a:pt x="253669" y="30988"/>
                  </a:lnTo>
                  <a:lnTo>
                    <a:pt x="255587" y="29679"/>
                  </a:lnTo>
                  <a:lnTo>
                    <a:pt x="255981" y="29641"/>
                  </a:lnTo>
                  <a:lnTo>
                    <a:pt x="256311" y="29540"/>
                  </a:lnTo>
                  <a:lnTo>
                    <a:pt x="256476" y="29146"/>
                  </a:lnTo>
                  <a:close/>
                </a:path>
                <a:path w="290830" h="143509">
                  <a:moveTo>
                    <a:pt x="264617" y="20612"/>
                  </a:moveTo>
                  <a:lnTo>
                    <a:pt x="263728" y="21145"/>
                  </a:lnTo>
                  <a:lnTo>
                    <a:pt x="263055" y="21678"/>
                  </a:lnTo>
                  <a:lnTo>
                    <a:pt x="262128" y="21640"/>
                  </a:lnTo>
                  <a:lnTo>
                    <a:pt x="261493" y="22263"/>
                  </a:lnTo>
                  <a:lnTo>
                    <a:pt x="259969" y="23533"/>
                  </a:lnTo>
                  <a:lnTo>
                    <a:pt x="259461" y="25679"/>
                  </a:lnTo>
                  <a:lnTo>
                    <a:pt x="257670" y="26733"/>
                  </a:lnTo>
                  <a:lnTo>
                    <a:pt x="257314" y="27330"/>
                  </a:lnTo>
                  <a:lnTo>
                    <a:pt x="257784" y="28257"/>
                  </a:lnTo>
                  <a:lnTo>
                    <a:pt x="256895" y="28651"/>
                  </a:lnTo>
                  <a:lnTo>
                    <a:pt x="256946" y="29108"/>
                  </a:lnTo>
                  <a:lnTo>
                    <a:pt x="259486" y="29146"/>
                  </a:lnTo>
                  <a:lnTo>
                    <a:pt x="259143" y="26581"/>
                  </a:lnTo>
                  <a:lnTo>
                    <a:pt x="260883" y="24079"/>
                  </a:lnTo>
                  <a:lnTo>
                    <a:pt x="261721" y="23126"/>
                  </a:lnTo>
                  <a:lnTo>
                    <a:pt x="264134" y="22339"/>
                  </a:lnTo>
                  <a:lnTo>
                    <a:pt x="264579" y="21717"/>
                  </a:lnTo>
                  <a:lnTo>
                    <a:pt x="264617" y="20612"/>
                  </a:lnTo>
                  <a:close/>
                </a:path>
                <a:path w="290830" h="143509">
                  <a:moveTo>
                    <a:pt x="269468" y="16992"/>
                  </a:moveTo>
                  <a:lnTo>
                    <a:pt x="267525" y="17754"/>
                  </a:lnTo>
                  <a:lnTo>
                    <a:pt x="266306" y="19481"/>
                  </a:lnTo>
                  <a:lnTo>
                    <a:pt x="264642" y="20612"/>
                  </a:lnTo>
                  <a:lnTo>
                    <a:pt x="266966" y="20358"/>
                  </a:lnTo>
                  <a:lnTo>
                    <a:pt x="268338" y="18846"/>
                  </a:lnTo>
                  <a:lnTo>
                    <a:pt x="269468" y="16992"/>
                  </a:lnTo>
                  <a:close/>
                </a:path>
                <a:path w="290830" h="143509">
                  <a:moveTo>
                    <a:pt x="274599" y="12407"/>
                  </a:moveTo>
                  <a:lnTo>
                    <a:pt x="272516" y="12738"/>
                  </a:lnTo>
                  <a:lnTo>
                    <a:pt x="271233" y="13944"/>
                  </a:lnTo>
                  <a:lnTo>
                    <a:pt x="270700" y="15963"/>
                  </a:lnTo>
                  <a:lnTo>
                    <a:pt x="274599" y="12407"/>
                  </a:lnTo>
                  <a:close/>
                </a:path>
                <a:path w="290830" h="143509">
                  <a:moveTo>
                    <a:pt x="285064" y="3251"/>
                  </a:moveTo>
                  <a:lnTo>
                    <a:pt x="283768" y="5041"/>
                  </a:lnTo>
                  <a:lnTo>
                    <a:pt x="281876" y="6235"/>
                  </a:lnTo>
                  <a:lnTo>
                    <a:pt x="280327" y="7785"/>
                  </a:lnTo>
                  <a:lnTo>
                    <a:pt x="282841" y="7251"/>
                  </a:lnTo>
                  <a:lnTo>
                    <a:pt x="284454" y="5778"/>
                  </a:lnTo>
                  <a:lnTo>
                    <a:pt x="285064" y="3251"/>
                  </a:lnTo>
                  <a:close/>
                </a:path>
                <a:path w="290830" h="143509">
                  <a:moveTo>
                    <a:pt x="290830" y="0"/>
                  </a:moveTo>
                  <a:lnTo>
                    <a:pt x="289941" y="1219"/>
                  </a:lnTo>
                  <a:lnTo>
                    <a:pt x="288124" y="863"/>
                  </a:lnTo>
                  <a:lnTo>
                    <a:pt x="287286" y="2133"/>
                  </a:lnTo>
                  <a:lnTo>
                    <a:pt x="288785" y="1943"/>
                  </a:lnTo>
                  <a:lnTo>
                    <a:pt x="290614" y="2311"/>
                  </a:lnTo>
                  <a:lnTo>
                    <a:pt x="290830" y="0"/>
                  </a:lnTo>
                  <a:close/>
                </a:path>
              </a:pathLst>
            </a:custGeom>
            <a:solidFill>
              <a:srgbClr val="D4C9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18580586" y="791370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214" y="0"/>
                  </a:moveTo>
                  <a:lnTo>
                    <a:pt x="575" y="544"/>
                  </a:lnTo>
                  <a:lnTo>
                    <a:pt x="0" y="848"/>
                  </a:lnTo>
                  <a:lnTo>
                    <a:pt x="324" y="1570"/>
                  </a:lnTo>
                  <a:lnTo>
                    <a:pt x="816" y="1612"/>
                  </a:lnTo>
                  <a:lnTo>
                    <a:pt x="1413" y="1204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D1C7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18389251" y="7999023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230" y="0"/>
                  </a:moveTo>
                  <a:lnTo>
                    <a:pt x="1329" y="41"/>
                  </a:lnTo>
                  <a:lnTo>
                    <a:pt x="544" y="324"/>
                  </a:lnTo>
                  <a:lnTo>
                    <a:pt x="0" y="1099"/>
                  </a:lnTo>
                  <a:lnTo>
                    <a:pt x="900" y="1057"/>
                  </a:lnTo>
                  <a:lnTo>
                    <a:pt x="1685" y="774"/>
                  </a:lnTo>
                  <a:lnTo>
                    <a:pt x="2230" y="0"/>
                  </a:lnTo>
                  <a:close/>
                </a:path>
              </a:pathLst>
            </a:custGeom>
            <a:solidFill>
              <a:srgbClr val="D4C9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18359545" y="802200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492" y="0"/>
                  </a:moveTo>
                  <a:lnTo>
                    <a:pt x="303" y="806"/>
                  </a:lnTo>
                  <a:lnTo>
                    <a:pt x="0" y="1329"/>
                  </a:lnTo>
                  <a:lnTo>
                    <a:pt x="659" y="1643"/>
                  </a:lnTo>
                  <a:lnTo>
                    <a:pt x="1141" y="1518"/>
                  </a:lnTo>
                  <a:lnTo>
                    <a:pt x="1350" y="764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D1C7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18429339" y="7916094"/>
              <a:ext cx="55880" cy="51435"/>
            </a:xfrm>
            <a:custGeom>
              <a:avLst/>
              <a:gdLst/>
              <a:ahLst/>
              <a:cxnLst/>
              <a:rect l="l" t="t" r="r" b="b"/>
              <a:pathLst>
                <a:path w="55880" h="51434">
                  <a:moveTo>
                    <a:pt x="1295" y="49707"/>
                  </a:moveTo>
                  <a:lnTo>
                    <a:pt x="419" y="49822"/>
                  </a:lnTo>
                  <a:lnTo>
                    <a:pt x="0" y="50317"/>
                  </a:lnTo>
                  <a:lnTo>
                    <a:pt x="25" y="51193"/>
                  </a:lnTo>
                  <a:lnTo>
                    <a:pt x="622" y="50850"/>
                  </a:lnTo>
                  <a:lnTo>
                    <a:pt x="1041" y="50355"/>
                  </a:lnTo>
                  <a:lnTo>
                    <a:pt x="1295" y="49707"/>
                  </a:lnTo>
                  <a:close/>
                </a:path>
                <a:path w="55880" h="51434">
                  <a:moveTo>
                    <a:pt x="3009" y="48602"/>
                  </a:moveTo>
                  <a:lnTo>
                    <a:pt x="2971" y="47726"/>
                  </a:lnTo>
                  <a:lnTo>
                    <a:pt x="2374" y="48069"/>
                  </a:lnTo>
                  <a:lnTo>
                    <a:pt x="1943" y="48564"/>
                  </a:lnTo>
                  <a:lnTo>
                    <a:pt x="1701" y="49212"/>
                  </a:lnTo>
                  <a:lnTo>
                    <a:pt x="2578" y="49098"/>
                  </a:lnTo>
                  <a:lnTo>
                    <a:pt x="3009" y="48602"/>
                  </a:lnTo>
                  <a:close/>
                </a:path>
                <a:path w="55880" h="51434">
                  <a:moveTo>
                    <a:pt x="4267" y="46697"/>
                  </a:moveTo>
                  <a:lnTo>
                    <a:pt x="4229" y="45758"/>
                  </a:lnTo>
                  <a:lnTo>
                    <a:pt x="3517" y="46228"/>
                  </a:lnTo>
                  <a:lnTo>
                    <a:pt x="2959" y="46774"/>
                  </a:lnTo>
                  <a:lnTo>
                    <a:pt x="2997" y="47713"/>
                  </a:lnTo>
                  <a:lnTo>
                    <a:pt x="3695" y="47256"/>
                  </a:lnTo>
                  <a:lnTo>
                    <a:pt x="4267" y="46697"/>
                  </a:lnTo>
                  <a:close/>
                </a:path>
                <a:path w="55880" h="51434">
                  <a:moveTo>
                    <a:pt x="5486" y="44272"/>
                  </a:moveTo>
                  <a:lnTo>
                    <a:pt x="4610" y="44386"/>
                  </a:lnTo>
                  <a:lnTo>
                    <a:pt x="4191" y="44881"/>
                  </a:lnTo>
                  <a:lnTo>
                    <a:pt x="4203" y="45758"/>
                  </a:lnTo>
                  <a:lnTo>
                    <a:pt x="4800" y="45415"/>
                  </a:lnTo>
                  <a:lnTo>
                    <a:pt x="5232" y="44932"/>
                  </a:lnTo>
                  <a:lnTo>
                    <a:pt x="5486" y="44272"/>
                  </a:lnTo>
                  <a:close/>
                </a:path>
                <a:path w="55880" h="51434">
                  <a:moveTo>
                    <a:pt x="10718" y="39560"/>
                  </a:moveTo>
                  <a:lnTo>
                    <a:pt x="10617" y="38773"/>
                  </a:lnTo>
                  <a:lnTo>
                    <a:pt x="10058" y="39281"/>
                  </a:lnTo>
                  <a:lnTo>
                    <a:pt x="9855" y="39954"/>
                  </a:lnTo>
                  <a:lnTo>
                    <a:pt x="9842" y="40690"/>
                  </a:lnTo>
                  <a:lnTo>
                    <a:pt x="10642" y="40271"/>
                  </a:lnTo>
                  <a:lnTo>
                    <a:pt x="10718" y="39560"/>
                  </a:lnTo>
                  <a:close/>
                </a:path>
                <a:path w="55880" h="51434">
                  <a:moveTo>
                    <a:pt x="43078" y="9309"/>
                  </a:moveTo>
                  <a:lnTo>
                    <a:pt x="42354" y="9448"/>
                  </a:lnTo>
                  <a:lnTo>
                    <a:pt x="41732" y="9740"/>
                  </a:lnTo>
                  <a:lnTo>
                    <a:pt x="41313" y="10388"/>
                  </a:lnTo>
                  <a:lnTo>
                    <a:pt x="42100" y="10363"/>
                  </a:lnTo>
                  <a:lnTo>
                    <a:pt x="42799" y="10185"/>
                  </a:lnTo>
                  <a:lnTo>
                    <a:pt x="43078" y="9309"/>
                  </a:lnTo>
                  <a:close/>
                </a:path>
                <a:path w="55880" h="51434">
                  <a:moveTo>
                    <a:pt x="50088" y="3657"/>
                  </a:moveTo>
                  <a:lnTo>
                    <a:pt x="49364" y="3797"/>
                  </a:lnTo>
                  <a:lnTo>
                    <a:pt x="48742" y="4089"/>
                  </a:lnTo>
                  <a:lnTo>
                    <a:pt x="48323" y="4724"/>
                  </a:lnTo>
                  <a:lnTo>
                    <a:pt x="49123" y="4711"/>
                  </a:lnTo>
                  <a:lnTo>
                    <a:pt x="49809" y="4533"/>
                  </a:lnTo>
                  <a:lnTo>
                    <a:pt x="50088" y="3657"/>
                  </a:lnTo>
                  <a:close/>
                </a:path>
                <a:path w="55880" h="51434">
                  <a:moveTo>
                    <a:pt x="55359" y="952"/>
                  </a:moveTo>
                  <a:lnTo>
                    <a:pt x="55333" y="0"/>
                  </a:lnTo>
                  <a:lnTo>
                    <a:pt x="54673" y="63"/>
                  </a:lnTo>
                  <a:lnTo>
                    <a:pt x="54229" y="406"/>
                  </a:lnTo>
                  <a:lnTo>
                    <a:pt x="54013" y="1028"/>
                  </a:lnTo>
                  <a:lnTo>
                    <a:pt x="55359" y="952"/>
                  </a:lnTo>
                  <a:close/>
                </a:path>
              </a:pathLst>
            </a:custGeom>
            <a:solidFill>
              <a:srgbClr val="D4C9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18907414" y="777606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387" y="0"/>
                  </a:moveTo>
                  <a:lnTo>
                    <a:pt x="261" y="314"/>
                  </a:lnTo>
                  <a:lnTo>
                    <a:pt x="125" y="638"/>
                  </a:lnTo>
                  <a:lnTo>
                    <a:pt x="0" y="952"/>
                  </a:lnTo>
                  <a:lnTo>
                    <a:pt x="345" y="1026"/>
                  </a:lnTo>
                  <a:lnTo>
                    <a:pt x="764" y="1371"/>
                  </a:lnTo>
                  <a:lnTo>
                    <a:pt x="1005" y="921"/>
                  </a:lnTo>
                  <a:lnTo>
                    <a:pt x="1340" y="324"/>
                  </a:lnTo>
                  <a:lnTo>
                    <a:pt x="785" y="188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D1C7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17896828" y="7830851"/>
              <a:ext cx="598805" cy="92710"/>
            </a:xfrm>
            <a:custGeom>
              <a:avLst/>
              <a:gdLst/>
              <a:ahLst/>
              <a:cxnLst/>
              <a:rect l="l" t="t" r="r" b="b"/>
              <a:pathLst>
                <a:path w="598805" h="92709">
                  <a:moveTo>
                    <a:pt x="98907" y="30226"/>
                  </a:moveTo>
                  <a:lnTo>
                    <a:pt x="95275" y="30226"/>
                  </a:lnTo>
                  <a:lnTo>
                    <a:pt x="91782" y="30226"/>
                  </a:lnTo>
                  <a:lnTo>
                    <a:pt x="90233" y="30480"/>
                  </a:lnTo>
                  <a:lnTo>
                    <a:pt x="85915" y="32385"/>
                  </a:lnTo>
                  <a:lnTo>
                    <a:pt x="82791" y="31242"/>
                  </a:lnTo>
                  <a:lnTo>
                    <a:pt x="81724" y="32893"/>
                  </a:lnTo>
                  <a:lnTo>
                    <a:pt x="79984" y="32766"/>
                  </a:lnTo>
                  <a:lnTo>
                    <a:pt x="78257" y="32639"/>
                  </a:lnTo>
                  <a:lnTo>
                    <a:pt x="76339" y="32385"/>
                  </a:lnTo>
                  <a:lnTo>
                    <a:pt x="72110" y="31115"/>
                  </a:lnTo>
                  <a:lnTo>
                    <a:pt x="70053" y="31750"/>
                  </a:lnTo>
                  <a:lnTo>
                    <a:pt x="65913" y="33401"/>
                  </a:lnTo>
                  <a:lnTo>
                    <a:pt x="63944" y="33655"/>
                  </a:lnTo>
                  <a:lnTo>
                    <a:pt x="57327" y="33274"/>
                  </a:lnTo>
                  <a:lnTo>
                    <a:pt x="52908" y="33401"/>
                  </a:lnTo>
                  <a:lnTo>
                    <a:pt x="46494" y="35941"/>
                  </a:lnTo>
                  <a:lnTo>
                    <a:pt x="43675" y="34798"/>
                  </a:lnTo>
                  <a:lnTo>
                    <a:pt x="43535" y="34544"/>
                  </a:lnTo>
                  <a:lnTo>
                    <a:pt x="42291" y="32385"/>
                  </a:lnTo>
                  <a:lnTo>
                    <a:pt x="42240" y="32004"/>
                  </a:lnTo>
                  <a:lnTo>
                    <a:pt x="41287" y="32004"/>
                  </a:lnTo>
                  <a:lnTo>
                    <a:pt x="41249" y="32258"/>
                  </a:lnTo>
                  <a:lnTo>
                    <a:pt x="41135" y="32639"/>
                  </a:lnTo>
                  <a:lnTo>
                    <a:pt x="40360" y="34544"/>
                  </a:lnTo>
                  <a:lnTo>
                    <a:pt x="39446" y="34163"/>
                  </a:lnTo>
                  <a:lnTo>
                    <a:pt x="37871" y="32258"/>
                  </a:lnTo>
                  <a:lnTo>
                    <a:pt x="37261" y="31369"/>
                  </a:lnTo>
                  <a:lnTo>
                    <a:pt x="36499" y="30607"/>
                  </a:lnTo>
                  <a:lnTo>
                    <a:pt x="35610" y="29718"/>
                  </a:lnTo>
                  <a:lnTo>
                    <a:pt x="33223" y="30607"/>
                  </a:lnTo>
                  <a:lnTo>
                    <a:pt x="31762" y="28956"/>
                  </a:lnTo>
                  <a:lnTo>
                    <a:pt x="27419" y="28067"/>
                  </a:lnTo>
                  <a:lnTo>
                    <a:pt x="27203" y="27940"/>
                  </a:lnTo>
                  <a:lnTo>
                    <a:pt x="25679" y="27051"/>
                  </a:lnTo>
                  <a:lnTo>
                    <a:pt x="24815" y="26543"/>
                  </a:lnTo>
                  <a:lnTo>
                    <a:pt x="21272" y="27051"/>
                  </a:lnTo>
                  <a:lnTo>
                    <a:pt x="20650" y="26924"/>
                  </a:lnTo>
                  <a:lnTo>
                    <a:pt x="20205" y="26416"/>
                  </a:lnTo>
                  <a:lnTo>
                    <a:pt x="19862" y="26035"/>
                  </a:lnTo>
                  <a:lnTo>
                    <a:pt x="19189" y="25273"/>
                  </a:lnTo>
                  <a:lnTo>
                    <a:pt x="17970" y="25019"/>
                  </a:lnTo>
                  <a:lnTo>
                    <a:pt x="16103" y="25908"/>
                  </a:lnTo>
                  <a:lnTo>
                    <a:pt x="15621" y="26035"/>
                  </a:lnTo>
                  <a:lnTo>
                    <a:pt x="13944" y="23495"/>
                  </a:lnTo>
                  <a:lnTo>
                    <a:pt x="11442" y="23241"/>
                  </a:lnTo>
                  <a:lnTo>
                    <a:pt x="7848" y="20701"/>
                  </a:lnTo>
                  <a:lnTo>
                    <a:pt x="6426" y="19304"/>
                  </a:lnTo>
                  <a:lnTo>
                    <a:pt x="5702" y="15875"/>
                  </a:lnTo>
                  <a:lnTo>
                    <a:pt x="5181" y="14605"/>
                  </a:lnTo>
                  <a:lnTo>
                    <a:pt x="1270" y="10287"/>
                  </a:lnTo>
                  <a:lnTo>
                    <a:pt x="1384" y="8128"/>
                  </a:lnTo>
                  <a:lnTo>
                    <a:pt x="1270" y="4826"/>
                  </a:lnTo>
                  <a:lnTo>
                    <a:pt x="558" y="1270"/>
                  </a:lnTo>
                  <a:lnTo>
                    <a:pt x="812" y="381"/>
                  </a:lnTo>
                  <a:lnTo>
                    <a:pt x="0" y="0"/>
                  </a:lnTo>
                  <a:lnTo>
                    <a:pt x="406" y="2921"/>
                  </a:lnTo>
                  <a:lnTo>
                    <a:pt x="508" y="5715"/>
                  </a:lnTo>
                  <a:lnTo>
                    <a:pt x="393" y="7010"/>
                  </a:lnTo>
                  <a:lnTo>
                    <a:pt x="266" y="9271"/>
                  </a:lnTo>
                  <a:lnTo>
                    <a:pt x="3873" y="15875"/>
                  </a:lnTo>
                  <a:lnTo>
                    <a:pt x="5003" y="18669"/>
                  </a:lnTo>
                  <a:lnTo>
                    <a:pt x="8001" y="23114"/>
                  </a:lnTo>
                  <a:lnTo>
                    <a:pt x="10096" y="24892"/>
                  </a:lnTo>
                  <a:lnTo>
                    <a:pt x="13423" y="25527"/>
                  </a:lnTo>
                  <a:lnTo>
                    <a:pt x="13919" y="25781"/>
                  </a:lnTo>
                  <a:lnTo>
                    <a:pt x="15036" y="26797"/>
                  </a:lnTo>
                  <a:lnTo>
                    <a:pt x="15722" y="27178"/>
                  </a:lnTo>
                  <a:lnTo>
                    <a:pt x="17056" y="26416"/>
                  </a:lnTo>
                  <a:lnTo>
                    <a:pt x="17526" y="26416"/>
                  </a:lnTo>
                  <a:lnTo>
                    <a:pt x="21590" y="28448"/>
                  </a:lnTo>
                  <a:lnTo>
                    <a:pt x="25768" y="27940"/>
                  </a:lnTo>
                  <a:lnTo>
                    <a:pt x="34239" y="31242"/>
                  </a:lnTo>
                  <a:lnTo>
                    <a:pt x="37884" y="33782"/>
                  </a:lnTo>
                  <a:lnTo>
                    <a:pt x="39484" y="34417"/>
                  </a:lnTo>
                  <a:lnTo>
                    <a:pt x="43180" y="35560"/>
                  </a:lnTo>
                  <a:lnTo>
                    <a:pt x="44742" y="37211"/>
                  </a:lnTo>
                  <a:lnTo>
                    <a:pt x="47967" y="36830"/>
                  </a:lnTo>
                  <a:lnTo>
                    <a:pt x="48869" y="36830"/>
                  </a:lnTo>
                  <a:lnTo>
                    <a:pt x="52044" y="35941"/>
                  </a:lnTo>
                  <a:lnTo>
                    <a:pt x="53860" y="35433"/>
                  </a:lnTo>
                  <a:lnTo>
                    <a:pt x="57924" y="34417"/>
                  </a:lnTo>
                  <a:lnTo>
                    <a:pt x="65138" y="35179"/>
                  </a:lnTo>
                  <a:lnTo>
                    <a:pt x="66586" y="34417"/>
                  </a:lnTo>
                  <a:lnTo>
                    <a:pt x="67792" y="33782"/>
                  </a:lnTo>
                  <a:lnTo>
                    <a:pt x="68427" y="33655"/>
                  </a:lnTo>
                  <a:lnTo>
                    <a:pt x="70980" y="33147"/>
                  </a:lnTo>
                  <a:lnTo>
                    <a:pt x="71526" y="32766"/>
                  </a:lnTo>
                  <a:lnTo>
                    <a:pt x="76250" y="35052"/>
                  </a:lnTo>
                  <a:lnTo>
                    <a:pt x="80683" y="33655"/>
                  </a:lnTo>
                  <a:lnTo>
                    <a:pt x="86398" y="32893"/>
                  </a:lnTo>
                  <a:lnTo>
                    <a:pt x="90195" y="32385"/>
                  </a:lnTo>
                  <a:lnTo>
                    <a:pt x="91147" y="32258"/>
                  </a:lnTo>
                  <a:lnTo>
                    <a:pt x="97180" y="30988"/>
                  </a:lnTo>
                  <a:lnTo>
                    <a:pt x="98907" y="30226"/>
                  </a:lnTo>
                  <a:close/>
                </a:path>
                <a:path w="598805" h="92709">
                  <a:moveTo>
                    <a:pt x="182930" y="7073"/>
                  </a:moveTo>
                  <a:lnTo>
                    <a:pt x="182727" y="7112"/>
                  </a:lnTo>
                  <a:lnTo>
                    <a:pt x="180670" y="6731"/>
                  </a:lnTo>
                  <a:lnTo>
                    <a:pt x="178422" y="8382"/>
                  </a:lnTo>
                  <a:lnTo>
                    <a:pt x="177469" y="8382"/>
                  </a:lnTo>
                  <a:lnTo>
                    <a:pt x="173469" y="7112"/>
                  </a:lnTo>
                  <a:lnTo>
                    <a:pt x="169951" y="8128"/>
                  </a:lnTo>
                  <a:lnTo>
                    <a:pt x="164604" y="11557"/>
                  </a:lnTo>
                  <a:lnTo>
                    <a:pt x="161582" y="11684"/>
                  </a:lnTo>
                  <a:lnTo>
                    <a:pt x="155702" y="12827"/>
                  </a:lnTo>
                  <a:lnTo>
                    <a:pt x="153123" y="14478"/>
                  </a:lnTo>
                  <a:lnTo>
                    <a:pt x="147535" y="14351"/>
                  </a:lnTo>
                  <a:lnTo>
                    <a:pt x="144856" y="15494"/>
                  </a:lnTo>
                  <a:lnTo>
                    <a:pt x="137223" y="18034"/>
                  </a:lnTo>
                  <a:lnTo>
                    <a:pt x="132308" y="20447"/>
                  </a:lnTo>
                  <a:lnTo>
                    <a:pt x="126225" y="21971"/>
                  </a:lnTo>
                  <a:lnTo>
                    <a:pt x="125603" y="21844"/>
                  </a:lnTo>
                  <a:lnTo>
                    <a:pt x="123558" y="21209"/>
                  </a:lnTo>
                  <a:lnTo>
                    <a:pt x="122275" y="21209"/>
                  </a:lnTo>
                  <a:lnTo>
                    <a:pt x="120319" y="22606"/>
                  </a:lnTo>
                  <a:lnTo>
                    <a:pt x="119519" y="22860"/>
                  </a:lnTo>
                  <a:lnTo>
                    <a:pt x="117182" y="22479"/>
                  </a:lnTo>
                  <a:lnTo>
                    <a:pt x="115608" y="22733"/>
                  </a:lnTo>
                  <a:lnTo>
                    <a:pt x="112560" y="25146"/>
                  </a:lnTo>
                  <a:lnTo>
                    <a:pt x="110210" y="25019"/>
                  </a:lnTo>
                  <a:lnTo>
                    <a:pt x="107264" y="25400"/>
                  </a:lnTo>
                  <a:lnTo>
                    <a:pt x="106565" y="25400"/>
                  </a:lnTo>
                  <a:lnTo>
                    <a:pt x="102971" y="27559"/>
                  </a:lnTo>
                  <a:lnTo>
                    <a:pt x="99161" y="27686"/>
                  </a:lnTo>
                  <a:lnTo>
                    <a:pt x="95465" y="30099"/>
                  </a:lnTo>
                  <a:lnTo>
                    <a:pt x="99199" y="30099"/>
                  </a:lnTo>
                  <a:lnTo>
                    <a:pt x="106121" y="27051"/>
                  </a:lnTo>
                  <a:lnTo>
                    <a:pt x="109613" y="26797"/>
                  </a:lnTo>
                  <a:lnTo>
                    <a:pt x="114681" y="25146"/>
                  </a:lnTo>
                  <a:lnTo>
                    <a:pt x="116243" y="24638"/>
                  </a:lnTo>
                  <a:lnTo>
                    <a:pt x="119646" y="24003"/>
                  </a:lnTo>
                  <a:lnTo>
                    <a:pt x="121805" y="22860"/>
                  </a:lnTo>
                  <a:lnTo>
                    <a:pt x="122999" y="22225"/>
                  </a:lnTo>
                  <a:lnTo>
                    <a:pt x="126758" y="23114"/>
                  </a:lnTo>
                  <a:lnTo>
                    <a:pt x="128447" y="22225"/>
                  </a:lnTo>
                  <a:lnTo>
                    <a:pt x="128930" y="21971"/>
                  </a:lnTo>
                  <a:lnTo>
                    <a:pt x="130136" y="21336"/>
                  </a:lnTo>
                  <a:lnTo>
                    <a:pt x="134747" y="21336"/>
                  </a:lnTo>
                  <a:lnTo>
                    <a:pt x="139344" y="18034"/>
                  </a:lnTo>
                  <a:lnTo>
                    <a:pt x="144005" y="16002"/>
                  </a:lnTo>
                  <a:lnTo>
                    <a:pt x="153085" y="15621"/>
                  </a:lnTo>
                  <a:lnTo>
                    <a:pt x="154419" y="14478"/>
                  </a:lnTo>
                  <a:lnTo>
                    <a:pt x="156502" y="12700"/>
                  </a:lnTo>
                  <a:lnTo>
                    <a:pt x="164846" y="13589"/>
                  </a:lnTo>
                  <a:lnTo>
                    <a:pt x="165747" y="12700"/>
                  </a:lnTo>
                  <a:lnTo>
                    <a:pt x="167919" y="10541"/>
                  </a:lnTo>
                  <a:lnTo>
                    <a:pt x="174066" y="9271"/>
                  </a:lnTo>
                  <a:lnTo>
                    <a:pt x="176352" y="10160"/>
                  </a:lnTo>
                  <a:lnTo>
                    <a:pt x="178244" y="9271"/>
                  </a:lnTo>
                  <a:lnTo>
                    <a:pt x="180136" y="8382"/>
                  </a:lnTo>
                  <a:lnTo>
                    <a:pt x="182829" y="7112"/>
                  </a:lnTo>
                  <a:close/>
                </a:path>
                <a:path w="598805" h="92709">
                  <a:moveTo>
                    <a:pt x="183197" y="7010"/>
                  </a:moveTo>
                  <a:lnTo>
                    <a:pt x="182930" y="7073"/>
                  </a:lnTo>
                  <a:lnTo>
                    <a:pt x="183197" y="7010"/>
                  </a:lnTo>
                  <a:close/>
                </a:path>
                <a:path w="598805" h="92709">
                  <a:moveTo>
                    <a:pt x="550824" y="15786"/>
                  </a:moveTo>
                  <a:lnTo>
                    <a:pt x="550202" y="15786"/>
                  </a:lnTo>
                  <a:lnTo>
                    <a:pt x="549567" y="15913"/>
                  </a:lnTo>
                  <a:lnTo>
                    <a:pt x="547179" y="16929"/>
                  </a:lnTo>
                  <a:lnTo>
                    <a:pt x="545668" y="19342"/>
                  </a:lnTo>
                  <a:lnTo>
                    <a:pt x="543242" y="20231"/>
                  </a:lnTo>
                  <a:lnTo>
                    <a:pt x="542442" y="20612"/>
                  </a:lnTo>
                  <a:lnTo>
                    <a:pt x="541489" y="20612"/>
                  </a:lnTo>
                  <a:lnTo>
                    <a:pt x="540118" y="21247"/>
                  </a:lnTo>
                  <a:lnTo>
                    <a:pt x="539686" y="21882"/>
                  </a:lnTo>
                  <a:lnTo>
                    <a:pt x="536638" y="22009"/>
                  </a:lnTo>
                  <a:lnTo>
                    <a:pt x="532079" y="25184"/>
                  </a:lnTo>
                  <a:lnTo>
                    <a:pt x="531088" y="25450"/>
                  </a:lnTo>
                  <a:lnTo>
                    <a:pt x="530212" y="25946"/>
                  </a:lnTo>
                  <a:lnTo>
                    <a:pt x="529424" y="26327"/>
                  </a:lnTo>
                  <a:lnTo>
                    <a:pt x="528485" y="26200"/>
                  </a:lnTo>
                  <a:lnTo>
                    <a:pt x="527646" y="26581"/>
                  </a:lnTo>
                  <a:lnTo>
                    <a:pt x="525805" y="27597"/>
                  </a:lnTo>
                  <a:lnTo>
                    <a:pt x="524103" y="28740"/>
                  </a:lnTo>
                  <a:lnTo>
                    <a:pt x="521157" y="30391"/>
                  </a:lnTo>
                  <a:lnTo>
                    <a:pt x="514286" y="33947"/>
                  </a:lnTo>
                  <a:lnTo>
                    <a:pt x="512813" y="34328"/>
                  </a:lnTo>
                  <a:lnTo>
                    <a:pt x="512140" y="34582"/>
                  </a:lnTo>
                  <a:lnTo>
                    <a:pt x="511403" y="34582"/>
                  </a:lnTo>
                  <a:lnTo>
                    <a:pt x="510730" y="34963"/>
                  </a:lnTo>
                  <a:lnTo>
                    <a:pt x="509701" y="36360"/>
                  </a:lnTo>
                  <a:lnTo>
                    <a:pt x="508266" y="35725"/>
                  </a:lnTo>
                  <a:lnTo>
                    <a:pt x="506945" y="35725"/>
                  </a:lnTo>
                  <a:lnTo>
                    <a:pt x="506349" y="35979"/>
                  </a:lnTo>
                  <a:lnTo>
                    <a:pt x="506044" y="36360"/>
                  </a:lnTo>
                  <a:lnTo>
                    <a:pt x="505866" y="36868"/>
                  </a:lnTo>
                  <a:lnTo>
                    <a:pt x="505752" y="37884"/>
                  </a:lnTo>
                  <a:lnTo>
                    <a:pt x="504901" y="38011"/>
                  </a:lnTo>
                  <a:lnTo>
                    <a:pt x="499808" y="40297"/>
                  </a:lnTo>
                  <a:lnTo>
                    <a:pt x="495376" y="42202"/>
                  </a:lnTo>
                  <a:lnTo>
                    <a:pt x="491439" y="45123"/>
                  </a:lnTo>
                  <a:lnTo>
                    <a:pt x="490715" y="45631"/>
                  </a:lnTo>
                  <a:lnTo>
                    <a:pt x="489102" y="46266"/>
                  </a:lnTo>
                  <a:lnTo>
                    <a:pt x="487248" y="46774"/>
                  </a:lnTo>
                  <a:lnTo>
                    <a:pt x="485521" y="47409"/>
                  </a:lnTo>
                  <a:lnTo>
                    <a:pt x="483095" y="49949"/>
                  </a:lnTo>
                  <a:lnTo>
                    <a:pt x="481698" y="50457"/>
                  </a:lnTo>
                  <a:lnTo>
                    <a:pt x="480161" y="50457"/>
                  </a:lnTo>
                  <a:lnTo>
                    <a:pt x="479933" y="50660"/>
                  </a:lnTo>
                  <a:lnTo>
                    <a:pt x="479767" y="50546"/>
                  </a:lnTo>
                  <a:lnTo>
                    <a:pt x="479412" y="50419"/>
                  </a:lnTo>
                  <a:lnTo>
                    <a:pt x="478015" y="52451"/>
                  </a:lnTo>
                  <a:lnTo>
                    <a:pt x="475449" y="52705"/>
                  </a:lnTo>
                  <a:lnTo>
                    <a:pt x="472795" y="55753"/>
                  </a:lnTo>
                  <a:lnTo>
                    <a:pt x="471220" y="56515"/>
                  </a:lnTo>
                  <a:lnTo>
                    <a:pt x="467690" y="57404"/>
                  </a:lnTo>
                  <a:lnTo>
                    <a:pt x="465924" y="57785"/>
                  </a:lnTo>
                  <a:lnTo>
                    <a:pt x="464870" y="59690"/>
                  </a:lnTo>
                  <a:lnTo>
                    <a:pt x="464654" y="59944"/>
                  </a:lnTo>
                  <a:lnTo>
                    <a:pt x="457733" y="62357"/>
                  </a:lnTo>
                  <a:lnTo>
                    <a:pt x="451916" y="66548"/>
                  </a:lnTo>
                  <a:lnTo>
                    <a:pt x="444969" y="69469"/>
                  </a:lnTo>
                  <a:lnTo>
                    <a:pt x="444614" y="69850"/>
                  </a:lnTo>
                  <a:lnTo>
                    <a:pt x="440474" y="74041"/>
                  </a:lnTo>
                  <a:lnTo>
                    <a:pt x="435762" y="75946"/>
                  </a:lnTo>
                  <a:lnTo>
                    <a:pt x="428371" y="76568"/>
                  </a:lnTo>
                  <a:lnTo>
                    <a:pt x="428371" y="80060"/>
                  </a:lnTo>
                  <a:lnTo>
                    <a:pt x="428129" y="80429"/>
                  </a:lnTo>
                  <a:lnTo>
                    <a:pt x="427710" y="80391"/>
                  </a:lnTo>
                  <a:lnTo>
                    <a:pt x="428371" y="80060"/>
                  </a:lnTo>
                  <a:lnTo>
                    <a:pt x="428371" y="76568"/>
                  </a:lnTo>
                  <a:lnTo>
                    <a:pt x="428155" y="76581"/>
                  </a:lnTo>
                  <a:lnTo>
                    <a:pt x="426199" y="77470"/>
                  </a:lnTo>
                  <a:lnTo>
                    <a:pt x="422351" y="79756"/>
                  </a:lnTo>
                  <a:lnTo>
                    <a:pt x="422338" y="82626"/>
                  </a:lnTo>
                  <a:lnTo>
                    <a:pt x="421284" y="83350"/>
                  </a:lnTo>
                  <a:lnTo>
                    <a:pt x="419950" y="83172"/>
                  </a:lnTo>
                  <a:lnTo>
                    <a:pt x="420763" y="82931"/>
                  </a:lnTo>
                  <a:lnTo>
                    <a:pt x="421398" y="82804"/>
                  </a:lnTo>
                  <a:lnTo>
                    <a:pt x="422338" y="82626"/>
                  </a:lnTo>
                  <a:lnTo>
                    <a:pt x="422338" y="79768"/>
                  </a:lnTo>
                  <a:lnTo>
                    <a:pt x="420331" y="80899"/>
                  </a:lnTo>
                  <a:lnTo>
                    <a:pt x="416979" y="81026"/>
                  </a:lnTo>
                  <a:lnTo>
                    <a:pt x="416140" y="81407"/>
                  </a:lnTo>
                  <a:lnTo>
                    <a:pt x="413778" y="82804"/>
                  </a:lnTo>
                  <a:lnTo>
                    <a:pt x="408470" y="82042"/>
                  </a:lnTo>
                  <a:lnTo>
                    <a:pt x="404558" y="84328"/>
                  </a:lnTo>
                  <a:lnTo>
                    <a:pt x="397205" y="85471"/>
                  </a:lnTo>
                  <a:lnTo>
                    <a:pt x="394246" y="86741"/>
                  </a:lnTo>
                  <a:lnTo>
                    <a:pt x="389064" y="85217"/>
                  </a:lnTo>
                  <a:lnTo>
                    <a:pt x="386892" y="85598"/>
                  </a:lnTo>
                  <a:lnTo>
                    <a:pt x="379349" y="87122"/>
                  </a:lnTo>
                  <a:lnTo>
                    <a:pt x="373837" y="86868"/>
                  </a:lnTo>
                  <a:lnTo>
                    <a:pt x="367614" y="85217"/>
                  </a:lnTo>
                  <a:lnTo>
                    <a:pt x="367131" y="85090"/>
                  </a:lnTo>
                  <a:lnTo>
                    <a:pt x="365912" y="85217"/>
                  </a:lnTo>
                  <a:lnTo>
                    <a:pt x="360603" y="84328"/>
                  </a:lnTo>
                  <a:lnTo>
                    <a:pt x="353072" y="78613"/>
                  </a:lnTo>
                  <a:lnTo>
                    <a:pt x="351955" y="77597"/>
                  </a:lnTo>
                  <a:lnTo>
                    <a:pt x="349656" y="76708"/>
                  </a:lnTo>
                  <a:lnTo>
                    <a:pt x="348919" y="76327"/>
                  </a:lnTo>
                  <a:lnTo>
                    <a:pt x="345224" y="71882"/>
                  </a:lnTo>
                  <a:lnTo>
                    <a:pt x="341083" y="69342"/>
                  </a:lnTo>
                  <a:lnTo>
                    <a:pt x="335559" y="66040"/>
                  </a:lnTo>
                  <a:lnTo>
                    <a:pt x="334276" y="65151"/>
                  </a:lnTo>
                  <a:lnTo>
                    <a:pt x="333032" y="63754"/>
                  </a:lnTo>
                  <a:lnTo>
                    <a:pt x="332778" y="63373"/>
                  </a:lnTo>
                  <a:lnTo>
                    <a:pt x="328269" y="61722"/>
                  </a:lnTo>
                  <a:lnTo>
                    <a:pt x="326580" y="57531"/>
                  </a:lnTo>
                  <a:lnTo>
                    <a:pt x="319608" y="51562"/>
                  </a:lnTo>
                  <a:lnTo>
                    <a:pt x="316763" y="47244"/>
                  </a:lnTo>
                  <a:lnTo>
                    <a:pt x="311619" y="43573"/>
                  </a:lnTo>
                  <a:lnTo>
                    <a:pt x="311619" y="44983"/>
                  </a:lnTo>
                  <a:lnTo>
                    <a:pt x="311480" y="44831"/>
                  </a:lnTo>
                  <a:lnTo>
                    <a:pt x="311619" y="44983"/>
                  </a:lnTo>
                  <a:lnTo>
                    <a:pt x="311619" y="43573"/>
                  </a:lnTo>
                  <a:lnTo>
                    <a:pt x="308775" y="41529"/>
                  </a:lnTo>
                  <a:lnTo>
                    <a:pt x="306146" y="37592"/>
                  </a:lnTo>
                  <a:lnTo>
                    <a:pt x="305866" y="37363"/>
                  </a:lnTo>
                  <a:lnTo>
                    <a:pt x="305866" y="40386"/>
                  </a:lnTo>
                  <a:lnTo>
                    <a:pt x="303403" y="37757"/>
                  </a:lnTo>
                  <a:lnTo>
                    <a:pt x="302768" y="37134"/>
                  </a:lnTo>
                  <a:lnTo>
                    <a:pt x="304317" y="37719"/>
                  </a:lnTo>
                  <a:lnTo>
                    <a:pt x="305866" y="40386"/>
                  </a:lnTo>
                  <a:lnTo>
                    <a:pt x="305866" y="37363"/>
                  </a:lnTo>
                  <a:lnTo>
                    <a:pt x="299643" y="32004"/>
                  </a:lnTo>
                  <a:lnTo>
                    <a:pt x="296405" y="29845"/>
                  </a:lnTo>
                  <a:lnTo>
                    <a:pt x="290931" y="25019"/>
                  </a:lnTo>
                  <a:lnTo>
                    <a:pt x="287261" y="24130"/>
                  </a:lnTo>
                  <a:lnTo>
                    <a:pt x="284899" y="20955"/>
                  </a:lnTo>
                  <a:lnTo>
                    <a:pt x="284530" y="20701"/>
                  </a:lnTo>
                  <a:lnTo>
                    <a:pt x="279552" y="20066"/>
                  </a:lnTo>
                  <a:lnTo>
                    <a:pt x="275793" y="17272"/>
                  </a:lnTo>
                  <a:lnTo>
                    <a:pt x="269252" y="14732"/>
                  </a:lnTo>
                  <a:lnTo>
                    <a:pt x="266649" y="13589"/>
                  </a:lnTo>
                  <a:lnTo>
                    <a:pt x="264998" y="11684"/>
                  </a:lnTo>
                  <a:lnTo>
                    <a:pt x="263550" y="10033"/>
                  </a:lnTo>
                  <a:lnTo>
                    <a:pt x="261785" y="10033"/>
                  </a:lnTo>
                  <a:lnTo>
                    <a:pt x="257543" y="9906"/>
                  </a:lnTo>
                  <a:lnTo>
                    <a:pt x="255231" y="8890"/>
                  </a:lnTo>
                  <a:lnTo>
                    <a:pt x="249796" y="7493"/>
                  </a:lnTo>
                  <a:lnTo>
                    <a:pt x="247027" y="6223"/>
                  </a:lnTo>
                  <a:lnTo>
                    <a:pt x="243205" y="5334"/>
                  </a:lnTo>
                  <a:lnTo>
                    <a:pt x="242506" y="4953"/>
                  </a:lnTo>
                  <a:lnTo>
                    <a:pt x="242265" y="4826"/>
                  </a:lnTo>
                  <a:lnTo>
                    <a:pt x="240614" y="3937"/>
                  </a:lnTo>
                  <a:lnTo>
                    <a:pt x="239483" y="3683"/>
                  </a:lnTo>
                  <a:lnTo>
                    <a:pt x="238290" y="4318"/>
                  </a:lnTo>
                  <a:lnTo>
                    <a:pt x="234238" y="4318"/>
                  </a:lnTo>
                  <a:lnTo>
                    <a:pt x="230187" y="4826"/>
                  </a:lnTo>
                  <a:lnTo>
                    <a:pt x="225831" y="4445"/>
                  </a:lnTo>
                  <a:lnTo>
                    <a:pt x="225412" y="4318"/>
                  </a:lnTo>
                  <a:lnTo>
                    <a:pt x="222567" y="6731"/>
                  </a:lnTo>
                  <a:lnTo>
                    <a:pt x="220306" y="4826"/>
                  </a:lnTo>
                  <a:lnTo>
                    <a:pt x="219113" y="4191"/>
                  </a:lnTo>
                  <a:lnTo>
                    <a:pt x="216700" y="2921"/>
                  </a:lnTo>
                  <a:lnTo>
                    <a:pt x="215379" y="3048"/>
                  </a:lnTo>
                  <a:lnTo>
                    <a:pt x="209524" y="4064"/>
                  </a:lnTo>
                  <a:lnTo>
                    <a:pt x="205117" y="4445"/>
                  </a:lnTo>
                  <a:lnTo>
                    <a:pt x="196583" y="3810"/>
                  </a:lnTo>
                  <a:lnTo>
                    <a:pt x="192417" y="4445"/>
                  </a:lnTo>
                  <a:lnTo>
                    <a:pt x="187299" y="6477"/>
                  </a:lnTo>
                  <a:lnTo>
                    <a:pt x="185953" y="6350"/>
                  </a:lnTo>
                  <a:lnTo>
                    <a:pt x="183197" y="7010"/>
                  </a:lnTo>
                  <a:lnTo>
                    <a:pt x="188328" y="7747"/>
                  </a:lnTo>
                  <a:lnTo>
                    <a:pt x="191566" y="6477"/>
                  </a:lnTo>
                  <a:lnTo>
                    <a:pt x="194805" y="5207"/>
                  </a:lnTo>
                  <a:lnTo>
                    <a:pt x="197396" y="4826"/>
                  </a:lnTo>
                  <a:lnTo>
                    <a:pt x="200850" y="6985"/>
                  </a:lnTo>
                  <a:lnTo>
                    <a:pt x="202209" y="5461"/>
                  </a:lnTo>
                  <a:lnTo>
                    <a:pt x="203606" y="5715"/>
                  </a:lnTo>
                  <a:lnTo>
                    <a:pt x="203974" y="5461"/>
                  </a:lnTo>
                  <a:lnTo>
                    <a:pt x="204343" y="5207"/>
                  </a:lnTo>
                  <a:lnTo>
                    <a:pt x="205117" y="5207"/>
                  </a:lnTo>
                  <a:lnTo>
                    <a:pt x="205917" y="5461"/>
                  </a:lnTo>
                  <a:lnTo>
                    <a:pt x="209334" y="6350"/>
                  </a:lnTo>
                  <a:lnTo>
                    <a:pt x="212674" y="5969"/>
                  </a:lnTo>
                  <a:lnTo>
                    <a:pt x="214718" y="5207"/>
                  </a:lnTo>
                  <a:lnTo>
                    <a:pt x="215734" y="4826"/>
                  </a:lnTo>
                  <a:lnTo>
                    <a:pt x="216420" y="4572"/>
                  </a:lnTo>
                  <a:lnTo>
                    <a:pt x="216573" y="4445"/>
                  </a:lnTo>
                  <a:lnTo>
                    <a:pt x="216903" y="4191"/>
                  </a:lnTo>
                  <a:lnTo>
                    <a:pt x="217436" y="4572"/>
                  </a:lnTo>
                  <a:lnTo>
                    <a:pt x="218897" y="5461"/>
                  </a:lnTo>
                  <a:lnTo>
                    <a:pt x="219722" y="6604"/>
                  </a:lnTo>
                  <a:lnTo>
                    <a:pt x="220903" y="6985"/>
                  </a:lnTo>
                  <a:lnTo>
                    <a:pt x="223151" y="6731"/>
                  </a:lnTo>
                  <a:lnTo>
                    <a:pt x="224282" y="6604"/>
                  </a:lnTo>
                  <a:lnTo>
                    <a:pt x="226263" y="6477"/>
                  </a:lnTo>
                  <a:lnTo>
                    <a:pt x="230543" y="5588"/>
                  </a:lnTo>
                  <a:lnTo>
                    <a:pt x="232702" y="6604"/>
                  </a:lnTo>
                  <a:lnTo>
                    <a:pt x="236029" y="6731"/>
                  </a:lnTo>
                  <a:lnTo>
                    <a:pt x="236943" y="6858"/>
                  </a:lnTo>
                  <a:lnTo>
                    <a:pt x="238188" y="5588"/>
                  </a:lnTo>
                  <a:lnTo>
                    <a:pt x="238683" y="5080"/>
                  </a:lnTo>
                  <a:lnTo>
                    <a:pt x="239712" y="4953"/>
                  </a:lnTo>
                  <a:lnTo>
                    <a:pt x="242138" y="6985"/>
                  </a:lnTo>
                  <a:lnTo>
                    <a:pt x="243903" y="6985"/>
                  </a:lnTo>
                  <a:lnTo>
                    <a:pt x="245491" y="7493"/>
                  </a:lnTo>
                  <a:lnTo>
                    <a:pt x="246418" y="8128"/>
                  </a:lnTo>
                  <a:lnTo>
                    <a:pt x="248399" y="9144"/>
                  </a:lnTo>
                  <a:lnTo>
                    <a:pt x="251371" y="10033"/>
                  </a:lnTo>
                  <a:lnTo>
                    <a:pt x="254431" y="10668"/>
                  </a:lnTo>
                  <a:lnTo>
                    <a:pt x="257492" y="12319"/>
                  </a:lnTo>
                  <a:lnTo>
                    <a:pt x="262293" y="11684"/>
                  </a:lnTo>
                  <a:lnTo>
                    <a:pt x="265442" y="14859"/>
                  </a:lnTo>
                  <a:lnTo>
                    <a:pt x="271399" y="17780"/>
                  </a:lnTo>
                  <a:lnTo>
                    <a:pt x="273570" y="19177"/>
                  </a:lnTo>
                  <a:lnTo>
                    <a:pt x="276123" y="19431"/>
                  </a:lnTo>
                  <a:lnTo>
                    <a:pt x="276618" y="19875"/>
                  </a:lnTo>
                  <a:lnTo>
                    <a:pt x="276860" y="21374"/>
                  </a:lnTo>
                  <a:lnTo>
                    <a:pt x="277596" y="22009"/>
                  </a:lnTo>
                  <a:lnTo>
                    <a:pt x="282397" y="22923"/>
                  </a:lnTo>
                  <a:lnTo>
                    <a:pt x="281216" y="22390"/>
                  </a:lnTo>
                  <a:lnTo>
                    <a:pt x="282803" y="22999"/>
                  </a:lnTo>
                  <a:lnTo>
                    <a:pt x="282397" y="22923"/>
                  </a:lnTo>
                  <a:lnTo>
                    <a:pt x="283057" y="23215"/>
                  </a:lnTo>
                  <a:lnTo>
                    <a:pt x="282968" y="23075"/>
                  </a:lnTo>
                  <a:lnTo>
                    <a:pt x="284365" y="23622"/>
                  </a:lnTo>
                  <a:lnTo>
                    <a:pt x="285089" y="24130"/>
                  </a:lnTo>
                  <a:lnTo>
                    <a:pt x="283057" y="23215"/>
                  </a:lnTo>
                  <a:lnTo>
                    <a:pt x="284048" y="25184"/>
                  </a:lnTo>
                  <a:lnTo>
                    <a:pt x="284416" y="25565"/>
                  </a:lnTo>
                  <a:lnTo>
                    <a:pt x="287070" y="25476"/>
                  </a:lnTo>
                  <a:lnTo>
                    <a:pt x="288823" y="26670"/>
                  </a:lnTo>
                  <a:lnTo>
                    <a:pt x="289229" y="26924"/>
                  </a:lnTo>
                  <a:lnTo>
                    <a:pt x="290156" y="28105"/>
                  </a:lnTo>
                  <a:lnTo>
                    <a:pt x="294093" y="30213"/>
                  </a:lnTo>
                  <a:lnTo>
                    <a:pt x="293662" y="29591"/>
                  </a:lnTo>
                  <a:lnTo>
                    <a:pt x="293852" y="29591"/>
                  </a:lnTo>
                  <a:lnTo>
                    <a:pt x="294398" y="30378"/>
                  </a:lnTo>
                  <a:lnTo>
                    <a:pt x="294093" y="30213"/>
                  </a:lnTo>
                  <a:lnTo>
                    <a:pt x="295173" y="31813"/>
                  </a:lnTo>
                  <a:lnTo>
                    <a:pt x="295059" y="31318"/>
                  </a:lnTo>
                  <a:lnTo>
                    <a:pt x="296062" y="32766"/>
                  </a:lnTo>
                  <a:lnTo>
                    <a:pt x="295681" y="32550"/>
                  </a:lnTo>
                  <a:lnTo>
                    <a:pt x="295173" y="31813"/>
                  </a:lnTo>
                  <a:lnTo>
                    <a:pt x="295465" y="33058"/>
                  </a:lnTo>
                  <a:lnTo>
                    <a:pt x="297395" y="34671"/>
                  </a:lnTo>
                  <a:lnTo>
                    <a:pt x="297764" y="35179"/>
                  </a:lnTo>
                  <a:lnTo>
                    <a:pt x="298234" y="35369"/>
                  </a:lnTo>
                  <a:lnTo>
                    <a:pt x="299097" y="36487"/>
                  </a:lnTo>
                  <a:lnTo>
                    <a:pt x="303250" y="38519"/>
                  </a:lnTo>
                  <a:lnTo>
                    <a:pt x="305130" y="41186"/>
                  </a:lnTo>
                  <a:lnTo>
                    <a:pt x="307759" y="43980"/>
                  </a:lnTo>
                  <a:lnTo>
                    <a:pt x="308292" y="44742"/>
                  </a:lnTo>
                  <a:lnTo>
                    <a:pt x="311543" y="45504"/>
                  </a:lnTo>
                  <a:lnTo>
                    <a:pt x="312381" y="47409"/>
                  </a:lnTo>
                  <a:lnTo>
                    <a:pt x="315023" y="51473"/>
                  </a:lnTo>
                  <a:lnTo>
                    <a:pt x="316534" y="53632"/>
                  </a:lnTo>
                  <a:lnTo>
                    <a:pt x="320548" y="55486"/>
                  </a:lnTo>
                  <a:lnTo>
                    <a:pt x="320687" y="55714"/>
                  </a:lnTo>
                  <a:lnTo>
                    <a:pt x="320776" y="57696"/>
                  </a:lnTo>
                  <a:lnTo>
                    <a:pt x="323938" y="60617"/>
                  </a:lnTo>
                  <a:lnTo>
                    <a:pt x="325780" y="62649"/>
                  </a:lnTo>
                  <a:lnTo>
                    <a:pt x="330073" y="66967"/>
                  </a:lnTo>
                  <a:lnTo>
                    <a:pt x="333324" y="68872"/>
                  </a:lnTo>
                  <a:lnTo>
                    <a:pt x="337172" y="72428"/>
                  </a:lnTo>
                  <a:lnTo>
                    <a:pt x="338734" y="72428"/>
                  </a:lnTo>
                  <a:lnTo>
                    <a:pt x="341261" y="74460"/>
                  </a:lnTo>
                  <a:lnTo>
                    <a:pt x="342519" y="75857"/>
                  </a:lnTo>
                  <a:lnTo>
                    <a:pt x="346951" y="79921"/>
                  </a:lnTo>
                  <a:lnTo>
                    <a:pt x="350824" y="81699"/>
                  </a:lnTo>
                  <a:lnTo>
                    <a:pt x="358101" y="86525"/>
                  </a:lnTo>
                  <a:lnTo>
                    <a:pt x="362216" y="88176"/>
                  </a:lnTo>
                  <a:lnTo>
                    <a:pt x="368846" y="90335"/>
                  </a:lnTo>
                  <a:lnTo>
                    <a:pt x="371525" y="89954"/>
                  </a:lnTo>
                  <a:lnTo>
                    <a:pt x="373748" y="91478"/>
                  </a:lnTo>
                  <a:lnTo>
                    <a:pt x="373913" y="91478"/>
                  </a:lnTo>
                  <a:lnTo>
                    <a:pt x="379044" y="90208"/>
                  </a:lnTo>
                  <a:lnTo>
                    <a:pt x="384340" y="92494"/>
                  </a:lnTo>
                  <a:lnTo>
                    <a:pt x="390512" y="90462"/>
                  </a:lnTo>
                  <a:lnTo>
                    <a:pt x="391718" y="90589"/>
                  </a:lnTo>
                  <a:lnTo>
                    <a:pt x="394792" y="90970"/>
                  </a:lnTo>
                  <a:lnTo>
                    <a:pt x="396824" y="91478"/>
                  </a:lnTo>
                  <a:lnTo>
                    <a:pt x="397992" y="90462"/>
                  </a:lnTo>
                  <a:lnTo>
                    <a:pt x="398284" y="90208"/>
                  </a:lnTo>
                  <a:lnTo>
                    <a:pt x="398576" y="89954"/>
                  </a:lnTo>
                  <a:lnTo>
                    <a:pt x="398868" y="89700"/>
                  </a:lnTo>
                  <a:lnTo>
                    <a:pt x="399376" y="89446"/>
                  </a:lnTo>
                  <a:lnTo>
                    <a:pt x="403199" y="91478"/>
                  </a:lnTo>
                  <a:lnTo>
                    <a:pt x="405650" y="89192"/>
                  </a:lnTo>
                  <a:lnTo>
                    <a:pt x="411886" y="86652"/>
                  </a:lnTo>
                  <a:lnTo>
                    <a:pt x="415353" y="85382"/>
                  </a:lnTo>
                  <a:lnTo>
                    <a:pt x="422465" y="84620"/>
                  </a:lnTo>
                  <a:lnTo>
                    <a:pt x="426351" y="84874"/>
                  </a:lnTo>
                  <a:lnTo>
                    <a:pt x="426491" y="84620"/>
                  </a:lnTo>
                  <a:lnTo>
                    <a:pt x="427202" y="83350"/>
                  </a:lnTo>
                  <a:lnTo>
                    <a:pt x="428853" y="80429"/>
                  </a:lnTo>
                  <a:lnTo>
                    <a:pt x="429920" y="80302"/>
                  </a:lnTo>
                  <a:lnTo>
                    <a:pt x="431812" y="81572"/>
                  </a:lnTo>
                  <a:lnTo>
                    <a:pt x="433362" y="80302"/>
                  </a:lnTo>
                  <a:lnTo>
                    <a:pt x="435533" y="78524"/>
                  </a:lnTo>
                  <a:lnTo>
                    <a:pt x="437807" y="77381"/>
                  </a:lnTo>
                  <a:lnTo>
                    <a:pt x="443077" y="76746"/>
                  </a:lnTo>
                  <a:lnTo>
                    <a:pt x="445922" y="76111"/>
                  </a:lnTo>
                  <a:lnTo>
                    <a:pt x="447281" y="72301"/>
                  </a:lnTo>
                  <a:lnTo>
                    <a:pt x="447916" y="71666"/>
                  </a:lnTo>
                  <a:lnTo>
                    <a:pt x="450570" y="71793"/>
                  </a:lnTo>
                  <a:lnTo>
                    <a:pt x="450710" y="71666"/>
                  </a:lnTo>
                  <a:lnTo>
                    <a:pt x="451700" y="70777"/>
                  </a:lnTo>
                  <a:lnTo>
                    <a:pt x="456717" y="67348"/>
                  </a:lnTo>
                  <a:lnTo>
                    <a:pt x="460857" y="65443"/>
                  </a:lnTo>
                  <a:lnTo>
                    <a:pt x="465442" y="63792"/>
                  </a:lnTo>
                  <a:lnTo>
                    <a:pt x="465848" y="63792"/>
                  </a:lnTo>
                  <a:lnTo>
                    <a:pt x="466369" y="63030"/>
                  </a:lnTo>
                  <a:lnTo>
                    <a:pt x="465721" y="63030"/>
                  </a:lnTo>
                  <a:lnTo>
                    <a:pt x="464540" y="63030"/>
                  </a:lnTo>
                  <a:lnTo>
                    <a:pt x="464794" y="62941"/>
                  </a:lnTo>
                  <a:lnTo>
                    <a:pt x="465645" y="62649"/>
                  </a:lnTo>
                  <a:lnTo>
                    <a:pt x="466090" y="62496"/>
                  </a:lnTo>
                  <a:lnTo>
                    <a:pt x="465988" y="62649"/>
                  </a:lnTo>
                  <a:lnTo>
                    <a:pt x="466636" y="62649"/>
                  </a:lnTo>
                  <a:lnTo>
                    <a:pt x="467017" y="62090"/>
                  </a:lnTo>
                  <a:lnTo>
                    <a:pt x="468630" y="60706"/>
                  </a:lnTo>
                  <a:lnTo>
                    <a:pt x="469112" y="60502"/>
                  </a:lnTo>
                  <a:lnTo>
                    <a:pt x="471576" y="60236"/>
                  </a:lnTo>
                  <a:lnTo>
                    <a:pt x="476643" y="57696"/>
                  </a:lnTo>
                  <a:lnTo>
                    <a:pt x="478320" y="56045"/>
                  </a:lnTo>
                  <a:lnTo>
                    <a:pt x="480187" y="54495"/>
                  </a:lnTo>
                  <a:lnTo>
                    <a:pt x="480758" y="54356"/>
                  </a:lnTo>
                  <a:lnTo>
                    <a:pt x="480936" y="53886"/>
                  </a:lnTo>
                  <a:lnTo>
                    <a:pt x="483069" y="52108"/>
                  </a:lnTo>
                  <a:lnTo>
                    <a:pt x="484886" y="51219"/>
                  </a:lnTo>
                  <a:lnTo>
                    <a:pt x="485101" y="51219"/>
                  </a:lnTo>
                  <a:lnTo>
                    <a:pt x="488353" y="46647"/>
                  </a:lnTo>
                  <a:lnTo>
                    <a:pt x="494233" y="46520"/>
                  </a:lnTo>
                  <a:lnTo>
                    <a:pt x="500062" y="41313"/>
                  </a:lnTo>
                  <a:lnTo>
                    <a:pt x="502996" y="40424"/>
                  </a:lnTo>
                  <a:lnTo>
                    <a:pt x="507377" y="38265"/>
                  </a:lnTo>
                  <a:lnTo>
                    <a:pt x="509574" y="37757"/>
                  </a:lnTo>
                  <a:lnTo>
                    <a:pt x="511048" y="36360"/>
                  </a:lnTo>
                  <a:lnTo>
                    <a:pt x="512381" y="35090"/>
                  </a:lnTo>
                  <a:lnTo>
                    <a:pt x="514565" y="35217"/>
                  </a:lnTo>
                  <a:lnTo>
                    <a:pt x="515099" y="35090"/>
                  </a:lnTo>
                  <a:lnTo>
                    <a:pt x="516712" y="34709"/>
                  </a:lnTo>
                  <a:lnTo>
                    <a:pt x="517436" y="34836"/>
                  </a:lnTo>
                  <a:lnTo>
                    <a:pt x="517512" y="34709"/>
                  </a:lnTo>
                  <a:lnTo>
                    <a:pt x="519226" y="31915"/>
                  </a:lnTo>
                  <a:lnTo>
                    <a:pt x="522185" y="31280"/>
                  </a:lnTo>
                  <a:lnTo>
                    <a:pt x="524065" y="30391"/>
                  </a:lnTo>
                  <a:lnTo>
                    <a:pt x="528878" y="28105"/>
                  </a:lnTo>
                  <a:lnTo>
                    <a:pt x="531634" y="26327"/>
                  </a:lnTo>
                  <a:lnTo>
                    <a:pt x="532815" y="25565"/>
                  </a:lnTo>
                  <a:lnTo>
                    <a:pt x="540651" y="23152"/>
                  </a:lnTo>
                  <a:lnTo>
                    <a:pt x="544220" y="21755"/>
                  </a:lnTo>
                  <a:lnTo>
                    <a:pt x="550824" y="15786"/>
                  </a:lnTo>
                  <a:close/>
                </a:path>
                <a:path w="598805" h="92709">
                  <a:moveTo>
                    <a:pt x="575335" y="9436"/>
                  </a:moveTo>
                  <a:lnTo>
                    <a:pt x="568604" y="9436"/>
                  </a:lnTo>
                  <a:lnTo>
                    <a:pt x="566254" y="9436"/>
                  </a:lnTo>
                  <a:lnTo>
                    <a:pt x="564527" y="9690"/>
                  </a:lnTo>
                  <a:lnTo>
                    <a:pt x="562965" y="10452"/>
                  </a:lnTo>
                  <a:lnTo>
                    <a:pt x="561428" y="11341"/>
                  </a:lnTo>
                  <a:lnTo>
                    <a:pt x="560654" y="11849"/>
                  </a:lnTo>
                  <a:lnTo>
                    <a:pt x="560108" y="12738"/>
                  </a:lnTo>
                  <a:lnTo>
                    <a:pt x="558927" y="12992"/>
                  </a:lnTo>
                  <a:lnTo>
                    <a:pt x="557047" y="13754"/>
                  </a:lnTo>
                  <a:lnTo>
                    <a:pt x="555269" y="12484"/>
                  </a:lnTo>
                  <a:lnTo>
                    <a:pt x="553885" y="13881"/>
                  </a:lnTo>
                  <a:lnTo>
                    <a:pt x="553224" y="14643"/>
                  </a:lnTo>
                  <a:lnTo>
                    <a:pt x="552729" y="15659"/>
                  </a:lnTo>
                  <a:lnTo>
                    <a:pt x="551510" y="15659"/>
                  </a:lnTo>
                  <a:lnTo>
                    <a:pt x="550862" y="15786"/>
                  </a:lnTo>
                  <a:lnTo>
                    <a:pt x="556310" y="16802"/>
                  </a:lnTo>
                  <a:lnTo>
                    <a:pt x="561009" y="14262"/>
                  </a:lnTo>
                  <a:lnTo>
                    <a:pt x="561708" y="14389"/>
                  </a:lnTo>
                  <a:lnTo>
                    <a:pt x="561759" y="14262"/>
                  </a:lnTo>
                  <a:lnTo>
                    <a:pt x="561975" y="13754"/>
                  </a:lnTo>
                  <a:lnTo>
                    <a:pt x="563397" y="10325"/>
                  </a:lnTo>
                  <a:lnTo>
                    <a:pt x="567245" y="11595"/>
                  </a:lnTo>
                  <a:lnTo>
                    <a:pt x="571233" y="10325"/>
                  </a:lnTo>
                  <a:lnTo>
                    <a:pt x="572427" y="9944"/>
                  </a:lnTo>
                  <a:lnTo>
                    <a:pt x="574852" y="9817"/>
                  </a:lnTo>
                  <a:lnTo>
                    <a:pt x="575335" y="9436"/>
                  </a:lnTo>
                  <a:close/>
                </a:path>
                <a:path w="598805" h="92709">
                  <a:moveTo>
                    <a:pt x="592632" y="4356"/>
                  </a:moveTo>
                  <a:lnTo>
                    <a:pt x="589305" y="4356"/>
                  </a:lnTo>
                  <a:lnTo>
                    <a:pt x="585812" y="4356"/>
                  </a:lnTo>
                  <a:lnTo>
                    <a:pt x="584149" y="5372"/>
                  </a:lnTo>
                  <a:lnTo>
                    <a:pt x="583006" y="6007"/>
                  </a:lnTo>
                  <a:lnTo>
                    <a:pt x="581850" y="6515"/>
                  </a:lnTo>
                  <a:lnTo>
                    <a:pt x="580593" y="7150"/>
                  </a:lnTo>
                  <a:lnTo>
                    <a:pt x="579297" y="6642"/>
                  </a:lnTo>
                  <a:lnTo>
                    <a:pt x="577011" y="6769"/>
                  </a:lnTo>
                  <a:lnTo>
                    <a:pt x="576084" y="7023"/>
                  </a:lnTo>
                  <a:lnTo>
                    <a:pt x="575195" y="7404"/>
                  </a:lnTo>
                  <a:lnTo>
                    <a:pt x="574001" y="8166"/>
                  </a:lnTo>
                  <a:lnTo>
                    <a:pt x="572604" y="7785"/>
                  </a:lnTo>
                  <a:lnTo>
                    <a:pt x="570801" y="8420"/>
                  </a:lnTo>
                  <a:lnTo>
                    <a:pt x="568871" y="9309"/>
                  </a:lnTo>
                  <a:lnTo>
                    <a:pt x="575487" y="9309"/>
                  </a:lnTo>
                  <a:lnTo>
                    <a:pt x="576922" y="8166"/>
                  </a:lnTo>
                  <a:lnTo>
                    <a:pt x="577710" y="7531"/>
                  </a:lnTo>
                  <a:lnTo>
                    <a:pt x="579539" y="7912"/>
                  </a:lnTo>
                  <a:lnTo>
                    <a:pt x="582739" y="8293"/>
                  </a:lnTo>
                  <a:lnTo>
                    <a:pt x="584339" y="7912"/>
                  </a:lnTo>
                  <a:lnTo>
                    <a:pt x="584644" y="7531"/>
                  </a:lnTo>
                  <a:lnTo>
                    <a:pt x="584962" y="7150"/>
                  </a:lnTo>
                  <a:lnTo>
                    <a:pt x="585774" y="6134"/>
                  </a:lnTo>
                  <a:lnTo>
                    <a:pt x="586168" y="5753"/>
                  </a:lnTo>
                  <a:lnTo>
                    <a:pt x="590689" y="6134"/>
                  </a:lnTo>
                  <a:lnTo>
                    <a:pt x="591108" y="5753"/>
                  </a:lnTo>
                  <a:lnTo>
                    <a:pt x="592632" y="4356"/>
                  </a:lnTo>
                  <a:close/>
                </a:path>
                <a:path w="598805" h="92709">
                  <a:moveTo>
                    <a:pt x="598639" y="3721"/>
                  </a:moveTo>
                  <a:lnTo>
                    <a:pt x="598309" y="2959"/>
                  </a:lnTo>
                  <a:lnTo>
                    <a:pt x="597979" y="2197"/>
                  </a:lnTo>
                  <a:lnTo>
                    <a:pt x="596430" y="2959"/>
                  </a:lnTo>
                  <a:lnTo>
                    <a:pt x="596074" y="2832"/>
                  </a:lnTo>
                  <a:lnTo>
                    <a:pt x="595337" y="2578"/>
                  </a:lnTo>
                  <a:lnTo>
                    <a:pt x="593826" y="2578"/>
                  </a:lnTo>
                  <a:lnTo>
                    <a:pt x="593090" y="2832"/>
                  </a:lnTo>
                  <a:lnTo>
                    <a:pt x="589927" y="4102"/>
                  </a:lnTo>
                  <a:lnTo>
                    <a:pt x="592912" y="4102"/>
                  </a:lnTo>
                  <a:lnTo>
                    <a:pt x="594309" y="2832"/>
                  </a:lnTo>
                  <a:lnTo>
                    <a:pt x="598639" y="3721"/>
                  </a:lnTo>
                  <a:close/>
                </a:path>
              </a:pathLst>
            </a:custGeom>
            <a:solidFill>
              <a:srgbClr val="FCE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18761942" y="7685085"/>
              <a:ext cx="71120" cy="132715"/>
            </a:xfrm>
            <a:custGeom>
              <a:avLst/>
              <a:gdLst/>
              <a:ahLst/>
              <a:cxnLst/>
              <a:rect l="l" t="t" r="r" b="b"/>
              <a:pathLst>
                <a:path w="71119" h="132715">
                  <a:moveTo>
                    <a:pt x="0" y="0"/>
                  </a:moveTo>
                  <a:lnTo>
                    <a:pt x="2094" y="2010"/>
                  </a:lnTo>
                  <a:lnTo>
                    <a:pt x="4994" y="2115"/>
                  </a:lnTo>
                  <a:lnTo>
                    <a:pt x="10083" y="4031"/>
                  </a:lnTo>
                  <a:lnTo>
                    <a:pt x="12795" y="4575"/>
                  </a:lnTo>
                  <a:lnTo>
                    <a:pt x="20303" y="8010"/>
                  </a:lnTo>
                  <a:lnTo>
                    <a:pt x="25517" y="9842"/>
                  </a:lnTo>
                  <a:lnTo>
                    <a:pt x="31590" y="14921"/>
                  </a:lnTo>
                  <a:lnTo>
                    <a:pt x="33768" y="15842"/>
                  </a:lnTo>
                  <a:lnTo>
                    <a:pt x="44794" y="22795"/>
                  </a:lnTo>
                  <a:lnTo>
                    <a:pt x="50553" y="26114"/>
                  </a:lnTo>
                  <a:lnTo>
                    <a:pt x="53799" y="30166"/>
                  </a:lnTo>
                  <a:lnTo>
                    <a:pt x="56082" y="32313"/>
                  </a:lnTo>
                  <a:lnTo>
                    <a:pt x="55757" y="35046"/>
                  </a:lnTo>
                  <a:lnTo>
                    <a:pt x="56584" y="36354"/>
                  </a:lnTo>
                  <a:lnTo>
                    <a:pt x="60301" y="40501"/>
                  </a:lnTo>
                  <a:lnTo>
                    <a:pt x="60804" y="44239"/>
                  </a:lnTo>
                  <a:lnTo>
                    <a:pt x="61799" y="48176"/>
                  </a:lnTo>
                  <a:lnTo>
                    <a:pt x="61579" y="48930"/>
                  </a:lnTo>
                  <a:lnTo>
                    <a:pt x="60176" y="51401"/>
                  </a:lnTo>
                  <a:lnTo>
                    <a:pt x="61265" y="53265"/>
                  </a:lnTo>
                  <a:lnTo>
                    <a:pt x="65055" y="57778"/>
                  </a:lnTo>
                  <a:lnTo>
                    <a:pt x="65526" y="60898"/>
                  </a:lnTo>
                  <a:lnTo>
                    <a:pt x="65066" y="67160"/>
                  </a:lnTo>
                  <a:lnTo>
                    <a:pt x="67003" y="73359"/>
                  </a:lnTo>
                  <a:lnTo>
                    <a:pt x="67547" y="73955"/>
                  </a:lnTo>
                  <a:lnTo>
                    <a:pt x="66186" y="76133"/>
                  </a:lnTo>
                  <a:lnTo>
                    <a:pt x="66134" y="77693"/>
                  </a:lnTo>
                  <a:lnTo>
                    <a:pt x="66908" y="80301"/>
                  </a:lnTo>
                  <a:lnTo>
                    <a:pt x="64689" y="83013"/>
                  </a:lnTo>
                  <a:lnTo>
                    <a:pt x="63757" y="84500"/>
                  </a:lnTo>
                  <a:lnTo>
                    <a:pt x="64657" y="86887"/>
                  </a:lnTo>
                  <a:lnTo>
                    <a:pt x="64427" y="87819"/>
                  </a:lnTo>
                  <a:lnTo>
                    <a:pt x="63600" y="89651"/>
                  </a:lnTo>
                  <a:lnTo>
                    <a:pt x="63547" y="91892"/>
                  </a:lnTo>
                  <a:lnTo>
                    <a:pt x="60856" y="96049"/>
                  </a:lnTo>
                  <a:lnTo>
                    <a:pt x="58972" y="98457"/>
                  </a:lnTo>
                  <a:lnTo>
                    <a:pt x="57820" y="101808"/>
                  </a:lnTo>
                  <a:lnTo>
                    <a:pt x="57275" y="102101"/>
                  </a:lnTo>
                  <a:lnTo>
                    <a:pt x="56678" y="105483"/>
                  </a:lnTo>
                  <a:lnTo>
                    <a:pt x="54249" y="107504"/>
                  </a:lnTo>
                  <a:lnTo>
                    <a:pt x="53118" y="112237"/>
                  </a:lnTo>
                  <a:lnTo>
                    <a:pt x="52019" y="113944"/>
                  </a:lnTo>
                  <a:lnTo>
                    <a:pt x="49935" y="115682"/>
                  </a:lnTo>
                  <a:lnTo>
                    <a:pt x="49359" y="117535"/>
                  </a:lnTo>
                  <a:lnTo>
                    <a:pt x="49317" y="118216"/>
                  </a:lnTo>
                  <a:lnTo>
                    <a:pt x="45914" y="120373"/>
                  </a:lnTo>
                  <a:lnTo>
                    <a:pt x="45810" y="123964"/>
                  </a:lnTo>
                  <a:lnTo>
                    <a:pt x="43150" y="127608"/>
                  </a:lnTo>
                  <a:lnTo>
                    <a:pt x="40082" y="129357"/>
                  </a:lnTo>
                  <a:lnTo>
                    <a:pt x="40962" y="132268"/>
                  </a:lnTo>
                  <a:lnTo>
                    <a:pt x="44637" y="132414"/>
                  </a:lnTo>
                  <a:lnTo>
                    <a:pt x="48490" y="124792"/>
                  </a:lnTo>
                  <a:lnTo>
                    <a:pt x="50448" y="121964"/>
                  </a:lnTo>
                  <a:lnTo>
                    <a:pt x="52438" y="117692"/>
                  </a:lnTo>
                  <a:lnTo>
                    <a:pt x="56605" y="112603"/>
                  </a:lnTo>
                  <a:lnTo>
                    <a:pt x="61191" y="105776"/>
                  </a:lnTo>
                  <a:lnTo>
                    <a:pt x="60898" y="102981"/>
                  </a:lnTo>
                  <a:lnTo>
                    <a:pt x="61422" y="101473"/>
                  </a:lnTo>
                  <a:lnTo>
                    <a:pt x="64437" y="96782"/>
                  </a:lnTo>
                  <a:lnTo>
                    <a:pt x="66374" y="93400"/>
                  </a:lnTo>
                  <a:lnTo>
                    <a:pt x="67118" y="87369"/>
                  </a:lnTo>
                  <a:lnTo>
                    <a:pt x="67086" y="85641"/>
                  </a:lnTo>
                  <a:lnTo>
                    <a:pt x="67317" y="83986"/>
                  </a:lnTo>
                  <a:lnTo>
                    <a:pt x="69599" y="82678"/>
                  </a:lnTo>
                  <a:lnTo>
                    <a:pt x="70133" y="82102"/>
                  </a:lnTo>
                  <a:lnTo>
                    <a:pt x="69851" y="78479"/>
                  </a:lnTo>
                  <a:lnTo>
                    <a:pt x="70950" y="75442"/>
                  </a:lnTo>
                  <a:lnTo>
                    <a:pt x="69715" y="69589"/>
                  </a:lnTo>
                  <a:lnTo>
                    <a:pt x="69955" y="64867"/>
                  </a:lnTo>
                  <a:lnTo>
                    <a:pt x="69411" y="61872"/>
                  </a:lnTo>
                  <a:lnTo>
                    <a:pt x="66416" y="55663"/>
                  </a:lnTo>
                  <a:lnTo>
                    <a:pt x="64333" y="52532"/>
                  </a:lnTo>
                  <a:lnTo>
                    <a:pt x="64835" y="46940"/>
                  </a:lnTo>
                  <a:lnTo>
                    <a:pt x="63464" y="45328"/>
                  </a:lnTo>
                  <a:lnTo>
                    <a:pt x="64144" y="43003"/>
                  </a:lnTo>
                  <a:lnTo>
                    <a:pt x="63055" y="41998"/>
                  </a:lnTo>
                  <a:lnTo>
                    <a:pt x="62479" y="41747"/>
                  </a:lnTo>
                  <a:lnTo>
                    <a:pt x="61977" y="38323"/>
                  </a:lnTo>
                  <a:lnTo>
                    <a:pt x="59736" y="36061"/>
                  </a:lnTo>
                  <a:lnTo>
                    <a:pt x="58605" y="31915"/>
                  </a:lnTo>
                  <a:lnTo>
                    <a:pt x="54291" y="24575"/>
                  </a:lnTo>
                  <a:lnTo>
                    <a:pt x="49108" y="22449"/>
                  </a:lnTo>
                  <a:lnTo>
                    <a:pt x="41391" y="18418"/>
                  </a:lnTo>
                  <a:lnTo>
                    <a:pt x="38689" y="16701"/>
                  </a:lnTo>
                  <a:lnTo>
                    <a:pt x="33873" y="12743"/>
                  </a:lnTo>
                  <a:lnTo>
                    <a:pt x="27234" y="9214"/>
                  </a:lnTo>
                  <a:lnTo>
                    <a:pt x="26229" y="8052"/>
                  </a:lnTo>
                  <a:lnTo>
                    <a:pt x="24732" y="7790"/>
                  </a:lnTo>
                  <a:lnTo>
                    <a:pt x="18650" y="55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F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18593360" y="7840243"/>
              <a:ext cx="190500" cy="31115"/>
            </a:xfrm>
            <a:custGeom>
              <a:avLst/>
              <a:gdLst/>
              <a:ahLst/>
              <a:cxnLst/>
              <a:rect l="l" t="t" r="r" b="b"/>
              <a:pathLst>
                <a:path w="190500" h="31115">
                  <a:moveTo>
                    <a:pt x="188025" y="0"/>
                  </a:moveTo>
                  <a:lnTo>
                    <a:pt x="186507" y="764"/>
                  </a:lnTo>
                  <a:lnTo>
                    <a:pt x="184245" y="2460"/>
                  </a:lnTo>
                  <a:lnTo>
                    <a:pt x="183502" y="3204"/>
                  </a:lnTo>
                  <a:lnTo>
                    <a:pt x="179460" y="6094"/>
                  </a:lnTo>
                  <a:lnTo>
                    <a:pt x="175062" y="7528"/>
                  </a:lnTo>
                  <a:lnTo>
                    <a:pt x="173691" y="7748"/>
                  </a:lnTo>
                  <a:lnTo>
                    <a:pt x="171963" y="9423"/>
                  </a:lnTo>
                  <a:lnTo>
                    <a:pt x="170822" y="11360"/>
                  </a:lnTo>
                  <a:lnTo>
                    <a:pt x="168528" y="10554"/>
                  </a:lnTo>
                  <a:lnTo>
                    <a:pt x="163084" y="14198"/>
                  </a:lnTo>
                  <a:lnTo>
                    <a:pt x="154047" y="18030"/>
                  </a:lnTo>
                  <a:lnTo>
                    <a:pt x="153000" y="17926"/>
                  </a:lnTo>
                  <a:lnTo>
                    <a:pt x="149545" y="19098"/>
                  </a:lnTo>
                  <a:lnTo>
                    <a:pt x="147440" y="20774"/>
                  </a:lnTo>
                  <a:lnTo>
                    <a:pt x="144906" y="21538"/>
                  </a:lnTo>
                  <a:lnTo>
                    <a:pt x="143053" y="22323"/>
                  </a:lnTo>
                  <a:lnTo>
                    <a:pt x="140655" y="22784"/>
                  </a:lnTo>
                  <a:lnTo>
                    <a:pt x="139346" y="22240"/>
                  </a:lnTo>
                  <a:lnTo>
                    <a:pt x="136372" y="21863"/>
                  </a:lnTo>
                  <a:lnTo>
                    <a:pt x="132718" y="23632"/>
                  </a:lnTo>
                  <a:lnTo>
                    <a:pt x="131797" y="23381"/>
                  </a:lnTo>
                  <a:lnTo>
                    <a:pt x="129441" y="23444"/>
                  </a:lnTo>
                  <a:lnTo>
                    <a:pt x="121587" y="27695"/>
                  </a:lnTo>
                  <a:lnTo>
                    <a:pt x="117724" y="27171"/>
                  </a:lnTo>
                  <a:lnTo>
                    <a:pt x="117064" y="27234"/>
                  </a:lnTo>
                  <a:lnTo>
                    <a:pt x="114582" y="28501"/>
                  </a:lnTo>
                  <a:lnTo>
                    <a:pt x="112509" y="28648"/>
                  </a:lnTo>
                  <a:lnTo>
                    <a:pt x="107085" y="27580"/>
                  </a:lnTo>
                  <a:lnTo>
                    <a:pt x="103619" y="27988"/>
                  </a:lnTo>
                  <a:lnTo>
                    <a:pt x="97599" y="26459"/>
                  </a:lnTo>
                  <a:lnTo>
                    <a:pt x="95473" y="27171"/>
                  </a:lnTo>
                  <a:lnTo>
                    <a:pt x="93054" y="25465"/>
                  </a:lnTo>
                  <a:lnTo>
                    <a:pt x="90185" y="26418"/>
                  </a:lnTo>
                  <a:lnTo>
                    <a:pt x="88196" y="25433"/>
                  </a:lnTo>
                  <a:lnTo>
                    <a:pt x="84740" y="24742"/>
                  </a:lnTo>
                  <a:lnTo>
                    <a:pt x="82049" y="25538"/>
                  </a:lnTo>
                  <a:lnTo>
                    <a:pt x="80112" y="25151"/>
                  </a:lnTo>
                  <a:lnTo>
                    <a:pt x="76615" y="23852"/>
                  </a:lnTo>
                  <a:lnTo>
                    <a:pt x="75002" y="23517"/>
                  </a:lnTo>
                  <a:lnTo>
                    <a:pt x="72008" y="23946"/>
                  </a:lnTo>
                  <a:lnTo>
                    <a:pt x="69296" y="22156"/>
                  </a:lnTo>
                  <a:lnTo>
                    <a:pt x="66751" y="22596"/>
                  </a:lnTo>
                  <a:lnTo>
                    <a:pt x="60846" y="22020"/>
                  </a:lnTo>
                  <a:lnTo>
                    <a:pt x="55757" y="19978"/>
                  </a:lnTo>
                  <a:lnTo>
                    <a:pt x="52040" y="19873"/>
                  </a:lnTo>
                  <a:lnTo>
                    <a:pt x="48501" y="18952"/>
                  </a:lnTo>
                  <a:lnTo>
                    <a:pt x="43475" y="18334"/>
                  </a:lnTo>
                  <a:lnTo>
                    <a:pt x="38710" y="16355"/>
                  </a:lnTo>
                  <a:lnTo>
                    <a:pt x="30166" y="15685"/>
                  </a:lnTo>
                  <a:lnTo>
                    <a:pt x="23161" y="13130"/>
                  </a:lnTo>
                  <a:lnTo>
                    <a:pt x="20083" y="12952"/>
                  </a:lnTo>
                  <a:lnTo>
                    <a:pt x="17674" y="10743"/>
                  </a:lnTo>
                  <a:lnTo>
                    <a:pt x="14083" y="10072"/>
                  </a:lnTo>
                  <a:lnTo>
                    <a:pt x="12784" y="9549"/>
                  </a:lnTo>
                  <a:lnTo>
                    <a:pt x="9465" y="8502"/>
                  </a:lnTo>
                  <a:lnTo>
                    <a:pt x="5769" y="7779"/>
                  </a:lnTo>
                  <a:lnTo>
                    <a:pt x="2931" y="6376"/>
                  </a:lnTo>
                  <a:lnTo>
                    <a:pt x="1518" y="6146"/>
                  </a:lnTo>
                  <a:lnTo>
                    <a:pt x="0" y="6994"/>
                  </a:lnTo>
                  <a:lnTo>
                    <a:pt x="2764" y="8470"/>
                  </a:lnTo>
                  <a:lnTo>
                    <a:pt x="5821" y="9162"/>
                  </a:lnTo>
                  <a:lnTo>
                    <a:pt x="12481" y="11695"/>
                  </a:lnTo>
                  <a:lnTo>
                    <a:pt x="16428" y="12491"/>
                  </a:lnTo>
                  <a:lnTo>
                    <a:pt x="24009" y="15318"/>
                  </a:lnTo>
                  <a:lnTo>
                    <a:pt x="27925" y="16449"/>
                  </a:lnTo>
                  <a:lnTo>
                    <a:pt x="33297" y="18554"/>
                  </a:lnTo>
                  <a:lnTo>
                    <a:pt x="35213" y="17653"/>
                  </a:lnTo>
                  <a:lnTo>
                    <a:pt x="39108" y="18617"/>
                  </a:lnTo>
                  <a:lnTo>
                    <a:pt x="40983" y="19496"/>
                  </a:lnTo>
                  <a:lnTo>
                    <a:pt x="45328" y="20669"/>
                  </a:lnTo>
                  <a:lnTo>
                    <a:pt x="47652" y="20418"/>
                  </a:lnTo>
                  <a:lnTo>
                    <a:pt x="49527" y="22156"/>
                  </a:lnTo>
                  <a:lnTo>
                    <a:pt x="59045" y="24376"/>
                  </a:lnTo>
                  <a:lnTo>
                    <a:pt x="64626" y="25967"/>
                  </a:lnTo>
                  <a:lnTo>
                    <a:pt x="67715" y="26512"/>
                  </a:lnTo>
                  <a:lnTo>
                    <a:pt x="74626" y="27035"/>
                  </a:lnTo>
                  <a:lnTo>
                    <a:pt x="78678" y="28459"/>
                  </a:lnTo>
                  <a:lnTo>
                    <a:pt x="84384" y="27004"/>
                  </a:lnTo>
                  <a:lnTo>
                    <a:pt x="85997" y="27046"/>
                  </a:lnTo>
                  <a:lnTo>
                    <a:pt x="88311" y="28595"/>
                  </a:lnTo>
                  <a:lnTo>
                    <a:pt x="94248" y="27873"/>
                  </a:lnTo>
                  <a:lnTo>
                    <a:pt x="97986" y="28344"/>
                  </a:lnTo>
                  <a:lnTo>
                    <a:pt x="103358" y="30658"/>
                  </a:lnTo>
                  <a:lnTo>
                    <a:pt x="105159" y="29967"/>
                  </a:lnTo>
                  <a:lnTo>
                    <a:pt x="108446" y="29768"/>
                  </a:lnTo>
                  <a:lnTo>
                    <a:pt x="109850" y="30145"/>
                  </a:lnTo>
                  <a:lnTo>
                    <a:pt x="113326" y="30512"/>
                  </a:lnTo>
                  <a:lnTo>
                    <a:pt x="124163" y="28271"/>
                  </a:lnTo>
                  <a:lnTo>
                    <a:pt x="130121" y="24878"/>
                  </a:lnTo>
                  <a:lnTo>
                    <a:pt x="135032" y="23371"/>
                  </a:lnTo>
                  <a:lnTo>
                    <a:pt x="142948" y="23925"/>
                  </a:lnTo>
                  <a:lnTo>
                    <a:pt x="145157" y="22753"/>
                  </a:lnTo>
                  <a:lnTo>
                    <a:pt x="156403" y="19507"/>
                  </a:lnTo>
                  <a:lnTo>
                    <a:pt x="163063" y="16701"/>
                  </a:lnTo>
                  <a:lnTo>
                    <a:pt x="166319" y="16575"/>
                  </a:lnTo>
                  <a:lnTo>
                    <a:pt x="168748" y="12701"/>
                  </a:lnTo>
                  <a:lnTo>
                    <a:pt x="170570" y="12805"/>
                  </a:lnTo>
                  <a:lnTo>
                    <a:pt x="172329" y="11245"/>
                  </a:lnTo>
                  <a:lnTo>
                    <a:pt x="173167" y="10900"/>
                  </a:lnTo>
                  <a:lnTo>
                    <a:pt x="173858" y="9329"/>
                  </a:lnTo>
                  <a:lnTo>
                    <a:pt x="174486" y="8910"/>
                  </a:lnTo>
                  <a:lnTo>
                    <a:pt x="177429" y="9088"/>
                  </a:lnTo>
                  <a:lnTo>
                    <a:pt x="179010" y="7758"/>
                  </a:lnTo>
                  <a:lnTo>
                    <a:pt x="190140" y="816"/>
                  </a:lnTo>
                  <a:lnTo>
                    <a:pt x="188025" y="0"/>
                  </a:lnTo>
                  <a:close/>
                </a:path>
              </a:pathLst>
            </a:custGeom>
            <a:solidFill>
              <a:srgbClr val="FCE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18543257" y="7831206"/>
              <a:ext cx="179705" cy="38100"/>
            </a:xfrm>
            <a:custGeom>
              <a:avLst/>
              <a:gdLst/>
              <a:ahLst/>
              <a:cxnLst/>
              <a:rect l="l" t="t" r="r" b="b"/>
              <a:pathLst>
                <a:path w="179705" h="38100">
                  <a:moveTo>
                    <a:pt x="1654" y="0"/>
                  </a:moveTo>
                  <a:lnTo>
                    <a:pt x="900" y="188"/>
                  </a:lnTo>
                  <a:lnTo>
                    <a:pt x="0" y="1549"/>
                  </a:lnTo>
                  <a:lnTo>
                    <a:pt x="1319" y="1780"/>
                  </a:lnTo>
                  <a:lnTo>
                    <a:pt x="2931" y="2806"/>
                  </a:lnTo>
                  <a:lnTo>
                    <a:pt x="4115" y="2994"/>
                  </a:lnTo>
                  <a:lnTo>
                    <a:pt x="4952" y="4334"/>
                  </a:lnTo>
                  <a:lnTo>
                    <a:pt x="5570" y="4617"/>
                  </a:lnTo>
                  <a:lnTo>
                    <a:pt x="7287" y="4680"/>
                  </a:lnTo>
                  <a:lnTo>
                    <a:pt x="9004" y="3863"/>
                  </a:lnTo>
                  <a:lnTo>
                    <a:pt x="11120" y="4680"/>
                  </a:lnTo>
                  <a:lnTo>
                    <a:pt x="12292" y="4900"/>
                  </a:lnTo>
                  <a:lnTo>
                    <a:pt x="12722" y="4732"/>
                  </a:lnTo>
                  <a:lnTo>
                    <a:pt x="13036" y="5036"/>
                  </a:lnTo>
                  <a:lnTo>
                    <a:pt x="15266" y="5738"/>
                  </a:lnTo>
                  <a:lnTo>
                    <a:pt x="19842" y="5821"/>
                  </a:lnTo>
                  <a:lnTo>
                    <a:pt x="22564" y="7046"/>
                  </a:lnTo>
                  <a:lnTo>
                    <a:pt x="24679" y="6973"/>
                  </a:lnTo>
                  <a:lnTo>
                    <a:pt x="26742" y="7298"/>
                  </a:lnTo>
                  <a:lnTo>
                    <a:pt x="27192" y="8093"/>
                  </a:lnTo>
                  <a:lnTo>
                    <a:pt x="28753" y="8952"/>
                  </a:lnTo>
                  <a:lnTo>
                    <a:pt x="31077" y="9570"/>
                  </a:lnTo>
                  <a:lnTo>
                    <a:pt x="32669" y="9340"/>
                  </a:lnTo>
                  <a:lnTo>
                    <a:pt x="35066" y="10837"/>
                  </a:lnTo>
                  <a:lnTo>
                    <a:pt x="36155" y="11339"/>
                  </a:lnTo>
                  <a:lnTo>
                    <a:pt x="38564" y="11381"/>
                  </a:lnTo>
                  <a:lnTo>
                    <a:pt x="39799" y="10983"/>
                  </a:lnTo>
                  <a:lnTo>
                    <a:pt x="41548" y="12638"/>
                  </a:lnTo>
                  <a:lnTo>
                    <a:pt x="42386" y="13078"/>
                  </a:lnTo>
                  <a:lnTo>
                    <a:pt x="45412" y="13308"/>
                  </a:lnTo>
                  <a:lnTo>
                    <a:pt x="47485" y="14261"/>
                  </a:lnTo>
                  <a:lnTo>
                    <a:pt x="48281" y="14376"/>
                  </a:lnTo>
                  <a:lnTo>
                    <a:pt x="48961" y="14711"/>
                  </a:lnTo>
                  <a:lnTo>
                    <a:pt x="49694" y="15601"/>
                  </a:lnTo>
                  <a:lnTo>
                    <a:pt x="50302" y="15758"/>
                  </a:lnTo>
                  <a:lnTo>
                    <a:pt x="53799" y="15360"/>
                  </a:lnTo>
                  <a:lnTo>
                    <a:pt x="56741" y="17350"/>
                  </a:lnTo>
                  <a:lnTo>
                    <a:pt x="62971" y="18680"/>
                  </a:lnTo>
                  <a:lnTo>
                    <a:pt x="64280" y="19549"/>
                  </a:lnTo>
                  <a:lnTo>
                    <a:pt x="67558" y="19748"/>
                  </a:lnTo>
                  <a:lnTo>
                    <a:pt x="70113" y="22135"/>
                  </a:lnTo>
                  <a:lnTo>
                    <a:pt x="73327" y="22543"/>
                  </a:lnTo>
                  <a:lnTo>
                    <a:pt x="75160" y="23276"/>
                  </a:lnTo>
                  <a:lnTo>
                    <a:pt x="77201" y="23454"/>
                  </a:lnTo>
                  <a:lnTo>
                    <a:pt x="79379" y="24994"/>
                  </a:lnTo>
                  <a:lnTo>
                    <a:pt x="86740" y="25213"/>
                  </a:lnTo>
                  <a:lnTo>
                    <a:pt x="98373" y="28449"/>
                  </a:lnTo>
                  <a:lnTo>
                    <a:pt x="105232" y="29486"/>
                  </a:lnTo>
                  <a:lnTo>
                    <a:pt x="111703" y="32690"/>
                  </a:lnTo>
                  <a:lnTo>
                    <a:pt x="119389" y="32030"/>
                  </a:lnTo>
                  <a:lnTo>
                    <a:pt x="121399" y="33527"/>
                  </a:lnTo>
                  <a:lnTo>
                    <a:pt x="125430" y="32595"/>
                  </a:lnTo>
                  <a:lnTo>
                    <a:pt x="128477" y="34941"/>
                  </a:lnTo>
                  <a:lnTo>
                    <a:pt x="134645" y="34616"/>
                  </a:lnTo>
                  <a:lnTo>
                    <a:pt x="137304" y="34794"/>
                  </a:lnTo>
                  <a:lnTo>
                    <a:pt x="141199" y="36135"/>
                  </a:lnTo>
                  <a:lnTo>
                    <a:pt x="142718" y="34208"/>
                  </a:lnTo>
                  <a:lnTo>
                    <a:pt x="143953" y="35988"/>
                  </a:lnTo>
                  <a:lnTo>
                    <a:pt x="147660" y="35737"/>
                  </a:lnTo>
                  <a:lnTo>
                    <a:pt x="151251" y="37035"/>
                  </a:lnTo>
                  <a:lnTo>
                    <a:pt x="155869" y="36679"/>
                  </a:lnTo>
                  <a:lnTo>
                    <a:pt x="159775" y="37789"/>
                  </a:lnTo>
                  <a:lnTo>
                    <a:pt x="163199" y="37600"/>
                  </a:lnTo>
                  <a:lnTo>
                    <a:pt x="167513" y="36354"/>
                  </a:lnTo>
                  <a:lnTo>
                    <a:pt x="172445" y="36501"/>
                  </a:lnTo>
                  <a:lnTo>
                    <a:pt x="175156" y="35339"/>
                  </a:lnTo>
                  <a:lnTo>
                    <a:pt x="178769" y="33161"/>
                  </a:lnTo>
                  <a:lnTo>
                    <a:pt x="179198" y="32218"/>
                  </a:lnTo>
                  <a:lnTo>
                    <a:pt x="178005" y="31203"/>
                  </a:lnTo>
                  <a:lnTo>
                    <a:pt x="175900" y="30271"/>
                  </a:lnTo>
                  <a:lnTo>
                    <a:pt x="168780" y="33067"/>
                  </a:lnTo>
                  <a:lnTo>
                    <a:pt x="165481" y="33423"/>
                  </a:lnTo>
                  <a:lnTo>
                    <a:pt x="161691" y="32993"/>
                  </a:lnTo>
                  <a:lnTo>
                    <a:pt x="161262" y="32731"/>
                  </a:lnTo>
                  <a:lnTo>
                    <a:pt x="156194" y="34909"/>
                  </a:lnTo>
                  <a:lnTo>
                    <a:pt x="151398" y="32355"/>
                  </a:lnTo>
                  <a:lnTo>
                    <a:pt x="146644" y="33035"/>
                  </a:lnTo>
                  <a:lnTo>
                    <a:pt x="143964" y="34470"/>
                  </a:lnTo>
                  <a:lnTo>
                    <a:pt x="141231" y="33171"/>
                  </a:lnTo>
                  <a:lnTo>
                    <a:pt x="133105" y="33297"/>
                  </a:lnTo>
                  <a:lnTo>
                    <a:pt x="127839" y="32072"/>
                  </a:lnTo>
                  <a:lnTo>
                    <a:pt x="118886" y="30732"/>
                  </a:lnTo>
                  <a:lnTo>
                    <a:pt x="115137" y="30323"/>
                  </a:lnTo>
                  <a:lnTo>
                    <a:pt x="107525" y="28135"/>
                  </a:lnTo>
                  <a:lnTo>
                    <a:pt x="103379" y="27580"/>
                  </a:lnTo>
                  <a:lnTo>
                    <a:pt x="93473" y="24281"/>
                  </a:lnTo>
                  <a:lnTo>
                    <a:pt x="87274" y="23758"/>
                  </a:lnTo>
                  <a:lnTo>
                    <a:pt x="78981" y="22690"/>
                  </a:lnTo>
                  <a:lnTo>
                    <a:pt x="76992" y="21685"/>
                  </a:lnTo>
                  <a:lnTo>
                    <a:pt x="70573" y="19297"/>
                  </a:lnTo>
                  <a:lnTo>
                    <a:pt x="65966" y="18313"/>
                  </a:lnTo>
                  <a:lnTo>
                    <a:pt x="58814" y="15528"/>
                  </a:lnTo>
                  <a:lnTo>
                    <a:pt x="54825" y="13465"/>
                  </a:lnTo>
                  <a:lnTo>
                    <a:pt x="51925" y="13842"/>
                  </a:lnTo>
                  <a:lnTo>
                    <a:pt x="50888" y="13465"/>
                  </a:lnTo>
                  <a:lnTo>
                    <a:pt x="47778" y="11695"/>
                  </a:lnTo>
                  <a:lnTo>
                    <a:pt x="44061" y="11601"/>
                  </a:lnTo>
                  <a:lnTo>
                    <a:pt x="40176" y="9486"/>
                  </a:lnTo>
                  <a:lnTo>
                    <a:pt x="37988" y="9371"/>
                  </a:lnTo>
                  <a:lnTo>
                    <a:pt x="37402" y="9549"/>
                  </a:lnTo>
                  <a:lnTo>
                    <a:pt x="34281" y="6847"/>
                  </a:lnTo>
                  <a:lnTo>
                    <a:pt x="30438" y="7392"/>
                  </a:lnTo>
                  <a:lnTo>
                    <a:pt x="24721" y="4512"/>
                  </a:lnTo>
                  <a:lnTo>
                    <a:pt x="21664" y="3717"/>
                  </a:lnTo>
                  <a:lnTo>
                    <a:pt x="17329" y="4209"/>
                  </a:lnTo>
                  <a:lnTo>
                    <a:pt x="13570" y="2774"/>
                  </a:lnTo>
                  <a:lnTo>
                    <a:pt x="10334" y="2125"/>
                  </a:lnTo>
                  <a:lnTo>
                    <a:pt x="5507" y="2481"/>
                  </a:lnTo>
                  <a:lnTo>
                    <a:pt x="4314" y="1047"/>
                  </a:lnTo>
                  <a:lnTo>
                    <a:pt x="2219" y="502"/>
                  </a:lnTo>
                  <a:lnTo>
                    <a:pt x="1654" y="0"/>
                  </a:lnTo>
                  <a:close/>
                </a:path>
              </a:pathLst>
            </a:custGeom>
            <a:solidFill>
              <a:srgbClr val="FDF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18100383" y="7692878"/>
              <a:ext cx="734060" cy="175895"/>
            </a:xfrm>
            <a:custGeom>
              <a:avLst/>
              <a:gdLst/>
              <a:ahLst/>
              <a:cxnLst/>
              <a:rect l="l" t="t" r="r" b="b"/>
              <a:pathLst>
                <a:path w="734059" h="175895">
                  <a:moveTo>
                    <a:pt x="13817" y="142519"/>
                  </a:moveTo>
                  <a:lnTo>
                    <a:pt x="12915" y="141757"/>
                  </a:lnTo>
                  <a:lnTo>
                    <a:pt x="11684" y="141973"/>
                  </a:lnTo>
                  <a:lnTo>
                    <a:pt x="8191" y="143992"/>
                  </a:lnTo>
                  <a:lnTo>
                    <a:pt x="5219" y="143344"/>
                  </a:lnTo>
                  <a:lnTo>
                    <a:pt x="2311" y="143433"/>
                  </a:lnTo>
                  <a:lnTo>
                    <a:pt x="1485" y="142798"/>
                  </a:lnTo>
                  <a:lnTo>
                    <a:pt x="711" y="142862"/>
                  </a:lnTo>
                  <a:lnTo>
                    <a:pt x="0" y="143611"/>
                  </a:lnTo>
                  <a:lnTo>
                    <a:pt x="762" y="143560"/>
                  </a:lnTo>
                  <a:lnTo>
                    <a:pt x="2298" y="143446"/>
                  </a:lnTo>
                  <a:lnTo>
                    <a:pt x="5207" y="144856"/>
                  </a:lnTo>
                  <a:lnTo>
                    <a:pt x="8331" y="144170"/>
                  </a:lnTo>
                  <a:lnTo>
                    <a:pt x="12293" y="144360"/>
                  </a:lnTo>
                  <a:lnTo>
                    <a:pt x="12598" y="142608"/>
                  </a:lnTo>
                  <a:lnTo>
                    <a:pt x="13817" y="142519"/>
                  </a:lnTo>
                  <a:close/>
                </a:path>
                <a:path w="734059" h="175895">
                  <a:moveTo>
                    <a:pt x="41884" y="145415"/>
                  </a:moveTo>
                  <a:lnTo>
                    <a:pt x="35445" y="142608"/>
                  </a:lnTo>
                  <a:lnTo>
                    <a:pt x="34925" y="142722"/>
                  </a:lnTo>
                  <a:lnTo>
                    <a:pt x="32905" y="144970"/>
                  </a:lnTo>
                  <a:lnTo>
                    <a:pt x="30670" y="144297"/>
                  </a:lnTo>
                  <a:lnTo>
                    <a:pt x="26098" y="143090"/>
                  </a:lnTo>
                  <a:lnTo>
                    <a:pt x="23520" y="143662"/>
                  </a:lnTo>
                  <a:lnTo>
                    <a:pt x="18872" y="144475"/>
                  </a:lnTo>
                  <a:lnTo>
                    <a:pt x="17043" y="144627"/>
                  </a:lnTo>
                  <a:lnTo>
                    <a:pt x="15278" y="143344"/>
                  </a:lnTo>
                  <a:lnTo>
                    <a:pt x="15608" y="144729"/>
                  </a:lnTo>
                  <a:lnTo>
                    <a:pt x="16560" y="145148"/>
                  </a:lnTo>
                  <a:lnTo>
                    <a:pt x="20281" y="144665"/>
                  </a:lnTo>
                  <a:lnTo>
                    <a:pt x="22733" y="144576"/>
                  </a:lnTo>
                  <a:lnTo>
                    <a:pt x="27038" y="144030"/>
                  </a:lnTo>
                  <a:lnTo>
                    <a:pt x="29108" y="144500"/>
                  </a:lnTo>
                  <a:lnTo>
                    <a:pt x="33045" y="145757"/>
                  </a:lnTo>
                  <a:lnTo>
                    <a:pt x="34150" y="143865"/>
                  </a:lnTo>
                  <a:lnTo>
                    <a:pt x="37249" y="143586"/>
                  </a:lnTo>
                  <a:lnTo>
                    <a:pt x="37985" y="146253"/>
                  </a:lnTo>
                  <a:lnTo>
                    <a:pt x="40627" y="145389"/>
                  </a:lnTo>
                  <a:lnTo>
                    <a:pt x="41275" y="145465"/>
                  </a:lnTo>
                  <a:lnTo>
                    <a:pt x="41884" y="145415"/>
                  </a:lnTo>
                  <a:close/>
                </a:path>
                <a:path w="734059" h="175895">
                  <a:moveTo>
                    <a:pt x="44818" y="147040"/>
                  </a:moveTo>
                  <a:lnTo>
                    <a:pt x="44069" y="146113"/>
                  </a:lnTo>
                  <a:lnTo>
                    <a:pt x="43065" y="145605"/>
                  </a:lnTo>
                  <a:lnTo>
                    <a:pt x="41910" y="145415"/>
                  </a:lnTo>
                  <a:lnTo>
                    <a:pt x="42583" y="146469"/>
                  </a:lnTo>
                  <a:lnTo>
                    <a:pt x="43586" y="146939"/>
                  </a:lnTo>
                  <a:lnTo>
                    <a:pt x="44818" y="147040"/>
                  </a:lnTo>
                  <a:close/>
                </a:path>
                <a:path w="734059" h="175895">
                  <a:moveTo>
                    <a:pt x="56591" y="149707"/>
                  </a:moveTo>
                  <a:lnTo>
                    <a:pt x="53746" y="149707"/>
                  </a:lnTo>
                  <a:lnTo>
                    <a:pt x="47117" y="146761"/>
                  </a:lnTo>
                  <a:lnTo>
                    <a:pt x="44843" y="147040"/>
                  </a:lnTo>
                  <a:lnTo>
                    <a:pt x="46177" y="148196"/>
                  </a:lnTo>
                  <a:lnTo>
                    <a:pt x="47942" y="148272"/>
                  </a:lnTo>
                  <a:lnTo>
                    <a:pt x="50507" y="149212"/>
                  </a:lnTo>
                  <a:lnTo>
                    <a:pt x="51485" y="149529"/>
                  </a:lnTo>
                  <a:lnTo>
                    <a:pt x="52908" y="150558"/>
                  </a:lnTo>
                  <a:lnTo>
                    <a:pt x="53809" y="151041"/>
                  </a:lnTo>
                  <a:lnTo>
                    <a:pt x="56591" y="149707"/>
                  </a:lnTo>
                  <a:close/>
                </a:path>
                <a:path w="734059" h="175895">
                  <a:moveTo>
                    <a:pt x="66446" y="154863"/>
                  </a:moveTo>
                  <a:lnTo>
                    <a:pt x="62369" y="152311"/>
                  </a:lnTo>
                  <a:lnTo>
                    <a:pt x="61937" y="151930"/>
                  </a:lnTo>
                  <a:lnTo>
                    <a:pt x="61023" y="151104"/>
                  </a:lnTo>
                  <a:lnTo>
                    <a:pt x="56705" y="149694"/>
                  </a:lnTo>
                  <a:lnTo>
                    <a:pt x="58420" y="152057"/>
                  </a:lnTo>
                  <a:lnTo>
                    <a:pt x="60820" y="151930"/>
                  </a:lnTo>
                  <a:lnTo>
                    <a:pt x="61112" y="152069"/>
                  </a:lnTo>
                  <a:lnTo>
                    <a:pt x="62992" y="155003"/>
                  </a:lnTo>
                  <a:lnTo>
                    <a:pt x="66446" y="154863"/>
                  </a:lnTo>
                  <a:close/>
                </a:path>
                <a:path w="734059" h="175895">
                  <a:moveTo>
                    <a:pt x="66713" y="155003"/>
                  </a:moveTo>
                  <a:lnTo>
                    <a:pt x="66560" y="154851"/>
                  </a:lnTo>
                  <a:lnTo>
                    <a:pt x="66636" y="154978"/>
                  </a:lnTo>
                  <a:close/>
                </a:path>
                <a:path w="734059" h="175895">
                  <a:moveTo>
                    <a:pt x="72567" y="157365"/>
                  </a:moveTo>
                  <a:lnTo>
                    <a:pt x="69837" y="155689"/>
                  </a:lnTo>
                  <a:lnTo>
                    <a:pt x="66713" y="155003"/>
                  </a:lnTo>
                  <a:lnTo>
                    <a:pt x="69875" y="157822"/>
                  </a:lnTo>
                  <a:lnTo>
                    <a:pt x="71272" y="157480"/>
                  </a:lnTo>
                  <a:lnTo>
                    <a:pt x="72567" y="157365"/>
                  </a:lnTo>
                  <a:close/>
                </a:path>
                <a:path w="734059" h="175895">
                  <a:moveTo>
                    <a:pt x="470052" y="145961"/>
                  </a:moveTo>
                  <a:lnTo>
                    <a:pt x="469836" y="145554"/>
                  </a:lnTo>
                  <a:lnTo>
                    <a:pt x="469506" y="145262"/>
                  </a:lnTo>
                  <a:lnTo>
                    <a:pt x="469061" y="145122"/>
                  </a:lnTo>
                  <a:lnTo>
                    <a:pt x="467829" y="144589"/>
                  </a:lnTo>
                  <a:lnTo>
                    <a:pt x="466547" y="145491"/>
                  </a:lnTo>
                  <a:lnTo>
                    <a:pt x="465328" y="144957"/>
                  </a:lnTo>
                  <a:lnTo>
                    <a:pt x="464870" y="144983"/>
                  </a:lnTo>
                  <a:lnTo>
                    <a:pt x="462788" y="143903"/>
                  </a:lnTo>
                  <a:lnTo>
                    <a:pt x="460438" y="144233"/>
                  </a:lnTo>
                  <a:lnTo>
                    <a:pt x="458266" y="143649"/>
                  </a:lnTo>
                  <a:lnTo>
                    <a:pt x="457530" y="143268"/>
                  </a:lnTo>
                  <a:lnTo>
                    <a:pt x="456730" y="143268"/>
                  </a:lnTo>
                  <a:lnTo>
                    <a:pt x="455993" y="143370"/>
                  </a:lnTo>
                  <a:lnTo>
                    <a:pt x="455764" y="143014"/>
                  </a:lnTo>
                  <a:lnTo>
                    <a:pt x="455041" y="142989"/>
                  </a:lnTo>
                  <a:lnTo>
                    <a:pt x="454177" y="142621"/>
                  </a:lnTo>
                  <a:lnTo>
                    <a:pt x="453250" y="142786"/>
                  </a:lnTo>
                  <a:lnTo>
                    <a:pt x="452361" y="142557"/>
                  </a:lnTo>
                  <a:lnTo>
                    <a:pt x="451078" y="141833"/>
                  </a:lnTo>
                  <a:lnTo>
                    <a:pt x="449795" y="143370"/>
                  </a:lnTo>
                  <a:lnTo>
                    <a:pt x="448005" y="142151"/>
                  </a:lnTo>
                  <a:lnTo>
                    <a:pt x="447497" y="141414"/>
                  </a:lnTo>
                  <a:lnTo>
                    <a:pt x="445909" y="140957"/>
                  </a:lnTo>
                  <a:lnTo>
                    <a:pt x="444627" y="140868"/>
                  </a:lnTo>
                  <a:lnTo>
                    <a:pt x="443357" y="140601"/>
                  </a:lnTo>
                  <a:lnTo>
                    <a:pt x="441109" y="140538"/>
                  </a:lnTo>
                  <a:lnTo>
                    <a:pt x="440245" y="140106"/>
                  </a:lnTo>
                  <a:lnTo>
                    <a:pt x="438200" y="139954"/>
                  </a:lnTo>
                  <a:lnTo>
                    <a:pt x="437095" y="139992"/>
                  </a:lnTo>
                  <a:lnTo>
                    <a:pt x="434898" y="140830"/>
                  </a:lnTo>
                  <a:lnTo>
                    <a:pt x="429247" y="138976"/>
                  </a:lnTo>
                  <a:lnTo>
                    <a:pt x="424078" y="139598"/>
                  </a:lnTo>
                  <a:lnTo>
                    <a:pt x="418477" y="139865"/>
                  </a:lnTo>
                  <a:lnTo>
                    <a:pt x="418579" y="139700"/>
                  </a:lnTo>
                  <a:lnTo>
                    <a:pt x="418325" y="138455"/>
                  </a:lnTo>
                  <a:lnTo>
                    <a:pt x="413639" y="138607"/>
                  </a:lnTo>
                  <a:lnTo>
                    <a:pt x="411619" y="139090"/>
                  </a:lnTo>
                  <a:lnTo>
                    <a:pt x="410883" y="139433"/>
                  </a:lnTo>
                  <a:lnTo>
                    <a:pt x="406387" y="137401"/>
                  </a:lnTo>
                  <a:lnTo>
                    <a:pt x="402717" y="139141"/>
                  </a:lnTo>
                  <a:lnTo>
                    <a:pt x="396760" y="140182"/>
                  </a:lnTo>
                  <a:lnTo>
                    <a:pt x="394589" y="140271"/>
                  </a:lnTo>
                  <a:lnTo>
                    <a:pt x="390613" y="139280"/>
                  </a:lnTo>
                  <a:lnTo>
                    <a:pt x="384746" y="141008"/>
                  </a:lnTo>
                  <a:lnTo>
                    <a:pt x="382003" y="141452"/>
                  </a:lnTo>
                  <a:lnTo>
                    <a:pt x="379272" y="140970"/>
                  </a:lnTo>
                  <a:lnTo>
                    <a:pt x="377647" y="143497"/>
                  </a:lnTo>
                  <a:lnTo>
                    <a:pt x="375132" y="143878"/>
                  </a:lnTo>
                  <a:lnTo>
                    <a:pt x="370941" y="143637"/>
                  </a:lnTo>
                  <a:lnTo>
                    <a:pt x="369557" y="143916"/>
                  </a:lnTo>
                  <a:lnTo>
                    <a:pt x="365747" y="145884"/>
                  </a:lnTo>
                  <a:lnTo>
                    <a:pt x="356565" y="147701"/>
                  </a:lnTo>
                  <a:lnTo>
                    <a:pt x="354279" y="149288"/>
                  </a:lnTo>
                  <a:lnTo>
                    <a:pt x="350964" y="148831"/>
                  </a:lnTo>
                  <a:lnTo>
                    <a:pt x="349669" y="149542"/>
                  </a:lnTo>
                  <a:lnTo>
                    <a:pt x="348234" y="152133"/>
                  </a:lnTo>
                  <a:lnTo>
                    <a:pt x="347383" y="152679"/>
                  </a:lnTo>
                  <a:lnTo>
                    <a:pt x="344157" y="153149"/>
                  </a:lnTo>
                  <a:lnTo>
                    <a:pt x="342519" y="154317"/>
                  </a:lnTo>
                  <a:lnTo>
                    <a:pt x="339013" y="157581"/>
                  </a:lnTo>
                  <a:lnTo>
                    <a:pt x="336029" y="157060"/>
                  </a:lnTo>
                  <a:lnTo>
                    <a:pt x="333552" y="158711"/>
                  </a:lnTo>
                  <a:lnTo>
                    <a:pt x="333819" y="158457"/>
                  </a:lnTo>
                  <a:lnTo>
                    <a:pt x="329247" y="161696"/>
                  </a:lnTo>
                  <a:lnTo>
                    <a:pt x="323850" y="162547"/>
                  </a:lnTo>
                  <a:lnTo>
                    <a:pt x="318236" y="166255"/>
                  </a:lnTo>
                  <a:lnTo>
                    <a:pt x="313626" y="167132"/>
                  </a:lnTo>
                  <a:lnTo>
                    <a:pt x="312013" y="167894"/>
                  </a:lnTo>
                  <a:lnTo>
                    <a:pt x="310502" y="170510"/>
                  </a:lnTo>
                  <a:lnTo>
                    <a:pt x="309714" y="170903"/>
                  </a:lnTo>
                  <a:lnTo>
                    <a:pt x="306793" y="171259"/>
                  </a:lnTo>
                  <a:lnTo>
                    <a:pt x="305384" y="172758"/>
                  </a:lnTo>
                  <a:lnTo>
                    <a:pt x="303352" y="173405"/>
                  </a:lnTo>
                  <a:lnTo>
                    <a:pt x="303428" y="173939"/>
                  </a:lnTo>
                  <a:lnTo>
                    <a:pt x="304761" y="174307"/>
                  </a:lnTo>
                  <a:lnTo>
                    <a:pt x="306260" y="175348"/>
                  </a:lnTo>
                  <a:lnTo>
                    <a:pt x="307086" y="173189"/>
                  </a:lnTo>
                  <a:lnTo>
                    <a:pt x="307721" y="172567"/>
                  </a:lnTo>
                  <a:lnTo>
                    <a:pt x="308698" y="173151"/>
                  </a:lnTo>
                  <a:lnTo>
                    <a:pt x="309346" y="172554"/>
                  </a:lnTo>
                  <a:lnTo>
                    <a:pt x="311061" y="172427"/>
                  </a:lnTo>
                  <a:lnTo>
                    <a:pt x="312102" y="171373"/>
                  </a:lnTo>
                  <a:lnTo>
                    <a:pt x="312851" y="169951"/>
                  </a:lnTo>
                  <a:lnTo>
                    <a:pt x="313321" y="169405"/>
                  </a:lnTo>
                  <a:lnTo>
                    <a:pt x="314032" y="169252"/>
                  </a:lnTo>
                  <a:lnTo>
                    <a:pt x="315912" y="168160"/>
                  </a:lnTo>
                  <a:lnTo>
                    <a:pt x="317449" y="168821"/>
                  </a:lnTo>
                  <a:lnTo>
                    <a:pt x="318731" y="168097"/>
                  </a:lnTo>
                  <a:lnTo>
                    <a:pt x="320751" y="167424"/>
                  </a:lnTo>
                  <a:lnTo>
                    <a:pt x="322453" y="166255"/>
                  </a:lnTo>
                  <a:lnTo>
                    <a:pt x="324853" y="164223"/>
                  </a:lnTo>
                  <a:lnTo>
                    <a:pt x="325970" y="164871"/>
                  </a:lnTo>
                  <a:lnTo>
                    <a:pt x="326783" y="164223"/>
                  </a:lnTo>
                  <a:lnTo>
                    <a:pt x="328383" y="163728"/>
                  </a:lnTo>
                  <a:lnTo>
                    <a:pt x="329844" y="162953"/>
                  </a:lnTo>
                  <a:lnTo>
                    <a:pt x="333400" y="160337"/>
                  </a:lnTo>
                  <a:lnTo>
                    <a:pt x="335940" y="160731"/>
                  </a:lnTo>
                  <a:lnTo>
                    <a:pt x="336613" y="160121"/>
                  </a:lnTo>
                  <a:lnTo>
                    <a:pt x="337045" y="159232"/>
                  </a:lnTo>
                  <a:lnTo>
                    <a:pt x="337858" y="158572"/>
                  </a:lnTo>
                  <a:lnTo>
                    <a:pt x="338975" y="159207"/>
                  </a:lnTo>
                  <a:lnTo>
                    <a:pt x="339788" y="158559"/>
                  </a:lnTo>
                  <a:lnTo>
                    <a:pt x="341553" y="158229"/>
                  </a:lnTo>
                  <a:lnTo>
                    <a:pt x="342658" y="156857"/>
                  </a:lnTo>
                  <a:lnTo>
                    <a:pt x="346684" y="153924"/>
                  </a:lnTo>
                  <a:lnTo>
                    <a:pt x="347459" y="153860"/>
                  </a:lnTo>
                  <a:lnTo>
                    <a:pt x="348259" y="154190"/>
                  </a:lnTo>
                  <a:lnTo>
                    <a:pt x="349440" y="154012"/>
                  </a:lnTo>
                  <a:lnTo>
                    <a:pt x="350088" y="153250"/>
                  </a:lnTo>
                  <a:lnTo>
                    <a:pt x="350913" y="151168"/>
                  </a:lnTo>
                  <a:lnTo>
                    <a:pt x="351713" y="151003"/>
                  </a:lnTo>
                  <a:lnTo>
                    <a:pt x="353618" y="151752"/>
                  </a:lnTo>
                  <a:lnTo>
                    <a:pt x="354533" y="151739"/>
                  </a:lnTo>
                  <a:lnTo>
                    <a:pt x="356285" y="150926"/>
                  </a:lnTo>
                  <a:lnTo>
                    <a:pt x="357632" y="149733"/>
                  </a:lnTo>
                  <a:lnTo>
                    <a:pt x="359346" y="149301"/>
                  </a:lnTo>
                  <a:lnTo>
                    <a:pt x="360807" y="148158"/>
                  </a:lnTo>
                  <a:lnTo>
                    <a:pt x="362597" y="147942"/>
                  </a:lnTo>
                  <a:lnTo>
                    <a:pt x="363715" y="147218"/>
                  </a:lnTo>
                  <a:lnTo>
                    <a:pt x="365137" y="147904"/>
                  </a:lnTo>
                  <a:lnTo>
                    <a:pt x="366255" y="147205"/>
                  </a:lnTo>
                  <a:lnTo>
                    <a:pt x="367309" y="147193"/>
                  </a:lnTo>
                  <a:lnTo>
                    <a:pt x="367601" y="146621"/>
                  </a:lnTo>
                  <a:lnTo>
                    <a:pt x="368884" y="145897"/>
                  </a:lnTo>
                  <a:lnTo>
                    <a:pt x="370433" y="146545"/>
                  </a:lnTo>
                  <a:lnTo>
                    <a:pt x="371703" y="145846"/>
                  </a:lnTo>
                  <a:lnTo>
                    <a:pt x="374688" y="144919"/>
                  </a:lnTo>
                  <a:lnTo>
                    <a:pt x="377050" y="145554"/>
                  </a:lnTo>
                  <a:lnTo>
                    <a:pt x="377964" y="145618"/>
                  </a:lnTo>
                  <a:lnTo>
                    <a:pt x="379463" y="143979"/>
                  </a:lnTo>
                  <a:lnTo>
                    <a:pt x="381711" y="143192"/>
                  </a:lnTo>
                  <a:lnTo>
                    <a:pt x="382422" y="142684"/>
                  </a:lnTo>
                  <a:lnTo>
                    <a:pt x="383260" y="142455"/>
                  </a:lnTo>
                  <a:lnTo>
                    <a:pt x="386080" y="142875"/>
                  </a:lnTo>
                  <a:lnTo>
                    <a:pt x="387807" y="142240"/>
                  </a:lnTo>
                  <a:lnTo>
                    <a:pt x="390182" y="140766"/>
                  </a:lnTo>
                  <a:lnTo>
                    <a:pt x="390944" y="140703"/>
                  </a:lnTo>
                  <a:lnTo>
                    <a:pt x="392798" y="141427"/>
                  </a:lnTo>
                  <a:lnTo>
                    <a:pt x="394030" y="141008"/>
                  </a:lnTo>
                  <a:lnTo>
                    <a:pt x="395033" y="141681"/>
                  </a:lnTo>
                  <a:lnTo>
                    <a:pt x="398272" y="142786"/>
                  </a:lnTo>
                  <a:lnTo>
                    <a:pt x="401408" y="142392"/>
                  </a:lnTo>
                  <a:lnTo>
                    <a:pt x="405638" y="140525"/>
                  </a:lnTo>
                  <a:lnTo>
                    <a:pt x="406577" y="140728"/>
                  </a:lnTo>
                  <a:lnTo>
                    <a:pt x="408762" y="142087"/>
                  </a:lnTo>
                  <a:lnTo>
                    <a:pt x="409879" y="142163"/>
                  </a:lnTo>
                  <a:lnTo>
                    <a:pt x="410768" y="140906"/>
                  </a:lnTo>
                  <a:lnTo>
                    <a:pt x="411670" y="140830"/>
                  </a:lnTo>
                  <a:lnTo>
                    <a:pt x="411810" y="140665"/>
                  </a:lnTo>
                  <a:lnTo>
                    <a:pt x="411734" y="140830"/>
                  </a:lnTo>
                  <a:lnTo>
                    <a:pt x="414172" y="140703"/>
                  </a:lnTo>
                  <a:lnTo>
                    <a:pt x="416560" y="140462"/>
                  </a:lnTo>
                  <a:lnTo>
                    <a:pt x="420878" y="141312"/>
                  </a:lnTo>
                  <a:lnTo>
                    <a:pt x="422897" y="140919"/>
                  </a:lnTo>
                  <a:lnTo>
                    <a:pt x="427901" y="141160"/>
                  </a:lnTo>
                  <a:lnTo>
                    <a:pt x="430898" y="141058"/>
                  </a:lnTo>
                  <a:lnTo>
                    <a:pt x="434606" y="142989"/>
                  </a:lnTo>
                  <a:lnTo>
                    <a:pt x="435495" y="142684"/>
                  </a:lnTo>
                  <a:lnTo>
                    <a:pt x="437565" y="141414"/>
                  </a:lnTo>
                  <a:lnTo>
                    <a:pt x="438886" y="141262"/>
                  </a:lnTo>
                  <a:lnTo>
                    <a:pt x="445414" y="143306"/>
                  </a:lnTo>
                  <a:lnTo>
                    <a:pt x="450621" y="144170"/>
                  </a:lnTo>
                  <a:lnTo>
                    <a:pt x="455930" y="143383"/>
                  </a:lnTo>
                  <a:lnTo>
                    <a:pt x="458533" y="145846"/>
                  </a:lnTo>
                  <a:lnTo>
                    <a:pt x="461937" y="145440"/>
                  </a:lnTo>
                  <a:lnTo>
                    <a:pt x="466712" y="146050"/>
                  </a:lnTo>
                  <a:lnTo>
                    <a:pt x="468388" y="146354"/>
                  </a:lnTo>
                  <a:lnTo>
                    <a:pt x="470052" y="145961"/>
                  </a:lnTo>
                  <a:close/>
                </a:path>
                <a:path w="734059" h="175895">
                  <a:moveTo>
                    <a:pt x="479107" y="149491"/>
                  </a:moveTo>
                  <a:lnTo>
                    <a:pt x="478231" y="148729"/>
                  </a:lnTo>
                  <a:lnTo>
                    <a:pt x="477062" y="148145"/>
                  </a:lnTo>
                  <a:lnTo>
                    <a:pt x="475818" y="147662"/>
                  </a:lnTo>
                  <a:lnTo>
                    <a:pt x="475653" y="147599"/>
                  </a:lnTo>
                  <a:lnTo>
                    <a:pt x="474002" y="147662"/>
                  </a:lnTo>
                  <a:lnTo>
                    <a:pt x="472452" y="147167"/>
                  </a:lnTo>
                  <a:lnTo>
                    <a:pt x="471690" y="146812"/>
                  </a:lnTo>
                  <a:lnTo>
                    <a:pt x="471030" y="146164"/>
                  </a:lnTo>
                  <a:lnTo>
                    <a:pt x="470077" y="146431"/>
                  </a:lnTo>
                  <a:lnTo>
                    <a:pt x="471297" y="148145"/>
                  </a:lnTo>
                  <a:lnTo>
                    <a:pt x="473329" y="148780"/>
                  </a:lnTo>
                  <a:lnTo>
                    <a:pt x="479107" y="149491"/>
                  </a:lnTo>
                  <a:close/>
                </a:path>
                <a:path w="734059" h="175895">
                  <a:moveTo>
                    <a:pt x="479386" y="149529"/>
                  </a:moveTo>
                  <a:lnTo>
                    <a:pt x="479107" y="149491"/>
                  </a:lnTo>
                  <a:lnTo>
                    <a:pt x="479386" y="149529"/>
                  </a:lnTo>
                  <a:close/>
                </a:path>
                <a:path w="734059" h="175895">
                  <a:moveTo>
                    <a:pt x="493115" y="154254"/>
                  </a:moveTo>
                  <a:lnTo>
                    <a:pt x="492988" y="153898"/>
                  </a:lnTo>
                  <a:lnTo>
                    <a:pt x="492442" y="153479"/>
                  </a:lnTo>
                  <a:lnTo>
                    <a:pt x="492023" y="152692"/>
                  </a:lnTo>
                  <a:lnTo>
                    <a:pt x="491223" y="152514"/>
                  </a:lnTo>
                  <a:lnTo>
                    <a:pt x="489521" y="151853"/>
                  </a:lnTo>
                  <a:lnTo>
                    <a:pt x="488797" y="151472"/>
                  </a:lnTo>
                  <a:lnTo>
                    <a:pt x="488492" y="151320"/>
                  </a:lnTo>
                  <a:lnTo>
                    <a:pt x="482854" y="149059"/>
                  </a:lnTo>
                  <a:lnTo>
                    <a:pt x="481584" y="149720"/>
                  </a:lnTo>
                  <a:lnTo>
                    <a:pt x="480517" y="149313"/>
                  </a:lnTo>
                  <a:lnTo>
                    <a:pt x="479386" y="149529"/>
                  </a:lnTo>
                  <a:lnTo>
                    <a:pt x="479844" y="149580"/>
                  </a:lnTo>
                  <a:lnTo>
                    <a:pt x="484073" y="151980"/>
                  </a:lnTo>
                  <a:lnTo>
                    <a:pt x="490334" y="152704"/>
                  </a:lnTo>
                  <a:lnTo>
                    <a:pt x="491375" y="154190"/>
                  </a:lnTo>
                  <a:lnTo>
                    <a:pt x="492975" y="154368"/>
                  </a:lnTo>
                  <a:lnTo>
                    <a:pt x="493115" y="154254"/>
                  </a:lnTo>
                  <a:close/>
                </a:path>
                <a:path w="734059" h="175895">
                  <a:moveTo>
                    <a:pt x="684326" y="145783"/>
                  </a:moveTo>
                  <a:lnTo>
                    <a:pt x="683463" y="145554"/>
                  </a:lnTo>
                  <a:lnTo>
                    <a:pt x="683285" y="146265"/>
                  </a:lnTo>
                  <a:lnTo>
                    <a:pt x="682955" y="146761"/>
                  </a:lnTo>
                  <a:lnTo>
                    <a:pt x="682866" y="146964"/>
                  </a:lnTo>
                  <a:lnTo>
                    <a:pt x="682802" y="147154"/>
                  </a:lnTo>
                  <a:lnTo>
                    <a:pt x="682777" y="147370"/>
                  </a:lnTo>
                  <a:lnTo>
                    <a:pt x="682752" y="147701"/>
                  </a:lnTo>
                  <a:lnTo>
                    <a:pt x="682853" y="147980"/>
                  </a:lnTo>
                  <a:lnTo>
                    <a:pt x="683120" y="148183"/>
                  </a:lnTo>
                  <a:lnTo>
                    <a:pt x="684009" y="147624"/>
                  </a:lnTo>
                  <a:lnTo>
                    <a:pt x="684237" y="146735"/>
                  </a:lnTo>
                  <a:lnTo>
                    <a:pt x="684326" y="145783"/>
                  </a:lnTo>
                  <a:close/>
                </a:path>
                <a:path w="734059" h="175895">
                  <a:moveTo>
                    <a:pt x="705091" y="124117"/>
                  </a:moveTo>
                  <a:lnTo>
                    <a:pt x="702564" y="124383"/>
                  </a:lnTo>
                  <a:lnTo>
                    <a:pt x="702348" y="124155"/>
                  </a:lnTo>
                  <a:lnTo>
                    <a:pt x="702081" y="124129"/>
                  </a:lnTo>
                  <a:lnTo>
                    <a:pt x="701789" y="124231"/>
                  </a:lnTo>
                  <a:lnTo>
                    <a:pt x="701624" y="124333"/>
                  </a:lnTo>
                  <a:lnTo>
                    <a:pt x="701548" y="124726"/>
                  </a:lnTo>
                  <a:lnTo>
                    <a:pt x="701675" y="124917"/>
                  </a:lnTo>
                  <a:lnTo>
                    <a:pt x="700049" y="125399"/>
                  </a:lnTo>
                  <a:lnTo>
                    <a:pt x="698830" y="126758"/>
                  </a:lnTo>
                  <a:lnTo>
                    <a:pt x="695706" y="131533"/>
                  </a:lnTo>
                  <a:lnTo>
                    <a:pt x="692619" y="134454"/>
                  </a:lnTo>
                  <a:lnTo>
                    <a:pt x="690079" y="139103"/>
                  </a:lnTo>
                  <a:lnTo>
                    <a:pt x="689368" y="139966"/>
                  </a:lnTo>
                  <a:lnTo>
                    <a:pt x="686066" y="140855"/>
                  </a:lnTo>
                  <a:lnTo>
                    <a:pt x="684999" y="142430"/>
                  </a:lnTo>
                  <a:lnTo>
                    <a:pt x="684250" y="144767"/>
                  </a:lnTo>
                  <a:lnTo>
                    <a:pt x="684187" y="145110"/>
                  </a:lnTo>
                  <a:lnTo>
                    <a:pt x="684225" y="145465"/>
                  </a:lnTo>
                  <a:lnTo>
                    <a:pt x="684377" y="145770"/>
                  </a:lnTo>
                  <a:lnTo>
                    <a:pt x="684530" y="145732"/>
                  </a:lnTo>
                  <a:lnTo>
                    <a:pt x="684758" y="145745"/>
                  </a:lnTo>
                  <a:lnTo>
                    <a:pt x="687489" y="141503"/>
                  </a:lnTo>
                  <a:lnTo>
                    <a:pt x="693153" y="140449"/>
                  </a:lnTo>
                  <a:lnTo>
                    <a:pt x="695883" y="133108"/>
                  </a:lnTo>
                  <a:lnTo>
                    <a:pt x="698322" y="131533"/>
                  </a:lnTo>
                  <a:lnTo>
                    <a:pt x="701065" y="128270"/>
                  </a:lnTo>
                  <a:lnTo>
                    <a:pt x="702767" y="127101"/>
                  </a:lnTo>
                  <a:lnTo>
                    <a:pt x="701763" y="124955"/>
                  </a:lnTo>
                  <a:lnTo>
                    <a:pt x="703402" y="125450"/>
                  </a:lnTo>
                  <a:lnTo>
                    <a:pt x="704748" y="124383"/>
                  </a:lnTo>
                  <a:lnTo>
                    <a:pt x="705091" y="124117"/>
                  </a:lnTo>
                  <a:close/>
                </a:path>
                <a:path w="734059" h="175895">
                  <a:moveTo>
                    <a:pt x="707491" y="121869"/>
                  </a:moveTo>
                  <a:lnTo>
                    <a:pt x="706716" y="122148"/>
                  </a:lnTo>
                  <a:lnTo>
                    <a:pt x="706996" y="122923"/>
                  </a:lnTo>
                  <a:lnTo>
                    <a:pt x="707339" y="122656"/>
                  </a:lnTo>
                  <a:lnTo>
                    <a:pt x="707491" y="121869"/>
                  </a:lnTo>
                  <a:close/>
                </a:path>
                <a:path w="734059" h="175895">
                  <a:moveTo>
                    <a:pt x="707631" y="124726"/>
                  </a:moveTo>
                  <a:lnTo>
                    <a:pt x="706996" y="122923"/>
                  </a:lnTo>
                  <a:lnTo>
                    <a:pt x="705472" y="124079"/>
                  </a:lnTo>
                  <a:lnTo>
                    <a:pt x="705281" y="124091"/>
                  </a:lnTo>
                  <a:lnTo>
                    <a:pt x="707110" y="124993"/>
                  </a:lnTo>
                  <a:lnTo>
                    <a:pt x="707631" y="124726"/>
                  </a:lnTo>
                  <a:close/>
                </a:path>
                <a:path w="734059" h="175895">
                  <a:moveTo>
                    <a:pt x="717677" y="20383"/>
                  </a:moveTo>
                  <a:lnTo>
                    <a:pt x="717092" y="18224"/>
                  </a:lnTo>
                  <a:lnTo>
                    <a:pt x="716534" y="17830"/>
                  </a:lnTo>
                  <a:lnTo>
                    <a:pt x="713282" y="15849"/>
                  </a:lnTo>
                  <a:lnTo>
                    <a:pt x="710539" y="13995"/>
                  </a:lnTo>
                  <a:lnTo>
                    <a:pt x="703072" y="10248"/>
                  </a:lnTo>
                  <a:lnTo>
                    <a:pt x="699173" y="7099"/>
                  </a:lnTo>
                  <a:lnTo>
                    <a:pt x="692289" y="2603"/>
                  </a:lnTo>
                  <a:lnTo>
                    <a:pt x="689521" y="749"/>
                  </a:lnTo>
                  <a:lnTo>
                    <a:pt x="686269" y="0"/>
                  </a:lnTo>
                  <a:lnTo>
                    <a:pt x="692467" y="4038"/>
                  </a:lnTo>
                  <a:lnTo>
                    <a:pt x="698715" y="8026"/>
                  </a:lnTo>
                  <a:lnTo>
                    <a:pt x="707567" y="13804"/>
                  </a:lnTo>
                  <a:lnTo>
                    <a:pt x="710653" y="14998"/>
                  </a:lnTo>
                  <a:lnTo>
                    <a:pt x="716584" y="18986"/>
                  </a:lnTo>
                  <a:lnTo>
                    <a:pt x="717677" y="20383"/>
                  </a:lnTo>
                  <a:close/>
                </a:path>
                <a:path w="734059" h="175895">
                  <a:moveTo>
                    <a:pt x="717854" y="20612"/>
                  </a:moveTo>
                  <a:lnTo>
                    <a:pt x="717677" y="20383"/>
                  </a:lnTo>
                  <a:lnTo>
                    <a:pt x="717854" y="20612"/>
                  </a:lnTo>
                  <a:close/>
                </a:path>
                <a:path w="734059" h="175895">
                  <a:moveTo>
                    <a:pt x="725944" y="34582"/>
                  </a:moveTo>
                  <a:lnTo>
                    <a:pt x="724166" y="33756"/>
                  </a:lnTo>
                  <a:lnTo>
                    <a:pt x="724179" y="29857"/>
                  </a:lnTo>
                  <a:lnTo>
                    <a:pt x="721156" y="27800"/>
                  </a:lnTo>
                  <a:lnTo>
                    <a:pt x="721131" y="23926"/>
                  </a:lnTo>
                  <a:lnTo>
                    <a:pt x="720864" y="23355"/>
                  </a:lnTo>
                  <a:lnTo>
                    <a:pt x="719061" y="21615"/>
                  </a:lnTo>
                  <a:lnTo>
                    <a:pt x="717854" y="20612"/>
                  </a:lnTo>
                  <a:lnTo>
                    <a:pt x="718934" y="21983"/>
                  </a:lnTo>
                  <a:lnTo>
                    <a:pt x="720001" y="26720"/>
                  </a:lnTo>
                  <a:lnTo>
                    <a:pt x="720521" y="27241"/>
                  </a:lnTo>
                  <a:lnTo>
                    <a:pt x="721893" y="29425"/>
                  </a:lnTo>
                  <a:lnTo>
                    <a:pt x="723188" y="30822"/>
                  </a:lnTo>
                  <a:lnTo>
                    <a:pt x="723201" y="33159"/>
                  </a:lnTo>
                  <a:lnTo>
                    <a:pt x="725665" y="35801"/>
                  </a:lnTo>
                  <a:lnTo>
                    <a:pt x="725944" y="34582"/>
                  </a:lnTo>
                  <a:close/>
                </a:path>
                <a:path w="734059" h="175895">
                  <a:moveTo>
                    <a:pt x="726236" y="36410"/>
                  </a:moveTo>
                  <a:lnTo>
                    <a:pt x="725665" y="35801"/>
                  </a:lnTo>
                  <a:lnTo>
                    <a:pt x="725258" y="37630"/>
                  </a:lnTo>
                  <a:lnTo>
                    <a:pt x="725855" y="38227"/>
                  </a:lnTo>
                  <a:lnTo>
                    <a:pt x="726236" y="36410"/>
                  </a:lnTo>
                  <a:close/>
                </a:path>
                <a:path w="734059" h="175895">
                  <a:moveTo>
                    <a:pt x="733577" y="65849"/>
                  </a:moveTo>
                  <a:lnTo>
                    <a:pt x="733132" y="64630"/>
                  </a:lnTo>
                  <a:lnTo>
                    <a:pt x="731824" y="61899"/>
                  </a:lnTo>
                  <a:lnTo>
                    <a:pt x="731634" y="60325"/>
                  </a:lnTo>
                  <a:lnTo>
                    <a:pt x="733094" y="56578"/>
                  </a:lnTo>
                  <a:lnTo>
                    <a:pt x="732409" y="54216"/>
                  </a:lnTo>
                  <a:lnTo>
                    <a:pt x="729869" y="51003"/>
                  </a:lnTo>
                  <a:lnTo>
                    <a:pt x="729742" y="48666"/>
                  </a:lnTo>
                  <a:lnTo>
                    <a:pt x="727481" y="45402"/>
                  </a:lnTo>
                  <a:lnTo>
                    <a:pt x="727075" y="43713"/>
                  </a:lnTo>
                  <a:lnTo>
                    <a:pt x="727252" y="39598"/>
                  </a:lnTo>
                  <a:lnTo>
                    <a:pt x="725855" y="38227"/>
                  </a:lnTo>
                  <a:lnTo>
                    <a:pt x="725398" y="40411"/>
                  </a:lnTo>
                  <a:lnTo>
                    <a:pt x="725754" y="45008"/>
                  </a:lnTo>
                  <a:lnTo>
                    <a:pt x="728052" y="47777"/>
                  </a:lnTo>
                  <a:lnTo>
                    <a:pt x="728764" y="50876"/>
                  </a:lnTo>
                  <a:lnTo>
                    <a:pt x="730961" y="55575"/>
                  </a:lnTo>
                  <a:lnTo>
                    <a:pt x="731431" y="58445"/>
                  </a:lnTo>
                  <a:lnTo>
                    <a:pt x="730478" y="61836"/>
                  </a:lnTo>
                  <a:lnTo>
                    <a:pt x="730554" y="62674"/>
                  </a:lnTo>
                  <a:lnTo>
                    <a:pt x="731418" y="65189"/>
                  </a:lnTo>
                  <a:lnTo>
                    <a:pt x="732561" y="66865"/>
                  </a:lnTo>
                  <a:lnTo>
                    <a:pt x="730745" y="68656"/>
                  </a:lnTo>
                  <a:lnTo>
                    <a:pt x="730694" y="68884"/>
                  </a:lnTo>
                  <a:lnTo>
                    <a:pt x="732218" y="72174"/>
                  </a:lnTo>
                  <a:lnTo>
                    <a:pt x="730948" y="74485"/>
                  </a:lnTo>
                  <a:lnTo>
                    <a:pt x="727900" y="77482"/>
                  </a:lnTo>
                  <a:lnTo>
                    <a:pt x="728141" y="78917"/>
                  </a:lnTo>
                  <a:lnTo>
                    <a:pt x="727824" y="82257"/>
                  </a:lnTo>
                  <a:lnTo>
                    <a:pt x="727544" y="84569"/>
                  </a:lnTo>
                  <a:lnTo>
                    <a:pt x="724979" y="89446"/>
                  </a:lnTo>
                  <a:lnTo>
                    <a:pt x="722312" y="91922"/>
                  </a:lnTo>
                  <a:lnTo>
                    <a:pt x="722020" y="98844"/>
                  </a:lnTo>
                  <a:lnTo>
                    <a:pt x="719721" y="100926"/>
                  </a:lnTo>
                  <a:lnTo>
                    <a:pt x="716635" y="105524"/>
                  </a:lnTo>
                  <a:lnTo>
                    <a:pt x="715810" y="107632"/>
                  </a:lnTo>
                  <a:lnTo>
                    <a:pt x="713346" y="108877"/>
                  </a:lnTo>
                  <a:lnTo>
                    <a:pt x="713066" y="109397"/>
                  </a:lnTo>
                  <a:lnTo>
                    <a:pt x="713244" y="111696"/>
                  </a:lnTo>
                  <a:lnTo>
                    <a:pt x="712368" y="112737"/>
                  </a:lnTo>
                  <a:lnTo>
                    <a:pt x="709688" y="112636"/>
                  </a:lnTo>
                  <a:lnTo>
                    <a:pt x="711771" y="114046"/>
                  </a:lnTo>
                  <a:lnTo>
                    <a:pt x="711415" y="114820"/>
                  </a:lnTo>
                  <a:lnTo>
                    <a:pt x="709104" y="116852"/>
                  </a:lnTo>
                  <a:lnTo>
                    <a:pt x="708164" y="118173"/>
                  </a:lnTo>
                  <a:lnTo>
                    <a:pt x="707491" y="121869"/>
                  </a:lnTo>
                  <a:lnTo>
                    <a:pt x="709104" y="121310"/>
                  </a:lnTo>
                  <a:lnTo>
                    <a:pt x="710831" y="115836"/>
                  </a:lnTo>
                  <a:lnTo>
                    <a:pt x="714248" y="113309"/>
                  </a:lnTo>
                  <a:lnTo>
                    <a:pt x="720064" y="107378"/>
                  </a:lnTo>
                  <a:lnTo>
                    <a:pt x="718616" y="104673"/>
                  </a:lnTo>
                  <a:lnTo>
                    <a:pt x="719099" y="104254"/>
                  </a:lnTo>
                  <a:lnTo>
                    <a:pt x="723049" y="103124"/>
                  </a:lnTo>
                  <a:lnTo>
                    <a:pt x="723087" y="100025"/>
                  </a:lnTo>
                  <a:lnTo>
                    <a:pt x="723785" y="96075"/>
                  </a:lnTo>
                  <a:lnTo>
                    <a:pt x="723887" y="94983"/>
                  </a:lnTo>
                  <a:lnTo>
                    <a:pt x="725932" y="93472"/>
                  </a:lnTo>
                  <a:lnTo>
                    <a:pt x="726668" y="92697"/>
                  </a:lnTo>
                  <a:lnTo>
                    <a:pt x="725893" y="90144"/>
                  </a:lnTo>
                  <a:lnTo>
                    <a:pt x="727062" y="89293"/>
                  </a:lnTo>
                  <a:lnTo>
                    <a:pt x="728789" y="86550"/>
                  </a:lnTo>
                  <a:lnTo>
                    <a:pt x="728865" y="84213"/>
                  </a:lnTo>
                  <a:lnTo>
                    <a:pt x="731062" y="81610"/>
                  </a:lnTo>
                  <a:lnTo>
                    <a:pt x="730681" y="80657"/>
                  </a:lnTo>
                  <a:lnTo>
                    <a:pt x="728916" y="77774"/>
                  </a:lnTo>
                  <a:lnTo>
                    <a:pt x="729284" y="76403"/>
                  </a:lnTo>
                  <a:lnTo>
                    <a:pt x="732891" y="74790"/>
                  </a:lnTo>
                  <a:lnTo>
                    <a:pt x="733145" y="73634"/>
                  </a:lnTo>
                  <a:lnTo>
                    <a:pt x="731964" y="70459"/>
                  </a:lnTo>
                  <a:lnTo>
                    <a:pt x="731977" y="68656"/>
                  </a:lnTo>
                  <a:lnTo>
                    <a:pt x="733577" y="65849"/>
                  </a:lnTo>
                  <a:close/>
                </a:path>
              </a:pathLst>
            </a:custGeom>
            <a:solidFill>
              <a:srgbClr val="FCE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18844426" y="7712868"/>
              <a:ext cx="19685" cy="27305"/>
            </a:xfrm>
            <a:custGeom>
              <a:avLst/>
              <a:gdLst/>
              <a:ahLst/>
              <a:cxnLst/>
              <a:rect l="l" t="t" r="r" b="b"/>
              <a:pathLst>
                <a:path w="19684" h="27304">
                  <a:moveTo>
                    <a:pt x="19202" y="26352"/>
                  </a:moveTo>
                  <a:lnTo>
                    <a:pt x="19075" y="24866"/>
                  </a:lnTo>
                  <a:lnTo>
                    <a:pt x="19100" y="24739"/>
                  </a:lnTo>
                  <a:lnTo>
                    <a:pt x="19011" y="24041"/>
                  </a:lnTo>
                  <a:lnTo>
                    <a:pt x="17602" y="23368"/>
                  </a:lnTo>
                  <a:lnTo>
                    <a:pt x="16713" y="22161"/>
                  </a:lnTo>
                  <a:lnTo>
                    <a:pt x="15659" y="20116"/>
                  </a:lnTo>
                  <a:lnTo>
                    <a:pt x="15189" y="19608"/>
                  </a:lnTo>
                  <a:lnTo>
                    <a:pt x="14516" y="19329"/>
                  </a:lnTo>
                  <a:lnTo>
                    <a:pt x="14465" y="18923"/>
                  </a:lnTo>
                  <a:lnTo>
                    <a:pt x="14351" y="18592"/>
                  </a:lnTo>
                  <a:lnTo>
                    <a:pt x="13970" y="18415"/>
                  </a:lnTo>
                  <a:lnTo>
                    <a:pt x="13792" y="17640"/>
                  </a:lnTo>
                  <a:lnTo>
                    <a:pt x="14135" y="16738"/>
                  </a:lnTo>
                  <a:lnTo>
                    <a:pt x="13347" y="16192"/>
                  </a:lnTo>
                  <a:lnTo>
                    <a:pt x="13284" y="16040"/>
                  </a:lnTo>
                  <a:lnTo>
                    <a:pt x="13576" y="13779"/>
                  </a:lnTo>
                  <a:lnTo>
                    <a:pt x="13144" y="13754"/>
                  </a:lnTo>
                  <a:lnTo>
                    <a:pt x="13144" y="15671"/>
                  </a:lnTo>
                  <a:lnTo>
                    <a:pt x="12966" y="15163"/>
                  </a:lnTo>
                  <a:lnTo>
                    <a:pt x="12750" y="14376"/>
                  </a:lnTo>
                  <a:lnTo>
                    <a:pt x="13144" y="15671"/>
                  </a:lnTo>
                  <a:lnTo>
                    <a:pt x="13144" y="13754"/>
                  </a:lnTo>
                  <a:lnTo>
                    <a:pt x="11137" y="13589"/>
                  </a:lnTo>
                  <a:lnTo>
                    <a:pt x="10591" y="12827"/>
                  </a:lnTo>
                  <a:lnTo>
                    <a:pt x="10236" y="12217"/>
                  </a:lnTo>
                  <a:lnTo>
                    <a:pt x="10058" y="11925"/>
                  </a:lnTo>
                  <a:lnTo>
                    <a:pt x="9639" y="10071"/>
                  </a:lnTo>
                  <a:lnTo>
                    <a:pt x="7785" y="8966"/>
                  </a:lnTo>
                  <a:lnTo>
                    <a:pt x="6731" y="7683"/>
                  </a:lnTo>
                  <a:lnTo>
                    <a:pt x="6604" y="7404"/>
                  </a:lnTo>
                  <a:lnTo>
                    <a:pt x="6553" y="6743"/>
                  </a:lnTo>
                  <a:lnTo>
                    <a:pt x="6210" y="6311"/>
                  </a:lnTo>
                  <a:lnTo>
                    <a:pt x="5575" y="6096"/>
                  </a:lnTo>
                  <a:lnTo>
                    <a:pt x="5422" y="5168"/>
                  </a:lnTo>
                  <a:lnTo>
                    <a:pt x="4775" y="4699"/>
                  </a:lnTo>
                  <a:lnTo>
                    <a:pt x="4064" y="4394"/>
                  </a:lnTo>
                  <a:lnTo>
                    <a:pt x="3848" y="3937"/>
                  </a:lnTo>
                  <a:lnTo>
                    <a:pt x="3505" y="3657"/>
                  </a:lnTo>
                  <a:lnTo>
                    <a:pt x="3060" y="3505"/>
                  </a:lnTo>
                  <a:lnTo>
                    <a:pt x="2959" y="2603"/>
                  </a:lnTo>
                  <a:lnTo>
                    <a:pt x="2679" y="1828"/>
                  </a:lnTo>
                  <a:lnTo>
                    <a:pt x="1955" y="1333"/>
                  </a:lnTo>
                  <a:lnTo>
                    <a:pt x="1485" y="584"/>
                  </a:lnTo>
                  <a:lnTo>
                    <a:pt x="927" y="0"/>
                  </a:lnTo>
                  <a:lnTo>
                    <a:pt x="0" y="38"/>
                  </a:lnTo>
                  <a:lnTo>
                    <a:pt x="1168" y="1993"/>
                  </a:lnTo>
                  <a:lnTo>
                    <a:pt x="2057" y="4127"/>
                  </a:lnTo>
                  <a:lnTo>
                    <a:pt x="6299" y="7975"/>
                  </a:lnTo>
                  <a:lnTo>
                    <a:pt x="7175" y="11582"/>
                  </a:lnTo>
                  <a:lnTo>
                    <a:pt x="10223" y="13944"/>
                  </a:lnTo>
                  <a:lnTo>
                    <a:pt x="10248" y="14287"/>
                  </a:lnTo>
                  <a:lnTo>
                    <a:pt x="10693" y="14312"/>
                  </a:lnTo>
                  <a:lnTo>
                    <a:pt x="12217" y="15468"/>
                  </a:lnTo>
                  <a:lnTo>
                    <a:pt x="12585" y="18237"/>
                  </a:lnTo>
                  <a:lnTo>
                    <a:pt x="14224" y="20967"/>
                  </a:lnTo>
                  <a:lnTo>
                    <a:pt x="14173" y="21577"/>
                  </a:lnTo>
                  <a:lnTo>
                    <a:pt x="14262" y="22110"/>
                  </a:lnTo>
                  <a:lnTo>
                    <a:pt x="14719" y="22072"/>
                  </a:lnTo>
                  <a:lnTo>
                    <a:pt x="17957" y="26250"/>
                  </a:lnTo>
                  <a:lnTo>
                    <a:pt x="18237" y="26784"/>
                  </a:lnTo>
                  <a:lnTo>
                    <a:pt x="18783" y="26416"/>
                  </a:lnTo>
                  <a:lnTo>
                    <a:pt x="18910" y="26530"/>
                  </a:lnTo>
                  <a:lnTo>
                    <a:pt x="19062" y="26530"/>
                  </a:lnTo>
                  <a:lnTo>
                    <a:pt x="19202" y="26352"/>
                  </a:lnTo>
                  <a:close/>
                </a:path>
              </a:pathLst>
            </a:custGeom>
            <a:solidFill>
              <a:srgbClr val="ECE1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17899423" y="7692471"/>
              <a:ext cx="928369" cy="218440"/>
            </a:xfrm>
            <a:custGeom>
              <a:avLst/>
              <a:gdLst/>
              <a:ahLst/>
              <a:cxnLst/>
              <a:rect l="l" t="t" r="r" b="b"/>
              <a:pathLst>
                <a:path w="928369" h="218440">
                  <a:moveTo>
                    <a:pt x="408406" y="215900"/>
                  </a:moveTo>
                  <a:lnTo>
                    <a:pt x="370732" y="215900"/>
                  </a:lnTo>
                  <a:lnTo>
                    <a:pt x="374690" y="217170"/>
                  </a:lnTo>
                  <a:lnTo>
                    <a:pt x="379192" y="218440"/>
                  </a:lnTo>
                  <a:lnTo>
                    <a:pt x="393600" y="218440"/>
                  </a:lnTo>
                  <a:lnTo>
                    <a:pt x="402469" y="217170"/>
                  </a:lnTo>
                  <a:lnTo>
                    <a:pt x="408406" y="215900"/>
                  </a:lnTo>
                  <a:close/>
                </a:path>
                <a:path w="928369" h="218440">
                  <a:moveTo>
                    <a:pt x="401663" y="212090"/>
                  </a:moveTo>
                  <a:lnTo>
                    <a:pt x="400061" y="212090"/>
                  </a:lnTo>
                  <a:lnTo>
                    <a:pt x="395904" y="214630"/>
                  </a:lnTo>
                  <a:lnTo>
                    <a:pt x="359821" y="214630"/>
                  </a:lnTo>
                  <a:lnTo>
                    <a:pt x="362920" y="217170"/>
                  </a:lnTo>
                  <a:lnTo>
                    <a:pt x="370732" y="215900"/>
                  </a:lnTo>
                  <a:lnTo>
                    <a:pt x="408406" y="215900"/>
                  </a:lnTo>
                  <a:lnTo>
                    <a:pt x="415830" y="213360"/>
                  </a:lnTo>
                  <a:lnTo>
                    <a:pt x="406123" y="213360"/>
                  </a:lnTo>
                  <a:lnTo>
                    <a:pt x="401663" y="212090"/>
                  </a:lnTo>
                  <a:close/>
                </a:path>
                <a:path w="928369" h="218440">
                  <a:moveTo>
                    <a:pt x="331759" y="194310"/>
                  </a:moveTo>
                  <a:lnTo>
                    <a:pt x="327874" y="194310"/>
                  </a:lnTo>
                  <a:lnTo>
                    <a:pt x="328293" y="195580"/>
                  </a:lnTo>
                  <a:lnTo>
                    <a:pt x="329131" y="196850"/>
                  </a:lnTo>
                  <a:lnTo>
                    <a:pt x="330147" y="198120"/>
                  </a:lnTo>
                  <a:lnTo>
                    <a:pt x="333927" y="199390"/>
                  </a:lnTo>
                  <a:lnTo>
                    <a:pt x="336188" y="199390"/>
                  </a:lnTo>
                  <a:lnTo>
                    <a:pt x="339790" y="203200"/>
                  </a:lnTo>
                  <a:lnTo>
                    <a:pt x="342230" y="204470"/>
                  </a:lnTo>
                  <a:lnTo>
                    <a:pt x="343643" y="207010"/>
                  </a:lnTo>
                  <a:lnTo>
                    <a:pt x="347486" y="207010"/>
                  </a:lnTo>
                  <a:lnTo>
                    <a:pt x="350177" y="209550"/>
                  </a:lnTo>
                  <a:lnTo>
                    <a:pt x="352816" y="210820"/>
                  </a:lnTo>
                  <a:lnTo>
                    <a:pt x="355455" y="213360"/>
                  </a:lnTo>
                  <a:lnTo>
                    <a:pt x="355894" y="214630"/>
                  </a:lnTo>
                  <a:lnTo>
                    <a:pt x="385318" y="214630"/>
                  </a:lnTo>
                  <a:lnTo>
                    <a:pt x="381810" y="213360"/>
                  </a:lnTo>
                  <a:lnTo>
                    <a:pt x="372438" y="212090"/>
                  </a:lnTo>
                  <a:lnTo>
                    <a:pt x="366470" y="210820"/>
                  </a:lnTo>
                  <a:lnTo>
                    <a:pt x="360198" y="208280"/>
                  </a:lnTo>
                  <a:lnTo>
                    <a:pt x="356669" y="208280"/>
                  </a:lnTo>
                  <a:lnTo>
                    <a:pt x="354690" y="207010"/>
                  </a:lnTo>
                  <a:lnTo>
                    <a:pt x="349570" y="203200"/>
                  </a:lnTo>
                  <a:lnTo>
                    <a:pt x="345999" y="201930"/>
                  </a:lnTo>
                  <a:lnTo>
                    <a:pt x="339811" y="198120"/>
                  </a:lnTo>
                  <a:lnTo>
                    <a:pt x="336607" y="196850"/>
                  </a:lnTo>
                  <a:lnTo>
                    <a:pt x="331759" y="194310"/>
                  </a:lnTo>
                  <a:close/>
                </a:path>
                <a:path w="928369" h="218440">
                  <a:moveTo>
                    <a:pt x="393056" y="213360"/>
                  </a:moveTo>
                  <a:lnTo>
                    <a:pt x="389202" y="213360"/>
                  </a:lnTo>
                  <a:lnTo>
                    <a:pt x="385318" y="214630"/>
                  </a:lnTo>
                  <a:lnTo>
                    <a:pt x="395904" y="214630"/>
                  </a:lnTo>
                  <a:lnTo>
                    <a:pt x="393056" y="213360"/>
                  </a:lnTo>
                  <a:close/>
                </a:path>
                <a:path w="928369" h="218440">
                  <a:moveTo>
                    <a:pt x="463786" y="185420"/>
                  </a:moveTo>
                  <a:lnTo>
                    <a:pt x="462708" y="186690"/>
                  </a:lnTo>
                  <a:lnTo>
                    <a:pt x="459860" y="191770"/>
                  </a:lnTo>
                  <a:lnTo>
                    <a:pt x="455378" y="191770"/>
                  </a:lnTo>
                  <a:lnTo>
                    <a:pt x="447263" y="195580"/>
                  </a:lnTo>
                  <a:lnTo>
                    <a:pt x="442625" y="195580"/>
                  </a:lnTo>
                  <a:lnTo>
                    <a:pt x="434793" y="200660"/>
                  </a:lnTo>
                  <a:lnTo>
                    <a:pt x="430939" y="203200"/>
                  </a:lnTo>
                  <a:lnTo>
                    <a:pt x="424405" y="204470"/>
                  </a:lnTo>
                  <a:lnTo>
                    <a:pt x="422207" y="205740"/>
                  </a:lnTo>
                  <a:lnTo>
                    <a:pt x="419149" y="208280"/>
                  </a:lnTo>
                  <a:lnTo>
                    <a:pt x="417526" y="208280"/>
                  </a:lnTo>
                  <a:lnTo>
                    <a:pt x="414301" y="209550"/>
                  </a:lnTo>
                  <a:lnTo>
                    <a:pt x="412647" y="209550"/>
                  </a:lnTo>
                  <a:lnTo>
                    <a:pt x="408542" y="212090"/>
                  </a:lnTo>
                  <a:lnTo>
                    <a:pt x="406123" y="213360"/>
                  </a:lnTo>
                  <a:lnTo>
                    <a:pt x="417505" y="213360"/>
                  </a:lnTo>
                  <a:lnTo>
                    <a:pt x="420521" y="210820"/>
                  </a:lnTo>
                  <a:lnTo>
                    <a:pt x="425557" y="210820"/>
                  </a:lnTo>
                  <a:lnTo>
                    <a:pt x="426971" y="209550"/>
                  </a:lnTo>
                  <a:lnTo>
                    <a:pt x="429568" y="208280"/>
                  </a:lnTo>
                  <a:lnTo>
                    <a:pt x="430730" y="207010"/>
                  </a:lnTo>
                  <a:lnTo>
                    <a:pt x="432803" y="207010"/>
                  </a:lnTo>
                  <a:lnTo>
                    <a:pt x="435138" y="204470"/>
                  </a:lnTo>
                  <a:lnTo>
                    <a:pt x="438258" y="204470"/>
                  </a:lnTo>
                  <a:lnTo>
                    <a:pt x="445410" y="199390"/>
                  </a:lnTo>
                  <a:lnTo>
                    <a:pt x="450206" y="199390"/>
                  </a:lnTo>
                  <a:lnTo>
                    <a:pt x="451556" y="198120"/>
                  </a:lnTo>
                  <a:lnTo>
                    <a:pt x="456027" y="194310"/>
                  </a:lnTo>
                  <a:lnTo>
                    <a:pt x="459807" y="194310"/>
                  </a:lnTo>
                  <a:lnTo>
                    <a:pt x="465430" y="190500"/>
                  </a:lnTo>
                  <a:lnTo>
                    <a:pt x="468676" y="190500"/>
                  </a:lnTo>
                  <a:lnTo>
                    <a:pt x="471880" y="186690"/>
                  </a:lnTo>
                  <a:lnTo>
                    <a:pt x="465755" y="186690"/>
                  </a:lnTo>
                  <a:lnTo>
                    <a:pt x="463786" y="185420"/>
                  </a:lnTo>
                  <a:close/>
                </a:path>
                <a:path w="928369" h="218440">
                  <a:moveTo>
                    <a:pt x="287886" y="154940"/>
                  </a:moveTo>
                  <a:lnTo>
                    <a:pt x="285907" y="156210"/>
                  </a:lnTo>
                  <a:lnTo>
                    <a:pt x="281300" y="156210"/>
                  </a:lnTo>
                  <a:lnTo>
                    <a:pt x="283760" y="158750"/>
                  </a:lnTo>
                  <a:lnTo>
                    <a:pt x="287813" y="158750"/>
                  </a:lnTo>
                  <a:lnTo>
                    <a:pt x="289677" y="161290"/>
                  </a:lnTo>
                  <a:lnTo>
                    <a:pt x="292242" y="163830"/>
                  </a:lnTo>
                  <a:lnTo>
                    <a:pt x="296043" y="163830"/>
                  </a:lnTo>
                  <a:lnTo>
                    <a:pt x="297174" y="165100"/>
                  </a:lnTo>
                  <a:lnTo>
                    <a:pt x="298336" y="168910"/>
                  </a:lnTo>
                  <a:lnTo>
                    <a:pt x="299184" y="170180"/>
                  </a:lnTo>
                  <a:lnTo>
                    <a:pt x="303194" y="171450"/>
                  </a:lnTo>
                  <a:lnTo>
                    <a:pt x="305299" y="172720"/>
                  </a:lnTo>
                  <a:lnTo>
                    <a:pt x="308587" y="176530"/>
                  </a:lnTo>
                  <a:lnTo>
                    <a:pt x="310566" y="177800"/>
                  </a:lnTo>
                  <a:lnTo>
                    <a:pt x="314828" y="181610"/>
                  </a:lnTo>
                  <a:lnTo>
                    <a:pt x="317445" y="182880"/>
                  </a:lnTo>
                  <a:lnTo>
                    <a:pt x="319100" y="187960"/>
                  </a:lnTo>
                  <a:lnTo>
                    <a:pt x="321759" y="189230"/>
                  </a:lnTo>
                  <a:lnTo>
                    <a:pt x="323121" y="193040"/>
                  </a:lnTo>
                  <a:lnTo>
                    <a:pt x="323686" y="193040"/>
                  </a:lnTo>
                  <a:lnTo>
                    <a:pt x="324398" y="194310"/>
                  </a:lnTo>
                  <a:lnTo>
                    <a:pt x="325497" y="195580"/>
                  </a:lnTo>
                  <a:lnTo>
                    <a:pt x="326984" y="195580"/>
                  </a:lnTo>
                  <a:lnTo>
                    <a:pt x="327874" y="194310"/>
                  </a:lnTo>
                  <a:lnTo>
                    <a:pt x="331759" y="194310"/>
                  </a:lnTo>
                  <a:lnTo>
                    <a:pt x="330220" y="191770"/>
                  </a:lnTo>
                  <a:lnTo>
                    <a:pt x="327309" y="191770"/>
                  </a:lnTo>
                  <a:lnTo>
                    <a:pt x="326220" y="186690"/>
                  </a:lnTo>
                  <a:lnTo>
                    <a:pt x="321320" y="185420"/>
                  </a:lnTo>
                  <a:lnTo>
                    <a:pt x="320335" y="181610"/>
                  </a:lnTo>
                  <a:lnTo>
                    <a:pt x="316608" y="179070"/>
                  </a:lnTo>
                  <a:lnTo>
                    <a:pt x="315246" y="173990"/>
                  </a:lnTo>
                  <a:lnTo>
                    <a:pt x="310461" y="173990"/>
                  </a:lnTo>
                  <a:lnTo>
                    <a:pt x="310105" y="172720"/>
                  </a:lnTo>
                  <a:lnTo>
                    <a:pt x="307592" y="168910"/>
                  </a:lnTo>
                  <a:lnTo>
                    <a:pt x="303749" y="167640"/>
                  </a:lnTo>
                  <a:lnTo>
                    <a:pt x="299969" y="163830"/>
                  </a:lnTo>
                  <a:lnTo>
                    <a:pt x="297833" y="162560"/>
                  </a:lnTo>
                  <a:lnTo>
                    <a:pt x="294336" y="160020"/>
                  </a:lnTo>
                  <a:lnTo>
                    <a:pt x="291708" y="158750"/>
                  </a:lnTo>
                  <a:lnTo>
                    <a:pt x="287886" y="154940"/>
                  </a:lnTo>
                  <a:close/>
                </a:path>
                <a:path w="928369" h="218440">
                  <a:moveTo>
                    <a:pt x="469106" y="182880"/>
                  </a:moveTo>
                  <a:lnTo>
                    <a:pt x="466519" y="186690"/>
                  </a:lnTo>
                  <a:lnTo>
                    <a:pt x="473535" y="186690"/>
                  </a:lnTo>
                  <a:lnTo>
                    <a:pt x="475702" y="184150"/>
                  </a:lnTo>
                  <a:lnTo>
                    <a:pt x="473462" y="184150"/>
                  </a:lnTo>
                  <a:lnTo>
                    <a:pt x="469106" y="182880"/>
                  </a:lnTo>
                  <a:close/>
                </a:path>
                <a:path w="928369" h="218440">
                  <a:moveTo>
                    <a:pt x="475608" y="180340"/>
                  </a:moveTo>
                  <a:lnTo>
                    <a:pt x="473462" y="184150"/>
                  </a:lnTo>
                  <a:lnTo>
                    <a:pt x="477796" y="184150"/>
                  </a:lnTo>
                  <a:lnTo>
                    <a:pt x="480959" y="182880"/>
                  </a:lnTo>
                  <a:lnTo>
                    <a:pt x="482058" y="181610"/>
                  </a:lnTo>
                  <a:lnTo>
                    <a:pt x="476362" y="181610"/>
                  </a:lnTo>
                  <a:lnTo>
                    <a:pt x="475608" y="180340"/>
                  </a:lnTo>
                  <a:close/>
                </a:path>
                <a:path w="928369" h="218440">
                  <a:moveTo>
                    <a:pt x="493492" y="170180"/>
                  </a:moveTo>
                  <a:lnTo>
                    <a:pt x="493178" y="170180"/>
                  </a:lnTo>
                  <a:lnTo>
                    <a:pt x="491252" y="172720"/>
                  </a:lnTo>
                  <a:lnTo>
                    <a:pt x="489178" y="173990"/>
                  </a:lnTo>
                  <a:lnTo>
                    <a:pt x="485754" y="173990"/>
                  </a:lnTo>
                  <a:lnTo>
                    <a:pt x="485189" y="175260"/>
                  </a:lnTo>
                  <a:lnTo>
                    <a:pt x="482215" y="175260"/>
                  </a:lnTo>
                  <a:lnTo>
                    <a:pt x="481095" y="176530"/>
                  </a:lnTo>
                  <a:lnTo>
                    <a:pt x="480048" y="180340"/>
                  </a:lnTo>
                  <a:lnTo>
                    <a:pt x="478037" y="180340"/>
                  </a:lnTo>
                  <a:lnTo>
                    <a:pt x="476362" y="181610"/>
                  </a:lnTo>
                  <a:lnTo>
                    <a:pt x="482058" y="181610"/>
                  </a:lnTo>
                  <a:lnTo>
                    <a:pt x="483472" y="179070"/>
                  </a:lnTo>
                  <a:lnTo>
                    <a:pt x="485241" y="177800"/>
                  </a:lnTo>
                  <a:lnTo>
                    <a:pt x="490613" y="175260"/>
                  </a:lnTo>
                  <a:lnTo>
                    <a:pt x="494288" y="173990"/>
                  </a:lnTo>
                  <a:lnTo>
                    <a:pt x="499387" y="172720"/>
                  </a:lnTo>
                  <a:lnTo>
                    <a:pt x="500351" y="171450"/>
                  </a:lnTo>
                  <a:lnTo>
                    <a:pt x="495377" y="171450"/>
                  </a:lnTo>
                  <a:lnTo>
                    <a:pt x="493492" y="170180"/>
                  </a:lnTo>
                  <a:close/>
                </a:path>
                <a:path w="928369" h="218440">
                  <a:moveTo>
                    <a:pt x="519963" y="157480"/>
                  </a:moveTo>
                  <a:lnTo>
                    <a:pt x="513460" y="162560"/>
                  </a:lnTo>
                  <a:lnTo>
                    <a:pt x="508811" y="165100"/>
                  </a:lnTo>
                  <a:lnTo>
                    <a:pt x="503010" y="166370"/>
                  </a:lnTo>
                  <a:lnTo>
                    <a:pt x="502393" y="166370"/>
                  </a:lnTo>
                  <a:lnTo>
                    <a:pt x="501188" y="167640"/>
                  </a:lnTo>
                  <a:lnTo>
                    <a:pt x="500529" y="168910"/>
                  </a:lnTo>
                  <a:lnTo>
                    <a:pt x="497555" y="168910"/>
                  </a:lnTo>
                  <a:lnTo>
                    <a:pt x="496141" y="170180"/>
                  </a:lnTo>
                  <a:lnTo>
                    <a:pt x="495377" y="171450"/>
                  </a:lnTo>
                  <a:lnTo>
                    <a:pt x="502811" y="171450"/>
                  </a:lnTo>
                  <a:lnTo>
                    <a:pt x="505066" y="168910"/>
                  </a:lnTo>
                  <a:lnTo>
                    <a:pt x="500529" y="168910"/>
                  </a:lnTo>
                  <a:lnTo>
                    <a:pt x="498162" y="167640"/>
                  </a:lnTo>
                  <a:lnTo>
                    <a:pt x="506194" y="167640"/>
                  </a:lnTo>
                  <a:lnTo>
                    <a:pt x="510057" y="166370"/>
                  </a:lnTo>
                  <a:lnTo>
                    <a:pt x="516172" y="163830"/>
                  </a:lnTo>
                  <a:lnTo>
                    <a:pt x="518287" y="162560"/>
                  </a:lnTo>
                  <a:lnTo>
                    <a:pt x="521397" y="160020"/>
                  </a:lnTo>
                  <a:lnTo>
                    <a:pt x="522549" y="160020"/>
                  </a:lnTo>
                  <a:lnTo>
                    <a:pt x="526832" y="158750"/>
                  </a:lnTo>
                  <a:lnTo>
                    <a:pt x="523366" y="158750"/>
                  </a:lnTo>
                  <a:lnTo>
                    <a:pt x="519963" y="157480"/>
                  </a:lnTo>
                  <a:close/>
                </a:path>
                <a:path w="928369" h="218440">
                  <a:moveTo>
                    <a:pt x="813922" y="168910"/>
                  </a:moveTo>
                  <a:lnTo>
                    <a:pt x="781871" y="168910"/>
                  </a:lnTo>
                  <a:lnTo>
                    <a:pt x="787881" y="171450"/>
                  </a:lnTo>
                  <a:lnTo>
                    <a:pt x="791504" y="170180"/>
                  </a:lnTo>
                  <a:lnTo>
                    <a:pt x="809242" y="170180"/>
                  </a:lnTo>
                  <a:lnTo>
                    <a:pt x="813922" y="168910"/>
                  </a:lnTo>
                  <a:close/>
                </a:path>
                <a:path w="928369" h="218440">
                  <a:moveTo>
                    <a:pt x="805106" y="170180"/>
                  </a:moveTo>
                  <a:lnTo>
                    <a:pt x="791504" y="170180"/>
                  </a:lnTo>
                  <a:lnTo>
                    <a:pt x="797001" y="171450"/>
                  </a:lnTo>
                  <a:lnTo>
                    <a:pt x="799075" y="171450"/>
                  </a:lnTo>
                  <a:lnTo>
                    <a:pt x="805106" y="170180"/>
                  </a:lnTo>
                  <a:close/>
                </a:path>
                <a:path w="928369" h="218440">
                  <a:moveTo>
                    <a:pt x="71327" y="166370"/>
                  </a:moveTo>
                  <a:lnTo>
                    <a:pt x="35129" y="166370"/>
                  </a:lnTo>
                  <a:lnTo>
                    <a:pt x="37370" y="168910"/>
                  </a:lnTo>
                  <a:lnTo>
                    <a:pt x="43213" y="168910"/>
                  </a:lnTo>
                  <a:lnTo>
                    <a:pt x="45171" y="170180"/>
                  </a:lnTo>
                  <a:lnTo>
                    <a:pt x="48427" y="170180"/>
                  </a:lnTo>
                  <a:lnTo>
                    <a:pt x="51956" y="167640"/>
                  </a:lnTo>
                  <a:lnTo>
                    <a:pt x="69589" y="167640"/>
                  </a:lnTo>
                  <a:lnTo>
                    <a:pt x="71327" y="166370"/>
                  </a:lnTo>
                  <a:close/>
                </a:path>
                <a:path w="928369" h="218440">
                  <a:moveTo>
                    <a:pt x="69589" y="167640"/>
                  </a:moveTo>
                  <a:lnTo>
                    <a:pt x="51956" y="167640"/>
                  </a:lnTo>
                  <a:lnTo>
                    <a:pt x="55558" y="168910"/>
                  </a:lnTo>
                  <a:lnTo>
                    <a:pt x="67851" y="168910"/>
                  </a:lnTo>
                  <a:lnTo>
                    <a:pt x="69589" y="167640"/>
                  </a:lnTo>
                  <a:close/>
                </a:path>
                <a:path w="928369" h="218440">
                  <a:moveTo>
                    <a:pt x="81002" y="166370"/>
                  </a:moveTo>
                  <a:lnTo>
                    <a:pt x="71327" y="166370"/>
                  </a:lnTo>
                  <a:lnTo>
                    <a:pt x="74751" y="168910"/>
                  </a:lnTo>
                  <a:lnTo>
                    <a:pt x="78667" y="167640"/>
                  </a:lnTo>
                  <a:lnTo>
                    <a:pt x="80217" y="167640"/>
                  </a:lnTo>
                  <a:lnTo>
                    <a:pt x="81002" y="166370"/>
                  </a:lnTo>
                  <a:close/>
                </a:path>
                <a:path w="928369" h="218440">
                  <a:moveTo>
                    <a:pt x="87128" y="166370"/>
                  </a:moveTo>
                  <a:lnTo>
                    <a:pt x="81002" y="166370"/>
                  </a:lnTo>
                  <a:lnTo>
                    <a:pt x="84510" y="168910"/>
                  </a:lnTo>
                  <a:lnTo>
                    <a:pt x="87128" y="166370"/>
                  </a:lnTo>
                  <a:close/>
                </a:path>
                <a:path w="928369" h="218440">
                  <a:moveTo>
                    <a:pt x="766803" y="162560"/>
                  </a:moveTo>
                  <a:lnTo>
                    <a:pt x="765903" y="162560"/>
                  </a:lnTo>
                  <a:lnTo>
                    <a:pt x="761149" y="163830"/>
                  </a:lnTo>
                  <a:lnTo>
                    <a:pt x="751809" y="163830"/>
                  </a:lnTo>
                  <a:lnTo>
                    <a:pt x="757537" y="165100"/>
                  </a:lnTo>
                  <a:lnTo>
                    <a:pt x="760238" y="166370"/>
                  </a:lnTo>
                  <a:lnTo>
                    <a:pt x="767233" y="168910"/>
                  </a:lnTo>
                  <a:lnTo>
                    <a:pt x="771850" y="167640"/>
                  </a:lnTo>
                  <a:lnTo>
                    <a:pt x="791567" y="167640"/>
                  </a:lnTo>
                  <a:lnTo>
                    <a:pt x="783169" y="166370"/>
                  </a:lnTo>
                  <a:lnTo>
                    <a:pt x="780238" y="165100"/>
                  </a:lnTo>
                  <a:lnTo>
                    <a:pt x="773075" y="165100"/>
                  </a:lnTo>
                  <a:lnTo>
                    <a:pt x="768709" y="163830"/>
                  </a:lnTo>
                  <a:lnTo>
                    <a:pt x="766803" y="162560"/>
                  </a:lnTo>
                  <a:close/>
                </a:path>
                <a:path w="928369" h="218440">
                  <a:moveTo>
                    <a:pt x="816142" y="167640"/>
                  </a:moveTo>
                  <a:lnTo>
                    <a:pt x="771850" y="167640"/>
                  </a:lnTo>
                  <a:lnTo>
                    <a:pt x="779107" y="168910"/>
                  </a:lnTo>
                  <a:lnTo>
                    <a:pt x="814750" y="168910"/>
                  </a:lnTo>
                  <a:lnTo>
                    <a:pt x="816142" y="167640"/>
                  </a:lnTo>
                  <a:close/>
                </a:path>
                <a:path w="928369" h="218440">
                  <a:moveTo>
                    <a:pt x="836623" y="165100"/>
                  </a:moveTo>
                  <a:lnTo>
                    <a:pt x="814383" y="165100"/>
                  </a:lnTo>
                  <a:lnTo>
                    <a:pt x="809535" y="166370"/>
                  </a:lnTo>
                  <a:lnTo>
                    <a:pt x="806624" y="167640"/>
                  </a:lnTo>
                  <a:lnTo>
                    <a:pt x="816969" y="167640"/>
                  </a:lnTo>
                  <a:lnTo>
                    <a:pt x="819964" y="168910"/>
                  </a:lnTo>
                  <a:lnTo>
                    <a:pt x="821922" y="168910"/>
                  </a:lnTo>
                  <a:lnTo>
                    <a:pt x="824006" y="166370"/>
                  </a:lnTo>
                  <a:lnTo>
                    <a:pt x="831147" y="166370"/>
                  </a:lnTo>
                  <a:lnTo>
                    <a:pt x="836623" y="165100"/>
                  </a:lnTo>
                  <a:close/>
                </a:path>
                <a:path w="928369" h="218440">
                  <a:moveTo>
                    <a:pt x="803043" y="166370"/>
                  </a:moveTo>
                  <a:lnTo>
                    <a:pt x="802499" y="166370"/>
                  </a:lnTo>
                  <a:lnTo>
                    <a:pt x="796792" y="167640"/>
                  </a:lnTo>
                  <a:lnTo>
                    <a:pt x="806624" y="167640"/>
                  </a:lnTo>
                  <a:lnTo>
                    <a:pt x="803043" y="166370"/>
                  </a:lnTo>
                  <a:close/>
                </a:path>
                <a:path w="928369" h="218440">
                  <a:moveTo>
                    <a:pt x="831147" y="166370"/>
                  </a:moveTo>
                  <a:lnTo>
                    <a:pt x="824393" y="166370"/>
                  </a:lnTo>
                  <a:lnTo>
                    <a:pt x="828121" y="167640"/>
                  </a:lnTo>
                  <a:lnTo>
                    <a:pt x="831147" y="166370"/>
                  </a:lnTo>
                  <a:close/>
                </a:path>
                <a:path w="928369" h="218440">
                  <a:moveTo>
                    <a:pt x="408" y="142240"/>
                  </a:moveTo>
                  <a:lnTo>
                    <a:pt x="230" y="144780"/>
                  </a:lnTo>
                  <a:lnTo>
                    <a:pt x="0" y="146050"/>
                  </a:lnTo>
                  <a:lnTo>
                    <a:pt x="2502" y="149860"/>
                  </a:lnTo>
                  <a:lnTo>
                    <a:pt x="2502" y="151130"/>
                  </a:lnTo>
                  <a:lnTo>
                    <a:pt x="3476" y="152400"/>
                  </a:lnTo>
                  <a:lnTo>
                    <a:pt x="4010" y="152400"/>
                  </a:lnTo>
                  <a:lnTo>
                    <a:pt x="5109" y="157480"/>
                  </a:lnTo>
                  <a:lnTo>
                    <a:pt x="7884" y="160020"/>
                  </a:lnTo>
                  <a:lnTo>
                    <a:pt x="14303" y="161290"/>
                  </a:lnTo>
                  <a:lnTo>
                    <a:pt x="17329" y="162560"/>
                  </a:lnTo>
                  <a:lnTo>
                    <a:pt x="17821" y="163830"/>
                  </a:lnTo>
                  <a:lnTo>
                    <a:pt x="28459" y="163830"/>
                  </a:lnTo>
                  <a:lnTo>
                    <a:pt x="32407" y="166370"/>
                  </a:lnTo>
                  <a:lnTo>
                    <a:pt x="45223" y="166370"/>
                  </a:lnTo>
                  <a:lnTo>
                    <a:pt x="41401" y="165100"/>
                  </a:lnTo>
                  <a:lnTo>
                    <a:pt x="32794" y="165100"/>
                  </a:lnTo>
                  <a:lnTo>
                    <a:pt x="32292" y="163830"/>
                  </a:lnTo>
                  <a:lnTo>
                    <a:pt x="32250" y="162560"/>
                  </a:lnTo>
                  <a:lnTo>
                    <a:pt x="28302" y="162560"/>
                  </a:lnTo>
                  <a:lnTo>
                    <a:pt x="27939" y="161290"/>
                  </a:lnTo>
                  <a:lnTo>
                    <a:pt x="17936" y="161290"/>
                  </a:lnTo>
                  <a:lnTo>
                    <a:pt x="14690" y="158750"/>
                  </a:lnTo>
                  <a:lnTo>
                    <a:pt x="10973" y="157480"/>
                  </a:lnTo>
                  <a:lnTo>
                    <a:pt x="5444" y="153670"/>
                  </a:lnTo>
                  <a:lnTo>
                    <a:pt x="4387" y="151130"/>
                  </a:lnTo>
                  <a:lnTo>
                    <a:pt x="3350" y="146050"/>
                  </a:lnTo>
                  <a:lnTo>
                    <a:pt x="2575" y="143510"/>
                  </a:lnTo>
                  <a:lnTo>
                    <a:pt x="408" y="142240"/>
                  </a:lnTo>
                  <a:close/>
                </a:path>
                <a:path w="928369" h="218440">
                  <a:moveTo>
                    <a:pt x="60626" y="165100"/>
                  </a:moveTo>
                  <a:lnTo>
                    <a:pt x="57830" y="166370"/>
                  </a:lnTo>
                  <a:lnTo>
                    <a:pt x="63170" y="166370"/>
                  </a:lnTo>
                  <a:lnTo>
                    <a:pt x="60626" y="165100"/>
                  </a:lnTo>
                  <a:close/>
                </a:path>
                <a:path w="928369" h="218440">
                  <a:moveTo>
                    <a:pt x="66469" y="163830"/>
                  </a:moveTo>
                  <a:lnTo>
                    <a:pt x="65244" y="163830"/>
                  </a:lnTo>
                  <a:lnTo>
                    <a:pt x="63170" y="166370"/>
                  </a:lnTo>
                  <a:lnTo>
                    <a:pt x="69181" y="166370"/>
                  </a:lnTo>
                  <a:lnTo>
                    <a:pt x="66469" y="163830"/>
                  </a:lnTo>
                  <a:close/>
                </a:path>
                <a:path w="928369" h="218440">
                  <a:moveTo>
                    <a:pt x="71788" y="165100"/>
                  </a:moveTo>
                  <a:lnTo>
                    <a:pt x="69181" y="166370"/>
                  </a:lnTo>
                  <a:lnTo>
                    <a:pt x="73945" y="166370"/>
                  </a:lnTo>
                  <a:lnTo>
                    <a:pt x="71788" y="165100"/>
                  </a:lnTo>
                  <a:close/>
                </a:path>
                <a:path w="928369" h="218440">
                  <a:moveTo>
                    <a:pt x="91316" y="162560"/>
                  </a:moveTo>
                  <a:lnTo>
                    <a:pt x="88918" y="165100"/>
                  </a:lnTo>
                  <a:lnTo>
                    <a:pt x="77264" y="165100"/>
                  </a:lnTo>
                  <a:lnTo>
                    <a:pt x="74447" y="166370"/>
                  </a:lnTo>
                  <a:lnTo>
                    <a:pt x="93515" y="166370"/>
                  </a:lnTo>
                  <a:lnTo>
                    <a:pt x="97452" y="163830"/>
                  </a:lnTo>
                  <a:lnTo>
                    <a:pt x="95546" y="163830"/>
                  </a:lnTo>
                  <a:lnTo>
                    <a:pt x="91316" y="162560"/>
                  </a:lnTo>
                  <a:close/>
                </a:path>
                <a:path w="928369" h="218440">
                  <a:moveTo>
                    <a:pt x="35245" y="162560"/>
                  </a:moveTo>
                  <a:lnTo>
                    <a:pt x="32794" y="165100"/>
                  </a:lnTo>
                  <a:lnTo>
                    <a:pt x="38710" y="165100"/>
                  </a:lnTo>
                  <a:lnTo>
                    <a:pt x="36763" y="163830"/>
                  </a:lnTo>
                  <a:lnTo>
                    <a:pt x="35245" y="162560"/>
                  </a:lnTo>
                  <a:close/>
                </a:path>
                <a:path w="928369" h="218440">
                  <a:moveTo>
                    <a:pt x="823639" y="162560"/>
                  </a:moveTo>
                  <a:lnTo>
                    <a:pt x="820184" y="165100"/>
                  </a:lnTo>
                  <a:lnTo>
                    <a:pt x="838937" y="165100"/>
                  </a:lnTo>
                  <a:lnTo>
                    <a:pt x="840853" y="163830"/>
                  </a:lnTo>
                  <a:lnTo>
                    <a:pt x="827461" y="163830"/>
                  </a:lnTo>
                  <a:lnTo>
                    <a:pt x="823639" y="162560"/>
                  </a:lnTo>
                  <a:close/>
                </a:path>
                <a:path w="928369" h="218440">
                  <a:moveTo>
                    <a:pt x="102667" y="158750"/>
                  </a:moveTo>
                  <a:lnTo>
                    <a:pt x="100080" y="160020"/>
                  </a:lnTo>
                  <a:lnTo>
                    <a:pt x="96740" y="162560"/>
                  </a:lnTo>
                  <a:lnTo>
                    <a:pt x="95546" y="163830"/>
                  </a:lnTo>
                  <a:lnTo>
                    <a:pt x="97452" y="163830"/>
                  </a:lnTo>
                  <a:lnTo>
                    <a:pt x="99421" y="162560"/>
                  </a:lnTo>
                  <a:lnTo>
                    <a:pt x="101703" y="161290"/>
                  </a:lnTo>
                  <a:lnTo>
                    <a:pt x="108991" y="161290"/>
                  </a:lnTo>
                  <a:lnTo>
                    <a:pt x="110237" y="160020"/>
                  </a:lnTo>
                  <a:lnTo>
                    <a:pt x="107033" y="160020"/>
                  </a:lnTo>
                  <a:lnTo>
                    <a:pt x="102667" y="158750"/>
                  </a:lnTo>
                  <a:close/>
                </a:path>
                <a:path w="928369" h="218440">
                  <a:moveTo>
                    <a:pt x="728454" y="156210"/>
                  </a:moveTo>
                  <a:lnTo>
                    <a:pt x="720480" y="156210"/>
                  </a:lnTo>
                  <a:lnTo>
                    <a:pt x="721601" y="157480"/>
                  </a:lnTo>
                  <a:lnTo>
                    <a:pt x="724030" y="160020"/>
                  </a:lnTo>
                  <a:lnTo>
                    <a:pt x="733108" y="160020"/>
                  </a:lnTo>
                  <a:lnTo>
                    <a:pt x="738658" y="161290"/>
                  </a:lnTo>
                  <a:lnTo>
                    <a:pt x="742008" y="161290"/>
                  </a:lnTo>
                  <a:lnTo>
                    <a:pt x="745244" y="162560"/>
                  </a:lnTo>
                  <a:lnTo>
                    <a:pt x="745453" y="162560"/>
                  </a:lnTo>
                  <a:lnTo>
                    <a:pt x="748322" y="163830"/>
                  </a:lnTo>
                  <a:lnTo>
                    <a:pt x="761149" y="163830"/>
                  </a:lnTo>
                  <a:lnTo>
                    <a:pt x="757599" y="162560"/>
                  </a:lnTo>
                  <a:lnTo>
                    <a:pt x="749725" y="160020"/>
                  </a:lnTo>
                  <a:lnTo>
                    <a:pt x="745443" y="158750"/>
                  </a:lnTo>
                  <a:lnTo>
                    <a:pt x="740815" y="158750"/>
                  </a:lnTo>
                  <a:lnTo>
                    <a:pt x="738815" y="157480"/>
                  </a:lnTo>
                  <a:lnTo>
                    <a:pt x="732585" y="157480"/>
                  </a:lnTo>
                  <a:lnTo>
                    <a:pt x="728454" y="156210"/>
                  </a:lnTo>
                  <a:close/>
                </a:path>
                <a:path w="928369" h="218440">
                  <a:moveTo>
                    <a:pt x="844686" y="161290"/>
                  </a:moveTo>
                  <a:lnTo>
                    <a:pt x="833367" y="161290"/>
                  </a:lnTo>
                  <a:lnTo>
                    <a:pt x="827461" y="163830"/>
                  </a:lnTo>
                  <a:lnTo>
                    <a:pt x="840853" y="163830"/>
                  </a:lnTo>
                  <a:lnTo>
                    <a:pt x="844686" y="161290"/>
                  </a:lnTo>
                  <a:close/>
                </a:path>
                <a:path w="928369" h="218440">
                  <a:moveTo>
                    <a:pt x="32208" y="161290"/>
                  </a:moveTo>
                  <a:lnTo>
                    <a:pt x="30983" y="161290"/>
                  </a:lnTo>
                  <a:lnTo>
                    <a:pt x="29035" y="162560"/>
                  </a:lnTo>
                  <a:lnTo>
                    <a:pt x="32250" y="162560"/>
                  </a:lnTo>
                  <a:lnTo>
                    <a:pt x="32208" y="161290"/>
                  </a:lnTo>
                  <a:close/>
                </a:path>
                <a:path w="928369" h="218440">
                  <a:moveTo>
                    <a:pt x="107378" y="161290"/>
                  </a:moveTo>
                  <a:lnTo>
                    <a:pt x="101703" y="161290"/>
                  </a:lnTo>
                  <a:lnTo>
                    <a:pt x="104321" y="162560"/>
                  </a:lnTo>
                  <a:lnTo>
                    <a:pt x="107378" y="161290"/>
                  </a:lnTo>
                  <a:close/>
                </a:path>
                <a:path w="928369" h="218440">
                  <a:moveTo>
                    <a:pt x="27213" y="158750"/>
                  </a:moveTo>
                  <a:lnTo>
                    <a:pt x="25622" y="160020"/>
                  </a:lnTo>
                  <a:lnTo>
                    <a:pt x="22449" y="161290"/>
                  </a:lnTo>
                  <a:lnTo>
                    <a:pt x="27939" y="161290"/>
                  </a:lnTo>
                  <a:lnTo>
                    <a:pt x="27213" y="158750"/>
                  </a:lnTo>
                  <a:close/>
                </a:path>
                <a:path w="928369" h="218440">
                  <a:moveTo>
                    <a:pt x="854036" y="157480"/>
                  </a:moveTo>
                  <a:lnTo>
                    <a:pt x="847356" y="157480"/>
                  </a:lnTo>
                  <a:lnTo>
                    <a:pt x="844623" y="160020"/>
                  </a:lnTo>
                  <a:lnTo>
                    <a:pt x="841304" y="160020"/>
                  </a:lnTo>
                  <a:lnTo>
                    <a:pt x="835869" y="161290"/>
                  </a:lnTo>
                  <a:lnTo>
                    <a:pt x="848874" y="161290"/>
                  </a:lnTo>
                  <a:lnTo>
                    <a:pt x="849837" y="158750"/>
                  </a:lnTo>
                  <a:lnTo>
                    <a:pt x="853324" y="158750"/>
                  </a:lnTo>
                  <a:lnTo>
                    <a:pt x="854036" y="157480"/>
                  </a:lnTo>
                  <a:close/>
                </a:path>
                <a:path w="928369" h="218440">
                  <a:moveTo>
                    <a:pt x="130299" y="151130"/>
                  </a:moveTo>
                  <a:lnTo>
                    <a:pt x="122697" y="156210"/>
                  </a:lnTo>
                  <a:lnTo>
                    <a:pt x="111211" y="156210"/>
                  </a:lnTo>
                  <a:lnTo>
                    <a:pt x="110677" y="157480"/>
                  </a:lnTo>
                  <a:lnTo>
                    <a:pt x="107033" y="160020"/>
                  </a:lnTo>
                  <a:lnTo>
                    <a:pt x="111671" y="160020"/>
                  </a:lnTo>
                  <a:lnTo>
                    <a:pt x="112876" y="158750"/>
                  </a:lnTo>
                  <a:lnTo>
                    <a:pt x="122970" y="158750"/>
                  </a:lnTo>
                  <a:lnTo>
                    <a:pt x="124823" y="157480"/>
                  </a:lnTo>
                  <a:lnTo>
                    <a:pt x="130268" y="156210"/>
                  </a:lnTo>
                  <a:lnTo>
                    <a:pt x="134111" y="154940"/>
                  </a:lnTo>
                  <a:lnTo>
                    <a:pt x="139001" y="153670"/>
                  </a:lnTo>
                  <a:lnTo>
                    <a:pt x="140027" y="153670"/>
                  </a:lnTo>
                  <a:lnTo>
                    <a:pt x="142011" y="152400"/>
                  </a:lnTo>
                  <a:lnTo>
                    <a:pt x="130571" y="152400"/>
                  </a:lnTo>
                  <a:lnTo>
                    <a:pt x="130299" y="151130"/>
                  </a:lnTo>
                  <a:close/>
                </a:path>
                <a:path w="928369" h="218440">
                  <a:moveTo>
                    <a:pt x="118624" y="158750"/>
                  </a:moveTo>
                  <a:lnTo>
                    <a:pt x="113378" y="158750"/>
                  </a:lnTo>
                  <a:lnTo>
                    <a:pt x="116153" y="160020"/>
                  </a:lnTo>
                  <a:lnTo>
                    <a:pt x="118624" y="158750"/>
                  </a:lnTo>
                  <a:close/>
                </a:path>
                <a:path w="928369" h="218440">
                  <a:moveTo>
                    <a:pt x="853324" y="158750"/>
                  </a:moveTo>
                  <a:lnTo>
                    <a:pt x="849837" y="158750"/>
                  </a:lnTo>
                  <a:lnTo>
                    <a:pt x="852120" y="160020"/>
                  </a:lnTo>
                  <a:lnTo>
                    <a:pt x="852612" y="160020"/>
                  </a:lnTo>
                  <a:lnTo>
                    <a:pt x="853324" y="158750"/>
                  </a:lnTo>
                  <a:close/>
                </a:path>
                <a:path w="928369" h="218440">
                  <a:moveTo>
                    <a:pt x="525282" y="153670"/>
                  </a:moveTo>
                  <a:lnTo>
                    <a:pt x="524570" y="154940"/>
                  </a:lnTo>
                  <a:lnTo>
                    <a:pt x="523366" y="158750"/>
                  </a:lnTo>
                  <a:lnTo>
                    <a:pt x="526832" y="158750"/>
                  </a:lnTo>
                  <a:lnTo>
                    <a:pt x="529763" y="157480"/>
                  </a:lnTo>
                  <a:lnTo>
                    <a:pt x="533104" y="154940"/>
                  </a:lnTo>
                  <a:lnTo>
                    <a:pt x="526654" y="154940"/>
                  </a:lnTo>
                  <a:lnTo>
                    <a:pt x="525282" y="153670"/>
                  </a:lnTo>
                  <a:close/>
                </a:path>
                <a:path w="928369" h="218440">
                  <a:moveTo>
                    <a:pt x="720271" y="152400"/>
                  </a:moveTo>
                  <a:lnTo>
                    <a:pt x="703360" y="152400"/>
                  </a:lnTo>
                  <a:lnTo>
                    <a:pt x="705622" y="153670"/>
                  </a:lnTo>
                  <a:lnTo>
                    <a:pt x="709873" y="153670"/>
                  </a:lnTo>
                  <a:lnTo>
                    <a:pt x="712763" y="156210"/>
                  </a:lnTo>
                  <a:lnTo>
                    <a:pt x="717192" y="157480"/>
                  </a:lnTo>
                  <a:lnTo>
                    <a:pt x="718124" y="157480"/>
                  </a:lnTo>
                  <a:lnTo>
                    <a:pt x="720480" y="156210"/>
                  </a:lnTo>
                  <a:lnTo>
                    <a:pt x="728454" y="156210"/>
                  </a:lnTo>
                  <a:lnTo>
                    <a:pt x="724323" y="154940"/>
                  </a:lnTo>
                  <a:lnTo>
                    <a:pt x="720271" y="152400"/>
                  </a:lnTo>
                  <a:close/>
                </a:path>
                <a:path w="928369" h="218440">
                  <a:moveTo>
                    <a:pt x="736815" y="156210"/>
                  </a:moveTo>
                  <a:lnTo>
                    <a:pt x="732585" y="157480"/>
                  </a:lnTo>
                  <a:lnTo>
                    <a:pt x="738815" y="157480"/>
                  </a:lnTo>
                  <a:lnTo>
                    <a:pt x="736815" y="156210"/>
                  </a:lnTo>
                  <a:close/>
                </a:path>
                <a:path w="928369" h="218440">
                  <a:moveTo>
                    <a:pt x="891145" y="133350"/>
                  </a:moveTo>
                  <a:lnTo>
                    <a:pt x="882507" y="133350"/>
                  </a:lnTo>
                  <a:lnTo>
                    <a:pt x="880988" y="134620"/>
                  </a:lnTo>
                  <a:lnTo>
                    <a:pt x="878905" y="138430"/>
                  </a:lnTo>
                  <a:lnTo>
                    <a:pt x="877742" y="139700"/>
                  </a:lnTo>
                  <a:lnTo>
                    <a:pt x="875585" y="140970"/>
                  </a:lnTo>
                  <a:lnTo>
                    <a:pt x="874999" y="140970"/>
                  </a:lnTo>
                  <a:lnTo>
                    <a:pt x="872748" y="143510"/>
                  </a:lnTo>
                  <a:lnTo>
                    <a:pt x="870224" y="144780"/>
                  </a:lnTo>
                  <a:lnTo>
                    <a:pt x="865973" y="148590"/>
                  </a:lnTo>
                  <a:lnTo>
                    <a:pt x="864319" y="148590"/>
                  </a:lnTo>
                  <a:lnTo>
                    <a:pt x="861743" y="149860"/>
                  </a:lnTo>
                  <a:lnTo>
                    <a:pt x="861230" y="149860"/>
                  </a:lnTo>
                  <a:lnTo>
                    <a:pt x="859073" y="152400"/>
                  </a:lnTo>
                  <a:lnTo>
                    <a:pt x="856089" y="153670"/>
                  </a:lnTo>
                  <a:lnTo>
                    <a:pt x="852152" y="156210"/>
                  </a:lnTo>
                  <a:lnTo>
                    <a:pt x="850047" y="157480"/>
                  </a:lnTo>
                  <a:lnTo>
                    <a:pt x="856371" y="157480"/>
                  </a:lnTo>
                  <a:lnTo>
                    <a:pt x="858288" y="154940"/>
                  </a:lnTo>
                  <a:lnTo>
                    <a:pt x="863753" y="154940"/>
                  </a:lnTo>
                  <a:lnTo>
                    <a:pt x="866235" y="152400"/>
                  </a:lnTo>
                  <a:lnTo>
                    <a:pt x="869910" y="148590"/>
                  </a:lnTo>
                  <a:lnTo>
                    <a:pt x="870486" y="147320"/>
                  </a:lnTo>
                  <a:lnTo>
                    <a:pt x="874968" y="146050"/>
                  </a:lnTo>
                  <a:lnTo>
                    <a:pt x="878151" y="143510"/>
                  </a:lnTo>
                  <a:lnTo>
                    <a:pt x="882842" y="139700"/>
                  </a:lnTo>
                  <a:lnTo>
                    <a:pt x="883648" y="137160"/>
                  </a:lnTo>
                  <a:lnTo>
                    <a:pt x="887271" y="135890"/>
                  </a:lnTo>
                  <a:lnTo>
                    <a:pt x="888695" y="134620"/>
                  </a:lnTo>
                  <a:lnTo>
                    <a:pt x="891145" y="133350"/>
                  </a:lnTo>
                  <a:close/>
                </a:path>
                <a:path w="928369" h="218440">
                  <a:moveTo>
                    <a:pt x="281834" y="152400"/>
                  </a:moveTo>
                  <a:lnTo>
                    <a:pt x="272829" y="152400"/>
                  </a:lnTo>
                  <a:lnTo>
                    <a:pt x="275007" y="153670"/>
                  </a:lnTo>
                  <a:lnTo>
                    <a:pt x="276106" y="153670"/>
                  </a:lnTo>
                  <a:lnTo>
                    <a:pt x="278609" y="156210"/>
                  </a:lnTo>
                  <a:lnTo>
                    <a:pt x="285907" y="156210"/>
                  </a:lnTo>
                  <a:lnTo>
                    <a:pt x="284064" y="154940"/>
                  </a:lnTo>
                  <a:lnTo>
                    <a:pt x="283310" y="154940"/>
                  </a:lnTo>
                  <a:lnTo>
                    <a:pt x="281834" y="152400"/>
                  </a:lnTo>
                  <a:close/>
                </a:path>
                <a:path w="928369" h="218440">
                  <a:moveTo>
                    <a:pt x="540067" y="148590"/>
                  </a:moveTo>
                  <a:lnTo>
                    <a:pt x="538664" y="149860"/>
                  </a:lnTo>
                  <a:lnTo>
                    <a:pt x="536664" y="151130"/>
                  </a:lnTo>
                  <a:lnTo>
                    <a:pt x="532245" y="152400"/>
                  </a:lnTo>
                  <a:lnTo>
                    <a:pt x="530036" y="153670"/>
                  </a:lnTo>
                  <a:lnTo>
                    <a:pt x="527146" y="153670"/>
                  </a:lnTo>
                  <a:lnTo>
                    <a:pt x="526654" y="154940"/>
                  </a:lnTo>
                  <a:lnTo>
                    <a:pt x="537208" y="154940"/>
                  </a:lnTo>
                  <a:lnTo>
                    <a:pt x="538789" y="153670"/>
                  </a:lnTo>
                  <a:lnTo>
                    <a:pt x="539648" y="152400"/>
                  </a:lnTo>
                  <a:lnTo>
                    <a:pt x="544653" y="152400"/>
                  </a:lnTo>
                  <a:lnTo>
                    <a:pt x="545920" y="149860"/>
                  </a:lnTo>
                  <a:lnTo>
                    <a:pt x="543219" y="149860"/>
                  </a:lnTo>
                  <a:lnTo>
                    <a:pt x="540067" y="148590"/>
                  </a:lnTo>
                  <a:close/>
                </a:path>
                <a:path w="928369" h="218440">
                  <a:moveTo>
                    <a:pt x="542863" y="152400"/>
                  </a:moveTo>
                  <a:lnTo>
                    <a:pt x="539648" y="152400"/>
                  </a:lnTo>
                  <a:lnTo>
                    <a:pt x="542140" y="153670"/>
                  </a:lnTo>
                  <a:lnTo>
                    <a:pt x="542863" y="152400"/>
                  </a:lnTo>
                  <a:close/>
                </a:path>
                <a:path w="928369" h="218440">
                  <a:moveTo>
                    <a:pt x="132844" y="151130"/>
                  </a:moveTo>
                  <a:lnTo>
                    <a:pt x="130571" y="152400"/>
                  </a:lnTo>
                  <a:lnTo>
                    <a:pt x="135043" y="152400"/>
                  </a:lnTo>
                  <a:lnTo>
                    <a:pt x="132844" y="151130"/>
                  </a:lnTo>
                  <a:close/>
                </a:path>
                <a:path w="928369" h="218440">
                  <a:moveTo>
                    <a:pt x="143995" y="151130"/>
                  </a:moveTo>
                  <a:lnTo>
                    <a:pt x="137964" y="151130"/>
                  </a:lnTo>
                  <a:lnTo>
                    <a:pt x="135043" y="152400"/>
                  </a:lnTo>
                  <a:lnTo>
                    <a:pt x="142011" y="152400"/>
                  </a:lnTo>
                  <a:lnTo>
                    <a:pt x="143995" y="151130"/>
                  </a:lnTo>
                  <a:close/>
                </a:path>
                <a:path w="928369" h="218440">
                  <a:moveTo>
                    <a:pt x="262751" y="144780"/>
                  </a:moveTo>
                  <a:lnTo>
                    <a:pt x="255468" y="144780"/>
                  </a:lnTo>
                  <a:lnTo>
                    <a:pt x="257981" y="146050"/>
                  </a:lnTo>
                  <a:lnTo>
                    <a:pt x="263950" y="148590"/>
                  </a:lnTo>
                  <a:lnTo>
                    <a:pt x="267656" y="149860"/>
                  </a:lnTo>
                  <a:lnTo>
                    <a:pt x="271688" y="152400"/>
                  </a:lnTo>
                  <a:lnTo>
                    <a:pt x="279017" y="152400"/>
                  </a:lnTo>
                  <a:lnTo>
                    <a:pt x="274044" y="149860"/>
                  </a:lnTo>
                  <a:lnTo>
                    <a:pt x="272075" y="148590"/>
                  </a:lnTo>
                  <a:lnTo>
                    <a:pt x="267730" y="146050"/>
                  </a:lnTo>
                  <a:lnTo>
                    <a:pt x="265185" y="146050"/>
                  </a:lnTo>
                  <a:lnTo>
                    <a:pt x="262751" y="144780"/>
                  </a:lnTo>
                  <a:close/>
                </a:path>
                <a:path w="928369" h="218440">
                  <a:moveTo>
                    <a:pt x="704523" y="149860"/>
                  </a:moveTo>
                  <a:lnTo>
                    <a:pt x="696093" y="149860"/>
                  </a:lnTo>
                  <a:lnTo>
                    <a:pt x="696565" y="151130"/>
                  </a:lnTo>
                  <a:lnTo>
                    <a:pt x="697654" y="151130"/>
                  </a:lnTo>
                  <a:lnTo>
                    <a:pt x="698219" y="152400"/>
                  </a:lnTo>
                  <a:lnTo>
                    <a:pt x="712418" y="152400"/>
                  </a:lnTo>
                  <a:lnTo>
                    <a:pt x="709350" y="151130"/>
                  </a:lnTo>
                  <a:lnTo>
                    <a:pt x="704523" y="149860"/>
                  </a:lnTo>
                  <a:close/>
                </a:path>
                <a:path w="928369" h="218440">
                  <a:moveTo>
                    <a:pt x="162780" y="143510"/>
                  </a:moveTo>
                  <a:lnTo>
                    <a:pt x="161565" y="144780"/>
                  </a:lnTo>
                  <a:lnTo>
                    <a:pt x="158948" y="146050"/>
                  </a:lnTo>
                  <a:lnTo>
                    <a:pt x="152927" y="146050"/>
                  </a:lnTo>
                  <a:lnTo>
                    <a:pt x="150487" y="148590"/>
                  </a:lnTo>
                  <a:lnTo>
                    <a:pt x="145189" y="148590"/>
                  </a:lnTo>
                  <a:lnTo>
                    <a:pt x="142634" y="149860"/>
                  </a:lnTo>
                  <a:lnTo>
                    <a:pt x="139095" y="151130"/>
                  </a:lnTo>
                  <a:lnTo>
                    <a:pt x="151168" y="151130"/>
                  </a:lnTo>
                  <a:lnTo>
                    <a:pt x="151744" y="149860"/>
                  </a:lnTo>
                  <a:lnTo>
                    <a:pt x="154236" y="148590"/>
                  </a:lnTo>
                  <a:lnTo>
                    <a:pt x="156613" y="147320"/>
                  </a:lnTo>
                  <a:lnTo>
                    <a:pt x="160832" y="147320"/>
                  </a:lnTo>
                  <a:lnTo>
                    <a:pt x="163000" y="146050"/>
                  </a:lnTo>
                  <a:lnTo>
                    <a:pt x="164392" y="144780"/>
                  </a:lnTo>
                  <a:lnTo>
                    <a:pt x="165795" y="144780"/>
                  </a:lnTo>
                  <a:lnTo>
                    <a:pt x="162780" y="143510"/>
                  </a:lnTo>
                  <a:close/>
                </a:path>
                <a:path w="928369" h="218440">
                  <a:moveTo>
                    <a:pt x="559427" y="140970"/>
                  </a:moveTo>
                  <a:lnTo>
                    <a:pt x="556412" y="144780"/>
                  </a:lnTo>
                  <a:lnTo>
                    <a:pt x="551166" y="144780"/>
                  </a:lnTo>
                  <a:lnTo>
                    <a:pt x="549449" y="146050"/>
                  </a:lnTo>
                  <a:lnTo>
                    <a:pt x="548862" y="147320"/>
                  </a:lnTo>
                  <a:lnTo>
                    <a:pt x="545501" y="147320"/>
                  </a:lnTo>
                  <a:lnTo>
                    <a:pt x="544255" y="149860"/>
                  </a:lnTo>
                  <a:lnTo>
                    <a:pt x="549114" y="149860"/>
                  </a:lnTo>
                  <a:lnTo>
                    <a:pt x="553878" y="147320"/>
                  </a:lnTo>
                  <a:lnTo>
                    <a:pt x="556632" y="146050"/>
                  </a:lnTo>
                  <a:lnTo>
                    <a:pt x="557250" y="146050"/>
                  </a:lnTo>
                  <a:lnTo>
                    <a:pt x="560276" y="144780"/>
                  </a:lnTo>
                  <a:lnTo>
                    <a:pt x="555668" y="144780"/>
                  </a:lnTo>
                  <a:lnTo>
                    <a:pt x="552653" y="143510"/>
                  </a:lnTo>
                  <a:lnTo>
                    <a:pt x="569312" y="143510"/>
                  </a:lnTo>
                  <a:lnTo>
                    <a:pt x="570684" y="142240"/>
                  </a:lnTo>
                  <a:lnTo>
                    <a:pt x="563982" y="142240"/>
                  </a:lnTo>
                  <a:lnTo>
                    <a:pt x="559427" y="140970"/>
                  </a:lnTo>
                  <a:close/>
                </a:path>
                <a:path w="928369" h="218440">
                  <a:moveTo>
                    <a:pt x="697612" y="147320"/>
                  </a:moveTo>
                  <a:lnTo>
                    <a:pt x="683853" y="147320"/>
                  </a:lnTo>
                  <a:lnTo>
                    <a:pt x="684785" y="148590"/>
                  </a:lnTo>
                  <a:lnTo>
                    <a:pt x="690837" y="148590"/>
                  </a:lnTo>
                  <a:lnTo>
                    <a:pt x="692963" y="149860"/>
                  </a:lnTo>
                  <a:lnTo>
                    <a:pt x="702669" y="149860"/>
                  </a:lnTo>
                  <a:lnTo>
                    <a:pt x="697612" y="147320"/>
                  </a:lnTo>
                  <a:close/>
                </a:path>
                <a:path w="928369" h="218440">
                  <a:moveTo>
                    <a:pt x="168665" y="144780"/>
                  </a:moveTo>
                  <a:lnTo>
                    <a:pt x="164392" y="144780"/>
                  </a:lnTo>
                  <a:lnTo>
                    <a:pt x="165848" y="146050"/>
                  </a:lnTo>
                  <a:lnTo>
                    <a:pt x="166654" y="147320"/>
                  </a:lnTo>
                  <a:lnTo>
                    <a:pt x="167324" y="147320"/>
                  </a:lnTo>
                  <a:lnTo>
                    <a:pt x="167659" y="146050"/>
                  </a:lnTo>
                  <a:lnTo>
                    <a:pt x="168665" y="144780"/>
                  </a:lnTo>
                  <a:close/>
                </a:path>
                <a:path w="928369" h="218440">
                  <a:moveTo>
                    <a:pt x="681047" y="143510"/>
                  </a:moveTo>
                  <a:lnTo>
                    <a:pt x="677790" y="143510"/>
                  </a:lnTo>
                  <a:lnTo>
                    <a:pt x="679078" y="144780"/>
                  </a:lnTo>
                  <a:lnTo>
                    <a:pt x="679351" y="146050"/>
                  </a:lnTo>
                  <a:lnTo>
                    <a:pt x="679508" y="146050"/>
                  </a:lnTo>
                  <a:lnTo>
                    <a:pt x="680408" y="147320"/>
                  </a:lnTo>
                  <a:lnTo>
                    <a:pt x="693392" y="147320"/>
                  </a:lnTo>
                  <a:lnTo>
                    <a:pt x="687643" y="144780"/>
                  </a:lnTo>
                  <a:lnTo>
                    <a:pt x="681759" y="144780"/>
                  </a:lnTo>
                  <a:lnTo>
                    <a:pt x="681047" y="143510"/>
                  </a:lnTo>
                  <a:close/>
                </a:path>
                <a:path w="928369" h="218440">
                  <a:moveTo>
                    <a:pt x="260316" y="143510"/>
                  </a:moveTo>
                  <a:lnTo>
                    <a:pt x="246589" y="143510"/>
                  </a:lnTo>
                  <a:lnTo>
                    <a:pt x="247343" y="144780"/>
                  </a:lnTo>
                  <a:lnTo>
                    <a:pt x="247332" y="146050"/>
                  </a:lnTo>
                  <a:lnTo>
                    <a:pt x="251364" y="146050"/>
                  </a:lnTo>
                  <a:lnTo>
                    <a:pt x="255468" y="144780"/>
                  </a:lnTo>
                  <a:lnTo>
                    <a:pt x="262751" y="144780"/>
                  </a:lnTo>
                  <a:lnTo>
                    <a:pt x="260316" y="143510"/>
                  </a:lnTo>
                  <a:close/>
                </a:path>
                <a:path w="928369" h="218440">
                  <a:moveTo>
                    <a:pt x="168727" y="142240"/>
                  </a:moveTo>
                  <a:lnTo>
                    <a:pt x="167303" y="144780"/>
                  </a:lnTo>
                  <a:lnTo>
                    <a:pt x="172235" y="144780"/>
                  </a:lnTo>
                  <a:lnTo>
                    <a:pt x="173596" y="143510"/>
                  </a:lnTo>
                  <a:lnTo>
                    <a:pt x="169513" y="143510"/>
                  </a:lnTo>
                  <a:lnTo>
                    <a:pt x="168727" y="142240"/>
                  </a:lnTo>
                  <a:close/>
                </a:path>
                <a:path w="928369" h="218440">
                  <a:moveTo>
                    <a:pt x="180141" y="143510"/>
                  </a:moveTo>
                  <a:lnTo>
                    <a:pt x="175125" y="143510"/>
                  </a:lnTo>
                  <a:lnTo>
                    <a:pt x="177230" y="144780"/>
                  </a:lnTo>
                  <a:lnTo>
                    <a:pt x="177638" y="144780"/>
                  </a:lnTo>
                  <a:lnTo>
                    <a:pt x="180141" y="143510"/>
                  </a:lnTo>
                  <a:close/>
                </a:path>
                <a:path w="928369" h="218440">
                  <a:moveTo>
                    <a:pt x="678481" y="140970"/>
                  </a:moveTo>
                  <a:lnTo>
                    <a:pt x="665498" y="140970"/>
                  </a:lnTo>
                  <a:lnTo>
                    <a:pt x="670921" y="142240"/>
                  </a:lnTo>
                  <a:lnTo>
                    <a:pt x="673487" y="144780"/>
                  </a:lnTo>
                  <a:lnTo>
                    <a:pt x="677790" y="143510"/>
                  </a:lnTo>
                  <a:lnTo>
                    <a:pt x="681047" y="143510"/>
                  </a:lnTo>
                  <a:lnTo>
                    <a:pt x="678481" y="140970"/>
                  </a:lnTo>
                  <a:close/>
                </a:path>
                <a:path w="928369" h="218440">
                  <a:moveTo>
                    <a:pt x="685214" y="143510"/>
                  </a:moveTo>
                  <a:lnTo>
                    <a:pt x="681759" y="144780"/>
                  </a:lnTo>
                  <a:lnTo>
                    <a:pt x="687643" y="144780"/>
                  </a:lnTo>
                  <a:lnTo>
                    <a:pt x="685214" y="143510"/>
                  </a:lnTo>
                  <a:close/>
                </a:path>
                <a:path w="928369" h="218440">
                  <a:moveTo>
                    <a:pt x="185303" y="138430"/>
                  </a:moveTo>
                  <a:lnTo>
                    <a:pt x="181313" y="142240"/>
                  </a:lnTo>
                  <a:lnTo>
                    <a:pt x="174057" y="142240"/>
                  </a:lnTo>
                  <a:lnTo>
                    <a:pt x="172078" y="143510"/>
                  </a:lnTo>
                  <a:lnTo>
                    <a:pt x="182884" y="143510"/>
                  </a:lnTo>
                  <a:lnTo>
                    <a:pt x="185606" y="142240"/>
                  </a:lnTo>
                  <a:lnTo>
                    <a:pt x="186402" y="140970"/>
                  </a:lnTo>
                  <a:lnTo>
                    <a:pt x="190758" y="140970"/>
                  </a:lnTo>
                  <a:lnTo>
                    <a:pt x="192015" y="139700"/>
                  </a:lnTo>
                  <a:lnTo>
                    <a:pt x="187659" y="139700"/>
                  </a:lnTo>
                  <a:lnTo>
                    <a:pt x="185303" y="138430"/>
                  </a:lnTo>
                  <a:close/>
                </a:path>
                <a:path w="928369" h="218440">
                  <a:moveTo>
                    <a:pt x="248788" y="139700"/>
                  </a:moveTo>
                  <a:lnTo>
                    <a:pt x="248128" y="139700"/>
                  </a:lnTo>
                  <a:lnTo>
                    <a:pt x="244620" y="140970"/>
                  </a:lnTo>
                  <a:lnTo>
                    <a:pt x="237929" y="140970"/>
                  </a:lnTo>
                  <a:lnTo>
                    <a:pt x="239165" y="142240"/>
                  </a:lnTo>
                  <a:lnTo>
                    <a:pt x="241217" y="143510"/>
                  </a:lnTo>
                  <a:lnTo>
                    <a:pt x="257039" y="143510"/>
                  </a:lnTo>
                  <a:lnTo>
                    <a:pt x="253824" y="142240"/>
                  </a:lnTo>
                  <a:lnTo>
                    <a:pt x="250076" y="142240"/>
                  </a:lnTo>
                  <a:lnTo>
                    <a:pt x="248788" y="139700"/>
                  </a:lnTo>
                  <a:close/>
                </a:path>
                <a:path w="928369" h="218440">
                  <a:moveTo>
                    <a:pt x="190758" y="140970"/>
                  </a:moveTo>
                  <a:lnTo>
                    <a:pt x="186402" y="140970"/>
                  </a:lnTo>
                  <a:lnTo>
                    <a:pt x="188884" y="142240"/>
                  </a:lnTo>
                  <a:lnTo>
                    <a:pt x="189606" y="142240"/>
                  </a:lnTo>
                  <a:lnTo>
                    <a:pt x="190758" y="140970"/>
                  </a:lnTo>
                  <a:close/>
                </a:path>
                <a:path w="928369" h="218440">
                  <a:moveTo>
                    <a:pt x="224485" y="135890"/>
                  </a:moveTo>
                  <a:lnTo>
                    <a:pt x="221605" y="137160"/>
                  </a:lnTo>
                  <a:lnTo>
                    <a:pt x="204998" y="137160"/>
                  </a:lnTo>
                  <a:lnTo>
                    <a:pt x="203365" y="139700"/>
                  </a:lnTo>
                  <a:lnTo>
                    <a:pt x="233678" y="139700"/>
                  </a:lnTo>
                  <a:lnTo>
                    <a:pt x="235301" y="142240"/>
                  </a:lnTo>
                  <a:lnTo>
                    <a:pt x="235961" y="142240"/>
                  </a:lnTo>
                  <a:lnTo>
                    <a:pt x="237929" y="140970"/>
                  </a:lnTo>
                  <a:lnTo>
                    <a:pt x="242139" y="140970"/>
                  </a:lnTo>
                  <a:lnTo>
                    <a:pt x="237458" y="138430"/>
                  </a:lnTo>
                  <a:lnTo>
                    <a:pt x="230286" y="138430"/>
                  </a:lnTo>
                  <a:lnTo>
                    <a:pt x="228799" y="137160"/>
                  </a:lnTo>
                  <a:lnTo>
                    <a:pt x="224485" y="135890"/>
                  </a:lnTo>
                  <a:close/>
                </a:path>
                <a:path w="928369" h="218440">
                  <a:moveTo>
                    <a:pt x="584694" y="138430"/>
                  </a:moveTo>
                  <a:lnTo>
                    <a:pt x="574129" y="138430"/>
                  </a:lnTo>
                  <a:lnTo>
                    <a:pt x="571961" y="139700"/>
                  </a:lnTo>
                  <a:lnTo>
                    <a:pt x="566935" y="140970"/>
                  </a:lnTo>
                  <a:lnTo>
                    <a:pt x="563982" y="142240"/>
                  </a:lnTo>
                  <a:lnTo>
                    <a:pt x="570684" y="142240"/>
                  </a:lnTo>
                  <a:lnTo>
                    <a:pt x="572003" y="140970"/>
                  </a:lnTo>
                  <a:lnTo>
                    <a:pt x="580285" y="140970"/>
                  </a:lnTo>
                  <a:lnTo>
                    <a:pt x="581238" y="139700"/>
                  </a:lnTo>
                  <a:lnTo>
                    <a:pt x="583385" y="139700"/>
                  </a:lnTo>
                  <a:lnTo>
                    <a:pt x="584694" y="138430"/>
                  </a:lnTo>
                  <a:close/>
                </a:path>
                <a:path w="928369" h="218440">
                  <a:moveTo>
                    <a:pt x="576390" y="140970"/>
                  </a:moveTo>
                  <a:lnTo>
                    <a:pt x="572003" y="140970"/>
                  </a:lnTo>
                  <a:lnTo>
                    <a:pt x="574254" y="142240"/>
                  </a:lnTo>
                  <a:lnTo>
                    <a:pt x="574872" y="142240"/>
                  </a:lnTo>
                  <a:lnTo>
                    <a:pt x="576390" y="140970"/>
                  </a:lnTo>
                  <a:close/>
                </a:path>
                <a:path w="928369" h="218440">
                  <a:moveTo>
                    <a:pt x="207417" y="139700"/>
                  </a:moveTo>
                  <a:lnTo>
                    <a:pt x="192015" y="139700"/>
                  </a:lnTo>
                  <a:lnTo>
                    <a:pt x="197774" y="140970"/>
                  </a:lnTo>
                  <a:lnTo>
                    <a:pt x="201721" y="140970"/>
                  </a:lnTo>
                  <a:lnTo>
                    <a:pt x="207417" y="139700"/>
                  </a:lnTo>
                  <a:close/>
                </a:path>
                <a:path w="928369" h="218440">
                  <a:moveTo>
                    <a:pt x="217302" y="139700"/>
                  </a:moveTo>
                  <a:lnTo>
                    <a:pt x="209501" y="139700"/>
                  </a:lnTo>
                  <a:lnTo>
                    <a:pt x="214401" y="140970"/>
                  </a:lnTo>
                  <a:lnTo>
                    <a:pt x="217302" y="139700"/>
                  </a:lnTo>
                  <a:close/>
                </a:path>
                <a:path w="928369" h="218440">
                  <a:moveTo>
                    <a:pt x="232390" y="139700"/>
                  </a:moveTo>
                  <a:lnTo>
                    <a:pt x="226349" y="139700"/>
                  </a:lnTo>
                  <a:lnTo>
                    <a:pt x="229825" y="140970"/>
                  </a:lnTo>
                  <a:lnTo>
                    <a:pt x="230369" y="140970"/>
                  </a:lnTo>
                  <a:lnTo>
                    <a:pt x="232390" y="139700"/>
                  </a:lnTo>
                  <a:close/>
                </a:path>
                <a:path w="928369" h="218440">
                  <a:moveTo>
                    <a:pt x="665382" y="138430"/>
                  </a:moveTo>
                  <a:lnTo>
                    <a:pt x="654953" y="138430"/>
                  </a:lnTo>
                  <a:lnTo>
                    <a:pt x="656660" y="139700"/>
                  </a:lnTo>
                  <a:lnTo>
                    <a:pt x="658178" y="140970"/>
                  </a:lnTo>
                  <a:lnTo>
                    <a:pt x="676094" y="140970"/>
                  </a:lnTo>
                  <a:lnTo>
                    <a:pt x="671141" y="139700"/>
                  </a:lnTo>
                  <a:lnTo>
                    <a:pt x="668953" y="139700"/>
                  </a:lnTo>
                  <a:lnTo>
                    <a:pt x="665382" y="138430"/>
                  </a:lnTo>
                  <a:close/>
                </a:path>
                <a:path w="928369" h="218440">
                  <a:moveTo>
                    <a:pt x="197229" y="137160"/>
                  </a:moveTo>
                  <a:lnTo>
                    <a:pt x="193533" y="138430"/>
                  </a:lnTo>
                  <a:lnTo>
                    <a:pt x="187659" y="139700"/>
                  </a:lnTo>
                  <a:lnTo>
                    <a:pt x="202109" y="139700"/>
                  </a:lnTo>
                  <a:lnTo>
                    <a:pt x="197229" y="137160"/>
                  </a:lnTo>
                  <a:close/>
                </a:path>
                <a:path w="928369" h="218440">
                  <a:moveTo>
                    <a:pt x="588505" y="135890"/>
                  </a:moveTo>
                  <a:lnTo>
                    <a:pt x="588023" y="135890"/>
                  </a:lnTo>
                  <a:lnTo>
                    <a:pt x="585029" y="138430"/>
                  </a:lnTo>
                  <a:lnTo>
                    <a:pt x="584694" y="138430"/>
                  </a:lnTo>
                  <a:lnTo>
                    <a:pt x="586694" y="139700"/>
                  </a:lnTo>
                  <a:lnTo>
                    <a:pt x="587332" y="139700"/>
                  </a:lnTo>
                  <a:lnTo>
                    <a:pt x="592851" y="137160"/>
                  </a:lnTo>
                  <a:lnTo>
                    <a:pt x="589699" y="137160"/>
                  </a:lnTo>
                  <a:lnTo>
                    <a:pt x="588505" y="135890"/>
                  </a:lnTo>
                  <a:close/>
                </a:path>
                <a:path w="928369" h="218440">
                  <a:moveTo>
                    <a:pt x="654953" y="138430"/>
                  </a:moveTo>
                  <a:lnTo>
                    <a:pt x="645498" y="138430"/>
                  </a:lnTo>
                  <a:lnTo>
                    <a:pt x="647268" y="139700"/>
                  </a:lnTo>
                  <a:lnTo>
                    <a:pt x="651194" y="139700"/>
                  </a:lnTo>
                  <a:lnTo>
                    <a:pt x="654953" y="138430"/>
                  </a:lnTo>
                  <a:close/>
                </a:path>
                <a:path w="928369" h="218440">
                  <a:moveTo>
                    <a:pt x="581500" y="137160"/>
                  </a:moveTo>
                  <a:lnTo>
                    <a:pt x="578024" y="138430"/>
                  </a:lnTo>
                  <a:lnTo>
                    <a:pt x="585029" y="138430"/>
                  </a:lnTo>
                  <a:lnTo>
                    <a:pt x="581500" y="137160"/>
                  </a:lnTo>
                  <a:close/>
                </a:path>
                <a:path w="928369" h="218440">
                  <a:moveTo>
                    <a:pt x="656356" y="135890"/>
                  </a:moveTo>
                  <a:lnTo>
                    <a:pt x="650294" y="137160"/>
                  </a:lnTo>
                  <a:lnTo>
                    <a:pt x="642252" y="137160"/>
                  </a:lnTo>
                  <a:lnTo>
                    <a:pt x="643907" y="138430"/>
                  </a:lnTo>
                  <a:lnTo>
                    <a:pt x="658849" y="138430"/>
                  </a:lnTo>
                  <a:lnTo>
                    <a:pt x="657048" y="137160"/>
                  </a:lnTo>
                  <a:lnTo>
                    <a:pt x="656356" y="135890"/>
                  </a:lnTo>
                  <a:close/>
                </a:path>
                <a:path w="928369" h="218440">
                  <a:moveTo>
                    <a:pt x="608044" y="133350"/>
                  </a:moveTo>
                  <a:lnTo>
                    <a:pt x="606850" y="133350"/>
                  </a:lnTo>
                  <a:lnTo>
                    <a:pt x="603007" y="134620"/>
                  </a:lnTo>
                  <a:lnTo>
                    <a:pt x="593657" y="134620"/>
                  </a:lnTo>
                  <a:lnTo>
                    <a:pt x="590474" y="135890"/>
                  </a:lnTo>
                  <a:lnTo>
                    <a:pt x="589699" y="137160"/>
                  </a:lnTo>
                  <a:lnTo>
                    <a:pt x="616567" y="137160"/>
                  </a:lnTo>
                  <a:lnTo>
                    <a:pt x="617949" y="135890"/>
                  </a:lnTo>
                  <a:lnTo>
                    <a:pt x="611311" y="135890"/>
                  </a:lnTo>
                  <a:lnTo>
                    <a:pt x="610180" y="134620"/>
                  </a:lnTo>
                  <a:lnTo>
                    <a:pt x="600589" y="134620"/>
                  </a:lnTo>
                  <a:lnTo>
                    <a:pt x="595583" y="133350"/>
                  </a:lnTo>
                  <a:lnTo>
                    <a:pt x="608044" y="133350"/>
                  </a:lnTo>
                  <a:close/>
                </a:path>
                <a:path w="928369" h="218440">
                  <a:moveTo>
                    <a:pt x="625624" y="135890"/>
                  </a:moveTo>
                  <a:lnTo>
                    <a:pt x="617949" y="135890"/>
                  </a:lnTo>
                  <a:lnTo>
                    <a:pt x="619625" y="137160"/>
                  </a:lnTo>
                  <a:lnTo>
                    <a:pt x="624410" y="137160"/>
                  </a:lnTo>
                  <a:lnTo>
                    <a:pt x="625624" y="135890"/>
                  </a:lnTo>
                  <a:close/>
                </a:path>
                <a:path w="928369" h="218440">
                  <a:moveTo>
                    <a:pt x="632410" y="135890"/>
                  </a:moveTo>
                  <a:lnTo>
                    <a:pt x="628630" y="135890"/>
                  </a:lnTo>
                  <a:lnTo>
                    <a:pt x="629750" y="137160"/>
                  </a:lnTo>
                  <a:lnTo>
                    <a:pt x="630650" y="137160"/>
                  </a:lnTo>
                  <a:lnTo>
                    <a:pt x="632410" y="135890"/>
                  </a:lnTo>
                  <a:close/>
                </a:path>
                <a:path w="928369" h="218440">
                  <a:moveTo>
                    <a:pt x="640891" y="133350"/>
                  </a:moveTo>
                  <a:lnTo>
                    <a:pt x="639540" y="133350"/>
                  </a:lnTo>
                  <a:lnTo>
                    <a:pt x="638912" y="134620"/>
                  </a:lnTo>
                  <a:lnTo>
                    <a:pt x="613551" y="134620"/>
                  </a:lnTo>
                  <a:lnTo>
                    <a:pt x="611311" y="135890"/>
                  </a:lnTo>
                  <a:lnTo>
                    <a:pt x="633383" y="135890"/>
                  </a:lnTo>
                  <a:lnTo>
                    <a:pt x="636891" y="137160"/>
                  </a:lnTo>
                  <a:lnTo>
                    <a:pt x="650294" y="137160"/>
                  </a:lnTo>
                  <a:lnTo>
                    <a:pt x="645582" y="135890"/>
                  </a:lnTo>
                  <a:lnTo>
                    <a:pt x="640891" y="133350"/>
                  </a:lnTo>
                  <a:close/>
                </a:path>
                <a:path w="928369" h="218440">
                  <a:moveTo>
                    <a:pt x="635708" y="133350"/>
                  </a:moveTo>
                  <a:lnTo>
                    <a:pt x="632535" y="134620"/>
                  </a:lnTo>
                  <a:lnTo>
                    <a:pt x="638912" y="134620"/>
                  </a:lnTo>
                  <a:lnTo>
                    <a:pt x="635708" y="133350"/>
                  </a:lnTo>
                  <a:close/>
                </a:path>
                <a:path w="928369" h="218440">
                  <a:moveTo>
                    <a:pt x="883522" y="1270"/>
                  </a:moveTo>
                  <a:lnTo>
                    <a:pt x="879617" y="1270"/>
                  </a:lnTo>
                  <a:lnTo>
                    <a:pt x="885187" y="3810"/>
                  </a:lnTo>
                  <a:lnTo>
                    <a:pt x="889438" y="7620"/>
                  </a:lnTo>
                  <a:lnTo>
                    <a:pt x="896559" y="12700"/>
                  </a:lnTo>
                  <a:lnTo>
                    <a:pt x="899072" y="12700"/>
                  </a:lnTo>
                  <a:lnTo>
                    <a:pt x="905857" y="17780"/>
                  </a:lnTo>
                  <a:lnTo>
                    <a:pt x="909794" y="21590"/>
                  </a:lnTo>
                  <a:lnTo>
                    <a:pt x="914830" y="29210"/>
                  </a:lnTo>
                  <a:lnTo>
                    <a:pt x="917218" y="31750"/>
                  </a:lnTo>
                  <a:lnTo>
                    <a:pt x="917867" y="35560"/>
                  </a:lnTo>
                  <a:lnTo>
                    <a:pt x="918286" y="35560"/>
                  </a:lnTo>
                  <a:lnTo>
                    <a:pt x="919940" y="36830"/>
                  </a:lnTo>
                  <a:lnTo>
                    <a:pt x="920212" y="38100"/>
                  </a:lnTo>
                  <a:lnTo>
                    <a:pt x="919050" y="40640"/>
                  </a:lnTo>
                  <a:lnTo>
                    <a:pt x="918799" y="41910"/>
                  </a:lnTo>
                  <a:lnTo>
                    <a:pt x="920516" y="43180"/>
                  </a:lnTo>
                  <a:lnTo>
                    <a:pt x="920767" y="46990"/>
                  </a:lnTo>
                  <a:lnTo>
                    <a:pt x="921731" y="49530"/>
                  </a:lnTo>
                  <a:lnTo>
                    <a:pt x="921772" y="53340"/>
                  </a:lnTo>
                  <a:lnTo>
                    <a:pt x="924181" y="57150"/>
                  </a:lnTo>
                  <a:lnTo>
                    <a:pt x="923427" y="60960"/>
                  </a:lnTo>
                  <a:lnTo>
                    <a:pt x="924233" y="66040"/>
                  </a:lnTo>
                  <a:lnTo>
                    <a:pt x="923689" y="67310"/>
                  </a:lnTo>
                  <a:lnTo>
                    <a:pt x="921615" y="71120"/>
                  </a:lnTo>
                  <a:lnTo>
                    <a:pt x="921322" y="73660"/>
                  </a:lnTo>
                  <a:lnTo>
                    <a:pt x="921458" y="77470"/>
                  </a:lnTo>
                  <a:lnTo>
                    <a:pt x="921197" y="78740"/>
                  </a:lnTo>
                  <a:lnTo>
                    <a:pt x="919427" y="81280"/>
                  </a:lnTo>
                  <a:lnTo>
                    <a:pt x="919406" y="83820"/>
                  </a:lnTo>
                  <a:lnTo>
                    <a:pt x="918013" y="88900"/>
                  </a:lnTo>
                  <a:lnTo>
                    <a:pt x="917019" y="90170"/>
                  </a:lnTo>
                  <a:lnTo>
                    <a:pt x="912820" y="93980"/>
                  </a:lnTo>
                  <a:lnTo>
                    <a:pt x="911092" y="95250"/>
                  </a:lnTo>
                  <a:lnTo>
                    <a:pt x="910799" y="100330"/>
                  </a:lnTo>
                  <a:lnTo>
                    <a:pt x="909344" y="102870"/>
                  </a:lnTo>
                  <a:lnTo>
                    <a:pt x="905427" y="106680"/>
                  </a:lnTo>
                  <a:lnTo>
                    <a:pt x="904632" y="109220"/>
                  </a:lnTo>
                  <a:lnTo>
                    <a:pt x="903019" y="113030"/>
                  </a:lnTo>
                  <a:lnTo>
                    <a:pt x="902401" y="114300"/>
                  </a:lnTo>
                  <a:lnTo>
                    <a:pt x="900695" y="115570"/>
                  </a:lnTo>
                  <a:lnTo>
                    <a:pt x="900119" y="116840"/>
                  </a:lnTo>
                  <a:lnTo>
                    <a:pt x="899689" y="119380"/>
                  </a:lnTo>
                  <a:lnTo>
                    <a:pt x="898485" y="120650"/>
                  </a:lnTo>
                  <a:lnTo>
                    <a:pt x="894852" y="121920"/>
                  </a:lnTo>
                  <a:lnTo>
                    <a:pt x="893616" y="124460"/>
                  </a:lnTo>
                  <a:lnTo>
                    <a:pt x="890590" y="127000"/>
                  </a:lnTo>
                  <a:lnTo>
                    <a:pt x="888182" y="128270"/>
                  </a:lnTo>
                  <a:lnTo>
                    <a:pt x="886810" y="132080"/>
                  </a:lnTo>
                  <a:lnTo>
                    <a:pt x="885920" y="133350"/>
                  </a:lnTo>
                  <a:lnTo>
                    <a:pt x="891868" y="133350"/>
                  </a:lnTo>
                  <a:lnTo>
                    <a:pt x="892056" y="129540"/>
                  </a:lnTo>
                  <a:lnTo>
                    <a:pt x="893072" y="129540"/>
                  </a:lnTo>
                  <a:lnTo>
                    <a:pt x="894496" y="128270"/>
                  </a:lnTo>
                  <a:lnTo>
                    <a:pt x="894852" y="128270"/>
                  </a:lnTo>
                  <a:lnTo>
                    <a:pt x="895512" y="127000"/>
                  </a:lnTo>
                  <a:lnTo>
                    <a:pt x="896276" y="127000"/>
                  </a:lnTo>
                  <a:lnTo>
                    <a:pt x="898307" y="125730"/>
                  </a:lnTo>
                  <a:lnTo>
                    <a:pt x="899019" y="124460"/>
                  </a:lnTo>
                  <a:lnTo>
                    <a:pt x="898831" y="123190"/>
                  </a:lnTo>
                  <a:lnTo>
                    <a:pt x="898967" y="123190"/>
                  </a:lnTo>
                  <a:lnTo>
                    <a:pt x="899490" y="121920"/>
                  </a:lnTo>
                  <a:lnTo>
                    <a:pt x="901302" y="121920"/>
                  </a:lnTo>
                  <a:lnTo>
                    <a:pt x="902213" y="120650"/>
                  </a:lnTo>
                  <a:lnTo>
                    <a:pt x="902726" y="120650"/>
                  </a:lnTo>
                  <a:lnTo>
                    <a:pt x="903679" y="118110"/>
                  </a:lnTo>
                  <a:lnTo>
                    <a:pt x="905323" y="116840"/>
                  </a:lnTo>
                  <a:lnTo>
                    <a:pt x="906705" y="110490"/>
                  </a:lnTo>
                  <a:lnTo>
                    <a:pt x="909040" y="107950"/>
                  </a:lnTo>
                  <a:lnTo>
                    <a:pt x="911637" y="105410"/>
                  </a:lnTo>
                  <a:lnTo>
                    <a:pt x="912715" y="104140"/>
                  </a:lnTo>
                  <a:lnTo>
                    <a:pt x="913176" y="100330"/>
                  </a:lnTo>
                  <a:lnTo>
                    <a:pt x="915678" y="97790"/>
                  </a:lnTo>
                  <a:lnTo>
                    <a:pt x="916778" y="93980"/>
                  </a:lnTo>
                  <a:lnTo>
                    <a:pt x="919249" y="93980"/>
                  </a:lnTo>
                  <a:lnTo>
                    <a:pt x="920034" y="92710"/>
                  </a:lnTo>
                  <a:lnTo>
                    <a:pt x="920788" y="87630"/>
                  </a:lnTo>
                  <a:lnTo>
                    <a:pt x="923092" y="85090"/>
                  </a:lnTo>
                  <a:lnTo>
                    <a:pt x="925301" y="83820"/>
                  </a:lnTo>
                  <a:lnTo>
                    <a:pt x="925437" y="82550"/>
                  </a:lnTo>
                  <a:lnTo>
                    <a:pt x="925710" y="82550"/>
                  </a:lnTo>
                  <a:lnTo>
                    <a:pt x="924244" y="80010"/>
                  </a:lnTo>
                  <a:lnTo>
                    <a:pt x="924338" y="77470"/>
                  </a:lnTo>
                  <a:lnTo>
                    <a:pt x="924914" y="73660"/>
                  </a:lnTo>
                  <a:lnTo>
                    <a:pt x="924463" y="72390"/>
                  </a:lnTo>
                  <a:lnTo>
                    <a:pt x="927301" y="71120"/>
                  </a:lnTo>
                  <a:lnTo>
                    <a:pt x="927113" y="69850"/>
                  </a:lnTo>
                  <a:lnTo>
                    <a:pt x="926641" y="68580"/>
                  </a:lnTo>
                  <a:lnTo>
                    <a:pt x="926285" y="67310"/>
                  </a:lnTo>
                  <a:lnTo>
                    <a:pt x="928254" y="62230"/>
                  </a:lnTo>
                  <a:lnTo>
                    <a:pt x="926767" y="57150"/>
                  </a:lnTo>
                  <a:lnTo>
                    <a:pt x="924338" y="50800"/>
                  </a:lnTo>
                  <a:lnTo>
                    <a:pt x="924642" y="48260"/>
                  </a:lnTo>
                  <a:lnTo>
                    <a:pt x="923479" y="45720"/>
                  </a:lnTo>
                  <a:lnTo>
                    <a:pt x="923102" y="45720"/>
                  </a:lnTo>
                  <a:lnTo>
                    <a:pt x="923298" y="43180"/>
                  </a:lnTo>
                  <a:lnTo>
                    <a:pt x="923283" y="40640"/>
                  </a:lnTo>
                  <a:lnTo>
                    <a:pt x="922945" y="36830"/>
                  </a:lnTo>
                  <a:lnTo>
                    <a:pt x="922495" y="36830"/>
                  </a:lnTo>
                  <a:lnTo>
                    <a:pt x="922118" y="35560"/>
                  </a:lnTo>
                  <a:lnTo>
                    <a:pt x="921772" y="34290"/>
                  </a:lnTo>
                  <a:lnTo>
                    <a:pt x="921563" y="34290"/>
                  </a:lnTo>
                  <a:lnTo>
                    <a:pt x="920254" y="31750"/>
                  </a:lnTo>
                  <a:lnTo>
                    <a:pt x="918705" y="29210"/>
                  </a:lnTo>
                  <a:lnTo>
                    <a:pt x="915239" y="22860"/>
                  </a:lnTo>
                  <a:lnTo>
                    <a:pt x="913082" y="20320"/>
                  </a:lnTo>
                  <a:lnTo>
                    <a:pt x="910296" y="19050"/>
                  </a:lnTo>
                  <a:lnTo>
                    <a:pt x="906317" y="15240"/>
                  </a:lnTo>
                  <a:lnTo>
                    <a:pt x="902611" y="12700"/>
                  </a:lnTo>
                  <a:lnTo>
                    <a:pt x="898025" y="10160"/>
                  </a:lnTo>
                  <a:lnTo>
                    <a:pt x="896831" y="10160"/>
                  </a:lnTo>
                  <a:lnTo>
                    <a:pt x="895784" y="8890"/>
                  </a:lnTo>
                  <a:lnTo>
                    <a:pt x="894286" y="8890"/>
                  </a:lnTo>
                  <a:lnTo>
                    <a:pt x="893752" y="7620"/>
                  </a:lnTo>
                  <a:lnTo>
                    <a:pt x="892276" y="7620"/>
                  </a:lnTo>
                  <a:lnTo>
                    <a:pt x="891522" y="6350"/>
                  </a:lnTo>
                  <a:lnTo>
                    <a:pt x="891040" y="6350"/>
                  </a:lnTo>
                  <a:lnTo>
                    <a:pt x="890643" y="5080"/>
                  </a:lnTo>
                  <a:lnTo>
                    <a:pt x="888622" y="5080"/>
                  </a:lnTo>
                  <a:lnTo>
                    <a:pt x="887742" y="3810"/>
                  </a:lnTo>
                  <a:lnTo>
                    <a:pt x="886747" y="3810"/>
                  </a:lnTo>
                  <a:lnTo>
                    <a:pt x="885637" y="2540"/>
                  </a:lnTo>
                  <a:lnTo>
                    <a:pt x="884726" y="2540"/>
                  </a:lnTo>
                  <a:lnTo>
                    <a:pt x="883522" y="1270"/>
                  </a:lnTo>
                  <a:close/>
                </a:path>
                <a:path w="928369" h="218440">
                  <a:moveTo>
                    <a:pt x="880392" y="0"/>
                  </a:moveTo>
                  <a:lnTo>
                    <a:pt x="878810" y="0"/>
                  </a:lnTo>
                  <a:lnTo>
                    <a:pt x="878695" y="1270"/>
                  </a:lnTo>
                  <a:lnTo>
                    <a:pt x="882109" y="1270"/>
                  </a:lnTo>
                  <a:lnTo>
                    <a:pt x="880392" y="0"/>
                  </a:lnTo>
                  <a:close/>
                </a:path>
              </a:pathLst>
            </a:custGeom>
            <a:solidFill>
              <a:srgbClr val="FFF2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18539037" y="7687745"/>
              <a:ext cx="285750" cy="172085"/>
            </a:xfrm>
            <a:custGeom>
              <a:avLst/>
              <a:gdLst/>
              <a:ahLst/>
              <a:cxnLst/>
              <a:rect l="l" t="t" r="r" b="b"/>
              <a:pathLst>
                <a:path w="285750" h="172084">
                  <a:moveTo>
                    <a:pt x="224506" y="0"/>
                  </a:moveTo>
                  <a:lnTo>
                    <a:pt x="226328" y="1811"/>
                  </a:lnTo>
                  <a:lnTo>
                    <a:pt x="228893" y="1476"/>
                  </a:lnTo>
                  <a:lnTo>
                    <a:pt x="237165" y="4334"/>
                  </a:lnTo>
                  <a:lnTo>
                    <a:pt x="242641" y="7361"/>
                  </a:lnTo>
                  <a:lnTo>
                    <a:pt x="250652" y="13612"/>
                  </a:lnTo>
                  <a:lnTo>
                    <a:pt x="253939" y="15528"/>
                  </a:lnTo>
                  <a:lnTo>
                    <a:pt x="258683" y="17224"/>
                  </a:lnTo>
                  <a:lnTo>
                    <a:pt x="259269" y="18219"/>
                  </a:lnTo>
                  <a:lnTo>
                    <a:pt x="263489" y="20994"/>
                  </a:lnTo>
                  <a:lnTo>
                    <a:pt x="266159" y="23884"/>
                  </a:lnTo>
                  <a:lnTo>
                    <a:pt x="270494" y="27119"/>
                  </a:lnTo>
                  <a:lnTo>
                    <a:pt x="270892" y="28637"/>
                  </a:lnTo>
                  <a:lnTo>
                    <a:pt x="273614" y="33098"/>
                  </a:lnTo>
                  <a:lnTo>
                    <a:pt x="276975" y="35475"/>
                  </a:lnTo>
                  <a:lnTo>
                    <a:pt x="278033" y="42051"/>
                  </a:lnTo>
                  <a:lnTo>
                    <a:pt x="277331" y="44522"/>
                  </a:lnTo>
                  <a:lnTo>
                    <a:pt x="278483" y="47443"/>
                  </a:lnTo>
                  <a:lnTo>
                    <a:pt x="278515" y="48092"/>
                  </a:lnTo>
                  <a:lnTo>
                    <a:pt x="280075" y="49234"/>
                  </a:lnTo>
                  <a:lnTo>
                    <a:pt x="280316" y="50501"/>
                  </a:lnTo>
                  <a:lnTo>
                    <a:pt x="278672" y="54658"/>
                  </a:lnTo>
                  <a:lnTo>
                    <a:pt x="280787" y="57129"/>
                  </a:lnTo>
                  <a:lnTo>
                    <a:pt x="282263" y="61851"/>
                  </a:lnTo>
                  <a:lnTo>
                    <a:pt x="283907" y="63767"/>
                  </a:lnTo>
                  <a:lnTo>
                    <a:pt x="280556" y="65819"/>
                  </a:lnTo>
                  <a:lnTo>
                    <a:pt x="280609" y="66573"/>
                  </a:lnTo>
                  <a:lnTo>
                    <a:pt x="283268" y="67893"/>
                  </a:lnTo>
                  <a:lnTo>
                    <a:pt x="282640" y="69065"/>
                  </a:lnTo>
                  <a:lnTo>
                    <a:pt x="280724" y="71568"/>
                  </a:lnTo>
                  <a:lnTo>
                    <a:pt x="278106" y="73044"/>
                  </a:lnTo>
                  <a:lnTo>
                    <a:pt x="278473" y="75233"/>
                  </a:lnTo>
                  <a:lnTo>
                    <a:pt x="279782" y="77683"/>
                  </a:lnTo>
                  <a:lnTo>
                    <a:pt x="278651" y="80866"/>
                  </a:lnTo>
                  <a:lnTo>
                    <a:pt x="278075" y="82028"/>
                  </a:lnTo>
                  <a:lnTo>
                    <a:pt x="279007" y="84562"/>
                  </a:lnTo>
                  <a:lnTo>
                    <a:pt x="277384" y="86206"/>
                  </a:lnTo>
                  <a:lnTo>
                    <a:pt x="275939" y="87369"/>
                  </a:lnTo>
                  <a:lnTo>
                    <a:pt x="276064" y="88510"/>
                  </a:lnTo>
                  <a:lnTo>
                    <a:pt x="277719" y="90866"/>
                  </a:lnTo>
                  <a:lnTo>
                    <a:pt x="277405" y="91578"/>
                  </a:lnTo>
                  <a:lnTo>
                    <a:pt x="272159" y="95819"/>
                  </a:lnTo>
                  <a:lnTo>
                    <a:pt x="270976" y="100363"/>
                  </a:lnTo>
                  <a:lnTo>
                    <a:pt x="268483" y="103326"/>
                  </a:lnTo>
                  <a:lnTo>
                    <a:pt x="264934" y="108520"/>
                  </a:lnTo>
                  <a:lnTo>
                    <a:pt x="263091" y="110384"/>
                  </a:lnTo>
                  <a:lnTo>
                    <a:pt x="261007" y="115399"/>
                  </a:lnTo>
                  <a:lnTo>
                    <a:pt x="259154" y="118101"/>
                  </a:lnTo>
                  <a:lnTo>
                    <a:pt x="257887" y="122959"/>
                  </a:lnTo>
                  <a:lnTo>
                    <a:pt x="256892" y="123786"/>
                  </a:lnTo>
                  <a:lnTo>
                    <a:pt x="251803" y="126153"/>
                  </a:lnTo>
                  <a:lnTo>
                    <a:pt x="251008" y="128980"/>
                  </a:lnTo>
                  <a:lnTo>
                    <a:pt x="248809" y="129493"/>
                  </a:lnTo>
                  <a:lnTo>
                    <a:pt x="248201" y="130341"/>
                  </a:lnTo>
                  <a:lnTo>
                    <a:pt x="247060" y="133503"/>
                  </a:lnTo>
                  <a:lnTo>
                    <a:pt x="246065" y="135378"/>
                  </a:lnTo>
                  <a:lnTo>
                    <a:pt x="242966" y="135137"/>
                  </a:lnTo>
                  <a:lnTo>
                    <a:pt x="241039" y="138110"/>
                  </a:lnTo>
                  <a:lnTo>
                    <a:pt x="239217" y="139744"/>
                  </a:lnTo>
                  <a:lnTo>
                    <a:pt x="235511" y="141178"/>
                  </a:lnTo>
                  <a:lnTo>
                    <a:pt x="235165" y="144089"/>
                  </a:lnTo>
                  <a:lnTo>
                    <a:pt x="232631" y="144403"/>
                  </a:lnTo>
                  <a:lnTo>
                    <a:pt x="230349" y="146875"/>
                  </a:lnTo>
                  <a:lnTo>
                    <a:pt x="229636" y="148110"/>
                  </a:lnTo>
                  <a:lnTo>
                    <a:pt x="227563" y="148361"/>
                  </a:lnTo>
                  <a:lnTo>
                    <a:pt x="227050" y="148780"/>
                  </a:lnTo>
                  <a:lnTo>
                    <a:pt x="227050" y="151471"/>
                  </a:lnTo>
                  <a:lnTo>
                    <a:pt x="225312" y="151963"/>
                  </a:lnTo>
                  <a:lnTo>
                    <a:pt x="221710" y="151765"/>
                  </a:lnTo>
                  <a:lnTo>
                    <a:pt x="217459" y="154937"/>
                  </a:lnTo>
                  <a:lnTo>
                    <a:pt x="216433" y="155911"/>
                  </a:lnTo>
                  <a:lnTo>
                    <a:pt x="214192" y="156382"/>
                  </a:lnTo>
                  <a:lnTo>
                    <a:pt x="213553" y="156916"/>
                  </a:lnTo>
                  <a:lnTo>
                    <a:pt x="212726" y="159618"/>
                  </a:lnTo>
                  <a:lnTo>
                    <a:pt x="211030" y="159691"/>
                  </a:lnTo>
                  <a:lnTo>
                    <a:pt x="207710" y="158016"/>
                  </a:lnTo>
                  <a:lnTo>
                    <a:pt x="205983" y="158801"/>
                  </a:lnTo>
                  <a:lnTo>
                    <a:pt x="202873" y="161722"/>
                  </a:lnTo>
                  <a:lnTo>
                    <a:pt x="201313" y="162330"/>
                  </a:lnTo>
                  <a:lnTo>
                    <a:pt x="195826" y="161858"/>
                  </a:lnTo>
                  <a:lnTo>
                    <a:pt x="192517" y="161984"/>
                  </a:lnTo>
                  <a:lnTo>
                    <a:pt x="189564" y="164916"/>
                  </a:lnTo>
                  <a:lnTo>
                    <a:pt x="188392" y="165157"/>
                  </a:lnTo>
                  <a:lnTo>
                    <a:pt x="184947" y="165387"/>
                  </a:lnTo>
                  <a:lnTo>
                    <a:pt x="181617" y="166916"/>
                  </a:lnTo>
                  <a:lnTo>
                    <a:pt x="175575" y="167094"/>
                  </a:lnTo>
                  <a:lnTo>
                    <a:pt x="173041" y="168706"/>
                  </a:lnTo>
                  <a:lnTo>
                    <a:pt x="168549" y="167272"/>
                  </a:lnTo>
                  <a:lnTo>
                    <a:pt x="166612" y="168193"/>
                  </a:lnTo>
                  <a:lnTo>
                    <a:pt x="161125" y="168026"/>
                  </a:lnTo>
                  <a:lnTo>
                    <a:pt x="157503" y="170047"/>
                  </a:lnTo>
                  <a:lnTo>
                    <a:pt x="153524" y="167973"/>
                  </a:lnTo>
                  <a:lnTo>
                    <a:pt x="150958" y="169104"/>
                  </a:lnTo>
                  <a:lnTo>
                    <a:pt x="148665" y="169199"/>
                  </a:lnTo>
                  <a:lnTo>
                    <a:pt x="144142" y="168036"/>
                  </a:lnTo>
                  <a:lnTo>
                    <a:pt x="142288" y="167125"/>
                  </a:lnTo>
                  <a:lnTo>
                    <a:pt x="138257" y="167586"/>
                  </a:lnTo>
                  <a:lnTo>
                    <a:pt x="136226" y="166853"/>
                  </a:lnTo>
                  <a:lnTo>
                    <a:pt x="132812" y="167303"/>
                  </a:lnTo>
                  <a:lnTo>
                    <a:pt x="131493" y="167240"/>
                  </a:lnTo>
                  <a:lnTo>
                    <a:pt x="128572" y="165220"/>
                  </a:lnTo>
                  <a:lnTo>
                    <a:pt x="126969" y="164759"/>
                  </a:lnTo>
                  <a:lnTo>
                    <a:pt x="122467" y="165984"/>
                  </a:lnTo>
                  <a:lnTo>
                    <a:pt x="120038" y="165366"/>
                  </a:lnTo>
                  <a:lnTo>
                    <a:pt x="115504" y="163104"/>
                  </a:lnTo>
                  <a:lnTo>
                    <a:pt x="112698" y="163199"/>
                  </a:lnTo>
                  <a:lnTo>
                    <a:pt x="107316" y="162864"/>
                  </a:lnTo>
                  <a:lnTo>
                    <a:pt x="103923" y="160654"/>
                  </a:lnTo>
                  <a:lnTo>
                    <a:pt x="101274" y="160665"/>
                  </a:lnTo>
                  <a:lnTo>
                    <a:pt x="93442" y="158916"/>
                  </a:lnTo>
                  <a:lnTo>
                    <a:pt x="87557" y="159241"/>
                  </a:lnTo>
                  <a:lnTo>
                    <a:pt x="81453" y="155723"/>
                  </a:lnTo>
                  <a:lnTo>
                    <a:pt x="80165" y="155220"/>
                  </a:lnTo>
                  <a:lnTo>
                    <a:pt x="75756" y="155963"/>
                  </a:lnTo>
                  <a:lnTo>
                    <a:pt x="72845" y="153639"/>
                  </a:lnTo>
                  <a:lnTo>
                    <a:pt x="65223" y="153670"/>
                  </a:lnTo>
                  <a:lnTo>
                    <a:pt x="61066" y="151859"/>
                  </a:lnTo>
                  <a:lnTo>
                    <a:pt x="53171" y="149409"/>
                  </a:lnTo>
                  <a:lnTo>
                    <a:pt x="49192" y="148655"/>
                  </a:lnTo>
                  <a:lnTo>
                    <a:pt x="38878" y="143995"/>
                  </a:lnTo>
                  <a:lnTo>
                    <a:pt x="32292" y="143430"/>
                  </a:lnTo>
                  <a:lnTo>
                    <a:pt x="29465" y="142142"/>
                  </a:lnTo>
                  <a:lnTo>
                    <a:pt x="24261" y="140540"/>
                  </a:lnTo>
                  <a:lnTo>
                    <a:pt x="21538" y="141524"/>
                  </a:lnTo>
                  <a:lnTo>
                    <a:pt x="17905" y="139063"/>
                  </a:lnTo>
                  <a:lnTo>
                    <a:pt x="10366" y="140801"/>
                  </a:lnTo>
                  <a:lnTo>
                    <a:pt x="8031" y="138446"/>
                  </a:lnTo>
                  <a:lnTo>
                    <a:pt x="7633" y="138247"/>
                  </a:lnTo>
                  <a:lnTo>
                    <a:pt x="4858" y="138938"/>
                  </a:lnTo>
                  <a:lnTo>
                    <a:pt x="2659" y="137032"/>
                  </a:lnTo>
                  <a:lnTo>
                    <a:pt x="178" y="137325"/>
                  </a:lnTo>
                  <a:lnTo>
                    <a:pt x="0" y="137838"/>
                  </a:lnTo>
                  <a:lnTo>
                    <a:pt x="712" y="138215"/>
                  </a:lnTo>
                  <a:lnTo>
                    <a:pt x="2963" y="139744"/>
                  </a:lnTo>
                  <a:lnTo>
                    <a:pt x="5654" y="140173"/>
                  </a:lnTo>
                  <a:lnTo>
                    <a:pt x="10439" y="142079"/>
                  </a:lnTo>
                  <a:lnTo>
                    <a:pt x="16386" y="140896"/>
                  </a:lnTo>
                  <a:lnTo>
                    <a:pt x="17046" y="141021"/>
                  </a:lnTo>
                  <a:lnTo>
                    <a:pt x="18899" y="143650"/>
                  </a:lnTo>
                  <a:lnTo>
                    <a:pt x="20512" y="143901"/>
                  </a:lnTo>
                  <a:lnTo>
                    <a:pt x="24187" y="142644"/>
                  </a:lnTo>
                  <a:lnTo>
                    <a:pt x="25957" y="142445"/>
                  </a:lnTo>
                  <a:lnTo>
                    <a:pt x="29381" y="144592"/>
                  </a:lnTo>
                  <a:lnTo>
                    <a:pt x="31339" y="144843"/>
                  </a:lnTo>
                  <a:lnTo>
                    <a:pt x="36155" y="144906"/>
                  </a:lnTo>
                  <a:lnTo>
                    <a:pt x="38595" y="145754"/>
                  </a:lnTo>
                  <a:lnTo>
                    <a:pt x="41422" y="148822"/>
                  </a:lnTo>
                  <a:lnTo>
                    <a:pt x="42469" y="149618"/>
                  </a:lnTo>
                  <a:lnTo>
                    <a:pt x="44427" y="148676"/>
                  </a:lnTo>
                  <a:lnTo>
                    <a:pt x="46134" y="150403"/>
                  </a:lnTo>
                  <a:lnTo>
                    <a:pt x="48595" y="149723"/>
                  </a:lnTo>
                  <a:lnTo>
                    <a:pt x="52532" y="152121"/>
                  </a:lnTo>
                  <a:lnTo>
                    <a:pt x="58992" y="152749"/>
                  </a:lnTo>
                  <a:lnTo>
                    <a:pt x="64018" y="154602"/>
                  </a:lnTo>
                  <a:lnTo>
                    <a:pt x="74228" y="157241"/>
                  </a:lnTo>
                  <a:lnTo>
                    <a:pt x="79568" y="157471"/>
                  </a:lnTo>
                  <a:lnTo>
                    <a:pt x="91704" y="162686"/>
                  </a:lnTo>
                  <a:lnTo>
                    <a:pt x="95881" y="161775"/>
                  </a:lnTo>
                  <a:lnTo>
                    <a:pt x="99913" y="163953"/>
                  </a:lnTo>
                  <a:lnTo>
                    <a:pt x="104488" y="163377"/>
                  </a:lnTo>
                  <a:lnTo>
                    <a:pt x="113619" y="165963"/>
                  </a:lnTo>
                  <a:lnTo>
                    <a:pt x="118268" y="168424"/>
                  </a:lnTo>
                  <a:lnTo>
                    <a:pt x="129503" y="168099"/>
                  </a:lnTo>
                  <a:lnTo>
                    <a:pt x="135252" y="169575"/>
                  </a:lnTo>
                  <a:lnTo>
                    <a:pt x="143943" y="170172"/>
                  </a:lnTo>
                  <a:lnTo>
                    <a:pt x="146686" y="171691"/>
                  </a:lnTo>
                  <a:lnTo>
                    <a:pt x="158351" y="171534"/>
                  </a:lnTo>
                  <a:lnTo>
                    <a:pt x="165701" y="171178"/>
                  </a:lnTo>
                  <a:lnTo>
                    <a:pt x="168696" y="169900"/>
                  </a:lnTo>
                  <a:lnTo>
                    <a:pt x="172141" y="170654"/>
                  </a:lnTo>
                  <a:lnTo>
                    <a:pt x="174298" y="168926"/>
                  </a:lnTo>
                  <a:lnTo>
                    <a:pt x="178978" y="169607"/>
                  </a:lnTo>
                  <a:lnTo>
                    <a:pt x="179376" y="169303"/>
                  </a:lnTo>
                  <a:lnTo>
                    <a:pt x="179910" y="169303"/>
                  </a:lnTo>
                  <a:lnTo>
                    <a:pt x="180319" y="169031"/>
                  </a:lnTo>
                  <a:lnTo>
                    <a:pt x="181575" y="169722"/>
                  </a:lnTo>
                  <a:lnTo>
                    <a:pt x="182434" y="168466"/>
                  </a:lnTo>
                  <a:lnTo>
                    <a:pt x="187763" y="167973"/>
                  </a:lnTo>
                  <a:lnTo>
                    <a:pt x="191805" y="166623"/>
                  </a:lnTo>
                  <a:lnTo>
                    <a:pt x="198287" y="165303"/>
                  </a:lnTo>
                  <a:lnTo>
                    <a:pt x="200486" y="163136"/>
                  </a:lnTo>
                  <a:lnTo>
                    <a:pt x="203334" y="164497"/>
                  </a:lnTo>
                  <a:lnTo>
                    <a:pt x="203815" y="164235"/>
                  </a:lnTo>
                  <a:lnTo>
                    <a:pt x="206328" y="161921"/>
                  </a:lnTo>
                  <a:lnTo>
                    <a:pt x="209794" y="162194"/>
                  </a:lnTo>
                  <a:lnTo>
                    <a:pt x="213993" y="160424"/>
                  </a:lnTo>
                  <a:lnTo>
                    <a:pt x="217689" y="157272"/>
                  </a:lnTo>
                  <a:lnTo>
                    <a:pt x="220338" y="156969"/>
                  </a:lnTo>
                  <a:lnTo>
                    <a:pt x="221584" y="154518"/>
                  </a:lnTo>
                  <a:lnTo>
                    <a:pt x="221899" y="154393"/>
                  </a:lnTo>
                  <a:lnTo>
                    <a:pt x="225856" y="154278"/>
                  </a:lnTo>
                  <a:lnTo>
                    <a:pt x="228181" y="150843"/>
                  </a:lnTo>
                  <a:lnTo>
                    <a:pt x="232055" y="149440"/>
                  </a:lnTo>
                  <a:lnTo>
                    <a:pt x="234380" y="146843"/>
                  </a:lnTo>
                  <a:lnTo>
                    <a:pt x="235678" y="144843"/>
                  </a:lnTo>
                  <a:lnTo>
                    <a:pt x="239039" y="143911"/>
                  </a:lnTo>
                  <a:lnTo>
                    <a:pt x="239814" y="143063"/>
                  </a:lnTo>
                  <a:lnTo>
                    <a:pt x="241573" y="139932"/>
                  </a:lnTo>
                  <a:lnTo>
                    <a:pt x="243123" y="138079"/>
                  </a:lnTo>
                  <a:lnTo>
                    <a:pt x="246400" y="137765"/>
                  </a:lnTo>
                  <a:lnTo>
                    <a:pt x="247154" y="137409"/>
                  </a:lnTo>
                  <a:lnTo>
                    <a:pt x="248107" y="134142"/>
                  </a:lnTo>
                  <a:lnTo>
                    <a:pt x="251039" y="132865"/>
                  </a:lnTo>
                  <a:lnTo>
                    <a:pt x="252683" y="129671"/>
                  </a:lnTo>
                  <a:lnTo>
                    <a:pt x="256128" y="127399"/>
                  </a:lnTo>
                  <a:lnTo>
                    <a:pt x="257740" y="125346"/>
                  </a:lnTo>
                  <a:lnTo>
                    <a:pt x="261196" y="123891"/>
                  </a:lnTo>
                  <a:lnTo>
                    <a:pt x="260431" y="121996"/>
                  </a:lnTo>
                  <a:lnTo>
                    <a:pt x="263897" y="118122"/>
                  </a:lnTo>
                  <a:lnTo>
                    <a:pt x="264703" y="114363"/>
                  </a:lnTo>
                  <a:lnTo>
                    <a:pt x="267531" y="109242"/>
                  </a:lnTo>
                  <a:lnTo>
                    <a:pt x="269625" y="107787"/>
                  </a:lnTo>
                  <a:lnTo>
                    <a:pt x="271342" y="105588"/>
                  </a:lnTo>
                  <a:lnTo>
                    <a:pt x="271792" y="105316"/>
                  </a:lnTo>
                  <a:lnTo>
                    <a:pt x="271174" y="101818"/>
                  </a:lnTo>
                  <a:lnTo>
                    <a:pt x="275248" y="96457"/>
                  </a:lnTo>
                  <a:lnTo>
                    <a:pt x="278117" y="95881"/>
                  </a:lnTo>
                  <a:lnTo>
                    <a:pt x="280577" y="89012"/>
                  </a:lnTo>
                  <a:lnTo>
                    <a:pt x="280525" y="85463"/>
                  </a:lnTo>
                  <a:lnTo>
                    <a:pt x="282797" y="81369"/>
                  </a:lnTo>
                  <a:lnTo>
                    <a:pt x="282347" y="78552"/>
                  </a:lnTo>
                  <a:lnTo>
                    <a:pt x="282148" y="75861"/>
                  </a:lnTo>
                  <a:lnTo>
                    <a:pt x="283991" y="73819"/>
                  </a:lnTo>
                  <a:lnTo>
                    <a:pt x="285436" y="67160"/>
                  </a:lnTo>
                  <a:lnTo>
                    <a:pt x="285007" y="62867"/>
                  </a:lnTo>
                  <a:lnTo>
                    <a:pt x="283300" y="58322"/>
                  </a:lnTo>
                  <a:lnTo>
                    <a:pt x="282870" y="57924"/>
                  </a:lnTo>
                  <a:lnTo>
                    <a:pt x="283017" y="53778"/>
                  </a:lnTo>
                  <a:lnTo>
                    <a:pt x="281237" y="50228"/>
                  </a:lnTo>
                  <a:lnTo>
                    <a:pt x="281781" y="45747"/>
                  </a:lnTo>
                  <a:lnTo>
                    <a:pt x="278525" y="46009"/>
                  </a:lnTo>
                  <a:lnTo>
                    <a:pt x="280221" y="44197"/>
                  </a:lnTo>
                  <a:lnTo>
                    <a:pt x="281446" y="41956"/>
                  </a:lnTo>
                  <a:lnTo>
                    <a:pt x="281300" y="40773"/>
                  </a:lnTo>
                  <a:lnTo>
                    <a:pt x="279007" y="39119"/>
                  </a:lnTo>
                  <a:lnTo>
                    <a:pt x="278536" y="38354"/>
                  </a:lnTo>
                  <a:lnTo>
                    <a:pt x="278075" y="34302"/>
                  </a:lnTo>
                  <a:lnTo>
                    <a:pt x="275729" y="32606"/>
                  </a:lnTo>
                  <a:lnTo>
                    <a:pt x="271656" y="27370"/>
                  </a:lnTo>
                  <a:lnTo>
                    <a:pt x="269531" y="24083"/>
                  </a:lnTo>
                  <a:lnTo>
                    <a:pt x="260211" y="17256"/>
                  </a:lnTo>
                  <a:lnTo>
                    <a:pt x="253238" y="13894"/>
                  </a:lnTo>
                  <a:lnTo>
                    <a:pt x="250201" y="11319"/>
                  </a:lnTo>
                  <a:lnTo>
                    <a:pt x="244526" y="7361"/>
                  </a:lnTo>
                  <a:lnTo>
                    <a:pt x="241573" y="6376"/>
                  </a:lnTo>
                  <a:lnTo>
                    <a:pt x="239228" y="4408"/>
                  </a:lnTo>
                  <a:lnTo>
                    <a:pt x="235019" y="2691"/>
                  </a:lnTo>
                  <a:lnTo>
                    <a:pt x="230715" y="1287"/>
                  </a:lnTo>
                  <a:lnTo>
                    <a:pt x="224506" y="0"/>
                  </a:lnTo>
                  <a:close/>
                </a:path>
              </a:pathLst>
            </a:custGeom>
            <a:solidFill>
              <a:srgbClr val="FFF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17898167" y="7830630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80" h="13334">
                  <a:moveTo>
                    <a:pt x="0" y="0"/>
                  </a:moveTo>
                  <a:lnTo>
                    <a:pt x="565" y="2198"/>
                  </a:lnTo>
                  <a:lnTo>
                    <a:pt x="900" y="4408"/>
                  </a:lnTo>
                  <a:lnTo>
                    <a:pt x="1413" y="9099"/>
                  </a:lnTo>
                  <a:lnTo>
                    <a:pt x="3005" y="11245"/>
                  </a:lnTo>
                  <a:lnTo>
                    <a:pt x="4743" y="13078"/>
                  </a:lnTo>
                  <a:lnTo>
                    <a:pt x="4146" y="11287"/>
                  </a:lnTo>
                  <a:lnTo>
                    <a:pt x="3434" y="9570"/>
                  </a:lnTo>
                  <a:lnTo>
                    <a:pt x="1790" y="6701"/>
                  </a:lnTo>
                  <a:lnTo>
                    <a:pt x="1916" y="5036"/>
                  </a:lnTo>
                  <a:lnTo>
                    <a:pt x="1675" y="3581"/>
                  </a:lnTo>
                  <a:lnTo>
                    <a:pt x="1528" y="1738"/>
                  </a:lnTo>
                  <a:lnTo>
                    <a:pt x="827" y="1329"/>
                  </a:lnTo>
                  <a:lnTo>
                    <a:pt x="984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F2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18749324" y="7684164"/>
              <a:ext cx="14604" cy="4445"/>
            </a:xfrm>
            <a:custGeom>
              <a:avLst/>
              <a:gdLst/>
              <a:ahLst/>
              <a:cxnLst/>
              <a:rect l="l" t="t" r="r" b="b"/>
              <a:pathLst>
                <a:path w="14605" h="4445">
                  <a:moveTo>
                    <a:pt x="3779" y="0"/>
                  </a:moveTo>
                  <a:lnTo>
                    <a:pt x="0" y="62"/>
                  </a:lnTo>
                  <a:lnTo>
                    <a:pt x="2659" y="1193"/>
                  </a:lnTo>
                  <a:lnTo>
                    <a:pt x="5507" y="1696"/>
                  </a:lnTo>
                  <a:lnTo>
                    <a:pt x="10376" y="2366"/>
                  </a:lnTo>
                  <a:lnTo>
                    <a:pt x="11999" y="4062"/>
                  </a:lnTo>
                  <a:lnTo>
                    <a:pt x="14188" y="3581"/>
                  </a:lnTo>
                  <a:lnTo>
                    <a:pt x="13455" y="2355"/>
                  </a:lnTo>
                  <a:lnTo>
                    <a:pt x="12093" y="2303"/>
                  </a:lnTo>
                  <a:lnTo>
                    <a:pt x="7308" y="1413"/>
                  </a:lnTo>
                  <a:lnTo>
                    <a:pt x="3779" y="0"/>
                  </a:lnTo>
                  <a:close/>
                </a:path>
              </a:pathLst>
            </a:custGeom>
            <a:solidFill>
              <a:srgbClr val="FFF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8538367" y="782507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48" y="0"/>
                  </a:moveTo>
                  <a:lnTo>
                    <a:pt x="418" y="209"/>
                  </a:lnTo>
                  <a:lnTo>
                    <a:pt x="136" y="544"/>
                  </a:lnTo>
                  <a:lnTo>
                    <a:pt x="0" y="994"/>
                  </a:lnTo>
                  <a:lnTo>
                    <a:pt x="471" y="1088"/>
                  </a:lnTo>
                  <a:lnTo>
                    <a:pt x="973" y="1664"/>
                  </a:lnTo>
                  <a:lnTo>
                    <a:pt x="1382" y="890"/>
                  </a:lnTo>
                  <a:lnTo>
                    <a:pt x="1026" y="303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F1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17924061" y="784476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732" y="0"/>
                  </a:moveTo>
                  <a:lnTo>
                    <a:pt x="502" y="188"/>
                  </a:lnTo>
                  <a:lnTo>
                    <a:pt x="282" y="376"/>
                  </a:lnTo>
                  <a:lnTo>
                    <a:pt x="0" y="607"/>
                  </a:lnTo>
                  <a:lnTo>
                    <a:pt x="188" y="827"/>
                  </a:lnTo>
                  <a:lnTo>
                    <a:pt x="293" y="1078"/>
                  </a:lnTo>
                  <a:lnTo>
                    <a:pt x="460" y="1120"/>
                  </a:lnTo>
                  <a:lnTo>
                    <a:pt x="816" y="1214"/>
                  </a:lnTo>
                  <a:lnTo>
                    <a:pt x="1026" y="963"/>
                  </a:lnTo>
                  <a:lnTo>
                    <a:pt x="994" y="617"/>
                  </a:lnTo>
                  <a:lnTo>
                    <a:pt x="984" y="408"/>
                  </a:lnTo>
                  <a:lnTo>
                    <a:pt x="827" y="209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FFF5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18135113" y="7833311"/>
              <a:ext cx="344805" cy="85090"/>
            </a:xfrm>
            <a:custGeom>
              <a:avLst/>
              <a:gdLst/>
              <a:ahLst/>
              <a:cxnLst/>
              <a:rect l="l" t="t" r="r" b="b"/>
              <a:pathLst>
                <a:path w="344805" h="85090">
                  <a:moveTo>
                    <a:pt x="342753" y="0"/>
                  </a:moveTo>
                  <a:lnTo>
                    <a:pt x="340209" y="2062"/>
                  </a:lnTo>
                  <a:lnTo>
                    <a:pt x="333026" y="2523"/>
                  </a:lnTo>
                  <a:lnTo>
                    <a:pt x="331204" y="4397"/>
                  </a:lnTo>
                  <a:lnTo>
                    <a:pt x="327298" y="5256"/>
                  </a:lnTo>
                  <a:lnTo>
                    <a:pt x="325801" y="5256"/>
                  </a:lnTo>
                  <a:lnTo>
                    <a:pt x="320325" y="6471"/>
                  </a:lnTo>
                  <a:lnTo>
                    <a:pt x="316157" y="6984"/>
                  </a:lnTo>
                  <a:lnTo>
                    <a:pt x="312021" y="10512"/>
                  </a:lnTo>
                  <a:lnTo>
                    <a:pt x="310964" y="10910"/>
                  </a:lnTo>
                  <a:lnTo>
                    <a:pt x="308440" y="11287"/>
                  </a:lnTo>
                  <a:lnTo>
                    <a:pt x="307058" y="11915"/>
                  </a:lnTo>
                  <a:lnTo>
                    <a:pt x="304388" y="15559"/>
                  </a:lnTo>
                  <a:lnTo>
                    <a:pt x="301582" y="15622"/>
                  </a:lnTo>
                  <a:lnTo>
                    <a:pt x="297446" y="16376"/>
                  </a:lnTo>
                  <a:lnTo>
                    <a:pt x="296179" y="16858"/>
                  </a:lnTo>
                  <a:lnTo>
                    <a:pt x="292546" y="19109"/>
                  </a:lnTo>
                  <a:lnTo>
                    <a:pt x="290043" y="20292"/>
                  </a:lnTo>
                  <a:lnTo>
                    <a:pt x="285499" y="20460"/>
                  </a:lnTo>
                  <a:lnTo>
                    <a:pt x="283551" y="23454"/>
                  </a:lnTo>
                  <a:lnTo>
                    <a:pt x="281038" y="24114"/>
                  </a:lnTo>
                  <a:lnTo>
                    <a:pt x="275876" y="26219"/>
                  </a:lnTo>
                  <a:lnTo>
                    <a:pt x="275258" y="28993"/>
                  </a:lnTo>
                  <a:lnTo>
                    <a:pt x="274693" y="28931"/>
                  </a:lnTo>
                  <a:lnTo>
                    <a:pt x="273426" y="27800"/>
                  </a:lnTo>
                  <a:lnTo>
                    <a:pt x="272536" y="27559"/>
                  </a:lnTo>
                  <a:lnTo>
                    <a:pt x="271091" y="31098"/>
                  </a:lnTo>
                  <a:lnTo>
                    <a:pt x="268096" y="30920"/>
                  </a:lnTo>
                  <a:lnTo>
                    <a:pt x="264683" y="33464"/>
                  </a:lnTo>
                  <a:lnTo>
                    <a:pt x="262871" y="34082"/>
                  </a:lnTo>
                  <a:lnTo>
                    <a:pt x="260013" y="36532"/>
                  </a:lnTo>
                  <a:lnTo>
                    <a:pt x="258034" y="36302"/>
                  </a:lnTo>
                  <a:lnTo>
                    <a:pt x="254013" y="36606"/>
                  </a:lnTo>
                  <a:lnTo>
                    <a:pt x="250568" y="40323"/>
                  </a:lnTo>
                  <a:lnTo>
                    <a:pt x="249824" y="40909"/>
                  </a:lnTo>
                  <a:lnTo>
                    <a:pt x="247625" y="41077"/>
                  </a:lnTo>
                  <a:lnTo>
                    <a:pt x="246694" y="41485"/>
                  </a:lnTo>
                  <a:lnTo>
                    <a:pt x="245175" y="43862"/>
                  </a:lnTo>
                  <a:lnTo>
                    <a:pt x="243814" y="44553"/>
                  </a:lnTo>
                  <a:lnTo>
                    <a:pt x="239835" y="45087"/>
                  </a:lnTo>
                  <a:lnTo>
                    <a:pt x="237888" y="46365"/>
                  </a:lnTo>
                  <a:lnTo>
                    <a:pt x="235469" y="50522"/>
                  </a:lnTo>
                  <a:lnTo>
                    <a:pt x="228474" y="53003"/>
                  </a:lnTo>
                  <a:lnTo>
                    <a:pt x="226055" y="54678"/>
                  </a:lnTo>
                  <a:lnTo>
                    <a:pt x="223113" y="54773"/>
                  </a:lnTo>
                  <a:lnTo>
                    <a:pt x="220506" y="58040"/>
                  </a:lnTo>
                  <a:lnTo>
                    <a:pt x="215637" y="57987"/>
                  </a:lnTo>
                  <a:lnTo>
                    <a:pt x="212894" y="61966"/>
                  </a:lnTo>
                  <a:lnTo>
                    <a:pt x="212454" y="62270"/>
                  </a:lnTo>
                  <a:lnTo>
                    <a:pt x="208004" y="62919"/>
                  </a:lnTo>
                  <a:lnTo>
                    <a:pt x="204705" y="64909"/>
                  </a:lnTo>
                  <a:lnTo>
                    <a:pt x="199480" y="67380"/>
                  </a:lnTo>
                  <a:lnTo>
                    <a:pt x="197543" y="67882"/>
                  </a:lnTo>
                  <a:lnTo>
                    <a:pt x="195721" y="69118"/>
                  </a:lnTo>
                  <a:lnTo>
                    <a:pt x="195355" y="69045"/>
                  </a:lnTo>
                  <a:lnTo>
                    <a:pt x="193407" y="72217"/>
                  </a:lnTo>
                  <a:lnTo>
                    <a:pt x="189973" y="72092"/>
                  </a:lnTo>
                  <a:lnTo>
                    <a:pt x="182486" y="74249"/>
                  </a:lnTo>
                  <a:lnTo>
                    <a:pt x="177921" y="76144"/>
                  </a:lnTo>
                  <a:lnTo>
                    <a:pt x="168863" y="78604"/>
                  </a:lnTo>
                  <a:lnTo>
                    <a:pt x="164466" y="79118"/>
                  </a:lnTo>
                  <a:lnTo>
                    <a:pt x="159921" y="80416"/>
                  </a:lnTo>
                  <a:lnTo>
                    <a:pt x="159597" y="80667"/>
                  </a:lnTo>
                  <a:lnTo>
                    <a:pt x="155817" y="79107"/>
                  </a:lnTo>
                  <a:lnTo>
                    <a:pt x="152319" y="80866"/>
                  </a:lnTo>
                  <a:lnTo>
                    <a:pt x="145377" y="80562"/>
                  </a:lnTo>
                  <a:lnTo>
                    <a:pt x="139671" y="79327"/>
                  </a:lnTo>
                  <a:lnTo>
                    <a:pt x="135713" y="80992"/>
                  </a:lnTo>
                  <a:lnTo>
                    <a:pt x="130582" y="80500"/>
                  </a:lnTo>
                  <a:lnTo>
                    <a:pt x="129577" y="80594"/>
                  </a:lnTo>
                  <a:lnTo>
                    <a:pt x="128069" y="79557"/>
                  </a:lnTo>
                  <a:lnTo>
                    <a:pt x="124310" y="78824"/>
                  </a:lnTo>
                  <a:lnTo>
                    <a:pt x="122362" y="77474"/>
                  </a:lnTo>
                  <a:lnTo>
                    <a:pt x="117273" y="75139"/>
                  </a:lnTo>
                  <a:lnTo>
                    <a:pt x="114708" y="73243"/>
                  </a:lnTo>
                  <a:lnTo>
                    <a:pt x="111357" y="71285"/>
                  </a:lnTo>
                  <a:lnTo>
                    <a:pt x="109745" y="68594"/>
                  </a:lnTo>
                  <a:lnTo>
                    <a:pt x="107033" y="67107"/>
                  </a:lnTo>
                  <a:lnTo>
                    <a:pt x="101797" y="62636"/>
                  </a:lnTo>
                  <a:lnTo>
                    <a:pt x="98394" y="62448"/>
                  </a:lnTo>
                  <a:lnTo>
                    <a:pt x="97483" y="61903"/>
                  </a:lnTo>
                  <a:lnTo>
                    <a:pt x="96237" y="59223"/>
                  </a:lnTo>
                  <a:lnTo>
                    <a:pt x="95159" y="58301"/>
                  </a:lnTo>
                  <a:lnTo>
                    <a:pt x="92573" y="58301"/>
                  </a:lnTo>
                  <a:lnTo>
                    <a:pt x="91944" y="57767"/>
                  </a:lnTo>
                  <a:lnTo>
                    <a:pt x="91672" y="55474"/>
                  </a:lnTo>
                  <a:lnTo>
                    <a:pt x="90730" y="54867"/>
                  </a:lnTo>
                  <a:lnTo>
                    <a:pt x="88960" y="54302"/>
                  </a:lnTo>
                  <a:lnTo>
                    <a:pt x="88499" y="54008"/>
                  </a:lnTo>
                  <a:lnTo>
                    <a:pt x="86081" y="50417"/>
                  </a:lnTo>
                  <a:lnTo>
                    <a:pt x="83044" y="48040"/>
                  </a:lnTo>
                  <a:lnTo>
                    <a:pt x="80186" y="43475"/>
                  </a:lnTo>
                  <a:lnTo>
                    <a:pt x="74290" y="40176"/>
                  </a:lnTo>
                  <a:lnTo>
                    <a:pt x="70898" y="35224"/>
                  </a:lnTo>
                  <a:lnTo>
                    <a:pt x="64762" y="29800"/>
                  </a:lnTo>
                  <a:lnTo>
                    <a:pt x="62448" y="29255"/>
                  </a:lnTo>
                  <a:lnTo>
                    <a:pt x="60155" y="27192"/>
                  </a:lnTo>
                  <a:lnTo>
                    <a:pt x="59453" y="26815"/>
                  </a:lnTo>
                  <a:lnTo>
                    <a:pt x="57359" y="22878"/>
                  </a:lnTo>
                  <a:lnTo>
                    <a:pt x="54616" y="21224"/>
                  </a:lnTo>
                  <a:lnTo>
                    <a:pt x="49820" y="20627"/>
                  </a:lnTo>
                  <a:lnTo>
                    <a:pt x="48867" y="19967"/>
                  </a:lnTo>
                  <a:lnTo>
                    <a:pt x="47328" y="17475"/>
                  </a:lnTo>
                  <a:lnTo>
                    <a:pt x="46009" y="16606"/>
                  </a:lnTo>
                  <a:lnTo>
                    <a:pt x="40888" y="14879"/>
                  </a:lnTo>
                  <a:lnTo>
                    <a:pt x="37758" y="12743"/>
                  </a:lnTo>
                  <a:lnTo>
                    <a:pt x="31904" y="11612"/>
                  </a:lnTo>
                  <a:lnTo>
                    <a:pt x="30208" y="9538"/>
                  </a:lnTo>
                  <a:lnTo>
                    <a:pt x="23161" y="5717"/>
                  </a:lnTo>
                  <a:lnTo>
                    <a:pt x="18051" y="6628"/>
                  </a:lnTo>
                  <a:lnTo>
                    <a:pt x="16282" y="4921"/>
                  </a:lnTo>
                  <a:lnTo>
                    <a:pt x="13413" y="4303"/>
                  </a:lnTo>
                  <a:lnTo>
                    <a:pt x="12470" y="4471"/>
                  </a:lnTo>
                  <a:lnTo>
                    <a:pt x="11685" y="3926"/>
                  </a:lnTo>
                  <a:lnTo>
                    <a:pt x="8303" y="2952"/>
                  </a:lnTo>
                  <a:lnTo>
                    <a:pt x="5560" y="2921"/>
                  </a:lnTo>
                  <a:lnTo>
                    <a:pt x="1999" y="827"/>
                  </a:lnTo>
                  <a:lnTo>
                    <a:pt x="994" y="785"/>
                  </a:lnTo>
                  <a:lnTo>
                    <a:pt x="0" y="1832"/>
                  </a:lnTo>
                  <a:lnTo>
                    <a:pt x="3036" y="1602"/>
                  </a:lnTo>
                  <a:lnTo>
                    <a:pt x="5528" y="3245"/>
                  </a:lnTo>
                  <a:lnTo>
                    <a:pt x="9413" y="4858"/>
                  </a:lnTo>
                  <a:lnTo>
                    <a:pt x="10460" y="5717"/>
                  </a:lnTo>
                  <a:lnTo>
                    <a:pt x="13936" y="5413"/>
                  </a:lnTo>
                  <a:lnTo>
                    <a:pt x="15423" y="6973"/>
                  </a:lnTo>
                  <a:lnTo>
                    <a:pt x="19077" y="7486"/>
                  </a:lnTo>
                  <a:lnTo>
                    <a:pt x="20753" y="8093"/>
                  </a:lnTo>
                  <a:lnTo>
                    <a:pt x="24365" y="8114"/>
                  </a:lnTo>
                  <a:lnTo>
                    <a:pt x="25685" y="8910"/>
                  </a:lnTo>
                  <a:lnTo>
                    <a:pt x="28575" y="11884"/>
                  </a:lnTo>
                  <a:lnTo>
                    <a:pt x="36250" y="15235"/>
                  </a:lnTo>
                  <a:lnTo>
                    <a:pt x="39852" y="16282"/>
                  </a:lnTo>
                  <a:lnTo>
                    <a:pt x="43433" y="18826"/>
                  </a:lnTo>
                  <a:lnTo>
                    <a:pt x="45192" y="18135"/>
                  </a:lnTo>
                  <a:lnTo>
                    <a:pt x="46061" y="18449"/>
                  </a:lnTo>
                  <a:lnTo>
                    <a:pt x="47715" y="21643"/>
                  </a:lnTo>
                  <a:lnTo>
                    <a:pt x="50605" y="22302"/>
                  </a:lnTo>
                  <a:lnTo>
                    <a:pt x="54804" y="25308"/>
                  </a:lnTo>
                  <a:lnTo>
                    <a:pt x="57338" y="26103"/>
                  </a:lnTo>
                  <a:lnTo>
                    <a:pt x="58207" y="29067"/>
                  </a:lnTo>
                  <a:lnTo>
                    <a:pt x="58835" y="29402"/>
                  </a:lnTo>
                  <a:lnTo>
                    <a:pt x="63861" y="30878"/>
                  </a:lnTo>
                  <a:lnTo>
                    <a:pt x="66437" y="35087"/>
                  </a:lnTo>
                  <a:lnTo>
                    <a:pt x="70029" y="39611"/>
                  </a:lnTo>
                  <a:lnTo>
                    <a:pt x="75128" y="41736"/>
                  </a:lnTo>
                  <a:lnTo>
                    <a:pt x="77557" y="46187"/>
                  </a:lnTo>
                  <a:lnTo>
                    <a:pt x="88143" y="56281"/>
                  </a:lnTo>
                  <a:lnTo>
                    <a:pt x="88698" y="56626"/>
                  </a:lnTo>
                  <a:lnTo>
                    <a:pt x="88834" y="58071"/>
                  </a:lnTo>
                  <a:lnTo>
                    <a:pt x="89243" y="58689"/>
                  </a:lnTo>
                  <a:lnTo>
                    <a:pt x="94300" y="60888"/>
                  </a:lnTo>
                  <a:lnTo>
                    <a:pt x="97389" y="64762"/>
                  </a:lnTo>
                  <a:lnTo>
                    <a:pt x="104687" y="68322"/>
                  </a:lnTo>
                  <a:lnTo>
                    <a:pt x="106960" y="71097"/>
                  </a:lnTo>
                  <a:lnTo>
                    <a:pt x="116027" y="78259"/>
                  </a:lnTo>
                  <a:lnTo>
                    <a:pt x="121724" y="81233"/>
                  </a:lnTo>
                  <a:lnTo>
                    <a:pt x="123326" y="82908"/>
                  </a:lnTo>
                  <a:lnTo>
                    <a:pt x="129975" y="83055"/>
                  </a:lnTo>
                  <a:lnTo>
                    <a:pt x="133870" y="85055"/>
                  </a:lnTo>
                  <a:lnTo>
                    <a:pt x="139765" y="84353"/>
                  </a:lnTo>
                  <a:lnTo>
                    <a:pt x="141660" y="84384"/>
                  </a:lnTo>
                  <a:lnTo>
                    <a:pt x="143901" y="85055"/>
                  </a:lnTo>
                  <a:lnTo>
                    <a:pt x="147974" y="83714"/>
                  </a:lnTo>
                  <a:lnTo>
                    <a:pt x="151073" y="83013"/>
                  </a:lnTo>
                  <a:lnTo>
                    <a:pt x="155105" y="84950"/>
                  </a:lnTo>
                  <a:lnTo>
                    <a:pt x="155827" y="84144"/>
                  </a:lnTo>
                  <a:lnTo>
                    <a:pt x="161733" y="83494"/>
                  </a:lnTo>
                  <a:lnTo>
                    <a:pt x="172026" y="80332"/>
                  </a:lnTo>
                  <a:lnTo>
                    <a:pt x="173732" y="80939"/>
                  </a:lnTo>
                  <a:lnTo>
                    <a:pt x="174633" y="81055"/>
                  </a:lnTo>
                  <a:lnTo>
                    <a:pt x="178916" y="78667"/>
                  </a:lnTo>
                  <a:lnTo>
                    <a:pt x="183439" y="78981"/>
                  </a:lnTo>
                  <a:lnTo>
                    <a:pt x="189240" y="74458"/>
                  </a:lnTo>
                  <a:lnTo>
                    <a:pt x="192297" y="74521"/>
                  </a:lnTo>
                  <a:lnTo>
                    <a:pt x="198863" y="73453"/>
                  </a:lnTo>
                  <a:lnTo>
                    <a:pt x="202465" y="72018"/>
                  </a:lnTo>
                  <a:lnTo>
                    <a:pt x="206716" y="67579"/>
                  </a:lnTo>
                  <a:lnTo>
                    <a:pt x="208726" y="66448"/>
                  </a:lnTo>
                  <a:lnTo>
                    <a:pt x="213899" y="64322"/>
                  </a:lnTo>
                  <a:lnTo>
                    <a:pt x="216590" y="61778"/>
                  </a:lnTo>
                  <a:lnTo>
                    <a:pt x="220851" y="61108"/>
                  </a:lnTo>
                  <a:lnTo>
                    <a:pt x="221396" y="60291"/>
                  </a:lnTo>
                  <a:lnTo>
                    <a:pt x="223124" y="58846"/>
                  </a:lnTo>
                  <a:lnTo>
                    <a:pt x="224108" y="57464"/>
                  </a:lnTo>
                  <a:lnTo>
                    <a:pt x="226621" y="58605"/>
                  </a:lnTo>
                  <a:lnTo>
                    <a:pt x="227092" y="58082"/>
                  </a:lnTo>
                  <a:lnTo>
                    <a:pt x="227605" y="55495"/>
                  </a:lnTo>
                  <a:lnTo>
                    <a:pt x="229479" y="55422"/>
                  </a:lnTo>
                  <a:lnTo>
                    <a:pt x="233165" y="54668"/>
                  </a:lnTo>
                  <a:lnTo>
                    <a:pt x="234841" y="53548"/>
                  </a:lnTo>
                  <a:lnTo>
                    <a:pt x="237259" y="51181"/>
                  </a:lnTo>
                  <a:lnTo>
                    <a:pt x="238066" y="50082"/>
                  </a:lnTo>
                  <a:lnTo>
                    <a:pt x="240128" y="50354"/>
                  </a:lnTo>
                  <a:lnTo>
                    <a:pt x="240317" y="50113"/>
                  </a:lnTo>
                  <a:lnTo>
                    <a:pt x="240327" y="48710"/>
                  </a:lnTo>
                  <a:lnTo>
                    <a:pt x="240788" y="48281"/>
                  </a:lnTo>
                  <a:lnTo>
                    <a:pt x="243437" y="47799"/>
                  </a:lnTo>
                  <a:lnTo>
                    <a:pt x="245081" y="46951"/>
                  </a:lnTo>
                  <a:lnTo>
                    <a:pt x="248285" y="44365"/>
                  </a:lnTo>
                  <a:lnTo>
                    <a:pt x="250432" y="43684"/>
                  </a:lnTo>
                  <a:lnTo>
                    <a:pt x="257112" y="39611"/>
                  </a:lnTo>
                  <a:lnTo>
                    <a:pt x="267677" y="35119"/>
                  </a:lnTo>
                  <a:lnTo>
                    <a:pt x="268012" y="34051"/>
                  </a:lnTo>
                  <a:lnTo>
                    <a:pt x="268724" y="33506"/>
                  </a:lnTo>
                  <a:lnTo>
                    <a:pt x="270944" y="33108"/>
                  </a:lnTo>
                  <a:lnTo>
                    <a:pt x="272504" y="31056"/>
                  </a:lnTo>
                  <a:lnTo>
                    <a:pt x="275373" y="31077"/>
                  </a:lnTo>
                  <a:lnTo>
                    <a:pt x="276085" y="30690"/>
                  </a:lnTo>
                  <a:lnTo>
                    <a:pt x="277457" y="27705"/>
                  </a:lnTo>
                  <a:lnTo>
                    <a:pt x="279708" y="27109"/>
                  </a:lnTo>
                  <a:lnTo>
                    <a:pt x="283603" y="26491"/>
                  </a:lnTo>
                  <a:lnTo>
                    <a:pt x="284912" y="25978"/>
                  </a:lnTo>
                  <a:lnTo>
                    <a:pt x="286996" y="23685"/>
                  </a:lnTo>
                  <a:lnTo>
                    <a:pt x="288619" y="23119"/>
                  </a:lnTo>
                  <a:lnTo>
                    <a:pt x="291718" y="22973"/>
                  </a:lnTo>
                  <a:lnTo>
                    <a:pt x="293027" y="22428"/>
                  </a:lnTo>
                  <a:lnTo>
                    <a:pt x="297247" y="19140"/>
                  </a:lnTo>
                  <a:lnTo>
                    <a:pt x="300702" y="17810"/>
                  </a:lnTo>
                  <a:lnTo>
                    <a:pt x="306126" y="16920"/>
                  </a:lnTo>
                  <a:lnTo>
                    <a:pt x="306880" y="15109"/>
                  </a:lnTo>
                  <a:lnTo>
                    <a:pt x="308880" y="14303"/>
                  </a:lnTo>
                  <a:lnTo>
                    <a:pt x="309257" y="13779"/>
                  </a:lnTo>
                  <a:lnTo>
                    <a:pt x="314493" y="12460"/>
                  </a:lnTo>
                  <a:lnTo>
                    <a:pt x="315707" y="9381"/>
                  </a:lnTo>
                  <a:lnTo>
                    <a:pt x="316807" y="8942"/>
                  </a:lnTo>
                  <a:lnTo>
                    <a:pt x="319225" y="10209"/>
                  </a:lnTo>
                  <a:lnTo>
                    <a:pt x="320534" y="8628"/>
                  </a:lnTo>
                  <a:lnTo>
                    <a:pt x="324838" y="7067"/>
                  </a:lnTo>
                  <a:lnTo>
                    <a:pt x="331497" y="5769"/>
                  </a:lnTo>
                  <a:lnTo>
                    <a:pt x="335560" y="3622"/>
                  </a:lnTo>
                  <a:lnTo>
                    <a:pt x="342638" y="3811"/>
                  </a:lnTo>
                  <a:lnTo>
                    <a:pt x="344041" y="2963"/>
                  </a:lnTo>
                  <a:lnTo>
                    <a:pt x="344523" y="638"/>
                  </a:lnTo>
                  <a:lnTo>
                    <a:pt x="343581" y="104"/>
                  </a:lnTo>
                  <a:lnTo>
                    <a:pt x="342753" y="0"/>
                  </a:lnTo>
                  <a:close/>
                </a:path>
              </a:pathLst>
            </a:custGeom>
            <a:solidFill>
              <a:srgbClr val="FDF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17892738" y="7811509"/>
              <a:ext cx="196850" cy="52069"/>
            </a:xfrm>
            <a:custGeom>
              <a:avLst/>
              <a:gdLst/>
              <a:ahLst/>
              <a:cxnLst/>
              <a:rect l="l" t="t" r="r" b="b"/>
              <a:pathLst>
                <a:path w="196850" h="52070">
                  <a:moveTo>
                    <a:pt x="5448" y="19138"/>
                  </a:moveTo>
                  <a:lnTo>
                    <a:pt x="4394" y="16789"/>
                  </a:lnTo>
                  <a:lnTo>
                    <a:pt x="4229" y="14147"/>
                  </a:lnTo>
                  <a:lnTo>
                    <a:pt x="1727" y="10058"/>
                  </a:lnTo>
                  <a:lnTo>
                    <a:pt x="2044" y="7823"/>
                  </a:lnTo>
                  <a:lnTo>
                    <a:pt x="1879" y="3784"/>
                  </a:lnTo>
                  <a:lnTo>
                    <a:pt x="1930" y="1854"/>
                  </a:lnTo>
                  <a:lnTo>
                    <a:pt x="1155" y="0"/>
                  </a:lnTo>
                  <a:lnTo>
                    <a:pt x="914" y="4013"/>
                  </a:lnTo>
                  <a:lnTo>
                    <a:pt x="0" y="8255"/>
                  </a:lnTo>
                  <a:lnTo>
                    <a:pt x="2984" y="14325"/>
                  </a:lnTo>
                  <a:lnTo>
                    <a:pt x="3187" y="17297"/>
                  </a:lnTo>
                  <a:lnTo>
                    <a:pt x="5448" y="19138"/>
                  </a:lnTo>
                  <a:close/>
                </a:path>
                <a:path w="196850" h="52070">
                  <a:moveTo>
                    <a:pt x="14719" y="39751"/>
                  </a:moveTo>
                  <a:lnTo>
                    <a:pt x="13563" y="37223"/>
                  </a:lnTo>
                  <a:lnTo>
                    <a:pt x="11188" y="34378"/>
                  </a:lnTo>
                  <a:lnTo>
                    <a:pt x="11493" y="33502"/>
                  </a:lnTo>
                  <a:lnTo>
                    <a:pt x="10769" y="33096"/>
                  </a:lnTo>
                  <a:lnTo>
                    <a:pt x="10388" y="37363"/>
                  </a:lnTo>
                  <a:lnTo>
                    <a:pt x="13538" y="39141"/>
                  </a:lnTo>
                  <a:lnTo>
                    <a:pt x="14719" y="39751"/>
                  </a:lnTo>
                  <a:close/>
                </a:path>
                <a:path w="196850" h="52070">
                  <a:moveTo>
                    <a:pt x="15633" y="40233"/>
                  </a:moveTo>
                  <a:lnTo>
                    <a:pt x="14719" y="39751"/>
                  </a:lnTo>
                  <a:lnTo>
                    <a:pt x="14922" y="40195"/>
                  </a:lnTo>
                  <a:lnTo>
                    <a:pt x="15633" y="40233"/>
                  </a:lnTo>
                  <a:close/>
                </a:path>
                <a:path w="196850" h="52070">
                  <a:moveTo>
                    <a:pt x="24091" y="43180"/>
                  </a:moveTo>
                  <a:lnTo>
                    <a:pt x="22669" y="41440"/>
                  </a:lnTo>
                  <a:lnTo>
                    <a:pt x="20789" y="40474"/>
                  </a:lnTo>
                  <a:lnTo>
                    <a:pt x="15633" y="40233"/>
                  </a:lnTo>
                  <a:lnTo>
                    <a:pt x="18872" y="41897"/>
                  </a:lnTo>
                  <a:lnTo>
                    <a:pt x="21564" y="42367"/>
                  </a:lnTo>
                  <a:lnTo>
                    <a:pt x="24091" y="43180"/>
                  </a:lnTo>
                  <a:close/>
                </a:path>
                <a:path w="196850" h="52070">
                  <a:moveTo>
                    <a:pt x="39166" y="46164"/>
                  </a:moveTo>
                  <a:lnTo>
                    <a:pt x="36690" y="43065"/>
                  </a:lnTo>
                  <a:lnTo>
                    <a:pt x="32880" y="44881"/>
                  </a:lnTo>
                  <a:lnTo>
                    <a:pt x="28130" y="42964"/>
                  </a:lnTo>
                  <a:lnTo>
                    <a:pt x="26352" y="44183"/>
                  </a:lnTo>
                  <a:lnTo>
                    <a:pt x="24599" y="43599"/>
                  </a:lnTo>
                  <a:lnTo>
                    <a:pt x="25412" y="44932"/>
                  </a:lnTo>
                  <a:lnTo>
                    <a:pt x="26898" y="44996"/>
                  </a:lnTo>
                  <a:lnTo>
                    <a:pt x="31877" y="44729"/>
                  </a:lnTo>
                  <a:lnTo>
                    <a:pt x="35496" y="45580"/>
                  </a:lnTo>
                  <a:lnTo>
                    <a:pt x="39166" y="46164"/>
                  </a:lnTo>
                  <a:close/>
                </a:path>
                <a:path w="196850" h="52070">
                  <a:moveTo>
                    <a:pt x="59931" y="48831"/>
                  </a:moveTo>
                  <a:lnTo>
                    <a:pt x="57073" y="48628"/>
                  </a:lnTo>
                  <a:lnTo>
                    <a:pt x="55816" y="50012"/>
                  </a:lnTo>
                  <a:lnTo>
                    <a:pt x="55168" y="50126"/>
                  </a:lnTo>
                  <a:lnTo>
                    <a:pt x="53848" y="48996"/>
                  </a:lnTo>
                  <a:lnTo>
                    <a:pt x="53492" y="48679"/>
                  </a:lnTo>
                  <a:lnTo>
                    <a:pt x="53022" y="48272"/>
                  </a:lnTo>
                  <a:lnTo>
                    <a:pt x="50914" y="48679"/>
                  </a:lnTo>
                  <a:lnTo>
                    <a:pt x="47967" y="48412"/>
                  </a:lnTo>
                  <a:lnTo>
                    <a:pt x="46672" y="48298"/>
                  </a:lnTo>
                  <a:lnTo>
                    <a:pt x="44208" y="48412"/>
                  </a:lnTo>
                  <a:lnTo>
                    <a:pt x="41427" y="45910"/>
                  </a:lnTo>
                  <a:lnTo>
                    <a:pt x="40474" y="45999"/>
                  </a:lnTo>
                  <a:lnTo>
                    <a:pt x="39624" y="46126"/>
                  </a:lnTo>
                  <a:lnTo>
                    <a:pt x="40792" y="46659"/>
                  </a:lnTo>
                  <a:lnTo>
                    <a:pt x="41719" y="47536"/>
                  </a:lnTo>
                  <a:lnTo>
                    <a:pt x="44310" y="49415"/>
                  </a:lnTo>
                  <a:lnTo>
                    <a:pt x="46355" y="49707"/>
                  </a:lnTo>
                  <a:lnTo>
                    <a:pt x="48869" y="49555"/>
                  </a:lnTo>
                  <a:lnTo>
                    <a:pt x="49555" y="48996"/>
                  </a:lnTo>
                  <a:lnTo>
                    <a:pt x="51092" y="51943"/>
                  </a:lnTo>
                  <a:lnTo>
                    <a:pt x="53416" y="50698"/>
                  </a:lnTo>
                  <a:lnTo>
                    <a:pt x="55524" y="51358"/>
                  </a:lnTo>
                  <a:lnTo>
                    <a:pt x="56032" y="51358"/>
                  </a:lnTo>
                  <a:lnTo>
                    <a:pt x="57048" y="50698"/>
                  </a:lnTo>
                  <a:lnTo>
                    <a:pt x="57937" y="50126"/>
                  </a:lnTo>
                  <a:lnTo>
                    <a:pt x="59931" y="48831"/>
                  </a:lnTo>
                  <a:close/>
                </a:path>
                <a:path w="196850" h="52070">
                  <a:moveTo>
                    <a:pt x="60185" y="48831"/>
                  </a:moveTo>
                  <a:lnTo>
                    <a:pt x="59994" y="48780"/>
                  </a:lnTo>
                  <a:lnTo>
                    <a:pt x="60172" y="48844"/>
                  </a:lnTo>
                  <a:close/>
                </a:path>
                <a:path w="196850" h="52070">
                  <a:moveTo>
                    <a:pt x="106172" y="43205"/>
                  </a:moveTo>
                  <a:lnTo>
                    <a:pt x="103022" y="44221"/>
                  </a:lnTo>
                  <a:lnTo>
                    <a:pt x="100545" y="45961"/>
                  </a:lnTo>
                  <a:lnTo>
                    <a:pt x="99263" y="46304"/>
                  </a:lnTo>
                  <a:lnTo>
                    <a:pt x="96024" y="46215"/>
                  </a:lnTo>
                  <a:lnTo>
                    <a:pt x="94335" y="46990"/>
                  </a:lnTo>
                  <a:lnTo>
                    <a:pt x="91770" y="48094"/>
                  </a:lnTo>
                  <a:lnTo>
                    <a:pt x="91109" y="47904"/>
                  </a:lnTo>
                  <a:lnTo>
                    <a:pt x="90893" y="47752"/>
                  </a:lnTo>
                  <a:lnTo>
                    <a:pt x="89585" y="46875"/>
                  </a:lnTo>
                  <a:lnTo>
                    <a:pt x="88620" y="46723"/>
                  </a:lnTo>
                  <a:lnTo>
                    <a:pt x="84683" y="47828"/>
                  </a:lnTo>
                  <a:lnTo>
                    <a:pt x="81749" y="48158"/>
                  </a:lnTo>
                  <a:lnTo>
                    <a:pt x="78155" y="47205"/>
                  </a:lnTo>
                  <a:lnTo>
                    <a:pt x="77393" y="47625"/>
                  </a:lnTo>
                  <a:lnTo>
                    <a:pt x="75552" y="48298"/>
                  </a:lnTo>
                  <a:lnTo>
                    <a:pt x="74472" y="48628"/>
                  </a:lnTo>
                  <a:lnTo>
                    <a:pt x="72390" y="47980"/>
                  </a:lnTo>
                  <a:lnTo>
                    <a:pt x="71475" y="48094"/>
                  </a:lnTo>
                  <a:lnTo>
                    <a:pt x="69672" y="49453"/>
                  </a:lnTo>
                  <a:lnTo>
                    <a:pt x="68580" y="49466"/>
                  </a:lnTo>
                  <a:lnTo>
                    <a:pt x="68008" y="48996"/>
                  </a:lnTo>
                  <a:lnTo>
                    <a:pt x="65938" y="47320"/>
                  </a:lnTo>
                  <a:lnTo>
                    <a:pt x="64389" y="48996"/>
                  </a:lnTo>
                  <a:lnTo>
                    <a:pt x="61569" y="48628"/>
                  </a:lnTo>
                  <a:lnTo>
                    <a:pt x="60248" y="48844"/>
                  </a:lnTo>
                  <a:lnTo>
                    <a:pt x="63931" y="49745"/>
                  </a:lnTo>
                  <a:lnTo>
                    <a:pt x="68516" y="50393"/>
                  </a:lnTo>
                  <a:lnTo>
                    <a:pt x="69291" y="50419"/>
                  </a:lnTo>
                  <a:lnTo>
                    <a:pt x="71716" y="49466"/>
                  </a:lnTo>
                  <a:lnTo>
                    <a:pt x="72110" y="49301"/>
                  </a:lnTo>
                  <a:lnTo>
                    <a:pt x="74510" y="49403"/>
                  </a:lnTo>
                  <a:lnTo>
                    <a:pt x="74828" y="49301"/>
                  </a:lnTo>
                  <a:lnTo>
                    <a:pt x="77089" y="48628"/>
                  </a:lnTo>
                  <a:lnTo>
                    <a:pt x="78028" y="48336"/>
                  </a:lnTo>
                  <a:lnTo>
                    <a:pt x="79095" y="48399"/>
                  </a:lnTo>
                  <a:lnTo>
                    <a:pt x="82283" y="49682"/>
                  </a:lnTo>
                  <a:lnTo>
                    <a:pt x="84340" y="49403"/>
                  </a:lnTo>
                  <a:lnTo>
                    <a:pt x="86410" y="48336"/>
                  </a:lnTo>
                  <a:lnTo>
                    <a:pt x="86791" y="48158"/>
                  </a:lnTo>
                  <a:lnTo>
                    <a:pt x="87147" y="47980"/>
                  </a:lnTo>
                  <a:lnTo>
                    <a:pt x="87871" y="47752"/>
                  </a:lnTo>
                  <a:lnTo>
                    <a:pt x="93446" y="49149"/>
                  </a:lnTo>
                  <a:lnTo>
                    <a:pt x="95935" y="48094"/>
                  </a:lnTo>
                  <a:lnTo>
                    <a:pt x="97612" y="47383"/>
                  </a:lnTo>
                  <a:lnTo>
                    <a:pt x="100431" y="46304"/>
                  </a:lnTo>
                  <a:lnTo>
                    <a:pt x="103352" y="45212"/>
                  </a:lnTo>
                  <a:lnTo>
                    <a:pt x="105244" y="44945"/>
                  </a:lnTo>
                  <a:lnTo>
                    <a:pt x="106172" y="43205"/>
                  </a:lnTo>
                  <a:close/>
                </a:path>
                <a:path w="196850" h="52070">
                  <a:moveTo>
                    <a:pt x="117817" y="40462"/>
                  </a:moveTo>
                  <a:lnTo>
                    <a:pt x="117411" y="40462"/>
                  </a:lnTo>
                  <a:lnTo>
                    <a:pt x="116154" y="40462"/>
                  </a:lnTo>
                  <a:lnTo>
                    <a:pt x="115684" y="41046"/>
                  </a:lnTo>
                  <a:lnTo>
                    <a:pt x="113131" y="40919"/>
                  </a:lnTo>
                  <a:lnTo>
                    <a:pt x="110744" y="42113"/>
                  </a:lnTo>
                  <a:lnTo>
                    <a:pt x="107391" y="41998"/>
                  </a:lnTo>
                  <a:lnTo>
                    <a:pt x="106451" y="42176"/>
                  </a:lnTo>
                  <a:lnTo>
                    <a:pt x="106146" y="43192"/>
                  </a:lnTo>
                  <a:lnTo>
                    <a:pt x="109575" y="43548"/>
                  </a:lnTo>
                  <a:lnTo>
                    <a:pt x="112750" y="42760"/>
                  </a:lnTo>
                  <a:lnTo>
                    <a:pt x="115709" y="41046"/>
                  </a:lnTo>
                  <a:lnTo>
                    <a:pt x="116065" y="41008"/>
                  </a:lnTo>
                  <a:lnTo>
                    <a:pt x="116509" y="41097"/>
                  </a:lnTo>
                  <a:lnTo>
                    <a:pt x="116674" y="41008"/>
                  </a:lnTo>
                  <a:lnTo>
                    <a:pt x="117817" y="40462"/>
                  </a:lnTo>
                  <a:close/>
                </a:path>
                <a:path w="196850" h="52070">
                  <a:moveTo>
                    <a:pt x="146151" y="34302"/>
                  </a:moveTo>
                  <a:lnTo>
                    <a:pt x="141363" y="34480"/>
                  </a:lnTo>
                  <a:lnTo>
                    <a:pt x="131775" y="36957"/>
                  </a:lnTo>
                  <a:lnTo>
                    <a:pt x="127114" y="38912"/>
                  </a:lnTo>
                  <a:lnTo>
                    <a:pt x="124790" y="38735"/>
                  </a:lnTo>
                  <a:lnTo>
                    <a:pt x="124650" y="38722"/>
                  </a:lnTo>
                  <a:lnTo>
                    <a:pt x="122643" y="38735"/>
                  </a:lnTo>
                  <a:lnTo>
                    <a:pt x="120599" y="38735"/>
                  </a:lnTo>
                  <a:lnTo>
                    <a:pt x="119037" y="37960"/>
                  </a:lnTo>
                  <a:lnTo>
                    <a:pt x="117487" y="40335"/>
                  </a:lnTo>
                  <a:lnTo>
                    <a:pt x="118046" y="40335"/>
                  </a:lnTo>
                  <a:lnTo>
                    <a:pt x="120624" y="39090"/>
                  </a:lnTo>
                  <a:lnTo>
                    <a:pt x="124688" y="39624"/>
                  </a:lnTo>
                  <a:lnTo>
                    <a:pt x="130086" y="39446"/>
                  </a:lnTo>
                  <a:lnTo>
                    <a:pt x="130822" y="39090"/>
                  </a:lnTo>
                  <a:lnTo>
                    <a:pt x="131191" y="38912"/>
                  </a:lnTo>
                  <a:lnTo>
                    <a:pt x="131610" y="38722"/>
                  </a:lnTo>
                  <a:lnTo>
                    <a:pt x="137223" y="36626"/>
                  </a:lnTo>
                  <a:lnTo>
                    <a:pt x="141795" y="35674"/>
                  </a:lnTo>
                  <a:lnTo>
                    <a:pt x="146151" y="34302"/>
                  </a:lnTo>
                  <a:close/>
                </a:path>
                <a:path w="196850" h="52070">
                  <a:moveTo>
                    <a:pt x="146634" y="34163"/>
                  </a:moveTo>
                  <a:lnTo>
                    <a:pt x="146151" y="34302"/>
                  </a:lnTo>
                  <a:lnTo>
                    <a:pt x="146418" y="34302"/>
                  </a:lnTo>
                  <a:lnTo>
                    <a:pt x="146634" y="34163"/>
                  </a:lnTo>
                  <a:close/>
                </a:path>
                <a:path w="196850" h="52070">
                  <a:moveTo>
                    <a:pt x="155854" y="31102"/>
                  </a:moveTo>
                  <a:lnTo>
                    <a:pt x="155536" y="30975"/>
                  </a:lnTo>
                  <a:lnTo>
                    <a:pt x="153098" y="30022"/>
                  </a:lnTo>
                  <a:lnTo>
                    <a:pt x="146634" y="34163"/>
                  </a:lnTo>
                  <a:lnTo>
                    <a:pt x="149999" y="33108"/>
                  </a:lnTo>
                  <a:lnTo>
                    <a:pt x="153479" y="30975"/>
                  </a:lnTo>
                  <a:lnTo>
                    <a:pt x="155854" y="31102"/>
                  </a:lnTo>
                  <a:close/>
                </a:path>
                <a:path w="196850" h="52070">
                  <a:moveTo>
                    <a:pt x="155994" y="31115"/>
                  </a:moveTo>
                  <a:lnTo>
                    <a:pt x="155854" y="31102"/>
                  </a:lnTo>
                  <a:lnTo>
                    <a:pt x="155994" y="31115"/>
                  </a:lnTo>
                  <a:close/>
                </a:path>
                <a:path w="196850" h="52070">
                  <a:moveTo>
                    <a:pt x="158432" y="30264"/>
                  </a:moveTo>
                  <a:lnTo>
                    <a:pt x="155994" y="31115"/>
                  </a:lnTo>
                  <a:lnTo>
                    <a:pt x="158191" y="31229"/>
                  </a:lnTo>
                  <a:lnTo>
                    <a:pt x="158394" y="30759"/>
                  </a:lnTo>
                  <a:lnTo>
                    <a:pt x="158432" y="30264"/>
                  </a:lnTo>
                  <a:close/>
                </a:path>
                <a:path w="196850" h="52070">
                  <a:moveTo>
                    <a:pt x="172567" y="26822"/>
                  </a:moveTo>
                  <a:lnTo>
                    <a:pt x="171869" y="25844"/>
                  </a:lnTo>
                  <a:lnTo>
                    <a:pt x="170815" y="25311"/>
                  </a:lnTo>
                  <a:lnTo>
                    <a:pt x="166255" y="27254"/>
                  </a:lnTo>
                  <a:lnTo>
                    <a:pt x="162648" y="28460"/>
                  </a:lnTo>
                  <a:lnTo>
                    <a:pt x="158762" y="29603"/>
                  </a:lnTo>
                  <a:lnTo>
                    <a:pt x="158635" y="30010"/>
                  </a:lnTo>
                  <a:lnTo>
                    <a:pt x="158470" y="30264"/>
                  </a:lnTo>
                  <a:lnTo>
                    <a:pt x="160312" y="29565"/>
                  </a:lnTo>
                  <a:lnTo>
                    <a:pt x="162407" y="29743"/>
                  </a:lnTo>
                  <a:lnTo>
                    <a:pt x="164731" y="28194"/>
                  </a:lnTo>
                  <a:lnTo>
                    <a:pt x="165468" y="28244"/>
                  </a:lnTo>
                  <a:lnTo>
                    <a:pt x="167055" y="28765"/>
                  </a:lnTo>
                  <a:lnTo>
                    <a:pt x="167830" y="28651"/>
                  </a:lnTo>
                  <a:lnTo>
                    <a:pt x="169545" y="26479"/>
                  </a:lnTo>
                  <a:lnTo>
                    <a:pt x="170967" y="26327"/>
                  </a:lnTo>
                  <a:lnTo>
                    <a:pt x="172567" y="26822"/>
                  </a:lnTo>
                  <a:close/>
                </a:path>
                <a:path w="196850" h="52070">
                  <a:moveTo>
                    <a:pt x="196342" y="22174"/>
                  </a:moveTo>
                  <a:lnTo>
                    <a:pt x="193941" y="21374"/>
                  </a:lnTo>
                  <a:lnTo>
                    <a:pt x="192024" y="22390"/>
                  </a:lnTo>
                  <a:lnTo>
                    <a:pt x="187807" y="23825"/>
                  </a:lnTo>
                  <a:lnTo>
                    <a:pt x="185381" y="25057"/>
                  </a:lnTo>
                  <a:lnTo>
                    <a:pt x="181457" y="23368"/>
                  </a:lnTo>
                  <a:lnTo>
                    <a:pt x="179743" y="23533"/>
                  </a:lnTo>
                  <a:lnTo>
                    <a:pt x="178968" y="25400"/>
                  </a:lnTo>
                  <a:lnTo>
                    <a:pt x="180682" y="24828"/>
                  </a:lnTo>
                  <a:lnTo>
                    <a:pt x="182333" y="24422"/>
                  </a:lnTo>
                  <a:lnTo>
                    <a:pt x="185623" y="25133"/>
                  </a:lnTo>
                  <a:lnTo>
                    <a:pt x="191198" y="23279"/>
                  </a:lnTo>
                  <a:lnTo>
                    <a:pt x="193751" y="22656"/>
                  </a:lnTo>
                  <a:lnTo>
                    <a:pt x="196342" y="22174"/>
                  </a:lnTo>
                  <a:close/>
                </a:path>
              </a:pathLst>
            </a:custGeom>
            <a:solidFill>
              <a:srgbClr val="FDF2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18145939" y="783653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890" y="0"/>
                  </a:moveTo>
                  <a:lnTo>
                    <a:pt x="502" y="41"/>
                  </a:lnTo>
                  <a:lnTo>
                    <a:pt x="167" y="146"/>
                  </a:lnTo>
                  <a:lnTo>
                    <a:pt x="0" y="534"/>
                  </a:lnTo>
                  <a:lnTo>
                    <a:pt x="607" y="1382"/>
                  </a:lnTo>
                  <a:lnTo>
                    <a:pt x="1329" y="1853"/>
                  </a:lnTo>
                  <a:lnTo>
                    <a:pt x="2376" y="1277"/>
                  </a:lnTo>
                  <a:lnTo>
                    <a:pt x="2523" y="1162"/>
                  </a:lnTo>
                  <a:lnTo>
                    <a:pt x="2513" y="952"/>
                  </a:lnTo>
                  <a:lnTo>
                    <a:pt x="2397" y="806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FCE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18067146" y="7836201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1895" y="0"/>
                  </a:moveTo>
                  <a:lnTo>
                    <a:pt x="900" y="554"/>
                  </a:lnTo>
                  <a:lnTo>
                    <a:pt x="0" y="1518"/>
                  </a:lnTo>
                  <a:lnTo>
                    <a:pt x="1068" y="1287"/>
                  </a:lnTo>
                  <a:lnTo>
                    <a:pt x="3193" y="806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rgbClr val="FDF2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8203647" y="7738065"/>
              <a:ext cx="672465" cy="261620"/>
            </a:xfrm>
            <a:custGeom>
              <a:avLst/>
              <a:gdLst/>
              <a:ahLst/>
              <a:cxnLst/>
              <a:rect l="l" t="t" r="r" b="b"/>
              <a:pathLst>
                <a:path w="672465" h="261620">
                  <a:moveTo>
                    <a:pt x="186715" y="197383"/>
                  </a:moveTo>
                  <a:lnTo>
                    <a:pt x="184797" y="196773"/>
                  </a:lnTo>
                  <a:lnTo>
                    <a:pt x="183921" y="198310"/>
                  </a:lnTo>
                  <a:lnTo>
                    <a:pt x="177634" y="202222"/>
                  </a:lnTo>
                  <a:lnTo>
                    <a:pt x="173431" y="206273"/>
                  </a:lnTo>
                  <a:lnTo>
                    <a:pt x="167601" y="209715"/>
                  </a:lnTo>
                  <a:lnTo>
                    <a:pt x="167144" y="210515"/>
                  </a:lnTo>
                  <a:lnTo>
                    <a:pt x="164731" y="214325"/>
                  </a:lnTo>
                  <a:lnTo>
                    <a:pt x="162166" y="216573"/>
                  </a:lnTo>
                  <a:lnTo>
                    <a:pt x="157251" y="217627"/>
                  </a:lnTo>
                  <a:lnTo>
                    <a:pt x="156400" y="218427"/>
                  </a:lnTo>
                  <a:lnTo>
                    <a:pt x="154495" y="220802"/>
                  </a:lnTo>
                  <a:lnTo>
                    <a:pt x="152603" y="221322"/>
                  </a:lnTo>
                  <a:lnTo>
                    <a:pt x="149250" y="224269"/>
                  </a:lnTo>
                  <a:lnTo>
                    <a:pt x="146138" y="223850"/>
                  </a:lnTo>
                  <a:lnTo>
                    <a:pt x="142925" y="227203"/>
                  </a:lnTo>
                  <a:lnTo>
                    <a:pt x="141363" y="227799"/>
                  </a:lnTo>
                  <a:lnTo>
                    <a:pt x="135928" y="229273"/>
                  </a:lnTo>
                  <a:lnTo>
                    <a:pt x="132372" y="230695"/>
                  </a:lnTo>
                  <a:lnTo>
                    <a:pt x="128943" y="234340"/>
                  </a:lnTo>
                  <a:lnTo>
                    <a:pt x="127812" y="234670"/>
                  </a:lnTo>
                  <a:lnTo>
                    <a:pt x="125260" y="236194"/>
                  </a:lnTo>
                  <a:lnTo>
                    <a:pt x="123482" y="236918"/>
                  </a:lnTo>
                  <a:lnTo>
                    <a:pt x="120840" y="239433"/>
                  </a:lnTo>
                  <a:lnTo>
                    <a:pt x="119430" y="240334"/>
                  </a:lnTo>
                  <a:lnTo>
                    <a:pt x="116560" y="240830"/>
                  </a:lnTo>
                  <a:lnTo>
                    <a:pt x="115417" y="241300"/>
                  </a:lnTo>
                  <a:lnTo>
                    <a:pt x="113906" y="243116"/>
                  </a:lnTo>
                  <a:lnTo>
                    <a:pt x="113093" y="243319"/>
                  </a:lnTo>
                  <a:lnTo>
                    <a:pt x="110363" y="242557"/>
                  </a:lnTo>
                  <a:lnTo>
                    <a:pt x="109131" y="243192"/>
                  </a:lnTo>
                  <a:lnTo>
                    <a:pt x="108051" y="245211"/>
                  </a:lnTo>
                  <a:lnTo>
                    <a:pt x="107835" y="245960"/>
                  </a:lnTo>
                  <a:lnTo>
                    <a:pt x="103314" y="245732"/>
                  </a:lnTo>
                  <a:lnTo>
                    <a:pt x="100609" y="248221"/>
                  </a:lnTo>
                  <a:lnTo>
                    <a:pt x="95389" y="250723"/>
                  </a:lnTo>
                  <a:lnTo>
                    <a:pt x="92798" y="249885"/>
                  </a:lnTo>
                  <a:lnTo>
                    <a:pt x="91376" y="250317"/>
                  </a:lnTo>
                  <a:lnTo>
                    <a:pt x="89458" y="251980"/>
                  </a:lnTo>
                  <a:lnTo>
                    <a:pt x="88455" y="252298"/>
                  </a:lnTo>
                  <a:lnTo>
                    <a:pt x="83858" y="251726"/>
                  </a:lnTo>
                  <a:lnTo>
                    <a:pt x="80873" y="253403"/>
                  </a:lnTo>
                  <a:lnTo>
                    <a:pt x="74599" y="255308"/>
                  </a:lnTo>
                  <a:lnTo>
                    <a:pt x="71513" y="256476"/>
                  </a:lnTo>
                  <a:lnTo>
                    <a:pt x="68199" y="256501"/>
                  </a:lnTo>
                  <a:lnTo>
                    <a:pt x="67271" y="256501"/>
                  </a:lnTo>
                  <a:lnTo>
                    <a:pt x="66319" y="256540"/>
                  </a:lnTo>
                  <a:lnTo>
                    <a:pt x="63550" y="258813"/>
                  </a:lnTo>
                  <a:lnTo>
                    <a:pt x="61391" y="258267"/>
                  </a:lnTo>
                  <a:lnTo>
                    <a:pt x="60388" y="257949"/>
                  </a:lnTo>
                  <a:lnTo>
                    <a:pt x="58737" y="257416"/>
                  </a:lnTo>
                  <a:lnTo>
                    <a:pt x="58242" y="257225"/>
                  </a:lnTo>
                  <a:lnTo>
                    <a:pt x="54013" y="257949"/>
                  </a:lnTo>
                  <a:lnTo>
                    <a:pt x="53555" y="257759"/>
                  </a:lnTo>
                  <a:lnTo>
                    <a:pt x="50660" y="256578"/>
                  </a:lnTo>
                  <a:lnTo>
                    <a:pt x="50012" y="256374"/>
                  </a:lnTo>
                  <a:lnTo>
                    <a:pt x="47256" y="255536"/>
                  </a:lnTo>
                  <a:lnTo>
                    <a:pt x="45885" y="255117"/>
                  </a:lnTo>
                  <a:lnTo>
                    <a:pt x="44411" y="255536"/>
                  </a:lnTo>
                  <a:lnTo>
                    <a:pt x="39954" y="253225"/>
                  </a:lnTo>
                  <a:lnTo>
                    <a:pt x="39154" y="252806"/>
                  </a:lnTo>
                  <a:lnTo>
                    <a:pt x="34404" y="253225"/>
                  </a:lnTo>
                  <a:lnTo>
                    <a:pt x="27482" y="249275"/>
                  </a:lnTo>
                  <a:lnTo>
                    <a:pt x="23393" y="247853"/>
                  </a:lnTo>
                  <a:lnTo>
                    <a:pt x="22580" y="243192"/>
                  </a:lnTo>
                  <a:lnTo>
                    <a:pt x="22453" y="242849"/>
                  </a:lnTo>
                  <a:lnTo>
                    <a:pt x="22263" y="242557"/>
                  </a:lnTo>
                  <a:lnTo>
                    <a:pt x="18389" y="239725"/>
                  </a:lnTo>
                  <a:lnTo>
                    <a:pt x="16713" y="235546"/>
                  </a:lnTo>
                  <a:lnTo>
                    <a:pt x="10337" y="228498"/>
                  </a:lnTo>
                  <a:lnTo>
                    <a:pt x="8864" y="223659"/>
                  </a:lnTo>
                  <a:lnTo>
                    <a:pt x="5638" y="216725"/>
                  </a:lnTo>
                  <a:lnTo>
                    <a:pt x="5334" y="213969"/>
                  </a:lnTo>
                  <a:lnTo>
                    <a:pt x="3365" y="208762"/>
                  </a:lnTo>
                  <a:lnTo>
                    <a:pt x="3835" y="205676"/>
                  </a:lnTo>
                  <a:lnTo>
                    <a:pt x="1384" y="201777"/>
                  </a:lnTo>
                  <a:lnTo>
                    <a:pt x="1663" y="199885"/>
                  </a:lnTo>
                  <a:lnTo>
                    <a:pt x="1117" y="197637"/>
                  </a:lnTo>
                  <a:lnTo>
                    <a:pt x="685" y="196913"/>
                  </a:lnTo>
                  <a:lnTo>
                    <a:pt x="0" y="196469"/>
                  </a:lnTo>
                  <a:lnTo>
                    <a:pt x="266" y="198780"/>
                  </a:lnTo>
                  <a:lnTo>
                    <a:pt x="558" y="201079"/>
                  </a:lnTo>
                  <a:lnTo>
                    <a:pt x="1003" y="203352"/>
                  </a:lnTo>
                  <a:lnTo>
                    <a:pt x="2057" y="206552"/>
                  </a:lnTo>
                  <a:lnTo>
                    <a:pt x="2451" y="209905"/>
                  </a:lnTo>
                  <a:lnTo>
                    <a:pt x="4000" y="215595"/>
                  </a:lnTo>
                  <a:lnTo>
                    <a:pt x="4940" y="218020"/>
                  </a:lnTo>
                  <a:lnTo>
                    <a:pt x="5892" y="221767"/>
                  </a:lnTo>
                  <a:lnTo>
                    <a:pt x="6184" y="222681"/>
                  </a:lnTo>
                  <a:lnTo>
                    <a:pt x="6311" y="223659"/>
                  </a:lnTo>
                  <a:lnTo>
                    <a:pt x="6362" y="223850"/>
                  </a:lnTo>
                  <a:lnTo>
                    <a:pt x="7861" y="225526"/>
                  </a:lnTo>
                  <a:lnTo>
                    <a:pt x="8839" y="226314"/>
                  </a:lnTo>
                  <a:lnTo>
                    <a:pt x="8839" y="226669"/>
                  </a:lnTo>
                  <a:lnTo>
                    <a:pt x="8966" y="227799"/>
                  </a:lnTo>
                  <a:lnTo>
                    <a:pt x="11557" y="232841"/>
                  </a:lnTo>
                  <a:lnTo>
                    <a:pt x="14579" y="237007"/>
                  </a:lnTo>
                  <a:lnTo>
                    <a:pt x="22656" y="247370"/>
                  </a:lnTo>
                  <a:lnTo>
                    <a:pt x="25730" y="252806"/>
                  </a:lnTo>
                  <a:lnTo>
                    <a:pt x="26517" y="254038"/>
                  </a:lnTo>
                  <a:lnTo>
                    <a:pt x="28917" y="254241"/>
                  </a:lnTo>
                  <a:lnTo>
                    <a:pt x="29502" y="254330"/>
                  </a:lnTo>
                  <a:lnTo>
                    <a:pt x="31724" y="257136"/>
                  </a:lnTo>
                  <a:lnTo>
                    <a:pt x="34671" y="256374"/>
                  </a:lnTo>
                  <a:lnTo>
                    <a:pt x="40424" y="258038"/>
                  </a:lnTo>
                  <a:lnTo>
                    <a:pt x="43878" y="257759"/>
                  </a:lnTo>
                  <a:lnTo>
                    <a:pt x="47688" y="259283"/>
                  </a:lnTo>
                  <a:lnTo>
                    <a:pt x="48348" y="259486"/>
                  </a:lnTo>
                  <a:lnTo>
                    <a:pt x="50571" y="259156"/>
                  </a:lnTo>
                  <a:lnTo>
                    <a:pt x="51892" y="259702"/>
                  </a:lnTo>
                  <a:lnTo>
                    <a:pt x="55816" y="260985"/>
                  </a:lnTo>
                  <a:lnTo>
                    <a:pt x="58254" y="261277"/>
                  </a:lnTo>
                  <a:lnTo>
                    <a:pt x="63690" y="260210"/>
                  </a:lnTo>
                  <a:lnTo>
                    <a:pt x="65468" y="259156"/>
                  </a:lnTo>
                  <a:lnTo>
                    <a:pt x="66040" y="258813"/>
                  </a:lnTo>
                  <a:lnTo>
                    <a:pt x="66255" y="258686"/>
                  </a:lnTo>
                  <a:lnTo>
                    <a:pt x="69761" y="259537"/>
                  </a:lnTo>
                  <a:lnTo>
                    <a:pt x="70231" y="258953"/>
                  </a:lnTo>
                  <a:lnTo>
                    <a:pt x="70916" y="258686"/>
                  </a:lnTo>
                  <a:lnTo>
                    <a:pt x="72555" y="258038"/>
                  </a:lnTo>
                  <a:lnTo>
                    <a:pt x="74066" y="257594"/>
                  </a:lnTo>
                  <a:lnTo>
                    <a:pt x="78028" y="259041"/>
                  </a:lnTo>
                  <a:lnTo>
                    <a:pt x="80162" y="258267"/>
                  </a:lnTo>
                  <a:lnTo>
                    <a:pt x="81534" y="257594"/>
                  </a:lnTo>
                  <a:lnTo>
                    <a:pt x="82702" y="257009"/>
                  </a:lnTo>
                  <a:lnTo>
                    <a:pt x="83350" y="256654"/>
                  </a:lnTo>
                  <a:lnTo>
                    <a:pt x="87668" y="256324"/>
                  </a:lnTo>
                  <a:lnTo>
                    <a:pt x="90665" y="254381"/>
                  </a:lnTo>
                  <a:lnTo>
                    <a:pt x="94221" y="253530"/>
                  </a:lnTo>
                  <a:lnTo>
                    <a:pt x="94335" y="253225"/>
                  </a:lnTo>
                  <a:lnTo>
                    <a:pt x="94716" y="252463"/>
                  </a:lnTo>
                  <a:lnTo>
                    <a:pt x="95275" y="252514"/>
                  </a:lnTo>
                  <a:lnTo>
                    <a:pt x="95707" y="252463"/>
                  </a:lnTo>
                  <a:lnTo>
                    <a:pt x="96075" y="252298"/>
                  </a:lnTo>
                  <a:lnTo>
                    <a:pt x="96723" y="251942"/>
                  </a:lnTo>
                  <a:lnTo>
                    <a:pt x="97675" y="251485"/>
                  </a:lnTo>
                  <a:lnTo>
                    <a:pt x="98412" y="250723"/>
                  </a:lnTo>
                  <a:lnTo>
                    <a:pt x="99034" y="250075"/>
                  </a:lnTo>
                  <a:lnTo>
                    <a:pt x="99822" y="249669"/>
                  </a:lnTo>
                  <a:lnTo>
                    <a:pt x="101993" y="249974"/>
                  </a:lnTo>
                  <a:lnTo>
                    <a:pt x="102933" y="249669"/>
                  </a:lnTo>
                  <a:lnTo>
                    <a:pt x="104330" y="247319"/>
                  </a:lnTo>
                  <a:lnTo>
                    <a:pt x="105371" y="247611"/>
                  </a:lnTo>
                  <a:lnTo>
                    <a:pt x="107886" y="248704"/>
                  </a:lnTo>
                  <a:lnTo>
                    <a:pt x="109270" y="248208"/>
                  </a:lnTo>
                  <a:lnTo>
                    <a:pt x="111086" y="247319"/>
                  </a:lnTo>
                  <a:lnTo>
                    <a:pt x="111404" y="247180"/>
                  </a:lnTo>
                  <a:lnTo>
                    <a:pt x="111302" y="245960"/>
                  </a:lnTo>
                  <a:lnTo>
                    <a:pt x="111175" y="244309"/>
                  </a:lnTo>
                  <a:lnTo>
                    <a:pt x="113677" y="244843"/>
                  </a:lnTo>
                  <a:lnTo>
                    <a:pt x="114376" y="244309"/>
                  </a:lnTo>
                  <a:lnTo>
                    <a:pt x="115684" y="243319"/>
                  </a:lnTo>
                  <a:lnTo>
                    <a:pt x="116306" y="242849"/>
                  </a:lnTo>
                  <a:lnTo>
                    <a:pt x="117551" y="241515"/>
                  </a:lnTo>
                  <a:lnTo>
                    <a:pt x="120015" y="241782"/>
                  </a:lnTo>
                  <a:lnTo>
                    <a:pt x="120472" y="241592"/>
                  </a:lnTo>
                  <a:lnTo>
                    <a:pt x="123583" y="238633"/>
                  </a:lnTo>
                  <a:lnTo>
                    <a:pt x="126936" y="237007"/>
                  </a:lnTo>
                  <a:lnTo>
                    <a:pt x="131699" y="234950"/>
                  </a:lnTo>
                  <a:lnTo>
                    <a:pt x="132245" y="233527"/>
                  </a:lnTo>
                  <a:lnTo>
                    <a:pt x="136271" y="231241"/>
                  </a:lnTo>
                  <a:lnTo>
                    <a:pt x="139153" y="229971"/>
                  </a:lnTo>
                  <a:lnTo>
                    <a:pt x="142862" y="229400"/>
                  </a:lnTo>
                  <a:lnTo>
                    <a:pt x="143395" y="229082"/>
                  </a:lnTo>
                  <a:lnTo>
                    <a:pt x="145262" y="226669"/>
                  </a:lnTo>
                  <a:lnTo>
                    <a:pt x="147421" y="225894"/>
                  </a:lnTo>
                  <a:lnTo>
                    <a:pt x="149783" y="225475"/>
                  </a:lnTo>
                  <a:lnTo>
                    <a:pt x="150444" y="225412"/>
                  </a:lnTo>
                  <a:lnTo>
                    <a:pt x="150876" y="225082"/>
                  </a:lnTo>
                  <a:lnTo>
                    <a:pt x="151155" y="224269"/>
                  </a:lnTo>
                  <a:lnTo>
                    <a:pt x="151752" y="222859"/>
                  </a:lnTo>
                  <a:lnTo>
                    <a:pt x="153403" y="222935"/>
                  </a:lnTo>
                  <a:lnTo>
                    <a:pt x="153543" y="222859"/>
                  </a:lnTo>
                  <a:lnTo>
                    <a:pt x="154635" y="222300"/>
                  </a:lnTo>
                  <a:lnTo>
                    <a:pt x="155016" y="222275"/>
                  </a:lnTo>
                  <a:lnTo>
                    <a:pt x="155346" y="222161"/>
                  </a:lnTo>
                  <a:lnTo>
                    <a:pt x="155511" y="221767"/>
                  </a:lnTo>
                  <a:lnTo>
                    <a:pt x="156527" y="220751"/>
                  </a:lnTo>
                  <a:lnTo>
                    <a:pt x="157632" y="219951"/>
                  </a:lnTo>
                  <a:lnTo>
                    <a:pt x="160642" y="218986"/>
                  </a:lnTo>
                  <a:lnTo>
                    <a:pt x="161340" y="217081"/>
                  </a:lnTo>
                  <a:lnTo>
                    <a:pt x="162991" y="216547"/>
                  </a:lnTo>
                  <a:lnTo>
                    <a:pt x="163639" y="215912"/>
                  </a:lnTo>
                  <a:lnTo>
                    <a:pt x="164515" y="215595"/>
                  </a:lnTo>
                  <a:lnTo>
                    <a:pt x="165188" y="214985"/>
                  </a:lnTo>
                  <a:lnTo>
                    <a:pt x="166243" y="214083"/>
                  </a:lnTo>
                  <a:lnTo>
                    <a:pt x="167500" y="213499"/>
                  </a:lnTo>
                  <a:lnTo>
                    <a:pt x="170446" y="211582"/>
                  </a:lnTo>
                  <a:lnTo>
                    <a:pt x="171615" y="208762"/>
                  </a:lnTo>
                  <a:lnTo>
                    <a:pt x="173443" y="208102"/>
                  </a:lnTo>
                  <a:lnTo>
                    <a:pt x="177393" y="205346"/>
                  </a:lnTo>
                  <a:lnTo>
                    <a:pt x="179781" y="203161"/>
                  </a:lnTo>
                  <a:lnTo>
                    <a:pt x="183464" y="202222"/>
                  </a:lnTo>
                  <a:lnTo>
                    <a:pt x="184124" y="202209"/>
                  </a:lnTo>
                  <a:lnTo>
                    <a:pt x="186677" y="197396"/>
                  </a:lnTo>
                  <a:close/>
                </a:path>
                <a:path w="672465" h="261620">
                  <a:moveTo>
                    <a:pt x="187756" y="197205"/>
                  </a:moveTo>
                  <a:lnTo>
                    <a:pt x="186715" y="197383"/>
                  </a:lnTo>
                  <a:lnTo>
                    <a:pt x="187363" y="197599"/>
                  </a:lnTo>
                  <a:lnTo>
                    <a:pt x="187756" y="197205"/>
                  </a:lnTo>
                  <a:close/>
                </a:path>
                <a:path w="672465" h="261620">
                  <a:moveTo>
                    <a:pt x="208457" y="181432"/>
                  </a:moveTo>
                  <a:lnTo>
                    <a:pt x="207149" y="181622"/>
                  </a:lnTo>
                  <a:lnTo>
                    <a:pt x="206629" y="182803"/>
                  </a:lnTo>
                  <a:lnTo>
                    <a:pt x="204012" y="186004"/>
                  </a:lnTo>
                  <a:lnTo>
                    <a:pt x="200952" y="186982"/>
                  </a:lnTo>
                  <a:lnTo>
                    <a:pt x="198691" y="189953"/>
                  </a:lnTo>
                  <a:lnTo>
                    <a:pt x="197954" y="190436"/>
                  </a:lnTo>
                  <a:lnTo>
                    <a:pt x="194500" y="190563"/>
                  </a:lnTo>
                  <a:lnTo>
                    <a:pt x="193179" y="193370"/>
                  </a:lnTo>
                  <a:lnTo>
                    <a:pt x="189661" y="194335"/>
                  </a:lnTo>
                  <a:lnTo>
                    <a:pt x="188887" y="195313"/>
                  </a:lnTo>
                  <a:lnTo>
                    <a:pt x="188023" y="196951"/>
                  </a:lnTo>
                  <a:lnTo>
                    <a:pt x="187756" y="197205"/>
                  </a:lnTo>
                  <a:lnTo>
                    <a:pt x="191719" y="196532"/>
                  </a:lnTo>
                  <a:lnTo>
                    <a:pt x="195897" y="192278"/>
                  </a:lnTo>
                  <a:lnTo>
                    <a:pt x="197688" y="193243"/>
                  </a:lnTo>
                  <a:lnTo>
                    <a:pt x="198386" y="192278"/>
                  </a:lnTo>
                  <a:lnTo>
                    <a:pt x="198628" y="191935"/>
                  </a:lnTo>
                  <a:lnTo>
                    <a:pt x="199339" y="191401"/>
                  </a:lnTo>
                  <a:lnTo>
                    <a:pt x="199898" y="190741"/>
                  </a:lnTo>
                  <a:lnTo>
                    <a:pt x="200317" y="189953"/>
                  </a:lnTo>
                  <a:lnTo>
                    <a:pt x="202755" y="188595"/>
                  </a:lnTo>
                  <a:lnTo>
                    <a:pt x="204825" y="186804"/>
                  </a:lnTo>
                  <a:lnTo>
                    <a:pt x="207924" y="183857"/>
                  </a:lnTo>
                  <a:lnTo>
                    <a:pt x="207899" y="182562"/>
                  </a:lnTo>
                  <a:lnTo>
                    <a:pt x="208457" y="181432"/>
                  </a:lnTo>
                  <a:close/>
                </a:path>
                <a:path w="672465" h="261620">
                  <a:moveTo>
                    <a:pt x="486359" y="181444"/>
                  </a:moveTo>
                  <a:lnTo>
                    <a:pt x="484873" y="180340"/>
                  </a:lnTo>
                  <a:lnTo>
                    <a:pt x="483146" y="179070"/>
                  </a:lnTo>
                  <a:lnTo>
                    <a:pt x="478307" y="179070"/>
                  </a:lnTo>
                  <a:lnTo>
                    <a:pt x="474776" y="176530"/>
                  </a:lnTo>
                  <a:lnTo>
                    <a:pt x="467715" y="176530"/>
                  </a:lnTo>
                  <a:lnTo>
                    <a:pt x="461022" y="173990"/>
                  </a:lnTo>
                  <a:lnTo>
                    <a:pt x="454139" y="172720"/>
                  </a:lnTo>
                  <a:lnTo>
                    <a:pt x="444601" y="167640"/>
                  </a:lnTo>
                  <a:lnTo>
                    <a:pt x="440842" y="167640"/>
                  </a:lnTo>
                  <a:lnTo>
                    <a:pt x="433438" y="166370"/>
                  </a:lnTo>
                  <a:lnTo>
                    <a:pt x="430568" y="165100"/>
                  </a:lnTo>
                  <a:lnTo>
                    <a:pt x="425818" y="162560"/>
                  </a:lnTo>
                  <a:lnTo>
                    <a:pt x="423049" y="162560"/>
                  </a:lnTo>
                  <a:lnTo>
                    <a:pt x="423760" y="163830"/>
                  </a:lnTo>
                  <a:lnTo>
                    <a:pt x="425157" y="163830"/>
                  </a:lnTo>
                  <a:lnTo>
                    <a:pt x="427037" y="165100"/>
                  </a:lnTo>
                  <a:lnTo>
                    <a:pt x="429831" y="166370"/>
                  </a:lnTo>
                  <a:lnTo>
                    <a:pt x="432155" y="166370"/>
                  </a:lnTo>
                  <a:lnTo>
                    <a:pt x="433209" y="167640"/>
                  </a:lnTo>
                  <a:lnTo>
                    <a:pt x="435317" y="168910"/>
                  </a:lnTo>
                  <a:lnTo>
                    <a:pt x="437667" y="168910"/>
                  </a:lnTo>
                  <a:lnTo>
                    <a:pt x="439762" y="170180"/>
                  </a:lnTo>
                  <a:lnTo>
                    <a:pt x="445198" y="170180"/>
                  </a:lnTo>
                  <a:lnTo>
                    <a:pt x="446366" y="171450"/>
                  </a:lnTo>
                  <a:lnTo>
                    <a:pt x="447078" y="171450"/>
                  </a:lnTo>
                  <a:lnTo>
                    <a:pt x="447814" y="172720"/>
                  </a:lnTo>
                  <a:lnTo>
                    <a:pt x="449961" y="172720"/>
                  </a:lnTo>
                  <a:lnTo>
                    <a:pt x="455028" y="175260"/>
                  </a:lnTo>
                  <a:lnTo>
                    <a:pt x="460044" y="175260"/>
                  </a:lnTo>
                  <a:lnTo>
                    <a:pt x="465670" y="177800"/>
                  </a:lnTo>
                  <a:lnTo>
                    <a:pt x="469455" y="177800"/>
                  </a:lnTo>
                  <a:lnTo>
                    <a:pt x="470128" y="179070"/>
                  </a:lnTo>
                  <a:lnTo>
                    <a:pt x="475551" y="179070"/>
                  </a:lnTo>
                  <a:lnTo>
                    <a:pt x="478967" y="181610"/>
                  </a:lnTo>
                  <a:lnTo>
                    <a:pt x="483539" y="180340"/>
                  </a:lnTo>
                  <a:lnTo>
                    <a:pt x="486016" y="181610"/>
                  </a:lnTo>
                  <a:lnTo>
                    <a:pt x="486359" y="181444"/>
                  </a:lnTo>
                  <a:close/>
                </a:path>
                <a:path w="672465" h="261620">
                  <a:moveTo>
                    <a:pt x="487032" y="181102"/>
                  </a:moveTo>
                  <a:lnTo>
                    <a:pt x="486359" y="181444"/>
                  </a:lnTo>
                  <a:lnTo>
                    <a:pt x="486600" y="181610"/>
                  </a:lnTo>
                  <a:lnTo>
                    <a:pt x="487032" y="181102"/>
                  </a:lnTo>
                  <a:close/>
                </a:path>
                <a:path w="672465" h="261620">
                  <a:moveTo>
                    <a:pt x="528726" y="177800"/>
                  </a:moveTo>
                  <a:lnTo>
                    <a:pt x="524090" y="176530"/>
                  </a:lnTo>
                  <a:lnTo>
                    <a:pt x="521538" y="177800"/>
                  </a:lnTo>
                  <a:lnTo>
                    <a:pt x="518655" y="179070"/>
                  </a:lnTo>
                  <a:lnTo>
                    <a:pt x="518274" y="179070"/>
                  </a:lnTo>
                  <a:lnTo>
                    <a:pt x="513778" y="177800"/>
                  </a:lnTo>
                  <a:lnTo>
                    <a:pt x="509765" y="179070"/>
                  </a:lnTo>
                  <a:lnTo>
                    <a:pt x="500468" y="179070"/>
                  </a:lnTo>
                  <a:lnTo>
                    <a:pt x="495465" y="177800"/>
                  </a:lnTo>
                  <a:lnTo>
                    <a:pt x="489788" y="177800"/>
                  </a:lnTo>
                  <a:lnTo>
                    <a:pt x="487032" y="181102"/>
                  </a:lnTo>
                  <a:lnTo>
                    <a:pt x="488505" y="180340"/>
                  </a:lnTo>
                  <a:lnTo>
                    <a:pt x="492975" y="180340"/>
                  </a:lnTo>
                  <a:lnTo>
                    <a:pt x="496087" y="179070"/>
                  </a:lnTo>
                  <a:lnTo>
                    <a:pt x="498119" y="180340"/>
                  </a:lnTo>
                  <a:lnTo>
                    <a:pt x="500392" y="181610"/>
                  </a:lnTo>
                  <a:lnTo>
                    <a:pt x="500976" y="181610"/>
                  </a:lnTo>
                  <a:lnTo>
                    <a:pt x="503262" y="180340"/>
                  </a:lnTo>
                  <a:lnTo>
                    <a:pt x="504786" y="180340"/>
                  </a:lnTo>
                  <a:lnTo>
                    <a:pt x="508444" y="181610"/>
                  </a:lnTo>
                  <a:lnTo>
                    <a:pt x="510438" y="181610"/>
                  </a:lnTo>
                  <a:lnTo>
                    <a:pt x="512127" y="180340"/>
                  </a:lnTo>
                  <a:lnTo>
                    <a:pt x="513029" y="180340"/>
                  </a:lnTo>
                  <a:lnTo>
                    <a:pt x="513448" y="179070"/>
                  </a:lnTo>
                  <a:lnTo>
                    <a:pt x="514146" y="179070"/>
                  </a:lnTo>
                  <a:lnTo>
                    <a:pt x="516953" y="180340"/>
                  </a:lnTo>
                  <a:lnTo>
                    <a:pt x="519772" y="180340"/>
                  </a:lnTo>
                  <a:lnTo>
                    <a:pt x="523176" y="181610"/>
                  </a:lnTo>
                  <a:lnTo>
                    <a:pt x="524217" y="181610"/>
                  </a:lnTo>
                  <a:lnTo>
                    <a:pt x="525145" y="180340"/>
                  </a:lnTo>
                  <a:lnTo>
                    <a:pt x="526618" y="179070"/>
                  </a:lnTo>
                  <a:lnTo>
                    <a:pt x="528408" y="177800"/>
                  </a:lnTo>
                  <a:lnTo>
                    <a:pt x="528726" y="177800"/>
                  </a:lnTo>
                  <a:close/>
                </a:path>
                <a:path w="672465" h="261620">
                  <a:moveTo>
                    <a:pt x="631748" y="116954"/>
                  </a:moveTo>
                  <a:lnTo>
                    <a:pt x="629920" y="118110"/>
                  </a:lnTo>
                  <a:lnTo>
                    <a:pt x="625081" y="123190"/>
                  </a:lnTo>
                  <a:lnTo>
                    <a:pt x="622541" y="125730"/>
                  </a:lnTo>
                  <a:lnTo>
                    <a:pt x="618058" y="129540"/>
                  </a:lnTo>
                  <a:lnTo>
                    <a:pt x="615759" y="130810"/>
                  </a:lnTo>
                  <a:lnTo>
                    <a:pt x="612559" y="132080"/>
                  </a:lnTo>
                  <a:lnTo>
                    <a:pt x="611771" y="132080"/>
                  </a:lnTo>
                  <a:lnTo>
                    <a:pt x="611886" y="134620"/>
                  </a:lnTo>
                  <a:lnTo>
                    <a:pt x="611073" y="135890"/>
                  </a:lnTo>
                  <a:lnTo>
                    <a:pt x="607606" y="135890"/>
                  </a:lnTo>
                  <a:lnTo>
                    <a:pt x="606285" y="138430"/>
                  </a:lnTo>
                  <a:lnTo>
                    <a:pt x="605040" y="138430"/>
                  </a:lnTo>
                  <a:lnTo>
                    <a:pt x="602068" y="139700"/>
                  </a:lnTo>
                  <a:lnTo>
                    <a:pt x="600773" y="140970"/>
                  </a:lnTo>
                  <a:lnTo>
                    <a:pt x="597839" y="144780"/>
                  </a:lnTo>
                  <a:lnTo>
                    <a:pt x="596138" y="147320"/>
                  </a:lnTo>
                  <a:lnTo>
                    <a:pt x="591667" y="147320"/>
                  </a:lnTo>
                  <a:lnTo>
                    <a:pt x="588911" y="151130"/>
                  </a:lnTo>
                  <a:lnTo>
                    <a:pt x="587070" y="151130"/>
                  </a:lnTo>
                  <a:lnTo>
                    <a:pt x="584974" y="153670"/>
                  </a:lnTo>
                  <a:lnTo>
                    <a:pt x="581583" y="154940"/>
                  </a:lnTo>
                  <a:lnTo>
                    <a:pt x="578662" y="157480"/>
                  </a:lnTo>
                  <a:lnTo>
                    <a:pt x="578535" y="157480"/>
                  </a:lnTo>
                  <a:lnTo>
                    <a:pt x="575195" y="158750"/>
                  </a:lnTo>
                  <a:lnTo>
                    <a:pt x="572947" y="161290"/>
                  </a:lnTo>
                  <a:lnTo>
                    <a:pt x="569760" y="163830"/>
                  </a:lnTo>
                  <a:lnTo>
                    <a:pt x="569061" y="163830"/>
                  </a:lnTo>
                  <a:lnTo>
                    <a:pt x="563727" y="162560"/>
                  </a:lnTo>
                  <a:lnTo>
                    <a:pt x="560336" y="166370"/>
                  </a:lnTo>
                  <a:lnTo>
                    <a:pt x="553897" y="168910"/>
                  </a:lnTo>
                  <a:lnTo>
                    <a:pt x="551497" y="168910"/>
                  </a:lnTo>
                  <a:lnTo>
                    <a:pt x="547966" y="170180"/>
                  </a:lnTo>
                  <a:lnTo>
                    <a:pt x="546417" y="170180"/>
                  </a:lnTo>
                  <a:lnTo>
                    <a:pt x="541756" y="172720"/>
                  </a:lnTo>
                  <a:lnTo>
                    <a:pt x="537845" y="173990"/>
                  </a:lnTo>
                  <a:lnTo>
                    <a:pt x="533552" y="175260"/>
                  </a:lnTo>
                  <a:lnTo>
                    <a:pt x="532777" y="175260"/>
                  </a:lnTo>
                  <a:lnTo>
                    <a:pt x="530860" y="177800"/>
                  </a:lnTo>
                  <a:lnTo>
                    <a:pt x="533019" y="177800"/>
                  </a:lnTo>
                  <a:lnTo>
                    <a:pt x="534746" y="176530"/>
                  </a:lnTo>
                  <a:lnTo>
                    <a:pt x="536803" y="175260"/>
                  </a:lnTo>
                  <a:lnTo>
                    <a:pt x="539496" y="175260"/>
                  </a:lnTo>
                  <a:lnTo>
                    <a:pt x="540232" y="173990"/>
                  </a:lnTo>
                  <a:lnTo>
                    <a:pt x="541350" y="173990"/>
                  </a:lnTo>
                  <a:lnTo>
                    <a:pt x="542137" y="175260"/>
                  </a:lnTo>
                  <a:lnTo>
                    <a:pt x="542912" y="173990"/>
                  </a:lnTo>
                  <a:lnTo>
                    <a:pt x="547103" y="173990"/>
                  </a:lnTo>
                  <a:lnTo>
                    <a:pt x="547192" y="171450"/>
                  </a:lnTo>
                  <a:lnTo>
                    <a:pt x="548640" y="171450"/>
                  </a:lnTo>
                  <a:lnTo>
                    <a:pt x="550621" y="172720"/>
                  </a:lnTo>
                  <a:lnTo>
                    <a:pt x="551573" y="172720"/>
                  </a:lnTo>
                  <a:lnTo>
                    <a:pt x="552297" y="171450"/>
                  </a:lnTo>
                  <a:lnTo>
                    <a:pt x="553008" y="170180"/>
                  </a:lnTo>
                  <a:lnTo>
                    <a:pt x="553631" y="170180"/>
                  </a:lnTo>
                  <a:lnTo>
                    <a:pt x="555396" y="171450"/>
                  </a:lnTo>
                  <a:lnTo>
                    <a:pt x="556361" y="170180"/>
                  </a:lnTo>
                  <a:lnTo>
                    <a:pt x="557263" y="170180"/>
                  </a:lnTo>
                  <a:lnTo>
                    <a:pt x="559282" y="168910"/>
                  </a:lnTo>
                  <a:lnTo>
                    <a:pt x="561251" y="168910"/>
                  </a:lnTo>
                  <a:lnTo>
                    <a:pt x="565696" y="167640"/>
                  </a:lnTo>
                  <a:lnTo>
                    <a:pt x="567702" y="165100"/>
                  </a:lnTo>
                  <a:lnTo>
                    <a:pt x="570280" y="166370"/>
                  </a:lnTo>
                  <a:lnTo>
                    <a:pt x="570776" y="165100"/>
                  </a:lnTo>
                  <a:lnTo>
                    <a:pt x="571258" y="163830"/>
                  </a:lnTo>
                  <a:lnTo>
                    <a:pt x="574421" y="163830"/>
                  </a:lnTo>
                  <a:lnTo>
                    <a:pt x="575703" y="160020"/>
                  </a:lnTo>
                  <a:lnTo>
                    <a:pt x="579005" y="160020"/>
                  </a:lnTo>
                  <a:lnTo>
                    <a:pt x="580809" y="157480"/>
                  </a:lnTo>
                  <a:lnTo>
                    <a:pt x="583501" y="157480"/>
                  </a:lnTo>
                  <a:lnTo>
                    <a:pt x="585482" y="153670"/>
                  </a:lnTo>
                  <a:lnTo>
                    <a:pt x="586384" y="152400"/>
                  </a:lnTo>
                  <a:lnTo>
                    <a:pt x="588505" y="154940"/>
                  </a:lnTo>
                  <a:lnTo>
                    <a:pt x="589419" y="153670"/>
                  </a:lnTo>
                  <a:lnTo>
                    <a:pt x="589699" y="152400"/>
                  </a:lnTo>
                  <a:lnTo>
                    <a:pt x="590257" y="149860"/>
                  </a:lnTo>
                  <a:lnTo>
                    <a:pt x="592747" y="148590"/>
                  </a:lnTo>
                  <a:lnTo>
                    <a:pt x="596315" y="149860"/>
                  </a:lnTo>
                  <a:lnTo>
                    <a:pt x="596633" y="149860"/>
                  </a:lnTo>
                  <a:lnTo>
                    <a:pt x="597357" y="148590"/>
                  </a:lnTo>
                  <a:lnTo>
                    <a:pt x="598093" y="147320"/>
                  </a:lnTo>
                  <a:lnTo>
                    <a:pt x="598627" y="146050"/>
                  </a:lnTo>
                  <a:lnTo>
                    <a:pt x="600989" y="144780"/>
                  </a:lnTo>
                  <a:lnTo>
                    <a:pt x="601332" y="144780"/>
                  </a:lnTo>
                  <a:lnTo>
                    <a:pt x="601522" y="140970"/>
                  </a:lnTo>
                  <a:lnTo>
                    <a:pt x="608266" y="140970"/>
                  </a:lnTo>
                  <a:lnTo>
                    <a:pt x="608660" y="139700"/>
                  </a:lnTo>
                  <a:lnTo>
                    <a:pt x="609193" y="138430"/>
                  </a:lnTo>
                  <a:lnTo>
                    <a:pt x="610514" y="137160"/>
                  </a:lnTo>
                  <a:lnTo>
                    <a:pt x="613283" y="135890"/>
                  </a:lnTo>
                  <a:lnTo>
                    <a:pt x="613854" y="135890"/>
                  </a:lnTo>
                  <a:lnTo>
                    <a:pt x="614578" y="133350"/>
                  </a:lnTo>
                  <a:lnTo>
                    <a:pt x="615924" y="132080"/>
                  </a:lnTo>
                  <a:lnTo>
                    <a:pt x="619137" y="132080"/>
                  </a:lnTo>
                  <a:lnTo>
                    <a:pt x="619607" y="130810"/>
                  </a:lnTo>
                  <a:lnTo>
                    <a:pt x="620915" y="130810"/>
                  </a:lnTo>
                  <a:lnTo>
                    <a:pt x="621334" y="129540"/>
                  </a:lnTo>
                  <a:lnTo>
                    <a:pt x="621703" y="129540"/>
                  </a:lnTo>
                  <a:lnTo>
                    <a:pt x="622198" y="128270"/>
                  </a:lnTo>
                  <a:lnTo>
                    <a:pt x="622566" y="128270"/>
                  </a:lnTo>
                  <a:lnTo>
                    <a:pt x="622896" y="127000"/>
                  </a:lnTo>
                  <a:lnTo>
                    <a:pt x="623925" y="127000"/>
                  </a:lnTo>
                  <a:lnTo>
                    <a:pt x="624281" y="125730"/>
                  </a:lnTo>
                  <a:lnTo>
                    <a:pt x="624522" y="125730"/>
                  </a:lnTo>
                  <a:lnTo>
                    <a:pt x="624649" y="124460"/>
                  </a:lnTo>
                  <a:lnTo>
                    <a:pt x="627545" y="123190"/>
                  </a:lnTo>
                  <a:lnTo>
                    <a:pt x="629335" y="121920"/>
                  </a:lnTo>
                  <a:lnTo>
                    <a:pt x="630948" y="119380"/>
                  </a:lnTo>
                  <a:lnTo>
                    <a:pt x="631494" y="119380"/>
                  </a:lnTo>
                  <a:lnTo>
                    <a:pt x="631748" y="116954"/>
                  </a:lnTo>
                  <a:close/>
                </a:path>
                <a:path w="672465" h="261620">
                  <a:moveTo>
                    <a:pt x="631913" y="116840"/>
                  </a:moveTo>
                  <a:lnTo>
                    <a:pt x="631761" y="116840"/>
                  </a:lnTo>
                  <a:lnTo>
                    <a:pt x="631913" y="116840"/>
                  </a:lnTo>
                  <a:close/>
                </a:path>
                <a:path w="672465" h="261620">
                  <a:moveTo>
                    <a:pt x="666851" y="7620"/>
                  </a:moveTo>
                  <a:lnTo>
                    <a:pt x="666051" y="6350"/>
                  </a:lnTo>
                  <a:lnTo>
                    <a:pt x="665530" y="5080"/>
                  </a:lnTo>
                  <a:lnTo>
                    <a:pt x="665251" y="5080"/>
                  </a:lnTo>
                  <a:lnTo>
                    <a:pt x="664718" y="3810"/>
                  </a:lnTo>
                  <a:lnTo>
                    <a:pt x="663829" y="2540"/>
                  </a:lnTo>
                  <a:lnTo>
                    <a:pt x="664006" y="1270"/>
                  </a:lnTo>
                  <a:lnTo>
                    <a:pt x="663498" y="0"/>
                  </a:lnTo>
                  <a:lnTo>
                    <a:pt x="663003" y="0"/>
                  </a:lnTo>
                  <a:lnTo>
                    <a:pt x="663219" y="2540"/>
                  </a:lnTo>
                  <a:lnTo>
                    <a:pt x="663917" y="5080"/>
                  </a:lnTo>
                  <a:lnTo>
                    <a:pt x="666813" y="8763"/>
                  </a:lnTo>
                  <a:lnTo>
                    <a:pt x="666851" y="7620"/>
                  </a:lnTo>
                  <a:close/>
                </a:path>
                <a:path w="672465" h="261620">
                  <a:moveTo>
                    <a:pt x="671944" y="30480"/>
                  </a:moveTo>
                  <a:lnTo>
                    <a:pt x="670737" y="27940"/>
                  </a:lnTo>
                  <a:lnTo>
                    <a:pt x="670077" y="24130"/>
                  </a:lnTo>
                  <a:lnTo>
                    <a:pt x="668629" y="22860"/>
                  </a:lnTo>
                  <a:lnTo>
                    <a:pt x="669099" y="21590"/>
                  </a:lnTo>
                  <a:lnTo>
                    <a:pt x="669632" y="19050"/>
                  </a:lnTo>
                  <a:lnTo>
                    <a:pt x="670191" y="19050"/>
                  </a:lnTo>
                  <a:lnTo>
                    <a:pt x="670153" y="17780"/>
                  </a:lnTo>
                  <a:lnTo>
                    <a:pt x="669531" y="17780"/>
                  </a:lnTo>
                  <a:lnTo>
                    <a:pt x="670052" y="15240"/>
                  </a:lnTo>
                  <a:lnTo>
                    <a:pt x="668096" y="13970"/>
                  </a:lnTo>
                  <a:lnTo>
                    <a:pt x="668629" y="12700"/>
                  </a:lnTo>
                  <a:lnTo>
                    <a:pt x="668045" y="10160"/>
                  </a:lnTo>
                  <a:lnTo>
                    <a:pt x="666927" y="9017"/>
                  </a:lnTo>
                  <a:lnTo>
                    <a:pt x="668134" y="21590"/>
                  </a:lnTo>
                  <a:lnTo>
                    <a:pt x="669467" y="29210"/>
                  </a:lnTo>
                  <a:lnTo>
                    <a:pt x="670217" y="31750"/>
                  </a:lnTo>
                  <a:lnTo>
                    <a:pt x="667524" y="34290"/>
                  </a:lnTo>
                  <a:lnTo>
                    <a:pt x="667410" y="35560"/>
                  </a:lnTo>
                  <a:lnTo>
                    <a:pt x="668845" y="36830"/>
                  </a:lnTo>
                  <a:lnTo>
                    <a:pt x="668210" y="39370"/>
                  </a:lnTo>
                  <a:lnTo>
                    <a:pt x="669544" y="41910"/>
                  </a:lnTo>
                  <a:lnTo>
                    <a:pt x="669150" y="43180"/>
                  </a:lnTo>
                  <a:lnTo>
                    <a:pt x="666826" y="45720"/>
                  </a:lnTo>
                  <a:lnTo>
                    <a:pt x="666610" y="45720"/>
                  </a:lnTo>
                  <a:lnTo>
                    <a:pt x="667740" y="50800"/>
                  </a:lnTo>
                  <a:lnTo>
                    <a:pt x="668439" y="53340"/>
                  </a:lnTo>
                  <a:lnTo>
                    <a:pt x="663727" y="55880"/>
                  </a:lnTo>
                  <a:lnTo>
                    <a:pt x="664730" y="58420"/>
                  </a:lnTo>
                  <a:lnTo>
                    <a:pt x="662063" y="60960"/>
                  </a:lnTo>
                  <a:lnTo>
                    <a:pt x="660768" y="62230"/>
                  </a:lnTo>
                  <a:lnTo>
                    <a:pt x="658190" y="67310"/>
                  </a:lnTo>
                  <a:lnTo>
                    <a:pt x="657275" y="68580"/>
                  </a:lnTo>
                  <a:lnTo>
                    <a:pt x="658050" y="71120"/>
                  </a:lnTo>
                  <a:lnTo>
                    <a:pt x="658063" y="72390"/>
                  </a:lnTo>
                  <a:lnTo>
                    <a:pt x="655726" y="73660"/>
                  </a:lnTo>
                  <a:lnTo>
                    <a:pt x="655688" y="80010"/>
                  </a:lnTo>
                  <a:lnTo>
                    <a:pt x="652881" y="81280"/>
                  </a:lnTo>
                  <a:lnTo>
                    <a:pt x="650836" y="85090"/>
                  </a:lnTo>
                  <a:lnTo>
                    <a:pt x="649427" y="86360"/>
                  </a:lnTo>
                  <a:lnTo>
                    <a:pt x="648423" y="90170"/>
                  </a:lnTo>
                  <a:lnTo>
                    <a:pt x="647522" y="91440"/>
                  </a:lnTo>
                  <a:lnTo>
                    <a:pt x="644563" y="96520"/>
                  </a:lnTo>
                  <a:lnTo>
                    <a:pt x="642785" y="99060"/>
                  </a:lnTo>
                  <a:lnTo>
                    <a:pt x="642683" y="105410"/>
                  </a:lnTo>
                  <a:lnTo>
                    <a:pt x="641019" y="106680"/>
                  </a:lnTo>
                  <a:lnTo>
                    <a:pt x="636536" y="107950"/>
                  </a:lnTo>
                  <a:lnTo>
                    <a:pt x="635025" y="111760"/>
                  </a:lnTo>
                  <a:lnTo>
                    <a:pt x="631913" y="116840"/>
                  </a:lnTo>
                  <a:lnTo>
                    <a:pt x="633933" y="116840"/>
                  </a:lnTo>
                  <a:lnTo>
                    <a:pt x="635457" y="115570"/>
                  </a:lnTo>
                  <a:lnTo>
                    <a:pt x="635889" y="114300"/>
                  </a:lnTo>
                  <a:lnTo>
                    <a:pt x="635152" y="114300"/>
                  </a:lnTo>
                  <a:lnTo>
                    <a:pt x="635774" y="113030"/>
                  </a:lnTo>
                  <a:lnTo>
                    <a:pt x="636206" y="113030"/>
                  </a:lnTo>
                  <a:lnTo>
                    <a:pt x="638289" y="111760"/>
                  </a:lnTo>
                  <a:lnTo>
                    <a:pt x="639381" y="109220"/>
                  </a:lnTo>
                  <a:lnTo>
                    <a:pt x="643115" y="107950"/>
                  </a:lnTo>
                  <a:lnTo>
                    <a:pt x="643813" y="106680"/>
                  </a:lnTo>
                  <a:lnTo>
                    <a:pt x="643915" y="102870"/>
                  </a:lnTo>
                  <a:lnTo>
                    <a:pt x="644728" y="100330"/>
                  </a:lnTo>
                  <a:lnTo>
                    <a:pt x="647077" y="97790"/>
                  </a:lnTo>
                  <a:lnTo>
                    <a:pt x="647458" y="97790"/>
                  </a:lnTo>
                  <a:lnTo>
                    <a:pt x="646709" y="93980"/>
                  </a:lnTo>
                  <a:lnTo>
                    <a:pt x="649566" y="92710"/>
                  </a:lnTo>
                  <a:lnTo>
                    <a:pt x="650735" y="91440"/>
                  </a:lnTo>
                  <a:lnTo>
                    <a:pt x="651243" y="90170"/>
                  </a:lnTo>
                  <a:lnTo>
                    <a:pt x="651078" y="90170"/>
                  </a:lnTo>
                  <a:lnTo>
                    <a:pt x="650849" y="87630"/>
                  </a:lnTo>
                  <a:lnTo>
                    <a:pt x="651700" y="86360"/>
                  </a:lnTo>
                  <a:lnTo>
                    <a:pt x="653770" y="82550"/>
                  </a:lnTo>
                  <a:lnTo>
                    <a:pt x="654342" y="81280"/>
                  </a:lnTo>
                  <a:lnTo>
                    <a:pt x="656869" y="80010"/>
                  </a:lnTo>
                  <a:lnTo>
                    <a:pt x="657326" y="78740"/>
                  </a:lnTo>
                  <a:lnTo>
                    <a:pt x="656894" y="76200"/>
                  </a:lnTo>
                  <a:lnTo>
                    <a:pt x="658228" y="74930"/>
                  </a:lnTo>
                  <a:lnTo>
                    <a:pt x="659066" y="73660"/>
                  </a:lnTo>
                  <a:lnTo>
                    <a:pt x="659358" y="72390"/>
                  </a:lnTo>
                  <a:lnTo>
                    <a:pt x="659511" y="71120"/>
                  </a:lnTo>
                  <a:lnTo>
                    <a:pt x="658761" y="69850"/>
                  </a:lnTo>
                  <a:lnTo>
                    <a:pt x="659663" y="68580"/>
                  </a:lnTo>
                  <a:lnTo>
                    <a:pt x="659574" y="66040"/>
                  </a:lnTo>
                  <a:lnTo>
                    <a:pt x="660831" y="64770"/>
                  </a:lnTo>
                  <a:lnTo>
                    <a:pt x="665022" y="63500"/>
                  </a:lnTo>
                  <a:lnTo>
                    <a:pt x="665899" y="62230"/>
                  </a:lnTo>
                  <a:lnTo>
                    <a:pt x="666762" y="58420"/>
                  </a:lnTo>
                  <a:lnTo>
                    <a:pt x="666699" y="57150"/>
                  </a:lnTo>
                  <a:lnTo>
                    <a:pt x="668401" y="55880"/>
                  </a:lnTo>
                  <a:lnTo>
                    <a:pt x="669302" y="55880"/>
                  </a:lnTo>
                  <a:lnTo>
                    <a:pt x="669798" y="54610"/>
                  </a:lnTo>
                  <a:lnTo>
                    <a:pt x="669594" y="53340"/>
                  </a:lnTo>
                  <a:lnTo>
                    <a:pt x="669886" y="52070"/>
                  </a:lnTo>
                  <a:lnTo>
                    <a:pt x="669442" y="50800"/>
                  </a:lnTo>
                  <a:lnTo>
                    <a:pt x="667473" y="46990"/>
                  </a:lnTo>
                  <a:lnTo>
                    <a:pt x="668769" y="45720"/>
                  </a:lnTo>
                  <a:lnTo>
                    <a:pt x="670636" y="43180"/>
                  </a:lnTo>
                  <a:lnTo>
                    <a:pt x="670928" y="43180"/>
                  </a:lnTo>
                  <a:lnTo>
                    <a:pt x="670852" y="41910"/>
                  </a:lnTo>
                  <a:lnTo>
                    <a:pt x="670420" y="40640"/>
                  </a:lnTo>
                  <a:lnTo>
                    <a:pt x="669937" y="40640"/>
                  </a:lnTo>
                  <a:lnTo>
                    <a:pt x="669848" y="39370"/>
                  </a:lnTo>
                  <a:lnTo>
                    <a:pt x="669785" y="38100"/>
                  </a:lnTo>
                  <a:lnTo>
                    <a:pt x="669886" y="36830"/>
                  </a:lnTo>
                  <a:lnTo>
                    <a:pt x="669175" y="36830"/>
                  </a:lnTo>
                  <a:lnTo>
                    <a:pt x="668604" y="35560"/>
                  </a:lnTo>
                  <a:lnTo>
                    <a:pt x="669455" y="34290"/>
                  </a:lnTo>
                  <a:lnTo>
                    <a:pt x="670153" y="34290"/>
                  </a:lnTo>
                  <a:lnTo>
                    <a:pt x="670306" y="33020"/>
                  </a:lnTo>
                  <a:lnTo>
                    <a:pt x="671944" y="3048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8056518" y="7865833"/>
              <a:ext cx="117475" cy="22860"/>
            </a:xfrm>
            <a:custGeom>
              <a:avLst/>
              <a:gdLst/>
              <a:ahLst/>
              <a:cxnLst/>
              <a:rect l="l" t="t" r="r" b="b"/>
              <a:pathLst>
                <a:path w="117475" h="22859">
                  <a:moveTo>
                    <a:pt x="89721" y="6282"/>
                  </a:moveTo>
                  <a:lnTo>
                    <a:pt x="87054" y="6282"/>
                  </a:lnTo>
                  <a:lnTo>
                    <a:pt x="90311" y="7832"/>
                  </a:lnTo>
                  <a:lnTo>
                    <a:pt x="100227" y="12261"/>
                  </a:lnTo>
                  <a:lnTo>
                    <a:pt x="107043" y="15538"/>
                  </a:lnTo>
                  <a:lnTo>
                    <a:pt x="114865" y="20606"/>
                  </a:lnTo>
                  <a:lnTo>
                    <a:pt x="115158" y="22711"/>
                  </a:lnTo>
                  <a:lnTo>
                    <a:pt x="117148" y="22847"/>
                  </a:lnTo>
                  <a:lnTo>
                    <a:pt x="116938" y="21088"/>
                  </a:lnTo>
                  <a:lnTo>
                    <a:pt x="115724" y="19967"/>
                  </a:lnTo>
                  <a:lnTo>
                    <a:pt x="111085" y="16742"/>
                  </a:lnTo>
                  <a:lnTo>
                    <a:pt x="107462" y="14910"/>
                  </a:lnTo>
                  <a:lnTo>
                    <a:pt x="99724" y="10041"/>
                  </a:lnTo>
                  <a:lnTo>
                    <a:pt x="94646" y="9182"/>
                  </a:lnTo>
                  <a:lnTo>
                    <a:pt x="89721" y="6282"/>
                  </a:lnTo>
                  <a:close/>
                </a:path>
                <a:path w="117475" h="22859">
                  <a:moveTo>
                    <a:pt x="1329" y="11769"/>
                  </a:moveTo>
                  <a:lnTo>
                    <a:pt x="366" y="12606"/>
                  </a:lnTo>
                  <a:lnTo>
                    <a:pt x="0" y="13538"/>
                  </a:lnTo>
                  <a:lnTo>
                    <a:pt x="5392" y="12345"/>
                  </a:lnTo>
                  <a:lnTo>
                    <a:pt x="6438" y="11894"/>
                  </a:lnTo>
                  <a:lnTo>
                    <a:pt x="5067" y="11894"/>
                  </a:lnTo>
                  <a:lnTo>
                    <a:pt x="1329" y="11769"/>
                  </a:lnTo>
                  <a:close/>
                </a:path>
                <a:path w="117475" h="22859">
                  <a:moveTo>
                    <a:pt x="13318" y="8177"/>
                  </a:moveTo>
                  <a:lnTo>
                    <a:pt x="12177" y="9894"/>
                  </a:lnTo>
                  <a:lnTo>
                    <a:pt x="7685" y="10062"/>
                  </a:lnTo>
                  <a:lnTo>
                    <a:pt x="5067" y="11894"/>
                  </a:lnTo>
                  <a:lnTo>
                    <a:pt x="6438" y="11894"/>
                  </a:lnTo>
                  <a:lnTo>
                    <a:pt x="10502" y="10146"/>
                  </a:lnTo>
                  <a:lnTo>
                    <a:pt x="17786" y="10025"/>
                  </a:lnTo>
                  <a:lnTo>
                    <a:pt x="13318" y="8177"/>
                  </a:lnTo>
                  <a:close/>
                </a:path>
                <a:path w="117475" h="22859">
                  <a:moveTo>
                    <a:pt x="18055" y="10021"/>
                  </a:moveTo>
                  <a:lnTo>
                    <a:pt x="17786" y="10025"/>
                  </a:lnTo>
                  <a:lnTo>
                    <a:pt x="17926" y="10083"/>
                  </a:lnTo>
                  <a:lnTo>
                    <a:pt x="18055" y="10021"/>
                  </a:lnTo>
                  <a:close/>
                </a:path>
                <a:path w="117475" h="22859">
                  <a:moveTo>
                    <a:pt x="23957" y="7224"/>
                  </a:moveTo>
                  <a:lnTo>
                    <a:pt x="23695" y="7413"/>
                  </a:lnTo>
                  <a:lnTo>
                    <a:pt x="20552" y="8816"/>
                  </a:lnTo>
                  <a:lnTo>
                    <a:pt x="18055" y="10021"/>
                  </a:lnTo>
                  <a:lnTo>
                    <a:pt x="18721" y="10010"/>
                  </a:lnTo>
                  <a:lnTo>
                    <a:pt x="21559" y="9455"/>
                  </a:lnTo>
                  <a:lnTo>
                    <a:pt x="27737" y="9067"/>
                  </a:lnTo>
                  <a:lnTo>
                    <a:pt x="28058" y="8816"/>
                  </a:lnTo>
                  <a:lnTo>
                    <a:pt x="25936" y="8816"/>
                  </a:lnTo>
                  <a:lnTo>
                    <a:pt x="23957" y="7224"/>
                  </a:lnTo>
                  <a:close/>
                </a:path>
                <a:path w="117475" h="22859">
                  <a:moveTo>
                    <a:pt x="31967" y="4586"/>
                  </a:moveTo>
                  <a:lnTo>
                    <a:pt x="27496" y="8251"/>
                  </a:lnTo>
                  <a:lnTo>
                    <a:pt x="25936" y="8816"/>
                  </a:lnTo>
                  <a:lnTo>
                    <a:pt x="28058" y="8816"/>
                  </a:lnTo>
                  <a:lnTo>
                    <a:pt x="30187" y="7151"/>
                  </a:lnTo>
                  <a:lnTo>
                    <a:pt x="34323" y="5130"/>
                  </a:lnTo>
                  <a:lnTo>
                    <a:pt x="35637" y="4738"/>
                  </a:lnTo>
                  <a:lnTo>
                    <a:pt x="31967" y="4586"/>
                  </a:lnTo>
                  <a:close/>
                </a:path>
                <a:path w="117475" h="22859">
                  <a:moveTo>
                    <a:pt x="77059" y="5172"/>
                  </a:moveTo>
                  <a:lnTo>
                    <a:pt x="75097" y="5172"/>
                  </a:lnTo>
                  <a:lnTo>
                    <a:pt x="78039" y="7057"/>
                  </a:lnTo>
                  <a:lnTo>
                    <a:pt x="80761" y="7088"/>
                  </a:lnTo>
                  <a:lnTo>
                    <a:pt x="86646" y="6334"/>
                  </a:lnTo>
                  <a:lnTo>
                    <a:pt x="78992" y="6334"/>
                  </a:lnTo>
                  <a:lnTo>
                    <a:pt x="77059" y="5172"/>
                  </a:lnTo>
                  <a:close/>
                </a:path>
                <a:path w="117475" h="22859">
                  <a:moveTo>
                    <a:pt x="85568" y="4596"/>
                  </a:moveTo>
                  <a:lnTo>
                    <a:pt x="78992" y="6334"/>
                  </a:lnTo>
                  <a:lnTo>
                    <a:pt x="86646" y="6334"/>
                  </a:lnTo>
                  <a:lnTo>
                    <a:pt x="87054" y="6282"/>
                  </a:lnTo>
                  <a:lnTo>
                    <a:pt x="89721" y="6282"/>
                  </a:lnTo>
                  <a:lnTo>
                    <a:pt x="88405" y="5507"/>
                  </a:lnTo>
                  <a:lnTo>
                    <a:pt x="85568" y="4596"/>
                  </a:lnTo>
                  <a:close/>
                </a:path>
                <a:path w="117475" h="22859">
                  <a:moveTo>
                    <a:pt x="75840" y="4439"/>
                  </a:moveTo>
                  <a:lnTo>
                    <a:pt x="72301" y="4439"/>
                  </a:lnTo>
                  <a:lnTo>
                    <a:pt x="74741" y="5193"/>
                  </a:lnTo>
                  <a:lnTo>
                    <a:pt x="75097" y="5172"/>
                  </a:lnTo>
                  <a:lnTo>
                    <a:pt x="77059" y="5172"/>
                  </a:lnTo>
                  <a:lnTo>
                    <a:pt x="75840" y="4439"/>
                  </a:lnTo>
                  <a:close/>
                </a:path>
                <a:path w="117475" h="22859">
                  <a:moveTo>
                    <a:pt x="36392" y="4679"/>
                  </a:moveTo>
                  <a:lnTo>
                    <a:pt x="35726" y="4711"/>
                  </a:lnTo>
                  <a:lnTo>
                    <a:pt x="36260" y="4764"/>
                  </a:lnTo>
                  <a:lnTo>
                    <a:pt x="36392" y="4679"/>
                  </a:lnTo>
                  <a:close/>
                </a:path>
                <a:path w="117475" h="22859">
                  <a:moveTo>
                    <a:pt x="39737" y="2533"/>
                  </a:moveTo>
                  <a:lnTo>
                    <a:pt x="36392" y="4679"/>
                  </a:lnTo>
                  <a:lnTo>
                    <a:pt x="41208" y="4439"/>
                  </a:lnTo>
                  <a:lnTo>
                    <a:pt x="43408" y="3570"/>
                  </a:lnTo>
                  <a:lnTo>
                    <a:pt x="42354" y="3570"/>
                  </a:lnTo>
                  <a:lnTo>
                    <a:pt x="40051" y="2596"/>
                  </a:lnTo>
                  <a:lnTo>
                    <a:pt x="39737" y="2533"/>
                  </a:lnTo>
                  <a:close/>
                </a:path>
                <a:path w="117475" h="22859">
                  <a:moveTo>
                    <a:pt x="60457" y="1549"/>
                  </a:moveTo>
                  <a:lnTo>
                    <a:pt x="57579" y="1549"/>
                  </a:lnTo>
                  <a:lnTo>
                    <a:pt x="58301" y="1602"/>
                  </a:lnTo>
                  <a:lnTo>
                    <a:pt x="61757" y="3486"/>
                  </a:lnTo>
                  <a:lnTo>
                    <a:pt x="70039" y="4628"/>
                  </a:lnTo>
                  <a:lnTo>
                    <a:pt x="72301" y="4439"/>
                  </a:lnTo>
                  <a:lnTo>
                    <a:pt x="75840" y="4439"/>
                  </a:lnTo>
                  <a:lnTo>
                    <a:pt x="75631" y="4314"/>
                  </a:lnTo>
                  <a:lnTo>
                    <a:pt x="73911" y="3654"/>
                  </a:lnTo>
                  <a:lnTo>
                    <a:pt x="66039" y="3654"/>
                  </a:lnTo>
                  <a:lnTo>
                    <a:pt x="62521" y="2596"/>
                  </a:lnTo>
                  <a:lnTo>
                    <a:pt x="60457" y="1549"/>
                  </a:lnTo>
                  <a:close/>
                </a:path>
                <a:path w="117475" h="22859">
                  <a:moveTo>
                    <a:pt x="70636" y="2251"/>
                  </a:moveTo>
                  <a:lnTo>
                    <a:pt x="66039" y="3654"/>
                  </a:lnTo>
                  <a:lnTo>
                    <a:pt x="73911" y="3654"/>
                  </a:lnTo>
                  <a:lnTo>
                    <a:pt x="71317" y="2659"/>
                  </a:lnTo>
                  <a:lnTo>
                    <a:pt x="70636" y="2251"/>
                  </a:lnTo>
                  <a:close/>
                </a:path>
                <a:path w="117475" h="22859">
                  <a:moveTo>
                    <a:pt x="49611" y="356"/>
                  </a:moveTo>
                  <a:lnTo>
                    <a:pt x="47946" y="1382"/>
                  </a:lnTo>
                  <a:lnTo>
                    <a:pt x="44218" y="2376"/>
                  </a:lnTo>
                  <a:lnTo>
                    <a:pt x="42354" y="3570"/>
                  </a:lnTo>
                  <a:lnTo>
                    <a:pt x="43408" y="3570"/>
                  </a:lnTo>
                  <a:lnTo>
                    <a:pt x="44972" y="2952"/>
                  </a:lnTo>
                  <a:lnTo>
                    <a:pt x="49504" y="1780"/>
                  </a:lnTo>
                  <a:lnTo>
                    <a:pt x="49998" y="1591"/>
                  </a:lnTo>
                  <a:lnTo>
                    <a:pt x="52064" y="1591"/>
                  </a:lnTo>
                  <a:lnTo>
                    <a:pt x="49611" y="356"/>
                  </a:lnTo>
                  <a:close/>
                </a:path>
                <a:path w="117475" h="22859">
                  <a:moveTo>
                    <a:pt x="52064" y="1591"/>
                  </a:moveTo>
                  <a:lnTo>
                    <a:pt x="49998" y="1591"/>
                  </a:lnTo>
                  <a:lnTo>
                    <a:pt x="52595" y="3319"/>
                  </a:lnTo>
                  <a:lnTo>
                    <a:pt x="54689" y="2345"/>
                  </a:lnTo>
                  <a:lnTo>
                    <a:pt x="56742" y="1780"/>
                  </a:lnTo>
                  <a:lnTo>
                    <a:pt x="52438" y="1780"/>
                  </a:lnTo>
                  <a:lnTo>
                    <a:pt x="52064" y="1591"/>
                  </a:lnTo>
                  <a:close/>
                </a:path>
                <a:path w="117475" h="22859">
                  <a:moveTo>
                    <a:pt x="57401" y="0"/>
                  </a:moveTo>
                  <a:lnTo>
                    <a:pt x="55872" y="785"/>
                  </a:lnTo>
                  <a:lnTo>
                    <a:pt x="53333" y="1382"/>
                  </a:lnTo>
                  <a:lnTo>
                    <a:pt x="52438" y="1780"/>
                  </a:lnTo>
                  <a:lnTo>
                    <a:pt x="56742" y="1780"/>
                  </a:lnTo>
                  <a:lnTo>
                    <a:pt x="57579" y="1549"/>
                  </a:lnTo>
                  <a:lnTo>
                    <a:pt x="60457" y="1549"/>
                  </a:lnTo>
                  <a:lnTo>
                    <a:pt x="57401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18428336" y="7873333"/>
              <a:ext cx="196850" cy="34290"/>
            </a:xfrm>
            <a:custGeom>
              <a:avLst/>
              <a:gdLst/>
              <a:ahLst/>
              <a:cxnLst/>
              <a:rect l="l" t="t" r="r" b="b"/>
              <a:pathLst>
                <a:path w="196850" h="34290">
                  <a:moveTo>
                    <a:pt x="56578" y="1727"/>
                  </a:moveTo>
                  <a:lnTo>
                    <a:pt x="56349" y="1485"/>
                  </a:lnTo>
                  <a:lnTo>
                    <a:pt x="52895" y="1727"/>
                  </a:lnTo>
                  <a:lnTo>
                    <a:pt x="49530" y="2108"/>
                  </a:lnTo>
                  <a:lnTo>
                    <a:pt x="46024" y="5892"/>
                  </a:lnTo>
                  <a:lnTo>
                    <a:pt x="37477" y="6464"/>
                  </a:lnTo>
                  <a:lnTo>
                    <a:pt x="33870" y="11595"/>
                  </a:lnTo>
                  <a:lnTo>
                    <a:pt x="30759" y="12179"/>
                  </a:lnTo>
                  <a:lnTo>
                    <a:pt x="25844" y="14185"/>
                  </a:lnTo>
                  <a:lnTo>
                    <a:pt x="24650" y="16002"/>
                  </a:lnTo>
                  <a:lnTo>
                    <a:pt x="19469" y="19177"/>
                  </a:lnTo>
                  <a:lnTo>
                    <a:pt x="16192" y="21336"/>
                  </a:lnTo>
                  <a:lnTo>
                    <a:pt x="10058" y="24726"/>
                  </a:lnTo>
                  <a:lnTo>
                    <a:pt x="7366" y="26873"/>
                  </a:lnTo>
                  <a:lnTo>
                    <a:pt x="4991" y="31076"/>
                  </a:lnTo>
                  <a:lnTo>
                    <a:pt x="3886" y="31813"/>
                  </a:lnTo>
                  <a:lnTo>
                    <a:pt x="977" y="31686"/>
                  </a:lnTo>
                  <a:lnTo>
                    <a:pt x="88" y="32321"/>
                  </a:lnTo>
                  <a:lnTo>
                    <a:pt x="0" y="33756"/>
                  </a:lnTo>
                  <a:lnTo>
                    <a:pt x="317" y="34010"/>
                  </a:lnTo>
                  <a:lnTo>
                    <a:pt x="622" y="33947"/>
                  </a:lnTo>
                  <a:lnTo>
                    <a:pt x="914" y="33680"/>
                  </a:lnTo>
                  <a:lnTo>
                    <a:pt x="1409" y="32359"/>
                  </a:lnTo>
                  <a:lnTo>
                    <a:pt x="2628" y="32702"/>
                  </a:lnTo>
                  <a:lnTo>
                    <a:pt x="4432" y="32435"/>
                  </a:lnTo>
                  <a:lnTo>
                    <a:pt x="5054" y="32512"/>
                  </a:lnTo>
                  <a:lnTo>
                    <a:pt x="5422" y="31940"/>
                  </a:lnTo>
                  <a:lnTo>
                    <a:pt x="5562" y="31483"/>
                  </a:lnTo>
                  <a:lnTo>
                    <a:pt x="5842" y="31153"/>
                  </a:lnTo>
                  <a:lnTo>
                    <a:pt x="6273" y="30949"/>
                  </a:lnTo>
                  <a:lnTo>
                    <a:pt x="7035" y="31076"/>
                  </a:lnTo>
                  <a:lnTo>
                    <a:pt x="7493" y="30530"/>
                  </a:lnTo>
                  <a:lnTo>
                    <a:pt x="8013" y="28079"/>
                  </a:lnTo>
                  <a:lnTo>
                    <a:pt x="9398" y="27355"/>
                  </a:lnTo>
                  <a:lnTo>
                    <a:pt x="11049" y="26847"/>
                  </a:lnTo>
                  <a:lnTo>
                    <a:pt x="11468" y="26365"/>
                  </a:lnTo>
                  <a:lnTo>
                    <a:pt x="11861" y="25044"/>
                  </a:lnTo>
                  <a:lnTo>
                    <a:pt x="12801" y="24269"/>
                  </a:lnTo>
                  <a:lnTo>
                    <a:pt x="14058" y="23837"/>
                  </a:lnTo>
                  <a:lnTo>
                    <a:pt x="20256" y="20878"/>
                  </a:lnTo>
                  <a:lnTo>
                    <a:pt x="22745" y="19380"/>
                  </a:lnTo>
                  <a:lnTo>
                    <a:pt x="24879" y="17348"/>
                  </a:lnTo>
                  <a:lnTo>
                    <a:pt x="26746" y="16598"/>
                  </a:lnTo>
                  <a:lnTo>
                    <a:pt x="28473" y="13347"/>
                  </a:lnTo>
                  <a:lnTo>
                    <a:pt x="30784" y="13957"/>
                  </a:lnTo>
                  <a:lnTo>
                    <a:pt x="32727" y="13550"/>
                  </a:lnTo>
                  <a:lnTo>
                    <a:pt x="34963" y="12458"/>
                  </a:lnTo>
                  <a:lnTo>
                    <a:pt x="35140" y="12230"/>
                  </a:lnTo>
                  <a:lnTo>
                    <a:pt x="36309" y="9715"/>
                  </a:lnTo>
                  <a:lnTo>
                    <a:pt x="38125" y="8178"/>
                  </a:lnTo>
                  <a:lnTo>
                    <a:pt x="41160" y="8712"/>
                  </a:lnTo>
                  <a:lnTo>
                    <a:pt x="41656" y="8216"/>
                  </a:lnTo>
                  <a:lnTo>
                    <a:pt x="42697" y="8597"/>
                  </a:lnTo>
                  <a:lnTo>
                    <a:pt x="42926" y="7645"/>
                  </a:lnTo>
                  <a:lnTo>
                    <a:pt x="43446" y="6616"/>
                  </a:lnTo>
                  <a:lnTo>
                    <a:pt x="46850" y="7747"/>
                  </a:lnTo>
                  <a:lnTo>
                    <a:pt x="48323" y="5537"/>
                  </a:lnTo>
                  <a:lnTo>
                    <a:pt x="50685" y="3213"/>
                  </a:lnTo>
                  <a:lnTo>
                    <a:pt x="51676" y="3797"/>
                  </a:lnTo>
                  <a:lnTo>
                    <a:pt x="52324" y="3200"/>
                  </a:lnTo>
                  <a:lnTo>
                    <a:pt x="53530" y="2324"/>
                  </a:lnTo>
                  <a:lnTo>
                    <a:pt x="55321" y="3276"/>
                  </a:lnTo>
                  <a:lnTo>
                    <a:pt x="56578" y="1727"/>
                  </a:lnTo>
                  <a:close/>
                </a:path>
                <a:path w="196850" h="34290">
                  <a:moveTo>
                    <a:pt x="196850" y="24739"/>
                  </a:moveTo>
                  <a:lnTo>
                    <a:pt x="192887" y="24244"/>
                  </a:lnTo>
                  <a:lnTo>
                    <a:pt x="189852" y="21590"/>
                  </a:lnTo>
                  <a:lnTo>
                    <a:pt x="183629" y="19088"/>
                  </a:lnTo>
                  <a:lnTo>
                    <a:pt x="181457" y="16979"/>
                  </a:lnTo>
                  <a:lnTo>
                    <a:pt x="174447" y="14490"/>
                  </a:lnTo>
                  <a:lnTo>
                    <a:pt x="166522" y="9880"/>
                  </a:lnTo>
                  <a:lnTo>
                    <a:pt x="166293" y="9664"/>
                  </a:lnTo>
                  <a:lnTo>
                    <a:pt x="162179" y="9893"/>
                  </a:lnTo>
                  <a:lnTo>
                    <a:pt x="159397" y="6819"/>
                  </a:lnTo>
                  <a:lnTo>
                    <a:pt x="153200" y="5537"/>
                  </a:lnTo>
                  <a:lnTo>
                    <a:pt x="150469" y="5270"/>
                  </a:lnTo>
                  <a:lnTo>
                    <a:pt x="145529" y="2895"/>
                  </a:lnTo>
                  <a:lnTo>
                    <a:pt x="143027" y="2171"/>
                  </a:lnTo>
                  <a:lnTo>
                    <a:pt x="139877" y="2197"/>
                  </a:lnTo>
                  <a:lnTo>
                    <a:pt x="139319" y="2006"/>
                  </a:lnTo>
                  <a:lnTo>
                    <a:pt x="137528" y="0"/>
                  </a:lnTo>
                  <a:lnTo>
                    <a:pt x="133705" y="495"/>
                  </a:lnTo>
                  <a:lnTo>
                    <a:pt x="133946" y="850"/>
                  </a:lnTo>
                  <a:lnTo>
                    <a:pt x="134670" y="889"/>
                  </a:lnTo>
                  <a:lnTo>
                    <a:pt x="135394" y="1371"/>
                  </a:lnTo>
                  <a:lnTo>
                    <a:pt x="136271" y="647"/>
                  </a:lnTo>
                  <a:lnTo>
                    <a:pt x="138544" y="2413"/>
                  </a:lnTo>
                  <a:lnTo>
                    <a:pt x="140220" y="3213"/>
                  </a:lnTo>
                  <a:lnTo>
                    <a:pt x="142265" y="3073"/>
                  </a:lnTo>
                  <a:lnTo>
                    <a:pt x="143002" y="3556"/>
                  </a:lnTo>
                  <a:lnTo>
                    <a:pt x="143878" y="2832"/>
                  </a:lnTo>
                  <a:lnTo>
                    <a:pt x="146177" y="4584"/>
                  </a:lnTo>
                  <a:lnTo>
                    <a:pt x="148272" y="4584"/>
                  </a:lnTo>
                  <a:lnTo>
                    <a:pt x="149885" y="5715"/>
                  </a:lnTo>
                  <a:lnTo>
                    <a:pt x="150647" y="6756"/>
                  </a:lnTo>
                  <a:lnTo>
                    <a:pt x="151561" y="7073"/>
                  </a:lnTo>
                  <a:lnTo>
                    <a:pt x="152730" y="6413"/>
                  </a:lnTo>
                  <a:lnTo>
                    <a:pt x="156184" y="6477"/>
                  </a:lnTo>
                  <a:lnTo>
                    <a:pt x="158775" y="8750"/>
                  </a:lnTo>
                  <a:lnTo>
                    <a:pt x="161810" y="9880"/>
                  </a:lnTo>
                  <a:lnTo>
                    <a:pt x="162877" y="11214"/>
                  </a:lnTo>
                  <a:lnTo>
                    <a:pt x="164401" y="9829"/>
                  </a:lnTo>
                  <a:lnTo>
                    <a:pt x="165569" y="10502"/>
                  </a:lnTo>
                  <a:lnTo>
                    <a:pt x="167043" y="11582"/>
                  </a:lnTo>
                  <a:lnTo>
                    <a:pt x="170395" y="12903"/>
                  </a:lnTo>
                  <a:lnTo>
                    <a:pt x="171932" y="13881"/>
                  </a:lnTo>
                  <a:lnTo>
                    <a:pt x="172821" y="14109"/>
                  </a:lnTo>
                  <a:lnTo>
                    <a:pt x="174637" y="15544"/>
                  </a:lnTo>
                  <a:lnTo>
                    <a:pt x="181686" y="17881"/>
                  </a:lnTo>
                  <a:lnTo>
                    <a:pt x="185953" y="21882"/>
                  </a:lnTo>
                  <a:lnTo>
                    <a:pt x="187464" y="22034"/>
                  </a:lnTo>
                  <a:lnTo>
                    <a:pt x="188861" y="22428"/>
                  </a:lnTo>
                  <a:lnTo>
                    <a:pt x="190703" y="24269"/>
                  </a:lnTo>
                  <a:lnTo>
                    <a:pt x="191782" y="24218"/>
                  </a:lnTo>
                  <a:lnTo>
                    <a:pt x="194449" y="25679"/>
                  </a:lnTo>
                  <a:lnTo>
                    <a:pt x="195668" y="25527"/>
                  </a:lnTo>
                  <a:lnTo>
                    <a:pt x="196850" y="24739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8174630" y="7889990"/>
              <a:ext cx="19050" cy="26034"/>
            </a:xfrm>
            <a:custGeom>
              <a:avLst/>
              <a:gdLst/>
              <a:ahLst/>
              <a:cxnLst/>
              <a:rect l="l" t="t" r="r" b="b"/>
              <a:pathLst>
                <a:path w="19050" h="26034">
                  <a:moveTo>
                    <a:pt x="0" y="0"/>
                  </a:moveTo>
                  <a:lnTo>
                    <a:pt x="3067" y="3308"/>
                  </a:lnTo>
                  <a:lnTo>
                    <a:pt x="5811" y="6858"/>
                  </a:lnTo>
                  <a:lnTo>
                    <a:pt x="8680" y="12481"/>
                  </a:lnTo>
                  <a:lnTo>
                    <a:pt x="10617" y="12889"/>
                  </a:lnTo>
                  <a:lnTo>
                    <a:pt x="13486" y="18104"/>
                  </a:lnTo>
                  <a:lnTo>
                    <a:pt x="16062" y="21276"/>
                  </a:lnTo>
                  <a:lnTo>
                    <a:pt x="17978" y="25412"/>
                  </a:lnTo>
                  <a:lnTo>
                    <a:pt x="18282" y="25716"/>
                  </a:lnTo>
                  <a:lnTo>
                    <a:pt x="18742" y="25884"/>
                  </a:lnTo>
                  <a:lnTo>
                    <a:pt x="18742" y="24700"/>
                  </a:lnTo>
                  <a:lnTo>
                    <a:pt x="18365" y="23664"/>
                  </a:lnTo>
                  <a:lnTo>
                    <a:pt x="13999" y="15978"/>
                  </a:lnTo>
                  <a:lnTo>
                    <a:pt x="10062" y="11078"/>
                  </a:lnTo>
                  <a:lnTo>
                    <a:pt x="7947" y="9601"/>
                  </a:lnTo>
                  <a:lnTo>
                    <a:pt x="5821" y="5633"/>
                  </a:lnTo>
                  <a:lnTo>
                    <a:pt x="4670" y="4094"/>
                  </a:lnTo>
                  <a:lnTo>
                    <a:pt x="2806" y="1088"/>
                  </a:lnTo>
                  <a:lnTo>
                    <a:pt x="1685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8412099" y="7907015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80" h="12700">
                  <a:moveTo>
                    <a:pt x="17182" y="0"/>
                  </a:moveTo>
                  <a:lnTo>
                    <a:pt x="16261" y="73"/>
                  </a:lnTo>
                  <a:lnTo>
                    <a:pt x="14900" y="743"/>
                  </a:lnTo>
                  <a:lnTo>
                    <a:pt x="13528" y="1298"/>
                  </a:lnTo>
                  <a:lnTo>
                    <a:pt x="12177" y="3706"/>
                  </a:lnTo>
                  <a:lnTo>
                    <a:pt x="10900" y="4041"/>
                  </a:lnTo>
                  <a:lnTo>
                    <a:pt x="6984" y="4680"/>
                  </a:lnTo>
                  <a:lnTo>
                    <a:pt x="4942" y="6198"/>
                  </a:lnTo>
                  <a:lnTo>
                    <a:pt x="2984" y="9528"/>
                  </a:lnTo>
                  <a:lnTo>
                    <a:pt x="2282" y="10271"/>
                  </a:lnTo>
                  <a:lnTo>
                    <a:pt x="659" y="11109"/>
                  </a:lnTo>
                  <a:lnTo>
                    <a:pt x="0" y="11528"/>
                  </a:lnTo>
                  <a:lnTo>
                    <a:pt x="73" y="12481"/>
                  </a:lnTo>
                  <a:lnTo>
                    <a:pt x="2157" y="12586"/>
                  </a:lnTo>
                  <a:lnTo>
                    <a:pt x="3225" y="11015"/>
                  </a:lnTo>
                  <a:lnTo>
                    <a:pt x="5654" y="8680"/>
                  </a:lnTo>
                  <a:lnTo>
                    <a:pt x="7402" y="8439"/>
                  </a:lnTo>
                  <a:lnTo>
                    <a:pt x="8470" y="7183"/>
                  </a:lnTo>
                  <a:lnTo>
                    <a:pt x="9298" y="5633"/>
                  </a:lnTo>
                  <a:lnTo>
                    <a:pt x="10408" y="4544"/>
                  </a:lnTo>
                  <a:lnTo>
                    <a:pt x="13025" y="4868"/>
                  </a:lnTo>
                  <a:lnTo>
                    <a:pt x="13476" y="4565"/>
                  </a:lnTo>
                  <a:lnTo>
                    <a:pt x="13790" y="3978"/>
                  </a:lnTo>
                  <a:lnTo>
                    <a:pt x="15025" y="2020"/>
                  </a:lnTo>
                  <a:lnTo>
                    <a:pt x="15549" y="1455"/>
                  </a:lnTo>
                  <a:lnTo>
                    <a:pt x="16397" y="1256"/>
                  </a:lnTo>
                  <a:lnTo>
                    <a:pt x="16753" y="492"/>
                  </a:lnTo>
                  <a:lnTo>
                    <a:pt x="17182" y="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8193393" y="7915874"/>
              <a:ext cx="11430" cy="26034"/>
            </a:xfrm>
            <a:custGeom>
              <a:avLst/>
              <a:gdLst/>
              <a:ahLst/>
              <a:cxnLst/>
              <a:rect l="l" t="t" r="r" b="b"/>
              <a:pathLst>
                <a:path w="11430" h="26034">
                  <a:moveTo>
                    <a:pt x="0" y="0"/>
                  </a:moveTo>
                  <a:lnTo>
                    <a:pt x="858" y="3455"/>
                  </a:lnTo>
                  <a:lnTo>
                    <a:pt x="1382" y="7057"/>
                  </a:lnTo>
                  <a:lnTo>
                    <a:pt x="5727" y="9685"/>
                  </a:lnTo>
                  <a:lnTo>
                    <a:pt x="5999" y="10753"/>
                  </a:lnTo>
                  <a:lnTo>
                    <a:pt x="6125" y="14282"/>
                  </a:lnTo>
                  <a:lnTo>
                    <a:pt x="7224" y="16303"/>
                  </a:lnTo>
                  <a:lnTo>
                    <a:pt x="9947" y="19350"/>
                  </a:lnTo>
                  <a:lnTo>
                    <a:pt x="10439" y="20858"/>
                  </a:lnTo>
                  <a:lnTo>
                    <a:pt x="10711" y="23528"/>
                  </a:lnTo>
                  <a:lnTo>
                    <a:pt x="10355" y="24690"/>
                  </a:lnTo>
                  <a:lnTo>
                    <a:pt x="11287" y="25538"/>
                  </a:lnTo>
                  <a:lnTo>
                    <a:pt x="11120" y="23224"/>
                  </a:lnTo>
                  <a:lnTo>
                    <a:pt x="11036" y="20889"/>
                  </a:lnTo>
                  <a:lnTo>
                    <a:pt x="10282" y="18659"/>
                  </a:lnTo>
                  <a:lnTo>
                    <a:pt x="8198" y="16449"/>
                  </a:lnTo>
                  <a:lnTo>
                    <a:pt x="7622" y="13601"/>
                  </a:lnTo>
                  <a:lnTo>
                    <a:pt x="6481" y="9214"/>
                  </a:lnTo>
                  <a:lnTo>
                    <a:pt x="5758" y="7811"/>
                  </a:lnTo>
                  <a:lnTo>
                    <a:pt x="3109" y="6491"/>
                  </a:lnTo>
                  <a:lnTo>
                    <a:pt x="2837" y="5476"/>
                  </a:lnTo>
                  <a:lnTo>
                    <a:pt x="2324" y="2596"/>
                  </a:lnTo>
                  <a:lnTo>
                    <a:pt x="1444" y="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8496877" y="7723028"/>
              <a:ext cx="370205" cy="148590"/>
            </a:xfrm>
            <a:custGeom>
              <a:avLst/>
              <a:gdLst/>
              <a:ahLst/>
              <a:cxnLst/>
              <a:rect l="l" t="t" r="r" b="b"/>
              <a:pathLst>
                <a:path w="370205" h="148590">
                  <a:moveTo>
                    <a:pt x="24853" y="145173"/>
                  </a:moveTo>
                  <a:lnTo>
                    <a:pt x="24714" y="144335"/>
                  </a:lnTo>
                  <a:lnTo>
                    <a:pt x="24104" y="144119"/>
                  </a:lnTo>
                  <a:lnTo>
                    <a:pt x="20561" y="145872"/>
                  </a:lnTo>
                  <a:lnTo>
                    <a:pt x="17259" y="144780"/>
                  </a:lnTo>
                  <a:lnTo>
                    <a:pt x="12725" y="146558"/>
                  </a:lnTo>
                  <a:lnTo>
                    <a:pt x="11112" y="145707"/>
                  </a:lnTo>
                  <a:lnTo>
                    <a:pt x="8788" y="145199"/>
                  </a:lnTo>
                  <a:lnTo>
                    <a:pt x="7937" y="144805"/>
                  </a:lnTo>
                  <a:lnTo>
                    <a:pt x="5727" y="146926"/>
                  </a:lnTo>
                  <a:lnTo>
                    <a:pt x="3898" y="146837"/>
                  </a:lnTo>
                  <a:lnTo>
                    <a:pt x="901" y="146088"/>
                  </a:lnTo>
                  <a:lnTo>
                    <a:pt x="177" y="146392"/>
                  </a:lnTo>
                  <a:lnTo>
                    <a:pt x="0" y="147586"/>
                  </a:lnTo>
                  <a:lnTo>
                    <a:pt x="1689" y="147510"/>
                  </a:lnTo>
                  <a:lnTo>
                    <a:pt x="3429" y="148082"/>
                  </a:lnTo>
                  <a:lnTo>
                    <a:pt x="5067" y="147193"/>
                  </a:lnTo>
                  <a:lnTo>
                    <a:pt x="5981" y="147116"/>
                  </a:lnTo>
                  <a:lnTo>
                    <a:pt x="8001" y="146354"/>
                  </a:lnTo>
                  <a:lnTo>
                    <a:pt x="10007" y="146177"/>
                  </a:lnTo>
                  <a:lnTo>
                    <a:pt x="12014" y="147104"/>
                  </a:lnTo>
                  <a:lnTo>
                    <a:pt x="13436" y="147459"/>
                  </a:lnTo>
                  <a:lnTo>
                    <a:pt x="14084" y="146837"/>
                  </a:lnTo>
                  <a:lnTo>
                    <a:pt x="15049" y="147408"/>
                  </a:lnTo>
                  <a:lnTo>
                    <a:pt x="15709" y="146812"/>
                  </a:lnTo>
                  <a:lnTo>
                    <a:pt x="17449" y="146011"/>
                  </a:lnTo>
                  <a:lnTo>
                    <a:pt x="19443" y="146685"/>
                  </a:lnTo>
                  <a:lnTo>
                    <a:pt x="21196" y="145923"/>
                  </a:lnTo>
                  <a:lnTo>
                    <a:pt x="22453" y="145796"/>
                  </a:lnTo>
                  <a:lnTo>
                    <a:pt x="23558" y="145034"/>
                  </a:lnTo>
                  <a:lnTo>
                    <a:pt x="24853" y="145173"/>
                  </a:lnTo>
                  <a:close/>
                </a:path>
                <a:path w="370205" h="148590">
                  <a:moveTo>
                    <a:pt x="53886" y="147967"/>
                  </a:moveTo>
                  <a:lnTo>
                    <a:pt x="53835" y="147840"/>
                  </a:lnTo>
                  <a:lnTo>
                    <a:pt x="53809" y="147574"/>
                  </a:lnTo>
                  <a:lnTo>
                    <a:pt x="51295" y="147231"/>
                  </a:lnTo>
                  <a:lnTo>
                    <a:pt x="48856" y="145910"/>
                  </a:lnTo>
                  <a:lnTo>
                    <a:pt x="42481" y="146075"/>
                  </a:lnTo>
                  <a:lnTo>
                    <a:pt x="38379" y="145910"/>
                  </a:lnTo>
                  <a:lnTo>
                    <a:pt x="34239" y="145821"/>
                  </a:lnTo>
                  <a:lnTo>
                    <a:pt x="34086" y="146062"/>
                  </a:lnTo>
                  <a:lnTo>
                    <a:pt x="34277" y="146278"/>
                  </a:lnTo>
                  <a:lnTo>
                    <a:pt x="38036" y="146900"/>
                  </a:lnTo>
                  <a:lnTo>
                    <a:pt x="39268" y="147434"/>
                  </a:lnTo>
                  <a:lnTo>
                    <a:pt x="40538" y="146532"/>
                  </a:lnTo>
                  <a:lnTo>
                    <a:pt x="41770" y="147078"/>
                  </a:lnTo>
                  <a:lnTo>
                    <a:pt x="42659" y="147586"/>
                  </a:lnTo>
                  <a:lnTo>
                    <a:pt x="43675" y="146786"/>
                  </a:lnTo>
                  <a:lnTo>
                    <a:pt x="44564" y="147320"/>
                  </a:lnTo>
                  <a:lnTo>
                    <a:pt x="46634" y="146773"/>
                  </a:lnTo>
                  <a:lnTo>
                    <a:pt x="48564" y="147612"/>
                  </a:lnTo>
                  <a:lnTo>
                    <a:pt x="51689" y="148209"/>
                  </a:lnTo>
                  <a:lnTo>
                    <a:pt x="52768" y="147993"/>
                  </a:lnTo>
                  <a:lnTo>
                    <a:pt x="53886" y="147967"/>
                  </a:lnTo>
                  <a:close/>
                </a:path>
                <a:path w="370205" h="148590">
                  <a:moveTo>
                    <a:pt x="369785" y="14097"/>
                  </a:moveTo>
                  <a:lnTo>
                    <a:pt x="369773" y="12763"/>
                  </a:lnTo>
                  <a:lnTo>
                    <a:pt x="368871" y="11849"/>
                  </a:lnTo>
                  <a:lnTo>
                    <a:pt x="366623" y="7886"/>
                  </a:lnTo>
                  <a:lnTo>
                    <a:pt x="363270" y="2082"/>
                  </a:lnTo>
                  <a:lnTo>
                    <a:pt x="362635" y="901"/>
                  </a:lnTo>
                  <a:lnTo>
                    <a:pt x="361670" y="177"/>
                  </a:lnTo>
                  <a:lnTo>
                    <a:pt x="360337" y="0"/>
                  </a:lnTo>
                  <a:lnTo>
                    <a:pt x="362597" y="2705"/>
                  </a:lnTo>
                  <a:lnTo>
                    <a:pt x="364464" y="5651"/>
                  </a:lnTo>
                  <a:lnTo>
                    <a:pt x="366903" y="10782"/>
                  </a:lnTo>
                  <a:lnTo>
                    <a:pt x="367614" y="13017"/>
                  </a:lnTo>
                  <a:lnTo>
                    <a:pt x="369785" y="14097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18487479" y="7869666"/>
              <a:ext cx="14604" cy="4445"/>
            </a:xfrm>
            <a:custGeom>
              <a:avLst/>
              <a:gdLst/>
              <a:ahLst/>
              <a:cxnLst/>
              <a:rect l="l" t="t" r="r" b="b"/>
              <a:pathLst>
                <a:path w="14605" h="4445">
                  <a:moveTo>
                    <a:pt x="11025" y="0"/>
                  </a:moveTo>
                  <a:lnTo>
                    <a:pt x="9402" y="942"/>
                  </a:lnTo>
                  <a:lnTo>
                    <a:pt x="7559" y="1088"/>
                  </a:lnTo>
                  <a:lnTo>
                    <a:pt x="5455" y="649"/>
                  </a:lnTo>
                  <a:lnTo>
                    <a:pt x="3539" y="1382"/>
                  </a:lnTo>
                  <a:lnTo>
                    <a:pt x="1602" y="2020"/>
                  </a:lnTo>
                  <a:lnTo>
                    <a:pt x="1172" y="2523"/>
                  </a:lnTo>
                  <a:lnTo>
                    <a:pt x="837" y="2963"/>
                  </a:lnTo>
                  <a:lnTo>
                    <a:pt x="0" y="3141"/>
                  </a:lnTo>
                  <a:lnTo>
                    <a:pt x="366" y="3978"/>
                  </a:lnTo>
                  <a:lnTo>
                    <a:pt x="1612" y="3643"/>
                  </a:lnTo>
                  <a:lnTo>
                    <a:pt x="2743" y="2408"/>
                  </a:lnTo>
                  <a:lnTo>
                    <a:pt x="4324" y="3560"/>
                  </a:lnTo>
                  <a:lnTo>
                    <a:pt x="4722" y="3507"/>
                  </a:lnTo>
                  <a:lnTo>
                    <a:pt x="6785" y="931"/>
                  </a:lnTo>
                  <a:lnTo>
                    <a:pt x="9507" y="1727"/>
                  </a:lnTo>
                  <a:lnTo>
                    <a:pt x="12942" y="1570"/>
                  </a:lnTo>
                  <a:lnTo>
                    <a:pt x="13800" y="1235"/>
                  </a:lnTo>
                  <a:lnTo>
                    <a:pt x="14470" y="544"/>
                  </a:lnTo>
                  <a:lnTo>
                    <a:pt x="12805" y="973"/>
                  </a:lnTo>
                  <a:lnTo>
                    <a:pt x="11025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8489067" y="7867034"/>
              <a:ext cx="42545" cy="5080"/>
            </a:xfrm>
            <a:custGeom>
              <a:avLst/>
              <a:gdLst/>
              <a:ahLst/>
              <a:cxnLst/>
              <a:rect l="l" t="t" r="r" b="b"/>
              <a:pathLst>
                <a:path w="42544" h="5079">
                  <a:moveTo>
                    <a:pt x="5956" y="3721"/>
                  </a:moveTo>
                  <a:lnTo>
                    <a:pt x="5905" y="3581"/>
                  </a:lnTo>
                  <a:lnTo>
                    <a:pt x="5892" y="3365"/>
                  </a:lnTo>
                  <a:lnTo>
                    <a:pt x="4648" y="2667"/>
                  </a:lnTo>
                  <a:lnTo>
                    <a:pt x="889" y="3556"/>
                  </a:lnTo>
                  <a:lnTo>
                    <a:pt x="0" y="4660"/>
                  </a:lnTo>
                  <a:lnTo>
                    <a:pt x="2019" y="4546"/>
                  </a:lnTo>
                  <a:lnTo>
                    <a:pt x="4025" y="4457"/>
                  </a:lnTo>
                  <a:lnTo>
                    <a:pt x="5956" y="3721"/>
                  </a:lnTo>
                  <a:close/>
                </a:path>
                <a:path w="42544" h="5079">
                  <a:moveTo>
                    <a:pt x="42011" y="1816"/>
                  </a:moveTo>
                  <a:lnTo>
                    <a:pt x="39344" y="0"/>
                  </a:lnTo>
                  <a:lnTo>
                    <a:pt x="36461" y="685"/>
                  </a:lnTo>
                  <a:lnTo>
                    <a:pt x="33604" y="1092"/>
                  </a:lnTo>
                  <a:lnTo>
                    <a:pt x="34378" y="1892"/>
                  </a:lnTo>
                  <a:lnTo>
                    <a:pt x="35356" y="1866"/>
                  </a:lnTo>
                  <a:lnTo>
                    <a:pt x="37185" y="1778"/>
                  </a:lnTo>
                  <a:lnTo>
                    <a:pt x="38061" y="1358"/>
                  </a:lnTo>
                  <a:lnTo>
                    <a:pt x="38798" y="2070"/>
                  </a:lnTo>
                  <a:lnTo>
                    <a:pt x="39890" y="2336"/>
                  </a:lnTo>
                  <a:lnTo>
                    <a:pt x="40970" y="2247"/>
                  </a:lnTo>
                  <a:lnTo>
                    <a:pt x="42011" y="1816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8621506" y="7898052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4">
                  <a:moveTo>
                    <a:pt x="3685" y="0"/>
                  </a:moveTo>
                  <a:lnTo>
                    <a:pt x="0" y="293"/>
                  </a:lnTo>
                  <a:lnTo>
                    <a:pt x="554" y="1047"/>
                  </a:lnTo>
                  <a:lnTo>
                    <a:pt x="1088" y="1821"/>
                  </a:lnTo>
                  <a:lnTo>
                    <a:pt x="2209" y="1162"/>
                  </a:lnTo>
                  <a:lnTo>
                    <a:pt x="3371" y="492"/>
                  </a:lnTo>
                  <a:lnTo>
                    <a:pt x="4156" y="1821"/>
                  </a:lnTo>
                  <a:lnTo>
                    <a:pt x="5214" y="1738"/>
                  </a:lnTo>
                  <a:lnTo>
                    <a:pt x="5224" y="691"/>
                  </a:lnTo>
                  <a:lnTo>
                    <a:pt x="4188" y="586"/>
                  </a:lnTo>
                  <a:lnTo>
                    <a:pt x="3685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18485536" y="7870399"/>
              <a:ext cx="76835" cy="4445"/>
            </a:xfrm>
            <a:custGeom>
              <a:avLst/>
              <a:gdLst/>
              <a:ahLst/>
              <a:cxnLst/>
              <a:rect l="l" t="t" r="r" b="b"/>
              <a:pathLst>
                <a:path w="76834" h="4445">
                  <a:moveTo>
                    <a:pt x="3086" y="1790"/>
                  </a:moveTo>
                  <a:lnTo>
                    <a:pt x="1879" y="2222"/>
                  </a:lnTo>
                  <a:lnTo>
                    <a:pt x="673" y="2679"/>
                  </a:lnTo>
                  <a:lnTo>
                    <a:pt x="0" y="3886"/>
                  </a:lnTo>
                  <a:lnTo>
                    <a:pt x="647" y="4216"/>
                  </a:lnTo>
                  <a:lnTo>
                    <a:pt x="1257" y="4114"/>
                  </a:lnTo>
                  <a:lnTo>
                    <a:pt x="1841" y="3746"/>
                  </a:lnTo>
                  <a:lnTo>
                    <a:pt x="1993" y="3581"/>
                  </a:lnTo>
                  <a:lnTo>
                    <a:pt x="2133" y="3416"/>
                  </a:lnTo>
                  <a:lnTo>
                    <a:pt x="2273" y="3251"/>
                  </a:lnTo>
                  <a:lnTo>
                    <a:pt x="3086" y="1790"/>
                  </a:lnTo>
                  <a:close/>
                </a:path>
                <a:path w="76834" h="4445">
                  <a:moveTo>
                    <a:pt x="71793" y="2400"/>
                  </a:moveTo>
                  <a:lnTo>
                    <a:pt x="71247" y="0"/>
                  </a:lnTo>
                  <a:lnTo>
                    <a:pt x="68884" y="1409"/>
                  </a:lnTo>
                  <a:lnTo>
                    <a:pt x="67284" y="241"/>
                  </a:lnTo>
                  <a:lnTo>
                    <a:pt x="66598" y="508"/>
                  </a:lnTo>
                  <a:lnTo>
                    <a:pt x="66078" y="546"/>
                  </a:lnTo>
                  <a:lnTo>
                    <a:pt x="66484" y="1346"/>
                  </a:lnTo>
                  <a:lnTo>
                    <a:pt x="67208" y="1422"/>
                  </a:lnTo>
                  <a:lnTo>
                    <a:pt x="67995" y="1320"/>
                  </a:lnTo>
                  <a:lnTo>
                    <a:pt x="68554" y="1778"/>
                  </a:lnTo>
                  <a:lnTo>
                    <a:pt x="69291" y="1778"/>
                  </a:lnTo>
                  <a:lnTo>
                    <a:pt x="69913" y="2095"/>
                  </a:lnTo>
                  <a:lnTo>
                    <a:pt x="70573" y="1968"/>
                  </a:lnTo>
                  <a:lnTo>
                    <a:pt x="71196" y="2133"/>
                  </a:lnTo>
                  <a:lnTo>
                    <a:pt x="71793" y="2400"/>
                  </a:lnTo>
                  <a:close/>
                </a:path>
                <a:path w="76834" h="4445">
                  <a:moveTo>
                    <a:pt x="76568" y="3429"/>
                  </a:moveTo>
                  <a:lnTo>
                    <a:pt x="75514" y="1574"/>
                  </a:lnTo>
                  <a:lnTo>
                    <a:pt x="73825" y="2362"/>
                  </a:lnTo>
                  <a:lnTo>
                    <a:pt x="72313" y="2374"/>
                  </a:lnTo>
                  <a:lnTo>
                    <a:pt x="72339" y="2832"/>
                  </a:lnTo>
                  <a:lnTo>
                    <a:pt x="73240" y="3340"/>
                  </a:lnTo>
                  <a:lnTo>
                    <a:pt x="74256" y="2540"/>
                  </a:lnTo>
                  <a:lnTo>
                    <a:pt x="75145" y="3073"/>
                  </a:lnTo>
                  <a:lnTo>
                    <a:pt x="76568" y="3429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8484662" y="7874137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2732" y="0"/>
                  </a:moveTo>
                  <a:lnTo>
                    <a:pt x="2115" y="52"/>
                  </a:lnTo>
                  <a:lnTo>
                    <a:pt x="1507" y="94"/>
                  </a:lnTo>
                  <a:lnTo>
                    <a:pt x="890" y="146"/>
                  </a:lnTo>
                  <a:lnTo>
                    <a:pt x="722" y="534"/>
                  </a:lnTo>
                  <a:lnTo>
                    <a:pt x="387" y="638"/>
                  </a:lnTo>
                  <a:lnTo>
                    <a:pt x="0" y="680"/>
                  </a:lnTo>
                  <a:lnTo>
                    <a:pt x="10" y="837"/>
                  </a:lnTo>
                  <a:lnTo>
                    <a:pt x="31" y="984"/>
                  </a:lnTo>
                  <a:lnTo>
                    <a:pt x="41" y="1141"/>
                  </a:lnTo>
                  <a:lnTo>
                    <a:pt x="1047" y="1015"/>
                  </a:lnTo>
                  <a:lnTo>
                    <a:pt x="1989" y="743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8822359" y="800950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48" y="0"/>
                  </a:moveTo>
                  <a:lnTo>
                    <a:pt x="418" y="209"/>
                  </a:lnTo>
                  <a:lnTo>
                    <a:pt x="136" y="544"/>
                  </a:lnTo>
                  <a:lnTo>
                    <a:pt x="0" y="994"/>
                  </a:lnTo>
                  <a:lnTo>
                    <a:pt x="1120" y="1382"/>
                  </a:lnTo>
                  <a:lnTo>
                    <a:pt x="1413" y="1047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B1A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8529796" y="7955540"/>
              <a:ext cx="38100" cy="15240"/>
            </a:xfrm>
            <a:custGeom>
              <a:avLst/>
              <a:gdLst/>
              <a:ahLst/>
              <a:cxnLst/>
              <a:rect l="l" t="t" r="r" b="b"/>
              <a:pathLst>
                <a:path w="38100" h="15240">
                  <a:moveTo>
                    <a:pt x="2781" y="9182"/>
                  </a:moveTo>
                  <a:lnTo>
                    <a:pt x="939" y="10668"/>
                  </a:lnTo>
                  <a:lnTo>
                    <a:pt x="139" y="12649"/>
                  </a:lnTo>
                  <a:lnTo>
                    <a:pt x="0" y="14960"/>
                  </a:lnTo>
                  <a:lnTo>
                    <a:pt x="1511" y="13309"/>
                  </a:lnTo>
                  <a:lnTo>
                    <a:pt x="1905" y="11137"/>
                  </a:lnTo>
                  <a:lnTo>
                    <a:pt x="2781" y="9182"/>
                  </a:lnTo>
                  <a:close/>
                </a:path>
                <a:path w="38100" h="15240">
                  <a:moveTo>
                    <a:pt x="9334" y="4025"/>
                  </a:moveTo>
                  <a:lnTo>
                    <a:pt x="6858" y="4495"/>
                  </a:lnTo>
                  <a:lnTo>
                    <a:pt x="5067" y="5803"/>
                  </a:lnTo>
                  <a:lnTo>
                    <a:pt x="4089" y="8153"/>
                  </a:lnTo>
                  <a:lnTo>
                    <a:pt x="6286" y="7340"/>
                  </a:lnTo>
                  <a:lnTo>
                    <a:pt x="7632" y="5473"/>
                  </a:lnTo>
                  <a:lnTo>
                    <a:pt x="9334" y="4025"/>
                  </a:lnTo>
                  <a:close/>
                </a:path>
                <a:path w="38100" h="15240">
                  <a:moveTo>
                    <a:pt x="31584" y="3390"/>
                  </a:moveTo>
                  <a:lnTo>
                    <a:pt x="28219" y="2997"/>
                  </a:lnTo>
                  <a:lnTo>
                    <a:pt x="23596" y="1816"/>
                  </a:lnTo>
                  <a:lnTo>
                    <a:pt x="21031" y="901"/>
                  </a:lnTo>
                  <a:lnTo>
                    <a:pt x="18592" y="38"/>
                  </a:lnTo>
                  <a:lnTo>
                    <a:pt x="17957" y="0"/>
                  </a:lnTo>
                  <a:lnTo>
                    <a:pt x="14795" y="1143"/>
                  </a:lnTo>
                  <a:lnTo>
                    <a:pt x="12052" y="2057"/>
                  </a:lnTo>
                  <a:lnTo>
                    <a:pt x="9842" y="3987"/>
                  </a:lnTo>
                  <a:lnTo>
                    <a:pt x="12306" y="3238"/>
                  </a:lnTo>
                  <a:lnTo>
                    <a:pt x="14846" y="2819"/>
                  </a:lnTo>
                  <a:lnTo>
                    <a:pt x="19380" y="901"/>
                  </a:lnTo>
                  <a:lnTo>
                    <a:pt x="21526" y="1625"/>
                  </a:lnTo>
                  <a:lnTo>
                    <a:pt x="25336" y="3683"/>
                  </a:lnTo>
                  <a:lnTo>
                    <a:pt x="27266" y="4229"/>
                  </a:lnTo>
                  <a:lnTo>
                    <a:pt x="31584" y="3390"/>
                  </a:lnTo>
                  <a:close/>
                </a:path>
                <a:path w="38100" h="15240">
                  <a:moveTo>
                    <a:pt x="37934" y="7340"/>
                  </a:moveTo>
                  <a:lnTo>
                    <a:pt x="37668" y="5854"/>
                  </a:lnTo>
                  <a:lnTo>
                    <a:pt x="36131" y="5854"/>
                  </a:lnTo>
                  <a:lnTo>
                    <a:pt x="34518" y="4546"/>
                  </a:lnTo>
                  <a:lnTo>
                    <a:pt x="33489" y="4445"/>
                  </a:lnTo>
                  <a:lnTo>
                    <a:pt x="33007" y="3556"/>
                  </a:lnTo>
                  <a:lnTo>
                    <a:pt x="31635" y="3390"/>
                  </a:lnTo>
                  <a:lnTo>
                    <a:pt x="33185" y="4749"/>
                  </a:lnTo>
                  <a:lnTo>
                    <a:pt x="35928" y="6210"/>
                  </a:lnTo>
                  <a:lnTo>
                    <a:pt x="37934" y="7340"/>
                  </a:lnTo>
                  <a:close/>
                </a:path>
              </a:pathLst>
            </a:custGeom>
            <a:solidFill>
              <a:srgbClr val="B1A9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8626544" y="7962195"/>
              <a:ext cx="101600" cy="24130"/>
            </a:xfrm>
            <a:custGeom>
              <a:avLst/>
              <a:gdLst/>
              <a:ahLst/>
              <a:cxnLst/>
              <a:rect l="l" t="t" r="r" b="b"/>
              <a:pathLst>
                <a:path w="101600" h="24129">
                  <a:moveTo>
                    <a:pt x="3378" y="1803"/>
                  </a:moveTo>
                  <a:lnTo>
                    <a:pt x="2857" y="0"/>
                  </a:lnTo>
                  <a:lnTo>
                    <a:pt x="1422" y="139"/>
                  </a:lnTo>
                  <a:lnTo>
                    <a:pt x="0" y="215"/>
                  </a:lnTo>
                  <a:lnTo>
                    <a:pt x="1117" y="749"/>
                  </a:lnTo>
                  <a:lnTo>
                    <a:pt x="2260" y="1270"/>
                  </a:lnTo>
                  <a:lnTo>
                    <a:pt x="3378" y="1803"/>
                  </a:lnTo>
                  <a:close/>
                </a:path>
                <a:path w="101600" h="24129">
                  <a:moveTo>
                    <a:pt x="74129" y="22656"/>
                  </a:moveTo>
                  <a:lnTo>
                    <a:pt x="72961" y="21945"/>
                  </a:lnTo>
                  <a:lnTo>
                    <a:pt x="71577" y="22504"/>
                  </a:lnTo>
                  <a:lnTo>
                    <a:pt x="70370" y="22034"/>
                  </a:lnTo>
                  <a:lnTo>
                    <a:pt x="71437" y="23317"/>
                  </a:lnTo>
                  <a:lnTo>
                    <a:pt x="72682" y="23596"/>
                  </a:lnTo>
                  <a:lnTo>
                    <a:pt x="74129" y="22656"/>
                  </a:lnTo>
                  <a:close/>
                </a:path>
                <a:path w="101600" h="24129">
                  <a:moveTo>
                    <a:pt x="79260" y="22263"/>
                  </a:moveTo>
                  <a:lnTo>
                    <a:pt x="77597" y="22847"/>
                  </a:lnTo>
                  <a:lnTo>
                    <a:pt x="75920" y="22987"/>
                  </a:lnTo>
                  <a:lnTo>
                    <a:pt x="74193" y="22656"/>
                  </a:lnTo>
                  <a:lnTo>
                    <a:pt x="75184" y="23507"/>
                  </a:lnTo>
                  <a:lnTo>
                    <a:pt x="77647" y="23317"/>
                  </a:lnTo>
                  <a:lnTo>
                    <a:pt x="78867" y="23215"/>
                  </a:lnTo>
                  <a:lnTo>
                    <a:pt x="79006" y="22898"/>
                  </a:lnTo>
                  <a:lnTo>
                    <a:pt x="79260" y="22263"/>
                  </a:lnTo>
                  <a:close/>
                </a:path>
                <a:path w="101600" h="24129">
                  <a:moveTo>
                    <a:pt x="101282" y="19126"/>
                  </a:moveTo>
                  <a:lnTo>
                    <a:pt x="93459" y="19354"/>
                  </a:lnTo>
                  <a:lnTo>
                    <a:pt x="89281" y="21475"/>
                  </a:lnTo>
                  <a:lnTo>
                    <a:pt x="88328" y="21018"/>
                  </a:lnTo>
                  <a:lnTo>
                    <a:pt x="87198" y="20523"/>
                  </a:lnTo>
                  <a:lnTo>
                    <a:pt x="86017" y="20662"/>
                  </a:lnTo>
                  <a:lnTo>
                    <a:pt x="83566" y="21323"/>
                  </a:lnTo>
                  <a:lnTo>
                    <a:pt x="82372" y="22161"/>
                  </a:lnTo>
                  <a:lnTo>
                    <a:pt x="80238" y="20955"/>
                  </a:lnTo>
                  <a:lnTo>
                    <a:pt x="79540" y="21501"/>
                  </a:lnTo>
                  <a:lnTo>
                    <a:pt x="79273" y="22263"/>
                  </a:lnTo>
                  <a:lnTo>
                    <a:pt x="81813" y="22758"/>
                  </a:lnTo>
                  <a:lnTo>
                    <a:pt x="84340" y="23126"/>
                  </a:lnTo>
                  <a:lnTo>
                    <a:pt x="86982" y="21018"/>
                  </a:lnTo>
                  <a:lnTo>
                    <a:pt x="87452" y="21424"/>
                  </a:lnTo>
                  <a:lnTo>
                    <a:pt x="88341" y="21856"/>
                  </a:lnTo>
                  <a:lnTo>
                    <a:pt x="89065" y="22263"/>
                  </a:lnTo>
                  <a:lnTo>
                    <a:pt x="91325" y="20751"/>
                  </a:lnTo>
                  <a:lnTo>
                    <a:pt x="93713" y="21120"/>
                  </a:lnTo>
                  <a:lnTo>
                    <a:pt x="97624" y="19824"/>
                  </a:lnTo>
                  <a:lnTo>
                    <a:pt x="99656" y="20307"/>
                  </a:lnTo>
                  <a:lnTo>
                    <a:pt x="101282" y="19126"/>
                  </a:lnTo>
                  <a:close/>
                </a:path>
              </a:pathLst>
            </a:custGeom>
            <a:solidFill>
              <a:srgbClr val="CCC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8181111" y="7978940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596" y="0"/>
                  </a:moveTo>
                  <a:lnTo>
                    <a:pt x="0" y="2282"/>
                  </a:lnTo>
                  <a:lnTo>
                    <a:pt x="1905" y="4177"/>
                  </a:lnTo>
                  <a:lnTo>
                    <a:pt x="1570" y="6418"/>
                  </a:lnTo>
                  <a:lnTo>
                    <a:pt x="1602" y="6879"/>
                  </a:lnTo>
                  <a:lnTo>
                    <a:pt x="2041" y="7748"/>
                  </a:lnTo>
                  <a:lnTo>
                    <a:pt x="2177" y="8753"/>
                  </a:lnTo>
                  <a:lnTo>
                    <a:pt x="2743" y="9570"/>
                  </a:lnTo>
                  <a:lnTo>
                    <a:pt x="3183" y="10439"/>
                  </a:lnTo>
                  <a:lnTo>
                    <a:pt x="3308" y="11444"/>
                  </a:lnTo>
                  <a:lnTo>
                    <a:pt x="3884" y="12261"/>
                  </a:lnTo>
                  <a:lnTo>
                    <a:pt x="3999" y="13266"/>
                  </a:lnTo>
                  <a:lnTo>
                    <a:pt x="4293" y="14208"/>
                  </a:lnTo>
                  <a:lnTo>
                    <a:pt x="5015" y="14962"/>
                  </a:lnTo>
                  <a:lnTo>
                    <a:pt x="4701" y="9633"/>
                  </a:lnTo>
                  <a:lnTo>
                    <a:pt x="2994" y="4711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C1B7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8182692" y="7985829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40" h="5715">
                  <a:moveTo>
                    <a:pt x="1143" y="2692"/>
                  </a:moveTo>
                  <a:lnTo>
                    <a:pt x="1028" y="1676"/>
                  </a:lnTo>
                  <a:lnTo>
                    <a:pt x="749" y="736"/>
                  </a:lnTo>
                  <a:lnTo>
                    <a:pt x="0" y="0"/>
                  </a:lnTo>
                  <a:lnTo>
                    <a:pt x="50" y="1028"/>
                  </a:lnTo>
                  <a:lnTo>
                    <a:pt x="190" y="2032"/>
                  </a:lnTo>
                  <a:lnTo>
                    <a:pt x="1143" y="2692"/>
                  </a:lnTo>
                  <a:close/>
                </a:path>
                <a:path w="2540" h="5715">
                  <a:moveTo>
                    <a:pt x="2298" y="5372"/>
                  </a:moveTo>
                  <a:lnTo>
                    <a:pt x="2184" y="4368"/>
                  </a:lnTo>
                  <a:lnTo>
                    <a:pt x="1905" y="3429"/>
                  </a:lnTo>
                  <a:lnTo>
                    <a:pt x="1155" y="2692"/>
                  </a:lnTo>
                  <a:lnTo>
                    <a:pt x="1193" y="3149"/>
                  </a:lnTo>
                  <a:lnTo>
                    <a:pt x="1257" y="4064"/>
                  </a:lnTo>
                  <a:lnTo>
                    <a:pt x="1612" y="4508"/>
                  </a:lnTo>
                  <a:lnTo>
                    <a:pt x="1955" y="4940"/>
                  </a:lnTo>
                  <a:lnTo>
                    <a:pt x="2298" y="5372"/>
                  </a:lnTo>
                  <a:close/>
                </a:path>
              </a:pathLst>
            </a:custGeom>
            <a:solidFill>
              <a:srgbClr val="BAB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8029084" y="799240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345" y="0"/>
                  </a:moveTo>
                  <a:lnTo>
                    <a:pt x="146" y="240"/>
                  </a:lnTo>
                  <a:lnTo>
                    <a:pt x="0" y="607"/>
                  </a:lnTo>
                  <a:lnTo>
                    <a:pt x="198" y="963"/>
                  </a:lnTo>
                  <a:lnTo>
                    <a:pt x="712" y="1130"/>
                  </a:lnTo>
                  <a:lnTo>
                    <a:pt x="910" y="848"/>
                  </a:lnTo>
                  <a:lnTo>
                    <a:pt x="973" y="408"/>
                  </a:lnTo>
                  <a:lnTo>
                    <a:pt x="806" y="125"/>
                  </a:lnTo>
                  <a:lnTo>
                    <a:pt x="670" y="83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B1A9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8180556" y="798177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460" y="0"/>
                  </a:moveTo>
                  <a:lnTo>
                    <a:pt x="0" y="31"/>
                  </a:lnTo>
                  <a:lnTo>
                    <a:pt x="136" y="764"/>
                  </a:lnTo>
                  <a:lnTo>
                    <a:pt x="429" y="1382"/>
                  </a:lnTo>
                  <a:lnTo>
                    <a:pt x="1068" y="1800"/>
                  </a:lnTo>
                  <a:lnTo>
                    <a:pt x="1088" y="1130"/>
                  </a:lnTo>
                  <a:lnTo>
                    <a:pt x="816" y="544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BAB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8327180" y="81431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183" y="0"/>
                  </a:moveTo>
                  <a:lnTo>
                    <a:pt x="712" y="94"/>
                  </a:lnTo>
                  <a:lnTo>
                    <a:pt x="335" y="157"/>
                  </a:lnTo>
                  <a:lnTo>
                    <a:pt x="0" y="345"/>
                  </a:lnTo>
                  <a:lnTo>
                    <a:pt x="10" y="806"/>
                  </a:lnTo>
                  <a:lnTo>
                    <a:pt x="251" y="1486"/>
                  </a:lnTo>
                  <a:lnTo>
                    <a:pt x="785" y="1078"/>
                  </a:lnTo>
                  <a:lnTo>
                    <a:pt x="1172" y="1141"/>
                  </a:lnTo>
                  <a:lnTo>
                    <a:pt x="1528" y="1193"/>
                  </a:lnTo>
                  <a:lnTo>
                    <a:pt x="1821" y="984"/>
                  </a:lnTo>
                  <a:lnTo>
                    <a:pt x="1759" y="649"/>
                  </a:lnTo>
                  <a:lnTo>
                    <a:pt x="1664" y="94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ACA4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8099260" y="791874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07" y="0"/>
                  </a:moveTo>
                  <a:lnTo>
                    <a:pt x="272" y="198"/>
                  </a:lnTo>
                  <a:lnTo>
                    <a:pt x="0" y="387"/>
                  </a:lnTo>
                  <a:lnTo>
                    <a:pt x="188" y="722"/>
                  </a:lnTo>
                  <a:lnTo>
                    <a:pt x="261" y="858"/>
                  </a:lnTo>
                  <a:lnTo>
                    <a:pt x="554" y="994"/>
                  </a:lnTo>
                  <a:lnTo>
                    <a:pt x="701" y="952"/>
                  </a:lnTo>
                  <a:lnTo>
                    <a:pt x="1005" y="858"/>
                  </a:lnTo>
                  <a:lnTo>
                    <a:pt x="1183" y="575"/>
                  </a:lnTo>
                  <a:lnTo>
                    <a:pt x="1057" y="261"/>
                  </a:lnTo>
                  <a:lnTo>
                    <a:pt x="994" y="125"/>
                  </a:lnTo>
                  <a:lnTo>
                    <a:pt x="732" y="73"/>
                  </a:lnTo>
                  <a:close/>
                </a:path>
              </a:pathLst>
            </a:custGeom>
            <a:solidFill>
              <a:srgbClr val="C9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8180797" y="7976207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219" y="0"/>
                  </a:moveTo>
                  <a:lnTo>
                    <a:pt x="439" y="910"/>
                  </a:lnTo>
                  <a:lnTo>
                    <a:pt x="0" y="1989"/>
                  </a:lnTo>
                  <a:lnTo>
                    <a:pt x="900" y="2732"/>
                  </a:lnTo>
                  <a:lnTo>
                    <a:pt x="712" y="1811"/>
                  </a:lnTo>
                  <a:lnTo>
                    <a:pt x="1455" y="659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C1B7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8480875" y="7962563"/>
              <a:ext cx="100965" cy="92710"/>
            </a:xfrm>
            <a:custGeom>
              <a:avLst/>
              <a:gdLst/>
              <a:ahLst/>
              <a:cxnLst/>
              <a:rect l="l" t="t" r="r" b="b"/>
              <a:pathLst>
                <a:path w="100965" h="92709">
                  <a:moveTo>
                    <a:pt x="61696" y="4610"/>
                  </a:moveTo>
                  <a:lnTo>
                    <a:pt x="59194" y="7073"/>
                  </a:lnTo>
                  <a:lnTo>
                    <a:pt x="56057" y="9080"/>
                  </a:lnTo>
                  <a:lnTo>
                    <a:pt x="55295" y="13754"/>
                  </a:lnTo>
                  <a:lnTo>
                    <a:pt x="55003" y="14465"/>
                  </a:lnTo>
                  <a:lnTo>
                    <a:pt x="52692" y="15989"/>
                  </a:lnTo>
                  <a:lnTo>
                    <a:pt x="52108" y="17970"/>
                  </a:lnTo>
                  <a:lnTo>
                    <a:pt x="47904" y="22148"/>
                  </a:lnTo>
                  <a:lnTo>
                    <a:pt x="48006" y="26136"/>
                  </a:lnTo>
                  <a:lnTo>
                    <a:pt x="44386" y="34861"/>
                  </a:lnTo>
                  <a:lnTo>
                    <a:pt x="42456" y="40360"/>
                  </a:lnTo>
                  <a:lnTo>
                    <a:pt x="37363" y="46888"/>
                  </a:lnTo>
                  <a:lnTo>
                    <a:pt x="35407" y="48780"/>
                  </a:lnTo>
                  <a:lnTo>
                    <a:pt x="32994" y="54864"/>
                  </a:lnTo>
                  <a:lnTo>
                    <a:pt x="29159" y="57277"/>
                  </a:lnTo>
                  <a:lnTo>
                    <a:pt x="28206" y="62293"/>
                  </a:lnTo>
                  <a:lnTo>
                    <a:pt x="27711" y="62979"/>
                  </a:lnTo>
                  <a:lnTo>
                    <a:pt x="24930" y="63703"/>
                  </a:lnTo>
                  <a:lnTo>
                    <a:pt x="19304" y="73113"/>
                  </a:lnTo>
                  <a:lnTo>
                    <a:pt x="6400" y="85991"/>
                  </a:lnTo>
                  <a:lnTo>
                    <a:pt x="0" y="91579"/>
                  </a:lnTo>
                  <a:lnTo>
                    <a:pt x="444" y="92456"/>
                  </a:lnTo>
                  <a:lnTo>
                    <a:pt x="6057" y="87528"/>
                  </a:lnTo>
                  <a:lnTo>
                    <a:pt x="10655" y="84061"/>
                  </a:lnTo>
                  <a:lnTo>
                    <a:pt x="12661" y="83426"/>
                  </a:lnTo>
                  <a:lnTo>
                    <a:pt x="18173" y="77203"/>
                  </a:lnTo>
                  <a:lnTo>
                    <a:pt x="22936" y="73101"/>
                  </a:lnTo>
                  <a:lnTo>
                    <a:pt x="29425" y="63500"/>
                  </a:lnTo>
                  <a:lnTo>
                    <a:pt x="33451" y="59778"/>
                  </a:lnTo>
                  <a:lnTo>
                    <a:pt x="39420" y="50190"/>
                  </a:lnTo>
                  <a:lnTo>
                    <a:pt x="43103" y="45669"/>
                  </a:lnTo>
                  <a:lnTo>
                    <a:pt x="46990" y="38252"/>
                  </a:lnTo>
                  <a:lnTo>
                    <a:pt x="48552" y="35928"/>
                  </a:lnTo>
                  <a:lnTo>
                    <a:pt x="48082" y="31991"/>
                  </a:lnTo>
                  <a:lnTo>
                    <a:pt x="48958" y="31216"/>
                  </a:lnTo>
                  <a:lnTo>
                    <a:pt x="50279" y="28575"/>
                  </a:lnTo>
                  <a:lnTo>
                    <a:pt x="50457" y="26733"/>
                  </a:lnTo>
                  <a:lnTo>
                    <a:pt x="49530" y="23990"/>
                  </a:lnTo>
                  <a:lnTo>
                    <a:pt x="52857" y="22466"/>
                  </a:lnTo>
                  <a:lnTo>
                    <a:pt x="54089" y="19392"/>
                  </a:lnTo>
                  <a:lnTo>
                    <a:pt x="57569" y="17513"/>
                  </a:lnTo>
                  <a:lnTo>
                    <a:pt x="57962" y="16624"/>
                  </a:lnTo>
                  <a:lnTo>
                    <a:pt x="57391" y="11455"/>
                  </a:lnTo>
                  <a:lnTo>
                    <a:pt x="59423" y="8001"/>
                  </a:lnTo>
                  <a:lnTo>
                    <a:pt x="61696" y="4610"/>
                  </a:lnTo>
                  <a:close/>
                </a:path>
                <a:path w="100965" h="92709">
                  <a:moveTo>
                    <a:pt x="71056" y="622"/>
                  </a:moveTo>
                  <a:lnTo>
                    <a:pt x="70078" y="0"/>
                  </a:lnTo>
                  <a:lnTo>
                    <a:pt x="69164" y="63"/>
                  </a:lnTo>
                  <a:lnTo>
                    <a:pt x="68287" y="838"/>
                  </a:lnTo>
                  <a:lnTo>
                    <a:pt x="71056" y="622"/>
                  </a:lnTo>
                  <a:close/>
                </a:path>
                <a:path w="100965" h="92709">
                  <a:moveTo>
                    <a:pt x="83159" y="6172"/>
                  </a:moveTo>
                  <a:lnTo>
                    <a:pt x="82232" y="4813"/>
                  </a:lnTo>
                  <a:lnTo>
                    <a:pt x="80772" y="4457"/>
                  </a:lnTo>
                  <a:lnTo>
                    <a:pt x="79286" y="4165"/>
                  </a:lnTo>
                  <a:lnTo>
                    <a:pt x="80340" y="5283"/>
                  </a:lnTo>
                  <a:lnTo>
                    <a:pt x="81749" y="5740"/>
                  </a:lnTo>
                  <a:lnTo>
                    <a:pt x="83159" y="6172"/>
                  </a:lnTo>
                  <a:close/>
                </a:path>
                <a:path w="100965" h="92709">
                  <a:moveTo>
                    <a:pt x="96875" y="16217"/>
                  </a:moveTo>
                  <a:lnTo>
                    <a:pt x="96558" y="14859"/>
                  </a:lnTo>
                  <a:lnTo>
                    <a:pt x="95402" y="14300"/>
                  </a:lnTo>
                  <a:lnTo>
                    <a:pt x="94361" y="13627"/>
                  </a:lnTo>
                  <a:lnTo>
                    <a:pt x="94691" y="14986"/>
                  </a:lnTo>
                  <a:lnTo>
                    <a:pt x="95846" y="15544"/>
                  </a:lnTo>
                  <a:lnTo>
                    <a:pt x="96875" y="16217"/>
                  </a:lnTo>
                  <a:close/>
                </a:path>
                <a:path w="100965" h="92709">
                  <a:moveTo>
                    <a:pt x="100431" y="20116"/>
                  </a:moveTo>
                  <a:lnTo>
                    <a:pt x="99593" y="18503"/>
                  </a:lnTo>
                  <a:lnTo>
                    <a:pt x="98475" y="17132"/>
                  </a:lnTo>
                  <a:lnTo>
                    <a:pt x="96875" y="16217"/>
                  </a:lnTo>
                  <a:lnTo>
                    <a:pt x="97713" y="17830"/>
                  </a:lnTo>
                  <a:lnTo>
                    <a:pt x="98831" y="19189"/>
                  </a:lnTo>
                  <a:lnTo>
                    <a:pt x="100431" y="20116"/>
                  </a:lnTo>
                  <a:close/>
                </a:path>
              </a:pathLst>
            </a:custGeom>
            <a:solidFill>
              <a:srgbClr val="AEA6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8602973" y="8010635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0"/>
                  </a:moveTo>
                  <a:lnTo>
                    <a:pt x="2335" y="3570"/>
                  </a:lnTo>
                  <a:lnTo>
                    <a:pt x="5654" y="6083"/>
                  </a:lnTo>
                  <a:lnTo>
                    <a:pt x="9025" y="8565"/>
                  </a:lnTo>
                  <a:lnTo>
                    <a:pt x="8952" y="7643"/>
                  </a:lnTo>
                  <a:lnTo>
                    <a:pt x="6952" y="5790"/>
                  </a:lnTo>
                  <a:lnTo>
                    <a:pt x="5350" y="3507"/>
                  </a:lnTo>
                  <a:lnTo>
                    <a:pt x="2952" y="20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A6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8605925" y="801271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0"/>
                  </a:moveTo>
                  <a:lnTo>
                    <a:pt x="2052" y="1800"/>
                  </a:lnTo>
                  <a:lnTo>
                    <a:pt x="3591" y="4156"/>
                  </a:lnTo>
                  <a:lnTo>
                    <a:pt x="5999" y="5560"/>
                  </a:lnTo>
                  <a:lnTo>
                    <a:pt x="4397" y="3277"/>
                  </a:lnTo>
                  <a:lnTo>
                    <a:pt x="2774" y="1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A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8597957" y="800594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3060" y="3454"/>
                  </a:moveTo>
                  <a:lnTo>
                    <a:pt x="2438" y="1968"/>
                  </a:lnTo>
                  <a:lnTo>
                    <a:pt x="1473" y="762"/>
                  </a:lnTo>
                  <a:lnTo>
                    <a:pt x="0" y="0"/>
                  </a:lnTo>
                  <a:lnTo>
                    <a:pt x="635" y="1498"/>
                  </a:lnTo>
                  <a:lnTo>
                    <a:pt x="1600" y="2705"/>
                  </a:lnTo>
                  <a:lnTo>
                    <a:pt x="3060" y="3454"/>
                  </a:lnTo>
                  <a:close/>
                </a:path>
                <a:path w="5715" h="5079">
                  <a:moveTo>
                    <a:pt x="5105" y="4699"/>
                  </a:moveTo>
                  <a:lnTo>
                    <a:pt x="4635" y="3987"/>
                  </a:lnTo>
                  <a:lnTo>
                    <a:pt x="4076" y="3416"/>
                  </a:lnTo>
                  <a:lnTo>
                    <a:pt x="3149" y="3454"/>
                  </a:lnTo>
                  <a:lnTo>
                    <a:pt x="3606" y="4165"/>
                  </a:lnTo>
                  <a:lnTo>
                    <a:pt x="4165" y="4737"/>
                  </a:lnTo>
                  <a:lnTo>
                    <a:pt x="5105" y="4699"/>
                  </a:lnTo>
                  <a:close/>
                </a:path>
              </a:pathLst>
            </a:custGeom>
            <a:solidFill>
              <a:srgbClr val="AFA6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8642888" y="7998217"/>
              <a:ext cx="29845" cy="12065"/>
            </a:xfrm>
            <a:custGeom>
              <a:avLst/>
              <a:gdLst/>
              <a:ahLst/>
              <a:cxnLst/>
              <a:rect l="l" t="t" r="r" b="b"/>
              <a:pathLst>
                <a:path w="29844" h="12065">
                  <a:moveTo>
                    <a:pt x="0" y="0"/>
                  </a:moveTo>
                  <a:lnTo>
                    <a:pt x="2596" y="2376"/>
                  </a:lnTo>
                  <a:lnTo>
                    <a:pt x="12732" y="6198"/>
                  </a:lnTo>
                  <a:lnTo>
                    <a:pt x="16690" y="6743"/>
                  </a:lnTo>
                  <a:lnTo>
                    <a:pt x="22219" y="9340"/>
                  </a:lnTo>
                  <a:lnTo>
                    <a:pt x="24334" y="9612"/>
                  </a:lnTo>
                  <a:lnTo>
                    <a:pt x="26962" y="11853"/>
                  </a:lnTo>
                  <a:lnTo>
                    <a:pt x="28417" y="11088"/>
                  </a:lnTo>
                  <a:lnTo>
                    <a:pt x="29632" y="11109"/>
                  </a:lnTo>
                  <a:lnTo>
                    <a:pt x="23706" y="8690"/>
                  </a:lnTo>
                  <a:lnTo>
                    <a:pt x="17831" y="6041"/>
                  </a:lnTo>
                  <a:lnTo>
                    <a:pt x="7476" y="3570"/>
                  </a:lnTo>
                  <a:lnTo>
                    <a:pt x="4010" y="1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B7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8596992" y="7957788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80" h="17779">
                  <a:moveTo>
                    <a:pt x="9969" y="8953"/>
                  </a:moveTo>
                  <a:lnTo>
                    <a:pt x="7366" y="5168"/>
                  </a:lnTo>
                  <a:lnTo>
                    <a:pt x="3403" y="2895"/>
                  </a:lnTo>
                  <a:lnTo>
                    <a:pt x="0" y="0"/>
                  </a:lnTo>
                  <a:lnTo>
                    <a:pt x="1143" y="1752"/>
                  </a:lnTo>
                  <a:lnTo>
                    <a:pt x="2400" y="3378"/>
                  </a:lnTo>
                  <a:lnTo>
                    <a:pt x="5753" y="5003"/>
                  </a:lnTo>
                  <a:lnTo>
                    <a:pt x="6565" y="6337"/>
                  </a:lnTo>
                  <a:lnTo>
                    <a:pt x="8267" y="8115"/>
                  </a:lnTo>
                  <a:lnTo>
                    <a:pt x="8839" y="8966"/>
                  </a:lnTo>
                  <a:lnTo>
                    <a:pt x="9969" y="8953"/>
                  </a:lnTo>
                  <a:close/>
                </a:path>
                <a:path w="17780" h="17779">
                  <a:moveTo>
                    <a:pt x="17195" y="17487"/>
                  </a:moveTo>
                  <a:lnTo>
                    <a:pt x="14681" y="15151"/>
                  </a:lnTo>
                  <a:lnTo>
                    <a:pt x="12395" y="12687"/>
                  </a:lnTo>
                  <a:lnTo>
                    <a:pt x="10553" y="9842"/>
                  </a:lnTo>
                  <a:lnTo>
                    <a:pt x="11226" y="13766"/>
                  </a:lnTo>
                  <a:lnTo>
                    <a:pt x="14033" y="15862"/>
                  </a:lnTo>
                  <a:lnTo>
                    <a:pt x="17195" y="17665"/>
                  </a:lnTo>
                  <a:lnTo>
                    <a:pt x="17195" y="17487"/>
                  </a:lnTo>
                  <a:close/>
                </a:path>
              </a:pathLst>
            </a:custGeom>
            <a:solidFill>
              <a:srgbClr val="C2B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8617337" y="7980762"/>
              <a:ext cx="26034" cy="17780"/>
            </a:xfrm>
            <a:custGeom>
              <a:avLst/>
              <a:gdLst/>
              <a:ahLst/>
              <a:cxnLst/>
              <a:rect l="l" t="t" r="r" b="b"/>
              <a:pathLst>
                <a:path w="26034" h="17779">
                  <a:moveTo>
                    <a:pt x="1981" y="1689"/>
                  </a:moveTo>
                  <a:lnTo>
                    <a:pt x="1485" y="939"/>
                  </a:lnTo>
                  <a:lnTo>
                    <a:pt x="812" y="368"/>
                  </a:lnTo>
                  <a:lnTo>
                    <a:pt x="0" y="0"/>
                  </a:lnTo>
                  <a:lnTo>
                    <a:pt x="215" y="1079"/>
                  </a:lnTo>
                  <a:lnTo>
                    <a:pt x="876" y="1651"/>
                  </a:lnTo>
                  <a:lnTo>
                    <a:pt x="1981" y="1689"/>
                  </a:lnTo>
                  <a:close/>
                </a:path>
                <a:path w="26034" h="17779">
                  <a:moveTo>
                    <a:pt x="8940" y="6718"/>
                  </a:moveTo>
                  <a:lnTo>
                    <a:pt x="8305" y="5905"/>
                  </a:lnTo>
                  <a:lnTo>
                    <a:pt x="7670" y="5080"/>
                  </a:lnTo>
                  <a:lnTo>
                    <a:pt x="6489" y="5054"/>
                  </a:lnTo>
                  <a:lnTo>
                    <a:pt x="7124" y="5854"/>
                  </a:lnTo>
                  <a:lnTo>
                    <a:pt x="7759" y="6692"/>
                  </a:lnTo>
                  <a:lnTo>
                    <a:pt x="8940" y="6718"/>
                  </a:lnTo>
                  <a:close/>
                </a:path>
                <a:path w="26034" h="17779">
                  <a:moveTo>
                    <a:pt x="13792" y="10033"/>
                  </a:moveTo>
                  <a:lnTo>
                    <a:pt x="13309" y="9334"/>
                  </a:lnTo>
                  <a:lnTo>
                    <a:pt x="12763" y="8763"/>
                  </a:lnTo>
                  <a:lnTo>
                    <a:pt x="11861" y="8801"/>
                  </a:lnTo>
                  <a:lnTo>
                    <a:pt x="11226" y="8001"/>
                  </a:lnTo>
                  <a:lnTo>
                    <a:pt x="10604" y="7162"/>
                  </a:lnTo>
                  <a:lnTo>
                    <a:pt x="9423" y="7150"/>
                  </a:lnTo>
                  <a:lnTo>
                    <a:pt x="9677" y="8534"/>
                  </a:lnTo>
                  <a:lnTo>
                    <a:pt x="10795" y="8648"/>
                  </a:lnTo>
                  <a:lnTo>
                    <a:pt x="11823" y="8813"/>
                  </a:lnTo>
                  <a:lnTo>
                    <a:pt x="12293" y="9512"/>
                  </a:lnTo>
                  <a:lnTo>
                    <a:pt x="12839" y="10083"/>
                  </a:lnTo>
                  <a:lnTo>
                    <a:pt x="13792" y="10033"/>
                  </a:lnTo>
                  <a:close/>
                </a:path>
                <a:path w="26034" h="17779">
                  <a:moveTo>
                    <a:pt x="20167" y="14643"/>
                  </a:moveTo>
                  <a:lnTo>
                    <a:pt x="18618" y="13004"/>
                  </a:lnTo>
                  <a:lnTo>
                    <a:pt x="17068" y="11417"/>
                  </a:lnTo>
                  <a:lnTo>
                    <a:pt x="14757" y="10896"/>
                  </a:lnTo>
                  <a:lnTo>
                    <a:pt x="16103" y="12814"/>
                  </a:lnTo>
                  <a:lnTo>
                    <a:pt x="18237" y="13576"/>
                  </a:lnTo>
                  <a:lnTo>
                    <a:pt x="20167" y="14643"/>
                  </a:lnTo>
                  <a:close/>
                </a:path>
                <a:path w="26034" h="17779">
                  <a:moveTo>
                    <a:pt x="25565" y="17475"/>
                  </a:moveTo>
                  <a:lnTo>
                    <a:pt x="24650" y="16510"/>
                  </a:lnTo>
                  <a:lnTo>
                    <a:pt x="23152" y="16764"/>
                  </a:lnTo>
                  <a:lnTo>
                    <a:pt x="22199" y="15875"/>
                  </a:lnTo>
                  <a:lnTo>
                    <a:pt x="22720" y="17678"/>
                  </a:lnTo>
                  <a:lnTo>
                    <a:pt x="24155" y="17538"/>
                  </a:lnTo>
                  <a:lnTo>
                    <a:pt x="25565" y="17475"/>
                  </a:lnTo>
                  <a:close/>
                </a:path>
              </a:pathLst>
            </a:custGeom>
            <a:solidFill>
              <a:srgbClr val="C1B7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8304257" y="8030584"/>
              <a:ext cx="111760" cy="64769"/>
            </a:xfrm>
            <a:custGeom>
              <a:avLst/>
              <a:gdLst/>
              <a:ahLst/>
              <a:cxnLst/>
              <a:rect l="l" t="t" r="r" b="b"/>
              <a:pathLst>
                <a:path w="111759" h="64770">
                  <a:moveTo>
                    <a:pt x="939" y="63817"/>
                  </a:moveTo>
                  <a:lnTo>
                    <a:pt x="546" y="63538"/>
                  </a:lnTo>
                  <a:lnTo>
                    <a:pt x="317" y="63728"/>
                  </a:lnTo>
                  <a:lnTo>
                    <a:pt x="127" y="63944"/>
                  </a:lnTo>
                  <a:lnTo>
                    <a:pt x="0" y="64249"/>
                  </a:lnTo>
                  <a:lnTo>
                    <a:pt x="279" y="64439"/>
                  </a:lnTo>
                  <a:lnTo>
                    <a:pt x="520" y="64693"/>
                  </a:lnTo>
                  <a:lnTo>
                    <a:pt x="698" y="64363"/>
                  </a:lnTo>
                  <a:lnTo>
                    <a:pt x="876" y="64135"/>
                  </a:lnTo>
                  <a:lnTo>
                    <a:pt x="914" y="63893"/>
                  </a:lnTo>
                  <a:close/>
                </a:path>
                <a:path w="111759" h="64770">
                  <a:moveTo>
                    <a:pt x="111226" y="1041"/>
                  </a:moveTo>
                  <a:lnTo>
                    <a:pt x="110680" y="0"/>
                  </a:lnTo>
                  <a:lnTo>
                    <a:pt x="110248" y="203"/>
                  </a:lnTo>
                  <a:lnTo>
                    <a:pt x="109956" y="533"/>
                  </a:lnTo>
                  <a:lnTo>
                    <a:pt x="109829" y="990"/>
                  </a:lnTo>
                  <a:lnTo>
                    <a:pt x="110947" y="1371"/>
                  </a:lnTo>
                  <a:lnTo>
                    <a:pt x="111226" y="1041"/>
                  </a:lnTo>
                  <a:close/>
                </a:path>
              </a:pathLst>
            </a:custGeom>
            <a:solidFill>
              <a:srgbClr val="C0B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8222848" y="809491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596" y="0"/>
                  </a:moveTo>
                  <a:lnTo>
                    <a:pt x="0" y="408"/>
                  </a:lnTo>
                  <a:lnTo>
                    <a:pt x="314" y="1130"/>
                  </a:lnTo>
                  <a:lnTo>
                    <a:pt x="806" y="1172"/>
                  </a:lnTo>
                  <a:lnTo>
                    <a:pt x="1413" y="764"/>
                  </a:lnTo>
                  <a:lnTo>
                    <a:pt x="1088" y="41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C0B7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8831207" y="795686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90" y="0"/>
                  </a:moveTo>
                  <a:lnTo>
                    <a:pt x="596" y="178"/>
                  </a:lnTo>
                  <a:lnTo>
                    <a:pt x="293" y="356"/>
                  </a:lnTo>
                  <a:lnTo>
                    <a:pt x="0" y="534"/>
                  </a:lnTo>
                  <a:lnTo>
                    <a:pt x="251" y="890"/>
                  </a:lnTo>
                  <a:lnTo>
                    <a:pt x="471" y="1424"/>
                  </a:lnTo>
                  <a:lnTo>
                    <a:pt x="1015" y="1005"/>
                  </a:lnTo>
                  <a:lnTo>
                    <a:pt x="1413" y="691"/>
                  </a:lnTo>
                  <a:lnTo>
                    <a:pt x="1005" y="324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C2B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8189268" y="7983422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09">
                  <a:moveTo>
                    <a:pt x="188" y="0"/>
                  </a:moveTo>
                  <a:lnTo>
                    <a:pt x="0" y="2115"/>
                  </a:lnTo>
                  <a:lnTo>
                    <a:pt x="575" y="4167"/>
                  </a:lnTo>
                  <a:lnTo>
                    <a:pt x="1371" y="9507"/>
                  </a:lnTo>
                  <a:lnTo>
                    <a:pt x="1675" y="12858"/>
                  </a:lnTo>
                  <a:lnTo>
                    <a:pt x="2848" y="16020"/>
                  </a:lnTo>
                  <a:lnTo>
                    <a:pt x="3800" y="16407"/>
                  </a:lnTo>
                  <a:lnTo>
                    <a:pt x="4209" y="15758"/>
                  </a:lnTo>
                  <a:lnTo>
                    <a:pt x="3727" y="15182"/>
                  </a:lnTo>
                  <a:lnTo>
                    <a:pt x="3664" y="14565"/>
                  </a:lnTo>
                  <a:lnTo>
                    <a:pt x="3486" y="14250"/>
                  </a:lnTo>
                  <a:lnTo>
                    <a:pt x="3130" y="13915"/>
                  </a:lnTo>
                  <a:lnTo>
                    <a:pt x="3476" y="9507"/>
                  </a:lnTo>
                  <a:lnTo>
                    <a:pt x="2177" y="5664"/>
                  </a:lnTo>
                  <a:lnTo>
                    <a:pt x="1256" y="1769"/>
                  </a:lnTo>
                  <a:lnTo>
                    <a:pt x="481" y="1434"/>
                  </a:lnTo>
                  <a:lnTo>
                    <a:pt x="973" y="335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D4C9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8183415" y="795227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225" y="0"/>
                  </a:moveTo>
                  <a:lnTo>
                    <a:pt x="795" y="345"/>
                  </a:lnTo>
                  <a:lnTo>
                    <a:pt x="0" y="439"/>
                  </a:lnTo>
                  <a:lnTo>
                    <a:pt x="240" y="1759"/>
                  </a:lnTo>
                  <a:lnTo>
                    <a:pt x="827" y="1853"/>
                  </a:lnTo>
                  <a:lnTo>
                    <a:pt x="1371" y="1842"/>
                  </a:lnTo>
                  <a:lnTo>
                    <a:pt x="1319" y="1225"/>
                  </a:lnTo>
                  <a:lnTo>
                    <a:pt x="1277" y="617"/>
                  </a:lnTo>
                  <a:lnTo>
                    <a:pt x="1225" y="0"/>
                  </a:lnTo>
                  <a:close/>
                </a:path>
              </a:pathLst>
            </a:custGeom>
            <a:solidFill>
              <a:srgbClr val="D4C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8195289" y="8024677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09">
                  <a:moveTo>
                    <a:pt x="261" y="0"/>
                  </a:moveTo>
                  <a:lnTo>
                    <a:pt x="565" y="1214"/>
                  </a:lnTo>
                  <a:lnTo>
                    <a:pt x="0" y="2596"/>
                  </a:lnTo>
                  <a:lnTo>
                    <a:pt x="1015" y="3654"/>
                  </a:lnTo>
                  <a:lnTo>
                    <a:pt x="712" y="2450"/>
                  </a:lnTo>
                  <a:lnTo>
                    <a:pt x="1277" y="1068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D2C8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7934124" y="793211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397" y="0"/>
                  </a:moveTo>
                  <a:lnTo>
                    <a:pt x="188" y="554"/>
                  </a:lnTo>
                  <a:lnTo>
                    <a:pt x="0" y="952"/>
                  </a:lnTo>
                  <a:lnTo>
                    <a:pt x="712" y="827"/>
                  </a:lnTo>
                  <a:lnTo>
                    <a:pt x="952" y="1528"/>
                  </a:lnTo>
                  <a:lnTo>
                    <a:pt x="1455" y="1769"/>
                  </a:lnTo>
                  <a:lnTo>
                    <a:pt x="1308" y="1225"/>
                  </a:lnTo>
                  <a:lnTo>
                    <a:pt x="1643" y="45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D4C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8194514" y="8020080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28" y="0"/>
                  </a:moveTo>
                  <a:lnTo>
                    <a:pt x="0" y="973"/>
                  </a:lnTo>
                  <a:lnTo>
                    <a:pt x="73" y="1895"/>
                  </a:lnTo>
                  <a:lnTo>
                    <a:pt x="848" y="2764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D2C8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8169598" y="7920031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59" h="16509">
                  <a:moveTo>
                    <a:pt x="1485" y="1320"/>
                  </a:moveTo>
                  <a:lnTo>
                    <a:pt x="1384" y="431"/>
                  </a:lnTo>
                  <a:lnTo>
                    <a:pt x="876" y="0"/>
                  </a:lnTo>
                  <a:lnTo>
                    <a:pt x="0" y="38"/>
                  </a:lnTo>
                  <a:lnTo>
                    <a:pt x="342" y="635"/>
                  </a:lnTo>
                  <a:lnTo>
                    <a:pt x="850" y="1066"/>
                  </a:lnTo>
                  <a:lnTo>
                    <a:pt x="1485" y="1320"/>
                  </a:lnTo>
                  <a:close/>
                </a:path>
                <a:path w="10159" h="16509">
                  <a:moveTo>
                    <a:pt x="9715" y="16433"/>
                  </a:moveTo>
                  <a:lnTo>
                    <a:pt x="9398" y="14452"/>
                  </a:lnTo>
                  <a:lnTo>
                    <a:pt x="8966" y="12522"/>
                  </a:lnTo>
                  <a:lnTo>
                    <a:pt x="7429" y="11049"/>
                  </a:lnTo>
                  <a:lnTo>
                    <a:pt x="8013" y="12928"/>
                  </a:lnTo>
                  <a:lnTo>
                    <a:pt x="8636" y="14782"/>
                  </a:lnTo>
                  <a:lnTo>
                    <a:pt x="9715" y="16433"/>
                  </a:lnTo>
                  <a:close/>
                </a:path>
              </a:pathLst>
            </a:custGeom>
            <a:solidFill>
              <a:srgbClr val="D4C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8385304" y="804001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70" y="0"/>
                  </a:moveTo>
                  <a:lnTo>
                    <a:pt x="345" y="83"/>
                  </a:lnTo>
                  <a:lnTo>
                    <a:pt x="198" y="125"/>
                  </a:lnTo>
                  <a:lnTo>
                    <a:pt x="0" y="397"/>
                  </a:lnTo>
                  <a:lnTo>
                    <a:pt x="10" y="554"/>
                  </a:lnTo>
                  <a:lnTo>
                    <a:pt x="31" y="712"/>
                  </a:lnTo>
                  <a:lnTo>
                    <a:pt x="261" y="848"/>
                  </a:lnTo>
                  <a:lnTo>
                    <a:pt x="628" y="1235"/>
                  </a:lnTo>
                  <a:lnTo>
                    <a:pt x="743" y="942"/>
                  </a:lnTo>
                  <a:lnTo>
                    <a:pt x="869" y="743"/>
                  </a:lnTo>
                  <a:lnTo>
                    <a:pt x="900" y="20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8614407" y="7989798"/>
              <a:ext cx="142240" cy="34290"/>
            </a:xfrm>
            <a:custGeom>
              <a:avLst/>
              <a:gdLst/>
              <a:ahLst/>
              <a:cxnLst/>
              <a:rect l="l" t="t" r="r" b="b"/>
              <a:pathLst>
                <a:path w="142240" h="34290">
                  <a:moveTo>
                    <a:pt x="0" y="0"/>
                  </a:moveTo>
                  <a:lnTo>
                    <a:pt x="2314" y="2701"/>
                  </a:lnTo>
                  <a:lnTo>
                    <a:pt x="4240" y="5758"/>
                  </a:lnTo>
                  <a:lnTo>
                    <a:pt x="8418" y="8586"/>
                  </a:lnTo>
                  <a:lnTo>
                    <a:pt x="13643" y="14575"/>
                  </a:lnTo>
                  <a:lnTo>
                    <a:pt x="30585" y="22365"/>
                  </a:lnTo>
                  <a:lnTo>
                    <a:pt x="34941" y="23674"/>
                  </a:lnTo>
                  <a:lnTo>
                    <a:pt x="41339" y="26753"/>
                  </a:lnTo>
                  <a:lnTo>
                    <a:pt x="43904" y="25716"/>
                  </a:lnTo>
                  <a:lnTo>
                    <a:pt x="48982" y="28020"/>
                  </a:lnTo>
                  <a:lnTo>
                    <a:pt x="51820" y="28972"/>
                  </a:lnTo>
                  <a:lnTo>
                    <a:pt x="55600" y="29475"/>
                  </a:lnTo>
                  <a:lnTo>
                    <a:pt x="59663" y="30135"/>
                  </a:lnTo>
                  <a:lnTo>
                    <a:pt x="62197" y="29873"/>
                  </a:lnTo>
                  <a:lnTo>
                    <a:pt x="65202" y="32857"/>
                  </a:lnTo>
                  <a:lnTo>
                    <a:pt x="66772" y="33297"/>
                  </a:lnTo>
                  <a:lnTo>
                    <a:pt x="71086" y="32815"/>
                  </a:lnTo>
                  <a:lnTo>
                    <a:pt x="73819" y="33087"/>
                  </a:lnTo>
                  <a:lnTo>
                    <a:pt x="78646" y="34124"/>
                  </a:lnTo>
                  <a:lnTo>
                    <a:pt x="85431" y="31957"/>
                  </a:lnTo>
                  <a:lnTo>
                    <a:pt x="88332" y="32386"/>
                  </a:lnTo>
                  <a:lnTo>
                    <a:pt x="96018" y="30836"/>
                  </a:lnTo>
                  <a:lnTo>
                    <a:pt x="101044" y="31307"/>
                  </a:lnTo>
                  <a:lnTo>
                    <a:pt x="111410" y="29580"/>
                  </a:lnTo>
                  <a:lnTo>
                    <a:pt x="117074" y="29297"/>
                  </a:lnTo>
                  <a:lnTo>
                    <a:pt x="124781" y="26376"/>
                  </a:lnTo>
                  <a:lnTo>
                    <a:pt x="131629" y="26397"/>
                  </a:lnTo>
                  <a:lnTo>
                    <a:pt x="135001" y="23831"/>
                  </a:lnTo>
                  <a:lnTo>
                    <a:pt x="138655" y="23371"/>
                  </a:lnTo>
                  <a:lnTo>
                    <a:pt x="141786" y="21748"/>
                  </a:lnTo>
                  <a:lnTo>
                    <a:pt x="141252" y="20858"/>
                  </a:lnTo>
                  <a:lnTo>
                    <a:pt x="136645" y="21224"/>
                  </a:lnTo>
                  <a:lnTo>
                    <a:pt x="135765" y="21758"/>
                  </a:lnTo>
                  <a:lnTo>
                    <a:pt x="132320" y="25109"/>
                  </a:lnTo>
                  <a:lnTo>
                    <a:pt x="127116" y="24397"/>
                  </a:lnTo>
                  <a:lnTo>
                    <a:pt x="124812" y="25559"/>
                  </a:lnTo>
                  <a:lnTo>
                    <a:pt x="118006" y="27496"/>
                  </a:lnTo>
                  <a:lnTo>
                    <a:pt x="113106" y="27538"/>
                  </a:lnTo>
                  <a:lnTo>
                    <a:pt x="108415" y="29318"/>
                  </a:lnTo>
                  <a:lnTo>
                    <a:pt x="104541" y="28627"/>
                  </a:lnTo>
                  <a:lnTo>
                    <a:pt x="100845" y="30323"/>
                  </a:lnTo>
                  <a:lnTo>
                    <a:pt x="94792" y="29527"/>
                  </a:lnTo>
                  <a:lnTo>
                    <a:pt x="92468" y="30323"/>
                  </a:lnTo>
                  <a:lnTo>
                    <a:pt x="90081" y="30721"/>
                  </a:lnTo>
                  <a:lnTo>
                    <a:pt x="86206" y="30889"/>
                  </a:lnTo>
                  <a:lnTo>
                    <a:pt x="82510" y="32114"/>
                  </a:lnTo>
                  <a:lnTo>
                    <a:pt x="76385" y="32648"/>
                  </a:lnTo>
                  <a:lnTo>
                    <a:pt x="73432" y="32700"/>
                  </a:lnTo>
                  <a:lnTo>
                    <a:pt x="69463" y="31622"/>
                  </a:lnTo>
                  <a:lnTo>
                    <a:pt x="68154" y="31056"/>
                  </a:lnTo>
                  <a:lnTo>
                    <a:pt x="66333" y="31800"/>
                  </a:lnTo>
                  <a:lnTo>
                    <a:pt x="65568" y="31590"/>
                  </a:lnTo>
                  <a:lnTo>
                    <a:pt x="61558" y="27800"/>
                  </a:lnTo>
                  <a:lnTo>
                    <a:pt x="56563" y="28794"/>
                  </a:lnTo>
                  <a:lnTo>
                    <a:pt x="50490" y="27119"/>
                  </a:lnTo>
                  <a:lnTo>
                    <a:pt x="49003" y="26051"/>
                  </a:lnTo>
                  <a:lnTo>
                    <a:pt x="41265" y="25276"/>
                  </a:lnTo>
                  <a:lnTo>
                    <a:pt x="11905" y="10209"/>
                  </a:lnTo>
                  <a:lnTo>
                    <a:pt x="5790" y="6303"/>
                  </a:lnTo>
                  <a:lnTo>
                    <a:pt x="3748" y="2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B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8617883" y="7989390"/>
              <a:ext cx="34290" cy="22225"/>
            </a:xfrm>
            <a:custGeom>
              <a:avLst/>
              <a:gdLst/>
              <a:ahLst/>
              <a:cxnLst/>
              <a:rect l="l" t="t" r="r" b="b"/>
              <a:pathLst>
                <a:path w="34290" h="22225">
                  <a:moveTo>
                    <a:pt x="1560" y="0"/>
                  </a:moveTo>
                  <a:lnTo>
                    <a:pt x="680" y="83"/>
                  </a:lnTo>
                  <a:lnTo>
                    <a:pt x="0" y="942"/>
                  </a:lnTo>
                  <a:lnTo>
                    <a:pt x="62" y="1581"/>
                  </a:lnTo>
                  <a:lnTo>
                    <a:pt x="5172" y="5664"/>
                  </a:lnTo>
                  <a:lnTo>
                    <a:pt x="9067" y="9392"/>
                  </a:lnTo>
                  <a:lnTo>
                    <a:pt x="15905" y="13915"/>
                  </a:lnTo>
                  <a:lnTo>
                    <a:pt x="18282" y="15926"/>
                  </a:lnTo>
                  <a:lnTo>
                    <a:pt x="22397" y="16701"/>
                  </a:lnTo>
                  <a:lnTo>
                    <a:pt x="23350" y="17318"/>
                  </a:lnTo>
                  <a:lnTo>
                    <a:pt x="26711" y="20648"/>
                  </a:lnTo>
                  <a:lnTo>
                    <a:pt x="30648" y="20072"/>
                  </a:lnTo>
                  <a:lnTo>
                    <a:pt x="33485" y="22072"/>
                  </a:lnTo>
                  <a:lnTo>
                    <a:pt x="33873" y="21119"/>
                  </a:lnTo>
                  <a:lnTo>
                    <a:pt x="33758" y="20145"/>
                  </a:lnTo>
                  <a:lnTo>
                    <a:pt x="33046" y="19716"/>
                  </a:lnTo>
                  <a:lnTo>
                    <a:pt x="29726" y="18125"/>
                  </a:lnTo>
                  <a:lnTo>
                    <a:pt x="27224" y="16805"/>
                  </a:lnTo>
                  <a:lnTo>
                    <a:pt x="23130" y="15894"/>
                  </a:lnTo>
                  <a:lnTo>
                    <a:pt x="22554" y="14743"/>
                  </a:lnTo>
                  <a:lnTo>
                    <a:pt x="19036" y="12313"/>
                  </a:lnTo>
                  <a:lnTo>
                    <a:pt x="15842" y="11779"/>
                  </a:lnTo>
                  <a:lnTo>
                    <a:pt x="10230" y="6397"/>
                  </a:lnTo>
                  <a:lnTo>
                    <a:pt x="5811" y="4575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rgbClr val="BDB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8597758" y="7973024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0" y="0"/>
                  </a:moveTo>
                  <a:lnTo>
                    <a:pt x="387" y="1654"/>
                  </a:lnTo>
                  <a:lnTo>
                    <a:pt x="1518" y="2837"/>
                  </a:lnTo>
                  <a:lnTo>
                    <a:pt x="5612" y="6879"/>
                  </a:lnTo>
                  <a:lnTo>
                    <a:pt x="7947" y="10533"/>
                  </a:lnTo>
                  <a:lnTo>
                    <a:pt x="12868" y="12334"/>
                  </a:lnTo>
                  <a:lnTo>
                    <a:pt x="13088" y="12942"/>
                  </a:lnTo>
                  <a:lnTo>
                    <a:pt x="13214" y="14596"/>
                  </a:lnTo>
                  <a:lnTo>
                    <a:pt x="13695" y="15088"/>
                  </a:lnTo>
                  <a:lnTo>
                    <a:pt x="14638" y="15078"/>
                  </a:lnTo>
                  <a:lnTo>
                    <a:pt x="14062" y="13004"/>
                  </a:lnTo>
                  <a:lnTo>
                    <a:pt x="13057" y="11486"/>
                  </a:lnTo>
                  <a:lnTo>
                    <a:pt x="9287" y="9832"/>
                  </a:lnTo>
                  <a:lnTo>
                    <a:pt x="7779" y="8470"/>
                  </a:lnTo>
                  <a:lnTo>
                    <a:pt x="4816" y="4345"/>
                  </a:lnTo>
                  <a:lnTo>
                    <a:pt x="1863" y="27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B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8308793" y="8101418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4">
                  <a:moveTo>
                    <a:pt x="1382" y="0"/>
                  </a:moveTo>
                  <a:lnTo>
                    <a:pt x="0" y="1057"/>
                  </a:lnTo>
                  <a:lnTo>
                    <a:pt x="1518" y="722"/>
                  </a:lnTo>
                  <a:lnTo>
                    <a:pt x="3193" y="1287"/>
                  </a:lnTo>
                  <a:lnTo>
                    <a:pt x="4575" y="230"/>
                  </a:lnTo>
                  <a:lnTo>
                    <a:pt x="3057" y="565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BDB4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8612417" y="798807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79" y="0"/>
                  </a:moveTo>
                  <a:lnTo>
                    <a:pt x="0" y="31"/>
                  </a:lnTo>
                  <a:lnTo>
                    <a:pt x="345" y="628"/>
                  </a:lnTo>
                  <a:lnTo>
                    <a:pt x="848" y="1057"/>
                  </a:lnTo>
                  <a:lnTo>
                    <a:pt x="1486" y="1308"/>
                  </a:lnTo>
                  <a:lnTo>
                    <a:pt x="1382" y="429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BCB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8430109" y="803486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48" y="0"/>
                  </a:moveTo>
                  <a:lnTo>
                    <a:pt x="418" y="209"/>
                  </a:lnTo>
                  <a:lnTo>
                    <a:pt x="136" y="544"/>
                  </a:lnTo>
                  <a:lnTo>
                    <a:pt x="0" y="994"/>
                  </a:lnTo>
                  <a:lnTo>
                    <a:pt x="1120" y="1382"/>
                  </a:lnTo>
                  <a:lnTo>
                    <a:pt x="1403" y="1047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BBB2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8201539" y="7981346"/>
              <a:ext cx="220979" cy="88265"/>
            </a:xfrm>
            <a:custGeom>
              <a:avLst/>
              <a:gdLst/>
              <a:ahLst/>
              <a:cxnLst/>
              <a:rect l="l" t="t" r="r" b="b"/>
              <a:pathLst>
                <a:path w="220980" h="88265">
                  <a:moveTo>
                    <a:pt x="82448" y="77177"/>
                  </a:moveTo>
                  <a:lnTo>
                    <a:pt x="80695" y="77863"/>
                  </a:lnTo>
                  <a:lnTo>
                    <a:pt x="78892" y="78168"/>
                  </a:lnTo>
                  <a:lnTo>
                    <a:pt x="76390" y="77749"/>
                  </a:lnTo>
                  <a:lnTo>
                    <a:pt x="75831" y="77749"/>
                  </a:lnTo>
                  <a:lnTo>
                    <a:pt x="72301" y="79870"/>
                  </a:lnTo>
                  <a:lnTo>
                    <a:pt x="68846" y="80492"/>
                  </a:lnTo>
                  <a:lnTo>
                    <a:pt x="63004" y="81991"/>
                  </a:lnTo>
                  <a:lnTo>
                    <a:pt x="60566" y="83870"/>
                  </a:lnTo>
                  <a:lnTo>
                    <a:pt x="55067" y="81572"/>
                  </a:lnTo>
                  <a:lnTo>
                    <a:pt x="46786" y="83985"/>
                  </a:lnTo>
                  <a:lnTo>
                    <a:pt x="44627" y="82740"/>
                  </a:lnTo>
                  <a:lnTo>
                    <a:pt x="43675" y="82651"/>
                  </a:lnTo>
                  <a:lnTo>
                    <a:pt x="40678" y="84137"/>
                  </a:lnTo>
                  <a:lnTo>
                    <a:pt x="38201" y="84366"/>
                  </a:lnTo>
                  <a:lnTo>
                    <a:pt x="32575" y="84289"/>
                  </a:lnTo>
                  <a:lnTo>
                    <a:pt x="28841" y="83705"/>
                  </a:lnTo>
                  <a:lnTo>
                    <a:pt x="24282" y="80899"/>
                  </a:lnTo>
                  <a:lnTo>
                    <a:pt x="22618" y="80467"/>
                  </a:lnTo>
                  <a:lnTo>
                    <a:pt x="21374" y="78105"/>
                  </a:lnTo>
                  <a:lnTo>
                    <a:pt x="16827" y="79057"/>
                  </a:lnTo>
                  <a:lnTo>
                    <a:pt x="14681" y="78625"/>
                  </a:lnTo>
                  <a:lnTo>
                    <a:pt x="12623" y="75679"/>
                  </a:lnTo>
                  <a:lnTo>
                    <a:pt x="7721" y="73050"/>
                  </a:lnTo>
                  <a:lnTo>
                    <a:pt x="4889" y="70827"/>
                  </a:lnTo>
                  <a:lnTo>
                    <a:pt x="2806" y="64808"/>
                  </a:lnTo>
                  <a:lnTo>
                    <a:pt x="2324" y="62191"/>
                  </a:lnTo>
                  <a:lnTo>
                    <a:pt x="0" y="60960"/>
                  </a:lnTo>
                  <a:lnTo>
                    <a:pt x="2463" y="65760"/>
                  </a:lnTo>
                  <a:lnTo>
                    <a:pt x="3746" y="71170"/>
                  </a:lnTo>
                  <a:lnTo>
                    <a:pt x="7950" y="76631"/>
                  </a:lnTo>
                  <a:lnTo>
                    <a:pt x="8686" y="77851"/>
                  </a:lnTo>
                  <a:lnTo>
                    <a:pt x="11277" y="76555"/>
                  </a:lnTo>
                  <a:lnTo>
                    <a:pt x="14719" y="79121"/>
                  </a:lnTo>
                  <a:lnTo>
                    <a:pt x="16738" y="80314"/>
                  </a:lnTo>
                  <a:lnTo>
                    <a:pt x="20294" y="80327"/>
                  </a:lnTo>
                  <a:lnTo>
                    <a:pt x="24269" y="84480"/>
                  </a:lnTo>
                  <a:lnTo>
                    <a:pt x="27381" y="86753"/>
                  </a:lnTo>
                  <a:lnTo>
                    <a:pt x="34874" y="87033"/>
                  </a:lnTo>
                  <a:lnTo>
                    <a:pt x="38684" y="88239"/>
                  </a:lnTo>
                  <a:lnTo>
                    <a:pt x="42900" y="85432"/>
                  </a:lnTo>
                  <a:lnTo>
                    <a:pt x="43853" y="85013"/>
                  </a:lnTo>
                  <a:lnTo>
                    <a:pt x="47002" y="87020"/>
                  </a:lnTo>
                  <a:lnTo>
                    <a:pt x="49136" y="86423"/>
                  </a:lnTo>
                  <a:lnTo>
                    <a:pt x="52349" y="84823"/>
                  </a:lnTo>
                  <a:lnTo>
                    <a:pt x="53174" y="84810"/>
                  </a:lnTo>
                  <a:lnTo>
                    <a:pt x="56578" y="86880"/>
                  </a:lnTo>
                  <a:lnTo>
                    <a:pt x="59156" y="86575"/>
                  </a:lnTo>
                  <a:lnTo>
                    <a:pt x="61887" y="85979"/>
                  </a:lnTo>
                  <a:lnTo>
                    <a:pt x="62268" y="85471"/>
                  </a:lnTo>
                  <a:lnTo>
                    <a:pt x="64985" y="87591"/>
                  </a:lnTo>
                  <a:lnTo>
                    <a:pt x="65570" y="83654"/>
                  </a:lnTo>
                  <a:lnTo>
                    <a:pt x="69773" y="83654"/>
                  </a:lnTo>
                  <a:lnTo>
                    <a:pt x="71932" y="82854"/>
                  </a:lnTo>
                  <a:lnTo>
                    <a:pt x="74930" y="81292"/>
                  </a:lnTo>
                  <a:lnTo>
                    <a:pt x="75907" y="80302"/>
                  </a:lnTo>
                  <a:lnTo>
                    <a:pt x="76758" y="81394"/>
                  </a:lnTo>
                  <a:lnTo>
                    <a:pt x="77939" y="81508"/>
                  </a:lnTo>
                  <a:lnTo>
                    <a:pt x="75526" y="78105"/>
                  </a:lnTo>
                  <a:lnTo>
                    <a:pt x="78320" y="80403"/>
                  </a:lnTo>
                  <a:lnTo>
                    <a:pt x="79502" y="79082"/>
                  </a:lnTo>
                  <a:lnTo>
                    <a:pt x="81775" y="79159"/>
                  </a:lnTo>
                  <a:lnTo>
                    <a:pt x="82448" y="77177"/>
                  </a:lnTo>
                  <a:close/>
                </a:path>
                <a:path w="220980" h="88265">
                  <a:moveTo>
                    <a:pt x="220916" y="1447"/>
                  </a:moveTo>
                  <a:lnTo>
                    <a:pt x="220091" y="0"/>
                  </a:lnTo>
                  <a:lnTo>
                    <a:pt x="219125" y="12"/>
                  </a:lnTo>
                  <a:lnTo>
                    <a:pt x="218401" y="342"/>
                  </a:lnTo>
                  <a:lnTo>
                    <a:pt x="213893" y="4660"/>
                  </a:lnTo>
                  <a:lnTo>
                    <a:pt x="208381" y="5384"/>
                  </a:lnTo>
                  <a:lnTo>
                    <a:pt x="203441" y="11366"/>
                  </a:lnTo>
                  <a:lnTo>
                    <a:pt x="201244" y="12179"/>
                  </a:lnTo>
                  <a:lnTo>
                    <a:pt x="198424" y="14363"/>
                  </a:lnTo>
                  <a:lnTo>
                    <a:pt x="197332" y="14871"/>
                  </a:lnTo>
                  <a:lnTo>
                    <a:pt x="194627" y="19024"/>
                  </a:lnTo>
                  <a:lnTo>
                    <a:pt x="191795" y="20955"/>
                  </a:lnTo>
                  <a:lnTo>
                    <a:pt x="184924" y="23164"/>
                  </a:lnTo>
                  <a:lnTo>
                    <a:pt x="182524" y="25793"/>
                  </a:lnTo>
                  <a:lnTo>
                    <a:pt x="178612" y="29425"/>
                  </a:lnTo>
                  <a:lnTo>
                    <a:pt x="177457" y="30873"/>
                  </a:lnTo>
                  <a:lnTo>
                    <a:pt x="175094" y="31470"/>
                  </a:lnTo>
                  <a:lnTo>
                    <a:pt x="174498" y="32156"/>
                  </a:lnTo>
                  <a:lnTo>
                    <a:pt x="173050" y="34671"/>
                  </a:lnTo>
                  <a:lnTo>
                    <a:pt x="167043" y="37528"/>
                  </a:lnTo>
                  <a:lnTo>
                    <a:pt x="164693" y="40665"/>
                  </a:lnTo>
                  <a:lnTo>
                    <a:pt x="163410" y="41744"/>
                  </a:lnTo>
                  <a:lnTo>
                    <a:pt x="159918" y="42265"/>
                  </a:lnTo>
                  <a:lnTo>
                    <a:pt x="158496" y="42964"/>
                  </a:lnTo>
                  <a:lnTo>
                    <a:pt x="156260" y="44767"/>
                  </a:lnTo>
                  <a:lnTo>
                    <a:pt x="153136" y="44411"/>
                  </a:lnTo>
                  <a:lnTo>
                    <a:pt x="147980" y="50190"/>
                  </a:lnTo>
                  <a:lnTo>
                    <a:pt x="144602" y="49390"/>
                  </a:lnTo>
                  <a:lnTo>
                    <a:pt x="140258" y="53467"/>
                  </a:lnTo>
                  <a:lnTo>
                    <a:pt x="136855" y="53936"/>
                  </a:lnTo>
                  <a:lnTo>
                    <a:pt x="134632" y="57581"/>
                  </a:lnTo>
                  <a:lnTo>
                    <a:pt x="133019" y="57442"/>
                  </a:lnTo>
                  <a:lnTo>
                    <a:pt x="132829" y="59372"/>
                  </a:lnTo>
                  <a:lnTo>
                    <a:pt x="132562" y="59613"/>
                  </a:lnTo>
                  <a:lnTo>
                    <a:pt x="132016" y="59347"/>
                  </a:lnTo>
                  <a:lnTo>
                    <a:pt x="128562" y="60807"/>
                  </a:lnTo>
                  <a:lnTo>
                    <a:pt x="124828" y="61645"/>
                  </a:lnTo>
                  <a:lnTo>
                    <a:pt x="119418" y="64084"/>
                  </a:lnTo>
                  <a:lnTo>
                    <a:pt x="117576" y="64668"/>
                  </a:lnTo>
                  <a:lnTo>
                    <a:pt x="114223" y="64897"/>
                  </a:lnTo>
                  <a:lnTo>
                    <a:pt x="113144" y="65633"/>
                  </a:lnTo>
                  <a:lnTo>
                    <a:pt x="111264" y="67513"/>
                  </a:lnTo>
                  <a:lnTo>
                    <a:pt x="105625" y="68757"/>
                  </a:lnTo>
                  <a:lnTo>
                    <a:pt x="102819" y="69735"/>
                  </a:lnTo>
                  <a:lnTo>
                    <a:pt x="98679" y="71691"/>
                  </a:lnTo>
                  <a:lnTo>
                    <a:pt x="93154" y="73672"/>
                  </a:lnTo>
                  <a:lnTo>
                    <a:pt x="90309" y="75933"/>
                  </a:lnTo>
                  <a:lnTo>
                    <a:pt x="87960" y="74599"/>
                  </a:lnTo>
                  <a:lnTo>
                    <a:pt x="85026" y="76022"/>
                  </a:lnTo>
                  <a:lnTo>
                    <a:pt x="83515" y="75209"/>
                  </a:lnTo>
                  <a:lnTo>
                    <a:pt x="82816" y="76669"/>
                  </a:lnTo>
                  <a:lnTo>
                    <a:pt x="84759" y="77012"/>
                  </a:lnTo>
                  <a:lnTo>
                    <a:pt x="86677" y="78917"/>
                  </a:lnTo>
                  <a:lnTo>
                    <a:pt x="88646" y="76720"/>
                  </a:lnTo>
                  <a:lnTo>
                    <a:pt x="92252" y="77279"/>
                  </a:lnTo>
                  <a:lnTo>
                    <a:pt x="94754" y="74726"/>
                  </a:lnTo>
                  <a:lnTo>
                    <a:pt x="99148" y="72910"/>
                  </a:lnTo>
                  <a:lnTo>
                    <a:pt x="101473" y="73406"/>
                  </a:lnTo>
                  <a:lnTo>
                    <a:pt x="102793" y="72796"/>
                  </a:lnTo>
                  <a:lnTo>
                    <a:pt x="105308" y="70586"/>
                  </a:lnTo>
                  <a:lnTo>
                    <a:pt x="106908" y="69926"/>
                  </a:lnTo>
                  <a:lnTo>
                    <a:pt x="111506" y="70434"/>
                  </a:lnTo>
                  <a:lnTo>
                    <a:pt x="113817" y="69888"/>
                  </a:lnTo>
                  <a:lnTo>
                    <a:pt x="115544" y="67005"/>
                  </a:lnTo>
                  <a:lnTo>
                    <a:pt x="116243" y="66598"/>
                  </a:lnTo>
                  <a:lnTo>
                    <a:pt x="119862" y="67119"/>
                  </a:lnTo>
                  <a:lnTo>
                    <a:pt x="122059" y="64706"/>
                  </a:lnTo>
                  <a:lnTo>
                    <a:pt x="126720" y="63207"/>
                  </a:lnTo>
                  <a:lnTo>
                    <a:pt x="128689" y="63500"/>
                  </a:lnTo>
                  <a:lnTo>
                    <a:pt x="132803" y="62103"/>
                  </a:lnTo>
                  <a:lnTo>
                    <a:pt x="134429" y="60833"/>
                  </a:lnTo>
                  <a:lnTo>
                    <a:pt x="137287" y="57124"/>
                  </a:lnTo>
                  <a:lnTo>
                    <a:pt x="139230" y="55918"/>
                  </a:lnTo>
                  <a:lnTo>
                    <a:pt x="142240" y="55219"/>
                  </a:lnTo>
                  <a:lnTo>
                    <a:pt x="142963" y="55372"/>
                  </a:lnTo>
                  <a:lnTo>
                    <a:pt x="143929" y="51892"/>
                  </a:lnTo>
                  <a:lnTo>
                    <a:pt x="146431" y="51739"/>
                  </a:lnTo>
                  <a:lnTo>
                    <a:pt x="149618" y="50977"/>
                  </a:lnTo>
                  <a:lnTo>
                    <a:pt x="150456" y="50558"/>
                  </a:lnTo>
                  <a:lnTo>
                    <a:pt x="152768" y="47180"/>
                  </a:lnTo>
                  <a:lnTo>
                    <a:pt x="155092" y="45948"/>
                  </a:lnTo>
                  <a:lnTo>
                    <a:pt x="158496" y="45999"/>
                  </a:lnTo>
                  <a:lnTo>
                    <a:pt x="169303" y="39712"/>
                  </a:lnTo>
                  <a:lnTo>
                    <a:pt x="176288" y="34975"/>
                  </a:lnTo>
                  <a:lnTo>
                    <a:pt x="181051" y="29019"/>
                  </a:lnTo>
                  <a:lnTo>
                    <a:pt x="185140" y="27279"/>
                  </a:lnTo>
                  <a:lnTo>
                    <a:pt x="187909" y="25247"/>
                  </a:lnTo>
                  <a:lnTo>
                    <a:pt x="193763" y="21971"/>
                  </a:lnTo>
                  <a:lnTo>
                    <a:pt x="196557" y="19977"/>
                  </a:lnTo>
                  <a:lnTo>
                    <a:pt x="199263" y="16700"/>
                  </a:lnTo>
                  <a:lnTo>
                    <a:pt x="204495" y="13919"/>
                  </a:lnTo>
                  <a:lnTo>
                    <a:pt x="211810" y="6438"/>
                  </a:lnTo>
                  <a:lnTo>
                    <a:pt x="213956" y="6515"/>
                  </a:lnTo>
                  <a:lnTo>
                    <a:pt x="218338" y="2997"/>
                  </a:lnTo>
                  <a:lnTo>
                    <a:pt x="220916" y="1447"/>
                  </a:lnTo>
                  <a:close/>
                </a:path>
              </a:pathLst>
            </a:custGeom>
            <a:solidFill>
              <a:srgbClr val="D1C7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8333578" y="804016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890" y="0"/>
                  </a:moveTo>
                  <a:lnTo>
                    <a:pt x="586" y="178"/>
                  </a:lnTo>
                  <a:lnTo>
                    <a:pt x="0" y="534"/>
                  </a:lnTo>
                  <a:lnTo>
                    <a:pt x="240" y="890"/>
                  </a:lnTo>
                  <a:lnTo>
                    <a:pt x="481" y="1392"/>
                  </a:lnTo>
                  <a:lnTo>
                    <a:pt x="984" y="1026"/>
                  </a:lnTo>
                  <a:lnTo>
                    <a:pt x="1403" y="732"/>
                  </a:lnTo>
                  <a:lnTo>
                    <a:pt x="1413" y="293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CFC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8200074" y="804102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0"/>
                  </a:moveTo>
                  <a:lnTo>
                    <a:pt x="104" y="879"/>
                  </a:lnTo>
                  <a:lnTo>
                    <a:pt x="607" y="1298"/>
                  </a:lnTo>
                  <a:lnTo>
                    <a:pt x="1486" y="1277"/>
                  </a:lnTo>
                  <a:lnTo>
                    <a:pt x="1141" y="680"/>
                  </a:lnTo>
                  <a:lnTo>
                    <a:pt x="649" y="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C7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8470181" y="793242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03" y="0"/>
                  </a:moveTo>
                  <a:lnTo>
                    <a:pt x="502" y="136"/>
                  </a:lnTo>
                  <a:lnTo>
                    <a:pt x="0" y="492"/>
                  </a:lnTo>
                  <a:lnTo>
                    <a:pt x="586" y="1455"/>
                  </a:lnTo>
                  <a:lnTo>
                    <a:pt x="1183" y="1151"/>
                  </a:lnTo>
                  <a:lnTo>
                    <a:pt x="1455" y="659"/>
                  </a:lnTo>
                  <a:lnTo>
                    <a:pt x="1403" y="0"/>
                  </a:lnTo>
                  <a:close/>
                </a:path>
              </a:pathLst>
            </a:custGeom>
            <a:solidFill>
              <a:srgbClr val="CFC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8589905" y="7956019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0"/>
                  </a:moveTo>
                  <a:lnTo>
                    <a:pt x="0" y="806"/>
                  </a:lnTo>
                  <a:lnTo>
                    <a:pt x="753" y="1151"/>
                  </a:lnTo>
                  <a:lnTo>
                    <a:pt x="1068" y="1769"/>
                  </a:lnTo>
                  <a:lnTo>
                    <a:pt x="2136" y="1643"/>
                  </a:lnTo>
                  <a:lnTo>
                    <a:pt x="2607" y="2711"/>
                  </a:lnTo>
                  <a:lnTo>
                    <a:pt x="3476" y="2973"/>
                  </a:lnTo>
                  <a:lnTo>
                    <a:pt x="2921" y="1277"/>
                  </a:lnTo>
                  <a:lnTo>
                    <a:pt x="1497" y="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B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8674876" y="801017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900" y="0"/>
                  </a:moveTo>
                  <a:lnTo>
                    <a:pt x="439" y="31"/>
                  </a:lnTo>
                  <a:lnTo>
                    <a:pt x="0" y="356"/>
                  </a:lnTo>
                  <a:lnTo>
                    <a:pt x="209" y="785"/>
                  </a:lnTo>
                  <a:lnTo>
                    <a:pt x="544" y="1068"/>
                  </a:lnTo>
                  <a:lnTo>
                    <a:pt x="994" y="1204"/>
                  </a:lnTo>
                  <a:lnTo>
                    <a:pt x="1120" y="890"/>
                  </a:lnTo>
                  <a:lnTo>
                    <a:pt x="1256" y="565"/>
                  </a:lnTo>
                  <a:lnTo>
                    <a:pt x="1382" y="251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rgbClr val="BDB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8552733" y="793161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633" y="0"/>
                  </a:moveTo>
                  <a:lnTo>
                    <a:pt x="785" y="492"/>
                  </a:lnTo>
                  <a:lnTo>
                    <a:pt x="0" y="439"/>
                  </a:lnTo>
                  <a:lnTo>
                    <a:pt x="701" y="1162"/>
                  </a:lnTo>
                  <a:lnTo>
                    <a:pt x="1560" y="670"/>
                  </a:lnTo>
                  <a:lnTo>
                    <a:pt x="2345" y="722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C0B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8465197" y="796062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1738" y="0"/>
                  </a:moveTo>
                  <a:lnTo>
                    <a:pt x="575" y="1015"/>
                  </a:lnTo>
                  <a:lnTo>
                    <a:pt x="0" y="1528"/>
                  </a:lnTo>
                  <a:lnTo>
                    <a:pt x="20" y="1832"/>
                  </a:lnTo>
                  <a:lnTo>
                    <a:pt x="52" y="2146"/>
                  </a:lnTo>
                  <a:lnTo>
                    <a:pt x="73" y="2450"/>
                  </a:lnTo>
                  <a:lnTo>
                    <a:pt x="879" y="1811"/>
                  </a:lnTo>
                  <a:lnTo>
                    <a:pt x="1717" y="1183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rgbClr val="C9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8727346" y="799150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816" y="0"/>
                  </a:moveTo>
                  <a:lnTo>
                    <a:pt x="356" y="31"/>
                  </a:lnTo>
                  <a:lnTo>
                    <a:pt x="293" y="366"/>
                  </a:lnTo>
                  <a:lnTo>
                    <a:pt x="0" y="712"/>
                  </a:lnTo>
                  <a:lnTo>
                    <a:pt x="356" y="1026"/>
                  </a:lnTo>
                  <a:lnTo>
                    <a:pt x="638" y="1266"/>
                  </a:lnTo>
                  <a:lnTo>
                    <a:pt x="900" y="1151"/>
                  </a:lnTo>
                  <a:lnTo>
                    <a:pt x="1078" y="869"/>
                  </a:lnTo>
                  <a:lnTo>
                    <a:pt x="1308" y="492"/>
                  </a:lnTo>
                  <a:lnTo>
                    <a:pt x="1214" y="198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rgbClr val="C6B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8495594" y="7930177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586" y="0"/>
                  </a:moveTo>
                  <a:lnTo>
                    <a:pt x="0" y="816"/>
                  </a:lnTo>
                  <a:lnTo>
                    <a:pt x="774" y="649"/>
                  </a:lnTo>
                  <a:lnTo>
                    <a:pt x="1685" y="994"/>
                  </a:lnTo>
                  <a:lnTo>
                    <a:pt x="2272" y="178"/>
                  </a:lnTo>
                  <a:lnTo>
                    <a:pt x="1507" y="356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C9B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8182964" y="7944972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219" y="0"/>
                  </a:moveTo>
                  <a:lnTo>
                    <a:pt x="0" y="1696"/>
                  </a:lnTo>
                  <a:lnTo>
                    <a:pt x="209" y="3266"/>
                  </a:lnTo>
                  <a:lnTo>
                    <a:pt x="1507" y="4533"/>
                  </a:lnTo>
                  <a:lnTo>
                    <a:pt x="890" y="3078"/>
                  </a:lnTo>
                  <a:lnTo>
                    <a:pt x="1099" y="1382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D4C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8741416" y="7734928"/>
              <a:ext cx="127000" cy="166370"/>
            </a:xfrm>
            <a:custGeom>
              <a:avLst/>
              <a:gdLst/>
              <a:ahLst/>
              <a:cxnLst/>
              <a:rect l="l" t="t" r="r" b="b"/>
              <a:pathLst>
                <a:path w="127000" h="166370">
                  <a:moveTo>
                    <a:pt x="21831" y="160591"/>
                  </a:moveTo>
                  <a:lnTo>
                    <a:pt x="18592" y="159639"/>
                  </a:lnTo>
                  <a:lnTo>
                    <a:pt x="15989" y="161874"/>
                  </a:lnTo>
                  <a:lnTo>
                    <a:pt x="9499" y="162941"/>
                  </a:lnTo>
                  <a:lnTo>
                    <a:pt x="6032" y="163804"/>
                  </a:lnTo>
                  <a:lnTo>
                    <a:pt x="1358" y="164604"/>
                  </a:lnTo>
                  <a:lnTo>
                    <a:pt x="444" y="164884"/>
                  </a:lnTo>
                  <a:lnTo>
                    <a:pt x="0" y="166027"/>
                  </a:lnTo>
                  <a:lnTo>
                    <a:pt x="3911" y="164960"/>
                  </a:lnTo>
                  <a:lnTo>
                    <a:pt x="7683" y="163563"/>
                  </a:lnTo>
                  <a:lnTo>
                    <a:pt x="15252" y="163245"/>
                  </a:lnTo>
                  <a:lnTo>
                    <a:pt x="21831" y="160591"/>
                  </a:lnTo>
                  <a:close/>
                </a:path>
                <a:path w="127000" h="166370">
                  <a:moveTo>
                    <a:pt x="29806" y="155803"/>
                  </a:moveTo>
                  <a:lnTo>
                    <a:pt x="27736" y="156362"/>
                  </a:lnTo>
                  <a:lnTo>
                    <a:pt x="26238" y="157962"/>
                  </a:lnTo>
                  <a:lnTo>
                    <a:pt x="23583" y="159512"/>
                  </a:lnTo>
                  <a:lnTo>
                    <a:pt x="22567" y="159854"/>
                  </a:lnTo>
                  <a:lnTo>
                    <a:pt x="21844" y="160591"/>
                  </a:lnTo>
                  <a:lnTo>
                    <a:pt x="23977" y="160616"/>
                  </a:lnTo>
                  <a:lnTo>
                    <a:pt x="25488" y="159283"/>
                  </a:lnTo>
                  <a:lnTo>
                    <a:pt x="27889" y="157721"/>
                  </a:lnTo>
                  <a:lnTo>
                    <a:pt x="28435" y="156883"/>
                  </a:lnTo>
                  <a:lnTo>
                    <a:pt x="29425" y="156756"/>
                  </a:lnTo>
                  <a:lnTo>
                    <a:pt x="29806" y="155803"/>
                  </a:lnTo>
                  <a:close/>
                </a:path>
                <a:path w="127000" h="166370">
                  <a:moveTo>
                    <a:pt x="44500" y="147688"/>
                  </a:moveTo>
                  <a:lnTo>
                    <a:pt x="44462" y="147231"/>
                  </a:lnTo>
                  <a:lnTo>
                    <a:pt x="42621" y="145808"/>
                  </a:lnTo>
                  <a:lnTo>
                    <a:pt x="41478" y="146215"/>
                  </a:lnTo>
                  <a:lnTo>
                    <a:pt x="38811" y="149098"/>
                  </a:lnTo>
                  <a:lnTo>
                    <a:pt x="36880" y="149542"/>
                  </a:lnTo>
                  <a:lnTo>
                    <a:pt x="35979" y="151371"/>
                  </a:lnTo>
                  <a:lnTo>
                    <a:pt x="35648" y="151587"/>
                  </a:lnTo>
                  <a:lnTo>
                    <a:pt x="32689" y="150863"/>
                  </a:lnTo>
                  <a:lnTo>
                    <a:pt x="32054" y="153377"/>
                  </a:lnTo>
                  <a:lnTo>
                    <a:pt x="30683" y="154800"/>
                  </a:lnTo>
                  <a:lnTo>
                    <a:pt x="31597" y="154736"/>
                  </a:lnTo>
                  <a:lnTo>
                    <a:pt x="32880" y="153327"/>
                  </a:lnTo>
                  <a:lnTo>
                    <a:pt x="34950" y="152768"/>
                  </a:lnTo>
                  <a:lnTo>
                    <a:pt x="38608" y="149352"/>
                  </a:lnTo>
                  <a:lnTo>
                    <a:pt x="41630" y="148844"/>
                  </a:lnTo>
                  <a:lnTo>
                    <a:pt x="44500" y="147688"/>
                  </a:lnTo>
                  <a:close/>
                </a:path>
                <a:path w="127000" h="166370">
                  <a:moveTo>
                    <a:pt x="64084" y="131305"/>
                  </a:moveTo>
                  <a:lnTo>
                    <a:pt x="61239" y="134861"/>
                  </a:lnTo>
                  <a:lnTo>
                    <a:pt x="57962" y="137947"/>
                  </a:lnTo>
                  <a:lnTo>
                    <a:pt x="54127" y="140423"/>
                  </a:lnTo>
                  <a:lnTo>
                    <a:pt x="56451" y="140754"/>
                  </a:lnTo>
                  <a:lnTo>
                    <a:pt x="57962" y="138988"/>
                  </a:lnTo>
                  <a:lnTo>
                    <a:pt x="60921" y="135750"/>
                  </a:lnTo>
                  <a:lnTo>
                    <a:pt x="63550" y="134277"/>
                  </a:lnTo>
                  <a:lnTo>
                    <a:pt x="64084" y="131305"/>
                  </a:lnTo>
                  <a:close/>
                </a:path>
                <a:path w="127000" h="166370">
                  <a:moveTo>
                    <a:pt x="69329" y="128104"/>
                  </a:moveTo>
                  <a:lnTo>
                    <a:pt x="67881" y="128587"/>
                  </a:lnTo>
                  <a:lnTo>
                    <a:pt x="66319" y="128905"/>
                  </a:lnTo>
                  <a:lnTo>
                    <a:pt x="65341" y="130276"/>
                  </a:lnTo>
                  <a:lnTo>
                    <a:pt x="67525" y="131127"/>
                  </a:lnTo>
                  <a:lnTo>
                    <a:pt x="68567" y="129870"/>
                  </a:lnTo>
                  <a:lnTo>
                    <a:pt x="69329" y="128104"/>
                  </a:lnTo>
                  <a:close/>
                </a:path>
                <a:path w="127000" h="166370">
                  <a:moveTo>
                    <a:pt x="78524" y="120878"/>
                  </a:moveTo>
                  <a:lnTo>
                    <a:pt x="75730" y="121691"/>
                  </a:lnTo>
                  <a:lnTo>
                    <a:pt x="73977" y="123482"/>
                  </a:lnTo>
                  <a:lnTo>
                    <a:pt x="73393" y="126390"/>
                  </a:lnTo>
                  <a:lnTo>
                    <a:pt x="74142" y="126276"/>
                  </a:lnTo>
                  <a:lnTo>
                    <a:pt x="75222" y="126580"/>
                  </a:lnTo>
                  <a:lnTo>
                    <a:pt x="74510" y="124383"/>
                  </a:lnTo>
                  <a:lnTo>
                    <a:pt x="74790" y="123659"/>
                  </a:lnTo>
                  <a:lnTo>
                    <a:pt x="77152" y="123215"/>
                  </a:lnTo>
                  <a:lnTo>
                    <a:pt x="77812" y="122047"/>
                  </a:lnTo>
                  <a:lnTo>
                    <a:pt x="78524" y="120878"/>
                  </a:lnTo>
                  <a:close/>
                </a:path>
                <a:path w="127000" h="166370">
                  <a:moveTo>
                    <a:pt x="93332" y="108572"/>
                  </a:moveTo>
                  <a:lnTo>
                    <a:pt x="93192" y="108038"/>
                  </a:lnTo>
                  <a:lnTo>
                    <a:pt x="93205" y="107657"/>
                  </a:lnTo>
                  <a:lnTo>
                    <a:pt x="91998" y="109702"/>
                  </a:lnTo>
                  <a:lnTo>
                    <a:pt x="90170" y="111010"/>
                  </a:lnTo>
                  <a:lnTo>
                    <a:pt x="85255" y="112674"/>
                  </a:lnTo>
                  <a:lnTo>
                    <a:pt x="84023" y="115316"/>
                  </a:lnTo>
                  <a:lnTo>
                    <a:pt x="81876" y="116903"/>
                  </a:lnTo>
                  <a:lnTo>
                    <a:pt x="82257" y="116865"/>
                  </a:lnTo>
                  <a:lnTo>
                    <a:pt x="82689" y="116941"/>
                  </a:lnTo>
                  <a:lnTo>
                    <a:pt x="86956" y="114846"/>
                  </a:lnTo>
                  <a:lnTo>
                    <a:pt x="89979" y="111721"/>
                  </a:lnTo>
                  <a:lnTo>
                    <a:pt x="93332" y="108572"/>
                  </a:lnTo>
                  <a:close/>
                </a:path>
                <a:path w="127000" h="166370">
                  <a:moveTo>
                    <a:pt x="97853" y="100812"/>
                  </a:moveTo>
                  <a:lnTo>
                    <a:pt x="94564" y="101701"/>
                  </a:lnTo>
                  <a:lnTo>
                    <a:pt x="94716" y="104800"/>
                  </a:lnTo>
                  <a:lnTo>
                    <a:pt x="93713" y="107162"/>
                  </a:lnTo>
                  <a:lnTo>
                    <a:pt x="95351" y="106591"/>
                  </a:lnTo>
                  <a:lnTo>
                    <a:pt x="95008" y="104711"/>
                  </a:lnTo>
                  <a:lnTo>
                    <a:pt x="96761" y="102844"/>
                  </a:lnTo>
                  <a:lnTo>
                    <a:pt x="97243" y="101765"/>
                  </a:lnTo>
                  <a:lnTo>
                    <a:pt x="97853" y="100812"/>
                  </a:lnTo>
                  <a:close/>
                </a:path>
                <a:path w="127000" h="166370">
                  <a:moveTo>
                    <a:pt x="101485" y="94957"/>
                  </a:moveTo>
                  <a:lnTo>
                    <a:pt x="97929" y="95237"/>
                  </a:lnTo>
                  <a:lnTo>
                    <a:pt x="99047" y="99326"/>
                  </a:lnTo>
                  <a:lnTo>
                    <a:pt x="100101" y="97993"/>
                  </a:lnTo>
                  <a:lnTo>
                    <a:pt x="100203" y="96151"/>
                  </a:lnTo>
                  <a:lnTo>
                    <a:pt x="101485" y="94957"/>
                  </a:lnTo>
                  <a:close/>
                </a:path>
                <a:path w="127000" h="166370">
                  <a:moveTo>
                    <a:pt x="105740" y="88836"/>
                  </a:moveTo>
                  <a:lnTo>
                    <a:pt x="105613" y="88734"/>
                  </a:lnTo>
                  <a:lnTo>
                    <a:pt x="105689" y="88900"/>
                  </a:lnTo>
                  <a:close/>
                </a:path>
                <a:path w="127000" h="166370">
                  <a:moveTo>
                    <a:pt x="126555" y="36563"/>
                  </a:moveTo>
                  <a:lnTo>
                    <a:pt x="124790" y="33896"/>
                  </a:lnTo>
                  <a:lnTo>
                    <a:pt x="126326" y="32537"/>
                  </a:lnTo>
                  <a:lnTo>
                    <a:pt x="124206" y="29654"/>
                  </a:lnTo>
                  <a:lnTo>
                    <a:pt x="123913" y="28079"/>
                  </a:lnTo>
                  <a:lnTo>
                    <a:pt x="125730" y="25412"/>
                  </a:lnTo>
                  <a:lnTo>
                    <a:pt x="125349" y="23914"/>
                  </a:lnTo>
                  <a:lnTo>
                    <a:pt x="125145" y="19697"/>
                  </a:lnTo>
                  <a:lnTo>
                    <a:pt x="123990" y="16814"/>
                  </a:lnTo>
                  <a:lnTo>
                    <a:pt x="124510" y="11747"/>
                  </a:lnTo>
                  <a:lnTo>
                    <a:pt x="123329" y="9918"/>
                  </a:lnTo>
                  <a:lnTo>
                    <a:pt x="123431" y="7899"/>
                  </a:lnTo>
                  <a:lnTo>
                    <a:pt x="122948" y="7353"/>
                  </a:lnTo>
                  <a:lnTo>
                    <a:pt x="122948" y="19939"/>
                  </a:lnTo>
                  <a:lnTo>
                    <a:pt x="122834" y="19431"/>
                  </a:lnTo>
                  <a:lnTo>
                    <a:pt x="122948" y="19939"/>
                  </a:lnTo>
                  <a:lnTo>
                    <a:pt x="122948" y="7353"/>
                  </a:lnTo>
                  <a:lnTo>
                    <a:pt x="122516" y="7404"/>
                  </a:lnTo>
                  <a:lnTo>
                    <a:pt x="123063" y="6540"/>
                  </a:lnTo>
                  <a:lnTo>
                    <a:pt x="122821" y="5626"/>
                  </a:lnTo>
                  <a:lnTo>
                    <a:pt x="122428" y="5041"/>
                  </a:lnTo>
                  <a:lnTo>
                    <a:pt x="122428" y="7505"/>
                  </a:lnTo>
                  <a:lnTo>
                    <a:pt x="122428" y="5041"/>
                  </a:lnTo>
                  <a:lnTo>
                    <a:pt x="122237" y="4749"/>
                  </a:lnTo>
                  <a:lnTo>
                    <a:pt x="122199" y="4292"/>
                  </a:lnTo>
                  <a:lnTo>
                    <a:pt x="121742" y="4318"/>
                  </a:lnTo>
                  <a:lnTo>
                    <a:pt x="119989" y="3263"/>
                  </a:lnTo>
                  <a:lnTo>
                    <a:pt x="119443" y="1066"/>
                  </a:lnTo>
                  <a:lnTo>
                    <a:pt x="117690" y="0"/>
                  </a:lnTo>
                  <a:lnTo>
                    <a:pt x="118491" y="2489"/>
                  </a:lnTo>
                  <a:lnTo>
                    <a:pt x="121043" y="3975"/>
                  </a:lnTo>
                  <a:lnTo>
                    <a:pt x="121437" y="6667"/>
                  </a:lnTo>
                  <a:lnTo>
                    <a:pt x="120891" y="10744"/>
                  </a:lnTo>
                  <a:lnTo>
                    <a:pt x="121297" y="12560"/>
                  </a:lnTo>
                  <a:lnTo>
                    <a:pt x="121285" y="12687"/>
                  </a:lnTo>
                  <a:lnTo>
                    <a:pt x="121831" y="15087"/>
                  </a:lnTo>
                  <a:lnTo>
                    <a:pt x="122110" y="19989"/>
                  </a:lnTo>
                  <a:lnTo>
                    <a:pt x="122758" y="21132"/>
                  </a:lnTo>
                  <a:lnTo>
                    <a:pt x="123139" y="22301"/>
                  </a:lnTo>
                  <a:lnTo>
                    <a:pt x="123329" y="22059"/>
                  </a:lnTo>
                  <a:lnTo>
                    <a:pt x="123164" y="22466"/>
                  </a:lnTo>
                  <a:lnTo>
                    <a:pt x="123164" y="22301"/>
                  </a:lnTo>
                  <a:lnTo>
                    <a:pt x="121627" y="24218"/>
                  </a:lnTo>
                  <a:lnTo>
                    <a:pt x="122847" y="26339"/>
                  </a:lnTo>
                  <a:lnTo>
                    <a:pt x="122720" y="28359"/>
                  </a:lnTo>
                  <a:lnTo>
                    <a:pt x="122732" y="28486"/>
                  </a:lnTo>
                  <a:lnTo>
                    <a:pt x="122669" y="28359"/>
                  </a:lnTo>
                  <a:lnTo>
                    <a:pt x="122034" y="28917"/>
                  </a:lnTo>
                  <a:lnTo>
                    <a:pt x="122326" y="29489"/>
                  </a:lnTo>
                  <a:lnTo>
                    <a:pt x="123012" y="30416"/>
                  </a:lnTo>
                  <a:lnTo>
                    <a:pt x="123698" y="32054"/>
                  </a:lnTo>
                  <a:lnTo>
                    <a:pt x="123736" y="32537"/>
                  </a:lnTo>
                  <a:lnTo>
                    <a:pt x="123075" y="33997"/>
                  </a:lnTo>
                  <a:lnTo>
                    <a:pt x="123850" y="36715"/>
                  </a:lnTo>
                  <a:lnTo>
                    <a:pt x="123698" y="37172"/>
                  </a:lnTo>
                  <a:lnTo>
                    <a:pt x="122085" y="37401"/>
                  </a:lnTo>
                  <a:lnTo>
                    <a:pt x="122085" y="38608"/>
                  </a:lnTo>
                  <a:lnTo>
                    <a:pt x="122135" y="38925"/>
                  </a:lnTo>
                  <a:lnTo>
                    <a:pt x="122085" y="38608"/>
                  </a:lnTo>
                  <a:lnTo>
                    <a:pt x="120992" y="39535"/>
                  </a:lnTo>
                  <a:lnTo>
                    <a:pt x="121589" y="40932"/>
                  </a:lnTo>
                  <a:lnTo>
                    <a:pt x="119951" y="44996"/>
                  </a:lnTo>
                  <a:lnTo>
                    <a:pt x="119875" y="48348"/>
                  </a:lnTo>
                  <a:lnTo>
                    <a:pt x="117233" y="52146"/>
                  </a:lnTo>
                  <a:lnTo>
                    <a:pt x="116789" y="53454"/>
                  </a:lnTo>
                  <a:lnTo>
                    <a:pt x="117792" y="54711"/>
                  </a:lnTo>
                  <a:lnTo>
                    <a:pt x="117703" y="55168"/>
                  </a:lnTo>
                  <a:lnTo>
                    <a:pt x="117411" y="55499"/>
                  </a:lnTo>
                  <a:lnTo>
                    <a:pt x="116992" y="55714"/>
                  </a:lnTo>
                  <a:lnTo>
                    <a:pt x="116560" y="57086"/>
                  </a:lnTo>
                  <a:lnTo>
                    <a:pt x="116306" y="58470"/>
                  </a:lnTo>
                  <a:lnTo>
                    <a:pt x="116420" y="59867"/>
                  </a:lnTo>
                  <a:lnTo>
                    <a:pt x="116255" y="60375"/>
                  </a:lnTo>
                  <a:lnTo>
                    <a:pt x="115976" y="60718"/>
                  </a:lnTo>
                  <a:lnTo>
                    <a:pt x="115570" y="60921"/>
                  </a:lnTo>
                  <a:lnTo>
                    <a:pt x="113969" y="62230"/>
                  </a:lnTo>
                  <a:lnTo>
                    <a:pt x="113982" y="63881"/>
                  </a:lnTo>
                  <a:lnTo>
                    <a:pt x="114528" y="65595"/>
                  </a:lnTo>
                  <a:lnTo>
                    <a:pt x="114096" y="66141"/>
                  </a:lnTo>
                  <a:lnTo>
                    <a:pt x="112636" y="66370"/>
                  </a:lnTo>
                  <a:lnTo>
                    <a:pt x="112610" y="67767"/>
                  </a:lnTo>
                  <a:lnTo>
                    <a:pt x="111925" y="68630"/>
                  </a:lnTo>
                  <a:lnTo>
                    <a:pt x="111963" y="69367"/>
                  </a:lnTo>
                  <a:lnTo>
                    <a:pt x="111760" y="70027"/>
                  </a:lnTo>
                  <a:lnTo>
                    <a:pt x="111213" y="70535"/>
                  </a:lnTo>
                  <a:lnTo>
                    <a:pt x="110058" y="71767"/>
                  </a:lnTo>
                  <a:lnTo>
                    <a:pt x="109359" y="73088"/>
                  </a:lnTo>
                  <a:lnTo>
                    <a:pt x="110109" y="74739"/>
                  </a:lnTo>
                  <a:lnTo>
                    <a:pt x="110985" y="75577"/>
                  </a:lnTo>
                  <a:lnTo>
                    <a:pt x="110248" y="76111"/>
                  </a:lnTo>
                  <a:lnTo>
                    <a:pt x="109766" y="76720"/>
                  </a:lnTo>
                  <a:lnTo>
                    <a:pt x="108966" y="77101"/>
                  </a:lnTo>
                  <a:lnTo>
                    <a:pt x="108889" y="77812"/>
                  </a:lnTo>
                  <a:lnTo>
                    <a:pt x="108991" y="78562"/>
                  </a:lnTo>
                  <a:lnTo>
                    <a:pt x="107505" y="79641"/>
                  </a:lnTo>
                  <a:lnTo>
                    <a:pt x="108508" y="81089"/>
                  </a:lnTo>
                  <a:lnTo>
                    <a:pt x="108369" y="82359"/>
                  </a:lnTo>
                  <a:lnTo>
                    <a:pt x="108165" y="82994"/>
                  </a:lnTo>
                  <a:lnTo>
                    <a:pt x="107746" y="83502"/>
                  </a:lnTo>
                  <a:lnTo>
                    <a:pt x="107162" y="83845"/>
                  </a:lnTo>
                  <a:lnTo>
                    <a:pt x="106400" y="84124"/>
                  </a:lnTo>
                  <a:lnTo>
                    <a:pt x="106349" y="85064"/>
                  </a:lnTo>
                  <a:lnTo>
                    <a:pt x="104127" y="86093"/>
                  </a:lnTo>
                  <a:lnTo>
                    <a:pt x="103593" y="87096"/>
                  </a:lnTo>
                  <a:lnTo>
                    <a:pt x="105613" y="88734"/>
                  </a:lnTo>
                  <a:lnTo>
                    <a:pt x="105054" y="87642"/>
                  </a:lnTo>
                  <a:lnTo>
                    <a:pt x="106057" y="89065"/>
                  </a:lnTo>
                  <a:lnTo>
                    <a:pt x="105854" y="89255"/>
                  </a:lnTo>
                  <a:lnTo>
                    <a:pt x="105689" y="88900"/>
                  </a:lnTo>
                  <a:lnTo>
                    <a:pt x="105244" y="89458"/>
                  </a:lnTo>
                  <a:lnTo>
                    <a:pt x="105308" y="89928"/>
                  </a:lnTo>
                  <a:lnTo>
                    <a:pt x="103847" y="90487"/>
                  </a:lnTo>
                  <a:lnTo>
                    <a:pt x="102235" y="90830"/>
                  </a:lnTo>
                  <a:lnTo>
                    <a:pt x="102768" y="93002"/>
                  </a:lnTo>
                  <a:lnTo>
                    <a:pt x="103212" y="92659"/>
                  </a:lnTo>
                  <a:lnTo>
                    <a:pt x="103632" y="92316"/>
                  </a:lnTo>
                  <a:lnTo>
                    <a:pt x="104076" y="91973"/>
                  </a:lnTo>
                  <a:lnTo>
                    <a:pt x="106286" y="91414"/>
                  </a:lnTo>
                  <a:lnTo>
                    <a:pt x="107518" y="90017"/>
                  </a:lnTo>
                  <a:lnTo>
                    <a:pt x="107378" y="86588"/>
                  </a:lnTo>
                  <a:lnTo>
                    <a:pt x="107569" y="85483"/>
                  </a:lnTo>
                  <a:lnTo>
                    <a:pt x="110502" y="81686"/>
                  </a:lnTo>
                  <a:lnTo>
                    <a:pt x="110261" y="77635"/>
                  </a:lnTo>
                  <a:lnTo>
                    <a:pt x="113042" y="74142"/>
                  </a:lnTo>
                  <a:lnTo>
                    <a:pt x="112928" y="73329"/>
                  </a:lnTo>
                  <a:lnTo>
                    <a:pt x="112280" y="71755"/>
                  </a:lnTo>
                  <a:lnTo>
                    <a:pt x="112598" y="70713"/>
                  </a:lnTo>
                  <a:lnTo>
                    <a:pt x="115404" y="68935"/>
                  </a:lnTo>
                  <a:lnTo>
                    <a:pt x="115328" y="66395"/>
                  </a:lnTo>
                  <a:lnTo>
                    <a:pt x="116827" y="63373"/>
                  </a:lnTo>
                  <a:lnTo>
                    <a:pt x="116941" y="62217"/>
                  </a:lnTo>
                  <a:lnTo>
                    <a:pt x="118503" y="61175"/>
                  </a:lnTo>
                  <a:lnTo>
                    <a:pt x="118795" y="60515"/>
                  </a:lnTo>
                  <a:lnTo>
                    <a:pt x="118173" y="58978"/>
                  </a:lnTo>
                  <a:lnTo>
                    <a:pt x="120751" y="57023"/>
                  </a:lnTo>
                  <a:lnTo>
                    <a:pt x="119659" y="54038"/>
                  </a:lnTo>
                  <a:lnTo>
                    <a:pt x="122008" y="50558"/>
                  </a:lnTo>
                  <a:lnTo>
                    <a:pt x="121412" y="48615"/>
                  </a:lnTo>
                  <a:lnTo>
                    <a:pt x="122732" y="46177"/>
                  </a:lnTo>
                  <a:lnTo>
                    <a:pt x="123037" y="45212"/>
                  </a:lnTo>
                  <a:lnTo>
                    <a:pt x="124460" y="43815"/>
                  </a:lnTo>
                  <a:lnTo>
                    <a:pt x="124853" y="43154"/>
                  </a:lnTo>
                  <a:lnTo>
                    <a:pt x="123863" y="40970"/>
                  </a:lnTo>
                  <a:lnTo>
                    <a:pt x="124167" y="39865"/>
                  </a:lnTo>
                  <a:lnTo>
                    <a:pt x="126072" y="37820"/>
                  </a:lnTo>
                  <a:lnTo>
                    <a:pt x="126555" y="36563"/>
                  </a:lnTo>
                  <a:close/>
                </a:path>
              </a:pathLst>
            </a:custGeom>
            <a:solidFill>
              <a:srgbClr val="EDE2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7919472" y="7868088"/>
              <a:ext cx="104775" cy="17145"/>
            </a:xfrm>
            <a:custGeom>
              <a:avLst/>
              <a:gdLst/>
              <a:ahLst/>
              <a:cxnLst/>
              <a:rect l="l" t="t" r="r" b="b"/>
              <a:pathLst>
                <a:path w="104775" h="17145">
                  <a:moveTo>
                    <a:pt x="2908" y="10274"/>
                  </a:moveTo>
                  <a:lnTo>
                    <a:pt x="1943" y="9715"/>
                  </a:lnTo>
                  <a:lnTo>
                    <a:pt x="1244" y="8699"/>
                  </a:lnTo>
                  <a:lnTo>
                    <a:pt x="0" y="8648"/>
                  </a:lnTo>
                  <a:lnTo>
                    <a:pt x="736" y="9601"/>
                  </a:lnTo>
                  <a:lnTo>
                    <a:pt x="1511" y="10502"/>
                  </a:lnTo>
                  <a:lnTo>
                    <a:pt x="2908" y="10274"/>
                  </a:lnTo>
                  <a:close/>
                </a:path>
                <a:path w="104775" h="17145">
                  <a:moveTo>
                    <a:pt x="21755" y="14351"/>
                  </a:moveTo>
                  <a:lnTo>
                    <a:pt x="17741" y="12382"/>
                  </a:lnTo>
                  <a:lnTo>
                    <a:pt x="7594" y="12522"/>
                  </a:lnTo>
                  <a:lnTo>
                    <a:pt x="6489" y="12090"/>
                  </a:lnTo>
                  <a:lnTo>
                    <a:pt x="5295" y="11468"/>
                  </a:lnTo>
                  <a:lnTo>
                    <a:pt x="6007" y="13220"/>
                  </a:lnTo>
                  <a:lnTo>
                    <a:pt x="6985" y="13804"/>
                  </a:lnTo>
                  <a:lnTo>
                    <a:pt x="11061" y="12687"/>
                  </a:lnTo>
                  <a:lnTo>
                    <a:pt x="13563" y="13119"/>
                  </a:lnTo>
                  <a:lnTo>
                    <a:pt x="17576" y="14744"/>
                  </a:lnTo>
                  <a:lnTo>
                    <a:pt x="19596" y="14338"/>
                  </a:lnTo>
                  <a:lnTo>
                    <a:pt x="21755" y="14351"/>
                  </a:lnTo>
                  <a:close/>
                </a:path>
                <a:path w="104775" h="17145">
                  <a:moveTo>
                    <a:pt x="46532" y="14782"/>
                  </a:moveTo>
                  <a:lnTo>
                    <a:pt x="45529" y="14427"/>
                  </a:lnTo>
                  <a:lnTo>
                    <a:pt x="40259" y="12585"/>
                  </a:lnTo>
                  <a:lnTo>
                    <a:pt x="39509" y="13360"/>
                  </a:lnTo>
                  <a:lnTo>
                    <a:pt x="37236" y="14617"/>
                  </a:lnTo>
                  <a:lnTo>
                    <a:pt x="35852" y="15278"/>
                  </a:lnTo>
                  <a:lnTo>
                    <a:pt x="35166" y="14427"/>
                  </a:lnTo>
                  <a:lnTo>
                    <a:pt x="33604" y="12458"/>
                  </a:lnTo>
                  <a:lnTo>
                    <a:pt x="32715" y="12928"/>
                  </a:lnTo>
                  <a:lnTo>
                    <a:pt x="31457" y="15138"/>
                  </a:lnTo>
                  <a:lnTo>
                    <a:pt x="30695" y="15379"/>
                  </a:lnTo>
                  <a:lnTo>
                    <a:pt x="29908" y="15201"/>
                  </a:lnTo>
                  <a:lnTo>
                    <a:pt x="27025" y="14541"/>
                  </a:lnTo>
                  <a:lnTo>
                    <a:pt x="26835" y="14503"/>
                  </a:lnTo>
                  <a:lnTo>
                    <a:pt x="24282" y="14541"/>
                  </a:lnTo>
                  <a:lnTo>
                    <a:pt x="21767" y="14351"/>
                  </a:lnTo>
                  <a:lnTo>
                    <a:pt x="24422" y="15595"/>
                  </a:lnTo>
                  <a:lnTo>
                    <a:pt x="27495" y="15201"/>
                  </a:lnTo>
                  <a:lnTo>
                    <a:pt x="30340" y="16522"/>
                  </a:lnTo>
                  <a:lnTo>
                    <a:pt x="30721" y="16510"/>
                  </a:lnTo>
                  <a:lnTo>
                    <a:pt x="31737" y="15379"/>
                  </a:lnTo>
                  <a:lnTo>
                    <a:pt x="32588" y="14427"/>
                  </a:lnTo>
                  <a:lnTo>
                    <a:pt x="35001" y="15621"/>
                  </a:lnTo>
                  <a:lnTo>
                    <a:pt x="36296" y="15278"/>
                  </a:lnTo>
                  <a:lnTo>
                    <a:pt x="39573" y="14427"/>
                  </a:lnTo>
                  <a:lnTo>
                    <a:pt x="42100" y="15024"/>
                  </a:lnTo>
                  <a:lnTo>
                    <a:pt x="46266" y="14871"/>
                  </a:lnTo>
                  <a:lnTo>
                    <a:pt x="46532" y="14782"/>
                  </a:lnTo>
                  <a:close/>
                </a:path>
                <a:path w="104775" h="17145">
                  <a:moveTo>
                    <a:pt x="47142" y="14566"/>
                  </a:moveTo>
                  <a:lnTo>
                    <a:pt x="46532" y="14782"/>
                  </a:lnTo>
                  <a:lnTo>
                    <a:pt x="47142" y="14566"/>
                  </a:lnTo>
                  <a:close/>
                </a:path>
                <a:path w="104775" h="17145">
                  <a:moveTo>
                    <a:pt x="104165" y="431"/>
                  </a:moveTo>
                  <a:lnTo>
                    <a:pt x="103886" y="304"/>
                  </a:lnTo>
                  <a:lnTo>
                    <a:pt x="103479" y="0"/>
                  </a:lnTo>
                  <a:lnTo>
                    <a:pt x="101307" y="1854"/>
                  </a:lnTo>
                  <a:lnTo>
                    <a:pt x="98348" y="1371"/>
                  </a:lnTo>
                  <a:lnTo>
                    <a:pt x="95186" y="3530"/>
                  </a:lnTo>
                  <a:lnTo>
                    <a:pt x="94208" y="3378"/>
                  </a:lnTo>
                  <a:lnTo>
                    <a:pt x="92329" y="2260"/>
                  </a:lnTo>
                  <a:lnTo>
                    <a:pt x="91770" y="2540"/>
                  </a:lnTo>
                  <a:lnTo>
                    <a:pt x="89674" y="5130"/>
                  </a:lnTo>
                  <a:lnTo>
                    <a:pt x="87858" y="5892"/>
                  </a:lnTo>
                  <a:lnTo>
                    <a:pt x="85445" y="5359"/>
                  </a:lnTo>
                  <a:lnTo>
                    <a:pt x="85242" y="5232"/>
                  </a:lnTo>
                  <a:lnTo>
                    <a:pt x="81927" y="7683"/>
                  </a:lnTo>
                  <a:lnTo>
                    <a:pt x="77774" y="6515"/>
                  </a:lnTo>
                  <a:lnTo>
                    <a:pt x="71589" y="9245"/>
                  </a:lnTo>
                  <a:lnTo>
                    <a:pt x="68834" y="10223"/>
                  </a:lnTo>
                  <a:lnTo>
                    <a:pt x="62826" y="10731"/>
                  </a:lnTo>
                  <a:lnTo>
                    <a:pt x="59944" y="11798"/>
                  </a:lnTo>
                  <a:lnTo>
                    <a:pt x="51752" y="12433"/>
                  </a:lnTo>
                  <a:lnTo>
                    <a:pt x="47142" y="14566"/>
                  </a:lnTo>
                  <a:lnTo>
                    <a:pt x="47929" y="14287"/>
                  </a:lnTo>
                  <a:lnTo>
                    <a:pt x="49923" y="14998"/>
                  </a:lnTo>
                  <a:lnTo>
                    <a:pt x="50546" y="14897"/>
                  </a:lnTo>
                  <a:lnTo>
                    <a:pt x="50965" y="14287"/>
                  </a:lnTo>
                  <a:lnTo>
                    <a:pt x="52019" y="12700"/>
                  </a:lnTo>
                  <a:lnTo>
                    <a:pt x="53733" y="13157"/>
                  </a:lnTo>
                  <a:lnTo>
                    <a:pt x="57391" y="13677"/>
                  </a:lnTo>
                  <a:lnTo>
                    <a:pt x="59270" y="13817"/>
                  </a:lnTo>
                  <a:lnTo>
                    <a:pt x="60477" y="12700"/>
                  </a:lnTo>
                  <a:lnTo>
                    <a:pt x="62153" y="11150"/>
                  </a:lnTo>
                  <a:lnTo>
                    <a:pt x="64033" y="12039"/>
                  </a:lnTo>
                  <a:lnTo>
                    <a:pt x="66878" y="11150"/>
                  </a:lnTo>
                  <a:lnTo>
                    <a:pt x="68783" y="10553"/>
                  </a:lnTo>
                  <a:lnTo>
                    <a:pt x="72059" y="10083"/>
                  </a:lnTo>
                  <a:lnTo>
                    <a:pt x="75539" y="8331"/>
                  </a:lnTo>
                  <a:lnTo>
                    <a:pt x="76263" y="8051"/>
                  </a:lnTo>
                  <a:lnTo>
                    <a:pt x="79971" y="9182"/>
                  </a:lnTo>
                  <a:lnTo>
                    <a:pt x="81965" y="8051"/>
                  </a:lnTo>
                  <a:lnTo>
                    <a:pt x="82626" y="7683"/>
                  </a:lnTo>
                  <a:lnTo>
                    <a:pt x="82918" y="7505"/>
                  </a:lnTo>
                  <a:lnTo>
                    <a:pt x="87172" y="7391"/>
                  </a:lnTo>
                  <a:lnTo>
                    <a:pt x="87884" y="6464"/>
                  </a:lnTo>
                  <a:lnTo>
                    <a:pt x="88798" y="5892"/>
                  </a:lnTo>
                  <a:lnTo>
                    <a:pt x="91452" y="4216"/>
                  </a:lnTo>
                  <a:lnTo>
                    <a:pt x="94742" y="4406"/>
                  </a:lnTo>
                  <a:lnTo>
                    <a:pt x="95135" y="4216"/>
                  </a:lnTo>
                  <a:lnTo>
                    <a:pt x="96520" y="3530"/>
                  </a:lnTo>
                  <a:lnTo>
                    <a:pt x="97802" y="2895"/>
                  </a:lnTo>
                  <a:lnTo>
                    <a:pt x="98285" y="2959"/>
                  </a:lnTo>
                  <a:lnTo>
                    <a:pt x="100114" y="3708"/>
                  </a:lnTo>
                  <a:lnTo>
                    <a:pt x="101053" y="3060"/>
                  </a:lnTo>
                  <a:lnTo>
                    <a:pt x="101168" y="2895"/>
                  </a:lnTo>
                  <a:lnTo>
                    <a:pt x="101892" y="1854"/>
                  </a:lnTo>
                  <a:lnTo>
                    <a:pt x="102412" y="1104"/>
                  </a:lnTo>
                  <a:lnTo>
                    <a:pt x="103212" y="609"/>
                  </a:lnTo>
                  <a:lnTo>
                    <a:pt x="104165" y="431"/>
                  </a:lnTo>
                  <a:close/>
                </a:path>
              </a:pathLst>
            </a:custGeom>
            <a:solidFill>
              <a:srgbClr val="F2E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8596460" y="7879844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4" h="2540">
                  <a:moveTo>
                    <a:pt x="1780" y="0"/>
                  </a:moveTo>
                  <a:lnTo>
                    <a:pt x="0" y="73"/>
                  </a:lnTo>
                  <a:lnTo>
                    <a:pt x="1392" y="869"/>
                  </a:lnTo>
                  <a:lnTo>
                    <a:pt x="2680" y="1863"/>
                  </a:lnTo>
                  <a:lnTo>
                    <a:pt x="4334" y="2052"/>
                  </a:lnTo>
                  <a:lnTo>
                    <a:pt x="3120" y="89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ECE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8863614" y="7739670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0"/>
                  </a:moveTo>
                  <a:lnTo>
                    <a:pt x="219" y="2764"/>
                  </a:lnTo>
                  <a:lnTo>
                    <a:pt x="1172" y="3151"/>
                  </a:lnTo>
                  <a:lnTo>
                    <a:pt x="1141" y="2691"/>
                  </a:lnTo>
                  <a:lnTo>
                    <a:pt x="973" y="1706"/>
                  </a:lnTo>
                  <a:lnTo>
                    <a:pt x="1329" y="5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1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8610314" y="7725352"/>
              <a:ext cx="226695" cy="151130"/>
            </a:xfrm>
            <a:custGeom>
              <a:avLst/>
              <a:gdLst/>
              <a:ahLst/>
              <a:cxnLst/>
              <a:rect l="l" t="t" r="r" b="b"/>
              <a:pathLst>
                <a:path w="226694" h="151129">
                  <a:moveTo>
                    <a:pt x="1485" y="132041"/>
                  </a:moveTo>
                  <a:lnTo>
                    <a:pt x="1384" y="131152"/>
                  </a:lnTo>
                  <a:lnTo>
                    <a:pt x="889" y="130733"/>
                  </a:lnTo>
                  <a:lnTo>
                    <a:pt x="0" y="130759"/>
                  </a:lnTo>
                  <a:lnTo>
                    <a:pt x="355" y="131356"/>
                  </a:lnTo>
                  <a:lnTo>
                    <a:pt x="850" y="131787"/>
                  </a:lnTo>
                  <a:lnTo>
                    <a:pt x="1485" y="132041"/>
                  </a:lnTo>
                  <a:close/>
                </a:path>
                <a:path w="226694" h="151129">
                  <a:moveTo>
                    <a:pt x="25158" y="137591"/>
                  </a:moveTo>
                  <a:lnTo>
                    <a:pt x="23355" y="136779"/>
                  </a:lnTo>
                  <a:lnTo>
                    <a:pt x="21526" y="135991"/>
                  </a:lnTo>
                  <a:lnTo>
                    <a:pt x="19481" y="136182"/>
                  </a:lnTo>
                  <a:lnTo>
                    <a:pt x="21285" y="136994"/>
                  </a:lnTo>
                  <a:lnTo>
                    <a:pt x="23101" y="137769"/>
                  </a:lnTo>
                  <a:lnTo>
                    <a:pt x="25158" y="137591"/>
                  </a:lnTo>
                  <a:close/>
                </a:path>
                <a:path w="226694" h="151129">
                  <a:moveTo>
                    <a:pt x="45072" y="143903"/>
                  </a:moveTo>
                  <a:lnTo>
                    <a:pt x="44361" y="143179"/>
                  </a:lnTo>
                  <a:lnTo>
                    <a:pt x="43510" y="143675"/>
                  </a:lnTo>
                  <a:lnTo>
                    <a:pt x="42722" y="143624"/>
                  </a:lnTo>
                  <a:lnTo>
                    <a:pt x="43421" y="144335"/>
                  </a:lnTo>
                  <a:lnTo>
                    <a:pt x="44284" y="143852"/>
                  </a:lnTo>
                  <a:lnTo>
                    <a:pt x="45072" y="143903"/>
                  </a:lnTo>
                  <a:close/>
                </a:path>
                <a:path w="226694" h="151129">
                  <a:moveTo>
                    <a:pt x="62903" y="145745"/>
                  </a:moveTo>
                  <a:lnTo>
                    <a:pt x="62128" y="145910"/>
                  </a:lnTo>
                  <a:lnTo>
                    <a:pt x="61214" y="145567"/>
                  </a:lnTo>
                  <a:lnTo>
                    <a:pt x="60629" y="146380"/>
                  </a:lnTo>
                  <a:lnTo>
                    <a:pt x="61391" y="146202"/>
                  </a:lnTo>
                  <a:lnTo>
                    <a:pt x="62318" y="146558"/>
                  </a:lnTo>
                  <a:lnTo>
                    <a:pt x="62903" y="145745"/>
                  </a:lnTo>
                  <a:close/>
                </a:path>
                <a:path w="226694" h="151129">
                  <a:moveTo>
                    <a:pt x="66624" y="145910"/>
                  </a:moveTo>
                  <a:lnTo>
                    <a:pt x="65570" y="145097"/>
                  </a:lnTo>
                  <a:lnTo>
                    <a:pt x="64439" y="145796"/>
                  </a:lnTo>
                  <a:lnTo>
                    <a:pt x="63347" y="145707"/>
                  </a:lnTo>
                  <a:lnTo>
                    <a:pt x="64389" y="146507"/>
                  </a:lnTo>
                  <a:lnTo>
                    <a:pt x="65532" y="145821"/>
                  </a:lnTo>
                  <a:lnTo>
                    <a:pt x="66624" y="145910"/>
                  </a:lnTo>
                  <a:close/>
                </a:path>
                <a:path w="226694" h="151129">
                  <a:moveTo>
                    <a:pt x="74980" y="146634"/>
                  </a:moveTo>
                  <a:lnTo>
                    <a:pt x="73444" y="145808"/>
                  </a:lnTo>
                  <a:lnTo>
                    <a:pt x="71882" y="146634"/>
                  </a:lnTo>
                  <a:lnTo>
                    <a:pt x="70332" y="146545"/>
                  </a:lnTo>
                  <a:lnTo>
                    <a:pt x="70345" y="146697"/>
                  </a:lnTo>
                  <a:lnTo>
                    <a:pt x="70370" y="147002"/>
                  </a:lnTo>
                  <a:lnTo>
                    <a:pt x="71907" y="146875"/>
                  </a:lnTo>
                  <a:lnTo>
                    <a:pt x="73431" y="146761"/>
                  </a:lnTo>
                  <a:lnTo>
                    <a:pt x="74980" y="146634"/>
                  </a:lnTo>
                  <a:close/>
                </a:path>
                <a:path w="226694" h="151129">
                  <a:moveTo>
                    <a:pt x="94767" y="149720"/>
                  </a:moveTo>
                  <a:lnTo>
                    <a:pt x="94729" y="149263"/>
                  </a:lnTo>
                  <a:lnTo>
                    <a:pt x="91884" y="147599"/>
                  </a:lnTo>
                  <a:lnTo>
                    <a:pt x="88849" y="148361"/>
                  </a:lnTo>
                  <a:lnTo>
                    <a:pt x="85864" y="148564"/>
                  </a:lnTo>
                  <a:lnTo>
                    <a:pt x="89103" y="149593"/>
                  </a:lnTo>
                  <a:lnTo>
                    <a:pt x="92316" y="148310"/>
                  </a:lnTo>
                  <a:lnTo>
                    <a:pt x="93230" y="150558"/>
                  </a:lnTo>
                  <a:lnTo>
                    <a:pt x="94767" y="149720"/>
                  </a:lnTo>
                  <a:close/>
                </a:path>
                <a:path w="226694" h="151129">
                  <a:moveTo>
                    <a:pt x="98755" y="148005"/>
                  </a:moveTo>
                  <a:lnTo>
                    <a:pt x="97840" y="148221"/>
                  </a:lnTo>
                  <a:lnTo>
                    <a:pt x="96761" y="147789"/>
                  </a:lnTo>
                  <a:lnTo>
                    <a:pt x="96024" y="148691"/>
                  </a:lnTo>
                  <a:lnTo>
                    <a:pt x="96939" y="148463"/>
                  </a:lnTo>
                  <a:lnTo>
                    <a:pt x="98005" y="148907"/>
                  </a:lnTo>
                  <a:lnTo>
                    <a:pt x="98755" y="148005"/>
                  </a:lnTo>
                  <a:close/>
                </a:path>
                <a:path w="226694" h="151129">
                  <a:moveTo>
                    <a:pt x="113334" y="144094"/>
                  </a:moveTo>
                  <a:lnTo>
                    <a:pt x="112445" y="144157"/>
                  </a:lnTo>
                  <a:lnTo>
                    <a:pt x="111480" y="144081"/>
                  </a:lnTo>
                  <a:lnTo>
                    <a:pt x="111099" y="145186"/>
                  </a:lnTo>
                  <a:lnTo>
                    <a:pt x="111899" y="144932"/>
                  </a:lnTo>
                  <a:lnTo>
                    <a:pt x="112737" y="144754"/>
                  </a:lnTo>
                  <a:lnTo>
                    <a:pt x="113334" y="144094"/>
                  </a:lnTo>
                  <a:close/>
                </a:path>
                <a:path w="226694" h="151129">
                  <a:moveTo>
                    <a:pt x="120065" y="141693"/>
                  </a:moveTo>
                  <a:lnTo>
                    <a:pt x="119634" y="141808"/>
                  </a:lnTo>
                  <a:lnTo>
                    <a:pt x="119049" y="141782"/>
                  </a:lnTo>
                  <a:lnTo>
                    <a:pt x="118795" y="142062"/>
                  </a:lnTo>
                  <a:lnTo>
                    <a:pt x="117690" y="143319"/>
                  </a:lnTo>
                  <a:lnTo>
                    <a:pt x="116751" y="144614"/>
                  </a:lnTo>
                  <a:lnTo>
                    <a:pt x="114338" y="142722"/>
                  </a:lnTo>
                  <a:lnTo>
                    <a:pt x="113576" y="143332"/>
                  </a:lnTo>
                  <a:lnTo>
                    <a:pt x="113296" y="144081"/>
                  </a:lnTo>
                  <a:lnTo>
                    <a:pt x="113601" y="144056"/>
                  </a:lnTo>
                  <a:lnTo>
                    <a:pt x="113957" y="143916"/>
                  </a:lnTo>
                  <a:lnTo>
                    <a:pt x="117055" y="145503"/>
                  </a:lnTo>
                  <a:lnTo>
                    <a:pt x="118770" y="144106"/>
                  </a:lnTo>
                  <a:lnTo>
                    <a:pt x="120065" y="141693"/>
                  </a:lnTo>
                  <a:close/>
                </a:path>
                <a:path w="226694" h="151129">
                  <a:moveTo>
                    <a:pt x="126911" y="140690"/>
                  </a:moveTo>
                  <a:lnTo>
                    <a:pt x="125323" y="140093"/>
                  </a:lnTo>
                  <a:lnTo>
                    <a:pt x="123774" y="140220"/>
                  </a:lnTo>
                  <a:lnTo>
                    <a:pt x="122301" y="141058"/>
                  </a:lnTo>
                  <a:lnTo>
                    <a:pt x="123837" y="140931"/>
                  </a:lnTo>
                  <a:lnTo>
                    <a:pt x="125374" y="140817"/>
                  </a:lnTo>
                  <a:lnTo>
                    <a:pt x="126911" y="140690"/>
                  </a:lnTo>
                  <a:close/>
                </a:path>
                <a:path w="226694" h="151129">
                  <a:moveTo>
                    <a:pt x="139217" y="137401"/>
                  </a:moveTo>
                  <a:lnTo>
                    <a:pt x="137185" y="137109"/>
                  </a:lnTo>
                  <a:lnTo>
                    <a:pt x="136385" y="138468"/>
                  </a:lnTo>
                  <a:lnTo>
                    <a:pt x="135712" y="139992"/>
                  </a:lnTo>
                  <a:lnTo>
                    <a:pt x="137134" y="139484"/>
                  </a:lnTo>
                  <a:lnTo>
                    <a:pt x="137629" y="137718"/>
                  </a:lnTo>
                  <a:lnTo>
                    <a:pt x="139217" y="137401"/>
                  </a:lnTo>
                  <a:close/>
                </a:path>
                <a:path w="226694" h="151129">
                  <a:moveTo>
                    <a:pt x="148704" y="133883"/>
                  </a:moveTo>
                  <a:lnTo>
                    <a:pt x="147535" y="133959"/>
                  </a:lnTo>
                  <a:lnTo>
                    <a:pt x="146329" y="133921"/>
                  </a:lnTo>
                  <a:lnTo>
                    <a:pt x="145554" y="135051"/>
                  </a:lnTo>
                  <a:lnTo>
                    <a:pt x="146710" y="134962"/>
                  </a:lnTo>
                  <a:lnTo>
                    <a:pt x="147929" y="135001"/>
                  </a:lnTo>
                  <a:lnTo>
                    <a:pt x="148704" y="133883"/>
                  </a:lnTo>
                  <a:close/>
                </a:path>
                <a:path w="226694" h="151129">
                  <a:moveTo>
                    <a:pt x="152717" y="131699"/>
                  </a:moveTo>
                  <a:lnTo>
                    <a:pt x="151676" y="131991"/>
                  </a:lnTo>
                  <a:lnTo>
                    <a:pt x="150761" y="132473"/>
                  </a:lnTo>
                  <a:lnTo>
                    <a:pt x="150050" y="133299"/>
                  </a:lnTo>
                  <a:lnTo>
                    <a:pt x="151193" y="133197"/>
                  </a:lnTo>
                  <a:lnTo>
                    <a:pt x="152171" y="132816"/>
                  </a:lnTo>
                  <a:lnTo>
                    <a:pt x="152717" y="131699"/>
                  </a:lnTo>
                  <a:close/>
                </a:path>
                <a:path w="226694" h="151129">
                  <a:moveTo>
                    <a:pt x="164782" y="126123"/>
                  </a:moveTo>
                  <a:lnTo>
                    <a:pt x="164007" y="126288"/>
                  </a:lnTo>
                  <a:lnTo>
                    <a:pt x="163093" y="125945"/>
                  </a:lnTo>
                  <a:lnTo>
                    <a:pt x="162509" y="126758"/>
                  </a:lnTo>
                  <a:lnTo>
                    <a:pt x="163271" y="126580"/>
                  </a:lnTo>
                  <a:lnTo>
                    <a:pt x="164198" y="126936"/>
                  </a:lnTo>
                  <a:lnTo>
                    <a:pt x="164782" y="126123"/>
                  </a:lnTo>
                  <a:close/>
                </a:path>
                <a:path w="226694" h="151129">
                  <a:moveTo>
                    <a:pt x="173951" y="118897"/>
                  </a:moveTo>
                  <a:lnTo>
                    <a:pt x="172593" y="118884"/>
                  </a:lnTo>
                  <a:lnTo>
                    <a:pt x="172326" y="119811"/>
                  </a:lnTo>
                  <a:lnTo>
                    <a:pt x="172250" y="120891"/>
                  </a:lnTo>
                  <a:lnTo>
                    <a:pt x="172999" y="120383"/>
                  </a:lnTo>
                  <a:lnTo>
                    <a:pt x="173570" y="119722"/>
                  </a:lnTo>
                  <a:lnTo>
                    <a:pt x="173951" y="118897"/>
                  </a:lnTo>
                  <a:close/>
                </a:path>
                <a:path w="226694" h="151129">
                  <a:moveTo>
                    <a:pt x="178257" y="115163"/>
                  </a:moveTo>
                  <a:lnTo>
                    <a:pt x="178155" y="114388"/>
                  </a:lnTo>
                  <a:lnTo>
                    <a:pt x="177596" y="114896"/>
                  </a:lnTo>
                  <a:lnTo>
                    <a:pt x="177406" y="115570"/>
                  </a:lnTo>
                  <a:lnTo>
                    <a:pt x="177380" y="116293"/>
                  </a:lnTo>
                  <a:lnTo>
                    <a:pt x="178193" y="115874"/>
                  </a:lnTo>
                  <a:lnTo>
                    <a:pt x="178257" y="115163"/>
                  </a:lnTo>
                  <a:close/>
                </a:path>
                <a:path w="226694" h="151129">
                  <a:moveTo>
                    <a:pt x="206794" y="82677"/>
                  </a:moveTo>
                  <a:lnTo>
                    <a:pt x="206705" y="81521"/>
                  </a:lnTo>
                  <a:lnTo>
                    <a:pt x="206006" y="82359"/>
                  </a:lnTo>
                  <a:lnTo>
                    <a:pt x="205663" y="83337"/>
                  </a:lnTo>
                  <a:lnTo>
                    <a:pt x="205549" y="84404"/>
                  </a:lnTo>
                  <a:lnTo>
                    <a:pt x="206565" y="83705"/>
                  </a:lnTo>
                  <a:lnTo>
                    <a:pt x="206794" y="82677"/>
                  </a:lnTo>
                  <a:close/>
                </a:path>
                <a:path w="226694" h="151129">
                  <a:moveTo>
                    <a:pt x="217563" y="67500"/>
                  </a:moveTo>
                  <a:lnTo>
                    <a:pt x="217017" y="66128"/>
                  </a:lnTo>
                  <a:lnTo>
                    <a:pt x="217487" y="64922"/>
                  </a:lnTo>
                  <a:lnTo>
                    <a:pt x="215988" y="65951"/>
                  </a:lnTo>
                  <a:lnTo>
                    <a:pt x="216992" y="67411"/>
                  </a:lnTo>
                  <a:lnTo>
                    <a:pt x="216852" y="68681"/>
                  </a:lnTo>
                  <a:lnTo>
                    <a:pt x="217563" y="67500"/>
                  </a:lnTo>
                  <a:close/>
                </a:path>
                <a:path w="226694" h="151129">
                  <a:moveTo>
                    <a:pt x="218287" y="584"/>
                  </a:moveTo>
                  <a:lnTo>
                    <a:pt x="217474" y="0"/>
                  </a:lnTo>
                  <a:lnTo>
                    <a:pt x="217639" y="774"/>
                  </a:lnTo>
                  <a:lnTo>
                    <a:pt x="217297" y="1689"/>
                  </a:lnTo>
                  <a:lnTo>
                    <a:pt x="218109" y="2273"/>
                  </a:lnTo>
                  <a:lnTo>
                    <a:pt x="217932" y="1511"/>
                  </a:lnTo>
                  <a:lnTo>
                    <a:pt x="218287" y="584"/>
                  </a:lnTo>
                  <a:close/>
                </a:path>
                <a:path w="226694" h="151129">
                  <a:moveTo>
                    <a:pt x="225056" y="19913"/>
                  </a:moveTo>
                  <a:lnTo>
                    <a:pt x="224180" y="19278"/>
                  </a:lnTo>
                  <a:lnTo>
                    <a:pt x="223418" y="17856"/>
                  </a:lnTo>
                  <a:lnTo>
                    <a:pt x="223469" y="17030"/>
                  </a:lnTo>
                  <a:lnTo>
                    <a:pt x="223354" y="16217"/>
                  </a:lnTo>
                  <a:lnTo>
                    <a:pt x="222237" y="16789"/>
                  </a:lnTo>
                  <a:lnTo>
                    <a:pt x="222732" y="17564"/>
                  </a:lnTo>
                  <a:lnTo>
                    <a:pt x="223431" y="19151"/>
                  </a:lnTo>
                  <a:lnTo>
                    <a:pt x="224180" y="20789"/>
                  </a:lnTo>
                  <a:lnTo>
                    <a:pt x="225056" y="19913"/>
                  </a:lnTo>
                  <a:close/>
                </a:path>
                <a:path w="226694" h="151129">
                  <a:moveTo>
                    <a:pt x="226275" y="29438"/>
                  </a:moveTo>
                  <a:lnTo>
                    <a:pt x="225793" y="27317"/>
                  </a:lnTo>
                  <a:lnTo>
                    <a:pt x="225564" y="26250"/>
                  </a:lnTo>
                  <a:lnTo>
                    <a:pt x="224751" y="27546"/>
                  </a:lnTo>
                  <a:lnTo>
                    <a:pt x="225310" y="28536"/>
                  </a:lnTo>
                  <a:lnTo>
                    <a:pt x="226275" y="29438"/>
                  </a:lnTo>
                  <a:close/>
                </a:path>
                <a:path w="226694" h="151129">
                  <a:moveTo>
                    <a:pt x="226390" y="37782"/>
                  </a:moveTo>
                  <a:lnTo>
                    <a:pt x="226263" y="36233"/>
                  </a:lnTo>
                  <a:lnTo>
                    <a:pt x="226212" y="35471"/>
                  </a:lnTo>
                  <a:lnTo>
                    <a:pt x="225577" y="36296"/>
                  </a:lnTo>
                  <a:lnTo>
                    <a:pt x="225640" y="37071"/>
                  </a:lnTo>
                  <a:lnTo>
                    <a:pt x="226390" y="37782"/>
                  </a:lnTo>
                  <a:close/>
                </a:path>
              </a:pathLst>
            </a:custGeom>
            <a:solidFill>
              <a:srgbClr val="FAE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8198402" y="7890910"/>
              <a:ext cx="41275" cy="51435"/>
            </a:xfrm>
            <a:custGeom>
              <a:avLst/>
              <a:gdLst/>
              <a:ahLst/>
              <a:cxnLst/>
              <a:rect l="l" t="t" r="r" b="b"/>
              <a:pathLst>
                <a:path w="41275" h="51434">
                  <a:moveTo>
                    <a:pt x="1562" y="2197"/>
                  </a:moveTo>
                  <a:lnTo>
                    <a:pt x="1168" y="1371"/>
                  </a:lnTo>
                  <a:lnTo>
                    <a:pt x="1295" y="177"/>
                  </a:lnTo>
                  <a:lnTo>
                    <a:pt x="0" y="0"/>
                  </a:lnTo>
                  <a:lnTo>
                    <a:pt x="571" y="685"/>
                  </a:lnTo>
                  <a:lnTo>
                    <a:pt x="457" y="1866"/>
                  </a:lnTo>
                  <a:lnTo>
                    <a:pt x="1562" y="2197"/>
                  </a:lnTo>
                  <a:close/>
                </a:path>
                <a:path w="41275" h="51434">
                  <a:moveTo>
                    <a:pt x="5651" y="6972"/>
                  </a:moveTo>
                  <a:lnTo>
                    <a:pt x="5410" y="6045"/>
                  </a:lnTo>
                  <a:lnTo>
                    <a:pt x="5054" y="5194"/>
                  </a:lnTo>
                  <a:lnTo>
                    <a:pt x="4089" y="4775"/>
                  </a:lnTo>
                  <a:lnTo>
                    <a:pt x="4318" y="5715"/>
                  </a:lnTo>
                  <a:lnTo>
                    <a:pt x="4686" y="6553"/>
                  </a:lnTo>
                  <a:lnTo>
                    <a:pt x="5651" y="6972"/>
                  </a:lnTo>
                  <a:close/>
                </a:path>
                <a:path w="41275" h="51434">
                  <a:moveTo>
                    <a:pt x="15176" y="21526"/>
                  </a:moveTo>
                  <a:lnTo>
                    <a:pt x="14401" y="20789"/>
                  </a:lnTo>
                  <a:lnTo>
                    <a:pt x="14922" y="19519"/>
                  </a:lnTo>
                  <a:lnTo>
                    <a:pt x="14033" y="18834"/>
                  </a:lnTo>
                  <a:lnTo>
                    <a:pt x="14414" y="19723"/>
                  </a:lnTo>
                  <a:lnTo>
                    <a:pt x="13462" y="21196"/>
                  </a:lnTo>
                  <a:lnTo>
                    <a:pt x="15176" y="21526"/>
                  </a:lnTo>
                  <a:close/>
                </a:path>
                <a:path w="41275" h="51434">
                  <a:moveTo>
                    <a:pt x="26377" y="34086"/>
                  </a:moveTo>
                  <a:lnTo>
                    <a:pt x="26162" y="32931"/>
                  </a:lnTo>
                  <a:lnTo>
                    <a:pt x="25260" y="32435"/>
                  </a:lnTo>
                  <a:lnTo>
                    <a:pt x="24358" y="31927"/>
                  </a:lnTo>
                  <a:lnTo>
                    <a:pt x="24561" y="33096"/>
                  </a:lnTo>
                  <a:lnTo>
                    <a:pt x="25476" y="33591"/>
                  </a:lnTo>
                  <a:lnTo>
                    <a:pt x="26377" y="34086"/>
                  </a:lnTo>
                  <a:close/>
                </a:path>
                <a:path w="41275" h="51434">
                  <a:moveTo>
                    <a:pt x="33604" y="43268"/>
                  </a:moveTo>
                  <a:lnTo>
                    <a:pt x="33261" y="42672"/>
                  </a:lnTo>
                  <a:lnTo>
                    <a:pt x="32753" y="42240"/>
                  </a:lnTo>
                  <a:lnTo>
                    <a:pt x="32118" y="41986"/>
                  </a:lnTo>
                  <a:lnTo>
                    <a:pt x="32219" y="42862"/>
                  </a:lnTo>
                  <a:lnTo>
                    <a:pt x="32727" y="43294"/>
                  </a:lnTo>
                  <a:lnTo>
                    <a:pt x="33604" y="43268"/>
                  </a:lnTo>
                  <a:close/>
                </a:path>
                <a:path w="41275" h="51434">
                  <a:moveTo>
                    <a:pt x="35179" y="44056"/>
                  </a:moveTo>
                  <a:lnTo>
                    <a:pt x="34074" y="43688"/>
                  </a:lnTo>
                  <a:lnTo>
                    <a:pt x="34340" y="44475"/>
                  </a:lnTo>
                  <a:lnTo>
                    <a:pt x="34493" y="45326"/>
                  </a:lnTo>
                  <a:lnTo>
                    <a:pt x="35179" y="45910"/>
                  </a:lnTo>
                  <a:lnTo>
                    <a:pt x="35102" y="45021"/>
                  </a:lnTo>
                  <a:lnTo>
                    <a:pt x="35179" y="44056"/>
                  </a:lnTo>
                  <a:close/>
                </a:path>
                <a:path w="41275" h="51434">
                  <a:moveTo>
                    <a:pt x="41135" y="51015"/>
                  </a:moveTo>
                  <a:lnTo>
                    <a:pt x="40525" y="50063"/>
                  </a:lnTo>
                  <a:lnTo>
                    <a:pt x="40436" y="48475"/>
                  </a:lnTo>
                  <a:lnTo>
                    <a:pt x="38658" y="48882"/>
                  </a:lnTo>
                  <a:lnTo>
                    <a:pt x="39725" y="49314"/>
                  </a:lnTo>
                  <a:lnTo>
                    <a:pt x="39789" y="50914"/>
                  </a:lnTo>
                  <a:lnTo>
                    <a:pt x="41135" y="51015"/>
                  </a:lnTo>
                  <a:close/>
                </a:path>
              </a:pathLst>
            </a:custGeom>
            <a:solidFill>
              <a:srgbClr val="F3E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8594655" y="7928286"/>
              <a:ext cx="228600" cy="47625"/>
            </a:xfrm>
            <a:custGeom>
              <a:avLst/>
              <a:gdLst/>
              <a:ahLst/>
              <a:cxnLst/>
              <a:rect l="l" t="t" r="r" b="b"/>
              <a:pathLst>
                <a:path w="228600" h="47625">
                  <a:moveTo>
                    <a:pt x="215557" y="8521"/>
                  </a:moveTo>
                  <a:lnTo>
                    <a:pt x="215341" y="7607"/>
                  </a:lnTo>
                  <a:lnTo>
                    <a:pt x="212051" y="9588"/>
                  </a:lnTo>
                  <a:lnTo>
                    <a:pt x="200469" y="19723"/>
                  </a:lnTo>
                  <a:lnTo>
                    <a:pt x="194221" y="20091"/>
                  </a:lnTo>
                  <a:lnTo>
                    <a:pt x="190919" y="23863"/>
                  </a:lnTo>
                  <a:lnTo>
                    <a:pt x="183159" y="26720"/>
                  </a:lnTo>
                  <a:lnTo>
                    <a:pt x="176872" y="28206"/>
                  </a:lnTo>
                  <a:lnTo>
                    <a:pt x="169519" y="35433"/>
                  </a:lnTo>
                  <a:lnTo>
                    <a:pt x="165912" y="35687"/>
                  </a:lnTo>
                  <a:lnTo>
                    <a:pt x="162102" y="36639"/>
                  </a:lnTo>
                  <a:lnTo>
                    <a:pt x="161442" y="36601"/>
                  </a:lnTo>
                  <a:lnTo>
                    <a:pt x="159067" y="35306"/>
                  </a:lnTo>
                  <a:lnTo>
                    <a:pt x="157314" y="35001"/>
                  </a:lnTo>
                  <a:lnTo>
                    <a:pt x="155702" y="37299"/>
                  </a:lnTo>
                  <a:lnTo>
                    <a:pt x="150736" y="37325"/>
                  </a:lnTo>
                  <a:lnTo>
                    <a:pt x="146697" y="38290"/>
                  </a:lnTo>
                  <a:lnTo>
                    <a:pt x="140296" y="40487"/>
                  </a:lnTo>
                  <a:lnTo>
                    <a:pt x="134073" y="44208"/>
                  </a:lnTo>
                  <a:lnTo>
                    <a:pt x="132207" y="44564"/>
                  </a:lnTo>
                  <a:lnTo>
                    <a:pt x="123482" y="42125"/>
                  </a:lnTo>
                  <a:lnTo>
                    <a:pt x="122618" y="42113"/>
                  </a:lnTo>
                  <a:lnTo>
                    <a:pt x="120650" y="43141"/>
                  </a:lnTo>
                  <a:lnTo>
                    <a:pt x="119392" y="43421"/>
                  </a:lnTo>
                  <a:lnTo>
                    <a:pt x="115989" y="42494"/>
                  </a:lnTo>
                  <a:lnTo>
                    <a:pt x="109791" y="45643"/>
                  </a:lnTo>
                  <a:lnTo>
                    <a:pt x="107340" y="43954"/>
                  </a:lnTo>
                  <a:lnTo>
                    <a:pt x="103974" y="44691"/>
                  </a:lnTo>
                  <a:lnTo>
                    <a:pt x="102920" y="44399"/>
                  </a:lnTo>
                  <a:lnTo>
                    <a:pt x="100761" y="45351"/>
                  </a:lnTo>
                  <a:lnTo>
                    <a:pt x="99529" y="45453"/>
                  </a:lnTo>
                  <a:lnTo>
                    <a:pt x="93281" y="44132"/>
                  </a:lnTo>
                  <a:lnTo>
                    <a:pt x="88074" y="44869"/>
                  </a:lnTo>
                  <a:lnTo>
                    <a:pt x="80441" y="41960"/>
                  </a:lnTo>
                  <a:lnTo>
                    <a:pt x="77177" y="41821"/>
                  </a:lnTo>
                  <a:lnTo>
                    <a:pt x="73126" y="39052"/>
                  </a:lnTo>
                  <a:lnTo>
                    <a:pt x="71793" y="40398"/>
                  </a:lnTo>
                  <a:lnTo>
                    <a:pt x="69037" y="39801"/>
                  </a:lnTo>
                  <a:lnTo>
                    <a:pt x="67716" y="39751"/>
                  </a:lnTo>
                  <a:lnTo>
                    <a:pt x="63982" y="37287"/>
                  </a:lnTo>
                  <a:lnTo>
                    <a:pt x="61175" y="35979"/>
                  </a:lnTo>
                  <a:lnTo>
                    <a:pt x="54381" y="34023"/>
                  </a:lnTo>
                  <a:lnTo>
                    <a:pt x="51028" y="32092"/>
                  </a:lnTo>
                  <a:lnTo>
                    <a:pt x="43942" y="27139"/>
                  </a:lnTo>
                  <a:lnTo>
                    <a:pt x="39344" y="25641"/>
                  </a:lnTo>
                  <a:lnTo>
                    <a:pt x="29591" y="19367"/>
                  </a:lnTo>
                  <a:lnTo>
                    <a:pt x="23685" y="15862"/>
                  </a:lnTo>
                  <a:lnTo>
                    <a:pt x="14287" y="9372"/>
                  </a:lnTo>
                  <a:lnTo>
                    <a:pt x="11061" y="5969"/>
                  </a:lnTo>
                  <a:lnTo>
                    <a:pt x="4559" y="3619"/>
                  </a:lnTo>
                  <a:lnTo>
                    <a:pt x="3441" y="1231"/>
                  </a:lnTo>
                  <a:lnTo>
                    <a:pt x="0" y="0"/>
                  </a:lnTo>
                  <a:lnTo>
                    <a:pt x="3048" y="3200"/>
                  </a:lnTo>
                  <a:lnTo>
                    <a:pt x="11836" y="8712"/>
                  </a:lnTo>
                  <a:lnTo>
                    <a:pt x="15227" y="12420"/>
                  </a:lnTo>
                  <a:lnTo>
                    <a:pt x="18872" y="13195"/>
                  </a:lnTo>
                  <a:lnTo>
                    <a:pt x="19405" y="14757"/>
                  </a:lnTo>
                  <a:lnTo>
                    <a:pt x="26339" y="18948"/>
                  </a:lnTo>
                  <a:lnTo>
                    <a:pt x="31940" y="22707"/>
                  </a:lnTo>
                  <a:lnTo>
                    <a:pt x="41833" y="27940"/>
                  </a:lnTo>
                  <a:lnTo>
                    <a:pt x="46291" y="29210"/>
                  </a:lnTo>
                  <a:lnTo>
                    <a:pt x="50965" y="34340"/>
                  </a:lnTo>
                  <a:lnTo>
                    <a:pt x="53708" y="34836"/>
                  </a:lnTo>
                  <a:lnTo>
                    <a:pt x="57988" y="36258"/>
                  </a:lnTo>
                  <a:lnTo>
                    <a:pt x="59829" y="37312"/>
                  </a:lnTo>
                  <a:lnTo>
                    <a:pt x="63855" y="38049"/>
                  </a:lnTo>
                  <a:lnTo>
                    <a:pt x="65620" y="39890"/>
                  </a:lnTo>
                  <a:lnTo>
                    <a:pt x="68313" y="40995"/>
                  </a:lnTo>
                  <a:lnTo>
                    <a:pt x="69088" y="41478"/>
                  </a:lnTo>
                  <a:lnTo>
                    <a:pt x="74866" y="40792"/>
                  </a:lnTo>
                  <a:lnTo>
                    <a:pt x="79298" y="42938"/>
                  </a:lnTo>
                  <a:lnTo>
                    <a:pt x="86220" y="45618"/>
                  </a:lnTo>
                  <a:lnTo>
                    <a:pt x="88836" y="44945"/>
                  </a:lnTo>
                  <a:lnTo>
                    <a:pt x="94157" y="46951"/>
                  </a:lnTo>
                  <a:lnTo>
                    <a:pt x="97282" y="47434"/>
                  </a:lnTo>
                  <a:lnTo>
                    <a:pt x="104660" y="45694"/>
                  </a:lnTo>
                  <a:lnTo>
                    <a:pt x="109080" y="46418"/>
                  </a:lnTo>
                  <a:lnTo>
                    <a:pt x="113868" y="45999"/>
                  </a:lnTo>
                  <a:lnTo>
                    <a:pt x="116039" y="42951"/>
                  </a:lnTo>
                  <a:lnTo>
                    <a:pt x="119341" y="45783"/>
                  </a:lnTo>
                  <a:lnTo>
                    <a:pt x="122301" y="43992"/>
                  </a:lnTo>
                  <a:lnTo>
                    <a:pt x="123799" y="45300"/>
                  </a:lnTo>
                  <a:lnTo>
                    <a:pt x="124409" y="45554"/>
                  </a:lnTo>
                  <a:lnTo>
                    <a:pt x="126606" y="43967"/>
                  </a:lnTo>
                  <a:lnTo>
                    <a:pt x="127977" y="44615"/>
                  </a:lnTo>
                  <a:lnTo>
                    <a:pt x="133032" y="45542"/>
                  </a:lnTo>
                  <a:lnTo>
                    <a:pt x="136766" y="45758"/>
                  </a:lnTo>
                  <a:lnTo>
                    <a:pt x="142417" y="42037"/>
                  </a:lnTo>
                  <a:lnTo>
                    <a:pt x="151866" y="39243"/>
                  </a:lnTo>
                  <a:lnTo>
                    <a:pt x="158635" y="37947"/>
                  </a:lnTo>
                  <a:lnTo>
                    <a:pt x="165430" y="37706"/>
                  </a:lnTo>
                  <a:lnTo>
                    <a:pt x="169265" y="36309"/>
                  </a:lnTo>
                  <a:lnTo>
                    <a:pt x="177800" y="29743"/>
                  </a:lnTo>
                  <a:lnTo>
                    <a:pt x="183984" y="28219"/>
                  </a:lnTo>
                  <a:lnTo>
                    <a:pt x="190144" y="25603"/>
                  </a:lnTo>
                  <a:lnTo>
                    <a:pt x="190792" y="25450"/>
                  </a:lnTo>
                  <a:lnTo>
                    <a:pt x="192989" y="22186"/>
                  </a:lnTo>
                  <a:lnTo>
                    <a:pt x="196202" y="21818"/>
                  </a:lnTo>
                  <a:lnTo>
                    <a:pt x="202387" y="19418"/>
                  </a:lnTo>
                  <a:lnTo>
                    <a:pt x="205333" y="17335"/>
                  </a:lnTo>
                  <a:lnTo>
                    <a:pt x="209956" y="12992"/>
                  </a:lnTo>
                  <a:lnTo>
                    <a:pt x="211709" y="10744"/>
                  </a:lnTo>
                  <a:lnTo>
                    <a:pt x="215074" y="9055"/>
                  </a:lnTo>
                  <a:lnTo>
                    <a:pt x="215557" y="8521"/>
                  </a:lnTo>
                  <a:close/>
                </a:path>
                <a:path w="228600" h="47625">
                  <a:moveTo>
                    <a:pt x="228434" y="2400"/>
                  </a:moveTo>
                  <a:lnTo>
                    <a:pt x="223850" y="3530"/>
                  </a:lnTo>
                  <a:lnTo>
                    <a:pt x="219481" y="5219"/>
                  </a:lnTo>
                  <a:lnTo>
                    <a:pt x="215392" y="7607"/>
                  </a:lnTo>
                  <a:lnTo>
                    <a:pt x="216357" y="7708"/>
                  </a:lnTo>
                  <a:lnTo>
                    <a:pt x="217258" y="7988"/>
                  </a:lnTo>
                  <a:lnTo>
                    <a:pt x="221018" y="5969"/>
                  </a:lnTo>
                  <a:lnTo>
                    <a:pt x="223570" y="4089"/>
                  </a:lnTo>
                  <a:lnTo>
                    <a:pt x="227368" y="3479"/>
                  </a:lnTo>
                  <a:lnTo>
                    <a:pt x="227888" y="2806"/>
                  </a:lnTo>
                  <a:lnTo>
                    <a:pt x="228434" y="2400"/>
                  </a:lnTo>
                  <a:close/>
                </a:path>
              </a:pathLst>
            </a:custGeom>
            <a:solidFill>
              <a:srgbClr val="D1C6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8125081" y="788378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680" y="0"/>
                  </a:moveTo>
                  <a:lnTo>
                    <a:pt x="418" y="115"/>
                  </a:lnTo>
                  <a:lnTo>
                    <a:pt x="0" y="774"/>
                  </a:lnTo>
                  <a:lnTo>
                    <a:pt x="104" y="1068"/>
                  </a:lnTo>
                  <a:lnTo>
                    <a:pt x="502" y="1266"/>
                  </a:lnTo>
                  <a:lnTo>
                    <a:pt x="963" y="1235"/>
                  </a:lnTo>
                  <a:lnTo>
                    <a:pt x="1026" y="900"/>
                  </a:lnTo>
                  <a:lnTo>
                    <a:pt x="1319" y="554"/>
                  </a:lnTo>
                  <a:lnTo>
                    <a:pt x="963" y="24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DCD2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8355472" y="7929329"/>
              <a:ext cx="84455" cy="66675"/>
            </a:xfrm>
            <a:custGeom>
              <a:avLst/>
              <a:gdLst/>
              <a:ahLst/>
              <a:cxnLst/>
              <a:rect l="l" t="t" r="r" b="b"/>
              <a:pathLst>
                <a:path w="84455" h="66675">
                  <a:moveTo>
                    <a:pt x="84384" y="41"/>
                  </a:moveTo>
                  <a:lnTo>
                    <a:pt x="82594" y="0"/>
                  </a:lnTo>
                  <a:lnTo>
                    <a:pt x="81536" y="1382"/>
                  </a:lnTo>
                  <a:lnTo>
                    <a:pt x="76887" y="4293"/>
                  </a:lnTo>
                  <a:lnTo>
                    <a:pt x="73934" y="6868"/>
                  </a:lnTo>
                  <a:lnTo>
                    <a:pt x="69537" y="11706"/>
                  </a:lnTo>
                  <a:lnTo>
                    <a:pt x="66364" y="12031"/>
                  </a:lnTo>
                  <a:lnTo>
                    <a:pt x="65254" y="15329"/>
                  </a:lnTo>
                  <a:lnTo>
                    <a:pt x="64228" y="15507"/>
                  </a:lnTo>
                  <a:lnTo>
                    <a:pt x="60636" y="15591"/>
                  </a:lnTo>
                  <a:lnTo>
                    <a:pt x="59956" y="16062"/>
                  </a:lnTo>
                  <a:lnTo>
                    <a:pt x="57914" y="21412"/>
                  </a:lnTo>
                  <a:lnTo>
                    <a:pt x="52029" y="24480"/>
                  </a:lnTo>
                  <a:lnTo>
                    <a:pt x="50867" y="27025"/>
                  </a:lnTo>
                  <a:lnTo>
                    <a:pt x="47642" y="28983"/>
                  </a:lnTo>
                  <a:lnTo>
                    <a:pt x="47003" y="29810"/>
                  </a:lnTo>
                  <a:lnTo>
                    <a:pt x="43276" y="30491"/>
                  </a:lnTo>
                  <a:lnTo>
                    <a:pt x="41422" y="32218"/>
                  </a:lnTo>
                  <a:lnTo>
                    <a:pt x="36899" y="37705"/>
                  </a:lnTo>
                  <a:lnTo>
                    <a:pt x="33464" y="38689"/>
                  </a:lnTo>
                  <a:lnTo>
                    <a:pt x="32627" y="39401"/>
                  </a:lnTo>
                  <a:lnTo>
                    <a:pt x="30794" y="43579"/>
                  </a:lnTo>
                  <a:lnTo>
                    <a:pt x="27925" y="45255"/>
                  </a:lnTo>
                  <a:lnTo>
                    <a:pt x="22543" y="49768"/>
                  </a:lnTo>
                  <a:lnTo>
                    <a:pt x="18564" y="50804"/>
                  </a:lnTo>
                  <a:lnTo>
                    <a:pt x="16512" y="55726"/>
                  </a:lnTo>
                  <a:lnTo>
                    <a:pt x="14816" y="56574"/>
                  </a:lnTo>
                  <a:lnTo>
                    <a:pt x="8062" y="58102"/>
                  </a:lnTo>
                  <a:lnTo>
                    <a:pt x="4240" y="61924"/>
                  </a:lnTo>
                  <a:lnTo>
                    <a:pt x="0" y="65128"/>
                  </a:lnTo>
                  <a:lnTo>
                    <a:pt x="1455" y="65840"/>
                  </a:lnTo>
                  <a:lnTo>
                    <a:pt x="2816" y="66280"/>
                  </a:lnTo>
                  <a:lnTo>
                    <a:pt x="3350" y="63191"/>
                  </a:lnTo>
                  <a:lnTo>
                    <a:pt x="4062" y="62950"/>
                  </a:lnTo>
                  <a:lnTo>
                    <a:pt x="5832" y="61778"/>
                  </a:lnTo>
                  <a:lnTo>
                    <a:pt x="7245" y="61265"/>
                  </a:lnTo>
                  <a:lnTo>
                    <a:pt x="8450" y="59055"/>
                  </a:lnTo>
                  <a:lnTo>
                    <a:pt x="9360" y="59296"/>
                  </a:lnTo>
                  <a:lnTo>
                    <a:pt x="12114" y="59097"/>
                  </a:lnTo>
                  <a:lnTo>
                    <a:pt x="13758" y="58385"/>
                  </a:lnTo>
                  <a:lnTo>
                    <a:pt x="18439" y="55045"/>
                  </a:lnTo>
                  <a:lnTo>
                    <a:pt x="20491" y="51778"/>
                  </a:lnTo>
                  <a:lnTo>
                    <a:pt x="27046" y="48815"/>
                  </a:lnTo>
                  <a:lnTo>
                    <a:pt x="28334" y="45234"/>
                  </a:lnTo>
                  <a:lnTo>
                    <a:pt x="32574" y="43391"/>
                  </a:lnTo>
                  <a:lnTo>
                    <a:pt x="32899" y="41653"/>
                  </a:lnTo>
                  <a:lnTo>
                    <a:pt x="37150" y="39454"/>
                  </a:lnTo>
                  <a:lnTo>
                    <a:pt x="39244" y="36197"/>
                  </a:lnTo>
                  <a:lnTo>
                    <a:pt x="44270" y="32417"/>
                  </a:lnTo>
                  <a:lnTo>
                    <a:pt x="46752" y="31779"/>
                  </a:lnTo>
                  <a:lnTo>
                    <a:pt x="48731" y="30208"/>
                  </a:lnTo>
                  <a:lnTo>
                    <a:pt x="48700" y="29622"/>
                  </a:lnTo>
                  <a:lnTo>
                    <a:pt x="48899" y="29130"/>
                  </a:lnTo>
                  <a:lnTo>
                    <a:pt x="51946" y="27496"/>
                  </a:lnTo>
                  <a:lnTo>
                    <a:pt x="53589" y="25004"/>
                  </a:lnTo>
                  <a:lnTo>
                    <a:pt x="57705" y="23015"/>
                  </a:lnTo>
                  <a:lnTo>
                    <a:pt x="58280" y="21318"/>
                  </a:lnTo>
                  <a:lnTo>
                    <a:pt x="60406" y="18397"/>
                  </a:lnTo>
                  <a:lnTo>
                    <a:pt x="61788" y="17580"/>
                  </a:lnTo>
                  <a:lnTo>
                    <a:pt x="64280" y="17831"/>
                  </a:lnTo>
                  <a:lnTo>
                    <a:pt x="64678" y="17727"/>
                  </a:lnTo>
                  <a:lnTo>
                    <a:pt x="68615" y="13350"/>
                  </a:lnTo>
                  <a:lnTo>
                    <a:pt x="72908" y="10093"/>
                  </a:lnTo>
                  <a:lnTo>
                    <a:pt x="78112" y="4282"/>
                  </a:lnTo>
                  <a:lnTo>
                    <a:pt x="80835" y="3109"/>
                  </a:lnTo>
                  <a:lnTo>
                    <a:pt x="83725" y="1214"/>
                  </a:lnTo>
                  <a:lnTo>
                    <a:pt x="84437" y="1005"/>
                  </a:lnTo>
                  <a:lnTo>
                    <a:pt x="84384" y="41"/>
                  </a:lnTo>
                  <a:close/>
                </a:path>
              </a:pathLst>
            </a:custGeom>
            <a:solidFill>
              <a:srgbClr val="DDD2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8901906" y="7785438"/>
              <a:ext cx="6350" cy="19685"/>
            </a:xfrm>
            <a:custGeom>
              <a:avLst/>
              <a:gdLst/>
              <a:ahLst/>
              <a:cxnLst/>
              <a:rect l="l" t="t" r="r" b="b"/>
              <a:pathLst>
                <a:path w="6350" h="19684">
                  <a:moveTo>
                    <a:pt x="4743" y="0"/>
                  </a:moveTo>
                  <a:lnTo>
                    <a:pt x="4565" y="2575"/>
                  </a:lnTo>
                  <a:lnTo>
                    <a:pt x="4345" y="5120"/>
                  </a:lnTo>
                  <a:lnTo>
                    <a:pt x="2408" y="8146"/>
                  </a:lnTo>
                  <a:lnTo>
                    <a:pt x="2649" y="9036"/>
                  </a:lnTo>
                  <a:lnTo>
                    <a:pt x="2910" y="11151"/>
                  </a:lnTo>
                  <a:lnTo>
                    <a:pt x="2743" y="12387"/>
                  </a:lnTo>
                  <a:lnTo>
                    <a:pt x="0" y="14795"/>
                  </a:lnTo>
                  <a:lnTo>
                    <a:pt x="1193" y="16805"/>
                  </a:lnTo>
                  <a:lnTo>
                    <a:pt x="774" y="18721"/>
                  </a:lnTo>
                  <a:lnTo>
                    <a:pt x="1340" y="19025"/>
                  </a:lnTo>
                  <a:lnTo>
                    <a:pt x="1622" y="19255"/>
                  </a:lnTo>
                  <a:lnTo>
                    <a:pt x="1434" y="17036"/>
                  </a:lnTo>
                  <a:lnTo>
                    <a:pt x="2094" y="15088"/>
                  </a:lnTo>
                  <a:lnTo>
                    <a:pt x="4324" y="8858"/>
                  </a:lnTo>
                  <a:lnTo>
                    <a:pt x="6083" y="4596"/>
                  </a:lnTo>
                  <a:lnTo>
                    <a:pt x="4743" y="0"/>
                  </a:lnTo>
                  <a:close/>
                </a:path>
              </a:pathLst>
            </a:custGeom>
            <a:solidFill>
              <a:srgbClr val="D5CB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8218062" y="7938763"/>
              <a:ext cx="238125" cy="121920"/>
            </a:xfrm>
            <a:custGeom>
              <a:avLst/>
              <a:gdLst/>
              <a:ahLst/>
              <a:cxnLst/>
              <a:rect l="l" t="t" r="r" b="b"/>
              <a:pathLst>
                <a:path w="238125" h="121920">
                  <a:moveTo>
                    <a:pt x="18491" y="118859"/>
                  </a:moveTo>
                  <a:lnTo>
                    <a:pt x="18110" y="118249"/>
                  </a:lnTo>
                  <a:lnTo>
                    <a:pt x="17602" y="117627"/>
                  </a:lnTo>
                  <a:lnTo>
                    <a:pt x="12890" y="117906"/>
                  </a:lnTo>
                  <a:lnTo>
                    <a:pt x="9715" y="115773"/>
                  </a:lnTo>
                  <a:lnTo>
                    <a:pt x="4343" y="113322"/>
                  </a:lnTo>
                  <a:lnTo>
                    <a:pt x="2222" y="111734"/>
                  </a:lnTo>
                  <a:lnTo>
                    <a:pt x="0" y="113830"/>
                  </a:lnTo>
                  <a:lnTo>
                    <a:pt x="4622" y="113474"/>
                  </a:lnTo>
                  <a:lnTo>
                    <a:pt x="8331" y="115608"/>
                  </a:lnTo>
                  <a:lnTo>
                    <a:pt x="9232" y="119126"/>
                  </a:lnTo>
                  <a:lnTo>
                    <a:pt x="12293" y="118122"/>
                  </a:lnTo>
                  <a:lnTo>
                    <a:pt x="15455" y="120599"/>
                  </a:lnTo>
                  <a:lnTo>
                    <a:pt x="18491" y="118859"/>
                  </a:lnTo>
                  <a:close/>
                </a:path>
                <a:path w="238125" h="121920">
                  <a:moveTo>
                    <a:pt x="35483" y="120789"/>
                  </a:moveTo>
                  <a:lnTo>
                    <a:pt x="31800" y="120040"/>
                  </a:lnTo>
                  <a:lnTo>
                    <a:pt x="26847" y="118122"/>
                  </a:lnTo>
                  <a:lnTo>
                    <a:pt x="24193" y="117106"/>
                  </a:lnTo>
                  <a:lnTo>
                    <a:pt x="21272" y="116763"/>
                  </a:lnTo>
                  <a:lnTo>
                    <a:pt x="18592" y="118821"/>
                  </a:lnTo>
                  <a:lnTo>
                    <a:pt x="18834" y="119176"/>
                  </a:lnTo>
                  <a:lnTo>
                    <a:pt x="19164" y="119278"/>
                  </a:lnTo>
                  <a:lnTo>
                    <a:pt x="22733" y="118122"/>
                  </a:lnTo>
                  <a:lnTo>
                    <a:pt x="25501" y="118706"/>
                  </a:lnTo>
                  <a:lnTo>
                    <a:pt x="30530" y="120751"/>
                  </a:lnTo>
                  <a:lnTo>
                    <a:pt x="33159" y="121678"/>
                  </a:lnTo>
                  <a:lnTo>
                    <a:pt x="35483" y="120789"/>
                  </a:lnTo>
                  <a:close/>
                </a:path>
                <a:path w="238125" h="121920">
                  <a:moveTo>
                    <a:pt x="37401" y="120662"/>
                  </a:moveTo>
                  <a:lnTo>
                    <a:pt x="36880" y="120484"/>
                  </a:lnTo>
                  <a:lnTo>
                    <a:pt x="36271" y="120497"/>
                  </a:lnTo>
                  <a:lnTo>
                    <a:pt x="35483" y="120789"/>
                  </a:lnTo>
                  <a:lnTo>
                    <a:pt x="36550" y="121005"/>
                  </a:lnTo>
                  <a:lnTo>
                    <a:pt x="37401" y="120662"/>
                  </a:lnTo>
                  <a:close/>
                </a:path>
                <a:path w="238125" h="121920">
                  <a:moveTo>
                    <a:pt x="58280" y="115951"/>
                  </a:moveTo>
                  <a:lnTo>
                    <a:pt x="58102" y="115900"/>
                  </a:lnTo>
                  <a:lnTo>
                    <a:pt x="56870" y="115506"/>
                  </a:lnTo>
                  <a:lnTo>
                    <a:pt x="53124" y="116039"/>
                  </a:lnTo>
                  <a:lnTo>
                    <a:pt x="52146" y="115849"/>
                  </a:lnTo>
                  <a:lnTo>
                    <a:pt x="47967" y="117348"/>
                  </a:lnTo>
                  <a:lnTo>
                    <a:pt x="44564" y="117767"/>
                  </a:lnTo>
                  <a:lnTo>
                    <a:pt x="37401" y="120662"/>
                  </a:lnTo>
                  <a:lnTo>
                    <a:pt x="38138" y="120916"/>
                  </a:lnTo>
                  <a:lnTo>
                    <a:pt x="38862" y="121069"/>
                  </a:lnTo>
                  <a:lnTo>
                    <a:pt x="44932" y="118884"/>
                  </a:lnTo>
                  <a:lnTo>
                    <a:pt x="50952" y="118821"/>
                  </a:lnTo>
                  <a:lnTo>
                    <a:pt x="57683" y="116039"/>
                  </a:lnTo>
                  <a:lnTo>
                    <a:pt x="58013" y="115900"/>
                  </a:lnTo>
                  <a:lnTo>
                    <a:pt x="58280" y="115951"/>
                  </a:lnTo>
                  <a:close/>
                </a:path>
                <a:path w="238125" h="121920">
                  <a:moveTo>
                    <a:pt x="60337" y="116573"/>
                  </a:moveTo>
                  <a:lnTo>
                    <a:pt x="59550" y="116230"/>
                  </a:lnTo>
                  <a:lnTo>
                    <a:pt x="58280" y="115951"/>
                  </a:lnTo>
                  <a:lnTo>
                    <a:pt x="60312" y="116598"/>
                  </a:lnTo>
                  <a:close/>
                </a:path>
                <a:path w="238125" h="121920">
                  <a:moveTo>
                    <a:pt x="70459" y="112445"/>
                  </a:moveTo>
                  <a:lnTo>
                    <a:pt x="69507" y="111544"/>
                  </a:lnTo>
                  <a:lnTo>
                    <a:pt x="68440" y="111556"/>
                  </a:lnTo>
                  <a:lnTo>
                    <a:pt x="65900" y="112369"/>
                  </a:lnTo>
                  <a:lnTo>
                    <a:pt x="64617" y="113296"/>
                  </a:lnTo>
                  <a:lnTo>
                    <a:pt x="62699" y="112522"/>
                  </a:lnTo>
                  <a:lnTo>
                    <a:pt x="62255" y="112712"/>
                  </a:lnTo>
                  <a:lnTo>
                    <a:pt x="60502" y="116230"/>
                  </a:lnTo>
                  <a:lnTo>
                    <a:pt x="60388" y="116598"/>
                  </a:lnTo>
                  <a:lnTo>
                    <a:pt x="61061" y="116890"/>
                  </a:lnTo>
                  <a:lnTo>
                    <a:pt x="62712" y="116916"/>
                  </a:lnTo>
                  <a:lnTo>
                    <a:pt x="64046" y="116039"/>
                  </a:lnTo>
                  <a:lnTo>
                    <a:pt x="66382" y="113296"/>
                  </a:lnTo>
                  <a:lnTo>
                    <a:pt x="66509" y="113157"/>
                  </a:lnTo>
                  <a:lnTo>
                    <a:pt x="68351" y="112610"/>
                  </a:lnTo>
                  <a:lnTo>
                    <a:pt x="70459" y="112445"/>
                  </a:lnTo>
                  <a:close/>
                </a:path>
                <a:path w="238125" h="121920">
                  <a:moveTo>
                    <a:pt x="232232" y="7251"/>
                  </a:moveTo>
                  <a:lnTo>
                    <a:pt x="231749" y="6324"/>
                  </a:lnTo>
                  <a:lnTo>
                    <a:pt x="231775" y="5588"/>
                  </a:lnTo>
                  <a:lnTo>
                    <a:pt x="231521" y="6223"/>
                  </a:lnTo>
                  <a:lnTo>
                    <a:pt x="231267" y="6870"/>
                  </a:lnTo>
                  <a:lnTo>
                    <a:pt x="231000" y="7505"/>
                  </a:lnTo>
                  <a:lnTo>
                    <a:pt x="232232" y="7251"/>
                  </a:lnTo>
                  <a:close/>
                </a:path>
                <a:path w="238125" h="121920">
                  <a:moveTo>
                    <a:pt x="237845" y="12"/>
                  </a:moveTo>
                  <a:lnTo>
                    <a:pt x="236956" y="88"/>
                  </a:lnTo>
                  <a:lnTo>
                    <a:pt x="235991" y="0"/>
                  </a:lnTo>
                  <a:lnTo>
                    <a:pt x="235610" y="1117"/>
                  </a:lnTo>
                  <a:lnTo>
                    <a:pt x="236512" y="1079"/>
                  </a:lnTo>
                  <a:lnTo>
                    <a:pt x="237312" y="787"/>
                  </a:lnTo>
                  <a:lnTo>
                    <a:pt x="237845" y="12"/>
                  </a:lnTo>
                  <a:close/>
                </a:path>
              </a:pathLst>
            </a:custGeom>
            <a:solidFill>
              <a:srgbClr val="D4C9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8193132" y="8000752"/>
              <a:ext cx="15240" cy="43180"/>
            </a:xfrm>
            <a:custGeom>
              <a:avLst/>
              <a:gdLst/>
              <a:ahLst/>
              <a:cxnLst/>
              <a:rect l="l" t="t" r="r" b="b"/>
              <a:pathLst>
                <a:path w="15240" h="43179">
                  <a:moveTo>
                    <a:pt x="1079" y="1384"/>
                  </a:moveTo>
                  <a:lnTo>
                    <a:pt x="25" y="0"/>
                  </a:lnTo>
                  <a:lnTo>
                    <a:pt x="50" y="1574"/>
                  </a:lnTo>
                  <a:lnTo>
                    <a:pt x="0" y="3162"/>
                  </a:lnTo>
                  <a:lnTo>
                    <a:pt x="850" y="4584"/>
                  </a:lnTo>
                  <a:lnTo>
                    <a:pt x="520" y="3060"/>
                  </a:lnTo>
                  <a:lnTo>
                    <a:pt x="1079" y="1384"/>
                  </a:lnTo>
                  <a:close/>
                </a:path>
                <a:path w="15240" h="43179">
                  <a:moveTo>
                    <a:pt x="3759" y="23380"/>
                  </a:moveTo>
                  <a:lnTo>
                    <a:pt x="3492" y="17843"/>
                  </a:lnTo>
                  <a:lnTo>
                    <a:pt x="2806" y="12357"/>
                  </a:lnTo>
                  <a:lnTo>
                    <a:pt x="1879" y="6718"/>
                  </a:lnTo>
                  <a:lnTo>
                    <a:pt x="1638" y="6565"/>
                  </a:lnTo>
                  <a:lnTo>
                    <a:pt x="1485" y="6388"/>
                  </a:lnTo>
                  <a:lnTo>
                    <a:pt x="1016" y="7289"/>
                  </a:lnTo>
                  <a:lnTo>
                    <a:pt x="1168" y="8242"/>
                  </a:lnTo>
                  <a:lnTo>
                    <a:pt x="1257" y="9194"/>
                  </a:lnTo>
                  <a:lnTo>
                    <a:pt x="1866" y="9842"/>
                  </a:lnTo>
                  <a:lnTo>
                    <a:pt x="1295" y="10807"/>
                  </a:lnTo>
                  <a:lnTo>
                    <a:pt x="1892" y="11455"/>
                  </a:lnTo>
                  <a:lnTo>
                    <a:pt x="2286" y="16522"/>
                  </a:lnTo>
                  <a:lnTo>
                    <a:pt x="3060" y="18135"/>
                  </a:lnTo>
                  <a:lnTo>
                    <a:pt x="2400" y="19964"/>
                  </a:lnTo>
                  <a:lnTo>
                    <a:pt x="3162" y="21564"/>
                  </a:lnTo>
                  <a:lnTo>
                    <a:pt x="2743" y="22364"/>
                  </a:lnTo>
                  <a:lnTo>
                    <a:pt x="2743" y="23037"/>
                  </a:lnTo>
                  <a:lnTo>
                    <a:pt x="3695" y="23368"/>
                  </a:lnTo>
                  <a:close/>
                </a:path>
                <a:path w="15240" h="43179">
                  <a:moveTo>
                    <a:pt x="6146" y="31051"/>
                  </a:moveTo>
                  <a:lnTo>
                    <a:pt x="5016" y="28587"/>
                  </a:lnTo>
                  <a:lnTo>
                    <a:pt x="4953" y="25793"/>
                  </a:lnTo>
                  <a:lnTo>
                    <a:pt x="3695" y="23368"/>
                  </a:lnTo>
                  <a:lnTo>
                    <a:pt x="3937" y="26111"/>
                  </a:lnTo>
                  <a:lnTo>
                    <a:pt x="3848" y="28968"/>
                  </a:lnTo>
                  <a:lnTo>
                    <a:pt x="6146" y="31051"/>
                  </a:lnTo>
                  <a:close/>
                </a:path>
                <a:path w="15240" h="43179">
                  <a:moveTo>
                    <a:pt x="8763" y="34112"/>
                  </a:moveTo>
                  <a:lnTo>
                    <a:pt x="8712" y="32410"/>
                  </a:lnTo>
                  <a:lnTo>
                    <a:pt x="7353" y="31826"/>
                  </a:lnTo>
                  <a:lnTo>
                    <a:pt x="6197" y="31064"/>
                  </a:lnTo>
                  <a:lnTo>
                    <a:pt x="6540" y="32512"/>
                  </a:lnTo>
                  <a:lnTo>
                    <a:pt x="8001" y="33007"/>
                  </a:lnTo>
                  <a:lnTo>
                    <a:pt x="8763" y="34112"/>
                  </a:lnTo>
                  <a:close/>
                </a:path>
                <a:path w="15240" h="43179">
                  <a:moveTo>
                    <a:pt x="14973" y="42887"/>
                  </a:moveTo>
                  <a:lnTo>
                    <a:pt x="14617" y="41351"/>
                  </a:lnTo>
                  <a:lnTo>
                    <a:pt x="14312" y="39789"/>
                  </a:lnTo>
                  <a:lnTo>
                    <a:pt x="12801" y="38887"/>
                  </a:lnTo>
                  <a:lnTo>
                    <a:pt x="13423" y="40271"/>
                  </a:lnTo>
                  <a:lnTo>
                    <a:pt x="13843" y="41770"/>
                  </a:lnTo>
                  <a:lnTo>
                    <a:pt x="14973" y="42887"/>
                  </a:lnTo>
                  <a:close/>
                </a:path>
              </a:pathLst>
            </a:custGeom>
            <a:solidFill>
              <a:srgbClr val="D4CA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8507495" y="7918977"/>
              <a:ext cx="59690" cy="10160"/>
            </a:xfrm>
            <a:custGeom>
              <a:avLst/>
              <a:gdLst/>
              <a:ahLst/>
              <a:cxnLst/>
              <a:rect l="l" t="t" r="r" b="b"/>
              <a:pathLst>
                <a:path w="59690" h="10159">
                  <a:moveTo>
                    <a:pt x="3581" y="8483"/>
                  </a:moveTo>
                  <a:lnTo>
                    <a:pt x="2235" y="8737"/>
                  </a:lnTo>
                  <a:lnTo>
                    <a:pt x="952" y="9093"/>
                  </a:lnTo>
                  <a:lnTo>
                    <a:pt x="0" y="10160"/>
                  </a:lnTo>
                  <a:lnTo>
                    <a:pt x="1447" y="10147"/>
                  </a:lnTo>
                  <a:lnTo>
                    <a:pt x="2616" y="9537"/>
                  </a:lnTo>
                  <a:lnTo>
                    <a:pt x="3581" y="8483"/>
                  </a:lnTo>
                  <a:close/>
                </a:path>
                <a:path w="59690" h="10159">
                  <a:moveTo>
                    <a:pt x="7658" y="6781"/>
                  </a:moveTo>
                  <a:lnTo>
                    <a:pt x="6527" y="6959"/>
                  </a:lnTo>
                  <a:lnTo>
                    <a:pt x="5435" y="7251"/>
                  </a:lnTo>
                  <a:lnTo>
                    <a:pt x="4495" y="7950"/>
                  </a:lnTo>
                  <a:lnTo>
                    <a:pt x="5664" y="7861"/>
                  </a:lnTo>
                  <a:lnTo>
                    <a:pt x="6883" y="7912"/>
                  </a:lnTo>
                  <a:lnTo>
                    <a:pt x="7658" y="6781"/>
                  </a:lnTo>
                  <a:close/>
                </a:path>
                <a:path w="59690" h="10159">
                  <a:moveTo>
                    <a:pt x="11353" y="6019"/>
                  </a:moveTo>
                  <a:lnTo>
                    <a:pt x="10299" y="6286"/>
                  </a:lnTo>
                  <a:lnTo>
                    <a:pt x="9067" y="5778"/>
                  </a:lnTo>
                  <a:lnTo>
                    <a:pt x="8166" y="6731"/>
                  </a:lnTo>
                  <a:lnTo>
                    <a:pt x="9220" y="6477"/>
                  </a:lnTo>
                  <a:lnTo>
                    <a:pt x="10464" y="6985"/>
                  </a:lnTo>
                  <a:lnTo>
                    <a:pt x="11353" y="6019"/>
                  </a:lnTo>
                  <a:close/>
                </a:path>
                <a:path w="59690" h="10159">
                  <a:moveTo>
                    <a:pt x="19888" y="3035"/>
                  </a:moveTo>
                  <a:lnTo>
                    <a:pt x="17678" y="3898"/>
                  </a:lnTo>
                  <a:lnTo>
                    <a:pt x="15036" y="3175"/>
                  </a:lnTo>
                  <a:lnTo>
                    <a:pt x="13093" y="4953"/>
                  </a:lnTo>
                  <a:lnTo>
                    <a:pt x="15227" y="3860"/>
                  </a:lnTo>
                  <a:lnTo>
                    <a:pt x="17983" y="4940"/>
                  </a:lnTo>
                  <a:lnTo>
                    <a:pt x="19888" y="3035"/>
                  </a:lnTo>
                  <a:close/>
                </a:path>
                <a:path w="59690" h="10159">
                  <a:moveTo>
                    <a:pt x="24003" y="2247"/>
                  </a:moveTo>
                  <a:lnTo>
                    <a:pt x="22644" y="2552"/>
                  </a:lnTo>
                  <a:lnTo>
                    <a:pt x="21120" y="2006"/>
                  </a:lnTo>
                  <a:lnTo>
                    <a:pt x="19888" y="3035"/>
                  </a:lnTo>
                  <a:lnTo>
                    <a:pt x="21259" y="2717"/>
                  </a:lnTo>
                  <a:lnTo>
                    <a:pt x="22783" y="3263"/>
                  </a:lnTo>
                  <a:lnTo>
                    <a:pt x="24003" y="2247"/>
                  </a:lnTo>
                  <a:close/>
                </a:path>
                <a:path w="59690" h="10159">
                  <a:moveTo>
                    <a:pt x="33604" y="546"/>
                  </a:moveTo>
                  <a:lnTo>
                    <a:pt x="30734" y="88"/>
                  </a:lnTo>
                  <a:lnTo>
                    <a:pt x="27914" y="0"/>
                  </a:lnTo>
                  <a:lnTo>
                    <a:pt x="25336" y="1663"/>
                  </a:lnTo>
                  <a:lnTo>
                    <a:pt x="28067" y="1079"/>
                  </a:lnTo>
                  <a:lnTo>
                    <a:pt x="30810" y="647"/>
                  </a:lnTo>
                  <a:lnTo>
                    <a:pt x="33604" y="546"/>
                  </a:lnTo>
                  <a:close/>
                </a:path>
                <a:path w="59690" h="10159">
                  <a:moveTo>
                    <a:pt x="45758" y="2374"/>
                  </a:moveTo>
                  <a:lnTo>
                    <a:pt x="44462" y="1524"/>
                  </a:lnTo>
                  <a:lnTo>
                    <a:pt x="43141" y="1231"/>
                  </a:lnTo>
                  <a:lnTo>
                    <a:pt x="40005" y="1689"/>
                  </a:lnTo>
                  <a:lnTo>
                    <a:pt x="38417" y="1333"/>
                  </a:lnTo>
                  <a:lnTo>
                    <a:pt x="36855" y="1231"/>
                  </a:lnTo>
                  <a:lnTo>
                    <a:pt x="39687" y="2717"/>
                  </a:lnTo>
                  <a:lnTo>
                    <a:pt x="42799" y="1866"/>
                  </a:lnTo>
                  <a:lnTo>
                    <a:pt x="45758" y="2374"/>
                  </a:lnTo>
                  <a:close/>
                </a:path>
                <a:path w="59690" h="10159">
                  <a:moveTo>
                    <a:pt x="59220" y="8280"/>
                  </a:moveTo>
                  <a:lnTo>
                    <a:pt x="58394" y="7569"/>
                  </a:lnTo>
                  <a:lnTo>
                    <a:pt x="57416" y="7226"/>
                  </a:lnTo>
                  <a:lnTo>
                    <a:pt x="56337" y="7112"/>
                  </a:lnTo>
                  <a:lnTo>
                    <a:pt x="56692" y="7556"/>
                  </a:lnTo>
                  <a:lnTo>
                    <a:pt x="57035" y="7975"/>
                  </a:lnTo>
                  <a:lnTo>
                    <a:pt x="57378" y="8420"/>
                  </a:lnTo>
                  <a:lnTo>
                    <a:pt x="58000" y="8369"/>
                  </a:lnTo>
                  <a:lnTo>
                    <a:pt x="58610" y="8331"/>
                  </a:lnTo>
                  <a:lnTo>
                    <a:pt x="59220" y="8280"/>
                  </a:lnTo>
                  <a:close/>
                </a:path>
              </a:pathLst>
            </a:custGeom>
            <a:solidFill>
              <a:srgbClr val="C6B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8609025" y="796052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251" y="0"/>
                  </a:moveTo>
                  <a:lnTo>
                    <a:pt x="0" y="481"/>
                  </a:lnTo>
                  <a:lnTo>
                    <a:pt x="41" y="942"/>
                  </a:lnTo>
                  <a:lnTo>
                    <a:pt x="356" y="1382"/>
                  </a:lnTo>
                  <a:lnTo>
                    <a:pt x="1047" y="869"/>
                  </a:lnTo>
                  <a:lnTo>
                    <a:pt x="1738" y="345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8585282" y="793873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1955" y="1282"/>
                  </a:moveTo>
                  <a:lnTo>
                    <a:pt x="1485" y="571"/>
                  </a:lnTo>
                  <a:lnTo>
                    <a:pt x="939" y="0"/>
                  </a:lnTo>
                  <a:lnTo>
                    <a:pt x="0" y="25"/>
                  </a:lnTo>
                  <a:lnTo>
                    <a:pt x="177" y="330"/>
                  </a:lnTo>
                  <a:lnTo>
                    <a:pt x="533" y="927"/>
                  </a:lnTo>
                  <a:lnTo>
                    <a:pt x="698" y="1066"/>
                  </a:lnTo>
                  <a:lnTo>
                    <a:pt x="863" y="1206"/>
                  </a:lnTo>
                  <a:lnTo>
                    <a:pt x="1028" y="1346"/>
                  </a:lnTo>
                  <a:lnTo>
                    <a:pt x="1346" y="1320"/>
                  </a:lnTo>
                  <a:lnTo>
                    <a:pt x="1955" y="1282"/>
                  </a:lnTo>
                  <a:close/>
                </a:path>
                <a:path w="5080" h="4445">
                  <a:moveTo>
                    <a:pt x="4953" y="4279"/>
                  </a:moveTo>
                  <a:lnTo>
                    <a:pt x="4610" y="3670"/>
                  </a:lnTo>
                  <a:lnTo>
                    <a:pt x="4114" y="3251"/>
                  </a:lnTo>
                  <a:lnTo>
                    <a:pt x="3467" y="3009"/>
                  </a:lnTo>
                  <a:lnTo>
                    <a:pt x="3581" y="3886"/>
                  </a:lnTo>
                  <a:lnTo>
                    <a:pt x="4076" y="4305"/>
                  </a:lnTo>
                  <a:lnTo>
                    <a:pt x="4953" y="4279"/>
                  </a:lnTo>
                  <a:close/>
                </a:path>
              </a:pathLst>
            </a:custGeom>
            <a:solidFill>
              <a:srgbClr val="C6B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8636565" y="7982845"/>
              <a:ext cx="12065" cy="5715"/>
            </a:xfrm>
            <a:custGeom>
              <a:avLst/>
              <a:gdLst/>
              <a:ahLst/>
              <a:cxnLst/>
              <a:rect l="l" t="t" r="r" b="b"/>
              <a:pathLst>
                <a:path w="12065" h="5715">
                  <a:moveTo>
                    <a:pt x="4826" y="2514"/>
                  </a:moveTo>
                  <a:lnTo>
                    <a:pt x="3835" y="1473"/>
                  </a:lnTo>
                  <a:lnTo>
                    <a:pt x="2984" y="215"/>
                  </a:lnTo>
                  <a:lnTo>
                    <a:pt x="1384" y="0"/>
                  </a:lnTo>
                  <a:lnTo>
                    <a:pt x="927" y="38"/>
                  </a:lnTo>
                  <a:lnTo>
                    <a:pt x="469" y="63"/>
                  </a:lnTo>
                  <a:lnTo>
                    <a:pt x="0" y="114"/>
                  </a:lnTo>
                  <a:lnTo>
                    <a:pt x="520" y="673"/>
                  </a:lnTo>
                  <a:lnTo>
                    <a:pt x="1181" y="863"/>
                  </a:lnTo>
                  <a:lnTo>
                    <a:pt x="1917" y="889"/>
                  </a:lnTo>
                  <a:lnTo>
                    <a:pt x="3009" y="1219"/>
                  </a:lnTo>
                  <a:lnTo>
                    <a:pt x="3505" y="2590"/>
                  </a:lnTo>
                  <a:lnTo>
                    <a:pt x="4826" y="2514"/>
                  </a:lnTo>
                  <a:close/>
                </a:path>
                <a:path w="12065" h="5715">
                  <a:moveTo>
                    <a:pt x="12026" y="5194"/>
                  </a:moveTo>
                  <a:lnTo>
                    <a:pt x="9601" y="4368"/>
                  </a:lnTo>
                  <a:lnTo>
                    <a:pt x="7429" y="2908"/>
                  </a:lnTo>
                  <a:lnTo>
                    <a:pt x="4851" y="2514"/>
                  </a:lnTo>
                  <a:lnTo>
                    <a:pt x="6908" y="4279"/>
                  </a:lnTo>
                  <a:lnTo>
                    <a:pt x="9309" y="5156"/>
                  </a:lnTo>
                  <a:lnTo>
                    <a:pt x="12026" y="5194"/>
                  </a:lnTo>
                  <a:close/>
                </a:path>
              </a:pathLst>
            </a:custGeom>
            <a:solidFill>
              <a:srgbClr val="C5BB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8704153" y="801004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408" y="0"/>
                  </a:moveTo>
                  <a:lnTo>
                    <a:pt x="345" y="345"/>
                  </a:lnTo>
                  <a:lnTo>
                    <a:pt x="0" y="764"/>
                  </a:lnTo>
                  <a:lnTo>
                    <a:pt x="439" y="1005"/>
                  </a:lnTo>
                  <a:lnTo>
                    <a:pt x="1036" y="1340"/>
                  </a:lnTo>
                  <a:lnTo>
                    <a:pt x="1183" y="785"/>
                  </a:lnTo>
                  <a:lnTo>
                    <a:pt x="1371" y="387"/>
                  </a:lnTo>
                  <a:lnTo>
                    <a:pt x="1047" y="261"/>
                  </a:lnTo>
                  <a:lnTo>
                    <a:pt x="732" y="125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rgbClr val="BDB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8801106" y="7966208"/>
              <a:ext cx="83820" cy="57150"/>
            </a:xfrm>
            <a:custGeom>
              <a:avLst/>
              <a:gdLst/>
              <a:ahLst/>
              <a:cxnLst/>
              <a:rect l="l" t="t" r="r" b="b"/>
              <a:pathLst>
                <a:path w="83819" h="57150">
                  <a:moveTo>
                    <a:pt x="11201" y="52044"/>
                  </a:moveTo>
                  <a:lnTo>
                    <a:pt x="0" y="57099"/>
                  </a:lnTo>
                  <a:lnTo>
                    <a:pt x="4178" y="56400"/>
                  </a:lnTo>
                  <a:lnTo>
                    <a:pt x="7874" y="54660"/>
                  </a:lnTo>
                  <a:lnTo>
                    <a:pt x="11201" y="52044"/>
                  </a:lnTo>
                  <a:close/>
                </a:path>
                <a:path w="83819" h="57150">
                  <a:moveTo>
                    <a:pt x="18288" y="47802"/>
                  </a:moveTo>
                  <a:lnTo>
                    <a:pt x="16002" y="49276"/>
                  </a:lnTo>
                  <a:lnTo>
                    <a:pt x="13347" y="50203"/>
                  </a:lnTo>
                  <a:lnTo>
                    <a:pt x="11226" y="52044"/>
                  </a:lnTo>
                  <a:lnTo>
                    <a:pt x="13982" y="51269"/>
                  </a:lnTo>
                  <a:lnTo>
                    <a:pt x="16471" y="50050"/>
                  </a:lnTo>
                  <a:lnTo>
                    <a:pt x="18288" y="47802"/>
                  </a:lnTo>
                  <a:close/>
                </a:path>
                <a:path w="83819" h="57150">
                  <a:moveTo>
                    <a:pt x="27952" y="40982"/>
                  </a:moveTo>
                  <a:lnTo>
                    <a:pt x="26530" y="41275"/>
                  </a:lnTo>
                  <a:lnTo>
                    <a:pt x="25527" y="42265"/>
                  </a:lnTo>
                  <a:lnTo>
                    <a:pt x="22758" y="45123"/>
                  </a:lnTo>
                  <a:lnTo>
                    <a:pt x="20612" y="46558"/>
                  </a:lnTo>
                  <a:lnTo>
                    <a:pt x="18313" y="47777"/>
                  </a:lnTo>
                  <a:lnTo>
                    <a:pt x="20574" y="47840"/>
                  </a:lnTo>
                  <a:lnTo>
                    <a:pt x="22364" y="46888"/>
                  </a:lnTo>
                  <a:lnTo>
                    <a:pt x="25031" y="43586"/>
                  </a:lnTo>
                  <a:lnTo>
                    <a:pt x="27178" y="42976"/>
                  </a:lnTo>
                  <a:lnTo>
                    <a:pt x="27952" y="40982"/>
                  </a:lnTo>
                  <a:close/>
                </a:path>
                <a:path w="83819" h="57150">
                  <a:moveTo>
                    <a:pt x="39471" y="34048"/>
                  </a:moveTo>
                  <a:lnTo>
                    <a:pt x="27952" y="40982"/>
                  </a:lnTo>
                  <a:lnTo>
                    <a:pt x="30683" y="38430"/>
                  </a:lnTo>
                  <a:lnTo>
                    <a:pt x="34251" y="37477"/>
                  </a:lnTo>
                  <a:lnTo>
                    <a:pt x="38252" y="35496"/>
                  </a:lnTo>
                  <a:lnTo>
                    <a:pt x="39116" y="34988"/>
                  </a:lnTo>
                  <a:lnTo>
                    <a:pt x="39471" y="34048"/>
                  </a:lnTo>
                  <a:close/>
                </a:path>
                <a:path w="83819" h="57150">
                  <a:moveTo>
                    <a:pt x="50571" y="27152"/>
                  </a:moveTo>
                  <a:lnTo>
                    <a:pt x="49199" y="27800"/>
                  </a:lnTo>
                  <a:lnTo>
                    <a:pt x="47383" y="27635"/>
                  </a:lnTo>
                  <a:lnTo>
                    <a:pt x="46570" y="29311"/>
                  </a:lnTo>
                  <a:lnTo>
                    <a:pt x="47840" y="28498"/>
                  </a:lnTo>
                  <a:lnTo>
                    <a:pt x="49618" y="28600"/>
                  </a:lnTo>
                  <a:lnTo>
                    <a:pt x="50571" y="27152"/>
                  </a:lnTo>
                  <a:close/>
                </a:path>
                <a:path w="83819" h="57150">
                  <a:moveTo>
                    <a:pt x="73888" y="10896"/>
                  </a:moveTo>
                  <a:lnTo>
                    <a:pt x="73812" y="10020"/>
                  </a:lnTo>
                  <a:lnTo>
                    <a:pt x="70688" y="11849"/>
                  </a:lnTo>
                  <a:lnTo>
                    <a:pt x="68173" y="14363"/>
                  </a:lnTo>
                  <a:lnTo>
                    <a:pt x="65278" y="17665"/>
                  </a:lnTo>
                  <a:lnTo>
                    <a:pt x="64490" y="18148"/>
                  </a:lnTo>
                  <a:lnTo>
                    <a:pt x="59944" y="20027"/>
                  </a:lnTo>
                  <a:lnTo>
                    <a:pt x="56959" y="22783"/>
                  </a:lnTo>
                  <a:lnTo>
                    <a:pt x="53670" y="25057"/>
                  </a:lnTo>
                  <a:lnTo>
                    <a:pt x="56388" y="24028"/>
                  </a:lnTo>
                  <a:lnTo>
                    <a:pt x="58724" y="22301"/>
                  </a:lnTo>
                  <a:lnTo>
                    <a:pt x="65659" y="18669"/>
                  </a:lnTo>
                  <a:lnTo>
                    <a:pt x="68859" y="14871"/>
                  </a:lnTo>
                  <a:lnTo>
                    <a:pt x="73342" y="11518"/>
                  </a:lnTo>
                  <a:lnTo>
                    <a:pt x="73888" y="10896"/>
                  </a:lnTo>
                  <a:close/>
                </a:path>
                <a:path w="83819" h="57150">
                  <a:moveTo>
                    <a:pt x="83235" y="0"/>
                  </a:moveTo>
                  <a:lnTo>
                    <a:pt x="79908" y="1739"/>
                  </a:lnTo>
                  <a:lnTo>
                    <a:pt x="74282" y="7759"/>
                  </a:lnTo>
                  <a:lnTo>
                    <a:pt x="74104" y="8636"/>
                  </a:lnTo>
                  <a:lnTo>
                    <a:pt x="74244" y="9512"/>
                  </a:lnTo>
                  <a:lnTo>
                    <a:pt x="76390" y="6146"/>
                  </a:lnTo>
                  <a:lnTo>
                    <a:pt x="79451" y="3644"/>
                  </a:lnTo>
                  <a:lnTo>
                    <a:pt x="82689" y="711"/>
                  </a:lnTo>
                  <a:lnTo>
                    <a:pt x="82943" y="330"/>
                  </a:lnTo>
                  <a:lnTo>
                    <a:pt x="83235" y="0"/>
                  </a:lnTo>
                  <a:close/>
                </a:path>
              </a:pathLst>
            </a:custGeom>
            <a:solidFill>
              <a:srgbClr val="B1A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8154409" y="7884661"/>
              <a:ext cx="338455" cy="138430"/>
            </a:xfrm>
            <a:custGeom>
              <a:avLst/>
              <a:gdLst/>
              <a:ahLst/>
              <a:cxnLst/>
              <a:rect l="l" t="t" r="r" b="b"/>
              <a:pathLst>
                <a:path w="338455" h="138429">
                  <a:moveTo>
                    <a:pt x="32029" y="36868"/>
                  </a:moveTo>
                  <a:lnTo>
                    <a:pt x="31407" y="32588"/>
                  </a:lnTo>
                  <a:lnTo>
                    <a:pt x="29527" y="28905"/>
                  </a:lnTo>
                  <a:lnTo>
                    <a:pt x="25374" y="24942"/>
                  </a:lnTo>
                  <a:lnTo>
                    <a:pt x="25603" y="23583"/>
                  </a:lnTo>
                  <a:lnTo>
                    <a:pt x="21577" y="18897"/>
                  </a:lnTo>
                  <a:lnTo>
                    <a:pt x="18173" y="15506"/>
                  </a:lnTo>
                  <a:lnTo>
                    <a:pt x="13677" y="11430"/>
                  </a:lnTo>
                  <a:lnTo>
                    <a:pt x="10833" y="7378"/>
                  </a:lnTo>
                  <a:lnTo>
                    <a:pt x="8331" y="6591"/>
                  </a:lnTo>
                  <a:lnTo>
                    <a:pt x="5054" y="2692"/>
                  </a:lnTo>
                  <a:lnTo>
                    <a:pt x="2336" y="2311"/>
                  </a:lnTo>
                  <a:lnTo>
                    <a:pt x="0" y="1371"/>
                  </a:lnTo>
                  <a:lnTo>
                    <a:pt x="863" y="2921"/>
                  </a:lnTo>
                  <a:lnTo>
                    <a:pt x="2692" y="3086"/>
                  </a:lnTo>
                  <a:lnTo>
                    <a:pt x="8724" y="7899"/>
                  </a:lnTo>
                  <a:lnTo>
                    <a:pt x="13246" y="12026"/>
                  </a:lnTo>
                  <a:lnTo>
                    <a:pt x="22847" y="22631"/>
                  </a:lnTo>
                  <a:lnTo>
                    <a:pt x="27686" y="29171"/>
                  </a:lnTo>
                  <a:lnTo>
                    <a:pt x="31623" y="36588"/>
                  </a:lnTo>
                  <a:lnTo>
                    <a:pt x="32029" y="36868"/>
                  </a:lnTo>
                  <a:close/>
                </a:path>
                <a:path w="338455" h="138429">
                  <a:moveTo>
                    <a:pt x="176136" y="107353"/>
                  </a:moveTo>
                  <a:lnTo>
                    <a:pt x="175679" y="107378"/>
                  </a:lnTo>
                  <a:lnTo>
                    <a:pt x="174218" y="109677"/>
                  </a:lnTo>
                  <a:lnTo>
                    <a:pt x="174675" y="109474"/>
                  </a:lnTo>
                  <a:lnTo>
                    <a:pt x="176136" y="107353"/>
                  </a:lnTo>
                  <a:close/>
                </a:path>
                <a:path w="338455" h="138429">
                  <a:moveTo>
                    <a:pt x="181838" y="105930"/>
                  </a:moveTo>
                  <a:lnTo>
                    <a:pt x="181267" y="106286"/>
                  </a:lnTo>
                  <a:lnTo>
                    <a:pt x="181508" y="106260"/>
                  </a:lnTo>
                  <a:lnTo>
                    <a:pt x="181838" y="105930"/>
                  </a:lnTo>
                  <a:close/>
                </a:path>
                <a:path w="338455" h="138429">
                  <a:moveTo>
                    <a:pt x="271399" y="40995"/>
                  </a:moveTo>
                  <a:lnTo>
                    <a:pt x="271221" y="40932"/>
                  </a:lnTo>
                  <a:lnTo>
                    <a:pt x="271399" y="40995"/>
                  </a:lnTo>
                  <a:close/>
                </a:path>
                <a:path w="338455" h="138429">
                  <a:moveTo>
                    <a:pt x="271983" y="43726"/>
                  </a:moveTo>
                  <a:lnTo>
                    <a:pt x="271259" y="41046"/>
                  </a:lnTo>
                  <a:lnTo>
                    <a:pt x="268986" y="41833"/>
                  </a:lnTo>
                  <a:lnTo>
                    <a:pt x="268630" y="42672"/>
                  </a:lnTo>
                  <a:lnTo>
                    <a:pt x="267754" y="43230"/>
                  </a:lnTo>
                  <a:lnTo>
                    <a:pt x="267779" y="45694"/>
                  </a:lnTo>
                  <a:lnTo>
                    <a:pt x="266788" y="46075"/>
                  </a:lnTo>
                  <a:lnTo>
                    <a:pt x="265620" y="46278"/>
                  </a:lnTo>
                  <a:lnTo>
                    <a:pt x="265455" y="46659"/>
                  </a:lnTo>
                  <a:lnTo>
                    <a:pt x="265112" y="46774"/>
                  </a:lnTo>
                  <a:lnTo>
                    <a:pt x="264731" y="46812"/>
                  </a:lnTo>
                  <a:lnTo>
                    <a:pt x="263690" y="47701"/>
                  </a:lnTo>
                  <a:lnTo>
                    <a:pt x="262293" y="47523"/>
                  </a:lnTo>
                  <a:lnTo>
                    <a:pt x="261124" y="48018"/>
                  </a:lnTo>
                  <a:lnTo>
                    <a:pt x="260870" y="48285"/>
                  </a:lnTo>
                  <a:lnTo>
                    <a:pt x="260451" y="48488"/>
                  </a:lnTo>
                  <a:lnTo>
                    <a:pt x="260616" y="48793"/>
                  </a:lnTo>
                  <a:lnTo>
                    <a:pt x="259194" y="49237"/>
                  </a:lnTo>
                  <a:lnTo>
                    <a:pt x="257251" y="51079"/>
                  </a:lnTo>
                  <a:lnTo>
                    <a:pt x="256768" y="52057"/>
                  </a:lnTo>
                  <a:lnTo>
                    <a:pt x="255714" y="52425"/>
                  </a:lnTo>
                  <a:lnTo>
                    <a:pt x="254076" y="54025"/>
                  </a:lnTo>
                  <a:lnTo>
                    <a:pt x="253517" y="55181"/>
                  </a:lnTo>
                  <a:lnTo>
                    <a:pt x="251663" y="57086"/>
                  </a:lnTo>
                  <a:lnTo>
                    <a:pt x="250240" y="57683"/>
                  </a:lnTo>
                  <a:lnTo>
                    <a:pt x="249212" y="58343"/>
                  </a:lnTo>
                  <a:lnTo>
                    <a:pt x="248869" y="59715"/>
                  </a:lnTo>
                  <a:lnTo>
                    <a:pt x="246456" y="60731"/>
                  </a:lnTo>
                  <a:lnTo>
                    <a:pt x="245071" y="60896"/>
                  </a:lnTo>
                  <a:lnTo>
                    <a:pt x="244005" y="62052"/>
                  </a:lnTo>
                  <a:lnTo>
                    <a:pt x="244119" y="61887"/>
                  </a:lnTo>
                  <a:lnTo>
                    <a:pt x="242506" y="63411"/>
                  </a:lnTo>
                  <a:lnTo>
                    <a:pt x="240538" y="64465"/>
                  </a:lnTo>
                  <a:lnTo>
                    <a:pt x="237655" y="67792"/>
                  </a:lnTo>
                  <a:lnTo>
                    <a:pt x="237401" y="67970"/>
                  </a:lnTo>
                  <a:lnTo>
                    <a:pt x="235534" y="69138"/>
                  </a:lnTo>
                  <a:lnTo>
                    <a:pt x="231813" y="71310"/>
                  </a:lnTo>
                  <a:lnTo>
                    <a:pt x="231292" y="72669"/>
                  </a:lnTo>
                  <a:lnTo>
                    <a:pt x="231203" y="74447"/>
                  </a:lnTo>
                  <a:lnTo>
                    <a:pt x="230657" y="75946"/>
                  </a:lnTo>
                  <a:lnTo>
                    <a:pt x="229285" y="76161"/>
                  </a:lnTo>
                  <a:lnTo>
                    <a:pt x="228079" y="76593"/>
                  </a:lnTo>
                  <a:lnTo>
                    <a:pt x="226860" y="76530"/>
                  </a:lnTo>
                  <a:lnTo>
                    <a:pt x="226275" y="78181"/>
                  </a:lnTo>
                  <a:lnTo>
                    <a:pt x="224929" y="77762"/>
                  </a:lnTo>
                  <a:lnTo>
                    <a:pt x="224256" y="77825"/>
                  </a:lnTo>
                  <a:lnTo>
                    <a:pt x="223837" y="78155"/>
                  </a:lnTo>
                  <a:lnTo>
                    <a:pt x="223621" y="78803"/>
                  </a:lnTo>
                  <a:lnTo>
                    <a:pt x="224002" y="79641"/>
                  </a:lnTo>
                  <a:lnTo>
                    <a:pt x="223342" y="81127"/>
                  </a:lnTo>
                  <a:lnTo>
                    <a:pt x="223367" y="81737"/>
                  </a:lnTo>
                  <a:lnTo>
                    <a:pt x="223088" y="82067"/>
                  </a:lnTo>
                  <a:lnTo>
                    <a:pt x="222491" y="82130"/>
                  </a:lnTo>
                  <a:lnTo>
                    <a:pt x="221526" y="81394"/>
                  </a:lnTo>
                  <a:lnTo>
                    <a:pt x="219913" y="80010"/>
                  </a:lnTo>
                  <a:lnTo>
                    <a:pt x="218808" y="80340"/>
                  </a:lnTo>
                  <a:lnTo>
                    <a:pt x="217373" y="83045"/>
                  </a:lnTo>
                  <a:lnTo>
                    <a:pt x="215963" y="83934"/>
                  </a:lnTo>
                  <a:lnTo>
                    <a:pt x="215798" y="84099"/>
                  </a:lnTo>
                  <a:lnTo>
                    <a:pt x="215798" y="84797"/>
                  </a:lnTo>
                  <a:lnTo>
                    <a:pt x="215011" y="85585"/>
                  </a:lnTo>
                  <a:lnTo>
                    <a:pt x="215277" y="85001"/>
                  </a:lnTo>
                  <a:lnTo>
                    <a:pt x="215798" y="84797"/>
                  </a:lnTo>
                  <a:lnTo>
                    <a:pt x="215798" y="84099"/>
                  </a:lnTo>
                  <a:lnTo>
                    <a:pt x="214350" y="85521"/>
                  </a:lnTo>
                  <a:lnTo>
                    <a:pt x="213804" y="85940"/>
                  </a:lnTo>
                  <a:lnTo>
                    <a:pt x="213804" y="88290"/>
                  </a:lnTo>
                  <a:lnTo>
                    <a:pt x="213664" y="88976"/>
                  </a:lnTo>
                  <a:lnTo>
                    <a:pt x="213436" y="89103"/>
                  </a:lnTo>
                  <a:lnTo>
                    <a:pt x="213804" y="88290"/>
                  </a:lnTo>
                  <a:lnTo>
                    <a:pt x="213804" y="85940"/>
                  </a:lnTo>
                  <a:lnTo>
                    <a:pt x="213233" y="88366"/>
                  </a:lnTo>
                  <a:lnTo>
                    <a:pt x="212318" y="89623"/>
                  </a:lnTo>
                  <a:lnTo>
                    <a:pt x="210096" y="90157"/>
                  </a:lnTo>
                  <a:lnTo>
                    <a:pt x="209943" y="90703"/>
                  </a:lnTo>
                  <a:lnTo>
                    <a:pt x="209740" y="91020"/>
                  </a:lnTo>
                  <a:lnTo>
                    <a:pt x="207962" y="91160"/>
                  </a:lnTo>
                  <a:lnTo>
                    <a:pt x="206438" y="91833"/>
                  </a:lnTo>
                  <a:lnTo>
                    <a:pt x="205282" y="93230"/>
                  </a:lnTo>
                  <a:lnTo>
                    <a:pt x="203555" y="92976"/>
                  </a:lnTo>
                  <a:lnTo>
                    <a:pt x="201891" y="93713"/>
                  </a:lnTo>
                  <a:lnTo>
                    <a:pt x="198450" y="96659"/>
                  </a:lnTo>
                  <a:lnTo>
                    <a:pt x="195897" y="98145"/>
                  </a:lnTo>
                  <a:lnTo>
                    <a:pt x="193509" y="98983"/>
                  </a:lnTo>
                  <a:lnTo>
                    <a:pt x="193509" y="99390"/>
                  </a:lnTo>
                  <a:lnTo>
                    <a:pt x="188861" y="101460"/>
                  </a:lnTo>
                  <a:lnTo>
                    <a:pt x="189877" y="100812"/>
                  </a:lnTo>
                  <a:lnTo>
                    <a:pt x="193509" y="99390"/>
                  </a:lnTo>
                  <a:lnTo>
                    <a:pt x="193509" y="98983"/>
                  </a:lnTo>
                  <a:lnTo>
                    <a:pt x="192925" y="99174"/>
                  </a:lnTo>
                  <a:lnTo>
                    <a:pt x="184899" y="102743"/>
                  </a:lnTo>
                  <a:lnTo>
                    <a:pt x="181838" y="105930"/>
                  </a:lnTo>
                  <a:lnTo>
                    <a:pt x="182968" y="105206"/>
                  </a:lnTo>
                  <a:lnTo>
                    <a:pt x="181660" y="106489"/>
                  </a:lnTo>
                  <a:lnTo>
                    <a:pt x="180759" y="106616"/>
                  </a:lnTo>
                  <a:lnTo>
                    <a:pt x="181267" y="106286"/>
                  </a:lnTo>
                  <a:lnTo>
                    <a:pt x="176758" y="106680"/>
                  </a:lnTo>
                  <a:lnTo>
                    <a:pt x="176580" y="106718"/>
                  </a:lnTo>
                  <a:lnTo>
                    <a:pt x="176136" y="107353"/>
                  </a:lnTo>
                  <a:lnTo>
                    <a:pt x="174675" y="109474"/>
                  </a:lnTo>
                  <a:lnTo>
                    <a:pt x="174282" y="110032"/>
                  </a:lnTo>
                  <a:lnTo>
                    <a:pt x="173697" y="110490"/>
                  </a:lnTo>
                  <a:lnTo>
                    <a:pt x="174218" y="109677"/>
                  </a:lnTo>
                  <a:lnTo>
                    <a:pt x="171919" y="110693"/>
                  </a:lnTo>
                  <a:lnTo>
                    <a:pt x="169418" y="111531"/>
                  </a:lnTo>
                  <a:lnTo>
                    <a:pt x="168529" y="111417"/>
                  </a:lnTo>
                  <a:lnTo>
                    <a:pt x="168706" y="111760"/>
                  </a:lnTo>
                  <a:lnTo>
                    <a:pt x="168097" y="111963"/>
                  </a:lnTo>
                  <a:lnTo>
                    <a:pt x="168833" y="112509"/>
                  </a:lnTo>
                  <a:lnTo>
                    <a:pt x="169227" y="112725"/>
                  </a:lnTo>
                  <a:lnTo>
                    <a:pt x="168630" y="113893"/>
                  </a:lnTo>
                  <a:lnTo>
                    <a:pt x="164515" y="112331"/>
                  </a:lnTo>
                  <a:lnTo>
                    <a:pt x="162814" y="115785"/>
                  </a:lnTo>
                  <a:lnTo>
                    <a:pt x="158013" y="117538"/>
                  </a:lnTo>
                  <a:lnTo>
                    <a:pt x="156438" y="120319"/>
                  </a:lnTo>
                  <a:lnTo>
                    <a:pt x="153136" y="118198"/>
                  </a:lnTo>
                  <a:lnTo>
                    <a:pt x="152654" y="118300"/>
                  </a:lnTo>
                  <a:lnTo>
                    <a:pt x="151853" y="119824"/>
                  </a:lnTo>
                  <a:lnTo>
                    <a:pt x="153327" y="119824"/>
                  </a:lnTo>
                  <a:lnTo>
                    <a:pt x="153390" y="120777"/>
                  </a:lnTo>
                  <a:lnTo>
                    <a:pt x="152095" y="120916"/>
                  </a:lnTo>
                  <a:lnTo>
                    <a:pt x="150482" y="120307"/>
                  </a:lnTo>
                  <a:lnTo>
                    <a:pt x="146850" y="124269"/>
                  </a:lnTo>
                  <a:lnTo>
                    <a:pt x="143471" y="122834"/>
                  </a:lnTo>
                  <a:lnTo>
                    <a:pt x="139395" y="123126"/>
                  </a:lnTo>
                  <a:lnTo>
                    <a:pt x="139280" y="126428"/>
                  </a:lnTo>
                  <a:lnTo>
                    <a:pt x="136563" y="125958"/>
                  </a:lnTo>
                  <a:lnTo>
                    <a:pt x="132981" y="127952"/>
                  </a:lnTo>
                  <a:lnTo>
                    <a:pt x="130556" y="127622"/>
                  </a:lnTo>
                  <a:lnTo>
                    <a:pt x="128295" y="129019"/>
                  </a:lnTo>
                  <a:lnTo>
                    <a:pt x="125298" y="127292"/>
                  </a:lnTo>
                  <a:lnTo>
                    <a:pt x="123736" y="130187"/>
                  </a:lnTo>
                  <a:lnTo>
                    <a:pt x="119392" y="131216"/>
                  </a:lnTo>
                  <a:lnTo>
                    <a:pt x="118008" y="133781"/>
                  </a:lnTo>
                  <a:lnTo>
                    <a:pt x="113728" y="132359"/>
                  </a:lnTo>
                  <a:lnTo>
                    <a:pt x="112153" y="133692"/>
                  </a:lnTo>
                  <a:lnTo>
                    <a:pt x="106794" y="134759"/>
                  </a:lnTo>
                  <a:lnTo>
                    <a:pt x="103238" y="133235"/>
                  </a:lnTo>
                  <a:lnTo>
                    <a:pt x="98005" y="134124"/>
                  </a:lnTo>
                  <a:lnTo>
                    <a:pt x="96075" y="133096"/>
                  </a:lnTo>
                  <a:lnTo>
                    <a:pt x="92265" y="134823"/>
                  </a:lnTo>
                  <a:lnTo>
                    <a:pt x="89928" y="133705"/>
                  </a:lnTo>
                  <a:lnTo>
                    <a:pt x="86474" y="135140"/>
                  </a:lnTo>
                  <a:lnTo>
                    <a:pt x="84442" y="134670"/>
                  </a:lnTo>
                  <a:lnTo>
                    <a:pt x="81902" y="132435"/>
                  </a:lnTo>
                  <a:lnTo>
                    <a:pt x="80518" y="131470"/>
                  </a:lnTo>
                  <a:lnTo>
                    <a:pt x="75514" y="129451"/>
                  </a:lnTo>
                  <a:lnTo>
                    <a:pt x="73050" y="126758"/>
                  </a:lnTo>
                  <a:lnTo>
                    <a:pt x="67271" y="122961"/>
                  </a:lnTo>
                  <a:lnTo>
                    <a:pt x="65049" y="120738"/>
                  </a:lnTo>
                  <a:lnTo>
                    <a:pt x="61874" y="116840"/>
                  </a:lnTo>
                  <a:lnTo>
                    <a:pt x="60909" y="115379"/>
                  </a:lnTo>
                  <a:lnTo>
                    <a:pt x="58343" y="107099"/>
                  </a:lnTo>
                  <a:lnTo>
                    <a:pt x="54508" y="101295"/>
                  </a:lnTo>
                  <a:lnTo>
                    <a:pt x="49491" y="92748"/>
                  </a:lnTo>
                  <a:lnTo>
                    <a:pt x="48260" y="83350"/>
                  </a:lnTo>
                  <a:lnTo>
                    <a:pt x="46532" y="79908"/>
                  </a:lnTo>
                  <a:lnTo>
                    <a:pt x="44272" y="72123"/>
                  </a:lnTo>
                  <a:lnTo>
                    <a:pt x="44234" y="67779"/>
                  </a:lnTo>
                  <a:lnTo>
                    <a:pt x="41744" y="60604"/>
                  </a:lnTo>
                  <a:lnTo>
                    <a:pt x="41186" y="57315"/>
                  </a:lnTo>
                  <a:lnTo>
                    <a:pt x="37706" y="49136"/>
                  </a:lnTo>
                  <a:lnTo>
                    <a:pt x="35140" y="44259"/>
                  </a:lnTo>
                  <a:lnTo>
                    <a:pt x="33108" y="37706"/>
                  </a:lnTo>
                  <a:lnTo>
                    <a:pt x="32499" y="37287"/>
                  </a:lnTo>
                  <a:lnTo>
                    <a:pt x="32143" y="38354"/>
                  </a:lnTo>
                  <a:lnTo>
                    <a:pt x="32867" y="39166"/>
                  </a:lnTo>
                  <a:lnTo>
                    <a:pt x="34124" y="44132"/>
                  </a:lnTo>
                  <a:lnTo>
                    <a:pt x="36144" y="47726"/>
                  </a:lnTo>
                  <a:lnTo>
                    <a:pt x="40208" y="56349"/>
                  </a:lnTo>
                  <a:lnTo>
                    <a:pt x="41427" y="61556"/>
                  </a:lnTo>
                  <a:lnTo>
                    <a:pt x="43116" y="72682"/>
                  </a:lnTo>
                  <a:lnTo>
                    <a:pt x="47256" y="87579"/>
                  </a:lnTo>
                  <a:lnTo>
                    <a:pt x="47637" y="91313"/>
                  </a:lnTo>
                  <a:lnTo>
                    <a:pt x="48653" y="95275"/>
                  </a:lnTo>
                  <a:lnTo>
                    <a:pt x="50647" y="98793"/>
                  </a:lnTo>
                  <a:lnTo>
                    <a:pt x="51790" y="102743"/>
                  </a:lnTo>
                  <a:lnTo>
                    <a:pt x="56159" y="107530"/>
                  </a:lnTo>
                  <a:lnTo>
                    <a:pt x="58458" y="115138"/>
                  </a:lnTo>
                  <a:lnTo>
                    <a:pt x="59804" y="117983"/>
                  </a:lnTo>
                  <a:lnTo>
                    <a:pt x="62382" y="124701"/>
                  </a:lnTo>
                  <a:lnTo>
                    <a:pt x="65938" y="126352"/>
                  </a:lnTo>
                  <a:lnTo>
                    <a:pt x="72529" y="131381"/>
                  </a:lnTo>
                  <a:lnTo>
                    <a:pt x="76771" y="133070"/>
                  </a:lnTo>
                  <a:lnTo>
                    <a:pt x="82600" y="137579"/>
                  </a:lnTo>
                  <a:lnTo>
                    <a:pt x="85242" y="138150"/>
                  </a:lnTo>
                  <a:lnTo>
                    <a:pt x="89763" y="136867"/>
                  </a:lnTo>
                  <a:lnTo>
                    <a:pt x="91490" y="136779"/>
                  </a:lnTo>
                  <a:lnTo>
                    <a:pt x="95885" y="137756"/>
                  </a:lnTo>
                  <a:lnTo>
                    <a:pt x="98780" y="137769"/>
                  </a:lnTo>
                  <a:lnTo>
                    <a:pt x="106451" y="136550"/>
                  </a:lnTo>
                  <a:lnTo>
                    <a:pt x="111925" y="136893"/>
                  </a:lnTo>
                  <a:lnTo>
                    <a:pt x="118783" y="134289"/>
                  </a:lnTo>
                  <a:lnTo>
                    <a:pt x="124333" y="131991"/>
                  </a:lnTo>
                  <a:lnTo>
                    <a:pt x="126238" y="131597"/>
                  </a:lnTo>
                  <a:lnTo>
                    <a:pt x="131000" y="133946"/>
                  </a:lnTo>
                  <a:lnTo>
                    <a:pt x="133400" y="133527"/>
                  </a:lnTo>
                  <a:lnTo>
                    <a:pt x="136017" y="129895"/>
                  </a:lnTo>
                  <a:lnTo>
                    <a:pt x="137693" y="130098"/>
                  </a:lnTo>
                  <a:lnTo>
                    <a:pt x="140792" y="125844"/>
                  </a:lnTo>
                  <a:lnTo>
                    <a:pt x="144500" y="126606"/>
                  </a:lnTo>
                  <a:lnTo>
                    <a:pt x="148463" y="125857"/>
                  </a:lnTo>
                  <a:lnTo>
                    <a:pt x="149263" y="125933"/>
                  </a:lnTo>
                  <a:lnTo>
                    <a:pt x="150825" y="123520"/>
                  </a:lnTo>
                  <a:lnTo>
                    <a:pt x="152298" y="123786"/>
                  </a:lnTo>
                  <a:lnTo>
                    <a:pt x="153873" y="124510"/>
                  </a:lnTo>
                  <a:lnTo>
                    <a:pt x="155092" y="124447"/>
                  </a:lnTo>
                  <a:lnTo>
                    <a:pt x="155270" y="123672"/>
                  </a:lnTo>
                  <a:lnTo>
                    <a:pt x="155181" y="122682"/>
                  </a:lnTo>
                  <a:lnTo>
                    <a:pt x="155409" y="121602"/>
                  </a:lnTo>
                  <a:lnTo>
                    <a:pt x="156006" y="120815"/>
                  </a:lnTo>
                  <a:lnTo>
                    <a:pt x="160045" y="120383"/>
                  </a:lnTo>
                  <a:lnTo>
                    <a:pt x="162280" y="119049"/>
                  </a:lnTo>
                  <a:lnTo>
                    <a:pt x="164109" y="115671"/>
                  </a:lnTo>
                  <a:lnTo>
                    <a:pt x="164452" y="115417"/>
                  </a:lnTo>
                  <a:lnTo>
                    <a:pt x="167144" y="117424"/>
                  </a:lnTo>
                  <a:lnTo>
                    <a:pt x="168325" y="117208"/>
                  </a:lnTo>
                  <a:lnTo>
                    <a:pt x="169735" y="113271"/>
                  </a:lnTo>
                  <a:lnTo>
                    <a:pt x="170535" y="112483"/>
                  </a:lnTo>
                  <a:lnTo>
                    <a:pt x="173240" y="112522"/>
                  </a:lnTo>
                  <a:lnTo>
                    <a:pt x="176250" y="110070"/>
                  </a:lnTo>
                  <a:lnTo>
                    <a:pt x="177634" y="108635"/>
                  </a:lnTo>
                  <a:lnTo>
                    <a:pt x="180581" y="109156"/>
                  </a:lnTo>
                  <a:lnTo>
                    <a:pt x="181927" y="107200"/>
                  </a:lnTo>
                  <a:lnTo>
                    <a:pt x="182714" y="106705"/>
                  </a:lnTo>
                  <a:lnTo>
                    <a:pt x="185394" y="108508"/>
                  </a:lnTo>
                  <a:lnTo>
                    <a:pt x="186575" y="107061"/>
                  </a:lnTo>
                  <a:lnTo>
                    <a:pt x="187833" y="104000"/>
                  </a:lnTo>
                  <a:lnTo>
                    <a:pt x="189471" y="103797"/>
                  </a:lnTo>
                  <a:lnTo>
                    <a:pt x="191566" y="102984"/>
                  </a:lnTo>
                  <a:lnTo>
                    <a:pt x="192392" y="103047"/>
                  </a:lnTo>
                  <a:lnTo>
                    <a:pt x="195821" y="98755"/>
                  </a:lnTo>
                  <a:lnTo>
                    <a:pt x="201180" y="99034"/>
                  </a:lnTo>
                  <a:lnTo>
                    <a:pt x="206235" y="94945"/>
                  </a:lnTo>
                  <a:lnTo>
                    <a:pt x="207518" y="93599"/>
                  </a:lnTo>
                  <a:lnTo>
                    <a:pt x="210693" y="92278"/>
                  </a:lnTo>
                  <a:lnTo>
                    <a:pt x="213296" y="92278"/>
                  </a:lnTo>
                  <a:lnTo>
                    <a:pt x="214452" y="91643"/>
                  </a:lnTo>
                  <a:lnTo>
                    <a:pt x="214249" y="88709"/>
                  </a:lnTo>
                  <a:lnTo>
                    <a:pt x="214820" y="88049"/>
                  </a:lnTo>
                  <a:lnTo>
                    <a:pt x="220827" y="86563"/>
                  </a:lnTo>
                  <a:lnTo>
                    <a:pt x="223507" y="82029"/>
                  </a:lnTo>
                  <a:lnTo>
                    <a:pt x="229857" y="77076"/>
                  </a:lnTo>
                  <a:lnTo>
                    <a:pt x="232016" y="75069"/>
                  </a:lnTo>
                  <a:lnTo>
                    <a:pt x="236562" y="69938"/>
                  </a:lnTo>
                  <a:lnTo>
                    <a:pt x="240118" y="68173"/>
                  </a:lnTo>
                  <a:lnTo>
                    <a:pt x="245008" y="64211"/>
                  </a:lnTo>
                  <a:lnTo>
                    <a:pt x="246684" y="62166"/>
                  </a:lnTo>
                  <a:lnTo>
                    <a:pt x="250088" y="59918"/>
                  </a:lnTo>
                  <a:lnTo>
                    <a:pt x="250863" y="58648"/>
                  </a:lnTo>
                  <a:lnTo>
                    <a:pt x="252768" y="58458"/>
                  </a:lnTo>
                  <a:lnTo>
                    <a:pt x="255739" y="54495"/>
                  </a:lnTo>
                  <a:lnTo>
                    <a:pt x="259207" y="52197"/>
                  </a:lnTo>
                  <a:lnTo>
                    <a:pt x="261594" y="48920"/>
                  </a:lnTo>
                  <a:lnTo>
                    <a:pt x="264223" y="49758"/>
                  </a:lnTo>
                  <a:lnTo>
                    <a:pt x="264731" y="48907"/>
                  </a:lnTo>
                  <a:lnTo>
                    <a:pt x="265430" y="47701"/>
                  </a:lnTo>
                  <a:lnTo>
                    <a:pt x="265874" y="46951"/>
                  </a:lnTo>
                  <a:lnTo>
                    <a:pt x="268732" y="47231"/>
                  </a:lnTo>
                  <a:lnTo>
                    <a:pt x="268732" y="46951"/>
                  </a:lnTo>
                  <a:lnTo>
                    <a:pt x="268820" y="46278"/>
                  </a:lnTo>
                  <a:lnTo>
                    <a:pt x="269328" y="45008"/>
                  </a:lnTo>
                  <a:lnTo>
                    <a:pt x="269925" y="44145"/>
                  </a:lnTo>
                  <a:lnTo>
                    <a:pt x="271449" y="43929"/>
                  </a:lnTo>
                  <a:lnTo>
                    <a:pt x="271983" y="43726"/>
                  </a:lnTo>
                  <a:close/>
                </a:path>
                <a:path w="338455" h="138429">
                  <a:moveTo>
                    <a:pt x="285775" y="31508"/>
                  </a:moveTo>
                  <a:lnTo>
                    <a:pt x="283425" y="31508"/>
                  </a:lnTo>
                  <a:lnTo>
                    <a:pt x="281190" y="31508"/>
                  </a:lnTo>
                  <a:lnTo>
                    <a:pt x="280898" y="32270"/>
                  </a:lnTo>
                  <a:lnTo>
                    <a:pt x="280314" y="32588"/>
                  </a:lnTo>
                  <a:lnTo>
                    <a:pt x="279882" y="33096"/>
                  </a:lnTo>
                  <a:lnTo>
                    <a:pt x="279336" y="34480"/>
                  </a:lnTo>
                  <a:lnTo>
                    <a:pt x="277964" y="34747"/>
                  </a:lnTo>
                  <a:lnTo>
                    <a:pt x="276809" y="35191"/>
                  </a:lnTo>
                  <a:lnTo>
                    <a:pt x="274116" y="37299"/>
                  </a:lnTo>
                  <a:lnTo>
                    <a:pt x="272453" y="40627"/>
                  </a:lnTo>
                  <a:lnTo>
                    <a:pt x="271399" y="40995"/>
                  </a:lnTo>
                  <a:lnTo>
                    <a:pt x="273748" y="41871"/>
                  </a:lnTo>
                  <a:lnTo>
                    <a:pt x="275945" y="40093"/>
                  </a:lnTo>
                  <a:lnTo>
                    <a:pt x="276225" y="37909"/>
                  </a:lnTo>
                  <a:lnTo>
                    <a:pt x="279438" y="35979"/>
                  </a:lnTo>
                  <a:lnTo>
                    <a:pt x="281470" y="34734"/>
                  </a:lnTo>
                  <a:lnTo>
                    <a:pt x="285775" y="31508"/>
                  </a:lnTo>
                  <a:close/>
                </a:path>
                <a:path w="338455" h="138429">
                  <a:moveTo>
                    <a:pt x="338086" y="673"/>
                  </a:moveTo>
                  <a:lnTo>
                    <a:pt x="338061" y="215"/>
                  </a:lnTo>
                  <a:lnTo>
                    <a:pt x="334010" y="0"/>
                  </a:lnTo>
                  <a:lnTo>
                    <a:pt x="330796" y="2438"/>
                  </a:lnTo>
                  <a:lnTo>
                    <a:pt x="326326" y="4102"/>
                  </a:lnTo>
                  <a:lnTo>
                    <a:pt x="325450" y="4445"/>
                  </a:lnTo>
                  <a:lnTo>
                    <a:pt x="324472" y="4533"/>
                  </a:lnTo>
                  <a:lnTo>
                    <a:pt x="323519" y="5245"/>
                  </a:lnTo>
                  <a:lnTo>
                    <a:pt x="322262" y="4572"/>
                  </a:lnTo>
                  <a:lnTo>
                    <a:pt x="321297" y="5245"/>
                  </a:lnTo>
                  <a:lnTo>
                    <a:pt x="319760" y="5499"/>
                  </a:lnTo>
                  <a:lnTo>
                    <a:pt x="318122" y="5143"/>
                  </a:lnTo>
                  <a:lnTo>
                    <a:pt x="316725" y="6083"/>
                  </a:lnTo>
                  <a:lnTo>
                    <a:pt x="316420" y="7340"/>
                  </a:lnTo>
                  <a:lnTo>
                    <a:pt x="315112" y="6565"/>
                  </a:lnTo>
                  <a:lnTo>
                    <a:pt x="314299" y="7340"/>
                  </a:lnTo>
                  <a:lnTo>
                    <a:pt x="312585" y="8902"/>
                  </a:lnTo>
                  <a:lnTo>
                    <a:pt x="310896" y="10922"/>
                  </a:lnTo>
                  <a:lnTo>
                    <a:pt x="308368" y="11836"/>
                  </a:lnTo>
                  <a:lnTo>
                    <a:pt x="307949" y="13017"/>
                  </a:lnTo>
                  <a:lnTo>
                    <a:pt x="307352" y="14084"/>
                  </a:lnTo>
                  <a:lnTo>
                    <a:pt x="306273" y="14782"/>
                  </a:lnTo>
                  <a:lnTo>
                    <a:pt x="305676" y="15570"/>
                  </a:lnTo>
                  <a:lnTo>
                    <a:pt x="304634" y="14770"/>
                  </a:lnTo>
                  <a:lnTo>
                    <a:pt x="304012" y="15417"/>
                  </a:lnTo>
                  <a:lnTo>
                    <a:pt x="303542" y="15455"/>
                  </a:lnTo>
                  <a:lnTo>
                    <a:pt x="302272" y="16941"/>
                  </a:lnTo>
                  <a:lnTo>
                    <a:pt x="301294" y="17526"/>
                  </a:lnTo>
                  <a:lnTo>
                    <a:pt x="300634" y="18516"/>
                  </a:lnTo>
                  <a:lnTo>
                    <a:pt x="300609" y="20942"/>
                  </a:lnTo>
                  <a:lnTo>
                    <a:pt x="299656" y="20726"/>
                  </a:lnTo>
                  <a:lnTo>
                    <a:pt x="298881" y="20929"/>
                  </a:lnTo>
                  <a:lnTo>
                    <a:pt x="297091" y="23266"/>
                  </a:lnTo>
                  <a:lnTo>
                    <a:pt x="294081" y="23355"/>
                  </a:lnTo>
                  <a:lnTo>
                    <a:pt x="290639" y="25336"/>
                  </a:lnTo>
                  <a:lnTo>
                    <a:pt x="289433" y="25590"/>
                  </a:lnTo>
                  <a:lnTo>
                    <a:pt x="288264" y="28981"/>
                  </a:lnTo>
                  <a:lnTo>
                    <a:pt x="286092" y="28613"/>
                  </a:lnTo>
                  <a:lnTo>
                    <a:pt x="284695" y="29464"/>
                  </a:lnTo>
                  <a:lnTo>
                    <a:pt x="284035" y="30619"/>
                  </a:lnTo>
                  <a:lnTo>
                    <a:pt x="283464" y="31445"/>
                  </a:lnTo>
                  <a:lnTo>
                    <a:pt x="285864" y="31445"/>
                  </a:lnTo>
                  <a:lnTo>
                    <a:pt x="286969" y="30619"/>
                  </a:lnTo>
                  <a:lnTo>
                    <a:pt x="288658" y="28981"/>
                  </a:lnTo>
                  <a:lnTo>
                    <a:pt x="290347" y="27330"/>
                  </a:lnTo>
                  <a:lnTo>
                    <a:pt x="296621" y="24244"/>
                  </a:lnTo>
                  <a:lnTo>
                    <a:pt x="298411" y="22377"/>
                  </a:lnTo>
                  <a:lnTo>
                    <a:pt x="302044" y="21958"/>
                  </a:lnTo>
                  <a:lnTo>
                    <a:pt x="303072" y="21120"/>
                  </a:lnTo>
                  <a:lnTo>
                    <a:pt x="303149" y="20942"/>
                  </a:lnTo>
                  <a:lnTo>
                    <a:pt x="304939" y="16776"/>
                  </a:lnTo>
                  <a:lnTo>
                    <a:pt x="307009" y="15570"/>
                  </a:lnTo>
                  <a:lnTo>
                    <a:pt x="307987" y="14986"/>
                  </a:lnTo>
                  <a:lnTo>
                    <a:pt x="311823" y="12065"/>
                  </a:lnTo>
                  <a:lnTo>
                    <a:pt x="313855" y="10172"/>
                  </a:lnTo>
                  <a:lnTo>
                    <a:pt x="316979" y="7340"/>
                  </a:lnTo>
                  <a:lnTo>
                    <a:pt x="320662" y="6565"/>
                  </a:lnTo>
                  <a:lnTo>
                    <a:pt x="328434" y="5842"/>
                  </a:lnTo>
                  <a:lnTo>
                    <a:pt x="329145" y="5499"/>
                  </a:lnTo>
                  <a:lnTo>
                    <a:pt x="329704" y="5245"/>
                  </a:lnTo>
                  <a:lnTo>
                    <a:pt x="331901" y="4216"/>
                  </a:lnTo>
                  <a:lnTo>
                    <a:pt x="335940" y="1231"/>
                  </a:lnTo>
                  <a:lnTo>
                    <a:pt x="337197" y="1473"/>
                  </a:lnTo>
                  <a:lnTo>
                    <a:pt x="337464" y="1231"/>
                  </a:lnTo>
                  <a:lnTo>
                    <a:pt x="338086" y="673"/>
                  </a:lnTo>
                  <a:close/>
                </a:path>
              </a:pathLst>
            </a:custGeom>
            <a:solidFill>
              <a:srgbClr val="E2D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8420068" y="7901527"/>
              <a:ext cx="36830" cy="30480"/>
            </a:xfrm>
            <a:custGeom>
              <a:avLst/>
              <a:gdLst/>
              <a:ahLst/>
              <a:cxnLst/>
              <a:rect l="l" t="t" r="r" b="b"/>
              <a:pathLst>
                <a:path w="36830" h="30479">
                  <a:moveTo>
                    <a:pt x="3352" y="24968"/>
                  </a:moveTo>
                  <a:lnTo>
                    <a:pt x="1625" y="26314"/>
                  </a:lnTo>
                  <a:lnTo>
                    <a:pt x="1778" y="28778"/>
                  </a:lnTo>
                  <a:lnTo>
                    <a:pt x="469" y="28702"/>
                  </a:lnTo>
                  <a:lnTo>
                    <a:pt x="0" y="29413"/>
                  </a:lnTo>
                  <a:lnTo>
                    <a:pt x="1409" y="29870"/>
                  </a:lnTo>
                  <a:lnTo>
                    <a:pt x="2209" y="29514"/>
                  </a:lnTo>
                  <a:lnTo>
                    <a:pt x="2565" y="26911"/>
                  </a:lnTo>
                  <a:lnTo>
                    <a:pt x="3035" y="25946"/>
                  </a:lnTo>
                  <a:lnTo>
                    <a:pt x="3352" y="24968"/>
                  </a:lnTo>
                  <a:close/>
                </a:path>
                <a:path w="36830" h="30479">
                  <a:moveTo>
                    <a:pt x="19037" y="12598"/>
                  </a:moveTo>
                  <a:lnTo>
                    <a:pt x="18135" y="14427"/>
                  </a:lnTo>
                  <a:lnTo>
                    <a:pt x="15392" y="13652"/>
                  </a:lnTo>
                  <a:lnTo>
                    <a:pt x="14655" y="15722"/>
                  </a:lnTo>
                  <a:lnTo>
                    <a:pt x="16116" y="14693"/>
                  </a:lnTo>
                  <a:lnTo>
                    <a:pt x="18745" y="15265"/>
                  </a:lnTo>
                  <a:lnTo>
                    <a:pt x="19037" y="12598"/>
                  </a:lnTo>
                  <a:close/>
                </a:path>
                <a:path w="36830" h="30479">
                  <a:moveTo>
                    <a:pt x="36576" y="76"/>
                  </a:moveTo>
                  <a:lnTo>
                    <a:pt x="35369" y="0"/>
                  </a:lnTo>
                  <a:lnTo>
                    <a:pt x="35013" y="889"/>
                  </a:lnTo>
                  <a:lnTo>
                    <a:pt x="34569" y="2794"/>
                  </a:lnTo>
                  <a:lnTo>
                    <a:pt x="34023" y="3517"/>
                  </a:lnTo>
                  <a:lnTo>
                    <a:pt x="33185" y="4064"/>
                  </a:lnTo>
                  <a:lnTo>
                    <a:pt x="34277" y="4432"/>
                  </a:lnTo>
                  <a:lnTo>
                    <a:pt x="35331" y="4902"/>
                  </a:lnTo>
                  <a:lnTo>
                    <a:pt x="35204" y="1841"/>
                  </a:lnTo>
                  <a:lnTo>
                    <a:pt x="36169" y="1054"/>
                  </a:lnTo>
                  <a:lnTo>
                    <a:pt x="36576" y="76"/>
                  </a:lnTo>
                  <a:close/>
                </a:path>
              </a:pathLst>
            </a:custGeom>
            <a:solidFill>
              <a:srgbClr val="E3D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8359756" y="7937798"/>
              <a:ext cx="50165" cy="40640"/>
            </a:xfrm>
            <a:custGeom>
              <a:avLst/>
              <a:gdLst/>
              <a:ahLst/>
              <a:cxnLst/>
              <a:rect l="l" t="t" r="r" b="b"/>
              <a:pathLst>
                <a:path w="50165" h="40640">
                  <a:moveTo>
                    <a:pt x="4457" y="37884"/>
                  </a:moveTo>
                  <a:lnTo>
                    <a:pt x="2374" y="37401"/>
                  </a:lnTo>
                  <a:lnTo>
                    <a:pt x="889" y="38138"/>
                  </a:lnTo>
                  <a:lnTo>
                    <a:pt x="0" y="40093"/>
                  </a:lnTo>
                  <a:lnTo>
                    <a:pt x="1485" y="39357"/>
                  </a:lnTo>
                  <a:lnTo>
                    <a:pt x="2971" y="38608"/>
                  </a:lnTo>
                  <a:lnTo>
                    <a:pt x="4457" y="37884"/>
                  </a:lnTo>
                  <a:close/>
                </a:path>
                <a:path w="50165" h="40640">
                  <a:moveTo>
                    <a:pt x="49631" y="0"/>
                  </a:moveTo>
                  <a:lnTo>
                    <a:pt x="48729" y="368"/>
                  </a:lnTo>
                  <a:lnTo>
                    <a:pt x="48272" y="571"/>
                  </a:lnTo>
                  <a:lnTo>
                    <a:pt x="47955" y="1562"/>
                  </a:lnTo>
                  <a:lnTo>
                    <a:pt x="47015" y="2286"/>
                  </a:lnTo>
                  <a:lnTo>
                    <a:pt x="47117" y="3441"/>
                  </a:lnTo>
                  <a:lnTo>
                    <a:pt x="48653" y="2806"/>
                  </a:lnTo>
                  <a:lnTo>
                    <a:pt x="49161" y="1422"/>
                  </a:lnTo>
                  <a:lnTo>
                    <a:pt x="49631" y="0"/>
                  </a:lnTo>
                  <a:close/>
                </a:path>
              </a:pathLst>
            </a:custGeom>
            <a:solidFill>
              <a:srgbClr val="E2D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8405492" y="793836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2544" y="0"/>
                  </a:moveTo>
                  <a:lnTo>
                    <a:pt x="1696" y="984"/>
                  </a:lnTo>
                  <a:lnTo>
                    <a:pt x="0" y="2973"/>
                  </a:lnTo>
                  <a:lnTo>
                    <a:pt x="492" y="3350"/>
                  </a:lnTo>
                  <a:lnTo>
                    <a:pt x="942" y="3225"/>
                  </a:lnTo>
                  <a:lnTo>
                    <a:pt x="1382" y="2869"/>
                  </a:lnTo>
                  <a:lnTo>
                    <a:pt x="1821" y="1937"/>
                  </a:lnTo>
                  <a:lnTo>
                    <a:pt x="2586" y="1120"/>
                  </a:lnTo>
                  <a:lnTo>
                    <a:pt x="2544" y="0"/>
                  </a:lnTo>
                  <a:close/>
                </a:path>
              </a:pathLst>
            </a:custGeom>
            <a:solidFill>
              <a:srgbClr val="E3D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8382476" y="7944859"/>
              <a:ext cx="19685" cy="16510"/>
            </a:xfrm>
            <a:custGeom>
              <a:avLst/>
              <a:gdLst/>
              <a:ahLst/>
              <a:cxnLst/>
              <a:rect l="l" t="t" r="r" b="b"/>
              <a:pathLst>
                <a:path w="19684" h="16509">
                  <a:moveTo>
                    <a:pt x="3073" y="14300"/>
                  </a:moveTo>
                  <a:lnTo>
                    <a:pt x="2044" y="14986"/>
                  </a:lnTo>
                  <a:lnTo>
                    <a:pt x="0" y="16395"/>
                  </a:lnTo>
                  <a:lnTo>
                    <a:pt x="1435" y="16306"/>
                  </a:lnTo>
                  <a:lnTo>
                    <a:pt x="2933" y="16281"/>
                  </a:lnTo>
                  <a:lnTo>
                    <a:pt x="3073" y="14300"/>
                  </a:lnTo>
                  <a:close/>
                </a:path>
                <a:path w="19684" h="16509">
                  <a:moveTo>
                    <a:pt x="19596" y="0"/>
                  </a:moveTo>
                  <a:lnTo>
                    <a:pt x="18186" y="88"/>
                  </a:lnTo>
                  <a:lnTo>
                    <a:pt x="16764" y="165"/>
                  </a:lnTo>
                  <a:lnTo>
                    <a:pt x="16014" y="1676"/>
                  </a:lnTo>
                  <a:lnTo>
                    <a:pt x="17246" y="1206"/>
                  </a:lnTo>
                  <a:lnTo>
                    <a:pt x="18554" y="889"/>
                  </a:lnTo>
                  <a:lnTo>
                    <a:pt x="19596" y="0"/>
                  </a:lnTo>
                  <a:close/>
                </a:path>
              </a:pathLst>
            </a:custGeom>
            <a:solidFill>
              <a:srgbClr val="E2D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8412410" y="7917757"/>
              <a:ext cx="22225" cy="17145"/>
            </a:xfrm>
            <a:custGeom>
              <a:avLst/>
              <a:gdLst/>
              <a:ahLst/>
              <a:cxnLst/>
              <a:rect l="l" t="t" r="r" b="b"/>
              <a:pathLst>
                <a:path w="22225" h="17145">
                  <a:moveTo>
                    <a:pt x="3124" y="14922"/>
                  </a:moveTo>
                  <a:lnTo>
                    <a:pt x="1828" y="14986"/>
                  </a:lnTo>
                  <a:lnTo>
                    <a:pt x="635" y="15252"/>
                  </a:lnTo>
                  <a:lnTo>
                    <a:pt x="0" y="16560"/>
                  </a:lnTo>
                  <a:lnTo>
                    <a:pt x="190" y="16675"/>
                  </a:lnTo>
                  <a:lnTo>
                    <a:pt x="1155" y="16586"/>
                  </a:lnTo>
                  <a:lnTo>
                    <a:pt x="1905" y="16116"/>
                  </a:lnTo>
                  <a:lnTo>
                    <a:pt x="2730" y="15875"/>
                  </a:lnTo>
                  <a:lnTo>
                    <a:pt x="3124" y="14922"/>
                  </a:lnTo>
                  <a:close/>
                </a:path>
                <a:path w="22225" h="17145">
                  <a:moveTo>
                    <a:pt x="21831" y="0"/>
                  </a:moveTo>
                  <a:lnTo>
                    <a:pt x="20802" y="685"/>
                  </a:lnTo>
                  <a:lnTo>
                    <a:pt x="18745" y="2095"/>
                  </a:lnTo>
                  <a:lnTo>
                    <a:pt x="20154" y="1943"/>
                  </a:lnTo>
                  <a:lnTo>
                    <a:pt x="21602" y="1866"/>
                  </a:lnTo>
                  <a:lnTo>
                    <a:pt x="21831" y="0"/>
                  </a:lnTo>
                  <a:close/>
                </a:path>
              </a:pathLst>
            </a:custGeom>
            <a:solidFill>
              <a:srgbClr val="E3D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8377650" y="7935461"/>
              <a:ext cx="34925" cy="30480"/>
            </a:xfrm>
            <a:custGeom>
              <a:avLst/>
              <a:gdLst/>
              <a:ahLst/>
              <a:cxnLst/>
              <a:rect l="l" t="t" r="r" b="b"/>
              <a:pathLst>
                <a:path w="34925" h="30479">
                  <a:moveTo>
                    <a:pt x="2032" y="28981"/>
                  </a:moveTo>
                  <a:lnTo>
                    <a:pt x="393" y="27990"/>
                  </a:lnTo>
                  <a:lnTo>
                    <a:pt x="0" y="28740"/>
                  </a:lnTo>
                  <a:lnTo>
                    <a:pt x="0" y="29527"/>
                  </a:lnTo>
                  <a:lnTo>
                    <a:pt x="114" y="30327"/>
                  </a:lnTo>
                  <a:lnTo>
                    <a:pt x="711" y="29616"/>
                  </a:lnTo>
                  <a:lnTo>
                    <a:pt x="2032" y="28981"/>
                  </a:lnTo>
                  <a:close/>
                </a:path>
                <a:path w="34925" h="30479">
                  <a:moveTo>
                    <a:pt x="4826" y="25793"/>
                  </a:moveTo>
                  <a:lnTo>
                    <a:pt x="3530" y="25527"/>
                  </a:lnTo>
                  <a:lnTo>
                    <a:pt x="2781" y="26708"/>
                  </a:lnTo>
                  <a:lnTo>
                    <a:pt x="1676" y="26962"/>
                  </a:lnTo>
                  <a:lnTo>
                    <a:pt x="3225" y="27901"/>
                  </a:lnTo>
                  <a:lnTo>
                    <a:pt x="3759" y="26098"/>
                  </a:lnTo>
                  <a:lnTo>
                    <a:pt x="4826" y="25793"/>
                  </a:lnTo>
                  <a:close/>
                </a:path>
                <a:path w="34925" h="30479">
                  <a:moveTo>
                    <a:pt x="34353" y="266"/>
                  </a:moveTo>
                  <a:lnTo>
                    <a:pt x="34023" y="0"/>
                  </a:lnTo>
                  <a:lnTo>
                    <a:pt x="33718" y="76"/>
                  </a:lnTo>
                  <a:lnTo>
                    <a:pt x="33426" y="342"/>
                  </a:lnTo>
                  <a:lnTo>
                    <a:pt x="32931" y="1066"/>
                  </a:lnTo>
                  <a:lnTo>
                    <a:pt x="31978" y="1397"/>
                  </a:lnTo>
                  <a:lnTo>
                    <a:pt x="31737" y="2336"/>
                  </a:lnTo>
                  <a:lnTo>
                    <a:pt x="32931" y="2057"/>
                  </a:lnTo>
                  <a:lnTo>
                    <a:pt x="33845" y="1422"/>
                  </a:lnTo>
                  <a:lnTo>
                    <a:pt x="34353" y="266"/>
                  </a:lnTo>
                  <a:close/>
                </a:path>
              </a:pathLst>
            </a:custGeom>
            <a:solidFill>
              <a:srgbClr val="E2D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8415565" y="7931465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3612" y="0"/>
                  </a:moveTo>
                  <a:lnTo>
                    <a:pt x="2387" y="345"/>
                  </a:lnTo>
                  <a:lnTo>
                    <a:pt x="1078" y="429"/>
                  </a:lnTo>
                  <a:lnTo>
                    <a:pt x="0" y="1214"/>
                  </a:lnTo>
                  <a:lnTo>
                    <a:pt x="1287" y="1057"/>
                  </a:lnTo>
                  <a:lnTo>
                    <a:pt x="2711" y="1287"/>
                  </a:lnTo>
                  <a:lnTo>
                    <a:pt x="3612" y="0"/>
                  </a:lnTo>
                  <a:close/>
                </a:path>
              </a:pathLst>
            </a:custGeom>
            <a:solidFill>
              <a:srgbClr val="E3D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8404644" y="7941234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230" y="0"/>
                  </a:moveTo>
                  <a:lnTo>
                    <a:pt x="1769" y="31"/>
                  </a:lnTo>
                  <a:lnTo>
                    <a:pt x="1308" y="73"/>
                  </a:lnTo>
                  <a:lnTo>
                    <a:pt x="848" y="104"/>
                  </a:lnTo>
                  <a:lnTo>
                    <a:pt x="282" y="774"/>
                  </a:lnTo>
                  <a:lnTo>
                    <a:pt x="0" y="1099"/>
                  </a:lnTo>
                  <a:lnTo>
                    <a:pt x="890" y="1026"/>
                  </a:lnTo>
                  <a:lnTo>
                    <a:pt x="1853" y="1109"/>
                  </a:lnTo>
                  <a:lnTo>
                    <a:pt x="2230" y="0"/>
                  </a:lnTo>
                  <a:close/>
                </a:path>
              </a:pathLst>
            </a:custGeom>
            <a:solidFill>
              <a:srgbClr val="E2D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8411165" y="7882820"/>
              <a:ext cx="69850" cy="53340"/>
            </a:xfrm>
            <a:custGeom>
              <a:avLst/>
              <a:gdLst/>
              <a:ahLst/>
              <a:cxnLst/>
              <a:rect l="l" t="t" r="r" b="b"/>
              <a:pathLst>
                <a:path w="69850" h="53340">
                  <a:moveTo>
                    <a:pt x="1854" y="52146"/>
                  </a:moveTo>
                  <a:lnTo>
                    <a:pt x="1270" y="51498"/>
                  </a:lnTo>
                  <a:lnTo>
                    <a:pt x="673" y="51841"/>
                  </a:lnTo>
                  <a:lnTo>
                    <a:pt x="241" y="52336"/>
                  </a:lnTo>
                  <a:lnTo>
                    <a:pt x="0" y="52984"/>
                  </a:lnTo>
                  <a:lnTo>
                    <a:pt x="304" y="52971"/>
                  </a:lnTo>
                  <a:lnTo>
                    <a:pt x="609" y="52933"/>
                  </a:lnTo>
                  <a:lnTo>
                    <a:pt x="914" y="52908"/>
                  </a:lnTo>
                  <a:lnTo>
                    <a:pt x="1358" y="52514"/>
                  </a:lnTo>
                  <a:lnTo>
                    <a:pt x="1854" y="52146"/>
                  </a:lnTo>
                  <a:close/>
                </a:path>
                <a:path w="69850" h="53340">
                  <a:moveTo>
                    <a:pt x="69735" y="393"/>
                  </a:moveTo>
                  <a:lnTo>
                    <a:pt x="69545" y="292"/>
                  </a:lnTo>
                  <a:lnTo>
                    <a:pt x="69367" y="152"/>
                  </a:lnTo>
                  <a:lnTo>
                    <a:pt x="68910" y="0"/>
                  </a:lnTo>
                  <a:lnTo>
                    <a:pt x="68757" y="127"/>
                  </a:lnTo>
                  <a:lnTo>
                    <a:pt x="68795" y="546"/>
                  </a:lnTo>
                  <a:lnTo>
                    <a:pt x="68961" y="635"/>
                  </a:lnTo>
                  <a:lnTo>
                    <a:pt x="69176" y="800"/>
                  </a:lnTo>
                  <a:lnTo>
                    <a:pt x="69430" y="850"/>
                  </a:lnTo>
                  <a:lnTo>
                    <a:pt x="69621" y="558"/>
                  </a:lnTo>
                  <a:lnTo>
                    <a:pt x="69735" y="393"/>
                  </a:lnTo>
                  <a:close/>
                </a:path>
              </a:pathLst>
            </a:custGeom>
            <a:solidFill>
              <a:srgbClr val="E3D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8339420" y="7964616"/>
              <a:ext cx="24130" cy="14604"/>
            </a:xfrm>
            <a:custGeom>
              <a:avLst/>
              <a:gdLst/>
              <a:ahLst/>
              <a:cxnLst/>
              <a:rect l="l" t="t" r="r" b="b"/>
              <a:pathLst>
                <a:path w="24130" h="14604">
                  <a:moveTo>
                    <a:pt x="23894" y="0"/>
                  </a:moveTo>
                  <a:lnTo>
                    <a:pt x="22837" y="314"/>
                  </a:lnTo>
                  <a:lnTo>
                    <a:pt x="21915" y="670"/>
                  </a:lnTo>
                  <a:lnTo>
                    <a:pt x="21423" y="3675"/>
                  </a:lnTo>
                  <a:lnTo>
                    <a:pt x="19664" y="2921"/>
                  </a:lnTo>
                  <a:lnTo>
                    <a:pt x="18282" y="3916"/>
                  </a:lnTo>
                  <a:lnTo>
                    <a:pt x="17350" y="3528"/>
                  </a:lnTo>
                  <a:lnTo>
                    <a:pt x="15402" y="6889"/>
                  </a:lnTo>
                  <a:lnTo>
                    <a:pt x="12334" y="6638"/>
                  </a:lnTo>
                  <a:lnTo>
                    <a:pt x="9423" y="7748"/>
                  </a:lnTo>
                  <a:lnTo>
                    <a:pt x="8722" y="7633"/>
                  </a:lnTo>
                  <a:lnTo>
                    <a:pt x="7088" y="10146"/>
                  </a:lnTo>
                  <a:lnTo>
                    <a:pt x="4617" y="10240"/>
                  </a:lnTo>
                  <a:lnTo>
                    <a:pt x="0" y="11853"/>
                  </a:lnTo>
                  <a:lnTo>
                    <a:pt x="1916" y="13120"/>
                  </a:lnTo>
                  <a:lnTo>
                    <a:pt x="2293" y="14219"/>
                  </a:lnTo>
                  <a:lnTo>
                    <a:pt x="2628" y="12428"/>
                  </a:lnTo>
                  <a:lnTo>
                    <a:pt x="3560" y="11423"/>
                  </a:lnTo>
                  <a:lnTo>
                    <a:pt x="6293" y="11716"/>
                  </a:lnTo>
                  <a:lnTo>
                    <a:pt x="6837" y="11235"/>
                  </a:lnTo>
                  <a:lnTo>
                    <a:pt x="8753" y="8628"/>
                  </a:lnTo>
                  <a:lnTo>
                    <a:pt x="10847" y="7853"/>
                  </a:lnTo>
                  <a:lnTo>
                    <a:pt x="14575" y="7769"/>
                  </a:lnTo>
                  <a:lnTo>
                    <a:pt x="15601" y="7381"/>
                  </a:lnTo>
                  <a:lnTo>
                    <a:pt x="16816" y="5539"/>
                  </a:lnTo>
                  <a:lnTo>
                    <a:pt x="17632" y="4806"/>
                  </a:lnTo>
                  <a:lnTo>
                    <a:pt x="21318" y="4366"/>
                  </a:lnTo>
                  <a:lnTo>
                    <a:pt x="22774" y="2418"/>
                  </a:lnTo>
                  <a:lnTo>
                    <a:pt x="23894" y="0"/>
                  </a:lnTo>
                  <a:close/>
                </a:path>
              </a:pathLst>
            </a:custGeom>
            <a:solidFill>
              <a:srgbClr val="E6D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8458384" y="7888954"/>
              <a:ext cx="20955" cy="12065"/>
            </a:xfrm>
            <a:custGeom>
              <a:avLst/>
              <a:gdLst/>
              <a:ahLst/>
              <a:cxnLst/>
              <a:rect l="l" t="t" r="r" b="b"/>
              <a:pathLst>
                <a:path w="20955" h="12065">
                  <a:moveTo>
                    <a:pt x="2273" y="10502"/>
                  </a:moveTo>
                  <a:lnTo>
                    <a:pt x="1498" y="10668"/>
                  </a:lnTo>
                  <a:lnTo>
                    <a:pt x="584" y="10325"/>
                  </a:lnTo>
                  <a:lnTo>
                    <a:pt x="0" y="11137"/>
                  </a:lnTo>
                  <a:lnTo>
                    <a:pt x="723" y="10807"/>
                  </a:lnTo>
                  <a:lnTo>
                    <a:pt x="1828" y="11849"/>
                  </a:lnTo>
                  <a:lnTo>
                    <a:pt x="2273" y="10502"/>
                  </a:lnTo>
                  <a:close/>
                </a:path>
                <a:path w="20955" h="12065">
                  <a:moveTo>
                    <a:pt x="12738" y="3708"/>
                  </a:moveTo>
                  <a:lnTo>
                    <a:pt x="12700" y="1790"/>
                  </a:lnTo>
                  <a:lnTo>
                    <a:pt x="12090" y="2413"/>
                  </a:lnTo>
                  <a:lnTo>
                    <a:pt x="11010" y="2095"/>
                  </a:lnTo>
                  <a:lnTo>
                    <a:pt x="10477" y="2882"/>
                  </a:lnTo>
                  <a:lnTo>
                    <a:pt x="11252" y="2590"/>
                  </a:lnTo>
                  <a:lnTo>
                    <a:pt x="12738" y="3708"/>
                  </a:lnTo>
                  <a:close/>
                </a:path>
                <a:path w="20955" h="12065">
                  <a:moveTo>
                    <a:pt x="20472" y="241"/>
                  </a:moveTo>
                  <a:lnTo>
                    <a:pt x="19418" y="508"/>
                  </a:lnTo>
                  <a:lnTo>
                    <a:pt x="18173" y="0"/>
                  </a:lnTo>
                  <a:lnTo>
                    <a:pt x="17284" y="952"/>
                  </a:lnTo>
                  <a:lnTo>
                    <a:pt x="18338" y="698"/>
                  </a:lnTo>
                  <a:lnTo>
                    <a:pt x="19570" y="1206"/>
                  </a:lnTo>
                  <a:lnTo>
                    <a:pt x="20472" y="241"/>
                  </a:lnTo>
                  <a:close/>
                </a:path>
              </a:pathLst>
            </a:custGeom>
            <a:solidFill>
              <a:srgbClr val="E3D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8085829" y="7880915"/>
              <a:ext cx="159385" cy="147320"/>
            </a:xfrm>
            <a:custGeom>
              <a:avLst/>
              <a:gdLst/>
              <a:ahLst/>
              <a:cxnLst/>
              <a:rect l="l" t="t" r="r" b="b"/>
              <a:pathLst>
                <a:path w="159384" h="147320">
                  <a:moveTo>
                    <a:pt x="2806" y="5664"/>
                  </a:moveTo>
                  <a:lnTo>
                    <a:pt x="1930" y="4889"/>
                  </a:lnTo>
                  <a:lnTo>
                    <a:pt x="939" y="5499"/>
                  </a:lnTo>
                  <a:lnTo>
                    <a:pt x="0" y="5422"/>
                  </a:lnTo>
                  <a:lnTo>
                    <a:pt x="876" y="6197"/>
                  </a:lnTo>
                  <a:lnTo>
                    <a:pt x="1866" y="5600"/>
                  </a:lnTo>
                  <a:lnTo>
                    <a:pt x="2806" y="5664"/>
                  </a:lnTo>
                  <a:close/>
                </a:path>
                <a:path w="159384" h="147320">
                  <a:moveTo>
                    <a:pt x="29794" y="762"/>
                  </a:moveTo>
                  <a:lnTo>
                    <a:pt x="26593" y="1473"/>
                  </a:lnTo>
                  <a:lnTo>
                    <a:pt x="27901" y="2273"/>
                  </a:lnTo>
                  <a:lnTo>
                    <a:pt x="28892" y="1714"/>
                  </a:lnTo>
                  <a:lnTo>
                    <a:pt x="29794" y="762"/>
                  </a:lnTo>
                  <a:close/>
                </a:path>
                <a:path w="159384" h="147320">
                  <a:moveTo>
                    <a:pt x="39039" y="952"/>
                  </a:moveTo>
                  <a:lnTo>
                    <a:pt x="37884" y="0"/>
                  </a:lnTo>
                  <a:lnTo>
                    <a:pt x="36918" y="1587"/>
                  </a:lnTo>
                  <a:lnTo>
                    <a:pt x="35814" y="1206"/>
                  </a:lnTo>
                  <a:lnTo>
                    <a:pt x="36969" y="2197"/>
                  </a:lnTo>
                  <a:lnTo>
                    <a:pt x="37973" y="1117"/>
                  </a:lnTo>
                  <a:lnTo>
                    <a:pt x="39039" y="952"/>
                  </a:lnTo>
                  <a:close/>
                </a:path>
                <a:path w="159384" h="147320">
                  <a:moveTo>
                    <a:pt x="45681" y="2286"/>
                  </a:moveTo>
                  <a:lnTo>
                    <a:pt x="43726" y="1447"/>
                  </a:lnTo>
                  <a:lnTo>
                    <a:pt x="41554" y="2019"/>
                  </a:lnTo>
                  <a:lnTo>
                    <a:pt x="39585" y="1371"/>
                  </a:lnTo>
                  <a:lnTo>
                    <a:pt x="41414" y="3009"/>
                  </a:lnTo>
                  <a:lnTo>
                    <a:pt x="43586" y="2374"/>
                  </a:lnTo>
                  <a:lnTo>
                    <a:pt x="45681" y="2286"/>
                  </a:lnTo>
                  <a:close/>
                </a:path>
                <a:path w="159384" h="147320">
                  <a:moveTo>
                    <a:pt x="57912" y="5486"/>
                  </a:moveTo>
                  <a:lnTo>
                    <a:pt x="56273" y="4076"/>
                  </a:lnTo>
                  <a:lnTo>
                    <a:pt x="54330" y="3822"/>
                  </a:lnTo>
                  <a:lnTo>
                    <a:pt x="52247" y="4089"/>
                  </a:lnTo>
                  <a:lnTo>
                    <a:pt x="56032" y="5029"/>
                  </a:lnTo>
                  <a:lnTo>
                    <a:pt x="57912" y="5486"/>
                  </a:lnTo>
                  <a:close/>
                </a:path>
                <a:path w="159384" h="147320">
                  <a:moveTo>
                    <a:pt x="62661" y="6972"/>
                  </a:moveTo>
                  <a:lnTo>
                    <a:pt x="61366" y="5537"/>
                  </a:lnTo>
                  <a:lnTo>
                    <a:pt x="59715" y="5257"/>
                  </a:lnTo>
                  <a:lnTo>
                    <a:pt x="57924" y="5486"/>
                  </a:lnTo>
                  <a:lnTo>
                    <a:pt x="62661" y="6972"/>
                  </a:lnTo>
                  <a:close/>
                </a:path>
                <a:path w="159384" h="147320">
                  <a:moveTo>
                    <a:pt x="79248" y="16789"/>
                  </a:moveTo>
                  <a:lnTo>
                    <a:pt x="77736" y="15062"/>
                  </a:lnTo>
                  <a:lnTo>
                    <a:pt x="76492" y="13042"/>
                  </a:lnTo>
                  <a:lnTo>
                    <a:pt x="74244" y="12090"/>
                  </a:lnTo>
                  <a:lnTo>
                    <a:pt x="75780" y="13792"/>
                  </a:lnTo>
                  <a:lnTo>
                    <a:pt x="76911" y="15925"/>
                  </a:lnTo>
                  <a:lnTo>
                    <a:pt x="79248" y="16789"/>
                  </a:lnTo>
                  <a:close/>
                </a:path>
                <a:path w="159384" h="147320">
                  <a:moveTo>
                    <a:pt x="159334" y="144894"/>
                  </a:moveTo>
                  <a:lnTo>
                    <a:pt x="158902" y="143891"/>
                  </a:lnTo>
                  <a:lnTo>
                    <a:pt x="154508" y="143776"/>
                  </a:lnTo>
                  <a:lnTo>
                    <a:pt x="152361" y="142722"/>
                  </a:lnTo>
                  <a:lnTo>
                    <a:pt x="145224" y="140665"/>
                  </a:lnTo>
                  <a:lnTo>
                    <a:pt x="142824" y="137934"/>
                  </a:lnTo>
                  <a:lnTo>
                    <a:pt x="139522" y="137033"/>
                  </a:lnTo>
                  <a:lnTo>
                    <a:pt x="138290" y="136347"/>
                  </a:lnTo>
                  <a:lnTo>
                    <a:pt x="136563" y="133883"/>
                  </a:lnTo>
                  <a:lnTo>
                    <a:pt x="135356" y="133172"/>
                  </a:lnTo>
                  <a:lnTo>
                    <a:pt x="132384" y="132791"/>
                  </a:lnTo>
                  <a:lnTo>
                    <a:pt x="128358" y="126796"/>
                  </a:lnTo>
                  <a:lnTo>
                    <a:pt x="127038" y="122542"/>
                  </a:lnTo>
                  <a:lnTo>
                    <a:pt x="125209" y="117779"/>
                  </a:lnTo>
                  <a:lnTo>
                    <a:pt x="125349" y="116598"/>
                  </a:lnTo>
                  <a:lnTo>
                    <a:pt x="124472" y="113817"/>
                  </a:lnTo>
                  <a:lnTo>
                    <a:pt x="123139" y="111252"/>
                  </a:lnTo>
                  <a:lnTo>
                    <a:pt x="119976" y="106387"/>
                  </a:lnTo>
                  <a:lnTo>
                    <a:pt x="117335" y="100291"/>
                  </a:lnTo>
                  <a:lnTo>
                    <a:pt x="117411" y="99453"/>
                  </a:lnTo>
                  <a:lnTo>
                    <a:pt x="117221" y="98653"/>
                  </a:lnTo>
                  <a:lnTo>
                    <a:pt x="114846" y="98717"/>
                  </a:lnTo>
                  <a:lnTo>
                    <a:pt x="115011" y="96748"/>
                  </a:lnTo>
                  <a:lnTo>
                    <a:pt x="113258" y="89433"/>
                  </a:lnTo>
                  <a:lnTo>
                    <a:pt x="111455" y="83578"/>
                  </a:lnTo>
                  <a:lnTo>
                    <a:pt x="110401" y="73964"/>
                  </a:lnTo>
                  <a:lnTo>
                    <a:pt x="108724" y="70573"/>
                  </a:lnTo>
                  <a:lnTo>
                    <a:pt x="109385" y="65049"/>
                  </a:lnTo>
                  <a:lnTo>
                    <a:pt x="108902" y="62750"/>
                  </a:lnTo>
                  <a:lnTo>
                    <a:pt x="105765" y="57569"/>
                  </a:lnTo>
                  <a:lnTo>
                    <a:pt x="104762" y="53390"/>
                  </a:lnTo>
                  <a:lnTo>
                    <a:pt x="101396" y="47256"/>
                  </a:lnTo>
                  <a:lnTo>
                    <a:pt x="98132" y="37388"/>
                  </a:lnTo>
                  <a:lnTo>
                    <a:pt x="95173" y="34036"/>
                  </a:lnTo>
                  <a:lnTo>
                    <a:pt x="90703" y="28168"/>
                  </a:lnTo>
                  <a:lnTo>
                    <a:pt x="88150" y="23990"/>
                  </a:lnTo>
                  <a:lnTo>
                    <a:pt x="85229" y="22034"/>
                  </a:lnTo>
                  <a:lnTo>
                    <a:pt x="82943" y="18719"/>
                  </a:lnTo>
                  <a:lnTo>
                    <a:pt x="82359" y="18389"/>
                  </a:lnTo>
                  <a:lnTo>
                    <a:pt x="81673" y="18453"/>
                  </a:lnTo>
                  <a:lnTo>
                    <a:pt x="81749" y="19380"/>
                  </a:lnTo>
                  <a:lnTo>
                    <a:pt x="82334" y="20167"/>
                  </a:lnTo>
                  <a:lnTo>
                    <a:pt x="83197" y="20713"/>
                  </a:lnTo>
                  <a:lnTo>
                    <a:pt x="85839" y="24498"/>
                  </a:lnTo>
                  <a:lnTo>
                    <a:pt x="89281" y="26441"/>
                  </a:lnTo>
                  <a:lnTo>
                    <a:pt x="90690" y="31432"/>
                  </a:lnTo>
                  <a:lnTo>
                    <a:pt x="91871" y="31724"/>
                  </a:lnTo>
                  <a:lnTo>
                    <a:pt x="94170" y="34442"/>
                  </a:lnTo>
                  <a:lnTo>
                    <a:pt x="98717" y="41795"/>
                  </a:lnTo>
                  <a:lnTo>
                    <a:pt x="99491" y="45631"/>
                  </a:lnTo>
                  <a:lnTo>
                    <a:pt x="103301" y="52717"/>
                  </a:lnTo>
                  <a:lnTo>
                    <a:pt x="103835" y="57137"/>
                  </a:lnTo>
                  <a:lnTo>
                    <a:pt x="107886" y="62268"/>
                  </a:lnTo>
                  <a:lnTo>
                    <a:pt x="107899" y="64414"/>
                  </a:lnTo>
                  <a:lnTo>
                    <a:pt x="108458" y="68630"/>
                  </a:lnTo>
                  <a:lnTo>
                    <a:pt x="108191" y="70916"/>
                  </a:lnTo>
                  <a:lnTo>
                    <a:pt x="109728" y="73190"/>
                  </a:lnTo>
                  <a:lnTo>
                    <a:pt x="109778" y="73723"/>
                  </a:lnTo>
                  <a:lnTo>
                    <a:pt x="108153" y="77241"/>
                  </a:lnTo>
                  <a:lnTo>
                    <a:pt x="110083" y="80149"/>
                  </a:lnTo>
                  <a:lnTo>
                    <a:pt x="111315" y="88519"/>
                  </a:lnTo>
                  <a:lnTo>
                    <a:pt x="113499" y="94919"/>
                  </a:lnTo>
                  <a:lnTo>
                    <a:pt x="114198" y="99060"/>
                  </a:lnTo>
                  <a:lnTo>
                    <a:pt x="117919" y="108153"/>
                  </a:lnTo>
                  <a:lnTo>
                    <a:pt x="120662" y="113106"/>
                  </a:lnTo>
                  <a:lnTo>
                    <a:pt x="124383" y="123240"/>
                  </a:lnTo>
                  <a:lnTo>
                    <a:pt x="126682" y="127812"/>
                  </a:lnTo>
                  <a:lnTo>
                    <a:pt x="129654" y="135483"/>
                  </a:lnTo>
                  <a:lnTo>
                    <a:pt x="132524" y="137579"/>
                  </a:lnTo>
                  <a:lnTo>
                    <a:pt x="142379" y="142684"/>
                  </a:lnTo>
                  <a:lnTo>
                    <a:pt x="149885" y="144208"/>
                  </a:lnTo>
                  <a:lnTo>
                    <a:pt x="157670" y="146926"/>
                  </a:lnTo>
                  <a:lnTo>
                    <a:pt x="158546" y="146405"/>
                  </a:lnTo>
                  <a:lnTo>
                    <a:pt x="159334" y="144894"/>
                  </a:lnTo>
                  <a:close/>
                </a:path>
              </a:pathLst>
            </a:custGeom>
            <a:solidFill>
              <a:srgbClr val="E0D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8356299" y="8091523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120" y="0"/>
                  </a:moveTo>
                  <a:lnTo>
                    <a:pt x="1821" y="62"/>
                  </a:lnTo>
                  <a:lnTo>
                    <a:pt x="638" y="324"/>
                  </a:lnTo>
                  <a:lnTo>
                    <a:pt x="0" y="1633"/>
                  </a:lnTo>
                  <a:lnTo>
                    <a:pt x="1183" y="1350"/>
                  </a:lnTo>
                  <a:lnTo>
                    <a:pt x="2471" y="1287"/>
                  </a:lnTo>
                  <a:lnTo>
                    <a:pt x="3120" y="0"/>
                  </a:lnTo>
                  <a:close/>
                </a:path>
              </a:pathLst>
            </a:custGeom>
            <a:solidFill>
              <a:srgbClr val="B9B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8204701" y="7749660"/>
              <a:ext cx="671830" cy="250825"/>
            </a:xfrm>
            <a:custGeom>
              <a:avLst/>
              <a:gdLst/>
              <a:ahLst/>
              <a:cxnLst/>
              <a:rect l="l" t="t" r="r" b="b"/>
              <a:pathLst>
                <a:path w="671830" h="250825">
                  <a:moveTo>
                    <a:pt x="6146" y="209740"/>
                  </a:moveTo>
                  <a:lnTo>
                    <a:pt x="4559" y="207632"/>
                  </a:lnTo>
                  <a:lnTo>
                    <a:pt x="2882" y="201815"/>
                  </a:lnTo>
                  <a:lnTo>
                    <a:pt x="1498" y="198234"/>
                  </a:lnTo>
                  <a:lnTo>
                    <a:pt x="1041" y="193370"/>
                  </a:lnTo>
                  <a:lnTo>
                    <a:pt x="901" y="192392"/>
                  </a:lnTo>
                  <a:lnTo>
                    <a:pt x="0" y="191757"/>
                  </a:lnTo>
                  <a:lnTo>
                    <a:pt x="660" y="197866"/>
                  </a:lnTo>
                  <a:lnTo>
                    <a:pt x="2514" y="203682"/>
                  </a:lnTo>
                  <a:lnTo>
                    <a:pt x="4737" y="210375"/>
                  </a:lnTo>
                  <a:lnTo>
                    <a:pt x="4368" y="211518"/>
                  </a:lnTo>
                  <a:lnTo>
                    <a:pt x="5308" y="212204"/>
                  </a:lnTo>
                  <a:lnTo>
                    <a:pt x="6146" y="209740"/>
                  </a:lnTo>
                  <a:close/>
                </a:path>
                <a:path w="671830" h="250825">
                  <a:moveTo>
                    <a:pt x="34163" y="245491"/>
                  </a:moveTo>
                  <a:lnTo>
                    <a:pt x="33439" y="245135"/>
                  </a:lnTo>
                  <a:lnTo>
                    <a:pt x="28587" y="242798"/>
                  </a:lnTo>
                  <a:lnTo>
                    <a:pt x="25400" y="242023"/>
                  </a:lnTo>
                  <a:lnTo>
                    <a:pt x="21336" y="234670"/>
                  </a:lnTo>
                  <a:lnTo>
                    <a:pt x="18415" y="231013"/>
                  </a:lnTo>
                  <a:lnTo>
                    <a:pt x="9601" y="220192"/>
                  </a:lnTo>
                  <a:lnTo>
                    <a:pt x="8077" y="214718"/>
                  </a:lnTo>
                  <a:lnTo>
                    <a:pt x="7531" y="214274"/>
                  </a:lnTo>
                  <a:lnTo>
                    <a:pt x="6807" y="213931"/>
                  </a:lnTo>
                  <a:lnTo>
                    <a:pt x="8801" y="219481"/>
                  </a:lnTo>
                  <a:lnTo>
                    <a:pt x="11925" y="224256"/>
                  </a:lnTo>
                  <a:lnTo>
                    <a:pt x="18440" y="232219"/>
                  </a:lnTo>
                  <a:lnTo>
                    <a:pt x="21120" y="235813"/>
                  </a:lnTo>
                  <a:lnTo>
                    <a:pt x="24282" y="241427"/>
                  </a:lnTo>
                  <a:lnTo>
                    <a:pt x="25184" y="242849"/>
                  </a:lnTo>
                  <a:lnTo>
                    <a:pt x="27686" y="243078"/>
                  </a:lnTo>
                  <a:lnTo>
                    <a:pt x="28168" y="243217"/>
                  </a:lnTo>
                  <a:lnTo>
                    <a:pt x="30213" y="245897"/>
                  </a:lnTo>
                  <a:lnTo>
                    <a:pt x="33134" y="245135"/>
                  </a:lnTo>
                  <a:lnTo>
                    <a:pt x="34163" y="245491"/>
                  </a:lnTo>
                  <a:close/>
                </a:path>
                <a:path w="671830" h="250825">
                  <a:moveTo>
                    <a:pt x="34328" y="245567"/>
                  </a:moveTo>
                  <a:lnTo>
                    <a:pt x="34163" y="245491"/>
                  </a:lnTo>
                  <a:lnTo>
                    <a:pt x="34328" y="245567"/>
                  </a:lnTo>
                  <a:close/>
                </a:path>
                <a:path w="671830" h="250825">
                  <a:moveTo>
                    <a:pt x="71323" y="246494"/>
                  </a:moveTo>
                  <a:lnTo>
                    <a:pt x="69862" y="247205"/>
                  </a:lnTo>
                  <a:lnTo>
                    <a:pt x="66814" y="247053"/>
                  </a:lnTo>
                  <a:lnTo>
                    <a:pt x="59766" y="248996"/>
                  </a:lnTo>
                  <a:lnTo>
                    <a:pt x="55651" y="249516"/>
                  </a:lnTo>
                  <a:lnTo>
                    <a:pt x="48260" y="246684"/>
                  </a:lnTo>
                  <a:lnTo>
                    <a:pt x="44780" y="246494"/>
                  </a:lnTo>
                  <a:lnTo>
                    <a:pt x="38125" y="245427"/>
                  </a:lnTo>
                  <a:lnTo>
                    <a:pt x="34391" y="245567"/>
                  </a:lnTo>
                  <a:lnTo>
                    <a:pt x="39141" y="247180"/>
                  </a:lnTo>
                  <a:lnTo>
                    <a:pt x="43002" y="247269"/>
                  </a:lnTo>
                  <a:lnTo>
                    <a:pt x="50457" y="248589"/>
                  </a:lnTo>
                  <a:lnTo>
                    <a:pt x="54013" y="250418"/>
                  </a:lnTo>
                  <a:lnTo>
                    <a:pt x="60147" y="249936"/>
                  </a:lnTo>
                  <a:lnTo>
                    <a:pt x="60960" y="249516"/>
                  </a:lnTo>
                  <a:lnTo>
                    <a:pt x="62357" y="248780"/>
                  </a:lnTo>
                  <a:lnTo>
                    <a:pt x="68605" y="248500"/>
                  </a:lnTo>
                  <a:lnTo>
                    <a:pt x="70358" y="247205"/>
                  </a:lnTo>
                  <a:lnTo>
                    <a:pt x="71323" y="246494"/>
                  </a:lnTo>
                  <a:close/>
                </a:path>
                <a:path w="671830" h="250825">
                  <a:moveTo>
                    <a:pt x="72377" y="245973"/>
                  </a:moveTo>
                  <a:lnTo>
                    <a:pt x="72123" y="245897"/>
                  </a:lnTo>
                  <a:lnTo>
                    <a:pt x="71323" y="246494"/>
                  </a:lnTo>
                  <a:lnTo>
                    <a:pt x="72377" y="245973"/>
                  </a:lnTo>
                  <a:close/>
                </a:path>
                <a:path w="671830" h="250825">
                  <a:moveTo>
                    <a:pt x="93370" y="241427"/>
                  </a:moveTo>
                  <a:lnTo>
                    <a:pt x="89662" y="242506"/>
                  </a:lnTo>
                  <a:lnTo>
                    <a:pt x="86182" y="244411"/>
                  </a:lnTo>
                  <a:lnTo>
                    <a:pt x="81038" y="244767"/>
                  </a:lnTo>
                  <a:lnTo>
                    <a:pt x="80467" y="245986"/>
                  </a:lnTo>
                  <a:lnTo>
                    <a:pt x="77241" y="246595"/>
                  </a:lnTo>
                  <a:lnTo>
                    <a:pt x="75361" y="246824"/>
                  </a:lnTo>
                  <a:lnTo>
                    <a:pt x="73228" y="245795"/>
                  </a:lnTo>
                  <a:lnTo>
                    <a:pt x="72834" y="245757"/>
                  </a:lnTo>
                  <a:lnTo>
                    <a:pt x="72377" y="245973"/>
                  </a:lnTo>
                  <a:lnTo>
                    <a:pt x="78816" y="247916"/>
                  </a:lnTo>
                  <a:lnTo>
                    <a:pt x="79959" y="246824"/>
                  </a:lnTo>
                  <a:lnTo>
                    <a:pt x="81318" y="245541"/>
                  </a:lnTo>
                  <a:lnTo>
                    <a:pt x="87007" y="245046"/>
                  </a:lnTo>
                  <a:lnTo>
                    <a:pt x="89496" y="242824"/>
                  </a:lnTo>
                  <a:lnTo>
                    <a:pt x="93243" y="242684"/>
                  </a:lnTo>
                  <a:lnTo>
                    <a:pt x="93281" y="242506"/>
                  </a:lnTo>
                  <a:lnTo>
                    <a:pt x="93370" y="241427"/>
                  </a:lnTo>
                  <a:close/>
                </a:path>
                <a:path w="671830" h="250825">
                  <a:moveTo>
                    <a:pt x="112839" y="232486"/>
                  </a:moveTo>
                  <a:lnTo>
                    <a:pt x="111048" y="232625"/>
                  </a:lnTo>
                  <a:lnTo>
                    <a:pt x="109677" y="232359"/>
                  </a:lnTo>
                  <a:lnTo>
                    <a:pt x="110185" y="235559"/>
                  </a:lnTo>
                  <a:lnTo>
                    <a:pt x="108140" y="236715"/>
                  </a:lnTo>
                  <a:lnTo>
                    <a:pt x="104597" y="235762"/>
                  </a:lnTo>
                  <a:lnTo>
                    <a:pt x="102793" y="235115"/>
                  </a:lnTo>
                  <a:lnTo>
                    <a:pt x="101473" y="237667"/>
                  </a:lnTo>
                  <a:lnTo>
                    <a:pt x="101015" y="237934"/>
                  </a:lnTo>
                  <a:lnTo>
                    <a:pt x="97891" y="237083"/>
                  </a:lnTo>
                  <a:lnTo>
                    <a:pt x="96672" y="239661"/>
                  </a:lnTo>
                  <a:lnTo>
                    <a:pt x="94767" y="240868"/>
                  </a:lnTo>
                  <a:lnTo>
                    <a:pt x="95681" y="240868"/>
                  </a:lnTo>
                  <a:lnTo>
                    <a:pt x="96443" y="240487"/>
                  </a:lnTo>
                  <a:lnTo>
                    <a:pt x="98069" y="238899"/>
                  </a:lnTo>
                  <a:lnTo>
                    <a:pt x="99263" y="238569"/>
                  </a:lnTo>
                  <a:lnTo>
                    <a:pt x="101079" y="238531"/>
                  </a:lnTo>
                  <a:lnTo>
                    <a:pt x="101841" y="238569"/>
                  </a:lnTo>
                  <a:lnTo>
                    <a:pt x="102133" y="237934"/>
                  </a:lnTo>
                  <a:lnTo>
                    <a:pt x="103149" y="235762"/>
                  </a:lnTo>
                  <a:lnTo>
                    <a:pt x="105232" y="237236"/>
                  </a:lnTo>
                  <a:lnTo>
                    <a:pt x="108851" y="236829"/>
                  </a:lnTo>
                  <a:lnTo>
                    <a:pt x="109550" y="236715"/>
                  </a:lnTo>
                  <a:lnTo>
                    <a:pt x="110502" y="236562"/>
                  </a:lnTo>
                  <a:lnTo>
                    <a:pt x="112636" y="232625"/>
                  </a:lnTo>
                  <a:lnTo>
                    <a:pt x="112839" y="232486"/>
                  </a:lnTo>
                  <a:close/>
                </a:path>
                <a:path w="671830" h="250825">
                  <a:moveTo>
                    <a:pt x="114947" y="231051"/>
                  </a:moveTo>
                  <a:lnTo>
                    <a:pt x="112839" y="232486"/>
                  </a:lnTo>
                  <a:lnTo>
                    <a:pt x="113296" y="232448"/>
                  </a:lnTo>
                  <a:lnTo>
                    <a:pt x="114058" y="232054"/>
                  </a:lnTo>
                  <a:lnTo>
                    <a:pt x="114947" y="231051"/>
                  </a:lnTo>
                  <a:close/>
                </a:path>
                <a:path w="671830" h="250825">
                  <a:moveTo>
                    <a:pt x="128612" y="224383"/>
                  </a:moveTo>
                  <a:lnTo>
                    <a:pt x="125437" y="224942"/>
                  </a:lnTo>
                  <a:lnTo>
                    <a:pt x="122148" y="227431"/>
                  </a:lnTo>
                  <a:lnTo>
                    <a:pt x="121234" y="227711"/>
                  </a:lnTo>
                  <a:lnTo>
                    <a:pt x="119964" y="229222"/>
                  </a:lnTo>
                  <a:lnTo>
                    <a:pt x="119100" y="229730"/>
                  </a:lnTo>
                  <a:lnTo>
                    <a:pt x="116624" y="229755"/>
                  </a:lnTo>
                  <a:lnTo>
                    <a:pt x="115557" y="230378"/>
                  </a:lnTo>
                  <a:lnTo>
                    <a:pt x="114947" y="231051"/>
                  </a:lnTo>
                  <a:lnTo>
                    <a:pt x="115176" y="230898"/>
                  </a:lnTo>
                  <a:lnTo>
                    <a:pt x="119062" y="230644"/>
                  </a:lnTo>
                  <a:lnTo>
                    <a:pt x="120027" y="230225"/>
                  </a:lnTo>
                  <a:lnTo>
                    <a:pt x="122643" y="227152"/>
                  </a:lnTo>
                  <a:lnTo>
                    <a:pt x="125310" y="226453"/>
                  </a:lnTo>
                  <a:lnTo>
                    <a:pt x="128612" y="224383"/>
                  </a:lnTo>
                  <a:close/>
                </a:path>
                <a:path w="671830" h="250825">
                  <a:moveTo>
                    <a:pt x="129032" y="224129"/>
                  </a:moveTo>
                  <a:lnTo>
                    <a:pt x="128612" y="224383"/>
                  </a:lnTo>
                  <a:lnTo>
                    <a:pt x="128816" y="224358"/>
                  </a:lnTo>
                  <a:lnTo>
                    <a:pt x="129032" y="224129"/>
                  </a:lnTo>
                  <a:close/>
                </a:path>
                <a:path w="671830" h="250825">
                  <a:moveTo>
                    <a:pt x="148767" y="213880"/>
                  </a:moveTo>
                  <a:lnTo>
                    <a:pt x="146265" y="213880"/>
                  </a:lnTo>
                  <a:lnTo>
                    <a:pt x="144449" y="215099"/>
                  </a:lnTo>
                  <a:lnTo>
                    <a:pt x="140830" y="217944"/>
                  </a:lnTo>
                  <a:lnTo>
                    <a:pt x="138417" y="218516"/>
                  </a:lnTo>
                  <a:lnTo>
                    <a:pt x="134162" y="219379"/>
                  </a:lnTo>
                  <a:lnTo>
                    <a:pt x="132435" y="220510"/>
                  </a:lnTo>
                  <a:lnTo>
                    <a:pt x="129032" y="224129"/>
                  </a:lnTo>
                  <a:lnTo>
                    <a:pt x="130733" y="223583"/>
                  </a:lnTo>
                  <a:lnTo>
                    <a:pt x="133959" y="220040"/>
                  </a:lnTo>
                  <a:lnTo>
                    <a:pt x="136880" y="219595"/>
                  </a:lnTo>
                  <a:lnTo>
                    <a:pt x="141376" y="217944"/>
                  </a:lnTo>
                  <a:lnTo>
                    <a:pt x="143002" y="217297"/>
                  </a:lnTo>
                  <a:lnTo>
                    <a:pt x="145618" y="214858"/>
                  </a:lnTo>
                  <a:lnTo>
                    <a:pt x="147332" y="214528"/>
                  </a:lnTo>
                  <a:lnTo>
                    <a:pt x="148767" y="213880"/>
                  </a:lnTo>
                  <a:close/>
                </a:path>
                <a:path w="671830" h="250825">
                  <a:moveTo>
                    <a:pt x="161963" y="204952"/>
                  </a:moveTo>
                  <a:lnTo>
                    <a:pt x="159245" y="206375"/>
                  </a:lnTo>
                  <a:lnTo>
                    <a:pt x="156476" y="207733"/>
                  </a:lnTo>
                  <a:lnTo>
                    <a:pt x="154482" y="210172"/>
                  </a:lnTo>
                  <a:lnTo>
                    <a:pt x="157099" y="208610"/>
                  </a:lnTo>
                  <a:lnTo>
                    <a:pt x="160197" y="207733"/>
                  </a:lnTo>
                  <a:lnTo>
                    <a:pt x="161963" y="204952"/>
                  </a:lnTo>
                  <a:close/>
                </a:path>
                <a:path w="671830" h="250825">
                  <a:moveTo>
                    <a:pt x="183299" y="190639"/>
                  </a:moveTo>
                  <a:lnTo>
                    <a:pt x="182257" y="190639"/>
                  </a:lnTo>
                  <a:lnTo>
                    <a:pt x="179755" y="190639"/>
                  </a:lnTo>
                  <a:lnTo>
                    <a:pt x="179476" y="190792"/>
                  </a:lnTo>
                  <a:lnTo>
                    <a:pt x="175869" y="194106"/>
                  </a:lnTo>
                  <a:lnTo>
                    <a:pt x="171246" y="195757"/>
                  </a:lnTo>
                  <a:lnTo>
                    <a:pt x="167652" y="201561"/>
                  </a:lnTo>
                  <a:lnTo>
                    <a:pt x="165252" y="201625"/>
                  </a:lnTo>
                  <a:lnTo>
                    <a:pt x="164236" y="203390"/>
                  </a:lnTo>
                  <a:lnTo>
                    <a:pt x="166712" y="202031"/>
                  </a:lnTo>
                  <a:lnTo>
                    <a:pt x="169481" y="201193"/>
                  </a:lnTo>
                  <a:lnTo>
                    <a:pt x="171742" y="197091"/>
                  </a:lnTo>
                  <a:lnTo>
                    <a:pt x="173342" y="196088"/>
                  </a:lnTo>
                  <a:lnTo>
                    <a:pt x="177241" y="194297"/>
                  </a:lnTo>
                  <a:lnTo>
                    <a:pt x="179222" y="192290"/>
                  </a:lnTo>
                  <a:lnTo>
                    <a:pt x="183134" y="190842"/>
                  </a:lnTo>
                  <a:lnTo>
                    <a:pt x="183299" y="190639"/>
                  </a:lnTo>
                  <a:close/>
                </a:path>
                <a:path w="671830" h="250825">
                  <a:moveTo>
                    <a:pt x="183705" y="190106"/>
                  </a:moveTo>
                  <a:lnTo>
                    <a:pt x="182333" y="190601"/>
                  </a:lnTo>
                  <a:lnTo>
                    <a:pt x="183311" y="190601"/>
                  </a:lnTo>
                  <a:lnTo>
                    <a:pt x="183705" y="190106"/>
                  </a:lnTo>
                  <a:close/>
                </a:path>
                <a:path w="671830" h="250825">
                  <a:moveTo>
                    <a:pt x="183870" y="189890"/>
                  </a:moveTo>
                  <a:lnTo>
                    <a:pt x="183705" y="190106"/>
                  </a:lnTo>
                  <a:lnTo>
                    <a:pt x="183857" y="190055"/>
                  </a:lnTo>
                  <a:lnTo>
                    <a:pt x="183870" y="189890"/>
                  </a:lnTo>
                  <a:close/>
                </a:path>
                <a:path w="671830" h="250825">
                  <a:moveTo>
                    <a:pt x="186309" y="187121"/>
                  </a:moveTo>
                  <a:lnTo>
                    <a:pt x="184569" y="187020"/>
                  </a:lnTo>
                  <a:lnTo>
                    <a:pt x="184150" y="187375"/>
                  </a:lnTo>
                  <a:lnTo>
                    <a:pt x="183870" y="189890"/>
                  </a:lnTo>
                  <a:lnTo>
                    <a:pt x="186105" y="187210"/>
                  </a:lnTo>
                  <a:lnTo>
                    <a:pt x="186309" y="187121"/>
                  </a:lnTo>
                  <a:close/>
                </a:path>
                <a:path w="671830" h="250825">
                  <a:moveTo>
                    <a:pt x="187858" y="186372"/>
                  </a:moveTo>
                  <a:lnTo>
                    <a:pt x="186309" y="187121"/>
                  </a:lnTo>
                  <a:lnTo>
                    <a:pt x="187502" y="187185"/>
                  </a:lnTo>
                  <a:lnTo>
                    <a:pt x="187858" y="186372"/>
                  </a:lnTo>
                  <a:close/>
                </a:path>
                <a:path w="671830" h="250825">
                  <a:moveTo>
                    <a:pt x="197662" y="180352"/>
                  </a:moveTo>
                  <a:lnTo>
                    <a:pt x="194729" y="180149"/>
                  </a:lnTo>
                  <a:lnTo>
                    <a:pt x="192976" y="182346"/>
                  </a:lnTo>
                  <a:lnTo>
                    <a:pt x="188633" y="184581"/>
                  </a:lnTo>
                  <a:lnTo>
                    <a:pt x="187858" y="186372"/>
                  </a:lnTo>
                  <a:lnTo>
                    <a:pt x="188099" y="186258"/>
                  </a:lnTo>
                  <a:lnTo>
                    <a:pt x="192176" y="183629"/>
                  </a:lnTo>
                  <a:lnTo>
                    <a:pt x="194360" y="181825"/>
                  </a:lnTo>
                  <a:lnTo>
                    <a:pt x="197370" y="181025"/>
                  </a:lnTo>
                  <a:lnTo>
                    <a:pt x="197497" y="180606"/>
                  </a:lnTo>
                  <a:lnTo>
                    <a:pt x="197662" y="180352"/>
                  </a:lnTo>
                  <a:close/>
                </a:path>
                <a:path w="671830" h="250825">
                  <a:moveTo>
                    <a:pt x="215887" y="164528"/>
                  </a:moveTo>
                  <a:lnTo>
                    <a:pt x="214528" y="165366"/>
                  </a:lnTo>
                  <a:lnTo>
                    <a:pt x="212826" y="165671"/>
                  </a:lnTo>
                  <a:lnTo>
                    <a:pt x="211912" y="167157"/>
                  </a:lnTo>
                  <a:lnTo>
                    <a:pt x="213347" y="166458"/>
                  </a:lnTo>
                  <a:lnTo>
                    <a:pt x="215099" y="166217"/>
                  </a:lnTo>
                  <a:lnTo>
                    <a:pt x="215887" y="164528"/>
                  </a:lnTo>
                  <a:close/>
                </a:path>
                <a:path w="671830" h="250825">
                  <a:moveTo>
                    <a:pt x="221145" y="162090"/>
                  </a:moveTo>
                  <a:lnTo>
                    <a:pt x="221119" y="161340"/>
                  </a:lnTo>
                  <a:lnTo>
                    <a:pt x="220052" y="162318"/>
                  </a:lnTo>
                  <a:lnTo>
                    <a:pt x="218541" y="161353"/>
                  </a:lnTo>
                  <a:lnTo>
                    <a:pt x="216509" y="162953"/>
                  </a:lnTo>
                  <a:lnTo>
                    <a:pt x="215811" y="163436"/>
                  </a:lnTo>
                  <a:lnTo>
                    <a:pt x="215811" y="164541"/>
                  </a:lnTo>
                  <a:lnTo>
                    <a:pt x="217055" y="163537"/>
                  </a:lnTo>
                  <a:lnTo>
                    <a:pt x="218033" y="162052"/>
                  </a:lnTo>
                  <a:lnTo>
                    <a:pt x="220052" y="162521"/>
                  </a:lnTo>
                  <a:lnTo>
                    <a:pt x="220624" y="162648"/>
                  </a:lnTo>
                  <a:lnTo>
                    <a:pt x="221145" y="162090"/>
                  </a:lnTo>
                  <a:close/>
                </a:path>
                <a:path w="671830" h="250825">
                  <a:moveTo>
                    <a:pt x="234734" y="150533"/>
                  </a:moveTo>
                  <a:lnTo>
                    <a:pt x="232981" y="150418"/>
                  </a:lnTo>
                  <a:lnTo>
                    <a:pt x="231813" y="151117"/>
                  </a:lnTo>
                  <a:lnTo>
                    <a:pt x="231101" y="153619"/>
                  </a:lnTo>
                  <a:lnTo>
                    <a:pt x="230632" y="154216"/>
                  </a:lnTo>
                  <a:lnTo>
                    <a:pt x="229946" y="154622"/>
                  </a:lnTo>
                  <a:lnTo>
                    <a:pt x="230606" y="155765"/>
                  </a:lnTo>
                  <a:lnTo>
                    <a:pt x="231254" y="154889"/>
                  </a:lnTo>
                  <a:lnTo>
                    <a:pt x="231736" y="152425"/>
                  </a:lnTo>
                  <a:lnTo>
                    <a:pt x="233311" y="151561"/>
                  </a:lnTo>
                  <a:lnTo>
                    <a:pt x="234734" y="150533"/>
                  </a:lnTo>
                  <a:close/>
                </a:path>
                <a:path w="671830" h="250825">
                  <a:moveTo>
                    <a:pt x="256324" y="137223"/>
                  </a:moveTo>
                  <a:lnTo>
                    <a:pt x="253961" y="136563"/>
                  </a:lnTo>
                  <a:lnTo>
                    <a:pt x="252006" y="137248"/>
                  </a:lnTo>
                  <a:lnTo>
                    <a:pt x="250444" y="139090"/>
                  </a:lnTo>
                  <a:lnTo>
                    <a:pt x="250380" y="140563"/>
                  </a:lnTo>
                  <a:lnTo>
                    <a:pt x="249008" y="140195"/>
                  </a:lnTo>
                  <a:lnTo>
                    <a:pt x="248234" y="140652"/>
                  </a:lnTo>
                  <a:lnTo>
                    <a:pt x="246164" y="142735"/>
                  </a:lnTo>
                  <a:lnTo>
                    <a:pt x="243509" y="144030"/>
                  </a:lnTo>
                  <a:lnTo>
                    <a:pt x="241223" y="145846"/>
                  </a:lnTo>
                  <a:lnTo>
                    <a:pt x="243573" y="144945"/>
                  </a:lnTo>
                  <a:lnTo>
                    <a:pt x="246037" y="144221"/>
                  </a:lnTo>
                  <a:lnTo>
                    <a:pt x="248043" y="141630"/>
                  </a:lnTo>
                  <a:lnTo>
                    <a:pt x="248589" y="141503"/>
                  </a:lnTo>
                  <a:lnTo>
                    <a:pt x="250494" y="141566"/>
                  </a:lnTo>
                  <a:lnTo>
                    <a:pt x="251320" y="141020"/>
                  </a:lnTo>
                  <a:lnTo>
                    <a:pt x="251472" y="138226"/>
                  </a:lnTo>
                  <a:lnTo>
                    <a:pt x="252514" y="138099"/>
                  </a:lnTo>
                  <a:lnTo>
                    <a:pt x="254457" y="137718"/>
                  </a:lnTo>
                  <a:lnTo>
                    <a:pt x="255549" y="138125"/>
                  </a:lnTo>
                  <a:lnTo>
                    <a:pt x="256324" y="137223"/>
                  </a:lnTo>
                  <a:close/>
                </a:path>
                <a:path w="671830" h="250825">
                  <a:moveTo>
                    <a:pt x="264782" y="132384"/>
                  </a:moveTo>
                  <a:lnTo>
                    <a:pt x="261048" y="131711"/>
                  </a:lnTo>
                  <a:lnTo>
                    <a:pt x="260324" y="132143"/>
                  </a:lnTo>
                  <a:lnTo>
                    <a:pt x="258584" y="136131"/>
                  </a:lnTo>
                  <a:lnTo>
                    <a:pt x="258775" y="136131"/>
                  </a:lnTo>
                  <a:lnTo>
                    <a:pt x="260299" y="134048"/>
                  </a:lnTo>
                  <a:lnTo>
                    <a:pt x="262013" y="132372"/>
                  </a:lnTo>
                  <a:lnTo>
                    <a:pt x="264782" y="132384"/>
                  </a:lnTo>
                  <a:close/>
                </a:path>
                <a:path w="671830" h="250825">
                  <a:moveTo>
                    <a:pt x="304253" y="120472"/>
                  </a:moveTo>
                  <a:lnTo>
                    <a:pt x="302247" y="118821"/>
                  </a:lnTo>
                  <a:lnTo>
                    <a:pt x="300240" y="119075"/>
                  </a:lnTo>
                  <a:lnTo>
                    <a:pt x="298221" y="120484"/>
                  </a:lnTo>
                  <a:lnTo>
                    <a:pt x="304253" y="120472"/>
                  </a:lnTo>
                  <a:close/>
                </a:path>
                <a:path w="671830" h="250825">
                  <a:moveTo>
                    <a:pt x="416293" y="148259"/>
                  </a:moveTo>
                  <a:lnTo>
                    <a:pt x="414070" y="147332"/>
                  </a:lnTo>
                  <a:lnTo>
                    <a:pt x="412483" y="144818"/>
                  </a:lnTo>
                  <a:lnTo>
                    <a:pt x="409587" y="145542"/>
                  </a:lnTo>
                  <a:lnTo>
                    <a:pt x="412026" y="145973"/>
                  </a:lnTo>
                  <a:lnTo>
                    <a:pt x="413473" y="148780"/>
                  </a:lnTo>
                  <a:lnTo>
                    <a:pt x="416293" y="148259"/>
                  </a:lnTo>
                  <a:close/>
                </a:path>
                <a:path w="671830" h="250825">
                  <a:moveTo>
                    <a:pt x="428866" y="153771"/>
                  </a:moveTo>
                  <a:lnTo>
                    <a:pt x="427583" y="153250"/>
                  </a:lnTo>
                  <a:lnTo>
                    <a:pt x="426300" y="152730"/>
                  </a:lnTo>
                  <a:lnTo>
                    <a:pt x="425030" y="152222"/>
                  </a:lnTo>
                  <a:lnTo>
                    <a:pt x="425691" y="154266"/>
                  </a:lnTo>
                  <a:lnTo>
                    <a:pt x="427355" y="153822"/>
                  </a:lnTo>
                  <a:lnTo>
                    <a:pt x="428866" y="153771"/>
                  </a:lnTo>
                  <a:close/>
                </a:path>
                <a:path w="671830" h="250825">
                  <a:moveTo>
                    <a:pt x="479221" y="169227"/>
                  </a:moveTo>
                  <a:lnTo>
                    <a:pt x="478815" y="169341"/>
                  </a:lnTo>
                  <a:lnTo>
                    <a:pt x="475957" y="167513"/>
                  </a:lnTo>
                  <a:lnTo>
                    <a:pt x="475005" y="166916"/>
                  </a:lnTo>
                  <a:lnTo>
                    <a:pt x="474649" y="166916"/>
                  </a:lnTo>
                  <a:lnTo>
                    <a:pt x="473494" y="166776"/>
                  </a:lnTo>
                  <a:lnTo>
                    <a:pt x="472706" y="166674"/>
                  </a:lnTo>
                  <a:lnTo>
                    <a:pt x="470966" y="166776"/>
                  </a:lnTo>
                  <a:lnTo>
                    <a:pt x="469277" y="166357"/>
                  </a:lnTo>
                  <a:lnTo>
                    <a:pt x="468718" y="165900"/>
                  </a:lnTo>
                  <a:lnTo>
                    <a:pt x="467982" y="165887"/>
                  </a:lnTo>
                  <a:lnTo>
                    <a:pt x="467360" y="165582"/>
                  </a:lnTo>
                  <a:lnTo>
                    <a:pt x="461479" y="164147"/>
                  </a:lnTo>
                  <a:lnTo>
                    <a:pt x="455650" y="162572"/>
                  </a:lnTo>
                  <a:lnTo>
                    <a:pt x="450392" y="160261"/>
                  </a:lnTo>
                  <a:lnTo>
                    <a:pt x="449173" y="159740"/>
                  </a:lnTo>
                  <a:lnTo>
                    <a:pt x="448348" y="159575"/>
                  </a:lnTo>
                  <a:lnTo>
                    <a:pt x="447421" y="159740"/>
                  </a:lnTo>
                  <a:lnTo>
                    <a:pt x="446786" y="159461"/>
                  </a:lnTo>
                  <a:lnTo>
                    <a:pt x="446049" y="159435"/>
                  </a:lnTo>
                  <a:lnTo>
                    <a:pt x="445503" y="158965"/>
                  </a:lnTo>
                  <a:lnTo>
                    <a:pt x="445236" y="158572"/>
                  </a:lnTo>
                  <a:lnTo>
                    <a:pt x="444754" y="157886"/>
                  </a:lnTo>
                  <a:lnTo>
                    <a:pt x="444436" y="157429"/>
                  </a:lnTo>
                  <a:lnTo>
                    <a:pt x="442658" y="157886"/>
                  </a:lnTo>
                  <a:lnTo>
                    <a:pt x="441972" y="157670"/>
                  </a:lnTo>
                  <a:lnTo>
                    <a:pt x="441172" y="157429"/>
                  </a:lnTo>
                  <a:lnTo>
                    <a:pt x="440474" y="156959"/>
                  </a:lnTo>
                  <a:lnTo>
                    <a:pt x="439597" y="157670"/>
                  </a:lnTo>
                  <a:lnTo>
                    <a:pt x="438873" y="157162"/>
                  </a:lnTo>
                  <a:lnTo>
                    <a:pt x="436765" y="156171"/>
                  </a:lnTo>
                  <a:lnTo>
                    <a:pt x="434543" y="155587"/>
                  </a:lnTo>
                  <a:lnTo>
                    <a:pt x="432231" y="155371"/>
                  </a:lnTo>
                  <a:lnTo>
                    <a:pt x="435432" y="157226"/>
                  </a:lnTo>
                  <a:lnTo>
                    <a:pt x="439000" y="158000"/>
                  </a:lnTo>
                  <a:lnTo>
                    <a:pt x="442950" y="158762"/>
                  </a:lnTo>
                  <a:lnTo>
                    <a:pt x="443522" y="158572"/>
                  </a:lnTo>
                  <a:lnTo>
                    <a:pt x="446138" y="161493"/>
                  </a:lnTo>
                  <a:lnTo>
                    <a:pt x="449948" y="160261"/>
                  </a:lnTo>
                  <a:lnTo>
                    <a:pt x="454761" y="163283"/>
                  </a:lnTo>
                  <a:lnTo>
                    <a:pt x="457161" y="163728"/>
                  </a:lnTo>
                  <a:lnTo>
                    <a:pt x="462584" y="165011"/>
                  </a:lnTo>
                  <a:lnTo>
                    <a:pt x="465543" y="166319"/>
                  </a:lnTo>
                  <a:lnTo>
                    <a:pt x="470217" y="167386"/>
                  </a:lnTo>
                  <a:lnTo>
                    <a:pt x="471627" y="168427"/>
                  </a:lnTo>
                  <a:lnTo>
                    <a:pt x="473494" y="167513"/>
                  </a:lnTo>
                  <a:lnTo>
                    <a:pt x="473837" y="167551"/>
                  </a:lnTo>
                  <a:lnTo>
                    <a:pt x="477050" y="170497"/>
                  </a:lnTo>
                  <a:lnTo>
                    <a:pt x="479031" y="169341"/>
                  </a:lnTo>
                  <a:lnTo>
                    <a:pt x="479221" y="169227"/>
                  </a:lnTo>
                  <a:close/>
                </a:path>
                <a:path w="671830" h="250825">
                  <a:moveTo>
                    <a:pt x="481914" y="168490"/>
                  </a:moveTo>
                  <a:lnTo>
                    <a:pt x="481139" y="168109"/>
                  </a:lnTo>
                  <a:lnTo>
                    <a:pt x="479221" y="169227"/>
                  </a:lnTo>
                  <a:lnTo>
                    <a:pt x="481914" y="168490"/>
                  </a:lnTo>
                  <a:close/>
                </a:path>
                <a:path w="671830" h="250825">
                  <a:moveTo>
                    <a:pt x="500862" y="169926"/>
                  </a:moveTo>
                  <a:lnTo>
                    <a:pt x="500722" y="169824"/>
                  </a:lnTo>
                  <a:lnTo>
                    <a:pt x="498932" y="168897"/>
                  </a:lnTo>
                  <a:lnTo>
                    <a:pt x="496836" y="167678"/>
                  </a:lnTo>
                  <a:lnTo>
                    <a:pt x="494487" y="166306"/>
                  </a:lnTo>
                  <a:lnTo>
                    <a:pt x="492201" y="168313"/>
                  </a:lnTo>
                  <a:lnTo>
                    <a:pt x="491426" y="168211"/>
                  </a:lnTo>
                  <a:lnTo>
                    <a:pt x="489813" y="167995"/>
                  </a:lnTo>
                  <a:lnTo>
                    <a:pt x="489013" y="167690"/>
                  </a:lnTo>
                  <a:lnTo>
                    <a:pt x="488251" y="167754"/>
                  </a:lnTo>
                  <a:lnTo>
                    <a:pt x="487527" y="168160"/>
                  </a:lnTo>
                  <a:lnTo>
                    <a:pt x="487337" y="168313"/>
                  </a:lnTo>
                  <a:lnTo>
                    <a:pt x="487159" y="168592"/>
                  </a:lnTo>
                  <a:lnTo>
                    <a:pt x="483019" y="168186"/>
                  </a:lnTo>
                  <a:lnTo>
                    <a:pt x="481914" y="168490"/>
                  </a:lnTo>
                  <a:lnTo>
                    <a:pt x="484708" y="169837"/>
                  </a:lnTo>
                  <a:lnTo>
                    <a:pt x="485127" y="169824"/>
                  </a:lnTo>
                  <a:lnTo>
                    <a:pt x="487260" y="168592"/>
                  </a:lnTo>
                  <a:lnTo>
                    <a:pt x="487934" y="168211"/>
                  </a:lnTo>
                  <a:lnTo>
                    <a:pt x="490918" y="169138"/>
                  </a:lnTo>
                  <a:lnTo>
                    <a:pt x="493420" y="168313"/>
                  </a:lnTo>
                  <a:lnTo>
                    <a:pt x="495350" y="167678"/>
                  </a:lnTo>
                  <a:lnTo>
                    <a:pt x="497281" y="168046"/>
                  </a:lnTo>
                  <a:lnTo>
                    <a:pt x="499364" y="170510"/>
                  </a:lnTo>
                  <a:lnTo>
                    <a:pt x="500100" y="170599"/>
                  </a:lnTo>
                  <a:lnTo>
                    <a:pt x="500862" y="169926"/>
                  </a:lnTo>
                  <a:close/>
                </a:path>
                <a:path w="671830" h="250825">
                  <a:moveTo>
                    <a:pt x="501904" y="169011"/>
                  </a:moveTo>
                  <a:lnTo>
                    <a:pt x="500976" y="169824"/>
                  </a:lnTo>
                  <a:lnTo>
                    <a:pt x="501904" y="169011"/>
                  </a:lnTo>
                  <a:close/>
                </a:path>
                <a:path w="671830" h="250825">
                  <a:moveTo>
                    <a:pt x="511162" y="168160"/>
                  </a:moveTo>
                  <a:lnTo>
                    <a:pt x="508825" y="168224"/>
                  </a:lnTo>
                  <a:lnTo>
                    <a:pt x="506476" y="168960"/>
                  </a:lnTo>
                  <a:lnTo>
                    <a:pt x="504901" y="168224"/>
                  </a:lnTo>
                  <a:lnTo>
                    <a:pt x="503872" y="167741"/>
                  </a:lnTo>
                  <a:lnTo>
                    <a:pt x="503275" y="167728"/>
                  </a:lnTo>
                  <a:lnTo>
                    <a:pt x="501904" y="169011"/>
                  </a:lnTo>
                  <a:lnTo>
                    <a:pt x="502246" y="168706"/>
                  </a:lnTo>
                  <a:lnTo>
                    <a:pt x="503504" y="168224"/>
                  </a:lnTo>
                  <a:lnTo>
                    <a:pt x="507187" y="169303"/>
                  </a:lnTo>
                  <a:lnTo>
                    <a:pt x="509333" y="169227"/>
                  </a:lnTo>
                  <a:lnTo>
                    <a:pt x="509778" y="168960"/>
                  </a:lnTo>
                  <a:lnTo>
                    <a:pt x="511162" y="168160"/>
                  </a:lnTo>
                  <a:close/>
                </a:path>
                <a:path w="671830" h="250825">
                  <a:moveTo>
                    <a:pt x="524141" y="168516"/>
                  </a:moveTo>
                  <a:lnTo>
                    <a:pt x="522897" y="168706"/>
                  </a:lnTo>
                  <a:lnTo>
                    <a:pt x="521690" y="167982"/>
                  </a:lnTo>
                  <a:lnTo>
                    <a:pt x="517867" y="168109"/>
                  </a:lnTo>
                  <a:lnTo>
                    <a:pt x="515251" y="167017"/>
                  </a:lnTo>
                  <a:lnTo>
                    <a:pt x="512343" y="167208"/>
                  </a:lnTo>
                  <a:lnTo>
                    <a:pt x="512191" y="167462"/>
                  </a:lnTo>
                  <a:lnTo>
                    <a:pt x="512013" y="167614"/>
                  </a:lnTo>
                  <a:lnTo>
                    <a:pt x="514692" y="168033"/>
                  </a:lnTo>
                  <a:lnTo>
                    <a:pt x="517372" y="168363"/>
                  </a:lnTo>
                  <a:lnTo>
                    <a:pt x="522833" y="169430"/>
                  </a:lnTo>
                  <a:lnTo>
                    <a:pt x="524141" y="168516"/>
                  </a:lnTo>
                  <a:close/>
                </a:path>
                <a:path w="671830" h="250825">
                  <a:moveTo>
                    <a:pt x="535774" y="163423"/>
                  </a:moveTo>
                  <a:lnTo>
                    <a:pt x="534822" y="163423"/>
                  </a:lnTo>
                  <a:lnTo>
                    <a:pt x="533971" y="163652"/>
                  </a:lnTo>
                  <a:lnTo>
                    <a:pt x="531952" y="165303"/>
                  </a:lnTo>
                  <a:lnTo>
                    <a:pt x="530402" y="165595"/>
                  </a:lnTo>
                  <a:lnTo>
                    <a:pt x="526770" y="165862"/>
                  </a:lnTo>
                  <a:lnTo>
                    <a:pt x="524941" y="166344"/>
                  </a:lnTo>
                  <a:lnTo>
                    <a:pt x="524116" y="168516"/>
                  </a:lnTo>
                  <a:lnTo>
                    <a:pt x="526034" y="167220"/>
                  </a:lnTo>
                  <a:lnTo>
                    <a:pt x="528015" y="166433"/>
                  </a:lnTo>
                  <a:lnTo>
                    <a:pt x="532371" y="166090"/>
                  </a:lnTo>
                  <a:lnTo>
                    <a:pt x="534289" y="164909"/>
                  </a:lnTo>
                  <a:lnTo>
                    <a:pt x="535774" y="163423"/>
                  </a:lnTo>
                  <a:close/>
                </a:path>
                <a:path w="671830" h="250825">
                  <a:moveTo>
                    <a:pt x="556298" y="158102"/>
                  </a:moveTo>
                  <a:lnTo>
                    <a:pt x="554342" y="158546"/>
                  </a:lnTo>
                  <a:lnTo>
                    <a:pt x="552030" y="157187"/>
                  </a:lnTo>
                  <a:lnTo>
                    <a:pt x="550062" y="159804"/>
                  </a:lnTo>
                  <a:lnTo>
                    <a:pt x="549262" y="159435"/>
                  </a:lnTo>
                  <a:lnTo>
                    <a:pt x="546214" y="158508"/>
                  </a:lnTo>
                  <a:lnTo>
                    <a:pt x="545096" y="161861"/>
                  </a:lnTo>
                  <a:lnTo>
                    <a:pt x="543636" y="160934"/>
                  </a:lnTo>
                  <a:lnTo>
                    <a:pt x="543140" y="161925"/>
                  </a:lnTo>
                  <a:lnTo>
                    <a:pt x="544715" y="162077"/>
                  </a:lnTo>
                  <a:lnTo>
                    <a:pt x="546633" y="163093"/>
                  </a:lnTo>
                  <a:lnTo>
                    <a:pt x="546950" y="159639"/>
                  </a:lnTo>
                  <a:lnTo>
                    <a:pt x="547725" y="159677"/>
                  </a:lnTo>
                  <a:lnTo>
                    <a:pt x="551243" y="160629"/>
                  </a:lnTo>
                  <a:lnTo>
                    <a:pt x="553707" y="159067"/>
                  </a:lnTo>
                  <a:lnTo>
                    <a:pt x="556298" y="158102"/>
                  </a:lnTo>
                  <a:close/>
                </a:path>
                <a:path w="671830" h="250825">
                  <a:moveTo>
                    <a:pt x="562648" y="156121"/>
                  </a:moveTo>
                  <a:lnTo>
                    <a:pt x="558495" y="154851"/>
                  </a:lnTo>
                  <a:lnTo>
                    <a:pt x="556260" y="158089"/>
                  </a:lnTo>
                  <a:lnTo>
                    <a:pt x="558622" y="157314"/>
                  </a:lnTo>
                  <a:lnTo>
                    <a:pt x="561174" y="156743"/>
                  </a:lnTo>
                  <a:lnTo>
                    <a:pt x="562648" y="156121"/>
                  </a:lnTo>
                  <a:close/>
                </a:path>
                <a:path w="671830" h="250825">
                  <a:moveTo>
                    <a:pt x="563626" y="155702"/>
                  </a:moveTo>
                  <a:lnTo>
                    <a:pt x="562648" y="156121"/>
                  </a:lnTo>
                  <a:lnTo>
                    <a:pt x="563181" y="156286"/>
                  </a:lnTo>
                  <a:lnTo>
                    <a:pt x="563626" y="155702"/>
                  </a:lnTo>
                  <a:close/>
                </a:path>
                <a:path w="671830" h="250825">
                  <a:moveTo>
                    <a:pt x="568083" y="154203"/>
                  </a:moveTo>
                  <a:lnTo>
                    <a:pt x="565848" y="153123"/>
                  </a:lnTo>
                  <a:lnTo>
                    <a:pt x="565594" y="153136"/>
                  </a:lnTo>
                  <a:lnTo>
                    <a:pt x="563626" y="155702"/>
                  </a:lnTo>
                  <a:lnTo>
                    <a:pt x="565289" y="154990"/>
                  </a:lnTo>
                  <a:lnTo>
                    <a:pt x="566978" y="154152"/>
                  </a:lnTo>
                  <a:lnTo>
                    <a:pt x="568083" y="154203"/>
                  </a:lnTo>
                  <a:close/>
                </a:path>
                <a:path w="671830" h="250825">
                  <a:moveTo>
                    <a:pt x="569429" y="154266"/>
                  </a:moveTo>
                  <a:lnTo>
                    <a:pt x="568083" y="154203"/>
                  </a:lnTo>
                  <a:lnTo>
                    <a:pt x="569366" y="154813"/>
                  </a:lnTo>
                  <a:lnTo>
                    <a:pt x="569429" y="154266"/>
                  </a:lnTo>
                  <a:close/>
                </a:path>
                <a:path w="671830" h="250825">
                  <a:moveTo>
                    <a:pt x="569506" y="154216"/>
                  </a:moveTo>
                  <a:close/>
                </a:path>
                <a:path w="671830" h="250825">
                  <a:moveTo>
                    <a:pt x="574344" y="150418"/>
                  </a:moveTo>
                  <a:lnTo>
                    <a:pt x="573252" y="150418"/>
                  </a:lnTo>
                  <a:lnTo>
                    <a:pt x="570382" y="150418"/>
                  </a:lnTo>
                  <a:lnTo>
                    <a:pt x="569506" y="154216"/>
                  </a:lnTo>
                  <a:lnTo>
                    <a:pt x="569963" y="153974"/>
                  </a:lnTo>
                  <a:lnTo>
                    <a:pt x="570877" y="151422"/>
                  </a:lnTo>
                  <a:lnTo>
                    <a:pt x="573913" y="151561"/>
                  </a:lnTo>
                  <a:lnTo>
                    <a:pt x="573963" y="151422"/>
                  </a:lnTo>
                  <a:lnTo>
                    <a:pt x="574344" y="150418"/>
                  </a:lnTo>
                  <a:close/>
                </a:path>
                <a:path w="671830" h="250825">
                  <a:moveTo>
                    <a:pt x="578764" y="148069"/>
                  </a:moveTo>
                  <a:lnTo>
                    <a:pt x="576135" y="148069"/>
                  </a:lnTo>
                  <a:lnTo>
                    <a:pt x="573862" y="148069"/>
                  </a:lnTo>
                  <a:lnTo>
                    <a:pt x="573290" y="150253"/>
                  </a:lnTo>
                  <a:lnTo>
                    <a:pt x="574408" y="150253"/>
                  </a:lnTo>
                  <a:lnTo>
                    <a:pt x="574903" y="148971"/>
                  </a:lnTo>
                  <a:lnTo>
                    <a:pt x="575348" y="148691"/>
                  </a:lnTo>
                  <a:lnTo>
                    <a:pt x="577291" y="149542"/>
                  </a:lnTo>
                  <a:lnTo>
                    <a:pt x="578269" y="148691"/>
                  </a:lnTo>
                  <a:lnTo>
                    <a:pt x="578472" y="148526"/>
                  </a:lnTo>
                  <a:lnTo>
                    <a:pt x="578764" y="148069"/>
                  </a:lnTo>
                  <a:close/>
                </a:path>
                <a:path w="671830" h="250825">
                  <a:moveTo>
                    <a:pt x="579818" y="146443"/>
                  </a:moveTo>
                  <a:lnTo>
                    <a:pt x="576440" y="147929"/>
                  </a:lnTo>
                  <a:lnTo>
                    <a:pt x="578853" y="147929"/>
                  </a:lnTo>
                  <a:lnTo>
                    <a:pt x="579818" y="146443"/>
                  </a:lnTo>
                  <a:close/>
                </a:path>
                <a:path w="671830" h="250825">
                  <a:moveTo>
                    <a:pt x="580440" y="145503"/>
                  </a:moveTo>
                  <a:lnTo>
                    <a:pt x="579818" y="146443"/>
                  </a:lnTo>
                  <a:lnTo>
                    <a:pt x="579970" y="146380"/>
                  </a:lnTo>
                  <a:lnTo>
                    <a:pt x="580440" y="145503"/>
                  </a:lnTo>
                  <a:close/>
                </a:path>
                <a:path w="671830" h="250825">
                  <a:moveTo>
                    <a:pt x="595871" y="136893"/>
                  </a:moveTo>
                  <a:lnTo>
                    <a:pt x="595185" y="136906"/>
                  </a:lnTo>
                  <a:lnTo>
                    <a:pt x="594474" y="136982"/>
                  </a:lnTo>
                  <a:lnTo>
                    <a:pt x="590651" y="136525"/>
                  </a:lnTo>
                  <a:lnTo>
                    <a:pt x="589762" y="137058"/>
                  </a:lnTo>
                  <a:lnTo>
                    <a:pt x="588479" y="140665"/>
                  </a:lnTo>
                  <a:lnTo>
                    <a:pt x="588479" y="141439"/>
                  </a:lnTo>
                  <a:lnTo>
                    <a:pt x="586803" y="141757"/>
                  </a:lnTo>
                  <a:lnTo>
                    <a:pt x="586841" y="141630"/>
                  </a:lnTo>
                  <a:lnTo>
                    <a:pt x="586943" y="141211"/>
                  </a:lnTo>
                  <a:lnTo>
                    <a:pt x="586955" y="140665"/>
                  </a:lnTo>
                  <a:lnTo>
                    <a:pt x="586435" y="139674"/>
                  </a:lnTo>
                  <a:lnTo>
                    <a:pt x="585978" y="139585"/>
                  </a:lnTo>
                  <a:lnTo>
                    <a:pt x="584873" y="141211"/>
                  </a:lnTo>
                  <a:lnTo>
                    <a:pt x="583920" y="142214"/>
                  </a:lnTo>
                  <a:lnTo>
                    <a:pt x="581164" y="144132"/>
                  </a:lnTo>
                  <a:lnTo>
                    <a:pt x="580466" y="145440"/>
                  </a:lnTo>
                  <a:lnTo>
                    <a:pt x="583323" y="145046"/>
                  </a:lnTo>
                  <a:lnTo>
                    <a:pt x="584809" y="141630"/>
                  </a:lnTo>
                  <a:lnTo>
                    <a:pt x="585774" y="141884"/>
                  </a:lnTo>
                  <a:lnTo>
                    <a:pt x="587781" y="142824"/>
                  </a:lnTo>
                  <a:lnTo>
                    <a:pt x="588695" y="142316"/>
                  </a:lnTo>
                  <a:lnTo>
                    <a:pt x="588822" y="141757"/>
                  </a:lnTo>
                  <a:lnTo>
                    <a:pt x="589584" y="138137"/>
                  </a:lnTo>
                  <a:lnTo>
                    <a:pt x="591578" y="137223"/>
                  </a:lnTo>
                  <a:lnTo>
                    <a:pt x="594969" y="137502"/>
                  </a:lnTo>
                  <a:lnTo>
                    <a:pt x="595541" y="137426"/>
                  </a:lnTo>
                  <a:lnTo>
                    <a:pt x="595668" y="137223"/>
                  </a:lnTo>
                  <a:lnTo>
                    <a:pt x="595807" y="136982"/>
                  </a:lnTo>
                  <a:close/>
                </a:path>
                <a:path w="671830" h="250825">
                  <a:moveTo>
                    <a:pt x="601675" y="129057"/>
                  </a:moveTo>
                  <a:lnTo>
                    <a:pt x="599846" y="129997"/>
                  </a:lnTo>
                  <a:lnTo>
                    <a:pt x="600189" y="132359"/>
                  </a:lnTo>
                  <a:lnTo>
                    <a:pt x="599643" y="132994"/>
                  </a:lnTo>
                  <a:lnTo>
                    <a:pt x="597255" y="133997"/>
                  </a:lnTo>
                  <a:lnTo>
                    <a:pt x="596480" y="135356"/>
                  </a:lnTo>
                  <a:lnTo>
                    <a:pt x="595884" y="136893"/>
                  </a:lnTo>
                  <a:lnTo>
                    <a:pt x="597458" y="134886"/>
                  </a:lnTo>
                  <a:lnTo>
                    <a:pt x="600151" y="133908"/>
                  </a:lnTo>
                  <a:lnTo>
                    <a:pt x="601675" y="129057"/>
                  </a:lnTo>
                  <a:close/>
                </a:path>
                <a:path w="671830" h="250825">
                  <a:moveTo>
                    <a:pt x="602005" y="128879"/>
                  </a:moveTo>
                  <a:lnTo>
                    <a:pt x="601751" y="128803"/>
                  </a:lnTo>
                  <a:lnTo>
                    <a:pt x="601675" y="129057"/>
                  </a:lnTo>
                  <a:lnTo>
                    <a:pt x="602005" y="128879"/>
                  </a:lnTo>
                  <a:close/>
                </a:path>
                <a:path w="671830" h="250825">
                  <a:moveTo>
                    <a:pt x="607390" y="129095"/>
                  </a:moveTo>
                  <a:lnTo>
                    <a:pt x="607288" y="128574"/>
                  </a:lnTo>
                  <a:lnTo>
                    <a:pt x="605459" y="128244"/>
                  </a:lnTo>
                  <a:lnTo>
                    <a:pt x="603643" y="128016"/>
                  </a:lnTo>
                  <a:lnTo>
                    <a:pt x="602145" y="128803"/>
                  </a:lnTo>
                  <a:lnTo>
                    <a:pt x="603923" y="129451"/>
                  </a:lnTo>
                  <a:lnTo>
                    <a:pt x="606247" y="129095"/>
                  </a:lnTo>
                  <a:lnTo>
                    <a:pt x="606971" y="129870"/>
                  </a:lnTo>
                  <a:lnTo>
                    <a:pt x="607390" y="129095"/>
                  </a:lnTo>
                  <a:close/>
                </a:path>
                <a:path w="671830" h="250825">
                  <a:moveTo>
                    <a:pt x="618172" y="119367"/>
                  </a:moveTo>
                  <a:lnTo>
                    <a:pt x="615696" y="119494"/>
                  </a:lnTo>
                  <a:lnTo>
                    <a:pt x="613168" y="119481"/>
                  </a:lnTo>
                  <a:lnTo>
                    <a:pt x="612267" y="123507"/>
                  </a:lnTo>
                  <a:lnTo>
                    <a:pt x="611301" y="123723"/>
                  </a:lnTo>
                  <a:lnTo>
                    <a:pt x="608622" y="124421"/>
                  </a:lnTo>
                  <a:lnTo>
                    <a:pt x="607669" y="125615"/>
                  </a:lnTo>
                  <a:lnTo>
                    <a:pt x="607695" y="127622"/>
                  </a:lnTo>
                  <a:lnTo>
                    <a:pt x="608876" y="125768"/>
                  </a:lnTo>
                  <a:lnTo>
                    <a:pt x="610323" y="124345"/>
                  </a:lnTo>
                  <a:lnTo>
                    <a:pt x="613168" y="124244"/>
                  </a:lnTo>
                  <a:lnTo>
                    <a:pt x="613981" y="123659"/>
                  </a:lnTo>
                  <a:lnTo>
                    <a:pt x="613778" y="120738"/>
                  </a:lnTo>
                  <a:lnTo>
                    <a:pt x="615759" y="120510"/>
                  </a:lnTo>
                  <a:lnTo>
                    <a:pt x="617778" y="119900"/>
                  </a:lnTo>
                  <a:lnTo>
                    <a:pt x="617956" y="119583"/>
                  </a:lnTo>
                  <a:lnTo>
                    <a:pt x="618172" y="119367"/>
                  </a:lnTo>
                  <a:close/>
                </a:path>
                <a:path w="671830" h="250825">
                  <a:moveTo>
                    <a:pt x="629691" y="107797"/>
                  </a:moveTo>
                  <a:lnTo>
                    <a:pt x="627583" y="109105"/>
                  </a:lnTo>
                  <a:lnTo>
                    <a:pt x="625995" y="111137"/>
                  </a:lnTo>
                  <a:lnTo>
                    <a:pt x="623049" y="112509"/>
                  </a:lnTo>
                  <a:lnTo>
                    <a:pt x="623163" y="113245"/>
                  </a:lnTo>
                  <a:lnTo>
                    <a:pt x="623214" y="113868"/>
                  </a:lnTo>
                  <a:lnTo>
                    <a:pt x="623862" y="112661"/>
                  </a:lnTo>
                  <a:lnTo>
                    <a:pt x="624954" y="111887"/>
                  </a:lnTo>
                  <a:lnTo>
                    <a:pt x="627926" y="110731"/>
                  </a:lnTo>
                  <a:lnTo>
                    <a:pt x="628967" y="109461"/>
                  </a:lnTo>
                  <a:lnTo>
                    <a:pt x="629691" y="107797"/>
                  </a:lnTo>
                  <a:close/>
                </a:path>
                <a:path w="671830" h="250825">
                  <a:moveTo>
                    <a:pt x="634403" y="102781"/>
                  </a:moveTo>
                  <a:lnTo>
                    <a:pt x="631761" y="103441"/>
                  </a:lnTo>
                  <a:lnTo>
                    <a:pt x="630631" y="105511"/>
                  </a:lnTo>
                  <a:lnTo>
                    <a:pt x="629691" y="107784"/>
                  </a:lnTo>
                  <a:lnTo>
                    <a:pt x="629920" y="107759"/>
                  </a:lnTo>
                  <a:lnTo>
                    <a:pt x="630288" y="107797"/>
                  </a:lnTo>
                  <a:lnTo>
                    <a:pt x="631266" y="105702"/>
                  </a:lnTo>
                  <a:lnTo>
                    <a:pt x="633247" y="104571"/>
                  </a:lnTo>
                  <a:lnTo>
                    <a:pt x="634403" y="102781"/>
                  </a:lnTo>
                  <a:close/>
                </a:path>
                <a:path w="671830" h="250825">
                  <a:moveTo>
                    <a:pt x="646645" y="84620"/>
                  </a:moveTo>
                  <a:lnTo>
                    <a:pt x="646315" y="83413"/>
                  </a:lnTo>
                  <a:lnTo>
                    <a:pt x="646137" y="83642"/>
                  </a:lnTo>
                  <a:lnTo>
                    <a:pt x="646645" y="84620"/>
                  </a:lnTo>
                  <a:close/>
                </a:path>
                <a:path w="671830" h="250825">
                  <a:moveTo>
                    <a:pt x="647560" y="86360"/>
                  </a:moveTo>
                  <a:lnTo>
                    <a:pt x="646645" y="84620"/>
                  </a:lnTo>
                  <a:lnTo>
                    <a:pt x="646861" y="85369"/>
                  </a:lnTo>
                  <a:lnTo>
                    <a:pt x="644398" y="86614"/>
                  </a:lnTo>
                  <a:lnTo>
                    <a:pt x="642340" y="89573"/>
                  </a:lnTo>
                  <a:lnTo>
                    <a:pt x="642569" y="90957"/>
                  </a:lnTo>
                  <a:lnTo>
                    <a:pt x="642226" y="93827"/>
                  </a:lnTo>
                  <a:lnTo>
                    <a:pt x="642480" y="95542"/>
                  </a:lnTo>
                  <a:lnTo>
                    <a:pt x="640016" y="95504"/>
                  </a:lnTo>
                  <a:lnTo>
                    <a:pt x="639610" y="95504"/>
                  </a:lnTo>
                  <a:lnTo>
                    <a:pt x="639051" y="96253"/>
                  </a:lnTo>
                  <a:lnTo>
                    <a:pt x="637997" y="98412"/>
                  </a:lnTo>
                  <a:lnTo>
                    <a:pt x="635698" y="98526"/>
                  </a:lnTo>
                  <a:lnTo>
                    <a:pt x="635165" y="100406"/>
                  </a:lnTo>
                  <a:lnTo>
                    <a:pt x="637844" y="100279"/>
                  </a:lnTo>
                  <a:lnTo>
                    <a:pt x="639025" y="97536"/>
                  </a:lnTo>
                  <a:lnTo>
                    <a:pt x="642747" y="96367"/>
                  </a:lnTo>
                  <a:lnTo>
                    <a:pt x="642848" y="95542"/>
                  </a:lnTo>
                  <a:lnTo>
                    <a:pt x="643064" y="93789"/>
                  </a:lnTo>
                  <a:lnTo>
                    <a:pt x="643674" y="89954"/>
                  </a:lnTo>
                  <a:lnTo>
                    <a:pt x="643915" y="87744"/>
                  </a:lnTo>
                  <a:lnTo>
                    <a:pt x="647026" y="86791"/>
                  </a:lnTo>
                  <a:lnTo>
                    <a:pt x="647560" y="86360"/>
                  </a:lnTo>
                  <a:close/>
                </a:path>
                <a:path w="671830" h="250825">
                  <a:moveTo>
                    <a:pt x="649782" y="79730"/>
                  </a:moveTo>
                  <a:lnTo>
                    <a:pt x="649693" y="78854"/>
                  </a:lnTo>
                  <a:lnTo>
                    <a:pt x="648487" y="79641"/>
                  </a:lnTo>
                  <a:lnTo>
                    <a:pt x="647903" y="81153"/>
                  </a:lnTo>
                  <a:lnTo>
                    <a:pt x="646239" y="81775"/>
                  </a:lnTo>
                  <a:lnTo>
                    <a:pt x="645985" y="82257"/>
                  </a:lnTo>
                  <a:lnTo>
                    <a:pt x="646315" y="83413"/>
                  </a:lnTo>
                  <a:lnTo>
                    <a:pt x="647192" y="82219"/>
                  </a:lnTo>
                  <a:lnTo>
                    <a:pt x="649198" y="80327"/>
                  </a:lnTo>
                  <a:lnTo>
                    <a:pt x="649782" y="79730"/>
                  </a:lnTo>
                  <a:close/>
                </a:path>
                <a:path w="671830" h="250825">
                  <a:moveTo>
                    <a:pt x="650087" y="77431"/>
                  </a:moveTo>
                  <a:lnTo>
                    <a:pt x="649846" y="74688"/>
                  </a:lnTo>
                  <a:lnTo>
                    <a:pt x="649325" y="75679"/>
                  </a:lnTo>
                  <a:lnTo>
                    <a:pt x="650087" y="77431"/>
                  </a:lnTo>
                  <a:close/>
                </a:path>
                <a:path w="671830" h="250825">
                  <a:moveTo>
                    <a:pt x="658266" y="61976"/>
                  </a:moveTo>
                  <a:lnTo>
                    <a:pt x="658063" y="61036"/>
                  </a:lnTo>
                  <a:lnTo>
                    <a:pt x="656767" y="62064"/>
                  </a:lnTo>
                  <a:lnTo>
                    <a:pt x="655789" y="63169"/>
                  </a:lnTo>
                  <a:lnTo>
                    <a:pt x="656056" y="65900"/>
                  </a:lnTo>
                  <a:lnTo>
                    <a:pt x="655688" y="67195"/>
                  </a:lnTo>
                  <a:lnTo>
                    <a:pt x="652995" y="68859"/>
                  </a:lnTo>
                  <a:lnTo>
                    <a:pt x="652348" y="71069"/>
                  </a:lnTo>
                  <a:lnTo>
                    <a:pt x="649998" y="74383"/>
                  </a:lnTo>
                  <a:lnTo>
                    <a:pt x="652754" y="72999"/>
                  </a:lnTo>
                  <a:lnTo>
                    <a:pt x="653110" y="69850"/>
                  </a:lnTo>
                  <a:lnTo>
                    <a:pt x="653694" y="69545"/>
                  </a:lnTo>
                  <a:lnTo>
                    <a:pt x="655853" y="68224"/>
                  </a:lnTo>
                  <a:lnTo>
                    <a:pt x="657237" y="66992"/>
                  </a:lnTo>
                  <a:lnTo>
                    <a:pt x="656399" y="64122"/>
                  </a:lnTo>
                  <a:lnTo>
                    <a:pt x="656869" y="63690"/>
                  </a:lnTo>
                  <a:lnTo>
                    <a:pt x="657821" y="62649"/>
                  </a:lnTo>
                  <a:lnTo>
                    <a:pt x="658266" y="61976"/>
                  </a:lnTo>
                  <a:close/>
                </a:path>
                <a:path w="671830" h="250825">
                  <a:moveTo>
                    <a:pt x="659599" y="59817"/>
                  </a:moveTo>
                  <a:lnTo>
                    <a:pt x="658050" y="58166"/>
                  </a:lnTo>
                  <a:lnTo>
                    <a:pt x="658698" y="56819"/>
                  </a:lnTo>
                  <a:lnTo>
                    <a:pt x="657834" y="56997"/>
                  </a:lnTo>
                  <a:lnTo>
                    <a:pt x="657339" y="57327"/>
                  </a:lnTo>
                  <a:lnTo>
                    <a:pt x="657656" y="58381"/>
                  </a:lnTo>
                  <a:lnTo>
                    <a:pt x="657936" y="59232"/>
                  </a:lnTo>
                  <a:lnTo>
                    <a:pt x="657961" y="60147"/>
                  </a:lnTo>
                  <a:lnTo>
                    <a:pt x="658101" y="61036"/>
                  </a:lnTo>
                  <a:lnTo>
                    <a:pt x="659599" y="59817"/>
                  </a:lnTo>
                  <a:close/>
                </a:path>
                <a:path w="671830" h="250825">
                  <a:moveTo>
                    <a:pt x="662927" y="51816"/>
                  </a:moveTo>
                  <a:lnTo>
                    <a:pt x="657555" y="53797"/>
                  </a:lnTo>
                  <a:lnTo>
                    <a:pt x="658850" y="55537"/>
                  </a:lnTo>
                  <a:lnTo>
                    <a:pt x="658660" y="56819"/>
                  </a:lnTo>
                  <a:lnTo>
                    <a:pt x="659168" y="53987"/>
                  </a:lnTo>
                  <a:lnTo>
                    <a:pt x="661428" y="52781"/>
                  </a:lnTo>
                  <a:lnTo>
                    <a:pt x="662927" y="51816"/>
                  </a:lnTo>
                  <a:close/>
                </a:path>
                <a:path w="671830" h="250825">
                  <a:moveTo>
                    <a:pt x="663143" y="51676"/>
                  </a:moveTo>
                  <a:lnTo>
                    <a:pt x="662927" y="51816"/>
                  </a:lnTo>
                  <a:lnTo>
                    <a:pt x="663079" y="51765"/>
                  </a:lnTo>
                  <a:close/>
                </a:path>
                <a:path w="671830" h="250825">
                  <a:moveTo>
                    <a:pt x="666419" y="34785"/>
                  </a:moveTo>
                  <a:lnTo>
                    <a:pt x="666292" y="34429"/>
                  </a:lnTo>
                  <a:lnTo>
                    <a:pt x="666330" y="34175"/>
                  </a:lnTo>
                  <a:lnTo>
                    <a:pt x="665734" y="34429"/>
                  </a:lnTo>
                  <a:lnTo>
                    <a:pt x="666419" y="34785"/>
                  </a:lnTo>
                  <a:close/>
                </a:path>
                <a:path w="671830" h="250825">
                  <a:moveTo>
                    <a:pt x="667385" y="44081"/>
                  </a:moveTo>
                  <a:lnTo>
                    <a:pt x="666305" y="44081"/>
                  </a:lnTo>
                  <a:lnTo>
                    <a:pt x="665746" y="44564"/>
                  </a:lnTo>
                  <a:lnTo>
                    <a:pt x="664984" y="49263"/>
                  </a:lnTo>
                  <a:lnTo>
                    <a:pt x="663143" y="51676"/>
                  </a:lnTo>
                  <a:lnTo>
                    <a:pt x="664933" y="50533"/>
                  </a:lnTo>
                  <a:lnTo>
                    <a:pt x="665441" y="49047"/>
                  </a:lnTo>
                  <a:lnTo>
                    <a:pt x="666165" y="46316"/>
                  </a:lnTo>
                  <a:lnTo>
                    <a:pt x="666305" y="44983"/>
                  </a:lnTo>
                  <a:lnTo>
                    <a:pt x="667385" y="44081"/>
                  </a:lnTo>
                  <a:close/>
                </a:path>
                <a:path w="671830" h="250825">
                  <a:moveTo>
                    <a:pt x="667664" y="1841"/>
                  </a:moveTo>
                  <a:lnTo>
                    <a:pt x="667600" y="0"/>
                  </a:lnTo>
                  <a:lnTo>
                    <a:pt x="667194" y="292"/>
                  </a:lnTo>
                  <a:lnTo>
                    <a:pt x="666851" y="901"/>
                  </a:lnTo>
                  <a:lnTo>
                    <a:pt x="667664" y="1841"/>
                  </a:lnTo>
                  <a:close/>
                </a:path>
                <a:path w="671830" h="250825">
                  <a:moveTo>
                    <a:pt x="669086" y="12407"/>
                  </a:moveTo>
                  <a:lnTo>
                    <a:pt x="667981" y="10629"/>
                  </a:lnTo>
                  <a:lnTo>
                    <a:pt x="668769" y="8712"/>
                  </a:lnTo>
                  <a:lnTo>
                    <a:pt x="668642" y="6870"/>
                  </a:lnTo>
                  <a:lnTo>
                    <a:pt x="667499" y="8826"/>
                  </a:lnTo>
                  <a:lnTo>
                    <a:pt x="667346" y="10680"/>
                  </a:lnTo>
                  <a:lnTo>
                    <a:pt x="669061" y="12407"/>
                  </a:lnTo>
                  <a:close/>
                </a:path>
                <a:path w="671830" h="250825">
                  <a:moveTo>
                    <a:pt x="669429" y="36563"/>
                  </a:moveTo>
                  <a:lnTo>
                    <a:pt x="669353" y="36258"/>
                  </a:lnTo>
                  <a:lnTo>
                    <a:pt x="666419" y="34785"/>
                  </a:lnTo>
                  <a:lnTo>
                    <a:pt x="667969" y="38874"/>
                  </a:lnTo>
                  <a:lnTo>
                    <a:pt x="668197" y="40284"/>
                  </a:lnTo>
                  <a:lnTo>
                    <a:pt x="668540" y="41656"/>
                  </a:lnTo>
                  <a:lnTo>
                    <a:pt x="669163" y="40043"/>
                  </a:lnTo>
                  <a:lnTo>
                    <a:pt x="667943" y="38112"/>
                  </a:lnTo>
                  <a:lnTo>
                    <a:pt x="669429" y="36563"/>
                  </a:lnTo>
                  <a:close/>
                </a:path>
                <a:path w="671830" h="250825">
                  <a:moveTo>
                    <a:pt x="669594" y="31546"/>
                  </a:moveTo>
                  <a:lnTo>
                    <a:pt x="669582" y="31381"/>
                  </a:lnTo>
                  <a:lnTo>
                    <a:pt x="666584" y="33312"/>
                  </a:lnTo>
                  <a:lnTo>
                    <a:pt x="666330" y="34175"/>
                  </a:lnTo>
                  <a:lnTo>
                    <a:pt x="668820" y="33096"/>
                  </a:lnTo>
                  <a:lnTo>
                    <a:pt x="669594" y="31546"/>
                  </a:lnTo>
                  <a:close/>
                </a:path>
                <a:path w="671830" h="250825">
                  <a:moveTo>
                    <a:pt x="669594" y="3441"/>
                  </a:moveTo>
                  <a:lnTo>
                    <a:pt x="667740" y="1917"/>
                  </a:lnTo>
                  <a:lnTo>
                    <a:pt x="668147" y="2400"/>
                  </a:lnTo>
                  <a:lnTo>
                    <a:pt x="667778" y="4127"/>
                  </a:lnTo>
                  <a:lnTo>
                    <a:pt x="668502" y="5499"/>
                  </a:lnTo>
                  <a:lnTo>
                    <a:pt x="669594" y="3441"/>
                  </a:lnTo>
                  <a:close/>
                </a:path>
                <a:path w="671830" h="250825">
                  <a:moveTo>
                    <a:pt x="671550" y="18199"/>
                  </a:moveTo>
                  <a:lnTo>
                    <a:pt x="670242" y="15303"/>
                  </a:lnTo>
                  <a:lnTo>
                    <a:pt x="669061" y="12407"/>
                  </a:lnTo>
                  <a:lnTo>
                    <a:pt x="669239" y="15328"/>
                  </a:lnTo>
                  <a:lnTo>
                    <a:pt x="670445" y="18237"/>
                  </a:lnTo>
                  <a:lnTo>
                    <a:pt x="669290" y="21196"/>
                  </a:lnTo>
                  <a:lnTo>
                    <a:pt x="671550" y="18199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8512577" y="7868734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4">
                  <a:moveTo>
                    <a:pt x="1706" y="0"/>
                  </a:moveTo>
                  <a:lnTo>
                    <a:pt x="0" y="1109"/>
                  </a:lnTo>
                  <a:lnTo>
                    <a:pt x="1821" y="722"/>
                  </a:lnTo>
                  <a:lnTo>
                    <a:pt x="3800" y="1308"/>
                  </a:lnTo>
                  <a:lnTo>
                    <a:pt x="5497" y="209"/>
                  </a:lnTo>
                  <a:lnTo>
                    <a:pt x="3675" y="586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8354739" y="7737544"/>
              <a:ext cx="513715" cy="225425"/>
            </a:xfrm>
            <a:custGeom>
              <a:avLst/>
              <a:gdLst/>
              <a:ahLst/>
              <a:cxnLst/>
              <a:rect l="l" t="t" r="r" b="b"/>
              <a:pathLst>
                <a:path w="513715" h="225425">
                  <a:moveTo>
                    <a:pt x="3543" y="222834"/>
                  </a:moveTo>
                  <a:lnTo>
                    <a:pt x="2120" y="223139"/>
                  </a:lnTo>
                  <a:lnTo>
                    <a:pt x="381" y="222935"/>
                  </a:lnTo>
                  <a:lnTo>
                    <a:pt x="0" y="224967"/>
                  </a:lnTo>
                  <a:lnTo>
                    <a:pt x="952" y="223875"/>
                  </a:lnTo>
                  <a:lnTo>
                    <a:pt x="2514" y="223812"/>
                  </a:lnTo>
                  <a:lnTo>
                    <a:pt x="3543" y="222834"/>
                  </a:lnTo>
                  <a:close/>
                </a:path>
                <a:path w="513715" h="225425">
                  <a:moveTo>
                    <a:pt x="87630" y="159626"/>
                  </a:moveTo>
                  <a:lnTo>
                    <a:pt x="86042" y="159727"/>
                  </a:lnTo>
                  <a:lnTo>
                    <a:pt x="85115" y="160502"/>
                  </a:lnTo>
                  <a:lnTo>
                    <a:pt x="85039" y="162153"/>
                  </a:lnTo>
                  <a:lnTo>
                    <a:pt x="87630" y="159626"/>
                  </a:lnTo>
                  <a:close/>
                </a:path>
                <a:path w="513715" h="225425">
                  <a:moveTo>
                    <a:pt x="513638" y="3606"/>
                  </a:moveTo>
                  <a:lnTo>
                    <a:pt x="513295" y="2387"/>
                  </a:lnTo>
                  <a:lnTo>
                    <a:pt x="513219" y="1079"/>
                  </a:lnTo>
                  <a:lnTo>
                    <a:pt x="512432" y="0"/>
                  </a:lnTo>
                  <a:lnTo>
                    <a:pt x="512584" y="1282"/>
                  </a:lnTo>
                  <a:lnTo>
                    <a:pt x="512356" y="2692"/>
                  </a:lnTo>
                  <a:lnTo>
                    <a:pt x="513638" y="3606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8590230" y="7882922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40">
                  <a:moveTo>
                    <a:pt x="2617" y="0"/>
                  </a:moveTo>
                  <a:lnTo>
                    <a:pt x="1151" y="1099"/>
                  </a:lnTo>
                  <a:lnTo>
                    <a:pt x="0" y="272"/>
                  </a:lnTo>
                  <a:lnTo>
                    <a:pt x="984" y="2052"/>
                  </a:lnTo>
                  <a:lnTo>
                    <a:pt x="2523" y="596"/>
                  </a:lnTo>
                  <a:lnTo>
                    <a:pt x="3759" y="90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8826233" y="786351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1780" y="0"/>
                  </a:moveTo>
                  <a:lnTo>
                    <a:pt x="1026" y="502"/>
                  </a:lnTo>
                  <a:lnTo>
                    <a:pt x="0" y="774"/>
                  </a:lnTo>
                  <a:lnTo>
                    <a:pt x="83" y="1989"/>
                  </a:lnTo>
                  <a:lnTo>
                    <a:pt x="827" y="1486"/>
                  </a:lnTo>
                  <a:lnTo>
                    <a:pt x="1863" y="1214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8534870" y="7869268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2523" y="0"/>
                  </a:moveTo>
                  <a:lnTo>
                    <a:pt x="1246" y="774"/>
                  </a:lnTo>
                  <a:lnTo>
                    <a:pt x="0" y="670"/>
                  </a:lnTo>
                  <a:lnTo>
                    <a:pt x="1214" y="1497"/>
                  </a:lnTo>
                  <a:lnTo>
                    <a:pt x="2492" y="732"/>
                  </a:lnTo>
                  <a:lnTo>
                    <a:pt x="3727" y="837"/>
                  </a:lnTo>
                  <a:lnTo>
                    <a:pt x="2523" y="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8868923" y="774203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31" y="0"/>
                  </a:moveTo>
                  <a:lnTo>
                    <a:pt x="0" y="1225"/>
                  </a:lnTo>
                  <a:lnTo>
                    <a:pt x="387" y="2198"/>
                  </a:lnTo>
                  <a:lnTo>
                    <a:pt x="1633" y="2659"/>
                  </a:lnTo>
                  <a:lnTo>
                    <a:pt x="1099" y="1769"/>
                  </a:lnTo>
                  <a:lnTo>
                    <a:pt x="565" y="89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8578272" y="7879037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575" y="1727"/>
                  </a:lnTo>
                  <a:lnTo>
                    <a:pt x="1612" y="1591"/>
                  </a:lnTo>
                  <a:lnTo>
                    <a:pt x="2837" y="701"/>
                  </a:lnTo>
                  <a:lnTo>
                    <a:pt x="1759" y="984"/>
                  </a:lnTo>
                  <a:lnTo>
                    <a:pt x="869" y="5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8742343" y="7776000"/>
              <a:ext cx="132080" cy="136525"/>
            </a:xfrm>
            <a:custGeom>
              <a:avLst/>
              <a:gdLst/>
              <a:ahLst/>
              <a:cxnLst/>
              <a:rect l="l" t="t" r="r" b="b"/>
              <a:pathLst>
                <a:path w="132080" h="136525">
                  <a:moveTo>
                    <a:pt x="2730" y="135801"/>
                  </a:moveTo>
                  <a:lnTo>
                    <a:pt x="1549" y="134912"/>
                  </a:lnTo>
                  <a:lnTo>
                    <a:pt x="774" y="135686"/>
                  </a:lnTo>
                  <a:lnTo>
                    <a:pt x="0" y="136474"/>
                  </a:lnTo>
                  <a:lnTo>
                    <a:pt x="2730" y="135801"/>
                  </a:lnTo>
                  <a:close/>
                </a:path>
                <a:path w="132080" h="136525">
                  <a:moveTo>
                    <a:pt x="131927" y="584"/>
                  </a:moveTo>
                  <a:lnTo>
                    <a:pt x="131102" y="0"/>
                  </a:lnTo>
                  <a:lnTo>
                    <a:pt x="130225" y="1066"/>
                  </a:lnTo>
                  <a:lnTo>
                    <a:pt x="131165" y="1612"/>
                  </a:lnTo>
                  <a:lnTo>
                    <a:pt x="131749" y="2273"/>
                  </a:lnTo>
                  <a:lnTo>
                    <a:pt x="131584" y="1498"/>
                  </a:lnTo>
                  <a:lnTo>
                    <a:pt x="131927" y="584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8598805" y="788622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554" y="910"/>
                  </a:lnTo>
                  <a:lnTo>
                    <a:pt x="1308" y="1403"/>
                  </a:lnTo>
                  <a:lnTo>
                    <a:pt x="2408" y="1204"/>
                  </a:lnTo>
                  <a:lnTo>
                    <a:pt x="1675" y="659"/>
                  </a:lnTo>
                  <a:lnTo>
                    <a:pt x="984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8366666" y="795304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98" y="0"/>
                  </a:moveTo>
                  <a:lnTo>
                    <a:pt x="1266" y="230"/>
                  </a:lnTo>
                  <a:lnTo>
                    <a:pt x="418" y="596"/>
                  </a:lnTo>
                  <a:lnTo>
                    <a:pt x="0" y="1560"/>
                  </a:lnTo>
                  <a:lnTo>
                    <a:pt x="942" y="1329"/>
                  </a:lnTo>
                  <a:lnTo>
                    <a:pt x="1780" y="963"/>
                  </a:lnTo>
                  <a:lnTo>
                    <a:pt x="2198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8527834" y="7868839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70">
                  <a:moveTo>
                    <a:pt x="3225" y="0"/>
                  </a:moveTo>
                  <a:lnTo>
                    <a:pt x="0" y="251"/>
                  </a:lnTo>
                  <a:lnTo>
                    <a:pt x="1036" y="1068"/>
                  </a:lnTo>
                  <a:lnTo>
                    <a:pt x="2177" y="366"/>
                  </a:lnTo>
                  <a:lnTo>
                    <a:pt x="3266" y="460"/>
                  </a:lnTo>
                  <a:lnTo>
                    <a:pt x="3245" y="303"/>
                  </a:lnTo>
                  <a:lnTo>
                    <a:pt x="3225" y="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8402339" y="7771847"/>
              <a:ext cx="473075" cy="158750"/>
            </a:xfrm>
            <a:custGeom>
              <a:avLst/>
              <a:gdLst/>
              <a:ahLst/>
              <a:cxnLst/>
              <a:rect l="l" t="t" r="r" b="b"/>
              <a:pathLst>
                <a:path w="473075" h="158750">
                  <a:moveTo>
                    <a:pt x="1701" y="156184"/>
                  </a:moveTo>
                  <a:lnTo>
                    <a:pt x="952" y="156679"/>
                  </a:lnTo>
                  <a:lnTo>
                    <a:pt x="381" y="157340"/>
                  </a:lnTo>
                  <a:lnTo>
                    <a:pt x="0" y="158165"/>
                  </a:lnTo>
                  <a:lnTo>
                    <a:pt x="1079" y="157949"/>
                  </a:lnTo>
                  <a:lnTo>
                    <a:pt x="1651" y="157289"/>
                  </a:lnTo>
                  <a:lnTo>
                    <a:pt x="1701" y="156184"/>
                  </a:lnTo>
                  <a:close/>
                </a:path>
                <a:path w="473075" h="158750">
                  <a:moveTo>
                    <a:pt x="26517" y="135661"/>
                  </a:moveTo>
                  <a:lnTo>
                    <a:pt x="25869" y="136105"/>
                  </a:lnTo>
                  <a:lnTo>
                    <a:pt x="25057" y="136334"/>
                  </a:lnTo>
                  <a:lnTo>
                    <a:pt x="24777" y="137198"/>
                  </a:lnTo>
                  <a:lnTo>
                    <a:pt x="25603" y="136969"/>
                  </a:lnTo>
                  <a:lnTo>
                    <a:pt x="26466" y="136766"/>
                  </a:lnTo>
                  <a:lnTo>
                    <a:pt x="26517" y="135661"/>
                  </a:lnTo>
                  <a:close/>
                </a:path>
                <a:path w="473075" h="158750">
                  <a:moveTo>
                    <a:pt x="69088" y="110744"/>
                  </a:moveTo>
                  <a:lnTo>
                    <a:pt x="68922" y="109131"/>
                  </a:lnTo>
                  <a:lnTo>
                    <a:pt x="67741" y="109842"/>
                  </a:lnTo>
                  <a:lnTo>
                    <a:pt x="69088" y="110744"/>
                  </a:lnTo>
                  <a:close/>
                </a:path>
                <a:path w="473075" h="158750">
                  <a:moveTo>
                    <a:pt x="423926" y="94602"/>
                  </a:moveTo>
                  <a:lnTo>
                    <a:pt x="423887" y="93662"/>
                  </a:lnTo>
                  <a:lnTo>
                    <a:pt x="423176" y="94132"/>
                  </a:lnTo>
                  <a:lnTo>
                    <a:pt x="422605" y="94678"/>
                  </a:lnTo>
                  <a:lnTo>
                    <a:pt x="422656" y="95618"/>
                  </a:lnTo>
                  <a:lnTo>
                    <a:pt x="423354" y="95161"/>
                  </a:lnTo>
                  <a:lnTo>
                    <a:pt x="423926" y="94602"/>
                  </a:lnTo>
                  <a:close/>
                </a:path>
                <a:path w="473075" h="158750">
                  <a:moveTo>
                    <a:pt x="470801" y="0"/>
                  </a:moveTo>
                  <a:lnTo>
                    <a:pt x="469417" y="635"/>
                  </a:lnTo>
                  <a:lnTo>
                    <a:pt x="469430" y="1422"/>
                  </a:lnTo>
                  <a:lnTo>
                    <a:pt x="470509" y="2349"/>
                  </a:lnTo>
                  <a:lnTo>
                    <a:pt x="470408" y="1549"/>
                  </a:lnTo>
                  <a:lnTo>
                    <a:pt x="470420" y="749"/>
                  </a:lnTo>
                  <a:lnTo>
                    <a:pt x="470801" y="0"/>
                  </a:lnTo>
                  <a:close/>
                </a:path>
                <a:path w="473075" h="158750">
                  <a:moveTo>
                    <a:pt x="472592" y="8216"/>
                  </a:moveTo>
                  <a:lnTo>
                    <a:pt x="472516" y="7289"/>
                  </a:lnTo>
                  <a:lnTo>
                    <a:pt x="471741" y="6426"/>
                  </a:lnTo>
                  <a:lnTo>
                    <a:pt x="471957" y="9194"/>
                  </a:lnTo>
                  <a:lnTo>
                    <a:pt x="472592" y="8216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8538610" y="7869574"/>
              <a:ext cx="22225" cy="4445"/>
            </a:xfrm>
            <a:custGeom>
              <a:avLst/>
              <a:gdLst/>
              <a:ahLst/>
              <a:cxnLst/>
              <a:rect l="l" t="t" r="r" b="b"/>
              <a:pathLst>
                <a:path w="22225" h="4445">
                  <a:moveTo>
                    <a:pt x="2806" y="774"/>
                  </a:moveTo>
                  <a:lnTo>
                    <a:pt x="1943" y="0"/>
                  </a:lnTo>
                  <a:lnTo>
                    <a:pt x="939" y="609"/>
                  </a:lnTo>
                  <a:lnTo>
                    <a:pt x="0" y="533"/>
                  </a:lnTo>
                  <a:lnTo>
                    <a:pt x="889" y="1308"/>
                  </a:lnTo>
                  <a:lnTo>
                    <a:pt x="1879" y="711"/>
                  </a:lnTo>
                  <a:lnTo>
                    <a:pt x="2806" y="774"/>
                  </a:lnTo>
                  <a:close/>
                </a:path>
                <a:path w="22225" h="4445">
                  <a:moveTo>
                    <a:pt x="22072" y="3898"/>
                  </a:moveTo>
                  <a:lnTo>
                    <a:pt x="21209" y="3124"/>
                  </a:lnTo>
                  <a:lnTo>
                    <a:pt x="20218" y="3733"/>
                  </a:lnTo>
                  <a:lnTo>
                    <a:pt x="19265" y="3657"/>
                  </a:lnTo>
                  <a:lnTo>
                    <a:pt x="20154" y="4432"/>
                  </a:lnTo>
                  <a:lnTo>
                    <a:pt x="21145" y="3822"/>
                  </a:lnTo>
                  <a:lnTo>
                    <a:pt x="22072" y="3898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8432004" y="7905403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507" y="0"/>
                  </a:moveTo>
                  <a:lnTo>
                    <a:pt x="743" y="62"/>
                  </a:lnTo>
                  <a:lnTo>
                    <a:pt x="0" y="471"/>
                  </a:lnTo>
                  <a:lnTo>
                    <a:pt x="816" y="1015"/>
                  </a:lnTo>
                  <a:lnTo>
                    <a:pt x="1602" y="1151"/>
                  </a:lnTo>
                  <a:lnTo>
                    <a:pt x="2303" y="293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8563058" y="787376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643" y="0"/>
                  </a:moveTo>
                  <a:lnTo>
                    <a:pt x="785" y="492"/>
                  </a:lnTo>
                  <a:lnTo>
                    <a:pt x="0" y="439"/>
                  </a:lnTo>
                  <a:lnTo>
                    <a:pt x="712" y="1162"/>
                  </a:lnTo>
                  <a:lnTo>
                    <a:pt x="1560" y="670"/>
                  </a:lnTo>
                  <a:lnTo>
                    <a:pt x="2345" y="72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8838337" y="785055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088" y="0"/>
                  </a:moveTo>
                  <a:lnTo>
                    <a:pt x="0" y="460"/>
                  </a:lnTo>
                  <a:lnTo>
                    <a:pt x="722" y="1225"/>
                  </a:lnTo>
                  <a:lnTo>
                    <a:pt x="774" y="1884"/>
                  </a:lnTo>
                  <a:lnTo>
                    <a:pt x="1413" y="1340"/>
                  </a:lnTo>
                  <a:lnTo>
                    <a:pt x="1078" y="638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8553540" y="787170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418" y="806"/>
                  </a:lnTo>
                  <a:lnTo>
                    <a:pt x="1130" y="879"/>
                  </a:lnTo>
                  <a:lnTo>
                    <a:pt x="1916" y="774"/>
                  </a:lnTo>
                  <a:lnTo>
                    <a:pt x="1403" y="209"/>
                  </a:lnTo>
                  <a:lnTo>
                    <a:pt x="732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8478421" y="787634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586" y="0"/>
                  </a:moveTo>
                  <a:lnTo>
                    <a:pt x="0" y="816"/>
                  </a:lnTo>
                  <a:lnTo>
                    <a:pt x="774" y="649"/>
                  </a:lnTo>
                  <a:lnTo>
                    <a:pt x="1685" y="994"/>
                  </a:lnTo>
                  <a:lnTo>
                    <a:pt x="2272" y="178"/>
                  </a:lnTo>
                  <a:lnTo>
                    <a:pt x="1507" y="356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8510358" y="7869655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586" y="0"/>
                  </a:moveTo>
                  <a:lnTo>
                    <a:pt x="0" y="816"/>
                  </a:lnTo>
                  <a:lnTo>
                    <a:pt x="774" y="649"/>
                  </a:lnTo>
                  <a:lnTo>
                    <a:pt x="1685" y="994"/>
                  </a:lnTo>
                  <a:lnTo>
                    <a:pt x="2272" y="178"/>
                  </a:lnTo>
                  <a:lnTo>
                    <a:pt x="1507" y="356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8745084" y="791161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303" y="0"/>
                  </a:moveTo>
                  <a:lnTo>
                    <a:pt x="764" y="125"/>
                  </a:lnTo>
                  <a:lnTo>
                    <a:pt x="0" y="178"/>
                  </a:lnTo>
                  <a:lnTo>
                    <a:pt x="816" y="806"/>
                  </a:lnTo>
                  <a:lnTo>
                    <a:pt x="1591" y="743"/>
                  </a:lnTo>
                  <a:lnTo>
                    <a:pt x="2303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8432004" y="790516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429" y="0"/>
                  </a:moveTo>
                  <a:lnTo>
                    <a:pt x="0" y="712"/>
                  </a:lnTo>
                  <a:lnTo>
                    <a:pt x="1539" y="586"/>
                  </a:lnTo>
                  <a:lnTo>
                    <a:pt x="2303" y="534"/>
                  </a:lnTo>
                  <a:lnTo>
                    <a:pt x="2136" y="387"/>
                  </a:lnTo>
                  <a:lnTo>
                    <a:pt x="1968" y="251"/>
                  </a:lnTo>
                  <a:lnTo>
                    <a:pt x="1811" y="104"/>
                  </a:lnTo>
                  <a:lnTo>
                    <a:pt x="1172" y="21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8822788" y="786795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769" y="0"/>
                  </a:moveTo>
                  <a:lnTo>
                    <a:pt x="973" y="20"/>
                  </a:lnTo>
                  <a:lnTo>
                    <a:pt x="282" y="198"/>
                  </a:lnTo>
                  <a:lnTo>
                    <a:pt x="0" y="1068"/>
                  </a:lnTo>
                  <a:lnTo>
                    <a:pt x="722" y="931"/>
                  </a:lnTo>
                  <a:lnTo>
                    <a:pt x="1350" y="638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E8D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8570597" y="787594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643" y="0"/>
                  </a:moveTo>
                  <a:lnTo>
                    <a:pt x="785" y="492"/>
                  </a:lnTo>
                  <a:lnTo>
                    <a:pt x="0" y="439"/>
                  </a:lnTo>
                  <a:lnTo>
                    <a:pt x="712" y="1162"/>
                  </a:lnTo>
                  <a:lnTo>
                    <a:pt x="1560" y="670"/>
                  </a:lnTo>
                  <a:lnTo>
                    <a:pt x="2345" y="72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8210095" y="7952532"/>
              <a:ext cx="189865" cy="76835"/>
            </a:xfrm>
            <a:custGeom>
              <a:avLst/>
              <a:gdLst/>
              <a:ahLst/>
              <a:cxnLst/>
              <a:rect l="l" t="t" r="r" b="b"/>
              <a:pathLst>
                <a:path w="189865" h="76834">
                  <a:moveTo>
                    <a:pt x="188884" y="0"/>
                  </a:moveTo>
                  <a:lnTo>
                    <a:pt x="186140" y="879"/>
                  </a:lnTo>
                  <a:lnTo>
                    <a:pt x="183784" y="2355"/>
                  </a:lnTo>
                  <a:lnTo>
                    <a:pt x="180350" y="6931"/>
                  </a:lnTo>
                  <a:lnTo>
                    <a:pt x="177261" y="7580"/>
                  </a:lnTo>
                  <a:lnTo>
                    <a:pt x="173858" y="13214"/>
                  </a:lnTo>
                  <a:lnTo>
                    <a:pt x="170413" y="14544"/>
                  </a:lnTo>
                  <a:lnTo>
                    <a:pt x="165754" y="18606"/>
                  </a:lnTo>
                  <a:lnTo>
                    <a:pt x="163995" y="20627"/>
                  </a:lnTo>
                  <a:lnTo>
                    <a:pt x="160916" y="21580"/>
                  </a:lnTo>
                  <a:lnTo>
                    <a:pt x="160372" y="21967"/>
                  </a:lnTo>
                  <a:lnTo>
                    <a:pt x="159785" y="24878"/>
                  </a:lnTo>
                  <a:lnTo>
                    <a:pt x="157712" y="25569"/>
                  </a:lnTo>
                  <a:lnTo>
                    <a:pt x="152141" y="28606"/>
                  </a:lnTo>
                  <a:lnTo>
                    <a:pt x="149147" y="31485"/>
                  </a:lnTo>
                  <a:lnTo>
                    <a:pt x="129629" y="42208"/>
                  </a:lnTo>
                  <a:lnTo>
                    <a:pt x="128373" y="42019"/>
                  </a:lnTo>
                  <a:lnTo>
                    <a:pt x="124624" y="42742"/>
                  </a:lnTo>
                  <a:lnTo>
                    <a:pt x="122540" y="44019"/>
                  </a:lnTo>
                  <a:lnTo>
                    <a:pt x="119713" y="46218"/>
                  </a:lnTo>
                  <a:lnTo>
                    <a:pt x="116718" y="45338"/>
                  </a:lnTo>
                  <a:lnTo>
                    <a:pt x="115891" y="45726"/>
                  </a:lnTo>
                  <a:lnTo>
                    <a:pt x="114750" y="48207"/>
                  </a:lnTo>
                  <a:lnTo>
                    <a:pt x="112363" y="51694"/>
                  </a:lnTo>
                  <a:lnTo>
                    <a:pt x="111211" y="52804"/>
                  </a:lnTo>
                  <a:lnTo>
                    <a:pt x="109075" y="50668"/>
                  </a:lnTo>
                  <a:lnTo>
                    <a:pt x="108509" y="50333"/>
                  </a:lnTo>
                  <a:lnTo>
                    <a:pt x="106813" y="53694"/>
                  </a:lnTo>
                  <a:lnTo>
                    <a:pt x="103263" y="53254"/>
                  </a:lnTo>
                  <a:lnTo>
                    <a:pt x="100991" y="56825"/>
                  </a:lnTo>
                  <a:lnTo>
                    <a:pt x="100227" y="55223"/>
                  </a:lnTo>
                  <a:lnTo>
                    <a:pt x="99515" y="54804"/>
                  </a:lnTo>
                  <a:lnTo>
                    <a:pt x="98928" y="55171"/>
                  </a:lnTo>
                  <a:lnTo>
                    <a:pt x="99253" y="56301"/>
                  </a:lnTo>
                  <a:lnTo>
                    <a:pt x="98237" y="56301"/>
                  </a:lnTo>
                  <a:lnTo>
                    <a:pt x="95316" y="56930"/>
                  </a:lnTo>
                  <a:lnTo>
                    <a:pt x="92908" y="58992"/>
                  </a:lnTo>
                  <a:lnTo>
                    <a:pt x="87191" y="58584"/>
                  </a:lnTo>
                  <a:lnTo>
                    <a:pt x="84950" y="59872"/>
                  </a:lnTo>
                  <a:lnTo>
                    <a:pt x="80856" y="64448"/>
                  </a:lnTo>
                  <a:lnTo>
                    <a:pt x="77536" y="65537"/>
                  </a:lnTo>
                  <a:lnTo>
                    <a:pt x="73327" y="67264"/>
                  </a:lnTo>
                  <a:lnTo>
                    <a:pt x="69704" y="65348"/>
                  </a:lnTo>
                  <a:lnTo>
                    <a:pt x="68437" y="65327"/>
                  </a:lnTo>
                  <a:lnTo>
                    <a:pt x="66888" y="67882"/>
                  </a:lnTo>
                  <a:lnTo>
                    <a:pt x="60919" y="67369"/>
                  </a:lnTo>
                  <a:lnTo>
                    <a:pt x="57181" y="68594"/>
                  </a:lnTo>
                  <a:lnTo>
                    <a:pt x="53035" y="69537"/>
                  </a:lnTo>
                  <a:lnTo>
                    <a:pt x="52658" y="69798"/>
                  </a:lnTo>
                  <a:lnTo>
                    <a:pt x="49851" y="69243"/>
                  </a:lnTo>
                  <a:lnTo>
                    <a:pt x="47642" y="69264"/>
                  </a:lnTo>
                  <a:lnTo>
                    <a:pt x="45464" y="72238"/>
                  </a:lnTo>
                  <a:lnTo>
                    <a:pt x="42344" y="71170"/>
                  </a:lnTo>
                  <a:lnTo>
                    <a:pt x="34292" y="69976"/>
                  </a:lnTo>
                  <a:lnTo>
                    <a:pt x="29538" y="71044"/>
                  </a:lnTo>
                  <a:lnTo>
                    <a:pt x="21580" y="66814"/>
                  </a:lnTo>
                  <a:lnTo>
                    <a:pt x="17098" y="64898"/>
                  </a:lnTo>
                  <a:lnTo>
                    <a:pt x="12722" y="61013"/>
                  </a:lnTo>
                  <a:lnTo>
                    <a:pt x="7570" y="59097"/>
                  </a:lnTo>
                  <a:lnTo>
                    <a:pt x="5549" y="55150"/>
                  </a:lnTo>
                  <a:lnTo>
                    <a:pt x="3109" y="48762"/>
                  </a:lnTo>
                  <a:lnTo>
                    <a:pt x="2753" y="46448"/>
                  </a:lnTo>
                  <a:lnTo>
                    <a:pt x="869" y="44961"/>
                  </a:lnTo>
                  <a:lnTo>
                    <a:pt x="0" y="45694"/>
                  </a:lnTo>
                  <a:lnTo>
                    <a:pt x="2198" y="50940"/>
                  </a:lnTo>
                  <a:lnTo>
                    <a:pt x="3675" y="55610"/>
                  </a:lnTo>
                  <a:lnTo>
                    <a:pt x="7005" y="60992"/>
                  </a:lnTo>
                  <a:lnTo>
                    <a:pt x="7832" y="61956"/>
                  </a:lnTo>
                  <a:lnTo>
                    <a:pt x="10931" y="61935"/>
                  </a:lnTo>
                  <a:lnTo>
                    <a:pt x="12104" y="62699"/>
                  </a:lnTo>
                  <a:lnTo>
                    <a:pt x="13298" y="64846"/>
                  </a:lnTo>
                  <a:lnTo>
                    <a:pt x="13915" y="65484"/>
                  </a:lnTo>
                  <a:lnTo>
                    <a:pt x="19318" y="67233"/>
                  </a:lnTo>
                  <a:lnTo>
                    <a:pt x="21255" y="69924"/>
                  </a:lnTo>
                  <a:lnTo>
                    <a:pt x="22522" y="69882"/>
                  </a:lnTo>
                  <a:lnTo>
                    <a:pt x="26501" y="71065"/>
                  </a:lnTo>
                  <a:lnTo>
                    <a:pt x="29360" y="72814"/>
                  </a:lnTo>
                  <a:lnTo>
                    <a:pt x="33768" y="72709"/>
                  </a:lnTo>
                  <a:lnTo>
                    <a:pt x="35066" y="73170"/>
                  </a:lnTo>
                  <a:lnTo>
                    <a:pt x="34292" y="74783"/>
                  </a:lnTo>
                  <a:lnTo>
                    <a:pt x="36700" y="75851"/>
                  </a:lnTo>
                  <a:lnTo>
                    <a:pt x="39066" y="76269"/>
                  </a:lnTo>
                  <a:lnTo>
                    <a:pt x="42323" y="73599"/>
                  </a:lnTo>
                  <a:lnTo>
                    <a:pt x="47129" y="75557"/>
                  </a:lnTo>
                  <a:lnTo>
                    <a:pt x="49715" y="75589"/>
                  </a:lnTo>
                  <a:lnTo>
                    <a:pt x="53213" y="72542"/>
                  </a:lnTo>
                  <a:lnTo>
                    <a:pt x="54542" y="72500"/>
                  </a:lnTo>
                  <a:lnTo>
                    <a:pt x="57160" y="74133"/>
                  </a:lnTo>
                  <a:lnTo>
                    <a:pt x="58186" y="73966"/>
                  </a:lnTo>
                  <a:lnTo>
                    <a:pt x="61191" y="71390"/>
                  </a:lnTo>
                  <a:lnTo>
                    <a:pt x="63380" y="70856"/>
                  </a:lnTo>
                  <a:lnTo>
                    <a:pt x="68280" y="71840"/>
                  </a:lnTo>
                  <a:lnTo>
                    <a:pt x="70563" y="69955"/>
                  </a:lnTo>
                  <a:lnTo>
                    <a:pt x="72050" y="70154"/>
                  </a:lnTo>
                  <a:lnTo>
                    <a:pt x="77243" y="68437"/>
                  </a:lnTo>
                  <a:lnTo>
                    <a:pt x="81212" y="66835"/>
                  </a:lnTo>
                  <a:lnTo>
                    <a:pt x="86123" y="62029"/>
                  </a:lnTo>
                  <a:lnTo>
                    <a:pt x="88196" y="62731"/>
                  </a:lnTo>
                  <a:lnTo>
                    <a:pt x="91882" y="62783"/>
                  </a:lnTo>
                  <a:lnTo>
                    <a:pt x="93159" y="62364"/>
                  </a:lnTo>
                  <a:lnTo>
                    <a:pt x="95159" y="58825"/>
                  </a:lnTo>
                  <a:lnTo>
                    <a:pt x="100761" y="58814"/>
                  </a:lnTo>
                  <a:lnTo>
                    <a:pt x="101850" y="58521"/>
                  </a:lnTo>
                  <a:lnTo>
                    <a:pt x="105630" y="54553"/>
                  </a:lnTo>
                  <a:lnTo>
                    <a:pt x="110268" y="55589"/>
                  </a:lnTo>
                  <a:lnTo>
                    <a:pt x="112771" y="53757"/>
                  </a:lnTo>
                  <a:lnTo>
                    <a:pt x="115253" y="50323"/>
                  </a:lnTo>
                  <a:lnTo>
                    <a:pt x="116310" y="49317"/>
                  </a:lnTo>
                  <a:lnTo>
                    <a:pt x="118959" y="50113"/>
                  </a:lnTo>
                  <a:lnTo>
                    <a:pt x="119619" y="49893"/>
                  </a:lnTo>
                  <a:lnTo>
                    <a:pt x="122289" y="46396"/>
                  </a:lnTo>
                  <a:lnTo>
                    <a:pt x="125776" y="46187"/>
                  </a:lnTo>
                  <a:lnTo>
                    <a:pt x="129535" y="45433"/>
                  </a:lnTo>
                  <a:lnTo>
                    <a:pt x="130257" y="45506"/>
                  </a:lnTo>
                  <a:lnTo>
                    <a:pt x="131713" y="42846"/>
                  </a:lnTo>
                  <a:lnTo>
                    <a:pt x="134498" y="42616"/>
                  </a:lnTo>
                  <a:lnTo>
                    <a:pt x="137357" y="40354"/>
                  </a:lnTo>
                  <a:lnTo>
                    <a:pt x="138686" y="40061"/>
                  </a:lnTo>
                  <a:lnTo>
                    <a:pt x="141838" y="37883"/>
                  </a:lnTo>
                  <a:lnTo>
                    <a:pt x="145000" y="38386"/>
                  </a:lnTo>
                  <a:lnTo>
                    <a:pt x="149021" y="34302"/>
                  </a:lnTo>
                  <a:lnTo>
                    <a:pt x="157712" y="27705"/>
                  </a:lnTo>
                  <a:lnTo>
                    <a:pt x="161157" y="24334"/>
                  </a:lnTo>
                  <a:lnTo>
                    <a:pt x="167827" y="20125"/>
                  </a:lnTo>
                  <a:lnTo>
                    <a:pt x="168738" y="18135"/>
                  </a:lnTo>
                  <a:lnTo>
                    <a:pt x="169785" y="17737"/>
                  </a:lnTo>
                  <a:lnTo>
                    <a:pt x="172853" y="17140"/>
                  </a:lnTo>
                  <a:lnTo>
                    <a:pt x="174434" y="14973"/>
                  </a:lnTo>
                  <a:lnTo>
                    <a:pt x="175848" y="11371"/>
                  </a:lnTo>
                  <a:lnTo>
                    <a:pt x="179743" y="10607"/>
                  </a:lnTo>
                  <a:lnTo>
                    <a:pt x="181575" y="7874"/>
                  </a:lnTo>
                  <a:lnTo>
                    <a:pt x="185481" y="4125"/>
                  </a:lnTo>
                  <a:lnTo>
                    <a:pt x="187627" y="3130"/>
                  </a:lnTo>
                  <a:lnTo>
                    <a:pt x="189009" y="638"/>
                  </a:lnTo>
                  <a:lnTo>
                    <a:pt x="189481" y="418"/>
                  </a:lnTo>
                  <a:lnTo>
                    <a:pt x="188884" y="0"/>
                  </a:lnTo>
                  <a:close/>
                </a:path>
              </a:pathLst>
            </a:custGeom>
            <a:solidFill>
              <a:srgbClr val="E0D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8252009" y="7882896"/>
              <a:ext cx="361315" cy="147320"/>
            </a:xfrm>
            <a:custGeom>
              <a:avLst/>
              <a:gdLst/>
              <a:ahLst/>
              <a:cxnLst/>
              <a:rect l="l" t="t" r="r" b="b"/>
              <a:pathLst>
                <a:path w="361315" h="147320">
                  <a:moveTo>
                    <a:pt x="3225" y="145897"/>
                  </a:moveTo>
                  <a:lnTo>
                    <a:pt x="2095" y="145262"/>
                  </a:lnTo>
                  <a:lnTo>
                    <a:pt x="1016" y="145351"/>
                  </a:lnTo>
                  <a:lnTo>
                    <a:pt x="0" y="146151"/>
                  </a:lnTo>
                  <a:lnTo>
                    <a:pt x="1066" y="145948"/>
                  </a:lnTo>
                  <a:lnTo>
                    <a:pt x="2209" y="146875"/>
                  </a:lnTo>
                  <a:lnTo>
                    <a:pt x="3225" y="145897"/>
                  </a:lnTo>
                  <a:close/>
                </a:path>
                <a:path w="361315" h="147320">
                  <a:moveTo>
                    <a:pt x="16675" y="145770"/>
                  </a:moveTo>
                  <a:lnTo>
                    <a:pt x="16116" y="146126"/>
                  </a:lnTo>
                  <a:lnTo>
                    <a:pt x="15544" y="146392"/>
                  </a:lnTo>
                  <a:lnTo>
                    <a:pt x="14859" y="146367"/>
                  </a:lnTo>
                  <a:lnTo>
                    <a:pt x="15722" y="146939"/>
                  </a:lnTo>
                  <a:lnTo>
                    <a:pt x="16446" y="147091"/>
                  </a:lnTo>
                  <a:lnTo>
                    <a:pt x="16675" y="145770"/>
                  </a:lnTo>
                  <a:close/>
                </a:path>
                <a:path w="361315" h="147320">
                  <a:moveTo>
                    <a:pt x="20662" y="144018"/>
                  </a:moveTo>
                  <a:lnTo>
                    <a:pt x="20637" y="143141"/>
                  </a:lnTo>
                  <a:lnTo>
                    <a:pt x="20053" y="143484"/>
                  </a:lnTo>
                  <a:lnTo>
                    <a:pt x="19621" y="143979"/>
                  </a:lnTo>
                  <a:lnTo>
                    <a:pt x="19367" y="144627"/>
                  </a:lnTo>
                  <a:lnTo>
                    <a:pt x="20243" y="144513"/>
                  </a:lnTo>
                  <a:lnTo>
                    <a:pt x="20662" y="144018"/>
                  </a:lnTo>
                  <a:close/>
                </a:path>
                <a:path w="361315" h="147320">
                  <a:moveTo>
                    <a:pt x="35623" y="139636"/>
                  </a:moveTo>
                  <a:lnTo>
                    <a:pt x="33832" y="141287"/>
                  </a:lnTo>
                  <a:lnTo>
                    <a:pt x="31584" y="141655"/>
                  </a:lnTo>
                  <a:lnTo>
                    <a:pt x="29311" y="141986"/>
                  </a:lnTo>
                  <a:lnTo>
                    <a:pt x="32321" y="142836"/>
                  </a:lnTo>
                  <a:lnTo>
                    <a:pt x="33832" y="142265"/>
                  </a:lnTo>
                  <a:lnTo>
                    <a:pt x="35623" y="139636"/>
                  </a:lnTo>
                  <a:close/>
                </a:path>
                <a:path w="361315" h="147320">
                  <a:moveTo>
                    <a:pt x="46824" y="134569"/>
                  </a:moveTo>
                  <a:lnTo>
                    <a:pt x="45529" y="133959"/>
                  </a:lnTo>
                  <a:lnTo>
                    <a:pt x="44310" y="134061"/>
                  </a:lnTo>
                  <a:lnTo>
                    <a:pt x="43129" y="134861"/>
                  </a:lnTo>
                  <a:lnTo>
                    <a:pt x="44361" y="134772"/>
                  </a:lnTo>
                  <a:lnTo>
                    <a:pt x="45593" y="134670"/>
                  </a:lnTo>
                  <a:lnTo>
                    <a:pt x="46824" y="134569"/>
                  </a:lnTo>
                  <a:close/>
                </a:path>
                <a:path w="361315" h="147320">
                  <a:moveTo>
                    <a:pt x="50050" y="134315"/>
                  </a:moveTo>
                  <a:lnTo>
                    <a:pt x="49225" y="133692"/>
                  </a:lnTo>
                  <a:lnTo>
                    <a:pt x="48450" y="133756"/>
                  </a:lnTo>
                  <a:lnTo>
                    <a:pt x="47739" y="134505"/>
                  </a:lnTo>
                  <a:lnTo>
                    <a:pt x="49276" y="134378"/>
                  </a:lnTo>
                  <a:lnTo>
                    <a:pt x="50050" y="134315"/>
                  </a:lnTo>
                  <a:close/>
                </a:path>
                <a:path w="361315" h="147320">
                  <a:moveTo>
                    <a:pt x="54775" y="130238"/>
                  </a:moveTo>
                  <a:lnTo>
                    <a:pt x="53898" y="130340"/>
                  </a:lnTo>
                  <a:lnTo>
                    <a:pt x="53467" y="130848"/>
                  </a:lnTo>
                  <a:lnTo>
                    <a:pt x="53505" y="131724"/>
                  </a:lnTo>
                  <a:lnTo>
                    <a:pt x="54102" y="131381"/>
                  </a:lnTo>
                  <a:lnTo>
                    <a:pt x="54533" y="130873"/>
                  </a:lnTo>
                  <a:lnTo>
                    <a:pt x="54775" y="130238"/>
                  </a:lnTo>
                  <a:close/>
                </a:path>
                <a:path w="361315" h="147320">
                  <a:moveTo>
                    <a:pt x="58521" y="129489"/>
                  </a:moveTo>
                  <a:lnTo>
                    <a:pt x="57315" y="129781"/>
                  </a:lnTo>
                  <a:lnTo>
                    <a:pt x="55918" y="129222"/>
                  </a:lnTo>
                  <a:lnTo>
                    <a:pt x="54864" y="130238"/>
                  </a:lnTo>
                  <a:lnTo>
                    <a:pt x="56070" y="129933"/>
                  </a:lnTo>
                  <a:lnTo>
                    <a:pt x="57454" y="130505"/>
                  </a:lnTo>
                  <a:lnTo>
                    <a:pt x="58521" y="129489"/>
                  </a:lnTo>
                  <a:close/>
                </a:path>
                <a:path w="361315" h="147320">
                  <a:moveTo>
                    <a:pt x="65697" y="127063"/>
                  </a:moveTo>
                  <a:lnTo>
                    <a:pt x="64668" y="127406"/>
                  </a:lnTo>
                  <a:lnTo>
                    <a:pt x="63322" y="126415"/>
                  </a:lnTo>
                  <a:lnTo>
                    <a:pt x="62509" y="127774"/>
                  </a:lnTo>
                  <a:lnTo>
                    <a:pt x="63538" y="127419"/>
                  </a:lnTo>
                  <a:lnTo>
                    <a:pt x="64884" y="128422"/>
                  </a:lnTo>
                  <a:lnTo>
                    <a:pt x="65697" y="127063"/>
                  </a:lnTo>
                  <a:close/>
                </a:path>
                <a:path w="361315" h="147320">
                  <a:moveTo>
                    <a:pt x="68021" y="126415"/>
                  </a:moveTo>
                  <a:lnTo>
                    <a:pt x="67246" y="126580"/>
                  </a:lnTo>
                  <a:lnTo>
                    <a:pt x="66344" y="126238"/>
                  </a:lnTo>
                  <a:lnTo>
                    <a:pt x="65747" y="127050"/>
                  </a:lnTo>
                  <a:lnTo>
                    <a:pt x="66522" y="126873"/>
                  </a:lnTo>
                  <a:lnTo>
                    <a:pt x="67437" y="127228"/>
                  </a:lnTo>
                  <a:lnTo>
                    <a:pt x="68021" y="126415"/>
                  </a:lnTo>
                  <a:close/>
                </a:path>
                <a:path w="361315" h="147320">
                  <a:moveTo>
                    <a:pt x="74676" y="124371"/>
                  </a:moveTo>
                  <a:lnTo>
                    <a:pt x="71869" y="124371"/>
                  </a:lnTo>
                  <a:lnTo>
                    <a:pt x="71323" y="124371"/>
                  </a:lnTo>
                  <a:lnTo>
                    <a:pt x="71094" y="124777"/>
                  </a:lnTo>
                  <a:lnTo>
                    <a:pt x="74041" y="125056"/>
                  </a:lnTo>
                  <a:lnTo>
                    <a:pt x="74676" y="124371"/>
                  </a:lnTo>
                  <a:close/>
                </a:path>
                <a:path w="361315" h="147320">
                  <a:moveTo>
                    <a:pt x="76111" y="122809"/>
                  </a:moveTo>
                  <a:lnTo>
                    <a:pt x="74866" y="123063"/>
                  </a:lnTo>
                  <a:lnTo>
                    <a:pt x="72009" y="124307"/>
                  </a:lnTo>
                  <a:lnTo>
                    <a:pt x="74726" y="124307"/>
                  </a:lnTo>
                  <a:lnTo>
                    <a:pt x="76111" y="122809"/>
                  </a:lnTo>
                  <a:close/>
                </a:path>
                <a:path w="361315" h="147320">
                  <a:moveTo>
                    <a:pt x="77101" y="122605"/>
                  </a:moveTo>
                  <a:lnTo>
                    <a:pt x="76200" y="122707"/>
                  </a:lnTo>
                  <a:lnTo>
                    <a:pt x="77101" y="122605"/>
                  </a:lnTo>
                  <a:close/>
                </a:path>
                <a:path w="361315" h="147320">
                  <a:moveTo>
                    <a:pt x="80111" y="121615"/>
                  </a:moveTo>
                  <a:lnTo>
                    <a:pt x="80060" y="120815"/>
                  </a:lnTo>
                  <a:lnTo>
                    <a:pt x="77685" y="122478"/>
                  </a:lnTo>
                  <a:lnTo>
                    <a:pt x="77101" y="122605"/>
                  </a:lnTo>
                  <a:lnTo>
                    <a:pt x="79679" y="122288"/>
                  </a:lnTo>
                  <a:lnTo>
                    <a:pt x="80111" y="121615"/>
                  </a:lnTo>
                  <a:close/>
                </a:path>
                <a:path w="361315" h="147320">
                  <a:moveTo>
                    <a:pt x="84048" y="118198"/>
                  </a:moveTo>
                  <a:lnTo>
                    <a:pt x="83273" y="118364"/>
                  </a:lnTo>
                  <a:lnTo>
                    <a:pt x="82359" y="118021"/>
                  </a:lnTo>
                  <a:lnTo>
                    <a:pt x="81775" y="118833"/>
                  </a:lnTo>
                  <a:lnTo>
                    <a:pt x="82537" y="118656"/>
                  </a:lnTo>
                  <a:lnTo>
                    <a:pt x="83464" y="119011"/>
                  </a:lnTo>
                  <a:lnTo>
                    <a:pt x="84048" y="118198"/>
                  </a:lnTo>
                  <a:close/>
                </a:path>
                <a:path w="361315" h="147320">
                  <a:moveTo>
                    <a:pt x="86702" y="117513"/>
                  </a:moveTo>
                  <a:lnTo>
                    <a:pt x="85788" y="117741"/>
                  </a:lnTo>
                  <a:lnTo>
                    <a:pt x="84709" y="117297"/>
                  </a:lnTo>
                  <a:lnTo>
                    <a:pt x="83972" y="118198"/>
                  </a:lnTo>
                  <a:lnTo>
                    <a:pt x="84886" y="117970"/>
                  </a:lnTo>
                  <a:lnTo>
                    <a:pt x="85966" y="118414"/>
                  </a:lnTo>
                  <a:lnTo>
                    <a:pt x="86702" y="117513"/>
                  </a:lnTo>
                  <a:close/>
                </a:path>
                <a:path w="361315" h="147320">
                  <a:moveTo>
                    <a:pt x="104990" y="108191"/>
                  </a:moveTo>
                  <a:lnTo>
                    <a:pt x="101815" y="108381"/>
                  </a:lnTo>
                  <a:lnTo>
                    <a:pt x="99123" y="110210"/>
                  </a:lnTo>
                  <a:lnTo>
                    <a:pt x="94475" y="112395"/>
                  </a:lnTo>
                  <a:lnTo>
                    <a:pt x="91338" y="113157"/>
                  </a:lnTo>
                  <a:lnTo>
                    <a:pt x="90779" y="116268"/>
                  </a:lnTo>
                  <a:lnTo>
                    <a:pt x="91236" y="116243"/>
                  </a:lnTo>
                  <a:lnTo>
                    <a:pt x="93421" y="113563"/>
                  </a:lnTo>
                  <a:lnTo>
                    <a:pt x="96520" y="112610"/>
                  </a:lnTo>
                  <a:lnTo>
                    <a:pt x="101981" y="111353"/>
                  </a:lnTo>
                  <a:lnTo>
                    <a:pt x="103441" y="109753"/>
                  </a:lnTo>
                  <a:lnTo>
                    <a:pt x="104990" y="108191"/>
                  </a:lnTo>
                  <a:close/>
                </a:path>
                <a:path w="361315" h="147320">
                  <a:moveTo>
                    <a:pt x="256286" y="3048"/>
                  </a:moveTo>
                  <a:lnTo>
                    <a:pt x="253898" y="2959"/>
                  </a:lnTo>
                  <a:lnTo>
                    <a:pt x="246405" y="4940"/>
                  </a:lnTo>
                  <a:lnTo>
                    <a:pt x="243395" y="5588"/>
                  </a:lnTo>
                  <a:lnTo>
                    <a:pt x="237947" y="7785"/>
                  </a:lnTo>
                  <a:lnTo>
                    <a:pt x="235381" y="9156"/>
                  </a:lnTo>
                  <a:lnTo>
                    <a:pt x="230835" y="11722"/>
                  </a:lnTo>
                  <a:lnTo>
                    <a:pt x="228765" y="12446"/>
                  </a:lnTo>
                  <a:lnTo>
                    <a:pt x="224205" y="13106"/>
                  </a:lnTo>
                  <a:lnTo>
                    <a:pt x="222821" y="14757"/>
                  </a:lnTo>
                  <a:lnTo>
                    <a:pt x="221145" y="16027"/>
                  </a:lnTo>
                  <a:lnTo>
                    <a:pt x="222808" y="16014"/>
                  </a:lnTo>
                  <a:lnTo>
                    <a:pt x="224370" y="15722"/>
                  </a:lnTo>
                  <a:lnTo>
                    <a:pt x="225590" y="14109"/>
                  </a:lnTo>
                  <a:lnTo>
                    <a:pt x="225806" y="13931"/>
                  </a:lnTo>
                  <a:lnTo>
                    <a:pt x="233565" y="12230"/>
                  </a:lnTo>
                  <a:lnTo>
                    <a:pt x="239877" y="7327"/>
                  </a:lnTo>
                  <a:lnTo>
                    <a:pt x="250139" y="5232"/>
                  </a:lnTo>
                  <a:lnTo>
                    <a:pt x="252958" y="5270"/>
                  </a:lnTo>
                  <a:lnTo>
                    <a:pt x="256286" y="3048"/>
                  </a:lnTo>
                  <a:close/>
                </a:path>
                <a:path w="361315" h="147320">
                  <a:moveTo>
                    <a:pt x="282587" y="1447"/>
                  </a:moveTo>
                  <a:lnTo>
                    <a:pt x="279831" y="1828"/>
                  </a:lnTo>
                  <a:lnTo>
                    <a:pt x="277266" y="571"/>
                  </a:lnTo>
                  <a:lnTo>
                    <a:pt x="269582" y="0"/>
                  </a:lnTo>
                  <a:lnTo>
                    <a:pt x="264477" y="787"/>
                  </a:lnTo>
                  <a:lnTo>
                    <a:pt x="258533" y="2120"/>
                  </a:lnTo>
                  <a:lnTo>
                    <a:pt x="257657" y="2641"/>
                  </a:lnTo>
                  <a:lnTo>
                    <a:pt x="256743" y="3022"/>
                  </a:lnTo>
                  <a:lnTo>
                    <a:pt x="258241" y="3695"/>
                  </a:lnTo>
                  <a:lnTo>
                    <a:pt x="259549" y="2552"/>
                  </a:lnTo>
                  <a:lnTo>
                    <a:pt x="264096" y="2578"/>
                  </a:lnTo>
                  <a:lnTo>
                    <a:pt x="266903" y="1143"/>
                  </a:lnTo>
                  <a:lnTo>
                    <a:pt x="272757" y="1866"/>
                  </a:lnTo>
                  <a:lnTo>
                    <a:pt x="275488" y="1765"/>
                  </a:lnTo>
                  <a:lnTo>
                    <a:pt x="279654" y="2438"/>
                  </a:lnTo>
                  <a:lnTo>
                    <a:pt x="281101" y="1727"/>
                  </a:lnTo>
                  <a:lnTo>
                    <a:pt x="282587" y="1447"/>
                  </a:lnTo>
                  <a:close/>
                </a:path>
                <a:path w="361315" h="147320">
                  <a:moveTo>
                    <a:pt x="306095" y="5168"/>
                  </a:moveTo>
                  <a:lnTo>
                    <a:pt x="302691" y="3657"/>
                  </a:lnTo>
                  <a:lnTo>
                    <a:pt x="299173" y="2641"/>
                  </a:lnTo>
                  <a:lnTo>
                    <a:pt x="293116" y="1968"/>
                  </a:lnTo>
                  <a:lnTo>
                    <a:pt x="290766" y="2133"/>
                  </a:lnTo>
                  <a:lnTo>
                    <a:pt x="286702" y="723"/>
                  </a:lnTo>
                  <a:lnTo>
                    <a:pt x="284556" y="1358"/>
                  </a:lnTo>
                  <a:lnTo>
                    <a:pt x="282600" y="1447"/>
                  </a:lnTo>
                  <a:lnTo>
                    <a:pt x="284835" y="2946"/>
                  </a:lnTo>
                  <a:lnTo>
                    <a:pt x="287375" y="2590"/>
                  </a:lnTo>
                  <a:lnTo>
                    <a:pt x="294436" y="2984"/>
                  </a:lnTo>
                  <a:lnTo>
                    <a:pt x="299059" y="2984"/>
                  </a:lnTo>
                  <a:lnTo>
                    <a:pt x="304266" y="5359"/>
                  </a:lnTo>
                  <a:lnTo>
                    <a:pt x="305168" y="5219"/>
                  </a:lnTo>
                  <a:lnTo>
                    <a:pt x="306095" y="5168"/>
                  </a:lnTo>
                  <a:close/>
                </a:path>
                <a:path w="361315" h="147320">
                  <a:moveTo>
                    <a:pt x="315582" y="8572"/>
                  </a:moveTo>
                  <a:lnTo>
                    <a:pt x="313690" y="6350"/>
                  </a:lnTo>
                  <a:lnTo>
                    <a:pt x="310997" y="6591"/>
                  </a:lnTo>
                  <a:lnTo>
                    <a:pt x="308470" y="6362"/>
                  </a:lnTo>
                  <a:lnTo>
                    <a:pt x="308216" y="6616"/>
                  </a:lnTo>
                  <a:lnTo>
                    <a:pt x="307492" y="7150"/>
                  </a:lnTo>
                  <a:lnTo>
                    <a:pt x="310769" y="7391"/>
                  </a:lnTo>
                  <a:lnTo>
                    <a:pt x="313182" y="8001"/>
                  </a:lnTo>
                  <a:lnTo>
                    <a:pt x="315582" y="8572"/>
                  </a:lnTo>
                  <a:close/>
                </a:path>
                <a:path w="361315" h="147320">
                  <a:moveTo>
                    <a:pt x="328358" y="11734"/>
                  </a:moveTo>
                  <a:lnTo>
                    <a:pt x="327469" y="10718"/>
                  </a:lnTo>
                  <a:lnTo>
                    <a:pt x="326351" y="10248"/>
                  </a:lnTo>
                  <a:lnTo>
                    <a:pt x="321856" y="9626"/>
                  </a:lnTo>
                  <a:lnTo>
                    <a:pt x="318731" y="9080"/>
                  </a:lnTo>
                  <a:lnTo>
                    <a:pt x="315582" y="8572"/>
                  </a:lnTo>
                  <a:lnTo>
                    <a:pt x="316750" y="10566"/>
                  </a:lnTo>
                  <a:lnTo>
                    <a:pt x="318935" y="9956"/>
                  </a:lnTo>
                  <a:lnTo>
                    <a:pt x="322795" y="10579"/>
                  </a:lnTo>
                  <a:lnTo>
                    <a:pt x="324954" y="10769"/>
                  </a:lnTo>
                  <a:lnTo>
                    <a:pt x="327367" y="11925"/>
                  </a:lnTo>
                  <a:lnTo>
                    <a:pt x="327901" y="11747"/>
                  </a:lnTo>
                  <a:lnTo>
                    <a:pt x="328358" y="11734"/>
                  </a:lnTo>
                  <a:close/>
                </a:path>
                <a:path w="361315" h="147320">
                  <a:moveTo>
                    <a:pt x="355574" y="26289"/>
                  </a:moveTo>
                  <a:lnTo>
                    <a:pt x="354241" y="24472"/>
                  </a:lnTo>
                  <a:lnTo>
                    <a:pt x="352488" y="23622"/>
                  </a:lnTo>
                  <a:lnTo>
                    <a:pt x="347319" y="21412"/>
                  </a:lnTo>
                  <a:lnTo>
                    <a:pt x="343928" y="20167"/>
                  </a:lnTo>
                  <a:lnTo>
                    <a:pt x="341147" y="16954"/>
                  </a:lnTo>
                  <a:lnTo>
                    <a:pt x="340804" y="16357"/>
                  </a:lnTo>
                  <a:lnTo>
                    <a:pt x="337400" y="16573"/>
                  </a:lnTo>
                  <a:lnTo>
                    <a:pt x="335432" y="15176"/>
                  </a:lnTo>
                  <a:lnTo>
                    <a:pt x="332320" y="12687"/>
                  </a:lnTo>
                  <a:lnTo>
                    <a:pt x="331038" y="12052"/>
                  </a:lnTo>
                  <a:lnTo>
                    <a:pt x="329412" y="12128"/>
                  </a:lnTo>
                  <a:lnTo>
                    <a:pt x="333006" y="13703"/>
                  </a:lnTo>
                  <a:lnTo>
                    <a:pt x="335445" y="17627"/>
                  </a:lnTo>
                  <a:lnTo>
                    <a:pt x="340334" y="17399"/>
                  </a:lnTo>
                  <a:lnTo>
                    <a:pt x="340829" y="17780"/>
                  </a:lnTo>
                  <a:lnTo>
                    <a:pt x="343903" y="21272"/>
                  </a:lnTo>
                  <a:lnTo>
                    <a:pt x="347802" y="22440"/>
                  </a:lnTo>
                  <a:lnTo>
                    <a:pt x="353072" y="24396"/>
                  </a:lnTo>
                  <a:lnTo>
                    <a:pt x="353771" y="26225"/>
                  </a:lnTo>
                  <a:lnTo>
                    <a:pt x="355574" y="26289"/>
                  </a:lnTo>
                  <a:close/>
                </a:path>
                <a:path w="361315" h="147320">
                  <a:moveTo>
                    <a:pt x="360870" y="29121"/>
                  </a:moveTo>
                  <a:lnTo>
                    <a:pt x="359676" y="27063"/>
                  </a:lnTo>
                  <a:lnTo>
                    <a:pt x="357606" y="26974"/>
                  </a:lnTo>
                  <a:lnTo>
                    <a:pt x="355587" y="26758"/>
                  </a:lnTo>
                  <a:lnTo>
                    <a:pt x="357200" y="27876"/>
                  </a:lnTo>
                  <a:lnTo>
                    <a:pt x="358838" y="28943"/>
                  </a:lnTo>
                  <a:lnTo>
                    <a:pt x="360870" y="29121"/>
                  </a:lnTo>
                  <a:close/>
                </a:path>
              </a:pathLst>
            </a:custGeom>
            <a:solidFill>
              <a:srgbClr val="DFD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8148243" y="7690834"/>
              <a:ext cx="682625" cy="224154"/>
            </a:xfrm>
            <a:custGeom>
              <a:avLst/>
              <a:gdLst/>
              <a:ahLst/>
              <a:cxnLst/>
              <a:rect l="l" t="t" r="r" b="b"/>
              <a:pathLst>
                <a:path w="682625" h="224154">
                  <a:moveTo>
                    <a:pt x="629917" y="10"/>
                  </a:moveTo>
                  <a:lnTo>
                    <a:pt x="628975" y="0"/>
                  </a:lnTo>
                  <a:lnTo>
                    <a:pt x="630472" y="1277"/>
                  </a:lnTo>
                  <a:lnTo>
                    <a:pt x="632514" y="1434"/>
                  </a:lnTo>
                  <a:lnTo>
                    <a:pt x="633991" y="2869"/>
                  </a:lnTo>
                  <a:lnTo>
                    <a:pt x="636839" y="3999"/>
                  </a:lnTo>
                  <a:lnTo>
                    <a:pt x="638022" y="4156"/>
                  </a:lnTo>
                  <a:lnTo>
                    <a:pt x="638671" y="5266"/>
                  </a:lnTo>
                  <a:lnTo>
                    <a:pt x="641582" y="6889"/>
                  </a:lnTo>
                  <a:lnTo>
                    <a:pt x="642786" y="8177"/>
                  </a:lnTo>
                  <a:lnTo>
                    <a:pt x="644263" y="8942"/>
                  </a:lnTo>
                  <a:lnTo>
                    <a:pt x="646639" y="10554"/>
                  </a:lnTo>
                  <a:lnTo>
                    <a:pt x="648933" y="11873"/>
                  </a:lnTo>
                  <a:lnTo>
                    <a:pt x="653529" y="13674"/>
                  </a:lnTo>
                  <a:lnTo>
                    <a:pt x="657048" y="17151"/>
                  </a:lnTo>
                  <a:lnTo>
                    <a:pt x="662388" y="20512"/>
                  </a:lnTo>
                  <a:lnTo>
                    <a:pt x="663424" y="21423"/>
                  </a:lnTo>
                  <a:lnTo>
                    <a:pt x="666063" y="25360"/>
                  </a:lnTo>
                  <a:lnTo>
                    <a:pt x="668576" y="26868"/>
                  </a:lnTo>
                  <a:lnTo>
                    <a:pt x="668461" y="30951"/>
                  </a:lnTo>
                  <a:lnTo>
                    <a:pt x="671801" y="32868"/>
                  </a:lnTo>
                  <a:lnTo>
                    <a:pt x="672639" y="35977"/>
                  </a:lnTo>
                  <a:lnTo>
                    <a:pt x="673110" y="36669"/>
                  </a:lnTo>
                  <a:lnTo>
                    <a:pt x="673298" y="37506"/>
                  </a:lnTo>
                  <a:lnTo>
                    <a:pt x="673738" y="38208"/>
                  </a:lnTo>
                  <a:lnTo>
                    <a:pt x="674356" y="40668"/>
                  </a:lnTo>
                  <a:lnTo>
                    <a:pt x="674419" y="43140"/>
                  </a:lnTo>
                  <a:lnTo>
                    <a:pt x="673853" y="45621"/>
                  </a:lnTo>
                  <a:lnTo>
                    <a:pt x="674000" y="47464"/>
                  </a:lnTo>
                  <a:lnTo>
                    <a:pt x="675267" y="48783"/>
                  </a:lnTo>
                  <a:lnTo>
                    <a:pt x="676031" y="50291"/>
                  </a:lnTo>
                  <a:lnTo>
                    <a:pt x="675759" y="53694"/>
                  </a:lnTo>
                  <a:lnTo>
                    <a:pt x="676680" y="54940"/>
                  </a:lnTo>
                  <a:lnTo>
                    <a:pt x="677843" y="57841"/>
                  </a:lnTo>
                  <a:lnTo>
                    <a:pt x="677644" y="62238"/>
                  </a:lnTo>
                  <a:lnTo>
                    <a:pt x="679110" y="64594"/>
                  </a:lnTo>
                  <a:lnTo>
                    <a:pt x="677246" y="67275"/>
                  </a:lnTo>
                  <a:lnTo>
                    <a:pt x="677162" y="68479"/>
                  </a:lnTo>
                  <a:lnTo>
                    <a:pt x="678335" y="71390"/>
                  </a:lnTo>
                  <a:lnTo>
                    <a:pt x="678618" y="72971"/>
                  </a:lnTo>
                  <a:lnTo>
                    <a:pt x="676157" y="73537"/>
                  </a:lnTo>
                  <a:lnTo>
                    <a:pt x="675885" y="73767"/>
                  </a:lnTo>
                  <a:lnTo>
                    <a:pt x="676188" y="76489"/>
                  </a:lnTo>
                  <a:lnTo>
                    <a:pt x="674419" y="79097"/>
                  </a:lnTo>
                  <a:lnTo>
                    <a:pt x="676502" y="82363"/>
                  </a:lnTo>
                  <a:lnTo>
                    <a:pt x="676785" y="83044"/>
                  </a:lnTo>
                  <a:lnTo>
                    <a:pt x="676408" y="83913"/>
                  </a:lnTo>
                  <a:lnTo>
                    <a:pt x="674188" y="86740"/>
                  </a:lnTo>
                  <a:lnTo>
                    <a:pt x="671382" y="89232"/>
                  </a:lnTo>
                  <a:lnTo>
                    <a:pt x="671047" y="93934"/>
                  </a:lnTo>
                  <a:lnTo>
                    <a:pt x="670555" y="94447"/>
                  </a:lnTo>
                  <a:lnTo>
                    <a:pt x="668471" y="94834"/>
                  </a:lnTo>
                  <a:lnTo>
                    <a:pt x="667602" y="97410"/>
                  </a:lnTo>
                  <a:lnTo>
                    <a:pt x="665602" y="98907"/>
                  </a:lnTo>
                  <a:lnTo>
                    <a:pt x="664304" y="102970"/>
                  </a:lnTo>
                  <a:lnTo>
                    <a:pt x="664000" y="104970"/>
                  </a:lnTo>
                  <a:lnTo>
                    <a:pt x="661466" y="107326"/>
                  </a:lnTo>
                  <a:lnTo>
                    <a:pt x="660807" y="108342"/>
                  </a:lnTo>
                  <a:lnTo>
                    <a:pt x="660848" y="110488"/>
                  </a:lnTo>
                  <a:lnTo>
                    <a:pt x="660440" y="111033"/>
                  </a:lnTo>
                  <a:lnTo>
                    <a:pt x="657383" y="111766"/>
                  </a:lnTo>
                  <a:lnTo>
                    <a:pt x="656859" y="113577"/>
                  </a:lnTo>
                  <a:lnTo>
                    <a:pt x="656367" y="118090"/>
                  </a:lnTo>
                  <a:lnTo>
                    <a:pt x="654660" y="119860"/>
                  </a:lnTo>
                  <a:lnTo>
                    <a:pt x="653435" y="121891"/>
                  </a:lnTo>
                  <a:lnTo>
                    <a:pt x="652315" y="122100"/>
                  </a:lnTo>
                  <a:lnTo>
                    <a:pt x="651666" y="123587"/>
                  </a:lnTo>
                  <a:lnTo>
                    <a:pt x="650283" y="123064"/>
                  </a:lnTo>
                  <a:lnTo>
                    <a:pt x="649687" y="123127"/>
                  </a:lnTo>
                  <a:lnTo>
                    <a:pt x="649404" y="123462"/>
                  </a:lnTo>
                  <a:lnTo>
                    <a:pt x="649435" y="124059"/>
                  </a:lnTo>
                  <a:lnTo>
                    <a:pt x="649791" y="124561"/>
                  </a:lnTo>
                  <a:lnTo>
                    <a:pt x="651048" y="125116"/>
                  </a:lnTo>
                  <a:lnTo>
                    <a:pt x="649550" y="127022"/>
                  </a:lnTo>
                  <a:lnTo>
                    <a:pt x="647289" y="127598"/>
                  </a:lnTo>
                  <a:lnTo>
                    <a:pt x="643184" y="130907"/>
                  </a:lnTo>
                  <a:lnTo>
                    <a:pt x="642734" y="135011"/>
                  </a:lnTo>
                  <a:lnTo>
                    <a:pt x="640263" y="135482"/>
                  </a:lnTo>
                  <a:lnTo>
                    <a:pt x="634776" y="138393"/>
                  </a:lnTo>
                  <a:lnTo>
                    <a:pt x="632619" y="142142"/>
                  </a:lnTo>
                  <a:lnTo>
                    <a:pt x="627122" y="145545"/>
                  </a:lnTo>
                  <a:lnTo>
                    <a:pt x="625174" y="147419"/>
                  </a:lnTo>
                  <a:lnTo>
                    <a:pt x="620881" y="148780"/>
                  </a:lnTo>
                  <a:lnTo>
                    <a:pt x="620284" y="150487"/>
                  </a:lnTo>
                  <a:lnTo>
                    <a:pt x="612892" y="155984"/>
                  </a:lnTo>
                  <a:lnTo>
                    <a:pt x="612682" y="156330"/>
                  </a:lnTo>
                  <a:lnTo>
                    <a:pt x="608641" y="155754"/>
                  </a:lnTo>
                  <a:lnTo>
                    <a:pt x="603217" y="161105"/>
                  </a:lnTo>
                  <a:lnTo>
                    <a:pt x="600986" y="160319"/>
                  </a:lnTo>
                  <a:lnTo>
                    <a:pt x="599897" y="161544"/>
                  </a:lnTo>
                  <a:lnTo>
                    <a:pt x="598274" y="162644"/>
                  </a:lnTo>
                  <a:lnTo>
                    <a:pt x="594191" y="162843"/>
                  </a:lnTo>
                  <a:lnTo>
                    <a:pt x="590903" y="165827"/>
                  </a:lnTo>
                  <a:lnTo>
                    <a:pt x="583867" y="166508"/>
                  </a:lnTo>
                  <a:lnTo>
                    <a:pt x="580851" y="167984"/>
                  </a:lnTo>
                  <a:lnTo>
                    <a:pt x="576422" y="167209"/>
                  </a:lnTo>
                  <a:lnTo>
                    <a:pt x="575406" y="167356"/>
                  </a:lnTo>
                  <a:lnTo>
                    <a:pt x="572956" y="169649"/>
                  </a:lnTo>
                  <a:lnTo>
                    <a:pt x="568684" y="169240"/>
                  </a:lnTo>
                  <a:lnTo>
                    <a:pt x="568003" y="168769"/>
                  </a:lnTo>
                  <a:lnTo>
                    <a:pt x="565490" y="171324"/>
                  </a:lnTo>
                  <a:lnTo>
                    <a:pt x="562401" y="169879"/>
                  </a:lnTo>
                  <a:lnTo>
                    <a:pt x="559605" y="171324"/>
                  </a:lnTo>
                  <a:lnTo>
                    <a:pt x="554098" y="170078"/>
                  </a:lnTo>
                  <a:lnTo>
                    <a:pt x="548642" y="172748"/>
                  </a:lnTo>
                  <a:lnTo>
                    <a:pt x="539899" y="170675"/>
                  </a:lnTo>
                  <a:lnTo>
                    <a:pt x="528591" y="169125"/>
                  </a:lnTo>
                  <a:lnTo>
                    <a:pt x="523680" y="168267"/>
                  </a:lnTo>
                  <a:lnTo>
                    <a:pt x="518162" y="169031"/>
                  </a:lnTo>
                  <a:lnTo>
                    <a:pt x="514560" y="167115"/>
                  </a:lnTo>
                  <a:lnTo>
                    <a:pt x="510654" y="167492"/>
                  </a:lnTo>
                  <a:lnTo>
                    <a:pt x="505387" y="165272"/>
                  </a:lnTo>
                  <a:lnTo>
                    <a:pt x="503618" y="164853"/>
                  </a:lnTo>
                  <a:lnTo>
                    <a:pt x="501147" y="165261"/>
                  </a:lnTo>
                  <a:lnTo>
                    <a:pt x="500309" y="164801"/>
                  </a:lnTo>
                  <a:lnTo>
                    <a:pt x="497314" y="162445"/>
                  </a:lnTo>
                  <a:lnTo>
                    <a:pt x="493702" y="162330"/>
                  </a:lnTo>
                  <a:lnTo>
                    <a:pt x="487294" y="161576"/>
                  </a:lnTo>
                  <a:lnTo>
                    <a:pt x="484603" y="160455"/>
                  </a:lnTo>
                  <a:lnTo>
                    <a:pt x="480111" y="160361"/>
                  </a:lnTo>
                  <a:lnTo>
                    <a:pt x="478718" y="161084"/>
                  </a:lnTo>
                  <a:lnTo>
                    <a:pt x="475158" y="160298"/>
                  </a:lnTo>
                  <a:lnTo>
                    <a:pt x="473284" y="157984"/>
                  </a:lnTo>
                  <a:lnTo>
                    <a:pt x="471954" y="157513"/>
                  </a:lnTo>
                  <a:lnTo>
                    <a:pt x="467451" y="158110"/>
                  </a:lnTo>
                  <a:lnTo>
                    <a:pt x="464813" y="157534"/>
                  </a:lnTo>
                  <a:lnTo>
                    <a:pt x="461724" y="155010"/>
                  </a:lnTo>
                  <a:lnTo>
                    <a:pt x="460603" y="154770"/>
                  </a:lnTo>
                  <a:lnTo>
                    <a:pt x="458132" y="155314"/>
                  </a:lnTo>
                  <a:lnTo>
                    <a:pt x="457043" y="154916"/>
                  </a:lnTo>
                  <a:lnTo>
                    <a:pt x="454111" y="153115"/>
                  </a:lnTo>
                  <a:lnTo>
                    <a:pt x="451860" y="153147"/>
                  </a:lnTo>
                  <a:lnTo>
                    <a:pt x="448478" y="151963"/>
                  </a:lnTo>
                  <a:lnTo>
                    <a:pt x="446572" y="150686"/>
                  </a:lnTo>
                  <a:lnTo>
                    <a:pt x="444206" y="150854"/>
                  </a:lnTo>
                  <a:lnTo>
                    <a:pt x="441274" y="149628"/>
                  </a:lnTo>
                  <a:lnTo>
                    <a:pt x="440300" y="149430"/>
                  </a:lnTo>
                  <a:lnTo>
                    <a:pt x="438698" y="148477"/>
                  </a:lnTo>
                  <a:lnTo>
                    <a:pt x="437819" y="149199"/>
                  </a:lnTo>
                  <a:lnTo>
                    <a:pt x="437086" y="148686"/>
                  </a:lnTo>
                  <a:lnTo>
                    <a:pt x="434248" y="147985"/>
                  </a:lnTo>
                  <a:lnTo>
                    <a:pt x="431588" y="147796"/>
                  </a:lnTo>
                  <a:lnTo>
                    <a:pt x="430876" y="146393"/>
                  </a:lnTo>
                  <a:lnTo>
                    <a:pt x="427976" y="144079"/>
                  </a:lnTo>
                  <a:lnTo>
                    <a:pt x="425651" y="145241"/>
                  </a:lnTo>
                  <a:lnTo>
                    <a:pt x="425264" y="145231"/>
                  </a:lnTo>
                  <a:lnTo>
                    <a:pt x="422866" y="142309"/>
                  </a:lnTo>
                  <a:lnTo>
                    <a:pt x="419128" y="143639"/>
                  </a:lnTo>
                  <a:lnTo>
                    <a:pt x="415254" y="140686"/>
                  </a:lnTo>
                  <a:lnTo>
                    <a:pt x="413453" y="142205"/>
                  </a:lnTo>
                  <a:lnTo>
                    <a:pt x="411935" y="141398"/>
                  </a:lnTo>
                  <a:lnTo>
                    <a:pt x="410333" y="141503"/>
                  </a:lnTo>
                  <a:lnTo>
                    <a:pt x="409589" y="141116"/>
                  </a:lnTo>
                  <a:lnTo>
                    <a:pt x="408343" y="140812"/>
                  </a:lnTo>
                  <a:lnTo>
                    <a:pt x="407306" y="139922"/>
                  </a:lnTo>
                  <a:lnTo>
                    <a:pt x="405034" y="139733"/>
                  </a:lnTo>
                  <a:lnTo>
                    <a:pt x="404228" y="139451"/>
                  </a:lnTo>
                  <a:lnTo>
                    <a:pt x="401663" y="140822"/>
                  </a:lnTo>
                  <a:lnTo>
                    <a:pt x="399987" y="139545"/>
                  </a:lnTo>
                  <a:lnTo>
                    <a:pt x="398343" y="139692"/>
                  </a:lnTo>
                  <a:lnTo>
                    <a:pt x="393590" y="138205"/>
                  </a:lnTo>
                  <a:lnTo>
                    <a:pt x="389632" y="138299"/>
                  </a:lnTo>
                  <a:lnTo>
                    <a:pt x="385810" y="136236"/>
                  </a:lnTo>
                  <a:lnTo>
                    <a:pt x="381045" y="137713"/>
                  </a:lnTo>
                  <a:lnTo>
                    <a:pt x="378135" y="136351"/>
                  </a:lnTo>
                  <a:lnTo>
                    <a:pt x="376763" y="136624"/>
                  </a:lnTo>
                  <a:lnTo>
                    <a:pt x="374690" y="137754"/>
                  </a:lnTo>
                  <a:lnTo>
                    <a:pt x="373925" y="137817"/>
                  </a:lnTo>
                  <a:lnTo>
                    <a:pt x="373130" y="137503"/>
                  </a:lnTo>
                  <a:lnTo>
                    <a:pt x="372459" y="137629"/>
                  </a:lnTo>
                  <a:lnTo>
                    <a:pt x="370250" y="136739"/>
                  </a:lnTo>
                  <a:lnTo>
                    <a:pt x="366020" y="138110"/>
                  </a:lnTo>
                  <a:lnTo>
                    <a:pt x="363653" y="138582"/>
                  </a:lnTo>
                  <a:lnTo>
                    <a:pt x="359821" y="137597"/>
                  </a:lnTo>
                  <a:lnTo>
                    <a:pt x="355413" y="138393"/>
                  </a:lnTo>
                  <a:lnTo>
                    <a:pt x="354617" y="138037"/>
                  </a:lnTo>
                  <a:lnTo>
                    <a:pt x="350701" y="138425"/>
                  </a:lnTo>
                  <a:lnTo>
                    <a:pt x="346575" y="137859"/>
                  </a:lnTo>
                  <a:lnTo>
                    <a:pt x="339884" y="139838"/>
                  </a:lnTo>
                  <a:lnTo>
                    <a:pt x="333288" y="139901"/>
                  </a:lnTo>
                  <a:lnTo>
                    <a:pt x="332178" y="140822"/>
                  </a:lnTo>
                  <a:lnTo>
                    <a:pt x="330262" y="140885"/>
                  </a:lnTo>
                  <a:lnTo>
                    <a:pt x="328890" y="141367"/>
                  </a:lnTo>
                  <a:lnTo>
                    <a:pt x="327194" y="141158"/>
                  </a:lnTo>
                  <a:lnTo>
                    <a:pt x="326220" y="143126"/>
                  </a:lnTo>
                  <a:lnTo>
                    <a:pt x="325309" y="143063"/>
                  </a:lnTo>
                  <a:lnTo>
                    <a:pt x="323466" y="142508"/>
                  </a:lnTo>
                  <a:lnTo>
                    <a:pt x="320293" y="143985"/>
                  </a:lnTo>
                  <a:lnTo>
                    <a:pt x="319581" y="144466"/>
                  </a:lnTo>
                  <a:lnTo>
                    <a:pt x="318765" y="144665"/>
                  </a:lnTo>
                  <a:lnTo>
                    <a:pt x="314325" y="144047"/>
                  </a:lnTo>
                  <a:lnTo>
                    <a:pt x="311110" y="145189"/>
                  </a:lnTo>
                  <a:lnTo>
                    <a:pt x="308001" y="146812"/>
                  </a:lnTo>
                  <a:lnTo>
                    <a:pt x="305121" y="147524"/>
                  </a:lnTo>
                  <a:lnTo>
                    <a:pt x="302619" y="149105"/>
                  </a:lnTo>
                  <a:lnTo>
                    <a:pt x="295875" y="151943"/>
                  </a:lnTo>
                  <a:lnTo>
                    <a:pt x="295666" y="152571"/>
                  </a:lnTo>
                  <a:lnTo>
                    <a:pt x="295237" y="152916"/>
                  </a:lnTo>
                  <a:lnTo>
                    <a:pt x="294566" y="152969"/>
                  </a:lnTo>
                  <a:lnTo>
                    <a:pt x="293530" y="154016"/>
                  </a:lnTo>
                  <a:lnTo>
                    <a:pt x="291184" y="152885"/>
                  </a:lnTo>
                  <a:lnTo>
                    <a:pt x="290001" y="154026"/>
                  </a:lnTo>
                  <a:lnTo>
                    <a:pt x="288682" y="154822"/>
                  </a:lnTo>
                  <a:lnTo>
                    <a:pt x="288399" y="155398"/>
                  </a:lnTo>
                  <a:lnTo>
                    <a:pt x="287342" y="155398"/>
                  </a:lnTo>
                  <a:lnTo>
                    <a:pt x="286326" y="156131"/>
                  </a:lnTo>
                  <a:lnTo>
                    <a:pt x="285446" y="157345"/>
                  </a:lnTo>
                  <a:lnTo>
                    <a:pt x="283635" y="155995"/>
                  </a:lnTo>
                  <a:lnTo>
                    <a:pt x="283185" y="156099"/>
                  </a:lnTo>
                  <a:lnTo>
                    <a:pt x="281049" y="159115"/>
                  </a:lnTo>
                  <a:lnTo>
                    <a:pt x="277991" y="159304"/>
                  </a:lnTo>
                  <a:lnTo>
                    <a:pt x="272525" y="160769"/>
                  </a:lnTo>
                  <a:lnTo>
                    <a:pt x="269038" y="163471"/>
                  </a:lnTo>
                  <a:lnTo>
                    <a:pt x="260599" y="167722"/>
                  </a:lnTo>
                  <a:lnTo>
                    <a:pt x="256662" y="168748"/>
                  </a:lnTo>
                  <a:lnTo>
                    <a:pt x="254034" y="172465"/>
                  </a:lnTo>
                  <a:lnTo>
                    <a:pt x="253646" y="172696"/>
                  </a:lnTo>
                  <a:lnTo>
                    <a:pt x="249510" y="172591"/>
                  </a:lnTo>
                  <a:lnTo>
                    <a:pt x="246107" y="174078"/>
                  </a:lnTo>
                  <a:lnTo>
                    <a:pt x="240359" y="177209"/>
                  </a:lnTo>
                  <a:lnTo>
                    <a:pt x="236935" y="177753"/>
                  </a:lnTo>
                  <a:lnTo>
                    <a:pt x="234505" y="180434"/>
                  </a:lnTo>
                  <a:lnTo>
                    <a:pt x="234170" y="180476"/>
                  </a:lnTo>
                  <a:lnTo>
                    <a:pt x="233511" y="184046"/>
                  </a:lnTo>
                  <a:lnTo>
                    <a:pt x="230474" y="183952"/>
                  </a:lnTo>
                  <a:lnTo>
                    <a:pt x="226160" y="185596"/>
                  </a:lnTo>
                  <a:lnTo>
                    <a:pt x="225302" y="186256"/>
                  </a:lnTo>
                  <a:lnTo>
                    <a:pt x="222129" y="187125"/>
                  </a:lnTo>
                  <a:lnTo>
                    <a:pt x="220485" y="190559"/>
                  </a:lnTo>
                  <a:lnTo>
                    <a:pt x="215857" y="191282"/>
                  </a:lnTo>
                  <a:lnTo>
                    <a:pt x="215124" y="192695"/>
                  </a:lnTo>
                  <a:lnTo>
                    <a:pt x="210360" y="194737"/>
                  </a:lnTo>
                  <a:lnTo>
                    <a:pt x="206307" y="195135"/>
                  </a:lnTo>
                  <a:lnTo>
                    <a:pt x="199187" y="200506"/>
                  </a:lnTo>
                  <a:lnTo>
                    <a:pt x="194077" y="201145"/>
                  </a:lnTo>
                  <a:lnTo>
                    <a:pt x="185418" y="206653"/>
                  </a:lnTo>
                  <a:lnTo>
                    <a:pt x="180319" y="208433"/>
                  </a:lnTo>
                  <a:lnTo>
                    <a:pt x="175334" y="211449"/>
                  </a:lnTo>
                  <a:lnTo>
                    <a:pt x="172811" y="210108"/>
                  </a:lnTo>
                  <a:lnTo>
                    <a:pt x="171356" y="212014"/>
                  </a:lnTo>
                  <a:lnTo>
                    <a:pt x="166979" y="214611"/>
                  </a:lnTo>
                  <a:lnTo>
                    <a:pt x="163858" y="214883"/>
                  </a:lnTo>
                  <a:lnTo>
                    <a:pt x="156068" y="217742"/>
                  </a:lnTo>
                  <a:lnTo>
                    <a:pt x="150822" y="217857"/>
                  </a:lnTo>
                  <a:lnTo>
                    <a:pt x="142623" y="218967"/>
                  </a:lnTo>
                  <a:lnTo>
                    <a:pt x="139398" y="219731"/>
                  </a:lnTo>
                  <a:lnTo>
                    <a:pt x="133545" y="218454"/>
                  </a:lnTo>
                  <a:lnTo>
                    <a:pt x="130844" y="219333"/>
                  </a:lnTo>
                  <a:lnTo>
                    <a:pt x="123451" y="216977"/>
                  </a:lnTo>
                  <a:lnTo>
                    <a:pt x="118530" y="216548"/>
                  </a:lnTo>
                  <a:lnTo>
                    <a:pt x="113546" y="216841"/>
                  </a:lnTo>
                  <a:lnTo>
                    <a:pt x="111420" y="214831"/>
                  </a:lnTo>
                  <a:lnTo>
                    <a:pt x="108132" y="215647"/>
                  </a:lnTo>
                  <a:lnTo>
                    <a:pt x="103996" y="211354"/>
                  </a:lnTo>
                  <a:lnTo>
                    <a:pt x="101379" y="209983"/>
                  </a:lnTo>
                  <a:lnTo>
                    <a:pt x="98855" y="207564"/>
                  </a:lnTo>
                  <a:lnTo>
                    <a:pt x="98101" y="207365"/>
                  </a:lnTo>
                  <a:lnTo>
                    <a:pt x="95599" y="207784"/>
                  </a:lnTo>
                  <a:lnTo>
                    <a:pt x="94384" y="207302"/>
                  </a:lnTo>
                  <a:lnTo>
                    <a:pt x="93902" y="204726"/>
                  </a:lnTo>
                  <a:lnTo>
                    <a:pt x="93274" y="204286"/>
                  </a:lnTo>
                  <a:lnTo>
                    <a:pt x="90824" y="203784"/>
                  </a:lnTo>
                  <a:lnTo>
                    <a:pt x="86803" y="199564"/>
                  </a:lnTo>
                  <a:lnTo>
                    <a:pt x="84793" y="199271"/>
                  </a:lnTo>
                  <a:lnTo>
                    <a:pt x="80636" y="197522"/>
                  </a:lnTo>
                  <a:lnTo>
                    <a:pt x="79997" y="196318"/>
                  </a:lnTo>
                  <a:lnTo>
                    <a:pt x="79599" y="195889"/>
                  </a:lnTo>
                  <a:lnTo>
                    <a:pt x="78542" y="195512"/>
                  </a:lnTo>
                  <a:lnTo>
                    <a:pt x="76929" y="195784"/>
                  </a:lnTo>
                  <a:lnTo>
                    <a:pt x="76311" y="195208"/>
                  </a:lnTo>
                  <a:lnTo>
                    <a:pt x="74374" y="192224"/>
                  </a:lnTo>
                  <a:lnTo>
                    <a:pt x="73997" y="189889"/>
                  </a:lnTo>
                  <a:lnTo>
                    <a:pt x="70657" y="188936"/>
                  </a:lnTo>
                  <a:lnTo>
                    <a:pt x="70050" y="187512"/>
                  </a:lnTo>
                  <a:lnTo>
                    <a:pt x="69484" y="183334"/>
                  </a:lnTo>
                  <a:lnTo>
                    <a:pt x="66835" y="182151"/>
                  </a:lnTo>
                  <a:lnTo>
                    <a:pt x="60500" y="176978"/>
                  </a:lnTo>
                  <a:lnTo>
                    <a:pt x="56364" y="172947"/>
                  </a:lnTo>
                  <a:lnTo>
                    <a:pt x="54322" y="170298"/>
                  </a:lnTo>
                  <a:lnTo>
                    <a:pt x="50145" y="170267"/>
                  </a:lnTo>
                  <a:lnTo>
                    <a:pt x="50166" y="169607"/>
                  </a:lnTo>
                  <a:lnTo>
                    <a:pt x="48113" y="164235"/>
                  </a:lnTo>
                  <a:lnTo>
                    <a:pt x="44229" y="164790"/>
                  </a:lnTo>
                  <a:lnTo>
                    <a:pt x="43621" y="163974"/>
                  </a:lnTo>
                  <a:lnTo>
                    <a:pt x="42668" y="161848"/>
                  </a:lnTo>
                  <a:lnTo>
                    <a:pt x="40281" y="161335"/>
                  </a:lnTo>
                  <a:lnTo>
                    <a:pt x="38470" y="159419"/>
                  </a:lnTo>
                  <a:lnTo>
                    <a:pt x="34292" y="159314"/>
                  </a:lnTo>
                  <a:lnTo>
                    <a:pt x="26847" y="153220"/>
                  </a:lnTo>
                  <a:lnTo>
                    <a:pt x="24323" y="153806"/>
                  </a:lnTo>
                  <a:lnTo>
                    <a:pt x="18449" y="149503"/>
                  </a:lnTo>
                  <a:lnTo>
                    <a:pt x="13287" y="148686"/>
                  </a:lnTo>
                  <a:lnTo>
                    <a:pt x="8303" y="145503"/>
                  </a:lnTo>
                  <a:lnTo>
                    <a:pt x="7413" y="145252"/>
                  </a:lnTo>
                  <a:lnTo>
                    <a:pt x="4460" y="146487"/>
                  </a:lnTo>
                  <a:lnTo>
                    <a:pt x="2198" y="146204"/>
                  </a:lnTo>
                  <a:lnTo>
                    <a:pt x="0" y="146519"/>
                  </a:lnTo>
                  <a:lnTo>
                    <a:pt x="31" y="146979"/>
                  </a:lnTo>
                  <a:lnTo>
                    <a:pt x="534" y="147409"/>
                  </a:lnTo>
                  <a:lnTo>
                    <a:pt x="2282" y="147817"/>
                  </a:lnTo>
                  <a:lnTo>
                    <a:pt x="4230" y="147576"/>
                  </a:lnTo>
                  <a:lnTo>
                    <a:pt x="5905" y="149178"/>
                  </a:lnTo>
                  <a:lnTo>
                    <a:pt x="6575" y="149136"/>
                  </a:lnTo>
                  <a:lnTo>
                    <a:pt x="9947" y="147691"/>
                  </a:lnTo>
                  <a:lnTo>
                    <a:pt x="12407" y="149922"/>
                  </a:lnTo>
                  <a:lnTo>
                    <a:pt x="18753" y="152843"/>
                  </a:lnTo>
                  <a:lnTo>
                    <a:pt x="20198" y="154717"/>
                  </a:lnTo>
                  <a:lnTo>
                    <a:pt x="20847" y="154885"/>
                  </a:lnTo>
                  <a:lnTo>
                    <a:pt x="25130" y="154969"/>
                  </a:lnTo>
                  <a:lnTo>
                    <a:pt x="28334" y="157953"/>
                  </a:lnTo>
                  <a:lnTo>
                    <a:pt x="33046" y="159377"/>
                  </a:lnTo>
                  <a:lnTo>
                    <a:pt x="33768" y="159879"/>
                  </a:lnTo>
                  <a:lnTo>
                    <a:pt x="35433" y="162644"/>
                  </a:lnTo>
                  <a:lnTo>
                    <a:pt x="37244" y="163377"/>
                  </a:lnTo>
                  <a:lnTo>
                    <a:pt x="41862" y="164110"/>
                  </a:lnTo>
                  <a:lnTo>
                    <a:pt x="43736" y="165628"/>
                  </a:lnTo>
                  <a:lnTo>
                    <a:pt x="46825" y="169555"/>
                  </a:lnTo>
                  <a:lnTo>
                    <a:pt x="48584" y="171418"/>
                  </a:lnTo>
                  <a:lnTo>
                    <a:pt x="52521" y="172999"/>
                  </a:lnTo>
                  <a:lnTo>
                    <a:pt x="54406" y="175795"/>
                  </a:lnTo>
                  <a:lnTo>
                    <a:pt x="56542" y="177198"/>
                  </a:lnTo>
                  <a:lnTo>
                    <a:pt x="61013" y="181020"/>
                  </a:lnTo>
                  <a:lnTo>
                    <a:pt x="62437" y="183680"/>
                  </a:lnTo>
                  <a:lnTo>
                    <a:pt x="63380" y="184507"/>
                  </a:lnTo>
                  <a:lnTo>
                    <a:pt x="66196" y="184999"/>
                  </a:lnTo>
                  <a:lnTo>
                    <a:pt x="67317" y="186088"/>
                  </a:lnTo>
                  <a:lnTo>
                    <a:pt x="69484" y="190821"/>
                  </a:lnTo>
                  <a:lnTo>
                    <a:pt x="73034" y="192873"/>
                  </a:lnTo>
                  <a:lnTo>
                    <a:pt x="75149" y="196863"/>
                  </a:lnTo>
                  <a:lnTo>
                    <a:pt x="77756" y="197501"/>
                  </a:lnTo>
                  <a:lnTo>
                    <a:pt x="78845" y="197973"/>
                  </a:lnTo>
                  <a:lnTo>
                    <a:pt x="78887" y="200423"/>
                  </a:lnTo>
                  <a:lnTo>
                    <a:pt x="79515" y="200988"/>
                  </a:lnTo>
                  <a:lnTo>
                    <a:pt x="82039" y="200643"/>
                  </a:lnTo>
                  <a:lnTo>
                    <a:pt x="82908" y="201669"/>
                  </a:lnTo>
                  <a:lnTo>
                    <a:pt x="84102" y="204276"/>
                  </a:lnTo>
                  <a:lnTo>
                    <a:pt x="85096" y="204663"/>
                  </a:lnTo>
                  <a:lnTo>
                    <a:pt x="88583" y="205229"/>
                  </a:lnTo>
                  <a:lnTo>
                    <a:pt x="90573" y="206025"/>
                  </a:lnTo>
                  <a:lnTo>
                    <a:pt x="92154" y="208862"/>
                  </a:lnTo>
                  <a:lnTo>
                    <a:pt x="95159" y="209616"/>
                  </a:lnTo>
                  <a:lnTo>
                    <a:pt x="99023" y="214831"/>
                  </a:lnTo>
                  <a:lnTo>
                    <a:pt x="101923" y="216872"/>
                  </a:lnTo>
                  <a:lnTo>
                    <a:pt x="106373" y="218286"/>
                  </a:lnTo>
                  <a:lnTo>
                    <a:pt x="107986" y="219417"/>
                  </a:lnTo>
                  <a:lnTo>
                    <a:pt x="113535" y="222673"/>
                  </a:lnTo>
                  <a:lnTo>
                    <a:pt x="119378" y="223867"/>
                  </a:lnTo>
                  <a:lnTo>
                    <a:pt x="128236" y="221846"/>
                  </a:lnTo>
                  <a:lnTo>
                    <a:pt x="130666" y="223124"/>
                  </a:lnTo>
                  <a:lnTo>
                    <a:pt x="136582" y="222872"/>
                  </a:lnTo>
                  <a:lnTo>
                    <a:pt x="140027" y="223595"/>
                  </a:lnTo>
                  <a:lnTo>
                    <a:pt x="144089" y="221825"/>
                  </a:lnTo>
                  <a:lnTo>
                    <a:pt x="146414" y="223699"/>
                  </a:lnTo>
                  <a:lnTo>
                    <a:pt x="148707" y="222611"/>
                  </a:lnTo>
                  <a:lnTo>
                    <a:pt x="153346" y="221385"/>
                  </a:lnTo>
                  <a:lnTo>
                    <a:pt x="156372" y="221668"/>
                  </a:lnTo>
                  <a:lnTo>
                    <a:pt x="160707" y="219134"/>
                  </a:lnTo>
                  <a:lnTo>
                    <a:pt x="162832" y="219417"/>
                  </a:lnTo>
                  <a:lnTo>
                    <a:pt x="166152" y="217941"/>
                  </a:lnTo>
                  <a:lnTo>
                    <a:pt x="167701" y="217459"/>
                  </a:lnTo>
                  <a:lnTo>
                    <a:pt x="169418" y="216464"/>
                  </a:lnTo>
                  <a:lnTo>
                    <a:pt x="169712" y="216140"/>
                  </a:lnTo>
                  <a:lnTo>
                    <a:pt x="174507" y="216590"/>
                  </a:lnTo>
                  <a:lnTo>
                    <a:pt x="177607" y="213637"/>
                  </a:lnTo>
                  <a:lnTo>
                    <a:pt x="183209" y="211176"/>
                  </a:lnTo>
                  <a:lnTo>
                    <a:pt x="184978" y="209972"/>
                  </a:lnTo>
                  <a:lnTo>
                    <a:pt x="189826" y="208778"/>
                  </a:lnTo>
                  <a:lnTo>
                    <a:pt x="192297" y="207103"/>
                  </a:lnTo>
                  <a:lnTo>
                    <a:pt x="195533" y="205564"/>
                  </a:lnTo>
                  <a:lnTo>
                    <a:pt x="196203" y="205061"/>
                  </a:lnTo>
                  <a:lnTo>
                    <a:pt x="198957" y="204998"/>
                  </a:lnTo>
                  <a:lnTo>
                    <a:pt x="200517" y="204391"/>
                  </a:lnTo>
                  <a:lnTo>
                    <a:pt x="201648" y="201868"/>
                  </a:lnTo>
                  <a:lnTo>
                    <a:pt x="206339" y="200590"/>
                  </a:lnTo>
                  <a:lnTo>
                    <a:pt x="210873" y="195868"/>
                  </a:lnTo>
                  <a:lnTo>
                    <a:pt x="216098" y="196014"/>
                  </a:lnTo>
                  <a:lnTo>
                    <a:pt x="222380" y="192287"/>
                  </a:lnTo>
                  <a:lnTo>
                    <a:pt x="223595" y="190329"/>
                  </a:lnTo>
                  <a:lnTo>
                    <a:pt x="226579" y="187962"/>
                  </a:lnTo>
                  <a:lnTo>
                    <a:pt x="227710" y="187470"/>
                  </a:lnTo>
                  <a:lnTo>
                    <a:pt x="229469" y="187072"/>
                  </a:lnTo>
                  <a:lnTo>
                    <a:pt x="230055" y="187334"/>
                  </a:lnTo>
                  <a:lnTo>
                    <a:pt x="232788" y="184863"/>
                  </a:lnTo>
                  <a:lnTo>
                    <a:pt x="235940" y="183743"/>
                  </a:lnTo>
                  <a:lnTo>
                    <a:pt x="239312" y="180067"/>
                  </a:lnTo>
                  <a:lnTo>
                    <a:pt x="240484" y="179104"/>
                  </a:lnTo>
                  <a:lnTo>
                    <a:pt x="244505" y="179303"/>
                  </a:lnTo>
                  <a:lnTo>
                    <a:pt x="246327" y="178046"/>
                  </a:lnTo>
                  <a:lnTo>
                    <a:pt x="251447" y="176266"/>
                  </a:lnTo>
                  <a:lnTo>
                    <a:pt x="254212" y="174099"/>
                  </a:lnTo>
                  <a:lnTo>
                    <a:pt x="257604" y="172832"/>
                  </a:lnTo>
                  <a:lnTo>
                    <a:pt x="258505" y="170057"/>
                  </a:lnTo>
                  <a:lnTo>
                    <a:pt x="261562" y="170329"/>
                  </a:lnTo>
                  <a:lnTo>
                    <a:pt x="263761" y="168235"/>
                  </a:lnTo>
                  <a:lnTo>
                    <a:pt x="266316" y="167387"/>
                  </a:lnTo>
                  <a:lnTo>
                    <a:pt x="267719" y="167125"/>
                  </a:lnTo>
                  <a:lnTo>
                    <a:pt x="271122" y="164193"/>
                  </a:lnTo>
                  <a:lnTo>
                    <a:pt x="273771" y="162790"/>
                  </a:lnTo>
                  <a:lnTo>
                    <a:pt x="279415" y="161848"/>
                  </a:lnTo>
                  <a:lnTo>
                    <a:pt x="281645" y="160738"/>
                  </a:lnTo>
                  <a:lnTo>
                    <a:pt x="284483" y="158539"/>
                  </a:lnTo>
                  <a:lnTo>
                    <a:pt x="285572" y="158916"/>
                  </a:lnTo>
                  <a:lnTo>
                    <a:pt x="289792" y="158445"/>
                  </a:lnTo>
                  <a:lnTo>
                    <a:pt x="291886" y="155848"/>
                  </a:lnTo>
                  <a:lnTo>
                    <a:pt x="298336" y="153283"/>
                  </a:lnTo>
                  <a:lnTo>
                    <a:pt x="301383" y="150539"/>
                  </a:lnTo>
                  <a:lnTo>
                    <a:pt x="306765" y="149440"/>
                  </a:lnTo>
                  <a:lnTo>
                    <a:pt x="308095" y="148812"/>
                  </a:lnTo>
                  <a:lnTo>
                    <a:pt x="311812" y="147775"/>
                  </a:lnTo>
                  <a:lnTo>
                    <a:pt x="314294" y="148477"/>
                  </a:lnTo>
                  <a:lnTo>
                    <a:pt x="317529" y="146623"/>
                  </a:lnTo>
                  <a:lnTo>
                    <a:pt x="318901" y="146655"/>
                  </a:lnTo>
                  <a:lnTo>
                    <a:pt x="320587" y="145147"/>
                  </a:lnTo>
                  <a:lnTo>
                    <a:pt x="321728" y="144791"/>
                  </a:lnTo>
                  <a:lnTo>
                    <a:pt x="325843" y="145534"/>
                  </a:lnTo>
                  <a:lnTo>
                    <a:pt x="328272" y="143315"/>
                  </a:lnTo>
                  <a:lnTo>
                    <a:pt x="332105" y="141817"/>
                  </a:lnTo>
                  <a:lnTo>
                    <a:pt x="333267" y="141754"/>
                  </a:lnTo>
                  <a:lnTo>
                    <a:pt x="336429" y="142592"/>
                  </a:lnTo>
                  <a:lnTo>
                    <a:pt x="340638" y="141870"/>
                  </a:lnTo>
                  <a:lnTo>
                    <a:pt x="343089" y="140812"/>
                  </a:lnTo>
                  <a:lnTo>
                    <a:pt x="345654" y="141817"/>
                  </a:lnTo>
                  <a:lnTo>
                    <a:pt x="348806" y="141346"/>
                  </a:lnTo>
                  <a:lnTo>
                    <a:pt x="349507" y="141545"/>
                  </a:lnTo>
                  <a:lnTo>
                    <a:pt x="353978" y="139891"/>
                  </a:lnTo>
                  <a:lnTo>
                    <a:pt x="357873" y="139995"/>
                  </a:lnTo>
                  <a:lnTo>
                    <a:pt x="364125" y="140822"/>
                  </a:lnTo>
                  <a:lnTo>
                    <a:pt x="366407" y="140791"/>
                  </a:lnTo>
                  <a:lnTo>
                    <a:pt x="369800" y="138812"/>
                  </a:lnTo>
                  <a:lnTo>
                    <a:pt x="371119" y="138728"/>
                  </a:lnTo>
                  <a:lnTo>
                    <a:pt x="374606" y="139985"/>
                  </a:lnTo>
                  <a:lnTo>
                    <a:pt x="378145" y="138205"/>
                  </a:lnTo>
                  <a:lnTo>
                    <a:pt x="380459" y="138812"/>
                  </a:lnTo>
                  <a:lnTo>
                    <a:pt x="384302" y="141063"/>
                  </a:lnTo>
                  <a:lnTo>
                    <a:pt x="385747" y="141189"/>
                  </a:lnTo>
                  <a:lnTo>
                    <a:pt x="390836" y="139828"/>
                  </a:lnTo>
                  <a:lnTo>
                    <a:pt x="394134" y="139493"/>
                  </a:lnTo>
                  <a:lnTo>
                    <a:pt x="398877" y="141660"/>
                  </a:lnTo>
                  <a:lnTo>
                    <a:pt x="400616" y="141817"/>
                  </a:lnTo>
                  <a:lnTo>
                    <a:pt x="402898" y="143095"/>
                  </a:lnTo>
                  <a:lnTo>
                    <a:pt x="406312" y="141985"/>
                  </a:lnTo>
                  <a:lnTo>
                    <a:pt x="407924" y="142288"/>
                  </a:lnTo>
                  <a:lnTo>
                    <a:pt x="410888" y="144571"/>
                  </a:lnTo>
                  <a:lnTo>
                    <a:pt x="412542" y="144864"/>
                  </a:lnTo>
                  <a:lnTo>
                    <a:pt x="415097" y="143985"/>
                  </a:lnTo>
                  <a:lnTo>
                    <a:pt x="416573" y="144225"/>
                  </a:lnTo>
                  <a:lnTo>
                    <a:pt x="420447" y="145356"/>
                  </a:lnTo>
                  <a:lnTo>
                    <a:pt x="424186" y="146948"/>
                  </a:lnTo>
                  <a:lnTo>
                    <a:pt x="428657" y="147660"/>
                  </a:lnTo>
                  <a:lnTo>
                    <a:pt x="429170" y="147576"/>
                  </a:lnTo>
                  <a:lnTo>
                    <a:pt x="433997" y="150309"/>
                  </a:lnTo>
                  <a:lnTo>
                    <a:pt x="438960" y="151325"/>
                  </a:lnTo>
                  <a:lnTo>
                    <a:pt x="446635" y="153597"/>
                  </a:lnTo>
                  <a:lnTo>
                    <a:pt x="449808" y="153649"/>
                  </a:lnTo>
                  <a:lnTo>
                    <a:pt x="455724" y="157272"/>
                  </a:lnTo>
                  <a:lnTo>
                    <a:pt x="459755" y="157115"/>
                  </a:lnTo>
                  <a:lnTo>
                    <a:pt x="463881" y="159408"/>
                  </a:lnTo>
                  <a:lnTo>
                    <a:pt x="464844" y="159701"/>
                  </a:lnTo>
                  <a:lnTo>
                    <a:pt x="468739" y="159618"/>
                  </a:lnTo>
                  <a:lnTo>
                    <a:pt x="471263" y="161084"/>
                  </a:lnTo>
                  <a:lnTo>
                    <a:pt x="477105" y="163314"/>
                  </a:lnTo>
                  <a:lnTo>
                    <a:pt x="483911" y="163251"/>
                  </a:lnTo>
                  <a:lnTo>
                    <a:pt x="488801" y="164843"/>
                  </a:lnTo>
                  <a:lnTo>
                    <a:pt x="495943" y="165607"/>
                  </a:lnTo>
                  <a:lnTo>
                    <a:pt x="497963" y="166497"/>
                  </a:lnTo>
                  <a:lnTo>
                    <a:pt x="504591" y="168340"/>
                  </a:lnTo>
                  <a:lnTo>
                    <a:pt x="509356" y="169010"/>
                  </a:lnTo>
                  <a:lnTo>
                    <a:pt x="519952" y="172507"/>
                  </a:lnTo>
                  <a:lnTo>
                    <a:pt x="526277" y="171764"/>
                  </a:lnTo>
                  <a:lnTo>
                    <a:pt x="535460" y="173209"/>
                  </a:lnTo>
                  <a:lnTo>
                    <a:pt x="538465" y="174078"/>
                  </a:lnTo>
                  <a:lnTo>
                    <a:pt x="541575" y="173837"/>
                  </a:lnTo>
                  <a:lnTo>
                    <a:pt x="542779" y="174088"/>
                  </a:lnTo>
                  <a:lnTo>
                    <a:pt x="544161" y="173732"/>
                  </a:lnTo>
                  <a:lnTo>
                    <a:pt x="549470" y="175638"/>
                  </a:lnTo>
                  <a:lnTo>
                    <a:pt x="553731" y="173795"/>
                  </a:lnTo>
                  <a:lnTo>
                    <a:pt x="559637" y="174486"/>
                  </a:lnTo>
                  <a:lnTo>
                    <a:pt x="561365" y="173806"/>
                  </a:lnTo>
                  <a:lnTo>
                    <a:pt x="565658" y="174172"/>
                  </a:lnTo>
                  <a:lnTo>
                    <a:pt x="567521" y="172057"/>
                  </a:lnTo>
                  <a:lnTo>
                    <a:pt x="571019" y="171848"/>
                  </a:lnTo>
                  <a:lnTo>
                    <a:pt x="571993" y="171984"/>
                  </a:lnTo>
                  <a:lnTo>
                    <a:pt x="573867" y="171732"/>
                  </a:lnTo>
                  <a:lnTo>
                    <a:pt x="580799" y="169691"/>
                  </a:lnTo>
                  <a:lnTo>
                    <a:pt x="585018" y="170926"/>
                  </a:lnTo>
                  <a:lnTo>
                    <a:pt x="585751" y="170748"/>
                  </a:lnTo>
                  <a:lnTo>
                    <a:pt x="588903" y="168162"/>
                  </a:lnTo>
                  <a:lnTo>
                    <a:pt x="591793" y="167146"/>
                  </a:lnTo>
                  <a:lnTo>
                    <a:pt x="595657" y="166958"/>
                  </a:lnTo>
                  <a:lnTo>
                    <a:pt x="597699" y="165607"/>
                  </a:lnTo>
                  <a:lnTo>
                    <a:pt x="599688" y="165167"/>
                  </a:lnTo>
                  <a:lnTo>
                    <a:pt x="602400" y="165042"/>
                  </a:lnTo>
                  <a:lnTo>
                    <a:pt x="604285" y="163827"/>
                  </a:lnTo>
                  <a:lnTo>
                    <a:pt x="607164" y="161052"/>
                  </a:lnTo>
                  <a:lnTo>
                    <a:pt x="609876" y="158874"/>
                  </a:lnTo>
                  <a:lnTo>
                    <a:pt x="614368" y="158927"/>
                  </a:lnTo>
                  <a:lnTo>
                    <a:pt x="617698" y="156037"/>
                  </a:lnTo>
                  <a:lnTo>
                    <a:pt x="622473" y="155545"/>
                  </a:lnTo>
                  <a:lnTo>
                    <a:pt x="625080" y="150047"/>
                  </a:lnTo>
                  <a:lnTo>
                    <a:pt x="626263" y="149440"/>
                  </a:lnTo>
                  <a:lnTo>
                    <a:pt x="629289" y="148791"/>
                  </a:lnTo>
                  <a:lnTo>
                    <a:pt x="630755" y="147964"/>
                  </a:lnTo>
                  <a:lnTo>
                    <a:pt x="633834" y="145409"/>
                  </a:lnTo>
                  <a:lnTo>
                    <a:pt x="635635" y="145032"/>
                  </a:lnTo>
                  <a:lnTo>
                    <a:pt x="636242" y="144707"/>
                  </a:lnTo>
                  <a:lnTo>
                    <a:pt x="637614" y="141974"/>
                  </a:lnTo>
                  <a:lnTo>
                    <a:pt x="639697" y="140896"/>
                  </a:lnTo>
                  <a:lnTo>
                    <a:pt x="643142" y="138152"/>
                  </a:lnTo>
                  <a:lnTo>
                    <a:pt x="644001" y="135974"/>
                  </a:lnTo>
                  <a:lnTo>
                    <a:pt x="646388" y="135011"/>
                  </a:lnTo>
                  <a:lnTo>
                    <a:pt x="646598" y="134362"/>
                  </a:lnTo>
                  <a:lnTo>
                    <a:pt x="646619" y="130247"/>
                  </a:lnTo>
                  <a:lnTo>
                    <a:pt x="649865" y="128990"/>
                  </a:lnTo>
                  <a:lnTo>
                    <a:pt x="653802" y="126498"/>
                  </a:lnTo>
                  <a:lnTo>
                    <a:pt x="654723" y="126425"/>
                  </a:lnTo>
                  <a:lnTo>
                    <a:pt x="654974" y="125158"/>
                  </a:lnTo>
                  <a:lnTo>
                    <a:pt x="654419" y="123629"/>
                  </a:lnTo>
                  <a:lnTo>
                    <a:pt x="654702" y="123336"/>
                  </a:lnTo>
                  <a:lnTo>
                    <a:pt x="657110" y="122676"/>
                  </a:lnTo>
                  <a:lnTo>
                    <a:pt x="658398" y="122027"/>
                  </a:lnTo>
                  <a:lnTo>
                    <a:pt x="658524" y="119137"/>
                  </a:lnTo>
                  <a:lnTo>
                    <a:pt x="660157" y="118750"/>
                  </a:lnTo>
                  <a:lnTo>
                    <a:pt x="659917" y="115609"/>
                  </a:lnTo>
                  <a:lnTo>
                    <a:pt x="662430" y="114698"/>
                  </a:lnTo>
                  <a:lnTo>
                    <a:pt x="663969" y="110185"/>
                  </a:lnTo>
                  <a:lnTo>
                    <a:pt x="666765" y="108614"/>
                  </a:lnTo>
                  <a:lnTo>
                    <a:pt x="668115" y="102625"/>
                  </a:lnTo>
                  <a:lnTo>
                    <a:pt x="670733" y="100394"/>
                  </a:lnTo>
                  <a:lnTo>
                    <a:pt x="671382" y="96593"/>
                  </a:lnTo>
                  <a:lnTo>
                    <a:pt x="671717" y="96038"/>
                  </a:lnTo>
                  <a:lnTo>
                    <a:pt x="672995" y="95651"/>
                  </a:lnTo>
                  <a:lnTo>
                    <a:pt x="673414" y="95117"/>
                  </a:lnTo>
                  <a:lnTo>
                    <a:pt x="672900" y="92311"/>
                  </a:lnTo>
                  <a:lnTo>
                    <a:pt x="674084" y="90960"/>
                  </a:lnTo>
                  <a:lnTo>
                    <a:pt x="676701" y="89201"/>
                  </a:lnTo>
                  <a:lnTo>
                    <a:pt x="677068" y="88175"/>
                  </a:lnTo>
                  <a:lnTo>
                    <a:pt x="677298" y="84248"/>
                  </a:lnTo>
                  <a:lnTo>
                    <a:pt x="679748" y="81798"/>
                  </a:lnTo>
                  <a:lnTo>
                    <a:pt x="678283" y="77819"/>
                  </a:lnTo>
                  <a:lnTo>
                    <a:pt x="679560" y="76228"/>
                  </a:lnTo>
                  <a:lnTo>
                    <a:pt x="681560" y="74709"/>
                  </a:lnTo>
                  <a:lnTo>
                    <a:pt x="680262" y="72238"/>
                  </a:lnTo>
                  <a:lnTo>
                    <a:pt x="680052" y="70552"/>
                  </a:lnTo>
                  <a:lnTo>
                    <a:pt x="682324" y="68175"/>
                  </a:lnTo>
                  <a:lnTo>
                    <a:pt x="680282" y="66490"/>
                  </a:lnTo>
                  <a:lnTo>
                    <a:pt x="680796" y="64636"/>
                  </a:lnTo>
                  <a:lnTo>
                    <a:pt x="679162" y="60793"/>
                  </a:lnTo>
                  <a:lnTo>
                    <a:pt x="679696" y="52731"/>
                  </a:lnTo>
                  <a:lnTo>
                    <a:pt x="675152" y="46794"/>
                  </a:lnTo>
                  <a:lnTo>
                    <a:pt x="674785" y="45506"/>
                  </a:lnTo>
                  <a:lnTo>
                    <a:pt x="676900" y="41255"/>
                  </a:lnTo>
                  <a:lnTo>
                    <a:pt x="675152" y="39056"/>
                  </a:lnTo>
                  <a:lnTo>
                    <a:pt x="674178" y="34428"/>
                  </a:lnTo>
                  <a:lnTo>
                    <a:pt x="672880" y="32114"/>
                  </a:lnTo>
                  <a:lnTo>
                    <a:pt x="670220" y="29821"/>
                  </a:lnTo>
                  <a:lnTo>
                    <a:pt x="670031" y="29004"/>
                  </a:lnTo>
                  <a:lnTo>
                    <a:pt x="670681" y="26564"/>
                  </a:lnTo>
                  <a:lnTo>
                    <a:pt x="669895" y="25465"/>
                  </a:lnTo>
                  <a:lnTo>
                    <a:pt x="667518" y="23894"/>
                  </a:lnTo>
                  <a:lnTo>
                    <a:pt x="667131" y="22669"/>
                  </a:lnTo>
                  <a:lnTo>
                    <a:pt x="663571" y="18899"/>
                  </a:lnTo>
                  <a:lnTo>
                    <a:pt x="654084" y="13905"/>
                  </a:lnTo>
                  <a:lnTo>
                    <a:pt x="646891" y="8774"/>
                  </a:lnTo>
                  <a:lnTo>
                    <a:pt x="644074" y="7748"/>
                  </a:lnTo>
                  <a:lnTo>
                    <a:pt x="638525" y="2889"/>
                  </a:lnTo>
                  <a:lnTo>
                    <a:pt x="634294" y="1727"/>
                  </a:lnTo>
                  <a:lnTo>
                    <a:pt x="629917" y="10"/>
                  </a:lnTo>
                  <a:close/>
                </a:path>
              </a:pathLst>
            </a:custGeom>
            <a:solidFill>
              <a:srgbClr val="FDF1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8595140" y="7904597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0"/>
                  </a:moveTo>
                  <a:lnTo>
                    <a:pt x="1518" y="1780"/>
                  </a:lnTo>
                  <a:lnTo>
                    <a:pt x="3842" y="1895"/>
                  </a:lnTo>
                  <a:lnTo>
                    <a:pt x="5779" y="2785"/>
                  </a:lnTo>
                  <a:lnTo>
                    <a:pt x="4261" y="1015"/>
                  </a:lnTo>
                  <a:lnTo>
                    <a:pt x="2177" y="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8167583" y="7900293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0"/>
                  </a:moveTo>
                  <a:lnTo>
                    <a:pt x="198" y="1162"/>
                  </a:lnTo>
                  <a:lnTo>
                    <a:pt x="1120" y="1654"/>
                  </a:lnTo>
                  <a:lnTo>
                    <a:pt x="2020" y="2157"/>
                  </a:lnTo>
                  <a:lnTo>
                    <a:pt x="1811" y="994"/>
                  </a:lnTo>
                  <a:lnTo>
                    <a:pt x="900" y="5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8194122" y="8009934"/>
              <a:ext cx="2540" cy="12700"/>
            </a:xfrm>
            <a:custGeom>
              <a:avLst/>
              <a:gdLst/>
              <a:ahLst/>
              <a:cxnLst/>
              <a:rect l="l" t="t" r="r" b="b"/>
              <a:pathLst>
                <a:path w="2540" h="12700">
                  <a:moveTo>
                    <a:pt x="990" y="596"/>
                  </a:moveTo>
                  <a:lnTo>
                    <a:pt x="177" y="0"/>
                  </a:lnTo>
                  <a:lnTo>
                    <a:pt x="342" y="774"/>
                  </a:lnTo>
                  <a:lnTo>
                    <a:pt x="0" y="1689"/>
                  </a:lnTo>
                  <a:lnTo>
                    <a:pt x="812" y="2273"/>
                  </a:lnTo>
                  <a:lnTo>
                    <a:pt x="635" y="1511"/>
                  </a:lnTo>
                  <a:lnTo>
                    <a:pt x="990" y="596"/>
                  </a:lnTo>
                  <a:close/>
                </a:path>
                <a:path w="2540" h="12700">
                  <a:moveTo>
                    <a:pt x="2324" y="8890"/>
                  </a:moveTo>
                  <a:lnTo>
                    <a:pt x="1219" y="7340"/>
                  </a:lnTo>
                  <a:lnTo>
                    <a:pt x="1574" y="9017"/>
                  </a:lnTo>
                  <a:lnTo>
                    <a:pt x="965" y="10845"/>
                  </a:lnTo>
                  <a:lnTo>
                    <a:pt x="2070" y="12382"/>
                  </a:lnTo>
                  <a:lnTo>
                    <a:pt x="1689" y="10718"/>
                  </a:lnTo>
                  <a:lnTo>
                    <a:pt x="2324" y="8890"/>
                  </a:lnTo>
                  <a:close/>
                </a:path>
              </a:pathLst>
            </a:custGeom>
            <a:solidFill>
              <a:srgbClr val="D4C9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8376710" y="7833264"/>
              <a:ext cx="115570" cy="49530"/>
            </a:xfrm>
            <a:custGeom>
              <a:avLst/>
              <a:gdLst/>
              <a:ahLst/>
              <a:cxnLst/>
              <a:rect l="l" t="t" r="r" b="b"/>
              <a:pathLst>
                <a:path w="115569" h="49529">
                  <a:moveTo>
                    <a:pt x="27089" y="35255"/>
                  </a:moveTo>
                  <a:lnTo>
                    <a:pt x="26289" y="34556"/>
                  </a:lnTo>
                  <a:lnTo>
                    <a:pt x="22580" y="36144"/>
                  </a:lnTo>
                  <a:lnTo>
                    <a:pt x="18821" y="37617"/>
                  </a:lnTo>
                  <a:lnTo>
                    <a:pt x="12039" y="40894"/>
                  </a:lnTo>
                  <a:lnTo>
                    <a:pt x="9029" y="42735"/>
                  </a:lnTo>
                  <a:lnTo>
                    <a:pt x="3962" y="45681"/>
                  </a:lnTo>
                  <a:lnTo>
                    <a:pt x="0" y="48221"/>
                  </a:lnTo>
                  <a:lnTo>
                    <a:pt x="1790" y="49263"/>
                  </a:lnTo>
                  <a:lnTo>
                    <a:pt x="3340" y="48145"/>
                  </a:lnTo>
                  <a:lnTo>
                    <a:pt x="5829" y="45605"/>
                  </a:lnTo>
                  <a:lnTo>
                    <a:pt x="7556" y="44894"/>
                  </a:lnTo>
                  <a:lnTo>
                    <a:pt x="9423" y="44234"/>
                  </a:lnTo>
                  <a:lnTo>
                    <a:pt x="10185" y="43967"/>
                  </a:lnTo>
                  <a:lnTo>
                    <a:pt x="11023" y="43815"/>
                  </a:lnTo>
                  <a:lnTo>
                    <a:pt x="11582" y="43167"/>
                  </a:lnTo>
                  <a:lnTo>
                    <a:pt x="16205" y="40322"/>
                  </a:lnTo>
                  <a:lnTo>
                    <a:pt x="20840" y="37680"/>
                  </a:lnTo>
                  <a:lnTo>
                    <a:pt x="26492" y="35687"/>
                  </a:lnTo>
                  <a:lnTo>
                    <a:pt x="27089" y="35255"/>
                  </a:lnTo>
                  <a:close/>
                </a:path>
                <a:path w="115569" h="49529">
                  <a:moveTo>
                    <a:pt x="33096" y="32169"/>
                  </a:moveTo>
                  <a:lnTo>
                    <a:pt x="32321" y="32346"/>
                  </a:lnTo>
                  <a:lnTo>
                    <a:pt x="31407" y="31991"/>
                  </a:lnTo>
                  <a:lnTo>
                    <a:pt x="30822" y="32804"/>
                  </a:lnTo>
                  <a:lnTo>
                    <a:pt x="31597" y="32639"/>
                  </a:lnTo>
                  <a:lnTo>
                    <a:pt x="32499" y="32981"/>
                  </a:lnTo>
                  <a:lnTo>
                    <a:pt x="33096" y="32169"/>
                  </a:lnTo>
                  <a:close/>
                </a:path>
                <a:path w="115569" h="49529">
                  <a:moveTo>
                    <a:pt x="38328" y="28498"/>
                  </a:moveTo>
                  <a:lnTo>
                    <a:pt x="37528" y="28524"/>
                  </a:lnTo>
                  <a:lnTo>
                    <a:pt x="36842" y="28702"/>
                  </a:lnTo>
                  <a:lnTo>
                    <a:pt x="36550" y="29565"/>
                  </a:lnTo>
                  <a:lnTo>
                    <a:pt x="37274" y="29438"/>
                  </a:lnTo>
                  <a:lnTo>
                    <a:pt x="37909" y="29146"/>
                  </a:lnTo>
                  <a:lnTo>
                    <a:pt x="38328" y="28498"/>
                  </a:lnTo>
                  <a:close/>
                </a:path>
                <a:path w="115569" h="49529">
                  <a:moveTo>
                    <a:pt x="42405" y="27711"/>
                  </a:moveTo>
                  <a:lnTo>
                    <a:pt x="41046" y="28028"/>
                  </a:lnTo>
                  <a:lnTo>
                    <a:pt x="39522" y="27470"/>
                  </a:lnTo>
                  <a:lnTo>
                    <a:pt x="38290" y="28498"/>
                  </a:lnTo>
                  <a:lnTo>
                    <a:pt x="39649" y="28194"/>
                  </a:lnTo>
                  <a:lnTo>
                    <a:pt x="41186" y="28740"/>
                  </a:lnTo>
                  <a:lnTo>
                    <a:pt x="42405" y="27711"/>
                  </a:lnTo>
                  <a:close/>
                </a:path>
                <a:path w="115569" h="49529">
                  <a:moveTo>
                    <a:pt x="50469" y="23837"/>
                  </a:moveTo>
                  <a:lnTo>
                    <a:pt x="49555" y="24053"/>
                  </a:lnTo>
                  <a:lnTo>
                    <a:pt x="48488" y="23609"/>
                  </a:lnTo>
                  <a:lnTo>
                    <a:pt x="47739" y="24511"/>
                  </a:lnTo>
                  <a:lnTo>
                    <a:pt x="48653" y="24295"/>
                  </a:lnTo>
                  <a:lnTo>
                    <a:pt x="49733" y="24726"/>
                  </a:lnTo>
                  <a:lnTo>
                    <a:pt x="50469" y="23837"/>
                  </a:lnTo>
                  <a:close/>
                </a:path>
                <a:path w="115569" h="49529">
                  <a:moveTo>
                    <a:pt x="63461" y="18173"/>
                  </a:moveTo>
                  <a:lnTo>
                    <a:pt x="62547" y="18402"/>
                  </a:lnTo>
                  <a:lnTo>
                    <a:pt x="61468" y="17957"/>
                  </a:lnTo>
                  <a:lnTo>
                    <a:pt x="60718" y="18859"/>
                  </a:lnTo>
                  <a:lnTo>
                    <a:pt x="61633" y="18643"/>
                  </a:lnTo>
                  <a:lnTo>
                    <a:pt x="62712" y="19075"/>
                  </a:lnTo>
                  <a:lnTo>
                    <a:pt x="63461" y="18173"/>
                  </a:lnTo>
                  <a:close/>
                </a:path>
                <a:path w="115569" h="49529">
                  <a:moveTo>
                    <a:pt x="71932" y="13804"/>
                  </a:moveTo>
                  <a:lnTo>
                    <a:pt x="71120" y="13169"/>
                  </a:lnTo>
                  <a:lnTo>
                    <a:pt x="70345" y="13233"/>
                  </a:lnTo>
                  <a:lnTo>
                    <a:pt x="69634" y="13982"/>
                  </a:lnTo>
                  <a:lnTo>
                    <a:pt x="70396" y="13931"/>
                  </a:lnTo>
                  <a:lnTo>
                    <a:pt x="71932" y="13804"/>
                  </a:lnTo>
                  <a:close/>
                </a:path>
                <a:path w="115569" h="49529">
                  <a:moveTo>
                    <a:pt x="79159" y="10909"/>
                  </a:moveTo>
                  <a:lnTo>
                    <a:pt x="78181" y="11010"/>
                  </a:lnTo>
                  <a:lnTo>
                    <a:pt x="77228" y="11074"/>
                  </a:lnTo>
                  <a:lnTo>
                    <a:pt x="75145" y="10160"/>
                  </a:lnTo>
                  <a:lnTo>
                    <a:pt x="74358" y="10477"/>
                  </a:lnTo>
                  <a:lnTo>
                    <a:pt x="74129" y="11772"/>
                  </a:lnTo>
                  <a:lnTo>
                    <a:pt x="74904" y="11226"/>
                  </a:lnTo>
                  <a:lnTo>
                    <a:pt x="75730" y="11150"/>
                  </a:lnTo>
                  <a:lnTo>
                    <a:pt x="77520" y="11607"/>
                  </a:lnTo>
                  <a:lnTo>
                    <a:pt x="78460" y="11722"/>
                  </a:lnTo>
                  <a:lnTo>
                    <a:pt x="79159" y="10909"/>
                  </a:lnTo>
                  <a:close/>
                </a:path>
                <a:path w="115569" h="49529">
                  <a:moveTo>
                    <a:pt x="81356" y="9347"/>
                  </a:moveTo>
                  <a:lnTo>
                    <a:pt x="80391" y="9525"/>
                  </a:lnTo>
                  <a:lnTo>
                    <a:pt x="79806" y="10261"/>
                  </a:lnTo>
                  <a:lnTo>
                    <a:pt x="79159" y="10909"/>
                  </a:lnTo>
                  <a:lnTo>
                    <a:pt x="80276" y="10947"/>
                  </a:lnTo>
                  <a:lnTo>
                    <a:pt x="80949" y="10325"/>
                  </a:lnTo>
                  <a:lnTo>
                    <a:pt x="81356" y="9347"/>
                  </a:lnTo>
                  <a:close/>
                </a:path>
                <a:path w="115569" h="49529">
                  <a:moveTo>
                    <a:pt x="89941" y="6819"/>
                  </a:moveTo>
                  <a:lnTo>
                    <a:pt x="88747" y="7124"/>
                  </a:lnTo>
                  <a:lnTo>
                    <a:pt x="87363" y="6553"/>
                  </a:lnTo>
                  <a:lnTo>
                    <a:pt x="86296" y="7569"/>
                  </a:lnTo>
                  <a:lnTo>
                    <a:pt x="87503" y="7264"/>
                  </a:lnTo>
                  <a:lnTo>
                    <a:pt x="88887" y="7835"/>
                  </a:lnTo>
                  <a:lnTo>
                    <a:pt x="89941" y="6819"/>
                  </a:lnTo>
                  <a:close/>
                </a:path>
                <a:path w="115569" h="49529">
                  <a:moveTo>
                    <a:pt x="95389" y="5461"/>
                  </a:moveTo>
                  <a:lnTo>
                    <a:pt x="94030" y="5765"/>
                  </a:lnTo>
                  <a:lnTo>
                    <a:pt x="92506" y="5219"/>
                  </a:lnTo>
                  <a:lnTo>
                    <a:pt x="91274" y="6235"/>
                  </a:lnTo>
                  <a:lnTo>
                    <a:pt x="92633" y="5930"/>
                  </a:lnTo>
                  <a:lnTo>
                    <a:pt x="94170" y="6477"/>
                  </a:lnTo>
                  <a:lnTo>
                    <a:pt x="95389" y="5461"/>
                  </a:lnTo>
                  <a:close/>
                </a:path>
                <a:path w="115569" h="49529">
                  <a:moveTo>
                    <a:pt x="105448" y="2819"/>
                  </a:moveTo>
                  <a:lnTo>
                    <a:pt x="104152" y="2882"/>
                  </a:lnTo>
                  <a:lnTo>
                    <a:pt x="102958" y="3136"/>
                  </a:lnTo>
                  <a:lnTo>
                    <a:pt x="102323" y="4445"/>
                  </a:lnTo>
                  <a:lnTo>
                    <a:pt x="103466" y="4102"/>
                  </a:lnTo>
                  <a:lnTo>
                    <a:pt x="104495" y="3517"/>
                  </a:lnTo>
                  <a:lnTo>
                    <a:pt x="105448" y="2819"/>
                  </a:lnTo>
                  <a:close/>
                </a:path>
                <a:path w="115569" h="49529">
                  <a:moveTo>
                    <a:pt x="115392" y="635"/>
                  </a:moveTo>
                  <a:lnTo>
                    <a:pt x="114579" y="0"/>
                  </a:lnTo>
                  <a:lnTo>
                    <a:pt x="113804" y="63"/>
                  </a:lnTo>
                  <a:lnTo>
                    <a:pt x="113093" y="812"/>
                  </a:lnTo>
                  <a:lnTo>
                    <a:pt x="113855" y="749"/>
                  </a:lnTo>
                  <a:lnTo>
                    <a:pt x="115392" y="635"/>
                  </a:lnTo>
                  <a:close/>
                </a:path>
              </a:pathLst>
            </a:custGeom>
            <a:solidFill>
              <a:srgbClr val="FCE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8721858" y="7817313"/>
              <a:ext cx="80645" cy="48260"/>
            </a:xfrm>
            <a:custGeom>
              <a:avLst/>
              <a:gdLst/>
              <a:ahLst/>
              <a:cxnLst/>
              <a:rect l="l" t="t" r="r" b="b"/>
              <a:pathLst>
                <a:path w="80644" h="48259">
                  <a:moveTo>
                    <a:pt x="80213" y="482"/>
                  </a:moveTo>
                  <a:lnTo>
                    <a:pt x="80187" y="25"/>
                  </a:lnTo>
                  <a:lnTo>
                    <a:pt x="76949" y="0"/>
                  </a:lnTo>
                  <a:lnTo>
                    <a:pt x="75590" y="3187"/>
                  </a:lnTo>
                  <a:lnTo>
                    <a:pt x="72250" y="4597"/>
                  </a:lnTo>
                  <a:lnTo>
                    <a:pt x="72072" y="5537"/>
                  </a:lnTo>
                  <a:lnTo>
                    <a:pt x="73050" y="7645"/>
                  </a:lnTo>
                  <a:lnTo>
                    <a:pt x="72428" y="8242"/>
                  </a:lnTo>
                  <a:lnTo>
                    <a:pt x="70218" y="9359"/>
                  </a:lnTo>
                  <a:lnTo>
                    <a:pt x="68897" y="9664"/>
                  </a:lnTo>
                  <a:lnTo>
                    <a:pt x="68681" y="11988"/>
                  </a:lnTo>
                  <a:lnTo>
                    <a:pt x="63398" y="15151"/>
                  </a:lnTo>
                  <a:lnTo>
                    <a:pt x="62522" y="17526"/>
                  </a:lnTo>
                  <a:lnTo>
                    <a:pt x="62230" y="17881"/>
                  </a:lnTo>
                  <a:lnTo>
                    <a:pt x="58445" y="18275"/>
                  </a:lnTo>
                  <a:lnTo>
                    <a:pt x="56680" y="22186"/>
                  </a:lnTo>
                  <a:lnTo>
                    <a:pt x="51663" y="22440"/>
                  </a:lnTo>
                  <a:lnTo>
                    <a:pt x="50317" y="23507"/>
                  </a:lnTo>
                  <a:lnTo>
                    <a:pt x="49809" y="26568"/>
                  </a:lnTo>
                  <a:lnTo>
                    <a:pt x="48691" y="27254"/>
                  </a:lnTo>
                  <a:lnTo>
                    <a:pt x="44272" y="29070"/>
                  </a:lnTo>
                  <a:lnTo>
                    <a:pt x="41884" y="31521"/>
                  </a:lnTo>
                  <a:lnTo>
                    <a:pt x="40652" y="32105"/>
                  </a:lnTo>
                  <a:lnTo>
                    <a:pt x="37236" y="31267"/>
                  </a:lnTo>
                  <a:lnTo>
                    <a:pt x="31267" y="35255"/>
                  </a:lnTo>
                  <a:lnTo>
                    <a:pt x="30670" y="36855"/>
                  </a:lnTo>
                  <a:lnTo>
                    <a:pt x="30911" y="38023"/>
                  </a:lnTo>
                  <a:lnTo>
                    <a:pt x="29819" y="37388"/>
                  </a:lnTo>
                  <a:lnTo>
                    <a:pt x="27216" y="38557"/>
                  </a:lnTo>
                  <a:lnTo>
                    <a:pt x="23990" y="37833"/>
                  </a:lnTo>
                  <a:lnTo>
                    <a:pt x="21729" y="40030"/>
                  </a:lnTo>
                  <a:lnTo>
                    <a:pt x="19278" y="38836"/>
                  </a:lnTo>
                  <a:lnTo>
                    <a:pt x="16878" y="40474"/>
                  </a:lnTo>
                  <a:lnTo>
                    <a:pt x="12598" y="43675"/>
                  </a:lnTo>
                  <a:lnTo>
                    <a:pt x="9626" y="43116"/>
                  </a:lnTo>
                  <a:lnTo>
                    <a:pt x="4445" y="43586"/>
                  </a:lnTo>
                  <a:lnTo>
                    <a:pt x="2159" y="43421"/>
                  </a:lnTo>
                  <a:lnTo>
                    <a:pt x="254" y="44818"/>
                  </a:lnTo>
                  <a:lnTo>
                    <a:pt x="0" y="46799"/>
                  </a:lnTo>
                  <a:lnTo>
                    <a:pt x="1587" y="46621"/>
                  </a:lnTo>
                  <a:lnTo>
                    <a:pt x="2743" y="46939"/>
                  </a:lnTo>
                  <a:lnTo>
                    <a:pt x="3479" y="46558"/>
                  </a:lnTo>
                  <a:lnTo>
                    <a:pt x="4343" y="47650"/>
                  </a:lnTo>
                  <a:lnTo>
                    <a:pt x="5041" y="46761"/>
                  </a:lnTo>
                  <a:lnTo>
                    <a:pt x="6413" y="45808"/>
                  </a:lnTo>
                  <a:lnTo>
                    <a:pt x="7670" y="44475"/>
                  </a:lnTo>
                  <a:lnTo>
                    <a:pt x="9588" y="45466"/>
                  </a:lnTo>
                  <a:lnTo>
                    <a:pt x="10947" y="45974"/>
                  </a:lnTo>
                  <a:lnTo>
                    <a:pt x="12331" y="46329"/>
                  </a:lnTo>
                  <a:lnTo>
                    <a:pt x="13804" y="46062"/>
                  </a:lnTo>
                  <a:lnTo>
                    <a:pt x="14465" y="45135"/>
                  </a:lnTo>
                  <a:lnTo>
                    <a:pt x="15646" y="45415"/>
                  </a:lnTo>
                  <a:lnTo>
                    <a:pt x="16497" y="44919"/>
                  </a:lnTo>
                  <a:lnTo>
                    <a:pt x="19151" y="44386"/>
                  </a:lnTo>
                  <a:lnTo>
                    <a:pt x="21285" y="42735"/>
                  </a:lnTo>
                  <a:lnTo>
                    <a:pt x="23647" y="41579"/>
                  </a:lnTo>
                  <a:lnTo>
                    <a:pt x="24612" y="40881"/>
                  </a:lnTo>
                  <a:lnTo>
                    <a:pt x="25882" y="41541"/>
                  </a:lnTo>
                  <a:lnTo>
                    <a:pt x="26847" y="40855"/>
                  </a:lnTo>
                  <a:lnTo>
                    <a:pt x="27800" y="40259"/>
                  </a:lnTo>
                  <a:lnTo>
                    <a:pt x="28994" y="40233"/>
                  </a:lnTo>
                  <a:lnTo>
                    <a:pt x="30759" y="38722"/>
                  </a:lnTo>
                  <a:lnTo>
                    <a:pt x="30937" y="38138"/>
                  </a:lnTo>
                  <a:lnTo>
                    <a:pt x="31851" y="38188"/>
                  </a:lnTo>
                  <a:lnTo>
                    <a:pt x="34544" y="36576"/>
                  </a:lnTo>
                  <a:lnTo>
                    <a:pt x="36703" y="36182"/>
                  </a:lnTo>
                  <a:lnTo>
                    <a:pt x="39141" y="34201"/>
                  </a:lnTo>
                  <a:lnTo>
                    <a:pt x="39789" y="33528"/>
                  </a:lnTo>
                  <a:lnTo>
                    <a:pt x="42189" y="34239"/>
                  </a:lnTo>
                  <a:lnTo>
                    <a:pt x="42837" y="32969"/>
                  </a:lnTo>
                  <a:lnTo>
                    <a:pt x="43789" y="32562"/>
                  </a:lnTo>
                  <a:lnTo>
                    <a:pt x="44208" y="32080"/>
                  </a:lnTo>
                  <a:lnTo>
                    <a:pt x="45173" y="30607"/>
                  </a:lnTo>
                  <a:lnTo>
                    <a:pt x="46875" y="30848"/>
                  </a:lnTo>
                  <a:lnTo>
                    <a:pt x="48260" y="30365"/>
                  </a:lnTo>
                  <a:lnTo>
                    <a:pt x="50838" y="28968"/>
                  </a:lnTo>
                  <a:lnTo>
                    <a:pt x="52285" y="28651"/>
                  </a:lnTo>
                  <a:lnTo>
                    <a:pt x="54025" y="27139"/>
                  </a:lnTo>
                  <a:lnTo>
                    <a:pt x="55841" y="25120"/>
                  </a:lnTo>
                  <a:lnTo>
                    <a:pt x="57734" y="23291"/>
                  </a:lnTo>
                  <a:lnTo>
                    <a:pt x="61150" y="23558"/>
                  </a:lnTo>
                  <a:lnTo>
                    <a:pt x="61569" y="22821"/>
                  </a:lnTo>
                  <a:lnTo>
                    <a:pt x="61747" y="21755"/>
                  </a:lnTo>
                  <a:lnTo>
                    <a:pt x="62369" y="20980"/>
                  </a:lnTo>
                  <a:lnTo>
                    <a:pt x="63233" y="20370"/>
                  </a:lnTo>
                  <a:lnTo>
                    <a:pt x="64008" y="18313"/>
                  </a:lnTo>
                  <a:lnTo>
                    <a:pt x="65049" y="16751"/>
                  </a:lnTo>
                  <a:lnTo>
                    <a:pt x="69265" y="15735"/>
                  </a:lnTo>
                  <a:lnTo>
                    <a:pt x="69938" y="13614"/>
                  </a:lnTo>
                  <a:lnTo>
                    <a:pt x="71170" y="11112"/>
                  </a:lnTo>
                  <a:lnTo>
                    <a:pt x="71666" y="10426"/>
                  </a:lnTo>
                  <a:lnTo>
                    <a:pt x="73317" y="9486"/>
                  </a:lnTo>
                  <a:lnTo>
                    <a:pt x="73850" y="8826"/>
                  </a:lnTo>
                  <a:lnTo>
                    <a:pt x="75196" y="5969"/>
                  </a:lnTo>
                  <a:lnTo>
                    <a:pt x="76314" y="4051"/>
                  </a:lnTo>
                  <a:lnTo>
                    <a:pt x="79108" y="2209"/>
                  </a:lnTo>
                  <a:lnTo>
                    <a:pt x="79590" y="1244"/>
                  </a:lnTo>
                  <a:lnTo>
                    <a:pt x="80213" y="482"/>
                  </a:lnTo>
                  <a:close/>
                </a:path>
              </a:pathLst>
            </a:custGeom>
            <a:solidFill>
              <a:srgbClr val="FDF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8593359" y="7840135"/>
              <a:ext cx="190500" cy="29845"/>
            </a:xfrm>
            <a:custGeom>
              <a:avLst/>
              <a:gdLst/>
              <a:ahLst/>
              <a:cxnLst/>
              <a:rect l="l" t="t" r="r" b="b"/>
              <a:pathLst>
                <a:path w="190500" h="29845">
                  <a:moveTo>
                    <a:pt x="9931" y="9105"/>
                  </a:moveTo>
                  <a:lnTo>
                    <a:pt x="6832" y="7429"/>
                  </a:lnTo>
                  <a:lnTo>
                    <a:pt x="3619" y="6210"/>
                  </a:lnTo>
                  <a:lnTo>
                    <a:pt x="0" y="6642"/>
                  </a:lnTo>
                  <a:lnTo>
                    <a:pt x="25" y="7112"/>
                  </a:lnTo>
                  <a:lnTo>
                    <a:pt x="1917" y="7175"/>
                  </a:lnTo>
                  <a:lnTo>
                    <a:pt x="3759" y="7150"/>
                  </a:lnTo>
                  <a:lnTo>
                    <a:pt x="6743" y="9220"/>
                  </a:lnTo>
                  <a:lnTo>
                    <a:pt x="8420" y="8940"/>
                  </a:lnTo>
                  <a:lnTo>
                    <a:pt x="9931" y="9105"/>
                  </a:lnTo>
                  <a:close/>
                </a:path>
                <a:path w="190500" h="29845">
                  <a:moveTo>
                    <a:pt x="48260" y="19532"/>
                  </a:moveTo>
                  <a:lnTo>
                    <a:pt x="44043" y="17424"/>
                  </a:lnTo>
                  <a:lnTo>
                    <a:pt x="39268" y="17208"/>
                  </a:lnTo>
                  <a:lnTo>
                    <a:pt x="36944" y="16484"/>
                  </a:lnTo>
                  <a:lnTo>
                    <a:pt x="31026" y="15798"/>
                  </a:lnTo>
                  <a:lnTo>
                    <a:pt x="27444" y="15087"/>
                  </a:lnTo>
                  <a:lnTo>
                    <a:pt x="23863" y="13512"/>
                  </a:lnTo>
                  <a:lnTo>
                    <a:pt x="23520" y="13627"/>
                  </a:lnTo>
                  <a:lnTo>
                    <a:pt x="23241" y="13627"/>
                  </a:lnTo>
                  <a:lnTo>
                    <a:pt x="20167" y="12788"/>
                  </a:lnTo>
                  <a:lnTo>
                    <a:pt x="17678" y="10210"/>
                  </a:lnTo>
                  <a:lnTo>
                    <a:pt x="14236" y="10629"/>
                  </a:lnTo>
                  <a:lnTo>
                    <a:pt x="13081" y="9347"/>
                  </a:lnTo>
                  <a:lnTo>
                    <a:pt x="11607" y="8953"/>
                  </a:lnTo>
                  <a:lnTo>
                    <a:pt x="9944" y="9105"/>
                  </a:lnTo>
                  <a:lnTo>
                    <a:pt x="11214" y="10058"/>
                  </a:lnTo>
                  <a:lnTo>
                    <a:pt x="12776" y="10223"/>
                  </a:lnTo>
                  <a:lnTo>
                    <a:pt x="14198" y="10629"/>
                  </a:lnTo>
                  <a:lnTo>
                    <a:pt x="17272" y="11430"/>
                  </a:lnTo>
                  <a:lnTo>
                    <a:pt x="19862" y="13741"/>
                  </a:lnTo>
                  <a:lnTo>
                    <a:pt x="23215" y="13639"/>
                  </a:lnTo>
                  <a:lnTo>
                    <a:pt x="26263" y="14757"/>
                  </a:lnTo>
                  <a:lnTo>
                    <a:pt x="29006" y="16357"/>
                  </a:lnTo>
                  <a:lnTo>
                    <a:pt x="35839" y="16471"/>
                  </a:lnTo>
                  <a:lnTo>
                    <a:pt x="39293" y="17386"/>
                  </a:lnTo>
                  <a:lnTo>
                    <a:pt x="44411" y="19075"/>
                  </a:lnTo>
                  <a:lnTo>
                    <a:pt x="48260" y="19532"/>
                  </a:lnTo>
                  <a:close/>
                </a:path>
                <a:path w="190500" h="29845">
                  <a:moveTo>
                    <a:pt x="131191" y="24117"/>
                  </a:moveTo>
                  <a:lnTo>
                    <a:pt x="129108" y="23202"/>
                  </a:lnTo>
                  <a:lnTo>
                    <a:pt x="128714" y="21996"/>
                  </a:lnTo>
                  <a:lnTo>
                    <a:pt x="127990" y="22148"/>
                  </a:lnTo>
                  <a:lnTo>
                    <a:pt x="127825" y="22529"/>
                  </a:lnTo>
                  <a:lnTo>
                    <a:pt x="128244" y="24180"/>
                  </a:lnTo>
                  <a:lnTo>
                    <a:pt x="126758" y="25476"/>
                  </a:lnTo>
                  <a:lnTo>
                    <a:pt x="121742" y="26987"/>
                  </a:lnTo>
                  <a:lnTo>
                    <a:pt x="118592" y="26962"/>
                  </a:lnTo>
                  <a:lnTo>
                    <a:pt x="111823" y="28232"/>
                  </a:lnTo>
                  <a:lnTo>
                    <a:pt x="108038" y="28041"/>
                  </a:lnTo>
                  <a:lnTo>
                    <a:pt x="100825" y="27216"/>
                  </a:lnTo>
                  <a:lnTo>
                    <a:pt x="97358" y="26581"/>
                  </a:lnTo>
                  <a:lnTo>
                    <a:pt x="93853" y="27063"/>
                  </a:lnTo>
                  <a:lnTo>
                    <a:pt x="94437" y="27647"/>
                  </a:lnTo>
                  <a:lnTo>
                    <a:pt x="95237" y="28092"/>
                  </a:lnTo>
                  <a:lnTo>
                    <a:pt x="97358" y="27076"/>
                  </a:lnTo>
                  <a:lnTo>
                    <a:pt x="98602" y="27711"/>
                  </a:lnTo>
                  <a:lnTo>
                    <a:pt x="104267" y="28397"/>
                  </a:lnTo>
                  <a:lnTo>
                    <a:pt x="113182" y="29248"/>
                  </a:lnTo>
                  <a:lnTo>
                    <a:pt x="117995" y="27457"/>
                  </a:lnTo>
                  <a:lnTo>
                    <a:pt x="123609" y="28600"/>
                  </a:lnTo>
                  <a:lnTo>
                    <a:pt x="128892" y="24358"/>
                  </a:lnTo>
                  <a:lnTo>
                    <a:pt x="130009" y="24117"/>
                  </a:lnTo>
                  <a:lnTo>
                    <a:pt x="131191" y="24117"/>
                  </a:lnTo>
                  <a:close/>
                </a:path>
                <a:path w="190500" h="29845">
                  <a:moveTo>
                    <a:pt x="138112" y="22656"/>
                  </a:moveTo>
                  <a:lnTo>
                    <a:pt x="135928" y="20739"/>
                  </a:lnTo>
                  <a:lnTo>
                    <a:pt x="134874" y="22745"/>
                  </a:lnTo>
                  <a:lnTo>
                    <a:pt x="133578" y="23939"/>
                  </a:lnTo>
                  <a:lnTo>
                    <a:pt x="135039" y="23355"/>
                  </a:lnTo>
                  <a:lnTo>
                    <a:pt x="136423" y="22491"/>
                  </a:lnTo>
                  <a:lnTo>
                    <a:pt x="138112" y="22656"/>
                  </a:lnTo>
                  <a:close/>
                </a:path>
                <a:path w="190500" h="29845">
                  <a:moveTo>
                    <a:pt x="145021" y="22110"/>
                  </a:moveTo>
                  <a:lnTo>
                    <a:pt x="144030" y="22275"/>
                  </a:lnTo>
                  <a:lnTo>
                    <a:pt x="142824" y="21920"/>
                  </a:lnTo>
                  <a:lnTo>
                    <a:pt x="142328" y="23253"/>
                  </a:lnTo>
                  <a:lnTo>
                    <a:pt x="143217" y="22860"/>
                  </a:lnTo>
                  <a:lnTo>
                    <a:pt x="144272" y="22872"/>
                  </a:lnTo>
                  <a:lnTo>
                    <a:pt x="145021" y="22110"/>
                  </a:lnTo>
                  <a:close/>
                </a:path>
                <a:path w="190500" h="29845">
                  <a:moveTo>
                    <a:pt x="155384" y="18046"/>
                  </a:moveTo>
                  <a:lnTo>
                    <a:pt x="154330" y="18313"/>
                  </a:lnTo>
                  <a:lnTo>
                    <a:pt x="153085" y="17805"/>
                  </a:lnTo>
                  <a:lnTo>
                    <a:pt x="152184" y="18757"/>
                  </a:lnTo>
                  <a:lnTo>
                    <a:pt x="153250" y="18503"/>
                  </a:lnTo>
                  <a:lnTo>
                    <a:pt x="154482" y="19011"/>
                  </a:lnTo>
                  <a:lnTo>
                    <a:pt x="155384" y="18046"/>
                  </a:lnTo>
                  <a:close/>
                </a:path>
                <a:path w="190500" h="29845">
                  <a:moveTo>
                    <a:pt x="166928" y="12026"/>
                  </a:moveTo>
                  <a:lnTo>
                    <a:pt x="165049" y="12725"/>
                  </a:lnTo>
                  <a:lnTo>
                    <a:pt x="162928" y="12763"/>
                  </a:lnTo>
                  <a:lnTo>
                    <a:pt x="160655" y="15113"/>
                  </a:lnTo>
                  <a:lnTo>
                    <a:pt x="159854" y="14655"/>
                  </a:lnTo>
                  <a:lnTo>
                    <a:pt x="159207" y="14033"/>
                  </a:lnTo>
                  <a:lnTo>
                    <a:pt x="158318" y="14566"/>
                  </a:lnTo>
                  <a:lnTo>
                    <a:pt x="159105" y="15595"/>
                  </a:lnTo>
                  <a:lnTo>
                    <a:pt x="158546" y="16179"/>
                  </a:lnTo>
                  <a:lnTo>
                    <a:pt x="156845" y="17081"/>
                  </a:lnTo>
                  <a:lnTo>
                    <a:pt x="155854" y="17183"/>
                  </a:lnTo>
                  <a:lnTo>
                    <a:pt x="155346" y="18034"/>
                  </a:lnTo>
                  <a:lnTo>
                    <a:pt x="155575" y="18034"/>
                  </a:lnTo>
                  <a:lnTo>
                    <a:pt x="157429" y="17830"/>
                  </a:lnTo>
                  <a:lnTo>
                    <a:pt x="165671" y="13474"/>
                  </a:lnTo>
                  <a:lnTo>
                    <a:pt x="166928" y="12026"/>
                  </a:lnTo>
                  <a:close/>
                </a:path>
                <a:path w="190500" h="29845">
                  <a:moveTo>
                    <a:pt x="172351" y="9753"/>
                  </a:moveTo>
                  <a:lnTo>
                    <a:pt x="171005" y="9804"/>
                  </a:lnTo>
                  <a:lnTo>
                    <a:pt x="169951" y="11252"/>
                  </a:lnTo>
                  <a:lnTo>
                    <a:pt x="167982" y="10236"/>
                  </a:lnTo>
                  <a:lnTo>
                    <a:pt x="167284" y="11341"/>
                  </a:lnTo>
                  <a:lnTo>
                    <a:pt x="166966" y="12039"/>
                  </a:lnTo>
                  <a:lnTo>
                    <a:pt x="168732" y="11239"/>
                  </a:lnTo>
                  <a:lnTo>
                    <a:pt x="171284" y="12255"/>
                  </a:lnTo>
                  <a:lnTo>
                    <a:pt x="172351" y="9753"/>
                  </a:lnTo>
                  <a:close/>
                </a:path>
                <a:path w="190500" h="29845">
                  <a:moveTo>
                    <a:pt x="176745" y="7543"/>
                  </a:moveTo>
                  <a:lnTo>
                    <a:pt x="175260" y="7772"/>
                  </a:lnTo>
                  <a:lnTo>
                    <a:pt x="173443" y="7264"/>
                  </a:lnTo>
                  <a:lnTo>
                    <a:pt x="172707" y="9258"/>
                  </a:lnTo>
                  <a:lnTo>
                    <a:pt x="174053" y="8686"/>
                  </a:lnTo>
                  <a:lnTo>
                    <a:pt x="175387" y="8115"/>
                  </a:lnTo>
                  <a:lnTo>
                    <a:pt x="176745" y="7543"/>
                  </a:lnTo>
                  <a:close/>
                </a:path>
                <a:path w="190500" h="29845">
                  <a:moveTo>
                    <a:pt x="180822" y="5842"/>
                  </a:moveTo>
                  <a:lnTo>
                    <a:pt x="179082" y="5448"/>
                  </a:lnTo>
                  <a:lnTo>
                    <a:pt x="177952" y="6527"/>
                  </a:lnTo>
                  <a:lnTo>
                    <a:pt x="176784" y="7543"/>
                  </a:lnTo>
                  <a:lnTo>
                    <a:pt x="178257" y="7289"/>
                  </a:lnTo>
                  <a:lnTo>
                    <a:pt x="179628" y="6769"/>
                  </a:lnTo>
                  <a:lnTo>
                    <a:pt x="180822" y="5842"/>
                  </a:lnTo>
                  <a:close/>
                </a:path>
                <a:path w="190500" h="29845">
                  <a:moveTo>
                    <a:pt x="190119" y="914"/>
                  </a:moveTo>
                  <a:lnTo>
                    <a:pt x="190042" y="0"/>
                  </a:lnTo>
                  <a:lnTo>
                    <a:pt x="189547" y="190"/>
                  </a:lnTo>
                  <a:lnTo>
                    <a:pt x="189039" y="558"/>
                  </a:lnTo>
                  <a:lnTo>
                    <a:pt x="185572" y="266"/>
                  </a:lnTo>
                  <a:lnTo>
                    <a:pt x="183565" y="1511"/>
                  </a:lnTo>
                  <a:lnTo>
                    <a:pt x="182486" y="4305"/>
                  </a:lnTo>
                  <a:lnTo>
                    <a:pt x="183095" y="4000"/>
                  </a:lnTo>
                  <a:lnTo>
                    <a:pt x="183857" y="3835"/>
                  </a:lnTo>
                  <a:lnTo>
                    <a:pt x="185851" y="1612"/>
                  </a:lnTo>
                  <a:lnTo>
                    <a:pt x="187807" y="863"/>
                  </a:lnTo>
                  <a:lnTo>
                    <a:pt x="190119" y="914"/>
                  </a:lnTo>
                  <a:close/>
                </a:path>
              </a:pathLst>
            </a:custGeom>
            <a:solidFill>
              <a:srgbClr val="FCE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8479458" y="7827824"/>
              <a:ext cx="210820" cy="38735"/>
            </a:xfrm>
            <a:custGeom>
              <a:avLst/>
              <a:gdLst/>
              <a:ahLst/>
              <a:cxnLst/>
              <a:rect l="l" t="t" r="r" b="b"/>
              <a:pathLst>
                <a:path w="210819" h="38734">
                  <a:moveTo>
                    <a:pt x="47202" y="0"/>
                  </a:moveTo>
                  <a:lnTo>
                    <a:pt x="43160" y="2617"/>
                  </a:lnTo>
                  <a:lnTo>
                    <a:pt x="39873" y="931"/>
                  </a:lnTo>
                  <a:lnTo>
                    <a:pt x="38417" y="984"/>
                  </a:lnTo>
                  <a:lnTo>
                    <a:pt x="35286" y="3256"/>
                  </a:lnTo>
                  <a:lnTo>
                    <a:pt x="33234" y="3287"/>
                  </a:lnTo>
                  <a:lnTo>
                    <a:pt x="26868" y="2439"/>
                  </a:lnTo>
                  <a:lnTo>
                    <a:pt x="22617" y="2293"/>
                  </a:lnTo>
                  <a:lnTo>
                    <a:pt x="17203" y="4219"/>
                  </a:lnTo>
                  <a:lnTo>
                    <a:pt x="12219" y="3633"/>
                  </a:lnTo>
                  <a:lnTo>
                    <a:pt x="10680" y="3643"/>
                  </a:lnTo>
                  <a:lnTo>
                    <a:pt x="6690" y="5800"/>
                  </a:lnTo>
                  <a:lnTo>
                    <a:pt x="3832" y="4638"/>
                  </a:lnTo>
                  <a:lnTo>
                    <a:pt x="712" y="5497"/>
                  </a:lnTo>
                  <a:lnTo>
                    <a:pt x="0" y="5204"/>
                  </a:lnTo>
                  <a:lnTo>
                    <a:pt x="125" y="6125"/>
                  </a:lnTo>
                  <a:lnTo>
                    <a:pt x="1256" y="7078"/>
                  </a:lnTo>
                  <a:lnTo>
                    <a:pt x="2429" y="7507"/>
                  </a:lnTo>
                  <a:lnTo>
                    <a:pt x="4408" y="6156"/>
                  </a:lnTo>
                  <a:lnTo>
                    <a:pt x="7025" y="6680"/>
                  </a:lnTo>
                  <a:lnTo>
                    <a:pt x="10083" y="4397"/>
                  </a:lnTo>
                  <a:lnTo>
                    <a:pt x="12962" y="5507"/>
                  </a:lnTo>
                  <a:lnTo>
                    <a:pt x="19046" y="6052"/>
                  </a:lnTo>
                  <a:lnTo>
                    <a:pt x="25842" y="4135"/>
                  </a:lnTo>
                  <a:lnTo>
                    <a:pt x="26470" y="3581"/>
                  </a:lnTo>
                  <a:lnTo>
                    <a:pt x="30491" y="5528"/>
                  </a:lnTo>
                  <a:lnTo>
                    <a:pt x="33873" y="4334"/>
                  </a:lnTo>
                  <a:lnTo>
                    <a:pt x="38941" y="3947"/>
                  </a:lnTo>
                  <a:lnTo>
                    <a:pt x="39454" y="4879"/>
                  </a:lnTo>
                  <a:lnTo>
                    <a:pt x="40040" y="5172"/>
                  </a:lnTo>
                  <a:lnTo>
                    <a:pt x="49412" y="3591"/>
                  </a:lnTo>
                  <a:lnTo>
                    <a:pt x="54354" y="5664"/>
                  </a:lnTo>
                  <a:lnTo>
                    <a:pt x="57903" y="4492"/>
                  </a:lnTo>
                  <a:lnTo>
                    <a:pt x="61338" y="5183"/>
                  </a:lnTo>
                  <a:lnTo>
                    <a:pt x="64416" y="3832"/>
                  </a:lnTo>
                  <a:lnTo>
                    <a:pt x="66092" y="4523"/>
                  </a:lnTo>
                  <a:lnTo>
                    <a:pt x="67945" y="4837"/>
                  </a:lnTo>
                  <a:lnTo>
                    <a:pt x="70081" y="6764"/>
                  </a:lnTo>
                  <a:lnTo>
                    <a:pt x="74102" y="6209"/>
                  </a:lnTo>
                  <a:lnTo>
                    <a:pt x="76343" y="6188"/>
                  </a:lnTo>
                  <a:lnTo>
                    <a:pt x="79159" y="7874"/>
                  </a:lnTo>
                  <a:lnTo>
                    <a:pt x="80102" y="8104"/>
                  </a:lnTo>
                  <a:lnTo>
                    <a:pt x="85693" y="7675"/>
                  </a:lnTo>
                  <a:lnTo>
                    <a:pt x="90007" y="9130"/>
                  </a:lnTo>
                  <a:lnTo>
                    <a:pt x="94740" y="11455"/>
                  </a:lnTo>
                  <a:lnTo>
                    <a:pt x="98572" y="11360"/>
                  </a:lnTo>
                  <a:lnTo>
                    <a:pt x="99620" y="13067"/>
                  </a:lnTo>
                  <a:lnTo>
                    <a:pt x="100635" y="13318"/>
                  </a:lnTo>
                  <a:lnTo>
                    <a:pt x="105640" y="13800"/>
                  </a:lnTo>
                  <a:lnTo>
                    <a:pt x="110143" y="15863"/>
                  </a:lnTo>
                  <a:lnTo>
                    <a:pt x="116614" y="18344"/>
                  </a:lnTo>
                  <a:lnTo>
                    <a:pt x="118687" y="17716"/>
                  </a:lnTo>
                  <a:lnTo>
                    <a:pt x="127294" y="21810"/>
                  </a:lnTo>
                  <a:lnTo>
                    <a:pt x="134467" y="23255"/>
                  </a:lnTo>
                  <a:lnTo>
                    <a:pt x="145943" y="27486"/>
                  </a:lnTo>
                  <a:lnTo>
                    <a:pt x="150801" y="27402"/>
                  </a:lnTo>
                  <a:lnTo>
                    <a:pt x="158717" y="28836"/>
                  </a:lnTo>
                  <a:lnTo>
                    <a:pt x="161869" y="29653"/>
                  </a:lnTo>
                  <a:lnTo>
                    <a:pt x="166811" y="31538"/>
                  </a:lnTo>
                  <a:lnTo>
                    <a:pt x="174800" y="33025"/>
                  </a:lnTo>
                  <a:lnTo>
                    <a:pt x="178800" y="33957"/>
                  </a:lnTo>
                  <a:lnTo>
                    <a:pt x="186507" y="35276"/>
                  </a:lnTo>
                  <a:lnTo>
                    <a:pt x="190444" y="34983"/>
                  </a:lnTo>
                  <a:lnTo>
                    <a:pt x="196318" y="37705"/>
                  </a:lnTo>
                  <a:lnTo>
                    <a:pt x="198883" y="36323"/>
                  </a:lnTo>
                  <a:lnTo>
                    <a:pt x="203574" y="37737"/>
                  </a:lnTo>
                  <a:lnTo>
                    <a:pt x="206025" y="37213"/>
                  </a:lnTo>
                  <a:lnTo>
                    <a:pt x="209417" y="38407"/>
                  </a:lnTo>
                  <a:lnTo>
                    <a:pt x="209564" y="37077"/>
                  </a:lnTo>
                  <a:lnTo>
                    <a:pt x="210339" y="36847"/>
                  </a:lnTo>
                  <a:lnTo>
                    <a:pt x="207920" y="35580"/>
                  </a:lnTo>
                  <a:lnTo>
                    <a:pt x="205166" y="35695"/>
                  </a:lnTo>
                  <a:lnTo>
                    <a:pt x="198119" y="34480"/>
                  </a:lnTo>
                  <a:lnTo>
                    <a:pt x="193543" y="34449"/>
                  </a:lnTo>
                  <a:lnTo>
                    <a:pt x="184434" y="33590"/>
                  </a:lnTo>
                  <a:lnTo>
                    <a:pt x="180203" y="31726"/>
                  </a:lnTo>
                  <a:lnTo>
                    <a:pt x="172570" y="30752"/>
                  </a:lnTo>
                  <a:lnTo>
                    <a:pt x="162518" y="27747"/>
                  </a:lnTo>
                  <a:lnTo>
                    <a:pt x="158361" y="27527"/>
                  </a:lnTo>
                  <a:lnTo>
                    <a:pt x="151272" y="25664"/>
                  </a:lnTo>
                  <a:lnTo>
                    <a:pt x="146204" y="26250"/>
                  </a:lnTo>
                  <a:lnTo>
                    <a:pt x="143157" y="24690"/>
                  </a:lnTo>
                  <a:lnTo>
                    <a:pt x="138163" y="22585"/>
                  </a:lnTo>
                  <a:lnTo>
                    <a:pt x="131482" y="21601"/>
                  </a:lnTo>
                  <a:lnTo>
                    <a:pt x="129325" y="19088"/>
                  </a:lnTo>
                  <a:lnTo>
                    <a:pt x="127671" y="20428"/>
                  </a:lnTo>
                  <a:lnTo>
                    <a:pt x="122917" y="18313"/>
                  </a:lnTo>
                  <a:lnTo>
                    <a:pt x="119650" y="16282"/>
                  </a:lnTo>
                  <a:lnTo>
                    <a:pt x="110761" y="15496"/>
                  </a:lnTo>
                  <a:lnTo>
                    <a:pt x="106269" y="12575"/>
                  </a:lnTo>
                  <a:lnTo>
                    <a:pt x="99368" y="11549"/>
                  </a:lnTo>
                  <a:lnTo>
                    <a:pt x="97808" y="10020"/>
                  </a:lnTo>
                  <a:lnTo>
                    <a:pt x="92039" y="8952"/>
                  </a:lnTo>
                  <a:lnTo>
                    <a:pt x="88353" y="7874"/>
                  </a:lnTo>
                  <a:lnTo>
                    <a:pt x="84144" y="5779"/>
                  </a:lnTo>
                  <a:lnTo>
                    <a:pt x="83002" y="6628"/>
                  </a:lnTo>
                  <a:lnTo>
                    <a:pt x="81463" y="7465"/>
                  </a:lnTo>
                  <a:lnTo>
                    <a:pt x="80091" y="7193"/>
                  </a:lnTo>
                  <a:lnTo>
                    <a:pt x="77023" y="4607"/>
                  </a:lnTo>
                  <a:lnTo>
                    <a:pt x="75107" y="3926"/>
                  </a:lnTo>
                  <a:lnTo>
                    <a:pt x="72322" y="5580"/>
                  </a:lnTo>
                  <a:lnTo>
                    <a:pt x="71704" y="5580"/>
                  </a:lnTo>
                  <a:lnTo>
                    <a:pt x="68730" y="3486"/>
                  </a:lnTo>
                  <a:lnTo>
                    <a:pt x="65694" y="3423"/>
                  </a:lnTo>
                  <a:lnTo>
                    <a:pt x="60699" y="1811"/>
                  </a:lnTo>
                  <a:lnTo>
                    <a:pt x="57945" y="2230"/>
                  </a:lnTo>
                  <a:lnTo>
                    <a:pt x="54469" y="3832"/>
                  </a:lnTo>
                  <a:lnTo>
                    <a:pt x="53652" y="3675"/>
                  </a:lnTo>
                  <a:lnTo>
                    <a:pt x="47202" y="0"/>
                  </a:lnTo>
                  <a:close/>
                </a:path>
              </a:pathLst>
            </a:custGeom>
            <a:solidFill>
              <a:srgbClr val="FDF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8513464" y="7831080"/>
              <a:ext cx="271780" cy="15875"/>
            </a:xfrm>
            <a:custGeom>
              <a:avLst/>
              <a:gdLst/>
              <a:ahLst/>
              <a:cxnLst/>
              <a:rect l="l" t="t" r="r" b="b"/>
              <a:pathLst>
                <a:path w="271780" h="15875">
                  <a:moveTo>
                    <a:pt x="4610" y="1689"/>
                  </a:moveTo>
                  <a:lnTo>
                    <a:pt x="3009" y="1092"/>
                  </a:lnTo>
                  <a:lnTo>
                    <a:pt x="1473" y="1219"/>
                  </a:lnTo>
                  <a:lnTo>
                    <a:pt x="0" y="2057"/>
                  </a:lnTo>
                  <a:lnTo>
                    <a:pt x="1536" y="1930"/>
                  </a:lnTo>
                  <a:lnTo>
                    <a:pt x="3060" y="1816"/>
                  </a:lnTo>
                  <a:lnTo>
                    <a:pt x="4610" y="1689"/>
                  </a:lnTo>
                  <a:close/>
                </a:path>
                <a:path w="271780" h="15875">
                  <a:moveTo>
                    <a:pt x="34912" y="3949"/>
                  </a:moveTo>
                  <a:lnTo>
                    <a:pt x="34810" y="2781"/>
                  </a:lnTo>
                  <a:lnTo>
                    <a:pt x="33820" y="2628"/>
                  </a:lnTo>
                  <a:lnTo>
                    <a:pt x="32054" y="1879"/>
                  </a:lnTo>
                  <a:lnTo>
                    <a:pt x="31026" y="1587"/>
                  </a:lnTo>
                  <a:lnTo>
                    <a:pt x="30695" y="1016"/>
                  </a:lnTo>
                  <a:lnTo>
                    <a:pt x="30289" y="152"/>
                  </a:lnTo>
                  <a:lnTo>
                    <a:pt x="30060" y="584"/>
                  </a:lnTo>
                  <a:lnTo>
                    <a:pt x="27736" y="558"/>
                  </a:lnTo>
                  <a:lnTo>
                    <a:pt x="24993" y="711"/>
                  </a:lnTo>
                  <a:lnTo>
                    <a:pt x="20840" y="1854"/>
                  </a:lnTo>
                  <a:lnTo>
                    <a:pt x="19621" y="1485"/>
                  </a:lnTo>
                  <a:lnTo>
                    <a:pt x="16294" y="825"/>
                  </a:lnTo>
                  <a:lnTo>
                    <a:pt x="14566" y="0"/>
                  </a:lnTo>
                  <a:lnTo>
                    <a:pt x="10147" y="1028"/>
                  </a:lnTo>
                  <a:lnTo>
                    <a:pt x="7747" y="1257"/>
                  </a:lnTo>
                  <a:lnTo>
                    <a:pt x="5511" y="1625"/>
                  </a:lnTo>
                  <a:lnTo>
                    <a:pt x="6019" y="2146"/>
                  </a:lnTo>
                  <a:lnTo>
                    <a:pt x="6591" y="2451"/>
                  </a:lnTo>
                  <a:lnTo>
                    <a:pt x="10668" y="1143"/>
                  </a:lnTo>
                  <a:lnTo>
                    <a:pt x="14058" y="2628"/>
                  </a:lnTo>
                  <a:lnTo>
                    <a:pt x="18605" y="1676"/>
                  </a:lnTo>
                  <a:lnTo>
                    <a:pt x="20040" y="2654"/>
                  </a:lnTo>
                  <a:lnTo>
                    <a:pt x="22021" y="3403"/>
                  </a:lnTo>
                  <a:lnTo>
                    <a:pt x="22504" y="3352"/>
                  </a:lnTo>
                  <a:lnTo>
                    <a:pt x="22733" y="2590"/>
                  </a:lnTo>
                  <a:lnTo>
                    <a:pt x="23926" y="2501"/>
                  </a:lnTo>
                  <a:lnTo>
                    <a:pt x="25158" y="2400"/>
                  </a:lnTo>
                  <a:lnTo>
                    <a:pt x="26390" y="2298"/>
                  </a:lnTo>
                  <a:lnTo>
                    <a:pt x="28790" y="3035"/>
                  </a:lnTo>
                  <a:lnTo>
                    <a:pt x="30200" y="3073"/>
                  </a:lnTo>
                  <a:lnTo>
                    <a:pt x="31584" y="3124"/>
                  </a:lnTo>
                  <a:lnTo>
                    <a:pt x="32969" y="3175"/>
                  </a:lnTo>
                  <a:lnTo>
                    <a:pt x="34912" y="3949"/>
                  </a:lnTo>
                  <a:close/>
                </a:path>
                <a:path w="271780" h="15875">
                  <a:moveTo>
                    <a:pt x="41897" y="4787"/>
                  </a:moveTo>
                  <a:lnTo>
                    <a:pt x="41668" y="4419"/>
                  </a:lnTo>
                  <a:lnTo>
                    <a:pt x="41313" y="4368"/>
                  </a:lnTo>
                  <a:lnTo>
                    <a:pt x="40957" y="4394"/>
                  </a:lnTo>
                  <a:lnTo>
                    <a:pt x="39103" y="3200"/>
                  </a:lnTo>
                  <a:lnTo>
                    <a:pt x="37249" y="4114"/>
                  </a:lnTo>
                  <a:lnTo>
                    <a:pt x="35394" y="4368"/>
                  </a:lnTo>
                  <a:lnTo>
                    <a:pt x="36576" y="5651"/>
                  </a:lnTo>
                  <a:lnTo>
                    <a:pt x="37884" y="4279"/>
                  </a:lnTo>
                  <a:lnTo>
                    <a:pt x="39090" y="4546"/>
                  </a:lnTo>
                  <a:lnTo>
                    <a:pt x="39966" y="5321"/>
                  </a:lnTo>
                  <a:lnTo>
                    <a:pt x="40957" y="4711"/>
                  </a:lnTo>
                  <a:lnTo>
                    <a:pt x="41897" y="4787"/>
                  </a:lnTo>
                  <a:close/>
                </a:path>
                <a:path w="271780" h="15875">
                  <a:moveTo>
                    <a:pt x="51828" y="6781"/>
                  </a:moveTo>
                  <a:lnTo>
                    <a:pt x="49872" y="5143"/>
                  </a:lnTo>
                  <a:lnTo>
                    <a:pt x="45237" y="5448"/>
                  </a:lnTo>
                  <a:lnTo>
                    <a:pt x="47269" y="6680"/>
                  </a:lnTo>
                  <a:lnTo>
                    <a:pt x="49657" y="6223"/>
                  </a:lnTo>
                  <a:lnTo>
                    <a:pt x="51828" y="6781"/>
                  </a:lnTo>
                  <a:close/>
                </a:path>
                <a:path w="271780" h="15875">
                  <a:moveTo>
                    <a:pt x="55981" y="6921"/>
                  </a:moveTo>
                  <a:lnTo>
                    <a:pt x="54762" y="6096"/>
                  </a:lnTo>
                  <a:lnTo>
                    <a:pt x="53479" y="6858"/>
                  </a:lnTo>
                  <a:lnTo>
                    <a:pt x="52247" y="6756"/>
                  </a:lnTo>
                  <a:lnTo>
                    <a:pt x="53454" y="7581"/>
                  </a:lnTo>
                  <a:lnTo>
                    <a:pt x="54724" y="6807"/>
                  </a:lnTo>
                  <a:lnTo>
                    <a:pt x="55981" y="6921"/>
                  </a:lnTo>
                  <a:close/>
                </a:path>
                <a:path w="271780" h="15875">
                  <a:moveTo>
                    <a:pt x="64096" y="9982"/>
                  </a:moveTo>
                  <a:lnTo>
                    <a:pt x="62738" y="8597"/>
                  </a:lnTo>
                  <a:lnTo>
                    <a:pt x="60972" y="9156"/>
                  </a:lnTo>
                  <a:lnTo>
                    <a:pt x="59372" y="8966"/>
                  </a:lnTo>
                  <a:lnTo>
                    <a:pt x="60858" y="9715"/>
                  </a:lnTo>
                  <a:lnTo>
                    <a:pt x="62420" y="10121"/>
                  </a:lnTo>
                  <a:lnTo>
                    <a:pt x="64096" y="9982"/>
                  </a:lnTo>
                  <a:close/>
                </a:path>
                <a:path w="271780" h="15875">
                  <a:moveTo>
                    <a:pt x="70726" y="11785"/>
                  </a:moveTo>
                  <a:lnTo>
                    <a:pt x="69875" y="10299"/>
                  </a:lnTo>
                  <a:lnTo>
                    <a:pt x="68605" y="10998"/>
                  </a:lnTo>
                  <a:lnTo>
                    <a:pt x="67437" y="11112"/>
                  </a:lnTo>
                  <a:lnTo>
                    <a:pt x="68440" y="11798"/>
                  </a:lnTo>
                  <a:lnTo>
                    <a:pt x="69672" y="11379"/>
                  </a:lnTo>
                  <a:lnTo>
                    <a:pt x="70726" y="11785"/>
                  </a:lnTo>
                  <a:close/>
                </a:path>
                <a:path w="271780" h="15875">
                  <a:moveTo>
                    <a:pt x="76492" y="13652"/>
                  </a:moveTo>
                  <a:lnTo>
                    <a:pt x="75539" y="12661"/>
                  </a:lnTo>
                  <a:lnTo>
                    <a:pt x="74345" y="12890"/>
                  </a:lnTo>
                  <a:lnTo>
                    <a:pt x="73190" y="12979"/>
                  </a:lnTo>
                  <a:lnTo>
                    <a:pt x="74231" y="13525"/>
                  </a:lnTo>
                  <a:lnTo>
                    <a:pt x="75349" y="13639"/>
                  </a:lnTo>
                  <a:lnTo>
                    <a:pt x="76492" y="13652"/>
                  </a:lnTo>
                  <a:close/>
                </a:path>
                <a:path w="271780" h="15875">
                  <a:moveTo>
                    <a:pt x="79336" y="15278"/>
                  </a:moveTo>
                  <a:lnTo>
                    <a:pt x="79171" y="14084"/>
                  </a:lnTo>
                  <a:lnTo>
                    <a:pt x="78359" y="13906"/>
                  </a:lnTo>
                  <a:lnTo>
                    <a:pt x="77381" y="14033"/>
                  </a:lnTo>
                  <a:lnTo>
                    <a:pt x="78028" y="14452"/>
                  </a:lnTo>
                  <a:lnTo>
                    <a:pt x="78676" y="14859"/>
                  </a:lnTo>
                  <a:lnTo>
                    <a:pt x="79336" y="15278"/>
                  </a:lnTo>
                  <a:close/>
                </a:path>
                <a:path w="271780" h="15875">
                  <a:moveTo>
                    <a:pt x="271614" y="6616"/>
                  </a:moveTo>
                  <a:lnTo>
                    <a:pt x="270294" y="6908"/>
                  </a:lnTo>
                  <a:lnTo>
                    <a:pt x="269798" y="7772"/>
                  </a:lnTo>
                  <a:lnTo>
                    <a:pt x="269951" y="9067"/>
                  </a:lnTo>
                  <a:lnTo>
                    <a:pt x="271221" y="7569"/>
                  </a:lnTo>
                  <a:lnTo>
                    <a:pt x="271348" y="7251"/>
                  </a:lnTo>
                  <a:lnTo>
                    <a:pt x="271487" y="6934"/>
                  </a:lnTo>
                  <a:lnTo>
                    <a:pt x="271614" y="6616"/>
                  </a:lnTo>
                  <a:close/>
                </a:path>
              </a:pathLst>
            </a:custGeom>
            <a:solidFill>
              <a:srgbClr val="FCE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8373573" y="7694479"/>
              <a:ext cx="454025" cy="182880"/>
            </a:xfrm>
            <a:custGeom>
              <a:avLst/>
              <a:gdLst/>
              <a:ahLst/>
              <a:cxnLst/>
              <a:rect l="l" t="t" r="r" b="b"/>
              <a:pathLst>
                <a:path w="454025" h="182879">
                  <a:moveTo>
                    <a:pt x="62039" y="151765"/>
                  </a:moveTo>
                  <a:lnTo>
                    <a:pt x="60134" y="152273"/>
                  </a:lnTo>
                  <a:lnTo>
                    <a:pt x="57480" y="150990"/>
                  </a:lnTo>
                  <a:lnTo>
                    <a:pt x="56629" y="154012"/>
                  </a:lnTo>
                  <a:lnTo>
                    <a:pt x="54597" y="153492"/>
                  </a:lnTo>
                  <a:lnTo>
                    <a:pt x="53289" y="155575"/>
                  </a:lnTo>
                  <a:lnTo>
                    <a:pt x="47879" y="155587"/>
                  </a:lnTo>
                  <a:lnTo>
                    <a:pt x="45593" y="158076"/>
                  </a:lnTo>
                  <a:lnTo>
                    <a:pt x="40043" y="161950"/>
                  </a:lnTo>
                  <a:lnTo>
                    <a:pt x="36601" y="162801"/>
                  </a:lnTo>
                  <a:lnTo>
                    <a:pt x="31902" y="165658"/>
                  </a:lnTo>
                  <a:lnTo>
                    <a:pt x="30022" y="166319"/>
                  </a:lnTo>
                  <a:lnTo>
                    <a:pt x="28613" y="168363"/>
                  </a:lnTo>
                  <a:lnTo>
                    <a:pt x="28257" y="168732"/>
                  </a:lnTo>
                  <a:lnTo>
                    <a:pt x="24206" y="168363"/>
                  </a:lnTo>
                  <a:lnTo>
                    <a:pt x="20980" y="170370"/>
                  </a:lnTo>
                  <a:lnTo>
                    <a:pt x="14592" y="172961"/>
                  </a:lnTo>
                  <a:lnTo>
                    <a:pt x="11277" y="174409"/>
                  </a:lnTo>
                  <a:lnTo>
                    <a:pt x="8229" y="176834"/>
                  </a:lnTo>
                  <a:lnTo>
                    <a:pt x="8013" y="177279"/>
                  </a:lnTo>
                  <a:lnTo>
                    <a:pt x="7950" y="179235"/>
                  </a:lnTo>
                  <a:lnTo>
                    <a:pt x="6718" y="179387"/>
                  </a:lnTo>
                  <a:lnTo>
                    <a:pt x="3683" y="180746"/>
                  </a:lnTo>
                  <a:lnTo>
                    <a:pt x="1206" y="180390"/>
                  </a:lnTo>
                  <a:lnTo>
                    <a:pt x="0" y="182613"/>
                  </a:lnTo>
                  <a:lnTo>
                    <a:pt x="2133" y="182054"/>
                  </a:lnTo>
                  <a:lnTo>
                    <a:pt x="4140" y="181127"/>
                  </a:lnTo>
                  <a:lnTo>
                    <a:pt x="5651" y="180746"/>
                  </a:lnTo>
                  <a:lnTo>
                    <a:pt x="7366" y="180301"/>
                  </a:lnTo>
                  <a:lnTo>
                    <a:pt x="8280" y="179387"/>
                  </a:lnTo>
                  <a:lnTo>
                    <a:pt x="8369" y="179235"/>
                  </a:lnTo>
                  <a:lnTo>
                    <a:pt x="9817" y="176390"/>
                  </a:lnTo>
                  <a:lnTo>
                    <a:pt x="11353" y="175158"/>
                  </a:lnTo>
                  <a:lnTo>
                    <a:pt x="14808" y="174231"/>
                  </a:lnTo>
                  <a:lnTo>
                    <a:pt x="16065" y="173507"/>
                  </a:lnTo>
                  <a:lnTo>
                    <a:pt x="20243" y="170903"/>
                  </a:lnTo>
                  <a:lnTo>
                    <a:pt x="23533" y="170065"/>
                  </a:lnTo>
                  <a:lnTo>
                    <a:pt x="27978" y="169189"/>
                  </a:lnTo>
                  <a:lnTo>
                    <a:pt x="28892" y="169037"/>
                  </a:lnTo>
                  <a:lnTo>
                    <a:pt x="29159" y="168732"/>
                  </a:lnTo>
                  <a:lnTo>
                    <a:pt x="30988" y="166560"/>
                  </a:lnTo>
                  <a:lnTo>
                    <a:pt x="32651" y="165468"/>
                  </a:lnTo>
                  <a:lnTo>
                    <a:pt x="35255" y="164934"/>
                  </a:lnTo>
                  <a:lnTo>
                    <a:pt x="35712" y="164630"/>
                  </a:lnTo>
                  <a:lnTo>
                    <a:pt x="37249" y="163169"/>
                  </a:lnTo>
                  <a:lnTo>
                    <a:pt x="38468" y="162521"/>
                  </a:lnTo>
                  <a:lnTo>
                    <a:pt x="42100" y="161886"/>
                  </a:lnTo>
                  <a:lnTo>
                    <a:pt x="43637" y="160375"/>
                  </a:lnTo>
                  <a:lnTo>
                    <a:pt x="46697" y="157886"/>
                  </a:lnTo>
                  <a:lnTo>
                    <a:pt x="48196" y="156921"/>
                  </a:lnTo>
                  <a:lnTo>
                    <a:pt x="52590" y="156743"/>
                  </a:lnTo>
                  <a:lnTo>
                    <a:pt x="54521" y="154927"/>
                  </a:lnTo>
                  <a:lnTo>
                    <a:pt x="58026" y="154774"/>
                  </a:lnTo>
                  <a:lnTo>
                    <a:pt x="57607" y="154012"/>
                  </a:lnTo>
                  <a:lnTo>
                    <a:pt x="57137" y="153162"/>
                  </a:lnTo>
                  <a:lnTo>
                    <a:pt x="58127" y="152819"/>
                  </a:lnTo>
                  <a:lnTo>
                    <a:pt x="60337" y="154698"/>
                  </a:lnTo>
                  <a:lnTo>
                    <a:pt x="61429" y="152819"/>
                  </a:lnTo>
                  <a:lnTo>
                    <a:pt x="61747" y="152273"/>
                  </a:lnTo>
                  <a:lnTo>
                    <a:pt x="62039" y="151765"/>
                  </a:lnTo>
                  <a:close/>
                </a:path>
                <a:path w="454025" h="182879">
                  <a:moveTo>
                    <a:pt x="69227" y="149326"/>
                  </a:moveTo>
                  <a:lnTo>
                    <a:pt x="68262" y="149618"/>
                  </a:lnTo>
                  <a:lnTo>
                    <a:pt x="67449" y="149974"/>
                  </a:lnTo>
                  <a:lnTo>
                    <a:pt x="66294" y="149390"/>
                  </a:lnTo>
                  <a:lnTo>
                    <a:pt x="64820" y="148666"/>
                  </a:lnTo>
                  <a:lnTo>
                    <a:pt x="64363" y="150583"/>
                  </a:lnTo>
                  <a:lnTo>
                    <a:pt x="63347" y="151180"/>
                  </a:lnTo>
                  <a:lnTo>
                    <a:pt x="64846" y="150926"/>
                  </a:lnTo>
                  <a:lnTo>
                    <a:pt x="66128" y="149682"/>
                  </a:lnTo>
                  <a:lnTo>
                    <a:pt x="68453" y="150533"/>
                  </a:lnTo>
                  <a:lnTo>
                    <a:pt x="68986" y="149974"/>
                  </a:lnTo>
                  <a:lnTo>
                    <a:pt x="69227" y="149326"/>
                  </a:lnTo>
                  <a:close/>
                </a:path>
                <a:path w="454025" h="182879">
                  <a:moveTo>
                    <a:pt x="74612" y="146596"/>
                  </a:moveTo>
                  <a:lnTo>
                    <a:pt x="73025" y="146583"/>
                  </a:lnTo>
                  <a:lnTo>
                    <a:pt x="71640" y="147091"/>
                  </a:lnTo>
                  <a:lnTo>
                    <a:pt x="70573" y="148297"/>
                  </a:lnTo>
                  <a:lnTo>
                    <a:pt x="72148" y="148297"/>
                  </a:lnTo>
                  <a:lnTo>
                    <a:pt x="73380" y="147434"/>
                  </a:lnTo>
                  <a:lnTo>
                    <a:pt x="74612" y="146596"/>
                  </a:lnTo>
                  <a:close/>
                </a:path>
                <a:path w="454025" h="182879">
                  <a:moveTo>
                    <a:pt x="82740" y="143167"/>
                  </a:moveTo>
                  <a:lnTo>
                    <a:pt x="79616" y="143306"/>
                  </a:lnTo>
                  <a:lnTo>
                    <a:pt x="77101" y="144894"/>
                  </a:lnTo>
                  <a:lnTo>
                    <a:pt x="74650" y="146583"/>
                  </a:lnTo>
                  <a:lnTo>
                    <a:pt x="77571" y="145986"/>
                  </a:lnTo>
                  <a:lnTo>
                    <a:pt x="80073" y="144373"/>
                  </a:lnTo>
                  <a:lnTo>
                    <a:pt x="82740" y="143167"/>
                  </a:lnTo>
                  <a:close/>
                </a:path>
                <a:path w="454025" h="182879">
                  <a:moveTo>
                    <a:pt x="104927" y="137248"/>
                  </a:moveTo>
                  <a:lnTo>
                    <a:pt x="103428" y="137388"/>
                  </a:lnTo>
                  <a:lnTo>
                    <a:pt x="101854" y="137210"/>
                  </a:lnTo>
                  <a:lnTo>
                    <a:pt x="100571" y="138963"/>
                  </a:lnTo>
                  <a:lnTo>
                    <a:pt x="99822" y="139166"/>
                  </a:lnTo>
                  <a:lnTo>
                    <a:pt x="97561" y="138049"/>
                  </a:lnTo>
                  <a:lnTo>
                    <a:pt x="96304" y="139293"/>
                  </a:lnTo>
                  <a:lnTo>
                    <a:pt x="94983" y="140347"/>
                  </a:lnTo>
                  <a:lnTo>
                    <a:pt x="91719" y="140131"/>
                  </a:lnTo>
                  <a:lnTo>
                    <a:pt x="88493" y="140500"/>
                  </a:lnTo>
                  <a:lnTo>
                    <a:pt x="84378" y="141935"/>
                  </a:lnTo>
                  <a:lnTo>
                    <a:pt x="83210" y="141998"/>
                  </a:lnTo>
                  <a:lnTo>
                    <a:pt x="82715" y="143167"/>
                  </a:lnTo>
                  <a:lnTo>
                    <a:pt x="86093" y="142074"/>
                  </a:lnTo>
                  <a:lnTo>
                    <a:pt x="89344" y="140474"/>
                  </a:lnTo>
                  <a:lnTo>
                    <a:pt x="93840" y="141554"/>
                  </a:lnTo>
                  <a:lnTo>
                    <a:pt x="94538" y="141020"/>
                  </a:lnTo>
                  <a:lnTo>
                    <a:pt x="95021" y="140347"/>
                  </a:lnTo>
                  <a:lnTo>
                    <a:pt x="96837" y="140131"/>
                  </a:lnTo>
                  <a:lnTo>
                    <a:pt x="98628" y="139179"/>
                  </a:lnTo>
                  <a:lnTo>
                    <a:pt x="100825" y="139954"/>
                  </a:lnTo>
                  <a:lnTo>
                    <a:pt x="101371" y="139827"/>
                  </a:lnTo>
                  <a:lnTo>
                    <a:pt x="101422" y="139674"/>
                  </a:lnTo>
                  <a:lnTo>
                    <a:pt x="102006" y="137985"/>
                  </a:lnTo>
                  <a:lnTo>
                    <a:pt x="103682" y="137922"/>
                  </a:lnTo>
                  <a:lnTo>
                    <a:pt x="104927" y="137248"/>
                  </a:lnTo>
                  <a:close/>
                </a:path>
                <a:path w="454025" h="182879">
                  <a:moveTo>
                    <a:pt x="129273" y="134404"/>
                  </a:moveTo>
                  <a:lnTo>
                    <a:pt x="127825" y="133654"/>
                  </a:lnTo>
                  <a:lnTo>
                    <a:pt x="126326" y="134289"/>
                  </a:lnTo>
                  <a:lnTo>
                    <a:pt x="121107" y="134518"/>
                  </a:lnTo>
                  <a:lnTo>
                    <a:pt x="117259" y="134518"/>
                  </a:lnTo>
                  <a:lnTo>
                    <a:pt x="112077" y="136613"/>
                  </a:lnTo>
                  <a:lnTo>
                    <a:pt x="110451" y="135001"/>
                  </a:lnTo>
                  <a:lnTo>
                    <a:pt x="108458" y="136194"/>
                  </a:lnTo>
                  <a:lnTo>
                    <a:pt x="107911" y="136105"/>
                  </a:lnTo>
                  <a:lnTo>
                    <a:pt x="107632" y="136563"/>
                  </a:lnTo>
                  <a:lnTo>
                    <a:pt x="109181" y="136639"/>
                  </a:lnTo>
                  <a:lnTo>
                    <a:pt x="110756" y="136093"/>
                  </a:lnTo>
                  <a:lnTo>
                    <a:pt x="112788" y="137261"/>
                  </a:lnTo>
                  <a:lnTo>
                    <a:pt x="113766" y="137210"/>
                  </a:lnTo>
                  <a:lnTo>
                    <a:pt x="117894" y="134848"/>
                  </a:lnTo>
                  <a:lnTo>
                    <a:pt x="121818" y="135128"/>
                  </a:lnTo>
                  <a:lnTo>
                    <a:pt x="126961" y="135178"/>
                  </a:lnTo>
                  <a:lnTo>
                    <a:pt x="128041" y="134505"/>
                  </a:lnTo>
                  <a:lnTo>
                    <a:pt x="129273" y="134404"/>
                  </a:lnTo>
                  <a:close/>
                </a:path>
                <a:path w="454025" h="182879">
                  <a:moveTo>
                    <a:pt x="139293" y="134975"/>
                  </a:moveTo>
                  <a:lnTo>
                    <a:pt x="136931" y="134162"/>
                  </a:lnTo>
                  <a:lnTo>
                    <a:pt x="134886" y="133451"/>
                  </a:lnTo>
                  <a:lnTo>
                    <a:pt x="129933" y="134378"/>
                  </a:lnTo>
                  <a:lnTo>
                    <a:pt x="129311" y="134404"/>
                  </a:lnTo>
                  <a:lnTo>
                    <a:pt x="129819" y="134937"/>
                  </a:lnTo>
                  <a:lnTo>
                    <a:pt x="130454" y="135242"/>
                  </a:lnTo>
                  <a:lnTo>
                    <a:pt x="136042" y="134162"/>
                  </a:lnTo>
                  <a:lnTo>
                    <a:pt x="139293" y="134975"/>
                  </a:lnTo>
                  <a:close/>
                </a:path>
                <a:path w="454025" h="182879">
                  <a:moveTo>
                    <a:pt x="139852" y="135128"/>
                  </a:moveTo>
                  <a:lnTo>
                    <a:pt x="139293" y="134975"/>
                  </a:lnTo>
                  <a:lnTo>
                    <a:pt x="139788" y="135153"/>
                  </a:lnTo>
                  <a:close/>
                </a:path>
                <a:path w="454025" h="182879">
                  <a:moveTo>
                    <a:pt x="145935" y="133553"/>
                  </a:moveTo>
                  <a:lnTo>
                    <a:pt x="145503" y="133083"/>
                  </a:lnTo>
                  <a:lnTo>
                    <a:pt x="144881" y="132651"/>
                  </a:lnTo>
                  <a:lnTo>
                    <a:pt x="139852" y="135128"/>
                  </a:lnTo>
                  <a:lnTo>
                    <a:pt x="141160" y="135458"/>
                  </a:lnTo>
                  <a:lnTo>
                    <a:pt x="145935" y="133553"/>
                  </a:lnTo>
                  <a:close/>
                </a:path>
                <a:path w="454025" h="182879">
                  <a:moveTo>
                    <a:pt x="168249" y="134569"/>
                  </a:moveTo>
                  <a:lnTo>
                    <a:pt x="164490" y="133934"/>
                  </a:lnTo>
                  <a:lnTo>
                    <a:pt x="160845" y="132003"/>
                  </a:lnTo>
                  <a:lnTo>
                    <a:pt x="155956" y="133781"/>
                  </a:lnTo>
                  <a:lnTo>
                    <a:pt x="155130" y="133083"/>
                  </a:lnTo>
                  <a:lnTo>
                    <a:pt x="154254" y="133350"/>
                  </a:lnTo>
                  <a:lnTo>
                    <a:pt x="152819" y="132181"/>
                  </a:lnTo>
                  <a:lnTo>
                    <a:pt x="151422" y="132295"/>
                  </a:lnTo>
                  <a:lnTo>
                    <a:pt x="150152" y="133692"/>
                  </a:lnTo>
                  <a:lnTo>
                    <a:pt x="151536" y="133578"/>
                  </a:lnTo>
                  <a:lnTo>
                    <a:pt x="152920" y="133464"/>
                  </a:lnTo>
                  <a:lnTo>
                    <a:pt x="154241" y="133375"/>
                  </a:lnTo>
                  <a:lnTo>
                    <a:pt x="156083" y="135039"/>
                  </a:lnTo>
                  <a:lnTo>
                    <a:pt x="158305" y="133273"/>
                  </a:lnTo>
                  <a:lnTo>
                    <a:pt x="160566" y="134112"/>
                  </a:lnTo>
                  <a:lnTo>
                    <a:pt x="161150" y="133642"/>
                  </a:lnTo>
                  <a:lnTo>
                    <a:pt x="163690" y="135242"/>
                  </a:lnTo>
                  <a:lnTo>
                    <a:pt x="166001" y="134531"/>
                  </a:lnTo>
                  <a:lnTo>
                    <a:pt x="168249" y="134569"/>
                  </a:lnTo>
                  <a:close/>
                </a:path>
                <a:path w="454025" h="182879">
                  <a:moveTo>
                    <a:pt x="184327" y="137490"/>
                  </a:moveTo>
                  <a:lnTo>
                    <a:pt x="182219" y="135902"/>
                  </a:lnTo>
                  <a:lnTo>
                    <a:pt x="180022" y="135229"/>
                  </a:lnTo>
                  <a:lnTo>
                    <a:pt x="176034" y="136525"/>
                  </a:lnTo>
                  <a:lnTo>
                    <a:pt x="174523" y="135699"/>
                  </a:lnTo>
                  <a:lnTo>
                    <a:pt x="173075" y="136055"/>
                  </a:lnTo>
                  <a:lnTo>
                    <a:pt x="175056" y="136258"/>
                  </a:lnTo>
                  <a:lnTo>
                    <a:pt x="176898" y="137833"/>
                  </a:lnTo>
                  <a:lnTo>
                    <a:pt x="179755" y="135864"/>
                  </a:lnTo>
                  <a:lnTo>
                    <a:pt x="181317" y="136613"/>
                  </a:lnTo>
                  <a:lnTo>
                    <a:pt x="183019" y="137261"/>
                  </a:lnTo>
                  <a:lnTo>
                    <a:pt x="183603" y="137617"/>
                  </a:lnTo>
                  <a:lnTo>
                    <a:pt x="184327" y="137490"/>
                  </a:lnTo>
                  <a:close/>
                </a:path>
                <a:path w="454025" h="182879">
                  <a:moveTo>
                    <a:pt x="194729" y="139395"/>
                  </a:moveTo>
                  <a:lnTo>
                    <a:pt x="194551" y="139344"/>
                  </a:lnTo>
                  <a:lnTo>
                    <a:pt x="192684" y="137934"/>
                  </a:lnTo>
                  <a:lnTo>
                    <a:pt x="191782" y="137261"/>
                  </a:lnTo>
                  <a:lnTo>
                    <a:pt x="189204" y="137401"/>
                  </a:lnTo>
                  <a:lnTo>
                    <a:pt x="186588" y="137756"/>
                  </a:lnTo>
                  <a:lnTo>
                    <a:pt x="187515" y="138315"/>
                  </a:lnTo>
                  <a:lnTo>
                    <a:pt x="188468" y="138747"/>
                  </a:lnTo>
                  <a:lnTo>
                    <a:pt x="189763" y="138061"/>
                  </a:lnTo>
                  <a:lnTo>
                    <a:pt x="190080" y="137934"/>
                  </a:lnTo>
                  <a:lnTo>
                    <a:pt x="192824" y="139738"/>
                  </a:lnTo>
                  <a:lnTo>
                    <a:pt x="194729" y="139395"/>
                  </a:lnTo>
                  <a:close/>
                </a:path>
                <a:path w="454025" h="182879">
                  <a:moveTo>
                    <a:pt x="196138" y="139153"/>
                  </a:moveTo>
                  <a:lnTo>
                    <a:pt x="194729" y="139395"/>
                  </a:lnTo>
                  <a:lnTo>
                    <a:pt x="195237" y="139573"/>
                  </a:lnTo>
                  <a:lnTo>
                    <a:pt x="196138" y="139153"/>
                  </a:lnTo>
                  <a:close/>
                </a:path>
                <a:path w="454025" h="182879">
                  <a:moveTo>
                    <a:pt x="205536" y="142760"/>
                  </a:moveTo>
                  <a:lnTo>
                    <a:pt x="204901" y="140690"/>
                  </a:lnTo>
                  <a:lnTo>
                    <a:pt x="203301" y="140309"/>
                  </a:lnTo>
                  <a:lnTo>
                    <a:pt x="200406" y="141173"/>
                  </a:lnTo>
                  <a:lnTo>
                    <a:pt x="199783" y="140970"/>
                  </a:lnTo>
                  <a:lnTo>
                    <a:pt x="197700" y="139128"/>
                  </a:lnTo>
                  <a:lnTo>
                    <a:pt x="197167" y="138684"/>
                  </a:lnTo>
                  <a:lnTo>
                    <a:pt x="196138" y="139153"/>
                  </a:lnTo>
                  <a:lnTo>
                    <a:pt x="196265" y="139128"/>
                  </a:lnTo>
                  <a:lnTo>
                    <a:pt x="199212" y="141401"/>
                  </a:lnTo>
                  <a:lnTo>
                    <a:pt x="199694" y="141973"/>
                  </a:lnTo>
                  <a:lnTo>
                    <a:pt x="201295" y="141173"/>
                  </a:lnTo>
                  <a:lnTo>
                    <a:pt x="202260" y="140690"/>
                  </a:lnTo>
                  <a:lnTo>
                    <a:pt x="203746" y="142481"/>
                  </a:lnTo>
                  <a:lnTo>
                    <a:pt x="205536" y="142760"/>
                  </a:lnTo>
                  <a:close/>
                </a:path>
                <a:path w="454025" h="182879">
                  <a:moveTo>
                    <a:pt x="208915" y="144348"/>
                  </a:moveTo>
                  <a:lnTo>
                    <a:pt x="207759" y="143878"/>
                  </a:lnTo>
                  <a:lnTo>
                    <a:pt x="206514" y="143598"/>
                  </a:lnTo>
                  <a:lnTo>
                    <a:pt x="205536" y="142760"/>
                  </a:lnTo>
                  <a:lnTo>
                    <a:pt x="205994" y="144703"/>
                  </a:lnTo>
                  <a:lnTo>
                    <a:pt x="207467" y="144487"/>
                  </a:lnTo>
                  <a:lnTo>
                    <a:pt x="208915" y="144348"/>
                  </a:lnTo>
                  <a:close/>
                </a:path>
                <a:path w="454025" h="182879">
                  <a:moveTo>
                    <a:pt x="218681" y="147066"/>
                  </a:moveTo>
                  <a:lnTo>
                    <a:pt x="218274" y="146735"/>
                  </a:lnTo>
                  <a:lnTo>
                    <a:pt x="216865" y="145592"/>
                  </a:lnTo>
                  <a:lnTo>
                    <a:pt x="215315" y="145592"/>
                  </a:lnTo>
                  <a:lnTo>
                    <a:pt x="214122" y="145326"/>
                  </a:lnTo>
                  <a:lnTo>
                    <a:pt x="215595" y="147027"/>
                  </a:lnTo>
                  <a:lnTo>
                    <a:pt x="217881" y="146735"/>
                  </a:lnTo>
                  <a:lnTo>
                    <a:pt x="218681" y="147066"/>
                  </a:lnTo>
                  <a:close/>
                </a:path>
                <a:path w="454025" h="182879">
                  <a:moveTo>
                    <a:pt x="219557" y="147434"/>
                  </a:moveTo>
                  <a:lnTo>
                    <a:pt x="218681" y="147066"/>
                  </a:lnTo>
                  <a:lnTo>
                    <a:pt x="219303" y="147574"/>
                  </a:lnTo>
                  <a:lnTo>
                    <a:pt x="219557" y="147434"/>
                  </a:lnTo>
                  <a:close/>
                </a:path>
                <a:path w="454025" h="182879">
                  <a:moveTo>
                    <a:pt x="223177" y="148323"/>
                  </a:moveTo>
                  <a:lnTo>
                    <a:pt x="221894" y="146215"/>
                  </a:lnTo>
                  <a:lnTo>
                    <a:pt x="219557" y="147434"/>
                  </a:lnTo>
                  <a:lnTo>
                    <a:pt x="220687" y="147904"/>
                  </a:lnTo>
                  <a:lnTo>
                    <a:pt x="221996" y="148170"/>
                  </a:lnTo>
                  <a:lnTo>
                    <a:pt x="223177" y="148323"/>
                  </a:lnTo>
                  <a:close/>
                </a:path>
                <a:path w="454025" h="182879">
                  <a:moveTo>
                    <a:pt x="366242" y="161163"/>
                  </a:moveTo>
                  <a:lnTo>
                    <a:pt x="359689" y="162242"/>
                  </a:lnTo>
                  <a:lnTo>
                    <a:pt x="355752" y="163868"/>
                  </a:lnTo>
                  <a:lnTo>
                    <a:pt x="353987" y="163639"/>
                  </a:lnTo>
                  <a:lnTo>
                    <a:pt x="350748" y="163195"/>
                  </a:lnTo>
                  <a:lnTo>
                    <a:pt x="349973" y="163296"/>
                  </a:lnTo>
                  <a:lnTo>
                    <a:pt x="347751" y="165633"/>
                  </a:lnTo>
                  <a:lnTo>
                    <a:pt x="345732" y="165481"/>
                  </a:lnTo>
                  <a:lnTo>
                    <a:pt x="344893" y="165303"/>
                  </a:lnTo>
                  <a:lnTo>
                    <a:pt x="342430" y="164744"/>
                  </a:lnTo>
                  <a:lnTo>
                    <a:pt x="338505" y="166801"/>
                  </a:lnTo>
                  <a:lnTo>
                    <a:pt x="334937" y="167093"/>
                  </a:lnTo>
                  <a:lnTo>
                    <a:pt x="334683" y="167081"/>
                  </a:lnTo>
                  <a:lnTo>
                    <a:pt x="329247" y="166636"/>
                  </a:lnTo>
                  <a:lnTo>
                    <a:pt x="326999" y="167093"/>
                  </a:lnTo>
                  <a:lnTo>
                    <a:pt x="322872" y="168173"/>
                  </a:lnTo>
                  <a:lnTo>
                    <a:pt x="321945" y="167982"/>
                  </a:lnTo>
                  <a:lnTo>
                    <a:pt x="319430" y="167449"/>
                  </a:lnTo>
                  <a:lnTo>
                    <a:pt x="315556" y="166611"/>
                  </a:lnTo>
                  <a:lnTo>
                    <a:pt x="313169" y="167449"/>
                  </a:lnTo>
                  <a:lnTo>
                    <a:pt x="308178" y="165722"/>
                  </a:lnTo>
                  <a:lnTo>
                    <a:pt x="306324" y="165061"/>
                  </a:lnTo>
                  <a:lnTo>
                    <a:pt x="305993" y="164947"/>
                  </a:lnTo>
                  <a:lnTo>
                    <a:pt x="305092" y="164642"/>
                  </a:lnTo>
                  <a:lnTo>
                    <a:pt x="293319" y="164896"/>
                  </a:lnTo>
                  <a:lnTo>
                    <a:pt x="293154" y="164947"/>
                  </a:lnTo>
                  <a:lnTo>
                    <a:pt x="289064" y="163042"/>
                  </a:lnTo>
                  <a:lnTo>
                    <a:pt x="284594" y="162699"/>
                  </a:lnTo>
                  <a:lnTo>
                    <a:pt x="279768" y="161429"/>
                  </a:lnTo>
                  <a:lnTo>
                    <a:pt x="277253" y="160756"/>
                  </a:lnTo>
                  <a:lnTo>
                    <a:pt x="274104" y="160045"/>
                  </a:lnTo>
                  <a:lnTo>
                    <a:pt x="270573" y="158737"/>
                  </a:lnTo>
                  <a:lnTo>
                    <a:pt x="268935" y="158127"/>
                  </a:lnTo>
                  <a:lnTo>
                    <a:pt x="267512" y="157607"/>
                  </a:lnTo>
                  <a:lnTo>
                    <a:pt x="263575" y="158127"/>
                  </a:lnTo>
                  <a:lnTo>
                    <a:pt x="260146" y="156756"/>
                  </a:lnTo>
                  <a:lnTo>
                    <a:pt x="258330" y="156019"/>
                  </a:lnTo>
                  <a:lnTo>
                    <a:pt x="252183" y="156921"/>
                  </a:lnTo>
                  <a:lnTo>
                    <a:pt x="250329" y="156857"/>
                  </a:lnTo>
                  <a:lnTo>
                    <a:pt x="248272" y="154330"/>
                  </a:lnTo>
                  <a:lnTo>
                    <a:pt x="247713" y="153631"/>
                  </a:lnTo>
                  <a:lnTo>
                    <a:pt x="246418" y="153403"/>
                  </a:lnTo>
                  <a:lnTo>
                    <a:pt x="242239" y="154381"/>
                  </a:lnTo>
                  <a:lnTo>
                    <a:pt x="239890" y="153314"/>
                  </a:lnTo>
                  <a:lnTo>
                    <a:pt x="237413" y="151917"/>
                  </a:lnTo>
                  <a:lnTo>
                    <a:pt x="237172" y="151549"/>
                  </a:lnTo>
                  <a:lnTo>
                    <a:pt x="237045" y="151371"/>
                  </a:lnTo>
                  <a:lnTo>
                    <a:pt x="232384" y="151650"/>
                  </a:lnTo>
                  <a:lnTo>
                    <a:pt x="228803" y="148818"/>
                  </a:lnTo>
                  <a:lnTo>
                    <a:pt x="224599" y="148678"/>
                  </a:lnTo>
                  <a:lnTo>
                    <a:pt x="228028" y="149720"/>
                  </a:lnTo>
                  <a:lnTo>
                    <a:pt x="231089" y="152031"/>
                  </a:lnTo>
                  <a:lnTo>
                    <a:pt x="234645" y="151650"/>
                  </a:lnTo>
                  <a:lnTo>
                    <a:pt x="235508" y="151549"/>
                  </a:lnTo>
                  <a:lnTo>
                    <a:pt x="236258" y="151726"/>
                  </a:lnTo>
                  <a:lnTo>
                    <a:pt x="239306" y="154330"/>
                  </a:lnTo>
                  <a:lnTo>
                    <a:pt x="242455" y="154597"/>
                  </a:lnTo>
                  <a:lnTo>
                    <a:pt x="246176" y="154381"/>
                  </a:lnTo>
                  <a:lnTo>
                    <a:pt x="246888" y="154330"/>
                  </a:lnTo>
                  <a:lnTo>
                    <a:pt x="247827" y="154724"/>
                  </a:lnTo>
                  <a:lnTo>
                    <a:pt x="250113" y="157607"/>
                  </a:lnTo>
                  <a:lnTo>
                    <a:pt x="252069" y="157543"/>
                  </a:lnTo>
                  <a:lnTo>
                    <a:pt x="255968" y="156921"/>
                  </a:lnTo>
                  <a:lnTo>
                    <a:pt x="257022" y="156756"/>
                  </a:lnTo>
                  <a:lnTo>
                    <a:pt x="259664" y="157327"/>
                  </a:lnTo>
                  <a:lnTo>
                    <a:pt x="265176" y="158978"/>
                  </a:lnTo>
                  <a:lnTo>
                    <a:pt x="268312" y="158737"/>
                  </a:lnTo>
                  <a:lnTo>
                    <a:pt x="272110" y="160045"/>
                  </a:lnTo>
                  <a:lnTo>
                    <a:pt x="272961" y="160121"/>
                  </a:lnTo>
                  <a:lnTo>
                    <a:pt x="275031" y="161721"/>
                  </a:lnTo>
                  <a:lnTo>
                    <a:pt x="276479" y="162344"/>
                  </a:lnTo>
                  <a:lnTo>
                    <a:pt x="278853" y="161429"/>
                  </a:lnTo>
                  <a:lnTo>
                    <a:pt x="279539" y="161518"/>
                  </a:lnTo>
                  <a:lnTo>
                    <a:pt x="282194" y="163334"/>
                  </a:lnTo>
                  <a:lnTo>
                    <a:pt x="284632" y="163588"/>
                  </a:lnTo>
                  <a:lnTo>
                    <a:pt x="288645" y="164401"/>
                  </a:lnTo>
                  <a:lnTo>
                    <a:pt x="290423" y="164414"/>
                  </a:lnTo>
                  <a:lnTo>
                    <a:pt x="293230" y="166357"/>
                  </a:lnTo>
                  <a:lnTo>
                    <a:pt x="294462" y="165061"/>
                  </a:lnTo>
                  <a:lnTo>
                    <a:pt x="300837" y="166509"/>
                  </a:lnTo>
                  <a:lnTo>
                    <a:pt x="306184" y="165722"/>
                  </a:lnTo>
                  <a:lnTo>
                    <a:pt x="315429" y="168554"/>
                  </a:lnTo>
                  <a:lnTo>
                    <a:pt x="319874" y="167982"/>
                  </a:lnTo>
                  <a:lnTo>
                    <a:pt x="325970" y="168960"/>
                  </a:lnTo>
                  <a:lnTo>
                    <a:pt x="327761" y="169125"/>
                  </a:lnTo>
                  <a:lnTo>
                    <a:pt x="328650" y="168173"/>
                  </a:lnTo>
                  <a:lnTo>
                    <a:pt x="329679" y="167081"/>
                  </a:lnTo>
                  <a:lnTo>
                    <a:pt x="330390" y="167246"/>
                  </a:lnTo>
                  <a:lnTo>
                    <a:pt x="333222" y="168224"/>
                  </a:lnTo>
                  <a:lnTo>
                    <a:pt x="335432" y="168033"/>
                  </a:lnTo>
                  <a:lnTo>
                    <a:pt x="338074" y="167093"/>
                  </a:lnTo>
                  <a:lnTo>
                    <a:pt x="338226" y="167043"/>
                  </a:lnTo>
                  <a:lnTo>
                    <a:pt x="338810" y="166992"/>
                  </a:lnTo>
                  <a:lnTo>
                    <a:pt x="339788" y="167652"/>
                  </a:lnTo>
                  <a:lnTo>
                    <a:pt x="340334" y="167995"/>
                  </a:lnTo>
                  <a:lnTo>
                    <a:pt x="340880" y="166992"/>
                  </a:lnTo>
                  <a:lnTo>
                    <a:pt x="341833" y="165303"/>
                  </a:lnTo>
                  <a:lnTo>
                    <a:pt x="343928" y="166204"/>
                  </a:lnTo>
                  <a:lnTo>
                    <a:pt x="348615" y="165798"/>
                  </a:lnTo>
                  <a:lnTo>
                    <a:pt x="348767" y="165633"/>
                  </a:lnTo>
                  <a:lnTo>
                    <a:pt x="350570" y="163639"/>
                  </a:lnTo>
                  <a:lnTo>
                    <a:pt x="351777" y="164045"/>
                  </a:lnTo>
                  <a:lnTo>
                    <a:pt x="354088" y="164287"/>
                  </a:lnTo>
                  <a:lnTo>
                    <a:pt x="355384" y="164261"/>
                  </a:lnTo>
                  <a:lnTo>
                    <a:pt x="356247" y="163868"/>
                  </a:lnTo>
                  <a:lnTo>
                    <a:pt x="358952" y="162674"/>
                  </a:lnTo>
                  <a:lnTo>
                    <a:pt x="361632" y="163664"/>
                  </a:lnTo>
                  <a:lnTo>
                    <a:pt x="363474" y="162674"/>
                  </a:lnTo>
                  <a:lnTo>
                    <a:pt x="366242" y="161163"/>
                  </a:lnTo>
                  <a:close/>
                </a:path>
                <a:path w="454025" h="182879">
                  <a:moveTo>
                    <a:pt x="367245" y="160756"/>
                  </a:moveTo>
                  <a:lnTo>
                    <a:pt x="366623" y="160959"/>
                  </a:lnTo>
                  <a:lnTo>
                    <a:pt x="366242" y="161163"/>
                  </a:lnTo>
                  <a:lnTo>
                    <a:pt x="367055" y="161036"/>
                  </a:lnTo>
                  <a:lnTo>
                    <a:pt x="367245" y="160756"/>
                  </a:lnTo>
                  <a:close/>
                </a:path>
                <a:path w="454025" h="182879">
                  <a:moveTo>
                    <a:pt x="413385" y="1625"/>
                  </a:moveTo>
                  <a:lnTo>
                    <a:pt x="413004" y="50"/>
                  </a:lnTo>
                  <a:lnTo>
                    <a:pt x="411746" y="12"/>
                  </a:lnTo>
                  <a:lnTo>
                    <a:pt x="410476" y="0"/>
                  </a:lnTo>
                  <a:lnTo>
                    <a:pt x="413385" y="1625"/>
                  </a:lnTo>
                  <a:close/>
                </a:path>
                <a:path w="454025" h="182879">
                  <a:moveTo>
                    <a:pt x="416306" y="131381"/>
                  </a:moveTo>
                  <a:lnTo>
                    <a:pt x="414413" y="131356"/>
                  </a:lnTo>
                  <a:lnTo>
                    <a:pt x="411391" y="133210"/>
                  </a:lnTo>
                  <a:lnTo>
                    <a:pt x="409663" y="133870"/>
                  </a:lnTo>
                  <a:lnTo>
                    <a:pt x="405536" y="139585"/>
                  </a:lnTo>
                  <a:lnTo>
                    <a:pt x="401091" y="142036"/>
                  </a:lnTo>
                  <a:lnTo>
                    <a:pt x="395414" y="145084"/>
                  </a:lnTo>
                  <a:lnTo>
                    <a:pt x="394970" y="146291"/>
                  </a:lnTo>
                  <a:lnTo>
                    <a:pt x="391934" y="148869"/>
                  </a:lnTo>
                  <a:lnTo>
                    <a:pt x="389572" y="150431"/>
                  </a:lnTo>
                  <a:lnTo>
                    <a:pt x="387248" y="152133"/>
                  </a:lnTo>
                  <a:lnTo>
                    <a:pt x="384683" y="150939"/>
                  </a:lnTo>
                  <a:lnTo>
                    <a:pt x="383362" y="153301"/>
                  </a:lnTo>
                  <a:lnTo>
                    <a:pt x="380606" y="154152"/>
                  </a:lnTo>
                  <a:lnTo>
                    <a:pt x="380034" y="154622"/>
                  </a:lnTo>
                  <a:lnTo>
                    <a:pt x="378599" y="156260"/>
                  </a:lnTo>
                  <a:lnTo>
                    <a:pt x="378028" y="157429"/>
                  </a:lnTo>
                  <a:lnTo>
                    <a:pt x="377469" y="157162"/>
                  </a:lnTo>
                  <a:lnTo>
                    <a:pt x="375132" y="156070"/>
                  </a:lnTo>
                  <a:lnTo>
                    <a:pt x="374103" y="157772"/>
                  </a:lnTo>
                  <a:lnTo>
                    <a:pt x="373291" y="158737"/>
                  </a:lnTo>
                  <a:lnTo>
                    <a:pt x="369519" y="157556"/>
                  </a:lnTo>
                  <a:lnTo>
                    <a:pt x="367245" y="160756"/>
                  </a:lnTo>
                  <a:lnTo>
                    <a:pt x="369468" y="160045"/>
                  </a:lnTo>
                  <a:lnTo>
                    <a:pt x="372897" y="159639"/>
                  </a:lnTo>
                  <a:lnTo>
                    <a:pt x="373176" y="159207"/>
                  </a:lnTo>
                  <a:lnTo>
                    <a:pt x="373265" y="158978"/>
                  </a:lnTo>
                  <a:lnTo>
                    <a:pt x="373316" y="158737"/>
                  </a:lnTo>
                  <a:lnTo>
                    <a:pt x="374713" y="158305"/>
                  </a:lnTo>
                  <a:lnTo>
                    <a:pt x="375945" y="157162"/>
                  </a:lnTo>
                  <a:lnTo>
                    <a:pt x="377901" y="157721"/>
                  </a:lnTo>
                  <a:lnTo>
                    <a:pt x="378472" y="157429"/>
                  </a:lnTo>
                  <a:lnTo>
                    <a:pt x="379768" y="155028"/>
                  </a:lnTo>
                  <a:lnTo>
                    <a:pt x="382422" y="154952"/>
                  </a:lnTo>
                  <a:lnTo>
                    <a:pt x="384124" y="152933"/>
                  </a:lnTo>
                  <a:lnTo>
                    <a:pt x="384733" y="152666"/>
                  </a:lnTo>
                  <a:lnTo>
                    <a:pt x="388162" y="153428"/>
                  </a:lnTo>
                  <a:lnTo>
                    <a:pt x="388823" y="152666"/>
                  </a:lnTo>
                  <a:lnTo>
                    <a:pt x="405511" y="140576"/>
                  </a:lnTo>
                  <a:lnTo>
                    <a:pt x="407060" y="139179"/>
                  </a:lnTo>
                  <a:lnTo>
                    <a:pt x="409854" y="134785"/>
                  </a:lnTo>
                  <a:lnTo>
                    <a:pt x="412991" y="133578"/>
                  </a:lnTo>
                  <a:lnTo>
                    <a:pt x="416306" y="131381"/>
                  </a:lnTo>
                  <a:close/>
                </a:path>
                <a:path w="454025" h="182879">
                  <a:moveTo>
                    <a:pt x="417106" y="130848"/>
                  </a:moveTo>
                  <a:lnTo>
                    <a:pt x="416306" y="131381"/>
                  </a:lnTo>
                  <a:lnTo>
                    <a:pt x="417068" y="131381"/>
                  </a:lnTo>
                  <a:lnTo>
                    <a:pt x="417106" y="130848"/>
                  </a:lnTo>
                  <a:close/>
                </a:path>
                <a:path w="454025" h="182879">
                  <a:moveTo>
                    <a:pt x="418312" y="4953"/>
                  </a:moveTo>
                  <a:lnTo>
                    <a:pt x="417804" y="4203"/>
                  </a:lnTo>
                  <a:lnTo>
                    <a:pt x="417144" y="3632"/>
                  </a:lnTo>
                  <a:lnTo>
                    <a:pt x="416318" y="3263"/>
                  </a:lnTo>
                  <a:lnTo>
                    <a:pt x="416534" y="4343"/>
                  </a:lnTo>
                  <a:lnTo>
                    <a:pt x="417195" y="4914"/>
                  </a:lnTo>
                  <a:lnTo>
                    <a:pt x="418312" y="4953"/>
                  </a:lnTo>
                  <a:close/>
                </a:path>
                <a:path w="454025" h="182879">
                  <a:moveTo>
                    <a:pt x="420281" y="125361"/>
                  </a:moveTo>
                  <a:lnTo>
                    <a:pt x="418566" y="125933"/>
                  </a:lnTo>
                  <a:lnTo>
                    <a:pt x="417398" y="126809"/>
                  </a:lnTo>
                  <a:lnTo>
                    <a:pt x="417106" y="130848"/>
                  </a:lnTo>
                  <a:lnTo>
                    <a:pt x="418388" y="129984"/>
                  </a:lnTo>
                  <a:lnTo>
                    <a:pt x="418147" y="126657"/>
                  </a:lnTo>
                  <a:lnTo>
                    <a:pt x="419900" y="126479"/>
                  </a:lnTo>
                  <a:lnTo>
                    <a:pt x="420281" y="125361"/>
                  </a:lnTo>
                  <a:close/>
                </a:path>
                <a:path w="454025" h="182879">
                  <a:moveTo>
                    <a:pt x="423646" y="8242"/>
                  </a:moveTo>
                  <a:lnTo>
                    <a:pt x="422795" y="7086"/>
                  </a:lnTo>
                  <a:lnTo>
                    <a:pt x="421601" y="6502"/>
                  </a:lnTo>
                  <a:lnTo>
                    <a:pt x="420230" y="6197"/>
                  </a:lnTo>
                  <a:lnTo>
                    <a:pt x="421081" y="7353"/>
                  </a:lnTo>
                  <a:lnTo>
                    <a:pt x="422287" y="7937"/>
                  </a:lnTo>
                  <a:lnTo>
                    <a:pt x="423646" y="8242"/>
                  </a:lnTo>
                  <a:close/>
                </a:path>
                <a:path w="454025" h="182879">
                  <a:moveTo>
                    <a:pt x="432282" y="108445"/>
                  </a:moveTo>
                  <a:lnTo>
                    <a:pt x="431584" y="108966"/>
                  </a:lnTo>
                  <a:lnTo>
                    <a:pt x="431203" y="113093"/>
                  </a:lnTo>
                  <a:lnTo>
                    <a:pt x="429107" y="115430"/>
                  </a:lnTo>
                  <a:lnTo>
                    <a:pt x="428155" y="118249"/>
                  </a:lnTo>
                  <a:lnTo>
                    <a:pt x="426935" y="118160"/>
                  </a:lnTo>
                  <a:lnTo>
                    <a:pt x="426148" y="119278"/>
                  </a:lnTo>
                  <a:lnTo>
                    <a:pt x="425005" y="119430"/>
                  </a:lnTo>
                  <a:lnTo>
                    <a:pt x="426313" y="120434"/>
                  </a:lnTo>
                  <a:lnTo>
                    <a:pt x="425526" y="120980"/>
                  </a:lnTo>
                  <a:lnTo>
                    <a:pt x="424662" y="120611"/>
                  </a:lnTo>
                  <a:lnTo>
                    <a:pt x="424370" y="120523"/>
                  </a:lnTo>
                  <a:lnTo>
                    <a:pt x="424091" y="120434"/>
                  </a:lnTo>
                  <a:lnTo>
                    <a:pt x="424459" y="121894"/>
                  </a:lnTo>
                  <a:lnTo>
                    <a:pt x="423989" y="122885"/>
                  </a:lnTo>
                  <a:lnTo>
                    <a:pt x="421716" y="123964"/>
                  </a:lnTo>
                  <a:lnTo>
                    <a:pt x="420700" y="124320"/>
                  </a:lnTo>
                  <a:lnTo>
                    <a:pt x="420293" y="125361"/>
                  </a:lnTo>
                  <a:lnTo>
                    <a:pt x="421982" y="124472"/>
                  </a:lnTo>
                  <a:lnTo>
                    <a:pt x="423697" y="123647"/>
                  </a:lnTo>
                  <a:lnTo>
                    <a:pt x="425869" y="122351"/>
                  </a:lnTo>
                  <a:lnTo>
                    <a:pt x="426808" y="122008"/>
                  </a:lnTo>
                  <a:lnTo>
                    <a:pt x="426593" y="120637"/>
                  </a:lnTo>
                  <a:lnTo>
                    <a:pt x="427101" y="118630"/>
                  </a:lnTo>
                  <a:lnTo>
                    <a:pt x="428167" y="118249"/>
                  </a:lnTo>
                  <a:lnTo>
                    <a:pt x="430022" y="116928"/>
                  </a:lnTo>
                  <a:lnTo>
                    <a:pt x="431063" y="115011"/>
                  </a:lnTo>
                  <a:lnTo>
                    <a:pt x="431939" y="110426"/>
                  </a:lnTo>
                  <a:lnTo>
                    <a:pt x="432282" y="108445"/>
                  </a:lnTo>
                  <a:close/>
                </a:path>
                <a:path w="454025" h="182879">
                  <a:moveTo>
                    <a:pt x="432549" y="108127"/>
                  </a:moveTo>
                  <a:lnTo>
                    <a:pt x="432333" y="108153"/>
                  </a:lnTo>
                  <a:lnTo>
                    <a:pt x="432282" y="108445"/>
                  </a:lnTo>
                  <a:lnTo>
                    <a:pt x="432409" y="108343"/>
                  </a:lnTo>
                  <a:lnTo>
                    <a:pt x="432549" y="108127"/>
                  </a:lnTo>
                  <a:close/>
                </a:path>
                <a:path w="454025" h="182879">
                  <a:moveTo>
                    <a:pt x="441998" y="94195"/>
                  </a:moveTo>
                  <a:lnTo>
                    <a:pt x="439521" y="95237"/>
                  </a:lnTo>
                  <a:lnTo>
                    <a:pt x="438873" y="98729"/>
                  </a:lnTo>
                  <a:lnTo>
                    <a:pt x="438861" y="100101"/>
                  </a:lnTo>
                  <a:lnTo>
                    <a:pt x="436105" y="102768"/>
                  </a:lnTo>
                  <a:lnTo>
                    <a:pt x="434568" y="105156"/>
                  </a:lnTo>
                  <a:lnTo>
                    <a:pt x="432549" y="108127"/>
                  </a:lnTo>
                  <a:lnTo>
                    <a:pt x="436041" y="107848"/>
                  </a:lnTo>
                  <a:lnTo>
                    <a:pt x="436600" y="107365"/>
                  </a:lnTo>
                  <a:lnTo>
                    <a:pt x="435584" y="105156"/>
                  </a:lnTo>
                  <a:lnTo>
                    <a:pt x="436676" y="104292"/>
                  </a:lnTo>
                  <a:lnTo>
                    <a:pt x="438505" y="101866"/>
                  </a:lnTo>
                  <a:lnTo>
                    <a:pt x="439686" y="100634"/>
                  </a:lnTo>
                  <a:lnTo>
                    <a:pt x="439686" y="95694"/>
                  </a:lnTo>
                  <a:lnTo>
                    <a:pt x="441769" y="95529"/>
                  </a:lnTo>
                  <a:lnTo>
                    <a:pt x="441998" y="94195"/>
                  </a:lnTo>
                  <a:close/>
                </a:path>
                <a:path w="454025" h="182879">
                  <a:moveTo>
                    <a:pt x="442379" y="92773"/>
                  </a:moveTo>
                  <a:lnTo>
                    <a:pt x="442201" y="92938"/>
                  </a:lnTo>
                  <a:lnTo>
                    <a:pt x="441998" y="94195"/>
                  </a:lnTo>
                  <a:lnTo>
                    <a:pt x="442341" y="94056"/>
                  </a:lnTo>
                  <a:lnTo>
                    <a:pt x="442379" y="92773"/>
                  </a:lnTo>
                  <a:close/>
                </a:path>
                <a:path w="454025" h="182879">
                  <a:moveTo>
                    <a:pt x="447319" y="32334"/>
                  </a:moveTo>
                  <a:lnTo>
                    <a:pt x="446849" y="30607"/>
                  </a:lnTo>
                  <a:lnTo>
                    <a:pt x="446722" y="28702"/>
                  </a:lnTo>
                  <a:lnTo>
                    <a:pt x="444271" y="27508"/>
                  </a:lnTo>
                  <a:lnTo>
                    <a:pt x="444030" y="26949"/>
                  </a:lnTo>
                  <a:lnTo>
                    <a:pt x="444309" y="24130"/>
                  </a:lnTo>
                  <a:lnTo>
                    <a:pt x="443014" y="22809"/>
                  </a:lnTo>
                  <a:lnTo>
                    <a:pt x="440156" y="20307"/>
                  </a:lnTo>
                  <a:lnTo>
                    <a:pt x="439280" y="18732"/>
                  </a:lnTo>
                  <a:lnTo>
                    <a:pt x="437527" y="16789"/>
                  </a:lnTo>
                  <a:lnTo>
                    <a:pt x="436880" y="16027"/>
                  </a:lnTo>
                  <a:lnTo>
                    <a:pt x="435825" y="16090"/>
                  </a:lnTo>
                  <a:lnTo>
                    <a:pt x="438416" y="18084"/>
                  </a:lnTo>
                  <a:lnTo>
                    <a:pt x="439445" y="21513"/>
                  </a:lnTo>
                  <a:lnTo>
                    <a:pt x="442950" y="23558"/>
                  </a:lnTo>
                  <a:lnTo>
                    <a:pt x="443433" y="27952"/>
                  </a:lnTo>
                  <a:lnTo>
                    <a:pt x="446100" y="29730"/>
                  </a:lnTo>
                  <a:lnTo>
                    <a:pt x="447319" y="32334"/>
                  </a:lnTo>
                  <a:close/>
                </a:path>
                <a:path w="454025" h="182879">
                  <a:moveTo>
                    <a:pt x="449529" y="37033"/>
                  </a:moveTo>
                  <a:lnTo>
                    <a:pt x="448449" y="34569"/>
                  </a:lnTo>
                  <a:lnTo>
                    <a:pt x="448576" y="41986"/>
                  </a:lnTo>
                  <a:lnTo>
                    <a:pt x="449529" y="39497"/>
                  </a:lnTo>
                  <a:lnTo>
                    <a:pt x="449529" y="37033"/>
                  </a:lnTo>
                  <a:close/>
                </a:path>
                <a:path w="454025" h="182879">
                  <a:moveTo>
                    <a:pt x="450278" y="70878"/>
                  </a:moveTo>
                  <a:lnTo>
                    <a:pt x="450151" y="70472"/>
                  </a:lnTo>
                  <a:lnTo>
                    <a:pt x="450011" y="70510"/>
                  </a:lnTo>
                  <a:lnTo>
                    <a:pt x="450278" y="70878"/>
                  </a:lnTo>
                  <a:close/>
                </a:path>
                <a:path w="454025" h="182879">
                  <a:moveTo>
                    <a:pt x="450748" y="47066"/>
                  </a:moveTo>
                  <a:lnTo>
                    <a:pt x="450316" y="45250"/>
                  </a:lnTo>
                  <a:lnTo>
                    <a:pt x="449859" y="44208"/>
                  </a:lnTo>
                  <a:lnTo>
                    <a:pt x="448678" y="43827"/>
                  </a:lnTo>
                  <a:lnTo>
                    <a:pt x="449376" y="45605"/>
                  </a:lnTo>
                  <a:lnTo>
                    <a:pt x="450748" y="47066"/>
                  </a:lnTo>
                  <a:close/>
                </a:path>
                <a:path w="454025" h="182879">
                  <a:moveTo>
                    <a:pt x="451142" y="80276"/>
                  </a:moveTo>
                  <a:lnTo>
                    <a:pt x="448538" y="82143"/>
                  </a:lnTo>
                  <a:lnTo>
                    <a:pt x="446608" y="84543"/>
                  </a:lnTo>
                  <a:lnTo>
                    <a:pt x="445566" y="89344"/>
                  </a:lnTo>
                  <a:lnTo>
                    <a:pt x="444982" y="90614"/>
                  </a:lnTo>
                  <a:lnTo>
                    <a:pt x="442937" y="91097"/>
                  </a:lnTo>
                  <a:lnTo>
                    <a:pt x="442429" y="91262"/>
                  </a:lnTo>
                  <a:lnTo>
                    <a:pt x="442379" y="92773"/>
                  </a:lnTo>
                  <a:lnTo>
                    <a:pt x="443865" y="91414"/>
                  </a:lnTo>
                  <a:lnTo>
                    <a:pt x="446303" y="90170"/>
                  </a:lnTo>
                  <a:lnTo>
                    <a:pt x="446201" y="89344"/>
                  </a:lnTo>
                  <a:lnTo>
                    <a:pt x="446557" y="87223"/>
                  </a:lnTo>
                  <a:lnTo>
                    <a:pt x="446963" y="85661"/>
                  </a:lnTo>
                  <a:lnTo>
                    <a:pt x="449681" y="83350"/>
                  </a:lnTo>
                  <a:lnTo>
                    <a:pt x="450278" y="81661"/>
                  </a:lnTo>
                  <a:lnTo>
                    <a:pt x="451142" y="80276"/>
                  </a:lnTo>
                  <a:close/>
                </a:path>
                <a:path w="454025" h="182879">
                  <a:moveTo>
                    <a:pt x="451650" y="79375"/>
                  </a:moveTo>
                  <a:lnTo>
                    <a:pt x="450176" y="77241"/>
                  </a:lnTo>
                  <a:lnTo>
                    <a:pt x="450532" y="75425"/>
                  </a:lnTo>
                  <a:lnTo>
                    <a:pt x="451053" y="71996"/>
                  </a:lnTo>
                  <a:lnTo>
                    <a:pt x="450278" y="70878"/>
                  </a:lnTo>
                  <a:lnTo>
                    <a:pt x="450850" y="72783"/>
                  </a:lnTo>
                  <a:lnTo>
                    <a:pt x="448119" y="75844"/>
                  </a:lnTo>
                  <a:lnTo>
                    <a:pt x="451015" y="78917"/>
                  </a:lnTo>
                  <a:lnTo>
                    <a:pt x="451002" y="79933"/>
                  </a:lnTo>
                  <a:lnTo>
                    <a:pt x="451078" y="80276"/>
                  </a:lnTo>
                  <a:lnTo>
                    <a:pt x="451497" y="79933"/>
                  </a:lnTo>
                  <a:lnTo>
                    <a:pt x="451650" y="79375"/>
                  </a:lnTo>
                  <a:close/>
                </a:path>
                <a:path w="454025" h="182879">
                  <a:moveTo>
                    <a:pt x="453821" y="60909"/>
                  </a:moveTo>
                  <a:lnTo>
                    <a:pt x="452577" y="55295"/>
                  </a:lnTo>
                  <a:lnTo>
                    <a:pt x="451548" y="50469"/>
                  </a:lnTo>
                  <a:lnTo>
                    <a:pt x="450773" y="47167"/>
                  </a:lnTo>
                  <a:lnTo>
                    <a:pt x="449529" y="50469"/>
                  </a:lnTo>
                  <a:lnTo>
                    <a:pt x="451078" y="51371"/>
                  </a:lnTo>
                  <a:lnTo>
                    <a:pt x="451853" y="53987"/>
                  </a:lnTo>
                  <a:lnTo>
                    <a:pt x="452335" y="55295"/>
                  </a:lnTo>
                  <a:lnTo>
                    <a:pt x="452018" y="56984"/>
                  </a:lnTo>
                  <a:lnTo>
                    <a:pt x="452005" y="57251"/>
                  </a:lnTo>
                  <a:lnTo>
                    <a:pt x="452856" y="59715"/>
                  </a:lnTo>
                  <a:lnTo>
                    <a:pt x="453212" y="61912"/>
                  </a:lnTo>
                  <a:lnTo>
                    <a:pt x="451485" y="64541"/>
                  </a:lnTo>
                  <a:lnTo>
                    <a:pt x="451789" y="65481"/>
                  </a:lnTo>
                  <a:lnTo>
                    <a:pt x="452539" y="67576"/>
                  </a:lnTo>
                  <a:lnTo>
                    <a:pt x="452843" y="68834"/>
                  </a:lnTo>
                  <a:lnTo>
                    <a:pt x="450469" y="69329"/>
                  </a:lnTo>
                  <a:lnTo>
                    <a:pt x="449961" y="69837"/>
                  </a:lnTo>
                  <a:lnTo>
                    <a:pt x="450151" y="70472"/>
                  </a:lnTo>
                  <a:lnTo>
                    <a:pt x="453263" y="69837"/>
                  </a:lnTo>
                  <a:lnTo>
                    <a:pt x="453390" y="67881"/>
                  </a:lnTo>
                  <a:lnTo>
                    <a:pt x="452158" y="65100"/>
                  </a:lnTo>
                  <a:lnTo>
                    <a:pt x="452094" y="63627"/>
                  </a:lnTo>
                  <a:lnTo>
                    <a:pt x="453669" y="61658"/>
                  </a:lnTo>
                  <a:lnTo>
                    <a:pt x="453821" y="60909"/>
                  </a:lnTo>
                  <a:close/>
                </a:path>
              </a:pathLst>
            </a:custGeom>
            <a:solidFill>
              <a:srgbClr val="FDF2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8226775" y="788576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963" y="0"/>
                  </a:moveTo>
                  <a:lnTo>
                    <a:pt x="0" y="586"/>
                  </a:lnTo>
                  <a:lnTo>
                    <a:pt x="303" y="1183"/>
                  </a:lnTo>
                  <a:lnTo>
                    <a:pt x="785" y="1444"/>
                  </a:lnTo>
                  <a:lnTo>
                    <a:pt x="1455" y="1403"/>
                  </a:lnTo>
                  <a:lnTo>
                    <a:pt x="1319" y="502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FDF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8521414" y="7699394"/>
              <a:ext cx="300990" cy="158750"/>
            </a:xfrm>
            <a:custGeom>
              <a:avLst/>
              <a:gdLst/>
              <a:ahLst/>
              <a:cxnLst/>
              <a:rect l="l" t="t" r="r" b="b"/>
              <a:pathLst>
                <a:path w="300990" h="158750">
                  <a:moveTo>
                    <a:pt x="2311" y="128778"/>
                  </a:moveTo>
                  <a:lnTo>
                    <a:pt x="1549" y="128828"/>
                  </a:lnTo>
                  <a:lnTo>
                    <a:pt x="0" y="128955"/>
                  </a:lnTo>
                  <a:lnTo>
                    <a:pt x="838" y="129578"/>
                  </a:lnTo>
                  <a:lnTo>
                    <a:pt x="1600" y="129514"/>
                  </a:lnTo>
                  <a:lnTo>
                    <a:pt x="2311" y="128778"/>
                  </a:lnTo>
                  <a:close/>
                </a:path>
                <a:path w="300990" h="158750">
                  <a:moveTo>
                    <a:pt x="66332" y="140411"/>
                  </a:moveTo>
                  <a:lnTo>
                    <a:pt x="65620" y="139687"/>
                  </a:lnTo>
                  <a:lnTo>
                    <a:pt x="64770" y="140182"/>
                  </a:lnTo>
                  <a:lnTo>
                    <a:pt x="63982" y="140131"/>
                  </a:lnTo>
                  <a:lnTo>
                    <a:pt x="64681" y="140855"/>
                  </a:lnTo>
                  <a:lnTo>
                    <a:pt x="65544" y="140360"/>
                  </a:lnTo>
                  <a:lnTo>
                    <a:pt x="66332" y="140411"/>
                  </a:lnTo>
                  <a:close/>
                </a:path>
                <a:path w="300990" h="158750">
                  <a:moveTo>
                    <a:pt x="197904" y="157391"/>
                  </a:moveTo>
                  <a:lnTo>
                    <a:pt x="197243" y="157073"/>
                  </a:lnTo>
                  <a:lnTo>
                    <a:pt x="196761" y="157200"/>
                  </a:lnTo>
                  <a:lnTo>
                    <a:pt x="196557" y="157949"/>
                  </a:lnTo>
                  <a:lnTo>
                    <a:pt x="197231" y="158267"/>
                  </a:lnTo>
                  <a:lnTo>
                    <a:pt x="197700" y="158153"/>
                  </a:lnTo>
                  <a:lnTo>
                    <a:pt x="197904" y="157391"/>
                  </a:lnTo>
                  <a:close/>
                </a:path>
                <a:path w="300990" h="158750">
                  <a:moveTo>
                    <a:pt x="272351" y="1282"/>
                  </a:moveTo>
                  <a:lnTo>
                    <a:pt x="271894" y="571"/>
                  </a:lnTo>
                  <a:lnTo>
                    <a:pt x="271335" y="0"/>
                  </a:lnTo>
                  <a:lnTo>
                    <a:pt x="270395" y="38"/>
                  </a:lnTo>
                  <a:lnTo>
                    <a:pt x="270865" y="749"/>
                  </a:lnTo>
                  <a:lnTo>
                    <a:pt x="271424" y="1320"/>
                  </a:lnTo>
                  <a:lnTo>
                    <a:pt x="272351" y="1282"/>
                  </a:lnTo>
                  <a:close/>
                </a:path>
                <a:path w="300990" h="158750">
                  <a:moveTo>
                    <a:pt x="300621" y="29654"/>
                  </a:moveTo>
                  <a:lnTo>
                    <a:pt x="300583" y="28752"/>
                  </a:lnTo>
                  <a:lnTo>
                    <a:pt x="300304" y="27952"/>
                  </a:lnTo>
                  <a:lnTo>
                    <a:pt x="299529" y="27419"/>
                  </a:lnTo>
                  <a:lnTo>
                    <a:pt x="299567" y="28321"/>
                  </a:lnTo>
                  <a:lnTo>
                    <a:pt x="299847" y="29108"/>
                  </a:lnTo>
                  <a:lnTo>
                    <a:pt x="300621" y="29654"/>
                  </a:lnTo>
                  <a:close/>
                </a:path>
              </a:pathLst>
            </a:custGeom>
            <a:solidFill>
              <a:srgbClr val="FDF2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8148819" y="7832279"/>
              <a:ext cx="340360" cy="83820"/>
            </a:xfrm>
            <a:custGeom>
              <a:avLst/>
              <a:gdLst/>
              <a:ahLst/>
              <a:cxnLst/>
              <a:rect l="l" t="t" r="r" b="b"/>
              <a:pathLst>
                <a:path w="340359" h="83820">
                  <a:moveTo>
                    <a:pt x="165354" y="76728"/>
                  </a:moveTo>
                  <a:lnTo>
                    <a:pt x="159890" y="77470"/>
                  </a:lnTo>
                  <a:lnTo>
                    <a:pt x="157010" y="79248"/>
                  </a:lnTo>
                  <a:lnTo>
                    <a:pt x="151513" y="79502"/>
                  </a:lnTo>
                  <a:lnTo>
                    <a:pt x="149419" y="80391"/>
                  </a:lnTo>
                  <a:lnTo>
                    <a:pt x="146204" y="80772"/>
                  </a:lnTo>
                  <a:lnTo>
                    <a:pt x="145419" y="81153"/>
                  </a:lnTo>
                  <a:lnTo>
                    <a:pt x="143398" y="81153"/>
                  </a:lnTo>
                  <a:lnTo>
                    <a:pt x="146885" y="83312"/>
                  </a:lnTo>
                  <a:lnTo>
                    <a:pt x="149744" y="80899"/>
                  </a:lnTo>
                  <a:lnTo>
                    <a:pt x="154948" y="80264"/>
                  </a:lnTo>
                  <a:lnTo>
                    <a:pt x="156989" y="79756"/>
                  </a:lnTo>
                  <a:lnTo>
                    <a:pt x="162529" y="77978"/>
                  </a:lnTo>
                  <a:lnTo>
                    <a:pt x="165354" y="76728"/>
                  </a:lnTo>
                  <a:close/>
                </a:path>
                <a:path w="340359" h="83820">
                  <a:moveTo>
                    <a:pt x="90602" y="64135"/>
                  </a:moveTo>
                  <a:lnTo>
                    <a:pt x="87243" y="64135"/>
                  </a:lnTo>
                  <a:lnTo>
                    <a:pt x="88646" y="64516"/>
                  </a:lnTo>
                  <a:lnTo>
                    <a:pt x="91316" y="68072"/>
                  </a:lnTo>
                  <a:lnTo>
                    <a:pt x="94489" y="69342"/>
                  </a:lnTo>
                  <a:lnTo>
                    <a:pt x="98646" y="74168"/>
                  </a:lnTo>
                  <a:lnTo>
                    <a:pt x="101326" y="76454"/>
                  </a:lnTo>
                  <a:lnTo>
                    <a:pt x="104782" y="77089"/>
                  </a:lnTo>
                  <a:lnTo>
                    <a:pt x="107755" y="79629"/>
                  </a:lnTo>
                  <a:lnTo>
                    <a:pt x="111598" y="80010"/>
                  </a:lnTo>
                  <a:lnTo>
                    <a:pt x="116572" y="82677"/>
                  </a:lnTo>
                  <a:lnTo>
                    <a:pt x="118122" y="82042"/>
                  </a:lnTo>
                  <a:lnTo>
                    <a:pt x="123045" y="82042"/>
                  </a:lnTo>
                  <a:lnTo>
                    <a:pt x="123535" y="81915"/>
                  </a:lnTo>
                  <a:lnTo>
                    <a:pt x="126778" y="81534"/>
                  </a:lnTo>
                  <a:lnTo>
                    <a:pt x="121996" y="81534"/>
                  </a:lnTo>
                  <a:lnTo>
                    <a:pt x="114541" y="80645"/>
                  </a:lnTo>
                  <a:lnTo>
                    <a:pt x="111525" y="79883"/>
                  </a:lnTo>
                  <a:lnTo>
                    <a:pt x="107441" y="77343"/>
                  </a:lnTo>
                  <a:lnTo>
                    <a:pt x="106244" y="76200"/>
                  </a:lnTo>
                  <a:lnTo>
                    <a:pt x="103169" y="76200"/>
                  </a:lnTo>
                  <a:lnTo>
                    <a:pt x="102782" y="75311"/>
                  </a:lnTo>
                  <a:lnTo>
                    <a:pt x="99871" y="73152"/>
                  </a:lnTo>
                  <a:lnTo>
                    <a:pt x="97002" y="72009"/>
                  </a:lnTo>
                  <a:lnTo>
                    <a:pt x="95997" y="68707"/>
                  </a:lnTo>
                  <a:lnTo>
                    <a:pt x="95819" y="68326"/>
                  </a:lnTo>
                  <a:lnTo>
                    <a:pt x="91986" y="67945"/>
                  </a:lnTo>
                  <a:lnTo>
                    <a:pt x="90602" y="64135"/>
                  </a:lnTo>
                  <a:close/>
                </a:path>
                <a:path w="340359" h="83820">
                  <a:moveTo>
                    <a:pt x="134557" y="81407"/>
                  </a:moveTo>
                  <a:lnTo>
                    <a:pt x="127859" y="81407"/>
                  </a:lnTo>
                  <a:lnTo>
                    <a:pt x="130383" y="82042"/>
                  </a:lnTo>
                  <a:lnTo>
                    <a:pt x="136111" y="82169"/>
                  </a:lnTo>
                  <a:lnTo>
                    <a:pt x="139377" y="82550"/>
                  </a:lnTo>
                  <a:lnTo>
                    <a:pt x="141332" y="81915"/>
                  </a:lnTo>
                  <a:lnTo>
                    <a:pt x="139419" y="81915"/>
                  </a:lnTo>
                  <a:lnTo>
                    <a:pt x="135346" y="81534"/>
                  </a:lnTo>
                  <a:lnTo>
                    <a:pt x="134557" y="81407"/>
                  </a:lnTo>
                  <a:close/>
                </a:path>
                <a:path w="340359" h="83820">
                  <a:moveTo>
                    <a:pt x="123045" y="82042"/>
                  </a:moveTo>
                  <a:lnTo>
                    <a:pt x="118122" y="82042"/>
                  </a:lnTo>
                  <a:lnTo>
                    <a:pt x="121577" y="82423"/>
                  </a:lnTo>
                  <a:lnTo>
                    <a:pt x="123045" y="82042"/>
                  </a:lnTo>
                  <a:close/>
                </a:path>
                <a:path w="340359" h="83820">
                  <a:moveTo>
                    <a:pt x="143691" y="79883"/>
                  </a:moveTo>
                  <a:lnTo>
                    <a:pt x="139419" y="81915"/>
                  </a:lnTo>
                  <a:lnTo>
                    <a:pt x="141332" y="81915"/>
                  </a:lnTo>
                  <a:lnTo>
                    <a:pt x="142896" y="81407"/>
                  </a:lnTo>
                  <a:lnTo>
                    <a:pt x="143398" y="81153"/>
                  </a:lnTo>
                  <a:lnTo>
                    <a:pt x="145419" y="81153"/>
                  </a:lnTo>
                  <a:lnTo>
                    <a:pt x="144225" y="80010"/>
                  </a:lnTo>
                  <a:lnTo>
                    <a:pt x="143691" y="79883"/>
                  </a:lnTo>
                  <a:close/>
                </a:path>
                <a:path w="340359" h="83820">
                  <a:moveTo>
                    <a:pt x="126666" y="80137"/>
                  </a:moveTo>
                  <a:lnTo>
                    <a:pt x="121996" y="81534"/>
                  </a:lnTo>
                  <a:lnTo>
                    <a:pt x="126778" y="81534"/>
                  </a:lnTo>
                  <a:lnTo>
                    <a:pt x="127859" y="81407"/>
                  </a:lnTo>
                  <a:lnTo>
                    <a:pt x="134557" y="81407"/>
                  </a:lnTo>
                  <a:lnTo>
                    <a:pt x="126666" y="80137"/>
                  </a:lnTo>
                  <a:close/>
                </a:path>
                <a:path w="340359" h="83820">
                  <a:moveTo>
                    <a:pt x="165554" y="76639"/>
                  </a:moveTo>
                  <a:lnTo>
                    <a:pt x="165354" y="76728"/>
                  </a:lnTo>
                  <a:lnTo>
                    <a:pt x="165502" y="76708"/>
                  </a:lnTo>
                  <a:close/>
                </a:path>
                <a:path w="340359" h="83820">
                  <a:moveTo>
                    <a:pt x="167335" y="74295"/>
                  </a:moveTo>
                  <a:lnTo>
                    <a:pt x="165554" y="76639"/>
                  </a:lnTo>
                  <a:lnTo>
                    <a:pt x="165974" y="76454"/>
                  </a:lnTo>
                  <a:lnTo>
                    <a:pt x="172591" y="75184"/>
                  </a:lnTo>
                  <a:lnTo>
                    <a:pt x="172879" y="74930"/>
                  </a:lnTo>
                  <a:lnTo>
                    <a:pt x="167335" y="74295"/>
                  </a:lnTo>
                  <a:close/>
                </a:path>
                <a:path w="340359" h="83820">
                  <a:moveTo>
                    <a:pt x="106111" y="76073"/>
                  </a:moveTo>
                  <a:lnTo>
                    <a:pt x="103169" y="76200"/>
                  </a:lnTo>
                  <a:lnTo>
                    <a:pt x="106244" y="76200"/>
                  </a:lnTo>
                  <a:lnTo>
                    <a:pt x="106111" y="76073"/>
                  </a:lnTo>
                  <a:close/>
                </a:path>
                <a:path w="340359" h="83820">
                  <a:moveTo>
                    <a:pt x="183303" y="67310"/>
                  </a:moveTo>
                  <a:lnTo>
                    <a:pt x="180915" y="70612"/>
                  </a:lnTo>
                  <a:lnTo>
                    <a:pt x="174895" y="72517"/>
                  </a:lnTo>
                  <a:lnTo>
                    <a:pt x="172832" y="74930"/>
                  </a:lnTo>
                  <a:lnTo>
                    <a:pt x="175471" y="72644"/>
                  </a:lnTo>
                  <a:lnTo>
                    <a:pt x="180457" y="72644"/>
                  </a:lnTo>
                  <a:lnTo>
                    <a:pt x="180957" y="71501"/>
                  </a:lnTo>
                  <a:lnTo>
                    <a:pt x="182161" y="71120"/>
                  </a:lnTo>
                  <a:lnTo>
                    <a:pt x="184497" y="68580"/>
                  </a:lnTo>
                  <a:lnTo>
                    <a:pt x="187324" y="68580"/>
                  </a:lnTo>
                  <a:lnTo>
                    <a:pt x="188867" y="67691"/>
                  </a:lnTo>
                  <a:lnTo>
                    <a:pt x="187575" y="67691"/>
                  </a:lnTo>
                  <a:lnTo>
                    <a:pt x="183303" y="67310"/>
                  </a:lnTo>
                  <a:close/>
                </a:path>
                <a:path w="340359" h="83820">
                  <a:moveTo>
                    <a:pt x="180457" y="72644"/>
                  </a:moveTo>
                  <a:lnTo>
                    <a:pt x="175471" y="72644"/>
                  </a:lnTo>
                  <a:lnTo>
                    <a:pt x="179711" y="73660"/>
                  </a:lnTo>
                  <a:lnTo>
                    <a:pt x="180235" y="73152"/>
                  </a:lnTo>
                  <a:lnTo>
                    <a:pt x="180457" y="72644"/>
                  </a:lnTo>
                  <a:close/>
                </a:path>
                <a:path w="340359" h="83820">
                  <a:moveTo>
                    <a:pt x="187324" y="68580"/>
                  </a:moveTo>
                  <a:lnTo>
                    <a:pt x="184497" y="68580"/>
                  </a:lnTo>
                  <a:lnTo>
                    <a:pt x="187104" y="68707"/>
                  </a:lnTo>
                  <a:lnTo>
                    <a:pt x="187324" y="68580"/>
                  </a:lnTo>
                  <a:close/>
                </a:path>
                <a:path w="340359" h="83820">
                  <a:moveTo>
                    <a:pt x="194182" y="63119"/>
                  </a:moveTo>
                  <a:lnTo>
                    <a:pt x="190235" y="65913"/>
                  </a:lnTo>
                  <a:lnTo>
                    <a:pt x="189093" y="66040"/>
                  </a:lnTo>
                  <a:lnTo>
                    <a:pt x="188098" y="67310"/>
                  </a:lnTo>
                  <a:lnTo>
                    <a:pt x="187575" y="67691"/>
                  </a:lnTo>
                  <a:lnTo>
                    <a:pt x="188867" y="67691"/>
                  </a:lnTo>
                  <a:lnTo>
                    <a:pt x="191732" y="66040"/>
                  </a:lnTo>
                  <a:lnTo>
                    <a:pt x="194475" y="64389"/>
                  </a:lnTo>
                  <a:lnTo>
                    <a:pt x="198486" y="64135"/>
                  </a:lnTo>
                  <a:lnTo>
                    <a:pt x="199428" y="64008"/>
                  </a:lnTo>
                  <a:lnTo>
                    <a:pt x="198936" y="64008"/>
                  </a:lnTo>
                  <a:lnTo>
                    <a:pt x="194182" y="63119"/>
                  </a:lnTo>
                  <a:close/>
                </a:path>
                <a:path w="340359" h="83820">
                  <a:moveTo>
                    <a:pt x="81939" y="59690"/>
                  </a:moveTo>
                  <a:lnTo>
                    <a:pt x="81358" y="59690"/>
                  </a:lnTo>
                  <a:lnTo>
                    <a:pt x="82165" y="60833"/>
                  </a:lnTo>
                  <a:lnTo>
                    <a:pt x="83358" y="63500"/>
                  </a:lnTo>
                  <a:lnTo>
                    <a:pt x="84311" y="64389"/>
                  </a:lnTo>
                  <a:lnTo>
                    <a:pt x="87243" y="64135"/>
                  </a:lnTo>
                  <a:lnTo>
                    <a:pt x="90602" y="64135"/>
                  </a:lnTo>
                  <a:lnTo>
                    <a:pt x="90510" y="63881"/>
                  </a:lnTo>
                  <a:lnTo>
                    <a:pt x="84897" y="62865"/>
                  </a:lnTo>
                  <a:lnTo>
                    <a:pt x="81939" y="59690"/>
                  </a:lnTo>
                  <a:close/>
                </a:path>
                <a:path w="340359" h="83820">
                  <a:moveTo>
                    <a:pt x="232716" y="44109"/>
                  </a:moveTo>
                  <a:lnTo>
                    <a:pt x="232202" y="44831"/>
                  </a:lnTo>
                  <a:lnTo>
                    <a:pt x="226432" y="45339"/>
                  </a:lnTo>
                  <a:lnTo>
                    <a:pt x="224558" y="46736"/>
                  </a:lnTo>
                  <a:lnTo>
                    <a:pt x="221490" y="50927"/>
                  </a:lnTo>
                  <a:lnTo>
                    <a:pt x="219071" y="51689"/>
                  </a:lnTo>
                  <a:lnTo>
                    <a:pt x="213030" y="54864"/>
                  </a:lnTo>
                  <a:lnTo>
                    <a:pt x="208517" y="54991"/>
                  </a:lnTo>
                  <a:lnTo>
                    <a:pt x="207826" y="57658"/>
                  </a:lnTo>
                  <a:lnTo>
                    <a:pt x="204632" y="58674"/>
                  </a:lnTo>
                  <a:lnTo>
                    <a:pt x="203554" y="59436"/>
                  </a:lnTo>
                  <a:lnTo>
                    <a:pt x="201857" y="59690"/>
                  </a:lnTo>
                  <a:lnTo>
                    <a:pt x="201344" y="59817"/>
                  </a:lnTo>
                  <a:lnTo>
                    <a:pt x="198936" y="64008"/>
                  </a:lnTo>
                  <a:lnTo>
                    <a:pt x="199428" y="64008"/>
                  </a:lnTo>
                  <a:lnTo>
                    <a:pt x="200936" y="60833"/>
                  </a:lnTo>
                  <a:lnTo>
                    <a:pt x="203355" y="60452"/>
                  </a:lnTo>
                  <a:lnTo>
                    <a:pt x="206611" y="58801"/>
                  </a:lnTo>
                  <a:lnTo>
                    <a:pt x="208119" y="58547"/>
                  </a:lnTo>
                  <a:lnTo>
                    <a:pt x="208799" y="56769"/>
                  </a:lnTo>
                  <a:lnTo>
                    <a:pt x="209176" y="56388"/>
                  </a:lnTo>
                  <a:lnTo>
                    <a:pt x="212669" y="56388"/>
                  </a:lnTo>
                  <a:lnTo>
                    <a:pt x="214925" y="54737"/>
                  </a:lnTo>
                  <a:lnTo>
                    <a:pt x="219920" y="52959"/>
                  </a:lnTo>
                  <a:lnTo>
                    <a:pt x="222255" y="52451"/>
                  </a:lnTo>
                  <a:lnTo>
                    <a:pt x="224317" y="48006"/>
                  </a:lnTo>
                  <a:lnTo>
                    <a:pt x="226317" y="46609"/>
                  </a:lnTo>
                  <a:lnTo>
                    <a:pt x="230453" y="46228"/>
                  </a:lnTo>
                  <a:lnTo>
                    <a:pt x="231961" y="45593"/>
                  </a:lnTo>
                  <a:lnTo>
                    <a:pt x="232716" y="44109"/>
                  </a:lnTo>
                  <a:close/>
                </a:path>
                <a:path w="340359" h="83820">
                  <a:moveTo>
                    <a:pt x="73534" y="54340"/>
                  </a:moveTo>
                  <a:lnTo>
                    <a:pt x="74343" y="55626"/>
                  </a:lnTo>
                  <a:lnTo>
                    <a:pt x="74856" y="56007"/>
                  </a:lnTo>
                  <a:lnTo>
                    <a:pt x="76741" y="56388"/>
                  </a:lnTo>
                  <a:lnTo>
                    <a:pt x="77673" y="56769"/>
                  </a:lnTo>
                  <a:lnTo>
                    <a:pt x="77610" y="59436"/>
                  </a:lnTo>
                  <a:lnTo>
                    <a:pt x="78458" y="60198"/>
                  </a:lnTo>
                  <a:lnTo>
                    <a:pt x="81358" y="59690"/>
                  </a:lnTo>
                  <a:lnTo>
                    <a:pt x="81939" y="59690"/>
                  </a:lnTo>
                  <a:lnTo>
                    <a:pt x="80992" y="58674"/>
                  </a:lnTo>
                  <a:lnTo>
                    <a:pt x="78437" y="58420"/>
                  </a:lnTo>
                  <a:lnTo>
                    <a:pt x="77756" y="56007"/>
                  </a:lnTo>
                  <a:lnTo>
                    <a:pt x="73534" y="54340"/>
                  </a:lnTo>
                  <a:close/>
                </a:path>
                <a:path w="340359" h="83820">
                  <a:moveTo>
                    <a:pt x="212669" y="56388"/>
                  </a:moveTo>
                  <a:lnTo>
                    <a:pt x="209176" y="56388"/>
                  </a:lnTo>
                  <a:lnTo>
                    <a:pt x="212496" y="56515"/>
                  </a:lnTo>
                  <a:lnTo>
                    <a:pt x="212669" y="56388"/>
                  </a:lnTo>
                  <a:close/>
                </a:path>
                <a:path w="340359" h="83820">
                  <a:moveTo>
                    <a:pt x="71465" y="51449"/>
                  </a:moveTo>
                  <a:lnTo>
                    <a:pt x="72929" y="54102"/>
                  </a:lnTo>
                  <a:lnTo>
                    <a:pt x="73534" y="54340"/>
                  </a:lnTo>
                  <a:lnTo>
                    <a:pt x="71945" y="51816"/>
                  </a:lnTo>
                  <a:lnTo>
                    <a:pt x="71465" y="51449"/>
                  </a:lnTo>
                  <a:close/>
                </a:path>
                <a:path w="340359" h="83820">
                  <a:moveTo>
                    <a:pt x="33448" y="18795"/>
                  </a:moveTo>
                  <a:lnTo>
                    <a:pt x="34752" y="21717"/>
                  </a:lnTo>
                  <a:lnTo>
                    <a:pt x="35684" y="22352"/>
                  </a:lnTo>
                  <a:lnTo>
                    <a:pt x="38972" y="22352"/>
                  </a:lnTo>
                  <a:lnTo>
                    <a:pt x="40805" y="23495"/>
                  </a:lnTo>
                  <a:lnTo>
                    <a:pt x="43391" y="25273"/>
                  </a:lnTo>
                  <a:lnTo>
                    <a:pt x="44019" y="25654"/>
                  </a:lnTo>
                  <a:lnTo>
                    <a:pt x="45171" y="29210"/>
                  </a:lnTo>
                  <a:lnTo>
                    <a:pt x="47736" y="29972"/>
                  </a:lnTo>
                  <a:lnTo>
                    <a:pt x="50647" y="31623"/>
                  </a:lnTo>
                  <a:lnTo>
                    <a:pt x="51652" y="31877"/>
                  </a:lnTo>
                  <a:lnTo>
                    <a:pt x="53809" y="35052"/>
                  </a:lnTo>
                  <a:lnTo>
                    <a:pt x="56218" y="36576"/>
                  </a:lnTo>
                  <a:lnTo>
                    <a:pt x="59328" y="39243"/>
                  </a:lnTo>
                  <a:lnTo>
                    <a:pt x="60312" y="40259"/>
                  </a:lnTo>
                  <a:lnTo>
                    <a:pt x="61579" y="42672"/>
                  </a:lnTo>
                  <a:lnTo>
                    <a:pt x="62542" y="43688"/>
                  </a:lnTo>
                  <a:lnTo>
                    <a:pt x="65149" y="44196"/>
                  </a:lnTo>
                  <a:lnTo>
                    <a:pt x="65966" y="44831"/>
                  </a:lnTo>
                  <a:lnTo>
                    <a:pt x="68615" y="49276"/>
                  </a:lnTo>
                  <a:lnTo>
                    <a:pt x="71465" y="51449"/>
                  </a:lnTo>
                  <a:lnTo>
                    <a:pt x="70615" y="49911"/>
                  </a:lnTo>
                  <a:lnTo>
                    <a:pt x="67086" y="44450"/>
                  </a:lnTo>
                  <a:lnTo>
                    <a:pt x="65872" y="43180"/>
                  </a:lnTo>
                  <a:lnTo>
                    <a:pt x="62971" y="42545"/>
                  </a:lnTo>
                  <a:lnTo>
                    <a:pt x="62113" y="41910"/>
                  </a:lnTo>
                  <a:lnTo>
                    <a:pt x="60720" y="38989"/>
                  </a:lnTo>
                  <a:lnTo>
                    <a:pt x="59233" y="37846"/>
                  </a:lnTo>
                  <a:lnTo>
                    <a:pt x="54228" y="33782"/>
                  </a:lnTo>
                  <a:lnTo>
                    <a:pt x="51328" y="30226"/>
                  </a:lnTo>
                  <a:lnTo>
                    <a:pt x="48658" y="29972"/>
                  </a:lnTo>
                  <a:lnTo>
                    <a:pt x="45464" y="26035"/>
                  </a:lnTo>
                  <a:lnTo>
                    <a:pt x="43422" y="24257"/>
                  </a:lnTo>
                  <a:lnTo>
                    <a:pt x="40700" y="22098"/>
                  </a:lnTo>
                  <a:lnTo>
                    <a:pt x="40061" y="21971"/>
                  </a:lnTo>
                  <a:lnTo>
                    <a:pt x="37318" y="21971"/>
                  </a:lnTo>
                  <a:lnTo>
                    <a:pt x="35768" y="21082"/>
                  </a:lnTo>
                  <a:lnTo>
                    <a:pt x="33448" y="18795"/>
                  </a:lnTo>
                  <a:close/>
                </a:path>
                <a:path w="340359" h="83820">
                  <a:moveTo>
                    <a:pt x="233532" y="42926"/>
                  </a:moveTo>
                  <a:lnTo>
                    <a:pt x="233060" y="43434"/>
                  </a:lnTo>
                  <a:lnTo>
                    <a:pt x="232716" y="44109"/>
                  </a:lnTo>
                  <a:lnTo>
                    <a:pt x="233470" y="43053"/>
                  </a:lnTo>
                  <a:lnTo>
                    <a:pt x="233532" y="42926"/>
                  </a:lnTo>
                  <a:close/>
                </a:path>
                <a:path w="340359" h="83820">
                  <a:moveTo>
                    <a:pt x="254097" y="33323"/>
                  </a:moveTo>
                  <a:lnTo>
                    <a:pt x="249919" y="34290"/>
                  </a:lnTo>
                  <a:lnTo>
                    <a:pt x="243458" y="36830"/>
                  </a:lnTo>
                  <a:lnTo>
                    <a:pt x="241615" y="37084"/>
                  </a:lnTo>
                  <a:lnTo>
                    <a:pt x="238401" y="38100"/>
                  </a:lnTo>
                  <a:lnTo>
                    <a:pt x="237626" y="39497"/>
                  </a:lnTo>
                  <a:lnTo>
                    <a:pt x="234286" y="41910"/>
                  </a:lnTo>
                  <a:lnTo>
                    <a:pt x="233560" y="42927"/>
                  </a:lnTo>
                  <a:lnTo>
                    <a:pt x="237018" y="43053"/>
                  </a:lnTo>
                  <a:lnTo>
                    <a:pt x="238359" y="40640"/>
                  </a:lnTo>
                  <a:lnTo>
                    <a:pt x="240390" y="38481"/>
                  </a:lnTo>
                  <a:lnTo>
                    <a:pt x="240903" y="38100"/>
                  </a:lnTo>
                  <a:lnTo>
                    <a:pt x="243736" y="38100"/>
                  </a:lnTo>
                  <a:lnTo>
                    <a:pt x="244736" y="36576"/>
                  </a:lnTo>
                  <a:lnTo>
                    <a:pt x="248273" y="36576"/>
                  </a:lnTo>
                  <a:lnTo>
                    <a:pt x="249510" y="34925"/>
                  </a:lnTo>
                  <a:lnTo>
                    <a:pt x="252578" y="34163"/>
                  </a:lnTo>
                  <a:lnTo>
                    <a:pt x="254097" y="33323"/>
                  </a:lnTo>
                  <a:close/>
                </a:path>
                <a:path w="340359" h="83820">
                  <a:moveTo>
                    <a:pt x="243736" y="38100"/>
                  </a:moveTo>
                  <a:lnTo>
                    <a:pt x="240903" y="38100"/>
                  </a:lnTo>
                  <a:lnTo>
                    <a:pt x="242987" y="39243"/>
                  </a:lnTo>
                  <a:lnTo>
                    <a:pt x="243736" y="38100"/>
                  </a:lnTo>
                  <a:close/>
                </a:path>
                <a:path w="340359" h="83820">
                  <a:moveTo>
                    <a:pt x="248273" y="36576"/>
                  </a:moveTo>
                  <a:lnTo>
                    <a:pt x="244736" y="36576"/>
                  </a:lnTo>
                  <a:lnTo>
                    <a:pt x="246819" y="38100"/>
                  </a:lnTo>
                  <a:lnTo>
                    <a:pt x="247416" y="37719"/>
                  </a:lnTo>
                  <a:lnTo>
                    <a:pt x="248273" y="36576"/>
                  </a:lnTo>
                  <a:close/>
                </a:path>
                <a:path w="340359" h="83820">
                  <a:moveTo>
                    <a:pt x="255201" y="32713"/>
                  </a:moveTo>
                  <a:lnTo>
                    <a:pt x="254097" y="33323"/>
                  </a:lnTo>
                  <a:lnTo>
                    <a:pt x="254861" y="33147"/>
                  </a:lnTo>
                  <a:lnTo>
                    <a:pt x="255201" y="32713"/>
                  </a:lnTo>
                  <a:close/>
                </a:path>
                <a:path w="340359" h="83820">
                  <a:moveTo>
                    <a:pt x="270787" y="20447"/>
                  </a:moveTo>
                  <a:lnTo>
                    <a:pt x="268567" y="24511"/>
                  </a:lnTo>
                  <a:lnTo>
                    <a:pt x="267688" y="24892"/>
                  </a:lnTo>
                  <a:lnTo>
                    <a:pt x="264044" y="25527"/>
                  </a:lnTo>
                  <a:lnTo>
                    <a:pt x="261950" y="28067"/>
                  </a:lnTo>
                  <a:lnTo>
                    <a:pt x="258651" y="28448"/>
                  </a:lnTo>
                  <a:lnTo>
                    <a:pt x="258348" y="28702"/>
                  </a:lnTo>
                  <a:lnTo>
                    <a:pt x="255201" y="32713"/>
                  </a:lnTo>
                  <a:lnTo>
                    <a:pt x="256714" y="31877"/>
                  </a:lnTo>
                  <a:lnTo>
                    <a:pt x="258170" y="31369"/>
                  </a:lnTo>
                  <a:lnTo>
                    <a:pt x="259269" y="28956"/>
                  </a:lnTo>
                  <a:lnTo>
                    <a:pt x="262333" y="28956"/>
                  </a:lnTo>
                  <a:lnTo>
                    <a:pt x="262358" y="27813"/>
                  </a:lnTo>
                  <a:lnTo>
                    <a:pt x="263625" y="27305"/>
                  </a:lnTo>
                  <a:lnTo>
                    <a:pt x="267468" y="25654"/>
                  </a:lnTo>
                  <a:lnTo>
                    <a:pt x="270368" y="25400"/>
                  </a:lnTo>
                  <a:lnTo>
                    <a:pt x="271782" y="22225"/>
                  </a:lnTo>
                  <a:lnTo>
                    <a:pt x="272326" y="22098"/>
                  </a:lnTo>
                  <a:lnTo>
                    <a:pt x="276557" y="22098"/>
                  </a:lnTo>
                  <a:lnTo>
                    <a:pt x="278070" y="21209"/>
                  </a:lnTo>
                  <a:lnTo>
                    <a:pt x="274693" y="21209"/>
                  </a:lnTo>
                  <a:lnTo>
                    <a:pt x="270787" y="20447"/>
                  </a:lnTo>
                  <a:close/>
                </a:path>
                <a:path w="340359" h="83820">
                  <a:moveTo>
                    <a:pt x="262333" y="28956"/>
                  </a:moveTo>
                  <a:lnTo>
                    <a:pt x="259269" y="28956"/>
                  </a:lnTo>
                  <a:lnTo>
                    <a:pt x="259897" y="29464"/>
                  </a:lnTo>
                  <a:lnTo>
                    <a:pt x="260421" y="30480"/>
                  </a:lnTo>
                  <a:lnTo>
                    <a:pt x="260515" y="31242"/>
                  </a:lnTo>
                  <a:lnTo>
                    <a:pt x="262054" y="30988"/>
                  </a:lnTo>
                  <a:lnTo>
                    <a:pt x="262222" y="30480"/>
                  </a:lnTo>
                  <a:lnTo>
                    <a:pt x="262333" y="28956"/>
                  </a:lnTo>
                  <a:close/>
                </a:path>
                <a:path w="340359" h="83820">
                  <a:moveTo>
                    <a:pt x="310336" y="5969"/>
                  </a:moveTo>
                  <a:lnTo>
                    <a:pt x="305393" y="7747"/>
                  </a:lnTo>
                  <a:lnTo>
                    <a:pt x="302367" y="8636"/>
                  </a:lnTo>
                  <a:lnTo>
                    <a:pt x="295865" y="12065"/>
                  </a:lnTo>
                  <a:lnTo>
                    <a:pt x="292074" y="13843"/>
                  </a:lnTo>
                  <a:lnTo>
                    <a:pt x="288588" y="16383"/>
                  </a:lnTo>
                  <a:lnTo>
                    <a:pt x="284598" y="16637"/>
                  </a:lnTo>
                  <a:lnTo>
                    <a:pt x="281164" y="18542"/>
                  </a:lnTo>
                  <a:lnTo>
                    <a:pt x="274693" y="21209"/>
                  </a:lnTo>
                  <a:lnTo>
                    <a:pt x="278070" y="21209"/>
                  </a:lnTo>
                  <a:lnTo>
                    <a:pt x="279583" y="20320"/>
                  </a:lnTo>
                  <a:lnTo>
                    <a:pt x="284640" y="17526"/>
                  </a:lnTo>
                  <a:lnTo>
                    <a:pt x="287153" y="17399"/>
                  </a:lnTo>
                  <a:lnTo>
                    <a:pt x="290462" y="16891"/>
                  </a:lnTo>
                  <a:lnTo>
                    <a:pt x="291153" y="16637"/>
                  </a:lnTo>
                  <a:lnTo>
                    <a:pt x="292786" y="14224"/>
                  </a:lnTo>
                  <a:lnTo>
                    <a:pt x="294242" y="13081"/>
                  </a:lnTo>
                  <a:lnTo>
                    <a:pt x="297090" y="12700"/>
                  </a:lnTo>
                  <a:lnTo>
                    <a:pt x="298106" y="12446"/>
                  </a:lnTo>
                  <a:lnTo>
                    <a:pt x="302095" y="9017"/>
                  </a:lnTo>
                  <a:lnTo>
                    <a:pt x="305980" y="8001"/>
                  </a:lnTo>
                  <a:lnTo>
                    <a:pt x="312440" y="7239"/>
                  </a:lnTo>
                  <a:lnTo>
                    <a:pt x="313603" y="6858"/>
                  </a:lnTo>
                  <a:lnTo>
                    <a:pt x="312304" y="6858"/>
                  </a:lnTo>
                  <a:lnTo>
                    <a:pt x="310336" y="5969"/>
                  </a:lnTo>
                  <a:close/>
                </a:path>
                <a:path w="340359" h="83820">
                  <a:moveTo>
                    <a:pt x="33278" y="18628"/>
                  </a:moveTo>
                  <a:lnTo>
                    <a:pt x="33448" y="18795"/>
                  </a:lnTo>
                  <a:lnTo>
                    <a:pt x="33278" y="18628"/>
                  </a:lnTo>
                  <a:close/>
                </a:path>
                <a:path w="340359" h="83820">
                  <a:moveTo>
                    <a:pt x="10826" y="7493"/>
                  </a:moveTo>
                  <a:lnTo>
                    <a:pt x="8596" y="7493"/>
                  </a:lnTo>
                  <a:lnTo>
                    <a:pt x="9371" y="7747"/>
                  </a:lnTo>
                  <a:lnTo>
                    <a:pt x="13182" y="9525"/>
                  </a:lnTo>
                  <a:lnTo>
                    <a:pt x="16386" y="10795"/>
                  </a:lnTo>
                  <a:lnTo>
                    <a:pt x="19161" y="13589"/>
                  </a:lnTo>
                  <a:lnTo>
                    <a:pt x="19653" y="13843"/>
                  </a:lnTo>
                  <a:lnTo>
                    <a:pt x="23643" y="13843"/>
                  </a:lnTo>
                  <a:lnTo>
                    <a:pt x="26355" y="16129"/>
                  </a:lnTo>
                  <a:lnTo>
                    <a:pt x="33278" y="18628"/>
                  </a:lnTo>
                  <a:lnTo>
                    <a:pt x="30742" y="16129"/>
                  </a:lnTo>
                  <a:lnTo>
                    <a:pt x="26030" y="14478"/>
                  </a:lnTo>
                  <a:lnTo>
                    <a:pt x="20460" y="12954"/>
                  </a:lnTo>
                  <a:lnTo>
                    <a:pt x="19748" y="12827"/>
                  </a:lnTo>
                  <a:lnTo>
                    <a:pt x="16418" y="9525"/>
                  </a:lnTo>
                  <a:lnTo>
                    <a:pt x="12732" y="8001"/>
                  </a:lnTo>
                  <a:lnTo>
                    <a:pt x="10826" y="7493"/>
                  </a:lnTo>
                  <a:close/>
                </a:path>
                <a:path w="340359" h="83820">
                  <a:moveTo>
                    <a:pt x="1654" y="5588"/>
                  </a:moveTo>
                  <a:lnTo>
                    <a:pt x="764" y="5969"/>
                  </a:lnTo>
                  <a:lnTo>
                    <a:pt x="0" y="5969"/>
                  </a:lnTo>
                  <a:lnTo>
                    <a:pt x="2617" y="6604"/>
                  </a:lnTo>
                  <a:lnTo>
                    <a:pt x="4837" y="8890"/>
                  </a:lnTo>
                  <a:lnTo>
                    <a:pt x="8596" y="7493"/>
                  </a:lnTo>
                  <a:lnTo>
                    <a:pt x="10826" y="7493"/>
                  </a:lnTo>
                  <a:lnTo>
                    <a:pt x="8444" y="6858"/>
                  </a:lnTo>
                  <a:lnTo>
                    <a:pt x="4523" y="6858"/>
                  </a:lnTo>
                  <a:lnTo>
                    <a:pt x="1654" y="5588"/>
                  </a:lnTo>
                  <a:close/>
                </a:path>
                <a:path w="340359" h="83820">
                  <a:moveTo>
                    <a:pt x="7015" y="6477"/>
                  </a:moveTo>
                  <a:lnTo>
                    <a:pt x="4523" y="6858"/>
                  </a:lnTo>
                  <a:lnTo>
                    <a:pt x="8444" y="6858"/>
                  </a:lnTo>
                  <a:lnTo>
                    <a:pt x="7015" y="6477"/>
                  </a:lnTo>
                  <a:close/>
                </a:path>
                <a:path w="340359" h="83820">
                  <a:moveTo>
                    <a:pt x="322513" y="2413"/>
                  </a:moveTo>
                  <a:lnTo>
                    <a:pt x="321037" y="3048"/>
                  </a:lnTo>
                  <a:lnTo>
                    <a:pt x="318273" y="4953"/>
                  </a:lnTo>
                  <a:lnTo>
                    <a:pt x="316000" y="5080"/>
                  </a:lnTo>
                  <a:lnTo>
                    <a:pt x="312304" y="6858"/>
                  </a:lnTo>
                  <a:lnTo>
                    <a:pt x="313603" y="6858"/>
                  </a:lnTo>
                  <a:lnTo>
                    <a:pt x="314765" y="6477"/>
                  </a:lnTo>
                  <a:lnTo>
                    <a:pt x="318346" y="6096"/>
                  </a:lnTo>
                  <a:lnTo>
                    <a:pt x="318880" y="4699"/>
                  </a:lnTo>
                  <a:lnTo>
                    <a:pt x="323644" y="4064"/>
                  </a:lnTo>
                  <a:lnTo>
                    <a:pt x="325639" y="3429"/>
                  </a:lnTo>
                  <a:lnTo>
                    <a:pt x="325309" y="3429"/>
                  </a:lnTo>
                  <a:lnTo>
                    <a:pt x="322513" y="2413"/>
                  </a:lnTo>
                  <a:close/>
                </a:path>
                <a:path w="340359" h="83820">
                  <a:moveTo>
                    <a:pt x="334586" y="0"/>
                  </a:moveTo>
                  <a:lnTo>
                    <a:pt x="330084" y="127"/>
                  </a:lnTo>
                  <a:lnTo>
                    <a:pt x="328722" y="889"/>
                  </a:lnTo>
                  <a:lnTo>
                    <a:pt x="326398" y="2794"/>
                  </a:lnTo>
                  <a:lnTo>
                    <a:pt x="325309" y="3429"/>
                  </a:lnTo>
                  <a:lnTo>
                    <a:pt x="325639" y="3429"/>
                  </a:lnTo>
                  <a:lnTo>
                    <a:pt x="330827" y="1778"/>
                  </a:lnTo>
                  <a:lnTo>
                    <a:pt x="333346" y="1778"/>
                  </a:lnTo>
                  <a:lnTo>
                    <a:pt x="335047" y="381"/>
                  </a:lnTo>
                  <a:lnTo>
                    <a:pt x="335932" y="381"/>
                  </a:lnTo>
                  <a:lnTo>
                    <a:pt x="334586" y="0"/>
                  </a:lnTo>
                  <a:close/>
                </a:path>
                <a:path w="340359" h="83820">
                  <a:moveTo>
                    <a:pt x="333346" y="1778"/>
                  </a:moveTo>
                  <a:lnTo>
                    <a:pt x="330827" y="1778"/>
                  </a:lnTo>
                  <a:lnTo>
                    <a:pt x="333036" y="2032"/>
                  </a:lnTo>
                  <a:lnTo>
                    <a:pt x="333346" y="1778"/>
                  </a:lnTo>
                  <a:close/>
                </a:path>
                <a:path w="340359" h="83820">
                  <a:moveTo>
                    <a:pt x="335932" y="381"/>
                  </a:moveTo>
                  <a:lnTo>
                    <a:pt x="335047" y="381"/>
                  </a:lnTo>
                  <a:lnTo>
                    <a:pt x="338293" y="1397"/>
                  </a:lnTo>
                  <a:lnTo>
                    <a:pt x="339329" y="1016"/>
                  </a:lnTo>
                  <a:lnTo>
                    <a:pt x="339515" y="762"/>
                  </a:lnTo>
                  <a:lnTo>
                    <a:pt x="337277" y="762"/>
                  </a:lnTo>
                  <a:lnTo>
                    <a:pt x="335932" y="381"/>
                  </a:lnTo>
                  <a:close/>
                </a:path>
                <a:path w="340359" h="83820">
                  <a:moveTo>
                    <a:pt x="339979" y="127"/>
                  </a:moveTo>
                  <a:lnTo>
                    <a:pt x="337277" y="762"/>
                  </a:lnTo>
                  <a:lnTo>
                    <a:pt x="339515" y="762"/>
                  </a:lnTo>
                  <a:lnTo>
                    <a:pt x="339979" y="127"/>
                  </a:lnTo>
                  <a:close/>
                </a:path>
              </a:pathLst>
            </a:custGeom>
            <a:solidFill>
              <a:srgbClr val="FDF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8452935" y="7888750"/>
              <a:ext cx="241935" cy="29209"/>
            </a:xfrm>
            <a:custGeom>
              <a:avLst/>
              <a:gdLst/>
              <a:ahLst/>
              <a:cxnLst/>
              <a:rect l="l" t="t" r="r" b="b"/>
              <a:pathLst>
                <a:path w="241934" h="29209">
                  <a:moveTo>
                    <a:pt x="2438" y="1879"/>
                  </a:moveTo>
                  <a:lnTo>
                    <a:pt x="2209" y="0"/>
                  </a:lnTo>
                  <a:lnTo>
                    <a:pt x="1803" y="990"/>
                  </a:lnTo>
                  <a:lnTo>
                    <a:pt x="596" y="850"/>
                  </a:lnTo>
                  <a:lnTo>
                    <a:pt x="0" y="1562"/>
                  </a:lnTo>
                  <a:lnTo>
                    <a:pt x="965" y="1358"/>
                  </a:lnTo>
                  <a:lnTo>
                    <a:pt x="2438" y="1879"/>
                  </a:lnTo>
                  <a:close/>
                </a:path>
                <a:path w="241934" h="29209">
                  <a:moveTo>
                    <a:pt x="192925" y="18351"/>
                  </a:moveTo>
                  <a:lnTo>
                    <a:pt x="192214" y="17627"/>
                  </a:lnTo>
                  <a:lnTo>
                    <a:pt x="191363" y="18122"/>
                  </a:lnTo>
                  <a:lnTo>
                    <a:pt x="190576" y="18072"/>
                  </a:lnTo>
                  <a:lnTo>
                    <a:pt x="191274" y="18796"/>
                  </a:lnTo>
                  <a:lnTo>
                    <a:pt x="192138" y="18300"/>
                  </a:lnTo>
                  <a:lnTo>
                    <a:pt x="192925" y="18351"/>
                  </a:lnTo>
                  <a:close/>
                </a:path>
                <a:path w="241934" h="29209">
                  <a:moveTo>
                    <a:pt x="199186" y="20637"/>
                  </a:moveTo>
                  <a:lnTo>
                    <a:pt x="198678" y="20066"/>
                  </a:lnTo>
                  <a:lnTo>
                    <a:pt x="198005" y="19888"/>
                  </a:lnTo>
                  <a:lnTo>
                    <a:pt x="197281" y="19862"/>
                  </a:lnTo>
                  <a:lnTo>
                    <a:pt x="197700" y="20675"/>
                  </a:lnTo>
                  <a:lnTo>
                    <a:pt x="198412" y="20739"/>
                  </a:lnTo>
                  <a:lnTo>
                    <a:pt x="199186" y="20637"/>
                  </a:lnTo>
                  <a:close/>
                </a:path>
                <a:path w="241934" h="29209">
                  <a:moveTo>
                    <a:pt x="220967" y="27266"/>
                  </a:moveTo>
                  <a:lnTo>
                    <a:pt x="220548" y="26454"/>
                  </a:lnTo>
                  <a:lnTo>
                    <a:pt x="219837" y="26390"/>
                  </a:lnTo>
                  <a:lnTo>
                    <a:pt x="219049" y="26492"/>
                  </a:lnTo>
                  <a:lnTo>
                    <a:pt x="219570" y="27051"/>
                  </a:lnTo>
                  <a:lnTo>
                    <a:pt x="220243" y="27254"/>
                  </a:lnTo>
                  <a:lnTo>
                    <a:pt x="220967" y="27266"/>
                  </a:lnTo>
                  <a:close/>
                </a:path>
                <a:path w="241934" h="29209">
                  <a:moveTo>
                    <a:pt x="226187" y="27787"/>
                  </a:moveTo>
                  <a:lnTo>
                    <a:pt x="224497" y="27305"/>
                  </a:lnTo>
                  <a:lnTo>
                    <a:pt x="222796" y="27114"/>
                  </a:lnTo>
                  <a:lnTo>
                    <a:pt x="221043" y="27266"/>
                  </a:lnTo>
                  <a:lnTo>
                    <a:pt x="222694" y="28130"/>
                  </a:lnTo>
                  <a:lnTo>
                    <a:pt x="226187" y="27787"/>
                  </a:lnTo>
                  <a:close/>
                </a:path>
                <a:path w="241934" h="29209">
                  <a:moveTo>
                    <a:pt x="241566" y="28905"/>
                  </a:moveTo>
                  <a:lnTo>
                    <a:pt x="240753" y="28270"/>
                  </a:lnTo>
                  <a:lnTo>
                    <a:pt x="239979" y="28333"/>
                  </a:lnTo>
                  <a:lnTo>
                    <a:pt x="239268" y="29083"/>
                  </a:lnTo>
                  <a:lnTo>
                    <a:pt x="241566" y="28905"/>
                  </a:lnTo>
                  <a:close/>
                </a:path>
              </a:pathLst>
            </a:custGeom>
            <a:solidFill>
              <a:srgbClr val="E9D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8202241" y="7979568"/>
              <a:ext cx="106680" cy="46990"/>
            </a:xfrm>
            <a:custGeom>
              <a:avLst/>
              <a:gdLst/>
              <a:ahLst/>
              <a:cxnLst/>
              <a:rect l="l" t="t" r="r" b="b"/>
              <a:pathLst>
                <a:path w="106680" h="46990">
                  <a:moveTo>
                    <a:pt x="816" y="0"/>
                  </a:moveTo>
                  <a:lnTo>
                    <a:pt x="513" y="732"/>
                  </a:lnTo>
                  <a:lnTo>
                    <a:pt x="0" y="1246"/>
                  </a:lnTo>
                  <a:lnTo>
                    <a:pt x="2764" y="7748"/>
                  </a:lnTo>
                  <a:lnTo>
                    <a:pt x="6188" y="12596"/>
                  </a:lnTo>
                  <a:lnTo>
                    <a:pt x="8722" y="17926"/>
                  </a:lnTo>
                  <a:lnTo>
                    <a:pt x="10858" y="22533"/>
                  </a:lnTo>
                  <a:lnTo>
                    <a:pt x="11936" y="27664"/>
                  </a:lnTo>
                  <a:lnTo>
                    <a:pt x="15978" y="32145"/>
                  </a:lnTo>
                  <a:lnTo>
                    <a:pt x="16282" y="32847"/>
                  </a:lnTo>
                  <a:lnTo>
                    <a:pt x="21392" y="34710"/>
                  </a:lnTo>
                  <a:lnTo>
                    <a:pt x="24491" y="38239"/>
                  </a:lnTo>
                  <a:lnTo>
                    <a:pt x="31967" y="41862"/>
                  </a:lnTo>
                  <a:lnTo>
                    <a:pt x="35276" y="43820"/>
                  </a:lnTo>
                  <a:lnTo>
                    <a:pt x="39276" y="44574"/>
                  </a:lnTo>
                  <a:lnTo>
                    <a:pt x="42187" y="42658"/>
                  </a:lnTo>
                  <a:lnTo>
                    <a:pt x="45066" y="44344"/>
                  </a:lnTo>
                  <a:lnTo>
                    <a:pt x="48626" y="44532"/>
                  </a:lnTo>
                  <a:lnTo>
                    <a:pt x="49296" y="44407"/>
                  </a:lnTo>
                  <a:lnTo>
                    <a:pt x="54302" y="46595"/>
                  </a:lnTo>
                  <a:lnTo>
                    <a:pt x="56092" y="42522"/>
                  </a:lnTo>
                  <a:lnTo>
                    <a:pt x="60291" y="43757"/>
                  </a:lnTo>
                  <a:lnTo>
                    <a:pt x="62574" y="42176"/>
                  </a:lnTo>
                  <a:lnTo>
                    <a:pt x="67641" y="42291"/>
                  </a:lnTo>
                  <a:lnTo>
                    <a:pt x="69568" y="40480"/>
                  </a:lnTo>
                  <a:lnTo>
                    <a:pt x="72542" y="41422"/>
                  </a:lnTo>
                  <a:lnTo>
                    <a:pt x="75421" y="41548"/>
                  </a:lnTo>
                  <a:lnTo>
                    <a:pt x="76280" y="37988"/>
                  </a:lnTo>
                  <a:lnTo>
                    <a:pt x="81233" y="40805"/>
                  </a:lnTo>
                  <a:lnTo>
                    <a:pt x="82835" y="40721"/>
                  </a:lnTo>
                  <a:lnTo>
                    <a:pt x="86049" y="38668"/>
                  </a:lnTo>
                  <a:lnTo>
                    <a:pt x="90730" y="36459"/>
                  </a:lnTo>
                  <a:lnTo>
                    <a:pt x="93107" y="32868"/>
                  </a:lnTo>
                  <a:lnTo>
                    <a:pt x="95871" y="31747"/>
                  </a:lnTo>
                  <a:lnTo>
                    <a:pt x="100195" y="32658"/>
                  </a:lnTo>
                  <a:lnTo>
                    <a:pt x="102625" y="31224"/>
                  </a:lnTo>
                  <a:lnTo>
                    <a:pt x="103630" y="30061"/>
                  </a:lnTo>
                  <a:lnTo>
                    <a:pt x="106216" y="30836"/>
                  </a:lnTo>
                  <a:lnTo>
                    <a:pt x="106091" y="29266"/>
                  </a:lnTo>
                  <a:lnTo>
                    <a:pt x="104405" y="27821"/>
                  </a:lnTo>
                  <a:lnTo>
                    <a:pt x="102855" y="27496"/>
                  </a:lnTo>
                  <a:lnTo>
                    <a:pt x="101358" y="30344"/>
                  </a:lnTo>
                  <a:lnTo>
                    <a:pt x="92426" y="31328"/>
                  </a:lnTo>
                  <a:lnTo>
                    <a:pt x="91756" y="31674"/>
                  </a:lnTo>
                  <a:lnTo>
                    <a:pt x="90960" y="33820"/>
                  </a:lnTo>
                  <a:lnTo>
                    <a:pt x="89892" y="34344"/>
                  </a:lnTo>
                  <a:lnTo>
                    <a:pt x="87965" y="34386"/>
                  </a:lnTo>
                  <a:lnTo>
                    <a:pt x="87295" y="35025"/>
                  </a:lnTo>
                  <a:lnTo>
                    <a:pt x="84301" y="39119"/>
                  </a:lnTo>
                  <a:lnTo>
                    <a:pt x="83955" y="38239"/>
                  </a:lnTo>
                  <a:lnTo>
                    <a:pt x="77830" y="36208"/>
                  </a:lnTo>
                  <a:lnTo>
                    <a:pt x="73264" y="37276"/>
                  </a:lnTo>
                  <a:lnTo>
                    <a:pt x="70259" y="39380"/>
                  </a:lnTo>
                  <a:lnTo>
                    <a:pt x="63746" y="40543"/>
                  </a:lnTo>
                  <a:lnTo>
                    <a:pt x="60835" y="41328"/>
                  </a:lnTo>
                  <a:lnTo>
                    <a:pt x="57411" y="41129"/>
                  </a:lnTo>
                  <a:lnTo>
                    <a:pt x="56951" y="40930"/>
                  </a:lnTo>
                  <a:lnTo>
                    <a:pt x="54553" y="42166"/>
                  </a:lnTo>
                  <a:lnTo>
                    <a:pt x="52417" y="41789"/>
                  </a:lnTo>
                  <a:lnTo>
                    <a:pt x="48469" y="41600"/>
                  </a:lnTo>
                  <a:lnTo>
                    <a:pt x="46731" y="41841"/>
                  </a:lnTo>
                  <a:lnTo>
                    <a:pt x="43338" y="41244"/>
                  </a:lnTo>
                  <a:lnTo>
                    <a:pt x="41726" y="41318"/>
                  </a:lnTo>
                  <a:lnTo>
                    <a:pt x="37255" y="42679"/>
                  </a:lnTo>
                  <a:lnTo>
                    <a:pt x="34669" y="41998"/>
                  </a:lnTo>
                  <a:lnTo>
                    <a:pt x="30752" y="38721"/>
                  </a:lnTo>
                  <a:lnTo>
                    <a:pt x="24250" y="35601"/>
                  </a:lnTo>
                  <a:lnTo>
                    <a:pt x="22104" y="33464"/>
                  </a:lnTo>
                  <a:lnTo>
                    <a:pt x="18606" y="31161"/>
                  </a:lnTo>
                  <a:lnTo>
                    <a:pt x="17423" y="30669"/>
                  </a:lnTo>
                  <a:lnTo>
                    <a:pt x="13161" y="26501"/>
                  </a:lnTo>
                  <a:lnTo>
                    <a:pt x="12334" y="22145"/>
                  </a:lnTo>
                  <a:lnTo>
                    <a:pt x="9172" y="14585"/>
                  </a:lnTo>
                  <a:lnTo>
                    <a:pt x="8167" y="10764"/>
                  </a:lnTo>
                  <a:lnTo>
                    <a:pt x="4073" y="6722"/>
                  </a:lnTo>
                  <a:lnTo>
                    <a:pt x="3738" y="5099"/>
                  </a:lnTo>
                  <a:lnTo>
                    <a:pt x="2722" y="2188"/>
                  </a:lnTo>
                  <a:lnTo>
                    <a:pt x="1958" y="973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rgbClr val="E1D6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8412067" y="7933549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094" y="0"/>
                  </a:moveTo>
                  <a:lnTo>
                    <a:pt x="1266" y="544"/>
                  </a:lnTo>
                  <a:lnTo>
                    <a:pt x="356" y="764"/>
                  </a:lnTo>
                  <a:lnTo>
                    <a:pt x="125" y="1706"/>
                  </a:lnTo>
                  <a:lnTo>
                    <a:pt x="0" y="2177"/>
                  </a:lnTo>
                  <a:lnTo>
                    <a:pt x="1277" y="1853"/>
                  </a:lnTo>
                  <a:lnTo>
                    <a:pt x="1937" y="607"/>
                  </a:lnTo>
                  <a:lnTo>
                    <a:pt x="3088" y="83"/>
                  </a:lnTo>
                  <a:lnTo>
                    <a:pt x="2094" y="0"/>
                  </a:lnTo>
                  <a:close/>
                </a:path>
              </a:pathLst>
            </a:custGeom>
            <a:solidFill>
              <a:srgbClr val="E2D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78" name="object 778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328519" y="10824450"/>
            <a:ext cx="197564" cy="197564"/>
          </a:xfrm>
          <a:prstGeom prst="rect">
            <a:avLst/>
          </a:prstGeom>
        </p:spPr>
      </p:pic>
      <p:pic>
        <p:nvPicPr>
          <p:cNvPr id="779" name="object 77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7407501" y="10430536"/>
            <a:ext cx="130770" cy="130770"/>
          </a:xfrm>
          <a:prstGeom prst="rect">
            <a:avLst/>
          </a:prstGeom>
        </p:spPr>
      </p:pic>
      <p:pic>
        <p:nvPicPr>
          <p:cNvPr id="780" name="object 780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5765037" y="11101751"/>
            <a:ext cx="130770" cy="130770"/>
          </a:xfrm>
          <a:prstGeom prst="rect">
            <a:avLst/>
          </a:prstGeom>
        </p:spPr>
      </p:pic>
      <p:pic>
        <p:nvPicPr>
          <p:cNvPr id="781" name="object 78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638803" y="10353064"/>
            <a:ext cx="214517" cy="214517"/>
          </a:xfrm>
          <a:prstGeom prst="rect">
            <a:avLst/>
          </a:prstGeom>
        </p:spPr>
      </p:pic>
      <p:sp>
        <p:nvSpPr>
          <p:cNvPr id="782" name="object 782"/>
          <p:cNvSpPr/>
          <p:nvPr/>
        </p:nvSpPr>
        <p:spPr>
          <a:xfrm>
            <a:off x="17244322" y="9190872"/>
            <a:ext cx="170815" cy="170815"/>
          </a:xfrm>
          <a:custGeom>
            <a:avLst/>
            <a:gdLst/>
            <a:ahLst/>
            <a:cxnLst/>
            <a:rect l="l" t="t" r="r" b="b"/>
            <a:pathLst>
              <a:path w="170815" h="170815">
                <a:moveTo>
                  <a:pt x="18721" y="0"/>
                </a:moveTo>
                <a:lnTo>
                  <a:pt x="0" y="151482"/>
                </a:lnTo>
                <a:lnTo>
                  <a:pt x="151482" y="170204"/>
                </a:lnTo>
                <a:lnTo>
                  <a:pt x="170204" y="18721"/>
                </a:lnTo>
                <a:lnTo>
                  <a:pt x="18721" y="0"/>
                </a:lnTo>
                <a:close/>
              </a:path>
            </a:pathLst>
          </a:custGeom>
          <a:solidFill>
            <a:srgbClr val="B5D0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19341850" y="7824254"/>
            <a:ext cx="170815" cy="170815"/>
          </a:xfrm>
          <a:custGeom>
            <a:avLst/>
            <a:gdLst/>
            <a:ahLst/>
            <a:cxnLst/>
            <a:rect l="l" t="t" r="r" b="b"/>
            <a:pathLst>
              <a:path w="170815" h="170815">
                <a:moveTo>
                  <a:pt x="18721" y="0"/>
                </a:moveTo>
                <a:lnTo>
                  <a:pt x="0" y="151482"/>
                </a:lnTo>
                <a:lnTo>
                  <a:pt x="151482" y="170204"/>
                </a:lnTo>
                <a:lnTo>
                  <a:pt x="170204" y="18721"/>
                </a:lnTo>
                <a:lnTo>
                  <a:pt x="18721" y="0"/>
                </a:lnTo>
                <a:close/>
              </a:path>
            </a:pathLst>
          </a:custGeom>
          <a:solidFill>
            <a:srgbClr val="FC8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4" name="object 78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73779" y="6130012"/>
            <a:ext cx="198925" cy="198915"/>
          </a:xfrm>
          <a:prstGeom prst="rect">
            <a:avLst/>
          </a:prstGeom>
        </p:spPr>
      </p:pic>
      <p:pic>
        <p:nvPicPr>
          <p:cNvPr id="785" name="object 78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53604" y="6399689"/>
            <a:ext cx="215993" cy="215982"/>
          </a:xfrm>
          <a:prstGeom prst="rect">
            <a:avLst/>
          </a:prstGeom>
        </p:spPr>
      </p:pic>
      <p:sp>
        <p:nvSpPr>
          <p:cNvPr id="786" name="object 786"/>
          <p:cNvSpPr/>
          <p:nvPr/>
        </p:nvSpPr>
        <p:spPr>
          <a:xfrm>
            <a:off x="10443609" y="10788514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5758" y="0"/>
                </a:moveTo>
                <a:lnTo>
                  <a:pt x="0" y="152529"/>
                </a:lnTo>
                <a:lnTo>
                  <a:pt x="152529" y="158288"/>
                </a:lnTo>
                <a:lnTo>
                  <a:pt x="158288" y="5758"/>
                </a:lnTo>
                <a:lnTo>
                  <a:pt x="5758" y="0"/>
                </a:lnTo>
                <a:close/>
              </a:path>
            </a:pathLst>
          </a:custGeom>
          <a:solidFill>
            <a:srgbClr val="FC8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7" name="object 78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5127487" y="8512630"/>
            <a:ext cx="1601124" cy="1486220"/>
          </a:xfrm>
          <a:prstGeom prst="rect">
            <a:avLst/>
          </a:prstGeom>
        </p:spPr>
      </p:pic>
      <p:pic>
        <p:nvPicPr>
          <p:cNvPr id="788" name="object 78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1225951" y="10458120"/>
            <a:ext cx="1481585" cy="850435"/>
          </a:xfrm>
          <a:prstGeom prst="rect">
            <a:avLst/>
          </a:prstGeom>
        </p:spPr>
      </p:pic>
      <p:grpSp>
        <p:nvGrpSpPr>
          <p:cNvPr id="789" name="object 789"/>
          <p:cNvGrpSpPr/>
          <p:nvPr/>
        </p:nvGrpSpPr>
        <p:grpSpPr>
          <a:xfrm>
            <a:off x="18137990" y="10021589"/>
            <a:ext cx="1966595" cy="1288415"/>
            <a:chOff x="18137990" y="10021589"/>
            <a:chExt cx="1966595" cy="1288415"/>
          </a:xfrm>
        </p:grpSpPr>
        <p:sp>
          <p:nvSpPr>
            <p:cNvPr id="790" name="object 790"/>
            <p:cNvSpPr/>
            <p:nvPr/>
          </p:nvSpPr>
          <p:spPr>
            <a:xfrm>
              <a:off x="18158180" y="10348478"/>
              <a:ext cx="1844675" cy="960119"/>
            </a:xfrm>
            <a:custGeom>
              <a:avLst/>
              <a:gdLst/>
              <a:ahLst/>
              <a:cxnLst/>
              <a:rect l="l" t="t" r="r" b="b"/>
              <a:pathLst>
                <a:path w="1844675" h="960120">
                  <a:moveTo>
                    <a:pt x="17339" y="0"/>
                  </a:moveTo>
                  <a:lnTo>
                    <a:pt x="13413" y="3183"/>
                  </a:lnTo>
                  <a:lnTo>
                    <a:pt x="12439" y="9863"/>
                  </a:lnTo>
                  <a:lnTo>
                    <a:pt x="8952" y="15674"/>
                  </a:lnTo>
                  <a:lnTo>
                    <a:pt x="6963" y="21999"/>
                  </a:lnTo>
                  <a:lnTo>
                    <a:pt x="10146" y="25873"/>
                  </a:lnTo>
                  <a:lnTo>
                    <a:pt x="8701" y="30198"/>
                  </a:lnTo>
                  <a:lnTo>
                    <a:pt x="7005" y="38470"/>
                  </a:lnTo>
                  <a:lnTo>
                    <a:pt x="5863" y="42606"/>
                  </a:lnTo>
                  <a:lnTo>
                    <a:pt x="5340" y="46878"/>
                  </a:lnTo>
                  <a:lnTo>
                    <a:pt x="4827" y="50375"/>
                  </a:lnTo>
                  <a:lnTo>
                    <a:pt x="3842" y="53778"/>
                  </a:lnTo>
                  <a:lnTo>
                    <a:pt x="2952" y="57987"/>
                  </a:lnTo>
                  <a:lnTo>
                    <a:pt x="2826" y="61686"/>
                  </a:lnTo>
                  <a:lnTo>
                    <a:pt x="2687" y="76028"/>
                  </a:lnTo>
                  <a:lnTo>
                    <a:pt x="1632" y="92523"/>
                  </a:lnTo>
                  <a:lnTo>
                    <a:pt x="496" y="109014"/>
                  </a:lnTo>
                  <a:lnTo>
                    <a:pt x="94" y="125535"/>
                  </a:lnTo>
                  <a:lnTo>
                    <a:pt x="0" y="132823"/>
                  </a:lnTo>
                  <a:lnTo>
                    <a:pt x="460" y="140299"/>
                  </a:lnTo>
                  <a:lnTo>
                    <a:pt x="3633" y="147262"/>
                  </a:lnTo>
                  <a:lnTo>
                    <a:pt x="3880" y="151187"/>
                  </a:lnTo>
                  <a:lnTo>
                    <a:pt x="3999" y="156382"/>
                  </a:lnTo>
                  <a:lnTo>
                    <a:pt x="4450" y="162874"/>
                  </a:lnTo>
                  <a:lnTo>
                    <a:pt x="7046" y="168193"/>
                  </a:lnTo>
                  <a:lnTo>
                    <a:pt x="6774" y="175188"/>
                  </a:lnTo>
                  <a:lnTo>
                    <a:pt x="6868" y="176392"/>
                  </a:lnTo>
                  <a:lnTo>
                    <a:pt x="7748" y="182266"/>
                  </a:lnTo>
                  <a:lnTo>
                    <a:pt x="9696" y="186706"/>
                  </a:lnTo>
                  <a:lnTo>
                    <a:pt x="9570" y="191533"/>
                  </a:lnTo>
                  <a:lnTo>
                    <a:pt x="9549" y="193952"/>
                  </a:lnTo>
                  <a:lnTo>
                    <a:pt x="10826" y="209912"/>
                  </a:lnTo>
                  <a:lnTo>
                    <a:pt x="13165" y="225737"/>
                  </a:lnTo>
                  <a:lnTo>
                    <a:pt x="15747" y="241526"/>
                  </a:lnTo>
                  <a:lnTo>
                    <a:pt x="22163" y="292634"/>
                  </a:lnTo>
                  <a:lnTo>
                    <a:pt x="28569" y="327493"/>
                  </a:lnTo>
                  <a:lnTo>
                    <a:pt x="36318" y="362080"/>
                  </a:lnTo>
                  <a:lnTo>
                    <a:pt x="44763" y="396521"/>
                  </a:lnTo>
                  <a:lnTo>
                    <a:pt x="47052" y="406532"/>
                  </a:lnTo>
                  <a:lnTo>
                    <a:pt x="59140" y="455662"/>
                  </a:lnTo>
                  <a:lnTo>
                    <a:pt x="71124" y="496638"/>
                  </a:lnTo>
                  <a:lnTo>
                    <a:pt x="90079" y="543800"/>
                  </a:lnTo>
                  <a:lnTo>
                    <a:pt x="114753" y="592221"/>
                  </a:lnTo>
                  <a:lnTo>
                    <a:pt x="138044" y="635529"/>
                  </a:lnTo>
                  <a:lnTo>
                    <a:pt x="154075" y="663889"/>
                  </a:lnTo>
                  <a:lnTo>
                    <a:pt x="157953" y="670886"/>
                  </a:lnTo>
                  <a:lnTo>
                    <a:pt x="161595" y="678019"/>
                  </a:lnTo>
                  <a:lnTo>
                    <a:pt x="164853" y="685350"/>
                  </a:lnTo>
                  <a:lnTo>
                    <a:pt x="170528" y="696902"/>
                  </a:lnTo>
                  <a:lnTo>
                    <a:pt x="177481" y="707611"/>
                  </a:lnTo>
                  <a:lnTo>
                    <a:pt x="185259" y="717748"/>
                  </a:lnTo>
                  <a:lnTo>
                    <a:pt x="193407" y="727579"/>
                  </a:lnTo>
                  <a:lnTo>
                    <a:pt x="201263" y="737410"/>
                  </a:lnTo>
                  <a:lnTo>
                    <a:pt x="249475" y="794073"/>
                  </a:lnTo>
                  <a:lnTo>
                    <a:pt x="300910" y="846242"/>
                  </a:lnTo>
                  <a:lnTo>
                    <a:pt x="341330" y="881027"/>
                  </a:lnTo>
                  <a:lnTo>
                    <a:pt x="383967" y="908066"/>
                  </a:lnTo>
                  <a:lnTo>
                    <a:pt x="428044" y="932466"/>
                  </a:lnTo>
                  <a:lnTo>
                    <a:pt x="485287" y="960077"/>
                  </a:lnTo>
                  <a:lnTo>
                    <a:pt x="510633" y="960077"/>
                  </a:lnTo>
                  <a:lnTo>
                    <a:pt x="495796" y="953248"/>
                  </a:lnTo>
                  <a:lnTo>
                    <a:pt x="470108" y="940598"/>
                  </a:lnTo>
                  <a:lnTo>
                    <a:pt x="457197" y="934399"/>
                  </a:lnTo>
                  <a:lnTo>
                    <a:pt x="430344" y="921934"/>
                  </a:lnTo>
                  <a:lnTo>
                    <a:pt x="416817" y="914913"/>
                  </a:lnTo>
                  <a:lnTo>
                    <a:pt x="403663" y="907206"/>
                  </a:lnTo>
                  <a:lnTo>
                    <a:pt x="380352" y="891502"/>
                  </a:lnTo>
                  <a:lnTo>
                    <a:pt x="369488" y="884732"/>
                  </a:lnTo>
                  <a:lnTo>
                    <a:pt x="336329" y="862722"/>
                  </a:lnTo>
                  <a:lnTo>
                    <a:pt x="305069" y="834194"/>
                  </a:lnTo>
                  <a:lnTo>
                    <a:pt x="272968" y="801972"/>
                  </a:lnTo>
                  <a:lnTo>
                    <a:pt x="241322" y="769295"/>
                  </a:lnTo>
                  <a:lnTo>
                    <a:pt x="235772" y="763641"/>
                  </a:lnTo>
                  <a:lnTo>
                    <a:pt x="231385" y="757013"/>
                  </a:lnTo>
                  <a:lnTo>
                    <a:pt x="226652" y="750710"/>
                  </a:lnTo>
                  <a:lnTo>
                    <a:pt x="216455" y="737827"/>
                  </a:lnTo>
                  <a:lnTo>
                    <a:pt x="205941" y="725197"/>
                  </a:lnTo>
                  <a:lnTo>
                    <a:pt x="195592" y="712434"/>
                  </a:lnTo>
                  <a:lnTo>
                    <a:pt x="185889" y="699151"/>
                  </a:lnTo>
                  <a:lnTo>
                    <a:pt x="182444" y="694041"/>
                  </a:lnTo>
                  <a:lnTo>
                    <a:pt x="179690" y="688617"/>
                  </a:lnTo>
                  <a:lnTo>
                    <a:pt x="176800" y="683267"/>
                  </a:lnTo>
                  <a:lnTo>
                    <a:pt x="169097" y="669407"/>
                  </a:lnTo>
                  <a:lnTo>
                    <a:pt x="153373" y="641884"/>
                  </a:lnTo>
                  <a:lnTo>
                    <a:pt x="145765" y="628001"/>
                  </a:lnTo>
                  <a:lnTo>
                    <a:pt x="125465" y="589526"/>
                  </a:lnTo>
                  <a:lnTo>
                    <a:pt x="112624" y="560998"/>
                  </a:lnTo>
                  <a:lnTo>
                    <a:pt x="104143" y="550894"/>
                  </a:lnTo>
                  <a:lnTo>
                    <a:pt x="102991" y="546287"/>
                  </a:lnTo>
                  <a:lnTo>
                    <a:pt x="99745" y="534109"/>
                  </a:lnTo>
                  <a:lnTo>
                    <a:pt x="96332" y="527072"/>
                  </a:lnTo>
                  <a:lnTo>
                    <a:pt x="91442" y="520685"/>
                  </a:lnTo>
                  <a:lnTo>
                    <a:pt x="87710" y="515053"/>
                  </a:lnTo>
                  <a:lnTo>
                    <a:pt x="84712" y="509039"/>
                  </a:lnTo>
                  <a:lnTo>
                    <a:pt x="82354" y="502786"/>
                  </a:lnTo>
                  <a:lnTo>
                    <a:pt x="80542" y="496435"/>
                  </a:lnTo>
                  <a:lnTo>
                    <a:pt x="74294" y="474018"/>
                  </a:lnTo>
                  <a:lnTo>
                    <a:pt x="67446" y="451766"/>
                  </a:lnTo>
                  <a:lnTo>
                    <a:pt x="61068" y="429373"/>
                  </a:lnTo>
                  <a:lnTo>
                    <a:pt x="56153" y="406159"/>
                  </a:lnTo>
                  <a:lnTo>
                    <a:pt x="54401" y="397428"/>
                  </a:lnTo>
                  <a:lnTo>
                    <a:pt x="52073" y="388365"/>
                  </a:lnTo>
                  <a:lnTo>
                    <a:pt x="40046" y="338192"/>
                  </a:lnTo>
                  <a:lnTo>
                    <a:pt x="28424" y="273628"/>
                  </a:lnTo>
                  <a:lnTo>
                    <a:pt x="21562" y="224890"/>
                  </a:lnTo>
                  <a:lnTo>
                    <a:pt x="19270" y="208658"/>
                  </a:lnTo>
                  <a:lnTo>
                    <a:pt x="16795" y="192339"/>
                  </a:lnTo>
                  <a:lnTo>
                    <a:pt x="14125" y="176245"/>
                  </a:lnTo>
                  <a:lnTo>
                    <a:pt x="10380" y="151187"/>
                  </a:lnTo>
                  <a:lnTo>
                    <a:pt x="8125" y="126045"/>
                  </a:lnTo>
                  <a:lnTo>
                    <a:pt x="7755" y="100767"/>
                  </a:lnTo>
                  <a:lnTo>
                    <a:pt x="9664" y="75296"/>
                  </a:lnTo>
                  <a:lnTo>
                    <a:pt x="11879" y="57987"/>
                  </a:lnTo>
                  <a:lnTo>
                    <a:pt x="17413" y="15873"/>
                  </a:lnTo>
                  <a:lnTo>
                    <a:pt x="20554" y="11339"/>
                  </a:lnTo>
                  <a:lnTo>
                    <a:pt x="18564" y="2314"/>
                  </a:lnTo>
                  <a:lnTo>
                    <a:pt x="17339" y="0"/>
                  </a:lnTo>
                  <a:close/>
                </a:path>
                <a:path w="1844675" h="960120">
                  <a:moveTo>
                    <a:pt x="1592663" y="268473"/>
                  </a:moveTo>
                  <a:lnTo>
                    <a:pt x="1588223" y="271499"/>
                  </a:lnTo>
                  <a:lnTo>
                    <a:pt x="1592244" y="273101"/>
                  </a:lnTo>
                  <a:lnTo>
                    <a:pt x="1598160" y="276661"/>
                  </a:lnTo>
                  <a:lnTo>
                    <a:pt x="1602537" y="278797"/>
                  </a:lnTo>
                  <a:lnTo>
                    <a:pt x="1607113" y="280420"/>
                  </a:lnTo>
                  <a:lnTo>
                    <a:pt x="1630560" y="289786"/>
                  </a:lnTo>
                  <a:lnTo>
                    <a:pt x="1675672" y="312367"/>
                  </a:lnTo>
                  <a:lnTo>
                    <a:pt x="1711706" y="332740"/>
                  </a:lnTo>
                  <a:lnTo>
                    <a:pt x="1751454" y="360690"/>
                  </a:lnTo>
                  <a:lnTo>
                    <a:pt x="1789517" y="402356"/>
                  </a:lnTo>
                  <a:lnTo>
                    <a:pt x="1814960" y="452583"/>
                  </a:lnTo>
                  <a:lnTo>
                    <a:pt x="1822303" y="492250"/>
                  </a:lnTo>
                  <a:lnTo>
                    <a:pt x="1821828" y="512319"/>
                  </a:lnTo>
                  <a:lnTo>
                    <a:pt x="1811577" y="565707"/>
                  </a:lnTo>
                  <a:lnTo>
                    <a:pt x="1787107" y="628761"/>
                  </a:lnTo>
                  <a:lnTo>
                    <a:pt x="1767527" y="663351"/>
                  </a:lnTo>
                  <a:lnTo>
                    <a:pt x="1767595" y="666389"/>
                  </a:lnTo>
                  <a:lnTo>
                    <a:pt x="1742916" y="709929"/>
                  </a:lnTo>
                  <a:lnTo>
                    <a:pt x="1717366" y="744048"/>
                  </a:lnTo>
                  <a:lnTo>
                    <a:pt x="1677794" y="784828"/>
                  </a:lnTo>
                  <a:lnTo>
                    <a:pt x="1641938" y="818680"/>
                  </a:lnTo>
                  <a:lnTo>
                    <a:pt x="1609775" y="845096"/>
                  </a:lnTo>
                  <a:lnTo>
                    <a:pt x="1576784" y="868871"/>
                  </a:lnTo>
                  <a:lnTo>
                    <a:pt x="1548624" y="885445"/>
                  </a:lnTo>
                  <a:lnTo>
                    <a:pt x="1537652" y="892027"/>
                  </a:lnTo>
                  <a:lnTo>
                    <a:pt x="1526730" y="898692"/>
                  </a:lnTo>
                  <a:lnTo>
                    <a:pt x="1515859" y="905438"/>
                  </a:lnTo>
                  <a:lnTo>
                    <a:pt x="1486756" y="921640"/>
                  </a:lnTo>
                  <a:lnTo>
                    <a:pt x="1456572" y="935467"/>
                  </a:lnTo>
                  <a:lnTo>
                    <a:pt x="1396302" y="960077"/>
                  </a:lnTo>
                  <a:lnTo>
                    <a:pt x="1423639" y="960077"/>
                  </a:lnTo>
                  <a:lnTo>
                    <a:pt x="1488478" y="932976"/>
                  </a:lnTo>
                  <a:lnTo>
                    <a:pt x="1539701" y="904203"/>
                  </a:lnTo>
                  <a:lnTo>
                    <a:pt x="1551519" y="897197"/>
                  </a:lnTo>
                  <a:lnTo>
                    <a:pt x="1563410" y="890325"/>
                  </a:lnTo>
                  <a:lnTo>
                    <a:pt x="1575386" y="883606"/>
                  </a:lnTo>
                  <a:lnTo>
                    <a:pt x="1589534" y="875199"/>
                  </a:lnTo>
                  <a:lnTo>
                    <a:pt x="1629290" y="846225"/>
                  </a:lnTo>
                  <a:lnTo>
                    <a:pt x="1679944" y="802622"/>
                  </a:lnTo>
                  <a:lnTo>
                    <a:pt x="1726931" y="755045"/>
                  </a:lnTo>
                  <a:lnTo>
                    <a:pt x="1755244" y="718061"/>
                  </a:lnTo>
                  <a:lnTo>
                    <a:pt x="1777463" y="684666"/>
                  </a:lnTo>
                  <a:lnTo>
                    <a:pt x="1796550" y="651827"/>
                  </a:lnTo>
                  <a:lnTo>
                    <a:pt x="1800751" y="644797"/>
                  </a:lnTo>
                  <a:lnTo>
                    <a:pt x="1825609" y="592898"/>
                  </a:lnTo>
                  <a:lnTo>
                    <a:pt x="1840320" y="537292"/>
                  </a:lnTo>
                  <a:lnTo>
                    <a:pt x="1844545" y="489558"/>
                  </a:lnTo>
                  <a:lnTo>
                    <a:pt x="1843556" y="473482"/>
                  </a:lnTo>
                  <a:lnTo>
                    <a:pt x="1831912" y="436541"/>
                  </a:lnTo>
                  <a:lnTo>
                    <a:pt x="1803862" y="389671"/>
                  </a:lnTo>
                  <a:lnTo>
                    <a:pt x="1763380" y="352554"/>
                  </a:lnTo>
                  <a:lnTo>
                    <a:pt x="1738114" y="336152"/>
                  </a:lnTo>
                  <a:lnTo>
                    <a:pt x="1725612" y="327734"/>
                  </a:lnTo>
                  <a:lnTo>
                    <a:pt x="1713445" y="318838"/>
                  </a:lnTo>
                  <a:lnTo>
                    <a:pt x="1710042" y="315655"/>
                  </a:lnTo>
                  <a:lnTo>
                    <a:pt x="1705686" y="314210"/>
                  </a:lnTo>
                  <a:lnTo>
                    <a:pt x="1701550" y="312367"/>
                  </a:lnTo>
                  <a:lnTo>
                    <a:pt x="1696817" y="312158"/>
                  </a:lnTo>
                  <a:lnTo>
                    <a:pt x="1693257" y="309498"/>
                  </a:lnTo>
                  <a:lnTo>
                    <a:pt x="1658602" y="293102"/>
                  </a:lnTo>
                  <a:lnTo>
                    <a:pt x="1626913" y="280818"/>
                  </a:lnTo>
                  <a:lnTo>
                    <a:pt x="1592663" y="268473"/>
                  </a:lnTo>
                  <a:close/>
                </a:path>
              </a:pathLst>
            </a:custGeom>
            <a:solidFill>
              <a:srgbClr val="FFA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8165521" y="10391615"/>
              <a:ext cx="1817370" cy="916940"/>
            </a:xfrm>
            <a:custGeom>
              <a:avLst/>
              <a:gdLst/>
              <a:ahLst/>
              <a:cxnLst/>
              <a:rect l="l" t="t" r="r" b="b"/>
              <a:pathLst>
                <a:path w="1817369" h="916940">
                  <a:moveTo>
                    <a:pt x="1348230" y="141492"/>
                  </a:moveTo>
                  <a:lnTo>
                    <a:pt x="1346345" y="143052"/>
                  </a:lnTo>
                  <a:lnTo>
                    <a:pt x="1345466" y="147272"/>
                  </a:lnTo>
                  <a:lnTo>
                    <a:pt x="1349518" y="147973"/>
                  </a:lnTo>
                  <a:lnTo>
                    <a:pt x="1351424" y="150214"/>
                  </a:lnTo>
                  <a:lnTo>
                    <a:pt x="1357476" y="152067"/>
                  </a:lnTo>
                  <a:lnTo>
                    <a:pt x="1369039" y="156031"/>
                  </a:lnTo>
                  <a:lnTo>
                    <a:pt x="1380548" y="160139"/>
                  </a:lnTo>
                  <a:lnTo>
                    <a:pt x="1392011" y="164379"/>
                  </a:lnTo>
                  <a:lnTo>
                    <a:pt x="1403433" y="168737"/>
                  </a:lnTo>
                  <a:lnTo>
                    <a:pt x="1409945" y="169585"/>
                  </a:lnTo>
                  <a:lnTo>
                    <a:pt x="1415579" y="173376"/>
                  </a:lnTo>
                  <a:lnTo>
                    <a:pt x="1422060" y="174360"/>
                  </a:lnTo>
                  <a:lnTo>
                    <a:pt x="1428978" y="175832"/>
                  </a:lnTo>
                  <a:lnTo>
                    <a:pt x="1435600" y="178188"/>
                  </a:lnTo>
                  <a:lnTo>
                    <a:pt x="1442108" y="180912"/>
                  </a:lnTo>
                  <a:lnTo>
                    <a:pt x="1448646" y="183470"/>
                  </a:lnTo>
                  <a:lnTo>
                    <a:pt x="1505361" y="203637"/>
                  </a:lnTo>
                  <a:lnTo>
                    <a:pt x="1561669" y="224903"/>
                  </a:lnTo>
                  <a:lnTo>
                    <a:pt x="1598531" y="241315"/>
                  </a:lnTo>
                  <a:lnTo>
                    <a:pt x="1637352" y="261352"/>
                  </a:lnTo>
                  <a:lnTo>
                    <a:pt x="1640336" y="262713"/>
                  </a:lnTo>
                  <a:lnTo>
                    <a:pt x="1643488" y="263771"/>
                  </a:lnTo>
                  <a:lnTo>
                    <a:pt x="1648619" y="265195"/>
                  </a:lnTo>
                  <a:lnTo>
                    <a:pt x="1652064" y="269184"/>
                  </a:lnTo>
                  <a:lnTo>
                    <a:pt x="1656179" y="272116"/>
                  </a:lnTo>
                  <a:lnTo>
                    <a:pt x="1662609" y="276271"/>
                  </a:lnTo>
                  <a:lnTo>
                    <a:pt x="1669277" y="279994"/>
                  </a:lnTo>
                  <a:lnTo>
                    <a:pt x="1676044" y="283535"/>
                  </a:lnTo>
                  <a:lnTo>
                    <a:pt x="1682775" y="287142"/>
                  </a:lnTo>
                  <a:lnTo>
                    <a:pt x="1735004" y="326423"/>
                  </a:lnTo>
                  <a:lnTo>
                    <a:pt x="1774730" y="378521"/>
                  </a:lnTo>
                  <a:lnTo>
                    <a:pt x="1789580" y="416031"/>
                  </a:lnTo>
                  <a:lnTo>
                    <a:pt x="1794583" y="455880"/>
                  </a:lnTo>
                  <a:lnTo>
                    <a:pt x="1793330" y="482652"/>
                  </a:lnTo>
                  <a:lnTo>
                    <a:pt x="1780611" y="533674"/>
                  </a:lnTo>
                  <a:lnTo>
                    <a:pt x="1764222" y="574076"/>
                  </a:lnTo>
                  <a:lnTo>
                    <a:pt x="1741810" y="619875"/>
                  </a:lnTo>
                  <a:lnTo>
                    <a:pt x="1716007" y="660920"/>
                  </a:lnTo>
                  <a:lnTo>
                    <a:pt x="1685979" y="698972"/>
                  </a:lnTo>
                  <a:lnTo>
                    <a:pt x="1659676" y="727683"/>
                  </a:lnTo>
                  <a:lnTo>
                    <a:pt x="1648569" y="738662"/>
                  </a:lnTo>
                  <a:lnTo>
                    <a:pt x="1637556" y="749753"/>
                  </a:lnTo>
                  <a:lnTo>
                    <a:pt x="1626198" y="760496"/>
                  </a:lnTo>
                  <a:lnTo>
                    <a:pt x="1614054" y="770426"/>
                  </a:lnTo>
                  <a:lnTo>
                    <a:pt x="1607250" y="775910"/>
                  </a:lnTo>
                  <a:lnTo>
                    <a:pt x="1600733" y="781777"/>
                  </a:lnTo>
                  <a:lnTo>
                    <a:pt x="1569005" y="807247"/>
                  </a:lnTo>
                  <a:lnTo>
                    <a:pt x="1510560" y="844476"/>
                  </a:lnTo>
                  <a:lnTo>
                    <a:pt x="1455800" y="874705"/>
                  </a:lnTo>
                  <a:lnTo>
                    <a:pt x="1398323" y="899406"/>
                  </a:lnTo>
                  <a:lnTo>
                    <a:pt x="1357397" y="915702"/>
                  </a:lnTo>
                  <a:lnTo>
                    <a:pt x="1354125" y="916940"/>
                  </a:lnTo>
                  <a:lnTo>
                    <a:pt x="1379290" y="916940"/>
                  </a:lnTo>
                  <a:lnTo>
                    <a:pt x="1418412" y="901402"/>
                  </a:lnTo>
                  <a:lnTo>
                    <a:pt x="1476457" y="875773"/>
                  </a:lnTo>
                  <a:lnTo>
                    <a:pt x="1508215" y="857407"/>
                  </a:lnTo>
                  <a:lnTo>
                    <a:pt x="1523779" y="847687"/>
                  </a:lnTo>
                  <a:lnTo>
                    <a:pt x="1570621" y="818822"/>
                  </a:lnTo>
                  <a:lnTo>
                    <a:pt x="1615430" y="784348"/>
                  </a:lnTo>
                  <a:lnTo>
                    <a:pt x="1656964" y="745955"/>
                  </a:lnTo>
                  <a:lnTo>
                    <a:pt x="1689620" y="712679"/>
                  </a:lnTo>
                  <a:lnTo>
                    <a:pt x="1720062" y="677360"/>
                  </a:lnTo>
                  <a:lnTo>
                    <a:pt x="1737276" y="651225"/>
                  </a:lnTo>
                  <a:lnTo>
                    <a:pt x="1741096" y="644820"/>
                  </a:lnTo>
                  <a:lnTo>
                    <a:pt x="1745317" y="638682"/>
                  </a:lnTo>
                  <a:lnTo>
                    <a:pt x="1749609" y="632594"/>
                  </a:lnTo>
                  <a:lnTo>
                    <a:pt x="1753642" y="626336"/>
                  </a:lnTo>
                  <a:lnTo>
                    <a:pt x="1755349" y="623456"/>
                  </a:lnTo>
                  <a:lnTo>
                    <a:pt x="1759094" y="623456"/>
                  </a:lnTo>
                  <a:lnTo>
                    <a:pt x="1760783" y="622420"/>
                  </a:lnTo>
                  <a:lnTo>
                    <a:pt x="1787713" y="572955"/>
                  </a:lnTo>
                  <a:lnTo>
                    <a:pt x="1802593" y="534393"/>
                  </a:lnTo>
                  <a:lnTo>
                    <a:pt x="1813622" y="491052"/>
                  </a:lnTo>
                  <a:lnTo>
                    <a:pt x="1817001" y="459457"/>
                  </a:lnTo>
                  <a:lnTo>
                    <a:pt x="1816463" y="450204"/>
                  </a:lnTo>
                  <a:lnTo>
                    <a:pt x="1815566" y="440972"/>
                  </a:lnTo>
                  <a:lnTo>
                    <a:pt x="1814802" y="431734"/>
                  </a:lnTo>
                  <a:lnTo>
                    <a:pt x="1802802" y="392387"/>
                  </a:lnTo>
                  <a:lnTo>
                    <a:pt x="1778861" y="351057"/>
                  </a:lnTo>
                  <a:lnTo>
                    <a:pt x="1731683" y="304848"/>
                  </a:lnTo>
                  <a:lnTo>
                    <a:pt x="1678055" y="272015"/>
                  </a:lnTo>
                  <a:lnTo>
                    <a:pt x="1625965" y="245406"/>
                  </a:lnTo>
                  <a:lnTo>
                    <a:pt x="1594558" y="233374"/>
                  </a:lnTo>
                  <a:lnTo>
                    <a:pt x="1590736" y="231290"/>
                  </a:lnTo>
                  <a:lnTo>
                    <a:pt x="1585301" y="228610"/>
                  </a:lnTo>
                  <a:lnTo>
                    <a:pt x="1583521" y="227573"/>
                  </a:lnTo>
                  <a:lnTo>
                    <a:pt x="1585322" y="225343"/>
                  </a:lnTo>
                  <a:lnTo>
                    <a:pt x="1466036" y="180908"/>
                  </a:lnTo>
                  <a:lnTo>
                    <a:pt x="1418050" y="162800"/>
                  </a:lnTo>
                  <a:lnTo>
                    <a:pt x="1410993" y="162266"/>
                  </a:lnTo>
                  <a:lnTo>
                    <a:pt x="1403893" y="162046"/>
                  </a:lnTo>
                  <a:lnTo>
                    <a:pt x="1397108" y="159722"/>
                  </a:lnTo>
                  <a:lnTo>
                    <a:pt x="1396501" y="159408"/>
                  </a:lnTo>
                  <a:lnTo>
                    <a:pt x="1395223" y="158926"/>
                  </a:lnTo>
                  <a:lnTo>
                    <a:pt x="1390302" y="156706"/>
                  </a:lnTo>
                  <a:lnTo>
                    <a:pt x="1384962" y="155544"/>
                  </a:lnTo>
                  <a:lnTo>
                    <a:pt x="1380166" y="152978"/>
                  </a:lnTo>
                  <a:lnTo>
                    <a:pt x="1373415" y="149887"/>
                  </a:lnTo>
                  <a:lnTo>
                    <a:pt x="1366582" y="147001"/>
                  </a:lnTo>
                  <a:lnTo>
                    <a:pt x="1359633" y="144407"/>
                  </a:lnTo>
                  <a:lnTo>
                    <a:pt x="1352534" y="142193"/>
                  </a:lnTo>
                  <a:lnTo>
                    <a:pt x="1350408" y="142036"/>
                  </a:lnTo>
                  <a:lnTo>
                    <a:pt x="1348230" y="141492"/>
                  </a:lnTo>
                  <a:close/>
                </a:path>
                <a:path w="1817369" h="916940">
                  <a:moveTo>
                    <a:pt x="1759094" y="623456"/>
                  </a:moveTo>
                  <a:lnTo>
                    <a:pt x="1755349" y="623456"/>
                  </a:lnTo>
                  <a:lnTo>
                    <a:pt x="1758479" y="623833"/>
                  </a:lnTo>
                  <a:lnTo>
                    <a:pt x="1759094" y="623456"/>
                  </a:lnTo>
                  <a:close/>
                </a:path>
                <a:path w="1817369" h="916940">
                  <a:moveTo>
                    <a:pt x="8679" y="0"/>
                  </a:moveTo>
                  <a:lnTo>
                    <a:pt x="6438" y="0"/>
                  </a:lnTo>
                  <a:lnTo>
                    <a:pt x="2994" y="3810"/>
                  </a:lnTo>
                  <a:lnTo>
                    <a:pt x="3363" y="7620"/>
                  </a:lnTo>
                  <a:lnTo>
                    <a:pt x="3412" y="13970"/>
                  </a:lnTo>
                  <a:lnTo>
                    <a:pt x="3113" y="24130"/>
                  </a:lnTo>
                  <a:lnTo>
                    <a:pt x="2539" y="33020"/>
                  </a:lnTo>
                  <a:lnTo>
                    <a:pt x="1756" y="43180"/>
                  </a:lnTo>
                  <a:lnTo>
                    <a:pt x="826" y="52070"/>
                  </a:lnTo>
                  <a:lnTo>
                    <a:pt x="0" y="69850"/>
                  </a:lnTo>
                  <a:lnTo>
                    <a:pt x="850" y="87630"/>
                  </a:lnTo>
                  <a:lnTo>
                    <a:pt x="2764" y="105410"/>
                  </a:lnTo>
                  <a:lnTo>
                    <a:pt x="5130" y="123190"/>
                  </a:lnTo>
                  <a:lnTo>
                    <a:pt x="7864" y="142240"/>
                  </a:lnTo>
                  <a:lnTo>
                    <a:pt x="10728" y="162560"/>
                  </a:lnTo>
                  <a:lnTo>
                    <a:pt x="13860" y="182880"/>
                  </a:lnTo>
                  <a:lnTo>
                    <a:pt x="17401" y="203200"/>
                  </a:lnTo>
                  <a:lnTo>
                    <a:pt x="19893" y="215900"/>
                  </a:lnTo>
                  <a:lnTo>
                    <a:pt x="22226" y="229870"/>
                  </a:lnTo>
                  <a:lnTo>
                    <a:pt x="31679" y="284480"/>
                  </a:lnTo>
                  <a:lnTo>
                    <a:pt x="42275" y="332740"/>
                  </a:lnTo>
                  <a:lnTo>
                    <a:pt x="50678" y="360680"/>
                  </a:lnTo>
                  <a:lnTo>
                    <a:pt x="51160" y="365760"/>
                  </a:lnTo>
                  <a:lnTo>
                    <a:pt x="60814" y="401320"/>
                  </a:lnTo>
                  <a:lnTo>
                    <a:pt x="65593" y="416560"/>
                  </a:lnTo>
                  <a:lnTo>
                    <a:pt x="69938" y="431800"/>
                  </a:lnTo>
                  <a:lnTo>
                    <a:pt x="74524" y="447040"/>
                  </a:lnTo>
                  <a:lnTo>
                    <a:pt x="80028" y="462280"/>
                  </a:lnTo>
                  <a:lnTo>
                    <a:pt x="81902" y="466090"/>
                  </a:lnTo>
                  <a:lnTo>
                    <a:pt x="83525" y="471170"/>
                  </a:lnTo>
                  <a:lnTo>
                    <a:pt x="86363" y="474980"/>
                  </a:lnTo>
                  <a:lnTo>
                    <a:pt x="94397" y="487680"/>
                  </a:lnTo>
                  <a:lnTo>
                    <a:pt x="101286" y="500380"/>
                  </a:lnTo>
                  <a:lnTo>
                    <a:pt x="107552" y="514350"/>
                  </a:lnTo>
                  <a:lnTo>
                    <a:pt x="113713" y="527050"/>
                  </a:lnTo>
                  <a:lnTo>
                    <a:pt x="137602" y="574040"/>
                  </a:lnTo>
                  <a:lnTo>
                    <a:pt x="162905" y="619760"/>
                  </a:lnTo>
                  <a:lnTo>
                    <a:pt x="193579" y="666750"/>
                  </a:lnTo>
                  <a:lnTo>
                    <a:pt x="217691" y="698500"/>
                  </a:lnTo>
                  <a:lnTo>
                    <a:pt x="230844" y="713740"/>
                  </a:lnTo>
                  <a:lnTo>
                    <a:pt x="244458" y="730250"/>
                  </a:lnTo>
                  <a:lnTo>
                    <a:pt x="258672" y="745490"/>
                  </a:lnTo>
                  <a:lnTo>
                    <a:pt x="274108" y="760730"/>
                  </a:lnTo>
                  <a:lnTo>
                    <a:pt x="289658" y="777240"/>
                  </a:lnTo>
                  <a:lnTo>
                    <a:pt x="322010" y="807720"/>
                  </a:lnTo>
                  <a:lnTo>
                    <a:pt x="350887" y="829310"/>
                  </a:lnTo>
                  <a:lnTo>
                    <a:pt x="361004" y="836930"/>
                  </a:lnTo>
                  <a:lnTo>
                    <a:pt x="371786" y="843280"/>
                  </a:lnTo>
                  <a:lnTo>
                    <a:pt x="382636" y="850900"/>
                  </a:lnTo>
                  <a:lnTo>
                    <a:pt x="393448" y="857250"/>
                  </a:lnTo>
                  <a:lnTo>
                    <a:pt x="427151" y="877570"/>
                  </a:lnTo>
                  <a:lnTo>
                    <a:pt x="462957" y="894080"/>
                  </a:lnTo>
                  <a:lnTo>
                    <a:pt x="474405" y="899160"/>
                  </a:lnTo>
                  <a:lnTo>
                    <a:pt x="485728" y="905510"/>
                  </a:lnTo>
                  <a:lnTo>
                    <a:pt x="510611" y="916940"/>
                  </a:lnTo>
                  <a:lnTo>
                    <a:pt x="533010" y="916940"/>
                  </a:lnTo>
                  <a:lnTo>
                    <a:pt x="529103" y="914400"/>
                  </a:lnTo>
                  <a:lnTo>
                    <a:pt x="521030" y="913130"/>
                  </a:lnTo>
                  <a:lnTo>
                    <a:pt x="517931" y="913130"/>
                  </a:lnTo>
                  <a:lnTo>
                    <a:pt x="515365" y="910590"/>
                  </a:lnTo>
                  <a:lnTo>
                    <a:pt x="512172" y="909320"/>
                  </a:lnTo>
                  <a:lnTo>
                    <a:pt x="510894" y="909320"/>
                  </a:lnTo>
                  <a:lnTo>
                    <a:pt x="506947" y="908050"/>
                  </a:lnTo>
                  <a:lnTo>
                    <a:pt x="503575" y="905510"/>
                  </a:lnTo>
                  <a:lnTo>
                    <a:pt x="498444" y="901700"/>
                  </a:lnTo>
                  <a:lnTo>
                    <a:pt x="496214" y="900430"/>
                  </a:lnTo>
                  <a:lnTo>
                    <a:pt x="492968" y="899160"/>
                  </a:lnTo>
                  <a:lnTo>
                    <a:pt x="491722" y="897890"/>
                  </a:lnTo>
                  <a:lnTo>
                    <a:pt x="489157" y="897890"/>
                  </a:lnTo>
                  <a:lnTo>
                    <a:pt x="482120" y="896620"/>
                  </a:lnTo>
                  <a:lnTo>
                    <a:pt x="478843" y="894080"/>
                  </a:lnTo>
                  <a:lnTo>
                    <a:pt x="474539" y="890270"/>
                  </a:lnTo>
                  <a:lnTo>
                    <a:pt x="472655" y="890270"/>
                  </a:lnTo>
                  <a:lnTo>
                    <a:pt x="468602" y="889000"/>
                  </a:lnTo>
                  <a:lnTo>
                    <a:pt x="462393" y="883920"/>
                  </a:lnTo>
                  <a:lnTo>
                    <a:pt x="457933" y="881380"/>
                  </a:lnTo>
                  <a:lnTo>
                    <a:pt x="453336" y="878840"/>
                  </a:lnTo>
                  <a:lnTo>
                    <a:pt x="448289" y="878840"/>
                  </a:lnTo>
                  <a:lnTo>
                    <a:pt x="444142" y="877570"/>
                  </a:lnTo>
                  <a:lnTo>
                    <a:pt x="436185" y="871220"/>
                  </a:lnTo>
                  <a:lnTo>
                    <a:pt x="434111" y="869950"/>
                  </a:lnTo>
                  <a:lnTo>
                    <a:pt x="431640" y="869950"/>
                  </a:lnTo>
                  <a:lnTo>
                    <a:pt x="423620" y="866140"/>
                  </a:lnTo>
                  <a:lnTo>
                    <a:pt x="415998" y="861060"/>
                  </a:lnTo>
                  <a:lnTo>
                    <a:pt x="408715" y="855980"/>
                  </a:lnTo>
                  <a:lnTo>
                    <a:pt x="401714" y="850900"/>
                  </a:lnTo>
                  <a:lnTo>
                    <a:pt x="401034" y="850900"/>
                  </a:lnTo>
                  <a:lnTo>
                    <a:pt x="400227" y="849630"/>
                  </a:lnTo>
                  <a:lnTo>
                    <a:pt x="399317" y="849630"/>
                  </a:lnTo>
                  <a:lnTo>
                    <a:pt x="395694" y="847090"/>
                  </a:lnTo>
                  <a:lnTo>
                    <a:pt x="393317" y="845820"/>
                  </a:lnTo>
                  <a:lnTo>
                    <a:pt x="392050" y="845820"/>
                  </a:lnTo>
                  <a:lnTo>
                    <a:pt x="387809" y="844550"/>
                  </a:lnTo>
                  <a:lnTo>
                    <a:pt x="383977" y="842010"/>
                  </a:lnTo>
                  <a:lnTo>
                    <a:pt x="381045" y="838200"/>
                  </a:lnTo>
                  <a:lnTo>
                    <a:pt x="380301" y="836930"/>
                  </a:lnTo>
                  <a:lnTo>
                    <a:pt x="378396" y="836930"/>
                  </a:lnTo>
                  <a:lnTo>
                    <a:pt x="374291" y="835660"/>
                  </a:lnTo>
                  <a:lnTo>
                    <a:pt x="370815" y="833120"/>
                  </a:lnTo>
                  <a:lnTo>
                    <a:pt x="368333" y="830580"/>
                  </a:lnTo>
                  <a:lnTo>
                    <a:pt x="366773" y="828040"/>
                  </a:lnTo>
                  <a:lnTo>
                    <a:pt x="364668" y="826770"/>
                  </a:lnTo>
                  <a:lnTo>
                    <a:pt x="362323" y="825500"/>
                  </a:lnTo>
                  <a:lnTo>
                    <a:pt x="358155" y="824230"/>
                  </a:lnTo>
                  <a:lnTo>
                    <a:pt x="354229" y="821690"/>
                  </a:lnTo>
                  <a:lnTo>
                    <a:pt x="351349" y="819150"/>
                  </a:lnTo>
                  <a:lnTo>
                    <a:pt x="350627" y="817880"/>
                  </a:lnTo>
                  <a:lnTo>
                    <a:pt x="349789" y="816610"/>
                  </a:lnTo>
                  <a:lnTo>
                    <a:pt x="348847" y="816610"/>
                  </a:lnTo>
                  <a:lnTo>
                    <a:pt x="340551" y="811530"/>
                  </a:lnTo>
                  <a:lnTo>
                    <a:pt x="332972" y="805180"/>
                  </a:lnTo>
                  <a:lnTo>
                    <a:pt x="318534" y="791210"/>
                  </a:lnTo>
                  <a:lnTo>
                    <a:pt x="318052" y="791210"/>
                  </a:lnTo>
                  <a:lnTo>
                    <a:pt x="316973" y="789940"/>
                  </a:lnTo>
                  <a:lnTo>
                    <a:pt x="313811" y="787400"/>
                  </a:lnTo>
                  <a:lnTo>
                    <a:pt x="311099" y="784860"/>
                  </a:lnTo>
                  <a:lnTo>
                    <a:pt x="307958" y="782320"/>
                  </a:lnTo>
                  <a:lnTo>
                    <a:pt x="307435" y="781050"/>
                  </a:lnTo>
                  <a:lnTo>
                    <a:pt x="306880" y="781050"/>
                  </a:lnTo>
                  <a:lnTo>
                    <a:pt x="303079" y="778510"/>
                  </a:lnTo>
                  <a:lnTo>
                    <a:pt x="300241" y="774700"/>
                  </a:lnTo>
                  <a:lnTo>
                    <a:pt x="297906" y="770890"/>
                  </a:lnTo>
                  <a:lnTo>
                    <a:pt x="295707" y="768350"/>
                  </a:lnTo>
                  <a:lnTo>
                    <a:pt x="292964" y="765810"/>
                  </a:lnTo>
                  <a:lnTo>
                    <a:pt x="289676" y="763270"/>
                  </a:lnTo>
                  <a:lnTo>
                    <a:pt x="286126" y="762000"/>
                  </a:lnTo>
                  <a:lnTo>
                    <a:pt x="284147" y="758190"/>
                  </a:lnTo>
                  <a:lnTo>
                    <a:pt x="281299" y="755650"/>
                  </a:lnTo>
                  <a:lnTo>
                    <a:pt x="280304" y="754380"/>
                  </a:lnTo>
                  <a:lnTo>
                    <a:pt x="277613" y="751840"/>
                  </a:lnTo>
                  <a:lnTo>
                    <a:pt x="275561" y="749300"/>
                  </a:lnTo>
                  <a:lnTo>
                    <a:pt x="272954" y="746760"/>
                  </a:lnTo>
                  <a:lnTo>
                    <a:pt x="272462" y="745490"/>
                  </a:lnTo>
                  <a:lnTo>
                    <a:pt x="271959" y="745490"/>
                  </a:lnTo>
                  <a:lnTo>
                    <a:pt x="268252" y="742950"/>
                  </a:lnTo>
                  <a:lnTo>
                    <a:pt x="262096" y="734060"/>
                  </a:lnTo>
                  <a:lnTo>
                    <a:pt x="261101" y="734060"/>
                  </a:lnTo>
                  <a:lnTo>
                    <a:pt x="255478" y="727710"/>
                  </a:lnTo>
                  <a:lnTo>
                    <a:pt x="248578" y="722630"/>
                  </a:lnTo>
                  <a:lnTo>
                    <a:pt x="245573" y="715010"/>
                  </a:lnTo>
                  <a:lnTo>
                    <a:pt x="245258" y="713740"/>
                  </a:lnTo>
                  <a:lnTo>
                    <a:pt x="244840" y="712470"/>
                  </a:lnTo>
                  <a:lnTo>
                    <a:pt x="244306" y="711200"/>
                  </a:lnTo>
                  <a:lnTo>
                    <a:pt x="243908" y="711200"/>
                  </a:lnTo>
                  <a:lnTo>
                    <a:pt x="243416" y="709930"/>
                  </a:lnTo>
                  <a:lnTo>
                    <a:pt x="242861" y="709930"/>
                  </a:lnTo>
                  <a:lnTo>
                    <a:pt x="241677" y="708660"/>
                  </a:lnTo>
                  <a:lnTo>
                    <a:pt x="239039" y="707390"/>
                  </a:lnTo>
                  <a:lnTo>
                    <a:pt x="232954" y="702310"/>
                  </a:lnTo>
                  <a:lnTo>
                    <a:pt x="227565" y="697230"/>
                  </a:lnTo>
                  <a:lnTo>
                    <a:pt x="222730" y="690880"/>
                  </a:lnTo>
                  <a:lnTo>
                    <a:pt x="211249" y="673100"/>
                  </a:lnTo>
                  <a:lnTo>
                    <a:pt x="203839" y="662940"/>
                  </a:lnTo>
                  <a:lnTo>
                    <a:pt x="196200" y="652780"/>
                  </a:lnTo>
                  <a:lnTo>
                    <a:pt x="188454" y="642620"/>
                  </a:lnTo>
                  <a:lnTo>
                    <a:pt x="181858" y="633730"/>
                  </a:lnTo>
                  <a:lnTo>
                    <a:pt x="176009" y="624840"/>
                  </a:lnTo>
                  <a:lnTo>
                    <a:pt x="170758" y="614680"/>
                  </a:lnTo>
                  <a:lnTo>
                    <a:pt x="165952" y="604520"/>
                  </a:lnTo>
                  <a:lnTo>
                    <a:pt x="165596" y="603250"/>
                  </a:lnTo>
                  <a:lnTo>
                    <a:pt x="165177" y="603250"/>
                  </a:lnTo>
                  <a:lnTo>
                    <a:pt x="164706" y="601980"/>
                  </a:lnTo>
                  <a:lnTo>
                    <a:pt x="155410" y="588010"/>
                  </a:lnTo>
                  <a:lnTo>
                    <a:pt x="146908" y="574040"/>
                  </a:lnTo>
                  <a:lnTo>
                    <a:pt x="138967" y="558800"/>
                  </a:lnTo>
                  <a:lnTo>
                    <a:pt x="131356" y="543560"/>
                  </a:lnTo>
                  <a:lnTo>
                    <a:pt x="131021" y="543560"/>
                  </a:lnTo>
                  <a:lnTo>
                    <a:pt x="130634" y="542290"/>
                  </a:lnTo>
                  <a:lnTo>
                    <a:pt x="130204" y="542290"/>
                  </a:lnTo>
                  <a:lnTo>
                    <a:pt x="127042" y="537210"/>
                  </a:lnTo>
                  <a:lnTo>
                    <a:pt x="125754" y="533400"/>
                  </a:lnTo>
                  <a:lnTo>
                    <a:pt x="124780" y="528320"/>
                  </a:lnTo>
                  <a:lnTo>
                    <a:pt x="123513" y="523240"/>
                  </a:lnTo>
                  <a:lnTo>
                    <a:pt x="121325" y="519430"/>
                  </a:lnTo>
                  <a:lnTo>
                    <a:pt x="118477" y="515620"/>
                  </a:lnTo>
                  <a:lnTo>
                    <a:pt x="116508" y="513080"/>
                  </a:lnTo>
                  <a:lnTo>
                    <a:pt x="115922" y="510540"/>
                  </a:lnTo>
                  <a:lnTo>
                    <a:pt x="114686" y="508000"/>
                  </a:lnTo>
                  <a:lnTo>
                    <a:pt x="112687" y="504190"/>
                  </a:lnTo>
                  <a:lnTo>
                    <a:pt x="110906" y="500380"/>
                  </a:lnTo>
                  <a:lnTo>
                    <a:pt x="108770" y="496570"/>
                  </a:lnTo>
                  <a:lnTo>
                    <a:pt x="106331" y="491490"/>
                  </a:lnTo>
                  <a:lnTo>
                    <a:pt x="104969" y="485140"/>
                  </a:lnTo>
                  <a:lnTo>
                    <a:pt x="100813" y="481330"/>
                  </a:lnTo>
                  <a:lnTo>
                    <a:pt x="100404" y="480060"/>
                  </a:lnTo>
                  <a:lnTo>
                    <a:pt x="99462" y="480060"/>
                  </a:lnTo>
                  <a:lnTo>
                    <a:pt x="94789" y="472440"/>
                  </a:lnTo>
                  <a:lnTo>
                    <a:pt x="91014" y="466090"/>
                  </a:lnTo>
                  <a:lnTo>
                    <a:pt x="87997" y="458470"/>
                  </a:lnTo>
                  <a:lnTo>
                    <a:pt x="85598" y="450850"/>
                  </a:lnTo>
                  <a:lnTo>
                    <a:pt x="85316" y="449580"/>
                  </a:lnTo>
                  <a:lnTo>
                    <a:pt x="84939" y="449580"/>
                  </a:lnTo>
                  <a:lnTo>
                    <a:pt x="84520" y="448310"/>
                  </a:lnTo>
                  <a:lnTo>
                    <a:pt x="81387" y="440690"/>
                  </a:lnTo>
                  <a:lnTo>
                    <a:pt x="79075" y="433070"/>
                  </a:lnTo>
                  <a:lnTo>
                    <a:pt x="77116" y="425450"/>
                  </a:lnTo>
                  <a:lnTo>
                    <a:pt x="75044" y="419100"/>
                  </a:lnTo>
                  <a:lnTo>
                    <a:pt x="74730" y="417830"/>
                  </a:lnTo>
                  <a:lnTo>
                    <a:pt x="74332" y="416560"/>
                  </a:lnTo>
                  <a:lnTo>
                    <a:pt x="73860" y="416560"/>
                  </a:lnTo>
                  <a:lnTo>
                    <a:pt x="70491" y="406400"/>
                  </a:lnTo>
                  <a:lnTo>
                    <a:pt x="59709" y="368300"/>
                  </a:lnTo>
                  <a:lnTo>
                    <a:pt x="55772" y="349250"/>
                  </a:lnTo>
                  <a:lnTo>
                    <a:pt x="53065" y="340360"/>
                  </a:lnTo>
                  <a:lnTo>
                    <a:pt x="49136" y="326390"/>
                  </a:lnTo>
                  <a:lnTo>
                    <a:pt x="45941" y="313690"/>
                  </a:lnTo>
                  <a:lnTo>
                    <a:pt x="42969" y="299720"/>
                  </a:lnTo>
                  <a:lnTo>
                    <a:pt x="39704" y="287020"/>
                  </a:lnTo>
                  <a:lnTo>
                    <a:pt x="38909" y="284480"/>
                  </a:lnTo>
                  <a:lnTo>
                    <a:pt x="37966" y="280670"/>
                  </a:lnTo>
                  <a:lnTo>
                    <a:pt x="38312" y="278130"/>
                  </a:lnTo>
                  <a:lnTo>
                    <a:pt x="38333" y="275590"/>
                  </a:lnTo>
                  <a:lnTo>
                    <a:pt x="37453" y="269240"/>
                  </a:lnTo>
                  <a:lnTo>
                    <a:pt x="34584" y="262890"/>
                  </a:lnTo>
                  <a:lnTo>
                    <a:pt x="34780" y="257810"/>
                  </a:lnTo>
                  <a:lnTo>
                    <a:pt x="34710" y="254000"/>
                  </a:lnTo>
                  <a:lnTo>
                    <a:pt x="33331" y="246380"/>
                  </a:lnTo>
                  <a:lnTo>
                    <a:pt x="31629" y="240030"/>
                  </a:lnTo>
                  <a:lnTo>
                    <a:pt x="30119" y="233680"/>
                  </a:lnTo>
                  <a:lnTo>
                    <a:pt x="29317" y="226060"/>
                  </a:lnTo>
                  <a:lnTo>
                    <a:pt x="29328" y="224790"/>
                  </a:lnTo>
                  <a:lnTo>
                    <a:pt x="28145" y="215900"/>
                  </a:lnTo>
                  <a:lnTo>
                    <a:pt x="24857" y="208280"/>
                  </a:lnTo>
                  <a:lnTo>
                    <a:pt x="24867" y="198120"/>
                  </a:lnTo>
                  <a:lnTo>
                    <a:pt x="24584" y="196850"/>
                  </a:lnTo>
                  <a:lnTo>
                    <a:pt x="24239" y="195580"/>
                  </a:lnTo>
                  <a:lnTo>
                    <a:pt x="22745" y="189230"/>
                  </a:lnTo>
                  <a:lnTo>
                    <a:pt x="21158" y="181610"/>
                  </a:lnTo>
                  <a:lnTo>
                    <a:pt x="19654" y="175260"/>
                  </a:lnTo>
                  <a:lnTo>
                    <a:pt x="18407" y="168910"/>
                  </a:lnTo>
                  <a:lnTo>
                    <a:pt x="18532" y="167640"/>
                  </a:lnTo>
                  <a:lnTo>
                    <a:pt x="18260" y="162560"/>
                  </a:lnTo>
                  <a:lnTo>
                    <a:pt x="16878" y="158750"/>
                  </a:lnTo>
                  <a:lnTo>
                    <a:pt x="16784" y="154940"/>
                  </a:lnTo>
                  <a:lnTo>
                    <a:pt x="16710" y="153670"/>
                  </a:lnTo>
                  <a:lnTo>
                    <a:pt x="16532" y="153670"/>
                  </a:lnTo>
                  <a:lnTo>
                    <a:pt x="16281" y="152400"/>
                  </a:lnTo>
                  <a:lnTo>
                    <a:pt x="14491" y="148590"/>
                  </a:lnTo>
                  <a:lnTo>
                    <a:pt x="13119" y="143510"/>
                  </a:lnTo>
                  <a:lnTo>
                    <a:pt x="13213" y="138430"/>
                  </a:lnTo>
                  <a:lnTo>
                    <a:pt x="12815" y="133350"/>
                  </a:lnTo>
                  <a:lnTo>
                    <a:pt x="12229" y="130810"/>
                  </a:lnTo>
                  <a:lnTo>
                    <a:pt x="12543" y="128270"/>
                  </a:lnTo>
                  <a:lnTo>
                    <a:pt x="12470" y="127000"/>
                  </a:lnTo>
                  <a:lnTo>
                    <a:pt x="12093" y="121920"/>
                  </a:lnTo>
                  <a:lnTo>
                    <a:pt x="9569" y="116840"/>
                  </a:lnTo>
                  <a:lnTo>
                    <a:pt x="11381" y="109220"/>
                  </a:lnTo>
                  <a:lnTo>
                    <a:pt x="11224" y="106680"/>
                  </a:lnTo>
                  <a:lnTo>
                    <a:pt x="10574" y="104140"/>
                  </a:lnTo>
                  <a:lnTo>
                    <a:pt x="9527" y="99060"/>
                  </a:lnTo>
                  <a:lnTo>
                    <a:pt x="7444" y="92710"/>
                  </a:lnTo>
                  <a:lnTo>
                    <a:pt x="7339" y="86360"/>
                  </a:lnTo>
                  <a:lnTo>
                    <a:pt x="7035" y="82550"/>
                  </a:lnTo>
                  <a:lnTo>
                    <a:pt x="6145" y="80010"/>
                  </a:lnTo>
                  <a:lnTo>
                    <a:pt x="6910" y="76200"/>
                  </a:lnTo>
                  <a:lnTo>
                    <a:pt x="7569" y="72390"/>
                  </a:lnTo>
                  <a:lnTo>
                    <a:pt x="8442" y="58420"/>
                  </a:lnTo>
                  <a:lnTo>
                    <a:pt x="10941" y="13970"/>
                  </a:lnTo>
                  <a:lnTo>
                    <a:pt x="10658" y="11430"/>
                  </a:lnTo>
                  <a:lnTo>
                    <a:pt x="9496" y="7620"/>
                  </a:lnTo>
                  <a:lnTo>
                    <a:pt x="9611" y="3810"/>
                  </a:lnTo>
                  <a:lnTo>
                    <a:pt x="9475" y="2540"/>
                  </a:lnTo>
                  <a:lnTo>
                    <a:pt x="8951" y="1270"/>
                  </a:lnTo>
                  <a:lnTo>
                    <a:pt x="8679" y="0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8163221" y="10309774"/>
              <a:ext cx="1766570" cy="998855"/>
            </a:xfrm>
            <a:custGeom>
              <a:avLst/>
              <a:gdLst/>
              <a:ahLst/>
              <a:cxnLst/>
              <a:rect l="l" t="t" r="r" b="b"/>
              <a:pathLst>
                <a:path w="1766569" h="998854">
                  <a:moveTo>
                    <a:pt x="1756424" y="699329"/>
                  </a:moveTo>
                  <a:lnTo>
                    <a:pt x="1722618" y="754283"/>
                  </a:lnTo>
                  <a:lnTo>
                    <a:pt x="1687756" y="796038"/>
                  </a:lnTo>
                  <a:lnTo>
                    <a:pt x="1653620" y="830214"/>
                  </a:lnTo>
                  <a:lnTo>
                    <a:pt x="1618229" y="863031"/>
                  </a:lnTo>
                  <a:lnTo>
                    <a:pt x="1579072" y="893772"/>
                  </a:lnTo>
                  <a:lnTo>
                    <a:pt x="1524209" y="927741"/>
                  </a:lnTo>
                  <a:lnTo>
                    <a:pt x="1499419" y="943456"/>
                  </a:lnTo>
                  <a:lnTo>
                    <a:pt x="1456818" y="965635"/>
                  </a:lnTo>
                  <a:lnTo>
                    <a:pt x="1410149" y="985249"/>
                  </a:lnTo>
                  <a:lnTo>
                    <a:pt x="1376656" y="998781"/>
                  </a:lnTo>
                  <a:lnTo>
                    <a:pt x="1396344" y="998781"/>
                  </a:lnTo>
                  <a:lnTo>
                    <a:pt x="1454904" y="974996"/>
                  </a:lnTo>
                  <a:lnTo>
                    <a:pt x="1505382" y="949968"/>
                  </a:lnTo>
                  <a:lnTo>
                    <a:pt x="1531311" y="933735"/>
                  </a:lnTo>
                  <a:lnTo>
                    <a:pt x="1541384" y="927666"/>
                  </a:lnTo>
                  <a:lnTo>
                    <a:pt x="1551569" y="921777"/>
                  </a:lnTo>
                  <a:lnTo>
                    <a:pt x="1561822" y="916013"/>
                  </a:lnTo>
                  <a:lnTo>
                    <a:pt x="1575743" y="907613"/>
                  </a:lnTo>
                  <a:lnTo>
                    <a:pt x="1614711" y="878789"/>
                  </a:lnTo>
                  <a:lnTo>
                    <a:pt x="1657186" y="841682"/>
                  </a:lnTo>
                  <a:lnTo>
                    <a:pt x="1697305" y="802006"/>
                  </a:lnTo>
                  <a:lnTo>
                    <a:pt x="1733195" y="759261"/>
                  </a:lnTo>
                  <a:lnTo>
                    <a:pt x="1748628" y="735627"/>
                  </a:lnTo>
                  <a:lnTo>
                    <a:pt x="1753769" y="727600"/>
                  </a:lnTo>
                  <a:lnTo>
                    <a:pt x="1758997" y="719621"/>
                  </a:lnTo>
                  <a:lnTo>
                    <a:pt x="1764319" y="711706"/>
                  </a:lnTo>
                  <a:lnTo>
                    <a:pt x="1766559" y="708407"/>
                  </a:lnTo>
                  <a:lnTo>
                    <a:pt x="1766120" y="706313"/>
                  </a:lnTo>
                  <a:lnTo>
                    <a:pt x="1763083" y="704261"/>
                  </a:lnTo>
                  <a:lnTo>
                    <a:pt x="1756424" y="699329"/>
                  </a:lnTo>
                  <a:close/>
                </a:path>
                <a:path w="1766569" h="998854">
                  <a:moveTo>
                    <a:pt x="19161" y="41161"/>
                  </a:moveTo>
                  <a:lnTo>
                    <a:pt x="15576" y="41161"/>
                  </a:lnTo>
                  <a:lnTo>
                    <a:pt x="13042" y="47454"/>
                  </a:lnTo>
                  <a:lnTo>
                    <a:pt x="4109" y="96973"/>
                  </a:lnTo>
                  <a:lnTo>
                    <a:pt x="351" y="145032"/>
                  </a:lnTo>
                  <a:lnTo>
                    <a:pt x="0" y="155249"/>
                  </a:lnTo>
                  <a:lnTo>
                    <a:pt x="489" y="165455"/>
                  </a:lnTo>
                  <a:lnTo>
                    <a:pt x="1546" y="175653"/>
                  </a:lnTo>
                  <a:lnTo>
                    <a:pt x="2896" y="185847"/>
                  </a:lnTo>
                  <a:lnTo>
                    <a:pt x="5460" y="203293"/>
                  </a:lnTo>
                  <a:lnTo>
                    <a:pt x="8095" y="220731"/>
                  </a:lnTo>
                  <a:lnTo>
                    <a:pt x="10470" y="238208"/>
                  </a:lnTo>
                  <a:lnTo>
                    <a:pt x="12257" y="255772"/>
                  </a:lnTo>
                  <a:lnTo>
                    <a:pt x="13463" y="264209"/>
                  </a:lnTo>
                  <a:lnTo>
                    <a:pt x="15419" y="273077"/>
                  </a:lnTo>
                  <a:lnTo>
                    <a:pt x="17112" y="280941"/>
                  </a:lnTo>
                  <a:lnTo>
                    <a:pt x="18194" y="289478"/>
                  </a:lnTo>
                  <a:lnTo>
                    <a:pt x="19985" y="308588"/>
                  </a:lnTo>
                  <a:lnTo>
                    <a:pt x="22861" y="327548"/>
                  </a:lnTo>
                  <a:lnTo>
                    <a:pt x="30089" y="365203"/>
                  </a:lnTo>
                  <a:lnTo>
                    <a:pt x="38660" y="404331"/>
                  </a:lnTo>
                  <a:lnTo>
                    <a:pt x="48716" y="443169"/>
                  </a:lnTo>
                  <a:lnTo>
                    <a:pt x="50879" y="452381"/>
                  </a:lnTo>
                  <a:lnTo>
                    <a:pt x="52680" y="461737"/>
                  </a:lnTo>
                  <a:lnTo>
                    <a:pt x="54583" y="471073"/>
                  </a:lnTo>
                  <a:lnTo>
                    <a:pt x="57051" y="480226"/>
                  </a:lnTo>
                  <a:lnTo>
                    <a:pt x="62761" y="499341"/>
                  </a:lnTo>
                  <a:lnTo>
                    <a:pt x="68188" y="518547"/>
                  </a:lnTo>
                  <a:lnTo>
                    <a:pt x="74160" y="537552"/>
                  </a:lnTo>
                  <a:lnTo>
                    <a:pt x="81501" y="556066"/>
                  </a:lnTo>
                  <a:lnTo>
                    <a:pt x="84621" y="562904"/>
                  </a:lnTo>
                  <a:lnTo>
                    <a:pt x="90809" y="568652"/>
                  </a:lnTo>
                  <a:lnTo>
                    <a:pt x="95448" y="582076"/>
                  </a:lnTo>
                  <a:lnTo>
                    <a:pt x="95961" y="588704"/>
                  </a:lnTo>
                  <a:lnTo>
                    <a:pt x="99689" y="593971"/>
                  </a:lnTo>
                  <a:lnTo>
                    <a:pt x="109292" y="609406"/>
                  </a:lnTo>
                  <a:lnTo>
                    <a:pt x="117574" y="625541"/>
                  </a:lnTo>
                  <a:lnTo>
                    <a:pt x="125435" y="641903"/>
                  </a:lnTo>
                  <a:lnTo>
                    <a:pt x="133771" y="658021"/>
                  </a:lnTo>
                  <a:lnTo>
                    <a:pt x="140646" y="670029"/>
                  </a:lnTo>
                  <a:lnTo>
                    <a:pt x="147723" y="682193"/>
                  </a:lnTo>
                  <a:lnTo>
                    <a:pt x="154430" y="694029"/>
                  </a:lnTo>
                  <a:lnTo>
                    <a:pt x="160881" y="706261"/>
                  </a:lnTo>
                  <a:lnTo>
                    <a:pt x="168170" y="720304"/>
                  </a:lnTo>
                  <a:lnTo>
                    <a:pt x="176008" y="733994"/>
                  </a:lnTo>
                  <a:lnTo>
                    <a:pt x="228948" y="801544"/>
                  </a:lnTo>
                  <a:lnTo>
                    <a:pt x="265904" y="841597"/>
                  </a:lnTo>
                  <a:lnTo>
                    <a:pt x="277787" y="853102"/>
                  </a:lnTo>
                  <a:lnTo>
                    <a:pt x="312855" y="888297"/>
                  </a:lnTo>
                  <a:lnTo>
                    <a:pt x="346100" y="914820"/>
                  </a:lnTo>
                  <a:lnTo>
                    <a:pt x="402067" y="950578"/>
                  </a:lnTo>
                  <a:lnTo>
                    <a:pt x="457196" y="977970"/>
                  </a:lnTo>
                  <a:lnTo>
                    <a:pt x="500229" y="998781"/>
                  </a:lnTo>
                  <a:lnTo>
                    <a:pt x="517441" y="998781"/>
                  </a:lnTo>
                  <a:lnTo>
                    <a:pt x="505628" y="993553"/>
                  </a:lnTo>
                  <a:lnTo>
                    <a:pt x="493357" y="987497"/>
                  </a:lnTo>
                  <a:lnTo>
                    <a:pt x="481166" y="981243"/>
                  </a:lnTo>
                  <a:lnTo>
                    <a:pt x="468913" y="975122"/>
                  </a:lnTo>
                  <a:lnTo>
                    <a:pt x="438127" y="960949"/>
                  </a:lnTo>
                  <a:lnTo>
                    <a:pt x="423038" y="953314"/>
                  </a:lnTo>
                  <a:lnTo>
                    <a:pt x="408622" y="944484"/>
                  </a:lnTo>
                  <a:lnTo>
                    <a:pt x="388826" y="931584"/>
                  </a:lnTo>
                  <a:lnTo>
                    <a:pt x="368779" y="919053"/>
                  </a:lnTo>
                  <a:lnTo>
                    <a:pt x="330624" y="891250"/>
                  </a:lnTo>
                  <a:lnTo>
                    <a:pt x="294845" y="858298"/>
                  </a:lnTo>
                  <a:lnTo>
                    <a:pt x="261381" y="823870"/>
                  </a:lnTo>
                  <a:lnTo>
                    <a:pt x="229559" y="787965"/>
                  </a:lnTo>
                  <a:lnTo>
                    <a:pt x="199630" y="749085"/>
                  </a:lnTo>
                  <a:lnTo>
                    <a:pt x="189634" y="736134"/>
                  </a:lnTo>
                  <a:lnTo>
                    <a:pt x="181530" y="724588"/>
                  </a:lnTo>
                  <a:lnTo>
                    <a:pt x="174426" y="712469"/>
                  </a:lnTo>
                  <a:lnTo>
                    <a:pt x="167678" y="700151"/>
                  </a:lnTo>
                  <a:lnTo>
                    <a:pt x="160640" y="688010"/>
                  </a:lnTo>
                  <a:lnTo>
                    <a:pt x="156991" y="681992"/>
                  </a:lnTo>
                  <a:lnTo>
                    <a:pt x="153619" y="676343"/>
                  </a:lnTo>
                  <a:lnTo>
                    <a:pt x="150064" y="670520"/>
                  </a:lnTo>
                  <a:lnTo>
                    <a:pt x="146347" y="664786"/>
                  </a:lnTo>
                  <a:lnTo>
                    <a:pt x="142342" y="657984"/>
                  </a:lnTo>
                  <a:lnTo>
                    <a:pt x="138886" y="650833"/>
                  </a:lnTo>
                  <a:lnTo>
                    <a:pt x="135533" y="643588"/>
                  </a:lnTo>
                  <a:lnTo>
                    <a:pt x="131834" y="636504"/>
                  </a:lnTo>
                  <a:lnTo>
                    <a:pt x="124781" y="623521"/>
                  </a:lnTo>
                  <a:lnTo>
                    <a:pt x="118324" y="610224"/>
                  </a:lnTo>
                  <a:lnTo>
                    <a:pt x="112233" y="596759"/>
                  </a:lnTo>
                  <a:lnTo>
                    <a:pt x="106275" y="583270"/>
                  </a:lnTo>
                  <a:lnTo>
                    <a:pt x="101330" y="573797"/>
                  </a:lnTo>
                  <a:lnTo>
                    <a:pt x="95773" y="564744"/>
                  </a:lnTo>
                  <a:lnTo>
                    <a:pt x="90396" y="555640"/>
                  </a:lnTo>
                  <a:lnTo>
                    <a:pt x="85993" y="546014"/>
                  </a:lnTo>
                  <a:lnTo>
                    <a:pt x="82739" y="537499"/>
                  </a:lnTo>
                  <a:lnTo>
                    <a:pt x="79425" y="528991"/>
                  </a:lnTo>
                  <a:lnTo>
                    <a:pt x="76389" y="520417"/>
                  </a:lnTo>
                  <a:lnTo>
                    <a:pt x="69877" y="497017"/>
                  </a:lnTo>
                  <a:lnTo>
                    <a:pt x="65008" y="482580"/>
                  </a:lnTo>
                  <a:lnTo>
                    <a:pt x="60333" y="468103"/>
                  </a:lnTo>
                  <a:lnTo>
                    <a:pt x="56821" y="453295"/>
                  </a:lnTo>
                  <a:lnTo>
                    <a:pt x="54375" y="441817"/>
                  </a:lnTo>
                  <a:lnTo>
                    <a:pt x="51316" y="430510"/>
                  </a:lnTo>
                  <a:lnTo>
                    <a:pt x="39078" y="381881"/>
                  </a:lnTo>
                  <a:lnTo>
                    <a:pt x="34968" y="355360"/>
                  </a:lnTo>
                  <a:lnTo>
                    <a:pt x="33854" y="347858"/>
                  </a:lnTo>
                  <a:lnTo>
                    <a:pt x="32301" y="340417"/>
                  </a:lnTo>
                  <a:lnTo>
                    <a:pt x="30657" y="332974"/>
                  </a:lnTo>
                  <a:lnTo>
                    <a:pt x="29272" y="325466"/>
                  </a:lnTo>
                  <a:lnTo>
                    <a:pt x="28077" y="317591"/>
                  </a:lnTo>
                  <a:lnTo>
                    <a:pt x="26830" y="309701"/>
                  </a:lnTo>
                  <a:lnTo>
                    <a:pt x="25476" y="301817"/>
                  </a:lnTo>
                  <a:lnTo>
                    <a:pt x="19815" y="272558"/>
                  </a:lnTo>
                  <a:lnTo>
                    <a:pt x="16282" y="252117"/>
                  </a:lnTo>
                  <a:lnTo>
                    <a:pt x="13080" y="231088"/>
                  </a:lnTo>
                  <a:lnTo>
                    <a:pt x="10288" y="209993"/>
                  </a:lnTo>
                  <a:lnTo>
                    <a:pt x="8223" y="195346"/>
                  </a:lnTo>
                  <a:lnTo>
                    <a:pt x="6084" y="180705"/>
                  </a:lnTo>
                  <a:lnTo>
                    <a:pt x="4566" y="166006"/>
                  </a:lnTo>
                  <a:lnTo>
                    <a:pt x="4362" y="151189"/>
                  </a:lnTo>
                  <a:lnTo>
                    <a:pt x="5167" y="135221"/>
                  </a:lnTo>
                  <a:lnTo>
                    <a:pt x="6070" y="119260"/>
                  </a:lnTo>
                  <a:lnTo>
                    <a:pt x="8068" y="85044"/>
                  </a:lnTo>
                  <a:lnTo>
                    <a:pt x="8131" y="82751"/>
                  </a:lnTo>
                  <a:lnTo>
                    <a:pt x="9712" y="80866"/>
                  </a:lnTo>
                  <a:lnTo>
                    <a:pt x="12581" y="76133"/>
                  </a:lnTo>
                  <a:lnTo>
                    <a:pt x="11273" y="70301"/>
                  </a:lnTo>
                  <a:lnTo>
                    <a:pt x="13765" y="65463"/>
                  </a:lnTo>
                  <a:lnTo>
                    <a:pt x="14382" y="64134"/>
                  </a:lnTo>
                  <a:lnTo>
                    <a:pt x="14676" y="62731"/>
                  </a:lnTo>
                  <a:lnTo>
                    <a:pt x="15094" y="54448"/>
                  </a:lnTo>
                  <a:lnTo>
                    <a:pt x="17241" y="48019"/>
                  </a:lnTo>
                  <a:lnTo>
                    <a:pt x="19161" y="41161"/>
                  </a:lnTo>
                  <a:close/>
                </a:path>
                <a:path w="1766569" h="998854">
                  <a:moveTo>
                    <a:pt x="25115" y="0"/>
                  </a:moveTo>
                  <a:lnTo>
                    <a:pt x="20824" y="8019"/>
                  </a:lnTo>
                  <a:lnTo>
                    <a:pt x="17433" y="16417"/>
                  </a:lnTo>
                  <a:lnTo>
                    <a:pt x="14370" y="24953"/>
                  </a:lnTo>
                  <a:lnTo>
                    <a:pt x="11063" y="33391"/>
                  </a:lnTo>
                  <a:lnTo>
                    <a:pt x="9890" y="36103"/>
                  </a:lnTo>
                  <a:lnTo>
                    <a:pt x="9262" y="39045"/>
                  </a:lnTo>
                  <a:lnTo>
                    <a:pt x="8372" y="41883"/>
                  </a:lnTo>
                  <a:lnTo>
                    <a:pt x="15576" y="41161"/>
                  </a:lnTo>
                  <a:lnTo>
                    <a:pt x="19161" y="41161"/>
                  </a:lnTo>
                  <a:lnTo>
                    <a:pt x="20832" y="34375"/>
                  </a:lnTo>
                  <a:lnTo>
                    <a:pt x="22853" y="27318"/>
                  </a:lnTo>
                  <a:lnTo>
                    <a:pt x="24979" y="20282"/>
                  </a:lnTo>
                  <a:lnTo>
                    <a:pt x="25660" y="16030"/>
                  </a:lnTo>
                  <a:lnTo>
                    <a:pt x="25900" y="11737"/>
                  </a:lnTo>
                  <a:lnTo>
                    <a:pt x="27398" y="4848"/>
                  </a:lnTo>
                  <a:lnTo>
                    <a:pt x="28099" y="1947"/>
                  </a:lnTo>
                  <a:lnTo>
                    <a:pt x="25115" y="0"/>
                  </a:lnTo>
                  <a:close/>
                </a:path>
              </a:pathLst>
            </a:custGeom>
            <a:solidFill>
              <a:srgbClr val="FF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8203667" y="10198359"/>
              <a:ext cx="1679575" cy="1110615"/>
            </a:xfrm>
            <a:custGeom>
              <a:avLst/>
              <a:gdLst/>
              <a:ahLst/>
              <a:cxnLst/>
              <a:rect l="l" t="t" r="r" b="b"/>
              <a:pathLst>
                <a:path w="1679575" h="1110615">
                  <a:moveTo>
                    <a:pt x="44992" y="0"/>
                  </a:moveTo>
                  <a:lnTo>
                    <a:pt x="43944" y="3654"/>
                  </a:lnTo>
                  <a:lnTo>
                    <a:pt x="41096" y="6135"/>
                  </a:lnTo>
                  <a:lnTo>
                    <a:pt x="39034" y="9120"/>
                  </a:lnTo>
                  <a:lnTo>
                    <a:pt x="37557" y="16900"/>
                  </a:lnTo>
                  <a:lnTo>
                    <a:pt x="32364" y="23015"/>
                  </a:lnTo>
                  <a:lnTo>
                    <a:pt x="28594" y="32773"/>
                  </a:lnTo>
                  <a:lnTo>
                    <a:pt x="27065" y="35129"/>
                  </a:lnTo>
                  <a:lnTo>
                    <a:pt x="26469" y="37862"/>
                  </a:lnTo>
                  <a:lnTo>
                    <a:pt x="23007" y="45301"/>
                  </a:lnTo>
                  <a:lnTo>
                    <a:pt x="19821" y="52863"/>
                  </a:lnTo>
                  <a:lnTo>
                    <a:pt x="16566" y="60395"/>
                  </a:lnTo>
                  <a:lnTo>
                    <a:pt x="12898" y="67746"/>
                  </a:lnTo>
                  <a:lnTo>
                    <a:pt x="10553" y="71987"/>
                  </a:lnTo>
                  <a:lnTo>
                    <a:pt x="9254" y="76636"/>
                  </a:lnTo>
                  <a:lnTo>
                    <a:pt x="2050" y="141110"/>
                  </a:lnTo>
                  <a:lnTo>
                    <a:pt x="490" y="200999"/>
                  </a:lnTo>
                  <a:lnTo>
                    <a:pt x="377" y="218371"/>
                  </a:lnTo>
                  <a:lnTo>
                    <a:pt x="0" y="235761"/>
                  </a:lnTo>
                  <a:lnTo>
                    <a:pt x="315" y="253117"/>
                  </a:lnTo>
                  <a:lnTo>
                    <a:pt x="2281" y="270389"/>
                  </a:lnTo>
                  <a:lnTo>
                    <a:pt x="4138" y="281689"/>
                  </a:lnTo>
                  <a:lnTo>
                    <a:pt x="5709" y="293019"/>
                  </a:lnTo>
                  <a:lnTo>
                    <a:pt x="7121" y="304362"/>
                  </a:lnTo>
                  <a:lnTo>
                    <a:pt x="8501" y="315697"/>
                  </a:lnTo>
                  <a:lnTo>
                    <a:pt x="10460" y="330239"/>
                  </a:lnTo>
                  <a:lnTo>
                    <a:pt x="12491" y="344778"/>
                  </a:lnTo>
                  <a:lnTo>
                    <a:pt x="14265" y="359339"/>
                  </a:lnTo>
                  <a:lnTo>
                    <a:pt x="15453" y="373946"/>
                  </a:lnTo>
                  <a:lnTo>
                    <a:pt x="16305" y="385407"/>
                  </a:lnTo>
                  <a:lnTo>
                    <a:pt x="17609" y="396788"/>
                  </a:lnTo>
                  <a:lnTo>
                    <a:pt x="19327" y="408084"/>
                  </a:lnTo>
                  <a:lnTo>
                    <a:pt x="21422" y="419285"/>
                  </a:lnTo>
                  <a:lnTo>
                    <a:pt x="24164" y="436432"/>
                  </a:lnTo>
                  <a:lnTo>
                    <a:pt x="26175" y="453678"/>
                  </a:lnTo>
                  <a:lnTo>
                    <a:pt x="28525" y="470855"/>
                  </a:lnTo>
                  <a:lnTo>
                    <a:pt x="32280" y="487796"/>
                  </a:lnTo>
                  <a:lnTo>
                    <a:pt x="35209" y="497839"/>
                  </a:lnTo>
                  <a:lnTo>
                    <a:pt x="38045" y="507896"/>
                  </a:lnTo>
                  <a:lnTo>
                    <a:pt x="40507" y="518066"/>
                  </a:lnTo>
                  <a:lnTo>
                    <a:pt x="42311" y="528444"/>
                  </a:lnTo>
                  <a:lnTo>
                    <a:pt x="43295" y="535994"/>
                  </a:lnTo>
                  <a:lnTo>
                    <a:pt x="48709" y="542632"/>
                  </a:lnTo>
                  <a:lnTo>
                    <a:pt x="62037" y="591039"/>
                  </a:lnTo>
                  <a:lnTo>
                    <a:pt x="75957" y="623812"/>
                  </a:lnTo>
                  <a:lnTo>
                    <a:pt x="83602" y="643939"/>
                  </a:lnTo>
                  <a:lnTo>
                    <a:pt x="91590" y="663927"/>
                  </a:lnTo>
                  <a:lnTo>
                    <a:pt x="101032" y="683319"/>
                  </a:lnTo>
                  <a:lnTo>
                    <a:pt x="106526" y="692250"/>
                  </a:lnTo>
                  <a:lnTo>
                    <a:pt x="112441" y="700892"/>
                  </a:lnTo>
                  <a:lnTo>
                    <a:pt x="118264" y="709608"/>
                  </a:lnTo>
                  <a:lnTo>
                    <a:pt x="123481" y="718763"/>
                  </a:lnTo>
                  <a:lnTo>
                    <a:pt x="134072" y="738674"/>
                  </a:lnTo>
                  <a:lnTo>
                    <a:pt x="145606" y="758043"/>
                  </a:lnTo>
                  <a:lnTo>
                    <a:pt x="157981" y="776868"/>
                  </a:lnTo>
                  <a:lnTo>
                    <a:pt x="171092" y="795148"/>
                  </a:lnTo>
                  <a:lnTo>
                    <a:pt x="184187" y="813236"/>
                  </a:lnTo>
                  <a:lnTo>
                    <a:pt x="197001" y="831517"/>
                  </a:lnTo>
                  <a:lnTo>
                    <a:pt x="223279" y="867628"/>
                  </a:lnTo>
                  <a:lnTo>
                    <a:pt x="250908" y="902287"/>
                  </a:lnTo>
                  <a:lnTo>
                    <a:pt x="280932" y="934788"/>
                  </a:lnTo>
                  <a:lnTo>
                    <a:pt x="320753" y="972685"/>
                  </a:lnTo>
                  <a:lnTo>
                    <a:pt x="363055" y="1007801"/>
                  </a:lnTo>
                  <a:lnTo>
                    <a:pt x="375170" y="1014262"/>
                  </a:lnTo>
                  <a:lnTo>
                    <a:pt x="380919" y="1018073"/>
                  </a:lnTo>
                  <a:lnTo>
                    <a:pt x="418552" y="1041447"/>
                  </a:lnTo>
                  <a:lnTo>
                    <a:pt x="456948" y="1063548"/>
                  </a:lnTo>
                  <a:lnTo>
                    <a:pt x="500521" y="1083500"/>
                  </a:lnTo>
                  <a:lnTo>
                    <a:pt x="537487" y="1096976"/>
                  </a:lnTo>
                  <a:lnTo>
                    <a:pt x="579732" y="1110196"/>
                  </a:lnTo>
                  <a:lnTo>
                    <a:pt x="611338" y="1110196"/>
                  </a:lnTo>
                  <a:lnTo>
                    <a:pt x="598170" y="1107086"/>
                  </a:lnTo>
                  <a:lnTo>
                    <a:pt x="587876" y="1104290"/>
                  </a:lnTo>
                  <a:lnTo>
                    <a:pt x="586089" y="1103997"/>
                  </a:lnTo>
                  <a:lnTo>
                    <a:pt x="580933" y="1103997"/>
                  </a:lnTo>
                  <a:lnTo>
                    <a:pt x="577824" y="1102123"/>
                  </a:lnTo>
                  <a:lnTo>
                    <a:pt x="575038" y="1100647"/>
                  </a:lnTo>
                  <a:lnTo>
                    <a:pt x="572911" y="1099746"/>
                  </a:lnTo>
                  <a:lnTo>
                    <a:pt x="565133" y="1099746"/>
                  </a:lnTo>
                  <a:lnTo>
                    <a:pt x="562117" y="1097516"/>
                  </a:lnTo>
                  <a:lnTo>
                    <a:pt x="558829" y="1096176"/>
                  </a:lnTo>
                  <a:lnTo>
                    <a:pt x="556714" y="1095621"/>
                  </a:lnTo>
                  <a:lnTo>
                    <a:pt x="554463" y="1095422"/>
                  </a:lnTo>
                  <a:lnTo>
                    <a:pt x="552735" y="1093820"/>
                  </a:lnTo>
                  <a:lnTo>
                    <a:pt x="552212" y="1093422"/>
                  </a:lnTo>
                  <a:lnTo>
                    <a:pt x="551646" y="1093087"/>
                  </a:lnTo>
                  <a:lnTo>
                    <a:pt x="551049" y="1092804"/>
                  </a:lnTo>
                  <a:lnTo>
                    <a:pt x="547866" y="1091872"/>
                  </a:lnTo>
                  <a:lnTo>
                    <a:pt x="544788" y="1090574"/>
                  </a:lnTo>
                  <a:lnTo>
                    <a:pt x="541490" y="1090040"/>
                  </a:lnTo>
                  <a:lnTo>
                    <a:pt x="539175" y="1090040"/>
                  </a:lnTo>
                  <a:lnTo>
                    <a:pt x="536924" y="1089736"/>
                  </a:lnTo>
                  <a:lnTo>
                    <a:pt x="507543" y="1077988"/>
                  </a:lnTo>
                  <a:lnTo>
                    <a:pt x="504454" y="1076605"/>
                  </a:lnTo>
                  <a:lnTo>
                    <a:pt x="501187" y="1075862"/>
                  </a:lnTo>
                  <a:lnTo>
                    <a:pt x="499302" y="1075349"/>
                  </a:lnTo>
                  <a:lnTo>
                    <a:pt x="497501" y="1074553"/>
                  </a:lnTo>
                  <a:lnTo>
                    <a:pt x="495564" y="1074208"/>
                  </a:lnTo>
                  <a:lnTo>
                    <a:pt x="492926" y="1074019"/>
                  </a:lnTo>
                  <a:lnTo>
                    <a:pt x="490779" y="1072752"/>
                  </a:lnTo>
                  <a:lnTo>
                    <a:pt x="488852" y="1071035"/>
                  </a:lnTo>
                  <a:lnTo>
                    <a:pt x="485701" y="1069087"/>
                  </a:lnTo>
                  <a:lnTo>
                    <a:pt x="482277" y="1067642"/>
                  </a:lnTo>
                  <a:lnTo>
                    <a:pt x="479219" y="1065538"/>
                  </a:lnTo>
                  <a:lnTo>
                    <a:pt x="478643" y="1065171"/>
                  </a:lnTo>
                  <a:lnTo>
                    <a:pt x="471565" y="1063098"/>
                  </a:lnTo>
                  <a:lnTo>
                    <a:pt x="469837" y="1062323"/>
                  </a:lnTo>
                  <a:lnTo>
                    <a:pt x="464508" y="1057978"/>
                  </a:lnTo>
                  <a:lnTo>
                    <a:pt x="461115" y="1057978"/>
                  </a:lnTo>
                  <a:lnTo>
                    <a:pt x="458215" y="1056774"/>
                  </a:lnTo>
                  <a:lnTo>
                    <a:pt x="448875" y="1050826"/>
                  </a:lnTo>
                  <a:lnTo>
                    <a:pt x="444843" y="1048365"/>
                  </a:lnTo>
                  <a:lnTo>
                    <a:pt x="440917" y="1045057"/>
                  </a:lnTo>
                  <a:lnTo>
                    <a:pt x="440634" y="1044847"/>
                  </a:lnTo>
                  <a:lnTo>
                    <a:pt x="440372" y="1044617"/>
                  </a:lnTo>
                  <a:lnTo>
                    <a:pt x="439817" y="1044188"/>
                  </a:lnTo>
                  <a:lnTo>
                    <a:pt x="439210" y="1043842"/>
                  </a:lnTo>
                  <a:lnTo>
                    <a:pt x="438582" y="1043528"/>
                  </a:lnTo>
                  <a:lnTo>
                    <a:pt x="432164" y="1040062"/>
                  </a:lnTo>
                  <a:lnTo>
                    <a:pt x="425582" y="1036861"/>
                  </a:lnTo>
                  <a:lnTo>
                    <a:pt x="419275" y="1033200"/>
                  </a:lnTo>
                  <a:lnTo>
                    <a:pt x="413682" y="1028356"/>
                  </a:lnTo>
                  <a:lnTo>
                    <a:pt x="396826" y="1017648"/>
                  </a:lnTo>
                  <a:lnTo>
                    <a:pt x="363178" y="996120"/>
                  </a:lnTo>
                  <a:lnTo>
                    <a:pt x="329220" y="968188"/>
                  </a:lnTo>
                  <a:lnTo>
                    <a:pt x="294300" y="935859"/>
                  </a:lnTo>
                  <a:lnTo>
                    <a:pt x="264784" y="905228"/>
                  </a:lnTo>
                  <a:lnTo>
                    <a:pt x="229332" y="860989"/>
                  </a:lnTo>
                  <a:lnTo>
                    <a:pt x="205645" y="827754"/>
                  </a:lnTo>
                  <a:lnTo>
                    <a:pt x="193888" y="811099"/>
                  </a:lnTo>
                  <a:lnTo>
                    <a:pt x="181291" y="795054"/>
                  </a:lnTo>
                  <a:lnTo>
                    <a:pt x="175737" y="787560"/>
                  </a:lnTo>
                  <a:lnTo>
                    <a:pt x="170844" y="779618"/>
                  </a:lnTo>
                  <a:lnTo>
                    <a:pt x="166057" y="771596"/>
                  </a:lnTo>
                  <a:lnTo>
                    <a:pt x="160821" y="763861"/>
                  </a:lnTo>
                  <a:lnTo>
                    <a:pt x="149268" y="746572"/>
                  </a:lnTo>
                  <a:lnTo>
                    <a:pt x="139036" y="728479"/>
                  </a:lnTo>
                  <a:lnTo>
                    <a:pt x="128953" y="710297"/>
                  </a:lnTo>
                  <a:lnTo>
                    <a:pt x="117848" y="692743"/>
                  </a:lnTo>
                  <a:lnTo>
                    <a:pt x="112360" y="684217"/>
                  </a:lnTo>
                  <a:lnTo>
                    <a:pt x="107464" y="675399"/>
                  </a:lnTo>
                  <a:lnTo>
                    <a:pt x="98257" y="657466"/>
                  </a:lnTo>
                  <a:lnTo>
                    <a:pt x="96822" y="654754"/>
                  </a:lnTo>
                  <a:lnTo>
                    <a:pt x="95430" y="652001"/>
                  </a:lnTo>
                  <a:lnTo>
                    <a:pt x="95021" y="648943"/>
                  </a:lnTo>
                  <a:lnTo>
                    <a:pt x="93004" y="639740"/>
                  </a:lnTo>
                  <a:lnTo>
                    <a:pt x="89797" y="631004"/>
                  </a:lnTo>
                  <a:lnTo>
                    <a:pt x="85804" y="622586"/>
                  </a:lnTo>
                  <a:lnTo>
                    <a:pt x="81430" y="614337"/>
                  </a:lnTo>
                  <a:lnTo>
                    <a:pt x="77556" y="607154"/>
                  </a:lnTo>
                  <a:lnTo>
                    <a:pt x="75095" y="599374"/>
                  </a:lnTo>
                  <a:lnTo>
                    <a:pt x="63081" y="561851"/>
                  </a:lnTo>
                  <a:lnTo>
                    <a:pt x="60112" y="547313"/>
                  </a:lnTo>
                  <a:lnTo>
                    <a:pt x="58593" y="543281"/>
                  </a:lnTo>
                  <a:lnTo>
                    <a:pt x="45352" y="504777"/>
                  </a:lnTo>
                  <a:lnTo>
                    <a:pt x="35901" y="457874"/>
                  </a:lnTo>
                  <a:lnTo>
                    <a:pt x="34487" y="446530"/>
                  </a:lnTo>
                  <a:lnTo>
                    <a:pt x="32998" y="435194"/>
                  </a:lnTo>
                  <a:lnTo>
                    <a:pt x="30992" y="423913"/>
                  </a:lnTo>
                  <a:lnTo>
                    <a:pt x="28990" y="412485"/>
                  </a:lnTo>
                  <a:lnTo>
                    <a:pt x="27590" y="400943"/>
                  </a:lnTo>
                  <a:lnTo>
                    <a:pt x="26396" y="389357"/>
                  </a:lnTo>
                  <a:lnTo>
                    <a:pt x="25013" y="377800"/>
                  </a:lnTo>
                  <a:lnTo>
                    <a:pt x="19798" y="338111"/>
                  </a:lnTo>
                  <a:lnTo>
                    <a:pt x="17728" y="312867"/>
                  </a:lnTo>
                  <a:lnTo>
                    <a:pt x="16504" y="300931"/>
                  </a:lnTo>
                  <a:lnTo>
                    <a:pt x="11524" y="248972"/>
                  </a:lnTo>
                  <a:lnTo>
                    <a:pt x="9513" y="208694"/>
                  </a:lnTo>
                  <a:lnTo>
                    <a:pt x="9245" y="196494"/>
                  </a:lnTo>
                  <a:lnTo>
                    <a:pt x="9741" y="184297"/>
                  </a:lnTo>
                  <a:lnTo>
                    <a:pt x="11485" y="172162"/>
                  </a:lnTo>
                  <a:lnTo>
                    <a:pt x="12071" y="169377"/>
                  </a:lnTo>
                  <a:lnTo>
                    <a:pt x="12270" y="166623"/>
                  </a:lnTo>
                  <a:lnTo>
                    <a:pt x="13948" y="120433"/>
                  </a:lnTo>
                  <a:lnTo>
                    <a:pt x="18380" y="79883"/>
                  </a:lnTo>
                  <a:lnTo>
                    <a:pt x="30118" y="46724"/>
                  </a:lnTo>
                  <a:lnTo>
                    <a:pt x="37729" y="30488"/>
                  </a:lnTo>
                  <a:lnTo>
                    <a:pt x="41609" y="22407"/>
                  </a:lnTo>
                  <a:lnTo>
                    <a:pt x="44206" y="17130"/>
                  </a:lnTo>
                  <a:lnTo>
                    <a:pt x="45599" y="11434"/>
                  </a:lnTo>
                  <a:lnTo>
                    <a:pt x="48547" y="3654"/>
                  </a:lnTo>
                  <a:lnTo>
                    <a:pt x="49484" y="356"/>
                  </a:lnTo>
                  <a:lnTo>
                    <a:pt x="44992" y="0"/>
                  </a:lnTo>
                  <a:close/>
                </a:path>
                <a:path w="1679575" h="1110615">
                  <a:moveTo>
                    <a:pt x="584493" y="1103736"/>
                  </a:moveTo>
                  <a:lnTo>
                    <a:pt x="580933" y="1103997"/>
                  </a:lnTo>
                  <a:lnTo>
                    <a:pt x="586089" y="1103997"/>
                  </a:lnTo>
                  <a:lnTo>
                    <a:pt x="584493" y="1103736"/>
                  </a:lnTo>
                  <a:close/>
                </a:path>
                <a:path w="1679575" h="1110615">
                  <a:moveTo>
                    <a:pt x="568965" y="1099244"/>
                  </a:moveTo>
                  <a:lnTo>
                    <a:pt x="565133" y="1099746"/>
                  </a:lnTo>
                  <a:lnTo>
                    <a:pt x="572911" y="1099746"/>
                  </a:lnTo>
                  <a:lnTo>
                    <a:pt x="572169" y="1099432"/>
                  </a:lnTo>
                  <a:lnTo>
                    <a:pt x="568965" y="1099244"/>
                  </a:lnTo>
                  <a:close/>
                </a:path>
                <a:path w="1679575" h="1110615">
                  <a:moveTo>
                    <a:pt x="1377590" y="376156"/>
                  </a:moveTo>
                  <a:lnTo>
                    <a:pt x="1374626" y="377108"/>
                  </a:lnTo>
                  <a:lnTo>
                    <a:pt x="1372553" y="379077"/>
                  </a:lnTo>
                  <a:lnTo>
                    <a:pt x="1373998" y="380606"/>
                  </a:lnTo>
                  <a:lnTo>
                    <a:pt x="1375255" y="382166"/>
                  </a:lnTo>
                  <a:lnTo>
                    <a:pt x="1378040" y="384668"/>
                  </a:lnTo>
                  <a:lnTo>
                    <a:pt x="1381810" y="385318"/>
                  </a:lnTo>
                  <a:lnTo>
                    <a:pt x="1384888" y="387255"/>
                  </a:lnTo>
                  <a:lnTo>
                    <a:pt x="1389191" y="389893"/>
                  </a:lnTo>
                  <a:lnTo>
                    <a:pt x="1393956" y="391537"/>
                  </a:lnTo>
                  <a:lnTo>
                    <a:pt x="1398448" y="393789"/>
                  </a:lnTo>
                  <a:lnTo>
                    <a:pt x="1422911" y="404481"/>
                  </a:lnTo>
                  <a:lnTo>
                    <a:pt x="1447580" y="414699"/>
                  </a:lnTo>
                  <a:lnTo>
                    <a:pt x="1472127" y="425199"/>
                  </a:lnTo>
                  <a:lnTo>
                    <a:pt x="1518514" y="449286"/>
                  </a:lnTo>
                  <a:lnTo>
                    <a:pt x="1560301" y="478355"/>
                  </a:lnTo>
                  <a:lnTo>
                    <a:pt x="1596457" y="509488"/>
                  </a:lnTo>
                  <a:lnTo>
                    <a:pt x="1623136" y="538584"/>
                  </a:lnTo>
                  <a:lnTo>
                    <a:pt x="1644969" y="579496"/>
                  </a:lnTo>
                  <a:lnTo>
                    <a:pt x="1656377" y="613489"/>
                  </a:lnTo>
                  <a:lnTo>
                    <a:pt x="1660168" y="619625"/>
                  </a:lnTo>
                  <a:lnTo>
                    <a:pt x="1662031" y="626609"/>
                  </a:lnTo>
                  <a:lnTo>
                    <a:pt x="1665545" y="644773"/>
                  </a:lnTo>
                  <a:lnTo>
                    <a:pt x="1666640" y="662941"/>
                  </a:lnTo>
                  <a:lnTo>
                    <a:pt x="1665655" y="681100"/>
                  </a:lnTo>
                  <a:lnTo>
                    <a:pt x="1656542" y="726443"/>
                  </a:lnTo>
                  <a:lnTo>
                    <a:pt x="1638096" y="778973"/>
                  </a:lnTo>
                  <a:lnTo>
                    <a:pt x="1620514" y="816960"/>
                  </a:lnTo>
                  <a:lnTo>
                    <a:pt x="1600159" y="853963"/>
                  </a:lnTo>
                  <a:lnTo>
                    <a:pt x="1574832" y="888522"/>
                  </a:lnTo>
                  <a:lnTo>
                    <a:pt x="1541221" y="925270"/>
                  </a:lnTo>
                  <a:lnTo>
                    <a:pt x="1510539" y="953059"/>
                  </a:lnTo>
                  <a:lnTo>
                    <a:pt x="1500015" y="957991"/>
                  </a:lnTo>
                  <a:lnTo>
                    <a:pt x="1492157" y="962084"/>
                  </a:lnTo>
                  <a:lnTo>
                    <a:pt x="1485124" y="967313"/>
                  </a:lnTo>
                  <a:lnTo>
                    <a:pt x="1471953" y="978849"/>
                  </a:lnTo>
                  <a:lnTo>
                    <a:pt x="1444982" y="999315"/>
                  </a:lnTo>
                  <a:lnTo>
                    <a:pt x="1387281" y="1033948"/>
                  </a:lnTo>
                  <a:lnTo>
                    <a:pt x="1336686" y="1058137"/>
                  </a:lnTo>
                  <a:lnTo>
                    <a:pt x="1274420" y="1082406"/>
                  </a:lnTo>
                  <a:lnTo>
                    <a:pt x="1248019" y="1089745"/>
                  </a:lnTo>
                  <a:lnTo>
                    <a:pt x="1239259" y="1092521"/>
                  </a:lnTo>
                  <a:lnTo>
                    <a:pt x="1230265" y="1095599"/>
                  </a:lnTo>
                  <a:lnTo>
                    <a:pt x="1212034" y="1101076"/>
                  </a:lnTo>
                  <a:lnTo>
                    <a:pt x="1202988" y="1104060"/>
                  </a:lnTo>
                  <a:lnTo>
                    <a:pt x="1195469" y="1106037"/>
                  </a:lnTo>
                  <a:lnTo>
                    <a:pt x="1179997" y="1108288"/>
                  </a:lnTo>
                  <a:lnTo>
                    <a:pt x="1172360" y="1110070"/>
                  </a:lnTo>
                  <a:lnTo>
                    <a:pt x="1171961" y="1110196"/>
                  </a:lnTo>
                  <a:lnTo>
                    <a:pt x="1207303" y="1110196"/>
                  </a:lnTo>
                  <a:lnTo>
                    <a:pt x="1271143" y="1091118"/>
                  </a:lnTo>
                  <a:lnTo>
                    <a:pt x="1335727" y="1067784"/>
                  </a:lnTo>
                  <a:lnTo>
                    <a:pt x="1397830" y="1038544"/>
                  </a:lnTo>
                  <a:lnTo>
                    <a:pt x="1440795" y="1012980"/>
                  </a:lnTo>
                  <a:lnTo>
                    <a:pt x="1481074" y="983278"/>
                  </a:lnTo>
                  <a:lnTo>
                    <a:pt x="1487283" y="978389"/>
                  </a:lnTo>
                  <a:lnTo>
                    <a:pt x="1493544" y="973635"/>
                  </a:lnTo>
                  <a:lnTo>
                    <a:pt x="1535677" y="942843"/>
                  </a:lnTo>
                  <a:lnTo>
                    <a:pt x="1567071" y="911616"/>
                  </a:lnTo>
                  <a:lnTo>
                    <a:pt x="1597211" y="874857"/>
                  </a:lnTo>
                  <a:lnTo>
                    <a:pt x="1619465" y="837771"/>
                  </a:lnTo>
                  <a:lnTo>
                    <a:pt x="1623258" y="829430"/>
                  </a:lnTo>
                  <a:lnTo>
                    <a:pt x="1624221" y="827357"/>
                  </a:lnTo>
                  <a:lnTo>
                    <a:pt x="1624514" y="824760"/>
                  </a:lnTo>
                  <a:lnTo>
                    <a:pt x="1626095" y="823200"/>
                  </a:lnTo>
                  <a:lnTo>
                    <a:pt x="1635358" y="811282"/>
                  </a:lnTo>
                  <a:lnTo>
                    <a:pt x="1641836" y="797983"/>
                  </a:lnTo>
                  <a:lnTo>
                    <a:pt x="1646990" y="784044"/>
                  </a:lnTo>
                  <a:lnTo>
                    <a:pt x="1652283" y="770206"/>
                  </a:lnTo>
                  <a:lnTo>
                    <a:pt x="1669776" y="720605"/>
                  </a:lnTo>
                  <a:lnTo>
                    <a:pt x="1679204" y="668764"/>
                  </a:lnTo>
                  <a:lnTo>
                    <a:pt x="1679397" y="657603"/>
                  </a:lnTo>
                  <a:lnTo>
                    <a:pt x="1678222" y="646653"/>
                  </a:lnTo>
                  <a:lnTo>
                    <a:pt x="1667409" y="601104"/>
                  </a:lnTo>
                  <a:lnTo>
                    <a:pt x="1652649" y="565647"/>
                  </a:lnTo>
                  <a:lnTo>
                    <a:pt x="1649477" y="559564"/>
                  </a:lnTo>
                  <a:lnTo>
                    <a:pt x="1621903" y="520523"/>
                  </a:lnTo>
                  <a:lnTo>
                    <a:pt x="1588735" y="489000"/>
                  </a:lnTo>
                  <a:lnTo>
                    <a:pt x="1580913" y="482885"/>
                  </a:lnTo>
                  <a:lnTo>
                    <a:pt x="1573904" y="477259"/>
                  </a:lnTo>
                  <a:lnTo>
                    <a:pt x="1533915" y="448517"/>
                  </a:lnTo>
                  <a:lnTo>
                    <a:pt x="1493755" y="427695"/>
                  </a:lnTo>
                  <a:lnTo>
                    <a:pt x="1452331" y="409095"/>
                  </a:lnTo>
                  <a:lnTo>
                    <a:pt x="1418987" y="395375"/>
                  </a:lnTo>
                  <a:lnTo>
                    <a:pt x="1406796" y="389976"/>
                  </a:lnTo>
                  <a:lnTo>
                    <a:pt x="1380082" y="377527"/>
                  </a:lnTo>
                  <a:lnTo>
                    <a:pt x="1377590" y="376156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8438470" y="10033501"/>
              <a:ext cx="1130300" cy="520700"/>
            </a:xfrm>
            <a:custGeom>
              <a:avLst/>
              <a:gdLst/>
              <a:ahLst/>
              <a:cxnLst/>
              <a:rect l="l" t="t" r="r" b="b"/>
              <a:pathLst>
                <a:path w="1130300" h="520700">
                  <a:moveTo>
                    <a:pt x="1130058" y="520306"/>
                  </a:moveTo>
                  <a:lnTo>
                    <a:pt x="1129665" y="515112"/>
                  </a:lnTo>
                  <a:lnTo>
                    <a:pt x="1083373" y="496531"/>
                  </a:lnTo>
                  <a:lnTo>
                    <a:pt x="1060361" y="486930"/>
                  </a:lnTo>
                  <a:lnTo>
                    <a:pt x="1037488" y="476986"/>
                  </a:lnTo>
                  <a:lnTo>
                    <a:pt x="1002030" y="460032"/>
                  </a:lnTo>
                  <a:lnTo>
                    <a:pt x="999883" y="461251"/>
                  </a:lnTo>
                  <a:lnTo>
                    <a:pt x="996391" y="459041"/>
                  </a:lnTo>
                  <a:lnTo>
                    <a:pt x="989101" y="454990"/>
                  </a:lnTo>
                  <a:lnTo>
                    <a:pt x="974013" y="447852"/>
                  </a:lnTo>
                  <a:lnTo>
                    <a:pt x="966812" y="443598"/>
                  </a:lnTo>
                  <a:lnTo>
                    <a:pt x="962863" y="440867"/>
                  </a:lnTo>
                  <a:lnTo>
                    <a:pt x="958113" y="439508"/>
                  </a:lnTo>
                  <a:lnTo>
                    <a:pt x="953312" y="438708"/>
                  </a:lnTo>
                  <a:lnTo>
                    <a:pt x="944206" y="435711"/>
                  </a:lnTo>
                  <a:lnTo>
                    <a:pt x="935570" y="431698"/>
                  </a:lnTo>
                  <a:lnTo>
                    <a:pt x="859345" y="389877"/>
                  </a:lnTo>
                  <a:lnTo>
                    <a:pt x="829703" y="373278"/>
                  </a:lnTo>
                  <a:lnTo>
                    <a:pt x="788327" y="349173"/>
                  </a:lnTo>
                  <a:lnTo>
                    <a:pt x="763841" y="335864"/>
                  </a:lnTo>
                  <a:lnTo>
                    <a:pt x="720369" y="309473"/>
                  </a:lnTo>
                  <a:lnTo>
                    <a:pt x="563435" y="204000"/>
                  </a:lnTo>
                  <a:lnTo>
                    <a:pt x="528408" y="179501"/>
                  </a:lnTo>
                  <a:lnTo>
                    <a:pt x="495833" y="157137"/>
                  </a:lnTo>
                  <a:lnTo>
                    <a:pt x="485724" y="149682"/>
                  </a:lnTo>
                  <a:lnTo>
                    <a:pt x="475792" y="141935"/>
                  </a:lnTo>
                  <a:lnTo>
                    <a:pt x="440029" y="112407"/>
                  </a:lnTo>
                  <a:lnTo>
                    <a:pt x="423557" y="99098"/>
                  </a:lnTo>
                  <a:lnTo>
                    <a:pt x="406615" y="86410"/>
                  </a:lnTo>
                  <a:lnTo>
                    <a:pt x="388924" y="74688"/>
                  </a:lnTo>
                  <a:lnTo>
                    <a:pt x="382651" y="70053"/>
                  </a:lnTo>
                  <a:lnTo>
                    <a:pt x="371335" y="59232"/>
                  </a:lnTo>
                  <a:lnTo>
                    <a:pt x="365353" y="54152"/>
                  </a:lnTo>
                  <a:lnTo>
                    <a:pt x="359651" y="49949"/>
                  </a:lnTo>
                  <a:lnTo>
                    <a:pt x="354914" y="44462"/>
                  </a:lnTo>
                  <a:lnTo>
                    <a:pt x="345948" y="39331"/>
                  </a:lnTo>
                  <a:lnTo>
                    <a:pt x="344855" y="36880"/>
                  </a:lnTo>
                  <a:lnTo>
                    <a:pt x="345020" y="33820"/>
                  </a:lnTo>
                  <a:lnTo>
                    <a:pt x="329946" y="27152"/>
                  </a:lnTo>
                  <a:lnTo>
                    <a:pt x="314604" y="21145"/>
                  </a:lnTo>
                  <a:lnTo>
                    <a:pt x="281317" y="8775"/>
                  </a:lnTo>
                  <a:lnTo>
                    <a:pt x="278828" y="8305"/>
                  </a:lnTo>
                  <a:lnTo>
                    <a:pt x="276263" y="8978"/>
                  </a:lnTo>
                  <a:lnTo>
                    <a:pt x="268884" y="6083"/>
                  </a:lnTo>
                  <a:lnTo>
                    <a:pt x="261289" y="4114"/>
                  </a:lnTo>
                  <a:lnTo>
                    <a:pt x="253606" y="2476"/>
                  </a:lnTo>
                  <a:lnTo>
                    <a:pt x="245986" y="596"/>
                  </a:lnTo>
                  <a:lnTo>
                    <a:pt x="242646" y="0"/>
                  </a:lnTo>
                  <a:lnTo>
                    <a:pt x="242290" y="1600"/>
                  </a:lnTo>
                  <a:lnTo>
                    <a:pt x="245630" y="6489"/>
                  </a:lnTo>
                  <a:lnTo>
                    <a:pt x="248437" y="8026"/>
                  </a:lnTo>
                  <a:lnTo>
                    <a:pt x="265163" y="15024"/>
                  </a:lnTo>
                  <a:lnTo>
                    <a:pt x="278650" y="21717"/>
                  </a:lnTo>
                  <a:lnTo>
                    <a:pt x="310388" y="38379"/>
                  </a:lnTo>
                  <a:lnTo>
                    <a:pt x="317207" y="47040"/>
                  </a:lnTo>
                  <a:lnTo>
                    <a:pt x="322491" y="53314"/>
                  </a:lnTo>
                  <a:lnTo>
                    <a:pt x="327558" y="59753"/>
                  </a:lnTo>
                  <a:lnTo>
                    <a:pt x="332066" y="66649"/>
                  </a:lnTo>
                  <a:lnTo>
                    <a:pt x="334873" y="71615"/>
                  </a:lnTo>
                  <a:lnTo>
                    <a:pt x="333400" y="74028"/>
                  </a:lnTo>
                  <a:lnTo>
                    <a:pt x="320459" y="75603"/>
                  </a:lnTo>
                  <a:lnTo>
                    <a:pt x="312026" y="76860"/>
                  </a:lnTo>
                  <a:lnTo>
                    <a:pt x="304228" y="74434"/>
                  </a:lnTo>
                  <a:lnTo>
                    <a:pt x="269925" y="66268"/>
                  </a:lnTo>
                  <a:lnTo>
                    <a:pt x="235343" y="62522"/>
                  </a:lnTo>
                  <a:lnTo>
                    <a:pt x="200545" y="62458"/>
                  </a:lnTo>
                  <a:lnTo>
                    <a:pt x="165633" y="65316"/>
                  </a:lnTo>
                  <a:lnTo>
                    <a:pt x="125120" y="74904"/>
                  </a:lnTo>
                  <a:lnTo>
                    <a:pt x="73837" y="96672"/>
                  </a:lnTo>
                  <a:lnTo>
                    <a:pt x="38239" y="118059"/>
                  </a:lnTo>
                  <a:lnTo>
                    <a:pt x="8813" y="142455"/>
                  </a:lnTo>
                  <a:lnTo>
                    <a:pt x="0" y="152806"/>
                  </a:lnTo>
                  <a:lnTo>
                    <a:pt x="88" y="153593"/>
                  </a:lnTo>
                  <a:lnTo>
                    <a:pt x="495" y="154355"/>
                  </a:lnTo>
                  <a:lnTo>
                    <a:pt x="1498" y="155130"/>
                  </a:lnTo>
                  <a:lnTo>
                    <a:pt x="2654" y="155295"/>
                  </a:lnTo>
                  <a:lnTo>
                    <a:pt x="3886" y="155155"/>
                  </a:lnTo>
                  <a:lnTo>
                    <a:pt x="8559" y="153809"/>
                  </a:lnTo>
                  <a:lnTo>
                    <a:pt x="11798" y="150672"/>
                  </a:lnTo>
                  <a:lnTo>
                    <a:pt x="14338" y="146672"/>
                  </a:lnTo>
                  <a:lnTo>
                    <a:pt x="15532" y="144297"/>
                  </a:lnTo>
                  <a:lnTo>
                    <a:pt x="19900" y="141681"/>
                  </a:lnTo>
                  <a:lnTo>
                    <a:pt x="37147" y="128244"/>
                  </a:lnTo>
                  <a:lnTo>
                    <a:pt x="55410" y="116395"/>
                  </a:lnTo>
                  <a:lnTo>
                    <a:pt x="74295" y="105537"/>
                  </a:lnTo>
                  <a:lnTo>
                    <a:pt x="93395" y="95021"/>
                  </a:lnTo>
                  <a:lnTo>
                    <a:pt x="99593" y="89166"/>
                  </a:lnTo>
                  <a:lnTo>
                    <a:pt x="108127" y="89446"/>
                  </a:lnTo>
                  <a:lnTo>
                    <a:pt x="117665" y="85610"/>
                  </a:lnTo>
                  <a:lnTo>
                    <a:pt x="124256" y="82384"/>
                  </a:lnTo>
                  <a:lnTo>
                    <a:pt x="131737" y="82245"/>
                  </a:lnTo>
                  <a:lnTo>
                    <a:pt x="180441" y="71793"/>
                  </a:lnTo>
                  <a:lnTo>
                    <a:pt x="193929" y="70853"/>
                  </a:lnTo>
                  <a:lnTo>
                    <a:pt x="228485" y="71628"/>
                  </a:lnTo>
                  <a:lnTo>
                    <a:pt x="295351" y="84924"/>
                  </a:lnTo>
                  <a:lnTo>
                    <a:pt x="345795" y="103136"/>
                  </a:lnTo>
                  <a:lnTo>
                    <a:pt x="393788" y="133515"/>
                  </a:lnTo>
                  <a:lnTo>
                    <a:pt x="423938" y="165747"/>
                  </a:lnTo>
                  <a:lnTo>
                    <a:pt x="436549" y="179590"/>
                  </a:lnTo>
                  <a:lnTo>
                    <a:pt x="443014" y="186347"/>
                  </a:lnTo>
                  <a:lnTo>
                    <a:pt x="449732" y="192836"/>
                  </a:lnTo>
                  <a:lnTo>
                    <a:pt x="460209" y="203441"/>
                  </a:lnTo>
                  <a:lnTo>
                    <a:pt x="469950" y="214680"/>
                  </a:lnTo>
                  <a:lnTo>
                    <a:pt x="479425" y="226148"/>
                  </a:lnTo>
                  <a:lnTo>
                    <a:pt x="491426" y="239928"/>
                  </a:lnTo>
                  <a:lnTo>
                    <a:pt x="493026" y="243636"/>
                  </a:lnTo>
                  <a:lnTo>
                    <a:pt x="497433" y="243255"/>
                  </a:lnTo>
                  <a:lnTo>
                    <a:pt x="499706" y="240411"/>
                  </a:lnTo>
                  <a:lnTo>
                    <a:pt x="497281" y="238518"/>
                  </a:lnTo>
                  <a:lnTo>
                    <a:pt x="485838" y="223367"/>
                  </a:lnTo>
                  <a:lnTo>
                    <a:pt x="475297" y="210553"/>
                  </a:lnTo>
                  <a:lnTo>
                    <a:pt x="464413" y="198018"/>
                  </a:lnTo>
                  <a:lnTo>
                    <a:pt x="453301" y="185661"/>
                  </a:lnTo>
                  <a:lnTo>
                    <a:pt x="441464" y="172758"/>
                  </a:lnTo>
                  <a:lnTo>
                    <a:pt x="436181" y="165773"/>
                  </a:lnTo>
                  <a:lnTo>
                    <a:pt x="431990" y="157975"/>
                  </a:lnTo>
                  <a:lnTo>
                    <a:pt x="430847" y="155206"/>
                  </a:lnTo>
                  <a:lnTo>
                    <a:pt x="428663" y="152171"/>
                  </a:lnTo>
                  <a:lnTo>
                    <a:pt x="433793" y="147167"/>
                  </a:lnTo>
                  <a:lnTo>
                    <a:pt x="436702" y="149377"/>
                  </a:lnTo>
                  <a:lnTo>
                    <a:pt x="439318" y="150050"/>
                  </a:lnTo>
                  <a:lnTo>
                    <a:pt x="446925" y="152679"/>
                  </a:lnTo>
                  <a:lnTo>
                    <a:pt x="454088" y="156260"/>
                  </a:lnTo>
                  <a:lnTo>
                    <a:pt x="468020" y="164185"/>
                  </a:lnTo>
                  <a:lnTo>
                    <a:pt x="485394" y="173786"/>
                  </a:lnTo>
                  <a:lnTo>
                    <a:pt x="502361" y="184048"/>
                  </a:lnTo>
                  <a:lnTo>
                    <a:pt x="519010" y="194856"/>
                  </a:lnTo>
                  <a:lnTo>
                    <a:pt x="543941" y="211810"/>
                  </a:lnTo>
                  <a:lnTo>
                    <a:pt x="561403" y="222783"/>
                  </a:lnTo>
                  <a:lnTo>
                    <a:pt x="586854" y="239661"/>
                  </a:lnTo>
                  <a:lnTo>
                    <a:pt x="595376" y="245084"/>
                  </a:lnTo>
                  <a:lnTo>
                    <a:pt x="627278" y="263918"/>
                  </a:lnTo>
                  <a:lnTo>
                    <a:pt x="650138" y="278117"/>
                  </a:lnTo>
                  <a:lnTo>
                    <a:pt x="743305" y="337629"/>
                  </a:lnTo>
                  <a:lnTo>
                    <a:pt x="780986" y="359752"/>
                  </a:lnTo>
                  <a:lnTo>
                    <a:pt x="824458" y="383679"/>
                  </a:lnTo>
                  <a:lnTo>
                    <a:pt x="848995" y="396341"/>
                  </a:lnTo>
                  <a:lnTo>
                    <a:pt x="851649" y="398995"/>
                  </a:lnTo>
                  <a:lnTo>
                    <a:pt x="853833" y="396900"/>
                  </a:lnTo>
                  <a:lnTo>
                    <a:pt x="857821" y="399326"/>
                  </a:lnTo>
                  <a:lnTo>
                    <a:pt x="860082" y="400342"/>
                  </a:lnTo>
                  <a:lnTo>
                    <a:pt x="865619" y="402132"/>
                  </a:lnTo>
                  <a:lnTo>
                    <a:pt x="870089" y="405892"/>
                  </a:lnTo>
                  <a:lnTo>
                    <a:pt x="876985" y="409422"/>
                  </a:lnTo>
                  <a:lnTo>
                    <a:pt x="880275" y="410362"/>
                  </a:lnTo>
                  <a:lnTo>
                    <a:pt x="882992" y="412394"/>
                  </a:lnTo>
                  <a:lnTo>
                    <a:pt x="887818" y="414845"/>
                  </a:lnTo>
                  <a:lnTo>
                    <a:pt x="894016" y="417131"/>
                  </a:lnTo>
                  <a:lnTo>
                    <a:pt x="899134" y="421284"/>
                  </a:lnTo>
                  <a:lnTo>
                    <a:pt x="912774" y="429120"/>
                  </a:lnTo>
                  <a:lnTo>
                    <a:pt x="929208" y="437527"/>
                  </a:lnTo>
                  <a:lnTo>
                    <a:pt x="937285" y="441998"/>
                  </a:lnTo>
                  <a:lnTo>
                    <a:pt x="948588" y="446747"/>
                  </a:lnTo>
                  <a:lnTo>
                    <a:pt x="970978" y="456806"/>
                  </a:lnTo>
                  <a:lnTo>
                    <a:pt x="982357" y="461378"/>
                  </a:lnTo>
                  <a:lnTo>
                    <a:pt x="985151" y="461670"/>
                  </a:lnTo>
                  <a:lnTo>
                    <a:pt x="989926" y="464337"/>
                  </a:lnTo>
                  <a:lnTo>
                    <a:pt x="999261" y="468541"/>
                  </a:lnTo>
                  <a:lnTo>
                    <a:pt x="1027722" y="480021"/>
                  </a:lnTo>
                  <a:lnTo>
                    <a:pt x="1030008" y="480720"/>
                  </a:lnTo>
                  <a:lnTo>
                    <a:pt x="1032217" y="481647"/>
                  </a:lnTo>
                  <a:lnTo>
                    <a:pt x="1036243" y="483628"/>
                  </a:lnTo>
                  <a:lnTo>
                    <a:pt x="1049489" y="488429"/>
                  </a:lnTo>
                  <a:lnTo>
                    <a:pt x="1055890" y="491324"/>
                  </a:lnTo>
                  <a:lnTo>
                    <a:pt x="1063917" y="495769"/>
                  </a:lnTo>
                  <a:lnTo>
                    <a:pt x="1073950" y="500405"/>
                  </a:lnTo>
                  <a:lnTo>
                    <a:pt x="1079360" y="501738"/>
                  </a:lnTo>
                  <a:lnTo>
                    <a:pt x="1107046" y="512495"/>
                  </a:lnTo>
                  <a:lnTo>
                    <a:pt x="1117714" y="515454"/>
                  </a:lnTo>
                  <a:lnTo>
                    <a:pt x="1122553" y="518261"/>
                  </a:lnTo>
                  <a:lnTo>
                    <a:pt x="1129626" y="520496"/>
                  </a:lnTo>
                  <a:lnTo>
                    <a:pt x="1130058" y="520306"/>
                  </a:lnTo>
                  <a:close/>
                </a:path>
              </a:pathLst>
            </a:custGeom>
            <a:solidFill>
              <a:srgbClr val="FF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8230211" y="10032895"/>
              <a:ext cx="422909" cy="1200150"/>
            </a:xfrm>
            <a:custGeom>
              <a:avLst/>
              <a:gdLst/>
              <a:ahLst/>
              <a:cxnLst/>
              <a:rect l="l" t="t" r="r" b="b"/>
              <a:pathLst>
                <a:path w="422909" h="1200150">
                  <a:moveTo>
                    <a:pt x="296170" y="0"/>
                  </a:moveTo>
                  <a:lnTo>
                    <a:pt x="283654" y="170"/>
                  </a:lnTo>
                  <a:lnTo>
                    <a:pt x="259773" y="2418"/>
                  </a:lnTo>
                  <a:lnTo>
                    <a:pt x="250200" y="3081"/>
                  </a:lnTo>
                  <a:lnTo>
                    <a:pt x="248546" y="3060"/>
                  </a:lnTo>
                  <a:lnTo>
                    <a:pt x="247383" y="4442"/>
                  </a:lnTo>
                  <a:lnTo>
                    <a:pt x="234064" y="7677"/>
                  </a:lnTo>
                  <a:lnTo>
                    <a:pt x="232190" y="9918"/>
                  </a:lnTo>
                  <a:lnTo>
                    <a:pt x="228777" y="8672"/>
                  </a:lnTo>
                  <a:lnTo>
                    <a:pt x="226871" y="10850"/>
                  </a:lnTo>
                  <a:lnTo>
                    <a:pt x="221018" y="12326"/>
                  </a:lnTo>
                  <a:lnTo>
                    <a:pt x="219154" y="14578"/>
                  </a:lnTo>
                  <a:lnTo>
                    <a:pt x="215730" y="13311"/>
                  </a:lnTo>
                  <a:lnTo>
                    <a:pt x="213835" y="15499"/>
                  </a:lnTo>
                  <a:lnTo>
                    <a:pt x="206757" y="18726"/>
                  </a:lnTo>
                  <a:lnTo>
                    <a:pt x="199466" y="21479"/>
                  </a:lnTo>
                  <a:lnTo>
                    <a:pt x="192281" y="24462"/>
                  </a:lnTo>
                  <a:lnTo>
                    <a:pt x="185521" y="28378"/>
                  </a:lnTo>
                  <a:lnTo>
                    <a:pt x="166689" y="38802"/>
                  </a:lnTo>
                  <a:lnTo>
                    <a:pt x="148015" y="49481"/>
                  </a:lnTo>
                  <a:lnTo>
                    <a:pt x="112550" y="73843"/>
                  </a:lnTo>
                  <a:lnTo>
                    <a:pt x="79354" y="105932"/>
                  </a:lnTo>
                  <a:lnTo>
                    <a:pt x="66096" y="126141"/>
                  </a:lnTo>
                  <a:lnTo>
                    <a:pt x="61242" y="133231"/>
                  </a:lnTo>
                  <a:lnTo>
                    <a:pt x="36302" y="174721"/>
                  </a:lnTo>
                  <a:lnTo>
                    <a:pt x="19596" y="227482"/>
                  </a:lnTo>
                  <a:lnTo>
                    <a:pt x="9747" y="274563"/>
                  </a:lnTo>
                  <a:lnTo>
                    <a:pt x="536" y="366275"/>
                  </a:lnTo>
                  <a:lnTo>
                    <a:pt x="0" y="380970"/>
                  </a:lnTo>
                  <a:lnTo>
                    <a:pt x="109" y="395633"/>
                  </a:lnTo>
                  <a:lnTo>
                    <a:pt x="1056" y="410251"/>
                  </a:lnTo>
                  <a:lnTo>
                    <a:pt x="3370" y="439359"/>
                  </a:lnTo>
                  <a:lnTo>
                    <a:pt x="7060" y="497645"/>
                  </a:lnTo>
                  <a:lnTo>
                    <a:pt x="13298" y="555501"/>
                  </a:lnTo>
                  <a:lnTo>
                    <a:pt x="21537" y="612792"/>
                  </a:lnTo>
                  <a:lnTo>
                    <a:pt x="38687" y="683675"/>
                  </a:lnTo>
                  <a:lnTo>
                    <a:pt x="51787" y="725928"/>
                  </a:lnTo>
                  <a:lnTo>
                    <a:pt x="72059" y="782607"/>
                  </a:lnTo>
                  <a:lnTo>
                    <a:pt x="98122" y="840655"/>
                  </a:lnTo>
                  <a:lnTo>
                    <a:pt x="118633" y="880289"/>
                  </a:lnTo>
                  <a:lnTo>
                    <a:pt x="142951" y="919076"/>
                  </a:lnTo>
                  <a:lnTo>
                    <a:pt x="159368" y="945206"/>
                  </a:lnTo>
                  <a:lnTo>
                    <a:pt x="168303" y="958002"/>
                  </a:lnTo>
                  <a:lnTo>
                    <a:pt x="177437" y="970668"/>
                  </a:lnTo>
                  <a:lnTo>
                    <a:pt x="197888" y="999827"/>
                  </a:lnTo>
                  <a:lnTo>
                    <a:pt x="210055" y="1015677"/>
                  </a:lnTo>
                  <a:lnTo>
                    <a:pt x="222841" y="1031038"/>
                  </a:lnTo>
                  <a:lnTo>
                    <a:pt x="241101" y="1051174"/>
                  </a:lnTo>
                  <a:lnTo>
                    <a:pt x="243132" y="1054096"/>
                  </a:lnTo>
                  <a:lnTo>
                    <a:pt x="253972" y="1068182"/>
                  </a:lnTo>
                  <a:lnTo>
                    <a:pt x="265881" y="1081248"/>
                  </a:lnTo>
                  <a:lnTo>
                    <a:pt x="278546" y="1093609"/>
                  </a:lnTo>
                  <a:lnTo>
                    <a:pt x="291654" y="1105581"/>
                  </a:lnTo>
                  <a:lnTo>
                    <a:pt x="297035" y="1110897"/>
                  </a:lnTo>
                  <a:lnTo>
                    <a:pt x="307330" y="1122109"/>
                  </a:lnTo>
                  <a:lnTo>
                    <a:pt x="312900" y="1127360"/>
                  </a:lnTo>
                  <a:lnTo>
                    <a:pt x="317392" y="1131161"/>
                  </a:lnTo>
                  <a:lnTo>
                    <a:pt x="322355" y="1134219"/>
                  </a:lnTo>
                  <a:lnTo>
                    <a:pt x="338366" y="1147378"/>
                  </a:lnTo>
                  <a:lnTo>
                    <a:pt x="350168" y="1156396"/>
                  </a:lnTo>
                  <a:lnTo>
                    <a:pt x="362351" y="1164889"/>
                  </a:lnTo>
                  <a:lnTo>
                    <a:pt x="375013" y="1172710"/>
                  </a:lnTo>
                  <a:lnTo>
                    <a:pt x="384643" y="1177919"/>
                  </a:lnTo>
                  <a:lnTo>
                    <a:pt x="415483" y="1196772"/>
                  </a:lnTo>
                  <a:lnTo>
                    <a:pt x="418205" y="1199903"/>
                  </a:lnTo>
                  <a:lnTo>
                    <a:pt x="422153" y="1197369"/>
                  </a:lnTo>
                  <a:lnTo>
                    <a:pt x="422676" y="1192510"/>
                  </a:lnTo>
                  <a:lnTo>
                    <a:pt x="418697" y="1190971"/>
                  </a:lnTo>
                  <a:lnTo>
                    <a:pt x="381463" y="1167809"/>
                  </a:lnTo>
                  <a:lnTo>
                    <a:pt x="376084" y="1164264"/>
                  </a:lnTo>
                  <a:lnTo>
                    <a:pt x="360563" y="1152742"/>
                  </a:lnTo>
                  <a:lnTo>
                    <a:pt x="347810" y="1144247"/>
                  </a:lnTo>
                  <a:lnTo>
                    <a:pt x="312219" y="1115298"/>
                  </a:lnTo>
                  <a:lnTo>
                    <a:pt x="288671" y="1091481"/>
                  </a:lnTo>
                  <a:lnTo>
                    <a:pt x="280241" y="1084147"/>
                  </a:lnTo>
                  <a:lnTo>
                    <a:pt x="272563" y="1078337"/>
                  </a:lnTo>
                  <a:lnTo>
                    <a:pt x="265934" y="1071500"/>
                  </a:lnTo>
                  <a:lnTo>
                    <a:pt x="247755" y="1049219"/>
                  </a:lnTo>
                  <a:lnTo>
                    <a:pt x="235658" y="1033942"/>
                  </a:lnTo>
                  <a:lnTo>
                    <a:pt x="220092" y="1015900"/>
                  </a:lnTo>
                  <a:lnTo>
                    <a:pt x="211286" y="1004896"/>
                  </a:lnTo>
                  <a:lnTo>
                    <a:pt x="202867" y="993620"/>
                  </a:lnTo>
                  <a:lnTo>
                    <a:pt x="185095" y="968698"/>
                  </a:lnTo>
                  <a:lnTo>
                    <a:pt x="175281" y="955360"/>
                  </a:lnTo>
                  <a:lnTo>
                    <a:pt x="166072" y="941614"/>
                  </a:lnTo>
                  <a:lnTo>
                    <a:pt x="158213" y="926969"/>
                  </a:lnTo>
                  <a:lnTo>
                    <a:pt x="153503" y="918697"/>
                  </a:lnTo>
                  <a:lnTo>
                    <a:pt x="122059" y="868769"/>
                  </a:lnTo>
                  <a:lnTo>
                    <a:pt x="106079" y="838102"/>
                  </a:lnTo>
                  <a:lnTo>
                    <a:pt x="102780" y="834699"/>
                  </a:lnTo>
                  <a:lnTo>
                    <a:pt x="102246" y="832123"/>
                  </a:lnTo>
                  <a:lnTo>
                    <a:pt x="100424" y="827694"/>
                  </a:lnTo>
                  <a:lnTo>
                    <a:pt x="98959" y="825443"/>
                  </a:lnTo>
                  <a:lnTo>
                    <a:pt x="98582" y="822815"/>
                  </a:lnTo>
                  <a:lnTo>
                    <a:pt x="97838" y="820302"/>
                  </a:lnTo>
                  <a:lnTo>
                    <a:pt x="88640" y="803227"/>
                  </a:lnTo>
                  <a:lnTo>
                    <a:pt x="85797" y="797423"/>
                  </a:lnTo>
                  <a:lnTo>
                    <a:pt x="84121" y="795214"/>
                  </a:lnTo>
                  <a:lnTo>
                    <a:pt x="83535" y="792522"/>
                  </a:lnTo>
                  <a:lnTo>
                    <a:pt x="81629" y="787832"/>
                  </a:lnTo>
                  <a:lnTo>
                    <a:pt x="79399" y="783936"/>
                  </a:lnTo>
                  <a:lnTo>
                    <a:pt x="79116" y="779486"/>
                  </a:lnTo>
                  <a:lnTo>
                    <a:pt x="77200" y="772052"/>
                  </a:lnTo>
                  <a:lnTo>
                    <a:pt x="76163" y="768942"/>
                  </a:lnTo>
                  <a:lnTo>
                    <a:pt x="71116" y="763183"/>
                  </a:lnTo>
                  <a:lnTo>
                    <a:pt x="71200" y="758963"/>
                  </a:lnTo>
                  <a:lnTo>
                    <a:pt x="70027" y="755194"/>
                  </a:lnTo>
                  <a:lnTo>
                    <a:pt x="69326" y="751906"/>
                  </a:lnTo>
                  <a:lnTo>
                    <a:pt x="67724" y="749037"/>
                  </a:lnTo>
                  <a:lnTo>
                    <a:pt x="63138" y="742482"/>
                  </a:lnTo>
                  <a:lnTo>
                    <a:pt x="63085" y="737823"/>
                  </a:lnTo>
                  <a:lnTo>
                    <a:pt x="60719" y="729467"/>
                  </a:lnTo>
                  <a:lnTo>
                    <a:pt x="56907" y="722650"/>
                  </a:lnTo>
                  <a:lnTo>
                    <a:pt x="56656" y="716965"/>
                  </a:lnTo>
                  <a:lnTo>
                    <a:pt x="54080" y="708263"/>
                  </a:lnTo>
                  <a:lnTo>
                    <a:pt x="53253" y="706693"/>
                  </a:lnTo>
                  <a:lnTo>
                    <a:pt x="50677" y="699419"/>
                  </a:lnTo>
                  <a:lnTo>
                    <a:pt x="48812" y="691959"/>
                  </a:lnTo>
                  <a:lnTo>
                    <a:pt x="47197" y="684433"/>
                  </a:lnTo>
                  <a:lnTo>
                    <a:pt x="41285" y="659563"/>
                  </a:lnTo>
                  <a:lnTo>
                    <a:pt x="41609" y="655343"/>
                  </a:lnTo>
                  <a:lnTo>
                    <a:pt x="38814" y="652056"/>
                  </a:lnTo>
                  <a:lnTo>
                    <a:pt x="36594" y="649071"/>
                  </a:lnTo>
                  <a:lnTo>
                    <a:pt x="36405" y="645427"/>
                  </a:lnTo>
                  <a:lnTo>
                    <a:pt x="34102" y="636025"/>
                  </a:lnTo>
                  <a:lnTo>
                    <a:pt x="32929" y="629878"/>
                  </a:lnTo>
                  <a:lnTo>
                    <a:pt x="30531" y="623983"/>
                  </a:lnTo>
                  <a:lnTo>
                    <a:pt x="30531" y="615146"/>
                  </a:lnTo>
                  <a:lnTo>
                    <a:pt x="30385" y="613910"/>
                  </a:lnTo>
                  <a:lnTo>
                    <a:pt x="27526" y="600890"/>
                  </a:lnTo>
                  <a:lnTo>
                    <a:pt x="25657" y="587711"/>
                  </a:lnTo>
                  <a:lnTo>
                    <a:pt x="24047" y="574505"/>
                  </a:lnTo>
                  <a:lnTo>
                    <a:pt x="18000" y="537132"/>
                  </a:lnTo>
                  <a:lnTo>
                    <a:pt x="15385" y="512761"/>
                  </a:lnTo>
                  <a:lnTo>
                    <a:pt x="13673" y="488328"/>
                  </a:lnTo>
                  <a:lnTo>
                    <a:pt x="12417" y="463862"/>
                  </a:lnTo>
                  <a:lnTo>
                    <a:pt x="11207" y="445042"/>
                  </a:lnTo>
                  <a:lnTo>
                    <a:pt x="8434" y="407440"/>
                  </a:lnTo>
                  <a:lnTo>
                    <a:pt x="7830" y="388608"/>
                  </a:lnTo>
                  <a:lnTo>
                    <a:pt x="8417" y="366492"/>
                  </a:lnTo>
                  <a:lnTo>
                    <a:pt x="12542" y="322475"/>
                  </a:lnTo>
                  <a:lnTo>
                    <a:pt x="19494" y="273095"/>
                  </a:lnTo>
                  <a:lnTo>
                    <a:pt x="32732" y="219438"/>
                  </a:lnTo>
                  <a:lnTo>
                    <a:pt x="46547" y="177168"/>
                  </a:lnTo>
                  <a:lnTo>
                    <a:pt x="76818" y="125440"/>
                  </a:lnTo>
                  <a:lnTo>
                    <a:pt x="81921" y="117170"/>
                  </a:lnTo>
                  <a:lnTo>
                    <a:pt x="115232" y="81163"/>
                  </a:lnTo>
                  <a:lnTo>
                    <a:pt x="151682" y="55147"/>
                  </a:lnTo>
                  <a:lnTo>
                    <a:pt x="191322" y="33498"/>
                  </a:lnTo>
                  <a:lnTo>
                    <a:pt x="198777" y="30095"/>
                  </a:lnTo>
                  <a:lnTo>
                    <a:pt x="207437" y="30389"/>
                  </a:lnTo>
                  <a:lnTo>
                    <a:pt x="214170" y="25268"/>
                  </a:lnTo>
                  <a:lnTo>
                    <a:pt x="257221" y="13317"/>
                  </a:lnTo>
                  <a:lnTo>
                    <a:pt x="269391" y="13120"/>
                  </a:lnTo>
                  <a:lnTo>
                    <a:pt x="281423" y="14811"/>
                  </a:lnTo>
                  <a:lnTo>
                    <a:pt x="293288" y="18724"/>
                  </a:lnTo>
                  <a:lnTo>
                    <a:pt x="296523" y="20169"/>
                  </a:lnTo>
                  <a:lnTo>
                    <a:pt x="299581" y="22776"/>
                  </a:lnTo>
                  <a:lnTo>
                    <a:pt x="309968" y="28525"/>
                  </a:lnTo>
                  <a:lnTo>
                    <a:pt x="309821" y="28462"/>
                  </a:lnTo>
                  <a:lnTo>
                    <a:pt x="299570" y="50294"/>
                  </a:lnTo>
                  <a:lnTo>
                    <a:pt x="294398" y="53665"/>
                  </a:lnTo>
                  <a:lnTo>
                    <a:pt x="280103" y="65636"/>
                  </a:lnTo>
                  <a:lnTo>
                    <a:pt x="250798" y="88697"/>
                  </a:lnTo>
                  <a:lnTo>
                    <a:pt x="228546" y="106973"/>
                  </a:lnTo>
                  <a:lnTo>
                    <a:pt x="220735" y="115643"/>
                  </a:lnTo>
                  <a:lnTo>
                    <a:pt x="215468" y="119737"/>
                  </a:lnTo>
                  <a:lnTo>
                    <a:pt x="210515" y="127087"/>
                  </a:lnTo>
                  <a:lnTo>
                    <a:pt x="207563" y="128846"/>
                  </a:lnTo>
                  <a:lnTo>
                    <a:pt x="210662" y="131548"/>
                  </a:lnTo>
                  <a:lnTo>
                    <a:pt x="213583" y="131820"/>
                  </a:lnTo>
                  <a:lnTo>
                    <a:pt x="230505" y="114400"/>
                  </a:lnTo>
                  <a:lnTo>
                    <a:pt x="244912" y="101961"/>
                  </a:lnTo>
                  <a:lnTo>
                    <a:pt x="260073" y="90447"/>
                  </a:lnTo>
                  <a:lnTo>
                    <a:pt x="289323" y="70062"/>
                  </a:lnTo>
                  <a:lnTo>
                    <a:pt x="329548" y="40797"/>
                  </a:lnTo>
                  <a:lnTo>
                    <a:pt x="335508" y="34287"/>
                  </a:lnTo>
                  <a:lnTo>
                    <a:pt x="337696" y="26732"/>
                  </a:lnTo>
                  <a:lnTo>
                    <a:pt x="336014" y="19101"/>
                  </a:lnTo>
                  <a:lnTo>
                    <a:pt x="330365" y="12368"/>
                  </a:lnTo>
                  <a:lnTo>
                    <a:pt x="319658" y="5777"/>
                  </a:lnTo>
                  <a:lnTo>
                    <a:pt x="308215" y="1761"/>
                  </a:lnTo>
                  <a:lnTo>
                    <a:pt x="296170" y="0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8778664" y="10067316"/>
              <a:ext cx="613410" cy="407034"/>
            </a:xfrm>
            <a:custGeom>
              <a:avLst/>
              <a:gdLst/>
              <a:ahLst/>
              <a:cxnLst/>
              <a:rect l="l" t="t" r="r" b="b"/>
              <a:pathLst>
                <a:path w="613409" h="407034">
                  <a:moveTo>
                    <a:pt x="4848" y="0"/>
                  </a:moveTo>
                  <a:lnTo>
                    <a:pt x="0" y="3026"/>
                  </a:lnTo>
                  <a:lnTo>
                    <a:pt x="2774" y="5601"/>
                  </a:lnTo>
                  <a:lnTo>
                    <a:pt x="5654" y="7455"/>
                  </a:lnTo>
                  <a:lnTo>
                    <a:pt x="15290" y="14299"/>
                  </a:lnTo>
                  <a:lnTo>
                    <a:pt x="24352" y="21812"/>
                  </a:lnTo>
                  <a:lnTo>
                    <a:pt x="41653" y="37810"/>
                  </a:lnTo>
                  <a:lnTo>
                    <a:pt x="47711" y="42739"/>
                  </a:lnTo>
                  <a:lnTo>
                    <a:pt x="54209" y="47043"/>
                  </a:lnTo>
                  <a:lnTo>
                    <a:pt x="60849" y="51153"/>
                  </a:lnTo>
                  <a:lnTo>
                    <a:pt x="67338" y="55506"/>
                  </a:lnTo>
                  <a:lnTo>
                    <a:pt x="80961" y="65865"/>
                  </a:lnTo>
                  <a:lnTo>
                    <a:pt x="94283" y="76581"/>
                  </a:lnTo>
                  <a:lnTo>
                    <a:pt x="120687" y="98300"/>
                  </a:lnTo>
                  <a:lnTo>
                    <a:pt x="134966" y="109638"/>
                  </a:lnTo>
                  <a:lnTo>
                    <a:pt x="149464" y="120682"/>
                  </a:lnTo>
                  <a:lnTo>
                    <a:pt x="164216" y="131395"/>
                  </a:lnTo>
                  <a:lnTo>
                    <a:pt x="199231" y="155332"/>
                  </a:lnTo>
                  <a:lnTo>
                    <a:pt x="258641" y="196863"/>
                  </a:lnTo>
                  <a:lnTo>
                    <a:pt x="287928" y="216150"/>
                  </a:lnTo>
                  <a:lnTo>
                    <a:pt x="302611" y="226065"/>
                  </a:lnTo>
                  <a:lnTo>
                    <a:pt x="332260" y="245499"/>
                  </a:lnTo>
                  <a:lnTo>
                    <a:pt x="372821" y="273248"/>
                  </a:lnTo>
                  <a:lnTo>
                    <a:pt x="418633" y="301282"/>
                  </a:lnTo>
                  <a:lnTo>
                    <a:pt x="466464" y="327555"/>
                  </a:lnTo>
                  <a:lnTo>
                    <a:pt x="495461" y="344837"/>
                  </a:lnTo>
                  <a:lnTo>
                    <a:pt x="517859" y="357425"/>
                  </a:lnTo>
                  <a:lnTo>
                    <a:pt x="562972" y="382011"/>
                  </a:lnTo>
                  <a:lnTo>
                    <a:pt x="585647" y="394092"/>
                  </a:lnTo>
                  <a:lnTo>
                    <a:pt x="598869" y="401434"/>
                  </a:lnTo>
                  <a:lnTo>
                    <a:pt x="605743" y="404522"/>
                  </a:lnTo>
                  <a:lnTo>
                    <a:pt x="613112" y="406521"/>
                  </a:lnTo>
                  <a:lnTo>
                    <a:pt x="612829" y="402050"/>
                  </a:lnTo>
                  <a:lnTo>
                    <a:pt x="608871" y="400951"/>
                  </a:lnTo>
                  <a:lnTo>
                    <a:pt x="580997" y="386267"/>
                  </a:lnTo>
                  <a:lnTo>
                    <a:pt x="556506" y="372255"/>
                  </a:lnTo>
                  <a:lnTo>
                    <a:pt x="487652" y="331737"/>
                  </a:lnTo>
                  <a:lnTo>
                    <a:pt x="467799" y="319236"/>
                  </a:lnTo>
                  <a:lnTo>
                    <a:pt x="421714" y="289048"/>
                  </a:lnTo>
                  <a:lnTo>
                    <a:pt x="417893" y="287551"/>
                  </a:lnTo>
                  <a:lnTo>
                    <a:pt x="365855" y="254343"/>
                  </a:lnTo>
                  <a:lnTo>
                    <a:pt x="275398" y="191006"/>
                  </a:lnTo>
                  <a:lnTo>
                    <a:pt x="231210" y="159253"/>
                  </a:lnTo>
                  <a:lnTo>
                    <a:pt x="181331" y="120183"/>
                  </a:lnTo>
                  <a:lnTo>
                    <a:pt x="136349" y="86004"/>
                  </a:lnTo>
                  <a:lnTo>
                    <a:pt x="94548" y="53638"/>
                  </a:lnTo>
                  <a:lnTo>
                    <a:pt x="53207" y="27047"/>
                  </a:lnTo>
                  <a:lnTo>
                    <a:pt x="26596" y="12617"/>
                  </a:lnTo>
                  <a:lnTo>
                    <a:pt x="22208" y="9099"/>
                  </a:lnTo>
                  <a:lnTo>
                    <a:pt x="17318" y="6376"/>
                  </a:lnTo>
                  <a:lnTo>
                    <a:pt x="13947" y="2711"/>
                  </a:lnTo>
                  <a:lnTo>
                    <a:pt x="8889" y="2345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8327976" y="10021589"/>
              <a:ext cx="371475" cy="476250"/>
            </a:xfrm>
            <a:custGeom>
              <a:avLst/>
              <a:gdLst/>
              <a:ahLst/>
              <a:cxnLst/>
              <a:rect l="l" t="t" r="r" b="b"/>
              <a:pathLst>
                <a:path w="371475" h="476250">
                  <a:moveTo>
                    <a:pt x="236191" y="0"/>
                  </a:moveTo>
                  <a:lnTo>
                    <a:pt x="235500" y="5151"/>
                  </a:lnTo>
                  <a:lnTo>
                    <a:pt x="237605" y="6293"/>
                  </a:lnTo>
                  <a:lnTo>
                    <a:pt x="246578" y="8397"/>
                  </a:lnTo>
                  <a:lnTo>
                    <a:pt x="253709" y="9067"/>
                  </a:lnTo>
                  <a:lnTo>
                    <a:pt x="276725" y="13650"/>
                  </a:lnTo>
                  <a:lnTo>
                    <a:pt x="284497" y="16077"/>
                  </a:lnTo>
                  <a:lnTo>
                    <a:pt x="291834" y="20009"/>
                  </a:lnTo>
                  <a:lnTo>
                    <a:pt x="299226" y="25161"/>
                  </a:lnTo>
                  <a:lnTo>
                    <a:pt x="299760" y="27130"/>
                  </a:lnTo>
                  <a:lnTo>
                    <a:pt x="292273" y="40019"/>
                  </a:lnTo>
                  <a:lnTo>
                    <a:pt x="288043" y="42972"/>
                  </a:lnTo>
                  <a:lnTo>
                    <a:pt x="254703" y="57648"/>
                  </a:lnTo>
                  <a:lnTo>
                    <a:pt x="226659" y="69738"/>
                  </a:lnTo>
                  <a:lnTo>
                    <a:pt x="199127" y="82885"/>
                  </a:lnTo>
                  <a:lnTo>
                    <a:pt x="156196" y="109686"/>
                  </a:lnTo>
                  <a:lnTo>
                    <a:pt x="125082" y="134833"/>
                  </a:lnTo>
                  <a:lnTo>
                    <a:pt x="96006" y="164238"/>
                  </a:lnTo>
                  <a:lnTo>
                    <a:pt x="70120" y="197669"/>
                  </a:lnTo>
                  <a:lnTo>
                    <a:pt x="43555" y="244272"/>
                  </a:lnTo>
                  <a:lnTo>
                    <a:pt x="20654" y="304660"/>
                  </a:lnTo>
                  <a:lnTo>
                    <a:pt x="11528" y="344858"/>
                  </a:lnTo>
                  <a:lnTo>
                    <a:pt x="10052" y="348942"/>
                  </a:lnTo>
                  <a:lnTo>
                    <a:pt x="5506" y="373539"/>
                  </a:lnTo>
                  <a:lnTo>
                    <a:pt x="2458" y="398271"/>
                  </a:lnTo>
                  <a:lnTo>
                    <a:pt x="1008" y="423147"/>
                  </a:lnTo>
                  <a:lnTo>
                    <a:pt x="1256" y="448174"/>
                  </a:lnTo>
                  <a:lnTo>
                    <a:pt x="1465" y="452970"/>
                  </a:lnTo>
                  <a:lnTo>
                    <a:pt x="0" y="457808"/>
                  </a:lnTo>
                  <a:lnTo>
                    <a:pt x="1643" y="462572"/>
                  </a:lnTo>
                  <a:lnTo>
                    <a:pt x="3769" y="466844"/>
                  </a:lnTo>
                  <a:lnTo>
                    <a:pt x="1696" y="472456"/>
                  </a:lnTo>
                  <a:lnTo>
                    <a:pt x="5916" y="476058"/>
                  </a:lnTo>
                  <a:lnTo>
                    <a:pt x="10785" y="475242"/>
                  </a:lnTo>
                  <a:lnTo>
                    <a:pt x="9957" y="471357"/>
                  </a:lnTo>
                  <a:lnTo>
                    <a:pt x="9633" y="468299"/>
                  </a:lnTo>
                  <a:lnTo>
                    <a:pt x="8265" y="447120"/>
                  </a:lnTo>
                  <a:lnTo>
                    <a:pt x="8385" y="425971"/>
                  </a:lnTo>
                  <a:lnTo>
                    <a:pt x="9658" y="404868"/>
                  </a:lnTo>
                  <a:lnTo>
                    <a:pt x="17118" y="350349"/>
                  </a:lnTo>
                  <a:lnTo>
                    <a:pt x="29706" y="298875"/>
                  </a:lnTo>
                  <a:lnTo>
                    <a:pt x="50448" y="246306"/>
                  </a:lnTo>
                  <a:lnTo>
                    <a:pt x="68875" y="212182"/>
                  </a:lnTo>
                  <a:lnTo>
                    <a:pt x="94561" y="179926"/>
                  </a:lnTo>
                  <a:lnTo>
                    <a:pt x="139325" y="135775"/>
                  </a:lnTo>
                  <a:lnTo>
                    <a:pt x="197152" y="98853"/>
                  </a:lnTo>
                  <a:lnTo>
                    <a:pt x="247950" y="78303"/>
                  </a:lnTo>
                  <a:lnTo>
                    <a:pt x="287202" y="68869"/>
                  </a:lnTo>
                  <a:lnTo>
                    <a:pt x="317378" y="65172"/>
                  </a:lnTo>
                  <a:lnTo>
                    <a:pt x="355224" y="59328"/>
                  </a:lnTo>
                  <a:lnTo>
                    <a:pt x="362051" y="54741"/>
                  </a:lnTo>
                  <a:lnTo>
                    <a:pt x="368041" y="49569"/>
                  </a:lnTo>
                  <a:lnTo>
                    <a:pt x="370808" y="44526"/>
                  </a:lnTo>
                  <a:lnTo>
                    <a:pt x="370897" y="37920"/>
                  </a:lnTo>
                  <a:lnTo>
                    <a:pt x="368689" y="31605"/>
                  </a:lnTo>
                  <a:lnTo>
                    <a:pt x="330660" y="11748"/>
                  </a:lnTo>
                  <a:lnTo>
                    <a:pt x="327058" y="10575"/>
                  </a:lnTo>
                  <a:lnTo>
                    <a:pt x="323759" y="8502"/>
                  </a:lnTo>
                  <a:lnTo>
                    <a:pt x="321717" y="5015"/>
                  </a:lnTo>
                  <a:lnTo>
                    <a:pt x="306243" y="2384"/>
                  </a:lnTo>
                  <a:lnTo>
                    <a:pt x="290665" y="1259"/>
                  </a:lnTo>
                  <a:lnTo>
                    <a:pt x="240579" y="575"/>
                  </a:lnTo>
                  <a:lnTo>
                    <a:pt x="238463" y="136"/>
                  </a:lnTo>
                  <a:lnTo>
                    <a:pt x="236191" y="0"/>
                  </a:lnTo>
                  <a:close/>
                </a:path>
              </a:pathLst>
            </a:custGeom>
            <a:solidFill>
              <a:srgbClr val="F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8356677" y="10026605"/>
              <a:ext cx="421005" cy="295275"/>
            </a:xfrm>
            <a:custGeom>
              <a:avLst/>
              <a:gdLst/>
              <a:ahLst/>
              <a:cxnLst/>
              <a:rect l="l" t="t" r="r" b="b"/>
              <a:pathLst>
                <a:path w="421005" h="295275">
                  <a:moveTo>
                    <a:pt x="293017" y="0"/>
                  </a:moveTo>
                  <a:lnTo>
                    <a:pt x="291781" y="5999"/>
                  </a:lnTo>
                  <a:lnTo>
                    <a:pt x="300409" y="8523"/>
                  </a:lnTo>
                  <a:lnTo>
                    <a:pt x="309969" y="11886"/>
                  </a:lnTo>
                  <a:lnTo>
                    <a:pt x="319057" y="16218"/>
                  </a:lnTo>
                  <a:lnTo>
                    <a:pt x="327993" y="20846"/>
                  </a:lnTo>
                  <a:lnTo>
                    <a:pt x="339696" y="26177"/>
                  </a:lnTo>
                  <a:lnTo>
                    <a:pt x="340932" y="27454"/>
                  </a:lnTo>
                  <a:lnTo>
                    <a:pt x="339424" y="30941"/>
                  </a:lnTo>
                  <a:lnTo>
                    <a:pt x="338911" y="32375"/>
                  </a:lnTo>
                  <a:lnTo>
                    <a:pt x="337214" y="35852"/>
                  </a:lnTo>
                  <a:lnTo>
                    <a:pt x="343560" y="39527"/>
                  </a:lnTo>
                  <a:lnTo>
                    <a:pt x="333500" y="46397"/>
                  </a:lnTo>
                  <a:lnTo>
                    <a:pt x="284313" y="58312"/>
                  </a:lnTo>
                  <a:lnTo>
                    <a:pt x="273771" y="59526"/>
                  </a:lnTo>
                  <a:lnTo>
                    <a:pt x="262616" y="61083"/>
                  </a:lnTo>
                  <a:lnTo>
                    <a:pt x="211489" y="73754"/>
                  </a:lnTo>
                  <a:lnTo>
                    <a:pt x="159377" y="96426"/>
                  </a:lnTo>
                  <a:lnTo>
                    <a:pt x="126590" y="116406"/>
                  </a:lnTo>
                  <a:lnTo>
                    <a:pt x="96363" y="140069"/>
                  </a:lnTo>
                  <a:lnTo>
                    <a:pt x="58042" y="181170"/>
                  </a:lnTo>
                  <a:lnTo>
                    <a:pt x="33663" y="217956"/>
                  </a:lnTo>
                  <a:lnTo>
                    <a:pt x="11321" y="263200"/>
                  </a:lnTo>
                  <a:lnTo>
                    <a:pt x="1905" y="289603"/>
                  </a:lnTo>
                  <a:lnTo>
                    <a:pt x="0" y="292221"/>
                  </a:lnTo>
                  <a:lnTo>
                    <a:pt x="2366" y="294943"/>
                  </a:lnTo>
                  <a:lnTo>
                    <a:pt x="6921" y="294807"/>
                  </a:lnTo>
                  <a:lnTo>
                    <a:pt x="7036" y="290766"/>
                  </a:lnTo>
                  <a:lnTo>
                    <a:pt x="12020" y="277203"/>
                  </a:lnTo>
                  <a:lnTo>
                    <a:pt x="16181" y="266536"/>
                  </a:lnTo>
                  <a:lnTo>
                    <a:pt x="20560" y="255955"/>
                  </a:lnTo>
                  <a:lnTo>
                    <a:pt x="27622" y="240107"/>
                  </a:lnTo>
                  <a:lnTo>
                    <a:pt x="31349" y="235500"/>
                  </a:lnTo>
                  <a:lnTo>
                    <a:pt x="33674" y="230108"/>
                  </a:lnTo>
                  <a:lnTo>
                    <a:pt x="41599" y="215999"/>
                  </a:lnTo>
                  <a:lnTo>
                    <a:pt x="49762" y="202050"/>
                  </a:lnTo>
                  <a:lnTo>
                    <a:pt x="58797" y="188680"/>
                  </a:lnTo>
                  <a:lnTo>
                    <a:pt x="69338" y="176308"/>
                  </a:lnTo>
                  <a:lnTo>
                    <a:pt x="73338" y="170528"/>
                  </a:lnTo>
                  <a:lnTo>
                    <a:pt x="78416" y="165586"/>
                  </a:lnTo>
                  <a:lnTo>
                    <a:pt x="82374" y="159764"/>
                  </a:lnTo>
                  <a:lnTo>
                    <a:pt x="103494" y="140506"/>
                  </a:lnTo>
                  <a:lnTo>
                    <a:pt x="142201" y="113772"/>
                  </a:lnTo>
                  <a:lnTo>
                    <a:pt x="192276" y="89274"/>
                  </a:lnTo>
                  <a:lnTo>
                    <a:pt x="236746" y="76186"/>
                  </a:lnTo>
                  <a:lnTo>
                    <a:pt x="285792" y="71516"/>
                  </a:lnTo>
                  <a:lnTo>
                    <a:pt x="309094" y="71102"/>
                  </a:lnTo>
                  <a:lnTo>
                    <a:pt x="332224" y="72533"/>
                  </a:lnTo>
                  <a:lnTo>
                    <a:pt x="355132" y="75858"/>
                  </a:lnTo>
                  <a:lnTo>
                    <a:pt x="384724" y="82672"/>
                  </a:lnTo>
                  <a:lnTo>
                    <a:pt x="391596" y="83553"/>
                  </a:lnTo>
                  <a:lnTo>
                    <a:pt x="408793" y="84416"/>
                  </a:lnTo>
                  <a:lnTo>
                    <a:pt x="412102" y="83924"/>
                  </a:lnTo>
                  <a:lnTo>
                    <a:pt x="418468" y="81034"/>
                  </a:lnTo>
                  <a:lnTo>
                    <a:pt x="420416" y="79316"/>
                  </a:lnTo>
                  <a:lnTo>
                    <a:pt x="413172" y="68554"/>
                  </a:lnTo>
                  <a:lnTo>
                    <a:pt x="372746" y="32657"/>
                  </a:lnTo>
                  <a:lnTo>
                    <a:pt x="326827" y="10826"/>
                  </a:lnTo>
                  <a:lnTo>
                    <a:pt x="327822" y="7497"/>
                  </a:lnTo>
                  <a:lnTo>
                    <a:pt x="319302" y="4776"/>
                  </a:lnTo>
                  <a:lnTo>
                    <a:pt x="310604" y="2884"/>
                  </a:lnTo>
                  <a:lnTo>
                    <a:pt x="293017" y="0"/>
                  </a:lnTo>
                  <a:close/>
                </a:path>
              </a:pathLst>
            </a:custGeom>
            <a:solidFill>
              <a:srgbClr val="FFA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8223707" y="10061273"/>
              <a:ext cx="384810" cy="1148715"/>
            </a:xfrm>
            <a:custGeom>
              <a:avLst/>
              <a:gdLst/>
              <a:ahLst/>
              <a:cxnLst/>
              <a:rect l="l" t="t" r="r" b="b"/>
              <a:pathLst>
                <a:path w="384809" h="1148715">
                  <a:moveTo>
                    <a:pt x="192067" y="0"/>
                  </a:moveTo>
                  <a:lnTo>
                    <a:pt x="185858" y="1424"/>
                  </a:lnTo>
                  <a:lnTo>
                    <a:pt x="180413" y="4670"/>
                  </a:lnTo>
                  <a:lnTo>
                    <a:pt x="174738" y="7350"/>
                  </a:lnTo>
                  <a:lnTo>
                    <a:pt x="154135" y="17931"/>
                  </a:lnTo>
                  <a:lnTo>
                    <a:pt x="134385" y="29825"/>
                  </a:lnTo>
                  <a:lnTo>
                    <a:pt x="115512" y="43059"/>
                  </a:lnTo>
                  <a:lnTo>
                    <a:pt x="95662" y="59307"/>
                  </a:lnTo>
                  <a:lnTo>
                    <a:pt x="93243" y="60448"/>
                  </a:lnTo>
                  <a:lnTo>
                    <a:pt x="92269" y="62992"/>
                  </a:lnTo>
                  <a:lnTo>
                    <a:pt x="93400" y="65558"/>
                  </a:lnTo>
                  <a:lnTo>
                    <a:pt x="91222" y="66678"/>
                  </a:lnTo>
                  <a:lnTo>
                    <a:pt x="54287" y="112111"/>
                  </a:lnTo>
                  <a:lnTo>
                    <a:pt x="28271" y="162602"/>
                  </a:lnTo>
                  <a:lnTo>
                    <a:pt x="15873" y="205455"/>
                  </a:lnTo>
                  <a:lnTo>
                    <a:pt x="8062" y="249353"/>
                  </a:lnTo>
                  <a:lnTo>
                    <a:pt x="3903" y="293830"/>
                  </a:lnTo>
                  <a:lnTo>
                    <a:pt x="2673" y="316093"/>
                  </a:lnTo>
                  <a:lnTo>
                    <a:pt x="858" y="338314"/>
                  </a:lnTo>
                  <a:lnTo>
                    <a:pt x="0" y="346314"/>
                  </a:lnTo>
                  <a:lnTo>
                    <a:pt x="1507" y="362680"/>
                  </a:lnTo>
                  <a:lnTo>
                    <a:pt x="3012" y="383825"/>
                  </a:lnTo>
                  <a:lnTo>
                    <a:pt x="5800" y="447347"/>
                  </a:lnTo>
                  <a:lnTo>
                    <a:pt x="6742" y="458505"/>
                  </a:lnTo>
                  <a:lnTo>
                    <a:pt x="9536" y="480847"/>
                  </a:lnTo>
                  <a:lnTo>
                    <a:pt x="12785" y="513094"/>
                  </a:lnTo>
                  <a:lnTo>
                    <a:pt x="15707" y="534033"/>
                  </a:lnTo>
                  <a:lnTo>
                    <a:pt x="18875" y="554944"/>
                  </a:lnTo>
                  <a:lnTo>
                    <a:pt x="21748" y="575898"/>
                  </a:lnTo>
                  <a:lnTo>
                    <a:pt x="28394" y="615288"/>
                  </a:lnTo>
                  <a:lnTo>
                    <a:pt x="35098" y="632839"/>
                  </a:lnTo>
                  <a:lnTo>
                    <a:pt x="36857" y="643509"/>
                  </a:lnTo>
                  <a:lnTo>
                    <a:pt x="39577" y="655826"/>
                  </a:lnTo>
                  <a:lnTo>
                    <a:pt x="43304" y="667822"/>
                  </a:lnTo>
                  <a:lnTo>
                    <a:pt x="53391" y="695361"/>
                  </a:lnTo>
                  <a:lnTo>
                    <a:pt x="53548" y="699319"/>
                  </a:lnTo>
                  <a:lnTo>
                    <a:pt x="67512" y="740366"/>
                  </a:lnTo>
                  <a:lnTo>
                    <a:pt x="79118" y="767494"/>
                  </a:lnTo>
                  <a:lnTo>
                    <a:pt x="81463" y="775180"/>
                  </a:lnTo>
                  <a:lnTo>
                    <a:pt x="87826" y="792256"/>
                  </a:lnTo>
                  <a:lnTo>
                    <a:pt x="95766" y="808508"/>
                  </a:lnTo>
                  <a:lnTo>
                    <a:pt x="104601" y="824294"/>
                  </a:lnTo>
                  <a:lnTo>
                    <a:pt x="113650" y="839974"/>
                  </a:lnTo>
                  <a:lnTo>
                    <a:pt x="118504" y="849483"/>
                  </a:lnTo>
                  <a:lnTo>
                    <a:pt x="123090" y="859149"/>
                  </a:lnTo>
                  <a:lnTo>
                    <a:pt x="128210" y="868481"/>
                  </a:lnTo>
                  <a:lnTo>
                    <a:pt x="140443" y="884558"/>
                  </a:lnTo>
                  <a:lnTo>
                    <a:pt x="150171" y="900835"/>
                  </a:lnTo>
                  <a:lnTo>
                    <a:pt x="156089" y="908234"/>
                  </a:lnTo>
                  <a:lnTo>
                    <a:pt x="157523" y="909249"/>
                  </a:lnTo>
                  <a:lnTo>
                    <a:pt x="159251" y="909919"/>
                  </a:lnTo>
                  <a:lnTo>
                    <a:pt x="160037" y="911689"/>
                  </a:lnTo>
                  <a:lnTo>
                    <a:pt x="164718" y="920241"/>
                  </a:lnTo>
                  <a:lnTo>
                    <a:pt x="170307" y="928172"/>
                  </a:lnTo>
                  <a:lnTo>
                    <a:pt x="176232" y="935868"/>
                  </a:lnTo>
                  <a:lnTo>
                    <a:pt x="181921" y="943719"/>
                  </a:lnTo>
                  <a:lnTo>
                    <a:pt x="193679" y="961069"/>
                  </a:lnTo>
                  <a:lnTo>
                    <a:pt x="205815" y="978131"/>
                  </a:lnTo>
                  <a:lnTo>
                    <a:pt x="218556" y="994727"/>
                  </a:lnTo>
                  <a:lnTo>
                    <a:pt x="245837" y="1026497"/>
                  </a:lnTo>
                  <a:lnTo>
                    <a:pt x="259338" y="1042506"/>
                  </a:lnTo>
                  <a:lnTo>
                    <a:pt x="273274" y="1058128"/>
                  </a:lnTo>
                  <a:lnTo>
                    <a:pt x="288284" y="1072784"/>
                  </a:lnTo>
                  <a:lnTo>
                    <a:pt x="292650" y="1076658"/>
                  </a:lnTo>
                  <a:lnTo>
                    <a:pt x="297739" y="1079715"/>
                  </a:lnTo>
                  <a:lnTo>
                    <a:pt x="308986" y="1093286"/>
                  </a:lnTo>
                  <a:lnTo>
                    <a:pt x="315779" y="1099822"/>
                  </a:lnTo>
                  <a:lnTo>
                    <a:pt x="323144" y="1105734"/>
                  </a:lnTo>
                  <a:lnTo>
                    <a:pt x="336860" y="1115320"/>
                  </a:lnTo>
                  <a:lnTo>
                    <a:pt x="342434" y="1119897"/>
                  </a:lnTo>
                  <a:lnTo>
                    <a:pt x="354994" y="1130740"/>
                  </a:lnTo>
                  <a:lnTo>
                    <a:pt x="362941" y="1133776"/>
                  </a:lnTo>
                  <a:lnTo>
                    <a:pt x="368899" y="1139996"/>
                  </a:lnTo>
                  <a:lnTo>
                    <a:pt x="378731" y="1145326"/>
                  </a:lnTo>
                  <a:lnTo>
                    <a:pt x="381004" y="1148226"/>
                  </a:lnTo>
                  <a:lnTo>
                    <a:pt x="384438" y="1145996"/>
                  </a:lnTo>
                  <a:lnTo>
                    <a:pt x="384742" y="1144802"/>
                  </a:lnTo>
                  <a:lnTo>
                    <a:pt x="384375" y="1143870"/>
                  </a:lnTo>
                  <a:lnTo>
                    <a:pt x="383370" y="1143169"/>
                  </a:lnTo>
                  <a:lnTo>
                    <a:pt x="370682" y="1135157"/>
                  </a:lnTo>
                  <a:lnTo>
                    <a:pt x="358495" y="1126447"/>
                  </a:lnTo>
                  <a:lnTo>
                    <a:pt x="334555" y="1108406"/>
                  </a:lnTo>
                  <a:lnTo>
                    <a:pt x="321385" y="1097477"/>
                  </a:lnTo>
                  <a:lnTo>
                    <a:pt x="309201" y="1085558"/>
                  </a:lnTo>
                  <a:lnTo>
                    <a:pt x="297262" y="1073420"/>
                  </a:lnTo>
                  <a:lnTo>
                    <a:pt x="284829" y="1061831"/>
                  </a:lnTo>
                  <a:lnTo>
                    <a:pt x="270674" y="1047877"/>
                  </a:lnTo>
                  <a:lnTo>
                    <a:pt x="257975" y="1032718"/>
                  </a:lnTo>
                  <a:lnTo>
                    <a:pt x="245651" y="1017279"/>
                  </a:lnTo>
                  <a:lnTo>
                    <a:pt x="220801" y="989279"/>
                  </a:lnTo>
                  <a:lnTo>
                    <a:pt x="179854" y="932723"/>
                  </a:lnTo>
                  <a:lnTo>
                    <a:pt x="151555" y="890213"/>
                  </a:lnTo>
                  <a:lnTo>
                    <a:pt x="115954" y="830958"/>
                  </a:lnTo>
                  <a:lnTo>
                    <a:pt x="98593" y="795609"/>
                  </a:lnTo>
                  <a:lnTo>
                    <a:pt x="90778" y="779620"/>
                  </a:lnTo>
                  <a:lnTo>
                    <a:pt x="87230" y="771478"/>
                  </a:lnTo>
                  <a:lnTo>
                    <a:pt x="78726" y="748393"/>
                  </a:lnTo>
                  <a:lnTo>
                    <a:pt x="72923" y="733774"/>
                  </a:lnTo>
                  <a:lnTo>
                    <a:pt x="67345" y="719064"/>
                  </a:lnTo>
                  <a:lnTo>
                    <a:pt x="62615" y="704020"/>
                  </a:lnTo>
                  <a:lnTo>
                    <a:pt x="59018" y="691646"/>
                  </a:lnTo>
                  <a:lnTo>
                    <a:pt x="45129" y="650189"/>
                  </a:lnTo>
                  <a:lnTo>
                    <a:pt x="44344" y="644922"/>
                  </a:lnTo>
                  <a:lnTo>
                    <a:pt x="43946" y="640367"/>
                  </a:lnTo>
                  <a:lnTo>
                    <a:pt x="42707" y="633714"/>
                  </a:lnTo>
                  <a:lnTo>
                    <a:pt x="40625" y="627444"/>
                  </a:lnTo>
                  <a:lnTo>
                    <a:pt x="38314" y="621311"/>
                  </a:lnTo>
                  <a:lnTo>
                    <a:pt x="36386" y="615070"/>
                  </a:lnTo>
                  <a:lnTo>
                    <a:pt x="32708" y="598028"/>
                  </a:lnTo>
                  <a:lnTo>
                    <a:pt x="31176" y="589443"/>
                  </a:lnTo>
                  <a:lnTo>
                    <a:pt x="29862" y="580830"/>
                  </a:lnTo>
                  <a:lnTo>
                    <a:pt x="27211" y="557379"/>
                  </a:lnTo>
                  <a:lnTo>
                    <a:pt x="25734" y="545725"/>
                  </a:lnTo>
                  <a:lnTo>
                    <a:pt x="20669" y="517518"/>
                  </a:lnTo>
                  <a:lnTo>
                    <a:pt x="18865" y="500691"/>
                  </a:lnTo>
                  <a:lnTo>
                    <a:pt x="17474" y="483856"/>
                  </a:lnTo>
                  <a:lnTo>
                    <a:pt x="13754" y="446497"/>
                  </a:lnTo>
                  <a:lnTo>
                    <a:pt x="11500" y="405251"/>
                  </a:lnTo>
                  <a:lnTo>
                    <a:pt x="8773" y="370571"/>
                  </a:lnTo>
                  <a:lnTo>
                    <a:pt x="8485" y="356414"/>
                  </a:lnTo>
                  <a:lnTo>
                    <a:pt x="11947" y="298070"/>
                  </a:lnTo>
                  <a:lnTo>
                    <a:pt x="19678" y="239405"/>
                  </a:lnTo>
                  <a:lnTo>
                    <a:pt x="32836" y="182485"/>
                  </a:lnTo>
                  <a:lnTo>
                    <a:pt x="47789" y="140324"/>
                  </a:lnTo>
                  <a:lnTo>
                    <a:pt x="72521" y="101473"/>
                  </a:lnTo>
                  <a:lnTo>
                    <a:pt x="78406" y="92833"/>
                  </a:lnTo>
                  <a:lnTo>
                    <a:pt x="110997" y="55118"/>
                  </a:lnTo>
                  <a:lnTo>
                    <a:pt x="156330" y="22522"/>
                  </a:lnTo>
                  <a:lnTo>
                    <a:pt x="174693" y="12070"/>
                  </a:lnTo>
                  <a:lnTo>
                    <a:pt x="183623" y="6414"/>
                  </a:lnTo>
                  <a:lnTo>
                    <a:pt x="192067" y="0"/>
                  </a:lnTo>
                  <a:close/>
                </a:path>
              </a:pathLst>
            </a:custGeom>
            <a:solidFill>
              <a:srgbClr val="FF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8219179" y="10021982"/>
              <a:ext cx="505459" cy="1256665"/>
            </a:xfrm>
            <a:custGeom>
              <a:avLst/>
              <a:gdLst/>
              <a:ahLst/>
              <a:cxnLst/>
              <a:rect l="l" t="t" r="r" b="b"/>
              <a:pathLst>
                <a:path w="505459" h="1256665">
                  <a:moveTo>
                    <a:pt x="410679" y="24587"/>
                  </a:moveTo>
                  <a:lnTo>
                    <a:pt x="362724" y="6883"/>
                  </a:lnTo>
                  <a:lnTo>
                    <a:pt x="345808" y="4381"/>
                  </a:lnTo>
                  <a:lnTo>
                    <a:pt x="345960" y="571"/>
                  </a:lnTo>
                  <a:lnTo>
                    <a:pt x="348043" y="711"/>
                  </a:lnTo>
                  <a:lnTo>
                    <a:pt x="349377" y="177"/>
                  </a:lnTo>
                  <a:lnTo>
                    <a:pt x="341985" y="0"/>
                  </a:lnTo>
                  <a:lnTo>
                    <a:pt x="334619" y="279"/>
                  </a:lnTo>
                  <a:lnTo>
                    <a:pt x="327304" y="1079"/>
                  </a:lnTo>
                  <a:lnTo>
                    <a:pt x="320014" y="2413"/>
                  </a:lnTo>
                  <a:lnTo>
                    <a:pt x="315760" y="1422"/>
                  </a:lnTo>
                  <a:lnTo>
                    <a:pt x="312000" y="4864"/>
                  </a:lnTo>
                  <a:lnTo>
                    <a:pt x="307733" y="3810"/>
                  </a:lnTo>
                  <a:lnTo>
                    <a:pt x="301790" y="5143"/>
                  </a:lnTo>
                  <a:lnTo>
                    <a:pt x="291947" y="6794"/>
                  </a:lnTo>
                  <a:lnTo>
                    <a:pt x="282206" y="8851"/>
                  </a:lnTo>
                  <a:lnTo>
                    <a:pt x="272580" y="11366"/>
                  </a:lnTo>
                  <a:lnTo>
                    <a:pt x="263042" y="14351"/>
                  </a:lnTo>
                  <a:lnTo>
                    <a:pt x="266026" y="16573"/>
                  </a:lnTo>
                  <a:lnTo>
                    <a:pt x="269201" y="15659"/>
                  </a:lnTo>
                  <a:lnTo>
                    <a:pt x="285280" y="13906"/>
                  </a:lnTo>
                  <a:lnTo>
                    <a:pt x="298043" y="12928"/>
                  </a:lnTo>
                  <a:lnTo>
                    <a:pt x="310794" y="13271"/>
                  </a:lnTo>
                  <a:lnTo>
                    <a:pt x="323570" y="15811"/>
                  </a:lnTo>
                  <a:lnTo>
                    <a:pt x="346938" y="38455"/>
                  </a:lnTo>
                  <a:lnTo>
                    <a:pt x="344500" y="45097"/>
                  </a:lnTo>
                  <a:lnTo>
                    <a:pt x="338924" y="50812"/>
                  </a:lnTo>
                  <a:lnTo>
                    <a:pt x="294005" y="83032"/>
                  </a:lnTo>
                  <a:lnTo>
                    <a:pt x="272669" y="97929"/>
                  </a:lnTo>
                  <a:lnTo>
                    <a:pt x="260667" y="107213"/>
                  </a:lnTo>
                  <a:lnTo>
                    <a:pt x="224878" y="139776"/>
                  </a:lnTo>
                  <a:lnTo>
                    <a:pt x="222758" y="140830"/>
                  </a:lnTo>
                  <a:lnTo>
                    <a:pt x="194208" y="171132"/>
                  </a:lnTo>
                  <a:lnTo>
                    <a:pt x="183553" y="185216"/>
                  </a:lnTo>
                  <a:lnTo>
                    <a:pt x="180035" y="188468"/>
                  </a:lnTo>
                  <a:lnTo>
                    <a:pt x="176530" y="193205"/>
                  </a:lnTo>
                  <a:lnTo>
                    <a:pt x="170980" y="204152"/>
                  </a:lnTo>
                  <a:lnTo>
                    <a:pt x="160451" y="221386"/>
                  </a:lnTo>
                  <a:lnTo>
                    <a:pt x="138861" y="265874"/>
                  </a:lnTo>
                  <a:lnTo>
                    <a:pt x="126796" y="303390"/>
                  </a:lnTo>
                  <a:lnTo>
                    <a:pt x="124472" y="317525"/>
                  </a:lnTo>
                  <a:lnTo>
                    <a:pt x="122021" y="323380"/>
                  </a:lnTo>
                  <a:lnTo>
                    <a:pt x="120446" y="334416"/>
                  </a:lnTo>
                  <a:lnTo>
                    <a:pt x="119303" y="338429"/>
                  </a:lnTo>
                  <a:lnTo>
                    <a:pt x="118198" y="343928"/>
                  </a:lnTo>
                  <a:lnTo>
                    <a:pt x="118376" y="346138"/>
                  </a:lnTo>
                  <a:lnTo>
                    <a:pt x="118795" y="347484"/>
                  </a:lnTo>
                  <a:lnTo>
                    <a:pt x="120256" y="348221"/>
                  </a:lnTo>
                  <a:lnTo>
                    <a:pt x="123901" y="343306"/>
                  </a:lnTo>
                  <a:lnTo>
                    <a:pt x="123545" y="337261"/>
                  </a:lnTo>
                  <a:lnTo>
                    <a:pt x="124815" y="331698"/>
                  </a:lnTo>
                  <a:lnTo>
                    <a:pt x="141058" y="276745"/>
                  </a:lnTo>
                  <a:lnTo>
                    <a:pt x="165049" y="224497"/>
                  </a:lnTo>
                  <a:lnTo>
                    <a:pt x="199186" y="174180"/>
                  </a:lnTo>
                  <a:lnTo>
                    <a:pt x="241236" y="130556"/>
                  </a:lnTo>
                  <a:lnTo>
                    <a:pt x="285115" y="97790"/>
                  </a:lnTo>
                  <a:lnTo>
                    <a:pt x="333387" y="72161"/>
                  </a:lnTo>
                  <a:lnTo>
                    <a:pt x="403263" y="42633"/>
                  </a:lnTo>
                  <a:lnTo>
                    <a:pt x="406463" y="35407"/>
                  </a:lnTo>
                  <a:lnTo>
                    <a:pt x="410679" y="24587"/>
                  </a:lnTo>
                  <a:close/>
                </a:path>
                <a:path w="505459" h="1256665">
                  <a:moveTo>
                    <a:pt x="505307" y="1249959"/>
                  </a:moveTo>
                  <a:lnTo>
                    <a:pt x="463524" y="1231468"/>
                  </a:lnTo>
                  <a:lnTo>
                    <a:pt x="425488" y="1210741"/>
                  </a:lnTo>
                  <a:lnTo>
                    <a:pt x="419519" y="1205992"/>
                  </a:lnTo>
                  <a:lnTo>
                    <a:pt x="409079" y="1200073"/>
                  </a:lnTo>
                  <a:lnTo>
                    <a:pt x="372059" y="1177150"/>
                  </a:lnTo>
                  <a:lnTo>
                    <a:pt x="366128" y="1172413"/>
                  </a:lnTo>
                  <a:lnTo>
                    <a:pt x="359511" y="1168742"/>
                  </a:lnTo>
                  <a:lnTo>
                    <a:pt x="341045" y="1154099"/>
                  </a:lnTo>
                  <a:lnTo>
                    <a:pt x="316560" y="1135710"/>
                  </a:lnTo>
                  <a:lnTo>
                    <a:pt x="311670" y="1130554"/>
                  </a:lnTo>
                  <a:lnTo>
                    <a:pt x="308140" y="1124280"/>
                  </a:lnTo>
                  <a:lnTo>
                    <a:pt x="293878" y="1111719"/>
                  </a:lnTo>
                  <a:lnTo>
                    <a:pt x="280111" y="1098651"/>
                  </a:lnTo>
                  <a:lnTo>
                    <a:pt x="267017" y="1084935"/>
                  </a:lnTo>
                  <a:lnTo>
                    <a:pt x="245529" y="1059281"/>
                  </a:lnTo>
                  <a:lnTo>
                    <a:pt x="226618" y="1037463"/>
                  </a:lnTo>
                  <a:lnTo>
                    <a:pt x="217766" y="1026071"/>
                  </a:lnTo>
                  <a:lnTo>
                    <a:pt x="194259" y="993330"/>
                  </a:lnTo>
                  <a:lnTo>
                    <a:pt x="180365" y="973467"/>
                  </a:lnTo>
                  <a:lnTo>
                    <a:pt x="174015" y="964742"/>
                  </a:lnTo>
                  <a:lnTo>
                    <a:pt x="167919" y="955827"/>
                  </a:lnTo>
                  <a:lnTo>
                    <a:pt x="162458" y="946492"/>
                  </a:lnTo>
                  <a:lnTo>
                    <a:pt x="161010" y="945108"/>
                  </a:lnTo>
                  <a:lnTo>
                    <a:pt x="159067" y="943978"/>
                  </a:lnTo>
                  <a:lnTo>
                    <a:pt x="154393" y="935393"/>
                  </a:lnTo>
                  <a:lnTo>
                    <a:pt x="150304" y="928700"/>
                  </a:lnTo>
                  <a:lnTo>
                    <a:pt x="145948" y="922172"/>
                  </a:lnTo>
                  <a:lnTo>
                    <a:pt x="141338" y="915746"/>
                  </a:lnTo>
                  <a:lnTo>
                    <a:pt x="131000" y="899871"/>
                  </a:lnTo>
                  <a:lnTo>
                    <a:pt x="121983" y="883221"/>
                  </a:lnTo>
                  <a:lnTo>
                    <a:pt x="113245" y="866368"/>
                  </a:lnTo>
                  <a:lnTo>
                    <a:pt x="103809" y="849909"/>
                  </a:lnTo>
                  <a:lnTo>
                    <a:pt x="97040" y="837425"/>
                  </a:lnTo>
                  <a:lnTo>
                    <a:pt x="91567" y="824331"/>
                  </a:lnTo>
                  <a:lnTo>
                    <a:pt x="81711" y="797636"/>
                  </a:lnTo>
                  <a:lnTo>
                    <a:pt x="72783" y="775525"/>
                  </a:lnTo>
                  <a:lnTo>
                    <a:pt x="69634" y="768235"/>
                  </a:lnTo>
                  <a:lnTo>
                    <a:pt x="66624" y="759929"/>
                  </a:lnTo>
                  <a:lnTo>
                    <a:pt x="62382" y="742899"/>
                  </a:lnTo>
                  <a:lnTo>
                    <a:pt x="59969" y="734529"/>
                  </a:lnTo>
                  <a:lnTo>
                    <a:pt x="53822" y="715810"/>
                  </a:lnTo>
                  <a:lnTo>
                    <a:pt x="50533" y="706526"/>
                  </a:lnTo>
                  <a:lnTo>
                    <a:pt x="46710" y="697445"/>
                  </a:lnTo>
                  <a:lnTo>
                    <a:pt x="44881" y="693521"/>
                  </a:lnTo>
                  <a:lnTo>
                    <a:pt x="45415" y="689546"/>
                  </a:lnTo>
                  <a:lnTo>
                    <a:pt x="42329" y="677938"/>
                  </a:lnTo>
                  <a:lnTo>
                    <a:pt x="37757" y="662622"/>
                  </a:lnTo>
                  <a:lnTo>
                    <a:pt x="35737" y="654939"/>
                  </a:lnTo>
                  <a:lnTo>
                    <a:pt x="31851" y="636943"/>
                  </a:lnTo>
                  <a:lnTo>
                    <a:pt x="28689" y="618820"/>
                  </a:lnTo>
                  <a:lnTo>
                    <a:pt x="26225" y="600570"/>
                  </a:lnTo>
                  <a:lnTo>
                    <a:pt x="24472" y="582231"/>
                  </a:lnTo>
                  <a:lnTo>
                    <a:pt x="22999" y="570001"/>
                  </a:lnTo>
                  <a:lnTo>
                    <a:pt x="13309" y="487032"/>
                  </a:lnTo>
                  <a:lnTo>
                    <a:pt x="10198" y="429361"/>
                  </a:lnTo>
                  <a:lnTo>
                    <a:pt x="7010" y="388226"/>
                  </a:lnTo>
                  <a:lnTo>
                    <a:pt x="7188" y="380352"/>
                  </a:lnTo>
                  <a:lnTo>
                    <a:pt x="9055" y="357924"/>
                  </a:lnTo>
                  <a:lnTo>
                    <a:pt x="10845" y="328726"/>
                  </a:lnTo>
                  <a:lnTo>
                    <a:pt x="11493" y="314121"/>
                  </a:lnTo>
                  <a:lnTo>
                    <a:pt x="12319" y="304660"/>
                  </a:lnTo>
                  <a:lnTo>
                    <a:pt x="15328" y="285978"/>
                  </a:lnTo>
                  <a:lnTo>
                    <a:pt x="18072" y="263766"/>
                  </a:lnTo>
                  <a:lnTo>
                    <a:pt x="26758" y="225958"/>
                  </a:lnTo>
                  <a:lnTo>
                    <a:pt x="44005" y="181406"/>
                  </a:lnTo>
                  <a:lnTo>
                    <a:pt x="69291" y="140766"/>
                  </a:lnTo>
                  <a:lnTo>
                    <a:pt x="96697" y="107302"/>
                  </a:lnTo>
                  <a:lnTo>
                    <a:pt x="98755" y="105321"/>
                  </a:lnTo>
                  <a:lnTo>
                    <a:pt x="98526" y="104495"/>
                  </a:lnTo>
                  <a:lnTo>
                    <a:pt x="67703" y="130327"/>
                  </a:lnTo>
                  <a:lnTo>
                    <a:pt x="66230" y="132918"/>
                  </a:lnTo>
                  <a:lnTo>
                    <a:pt x="54038" y="148844"/>
                  </a:lnTo>
                  <a:lnTo>
                    <a:pt x="28854" y="196113"/>
                  </a:lnTo>
                  <a:lnTo>
                    <a:pt x="12979" y="240233"/>
                  </a:lnTo>
                  <a:lnTo>
                    <a:pt x="7188" y="276885"/>
                  </a:lnTo>
                  <a:lnTo>
                    <a:pt x="2997" y="310616"/>
                  </a:lnTo>
                  <a:lnTo>
                    <a:pt x="2032" y="332105"/>
                  </a:lnTo>
                  <a:lnTo>
                    <a:pt x="1511" y="353631"/>
                  </a:lnTo>
                  <a:lnTo>
                    <a:pt x="0" y="381939"/>
                  </a:lnTo>
                  <a:lnTo>
                    <a:pt x="190" y="388785"/>
                  </a:lnTo>
                  <a:lnTo>
                    <a:pt x="1181" y="402526"/>
                  </a:lnTo>
                  <a:lnTo>
                    <a:pt x="2286" y="421779"/>
                  </a:lnTo>
                  <a:lnTo>
                    <a:pt x="3962" y="460311"/>
                  </a:lnTo>
                  <a:lnTo>
                    <a:pt x="11798" y="543331"/>
                  </a:lnTo>
                  <a:lnTo>
                    <a:pt x="18338" y="592048"/>
                  </a:lnTo>
                  <a:lnTo>
                    <a:pt x="22186" y="616331"/>
                  </a:lnTo>
                  <a:lnTo>
                    <a:pt x="25793" y="640638"/>
                  </a:lnTo>
                  <a:lnTo>
                    <a:pt x="36233" y="686028"/>
                  </a:lnTo>
                  <a:lnTo>
                    <a:pt x="54483" y="736015"/>
                  </a:lnTo>
                  <a:lnTo>
                    <a:pt x="53746" y="740841"/>
                  </a:lnTo>
                  <a:lnTo>
                    <a:pt x="66027" y="778967"/>
                  </a:lnTo>
                  <a:lnTo>
                    <a:pt x="70802" y="789774"/>
                  </a:lnTo>
                  <a:lnTo>
                    <a:pt x="74282" y="798233"/>
                  </a:lnTo>
                  <a:lnTo>
                    <a:pt x="89331" y="836066"/>
                  </a:lnTo>
                  <a:lnTo>
                    <a:pt x="108343" y="871143"/>
                  </a:lnTo>
                  <a:lnTo>
                    <a:pt x="112471" y="876642"/>
                  </a:lnTo>
                  <a:lnTo>
                    <a:pt x="124485" y="900988"/>
                  </a:lnTo>
                  <a:lnTo>
                    <a:pt x="131038" y="912583"/>
                  </a:lnTo>
                  <a:lnTo>
                    <a:pt x="138328" y="923709"/>
                  </a:lnTo>
                  <a:lnTo>
                    <a:pt x="146545" y="934262"/>
                  </a:lnTo>
                  <a:lnTo>
                    <a:pt x="149225" y="937412"/>
                  </a:lnTo>
                  <a:lnTo>
                    <a:pt x="150368" y="941425"/>
                  </a:lnTo>
                  <a:lnTo>
                    <a:pt x="202095" y="1016076"/>
                  </a:lnTo>
                  <a:lnTo>
                    <a:pt x="250367" y="1076706"/>
                  </a:lnTo>
                  <a:lnTo>
                    <a:pt x="287159" y="1114272"/>
                  </a:lnTo>
                  <a:lnTo>
                    <a:pt x="310680" y="1138364"/>
                  </a:lnTo>
                  <a:lnTo>
                    <a:pt x="345503" y="1166812"/>
                  </a:lnTo>
                  <a:lnTo>
                    <a:pt x="387883" y="1195755"/>
                  </a:lnTo>
                  <a:lnTo>
                    <a:pt x="421817" y="1215529"/>
                  </a:lnTo>
                  <a:lnTo>
                    <a:pt x="439331" y="1226413"/>
                  </a:lnTo>
                  <a:lnTo>
                    <a:pt x="472859" y="1244600"/>
                  </a:lnTo>
                  <a:lnTo>
                    <a:pt x="500735" y="1256220"/>
                  </a:lnTo>
                  <a:lnTo>
                    <a:pt x="502373" y="1256131"/>
                  </a:lnTo>
                  <a:lnTo>
                    <a:pt x="503821" y="1255623"/>
                  </a:lnTo>
                  <a:lnTo>
                    <a:pt x="504926" y="1254366"/>
                  </a:lnTo>
                  <a:lnTo>
                    <a:pt x="505307" y="1249959"/>
                  </a:lnTo>
                  <a:close/>
                </a:path>
              </a:pathLst>
            </a:custGeom>
            <a:solidFill>
              <a:srgbClr val="FF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8214472" y="10154898"/>
              <a:ext cx="504190" cy="1123950"/>
            </a:xfrm>
            <a:custGeom>
              <a:avLst/>
              <a:gdLst/>
              <a:ahLst/>
              <a:cxnLst/>
              <a:rect l="l" t="t" r="r" b="b"/>
              <a:pathLst>
                <a:path w="504190" h="1123950">
                  <a:moveTo>
                    <a:pt x="70887" y="0"/>
                  </a:moveTo>
                  <a:lnTo>
                    <a:pt x="37726" y="46162"/>
                  </a:lnTo>
                  <a:lnTo>
                    <a:pt x="22399" y="83002"/>
                  </a:lnTo>
                  <a:lnTo>
                    <a:pt x="14041" y="101138"/>
                  </a:lnTo>
                  <a:lnTo>
                    <a:pt x="10897" y="108805"/>
                  </a:lnTo>
                  <a:lnTo>
                    <a:pt x="8811" y="116848"/>
                  </a:lnTo>
                  <a:lnTo>
                    <a:pt x="7612" y="125188"/>
                  </a:lnTo>
                  <a:lnTo>
                    <a:pt x="6819" y="142099"/>
                  </a:lnTo>
                  <a:lnTo>
                    <a:pt x="6198" y="150473"/>
                  </a:lnTo>
                  <a:lnTo>
                    <a:pt x="5240" y="158825"/>
                  </a:lnTo>
                  <a:lnTo>
                    <a:pt x="2617" y="174183"/>
                  </a:lnTo>
                  <a:lnTo>
                    <a:pt x="1727" y="181104"/>
                  </a:lnTo>
                  <a:lnTo>
                    <a:pt x="2209" y="188287"/>
                  </a:lnTo>
                  <a:lnTo>
                    <a:pt x="2394" y="204315"/>
                  </a:lnTo>
                  <a:lnTo>
                    <a:pt x="286" y="236312"/>
                  </a:lnTo>
                  <a:lnTo>
                    <a:pt x="0" y="252369"/>
                  </a:lnTo>
                  <a:lnTo>
                    <a:pt x="2481" y="302657"/>
                  </a:lnTo>
                  <a:lnTo>
                    <a:pt x="6471" y="352826"/>
                  </a:lnTo>
                  <a:lnTo>
                    <a:pt x="12129" y="405156"/>
                  </a:lnTo>
                  <a:lnTo>
                    <a:pt x="22353" y="478737"/>
                  </a:lnTo>
                  <a:lnTo>
                    <a:pt x="25234" y="500216"/>
                  </a:lnTo>
                  <a:lnTo>
                    <a:pt x="33538" y="542726"/>
                  </a:lnTo>
                  <a:lnTo>
                    <a:pt x="47757" y="586819"/>
                  </a:lnTo>
                  <a:lnTo>
                    <a:pt x="50857" y="592725"/>
                  </a:lnTo>
                  <a:lnTo>
                    <a:pt x="51338" y="599541"/>
                  </a:lnTo>
                  <a:lnTo>
                    <a:pt x="57192" y="620152"/>
                  </a:lnTo>
                  <a:lnTo>
                    <a:pt x="61754" y="634216"/>
                  </a:lnTo>
                  <a:lnTo>
                    <a:pt x="67027" y="648044"/>
                  </a:lnTo>
                  <a:lnTo>
                    <a:pt x="76752" y="668865"/>
                  </a:lnTo>
                  <a:lnTo>
                    <a:pt x="79892" y="676389"/>
                  </a:lnTo>
                  <a:lnTo>
                    <a:pt x="82530" y="684150"/>
                  </a:lnTo>
                  <a:lnTo>
                    <a:pt x="84520" y="692146"/>
                  </a:lnTo>
                  <a:lnTo>
                    <a:pt x="87167" y="700546"/>
                  </a:lnTo>
                  <a:lnTo>
                    <a:pt x="91090" y="708367"/>
                  </a:lnTo>
                  <a:lnTo>
                    <a:pt x="95545" y="715945"/>
                  </a:lnTo>
                  <a:lnTo>
                    <a:pt x="105156" y="733252"/>
                  </a:lnTo>
                  <a:lnTo>
                    <a:pt x="116993" y="751884"/>
                  </a:lnTo>
                  <a:lnTo>
                    <a:pt x="129807" y="775245"/>
                  </a:lnTo>
                  <a:lnTo>
                    <a:pt x="138107" y="788441"/>
                  </a:lnTo>
                  <a:lnTo>
                    <a:pt x="146644" y="801465"/>
                  </a:lnTo>
                  <a:lnTo>
                    <a:pt x="162650" y="826885"/>
                  </a:lnTo>
                  <a:lnTo>
                    <a:pt x="179585" y="850227"/>
                  </a:lnTo>
                  <a:lnTo>
                    <a:pt x="205674" y="888155"/>
                  </a:lnTo>
                  <a:lnTo>
                    <a:pt x="244911" y="937657"/>
                  </a:lnTo>
                  <a:lnTo>
                    <a:pt x="272793" y="969156"/>
                  </a:lnTo>
                  <a:lnTo>
                    <a:pt x="301591" y="995887"/>
                  </a:lnTo>
                  <a:lnTo>
                    <a:pt x="318252" y="1012293"/>
                  </a:lnTo>
                  <a:lnTo>
                    <a:pt x="323068" y="1016806"/>
                  </a:lnTo>
                  <a:lnTo>
                    <a:pt x="327476" y="1021790"/>
                  </a:lnTo>
                  <a:lnTo>
                    <a:pt x="335487" y="1025539"/>
                  </a:lnTo>
                  <a:lnTo>
                    <a:pt x="337089" y="1026806"/>
                  </a:lnTo>
                  <a:lnTo>
                    <a:pt x="338419" y="1028377"/>
                  </a:lnTo>
                  <a:lnTo>
                    <a:pt x="346203" y="1036052"/>
                  </a:lnTo>
                  <a:lnTo>
                    <a:pt x="354877" y="1042491"/>
                  </a:lnTo>
                  <a:lnTo>
                    <a:pt x="364076" y="1048208"/>
                  </a:lnTo>
                  <a:lnTo>
                    <a:pt x="378952" y="1057140"/>
                  </a:lnTo>
                  <a:lnTo>
                    <a:pt x="397506" y="1069590"/>
                  </a:lnTo>
                  <a:lnTo>
                    <a:pt x="399872" y="1070888"/>
                  </a:lnTo>
                  <a:lnTo>
                    <a:pt x="402511" y="1071768"/>
                  </a:lnTo>
                  <a:lnTo>
                    <a:pt x="408375" y="1077778"/>
                  </a:lnTo>
                  <a:lnTo>
                    <a:pt x="417379" y="1078804"/>
                  </a:lnTo>
                  <a:lnTo>
                    <a:pt x="423264" y="1084804"/>
                  </a:lnTo>
                  <a:lnTo>
                    <a:pt x="424866" y="1086103"/>
                  </a:lnTo>
                  <a:lnTo>
                    <a:pt x="428405" y="1088228"/>
                  </a:lnTo>
                  <a:lnTo>
                    <a:pt x="431819" y="1089830"/>
                  </a:lnTo>
                  <a:lnTo>
                    <a:pt x="435526" y="1090951"/>
                  </a:lnTo>
                  <a:lnTo>
                    <a:pt x="438091" y="1093977"/>
                  </a:lnTo>
                  <a:lnTo>
                    <a:pt x="439672" y="1095244"/>
                  </a:lnTo>
                  <a:lnTo>
                    <a:pt x="443127" y="1097327"/>
                  </a:lnTo>
                  <a:lnTo>
                    <a:pt x="446122" y="1098741"/>
                  </a:lnTo>
                  <a:lnTo>
                    <a:pt x="449253" y="1099893"/>
                  </a:lnTo>
                  <a:lnTo>
                    <a:pt x="459075" y="1105861"/>
                  </a:lnTo>
                  <a:lnTo>
                    <a:pt x="463399" y="1106112"/>
                  </a:lnTo>
                  <a:lnTo>
                    <a:pt x="466341" y="1109139"/>
                  </a:lnTo>
                  <a:lnTo>
                    <a:pt x="470729" y="1111369"/>
                  </a:lnTo>
                  <a:lnTo>
                    <a:pt x="475650" y="1112573"/>
                  </a:lnTo>
                  <a:lnTo>
                    <a:pt x="480351" y="1116510"/>
                  </a:lnTo>
                  <a:lnTo>
                    <a:pt x="482288" y="1117379"/>
                  </a:lnTo>
                  <a:lnTo>
                    <a:pt x="485252" y="1117473"/>
                  </a:lnTo>
                  <a:lnTo>
                    <a:pt x="487597" y="1118814"/>
                  </a:lnTo>
                  <a:lnTo>
                    <a:pt x="489566" y="1120950"/>
                  </a:lnTo>
                  <a:lnTo>
                    <a:pt x="493042" y="1121086"/>
                  </a:lnTo>
                  <a:lnTo>
                    <a:pt x="495901" y="1123850"/>
                  </a:lnTo>
                  <a:lnTo>
                    <a:pt x="499544" y="1123306"/>
                  </a:lnTo>
                  <a:lnTo>
                    <a:pt x="501262" y="1123913"/>
                  </a:lnTo>
                  <a:lnTo>
                    <a:pt x="502801" y="1123766"/>
                  </a:lnTo>
                  <a:lnTo>
                    <a:pt x="504016" y="1122248"/>
                  </a:lnTo>
                  <a:lnTo>
                    <a:pt x="471894" y="1106366"/>
                  </a:lnTo>
                  <a:lnTo>
                    <a:pt x="441981" y="1090409"/>
                  </a:lnTo>
                  <a:lnTo>
                    <a:pt x="432508" y="1084823"/>
                  </a:lnTo>
                  <a:lnTo>
                    <a:pt x="416812" y="1074139"/>
                  </a:lnTo>
                  <a:lnTo>
                    <a:pt x="402742" y="1066589"/>
                  </a:lnTo>
                  <a:lnTo>
                    <a:pt x="360413" y="1038353"/>
                  </a:lnTo>
                  <a:lnTo>
                    <a:pt x="326126" y="1012639"/>
                  </a:lnTo>
                  <a:lnTo>
                    <a:pt x="307364" y="994323"/>
                  </a:lnTo>
                  <a:lnTo>
                    <a:pt x="281280" y="968657"/>
                  </a:lnTo>
                  <a:lnTo>
                    <a:pt x="269053" y="957882"/>
                  </a:lnTo>
                  <a:lnTo>
                    <a:pt x="264290" y="952677"/>
                  </a:lnTo>
                  <a:lnTo>
                    <a:pt x="259849" y="947159"/>
                  </a:lnTo>
                  <a:lnTo>
                    <a:pt x="255636" y="941552"/>
                  </a:lnTo>
                  <a:lnTo>
                    <a:pt x="244555" y="927518"/>
                  </a:lnTo>
                  <a:lnTo>
                    <a:pt x="221658" y="900062"/>
                  </a:lnTo>
                  <a:lnTo>
                    <a:pt x="211019" y="885669"/>
                  </a:lnTo>
                  <a:lnTo>
                    <a:pt x="195309" y="863026"/>
                  </a:lnTo>
                  <a:lnTo>
                    <a:pt x="179198" y="840696"/>
                  </a:lnTo>
                  <a:lnTo>
                    <a:pt x="172533" y="830993"/>
                  </a:lnTo>
                  <a:lnTo>
                    <a:pt x="160090" y="811173"/>
                  </a:lnTo>
                  <a:lnTo>
                    <a:pt x="132393" y="770154"/>
                  </a:lnTo>
                  <a:lnTo>
                    <a:pt x="129119" y="764603"/>
                  </a:lnTo>
                  <a:lnTo>
                    <a:pt x="123690" y="752989"/>
                  </a:lnTo>
                  <a:lnTo>
                    <a:pt x="120551" y="747338"/>
                  </a:lnTo>
                  <a:lnTo>
                    <a:pt x="100107" y="712653"/>
                  </a:lnTo>
                  <a:lnTo>
                    <a:pt x="91557" y="692607"/>
                  </a:lnTo>
                  <a:lnTo>
                    <a:pt x="87934" y="685036"/>
                  </a:lnTo>
                  <a:lnTo>
                    <a:pt x="85452" y="677110"/>
                  </a:lnTo>
                  <a:lnTo>
                    <a:pt x="79455" y="661321"/>
                  </a:lnTo>
                  <a:lnTo>
                    <a:pt x="72558" y="645855"/>
                  </a:lnTo>
                  <a:lnTo>
                    <a:pt x="66304" y="630219"/>
                  </a:lnTo>
                  <a:lnTo>
                    <a:pt x="59353" y="602016"/>
                  </a:lnTo>
                  <a:lnTo>
                    <a:pt x="55070" y="590735"/>
                  </a:lnTo>
                  <a:lnTo>
                    <a:pt x="50534" y="579636"/>
                  </a:lnTo>
                  <a:lnTo>
                    <a:pt x="46888" y="568275"/>
                  </a:lnTo>
                  <a:lnTo>
                    <a:pt x="38405" y="536079"/>
                  </a:lnTo>
                  <a:lnTo>
                    <a:pt x="34647" y="519856"/>
                  </a:lnTo>
                  <a:lnTo>
                    <a:pt x="28020" y="477084"/>
                  </a:lnTo>
                  <a:lnTo>
                    <a:pt x="25830" y="461504"/>
                  </a:lnTo>
                  <a:lnTo>
                    <a:pt x="20943" y="430418"/>
                  </a:lnTo>
                  <a:lnTo>
                    <a:pt x="17631" y="400628"/>
                  </a:lnTo>
                  <a:lnTo>
                    <a:pt x="14079" y="372399"/>
                  </a:lnTo>
                  <a:lnTo>
                    <a:pt x="12627" y="358261"/>
                  </a:lnTo>
                  <a:lnTo>
                    <a:pt x="11494" y="342572"/>
                  </a:lnTo>
                  <a:lnTo>
                    <a:pt x="6969" y="258550"/>
                  </a:lnTo>
                  <a:lnTo>
                    <a:pt x="6701" y="246254"/>
                  </a:lnTo>
                  <a:lnTo>
                    <a:pt x="7043" y="234683"/>
                  </a:lnTo>
                  <a:lnTo>
                    <a:pt x="8547" y="211537"/>
                  </a:lnTo>
                  <a:lnTo>
                    <a:pt x="9361" y="184309"/>
                  </a:lnTo>
                  <a:lnTo>
                    <a:pt x="11031" y="168797"/>
                  </a:lnTo>
                  <a:lnTo>
                    <a:pt x="15057" y="137880"/>
                  </a:lnTo>
                  <a:lnTo>
                    <a:pt x="16557" y="124812"/>
                  </a:lnTo>
                  <a:lnTo>
                    <a:pt x="18673" y="111928"/>
                  </a:lnTo>
                  <a:lnTo>
                    <a:pt x="21855" y="99319"/>
                  </a:lnTo>
                  <a:lnTo>
                    <a:pt x="26554" y="87075"/>
                  </a:lnTo>
                  <a:lnTo>
                    <a:pt x="33479" y="70625"/>
                  </a:lnTo>
                  <a:lnTo>
                    <a:pt x="39983" y="53981"/>
                  </a:lnTo>
                  <a:lnTo>
                    <a:pt x="47271" y="37696"/>
                  </a:lnTo>
                  <a:lnTo>
                    <a:pt x="56553" y="22323"/>
                  </a:lnTo>
                  <a:lnTo>
                    <a:pt x="64529" y="11684"/>
                  </a:lnTo>
                  <a:lnTo>
                    <a:pt x="68097" y="6089"/>
                  </a:lnTo>
                  <a:lnTo>
                    <a:pt x="70887" y="0"/>
                  </a:lnTo>
                  <a:close/>
                </a:path>
              </a:pathLst>
            </a:custGeom>
            <a:solidFill>
              <a:srgbClr val="FF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8211257" y="10182961"/>
              <a:ext cx="408940" cy="1046480"/>
            </a:xfrm>
            <a:custGeom>
              <a:avLst/>
              <a:gdLst/>
              <a:ahLst/>
              <a:cxnLst/>
              <a:rect l="l" t="t" r="r" b="b"/>
              <a:pathLst>
                <a:path w="408940" h="1046479">
                  <a:moveTo>
                    <a:pt x="49422" y="0"/>
                  </a:moveTo>
                  <a:lnTo>
                    <a:pt x="37464" y="15402"/>
                  </a:lnTo>
                  <a:lnTo>
                    <a:pt x="40459" y="16983"/>
                  </a:lnTo>
                  <a:lnTo>
                    <a:pt x="39014" y="19088"/>
                  </a:lnTo>
                  <a:lnTo>
                    <a:pt x="34295" y="31927"/>
                  </a:lnTo>
                  <a:lnTo>
                    <a:pt x="29804" y="42363"/>
                  </a:lnTo>
                  <a:lnTo>
                    <a:pt x="19999" y="62856"/>
                  </a:lnTo>
                  <a:lnTo>
                    <a:pt x="14886" y="74370"/>
                  </a:lnTo>
                  <a:lnTo>
                    <a:pt x="10833" y="86158"/>
                  </a:lnTo>
                  <a:lnTo>
                    <a:pt x="7991" y="98297"/>
                  </a:lnTo>
                  <a:lnTo>
                    <a:pt x="6512" y="110865"/>
                  </a:lnTo>
                  <a:lnTo>
                    <a:pt x="5167" y="129026"/>
                  </a:lnTo>
                  <a:lnTo>
                    <a:pt x="4192" y="138093"/>
                  </a:lnTo>
                  <a:lnTo>
                    <a:pt x="1748" y="154770"/>
                  </a:lnTo>
                  <a:lnTo>
                    <a:pt x="2492" y="162748"/>
                  </a:lnTo>
                  <a:lnTo>
                    <a:pt x="2795" y="170549"/>
                  </a:lnTo>
                  <a:lnTo>
                    <a:pt x="2578" y="181316"/>
                  </a:lnTo>
                  <a:lnTo>
                    <a:pt x="470" y="202740"/>
                  </a:lnTo>
                  <a:lnTo>
                    <a:pt x="0" y="213543"/>
                  </a:lnTo>
                  <a:lnTo>
                    <a:pt x="1593" y="262343"/>
                  </a:lnTo>
                  <a:lnTo>
                    <a:pt x="4920" y="301119"/>
                  </a:lnTo>
                  <a:lnTo>
                    <a:pt x="14238" y="383795"/>
                  </a:lnTo>
                  <a:lnTo>
                    <a:pt x="16843" y="402964"/>
                  </a:lnTo>
                  <a:lnTo>
                    <a:pt x="19214" y="425971"/>
                  </a:lnTo>
                  <a:lnTo>
                    <a:pt x="27334" y="481190"/>
                  </a:lnTo>
                  <a:lnTo>
                    <a:pt x="37590" y="526664"/>
                  </a:lnTo>
                  <a:lnTo>
                    <a:pt x="47486" y="554199"/>
                  </a:lnTo>
                  <a:lnTo>
                    <a:pt x="50176" y="563490"/>
                  </a:lnTo>
                  <a:lnTo>
                    <a:pt x="62856" y="608190"/>
                  </a:lnTo>
                  <a:lnTo>
                    <a:pt x="82343" y="651226"/>
                  </a:lnTo>
                  <a:lnTo>
                    <a:pt x="83306" y="655749"/>
                  </a:lnTo>
                  <a:lnTo>
                    <a:pt x="88907" y="673796"/>
                  </a:lnTo>
                  <a:lnTo>
                    <a:pt x="97059" y="690565"/>
                  </a:lnTo>
                  <a:lnTo>
                    <a:pt x="106727" y="706564"/>
                  </a:lnTo>
                  <a:lnTo>
                    <a:pt x="116876" y="722302"/>
                  </a:lnTo>
                  <a:lnTo>
                    <a:pt x="125330" y="736709"/>
                  </a:lnTo>
                  <a:lnTo>
                    <a:pt x="133296" y="751402"/>
                  </a:lnTo>
                  <a:lnTo>
                    <a:pt x="141604" y="765900"/>
                  </a:lnTo>
                  <a:lnTo>
                    <a:pt x="158243" y="789909"/>
                  </a:lnTo>
                  <a:lnTo>
                    <a:pt x="171666" y="810947"/>
                  </a:lnTo>
                  <a:lnTo>
                    <a:pt x="179261" y="820896"/>
                  </a:lnTo>
                  <a:lnTo>
                    <a:pt x="183565" y="826210"/>
                  </a:lnTo>
                  <a:lnTo>
                    <a:pt x="187609" y="831748"/>
                  </a:lnTo>
                  <a:lnTo>
                    <a:pt x="220497" y="878461"/>
                  </a:lnTo>
                  <a:lnTo>
                    <a:pt x="255696" y="921782"/>
                  </a:lnTo>
                  <a:lnTo>
                    <a:pt x="292156" y="958971"/>
                  </a:lnTo>
                  <a:lnTo>
                    <a:pt x="313249" y="979196"/>
                  </a:lnTo>
                  <a:lnTo>
                    <a:pt x="349663" y="1010365"/>
                  </a:lnTo>
                  <a:lnTo>
                    <a:pt x="384780" y="1032903"/>
                  </a:lnTo>
                  <a:lnTo>
                    <a:pt x="398853" y="1041917"/>
                  </a:lnTo>
                  <a:lnTo>
                    <a:pt x="406950" y="1046135"/>
                  </a:lnTo>
                  <a:lnTo>
                    <a:pt x="407547" y="1046062"/>
                  </a:lnTo>
                  <a:lnTo>
                    <a:pt x="408092" y="1045528"/>
                  </a:lnTo>
                  <a:lnTo>
                    <a:pt x="408364" y="1044795"/>
                  </a:lnTo>
                  <a:lnTo>
                    <a:pt x="408123" y="1044261"/>
                  </a:lnTo>
                  <a:lnTo>
                    <a:pt x="407443" y="1043894"/>
                  </a:lnTo>
                  <a:lnTo>
                    <a:pt x="376362" y="1023055"/>
                  </a:lnTo>
                  <a:lnTo>
                    <a:pt x="337822" y="996258"/>
                  </a:lnTo>
                  <a:lnTo>
                    <a:pt x="291578" y="953230"/>
                  </a:lnTo>
                  <a:lnTo>
                    <a:pt x="251941" y="911412"/>
                  </a:lnTo>
                  <a:lnTo>
                    <a:pt x="226916" y="879812"/>
                  </a:lnTo>
                  <a:lnTo>
                    <a:pt x="212495" y="862114"/>
                  </a:lnTo>
                  <a:lnTo>
                    <a:pt x="205826" y="852937"/>
                  </a:lnTo>
                  <a:lnTo>
                    <a:pt x="193232" y="833516"/>
                  </a:lnTo>
                  <a:lnTo>
                    <a:pt x="186707" y="824032"/>
                  </a:lnTo>
                  <a:lnTo>
                    <a:pt x="179680" y="815116"/>
                  </a:lnTo>
                  <a:lnTo>
                    <a:pt x="171731" y="804631"/>
                  </a:lnTo>
                  <a:lnTo>
                    <a:pt x="157996" y="782510"/>
                  </a:lnTo>
                  <a:lnTo>
                    <a:pt x="150613" y="771777"/>
                  </a:lnTo>
                  <a:lnTo>
                    <a:pt x="126058" y="730113"/>
                  </a:lnTo>
                  <a:lnTo>
                    <a:pt x="123200" y="722061"/>
                  </a:lnTo>
                  <a:lnTo>
                    <a:pt x="116949" y="716323"/>
                  </a:lnTo>
                  <a:lnTo>
                    <a:pt x="104631" y="694313"/>
                  </a:lnTo>
                  <a:lnTo>
                    <a:pt x="96756" y="679430"/>
                  </a:lnTo>
                  <a:lnTo>
                    <a:pt x="89854" y="664102"/>
                  </a:lnTo>
                  <a:lnTo>
                    <a:pt x="84520" y="648032"/>
                  </a:lnTo>
                  <a:lnTo>
                    <a:pt x="81240" y="638790"/>
                  </a:lnTo>
                  <a:lnTo>
                    <a:pt x="63109" y="593892"/>
                  </a:lnTo>
                  <a:lnTo>
                    <a:pt x="58092" y="575595"/>
                  </a:lnTo>
                  <a:lnTo>
                    <a:pt x="55806" y="566715"/>
                  </a:lnTo>
                  <a:lnTo>
                    <a:pt x="52558" y="558201"/>
                  </a:lnTo>
                  <a:lnTo>
                    <a:pt x="49075" y="549795"/>
                  </a:lnTo>
                  <a:lnTo>
                    <a:pt x="46082" y="541240"/>
                  </a:lnTo>
                  <a:lnTo>
                    <a:pt x="35318" y="499424"/>
                  </a:lnTo>
                  <a:lnTo>
                    <a:pt x="29828" y="463070"/>
                  </a:lnTo>
                  <a:lnTo>
                    <a:pt x="28323" y="451947"/>
                  </a:lnTo>
                  <a:lnTo>
                    <a:pt x="24054" y="434721"/>
                  </a:lnTo>
                  <a:lnTo>
                    <a:pt x="23326" y="428149"/>
                  </a:lnTo>
                  <a:lnTo>
                    <a:pt x="22830" y="421420"/>
                  </a:lnTo>
                  <a:lnTo>
                    <a:pt x="20621" y="404626"/>
                  </a:lnTo>
                  <a:lnTo>
                    <a:pt x="18370" y="384279"/>
                  </a:lnTo>
                  <a:lnTo>
                    <a:pt x="15206" y="362131"/>
                  </a:lnTo>
                  <a:lnTo>
                    <a:pt x="13826" y="350077"/>
                  </a:lnTo>
                  <a:lnTo>
                    <a:pt x="8112" y="285685"/>
                  </a:lnTo>
                  <a:lnTo>
                    <a:pt x="5692" y="238937"/>
                  </a:lnTo>
                  <a:lnTo>
                    <a:pt x="5382" y="205543"/>
                  </a:lnTo>
                  <a:lnTo>
                    <a:pt x="5856" y="196080"/>
                  </a:lnTo>
                  <a:lnTo>
                    <a:pt x="7707" y="177169"/>
                  </a:lnTo>
                  <a:lnTo>
                    <a:pt x="7718" y="153068"/>
                  </a:lnTo>
                  <a:lnTo>
                    <a:pt x="9078" y="138600"/>
                  </a:lnTo>
                  <a:lnTo>
                    <a:pt x="12910" y="109766"/>
                  </a:lnTo>
                  <a:lnTo>
                    <a:pt x="13455" y="104729"/>
                  </a:lnTo>
                  <a:lnTo>
                    <a:pt x="12062" y="99766"/>
                  </a:lnTo>
                  <a:lnTo>
                    <a:pt x="12931" y="94635"/>
                  </a:lnTo>
                  <a:lnTo>
                    <a:pt x="15143" y="84939"/>
                  </a:lnTo>
                  <a:lnTo>
                    <a:pt x="18228" y="75569"/>
                  </a:lnTo>
                  <a:lnTo>
                    <a:pt x="21923" y="66421"/>
                  </a:lnTo>
                  <a:lnTo>
                    <a:pt x="32544" y="43643"/>
                  </a:lnTo>
                  <a:lnTo>
                    <a:pt x="35555" y="36683"/>
                  </a:lnTo>
                  <a:lnTo>
                    <a:pt x="37967" y="29559"/>
                  </a:lnTo>
                  <a:lnTo>
                    <a:pt x="40748" y="22087"/>
                  </a:lnTo>
                  <a:lnTo>
                    <a:pt x="44177" y="14913"/>
                  </a:lnTo>
                  <a:lnTo>
                    <a:pt x="47366" y="7672"/>
                  </a:lnTo>
                  <a:lnTo>
                    <a:pt x="49422" y="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8137990" y="10531638"/>
              <a:ext cx="114300" cy="510540"/>
            </a:xfrm>
            <a:custGeom>
              <a:avLst/>
              <a:gdLst/>
              <a:ahLst/>
              <a:cxnLst/>
              <a:rect l="l" t="t" r="r" b="b"/>
              <a:pathLst>
                <a:path w="114300" h="510540">
                  <a:moveTo>
                    <a:pt x="15239" y="38386"/>
                  </a:moveTo>
                  <a:lnTo>
                    <a:pt x="3876" y="38386"/>
                  </a:lnTo>
                  <a:lnTo>
                    <a:pt x="4225" y="43293"/>
                  </a:lnTo>
                  <a:lnTo>
                    <a:pt x="4745" y="44668"/>
                  </a:lnTo>
                  <a:lnTo>
                    <a:pt x="4334" y="44828"/>
                  </a:lnTo>
                  <a:lnTo>
                    <a:pt x="5611" y="62793"/>
                  </a:lnTo>
                  <a:lnTo>
                    <a:pt x="7164" y="87357"/>
                  </a:lnTo>
                  <a:lnTo>
                    <a:pt x="8968" y="111981"/>
                  </a:lnTo>
                  <a:lnTo>
                    <a:pt x="11457" y="136571"/>
                  </a:lnTo>
                  <a:lnTo>
                    <a:pt x="13722" y="156422"/>
                  </a:lnTo>
                  <a:lnTo>
                    <a:pt x="15809" y="176289"/>
                  </a:lnTo>
                  <a:lnTo>
                    <a:pt x="20043" y="216014"/>
                  </a:lnTo>
                  <a:lnTo>
                    <a:pt x="24263" y="229071"/>
                  </a:lnTo>
                  <a:lnTo>
                    <a:pt x="23990" y="232265"/>
                  </a:lnTo>
                  <a:lnTo>
                    <a:pt x="24483" y="235228"/>
                  </a:lnTo>
                  <a:lnTo>
                    <a:pt x="28769" y="258401"/>
                  </a:lnTo>
                  <a:lnTo>
                    <a:pt x="33747" y="281422"/>
                  </a:lnTo>
                  <a:lnTo>
                    <a:pt x="39042" y="304374"/>
                  </a:lnTo>
                  <a:lnTo>
                    <a:pt x="44283" y="327340"/>
                  </a:lnTo>
                  <a:lnTo>
                    <a:pt x="47424" y="339539"/>
                  </a:lnTo>
                  <a:lnTo>
                    <a:pt x="51008" y="351586"/>
                  </a:lnTo>
                  <a:lnTo>
                    <a:pt x="54478" y="363648"/>
                  </a:lnTo>
                  <a:lnTo>
                    <a:pt x="57277" y="375894"/>
                  </a:lnTo>
                  <a:lnTo>
                    <a:pt x="62465" y="388321"/>
                  </a:lnTo>
                  <a:lnTo>
                    <a:pt x="66679" y="401092"/>
                  </a:lnTo>
                  <a:lnTo>
                    <a:pt x="79161" y="438490"/>
                  </a:lnTo>
                  <a:lnTo>
                    <a:pt x="88243" y="461799"/>
                  </a:lnTo>
                  <a:lnTo>
                    <a:pt x="93800" y="476079"/>
                  </a:lnTo>
                  <a:lnTo>
                    <a:pt x="95014" y="478561"/>
                  </a:lnTo>
                  <a:lnTo>
                    <a:pt x="96491" y="480938"/>
                  </a:lnTo>
                  <a:lnTo>
                    <a:pt x="99099" y="486778"/>
                  </a:lnTo>
                  <a:lnTo>
                    <a:pt x="101256" y="492816"/>
                  </a:lnTo>
                  <a:lnTo>
                    <a:pt x="103604" y="498765"/>
                  </a:lnTo>
                  <a:lnTo>
                    <a:pt x="106784" y="504340"/>
                  </a:lnTo>
                  <a:lnTo>
                    <a:pt x="108333" y="506497"/>
                  </a:lnTo>
                  <a:lnTo>
                    <a:pt x="109182" y="510330"/>
                  </a:lnTo>
                  <a:lnTo>
                    <a:pt x="113339" y="507984"/>
                  </a:lnTo>
                  <a:lnTo>
                    <a:pt x="113865" y="506497"/>
                  </a:lnTo>
                  <a:lnTo>
                    <a:pt x="113935" y="504885"/>
                  </a:lnTo>
                  <a:lnTo>
                    <a:pt x="113265" y="503502"/>
                  </a:lnTo>
                  <a:lnTo>
                    <a:pt x="110319" y="496254"/>
                  </a:lnTo>
                  <a:lnTo>
                    <a:pt x="108014" y="488794"/>
                  </a:lnTo>
                  <a:lnTo>
                    <a:pt x="105859" y="481298"/>
                  </a:lnTo>
                  <a:lnTo>
                    <a:pt x="103360" y="473943"/>
                  </a:lnTo>
                  <a:lnTo>
                    <a:pt x="88023" y="432139"/>
                  </a:lnTo>
                  <a:lnTo>
                    <a:pt x="73895" y="389904"/>
                  </a:lnTo>
                  <a:lnTo>
                    <a:pt x="59751" y="343675"/>
                  </a:lnTo>
                  <a:lnTo>
                    <a:pt x="47885" y="296881"/>
                  </a:lnTo>
                  <a:lnTo>
                    <a:pt x="46074" y="288776"/>
                  </a:lnTo>
                  <a:lnTo>
                    <a:pt x="43529" y="280693"/>
                  </a:lnTo>
                  <a:lnTo>
                    <a:pt x="44377" y="272190"/>
                  </a:lnTo>
                  <a:lnTo>
                    <a:pt x="41343" y="256141"/>
                  </a:lnTo>
                  <a:lnTo>
                    <a:pt x="39364" y="239891"/>
                  </a:lnTo>
                  <a:lnTo>
                    <a:pt x="36856" y="223742"/>
                  </a:lnTo>
                  <a:lnTo>
                    <a:pt x="32231" y="207993"/>
                  </a:lnTo>
                  <a:lnTo>
                    <a:pt x="31854" y="207040"/>
                  </a:lnTo>
                  <a:lnTo>
                    <a:pt x="31488" y="206025"/>
                  </a:lnTo>
                  <a:lnTo>
                    <a:pt x="31530" y="205030"/>
                  </a:lnTo>
                  <a:lnTo>
                    <a:pt x="30746" y="188099"/>
                  </a:lnTo>
                  <a:lnTo>
                    <a:pt x="27952" y="171420"/>
                  </a:lnTo>
                  <a:lnTo>
                    <a:pt x="24796" y="154758"/>
                  </a:lnTo>
                  <a:lnTo>
                    <a:pt x="22922" y="137880"/>
                  </a:lnTo>
                  <a:lnTo>
                    <a:pt x="22088" y="121763"/>
                  </a:lnTo>
                  <a:lnTo>
                    <a:pt x="19917" y="89510"/>
                  </a:lnTo>
                  <a:lnTo>
                    <a:pt x="19006" y="73369"/>
                  </a:lnTo>
                  <a:lnTo>
                    <a:pt x="18881" y="68793"/>
                  </a:lnTo>
                  <a:lnTo>
                    <a:pt x="18064" y="66615"/>
                  </a:lnTo>
                  <a:lnTo>
                    <a:pt x="16229" y="59208"/>
                  </a:lnTo>
                  <a:lnTo>
                    <a:pt x="15433" y="51693"/>
                  </a:lnTo>
                  <a:lnTo>
                    <a:pt x="15299" y="46281"/>
                  </a:lnTo>
                  <a:lnTo>
                    <a:pt x="15239" y="38386"/>
                  </a:lnTo>
                  <a:close/>
                </a:path>
                <a:path w="114300" h="510540">
                  <a:moveTo>
                    <a:pt x="10944" y="0"/>
                  </a:moveTo>
                  <a:lnTo>
                    <a:pt x="3352" y="848"/>
                  </a:lnTo>
                  <a:lnTo>
                    <a:pt x="1352" y="3382"/>
                  </a:lnTo>
                  <a:lnTo>
                    <a:pt x="1855" y="10345"/>
                  </a:lnTo>
                  <a:lnTo>
                    <a:pt x="1729" y="13318"/>
                  </a:lnTo>
                  <a:lnTo>
                    <a:pt x="1143" y="16250"/>
                  </a:lnTo>
                  <a:lnTo>
                    <a:pt x="229" y="23746"/>
                  </a:lnTo>
                  <a:lnTo>
                    <a:pt x="0" y="28972"/>
                  </a:lnTo>
                  <a:lnTo>
                    <a:pt x="9" y="36574"/>
                  </a:lnTo>
                  <a:lnTo>
                    <a:pt x="53" y="38761"/>
                  </a:lnTo>
                  <a:lnTo>
                    <a:pt x="588" y="46281"/>
                  </a:lnTo>
                  <a:lnTo>
                    <a:pt x="4334" y="44828"/>
                  </a:lnTo>
                  <a:lnTo>
                    <a:pt x="4225" y="43293"/>
                  </a:lnTo>
                  <a:lnTo>
                    <a:pt x="3331" y="40930"/>
                  </a:lnTo>
                  <a:lnTo>
                    <a:pt x="3876" y="38386"/>
                  </a:lnTo>
                  <a:lnTo>
                    <a:pt x="15239" y="38386"/>
                  </a:lnTo>
                  <a:lnTo>
                    <a:pt x="15237" y="36574"/>
                  </a:lnTo>
                  <a:lnTo>
                    <a:pt x="14866" y="28972"/>
                  </a:lnTo>
                  <a:lnTo>
                    <a:pt x="14093" y="21423"/>
                  </a:lnTo>
                  <a:lnTo>
                    <a:pt x="13214" y="13889"/>
                  </a:lnTo>
                  <a:lnTo>
                    <a:pt x="12525" y="6334"/>
                  </a:lnTo>
                  <a:lnTo>
                    <a:pt x="12305" y="3109"/>
                  </a:lnTo>
                  <a:lnTo>
                    <a:pt x="10944" y="0"/>
                  </a:lnTo>
                  <a:close/>
                </a:path>
                <a:path w="114300" h="510540">
                  <a:moveTo>
                    <a:pt x="4225" y="43293"/>
                  </a:moveTo>
                  <a:lnTo>
                    <a:pt x="4334" y="44828"/>
                  </a:lnTo>
                  <a:lnTo>
                    <a:pt x="4745" y="44668"/>
                  </a:lnTo>
                  <a:lnTo>
                    <a:pt x="4225" y="43293"/>
                  </a:lnTo>
                  <a:close/>
                </a:path>
              </a:pathLst>
            </a:custGeom>
            <a:solidFill>
              <a:srgbClr val="FF9C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8151437" y="10772258"/>
              <a:ext cx="106680" cy="356235"/>
            </a:xfrm>
            <a:custGeom>
              <a:avLst/>
              <a:gdLst/>
              <a:ahLst/>
              <a:cxnLst/>
              <a:rect l="l" t="t" r="r" b="b"/>
              <a:pathLst>
                <a:path w="106680" h="356234">
                  <a:moveTo>
                    <a:pt x="565" y="0"/>
                  </a:moveTo>
                  <a:lnTo>
                    <a:pt x="0" y="7465"/>
                  </a:lnTo>
                  <a:lnTo>
                    <a:pt x="2502" y="14711"/>
                  </a:lnTo>
                  <a:lnTo>
                    <a:pt x="2146" y="22166"/>
                  </a:lnTo>
                  <a:lnTo>
                    <a:pt x="14328" y="108984"/>
                  </a:lnTo>
                  <a:lnTo>
                    <a:pt x="23831" y="160686"/>
                  </a:lnTo>
                  <a:lnTo>
                    <a:pt x="24899" y="164612"/>
                  </a:lnTo>
                  <a:lnTo>
                    <a:pt x="27452" y="175681"/>
                  </a:lnTo>
                  <a:lnTo>
                    <a:pt x="31836" y="186007"/>
                  </a:lnTo>
                  <a:lnTo>
                    <a:pt x="36982" y="196023"/>
                  </a:lnTo>
                  <a:lnTo>
                    <a:pt x="41820" y="206161"/>
                  </a:lnTo>
                  <a:lnTo>
                    <a:pt x="44638" y="213640"/>
                  </a:lnTo>
                  <a:lnTo>
                    <a:pt x="55784" y="250327"/>
                  </a:lnTo>
                  <a:lnTo>
                    <a:pt x="58123" y="257145"/>
                  </a:lnTo>
                  <a:lnTo>
                    <a:pt x="60752" y="263866"/>
                  </a:lnTo>
                  <a:lnTo>
                    <a:pt x="63683" y="268368"/>
                  </a:lnTo>
                  <a:lnTo>
                    <a:pt x="65767" y="273227"/>
                  </a:lnTo>
                  <a:lnTo>
                    <a:pt x="67505" y="278337"/>
                  </a:lnTo>
                  <a:lnTo>
                    <a:pt x="74301" y="296160"/>
                  </a:lnTo>
                  <a:lnTo>
                    <a:pt x="81981" y="313609"/>
                  </a:lnTo>
                  <a:lnTo>
                    <a:pt x="89960" y="330935"/>
                  </a:lnTo>
                  <a:lnTo>
                    <a:pt x="98834" y="351224"/>
                  </a:lnTo>
                  <a:lnTo>
                    <a:pt x="99410" y="355779"/>
                  </a:lnTo>
                  <a:lnTo>
                    <a:pt x="104583" y="354711"/>
                  </a:lnTo>
                  <a:lnTo>
                    <a:pt x="106269" y="350628"/>
                  </a:lnTo>
                  <a:lnTo>
                    <a:pt x="103797" y="347371"/>
                  </a:lnTo>
                  <a:lnTo>
                    <a:pt x="95773" y="327797"/>
                  </a:lnTo>
                  <a:lnTo>
                    <a:pt x="93181" y="319502"/>
                  </a:lnTo>
                  <a:lnTo>
                    <a:pt x="91546" y="309006"/>
                  </a:lnTo>
                  <a:lnTo>
                    <a:pt x="90635" y="307582"/>
                  </a:lnTo>
                  <a:lnTo>
                    <a:pt x="82217" y="300640"/>
                  </a:lnTo>
                  <a:lnTo>
                    <a:pt x="81945" y="291635"/>
                  </a:lnTo>
                  <a:lnTo>
                    <a:pt x="76803" y="279122"/>
                  </a:lnTo>
                  <a:lnTo>
                    <a:pt x="76552" y="273583"/>
                  </a:lnTo>
                  <a:lnTo>
                    <a:pt x="67658" y="252190"/>
                  </a:lnTo>
                  <a:lnTo>
                    <a:pt x="62212" y="235316"/>
                  </a:lnTo>
                  <a:lnTo>
                    <a:pt x="52427" y="201229"/>
                  </a:lnTo>
                  <a:lnTo>
                    <a:pt x="40625" y="163368"/>
                  </a:lnTo>
                  <a:lnTo>
                    <a:pt x="35157" y="144299"/>
                  </a:lnTo>
                  <a:lnTo>
                    <a:pt x="30355" y="125043"/>
                  </a:lnTo>
                  <a:lnTo>
                    <a:pt x="28639" y="115878"/>
                  </a:lnTo>
                  <a:lnTo>
                    <a:pt x="25721" y="97450"/>
                  </a:lnTo>
                  <a:lnTo>
                    <a:pt x="20911" y="77859"/>
                  </a:lnTo>
                  <a:lnTo>
                    <a:pt x="17021" y="56560"/>
                  </a:lnTo>
                  <a:lnTo>
                    <a:pt x="12963" y="37987"/>
                  </a:lnTo>
                  <a:lnTo>
                    <a:pt x="10677" y="21789"/>
                  </a:lnTo>
                  <a:lnTo>
                    <a:pt x="9319" y="13737"/>
                  </a:lnTo>
                  <a:lnTo>
                    <a:pt x="8240" y="8439"/>
                  </a:lnTo>
                  <a:lnTo>
                    <a:pt x="8816" y="1130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FF9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5" name="object 80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967130" y="10709666"/>
              <a:ext cx="136970" cy="133564"/>
            </a:xfrm>
            <a:prstGeom prst="rect">
              <a:avLst/>
            </a:prstGeom>
          </p:spPr>
        </p:pic>
        <p:sp>
          <p:nvSpPr>
            <p:cNvPr id="806" name="object 806"/>
            <p:cNvSpPr/>
            <p:nvPr/>
          </p:nvSpPr>
          <p:spPr>
            <a:xfrm>
              <a:off x="18795972" y="10073577"/>
              <a:ext cx="401320" cy="283210"/>
            </a:xfrm>
            <a:custGeom>
              <a:avLst/>
              <a:gdLst/>
              <a:ahLst/>
              <a:cxnLst/>
              <a:rect l="l" t="t" r="r" b="b"/>
              <a:pathLst>
                <a:path w="401319" h="283209">
                  <a:moveTo>
                    <a:pt x="2146" y="0"/>
                  </a:moveTo>
                  <a:lnTo>
                    <a:pt x="1005" y="198"/>
                  </a:lnTo>
                  <a:lnTo>
                    <a:pt x="0" y="115"/>
                  </a:lnTo>
                  <a:lnTo>
                    <a:pt x="5036" y="7350"/>
                  </a:lnTo>
                  <a:lnTo>
                    <a:pt x="48134" y="29811"/>
                  </a:lnTo>
                  <a:lnTo>
                    <a:pt x="104672" y="70628"/>
                  </a:lnTo>
                  <a:lnTo>
                    <a:pt x="179219" y="129246"/>
                  </a:lnTo>
                  <a:lnTo>
                    <a:pt x="201641" y="146500"/>
                  </a:lnTo>
                  <a:lnTo>
                    <a:pt x="251424" y="183031"/>
                  </a:lnTo>
                  <a:lnTo>
                    <a:pt x="265089" y="192720"/>
                  </a:lnTo>
                  <a:lnTo>
                    <a:pt x="286775" y="206491"/>
                  </a:lnTo>
                  <a:lnTo>
                    <a:pt x="301232" y="217046"/>
                  </a:lnTo>
                  <a:lnTo>
                    <a:pt x="320339" y="229750"/>
                  </a:lnTo>
                  <a:lnTo>
                    <a:pt x="343088" y="246092"/>
                  </a:lnTo>
                  <a:lnTo>
                    <a:pt x="373821" y="266929"/>
                  </a:lnTo>
                  <a:lnTo>
                    <a:pt x="383471" y="273303"/>
                  </a:lnTo>
                  <a:lnTo>
                    <a:pt x="395391" y="280808"/>
                  </a:lnTo>
                  <a:lnTo>
                    <a:pt x="399956" y="283028"/>
                  </a:lnTo>
                  <a:lnTo>
                    <a:pt x="401223" y="279017"/>
                  </a:lnTo>
                  <a:lnTo>
                    <a:pt x="397799" y="277991"/>
                  </a:lnTo>
                  <a:lnTo>
                    <a:pt x="391003" y="272913"/>
                  </a:lnTo>
                  <a:lnTo>
                    <a:pt x="385339" y="271038"/>
                  </a:lnTo>
                  <a:lnTo>
                    <a:pt x="381758" y="266285"/>
                  </a:lnTo>
                  <a:lnTo>
                    <a:pt x="373924" y="260218"/>
                  </a:lnTo>
                  <a:lnTo>
                    <a:pt x="357232" y="249569"/>
                  </a:lnTo>
                  <a:lnTo>
                    <a:pt x="349057" y="243950"/>
                  </a:lnTo>
                  <a:lnTo>
                    <a:pt x="333090" y="232214"/>
                  </a:lnTo>
                  <a:lnTo>
                    <a:pt x="300823" y="209190"/>
                  </a:lnTo>
                  <a:lnTo>
                    <a:pt x="221234" y="150751"/>
                  </a:lnTo>
                  <a:lnTo>
                    <a:pt x="200192" y="134969"/>
                  </a:lnTo>
                  <a:lnTo>
                    <a:pt x="117109" y="71300"/>
                  </a:lnTo>
                  <a:lnTo>
                    <a:pt x="102851" y="60774"/>
                  </a:lnTo>
                  <a:lnTo>
                    <a:pt x="88234" y="50760"/>
                  </a:lnTo>
                  <a:lnTo>
                    <a:pt x="70542" y="40208"/>
                  </a:lnTo>
                  <a:lnTo>
                    <a:pt x="68437" y="38428"/>
                  </a:lnTo>
                  <a:lnTo>
                    <a:pt x="66699" y="36197"/>
                  </a:lnTo>
                  <a:lnTo>
                    <a:pt x="51100" y="26667"/>
                  </a:lnTo>
                  <a:lnTo>
                    <a:pt x="35302" y="17491"/>
                  </a:lnTo>
                  <a:lnTo>
                    <a:pt x="19277" y="8724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FF9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8138212" y="10563103"/>
              <a:ext cx="48895" cy="325120"/>
            </a:xfrm>
            <a:custGeom>
              <a:avLst/>
              <a:gdLst/>
              <a:ahLst/>
              <a:cxnLst/>
              <a:rect l="l" t="t" r="r" b="b"/>
              <a:pathLst>
                <a:path w="48894" h="325120">
                  <a:moveTo>
                    <a:pt x="2711" y="0"/>
                  </a:moveTo>
                  <a:lnTo>
                    <a:pt x="0" y="4701"/>
                  </a:lnTo>
                  <a:lnTo>
                    <a:pt x="3130" y="10303"/>
                  </a:lnTo>
                  <a:lnTo>
                    <a:pt x="345" y="14816"/>
                  </a:lnTo>
                  <a:lnTo>
                    <a:pt x="691" y="57799"/>
                  </a:lnTo>
                  <a:lnTo>
                    <a:pt x="3043" y="106996"/>
                  </a:lnTo>
                  <a:lnTo>
                    <a:pt x="7607" y="165361"/>
                  </a:lnTo>
                  <a:lnTo>
                    <a:pt x="8203" y="174628"/>
                  </a:lnTo>
                  <a:lnTo>
                    <a:pt x="9153" y="183855"/>
                  </a:lnTo>
                  <a:lnTo>
                    <a:pt x="10879" y="192999"/>
                  </a:lnTo>
                  <a:lnTo>
                    <a:pt x="15553" y="201149"/>
                  </a:lnTo>
                  <a:lnTo>
                    <a:pt x="18541" y="208519"/>
                  </a:lnTo>
                  <a:lnTo>
                    <a:pt x="20755" y="216121"/>
                  </a:lnTo>
                  <a:lnTo>
                    <a:pt x="22344" y="223825"/>
                  </a:lnTo>
                  <a:lnTo>
                    <a:pt x="29150" y="262338"/>
                  </a:lnTo>
                  <a:lnTo>
                    <a:pt x="33055" y="281491"/>
                  </a:lnTo>
                  <a:lnTo>
                    <a:pt x="39202" y="306367"/>
                  </a:lnTo>
                  <a:lnTo>
                    <a:pt x="39810" y="312514"/>
                  </a:lnTo>
                  <a:lnTo>
                    <a:pt x="42312" y="321110"/>
                  </a:lnTo>
                  <a:lnTo>
                    <a:pt x="42553" y="324649"/>
                  </a:lnTo>
                  <a:lnTo>
                    <a:pt x="46762" y="324733"/>
                  </a:lnTo>
                  <a:lnTo>
                    <a:pt x="48752" y="321539"/>
                  </a:lnTo>
                  <a:lnTo>
                    <a:pt x="47632" y="318241"/>
                  </a:lnTo>
                  <a:lnTo>
                    <a:pt x="43970" y="303430"/>
                  </a:lnTo>
                  <a:lnTo>
                    <a:pt x="37192" y="268054"/>
                  </a:lnTo>
                  <a:lnTo>
                    <a:pt x="29722" y="231541"/>
                  </a:lnTo>
                  <a:lnTo>
                    <a:pt x="26424" y="213197"/>
                  </a:lnTo>
                  <a:lnTo>
                    <a:pt x="23957" y="194706"/>
                  </a:lnTo>
                  <a:lnTo>
                    <a:pt x="21780" y="181672"/>
                  </a:lnTo>
                  <a:lnTo>
                    <a:pt x="20320" y="168559"/>
                  </a:lnTo>
                  <a:lnTo>
                    <a:pt x="18104" y="142246"/>
                  </a:lnTo>
                  <a:lnTo>
                    <a:pt x="15706" y="121248"/>
                  </a:lnTo>
                  <a:lnTo>
                    <a:pt x="12554" y="100352"/>
                  </a:lnTo>
                  <a:lnTo>
                    <a:pt x="11654" y="92065"/>
                  </a:lnTo>
                  <a:lnTo>
                    <a:pt x="11222" y="75454"/>
                  </a:lnTo>
                  <a:lnTo>
                    <a:pt x="10669" y="67149"/>
                  </a:lnTo>
                  <a:lnTo>
                    <a:pt x="9211" y="51923"/>
                  </a:lnTo>
                  <a:lnTo>
                    <a:pt x="5874" y="3769"/>
                  </a:lnTo>
                  <a:lnTo>
                    <a:pt x="4973" y="1685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9A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8862672" y="10109775"/>
              <a:ext cx="335915" cy="244475"/>
            </a:xfrm>
            <a:custGeom>
              <a:avLst/>
              <a:gdLst/>
              <a:ahLst/>
              <a:cxnLst/>
              <a:rect l="l" t="t" r="r" b="b"/>
              <a:pathLst>
                <a:path w="335915" h="244475">
                  <a:moveTo>
                    <a:pt x="0" y="0"/>
                  </a:moveTo>
                  <a:lnTo>
                    <a:pt x="209" y="3560"/>
                  </a:lnTo>
                  <a:lnTo>
                    <a:pt x="5476" y="6764"/>
                  </a:lnTo>
                  <a:lnTo>
                    <a:pt x="26648" y="20578"/>
                  </a:lnTo>
                  <a:lnTo>
                    <a:pt x="47167" y="35290"/>
                  </a:lnTo>
                  <a:lnTo>
                    <a:pt x="104757" y="79079"/>
                  </a:lnTo>
                  <a:lnTo>
                    <a:pt x="139436" y="105597"/>
                  </a:lnTo>
                  <a:lnTo>
                    <a:pt x="176585" y="132623"/>
                  </a:lnTo>
                  <a:lnTo>
                    <a:pt x="234432" y="176026"/>
                  </a:lnTo>
                  <a:lnTo>
                    <a:pt x="268944" y="200279"/>
                  </a:lnTo>
                  <a:lnTo>
                    <a:pt x="280295" y="208569"/>
                  </a:lnTo>
                  <a:lnTo>
                    <a:pt x="288571" y="214354"/>
                  </a:lnTo>
                  <a:lnTo>
                    <a:pt x="305578" y="225171"/>
                  </a:lnTo>
                  <a:lnTo>
                    <a:pt x="313801" y="230998"/>
                  </a:lnTo>
                  <a:lnTo>
                    <a:pt x="318786" y="235259"/>
                  </a:lnTo>
                  <a:lnTo>
                    <a:pt x="324670" y="238149"/>
                  </a:lnTo>
                  <a:lnTo>
                    <a:pt x="333686" y="243919"/>
                  </a:lnTo>
                  <a:lnTo>
                    <a:pt x="335392" y="241573"/>
                  </a:lnTo>
                  <a:lnTo>
                    <a:pt x="273855" y="198004"/>
                  </a:lnTo>
                  <a:lnTo>
                    <a:pt x="211343" y="152798"/>
                  </a:lnTo>
                  <a:lnTo>
                    <a:pt x="190381" y="137912"/>
                  </a:lnTo>
                  <a:lnTo>
                    <a:pt x="155098" y="111951"/>
                  </a:lnTo>
                  <a:lnTo>
                    <a:pt x="86169" y="57906"/>
                  </a:lnTo>
                  <a:lnTo>
                    <a:pt x="51192" y="31569"/>
                  </a:lnTo>
                  <a:lnTo>
                    <a:pt x="38961" y="22820"/>
                  </a:lnTo>
                  <a:lnTo>
                    <a:pt x="26475" y="14410"/>
                  </a:lnTo>
                  <a:lnTo>
                    <a:pt x="13549" y="6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9" name="object 80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0034102" y="10744616"/>
              <a:ext cx="69998" cy="65692"/>
            </a:xfrm>
            <a:prstGeom prst="rect">
              <a:avLst/>
            </a:prstGeom>
          </p:spPr>
        </p:pic>
        <p:pic>
          <p:nvPicPr>
            <p:cNvPr id="810" name="object 81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8176284" y="10936860"/>
              <a:ext cx="82866" cy="217742"/>
            </a:xfrm>
            <a:prstGeom prst="rect">
              <a:avLst/>
            </a:prstGeom>
          </p:spPr>
        </p:pic>
        <p:sp>
          <p:nvSpPr>
            <p:cNvPr id="811" name="object 811"/>
            <p:cNvSpPr/>
            <p:nvPr/>
          </p:nvSpPr>
          <p:spPr>
            <a:xfrm>
              <a:off x="19176463" y="10340771"/>
              <a:ext cx="264160" cy="159385"/>
            </a:xfrm>
            <a:custGeom>
              <a:avLst/>
              <a:gdLst/>
              <a:ahLst/>
              <a:cxnLst/>
              <a:rect l="l" t="t" r="r" b="b"/>
              <a:pathLst>
                <a:path w="264159" h="159384">
                  <a:moveTo>
                    <a:pt x="0" y="0"/>
                  </a:moveTo>
                  <a:lnTo>
                    <a:pt x="2041" y="4963"/>
                  </a:lnTo>
                  <a:lnTo>
                    <a:pt x="7392" y="5748"/>
                  </a:lnTo>
                  <a:lnTo>
                    <a:pt x="13863" y="11046"/>
                  </a:lnTo>
                  <a:lnTo>
                    <a:pt x="18135" y="11695"/>
                  </a:lnTo>
                  <a:lnTo>
                    <a:pt x="19454" y="15842"/>
                  </a:lnTo>
                  <a:lnTo>
                    <a:pt x="28113" y="20626"/>
                  </a:lnTo>
                  <a:lnTo>
                    <a:pt x="36454" y="25911"/>
                  </a:lnTo>
                  <a:lnTo>
                    <a:pt x="52857" y="36930"/>
                  </a:lnTo>
                  <a:lnTo>
                    <a:pt x="67611" y="46430"/>
                  </a:lnTo>
                  <a:lnTo>
                    <a:pt x="97462" y="64906"/>
                  </a:lnTo>
                  <a:lnTo>
                    <a:pt x="134058" y="86462"/>
                  </a:lnTo>
                  <a:lnTo>
                    <a:pt x="204496" y="126593"/>
                  </a:lnTo>
                  <a:lnTo>
                    <a:pt x="210559" y="128676"/>
                  </a:lnTo>
                  <a:lnTo>
                    <a:pt x="215291" y="133064"/>
                  </a:lnTo>
                  <a:lnTo>
                    <a:pt x="226387" y="137377"/>
                  </a:lnTo>
                  <a:lnTo>
                    <a:pt x="237025" y="142633"/>
                  </a:lnTo>
                  <a:lnTo>
                    <a:pt x="247484" y="148255"/>
                  </a:lnTo>
                  <a:lnTo>
                    <a:pt x="259929" y="154571"/>
                  </a:lnTo>
                  <a:lnTo>
                    <a:pt x="263018" y="159136"/>
                  </a:lnTo>
                  <a:lnTo>
                    <a:pt x="264044" y="152759"/>
                  </a:lnTo>
                  <a:lnTo>
                    <a:pt x="228129" y="132844"/>
                  </a:lnTo>
                  <a:lnTo>
                    <a:pt x="168361" y="100824"/>
                  </a:lnTo>
                  <a:lnTo>
                    <a:pt x="137934" y="84111"/>
                  </a:lnTo>
                  <a:lnTo>
                    <a:pt x="107766" y="66950"/>
                  </a:lnTo>
                  <a:lnTo>
                    <a:pt x="89410" y="55637"/>
                  </a:lnTo>
                  <a:lnTo>
                    <a:pt x="71448" y="43717"/>
                  </a:lnTo>
                  <a:lnTo>
                    <a:pt x="31140" y="16365"/>
                  </a:lnTo>
                  <a:lnTo>
                    <a:pt x="21590" y="10575"/>
                  </a:lnTo>
                  <a:lnTo>
                    <a:pt x="15528" y="10994"/>
                  </a:lnTo>
                  <a:lnTo>
                    <a:pt x="12010" y="5989"/>
                  </a:lnTo>
                  <a:lnTo>
                    <a:pt x="4732" y="2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9857531" y="10658909"/>
              <a:ext cx="191770" cy="123825"/>
            </a:xfrm>
            <a:custGeom>
              <a:avLst/>
              <a:gdLst/>
              <a:ahLst/>
              <a:cxnLst/>
              <a:rect l="l" t="t" r="r" b="b"/>
              <a:pathLst>
                <a:path w="191769" h="123825">
                  <a:moveTo>
                    <a:pt x="2806" y="0"/>
                  </a:moveTo>
                  <a:lnTo>
                    <a:pt x="1675" y="261"/>
                  </a:lnTo>
                  <a:lnTo>
                    <a:pt x="680" y="219"/>
                  </a:lnTo>
                  <a:lnTo>
                    <a:pt x="0" y="1455"/>
                  </a:lnTo>
                  <a:lnTo>
                    <a:pt x="293" y="2450"/>
                  </a:lnTo>
                  <a:lnTo>
                    <a:pt x="1403" y="3245"/>
                  </a:lnTo>
                  <a:lnTo>
                    <a:pt x="12093" y="8586"/>
                  </a:lnTo>
                  <a:lnTo>
                    <a:pt x="20062" y="13814"/>
                  </a:lnTo>
                  <a:lnTo>
                    <a:pt x="28478" y="18218"/>
                  </a:lnTo>
                  <a:lnTo>
                    <a:pt x="45600" y="26491"/>
                  </a:lnTo>
                  <a:lnTo>
                    <a:pt x="67632" y="37222"/>
                  </a:lnTo>
                  <a:lnTo>
                    <a:pt x="80255" y="44502"/>
                  </a:lnTo>
                  <a:lnTo>
                    <a:pt x="105002" y="59935"/>
                  </a:lnTo>
                  <a:lnTo>
                    <a:pt x="115754" y="66179"/>
                  </a:lnTo>
                  <a:lnTo>
                    <a:pt x="126353" y="72650"/>
                  </a:lnTo>
                  <a:lnTo>
                    <a:pt x="136537" y="79732"/>
                  </a:lnTo>
                  <a:lnTo>
                    <a:pt x="146047" y="87808"/>
                  </a:lnTo>
                  <a:lnTo>
                    <a:pt x="152602" y="91327"/>
                  </a:lnTo>
                  <a:lnTo>
                    <a:pt x="157932" y="96468"/>
                  </a:lnTo>
                  <a:lnTo>
                    <a:pt x="163618" y="101138"/>
                  </a:lnTo>
                  <a:lnTo>
                    <a:pt x="168948" y="104845"/>
                  </a:lnTo>
                  <a:lnTo>
                    <a:pt x="173871" y="109018"/>
                  </a:lnTo>
                  <a:lnTo>
                    <a:pt x="185313" y="120289"/>
                  </a:lnTo>
                  <a:lnTo>
                    <a:pt x="187229" y="123493"/>
                  </a:lnTo>
                  <a:lnTo>
                    <a:pt x="191282" y="121881"/>
                  </a:lnTo>
                  <a:lnTo>
                    <a:pt x="165827" y="93033"/>
                  </a:lnTo>
                  <a:lnTo>
                    <a:pt x="126540" y="61673"/>
                  </a:lnTo>
                  <a:lnTo>
                    <a:pt x="110562" y="55684"/>
                  </a:lnTo>
                  <a:lnTo>
                    <a:pt x="113169" y="50752"/>
                  </a:lnTo>
                  <a:lnTo>
                    <a:pt x="86127" y="37427"/>
                  </a:lnTo>
                  <a:lnTo>
                    <a:pt x="58693" y="24953"/>
                  </a:lnTo>
                  <a:lnTo>
                    <a:pt x="31116" y="12787"/>
                  </a:lnTo>
                  <a:lnTo>
                    <a:pt x="2806" y="0"/>
                  </a:lnTo>
                  <a:close/>
                </a:path>
              </a:pathLst>
            </a:custGeom>
            <a:solidFill>
              <a:srgbClr val="FFA4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8138875" y="10423411"/>
              <a:ext cx="22225" cy="174625"/>
            </a:xfrm>
            <a:custGeom>
              <a:avLst/>
              <a:gdLst/>
              <a:ahLst/>
              <a:cxnLst/>
              <a:rect l="l" t="t" r="r" b="b"/>
              <a:pathLst>
                <a:path w="22225" h="174625">
                  <a:moveTo>
                    <a:pt x="17493" y="0"/>
                  </a:moveTo>
                  <a:lnTo>
                    <a:pt x="6447" y="39553"/>
                  </a:lnTo>
                  <a:lnTo>
                    <a:pt x="567" y="99360"/>
                  </a:lnTo>
                  <a:lnTo>
                    <a:pt x="0" y="111898"/>
                  </a:lnTo>
                  <a:lnTo>
                    <a:pt x="258" y="124477"/>
                  </a:lnTo>
                  <a:lnTo>
                    <a:pt x="2206" y="121818"/>
                  </a:lnTo>
                  <a:lnTo>
                    <a:pt x="1305" y="112101"/>
                  </a:lnTo>
                  <a:lnTo>
                    <a:pt x="3902" y="110384"/>
                  </a:lnTo>
                  <a:lnTo>
                    <a:pt x="9860" y="109871"/>
                  </a:lnTo>
                  <a:lnTo>
                    <a:pt x="9483" y="112938"/>
                  </a:lnTo>
                  <a:lnTo>
                    <a:pt x="11327" y="129281"/>
                  </a:lnTo>
                  <a:lnTo>
                    <a:pt x="12147" y="143079"/>
                  </a:lnTo>
                  <a:lnTo>
                    <a:pt x="13692" y="173711"/>
                  </a:lnTo>
                  <a:lnTo>
                    <a:pt x="15399" y="174382"/>
                  </a:lnTo>
                  <a:lnTo>
                    <a:pt x="19294" y="173167"/>
                  </a:lnTo>
                  <a:lnTo>
                    <a:pt x="17535" y="170057"/>
                  </a:lnTo>
                  <a:lnTo>
                    <a:pt x="17567" y="164937"/>
                  </a:lnTo>
                  <a:lnTo>
                    <a:pt x="18080" y="159586"/>
                  </a:lnTo>
                  <a:lnTo>
                    <a:pt x="17977" y="146861"/>
                  </a:lnTo>
                  <a:lnTo>
                    <a:pt x="17195" y="134180"/>
                  </a:lnTo>
                  <a:lnTo>
                    <a:pt x="14415" y="105860"/>
                  </a:lnTo>
                  <a:lnTo>
                    <a:pt x="15598" y="93452"/>
                  </a:lnTo>
                  <a:lnTo>
                    <a:pt x="13431" y="84594"/>
                  </a:lnTo>
                  <a:lnTo>
                    <a:pt x="15117" y="81788"/>
                  </a:lnTo>
                  <a:lnTo>
                    <a:pt x="16164" y="78824"/>
                  </a:lnTo>
                  <a:lnTo>
                    <a:pt x="16048" y="75809"/>
                  </a:lnTo>
                  <a:lnTo>
                    <a:pt x="15462" y="72772"/>
                  </a:lnTo>
                  <a:lnTo>
                    <a:pt x="14593" y="69505"/>
                  </a:lnTo>
                  <a:lnTo>
                    <a:pt x="16540" y="56532"/>
                  </a:lnTo>
                  <a:lnTo>
                    <a:pt x="17083" y="43517"/>
                  </a:lnTo>
                  <a:lnTo>
                    <a:pt x="18310" y="34951"/>
                  </a:lnTo>
                  <a:lnTo>
                    <a:pt x="17734" y="25863"/>
                  </a:lnTo>
                  <a:lnTo>
                    <a:pt x="19577" y="20784"/>
                  </a:lnTo>
                  <a:lnTo>
                    <a:pt x="19682" y="19371"/>
                  </a:lnTo>
                  <a:lnTo>
                    <a:pt x="19546" y="16156"/>
                  </a:lnTo>
                  <a:lnTo>
                    <a:pt x="19671" y="12973"/>
                  </a:lnTo>
                  <a:lnTo>
                    <a:pt x="21033" y="9957"/>
                  </a:lnTo>
                  <a:lnTo>
                    <a:pt x="21650" y="7957"/>
                  </a:lnTo>
                  <a:lnTo>
                    <a:pt x="21525" y="6010"/>
                  </a:lnTo>
                  <a:lnTo>
                    <a:pt x="20677" y="4104"/>
                  </a:lnTo>
                  <a:lnTo>
                    <a:pt x="17493" y="0"/>
                  </a:lnTo>
                  <a:close/>
                </a:path>
              </a:pathLst>
            </a:custGeom>
            <a:solidFill>
              <a:srgbClr val="FFA1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8151803" y="10369960"/>
              <a:ext cx="17780" cy="59055"/>
            </a:xfrm>
            <a:custGeom>
              <a:avLst/>
              <a:gdLst/>
              <a:ahLst/>
              <a:cxnLst/>
              <a:rect l="l" t="t" r="r" b="b"/>
              <a:pathLst>
                <a:path w="17780" h="59054">
                  <a:moveTo>
                    <a:pt x="16732" y="0"/>
                  </a:moveTo>
                  <a:lnTo>
                    <a:pt x="2319" y="43858"/>
                  </a:lnTo>
                  <a:lnTo>
                    <a:pt x="0" y="58616"/>
                  </a:lnTo>
                  <a:lnTo>
                    <a:pt x="2188" y="57547"/>
                  </a:lnTo>
                  <a:lnTo>
                    <a:pt x="4408" y="53883"/>
                  </a:lnTo>
                  <a:lnTo>
                    <a:pt x="6512" y="58699"/>
                  </a:lnTo>
                  <a:lnTo>
                    <a:pt x="10020" y="58008"/>
                  </a:lnTo>
                  <a:lnTo>
                    <a:pt x="9329" y="55014"/>
                  </a:lnTo>
                  <a:lnTo>
                    <a:pt x="10209" y="47108"/>
                  </a:lnTo>
                  <a:lnTo>
                    <a:pt x="9800" y="41391"/>
                  </a:lnTo>
                  <a:lnTo>
                    <a:pt x="10523" y="35747"/>
                  </a:lnTo>
                  <a:lnTo>
                    <a:pt x="11120" y="28868"/>
                  </a:lnTo>
                  <a:lnTo>
                    <a:pt x="12879" y="25768"/>
                  </a:lnTo>
                  <a:lnTo>
                    <a:pt x="14366" y="18774"/>
                  </a:lnTo>
                  <a:lnTo>
                    <a:pt x="16826" y="12020"/>
                  </a:lnTo>
                  <a:lnTo>
                    <a:pt x="17475" y="1308"/>
                  </a:lnTo>
                  <a:lnTo>
                    <a:pt x="16732" y="0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8216335" y="10207489"/>
              <a:ext cx="29209" cy="47625"/>
            </a:xfrm>
            <a:custGeom>
              <a:avLst/>
              <a:gdLst/>
              <a:ahLst/>
              <a:cxnLst/>
              <a:rect l="l" t="t" r="r" b="b"/>
              <a:pathLst>
                <a:path w="29209" h="47625">
                  <a:moveTo>
                    <a:pt x="26386" y="0"/>
                  </a:moveTo>
                  <a:lnTo>
                    <a:pt x="20832" y="7010"/>
                  </a:lnTo>
                  <a:lnTo>
                    <a:pt x="15714" y="14303"/>
                  </a:lnTo>
                  <a:lnTo>
                    <a:pt x="11078" y="21910"/>
                  </a:lnTo>
                  <a:lnTo>
                    <a:pt x="6973" y="29862"/>
                  </a:lnTo>
                  <a:lnTo>
                    <a:pt x="8324" y="33056"/>
                  </a:lnTo>
                  <a:lnTo>
                    <a:pt x="5141" y="34616"/>
                  </a:lnTo>
                  <a:lnTo>
                    <a:pt x="3382" y="40145"/>
                  </a:lnTo>
                  <a:lnTo>
                    <a:pt x="0" y="42815"/>
                  </a:lnTo>
                  <a:lnTo>
                    <a:pt x="2638" y="46584"/>
                  </a:lnTo>
                  <a:lnTo>
                    <a:pt x="4219" y="47108"/>
                  </a:lnTo>
                  <a:lnTo>
                    <a:pt x="6533" y="45412"/>
                  </a:lnTo>
                  <a:lnTo>
                    <a:pt x="15779" y="27726"/>
                  </a:lnTo>
                  <a:lnTo>
                    <a:pt x="27936" y="2565"/>
                  </a:lnTo>
                  <a:lnTo>
                    <a:pt x="28962" y="994"/>
                  </a:lnTo>
                  <a:lnTo>
                    <a:pt x="26386" y="0"/>
                  </a:lnTo>
                  <a:close/>
                </a:path>
              </a:pathLst>
            </a:custGeom>
            <a:solidFill>
              <a:srgbClr val="F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8185069" y="10274761"/>
              <a:ext cx="21590" cy="56515"/>
            </a:xfrm>
            <a:custGeom>
              <a:avLst/>
              <a:gdLst/>
              <a:ahLst/>
              <a:cxnLst/>
              <a:rect l="l" t="t" r="r" b="b"/>
              <a:pathLst>
                <a:path w="21590" h="56515">
                  <a:moveTo>
                    <a:pt x="18617" y="0"/>
                  </a:moveTo>
                  <a:lnTo>
                    <a:pt x="14036" y="8426"/>
                  </a:lnTo>
                  <a:lnTo>
                    <a:pt x="9898" y="17047"/>
                  </a:lnTo>
                  <a:lnTo>
                    <a:pt x="6285" y="25899"/>
                  </a:lnTo>
                  <a:lnTo>
                    <a:pt x="3277" y="35014"/>
                  </a:lnTo>
                  <a:lnTo>
                    <a:pt x="5005" y="42124"/>
                  </a:lnTo>
                  <a:lnTo>
                    <a:pt x="0" y="48825"/>
                  </a:lnTo>
                  <a:lnTo>
                    <a:pt x="2020" y="55956"/>
                  </a:lnTo>
                  <a:lnTo>
                    <a:pt x="3026" y="56019"/>
                  </a:lnTo>
                  <a:lnTo>
                    <a:pt x="4565" y="55034"/>
                  </a:lnTo>
                  <a:lnTo>
                    <a:pt x="5057" y="53380"/>
                  </a:lnTo>
                  <a:lnTo>
                    <a:pt x="5738" y="51841"/>
                  </a:lnTo>
                  <a:lnTo>
                    <a:pt x="7549" y="46794"/>
                  </a:lnTo>
                  <a:lnTo>
                    <a:pt x="6701" y="41066"/>
                  </a:lnTo>
                  <a:lnTo>
                    <a:pt x="9758" y="36333"/>
                  </a:lnTo>
                  <a:lnTo>
                    <a:pt x="12366" y="29779"/>
                  </a:lnTo>
                  <a:lnTo>
                    <a:pt x="14282" y="22973"/>
                  </a:lnTo>
                  <a:lnTo>
                    <a:pt x="17287" y="16564"/>
                  </a:lnTo>
                  <a:lnTo>
                    <a:pt x="18135" y="11873"/>
                  </a:lnTo>
                  <a:lnTo>
                    <a:pt x="20983" y="7654"/>
                  </a:lnTo>
                  <a:lnTo>
                    <a:pt x="20575" y="2659"/>
                  </a:lnTo>
                  <a:lnTo>
                    <a:pt x="20292" y="1507"/>
                  </a:lnTo>
                  <a:lnTo>
                    <a:pt x="19727" y="554"/>
                  </a:lnTo>
                  <a:lnTo>
                    <a:pt x="18617" y="0"/>
                  </a:lnTo>
                  <a:close/>
                </a:path>
              </a:pathLst>
            </a:custGeom>
            <a:solidFill>
              <a:srgbClr val="FFA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18203634" y="10237350"/>
              <a:ext cx="22860" cy="41275"/>
            </a:xfrm>
            <a:custGeom>
              <a:avLst/>
              <a:gdLst/>
              <a:ahLst/>
              <a:cxnLst/>
              <a:rect l="l" t="t" r="r" b="b"/>
              <a:pathLst>
                <a:path w="22859" h="41275">
                  <a:moveTo>
                    <a:pt x="19622" y="0"/>
                  </a:moveTo>
                  <a:lnTo>
                    <a:pt x="15604" y="7287"/>
                  </a:lnTo>
                  <a:lnTo>
                    <a:pt x="11261" y="14389"/>
                  </a:lnTo>
                  <a:lnTo>
                    <a:pt x="7012" y="21551"/>
                  </a:lnTo>
                  <a:lnTo>
                    <a:pt x="3277" y="29014"/>
                  </a:lnTo>
                  <a:lnTo>
                    <a:pt x="2073" y="31789"/>
                  </a:lnTo>
                  <a:lnTo>
                    <a:pt x="596" y="34407"/>
                  </a:lnTo>
                  <a:lnTo>
                    <a:pt x="0" y="37412"/>
                  </a:lnTo>
                  <a:lnTo>
                    <a:pt x="785" y="40543"/>
                  </a:lnTo>
                  <a:lnTo>
                    <a:pt x="4240" y="40679"/>
                  </a:lnTo>
                  <a:lnTo>
                    <a:pt x="4198" y="37506"/>
                  </a:lnTo>
                  <a:lnTo>
                    <a:pt x="8167" y="31726"/>
                  </a:lnTo>
                  <a:lnTo>
                    <a:pt x="8596" y="26491"/>
                  </a:lnTo>
                  <a:lnTo>
                    <a:pt x="13423" y="23203"/>
                  </a:lnTo>
                  <a:lnTo>
                    <a:pt x="14397" y="22208"/>
                  </a:lnTo>
                  <a:lnTo>
                    <a:pt x="15434" y="20481"/>
                  </a:lnTo>
                  <a:lnTo>
                    <a:pt x="17214" y="18910"/>
                  </a:lnTo>
                  <a:lnTo>
                    <a:pt x="15570" y="16617"/>
                  </a:lnTo>
                  <a:lnTo>
                    <a:pt x="15496" y="12229"/>
                  </a:lnTo>
                  <a:lnTo>
                    <a:pt x="17632" y="8607"/>
                  </a:lnTo>
                  <a:lnTo>
                    <a:pt x="20418" y="3350"/>
                  </a:lnTo>
                  <a:lnTo>
                    <a:pt x="22533" y="1633"/>
                  </a:lnTo>
                  <a:lnTo>
                    <a:pt x="19622" y="0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19560986" y="10548604"/>
              <a:ext cx="22860" cy="8255"/>
            </a:xfrm>
            <a:custGeom>
              <a:avLst/>
              <a:gdLst/>
              <a:ahLst/>
              <a:cxnLst/>
              <a:rect l="l" t="t" r="r" b="b"/>
              <a:pathLst>
                <a:path w="22859" h="8254">
                  <a:moveTo>
                    <a:pt x="7109" y="0"/>
                  </a:moveTo>
                  <a:lnTo>
                    <a:pt x="7005" y="6156"/>
                  </a:lnTo>
                  <a:lnTo>
                    <a:pt x="2261" y="1863"/>
                  </a:lnTo>
                  <a:lnTo>
                    <a:pt x="0" y="3151"/>
                  </a:lnTo>
                  <a:lnTo>
                    <a:pt x="7120" y="7486"/>
                  </a:lnTo>
                  <a:lnTo>
                    <a:pt x="14701" y="7915"/>
                  </a:lnTo>
                  <a:lnTo>
                    <a:pt x="22575" y="5811"/>
                  </a:lnTo>
                  <a:lnTo>
                    <a:pt x="7109" y="0"/>
                  </a:lnTo>
                  <a:close/>
                </a:path>
              </a:pathLst>
            </a:custGeom>
            <a:solidFill>
              <a:srgbClr val="FF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18477699" y="10025422"/>
              <a:ext cx="43815" cy="12065"/>
            </a:xfrm>
            <a:custGeom>
              <a:avLst/>
              <a:gdLst/>
              <a:ahLst/>
              <a:cxnLst/>
              <a:rect l="l" t="t" r="r" b="b"/>
              <a:pathLst>
                <a:path w="43815" h="12065">
                  <a:moveTo>
                    <a:pt x="37328" y="0"/>
                  </a:moveTo>
                  <a:lnTo>
                    <a:pt x="31925" y="2869"/>
                  </a:lnTo>
                  <a:lnTo>
                    <a:pt x="26501" y="4303"/>
                  </a:lnTo>
                  <a:lnTo>
                    <a:pt x="19745" y="5747"/>
                  </a:lnTo>
                  <a:lnTo>
                    <a:pt x="12936" y="7029"/>
                  </a:lnTo>
                  <a:lnTo>
                    <a:pt x="6284" y="8851"/>
                  </a:lnTo>
                  <a:lnTo>
                    <a:pt x="0" y="11915"/>
                  </a:lnTo>
                  <a:lnTo>
                    <a:pt x="4565" y="10900"/>
                  </a:lnTo>
                  <a:lnTo>
                    <a:pt x="43307" y="1696"/>
                  </a:lnTo>
                  <a:lnTo>
                    <a:pt x="37328" y="0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18150735" y="10769818"/>
              <a:ext cx="5080" cy="24765"/>
            </a:xfrm>
            <a:custGeom>
              <a:avLst/>
              <a:gdLst/>
              <a:ahLst/>
              <a:cxnLst/>
              <a:rect l="l" t="t" r="r" b="b"/>
              <a:pathLst>
                <a:path w="5080" h="24765">
                  <a:moveTo>
                    <a:pt x="31" y="0"/>
                  </a:moveTo>
                  <a:lnTo>
                    <a:pt x="0" y="8313"/>
                  </a:lnTo>
                  <a:lnTo>
                    <a:pt x="942" y="16512"/>
                  </a:lnTo>
                  <a:lnTo>
                    <a:pt x="2848" y="24606"/>
                  </a:lnTo>
                  <a:lnTo>
                    <a:pt x="4649" y="17203"/>
                  </a:lnTo>
                  <a:lnTo>
                    <a:pt x="2575" y="10146"/>
                  </a:lnTo>
                  <a:lnTo>
                    <a:pt x="921" y="3057"/>
                  </a:lnTo>
                  <a:lnTo>
                    <a:pt x="1560" y="2167"/>
                  </a:lnTo>
                  <a:lnTo>
                    <a:pt x="1444" y="1308"/>
                  </a:lnTo>
                  <a:lnTo>
                    <a:pt x="869" y="45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9A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19847951" y="10655196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30" h="6984">
                  <a:moveTo>
                    <a:pt x="0" y="0"/>
                  </a:moveTo>
                  <a:lnTo>
                    <a:pt x="2230" y="4617"/>
                  </a:lnTo>
                  <a:lnTo>
                    <a:pt x="6010" y="6764"/>
                  </a:lnTo>
                  <a:lnTo>
                    <a:pt x="11025" y="6963"/>
                  </a:lnTo>
                  <a:lnTo>
                    <a:pt x="10303" y="3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18147594" y="10756105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5" h="13970">
                  <a:moveTo>
                    <a:pt x="1486" y="0"/>
                  </a:moveTo>
                  <a:lnTo>
                    <a:pt x="0" y="4816"/>
                  </a:lnTo>
                  <a:lnTo>
                    <a:pt x="2607" y="9141"/>
                  </a:lnTo>
                  <a:lnTo>
                    <a:pt x="3109" y="13706"/>
                  </a:lnTo>
                  <a:lnTo>
                    <a:pt x="3329" y="13821"/>
                  </a:lnTo>
                  <a:lnTo>
                    <a:pt x="8188" y="8596"/>
                  </a:lnTo>
                  <a:lnTo>
                    <a:pt x="5036" y="4334"/>
                  </a:lnTo>
                  <a:lnTo>
                    <a:pt x="1685" y="104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rgbClr val="FF9A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18526870" y="10022532"/>
              <a:ext cx="12700" cy="5715"/>
            </a:xfrm>
            <a:custGeom>
              <a:avLst/>
              <a:gdLst/>
              <a:ahLst/>
              <a:cxnLst/>
              <a:rect l="l" t="t" r="r" b="b"/>
              <a:pathLst>
                <a:path w="12700" h="5715">
                  <a:moveTo>
                    <a:pt x="7936" y="0"/>
                  </a:moveTo>
                  <a:lnTo>
                    <a:pt x="4094" y="2764"/>
                  </a:lnTo>
                  <a:lnTo>
                    <a:pt x="0" y="3256"/>
                  </a:lnTo>
                  <a:lnTo>
                    <a:pt x="4387" y="5277"/>
                  </a:lnTo>
                  <a:lnTo>
                    <a:pt x="8188" y="2209"/>
                  </a:lnTo>
                  <a:lnTo>
                    <a:pt x="12292" y="1853"/>
                  </a:lnTo>
                  <a:lnTo>
                    <a:pt x="7936" y="0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18444046" y="10040575"/>
              <a:ext cx="20320" cy="8255"/>
            </a:xfrm>
            <a:custGeom>
              <a:avLst/>
              <a:gdLst/>
              <a:ahLst/>
              <a:cxnLst/>
              <a:rect l="l" t="t" r="r" b="b"/>
              <a:pathLst>
                <a:path w="20319" h="8254">
                  <a:moveTo>
                    <a:pt x="7175" y="4648"/>
                  </a:moveTo>
                  <a:lnTo>
                    <a:pt x="4686" y="5486"/>
                  </a:lnTo>
                  <a:lnTo>
                    <a:pt x="1625" y="5041"/>
                  </a:lnTo>
                  <a:lnTo>
                    <a:pt x="0" y="7823"/>
                  </a:lnTo>
                  <a:lnTo>
                    <a:pt x="2463" y="6934"/>
                  </a:lnTo>
                  <a:lnTo>
                    <a:pt x="5600" y="7581"/>
                  </a:lnTo>
                  <a:lnTo>
                    <a:pt x="7175" y="4648"/>
                  </a:lnTo>
                  <a:close/>
                </a:path>
                <a:path w="20319" h="8254">
                  <a:moveTo>
                    <a:pt x="20281" y="0"/>
                  </a:moveTo>
                  <a:lnTo>
                    <a:pt x="17767" y="800"/>
                  </a:lnTo>
                  <a:lnTo>
                    <a:pt x="14732" y="393"/>
                  </a:lnTo>
                  <a:lnTo>
                    <a:pt x="13081" y="3162"/>
                  </a:lnTo>
                  <a:lnTo>
                    <a:pt x="15557" y="2273"/>
                  </a:lnTo>
                  <a:lnTo>
                    <a:pt x="18694" y="2921"/>
                  </a:lnTo>
                  <a:lnTo>
                    <a:pt x="20281" y="0"/>
                  </a:lnTo>
                  <a:close/>
                </a:path>
              </a:pathLst>
            </a:custGeom>
            <a:solidFill>
              <a:srgbClr val="FF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18196378" y="11022949"/>
              <a:ext cx="140335" cy="285750"/>
            </a:xfrm>
            <a:custGeom>
              <a:avLst/>
              <a:gdLst/>
              <a:ahLst/>
              <a:cxnLst/>
              <a:rect l="l" t="t" r="r" b="b"/>
              <a:pathLst>
                <a:path w="140334" h="285750">
                  <a:moveTo>
                    <a:pt x="0" y="0"/>
                  </a:moveTo>
                  <a:lnTo>
                    <a:pt x="13099" y="55516"/>
                  </a:lnTo>
                  <a:lnTo>
                    <a:pt x="15303" y="64438"/>
                  </a:lnTo>
                  <a:lnTo>
                    <a:pt x="17237" y="73438"/>
                  </a:lnTo>
                  <a:lnTo>
                    <a:pt x="19583" y="82322"/>
                  </a:lnTo>
                  <a:lnTo>
                    <a:pt x="23025" y="90897"/>
                  </a:lnTo>
                  <a:lnTo>
                    <a:pt x="28103" y="91808"/>
                  </a:lnTo>
                  <a:lnTo>
                    <a:pt x="30438" y="95819"/>
                  </a:lnTo>
                  <a:lnTo>
                    <a:pt x="36511" y="106844"/>
                  </a:lnTo>
                  <a:lnTo>
                    <a:pt x="40291" y="113996"/>
                  </a:lnTo>
                  <a:lnTo>
                    <a:pt x="43328" y="121514"/>
                  </a:lnTo>
                  <a:lnTo>
                    <a:pt x="49699" y="136366"/>
                  </a:lnTo>
                  <a:lnTo>
                    <a:pt x="68961" y="180821"/>
                  </a:lnTo>
                  <a:lnTo>
                    <a:pt x="87765" y="214726"/>
                  </a:lnTo>
                  <a:lnTo>
                    <a:pt x="94215" y="225222"/>
                  </a:lnTo>
                  <a:lnTo>
                    <a:pt x="100612" y="235821"/>
                  </a:lnTo>
                  <a:lnTo>
                    <a:pt x="106690" y="246610"/>
                  </a:lnTo>
                  <a:lnTo>
                    <a:pt x="112206" y="257709"/>
                  </a:lnTo>
                  <a:lnTo>
                    <a:pt x="116943" y="266016"/>
                  </a:lnTo>
                  <a:lnTo>
                    <a:pt x="122686" y="273584"/>
                  </a:lnTo>
                  <a:lnTo>
                    <a:pt x="128787" y="280887"/>
                  </a:lnTo>
                  <a:lnTo>
                    <a:pt x="132440" y="285605"/>
                  </a:lnTo>
                  <a:lnTo>
                    <a:pt x="139682" y="285605"/>
                  </a:lnTo>
                  <a:lnTo>
                    <a:pt x="139891" y="283111"/>
                  </a:lnTo>
                  <a:lnTo>
                    <a:pt x="136100" y="277740"/>
                  </a:lnTo>
                  <a:lnTo>
                    <a:pt x="132519" y="273300"/>
                  </a:lnTo>
                  <a:lnTo>
                    <a:pt x="126089" y="263960"/>
                  </a:lnTo>
                  <a:lnTo>
                    <a:pt x="120773" y="254062"/>
                  </a:lnTo>
                  <a:lnTo>
                    <a:pt x="115933" y="243933"/>
                  </a:lnTo>
                  <a:lnTo>
                    <a:pt x="110928" y="233898"/>
                  </a:lnTo>
                  <a:lnTo>
                    <a:pt x="107577" y="227657"/>
                  </a:lnTo>
                  <a:lnTo>
                    <a:pt x="103253" y="221825"/>
                  </a:lnTo>
                  <a:lnTo>
                    <a:pt x="101627" y="214695"/>
                  </a:lnTo>
                  <a:lnTo>
                    <a:pt x="97413" y="204915"/>
                  </a:lnTo>
                  <a:lnTo>
                    <a:pt x="92900" y="195247"/>
                  </a:lnTo>
                  <a:lnTo>
                    <a:pt x="88052" y="185733"/>
                  </a:lnTo>
                  <a:lnTo>
                    <a:pt x="82824" y="176382"/>
                  </a:lnTo>
                  <a:lnTo>
                    <a:pt x="77792" y="166753"/>
                  </a:lnTo>
                  <a:lnTo>
                    <a:pt x="73410" y="156794"/>
                  </a:lnTo>
                  <a:lnTo>
                    <a:pt x="69205" y="146739"/>
                  </a:lnTo>
                  <a:lnTo>
                    <a:pt x="64710" y="136823"/>
                  </a:lnTo>
                  <a:lnTo>
                    <a:pt x="63600" y="134571"/>
                  </a:lnTo>
                  <a:lnTo>
                    <a:pt x="63265" y="131870"/>
                  </a:lnTo>
                  <a:lnTo>
                    <a:pt x="60762" y="130509"/>
                  </a:lnTo>
                  <a:lnTo>
                    <a:pt x="55529" y="121952"/>
                  </a:lnTo>
                  <a:lnTo>
                    <a:pt x="51203" y="112940"/>
                  </a:lnTo>
                  <a:lnTo>
                    <a:pt x="47367" y="103717"/>
                  </a:lnTo>
                  <a:lnTo>
                    <a:pt x="43600" y="94531"/>
                  </a:lnTo>
                  <a:lnTo>
                    <a:pt x="39832" y="86275"/>
                  </a:lnTo>
                  <a:lnTo>
                    <a:pt x="24489" y="51289"/>
                  </a:lnTo>
                  <a:lnTo>
                    <a:pt x="11737" y="12104"/>
                  </a:lnTo>
                  <a:lnTo>
                    <a:pt x="8858" y="4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0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6" name="object 82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8219456" y="11111499"/>
              <a:ext cx="104421" cy="197056"/>
            </a:xfrm>
            <a:prstGeom prst="rect">
              <a:avLst/>
            </a:prstGeom>
          </p:spPr>
        </p:pic>
        <p:sp>
          <p:nvSpPr>
            <p:cNvPr id="827" name="object 827"/>
            <p:cNvSpPr/>
            <p:nvPr/>
          </p:nvSpPr>
          <p:spPr>
            <a:xfrm>
              <a:off x="18154689" y="10395730"/>
              <a:ext cx="1865630" cy="913130"/>
            </a:xfrm>
            <a:custGeom>
              <a:avLst/>
              <a:gdLst/>
              <a:ahLst/>
              <a:cxnLst/>
              <a:rect l="l" t="t" r="r" b="b"/>
              <a:pathLst>
                <a:path w="1865630" h="913129">
                  <a:moveTo>
                    <a:pt x="10160" y="3556"/>
                  </a:moveTo>
                  <a:lnTo>
                    <a:pt x="9982" y="0"/>
                  </a:lnTo>
                  <a:lnTo>
                    <a:pt x="6540" y="2705"/>
                  </a:lnTo>
                  <a:lnTo>
                    <a:pt x="6286" y="6159"/>
                  </a:lnTo>
                  <a:lnTo>
                    <a:pt x="7620" y="9982"/>
                  </a:lnTo>
                  <a:lnTo>
                    <a:pt x="9512" y="6921"/>
                  </a:lnTo>
                  <a:lnTo>
                    <a:pt x="10160" y="3556"/>
                  </a:lnTo>
                  <a:close/>
                </a:path>
                <a:path w="1865630" h="913129">
                  <a:moveTo>
                    <a:pt x="493369" y="912825"/>
                  </a:moveTo>
                  <a:lnTo>
                    <a:pt x="420243" y="877239"/>
                  </a:lnTo>
                  <a:lnTo>
                    <a:pt x="358698" y="840371"/>
                  </a:lnTo>
                  <a:lnTo>
                    <a:pt x="319189" y="810107"/>
                  </a:lnTo>
                  <a:lnTo>
                    <a:pt x="268071" y="760006"/>
                  </a:lnTo>
                  <a:lnTo>
                    <a:pt x="238125" y="728522"/>
                  </a:lnTo>
                  <a:lnTo>
                    <a:pt x="192024" y="671753"/>
                  </a:lnTo>
                  <a:lnTo>
                    <a:pt x="165392" y="627380"/>
                  </a:lnTo>
                  <a:lnTo>
                    <a:pt x="159397" y="614768"/>
                  </a:lnTo>
                  <a:lnTo>
                    <a:pt x="152438" y="602551"/>
                  </a:lnTo>
                  <a:lnTo>
                    <a:pt x="126530" y="557161"/>
                  </a:lnTo>
                  <a:lnTo>
                    <a:pt x="104635" y="514261"/>
                  </a:lnTo>
                  <a:lnTo>
                    <a:pt x="87947" y="478612"/>
                  </a:lnTo>
                  <a:lnTo>
                    <a:pt x="68884" y="420141"/>
                  </a:lnTo>
                  <a:lnTo>
                    <a:pt x="59931" y="390258"/>
                  </a:lnTo>
                  <a:lnTo>
                    <a:pt x="41656" y="314629"/>
                  </a:lnTo>
                  <a:lnTo>
                    <a:pt x="32537" y="271526"/>
                  </a:lnTo>
                  <a:lnTo>
                    <a:pt x="24828" y="225501"/>
                  </a:lnTo>
                  <a:lnTo>
                    <a:pt x="22491" y="202196"/>
                  </a:lnTo>
                  <a:lnTo>
                    <a:pt x="21196" y="191363"/>
                  </a:lnTo>
                  <a:lnTo>
                    <a:pt x="17297" y="169633"/>
                  </a:lnTo>
                  <a:lnTo>
                    <a:pt x="16319" y="161696"/>
                  </a:lnTo>
                  <a:lnTo>
                    <a:pt x="16306" y="161505"/>
                  </a:lnTo>
                  <a:lnTo>
                    <a:pt x="15963" y="158673"/>
                  </a:lnTo>
                  <a:lnTo>
                    <a:pt x="15633" y="154152"/>
                  </a:lnTo>
                  <a:lnTo>
                    <a:pt x="14414" y="145554"/>
                  </a:lnTo>
                  <a:lnTo>
                    <a:pt x="14452" y="145135"/>
                  </a:lnTo>
                  <a:lnTo>
                    <a:pt x="14490" y="144919"/>
                  </a:lnTo>
                  <a:lnTo>
                    <a:pt x="16357" y="139700"/>
                  </a:lnTo>
                  <a:lnTo>
                    <a:pt x="12890" y="134988"/>
                  </a:lnTo>
                  <a:lnTo>
                    <a:pt x="12407" y="130022"/>
                  </a:lnTo>
                  <a:lnTo>
                    <a:pt x="12433" y="129882"/>
                  </a:lnTo>
                  <a:lnTo>
                    <a:pt x="11722" y="126911"/>
                  </a:lnTo>
                  <a:lnTo>
                    <a:pt x="11747" y="126542"/>
                  </a:lnTo>
                  <a:lnTo>
                    <a:pt x="13423" y="120446"/>
                  </a:lnTo>
                  <a:lnTo>
                    <a:pt x="9575" y="114808"/>
                  </a:lnTo>
                  <a:lnTo>
                    <a:pt x="8953" y="108927"/>
                  </a:lnTo>
                  <a:lnTo>
                    <a:pt x="8991" y="108686"/>
                  </a:lnTo>
                  <a:lnTo>
                    <a:pt x="10299" y="100177"/>
                  </a:lnTo>
                  <a:lnTo>
                    <a:pt x="5930" y="92633"/>
                  </a:lnTo>
                  <a:lnTo>
                    <a:pt x="4851" y="84518"/>
                  </a:lnTo>
                  <a:lnTo>
                    <a:pt x="6667" y="82435"/>
                  </a:lnTo>
                  <a:lnTo>
                    <a:pt x="5219" y="80327"/>
                  </a:lnTo>
                  <a:lnTo>
                    <a:pt x="4940" y="78219"/>
                  </a:lnTo>
                  <a:lnTo>
                    <a:pt x="5600" y="76441"/>
                  </a:lnTo>
                  <a:lnTo>
                    <a:pt x="5397" y="75730"/>
                  </a:lnTo>
                  <a:lnTo>
                    <a:pt x="6261" y="71755"/>
                  </a:lnTo>
                  <a:lnTo>
                    <a:pt x="6388" y="67208"/>
                  </a:lnTo>
                  <a:lnTo>
                    <a:pt x="6388" y="63334"/>
                  </a:lnTo>
                  <a:lnTo>
                    <a:pt x="6223" y="58623"/>
                  </a:lnTo>
                  <a:lnTo>
                    <a:pt x="6286" y="52070"/>
                  </a:lnTo>
                  <a:lnTo>
                    <a:pt x="8356" y="31076"/>
                  </a:lnTo>
                  <a:lnTo>
                    <a:pt x="8699" y="20548"/>
                  </a:lnTo>
                  <a:lnTo>
                    <a:pt x="7620" y="9982"/>
                  </a:lnTo>
                  <a:lnTo>
                    <a:pt x="4559" y="17335"/>
                  </a:lnTo>
                  <a:lnTo>
                    <a:pt x="6654" y="25590"/>
                  </a:lnTo>
                  <a:lnTo>
                    <a:pt x="3606" y="32931"/>
                  </a:lnTo>
                  <a:lnTo>
                    <a:pt x="3937" y="34594"/>
                  </a:lnTo>
                  <a:lnTo>
                    <a:pt x="4673" y="36271"/>
                  </a:lnTo>
                  <a:lnTo>
                    <a:pt x="3175" y="37757"/>
                  </a:lnTo>
                  <a:lnTo>
                    <a:pt x="2755" y="40957"/>
                  </a:lnTo>
                  <a:lnTo>
                    <a:pt x="3441" y="44259"/>
                  </a:lnTo>
                  <a:lnTo>
                    <a:pt x="2298" y="47383"/>
                  </a:lnTo>
                  <a:lnTo>
                    <a:pt x="2654" y="48869"/>
                  </a:lnTo>
                  <a:lnTo>
                    <a:pt x="571" y="53543"/>
                  </a:lnTo>
                  <a:lnTo>
                    <a:pt x="1574" y="58496"/>
                  </a:lnTo>
                  <a:lnTo>
                    <a:pt x="1346" y="63334"/>
                  </a:lnTo>
                  <a:lnTo>
                    <a:pt x="457" y="67208"/>
                  </a:lnTo>
                  <a:lnTo>
                    <a:pt x="508" y="70866"/>
                  </a:lnTo>
                  <a:lnTo>
                    <a:pt x="3632" y="73609"/>
                  </a:lnTo>
                  <a:lnTo>
                    <a:pt x="0" y="74282"/>
                  </a:lnTo>
                  <a:lnTo>
                    <a:pt x="482" y="76441"/>
                  </a:lnTo>
                  <a:lnTo>
                    <a:pt x="609" y="78219"/>
                  </a:lnTo>
                  <a:lnTo>
                    <a:pt x="419" y="80111"/>
                  </a:lnTo>
                  <a:lnTo>
                    <a:pt x="241" y="89077"/>
                  </a:lnTo>
                  <a:lnTo>
                    <a:pt x="1219" y="97942"/>
                  </a:lnTo>
                  <a:lnTo>
                    <a:pt x="2755" y="106718"/>
                  </a:lnTo>
                  <a:lnTo>
                    <a:pt x="4254" y="115455"/>
                  </a:lnTo>
                  <a:lnTo>
                    <a:pt x="6426" y="129959"/>
                  </a:lnTo>
                  <a:lnTo>
                    <a:pt x="8496" y="144462"/>
                  </a:lnTo>
                  <a:lnTo>
                    <a:pt x="10134" y="159004"/>
                  </a:lnTo>
                  <a:lnTo>
                    <a:pt x="10998" y="173634"/>
                  </a:lnTo>
                  <a:lnTo>
                    <a:pt x="11874" y="182003"/>
                  </a:lnTo>
                  <a:lnTo>
                    <a:pt x="13538" y="190220"/>
                  </a:lnTo>
                  <a:lnTo>
                    <a:pt x="15265" y="198412"/>
                  </a:lnTo>
                  <a:lnTo>
                    <a:pt x="16294" y="206756"/>
                  </a:lnTo>
                  <a:lnTo>
                    <a:pt x="22987" y="264718"/>
                  </a:lnTo>
                  <a:lnTo>
                    <a:pt x="35217" y="321779"/>
                  </a:lnTo>
                  <a:lnTo>
                    <a:pt x="42494" y="347421"/>
                  </a:lnTo>
                  <a:lnTo>
                    <a:pt x="45986" y="360260"/>
                  </a:lnTo>
                  <a:lnTo>
                    <a:pt x="48691" y="373265"/>
                  </a:lnTo>
                  <a:lnTo>
                    <a:pt x="53022" y="395376"/>
                  </a:lnTo>
                  <a:lnTo>
                    <a:pt x="58547" y="417169"/>
                  </a:lnTo>
                  <a:lnTo>
                    <a:pt x="71615" y="460082"/>
                  </a:lnTo>
                  <a:lnTo>
                    <a:pt x="90703" y="509562"/>
                  </a:lnTo>
                  <a:lnTo>
                    <a:pt x="112179" y="551599"/>
                  </a:lnTo>
                  <a:lnTo>
                    <a:pt x="132588" y="589584"/>
                  </a:lnTo>
                  <a:lnTo>
                    <a:pt x="146075" y="613537"/>
                  </a:lnTo>
                  <a:lnTo>
                    <a:pt x="152704" y="625576"/>
                  </a:lnTo>
                  <a:lnTo>
                    <a:pt x="155879" y="631469"/>
                  </a:lnTo>
                  <a:lnTo>
                    <a:pt x="159016" y="637374"/>
                  </a:lnTo>
                  <a:lnTo>
                    <a:pt x="162052" y="643318"/>
                  </a:lnTo>
                  <a:lnTo>
                    <a:pt x="164973" y="649325"/>
                  </a:lnTo>
                  <a:lnTo>
                    <a:pt x="169926" y="658634"/>
                  </a:lnTo>
                  <a:lnTo>
                    <a:pt x="175742" y="667600"/>
                  </a:lnTo>
                  <a:lnTo>
                    <a:pt x="181787" y="675919"/>
                  </a:lnTo>
                  <a:lnTo>
                    <a:pt x="192900" y="690486"/>
                  </a:lnTo>
                  <a:lnTo>
                    <a:pt x="197599" y="696747"/>
                  </a:lnTo>
                  <a:lnTo>
                    <a:pt x="202082" y="703173"/>
                  </a:lnTo>
                  <a:lnTo>
                    <a:pt x="206171" y="709879"/>
                  </a:lnTo>
                  <a:lnTo>
                    <a:pt x="208927" y="714806"/>
                  </a:lnTo>
                  <a:lnTo>
                    <a:pt x="212369" y="719289"/>
                  </a:lnTo>
                  <a:lnTo>
                    <a:pt x="216382" y="723188"/>
                  </a:lnTo>
                  <a:lnTo>
                    <a:pt x="240233" y="747153"/>
                  </a:lnTo>
                  <a:lnTo>
                    <a:pt x="263728" y="771486"/>
                  </a:lnTo>
                  <a:lnTo>
                    <a:pt x="287502" y="795502"/>
                  </a:lnTo>
                  <a:lnTo>
                    <a:pt x="327774" y="831456"/>
                  </a:lnTo>
                  <a:lnTo>
                    <a:pt x="360705" y="854875"/>
                  </a:lnTo>
                  <a:lnTo>
                    <a:pt x="396760" y="876300"/>
                  </a:lnTo>
                  <a:lnTo>
                    <a:pt x="454482" y="905548"/>
                  </a:lnTo>
                  <a:lnTo>
                    <a:pt x="469976" y="912825"/>
                  </a:lnTo>
                  <a:lnTo>
                    <a:pt x="485635" y="912825"/>
                  </a:lnTo>
                  <a:lnTo>
                    <a:pt x="489483" y="912825"/>
                  </a:lnTo>
                  <a:lnTo>
                    <a:pt x="493369" y="912825"/>
                  </a:lnTo>
                  <a:close/>
                </a:path>
                <a:path w="1865630" h="913129">
                  <a:moveTo>
                    <a:pt x="1865249" y="449389"/>
                  </a:moveTo>
                  <a:lnTo>
                    <a:pt x="1863483" y="427215"/>
                  </a:lnTo>
                  <a:lnTo>
                    <a:pt x="1858378" y="405561"/>
                  </a:lnTo>
                  <a:lnTo>
                    <a:pt x="1849843" y="384416"/>
                  </a:lnTo>
                  <a:lnTo>
                    <a:pt x="1847278" y="379183"/>
                  </a:lnTo>
                  <a:lnTo>
                    <a:pt x="1844954" y="373786"/>
                  </a:lnTo>
                  <a:lnTo>
                    <a:pt x="1840445" y="366268"/>
                  </a:lnTo>
                  <a:lnTo>
                    <a:pt x="1839302" y="362889"/>
                  </a:lnTo>
                  <a:lnTo>
                    <a:pt x="1835759" y="363943"/>
                  </a:lnTo>
                  <a:lnTo>
                    <a:pt x="1835924" y="358444"/>
                  </a:lnTo>
                  <a:lnTo>
                    <a:pt x="1832165" y="354469"/>
                  </a:lnTo>
                  <a:lnTo>
                    <a:pt x="1829041" y="350240"/>
                  </a:lnTo>
                  <a:lnTo>
                    <a:pt x="1793303" y="316928"/>
                  </a:lnTo>
                  <a:lnTo>
                    <a:pt x="1757667" y="293116"/>
                  </a:lnTo>
                  <a:lnTo>
                    <a:pt x="1749209" y="287921"/>
                  </a:lnTo>
                  <a:lnTo>
                    <a:pt x="1740306" y="283603"/>
                  </a:lnTo>
                  <a:lnTo>
                    <a:pt x="1731289" y="279501"/>
                  </a:lnTo>
                  <a:lnTo>
                    <a:pt x="1720100" y="273659"/>
                  </a:lnTo>
                  <a:lnTo>
                    <a:pt x="1717446" y="272834"/>
                  </a:lnTo>
                  <a:lnTo>
                    <a:pt x="1714906" y="271767"/>
                  </a:lnTo>
                  <a:lnTo>
                    <a:pt x="1719795" y="279006"/>
                  </a:lnTo>
                  <a:lnTo>
                    <a:pt x="1762544" y="304609"/>
                  </a:lnTo>
                  <a:lnTo>
                    <a:pt x="1803209" y="340372"/>
                  </a:lnTo>
                  <a:lnTo>
                    <a:pt x="1826260" y="375704"/>
                  </a:lnTo>
                  <a:lnTo>
                    <a:pt x="1844281" y="424332"/>
                  </a:lnTo>
                  <a:lnTo>
                    <a:pt x="1845945" y="453504"/>
                  </a:lnTo>
                  <a:lnTo>
                    <a:pt x="1842719" y="482663"/>
                  </a:lnTo>
                  <a:lnTo>
                    <a:pt x="1832152" y="529056"/>
                  </a:lnTo>
                  <a:lnTo>
                    <a:pt x="1812671" y="582612"/>
                  </a:lnTo>
                  <a:lnTo>
                    <a:pt x="1809254" y="584657"/>
                  </a:lnTo>
                  <a:lnTo>
                    <a:pt x="1796796" y="606958"/>
                  </a:lnTo>
                  <a:lnTo>
                    <a:pt x="1782800" y="630516"/>
                  </a:lnTo>
                  <a:lnTo>
                    <a:pt x="1777466" y="639064"/>
                  </a:lnTo>
                  <a:lnTo>
                    <a:pt x="1764296" y="658368"/>
                  </a:lnTo>
                  <a:lnTo>
                    <a:pt x="1749450" y="680466"/>
                  </a:lnTo>
                  <a:lnTo>
                    <a:pt x="1711121" y="725284"/>
                  </a:lnTo>
                  <a:lnTo>
                    <a:pt x="1656194" y="776884"/>
                  </a:lnTo>
                  <a:lnTo>
                    <a:pt x="1606245" y="816152"/>
                  </a:lnTo>
                  <a:lnTo>
                    <a:pt x="1537474" y="857643"/>
                  </a:lnTo>
                  <a:lnTo>
                    <a:pt x="1508645" y="874674"/>
                  </a:lnTo>
                  <a:lnTo>
                    <a:pt x="1493913" y="882535"/>
                  </a:lnTo>
                  <a:lnTo>
                    <a:pt x="1478483" y="889749"/>
                  </a:lnTo>
                  <a:lnTo>
                    <a:pt x="1462798" y="896442"/>
                  </a:lnTo>
                  <a:lnTo>
                    <a:pt x="1422031" y="912825"/>
                  </a:lnTo>
                  <a:lnTo>
                    <a:pt x="1426324" y="912825"/>
                  </a:lnTo>
                  <a:lnTo>
                    <a:pt x="1429626" y="912825"/>
                  </a:lnTo>
                  <a:lnTo>
                    <a:pt x="1446110" y="912825"/>
                  </a:lnTo>
                  <a:lnTo>
                    <a:pt x="1451660" y="910628"/>
                  </a:lnTo>
                  <a:lnTo>
                    <a:pt x="1502664" y="888288"/>
                  </a:lnTo>
                  <a:lnTo>
                    <a:pt x="1550123" y="862025"/>
                  </a:lnTo>
                  <a:lnTo>
                    <a:pt x="1578635" y="846531"/>
                  </a:lnTo>
                  <a:lnTo>
                    <a:pt x="1625650" y="816241"/>
                  </a:lnTo>
                  <a:lnTo>
                    <a:pt x="1662544" y="787196"/>
                  </a:lnTo>
                  <a:lnTo>
                    <a:pt x="1692186" y="760717"/>
                  </a:lnTo>
                  <a:lnTo>
                    <a:pt x="1716405" y="739089"/>
                  </a:lnTo>
                  <a:lnTo>
                    <a:pt x="1748980" y="706640"/>
                  </a:lnTo>
                  <a:lnTo>
                    <a:pt x="1776437" y="668794"/>
                  </a:lnTo>
                  <a:lnTo>
                    <a:pt x="1795449" y="640626"/>
                  </a:lnTo>
                  <a:lnTo>
                    <a:pt x="1805139" y="626681"/>
                  </a:lnTo>
                  <a:lnTo>
                    <a:pt x="1810448" y="618540"/>
                  </a:lnTo>
                  <a:lnTo>
                    <a:pt x="1815236" y="610044"/>
                  </a:lnTo>
                  <a:lnTo>
                    <a:pt x="1819719" y="601370"/>
                  </a:lnTo>
                  <a:lnTo>
                    <a:pt x="1824101" y="592670"/>
                  </a:lnTo>
                  <a:lnTo>
                    <a:pt x="1827949" y="585101"/>
                  </a:lnTo>
                  <a:lnTo>
                    <a:pt x="1835365" y="580224"/>
                  </a:lnTo>
                  <a:lnTo>
                    <a:pt x="1837817" y="571741"/>
                  </a:lnTo>
                  <a:lnTo>
                    <a:pt x="1840877" y="561682"/>
                  </a:lnTo>
                  <a:lnTo>
                    <a:pt x="1844116" y="551688"/>
                  </a:lnTo>
                  <a:lnTo>
                    <a:pt x="1847392" y="541705"/>
                  </a:lnTo>
                  <a:lnTo>
                    <a:pt x="1850567" y="531698"/>
                  </a:lnTo>
                  <a:lnTo>
                    <a:pt x="1854771" y="517004"/>
                  </a:lnTo>
                  <a:lnTo>
                    <a:pt x="1858391" y="502183"/>
                  </a:lnTo>
                  <a:lnTo>
                    <a:pt x="1861388" y="487210"/>
                  </a:lnTo>
                  <a:lnTo>
                    <a:pt x="1863750" y="472109"/>
                  </a:lnTo>
                  <a:lnTo>
                    <a:pt x="1865249" y="449389"/>
                  </a:lnTo>
                  <a:close/>
                </a:path>
              </a:pathLst>
            </a:custGeom>
            <a:solidFill>
              <a:srgbClr val="FFA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18170578" y="10376556"/>
              <a:ext cx="1786255" cy="932180"/>
            </a:xfrm>
            <a:custGeom>
              <a:avLst/>
              <a:gdLst/>
              <a:ahLst/>
              <a:cxnLst/>
              <a:rect l="l" t="t" r="r" b="b"/>
              <a:pathLst>
                <a:path w="1786255" h="932179">
                  <a:moveTo>
                    <a:pt x="1425705" y="187680"/>
                  </a:moveTo>
                  <a:lnTo>
                    <a:pt x="1416930" y="187795"/>
                  </a:lnTo>
                  <a:lnTo>
                    <a:pt x="1416250" y="188831"/>
                  </a:lnTo>
                  <a:lnTo>
                    <a:pt x="1416375" y="189879"/>
                  </a:lnTo>
                  <a:lnTo>
                    <a:pt x="1445757" y="202454"/>
                  </a:lnTo>
                  <a:lnTo>
                    <a:pt x="1448845" y="203700"/>
                  </a:lnTo>
                  <a:lnTo>
                    <a:pt x="1458573" y="207721"/>
                  </a:lnTo>
                  <a:lnTo>
                    <a:pt x="1461421" y="209114"/>
                  </a:lnTo>
                  <a:lnTo>
                    <a:pt x="1499651" y="221779"/>
                  </a:lnTo>
                  <a:lnTo>
                    <a:pt x="1524318" y="231871"/>
                  </a:lnTo>
                  <a:lnTo>
                    <a:pt x="1550978" y="242124"/>
                  </a:lnTo>
                  <a:lnTo>
                    <a:pt x="1591734" y="261594"/>
                  </a:lnTo>
                  <a:lnTo>
                    <a:pt x="1639253" y="287827"/>
                  </a:lnTo>
                  <a:lnTo>
                    <a:pt x="1678575" y="313297"/>
                  </a:lnTo>
                  <a:lnTo>
                    <a:pt x="1699026" y="328084"/>
                  </a:lnTo>
                  <a:lnTo>
                    <a:pt x="1700586" y="328963"/>
                  </a:lnTo>
                  <a:lnTo>
                    <a:pt x="1734146" y="361256"/>
                  </a:lnTo>
                  <a:lnTo>
                    <a:pt x="1754426" y="394100"/>
                  </a:lnTo>
                  <a:lnTo>
                    <a:pt x="1768668" y="429913"/>
                  </a:lnTo>
                  <a:lnTo>
                    <a:pt x="1773675" y="471462"/>
                  </a:lnTo>
                  <a:lnTo>
                    <a:pt x="1772174" y="492349"/>
                  </a:lnTo>
                  <a:lnTo>
                    <a:pt x="1764796" y="530380"/>
                  </a:lnTo>
                  <a:lnTo>
                    <a:pt x="1746344" y="579678"/>
                  </a:lnTo>
                  <a:lnTo>
                    <a:pt x="1743035" y="587165"/>
                  </a:lnTo>
                  <a:lnTo>
                    <a:pt x="1740910" y="595039"/>
                  </a:lnTo>
                  <a:lnTo>
                    <a:pt x="1716638" y="644079"/>
                  </a:lnTo>
                  <a:lnTo>
                    <a:pt x="1690922" y="682932"/>
                  </a:lnTo>
                  <a:lnTo>
                    <a:pt x="1660253" y="722035"/>
                  </a:lnTo>
                  <a:lnTo>
                    <a:pt x="1626191" y="758123"/>
                  </a:lnTo>
                  <a:lnTo>
                    <a:pt x="1576585" y="801715"/>
                  </a:lnTo>
                  <a:lnTo>
                    <a:pt x="1522267" y="839346"/>
                  </a:lnTo>
                  <a:lnTo>
                    <a:pt x="1510838" y="846283"/>
                  </a:lnTo>
                  <a:lnTo>
                    <a:pt x="1488328" y="860735"/>
                  </a:lnTo>
                  <a:lnTo>
                    <a:pt x="1437869" y="887751"/>
                  </a:lnTo>
                  <a:lnTo>
                    <a:pt x="1380751" y="912378"/>
                  </a:lnTo>
                  <a:lnTo>
                    <a:pt x="1329014" y="931999"/>
                  </a:lnTo>
                  <a:lnTo>
                    <a:pt x="1350716" y="931999"/>
                  </a:lnTo>
                  <a:lnTo>
                    <a:pt x="1352974" y="929825"/>
                  </a:lnTo>
                  <a:lnTo>
                    <a:pt x="1357242" y="929825"/>
                  </a:lnTo>
                  <a:lnTo>
                    <a:pt x="1359560" y="928819"/>
                  </a:lnTo>
                  <a:lnTo>
                    <a:pt x="1363958" y="926631"/>
                  </a:lnTo>
                  <a:lnTo>
                    <a:pt x="1369214" y="926558"/>
                  </a:lnTo>
                  <a:lnTo>
                    <a:pt x="1373214" y="923343"/>
                  </a:lnTo>
                  <a:lnTo>
                    <a:pt x="1375696" y="921689"/>
                  </a:lnTo>
                  <a:lnTo>
                    <a:pt x="1378743" y="921605"/>
                  </a:lnTo>
                  <a:lnTo>
                    <a:pt x="1390324" y="916699"/>
                  </a:lnTo>
                  <a:lnTo>
                    <a:pt x="1408271" y="909469"/>
                  </a:lnTo>
                  <a:lnTo>
                    <a:pt x="1417181" y="905710"/>
                  </a:lnTo>
                  <a:lnTo>
                    <a:pt x="1419276" y="903679"/>
                  </a:lnTo>
                  <a:lnTo>
                    <a:pt x="1422082" y="903312"/>
                  </a:lnTo>
                  <a:lnTo>
                    <a:pt x="1428836" y="899595"/>
                  </a:lnTo>
                  <a:lnTo>
                    <a:pt x="1431907" y="899595"/>
                  </a:lnTo>
                  <a:lnTo>
                    <a:pt x="1470419" y="880585"/>
                  </a:lnTo>
                  <a:lnTo>
                    <a:pt x="1538711" y="839268"/>
                  </a:lnTo>
                  <a:lnTo>
                    <a:pt x="1571103" y="817137"/>
                  </a:lnTo>
                  <a:lnTo>
                    <a:pt x="1607882" y="786829"/>
                  </a:lnTo>
                  <a:lnTo>
                    <a:pt x="1642714" y="754259"/>
                  </a:lnTo>
                  <a:lnTo>
                    <a:pt x="1676500" y="717908"/>
                  </a:lnTo>
                  <a:lnTo>
                    <a:pt x="1706963" y="678848"/>
                  </a:lnTo>
                  <a:lnTo>
                    <a:pt x="1733451" y="636964"/>
                  </a:lnTo>
                  <a:lnTo>
                    <a:pt x="1754354" y="591877"/>
                  </a:lnTo>
                  <a:lnTo>
                    <a:pt x="1760687" y="575702"/>
                  </a:lnTo>
                  <a:lnTo>
                    <a:pt x="1767255" y="559612"/>
                  </a:lnTo>
                  <a:lnTo>
                    <a:pt x="1782384" y="509224"/>
                  </a:lnTo>
                  <a:lnTo>
                    <a:pt x="1785947" y="473696"/>
                  </a:lnTo>
                  <a:lnTo>
                    <a:pt x="1785516" y="455703"/>
                  </a:lnTo>
                  <a:lnTo>
                    <a:pt x="1765817" y="390380"/>
                  </a:lnTo>
                  <a:lnTo>
                    <a:pt x="1723895" y="336555"/>
                  </a:lnTo>
                  <a:lnTo>
                    <a:pt x="1691655" y="309791"/>
                  </a:lnTo>
                  <a:lnTo>
                    <a:pt x="1664971" y="294342"/>
                  </a:lnTo>
                  <a:lnTo>
                    <a:pt x="1655991" y="289289"/>
                  </a:lnTo>
                  <a:lnTo>
                    <a:pt x="1649646" y="285530"/>
                  </a:lnTo>
                  <a:lnTo>
                    <a:pt x="1644850" y="279499"/>
                  </a:lnTo>
                  <a:lnTo>
                    <a:pt x="1637625" y="277143"/>
                  </a:lnTo>
                  <a:lnTo>
                    <a:pt x="1592735" y="253989"/>
                  </a:lnTo>
                  <a:lnTo>
                    <a:pt x="1546329" y="234055"/>
                  </a:lnTo>
                  <a:lnTo>
                    <a:pt x="1440563" y="195648"/>
                  </a:lnTo>
                  <a:lnTo>
                    <a:pt x="1432762" y="192894"/>
                  </a:lnTo>
                  <a:lnTo>
                    <a:pt x="1425705" y="187680"/>
                  </a:lnTo>
                  <a:close/>
                </a:path>
                <a:path w="1786255" h="932179">
                  <a:moveTo>
                    <a:pt x="1357242" y="929825"/>
                  </a:moveTo>
                  <a:lnTo>
                    <a:pt x="1352974" y="929825"/>
                  </a:lnTo>
                  <a:lnTo>
                    <a:pt x="1356566" y="930118"/>
                  </a:lnTo>
                  <a:lnTo>
                    <a:pt x="1357242" y="929825"/>
                  </a:lnTo>
                  <a:close/>
                </a:path>
                <a:path w="1786255" h="932179">
                  <a:moveTo>
                    <a:pt x="1431907" y="899595"/>
                  </a:moveTo>
                  <a:lnTo>
                    <a:pt x="1428836" y="899595"/>
                  </a:lnTo>
                  <a:lnTo>
                    <a:pt x="1431684" y="899689"/>
                  </a:lnTo>
                  <a:lnTo>
                    <a:pt x="1431907" y="899595"/>
                  </a:lnTo>
                  <a:close/>
                </a:path>
                <a:path w="1786255" h="932179">
                  <a:moveTo>
                    <a:pt x="507233" y="914945"/>
                  </a:moveTo>
                  <a:lnTo>
                    <a:pt x="491000" y="914945"/>
                  </a:lnTo>
                  <a:lnTo>
                    <a:pt x="492016" y="915542"/>
                  </a:lnTo>
                  <a:lnTo>
                    <a:pt x="503537" y="921612"/>
                  </a:lnTo>
                  <a:lnTo>
                    <a:pt x="515425" y="926873"/>
                  </a:lnTo>
                  <a:lnTo>
                    <a:pt x="527679" y="931999"/>
                  </a:lnTo>
                  <a:lnTo>
                    <a:pt x="548375" y="931999"/>
                  </a:lnTo>
                  <a:lnTo>
                    <a:pt x="545712" y="931054"/>
                  </a:lnTo>
                  <a:lnTo>
                    <a:pt x="525679" y="923124"/>
                  </a:lnTo>
                  <a:lnTo>
                    <a:pt x="507233" y="914945"/>
                  </a:lnTo>
                  <a:close/>
                </a:path>
                <a:path w="1786255" h="932179">
                  <a:moveTo>
                    <a:pt x="6533" y="0"/>
                  </a:moveTo>
                  <a:lnTo>
                    <a:pt x="5685" y="251"/>
                  </a:lnTo>
                  <a:lnTo>
                    <a:pt x="2177" y="5999"/>
                  </a:lnTo>
                  <a:lnTo>
                    <a:pt x="4209" y="12460"/>
                  </a:lnTo>
                  <a:lnTo>
                    <a:pt x="3371" y="18543"/>
                  </a:lnTo>
                  <a:lnTo>
                    <a:pt x="2167" y="21737"/>
                  </a:lnTo>
                  <a:lnTo>
                    <a:pt x="5287" y="24637"/>
                  </a:lnTo>
                  <a:lnTo>
                    <a:pt x="3989" y="27831"/>
                  </a:lnTo>
                  <a:lnTo>
                    <a:pt x="973" y="88269"/>
                  </a:lnTo>
                  <a:lnTo>
                    <a:pt x="0" y="92101"/>
                  </a:lnTo>
                  <a:lnTo>
                    <a:pt x="1622" y="95808"/>
                  </a:lnTo>
                  <a:lnTo>
                    <a:pt x="1486" y="99609"/>
                  </a:lnTo>
                  <a:lnTo>
                    <a:pt x="910" y="105755"/>
                  </a:lnTo>
                  <a:lnTo>
                    <a:pt x="4146" y="111315"/>
                  </a:lnTo>
                  <a:lnTo>
                    <a:pt x="4198" y="118268"/>
                  </a:lnTo>
                  <a:lnTo>
                    <a:pt x="4334" y="119137"/>
                  </a:lnTo>
                  <a:lnTo>
                    <a:pt x="4554" y="119996"/>
                  </a:lnTo>
                  <a:lnTo>
                    <a:pt x="4661" y="127344"/>
                  </a:lnTo>
                  <a:lnTo>
                    <a:pt x="5395" y="132772"/>
                  </a:lnTo>
                  <a:lnTo>
                    <a:pt x="6421" y="139104"/>
                  </a:lnTo>
                  <a:lnTo>
                    <a:pt x="6910" y="145492"/>
                  </a:lnTo>
                  <a:lnTo>
                    <a:pt x="7679" y="153202"/>
                  </a:lnTo>
                  <a:lnTo>
                    <a:pt x="9421" y="160752"/>
                  </a:lnTo>
                  <a:lnTo>
                    <a:pt x="11222" y="168285"/>
                  </a:lnTo>
                  <a:lnTo>
                    <a:pt x="12167" y="175942"/>
                  </a:lnTo>
                  <a:lnTo>
                    <a:pt x="13069" y="184671"/>
                  </a:lnTo>
                  <a:lnTo>
                    <a:pt x="14828" y="193227"/>
                  </a:lnTo>
                  <a:lnTo>
                    <a:pt x="16777" y="201739"/>
                  </a:lnTo>
                  <a:lnTo>
                    <a:pt x="18250" y="210339"/>
                  </a:lnTo>
                  <a:lnTo>
                    <a:pt x="19044" y="217471"/>
                  </a:lnTo>
                  <a:lnTo>
                    <a:pt x="20555" y="224472"/>
                  </a:lnTo>
                  <a:lnTo>
                    <a:pt x="22210" y="231445"/>
                  </a:lnTo>
                  <a:lnTo>
                    <a:pt x="23433" y="238495"/>
                  </a:lnTo>
                  <a:lnTo>
                    <a:pt x="24055" y="245830"/>
                  </a:lnTo>
                  <a:lnTo>
                    <a:pt x="25632" y="252985"/>
                  </a:lnTo>
                  <a:lnTo>
                    <a:pt x="27477" y="260092"/>
                  </a:lnTo>
                  <a:lnTo>
                    <a:pt x="28899" y="267279"/>
                  </a:lnTo>
                  <a:lnTo>
                    <a:pt x="28920" y="269918"/>
                  </a:lnTo>
                  <a:lnTo>
                    <a:pt x="28669" y="277070"/>
                  </a:lnTo>
                  <a:lnTo>
                    <a:pt x="32480" y="283551"/>
                  </a:lnTo>
                  <a:lnTo>
                    <a:pt x="41257" y="332682"/>
                  </a:lnTo>
                  <a:lnTo>
                    <a:pt x="47901" y="355765"/>
                  </a:lnTo>
                  <a:lnTo>
                    <a:pt x="50525" y="365106"/>
                  </a:lnTo>
                  <a:lnTo>
                    <a:pt x="52904" y="374499"/>
                  </a:lnTo>
                  <a:lnTo>
                    <a:pt x="54909" y="383977"/>
                  </a:lnTo>
                  <a:lnTo>
                    <a:pt x="57716" y="396225"/>
                  </a:lnTo>
                  <a:lnTo>
                    <a:pt x="61271" y="408233"/>
                  </a:lnTo>
                  <a:lnTo>
                    <a:pt x="69149" y="432018"/>
                  </a:lnTo>
                  <a:lnTo>
                    <a:pt x="73023" y="443973"/>
                  </a:lnTo>
                  <a:lnTo>
                    <a:pt x="88887" y="485377"/>
                  </a:lnTo>
                  <a:lnTo>
                    <a:pt x="95829" y="496529"/>
                  </a:lnTo>
                  <a:lnTo>
                    <a:pt x="96447" y="498183"/>
                  </a:lnTo>
                  <a:lnTo>
                    <a:pt x="97892" y="499188"/>
                  </a:lnTo>
                  <a:lnTo>
                    <a:pt x="98949" y="500487"/>
                  </a:lnTo>
                  <a:lnTo>
                    <a:pt x="101462" y="507932"/>
                  </a:lnTo>
                  <a:lnTo>
                    <a:pt x="106237" y="514403"/>
                  </a:lnTo>
                  <a:lnTo>
                    <a:pt x="108363" y="522025"/>
                  </a:lnTo>
                  <a:lnTo>
                    <a:pt x="108771" y="522706"/>
                  </a:lnTo>
                  <a:lnTo>
                    <a:pt x="109221" y="523366"/>
                  </a:lnTo>
                  <a:lnTo>
                    <a:pt x="109713" y="523994"/>
                  </a:lnTo>
                  <a:lnTo>
                    <a:pt x="119069" y="543500"/>
                  </a:lnTo>
                  <a:lnTo>
                    <a:pt x="128705" y="562855"/>
                  </a:lnTo>
                  <a:lnTo>
                    <a:pt x="138965" y="581887"/>
                  </a:lnTo>
                  <a:lnTo>
                    <a:pt x="150194" y="600421"/>
                  </a:lnTo>
                  <a:lnTo>
                    <a:pt x="157295" y="612598"/>
                  </a:lnTo>
                  <a:lnTo>
                    <a:pt x="163822" y="625132"/>
                  </a:lnTo>
                  <a:lnTo>
                    <a:pt x="170623" y="637486"/>
                  </a:lnTo>
                  <a:lnTo>
                    <a:pt x="178549" y="649121"/>
                  </a:lnTo>
                  <a:lnTo>
                    <a:pt x="191552" y="666531"/>
                  </a:lnTo>
                  <a:lnTo>
                    <a:pt x="204098" y="684282"/>
                  </a:lnTo>
                  <a:lnTo>
                    <a:pt x="216919" y="701830"/>
                  </a:lnTo>
                  <a:lnTo>
                    <a:pt x="230746" y="718627"/>
                  </a:lnTo>
                  <a:lnTo>
                    <a:pt x="232977" y="721119"/>
                  </a:lnTo>
                  <a:lnTo>
                    <a:pt x="237835" y="725464"/>
                  </a:lnTo>
                  <a:lnTo>
                    <a:pt x="248349" y="738755"/>
                  </a:lnTo>
                  <a:lnTo>
                    <a:pt x="282923" y="775924"/>
                  </a:lnTo>
                  <a:lnTo>
                    <a:pt x="320808" y="811512"/>
                  </a:lnTo>
                  <a:lnTo>
                    <a:pt x="360780" y="843289"/>
                  </a:lnTo>
                  <a:lnTo>
                    <a:pt x="389537" y="861136"/>
                  </a:lnTo>
                  <a:lnTo>
                    <a:pt x="390406" y="861785"/>
                  </a:lnTo>
                  <a:lnTo>
                    <a:pt x="391338" y="862329"/>
                  </a:lnTo>
                  <a:lnTo>
                    <a:pt x="392291" y="862842"/>
                  </a:lnTo>
                  <a:lnTo>
                    <a:pt x="398972" y="867324"/>
                  </a:lnTo>
                  <a:lnTo>
                    <a:pt x="406165" y="871062"/>
                  </a:lnTo>
                  <a:lnTo>
                    <a:pt x="412332" y="876329"/>
                  </a:lnTo>
                  <a:lnTo>
                    <a:pt x="414919" y="878151"/>
                  </a:lnTo>
                  <a:lnTo>
                    <a:pt x="417610" y="879837"/>
                  </a:lnTo>
                  <a:lnTo>
                    <a:pt x="420416" y="881313"/>
                  </a:lnTo>
                  <a:lnTo>
                    <a:pt x="425264" y="883282"/>
                  </a:lnTo>
                  <a:lnTo>
                    <a:pt x="430311" y="884852"/>
                  </a:lnTo>
                  <a:lnTo>
                    <a:pt x="434154" y="888684"/>
                  </a:lnTo>
                  <a:lnTo>
                    <a:pt x="435023" y="889292"/>
                  </a:lnTo>
                  <a:lnTo>
                    <a:pt x="435944" y="889815"/>
                  </a:lnTo>
                  <a:lnTo>
                    <a:pt x="444237" y="893470"/>
                  </a:lnTo>
                  <a:lnTo>
                    <a:pt x="452122" y="895459"/>
                  </a:lnTo>
                  <a:lnTo>
                    <a:pt x="458802" y="900108"/>
                  </a:lnTo>
                  <a:lnTo>
                    <a:pt x="460279" y="901082"/>
                  </a:lnTo>
                  <a:lnTo>
                    <a:pt x="461797" y="902003"/>
                  </a:lnTo>
                  <a:lnTo>
                    <a:pt x="463399" y="902778"/>
                  </a:lnTo>
                  <a:lnTo>
                    <a:pt x="471305" y="905124"/>
                  </a:lnTo>
                  <a:lnTo>
                    <a:pt x="478069" y="909710"/>
                  </a:lnTo>
                  <a:lnTo>
                    <a:pt x="485042" y="913856"/>
                  </a:lnTo>
                  <a:lnTo>
                    <a:pt x="488372" y="914652"/>
                  </a:lnTo>
                  <a:lnTo>
                    <a:pt x="489524" y="915239"/>
                  </a:lnTo>
                  <a:lnTo>
                    <a:pt x="491000" y="914945"/>
                  </a:lnTo>
                  <a:lnTo>
                    <a:pt x="507233" y="914945"/>
                  </a:lnTo>
                  <a:lnTo>
                    <a:pt x="505911" y="914359"/>
                  </a:lnTo>
                  <a:lnTo>
                    <a:pt x="472484" y="898174"/>
                  </a:lnTo>
                  <a:lnTo>
                    <a:pt x="461148" y="893166"/>
                  </a:lnTo>
                  <a:lnTo>
                    <a:pt x="446424" y="886372"/>
                  </a:lnTo>
                  <a:lnTo>
                    <a:pt x="432205" y="878659"/>
                  </a:lnTo>
                  <a:lnTo>
                    <a:pt x="418353" y="870278"/>
                  </a:lnTo>
                  <a:lnTo>
                    <a:pt x="397356" y="856765"/>
                  </a:lnTo>
                  <a:lnTo>
                    <a:pt x="382435" y="847596"/>
                  </a:lnTo>
                  <a:lnTo>
                    <a:pt x="329372" y="807779"/>
                  </a:lnTo>
                  <a:lnTo>
                    <a:pt x="287457" y="768217"/>
                  </a:lnTo>
                  <a:lnTo>
                    <a:pt x="256947" y="736023"/>
                  </a:lnTo>
                  <a:lnTo>
                    <a:pt x="228652" y="701999"/>
                  </a:lnTo>
                  <a:lnTo>
                    <a:pt x="201633" y="666833"/>
                  </a:lnTo>
                  <a:lnTo>
                    <a:pt x="176978" y="630033"/>
                  </a:lnTo>
                  <a:lnTo>
                    <a:pt x="157360" y="595543"/>
                  </a:lnTo>
                  <a:lnTo>
                    <a:pt x="147634" y="578239"/>
                  </a:lnTo>
                  <a:lnTo>
                    <a:pt x="121700" y="532049"/>
                  </a:lnTo>
                  <a:lnTo>
                    <a:pt x="105714" y="496822"/>
                  </a:lnTo>
                  <a:lnTo>
                    <a:pt x="102625" y="492110"/>
                  </a:lnTo>
                  <a:lnTo>
                    <a:pt x="99808" y="487304"/>
                  </a:lnTo>
                  <a:lnTo>
                    <a:pt x="91782" y="471212"/>
                  </a:lnTo>
                  <a:lnTo>
                    <a:pt x="85358" y="454508"/>
                  </a:lnTo>
                  <a:lnTo>
                    <a:pt x="79547" y="437574"/>
                  </a:lnTo>
                  <a:lnTo>
                    <a:pt x="73359" y="420793"/>
                  </a:lnTo>
                  <a:lnTo>
                    <a:pt x="69402" y="409586"/>
                  </a:lnTo>
                  <a:lnTo>
                    <a:pt x="66283" y="398243"/>
                  </a:lnTo>
                  <a:lnTo>
                    <a:pt x="63646" y="386795"/>
                  </a:lnTo>
                  <a:lnTo>
                    <a:pt x="61139" y="375276"/>
                  </a:lnTo>
                  <a:lnTo>
                    <a:pt x="57210" y="360759"/>
                  </a:lnTo>
                  <a:lnTo>
                    <a:pt x="52555" y="346414"/>
                  </a:lnTo>
                  <a:lnTo>
                    <a:pt x="48093" y="332016"/>
                  </a:lnTo>
                  <a:lnTo>
                    <a:pt x="44742" y="317341"/>
                  </a:lnTo>
                  <a:lnTo>
                    <a:pt x="41122" y="296868"/>
                  </a:lnTo>
                  <a:lnTo>
                    <a:pt x="37252" y="276447"/>
                  </a:lnTo>
                  <a:lnTo>
                    <a:pt x="33348" y="256033"/>
                  </a:lnTo>
                  <a:lnTo>
                    <a:pt x="29622" y="235584"/>
                  </a:lnTo>
                  <a:lnTo>
                    <a:pt x="26745" y="217297"/>
                  </a:lnTo>
                  <a:lnTo>
                    <a:pt x="24155" y="198969"/>
                  </a:lnTo>
                  <a:lnTo>
                    <a:pt x="21389" y="180689"/>
                  </a:lnTo>
                  <a:lnTo>
                    <a:pt x="17988" y="162550"/>
                  </a:lnTo>
                  <a:lnTo>
                    <a:pt x="14645" y="144979"/>
                  </a:lnTo>
                  <a:lnTo>
                    <a:pt x="11945" y="127344"/>
                  </a:lnTo>
                  <a:lnTo>
                    <a:pt x="9597" y="109673"/>
                  </a:lnTo>
                  <a:lnTo>
                    <a:pt x="7308" y="91997"/>
                  </a:lnTo>
                  <a:lnTo>
                    <a:pt x="6384" y="81201"/>
                  </a:lnTo>
                  <a:lnTo>
                    <a:pt x="6344" y="70335"/>
                  </a:lnTo>
                  <a:lnTo>
                    <a:pt x="7000" y="59449"/>
                  </a:lnTo>
                  <a:lnTo>
                    <a:pt x="8167" y="48595"/>
                  </a:lnTo>
                  <a:lnTo>
                    <a:pt x="8980" y="37545"/>
                  </a:lnTo>
                  <a:lnTo>
                    <a:pt x="8951" y="12460"/>
                  </a:lnTo>
                  <a:lnTo>
                    <a:pt x="9086" y="5999"/>
                  </a:lnTo>
                  <a:lnTo>
                    <a:pt x="9182" y="3088"/>
                  </a:lnTo>
                  <a:lnTo>
                    <a:pt x="8648" y="1884"/>
                  </a:lnTo>
                  <a:lnTo>
                    <a:pt x="7863" y="837"/>
                  </a:lnTo>
                  <a:lnTo>
                    <a:pt x="7256" y="188"/>
                  </a:lnTo>
                  <a:lnTo>
                    <a:pt x="6533" y="0"/>
                  </a:lnTo>
                  <a:close/>
                </a:path>
              </a:pathLst>
            </a:custGeom>
            <a:solidFill>
              <a:srgbClr val="FFA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18201425" y="10653400"/>
              <a:ext cx="1760855" cy="655320"/>
            </a:xfrm>
            <a:custGeom>
              <a:avLst/>
              <a:gdLst/>
              <a:ahLst/>
              <a:cxnLst/>
              <a:rect l="l" t="t" r="r" b="b"/>
              <a:pathLst>
                <a:path w="1760855" h="655320">
                  <a:moveTo>
                    <a:pt x="66814" y="220827"/>
                  </a:moveTo>
                  <a:lnTo>
                    <a:pt x="57658" y="202107"/>
                  </a:lnTo>
                  <a:lnTo>
                    <a:pt x="53467" y="192582"/>
                  </a:lnTo>
                  <a:lnTo>
                    <a:pt x="49682" y="182841"/>
                  </a:lnTo>
                  <a:lnTo>
                    <a:pt x="40271" y="153911"/>
                  </a:lnTo>
                  <a:lnTo>
                    <a:pt x="33299" y="134708"/>
                  </a:lnTo>
                  <a:lnTo>
                    <a:pt x="30302" y="124891"/>
                  </a:lnTo>
                  <a:lnTo>
                    <a:pt x="27711" y="114998"/>
                  </a:lnTo>
                  <a:lnTo>
                    <a:pt x="25425" y="105016"/>
                  </a:lnTo>
                  <a:lnTo>
                    <a:pt x="23139" y="95732"/>
                  </a:lnTo>
                  <a:lnTo>
                    <a:pt x="23139" y="110007"/>
                  </a:lnTo>
                  <a:lnTo>
                    <a:pt x="22872" y="109181"/>
                  </a:lnTo>
                  <a:lnTo>
                    <a:pt x="22910" y="108407"/>
                  </a:lnTo>
                  <a:lnTo>
                    <a:pt x="23139" y="110007"/>
                  </a:lnTo>
                  <a:lnTo>
                    <a:pt x="23139" y="95732"/>
                  </a:lnTo>
                  <a:lnTo>
                    <a:pt x="19748" y="81953"/>
                  </a:lnTo>
                  <a:lnTo>
                    <a:pt x="7175" y="36131"/>
                  </a:lnTo>
                  <a:lnTo>
                    <a:pt x="2019" y="12941"/>
                  </a:lnTo>
                  <a:lnTo>
                    <a:pt x="1130" y="12547"/>
                  </a:lnTo>
                  <a:lnTo>
                    <a:pt x="533" y="13296"/>
                  </a:lnTo>
                  <a:lnTo>
                    <a:pt x="838" y="14947"/>
                  </a:lnTo>
                  <a:lnTo>
                    <a:pt x="635" y="15481"/>
                  </a:lnTo>
                  <a:lnTo>
                    <a:pt x="0" y="16256"/>
                  </a:lnTo>
                  <a:lnTo>
                    <a:pt x="10299" y="60274"/>
                  </a:lnTo>
                  <a:lnTo>
                    <a:pt x="13843" y="74701"/>
                  </a:lnTo>
                  <a:lnTo>
                    <a:pt x="18783" y="92379"/>
                  </a:lnTo>
                  <a:lnTo>
                    <a:pt x="21005" y="101307"/>
                  </a:lnTo>
                  <a:lnTo>
                    <a:pt x="23761" y="117690"/>
                  </a:lnTo>
                  <a:lnTo>
                    <a:pt x="25692" y="124853"/>
                  </a:lnTo>
                  <a:lnTo>
                    <a:pt x="28155" y="131889"/>
                  </a:lnTo>
                  <a:lnTo>
                    <a:pt x="33401" y="144259"/>
                  </a:lnTo>
                  <a:lnTo>
                    <a:pt x="32512" y="150990"/>
                  </a:lnTo>
                  <a:lnTo>
                    <a:pt x="37185" y="155435"/>
                  </a:lnTo>
                  <a:lnTo>
                    <a:pt x="39878" y="163537"/>
                  </a:lnTo>
                  <a:lnTo>
                    <a:pt x="42113" y="171704"/>
                  </a:lnTo>
                  <a:lnTo>
                    <a:pt x="44589" y="179781"/>
                  </a:lnTo>
                  <a:lnTo>
                    <a:pt x="47955" y="187566"/>
                  </a:lnTo>
                  <a:lnTo>
                    <a:pt x="50965" y="195694"/>
                  </a:lnTo>
                  <a:lnTo>
                    <a:pt x="54343" y="203644"/>
                  </a:lnTo>
                  <a:lnTo>
                    <a:pt x="58318" y="211302"/>
                  </a:lnTo>
                  <a:lnTo>
                    <a:pt x="63131" y="218554"/>
                  </a:lnTo>
                  <a:lnTo>
                    <a:pt x="64592" y="218935"/>
                  </a:lnTo>
                  <a:lnTo>
                    <a:pt x="64160" y="222364"/>
                  </a:lnTo>
                  <a:lnTo>
                    <a:pt x="66814" y="220827"/>
                  </a:lnTo>
                  <a:close/>
                </a:path>
                <a:path w="1760855" h="655320">
                  <a:moveTo>
                    <a:pt x="207010" y="448627"/>
                  </a:moveTo>
                  <a:lnTo>
                    <a:pt x="200469" y="439572"/>
                  </a:lnTo>
                  <a:lnTo>
                    <a:pt x="186359" y="422211"/>
                  </a:lnTo>
                  <a:lnTo>
                    <a:pt x="169849" y="398754"/>
                  </a:lnTo>
                  <a:lnTo>
                    <a:pt x="159105" y="384924"/>
                  </a:lnTo>
                  <a:lnTo>
                    <a:pt x="148704" y="370903"/>
                  </a:lnTo>
                  <a:lnTo>
                    <a:pt x="139687" y="356019"/>
                  </a:lnTo>
                  <a:lnTo>
                    <a:pt x="130225" y="338518"/>
                  </a:lnTo>
                  <a:lnTo>
                    <a:pt x="110210" y="304177"/>
                  </a:lnTo>
                  <a:lnTo>
                    <a:pt x="100444" y="286880"/>
                  </a:lnTo>
                  <a:lnTo>
                    <a:pt x="95300" y="276606"/>
                  </a:lnTo>
                  <a:lnTo>
                    <a:pt x="90462" y="266166"/>
                  </a:lnTo>
                  <a:lnTo>
                    <a:pt x="85267" y="255930"/>
                  </a:lnTo>
                  <a:lnTo>
                    <a:pt x="79082" y="246214"/>
                  </a:lnTo>
                  <a:lnTo>
                    <a:pt x="78549" y="248970"/>
                  </a:lnTo>
                  <a:lnTo>
                    <a:pt x="79133" y="251434"/>
                  </a:lnTo>
                  <a:lnTo>
                    <a:pt x="83540" y="257581"/>
                  </a:lnTo>
                  <a:lnTo>
                    <a:pt x="85940" y="261645"/>
                  </a:lnTo>
                  <a:lnTo>
                    <a:pt x="86982" y="266357"/>
                  </a:lnTo>
                  <a:lnTo>
                    <a:pt x="89471" y="270941"/>
                  </a:lnTo>
                  <a:lnTo>
                    <a:pt x="90055" y="276377"/>
                  </a:lnTo>
                  <a:lnTo>
                    <a:pt x="93472" y="280543"/>
                  </a:lnTo>
                  <a:lnTo>
                    <a:pt x="110045" y="311480"/>
                  </a:lnTo>
                  <a:lnTo>
                    <a:pt x="118821" y="326682"/>
                  </a:lnTo>
                  <a:lnTo>
                    <a:pt x="128282" y="341477"/>
                  </a:lnTo>
                  <a:lnTo>
                    <a:pt x="133172" y="353949"/>
                  </a:lnTo>
                  <a:lnTo>
                    <a:pt x="139395" y="365658"/>
                  </a:lnTo>
                  <a:lnTo>
                    <a:pt x="146735" y="376682"/>
                  </a:lnTo>
                  <a:lnTo>
                    <a:pt x="164020" y="398614"/>
                  </a:lnTo>
                  <a:lnTo>
                    <a:pt x="180797" y="422541"/>
                  </a:lnTo>
                  <a:lnTo>
                    <a:pt x="189699" y="434124"/>
                  </a:lnTo>
                  <a:lnTo>
                    <a:pt x="193890" y="439166"/>
                  </a:lnTo>
                  <a:lnTo>
                    <a:pt x="197421" y="444893"/>
                  </a:lnTo>
                  <a:lnTo>
                    <a:pt x="203669" y="447840"/>
                  </a:lnTo>
                  <a:lnTo>
                    <a:pt x="207010" y="448627"/>
                  </a:lnTo>
                  <a:close/>
                </a:path>
                <a:path w="1760855" h="655320">
                  <a:moveTo>
                    <a:pt x="359994" y="583844"/>
                  </a:moveTo>
                  <a:lnTo>
                    <a:pt x="351116" y="577634"/>
                  </a:lnTo>
                  <a:lnTo>
                    <a:pt x="332803" y="566026"/>
                  </a:lnTo>
                  <a:lnTo>
                    <a:pt x="323888" y="559816"/>
                  </a:lnTo>
                  <a:lnTo>
                    <a:pt x="309156" y="548525"/>
                  </a:lnTo>
                  <a:lnTo>
                    <a:pt x="302018" y="542582"/>
                  </a:lnTo>
                  <a:lnTo>
                    <a:pt x="286931" y="528701"/>
                  </a:lnTo>
                  <a:lnTo>
                    <a:pt x="270052" y="513981"/>
                  </a:lnTo>
                  <a:lnTo>
                    <a:pt x="235496" y="478917"/>
                  </a:lnTo>
                  <a:lnTo>
                    <a:pt x="209461" y="449656"/>
                  </a:lnTo>
                  <a:lnTo>
                    <a:pt x="208127" y="449262"/>
                  </a:lnTo>
                  <a:lnTo>
                    <a:pt x="207060" y="448627"/>
                  </a:lnTo>
                  <a:lnTo>
                    <a:pt x="207759" y="451599"/>
                  </a:lnTo>
                  <a:lnTo>
                    <a:pt x="211404" y="457466"/>
                  </a:lnTo>
                  <a:lnTo>
                    <a:pt x="215836" y="462686"/>
                  </a:lnTo>
                  <a:lnTo>
                    <a:pt x="225298" y="472617"/>
                  </a:lnTo>
                  <a:lnTo>
                    <a:pt x="229362" y="476008"/>
                  </a:lnTo>
                  <a:lnTo>
                    <a:pt x="231952" y="480745"/>
                  </a:lnTo>
                  <a:lnTo>
                    <a:pt x="235902" y="484251"/>
                  </a:lnTo>
                  <a:lnTo>
                    <a:pt x="239166" y="486829"/>
                  </a:lnTo>
                  <a:lnTo>
                    <a:pt x="241160" y="490601"/>
                  </a:lnTo>
                  <a:lnTo>
                    <a:pt x="247573" y="495846"/>
                  </a:lnTo>
                  <a:lnTo>
                    <a:pt x="249567" y="499605"/>
                  </a:lnTo>
                  <a:lnTo>
                    <a:pt x="252730" y="502285"/>
                  </a:lnTo>
                  <a:lnTo>
                    <a:pt x="255905" y="504266"/>
                  </a:lnTo>
                  <a:lnTo>
                    <a:pt x="258483" y="506882"/>
                  </a:lnTo>
                  <a:lnTo>
                    <a:pt x="260794" y="509803"/>
                  </a:lnTo>
                  <a:lnTo>
                    <a:pt x="264388" y="513016"/>
                  </a:lnTo>
                  <a:lnTo>
                    <a:pt x="267042" y="517169"/>
                  </a:lnTo>
                  <a:lnTo>
                    <a:pt x="271043" y="519963"/>
                  </a:lnTo>
                  <a:lnTo>
                    <a:pt x="274523" y="522655"/>
                  </a:lnTo>
                  <a:lnTo>
                    <a:pt x="277558" y="525856"/>
                  </a:lnTo>
                  <a:lnTo>
                    <a:pt x="280949" y="528624"/>
                  </a:lnTo>
                  <a:lnTo>
                    <a:pt x="296443" y="542518"/>
                  </a:lnTo>
                  <a:lnTo>
                    <a:pt x="304292" y="549338"/>
                  </a:lnTo>
                  <a:lnTo>
                    <a:pt x="314337" y="556895"/>
                  </a:lnTo>
                  <a:lnTo>
                    <a:pt x="317728" y="560247"/>
                  </a:lnTo>
                  <a:lnTo>
                    <a:pt x="322414" y="561784"/>
                  </a:lnTo>
                  <a:lnTo>
                    <a:pt x="325729" y="565213"/>
                  </a:lnTo>
                  <a:lnTo>
                    <a:pt x="327977" y="565708"/>
                  </a:lnTo>
                  <a:lnTo>
                    <a:pt x="329819" y="566839"/>
                  </a:lnTo>
                  <a:lnTo>
                    <a:pt x="331254" y="568629"/>
                  </a:lnTo>
                  <a:lnTo>
                    <a:pt x="334543" y="571525"/>
                  </a:lnTo>
                  <a:lnTo>
                    <a:pt x="338226" y="573798"/>
                  </a:lnTo>
                  <a:lnTo>
                    <a:pt x="342303" y="575437"/>
                  </a:lnTo>
                  <a:lnTo>
                    <a:pt x="344144" y="576580"/>
                  </a:lnTo>
                  <a:lnTo>
                    <a:pt x="348030" y="579894"/>
                  </a:lnTo>
                  <a:lnTo>
                    <a:pt x="352323" y="582549"/>
                  </a:lnTo>
                  <a:lnTo>
                    <a:pt x="358203" y="585127"/>
                  </a:lnTo>
                  <a:lnTo>
                    <a:pt x="359232" y="585025"/>
                  </a:lnTo>
                  <a:lnTo>
                    <a:pt x="359994" y="583844"/>
                  </a:lnTo>
                  <a:close/>
                </a:path>
                <a:path w="1760855" h="655320">
                  <a:moveTo>
                    <a:pt x="1760639" y="208610"/>
                  </a:moveTo>
                  <a:lnTo>
                    <a:pt x="1758111" y="161696"/>
                  </a:lnTo>
                  <a:lnTo>
                    <a:pt x="1740611" y="115874"/>
                  </a:lnTo>
                  <a:lnTo>
                    <a:pt x="1713611" y="76238"/>
                  </a:lnTo>
                  <a:lnTo>
                    <a:pt x="1681099" y="46088"/>
                  </a:lnTo>
                  <a:lnTo>
                    <a:pt x="1646072" y="22593"/>
                  </a:lnTo>
                  <a:lnTo>
                    <a:pt x="1633956" y="16243"/>
                  </a:lnTo>
                  <a:lnTo>
                    <a:pt x="1622183" y="9296"/>
                  </a:lnTo>
                  <a:lnTo>
                    <a:pt x="1617256" y="6045"/>
                  </a:lnTo>
                  <a:lnTo>
                    <a:pt x="1613852" y="0"/>
                  </a:lnTo>
                  <a:lnTo>
                    <a:pt x="1606829" y="304"/>
                  </a:lnTo>
                  <a:lnTo>
                    <a:pt x="1618957" y="9169"/>
                  </a:lnTo>
                  <a:lnTo>
                    <a:pt x="1631518" y="17373"/>
                  </a:lnTo>
                  <a:lnTo>
                    <a:pt x="1644383" y="25107"/>
                  </a:lnTo>
                  <a:lnTo>
                    <a:pt x="1657426" y="32588"/>
                  </a:lnTo>
                  <a:lnTo>
                    <a:pt x="1664309" y="36918"/>
                  </a:lnTo>
                  <a:lnTo>
                    <a:pt x="1693849" y="62928"/>
                  </a:lnTo>
                  <a:lnTo>
                    <a:pt x="1722335" y="97028"/>
                  </a:lnTo>
                  <a:lnTo>
                    <a:pt x="1745843" y="142417"/>
                  </a:lnTo>
                  <a:lnTo>
                    <a:pt x="1752981" y="184416"/>
                  </a:lnTo>
                  <a:lnTo>
                    <a:pt x="1751977" y="215988"/>
                  </a:lnTo>
                  <a:lnTo>
                    <a:pt x="1736953" y="276212"/>
                  </a:lnTo>
                  <a:lnTo>
                    <a:pt x="1717040" y="324904"/>
                  </a:lnTo>
                  <a:lnTo>
                    <a:pt x="1698510" y="362737"/>
                  </a:lnTo>
                  <a:lnTo>
                    <a:pt x="1676819" y="396951"/>
                  </a:lnTo>
                  <a:lnTo>
                    <a:pt x="1653362" y="427710"/>
                  </a:lnTo>
                  <a:lnTo>
                    <a:pt x="1624050" y="462013"/>
                  </a:lnTo>
                  <a:lnTo>
                    <a:pt x="1587512" y="498017"/>
                  </a:lnTo>
                  <a:lnTo>
                    <a:pt x="1551901" y="528916"/>
                  </a:lnTo>
                  <a:lnTo>
                    <a:pt x="1517103" y="554088"/>
                  </a:lnTo>
                  <a:lnTo>
                    <a:pt x="1460373" y="589292"/>
                  </a:lnTo>
                  <a:lnTo>
                    <a:pt x="1415745" y="615924"/>
                  </a:lnTo>
                  <a:lnTo>
                    <a:pt x="1409065" y="617918"/>
                  </a:lnTo>
                  <a:lnTo>
                    <a:pt x="1402778" y="620560"/>
                  </a:lnTo>
                  <a:lnTo>
                    <a:pt x="1401000" y="622935"/>
                  </a:lnTo>
                  <a:lnTo>
                    <a:pt x="1397495" y="621525"/>
                  </a:lnTo>
                  <a:lnTo>
                    <a:pt x="1395679" y="623811"/>
                  </a:lnTo>
                  <a:lnTo>
                    <a:pt x="1394193" y="624166"/>
                  </a:lnTo>
                  <a:lnTo>
                    <a:pt x="1392415" y="626529"/>
                  </a:lnTo>
                  <a:lnTo>
                    <a:pt x="1388910" y="625132"/>
                  </a:lnTo>
                  <a:lnTo>
                    <a:pt x="1387106" y="627418"/>
                  </a:lnTo>
                  <a:lnTo>
                    <a:pt x="1349794" y="642505"/>
                  </a:lnTo>
                  <a:lnTo>
                    <a:pt x="1348028" y="644867"/>
                  </a:lnTo>
                  <a:lnTo>
                    <a:pt x="1344523" y="643470"/>
                  </a:lnTo>
                  <a:lnTo>
                    <a:pt x="1342707" y="645744"/>
                  </a:lnTo>
                  <a:lnTo>
                    <a:pt x="1337957" y="647687"/>
                  </a:lnTo>
                  <a:lnTo>
                    <a:pt x="1333373" y="650138"/>
                  </a:lnTo>
                  <a:lnTo>
                    <a:pt x="1328178" y="650748"/>
                  </a:lnTo>
                  <a:lnTo>
                    <a:pt x="1325892" y="653338"/>
                  </a:lnTo>
                  <a:lnTo>
                    <a:pt x="1321904" y="651827"/>
                  </a:lnTo>
                  <a:lnTo>
                    <a:pt x="1318742" y="655154"/>
                  </a:lnTo>
                  <a:lnTo>
                    <a:pt x="1323505" y="655154"/>
                  </a:lnTo>
                  <a:lnTo>
                    <a:pt x="1382382" y="631634"/>
                  </a:lnTo>
                  <a:lnTo>
                    <a:pt x="1421968" y="614362"/>
                  </a:lnTo>
                  <a:lnTo>
                    <a:pt x="1482191" y="580872"/>
                  </a:lnTo>
                  <a:lnTo>
                    <a:pt x="1539875" y="543191"/>
                  </a:lnTo>
                  <a:lnTo>
                    <a:pt x="1567548" y="520382"/>
                  </a:lnTo>
                  <a:lnTo>
                    <a:pt x="1588452" y="502716"/>
                  </a:lnTo>
                  <a:lnTo>
                    <a:pt x="1599641" y="492163"/>
                  </a:lnTo>
                  <a:lnTo>
                    <a:pt x="1610664" y="481469"/>
                  </a:lnTo>
                  <a:lnTo>
                    <a:pt x="1621929" y="471030"/>
                  </a:lnTo>
                  <a:lnTo>
                    <a:pt x="1665643" y="422186"/>
                  </a:lnTo>
                  <a:lnTo>
                    <a:pt x="1695056" y="380847"/>
                  </a:lnTo>
                  <a:lnTo>
                    <a:pt x="1717205" y="341122"/>
                  </a:lnTo>
                  <a:lnTo>
                    <a:pt x="1736077" y="299643"/>
                  </a:lnTo>
                  <a:lnTo>
                    <a:pt x="1752828" y="253657"/>
                  </a:lnTo>
                  <a:lnTo>
                    <a:pt x="1760143" y="218490"/>
                  </a:lnTo>
                  <a:lnTo>
                    <a:pt x="1760639" y="208610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19461114" y="10520464"/>
              <a:ext cx="63500" cy="29209"/>
            </a:xfrm>
            <a:custGeom>
              <a:avLst/>
              <a:gdLst/>
              <a:ahLst/>
              <a:cxnLst/>
              <a:rect l="l" t="t" r="r" b="b"/>
              <a:pathLst>
                <a:path w="63500" h="29209">
                  <a:moveTo>
                    <a:pt x="3382" y="0"/>
                  </a:moveTo>
                  <a:lnTo>
                    <a:pt x="1968" y="62"/>
                  </a:lnTo>
                  <a:lnTo>
                    <a:pt x="858" y="429"/>
                  </a:lnTo>
                  <a:lnTo>
                    <a:pt x="83" y="1088"/>
                  </a:lnTo>
                  <a:lnTo>
                    <a:pt x="0" y="2345"/>
                  </a:lnTo>
                  <a:lnTo>
                    <a:pt x="2355" y="6952"/>
                  </a:lnTo>
                  <a:lnTo>
                    <a:pt x="7235" y="7748"/>
                  </a:lnTo>
                  <a:lnTo>
                    <a:pt x="21845" y="12926"/>
                  </a:lnTo>
                  <a:lnTo>
                    <a:pt x="32222" y="17021"/>
                  </a:lnTo>
                  <a:lnTo>
                    <a:pt x="55851" y="26627"/>
                  </a:lnTo>
                  <a:lnTo>
                    <a:pt x="58773" y="28700"/>
                  </a:lnTo>
                  <a:lnTo>
                    <a:pt x="62123" y="26407"/>
                  </a:lnTo>
                  <a:lnTo>
                    <a:pt x="63338" y="22690"/>
                  </a:lnTo>
                  <a:lnTo>
                    <a:pt x="59202" y="22784"/>
                  </a:lnTo>
                  <a:lnTo>
                    <a:pt x="58082" y="20721"/>
                  </a:lnTo>
                  <a:lnTo>
                    <a:pt x="56595" y="21077"/>
                  </a:lnTo>
                  <a:lnTo>
                    <a:pt x="54260" y="19057"/>
                  </a:lnTo>
                  <a:lnTo>
                    <a:pt x="51537" y="17800"/>
                  </a:lnTo>
                  <a:lnTo>
                    <a:pt x="48584" y="17015"/>
                  </a:lnTo>
                  <a:lnTo>
                    <a:pt x="45925" y="16774"/>
                  </a:lnTo>
                  <a:lnTo>
                    <a:pt x="43632" y="15612"/>
                  </a:lnTo>
                  <a:lnTo>
                    <a:pt x="41464" y="14125"/>
                  </a:lnTo>
                  <a:lnTo>
                    <a:pt x="36805" y="11235"/>
                  </a:lnTo>
                  <a:lnTo>
                    <a:pt x="28899" y="9696"/>
                  </a:lnTo>
                  <a:lnTo>
                    <a:pt x="24124" y="7654"/>
                  </a:lnTo>
                  <a:lnTo>
                    <a:pt x="19413" y="5455"/>
                  </a:lnTo>
                  <a:lnTo>
                    <a:pt x="15758" y="3528"/>
                  </a:lnTo>
                  <a:lnTo>
                    <a:pt x="13695" y="3151"/>
                  </a:lnTo>
                  <a:lnTo>
                    <a:pt x="10313" y="2743"/>
                  </a:lnTo>
                  <a:lnTo>
                    <a:pt x="7266" y="12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9456308" y="10512782"/>
              <a:ext cx="61594" cy="29209"/>
            </a:xfrm>
            <a:custGeom>
              <a:avLst/>
              <a:gdLst/>
              <a:ahLst/>
              <a:cxnLst/>
              <a:rect l="l" t="t" r="r" b="b"/>
              <a:pathLst>
                <a:path w="61594" h="29209">
                  <a:moveTo>
                    <a:pt x="3109" y="0"/>
                  </a:moveTo>
                  <a:lnTo>
                    <a:pt x="502" y="1968"/>
                  </a:lnTo>
                  <a:lnTo>
                    <a:pt x="0" y="7518"/>
                  </a:lnTo>
                  <a:lnTo>
                    <a:pt x="4900" y="6858"/>
                  </a:lnTo>
                  <a:lnTo>
                    <a:pt x="7895" y="8387"/>
                  </a:lnTo>
                  <a:lnTo>
                    <a:pt x="11402" y="9518"/>
                  </a:lnTo>
                  <a:lnTo>
                    <a:pt x="14941" y="10523"/>
                  </a:lnTo>
                  <a:lnTo>
                    <a:pt x="18229" y="12229"/>
                  </a:lnTo>
                  <a:lnTo>
                    <a:pt x="23402" y="14156"/>
                  </a:lnTo>
                  <a:lnTo>
                    <a:pt x="33904" y="17570"/>
                  </a:lnTo>
                  <a:lnTo>
                    <a:pt x="38909" y="19926"/>
                  </a:lnTo>
                  <a:lnTo>
                    <a:pt x="45914" y="22983"/>
                  </a:lnTo>
                  <a:lnTo>
                    <a:pt x="48333" y="23831"/>
                  </a:lnTo>
                  <a:lnTo>
                    <a:pt x="50542" y="25130"/>
                  </a:lnTo>
                  <a:lnTo>
                    <a:pt x="52930" y="26051"/>
                  </a:lnTo>
                  <a:lnTo>
                    <a:pt x="61422" y="28753"/>
                  </a:lnTo>
                  <a:lnTo>
                    <a:pt x="60762" y="25255"/>
                  </a:lnTo>
                  <a:lnTo>
                    <a:pt x="56898" y="24868"/>
                  </a:lnTo>
                  <a:lnTo>
                    <a:pt x="54511" y="21559"/>
                  </a:lnTo>
                  <a:lnTo>
                    <a:pt x="41175" y="15335"/>
                  </a:lnTo>
                  <a:lnTo>
                    <a:pt x="34387" y="12508"/>
                  </a:lnTo>
                  <a:lnTo>
                    <a:pt x="27423" y="10093"/>
                  </a:lnTo>
                  <a:lnTo>
                    <a:pt x="20282" y="9036"/>
                  </a:lnTo>
                  <a:lnTo>
                    <a:pt x="14282" y="4910"/>
                  </a:lnTo>
                  <a:lnTo>
                    <a:pt x="5204" y="2020"/>
                  </a:lnTo>
                  <a:lnTo>
                    <a:pt x="3109" y="0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8173520" y="10494752"/>
              <a:ext cx="17780" cy="92075"/>
            </a:xfrm>
            <a:custGeom>
              <a:avLst/>
              <a:gdLst/>
              <a:ahLst/>
              <a:cxnLst/>
              <a:rect l="l" t="t" r="r" b="b"/>
              <a:pathLst>
                <a:path w="17780" h="92075">
                  <a:moveTo>
                    <a:pt x="1476" y="0"/>
                  </a:moveTo>
                  <a:lnTo>
                    <a:pt x="973" y="115"/>
                  </a:lnTo>
                  <a:lnTo>
                    <a:pt x="638" y="900"/>
                  </a:lnTo>
                  <a:lnTo>
                    <a:pt x="1413" y="3476"/>
                  </a:lnTo>
                  <a:lnTo>
                    <a:pt x="1780" y="6062"/>
                  </a:lnTo>
                  <a:lnTo>
                    <a:pt x="900" y="8701"/>
                  </a:lnTo>
                  <a:lnTo>
                    <a:pt x="0" y="13989"/>
                  </a:lnTo>
                  <a:lnTo>
                    <a:pt x="3916" y="18638"/>
                  </a:lnTo>
                  <a:lnTo>
                    <a:pt x="2931" y="23936"/>
                  </a:lnTo>
                  <a:lnTo>
                    <a:pt x="3277" y="25423"/>
                  </a:lnTo>
                  <a:lnTo>
                    <a:pt x="2052" y="28072"/>
                  </a:lnTo>
                  <a:lnTo>
                    <a:pt x="4868" y="30574"/>
                  </a:lnTo>
                  <a:lnTo>
                    <a:pt x="3549" y="33224"/>
                  </a:lnTo>
                  <a:lnTo>
                    <a:pt x="3905" y="34710"/>
                  </a:lnTo>
                  <a:lnTo>
                    <a:pt x="3654" y="40009"/>
                  </a:lnTo>
                  <a:lnTo>
                    <a:pt x="5633" y="44773"/>
                  </a:lnTo>
                  <a:lnTo>
                    <a:pt x="7769" y="51087"/>
                  </a:lnTo>
                  <a:lnTo>
                    <a:pt x="6680" y="55338"/>
                  </a:lnTo>
                  <a:lnTo>
                    <a:pt x="10261" y="59087"/>
                  </a:lnTo>
                  <a:lnTo>
                    <a:pt x="9088" y="63348"/>
                  </a:lnTo>
                  <a:lnTo>
                    <a:pt x="9947" y="70278"/>
                  </a:lnTo>
                  <a:lnTo>
                    <a:pt x="11465" y="77068"/>
                  </a:lnTo>
                  <a:lnTo>
                    <a:pt x="14847" y="90583"/>
                  </a:lnTo>
                  <a:lnTo>
                    <a:pt x="15769" y="91630"/>
                  </a:lnTo>
                  <a:lnTo>
                    <a:pt x="17454" y="89452"/>
                  </a:lnTo>
                  <a:lnTo>
                    <a:pt x="16324" y="87222"/>
                  </a:lnTo>
                  <a:lnTo>
                    <a:pt x="13786" y="75850"/>
                  </a:lnTo>
                  <a:lnTo>
                    <a:pt x="11148" y="57168"/>
                  </a:lnTo>
                  <a:lnTo>
                    <a:pt x="3434" y="12512"/>
                  </a:lnTo>
                  <a:lnTo>
                    <a:pt x="3905" y="6387"/>
                  </a:lnTo>
                  <a:lnTo>
                    <a:pt x="2125" y="554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9522275" y="10541250"/>
              <a:ext cx="47625" cy="21590"/>
            </a:xfrm>
            <a:custGeom>
              <a:avLst/>
              <a:gdLst/>
              <a:ahLst/>
              <a:cxnLst/>
              <a:rect l="l" t="t" r="r" b="b"/>
              <a:pathLst>
                <a:path w="47625" h="21590">
                  <a:moveTo>
                    <a:pt x="4366" y="0"/>
                  </a:moveTo>
                  <a:lnTo>
                    <a:pt x="240" y="722"/>
                  </a:lnTo>
                  <a:lnTo>
                    <a:pt x="0" y="3350"/>
                  </a:lnTo>
                  <a:lnTo>
                    <a:pt x="2554" y="3937"/>
                  </a:lnTo>
                  <a:lnTo>
                    <a:pt x="3738" y="5539"/>
                  </a:lnTo>
                  <a:lnTo>
                    <a:pt x="8345" y="8826"/>
                  </a:lnTo>
                  <a:lnTo>
                    <a:pt x="13832" y="10167"/>
                  </a:lnTo>
                  <a:lnTo>
                    <a:pt x="19580" y="12690"/>
                  </a:lnTo>
                  <a:lnTo>
                    <a:pt x="20920" y="13109"/>
                  </a:lnTo>
                  <a:lnTo>
                    <a:pt x="26575" y="14303"/>
                  </a:lnTo>
                  <a:lnTo>
                    <a:pt x="31548" y="17329"/>
                  </a:lnTo>
                  <a:lnTo>
                    <a:pt x="40333" y="20030"/>
                  </a:lnTo>
                  <a:lnTo>
                    <a:pt x="43579" y="21590"/>
                  </a:lnTo>
                  <a:lnTo>
                    <a:pt x="47108" y="19852"/>
                  </a:lnTo>
                  <a:lnTo>
                    <a:pt x="47401" y="19381"/>
                  </a:lnTo>
                  <a:lnTo>
                    <a:pt x="47443" y="18952"/>
                  </a:lnTo>
                  <a:lnTo>
                    <a:pt x="47045" y="18177"/>
                  </a:lnTo>
                  <a:lnTo>
                    <a:pt x="46878" y="17999"/>
                  </a:lnTo>
                  <a:lnTo>
                    <a:pt x="38128" y="13708"/>
                  </a:lnTo>
                  <a:lnTo>
                    <a:pt x="29128" y="10320"/>
                  </a:lnTo>
                  <a:lnTo>
                    <a:pt x="19977" y="7318"/>
                  </a:lnTo>
                  <a:lnTo>
                    <a:pt x="10889" y="4156"/>
                  </a:lnTo>
                  <a:lnTo>
                    <a:pt x="7476" y="2858"/>
                  </a:lnTo>
                  <a:lnTo>
                    <a:pt x="4366" y="0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8238674" y="10808912"/>
              <a:ext cx="463550" cy="499745"/>
            </a:xfrm>
            <a:custGeom>
              <a:avLst/>
              <a:gdLst/>
              <a:ahLst/>
              <a:cxnLst/>
              <a:rect l="l" t="t" r="r" b="b"/>
              <a:pathLst>
                <a:path w="463550" h="499745">
                  <a:moveTo>
                    <a:pt x="10718" y="32042"/>
                  </a:moveTo>
                  <a:lnTo>
                    <a:pt x="8089" y="24015"/>
                  </a:lnTo>
                  <a:lnTo>
                    <a:pt x="5791" y="15875"/>
                  </a:lnTo>
                  <a:lnTo>
                    <a:pt x="3276" y="7810"/>
                  </a:lnTo>
                  <a:lnTo>
                    <a:pt x="0" y="0"/>
                  </a:lnTo>
                  <a:lnTo>
                    <a:pt x="3898" y="16510"/>
                  </a:lnTo>
                  <a:lnTo>
                    <a:pt x="6565" y="24523"/>
                  </a:lnTo>
                  <a:lnTo>
                    <a:pt x="10718" y="32042"/>
                  </a:lnTo>
                  <a:close/>
                </a:path>
                <a:path w="463550" h="499745">
                  <a:moveTo>
                    <a:pt x="25895" y="63042"/>
                  </a:moveTo>
                  <a:lnTo>
                    <a:pt x="10718" y="32054"/>
                  </a:lnTo>
                  <a:lnTo>
                    <a:pt x="12928" y="40576"/>
                  </a:lnTo>
                  <a:lnTo>
                    <a:pt x="15963" y="48691"/>
                  </a:lnTo>
                  <a:lnTo>
                    <a:pt x="20180" y="56235"/>
                  </a:lnTo>
                  <a:lnTo>
                    <a:pt x="25895" y="63042"/>
                  </a:lnTo>
                  <a:close/>
                </a:path>
                <a:path w="463550" h="499745">
                  <a:moveTo>
                    <a:pt x="91020" y="185966"/>
                  </a:moveTo>
                  <a:lnTo>
                    <a:pt x="86512" y="176987"/>
                  </a:lnTo>
                  <a:lnTo>
                    <a:pt x="81318" y="168414"/>
                  </a:lnTo>
                  <a:lnTo>
                    <a:pt x="75958" y="159931"/>
                  </a:lnTo>
                  <a:lnTo>
                    <a:pt x="70967" y="151218"/>
                  </a:lnTo>
                  <a:lnTo>
                    <a:pt x="64274" y="137744"/>
                  </a:lnTo>
                  <a:lnTo>
                    <a:pt x="60591" y="131191"/>
                  </a:lnTo>
                  <a:lnTo>
                    <a:pt x="56210" y="125031"/>
                  </a:lnTo>
                  <a:lnTo>
                    <a:pt x="60706" y="135051"/>
                  </a:lnTo>
                  <a:lnTo>
                    <a:pt x="65405" y="144983"/>
                  </a:lnTo>
                  <a:lnTo>
                    <a:pt x="70535" y="154673"/>
                  </a:lnTo>
                  <a:lnTo>
                    <a:pt x="76339" y="164020"/>
                  </a:lnTo>
                  <a:lnTo>
                    <a:pt x="79743" y="169684"/>
                  </a:lnTo>
                  <a:lnTo>
                    <a:pt x="82918" y="175514"/>
                  </a:lnTo>
                  <a:lnTo>
                    <a:pt x="86474" y="181076"/>
                  </a:lnTo>
                  <a:lnTo>
                    <a:pt x="91020" y="185966"/>
                  </a:lnTo>
                  <a:close/>
                </a:path>
                <a:path w="463550" h="499745">
                  <a:moveTo>
                    <a:pt x="187985" y="317106"/>
                  </a:moveTo>
                  <a:lnTo>
                    <a:pt x="184023" y="311492"/>
                  </a:lnTo>
                  <a:lnTo>
                    <a:pt x="179463" y="306387"/>
                  </a:lnTo>
                  <a:lnTo>
                    <a:pt x="174777" y="301396"/>
                  </a:lnTo>
                  <a:lnTo>
                    <a:pt x="170459" y="296100"/>
                  </a:lnTo>
                  <a:lnTo>
                    <a:pt x="173355" y="302590"/>
                  </a:lnTo>
                  <a:lnTo>
                    <a:pt x="177558" y="307987"/>
                  </a:lnTo>
                  <a:lnTo>
                    <a:pt x="182587" y="312699"/>
                  </a:lnTo>
                  <a:lnTo>
                    <a:pt x="187985" y="317106"/>
                  </a:lnTo>
                  <a:close/>
                </a:path>
                <a:path w="463550" h="499745">
                  <a:moveTo>
                    <a:pt x="275209" y="400240"/>
                  </a:moveTo>
                  <a:lnTo>
                    <a:pt x="267639" y="393090"/>
                  </a:lnTo>
                  <a:lnTo>
                    <a:pt x="259981" y="386041"/>
                  </a:lnTo>
                  <a:lnTo>
                    <a:pt x="252056" y="379310"/>
                  </a:lnTo>
                  <a:lnTo>
                    <a:pt x="243662" y="373113"/>
                  </a:lnTo>
                  <a:lnTo>
                    <a:pt x="250748" y="380809"/>
                  </a:lnTo>
                  <a:lnTo>
                    <a:pt x="258279" y="388023"/>
                  </a:lnTo>
                  <a:lnTo>
                    <a:pt x="266369" y="394563"/>
                  </a:lnTo>
                  <a:lnTo>
                    <a:pt x="275209" y="400240"/>
                  </a:lnTo>
                  <a:close/>
                </a:path>
                <a:path w="463550" h="499745">
                  <a:moveTo>
                    <a:pt x="358355" y="452920"/>
                  </a:moveTo>
                  <a:lnTo>
                    <a:pt x="358152" y="449160"/>
                  </a:lnTo>
                  <a:lnTo>
                    <a:pt x="354622" y="449427"/>
                  </a:lnTo>
                  <a:lnTo>
                    <a:pt x="352488" y="448017"/>
                  </a:lnTo>
                  <a:lnTo>
                    <a:pt x="350456" y="445808"/>
                  </a:lnTo>
                  <a:lnTo>
                    <a:pt x="348005" y="444296"/>
                  </a:lnTo>
                  <a:lnTo>
                    <a:pt x="345122" y="443471"/>
                  </a:lnTo>
                  <a:lnTo>
                    <a:pt x="339813" y="436460"/>
                  </a:lnTo>
                  <a:lnTo>
                    <a:pt x="334746" y="434682"/>
                  </a:lnTo>
                  <a:lnTo>
                    <a:pt x="334467" y="434365"/>
                  </a:lnTo>
                  <a:lnTo>
                    <a:pt x="333629" y="434289"/>
                  </a:lnTo>
                  <a:lnTo>
                    <a:pt x="331724" y="433603"/>
                  </a:lnTo>
                  <a:lnTo>
                    <a:pt x="324497" y="429463"/>
                  </a:lnTo>
                  <a:lnTo>
                    <a:pt x="323773" y="430682"/>
                  </a:lnTo>
                  <a:lnTo>
                    <a:pt x="324142" y="431647"/>
                  </a:lnTo>
                  <a:lnTo>
                    <a:pt x="325196" y="432435"/>
                  </a:lnTo>
                  <a:lnTo>
                    <a:pt x="327037" y="433578"/>
                  </a:lnTo>
                  <a:lnTo>
                    <a:pt x="334098" y="439699"/>
                  </a:lnTo>
                  <a:lnTo>
                    <a:pt x="341655" y="444957"/>
                  </a:lnTo>
                  <a:lnTo>
                    <a:pt x="349745" y="449364"/>
                  </a:lnTo>
                  <a:lnTo>
                    <a:pt x="358355" y="452920"/>
                  </a:lnTo>
                  <a:close/>
                </a:path>
                <a:path w="463550" h="499745">
                  <a:moveTo>
                    <a:pt x="391541" y="467080"/>
                  </a:moveTo>
                  <a:lnTo>
                    <a:pt x="384352" y="462648"/>
                  </a:lnTo>
                  <a:lnTo>
                    <a:pt x="376897" y="458863"/>
                  </a:lnTo>
                  <a:lnTo>
                    <a:pt x="368668" y="456768"/>
                  </a:lnTo>
                  <a:lnTo>
                    <a:pt x="368884" y="460476"/>
                  </a:lnTo>
                  <a:lnTo>
                    <a:pt x="372389" y="460260"/>
                  </a:lnTo>
                  <a:lnTo>
                    <a:pt x="374548" y="461670"/>
                  </a:lnTo>
                  <a:lnTo>
                    <a:pt x="388569" y="467779"/>
                  </a:lnTo>
                  <a:lnTo>
                    <a:pt x="389750" y="468350"/>
                  </a:lnTo>
                  <a:lnTo>
                    <a:pt x="390779" y="468261"/>
                  </a:lnTo>
                  <a:lnTo>
                    <a:pt x="391541" y="467080"/>
                  </a:lnTo>
                  <a:close/>
                </a:path>
                <a:path w="463550" h="499745">
                  <a:moveTo>
                    <a:pt x="416979" y="481507"/>
                  </a:moveTo>
                  <a:lnTo>
                    <a:pt x="411543" y="474243"/>
                  </a:lnTo>
                  <a:lnTo>
                    <a:pt x="403631" y="471373"/>
                  </a:lnTo>
                  <a:lnTo>
                    <a:pt x="395262" y="469353"/>
                  </a:lnTo>
                  <a:lnTo>
                    <a:pt x="394957" y="472351"/>
                  </a:lnTo>
                  <a:lnTo>
                    <a:pt x="397764" y="472046"/>
                  </a:lnTo>
                  <a:lnTo>
                    <a:pt x="399288" y="473113"/>
                  </a:lnTo>
                  <a:lnTo>
                    <a:pt x="401129" y="474256"/>
                  </a:lnTo>
                  <a:lnTo>
                    <a:pt x="405676" y="475703"/>
                  </a:lnTo>
                  <a:lnTo>
                    <a:pt x="409155" y="479209"/>
                  </a:lnTo>
                  <a:lnTo>
                    <a:pt x="413651" y="480733"/>
                  </a:lnTo>
                  <a:lnTo>
                    <a:pt x="416979" y="481507"/>
                  </a:lnTo>
                  <a:close/>
                </a:path>
                <a:path w="463550" h="499745">
                  <a:moveTo>
                    <a:pt x="463423" y="499643"/>
                  </a:moveTo>
                  <a:lnTo>
                    <a:pt x="426923" y="481965"/>
                  </a:lnTo>
                  <a:lnTo>
                    <a:pt x="423710" y="481304"/>
                  </a:lnTo>
                  <a:lnTo>
                    <a:pt x="420319" y="482295"/>
                  </a:lnTo>
                  <a:lnTo>
                    <a:pt x="425843" y="485711"/>
                  </a:lnTo>
                  <a:lnTo>
                    <a:pt x="430390" y="487146"/>
                  </a:lnTo>
                  <a:lnTo>
                    <a:pt x="433857" y="490664"/>
                  </a:lnTo>
                  <a:lnTo>
                    <a:pt x="438365" y="492175"/>
                  </a:lnTo>
                  <a:lnTo>
                    <a:pt x="441528" y="493141"/>
                  </a:lnTo>
                  <a:lnTo>
                    <a:pt x="444106" y="495325"/>
                  </a:lnTo>
                  <a:lnTo>
                    <a:pt x="447217" y="496379"/>
                  </a:lnTo>
                  <a:lnTo>
                    <a:pt x="453212" y="498525"/>
                  </a:lnTo>
                  <a:lnTo>
                    <a:pt x="455866" y="499643"/>
                  </a:lnTo>
                  <a:lnTo>
                    <a:pt x="463423" y="499643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9569038" y="10558485"/>
              <a:ext cx="19685" cy="10160"/>
            </a:xfrm>
            <a:custGeom>
              <a:avLst/>
              <a:gdLst/>
              <a:ahLst/>
              <a:cxnLst/>
              <a:rect l="l" t="t" r="r" b="b"/>
              <a:pathLst>
                <a:path w="19684" h="10159">
                  <a:moveTo>
                    <a:pt x="6837" y="0"/>
                  </a:moveTo>
                  <a:lnTo>
                    <a:pt x="0" y="795"/>
                  </a:lnTo>
                  <a:lnTo>
                    <a:pt x="356" y="2282"/>
                  </a:lnTo>
                  <a:lnTo>
                    <a:pt x="5727" y="7057"/>
                  </a:lnTo>
                  <a:lnTo>
                    <a:pt x="11769" y="9947"/>
                  </a:lnTo>
                  <a:lnTo>
                    <a:pt x="19182" y="8837"/>
                  </a:lnTo>
                  <a:lnTo>
                    <a:pt x="18481" y="5863"/>
                  </a:lnTo>
                  <a:lnTo>
                    <a:pt x="12146" y="4816"/>
                  </a:lnTo>
                  <a:lnTo>
                    <a:pt x="6837" y="0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8172405" y="10374343"/>
              <a:ext cx="27940" cy="271780"/>
            </a:xfrm>
            <a:custGeom>
              <a:avLst/>
              <a:gdLst/>
              <a:ahLst/>
              <a:cxnLst/>
              <a:rect l="l" t="t" r="r" b="b"/>
              <a:pathLst>
                <a:path w="27940" h="271779">
                  <a:moveTo>
                    <a:pt x="4635" y="15113"/>
                  </a:moveTo>
                  <a:lnTo>
                    <a:pt x="2108" y="8813"/>
                  </a:lnTo>
                  <a:lnTo>
                    <a:pt x="3670" y="2984"/>
                  </a:lnTo>
                  <a:lnTo>
                    <a:pt x="4318" y="1778"/>
                  </a:lnTo>
                  <a:lnTo>
                    <a:pt x="4140" y="774"/>
                  </a:lnTo>
                  <a:lnTo>
                    <a:pt x="2971" y="0"/>
                  </a:lnTo>
                  <a:lnTo>
                    <a:pt x="774" y="5232"/>
                  </a:lnTo>
                  <a:lnTo>
                    <a:pt x="0" y="10668"/>
                  </a:lnTo>
                  <a:lnTo>
                    <a:pt x="533" y="16294"/>
                  </a:lnTo>
                  <a:lnTo>
                    <a:pt x="1587" y="20764"/>
                  </a:lnTo>
                  <a:lnTo>
                    <a:pt x="4635" y="15113"/>
                  </a:lnTo>
                  <a:close/>
                </a:path>
                <a:path w="27940" h="271779">
                  <a:moveTo>
                    <a:pt x="27559" y="270802"/>
                  </a:moveTo>
                  <a:lnTo>
                    <a:pt x="27343" y="263067"/>
                  </a:lnTo>
                  <a:lnTo>
                    <a:pt x="25717" y="255574"/>
                  </a:lnTo>
                  <a:lnTo>
                    <a:pt x="23634" y="248170"/>
                  </a:lnTo>
                  <a:lnTo>
                    <a:pt x="22021" y="240677"/>
                  </a:lnTo>
                  <a:lnTo>
                    <a:pt x="21844" y="233324"/>
                  </a:lnTo>
                  <a:lnTo>
                    <a:pt x="20332" y="226199"/>
                  </a:lnTo>
                  <a:lnTo>
                    <a:pt x="18364" y="219163"/>
                  </a:lnTo>
                  <a:lnTo>
                    <a:pt x="16827" y="212064"/>
                  </a:lnTo>
                  <a:lnTo>
                    <a:pt x="10223" y="183756"/>
                  </a:lnTo>
                  <a:lnTo>
                    <a:pt x="10401" y="191122"/>
                  </a:lnTo>
                  <a:lnTo>
                    <a:pt x="11899" y="198247"/>
                  </a:lnTo>
                  <a:lnTo>
                    <a:pt x="13868" y="205282"/>
                  </a:lnTo>
                  <a:lnTo>
                    <a:pt x="15379" y="212267"/>
                  </a:lnTo>
                  <a:lnTo>
                    <a:pt x="15328" y="212394"/>
                  </a:lnTo>
                  <a:lnTo>
                    <a:pt x="16383" y="216865"/>
                  </a:lnTo>
                  <a:lnTo>
                    <a:pt x="15062" y="225386"/>
                  </a:lnTo>
                  <a:lnTo>
                    <a:pt x="18554" y="231394"/>
                  </a:lnTo>
                  <a:lnTo>
                    <a:pt x="18948" y="233019"/>
                  </a:lnTo>
                  <a:lnTo>
                    <a:pt x="19723" y="234988"/>
                  </a:lnTo>
                  <a:lnTo>
                    <a:pt x="20523" y="241033"/>
                  </a:lnTo>
                  <a:lnTo>
                    <a:pt x="20878" y="242531"/>
                  </a:lnTo>
                  <a:lnTo>
                    <a:pt x="21056" y="249885"/>
                  </a:lnTo>
                  <a:lnTo>
                    <a:pt x="22567" y="257009"/>
                  </a:lnTo>
                  <a:lnTo>
                    <a:pt x="24523" y="264045"/>
                  </a:lnTo>
                  <a:lnTo>
                    <a:pt x="26073" y="271170"/>
                  </a:lnTo>
                  <a:lnTo>
                    <a:pt x="26720" y="271703"/>
                  </a:lnTo>
                  <a:lnTo>
                    <a:pt x="27228" y="271589"/>
                  </a:lnTo>
                  <a:lnTo>
                    <a:pt x="27559" y="270802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9501972" y="10527975"/>
              <a:ext cx="15875" cy="7620"/>
            </a:xfrm>
            <a:custGeom>
              <a:avLst/>
              <a:gdLst/>
              <a:ahLst/>
              <a:cxnLst/>
              <a:rect l="l" t="t" r="r" b="b"/>
              <a:pathLst>
                <a:path w="15875" h="7620">
                  <a:moveTo>
                    <a:pt x="0" y="0"/>
                  </a:moveTo>
                  <a:lnTo>
                    <a:pt x="1235" y="4984"/>
                  </a:lnTo>
                  <a:lnTo>
                    <a:pt x="6272" y="4921"/>
                  </a:lnTo>
                  <a:lnTo>
                    <a:pt x="9559" y="7172"/>
                  </a:lnTo>
                  <a:lnTo>
                    <a:pt x="15863" y="7256"/>
                  </a:lnTo>
                  <a:lnTo>
                    <a:pt x="10596" y="4785"/>
                  </a:lnTo>
                  <a:lnTo>
                    <a:pt x="6146" y="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8198478" y="10645145"/>
              <a:ext cx="74930" cy="242570"/>
            </a:xfrm>
            <a:custGeom>
              <a:avLst/>
              <a:gdLst/>
              <a:ahLst/>
              <a:cxnLst/>
              <a:rect l="l" t="t" r="r" b="b"/>
              <a:pathLst>
                <a:path w="74930" h="242570">
                  <a:moveTo>
                    <a:pt x="6464" y="13703"/>
                  </a:moveTo>
                  <a:lnTo>
                    <a:pt x="2374" y="7112"/>
                  </a:lnTo>
                  <a:lnTo>
                    <a:pt x="1485" y="0"/>
                  </a:lnTo>
                  <a:lnTo>
                    <a:pt x="0" y="368"/>
                  </a:lnTo>
                  <a:lnTo>
                    <a:pt x="342" y="1854"/>
                  </a:lnTo>
                  <a:lnTo>
                    <a:pt x="711" y="8572"/>
                  </a:lnTo>
                  <a:lnTo>
                    <a:pt x="2235" y="15024"/>
                  </a:lnTo>
                  <a:lnTo>
                    <a:pt x="4914" y="21196"/>
                  </a:lnTo>
                  <a:lnTo>
                    <a:pt x="6464" y="13703"/>
                  </a:lnTo>
                  <a:close/>
                </a:path>
                <a:path w="74930" h="242570">
                  <a:moveTo>
                    <a:pt x="74891" y="240995"/>
                  </a:moveTo>
                  <a:lnTo>
                    <a:pt x="73850" y="237909"/>
                  </a:lnTo>
                  <a:lnTo>
                    <a:pt x="74155" y="234416"/>
                  </a:lnTo>
                  <a:lnTo>
                    <a:pt x="71945" y="231711"/>
                  </a:lnTo>
                  <a:lnTo>
                    <a:pt x="71628" y="230492"/>
                  </a:lnTo>
                  <a:lnTo>
                    <a:pt x="71107" y="229438"/>
                  </a:lnTo>
                  <a:lnTo>
                    <a:pt x="69761" y="229082"/>
                  </a:lnTo>
                  <a:lnTo>
                    <a:pt x="66078" y="226809"/>
                  </a:lnTo>
                  <a:lnTo>
                    <a:pt x="74409" y="242125"/>
                  </a:lnTo>
                  <a:lnTo>
                    <a:pt x="74891" y="240995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9545468" y="10545984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15875" h="6350">
                  <a:moveTo>
                    <a:pt x="0" y="0"/>
                  </a:moveTo>
                  <a:lnTo>
                    <a:pt x="4764" y="3026"/>
                  </a:lnTo>
                  <a:lnTo>
                    <a:pt x="10020" y="4701"/>
                  </a:lnTo>
                  <a:lnTo>
                    <a:pt x="15507" y="5769"/>
                  </a:lnTo>
                  <a:lnTo>
                    <a:pt x="11256" y="1382"/>
                  </a:lnTo>
                  <a:lnTo>
                    <a:pt x="5874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8169624" y="10475219"/>
              <a:ext cx="516890" cy="831215"/>
            </a:xfrm>
            <a:custGeom>
              <a:avLst/>
              <a:gdLst/>
              <a:ahLst/>
              <a:cxnLst/>
              <a:rect l="l" t="t" r="r" b="b"/>
              <a:pathLst>
                <a:path w="516890" h="831215">
                  <a:moveTo>
                    <a:pt x="7366" y="12128"/>
                  </a:moveTo>
                  <a:lnTo>
                    <a:pt x="4191" y="7480"/>
                  </a:lnTo>
                  <a:lnTo>
                    <a:pt x="3467" y="5905"/>
                  </a:lnTo>
                  <a:lnTo>
                    <a:pt x="2895" y="381"/>
                  </a:lnTo>
                  <a:lnTo>
                    <a:pt x="2019" y="0"/>
                  </a:lnTo>
                  <a:lnTo>
                    <a:pt x="1397" y="736"/>
                  </a:lnTo>
                  <a:lnTo>
                    <a:pt x="1739" y="2222"/>
                  </a:lnTo>
                  <a:lnTo>
                    <a:pt x="0" y="8686"/>
                  </a:lnTo>
                  <a:lnTo>
                    <a:pt x="3835" y="14325"/>
                  </a:lnTo>
                  <a:lnTo>
                    <a:pt x="4483" y="20434"/>
                  </a:lnTo>
                  <a:lnTo>
                    <a:pt x="5969" y="20078"/>
                  </a:lnTo>
                  <a:lnTo>
                    <a:pt x="5613" y="18605"/>
                  </a:lnTo>
                  <a:lnTo>
                    <a:pt x="7366" y="12128"/>
                  </a:lnTo>
                  <a:close/>
                </a:path>
                <a:path w="516890" h="831215">
                  <a:moveTo>
                    <a:pt x="8712" y="38049"/>
                  </a:moveTo>
                  <a:lnTo>
                    <a:pt x="5245" y="33337"/>
                  </a:lnTo>
                  <a:lnTo>
                    <a:pt x="4762" y="28244"/>
                  </a:lnTo>
                  <a:lnTo>
                    <a:pt x="2819" y="33667"/>
                  </a:lnTo>
                  <a:lnTo>
                    <a:pt x="6286" y="38379"/>
                  </a:lnTo>
                  <a:lnTo>
                    <a:pt x="6781" y="43472"/>
                  </a:lnTo>
                  <a:lnTo>
                    <a:pt x="8712" y="38049"/>
                  </a:lnTo>
                  <a:close/>
                </a:path>
                <a:path w="516890" h="831215">
                  <a:moveTo>
                    <a:pt x="11277" y="69138"/>
                  </a:moveTo>
                  <a:lnTo>
                    <a:pt x="7759" y="54241"/>
                  </a:lnTo>
                  <a:lnTo>
                    <a:pt x="6616" y="59766"/>
                  </a:lnTo>
                  <a:lnTo>
                    <a:pt x="7785" y="64719"/>
                  </a:lnTo>
                  <a:lnTo>
                    <a:pt x="11277" y="69138"/>
                  </a:lnTo>
                  <a:close/>
                </a:path>
                <a:path w="516890" h="831215">
                  <a:moveTo>
                    <a:pt x="15074" y="78511"/>
                  </a:moveTo>
                  <a:lnTo>
                    <a:pt x="11912" y="74726"/>
                  </a:lnTo>
                  <a:lnTo>
                    <a:pt x="11633" y="70624"/>
                  </a:lnTo>
                  <a:lnTo>
                    <a:pt x="9525" y="74993"/>
                  </a:lnTo>
                  <a:lnTo>
                    <a:pt x="12674" y="78778"/>
                  </a:lnTo>
                  <a:lnTo>
                    <a:pt x="12954" y="82880"/>
                  </a:lnTo>
                  <a:lnTo>
                    <a:pt x="15074" y="78511"/>
                  </a:lnTo>
                  <a:close/>
                </a:path>
                <a:path w="516890" h="831215">
                  <a:moveTo>
                    <a:pt x="33794" y="191122"/>
                  </a:moveTo>
                  <a:lnTo>
                    <a:pt x="29235" y="171780"/>
                  </a:lnTo>
                  <a:lnTo>
                    <a:pt x="27432" y="178777"/>
                  </a:lnTo>
                  <a:lnTo>
                    <a:pt x="31635" y="184848"/>
                  </a:lnTo>
                  <a:lnTo>
                    <a:pt x="32308" y="191477"/>
                  </a:lnTo>
                  <a:lnTo>
                    <a:pt x="33794" y="191122"/>
                  </a:lnTo>
                  <a:close/>
                </a:path>
                <a:path w="516890" h="831215">
                  <a:moveTo>
                    <a:pt x="109753" y="423583"/>
                  </a:moveTo>
                  <a:lnTo>
                    <a:pt x="108445" y="419252"/>
                  </a:lnTo>
                  <a:lnTo>
                    <a:pt x="109029" y="413842"/>
                  </a:lnTo>
                  <a:lnTo>
                    <a:pt x="103212" y="412051"/>
                  </a:lnTo>
                  <a:lnTo>
                    <a:pt x="104279" y="416763"/>
                  </a:lnTo>
                  <a:lnTo>
                    <a:pt x="106489" y="420916"/>
                  </a:lnTo>
                  <a:lnTo>
                    <a:pt x="109347" y="424751"/>
                  </a:lnTo>
                  <a:lnTo>
                    <a:pt x="109753" y="423583"/>
                  </a:lnTo>
                  <a:close/>
                </a:path>
                <a:path w="516890" h="831215">
                  <a:moveTo>
                    <a:pt x="125310" y="458724"/>
                  </a:moveTo>
                  <a:lnTo>
                    <a:pt x="123596" y="453796"/>
                  </a:lnTo>
                  <a:lnTo>
                    <a:pt x="122148" y="448729"/>
                  </a:lnTo>
                  <a:lnTo>
                    <a:pt x="118821" y="444538"/>
                  </a:lnTo>
                  <a:lnTo>
                    <a:pt x="120091" y="449681"/>
                  </a:lnTo>
                  <a:lnTo>
                    <a:pt x="120599" y="455168"/>
                  </a:lnTo>
                  <a:lnTo>
                    <a:pt x="125310" y="458724"/>
                  </a:lnTo>
                  <a:close/>
                </a:path>
                <a:path w="516890" h="831215">
                  <a:moveTo>
                    <a:pt x="267614" y="662432"/>
                  </a:moveTo>
                  <a:lnTo>
                    <a:pt x="264858" y="657847"/>
                  </a:lnTo>
                  <a:lnTo>
                    <a:pt x="262128" y="653224"/>
                  </a:lnTo>
                  <a:lnTo>
                    <a:pt x="256997" y="650798"/>
                  </a:lnTo>
                  <a:lnTo>
                    <a:pt x="259753" y="655383"/>
                  </a:lnTo>
                  <a:lnTo>
                    <a:pt x="262483" y="660006"/>
                  </a:lnTo>
                  <a:lnTo>
                    <a:pt x="267614" y="662432"/>
                  </a:lnTo>
                  <a:close/>
                </a:path>
                <a:path w="516890" h="831215">
                  <a:moveTo>
                    <a:pt x="276085" y="671449"/>
                  </a:moveTo>
                  <a:lnTo>
                    <a:pt x="274066" y="667715"/>
                  </a:lnTo>
                  <a:lnTo>
                    <a:pt x="272008" y="664019"/>
                  </a:lnTo>
                  <a:lnTo>
                    <a:pt x="267677" y="662432"/>
                  </a:lnTo>
                  <a:lnTo>
                    <a:pt x="269697" y="666178"/>
                  </a:lnTo>
                  <a:lnTo>
                    <a:pt x="271754" y="669886"/>
                  </a:lnTo>
                  <a:lnTo>
                    <a:pt x="276047" y="671449"/>
                  </a:lnTo>
                  <a:close/>
                </a:path>
                <a:path w="516890" h="831215">
                  <a:moveTo>
                    <a:pt x="284467" y="680466"/>
                  </a:moveTo>
                  <a:lnTo>
                    <a:pt x="282448" y="676732"/>
                  </a:lnTo>
                  <a:lnTo>
                    <a:pt x="280390" y="673036"/>
                  </a:lnTo>
                  <a:lnTo>
                    <a:pt x="276047" y="671449"/>
                  </a:lnTo>
                  <a:lnTo>
                    <a:pt x="278066" y="675195"/>
                  </a:lnTo>
                  <a:lnTo>
                    <a:pt x="280136" y="678891"/>
                  </a:lnTo>
                  <a:lnTo>
                    <a:pt x="284467" y="680466"/>
                  </a:lnTo>
                  <a:close/>
                </a:path>
                <a:path w="516890" h="831215">
                  <a:moveTo>
                    <a:pt x="302793" y="698144"/>
                  </a:moveTo>
                  <a:lnTo>
                    <a:pt x="299999" y="694131"/>
                  </a:lnTo>
                  <a:lnTo>
                    <a:pt x="297154" y="690181"/>
                  </a:lnTo>
                  <a:lnTo>
                    <a:pt x="292544" y="687984"/>
                  </a:lnTo>
                  <a:lnTo>
                    <a:pt x="294970" y="692365"/>
                  </a:lnTo>
                  <a:lnTo>
                    <a:pt x="297561" y="696595"/>
                  </a:lnTo>
                  <a:lnTo>
                    <a:pt x="302793" y="698144"/>
                  </a:lnTo>
                  <a:close/>
                </a:path>
                <a:path w="516890" h="831215">
                  <a:moveTo>
                    <a:pt x="312737" y="706805"/>
                  </a:moveTo>
                  <a:lnTo>
                    <a:pt x="310400" y="702818"/>
                  </a:lnTo>
                  <a:lnTo>
                    <a:pt x="307352" y="699643"/>
                  </a:lnTo>
                  <a:lnTo>
                    <a:pt x="302831" y="698144"/>
                  </a:lnTo>
                  <a:lnTo>
                    <a:pt x="305168" y="702144"/>
                  </a:lnTo>
                  <a:lnTo>
                    <a:pt x="308216" y="705319"/>
                  </a:lnTo>
                  <a:lnTo>
                    <a:pt x="312737" y="706805"/>
                  </a:lnTo>
                  <a:close/>
                </a:path>
                <a:path w="516890" h="831215">
                  <a:moveTo>
                    <a:pt x="357454" y="743394"/>
                  </a:moveTo>
                  <a:lnTo>
                    <a:pt x="355155" y="738555"/>
                  </a:lnTo>
                  <a:lnTo>
                    <a:pt x="350354" y="737171"/>
                  </a:lnTo>
                  <a:lnTo>
                    <a:pt x="346062" y="735076"/>
                  </a:lnTo>
                  <a:lnTo>
                    <a:pt x="348348" y="739902"/>
                  </a:lnTo>
                  <a:lnTo>
                    <a:pt x="353161" y="741299"/>
                  </a:lnTo>
                  <a:lnTo>
                    <a:pt x="357454" y="743394"/>
                  </a:lnTo>
                  <a:close/>
                </a:path>
                <a:path w="516890" h="831215">
                  <a:moveTo>
                    <a:pt x="374103" y="753618"/>
                  </a:moveTo>
                  <a:lnTo>
                    <a:pt x="370878" y="750620"/>
                  </a:lnTo>
                  <a:lnTo>
                    <a:pt x="367182" y="748347"/>
                  </a:lnTo>
                  <a:lnTo>
                    <a:pt x="363067" y="746798"/>
                  </a:lnTo>
                  <a:lnTo>
                    <a:pt x="365417" y="751205"/>
                  </a:lnTo>
                  <a:lnTo>
                    <a:pt x="369100" y="753491"/>
                  </a:lnTo>
                  <a:lnTo>
                    <a:pt x="374103" y="753618"/>
                  </a:lnTo>
                  <a:close/>
                </a:path>
                <a:path w="516890" h="831215">
                  <a:moveTo>
                    <a:pt x="388759" y="762723"/>
                  </a:moveTo>
                  <a:lnTo>
                    <a:pt x="384924" y="759333"/>
                  </a:lnTo>
                  <a:lnTo>
                    <a:pt x="380631" y="756678"/>
                  </a:lnTo>
                  <a:lnTo>
                    <a:pt x="375881" y="754761"/>
                  </a:lnTo>
                  <a:lnTo>
                    <a:pt x="378853" y="759548"/>
                  </a:lnTo>
                  <a:lnTo>
                    <a:pt x="383146" y="762215"/>
                  </a:lnTo>
                  <a:lnTo>
                    <a:pt x="388759" y="762723"/>
                  </a:lnTo>
                  <a:close/>
                </a:path>
                <a:path w="516890" h="831215">
                  <a:moveTo>
                    <a:pt x="443598" y="795362"/>
                  </a:moveTo>
                  <a:lnTo>
                    <a:pt x="437718" y="790460"/>
                  </a:lnTo>
                  <a:lnTo>
                    <a:pt x="435889" y="789330"/>
                  </a:lnTo>
                  <a:lnTo>
                    <a:pt x="431482" y="786091"/>
                  </a:lnTo>
                  <a:lnTo>
                    <a:pt x="427545" y="781951"/>
                  </a:lnTo>
                  <a:lnTo>
                    <a:pt x="421538" y="781710"/>
                  </a:lnTo>
                  <a:lnTo>
                    <a:pt x="427405" y="786612"/>
                  </a:lnTo>
                  <a:lnTo>
                    <a:pt x="429641" y="787095"/>
                  </a:lnTo>
                  <a:lnTo>
                    <a:pt x="431482" y="788238"/>
                  </a:lnTo>
                  <a:lnTo>
                    <a:pt x="432904" y="790016"/>
                  </a:lnTo>
                  <a:lnTo>
                    <a:pt x="436054" y="792619"/>
                  </a:lnTo>
                  <a:lnTo>
                    <a:pt x="438962" y="795705"/>
                  </a:lnTo>
                  <a:lnTo>
                    <a:pt x="443598" y="795362"/>
                  </a:lnTo>
                  <a:close/>
                </a:path>
                <a:path w="516890" h="831215">
                  <a:moveTo>
                    <a:pt x="468337" y="806805"/>
                  </a:moveTo>
                  <a:lnTo>
                    <a:pt x="464312" y="803046"/>
                  </a:lnTo>
                  <a:lnTo>
                    <a:pt x="463410" y="801763"/>
                  </a:lnTo>
                  <a:lnTo>
                    <a:pt x="462178" y="801001"/>
                  </a:lnTo>
                  <a:lnTo>
                    <a:pt x="460629" y="800773"/>
                  </a:lnTo>
                  <a:lnTo>
                    <a:pt x="457644" y="801484"/>
                  </a:lnTo>
                  <a:lnTo>
                    <a:pt x="460794" y="804075"/>
                  </a:lnTo>
                  <a:lnTo>
                    <a:pt x="463715" y="807148"/>
                  </a:lnTo>
                  <a:lnTo>
                    <a:pt x="468337" y="806805"/>
                  </a:lnTo>
                  <a:close/>
                </a:path>
                <a:path w="516890" h="831215">
                  <a:moveTo>
                    <a:pt x="482676" y="814412"/>
                  </a:moveTo>
                  <a:lnTo>
                    <a:pt x="478891" y="811517"/>
                  </a:lnTo>
                  <a:lnTo>
                    <a:pt x="475500" y="807847"/>
                  </a:lnTo>
                  <a:lnTo>
                    <a:pt x="470154" y="807948"/>
                  </a:lnTo>
                  <a:lnTo>
                    <a:pt x="473938" y="810844"/>
                  </a:lnTo>
                  <a:lnTo>
                    <a:pt x="477342" y="814527"/>
                  </a:lnTo>
                  <a:lnTo>
                    <a:pt x="482676" y="814412"/>
                  </a:lnTo>
                  <a:close/>
                </a:path>
                <a:path w="516890" h="831215">
                  <a:moveTo>
                    <a:pt x="507390" y="825868"/>
                  </a:moveTo>
                  <a:lnTo>
                    <a:pt x="503605" y="822972"/>
                  </a:lnTo>
                  <a:lnTo>
                    <a:pt x="500214" y="819302"/>
                  </a:lnTo>
                  <a:lnTo>
                    <a:pt x="494855" y="819404"/>
                  </a:lnTo>
                  <a:lnTo>
                    <a:pt x="498652" y="822299"/>
                  </a:lnTo>
                  <a:lnTo>
                    <a:pt x="502056" y="825982"/>
                  </a:lnTo>
                  <a:lnTo>
                    <a:pt x="507390" y="825868"/>
                  </a:lnTo>
                  <a:close/>
                </a:path>
                <a:path w="516890" h="831215">
                  <a:moveTo>
                    <a:pt x="516293" y="830072"/>
                  </a:moveTo>
                  <a:lnTo>
                    <a:pt x="513778" y="827735"/>
                  </a:lnTo>
                  <a:lnTo>
                    <a:pt x="511314" y="825347"/>
                  </a:lnTo>
                  <a:lnTo>
                    <a:pt x="507441" y="825868"/>
                  </a:lnTo>
                  <a:lnTo>
                    <a:pt x="509943" y="828205"/>
                  </a:lnTo>
                  <a:lnTo>
                    <a:pt x="512432" y="830605"/>
                  </a:lnTo>
                  <a:lnTo>
                    <a:pt x="516293" y="830072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9519269" y="1054119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0" y="0"/>
                  </a:moveTo>
                  <a:lnTo>
                    <a:pt x="397" y="2638"/>
                  </a:lnTo>
                  <a:lnTo>
                    <a:pt x="3057" y="3382"/>
                  </a:lnTo>
                  <a:lnTo>
                    <a:pt x="4387" y="5245"/>
                  </a:lnTo>
                  <a:lnTo>
                    <a:pt x="5162" y="5685"/>
                  </a:lnTo>
                  <a:lnTo>
                    <a:pt x="6114" y="5738"/>
                  </a:lnTo>
                  <a:lnTo>
                    <a:pt x="6889" y="5434"/>
                  </a:lnTo>
                  <a:lnTo>
                    <a:pt x="7361" y="4544"/>
                  </a:lnTo>
                  <a:lnTo>
                    <a:pt x="3329" y="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8168786" y="10395108"/>
              <a:ext cx="395605" cy="846455"/>
            </a:xfrm>
            <a:custGeom>
              <a:avLst/>
              <a:gdLst/>
              <a:ahLst/>
              <a:cxnLst/>
              <a:rect l="l" t="t" r="r" b="b"/>
              <a:pathLst>
                <a:path w="395605" h="846454">
                  <a:moveTo>
                    <a:pt x="5867" y="76682"/>
                  </a:moveTo>
                  <a:lnTo>
                    <a:pt x="3009" y="73317"/>
                  </a:lnTo>
                  <a:lnTo>
                    <a:pt x="2768" y="69723"/>
                  </a:lnTo>
                  <a:lnTo>
                    <a:pt x="1727" y="70637"/>
                  </a:lnTo>
                  <a:lnTo>
                    <a:pt x="1727" y="71818"/>
                  </a:lnTo>
                  <a:lnTo>
                    <a:pt x="1981" y="73050"/>
                  </a:lnTo>
                  <a:lnTo>
                    <a:pt x="0" y="75717"/>
                  </a:lnTo>
                  <a:lnTo>
                    <a:pt x="2019" y="78257"/>
                  </a:lnTo>
                  <a:lnTo>
                    <a:pt x="2260" y="80848"/>
                  </a:lnTo>
                  <a:lnTo>
                    <a:pt x="3746" y="80492"/>
                  </a:lnTo>
                  <a:lnTo>
                    <a:pt x="5867" y="76682"/>
                  </a:lnTo>
                  <a:close/>
                </a:path>
                <a:path w="395605" h="846454">
                  <a:moveTo>
                    <a:pt x="7924" y="6045"/>
                  </a:moveTo>
                  <a:lnTo>
                    <a:pt x="5435" y="3098"/>
                  </a:lnTo>
                  <a:lnTo>
                    <a:pt x="5219" y="0"/>
                  </a:lnTo>
                  <a:lnTo>
                    <a:pt x="3136" y="3251"/>
                  </a:lnTo>
                  <a:lnTo>
                    <a:pt x="5613" y="6197"/>
                  </a:lnTo>
                  <a:lnTo>
                    <a:pt x="5842" y="9283"/>
                  </a:lnTo>
                  <a:lnTo>
                    <a:pt x="7924" y="6045"/>
                  </a:lnTo>
                  <a:close/>
                </a:path>
                <a:path w="395605" h="846454">
                  <a:moveTo>
                    <a:pt x="10236" y="130200"/>
                  </a:moveTo>
                  <a:lnTo>
                    <a:pt x="8204" y="127660"/>
                  </a:lnTo>
                  <a:lnTo>
                    <a:pt x="7975" y="125082"/>
                  </a:lnTo>
                  <a:lnTo>
                    <a:pt x="5981" y="127749"/>
                  </a:lnTo>
                  <a:lnTo>
                    <a:pt x="8013" y="130276"/>
                  </a:lnTo>
                  <a:lnTo>
                    <a:pt x="8242" y="132867"/>
                  </a:lnTo>
                  <a:lnTo>
                    <a:pt x="10236" y="130200"/>
                  </a:lnTo>
                  <a:close/>
                </a:path>
                <a:path w="395605" h="846454">
                  <a:moveTo>
                    <a:pt x="113474" y="511962"/>
                  </a:moveTo>
                  <a:lnTo>
                    <a:pt x="111721" y="504507"/>
                  </a:lnTo>
                  <a:lnTo>
                    <a:pt x="111074" y="503961"/>
                  </a:lnTo>
                  <a:lnTo>
                    <a:pt x="110566" y="504075"/>
                  </a:lnTo>
                  <a:lnTo>
                    <a:pt x="110236" y="504863"/>
                  </a:lnTo>
                  <a:lnTo>
                    <a:pt x="111188" y="507288"/>
                  </a:lnTo>
                  <a:lnTo>
                    <a:pt x="110502" y="510463"/>
                  </a:lnTo>
                  <a:lnTo>
                    <a:pt x="113474" y="511962"/>
                  </a:lnTo>
                  <a:close/>
                </a:path>
                <a:path w="395605" h="846454">
                  <a:moveTo>
                    <a:pt x="395147" y="846251"/>
                  </a:moveTo>
                  <a:lnTo>
                    <a:pt x="394449" y="843267"/>
                  </a:lnTo>
                  <a:lnTo>
                    <a:pt x="392607" y="842137"/>
                  </a:lnTo>
                  <a:lnTo>
                    <a:pt x="391604" y="842365"/>
                  </a:lnTo>
                  <a:lnTo>
                    <a:pt x="390626" y="842606"/>
                  </a:lnTo>
                  <a:lnTo>
                    <a:pt x="389623" y="842835"/>
                  </a:lnTo>
                  <a:lnTo>
                    <a:pt x="391071" y="844613"/>
                  </a:lnTo>
                  <a:lnTo>
                    <a:pt x="392899" y="845756"/>
                  </a:lnTo>
                  <a:lnTo>
                    <a:pt x="395147" y="846251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18175304" y="10330720"/>
              <a:ext cx="1771650" cy="977900"/>
            </a:xfrm>
            <a:custGeom>
              <a:avLst/>
              <a:gdLst/>
              <a:ahLst/>
              <a:cxnLst/>
              <a:rect l="l" t="t" r="r" b="b"/>
              <a:pathLst>
                <a:path w="1771650" h="977900">
                  <a:moveTo>
                    <a:pt x="11776" y="0"/>
                  </a:moveTo>
                  <a:lnTo>
                    <a:pt x="7702" y="6156"/>
                  </a:lnTo>
                  <a:lnTo>
                    <a:pt x="7074" y="13381"/>
                  </a:lnTo>
                  <a:lnTo>
                    <a:pt x="5566" y="20323"/>
                  </a:lnTo>
                  <a:lnTo>
                    <a:pt x="4802" y="26931"/>
                  </a:lnTo>
                  <a:lnTo>
                    <a:pt x="2802" y="33297"/>
                  </a:lnTo>
                  <a:lnTo>
                    <a:pt x="1598" y="39820"/>
                  </a:lnTo>
                  <a:lnTo>
                    <a:pt x="2666" y="41873"/>
                  </a:lnTo>
                  <a:lnTo>
                    <a:pt x="1033" y="44208"/>
                  </a:lnTo>
                  <a:lnTo>
                    <a:pt x="2258" y="46249"/>
                  </a:lnTo>
                  <a:lnTo>
                    <a:pt x="2323" y="61619"/>
                  </a:lnTo>
                  <a:lnTo>
                    <a:pt x="2086" y="76979"/>
                  </a:lnTo>
                  <a:lnTo>
                    <a:pt x="1514" y="92335"/>
                  </a:lnTo>
                  <a:lnTo>
                    <a:pt x="572" y="107693"/>
                  </a:lnTo>
                  <a:lnTo>
                    <a:pt x="0" y="120166"/>
                  </a:lnTo>
                  <a:lnTo>
                    <a:pt x="171" y="132637"/>
                  </a:lnTo>
                  <a:lnTo>
                    <a:pt x="1140" y="145120"/>
                  </a:lnTo>
                  <a:lnTo>
                    <a:pt x="2959" y="157628"/>
                  </a:lnTo>
                  <a:lnTo>
                    <a:pt x="4552" y="166240"/>
                  </a:lnTo>
                  <a:lnTo>
                    <a:pt x="6023" y="174930"/>
                  </a:lnTo>
                  <a:lnTo>
                    <a:pt x="7057" y="183704"/>
                  </a:lnTo>
                  <a:lnTo>
                    <a:pt x="7336" y="192570"/>
                  </a:lnTo>
                  <a:lnTo>
                    <a:pt x="7148" y="200486"/>
                  </a:lnTo>
                  <a:lnTo>
                    <a:pt x="11577" y="207407"/>
                  </a:lnTo>
                  <a:lnTo>
                    <a:pt x="17590" y="251765"/>
                  </a:lnTo>
                  <a:lnTo>
                    <a:pt x="25368" y="298856"/>
                  </a:lnTo>
                  <a:lnTo>
                    <a:pt x="29793" y="319414"/>
                  </a:lnTo>
                  <a:lnTo>
                    <a:pt x="31890" y="329864"/>
                  </a:lnTo>
                  <a:lnTo>
                    <a:pt x="33914" y="341880"/>
                  </a:lnTo>
                  <a:lnTo>
                    <a:pt x="35851" y="353927"/>
                  </a:lnTo>
                  <a:lnTo>
                    <a:pt x="38145" y="365905"/>
                  </a:lnTo>
                  <a:lnTo>
                    <a:pt x="41241" y="377716"/>
                  </a:lnTo>
                  <a:lnTo>
                    <a:pt x="43991" y="386398"/>
                  </a:lnTo>
                  <a:lnTo>
                    <a:pt x="49603" y="403730"/>
                  </a:lnTo>
                  <a:lnTo>
                    <a:pt x="52371" y="412406"/>
                  </a:lnTo>
                  <a:lnTo>
                    <a:pt x="54074" y="418847"/>
                  </a:lnTo>
                  <a:lnTo>
                    <a:pt x="55314" y="425375"/>
                  </a:lnTo>
                  <a:lnTo>
                    <a:pt x="57314" y="438541"/>
                  </a:lnTo>
                  <a:lnTo>
                    <a:pt x="60449" y="451250"/>
                  </a:lnTo>
                  <a:lnTo>
                    <a:pt x="64951" y="463538"/>
                  </a:lnTo>
                  <a:lnTo>
                    <a:pt x="69796" y="475736"/>
                  </a:lnTo>
                  <a:lnTo>
                    <a:pt x="73962" y="488173"/>
                  </a:lnTo>
                  <a:lnTo>
                    <a:pt x="77770" y="500306"/>
                  </a:lnTo>
                  <a:lnTo>
                    <a:pt x="82394" y="512124"/>
                  </a:lnTo>
                  <a:lnTo>
                    <a:pt x="87792" y="523626"/>
                  </a:lnTo>
                  <a:lnTo>
                    <a:pt x="93920" y="534810"/>
                  </a:lnTo>
                  <a:lnTo>
                    <a:pt x="100769" y="547911"/>
                  </a:lnTo>
                  <a:lnTo>
                    <a:pt x="106821" y="561396"/>
                  </a:lnTo>
                  <a:lnTo>
                    <a:pt x="112837" y="574897"/>
                  </a:lnTo>
                  <a:lnTo>
                    <a:pt x="119573" y="588044"/>
                  </a:lnTo>
                  <a:lnTo>
                    <a:pt x="128306" y="602888"/>
                  </a:lnTo>
                  <a:lnTo>
                    <a:pt x="137170" y="617667"/>
                  </a:lnTo>
                  <a:lnTo>
                    <a:pt x="145798" y="632563"/>
                  </a:lnTo>
                  <a:lnTo>
                    <a:pt x="168042" y="673216"/>
                  </a:lnTo>
                  <a:lnTo>
                    <a:pt x="201225" y="720844"/>
                  </a:lnTo>
                  <a:lnTo>
                    <a:pt x="230667" y="760175"/>
                  </a:lnTo>
                  <a:lnTo>
                    <a:pt x="271056" y="805420"/>
                  </a:lnTo>
                  <a:lnTo>
                    <a:pt x="300217" y="834358"/>
                  </a:lnTo>
                  <a:lnTo>
                    <a:pt x="330855" y="861764"/>
                  </a:lnTo>
                  <a:lnTo>
                    <a:pt x="367621" y="889499"/>
                  </a:lnTo>
                  <a:lnTo>
                    <a:pt x="380717" y="897606"/>
                  </a:lnTo>
                  <a:lnTo>
                    <a:pt x="389164" y="902952"/>
                  </a:lnTo>
                  <a:lnTo>
                    <a:pt x="434521" y="930675"/>
                  </a:lnTo>
                  <a:lnTo>
                    <a:pt x="469851" y="947598"/>
                  </a:lnTo>
                  <a:lnTo>
                    <a:pt x="513184" y="967939"/>
                  </a:lnTo>
                  <a:lnTo>
                    <a:pt x="529412" y="975041"/>
                  </a:lnTo>
                  <a:lnTo>
                    <a:pt x="536669" y="977835"/>
                  </a:lnTo>
                  <a:lnTo>
                    <a:pt x="554451" y="977835"/>
                  </a:lnTo>
                  <a:lnTo>
                    <a:pt x="539158" y="972276"/>
                  </a:lnTo>
                  <a:lnTo>
                    <a:pt x="518238" y="963986"/>
                  </a:lnTo>
                  <a:lnTo>
                    <a:pt x="497634" y="954949"/>
                  </a:lnTo>
                  <a:lnTo>
                    <a:pt x="463601" y="938144"/>
                  </a:lnTo>
                  <a:lnTo>
                    <a:pt x="449685" y="931466"/>
                  </a:lnTo>
                  <a:lnTo>
                    <a:pt x="380564" y="890674"/>
                  </a:lnTo>
                  <a:lnTo>
                    <a:pt x="347179" y="866675"/>
                  </a:lnTo>
                  <a:lnTo>
                    <a:pt x="317371" y="839927"/>
                  </a:lnTo>
                  <a:lnTo>
                    <a:pt x="288301" y="812331"/>
                  </a:lnTo>
                  <a:lnTo>
                    <a:pt x="258023" y="780478"/>
                  </a:lnTo>
                  <a:lnTo>
                    <a:pt x="229968" y="746804"/>
                  </a:lnTo>
                  <a:lnTo>
                    <a:pt x="202278" y="710248"/>
                  </a:lnTo>
                  <a:lnTo>
                    <a:pt x="176441" y="672450"/>
                  </a:lnTo>
                  <a:lnTo>
                    <a:pt x="149462" y="625979"/>
                  </a:lnTo>
                  <a:lnTo>
                    <a:pt x="140463" y="610473"/>
                  </a:lnTo>
                  <a:lnTo>
                    <a:pt x="132072" y="596591"/>
                  </a:lnTo>
                  <a:lnTo>
                    <a:pt x="123787" y="582657"/>
                  </a:lnTo>
                  <a:lnTo>
                    <a:pt x="116080" y="568425"/>
                  </a:lnTo>
                  <a:lnTo>
                    <a:pt x="103784" y="541136"/>
                  </a:lnTo>
                  <a:lnTo>
                    <a:pt x="97506" y="528935"/>
                  </a:lnTo>
                  <a:lnTo>
                    <a:pt x="91448" y="516646"/>
                  </a:lnTo>
                  <a:lnTo>
                    <a:pt x="86464" y="503869"/>
                  </a:lnTo>
                  <a:lnTo>
                    <a:pt x="81448" y="489266"/>
                  </a:lnTo>
                  <a:lnTo>
                    <a:pt x="76038" y="474799"/>
                  </a:lnTo>
                  <a:lnTo>
                    <a:pt x="70750" y="460305"/>
                  </a:lnTo>
                  <a:lnTo>
                    <a:pt x="66099" y="445619"/>
                  </a:lnTo>
                  <a:lnTo>
                    <a:pt x="63873" y="436449"/>
                  </a:lnTo>
                  <a:lnTo>
                    <a:pt x="61943" y="427179"/>
                  </a:lnTo>
                  <a:lnTo>
                    <a:pt x="59795" y="417962"/>
                  </a:lnTo>
                  <a:lnTo>
                    <a:pt x="56916" y="408950"/>
                  </a:lnTo>
                  <a:lnTo>
                    <a:pt x="52784" y="396649"/>
                  </a:lnTo>
                  <a:lnTo>
                    <a:pt x="49399" y="384140"/>
                  </a:lnTo>
                  <a:lnTo>
                    <a:pt x="46236" y="371567"/>
                  </a:lnTo>
                  <a:lnTo>
                    <a:pt x="42769" y="359078"/>
                  </a:lnTo>
                  <a:lnTo>
                    <a:pt x="41003" y="352551"/>
                  </a:lnTo>
                  <a:lnTo>
                    <a:pt x="39581" y="345833"/>
                  </a:lnTo>
                  <a:lnTo>
                    <a:pt x="38449" y="339015"/>
                  </a:lnTo>
                  <a:lnTo>
                    <a:pt x="37555" y="332188"/>
                  </a:lnTo>
                  <a:lnTo>
                    <a:pt x="36169" y="321019"/>
                  </a:lnTo>
                  <a:lnTo>
                    <a:pt x="34529" y="309897"/>
                  </a:lnTo>
                  <a:lnTo>
                    <a:pt x="32481" y="298856"/>
                  </a:lnTo>
                  <a:lnTo>
                    <a:pt x="29869" y="287928"/>
                  </a:lnTo>
                  <a:lnTo>
                    <a:pt x="26832" y="274103"/>
                  </a:lnTo>
                  <a:lnTo>
                    <a:pt x="24841" y="260143"/>
                  </a:lnTo>
                  <a:lnTo>
                    <a:pt x="23411" y="246113"/>
                  </a:lnTo>
                  <a:lnTo>
                    <a:pt x="22058" y="232076"/>
                  </a:lnTo>
                  <a:lnTo>
                    <a:pt x="21367" y="225427"/>
                  </a:lnTo>
                  <a:lnTo>
                    <a:pt x="9787" y="165491"/>
                  </a:lnTo>
                  <a:lnTo>
                    <a:pt x="5420" y="117786"/>
                  </a:lnTo>
                  <a:lnTo>
                    <a:pt x="5639" y="106721"/>
                  </a:lnTo>
                  <a:lnTo>
                    <a:pt x="6534" y="95688"/>
                  </a:lnTo>
                  <a:lnTo>
                    <a:pt x="7356" y="84662"/>
                  </a:lnTo>
                  <a:lnTo>
                    <a:pt x="8510" y="40837"/>
                  </a:lnTo>
                  <a:lnTo>
                    <a:pt x="14844" y="2324"/>
                  </a:lnTo>
                  <a:lnTo>
                    <a:pt x="11776" y="0"/>
                  </a:lnTo>
                  <a:close/>
                </a:path>
                <a:path w="1771650" h="977900">
                  <a:moveTo>
                    <a:pt x="1696824" y="373904"/>
                  </a:moveTo>
                  <a:lnTo>
                    <a:pt x="1693546" y="377800"/>
                  </a:lnTo>
                  <a:lnTo>
                    <a:pt x="1697044" y="379904"/>
                  </a:lnTo>
                  <a:lnTo>
                    <a:pt x="1708429" y="392028"/>
                  </a:lnTo>
                  <a:lnTo>
                    <a:pt x="1732896" y="424374"/>
                  </a:lnTo>
                  <a:lnTo>
                    <a:pt x="1751477" y="460940"/>
                  </a:lnTo>
                  <a:lnTo>
                    <a:pt x="1761555" y="520727"/>
                  </a:lnTo>
                  <a:lnTo>
                    <a:pt x="1759290" y="544108"/>
                  </a:lnTo>
                  <a:lnTo>
                    <a:pt x="1748477" y="589505"/>
                  </a:lnTo>
                  <a:lnTo>
                    <a:pt x="1740090" y="610819"/>
                  </a:lnTo>
                  <a:lnTo>
                    <a:pt x="1734410" y="624575"/>
                  </a:lnTo>
                  <a:lnTo>
                    <a:pt x="1717368" y="665885"/>
                  </a:lnTo>
                  <a:lnTo>
                    <a:pt x="1692692" y="708486"/>
                  </a:lnTo>
                  <a:lnTo>
                    <a:pt x="1663410" y="748995"/>
                  </a:lnTo>
                  <a:lnTo>
                    <a:pt x="1615951" y="802052"/>
                  </a:lnTo>
                  <a:lnTo>
                    <a:pt x="1559187" y="851063"/>
                  </a:lnTo>
                  <a:lnTo>
                    <a:pt x="1495457" y="893612"/>
                  </a:lnTo>
                  <a:lnTo>
                    <a:pt x="1462255" y="913993"/>
                  </a:lnTo>
                  <a:lnTo>
                    <a:pt x="1427155" y="931658"/>
                  </a:lnTo>
                  <a:lnTo>
                    <a:pt x="1389629" y="947646"/>
                  </a:lnTo>
                  <a:lnTo>
                    <a:pt x="1388163" y="948107"/>
                  </a:lnTo>
                  <a:lnTo>
                    <a:pt x="1386833" y="948892"/>
                  </a:lnTo>
                  <a:lnTo>
                    <a:pt x="1373057" y="955028"/>
                  </a:lnTo>
                  <a:lnTo>
                    <a:pt x="1359109" y="960718"/>
                  </a:lnTo>
                  <a:lnTo>
                    <a:pt x="1345015" y="966036"/>
                  </a:lnTo>
                  <a:lnTo>
                    <a:pt x="1330804" y="971059"/>
                  </a:lnTo>
                  <a:lnTo>
                    <a:pt x="1325620" y="973834"/>
                  </a:lnTo>
                  <a:lnTo>
                    <a:pt x="1319998" y="975708"/>
                  </a:lnTo>
                  <a:lnTo>
                    <a:pt x="1314469" y="977341"/>
                  </a:lnTo>
                  <a:lnTo>
                    <a:pt x="1312709" y="977835"/>
                  </a:lnTo>
                  <a:lnTo>
                    <a:pt x="1329773" y="977835"/>
                  </a:lnTo>
                  <a:lnTo>
                    <a:pt x="1422597" y="940611"/>
                  </a:lnTo>
                  <a:lnTo>
                    <a:pt x="1479335" y="911878"/>
                  </a:lnTo>
                  <a:lnTo>
                    <a:pt x="1524783" y="883255"/>
                  </a:lnTo>
                  <a:lnTo>
                    <a:pt x="1572555" y="849915"/>
                  </a:lnTo>
                  <a:lnTo>
                    <a:pt x="1619714" y="808619"/>
                  </a:lnTo>
                  <a:lnTo>
                    <a:pt x="1655075" y="771932"/>
                  </a:lnTo>
                  <a:lnTo>
                    <a:pt x="1679596" y="741428"/>
                  </a:lnTo>
                  <a:lnTo>
                    <a:pt x="1703999" y="707099"/>
                  </a:lnTo>
                  <a:lnTo>
                    <a:pt x="1726421" y="668244"/>
                  </a:lnTo>
                  <a:lnTo>
                    <a:pt x="1744071" y="625898"/>
                  </a:lnTo>
                  <a:lnTo>
                    <a:pt x="1752827" y="604210"/>
                  </a:lnTo>
                  <a:lnTo>
                    <a:pt x="1760586" y="582159"/>
                  </a:lnTo>
                  <a:lnTo>
                    <a:pt x="1766288" y="559365"/>
                  </a:lnTo>
                  <a:lnTo>
                    <a:pt x="1769484" y="539493"/>
                  </a:lnTo>
                  <a:lnTo>
                    <a:pt x="1771204" y="519601"/>
                  </a:lnTo>
                  <a:lnTo>
                    <a:pt x="1770670" y="499789"/>
                  </a:lnTo>
                  <a:lnTo>
                    <a:pt x="1758307" y="453720"/>
                  </a:lnTo>
                  <a:lnTo>
                    <a:pt x="1731191" y="405996"/>
                  </a:lnTo>
                  <a:lnTo>
                    <a:pt x="1707378" y="381244"/>
                  </a:lnTo>
                  <a:lnTo>
                    <a:pt x="1704761" y="373915"/>
                  </a:lnTo>
                  <a:lnTo>
                    <a:pt x="1696824" y="373904"/>
                  </a:lnTo>
                  <a:close/>
                </a:path>
              </a:pathLst>
            </a:custGeom>
            <a:solidFill>
              <a:srgbClr val="FFA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8175390" y="10351052"/>
              <a:ext cx="6985" cy="26670"/>
            </a:xfrm>
            <a:custGeom>
              <a:avLst/>
              <a:gdLst/>
              <a:ahLst/>
              <a:cxnLst/>
              <a:rect l="l" t="t" r="r" b="b"/>
              <a:pathLst>
                <a:path w="6984" h="26670">
                  <a:moveTo>
                    <a:pt x="6642" y="6896"/>
                  </a:moveTo>
                  <a:lnTo>
                    <a:pt x="5499" y="0"/>
                  </a:lnTo>
                  <a:lnTo>
                    <a:pt x="2844" y="6400"/>
                  </a:lnTo>
                  <a:lnTo>
                    <a:pt x="1270" y="13055"/>
                  </a:lnTo>
                  <a:lnTo>
                    <a:pt x="787" y="19977"/>
                  </a:lnTo>
                  <a:lnTo>
                    <a:pt x="1041" y="21196"/>
                  </a:lnTo>
                  <a:lnTo>
                    <a:pt x="1041" y="22377"/>
                  </a:lnTo>
                  <a:lnTo>
                    <a:pt x="0" y="23291"/>
                  </a:lnTo>
                  <a:lnTo>
                    <a:pt x="698" y="26276"/>
                  </a:lnTo>
                  <a:lnTo>
                    <a:pt x="2184" y="25920"/>
                  </a:lnTo>
                  <a:lnTo>
                    <a:pt x="2768" y="23825"/>
                  </a:lnTo>
                  <a:lnTo>
                    <a:pt x="3009" y="21729"/>
                  </a:lnTo>
                  <a:lnTo>
                    <a:pt x="2273" y="19621"/>
                  </a:lnTo>
                  <a:lnTo>
                    <a:pt x="3797" y="13144"/>
                  </a:lnTo>
                  <a:lnTo>
                    <a:pt x="6642" y="6896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18737241" y="10504528"/>
              <a:ext cx="1125220" cy="804545"/>
            </a:xfrm>
            <a:custGeom>
              <a:avLst/>
              <a:gdLst/>
              <a:ahLst/>
              <a:cxnLst/>
              <a:rect l="l" t="t" r="r" b="b"/>
              <a:pathLst>
                <a:path w="1125219" h="804545">
                  <a:moveTo>
                    <a:pt x="653006" y="0"/>
                  </a:moveTo>
                  <a:lnTo>
                    <a:pt x="651477" y="4251"/>
                  </a:lnTo>
                  <a:lnTo>
                    <a:pt x="654587" y="9580"/>
                  </a:lnTo>
                  <a:lnTo>
                    <a:pt x="660159" y="11287"/>
                  </a:lnTo>
                  <a:lnTo>
                    <a:pt x="665382" y="12942"/>
                  </a:lnTo>
                  <a:lnTo>
                    <a:pt x="686813" y="20507"/>
                  </a:lnTo>
                  <a:lnTo>
                    <a:pt x="707924" y="29067"/>
                  </a:lnTo>
                  <a:lnTo>
                    <a:pt x="728766" y="37875"/>
                  </a:lnTo>
                  <a:lnTo>
                    <a:pt x="749820" y="46365"/>
                  </a:lnTo>
                  <a:lnTo>
                    <a:pt x="764141" y="51956"/>
                  </a:lnTo>
                  <a:lnTo>
                    <a:pt x="778222" y="57527"/>
                  </a:lnTo>
                  <a:lnTo>
                    <a:pt x="792474" y="62983"/>
                  </a:lnTo>
                  <a:lnTo>
                    <a:pt x="836092" y="80275"/>
                  </a:lnTo>
                  <a:lnTo>
                    <a:pt x="864287" y="94688"/>
                  </a:lnTo>
                  <a:lnTo>
                    <a:pt x="874954" y="99834"/>
                  </a:lnTo>
                  <a:lnTo>
                    <a:pt x="929766" y="124918"/>
                  </a:lnTo>
                  <a:lnTo>
                    <a:pt x="973011" y="148994"/>
                  </a:lnTo>
                  <a:lnTo>
                    <a:pt x="1010292" y="177961"/>
                  </a:lnTo>
                  <a:lnTo>
                    <a:pt x="1043672" y="207613"/>
                  </a:lnTo>
                  <a:lnTo>
                    <a:pt x="1073778" y="242826"/>
                  </a:lnTo>
                  <a:lnTo>
                    <a:pt x="1093860" y="288839"/>
                  </a:lnTo>
                  <a:lnTo>
                    <a:pt x="1098646" y="301119"/>
                  </a:lnTo>
                  <a:lnTo>
                    <a:pt x="1110474" y="344045"/>
                  </a:lnTo>
                  <a:lnTo>
                    <a:pt x="1111821" y="372245"/>
                  </a:lnTo>
                  <a:lnTo>
                    <a:pt x="1110591" y="389905"/>
                  </a:lnTo>
                  <a:lnTo>
                    <a:pt x="1097630" y="445203"/>
                  </a:lnTo>
                  <a:lnTo>
                    <a:pt x="1082861" y="484996"/>
                  </a:lnTo>
                  <a:lnTo>
                    <a:pt x="1063181" y="522454"/>
                  </a:lnTo>
                  <a:lnTo>
                    <a:pt x="1041194" y="558979"/>
                  </a:lnTo>
                  <a:lnTo>
                    <a:pt x="1020529" y="584598"/>
                  </a:lnTo>
                  <a:lnTo>
                    <a:pt x="1013149" y="593341"/>
                  </a:lnTo>
                  <a:lnTo>
                    <a:pt x="979543" y="627607"/>
                  </a:lnTo>
                  <a:lnTo>
                    <a:pt x="948280" y="651143"/>
                  </a:lnTo>
                  <a:lnTo>
                    <a:pt x="937233" y="659648"/>
                  </a:lnTo>
                  <a:lnTo>
                    <a:pt x="926398" y="668442"/>
                  </a:lnTo>
                  <a:lnTo>
                    <a:pt x="915741" y="677434"/>
                  </a:lnTo>
                  <a:lnTo>
                    <a:pt x="901158" y="688665"/>
                  </a:lnTo>
                  <a:lnTo>
                    <a:pt x="854099" y="716993"/>
                  </a:lnTo>
                  <a:lnTo>
                    <a:pt x="800902" y="743777"/>
                  </a:lnTo>
                  <a:lnTo>
                    <a:pt x="745568" y="765809"/>
                  </a:lnTo>
                  <a:lnTo>
                    <a:pt x="729956" y="770290"/>
                  </a:lnTo>
                  <a:lnTo>
                    <a:pt x="697026" y="781172"/>
                  </a:lnTo>
                  <a:lnTo>
                    <a:pt x="671719" y="789050"/>
                  </a:lnTo>
                  <a:lnTo>
                    <a:pt x="646186" y="796184"/>
                  </a:lnTo>
                  <a:lnTo>
                    <a:pt x="620326" y="802247"/>
                  </a:lnTo>
                  <a:lnTo>
                    <a:pt x="611083" y="804027"/>
                  </a:lnTo>
                  <a:lnTo>
                    <a:pt x="640627" y="804027"/>
                  </a:lnTo>
                  <a:lnTo>
                    <a:pt x="644608" y="803075"/>
                  </a:lnTo>
                  <a:lnTo>
                    <a:pt x="649812" y="801933"/>
                  </a:lnTo>
                  <a:lnTo>
                    <a:pt x="654911" y="800352"/>
                  </a:lnTo>
                  <a:lnTo>
                    <a:pt x="696878" y="788719"/>
                  </a:lnTo>
                  <a:lnTo>
                    <a:pt x="708847" y="784185"/>
                  </a:lnTo>
                  <a:lnTo>
                    <a:pt x="715291" y="781877"/>
                  </a:lnTo>
                  <a:lnTo>
                    <a:pt x="721856" y="779871"/>
                  </a:lnTo>
                  <a:lnTo>
                    <a:pt x="735077" y="776122"/>
                  </a:lnTo>
                  <a:lnTo>
                    <a:pt x="756868" y="769135"/>
                  </a:lnTo>
                  <a:lnTo>
                    <a:pt x="799398" y="752532"/>
                  </a:lnTo>
                  <a:lnTo>
                    <a:pt x="837310" y="734553"/>
                  </a:lnTo>
                  <a:lnTo>
                    <a:pt x="870959" y="716641"/>
                  </a:lnTo>
                  <a:lnTo>
                    <a:pt x="909951" y="691855"/>
                  </a:lnTo>
                  <a:lnTo>
                    <a:pt x="941024" y="667788"/>
                  </a:lnTo>
                  <a:lnTo>
                    <a:pt x="950692" y="660334"/>
                  </a:lnTo>
                  <a:lnTo>
                    <a:pt x="960459" y="653004"/>
                  </a:lnTo>
                  <a:lnTo>
                    <a:pt x="970357" y="645823"/>
                  </a:lnTo>
                  <a:lnTo>
                    <a:pt x="981436" y="637437"/>
                  </a:lnTo>
                  <a:lnTo>
                    <a:pt x="1011833" y="608756"/>
                  </a:lnTo>
                  <a:lnTo>
                    <a:pt x="1042698" y="572639"/>
                  </a:lnTo>
                  <a:lnTo>
                    <a:pt x="1067217" y="534268"/>
                  </a:lnTo>
                  <a:lnTo>
                    <a:pt x="1073443" y="519251"/>
                  </a:lnTo>
                  <a:lnTo>
                    <a:pt x="1082134" y="511952"/>
                  </a:lnTo>
                  <a:lnTo>
                    <a:pt x="1085035" y="504686"/>
                  </a:lnTo>
                  <a:lnTo>
                    <a:pt x="1087736" y="497220"/>
                  </a:lnTo>
                  <a:lnTo>
                    <a:pt x="1095222" y="478051"/>
                  </a:lnTo>
                  <a:lnTo>
                    <a:pt x="1110378" y="439776"/>
                  </a:lnTo>
                  <a:lnTo>
                    <a:pt x="1120253" y="402252"/>
                  </a:lnTo>
                  <a:lnTo>
                    <a:pt x="1124633" y="366347"/>
                  </a:lnTo>
                  <a:lnTo>
                    <a:pt x="1124018" y="348251"/>
                  </a:lnTo>
                  <a:lnTo>
                    <a:pt x="1115991" y="309613"/>
                  </a:lnTo>
                  <a:lnTo>
                    <a:pt x="1107519" y="286478"/>
                  </a:lnTo>
                  <a:lnTo>
                    <a:pt x="1103586" y="275763"/>
                  </a:lnTo>
                  <a:lnTo>
                    <a:pt x="1078692" y="230032"/>
                  </a:lnTo>
                  <a:lnTo>
                    <a:pt x="1038867" y="188891"/>
                  </a:lnTo>
                  <a:lnTo>
                    <a:pt x="995311" y="153687"/>
                  </a:lnTo>
                  <a:lnTo>
                    <a:pt x="957790" y="130496"/>
                  </a:lnTo>
                  <a:lnTo>
                    <a:pt x="914391" y="109829"/>
                  </a:lnTo>
                  <a:lnTo>
                    <a:pt x="885887" y="97902"/>
                  </a:lnTo>
                  <a:lnTo>
                    <a:pt x="871770" y="91638"/>
                  </a:lnTo>
                  <a:lnTo>
                    <a:pt x="858005" y="84594"/>
                  </a:lnTo>
                  <a:lnTo>
                    <a:pt x="857073" y="83976"/>
                  </a:lnTo>
                  <a:lnTo>
                    <a:pt x="856183" y="83295"/>
                  </a:lnTo>
                  <a:lnTo>
                    <a:pt x="855146" y="82887"/>
                  </a:lnTo>
                  <a:lnTo>
                    <a:pt x="848718" y="79529"/>
                  </a:lnTo>
                  <a:lnTo>
                    <a:pt x="841923" y="76915"/>
                  </a:lnTo>
                  <a:lnTo>
                    <a:pt x="835240" y="74074"/>
                  </a:lnTo>
                  <a:lnTo>
                    <a:pt x="829147" y="70039"/>
                  </a:lnTo>
                  <a:lnTo>
                    <a:pt x="827241" y="68322"/>
                  </a:lnTo>
                  <a:lnTo>
                    <a:pt x="825116" y="67003"/>
                  </a:lnTo>
                  <a:lnTo>
                    <a:pt x="784667" y="53286"/>
                  </a:lnTo>
                  <a:lnTo>
                    <a:pt x="784049" y="53003"/>
                  </a:lnTo>
                  <a:lnTo>
                    <a:pt x="782751" y="52563"/>
                  </a:lnTo>
                  <a:lnTo>
                    <a:pt x="780478" y="51956"/>
                  </a:lnTo>
                  <a:lnTo>
                    <a:pt x="778416" y="50888"/>
                  </a:lnTo>
                  <a:lnTo>
                    <a:pt x="776447" y="49621"/>
                  </a:lnTo>
                  <a:lnTo>
                    <a:pt x="774698" y="48584"/>
                  </a:lnTo>
                  <a:lnTo>
                    <a:pt x="772887" y="47705"/>
                  </a:lnTo>
                  <a:lnTo>
                    <a:pt x="770866" y="47328"/>
                  </a:lnTo>
                  <a:lnTo>
                    <a:pt x="767547" y="46857"/>
                  </a:lnTo>
                  <a:lnTo>
                    <a:pt x="764510" y="45516"/>
                  </a:lnTo>
                  <a:lnTo>
                    <a:pt x="761453" y="44239"/>
                  </a:lnTo>
                  <a:lnTo>
                    <a:pt x="760825" y="43956"/>
                  </a:lnTo>
                  <a:lnTo>
                    <a:pt x="760186" y="43747"/>
                  </a:lnTo>
                  <a:lnTo>
                    <a:pt x="759526" y="43569"/>
                  </a:lnTo>
                  <a:lnTo>
                    <a:pt x="745307" y="38951"/>
                  </a:lnTo>
                  <a:lnTo>
                    <a:pt x="738951" y="34857"/>
                  </a:lnTo>
                  <a:lnTo>
                    <a:pt x="736658" y="33286"/>
                  </a:lnTo>
                  <a:lnTo>
                    <a:pt x="734124" y="32281"/>
                  </a:lnTo>
                  <a:lnTo>
                    <a:pt x="731422" y="31653"/>
                  </a:lnTo>
                  <a:lnTo>
                    <a:pt x="729087" y="31370"/>
                  </a:lnTo>
                  <a:lnTo>
                    <a:pt x="726951" y="30512"/>
                  </a:lnTo>
                  <a:lnTo>
                    <a:pt x="724909" y="29381"/>
                  </a:lnTo>
                  <a:lnTo>
                    <a:pt x="724281" y="29067"/>
                  </a:lnTo>
                  <a:lnTo>
                    <a:pt x="722972" y="28648"/>
                  </a:lnTo>
                  <a:lnTo>
                    <a:pt x="718198" y="27486"/>
                  </a:lnTo>
                  <a:lnTo>
                    <a:pt x="713726" y="25622"/>
                  </a:lnTo>
                  <a:lnTo>
                    <a:pt x="709632" y="22920"/>
                  </a:lnTo>
                  <a:lnTo>
                    <a:pt x="708292" y="21852"/>
                  </a:lnTo>
                  <a:lnTo>
                    <a:pt x="706837" y="20983"/>
                  </a:lnTo>
                  <a:lnTo>
                    <a:pt x="705140" y="20617"/>
                  </a:lnTo>
                  <a:lnTo>
                    <a:pt x="702533" y="20323"/>
                  </a:lnTo>
                  <a:lnTo>
                    <a:pt x="700240" y="19224"/>
                  </a:lnTo>
                  <a:lnTo>
                    <a:pt x="689780" y="15339"/>
                  </a:lnTo>
                  <a:lnTo>
                    <a:pt x="687015" y="14701"/>
                  </a:lnTo>
                  <a:lnTo>
                    <a:pt x="676764" y="10627"/>
                  </a:lnTo>
                  <a:lnTo>
                    <a:pt x="674691" y="9654"/>
                  </a:lnTo>
                  <a:lnTo>
                    <a:pt x="666293" y="6732"/>
                  </a:lnTo>
                  <a:lnTo>
                    <a:pt x="662126" y="5067"/>
                  </a:lnTo>
                  <a:lnTo>
                    <a:pt x="655802" y="2146"/>
                  </a:lnTo>
                  <a:lnTo>
                    <a:pt x="653006" y="0"/>
                  </a:lnTo>
                  <a:close/>
                </a:path>
                <a:path w="1125219" h="804545">
                  <a:moveTo>
                    <a:pt x="41385" y="789222"/>
                  </a:moveTo>
                  <a:lnTo>
                    <a:pt x="25329" y="789222"/>
                  </a:lnTo>
                  <a:lnTo>
                    <a:pt x="27245" y="790698"/>
                  </a:lnTo>
                  <a:lnTo>
                    <a:pt x="27898" y="791012"/>
                  </a:lnTo>
                  <a:lnTo>
                    <a:pt x="28459" y="791221"/>
                  </a:lnTo>
                  <a:lnTo>
                    <a:pt x="29088" y="791420"/>
                  </a:lnTo>
                  <a:lnTo>
                    <a:pt x="36794" y="793106"/>
                  </a:lnTo>
                  <a:lnTo>
                    <a:pt x="44040" y="796342"/>
                  </a:lnTo>
                  <a:lnTo>
                    <a:pt x="51757" y="797975"/>
                  </a:lnTo>
                  <a:lnTo>
                    <a:pt x="62971" y="801049"/>
                  </a:lnTo>
                  <a:lnTo>
                    <a:pt x="75868" y="804027"/>
                  </a:lnTo>
                  <a:lnTo>
                    <a:pt x="100682" y="804027"/>
                  </a:lnTo>
                  <a:lnTo>
                    <a:pt x="99536" y="803724"/>
                  </a:lnTo>
                  <a:lnTo>
                    <a:pt x="98907" y="803619"/>
                  </a:lnTo>
                  <a:lnTo>
                    <a:pt x="98279" y="803546"/>
                  </a:lnTo>
                  <a:lnTo>
                    <a:pt x="96384" y="803441"/>
                  </a:lnTo>
                  <a:lnTo>
                    <a:pt x="94552" y="803033"/>
                  </a:lnTo>
                  <a:lnTo>
                    <a:pt x="85243" y="800342"/>
                  </a:lnTo>
                  <a:lnTo>
                    <a:pt x="79610" y="798918"/>
                  </a:lnTo>
                  <a:lnTo>
                    <a:pt x="73955" y="797619"/>
                  </a:lnTo>
                  <a:lnTo>
                    <a:pt x="73306" y="797441"/>
                  </a:lnTo>
                  <a:lnTo>
                    <a:pt x="71997" y="797253"/>
                  </a:lnTo>
                  <a:lnTo>
                    <a:pt x="70060" y="797117"/>
                  </a:lnTo>
                  <a:lnTo>
                    <a:pt x="68165" y="796823"/>
                  </a:lnTo>
                  <a:lnTo>
                    <a:pt x="65757" y="795755"/>
                  </a:lnTo>
                  <a:lnTo>
                    <a:pt x="64490" y="795410"/>
                  </a:lnTo>
                  <a:lnTo>
                    <a:pt x="61610" y="794782"/>
                  </a:lnTo>
                  <a:lnTo>
                    <a:pt x="58563" y="794782"/>
                  </a:lnTo>
                  <a:lnTo>
                    <a:pt x="55977" y="793075"/>
                  </a:lnTo>
                  <a:lnTo>
                    <a:pt x="52333" y="791012"/>
                  </a:lnTo>
                  <a:lnTo>
                    <a:pt x="48354" y="790017"/>
                  </a:lnTo>
                  <a:lnTo>
                    <a:pt x="44270" y="789410"/>
                  </a:lnTo>
                  <a:lnTo>
                    <a:pt x="41506" y="789295"/>
                  </a:lnTo>
                  <a:close/>
                </a:path>
                <a:path w="1125219" h="804545">
                  <a:moveTo>
                    <a:pt x="29869" y="784342"/>
                  </a:moveTo>
                  <a:lnTo>
                    <a:pt x="12376" y="784342"/>
                  </a:lnTo>
                  <a:lnTo>
                    <a:pt x="17863" y="787567"/>
                  </a:lnTo>
                  <a:lnTo>
                    <a:pt x="18219" y="789054"/>
                  </a:lnTo>
                  <a:lnTo>
                    <a:pt x="19067" y="789546"/>
                  </a:lnTo>
                  <a:lnTo>
                    <a:pt x="20020" y="789578"/>
                  </a:lnTo>
                  <a:lnTo>
                    <a:pt x="20952" y="789682"/>
                  </a:lnTo>
                  <a:lnTo>
                    <a:pt x="23151" y="789379"/>
                  </a:lnTo>
                  <a:lnTo>
                    <a:pt x="25329" y="789222"/>
                  </a:lnTo>
                  <a:lnTo>
                    <a:pt x="41385" y="789222"/>
                  </a:lnTo>
                  <a:lnTo>
                    <a:pt x="39223" y="787913"/>
                  </a:lnTo>
                  <a:lnTo>
                    <a:pt x="36909" y="786593"/>
                  </a:lnTo>
                  <a:lnTo>
                    <a:pt x="33695" y="785148"/>
                  </a:lnTo>
                  <a:lnTo>
                    <a:pt x="30302" y="784405"/>
                  </a:lnTo>
                  <a:lnTo>
                    <a:pt x="29869" y="784342"/>
                  </a:lnTo>
                  <a:close/>
                </a:path>
                <a:path w="1125219" h="804545">
                  <a:moveTo>
                    <a:pt x="3790" y="777766"/>
                  </a:moveTo>
                  <a:lnTo>
                    <a:pt x="2978" y="777850"/>
                  </a:lnTo>
                  <a:lnTo>
                    <a:pt x="2355" y="777997"/>
                  </a:lnTo>
                  <a:lnTo>
                    <a:pt x="963" y="778719"/>
                  </a:lnTo>
                  <a:lnTo>
                    <a:pt x="0" y="779714"/>
                  </a:lnTo>
                  <a:lnTo>
                    <a:pt x="188" y="781421"/>
                  </a:lnTo>
                  <a:lnTo>
                    <a:pt x="5622" y="784792"/>
                  </a:lnTo>
                  <a:lnTo>
                    <a:pt x="12376" y="784342"/>
                  </a:lnTo>
                  <a:lnTo>
                    <a:pt x="29869" y="784342"/>
                  </a:lnTo>
                  <a:lnTo>
                    <a:pt x="26836" y="783902"/>
                  </a:lnTo>
                  <a:lnTo>
                    <a:pt x="18941" y="783588"/>
                  </a:lnTo>
                  <a:lnTo>
                    <a:pt x="12209" y="778971"/>
                  </a:lnTo>
                  <a:lnTo>
                    <a:pt x="4523" y="777850"/>
                  </a:lnTo>
                  <a:lnTo>
                    <a:pt x="3790" y="777766"/>
                  </a:lnTo>
                  <a:close/>
                </a:path>
              </a:pathLst>
            </a:custGeom>
            <a:solidFill>
              <a:srgbClr val="FF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18198491" y="10235215"/>
              <a:ext cx="1692910" cy="1073785"/>
            </a:xfrm>
            <a:custGeom>
              <a:avLst/>
              <a:gdLst/>
              <a:ahLst/>
              <a:cxnLst/>
              <a:rect l="l" t="t" r="r" b="b"/>
              <a:pathLst>
                <a:path w="1692909" h="1073784">
                  <a:moveTo>
                    <a:pt x="592048" y="1073340"/>
                  </a:moveTo>
                  <a:lnTo>
                    <a:pt x="576287" y="1069086"/>
                  </a:lnTo>
                  <a:lnTo>
                    <a:pt x="560946" y="1063980"/>
                  </a:lnTo>
                  <a:lnTo>
                    <a:pt x="530491" y="1053147"/>
                  </a:lnTo>
                  <a:lnTo>
                    <a:pt x="515226" y="1048004"/>
                  </a:lnTo>
                  <a:lnTo>
                    <a:pt x="469226" y="1027671"/>
                  </a:lnTo>
                  <a:lnTo>
                    <a:pt x="425589" y="1003160"/>
                  </a:lnTo>
                  <a:lnTo>
                    <a:pt x="404761" y="990244"/>
                  </a:lnTo>
                  <a:lnTo>
                    <a:pt x="397700" y="986155"/>
                  </a:lnTo>
                  <a:lnTo>
                    <a:pt x="355320" y="957999"/>
                  </a:lnTo>
                  <a:lnTo>
                    <a:pt x="316890" y="924636"/>
                  </a:lnTo>
                  <a:lnTo>
                    <a:pt x="275983" y="884720"/>
                  </a:lnTo>
                  <a:lnTo>
                    <a:pt x="238963" y="841336"/>
                  </a:lnTo>
                  <a:lnTo>
                    <a:pt x="206121" y="797547"/>
                  </a:lnTo>
                  <a:lnTo>
                    <a:pt x="192786" y="775881"/>
                  </a:lnTo>
                  <a:lnTo>
                    <a:pt x="190550" y="773150"/>
                  </a:lnTo>
                  <a:lnTo>
                    <a:pt x="172783" y="749808"/>
                  </a:lnTo>
                  <a:lnTo>
                    <a:pt x="156464" y="725512"/>
                  </a:lnTo>
                  <a:lnTo>
                    <a:pt x="141338" y="700468"/>
                  </a:lnTo>
                  <a:lnTo>
                    <a:pt x="127165" y="674814"/>
                  </a:lnTo>
                  <a:lnTo>
                    <a:pt x="122288" y="666864"/>
                  </a:lnTo>
                  <a:lnTo>
                    <a:pt x="100520" y="629577"/>
                  </a:lnTo>
                  <a:lnTo>
                    <a:pt x="83642" y="586752"/>
                  </a:lnTo>
                  <a:lnTo>
                    <a:pt x="80264" y="578408"/>
                  </a:lnTo>
                  <a:lnTo>
                    <a:pt x="63728" y="537451"/>
                  </a:lnTo>
                  <a:lnTo>
                    <a:pt x="59423" y="514794"/>
                  </a:lnTo>
                  <a:lnTo>
                    <a:pt x="57454" y="508076"/>
                  </a:lnTo>
                  <a:lnTo>
                    <a:pt x="50279" y="495160"/>
                  </a:lnTo>
                  <a:lnTo>
                    <a:pt x="48272" y="487502"/>
                  </a:lnTo>
                  <a:lnTo>
                    <a:pt x="47586" y="479031"/>
                  </a:lnTo>
                  <a:lnTo>
                    <a:pt x="46228" y="471538"/>
                  </a:lnTo>
                  <a:lnTo>
                    <a:pt x="43903" y="464299"/>
                  </a:lnTo>
                  <a:lnTo>
                    <a:pt x="41313" y="457123"/>
                  </a:lnTo>
                  <a:lnTo>
                    <a:pt x="39179" y="449795"/>
                  </a:lnTo>
                  <a:lnTo>
                    <a:pt x="36855" y="438454"/>
                  </a:lnTo>
                  <a:lnTo>
                    <a:pt x="34988" y="427050"/>
                  </a:lnTo>
                  <a:lnTo>
                    <a:pt x="33591" y="415569"/>
                  </a:lnTo>
                  <a:lnTo>
                    <a:pt x="32677" y="403987"/>
                  </a:lnTo>
                  <a:lnTo>
                    <a:pt x="31826" y="396278"/>
                  </a:lnTo>
                  <a:lnTo>
                    <a:pt x="30391" y="388620"/>
                  </a:lnTo>
                  <a:lnTo>
                    <a:pt x="27139" y="373316"/>
                  </a:lnTo>
                  <a:lnTo>
                    <a:pt x="24790" y="357733"/>
                  </a:lnTo>
                  <a:lnTo>
                    <a:pt x="21767" y="326415"/>
                  </a:lnTo>
                  <a:lnTo>
                    <a:pt x="20015" y="310794"/>
                  </a:lnTo>
                  <a:lnTo>
                    <a:pt x="17246" y="290537"/>
                  </a:lnTo>
                  <a:lnTo>
                    <a:pt x="14922" y="266738"/>
                  </a:lnTo>
                  <a:lnTo>
                    <a:pt x="13779" y="258267"/>
                  </a:lnTo>
                  <a:lnTo>
                    <a:pt x="9639" y="235813"/>
                  </a:lnTo>
                  <a:lnTo>
                    <a:pt x="8255" y="221665"/>
                  </a:lnTo>
                  <a:lnTo>
                    <a:pt x="7759" y="207479"/>
                  </a:lnTo>
                  <a:lnTo>
                    <a:pt x="7886" y="183210"/>
                  </a:lnTo>
                  <a:lnTo>
                    <a:pt x="7442" y="163131"/>
                  </a:lnTo>
                  <a:lnTo>
                    <a:pt x="7480" y="153098"/>
                  </a:lnTo>
                  <a:lnTo>
                    <a:pt x="9067" y="119595"/>
                  </a:lnTo>
                  <a:lnTo>
                    <a:pt x="10109" y="91655"/>
                  </a:lnTo>
                  <a:lnTo>
                    <a:pt x="16586" y="41910"/>
                  </a:lnTo>
                  <a:lnTo>
                    <a:pt x="32258" y="4724"/>
                  </a:lnTo>
                  <a:lnTo>
                    <a:pt x="34340" y="2857"/>
                  </a:lnTo>
                  <a:lnTo>
                    <a:pt x="33629" y="0"/>
                  </a:lnTo>
                  <a:lnTo>
                    <a:pt x="28803" y="4648"/>
                  </a:lnTo>
                  <a:lnTo>
                    <a:pt x="27114" y="11239"/>
                  </a:lnTo>
                  <a:lnTo>
                    <a:pt x="23393" y="16573"/>
                  </a:lnTo>
                  <a:lnTo>
                    <a:pt x="22491" y="19392"/>
                  </a:lnTo>
                  <a:lnTo>
                    <a:pt x="20980" y="21856"/>
                  </a:lnTo>
                  <a:lnTo>
                    <a:pt x="18846" y="23926"/>
                  </a:lnTo>
                  <a:lnTo>
                    <a:pt x="18021" y="25006"/>
                  </a:lnTo>
                  <a:lnTo>
                    <a:pt x="16941" y="25920"/>
                  </a:lnTo>
                  <a:lnTo>
                    <a:pt x="16167" y="30518"/>
                  </a:lnTo>
                  <a:lnTo>
                    <a:pt x="14211" y="33045"/>
                  </a:lnTo>
                  <a:lnTo>
                    <a:pt x="5524" y="75958"/>
                  </a:lnTo>
                  <a:lnTo>
                    <a:pt x="1612" y="114287"/>
                  </a:lnTo>
                  <a:lnTo>
                    <a:pt x="660" y="133350"/>
                  </a:lnTo>
                  <a:lnTo>
                    <a:pt x="787" y="171411"/>
                  </a:lnTo>
                  <a:lnTo>
                    <a:pt x="165" y="190373"/>
                  </a:lnTo>
                  <a:lnTo>
                    <a:pt x="0" y="208229"/>
                  </a:lnTo>
                  <a:lnTo>
                    <a:pt x="1460" y="225818"/>
                  </a:lnTo>
                  <a:lnTo>
                    <a:pt x="3848" y="243281"/>
                  </a:lnTo>
                  <a:lnTo>
                    <a:pt x="9804" y="284137"/>
                  </a:lnTo>
                  <a:lnTo>
                    <a:pt x="12941" y="307543"/>
                  </a:lnTo>
                  <a:lnTo>
                    <a:pt x="15544" y="331000"/>
                  </a:lnTo>
                  <a:lnTo>
                    <a:pt x="17272" y="354558"/>
                  </a:lnTo>
                  <a:lnTo>
                    <a:pt x="18059" y="361950"/>
                  </a:lnTo>
                  <a:lnTo>
                    <a:pt x="22237" y="383781"/>
                  </a:lnTo>
                  <a:lnTo>
                    <a:pt x="26454" y="412127"/>
                  </a:lnTo>
                  <a:lnTo>
                    <a:pt x="31419" y="440347"/>
                  </a:lnTo>
                  <a:lnTo>
                    <a:pt x="37655" y="468261"/>
                  </a:lnTo>
                  <a:lnTo>
                    <a:pt x="49314" y="507923"/>
                  </a:lnTo>
                  <a:lnTo>
                    <a:pt x="55562" y="532511"/>
                  </a:lnTo>
                  <a:lnTo>
                    <a:pt x="59461" y="544588"/>
                  </a:lnTo>
                  <a:lnTo>
                    <a:pt x="64249" y="558304"/>
                  </a:lnTo>
                  <a:lnTo>
                    <a:pt x="66789" y="565099"/>
                  </a:lnTo>
                  <a:lnTo>
                    <a:pt x="75615" y="585127"/>
                  </a:lnTo>
                  <a:lnTo>
                    <a:pt x="85407" y="612762"/>
                  </a:lnTo>
                  <a:lnTo>
                    <a:pt x="91376" y="626135"/>
                  </a:lnTo>
                  <a:lnTo>
                    <a:pt x="102654" y="648550"/>
                  </a:lnTo>
                  <a:lnTo>
                    <a:pt x="108851" y="659472"/>
                  </a:lnTo>
                  <a:lnTo>
                    <a:pt x="120421" y="675614"/>
                  </a:lnTo>
                  <a:lnTo>
                    <a:pt x="124218" y="681799"/>
                  </a:lnTo>
                  <a:lnTo>
                    <a:pt x="146240" y="721029"/>
                  </a:lnTo>
                  <a:lnTo>
                    <a:pt x="173355" y="761796"/>
                  </a:lnTo>
                  <a:lnTo>
                    <a:pt x="205003" y="807300"/>
                  </a:lnTo>
                  <a:lnTo>
                    <a:pt x="247027" y="861923"/>
                  </a:lnTo>
                  <a:lnTo>
                    <a:pt x="294449" y="912126"/>
                  </a:lnTo>
                  <a:lnTo>
                    <a:pt x="345579" y="958926"/>
                  </a:lnTo>
                  <a:lnTo>
                    <a:pt x="381558" y="983411"/>
                  </a:lnTo>
                  <a:lnTo>
                    <a:pt x="408787" y="1000455"/>
                  </a:lnTo>
                  <a:lnTo>
                    <a:pt x="457085" y="1028357"/>
                  </a:lnTo>
                  <a:lnTo>
                    <a:pt x="492975" y="1045057"/>
                  </a:lnTo>
                  <a:lnTo>
                    <a:pt x="507123" y="1050658"/>
                  </a:lnTo>
                  <a:lnTo>
                    <a:pt x="521208" y="1056500"/>
                  </a:lnTo>
                  <a:lnTo>
                    <a:pt x="535508" y="1061834"/>
                  </a:lnTo>
                  <a:lnTo>
                    <a:pt x="550278" y="1065911"/>
                  </a:lnTo>
                  <a:lnTo>
                    <a:pt x="556958" y="1067320"/>
                  </a:lnTo>
                  <a:lnTo>
                    <a:pt x="563638" y="1070660"/>
                  </a:lnTo>
                  <a:lnTo>
                    <a:pt x="571169" y="1073340"/>
                  </a:lnTo>
                  <a:lnTo>
                    <a:pt x="592048" y="1073340"/>
                  </a:lnTo>
                  <a:close/>
                </a:path>
                <a:path w="1692909" h="1073784">
                  <a:moveTo>
                    <a:pt x="1692630" y="618693"/>
                  </a:moveTo>
                  <a:lnTo>
                    <a:pt x="1686001" y="574243"/>
                  </a:lnTo>
                  <a:lnTo>
                    <a:pt x="1669097" y="533603"/>
                  </a:lnTo>
                  <a:lnTo>
                    <a:pt x="1662290" y="519633"/>
                  </a:lnTo>
                  <a:lnTo>
                    <a:pt x="1630197" y="477723"/>
                  </a:lnTo>
                  <a:lnTo>
                    <a:pt x="1590040" y="443433"/>
                  </a:lnTo>
                  <a:lnTo>
                    <a:pt x="1556791" y="419303"/>
                  </a:lnTo>
                  <a:lnTo>
                    <a:pt x="1531658" y="404063"/>
                  </a:lnTo>
                  <a:lnTo>
                    <a:pt x="1503299" y="390093"/>
                  </a:lnTo>
                  <a:lnTo>
                    <a:pt x="1500873" y="388823"/>
                  </a:lnTo>
                  <a:lnTo>
                    <a:pt x="1498003" y="387553"/>
                  </a:lnTo>
                  <a:lnTo>
                    <a:pt x="1494574" y="387553"/>
                  </a:lnTo>
                  <a:lnTo>
                    <a:pt x="1489024" y="383743"/>
                  </a:lnTo>
                  <a:lnTo>
                    <a:pt x="1484464" y="381203"/>
                  </a:lnTo>
                  <a:lnTo>
                    <a:pt x="1481772" y="379933"/>
                  </a:lnTo>
                  <a:lnTo>
                    <a:pt x="1478407" y="379933"/>
                  </a:lnTo>
                  <a:lnTo>
                    <a:pt x="1475765" y="378663"/>
                  </a:lnTo>
                  <a:lnTo>
                    <a:pt x="1473022" y="376123"/>
                  </a:lnTo>
                  <a:lnTo>
                    <a:pt x="1469821" y="374853"/>
                  </a:lnTo>
                  <a:lnTo>
                    <a:pt x="1466405" y="373583"/>
                  </a:lnTo>
                  <a:lnTo>
                    <a:pt x="1462824" y="372313"/>
                  </a:lnTo>
                  <a:lnTo>
                    <a:pt x="1460207" y="372313"/>
                  </a:lnTo>
                  <a:lnTo>
                    <a:pt x="1457909" y="371043"/>
                  </a:lnTo>
                  <a:lnTo>
                    <a:pt x="1455750" y="369773"/>
                  </a:lnTo>
                  <a:lnTo>
                    <a:pt x="1454048" y="368503"/>
                  </a:lnTo>
                  <a:lnTo>
                    <a:pt x="1452270" y="367233"/>
                  </a:lnTo>
                  <a:lnTo>
                    <a:pt x="1446911" y="367233"/>
                  </a:lnTo>
                  <a:lnTo>
                    <a:pt x="1444345" y="364693"/>
                  </a:lnTo>
                  <a:lnTo>
                    <a:pt x="1441805" y="363423"/>
                  </a:lnTo>
                  <a:lnTo>
                    <a:pt x="1437106" y="359613"/>
                  </a:lnTo>
                  <a:lnTo>
                    <a:pt x="1431759" y="359613"/>
                  </a:lnTo>
                  <a:lnTo>
                    <a:pt x="1426578" y="357073"/>
                  </a:lnTo>
                  <a:lnTo>
                    <a:pt x="1423987" y="357073"/>
                  </a:lnTo>
                  <a:lnTo>
                    <a:pt x="1421676" y="355803"/>
                  </a:lnTo>
                  <a:lnTo>
                    <a:pt x="1419707" y="354533"/>
                  </a:lnTo>
                  <a:lnTo>
                    <a:pt x="1418920" y="354533"/>
                  </a:lnTo>
                  <a:lnTo>
                    <a:pt x="1418043" y="353263"/>
                  </a:lnTo>
                  <a:lnTo>
                    <a:pt x="1414538" y="353263"/>
                  </a:lnTo>
                  <a:lnTo>
                    <a:pt x="1412392" y="351993"/>
                  </a:lnTo>
                  <a:lnTo>
                    <a:pt x="1410474" y="350710"/>
                  </a:lnTo>
                  <a:lnTo>
                    <a:pt x="1407604" y="348170"/>
                  </a:lnTo>
                  <a:lnTo>
                    <a:pt x="1404708" y="346900"/>
                  </a:lnTo>
                  <a:lnTo>
                    <a:pt x="1401445" y="345630"/>
                  </a:lnTo>
                  <a:lnTo>
                    <a:pt x="1398689" y="345630"/>
                  </a:lnTo>
                  <a:lnTo>
                    <a:pt x="1396492" y="344360"/>
                  </a:lnTo>
                  <a:lnTo>
                    <a:pt x="1394561" y="343090"/>
                  </a:lnTo>
                  <a:lnTo>
                    <a:pt x="1392301" y="341820"/>
                  </a:lnTo>
                  <a:lnTo>
                    <a:pt x="1383284" y="336740"/>
                  </a:lnTo>
                  <a:lnTo>
                    <a:pt x="1371968" y="332930"/>
                  </a:lnTo>
                  <a:lnTo>
                    <a:pt x="1360500" y="327850"/>
                  </a:lnTo>
                  <a:lnTo>
                    <a:pt x="1348816" y="324040"/>
                  </a:lnTo>
                  <a:lnTo>
                    <a:pt x="1331252" y="318960"/>
                  </a:lnTo>
                  <a:lnTo>
                    <a:pt x="1314069" y="312610"/>
                  </a:lnTo>
                  <a:lnTo>
                    <a:pt x="1280045" y="298640"/>
                  </a:lnTo>
                  <a:lnTo>
                    <a:pt x="1269847" y="294830"/>
                  </a:lnTo>
                  <a:lnTo>
                    <a:pt x="1249654" y="285940"/>
                  </a:lnTo>
                  <a:lnTo>
                    <a:pt x="1239405" y="282130"/>
                  </a:lnTo>
                  <a:lnTo>
                    <a:pt x="1238758" y="280860"/>
                  </a:lnTo>
                  <a:lnTo>
                    <a:pt x="1237399" y="280860"/>
                  </a:lnTo>
                  <a:lnTo>
                    <a:pt x="1217396" y="273240"/>
                  </a:lnTo>
                  <a:lnTo>
                    <a:pt x="1178013" y="255460"/>
                  </a:lnTo>
                  <a:lnTo>
                    <a:pt x="1158214" y="247840"/>
                  </a:lnTo>
                  <a:lnTo>
                    <a:pt x="1155268" y="246570"/>
                  </a:lnTo>
                  <a:lnTo>
                    <a:pt x="1152436" y="244030"/>
                  </a:lnTo>
                  <a:lnTo>
                    <a:pt x="1149007" y="246570"/>
                  </a:lnTo>
                  <a:lnTo>
                    <a:pt x="1148410" y="250380"/>
                  </a:lnTo>
                  <a:lnTo>
                    <a:pt x="1151902" y="251650"/>
                  </a:lnTo>
                  <a:lnTo>
                    <a:pt x="1154544" y="252920"/>
                  </a:lnTo>
                  <a:lnTo>
                    <a:pt x="1167041" y="258000"/>
                  </a:lnTo>
                  <a:lnTo>
                    <a:pt x="1179614" y="264350"/>
                  </a:lnTo>
                  <a:lnTo>
                    <a:pt x="1331023" y="325310"/>
                  </a:lnTo>
                  <a:lnTo>
                    <a:pt x="1341323" y="327850"/>
                  </a:lnTo>
                  <a:lnTo>
                    <a:pt x="1361643" y="335470"/>
                  </a:lnTo>
                  <a:lnTo>
                    <a:pt x="1371384" y="340550"/>
                  </a:lnTo>
                  <a:lnTo>
                    <a:pt x="1376387" y="343090"/>
                  </a:lnTo>
                  <a:lnTo>
                    <a:pt x="1379232" y="341820"/>
                  </a:lnTo>
                  <a:lnTo>
                    <a:pt x="1389164" y="345630"/>
                  </a:lnTo>
                  <a:lnTo>
                    <a:pt x="1398739" y="349440"/>
                  </a:lnTo>
                  <a:lnTo>
                    <a:pt x="1417891" y="359613"/>
                  </a:lnTo>
                  <a:lnTo>
                    <a:pt x="1435481" y="365963"/>
                  </a:lnTo>
                  <a:lnTo>
                    <a:pt x="1487843" y="388823"/>
                  </a:lnTo>
                  <a:lnTo>
                    <a:pt x="1502930" y="396443"/>
                  </a:lnTo>
                  <a:lnTo>
                    <a:pt x="1517840" y="402793"/>
                  </a:lnTo>
                  <a:lnTo>
                    <a:pt x="1532547" y="411683"/>
                  </a:lnTo>
                  <a:lnTo>
                    <a:pt x="1546999" y="419303"/>
                  </a:lnTo>
                  <a:lnTo>
                    <a:pt x="1559902" y="428193"/>
                  </a:lnTo>
                  <a:lnTo>
                    <a:pt x="1572158" y="438353"/>
                  </a:lnTo>
                  <a:lnTo>
                    <a:pt x="1584121" y="448513"/>
                  </a:lnTo>
                  <a:lnTo>
                    <a:pt x="1596174" y="457403"/>
                  </a:lnTo>
                  <a:lnTo>
                    <a:pt x="1628292" y="489153"/>
                  </a:lnTo>
                  <a:lnTo>
                    <a:pt x="1655432" y="528523"/>
                  </a:lnTo>
                  <a:lnTo>
                    <a:pt x="1671078" y="569163"/>
                  </a:lnTo>
                  <a:lnTo>
                    <a:pt x="1675968" y="588213"/>
                  </a:lnTo>
                  <a:lnTo>
                    <a:pt x="1678609" y="597103"/>
                  </a:lnTo>
                  <a:lnTo>
                    <a:pt x="1681353" y="609803"/>
                  </a:lnTo>
                  <a:lnTo>
                    <a:pt x="1682127" y="622503"/>
                  </a:lnTo>
                  <a:lnTo>
                    <a:pt x="1681543" y="635203"/>
                  </a:lnTo>
                  <a:lnTo>
                    <a:pt x="1669580" y="694893"/>
                  </a:lnTo>
                  <a:lnTo>
                    <a:pt x="1652371" y="740613"/>
                  </a:lnTo>
                  <a:lnTo>
                    <a:pt x="1649145" y="748233"/>
                  </a:lnTo>
                  <a:lnTo>
                    <a:pt x="1646555" y="755853"/>
                  </a:lnTo>
                  <a:lnTo>
                    <a:pt x="1641271" y="769823"/>
                  </a:lnTo>
                  <a:lnTo>
                    <a:pt x="1638033" y="777443"/>
                  </a:lnTo>
                  <a:lnTo>
                    <a:pt x="1626438" y="787603"/>
                  </a:lnTo>
                  <a:lnTo>
                    <a:pt x="1625333" y="795223"/>
                  </a:lnTo>
                  <a:lnTo>
                    <a:pt x="1601076" y="837133"/>
                  </a:lnTo>
                  <a:lnTo>
                    <a:pt x="1592694" y="847293"/>
                  </a:lnTo>
                  <a:lnTo>
                    <a:pt x="1578063" y="866343"/>
                  </a:lnTo>
                  <a:lnTo>
                    <a:pt x="1562455" y="882853"/>
                  </a:lnTo>
                  <a:lnTo>
                    <a:pt x="1545920" y="899363"/>
                  </a:lnTo>
                  <a:lnTo>
                    <a:pt x="1528483" y="914603"/>
                  </a:lnTo>
                  <a:lnTo>
                    <a:pt x="1523034" y="919683"/>
                  </a:lnTo>
                  <a:lnTo>
                    <a:pt x="1517243" y="923493"/>
                  </a:lnTo>
                  <a:lnTo>
                    <a:pt x="1511261" y="927303"/>
                  </a:lnTo>
                  <a:lnTo>
                    <a:pt x="1491170" y="941273"/>
                  </a:lnTo>
                  <a:lnTo>
                    <a:pt x="1471612" y="955243"/>
                  </a:lnTo>
                  <a:lnTo>
                    <a:pt x="1452029" y="970483"/>
                  </a:lnTo>
                  <a:lnTo>
                    <a:pt x="1431823" y="983183"/>
                  </a:lnTo>
                  <a:lnTo>
                    <a:pt x="1415110" y="993343"/>
                  </a:lnTo>
                  <a:lnTo>
                    <a:pt x="1363179" y="1020013"/>
                  </a:lnTo>
                  <a:lnTo>
                    <a:pt x="1307490" y="1042873"/>
                  </a:lnTo>
                  <a:lnTo>
                    <a:pt x="1288580" y="1049223"/>
                  </a:lnTo>
                  <a:lnTo>
                    <a:pt x="1267447" y="1056843"/>
                  </a:lnTo>
                  <a:lnTo>
                    <a:pt x="1260246" y="1058113"/>
                  </a:lnTo>
                  <a:lnTo>
                    <a:pt x="1240561" y="1063193"/>
                  </a:lnTo>
                  <a:lnTo>
                    <a:pt x="1221041" y="1069543"/>
                  </a:lnTo>
                  <a:lnTo>
                    <a:pt x="1204556" y="1073340"/>
                  </a:lnTo>
                  <a:lnTo>
                    <a:pt x="1223797" y="1073340"/>
                  </a:lnTo>
                  <a:lnTo>
                    <a:pt x="1226972" y="1072083"/>
                  </a:lnTo>
                  <a:lnTo>
                    <a:pt x="1229880" y="1072083"/>
                  </a:lnTo>
                  <a:lnTo>
                    <a:pt x="1232827" y="1070813"/>
                  </a:lnTo>
                  <a:lnTo>
                    <a:pt x="1235544" y="1069543"/>
                  </a:lnTo>
                  <a:lnTo>
                    <a:pt x="1240612" y="1067003"/>
                  </a:lnTo>
                  <a:lnTo>
                    <a:pt x="1246403" y="1067003"/>
                  </a:lnTo>
                  <a:lnTo>
                    <a:pt x="1251864" y="1065733"/>
                  </a:lnTo>
                  <a:lnTo>
                    <a:pt x="1258404" y="1063193"/>
                  </a:lnTo>
                  <a:lnTo>
                    <a:pt x="1265135" y="1063193"/>
                  </a:lnTo>
                  <a:lnTo>
                    <a:pt x="1271524" y="1060653"/>
                  </a:lnTo>
                  <a:lnTo>
                    <a:pt x="1276413" y="1056843"/>
                  </a:lnTo>
                  <a:lnTo>
                    <a:pt x="1282204" y="1056843"/>
                  </a:lnTo>
                  <a:lnTo>
                    <a:pt x="1287564" y="1055573"/>
                  </a:lnTo>
                  <a:lnTo>
                    <a:pt x="1288783" y="1054303"/>
                  </a:lnTo>
                  <a:lnTo>
                    <a:pt x="1291107" y="1054303"/>
                  </a:lnTo>
                  <a:lnTo>
                    <a:pt x="1294244" y="1051763"/>
                  </a:lnTo>
                  <a:lnTo>
                    <a:pt x="1297940" y="1051763"/>
                  </a:lnTo>
                  <a:lnTo>
                    <a:pt x="1301483" y="1050493"/>
                  </a:lnTo>
                  <a:lnTo>
                    <a:pt x="1305991" y="1049223"/>
                  </a:lnTo>
                  <a:lnTo>
                    <a:pt x="1309852" y="1046683"/>
                  </a:lnTo>
                  <a:lnTo>
                    <a:pt x="1313929" y="1045413"/>
                  </a:lnTo>
                  <a:lnTo>
                    <a:pt x="1317193" y="1042873"/>
                  </a:lnTo>
                  <a:lnTo>
                    <a:pt x="1321193" y="1042873"/>
                  </a:lnTo>
                  <a:lnTo>
                    <a:pt x="1325537" y="1041603"/>
                  </a:lnTo>
                  <a:lnTo>
                    <a:pt x="1326222" y="1040333"/>
                  </a:lnTo>
                  <a:lnTo>
                    <a:pt x="1326883" y="1040333"/>
                  </a:lnTo>
                  <a:lnTo>
                    <a:pt x="1329296" y="1039063"/>
                  </a:lnTo>
                  <a:lnTo>
                    <a:pt x="1332166" y="1037793"/>
                  </a:lnTo>
                  <a:lnTo>
                    <a:pt x="1335506" y="1036523"/>
                  </a:lnTo>
                  <a:lnTo>
                    <a:pt x="1336776" y="1036523"/>
                  </a:lnTo>
                  <a:lnTo>
                    <a:pt x="1339265" y="1035253"/>
                  </a:lnTo>
                  <a:lnTo>
                    <a:pt x="1342110" y="1033983"/>
                  </a:lnTo>
                  <a:lnTo>
                    <a:pt x="1344879" y="1033983"/>
                  </a:lnTo>
                  <a:lnTo>
                    <a:pt x="1349235" y="1032713"/>
                  </a:lnTo>
                  <a:lnTo>
                    <a:pt x="1352994" y="1030173"/>
                  </a:lnTo>
                  <a:lnTo>
                    <a:pt x="1357045" y="1028903"/>
                  </a:lnTo>
                  <a:lnTo>
                    <a:pt x="1357693" y="1028903"/>
                  </a:lnTo>
                  <a:lnTo>
                    <a:pt x="1358900" y="1027633"/>
                  </a:lnTo>
                  <a:lnTo>
                    <a:pt x="1360817" y="1026363"/>
                  </a:lnTo>
                  <a:lnTo>
                    <a:pt x="1363116" y="1026363"/>
                  </a:lnTo>
                  <a:lnTo>
                    <a:pt x="1365910" y="1025093"/>
                  </a:lnTo>
                  <a:lnTo>
                    <a:pt x="1367091" y="1023823"/>
                  </a:lnTo>
                  <a:lnTo>
                    <a:pt x="1373797" y="1021283"/>
                  </a:lnTo>
                  <a:lnTo>
                    <a:pt x="1377289" y="1018743"/>
                  </a:lnTo>
                  <a:lnTo>
                    <a:pt x="1378445" y="1018743"/>
                  </a:lnTo>
                  <a:lnTo>
                    <a:pt x="1378953" y="1017473"/>
                  </a:lnTo>
                  <a:lnTo>
                    <a:pt x="1379435" y="1017473"/>
                  </a:lnTo>
                  <a:lnTo>
                    <a:pt x="1380337" y="1016203"/>
                  </a:lnTo>
                  <a:lnTo>
                    <a:pt x="1382560" y="1014933"/>
                  </a:lnTo>
                  <a:lnTo>
                    <a:pt x="1385354" y="1014933"/>
                  </a:lnTo>
                  <a:lnTo>
                    <a:pt x="1393812" y="1012393"/>
                  </a:lnTo>
                  <a:lnTo>
                    <a:pt x="1398739" y="1008583"/>
                  </a:lnTo>
                  <a:lnTo>
                    <a:pt x="1404454" y="1007313"/>
                  </a:lnTo>
                  <a:lnTo>
                    <a:pt x="1405166" y="1006043"/>
                  </a:lnTo>
                  <a:lnTo>
                    <a:pt x="1406486" y="1006043"/>
                  </a:lnTo>
                  <a:lnTo>
                    <a:pt x="1425130" y="994613"/>
                  </a:lnTo>
                  <a:lnTo>
                    <a:pt x="1443380" y="983183"/>
                  </a:lnTo>
                  <a:lnTo>
                    <a:pt x="1461185" y="971753"/>
                  </a:lnTo>
                  <a:lnTo>
                    <a:pt x="1478495" y="957783"/>
                  </a:lnTo>
                  <a:lnTo>
                    <a:pt x="1496314" y="945083"/>
                  </a:lnTo>
                  <a:lnTo>
                    <a:pt x="1514475" y="932383"/>
                  </a:lnTo>
                  <a:lnTo>
                    <a:pt x="1532343" y="919683"/>
                  </a:lnTo>
                  <a:lnTo>
                    <a:pt x="1549273" y="905713"/>
                  </a:lnTo>
                  <a:lnTo>
                    <a:pt x="1566519" y="887933"/>
                  </a:lnTo>
                  <a:lnTo>
                    <a:pt x="1582928" y="871423"/>
                  </a:lnTo>
                  <a:lnTo>
                    <a:pt x="1598333" y="852373"/>
                  </a:lnTo>
                  <a:lnTo>
                    <a:pt x="1612531" y="833323"/>
                  </a:lnTo>
                  <a:lnTo>
                    <a:pt x="1619846" y="821893"/>
                  </a:lnTo>
                  <a:lnTo>
                    <a:pt x="1626527" y="809193"/>
                  </a:lnTo>
                  <a:lnTo>
                    <a:pt x="1632877" y="797763"/>
                  </a:lnTo>
                  <a:lnTo>
                    <a:pt x="1639176" y="785063"/>
                  </a:lnTo>
                  <a:lnTo>
                    <a:pt x="1643278" y="778713"/>
                  </a:lnTo>
                  <a:lnTo>
                    <a:pt x="1647748" y="771093"/>
                  </a:lnTo>
                  <a:lnTo>
                    <a:pt x="1664550" y="734263"/>
                  </a:lnTo>
                  <a:lnTo>
                    <a:pt x="1681251" y="687273"/>
                  </a:lnTo>
                  <a:lnTo>
                    <a:pt x="1691144" y="641553"/>
                  </a:lnTo>
                  <a:lnTo>
                    <a:pt x="1692630" y="618693"/>
                  </a:lnTo>
                  <a:close/>
                </a:path>
              </a:pathLst>
            </a:custGeom>
            <a:solidFill>
              <a:srgbClr val="F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18617528" y="10294448"/>
              <a:ext cx="1255395" cy="1014730"/>
            </a:xfrm>
            <a:custGeom>
              <a:avLst/>
              <a:gdLst/>
              <a:ahLst/>
              <a:cxnLst/>
              <a:rect l="l" t="t" r="r" b="b"/>
              <a:pathLst>
                <a:path w="1255394" h="1014729">
                  <a:moveTo>
                    <a:pt x="25412" y="948690"/>
                  </a:moveTo>
                  <a:lnTo>
                    <a:pt x="24892" y="946543"/>
                  </a:lnTo>
                  <a:lnTo>
                    <a:pt x="23545" y="945286"/>
                  </a:lnTo>
                  <a:lnTo>
                    <a:pt x="21374" y="944930"/>
                  </a:lnTo>
                  <a:lnTo>
                    <a:pt x="15659" y="939584"/>
                  </a:lnTo>
                  <a:lnTo>
                    <a:pt x="8051" y="937679"/>
                  </a:lnTo>
                  <a:lnTo>
                    <a:pt x="1485" y="933907"/>
                  </a:lnTo>
                  <a:lnTo>
                    <a:pt x="0" y="934262"/>
                  </a:lnTo>
                  <a:lnTo>
                    <a:pt x="5524" y="939317"/>
                  </a:lnTo>
                  <a:lnTo>
                    <a:pt x="11785" y="943089"/>
                  </a:lnTo>
                  <a:lnTo>
                    <a:pt x="18503" y="946048"/>
                  </a:lnTo>
                  <a:lnTo>
                    <a:pt x="25412" y="948690"/>
                  </a:lnTo>
                  <a:close/>
                </a:path>
                <a:path w="1255394" h="1014729">
                  <a:moveTo>
                    <a:pt x="40119" y="957783"/>
                  </a:moveTo>
                  <a:lnTo>
                    <a:pt x="39611" y="955636"/>
                  </a:lnTo>
                  <a:lnTo>
                    <a:pt x="38265" y="954392"/>
                  </a:lnTo>
                  <a:lnTo>
                    <a:pt x="36093" y="954024"/>
                  </a:lnTo>
                  <a:lnTo>
                    <a:pt x="33845" y="949642"/>
                  </a:lnTo>
                  <a:lnTo>
                    <a:pt x="30861" y="947712"/>
                  </a:lnTo>
                  <a:lnTo>
                    <a:pt x="30721" y="947369"/>
                  </a:lnTo>
                  <a:lnTo>
                    <a:pt x="30518" y="947483"/>
                  </a:lnTo>
                  <a:lnTo>
                    <a:pt x="25412" y="948690"/>
                  </a:lnTo>
                  <a:lnTo>
                    <a:pt x="25755" y="950175"/>
                  </a:lnTo>
                  <a:lnTo>
                    <a:pt x="30175" y="953401"/>
                  </a:lnTo>
                  <a:lnTo>
                    <a:pt x="34124" y="957541"/>
                  </a:lnTo>
                  <a:lnTo>
                    <a:pt x="40119" y="957783"/>
                  </a:lnTo>
                  <a:close/>
                </a:path>
                <a:path w="1255394" h="1014729">
                  <a:moveTo>
                    <a:pt x="50838" y="963117"/>
                  </a:moveTo>
                  <a:lnTo>
                    <a:pt x="50482" y="961631"/>
                  </a:lnTo>
                  <a:lnTo>
                    <a:pt x="47586" y="958875"/>
                  </a:lnTo>
                  <a:lnTo>
                    <a:pt x="44615" y="956310"/>
                  </a:lnTo>
                  <a:lnTo>
                    <a:pt x="40144" y="957795"/>
                  </a:lnTo>
                  <a:lnTo>
                    <a:pt x="40500" y="959281"/>
                  </a:lnTo>
                  <a:lnTo>
                    <a:pt x="43395" y="962025"/>
                  </a:lnTo>
                  <a:lnTo>
                    <a:pt x="46139" y="964399"/>
                  </a:lnTo>
                  <a:lnTo>
                    <a:pt x="46253" y="964653"/>
                  </a:lnTo>
                  <a:lnTo>
                    <a:pt x="50838" y="963117"/>
                  </a:lnTo>
                  <a:close/>
                </a:path>
                <a:path w="1255394" h="1014729">
                  <a:moveTo>
                    <a:pt x="63360" y="969594"/>
                  </a:moveTo>
                  <a:lnTo>
                    <a:pt x="61087" y="965212"/>
                  </a:lnTo>
                  <a:lnTo>
                    <a:pt x="57746" y="963015"/>
                  </a:lnTo>
                  <a:lnTo>
                    <a:pt x="52666" y="964247"/>
                  </a:lnTo>
                  <a:lnTo>
                    <a:pt x="53009" y="965746"/>
                  </a:lnTo>
                  <a:lnTo>
                    <a:pt x="54876" y="967828"/>
                  </a:lnTo>
                  <a:lnTo>
                    <a:pt x="56972" y="969403"/>
                  </a:lnTo>
                  <a:lnTo>
                    <a:pt x="60007" y="968806"/>
                  </a:lnTo>
                  <a:lnTo>
                    <a:pt x="63360" y="969594"/>
                  </a:lnTo>
                  <a:close/>
                </a:path>
                <a:path w="1255394" h="1014729">
                  <a:moveTo>
                    <a:pt x="86499" y="981405"/>
                  </a:moveTo>
                  <a:lnTo>
                    <a:pt x="85242" y="977963"/>
                  </a:lnTo>
                  <a:lnTo>
                    <a:pt x="82791" y="976452"/>
                  </a:lnTo>
                  <a:lnTo>
                    <a:pt x="79184" y="976858"/>
                  </a:lnTo>
                  <a:lnTo>
                    <a:pt x="77368" y="975741"/>
                  </a:lnTo>
                  <a:lnTo>
                    <a:pt x="73507" y="971867"/>
                  </a:lnTo>
                  <a:lnTo>
                    <a:pt x="68745" y="970038"/>
                  </a:lnTo>
                  <a:lnTo>
                    <a:pt x="63373" y="969594"/>
                  </a:lnTo>
                  <a:lnTo>
                    <a:pt x="66370" y="972985"/>
                  </a:lnTo>
                  <a:lnTo>
                    <a:pt x="70662" y="974267"/>
                  </a:lnTo>
                  <a:lnTo>
                    <a:pt x="74422" y="976414"/>
                  </a:lnTo>
                  <a:lnTo>
                    <a:pt x="76238" y="978496"/>
                  </a:lnTo>
                  <a:lnTo>
                    <a:pt x="78320" y="980071"/>
                  </a:lnTo>
                  <a:lnTo>
                    <a:pt x="81343" y="979487"/>
                  </a:lnTo>
                  <a:lnTo>
                    <a:pt x="86499" y="981405"/>
                  </a:lnTo>
                  <a:close/>
                </a:path>
                <a:path w="1255394" h="1014729">
                  <a:moveTo>
                    <a:pt x="137502" y="997661"/>
                  </a:moveTo>
                  <a:lnTo>
                    <a:pt x="132740" y="992771"/>
                  </a:lnTo>
                  <a:lnTo>
                    <a:pt x="126047" y="992771"/>
                  </a:lnTo>
                  <a:lnTo>
                    <a:pt x="120142" y="990739"/>
                  </a:lnTo>
                  <a:lnTo>
                    <a:pt x="115900" y="984478"/>
                  </a:lnTo>
                  <a:lnTo>
                    <a:pt x="109054" y="983665"/>
                  </a:lnTo>
                  <a:lnTo>
                    <a:pt x="102450" y="982357"/>
                  </a:lnTo>
                  <a:lnTo>
                    <a:pt x="96494" y="983754"/>
                  </a:lnTo>
                  <a:lnTo>
                    <a:pt x="120865" y="993724"/>
                  </a:lnTo>
                  <a:lnTo>
                    <a:pt x="122656" y="996162"/>
                  </a:lnTo>
                  <a:lnTo>
                    <a:pt x="125031" y="996035"/>
                  </a:lnTo>
                  <a:lnTo>
                    <a:pt x="127546" y="995299"/>
                  </a:lnTo>
                  <a:lnTo>
                    <a:pt x="130797" y="996276"/>
                  </a:lnTo>
                  <a:lnTo>
                    <a:pt x="133819" y="998347"/>
                  </a:lnTo>
                  <a:lnTo>
                    <a:pt x="137502" y="997661"/>
                  </a:lnTo>
                  <a:close/>
                </a:path>
                <a:path w="1255394" h="1014729">
                  <a:moveTo>
                    <a:pt x="144780" y="997585"/>
                  </a:moveTo>
                  <a:lnTo>
                    <a:pt x="141808" y="999629"/>
                  </a:lnTo>
                  <a:lnTo>
                    <a:pt x="140843" y="998448"/>
                  </a:lnTo>
                  <a:lnTo>
                    <a:pt x="137871" y="999147"/>
                  </a:lnTo>
                  <a:lnTo>
                    <a:pt x="139636" y="1001598"/>
                  </a:lnTo>
                  <a:lnTo>
                    <a:pt x="142011" y="1001458"/>
                  </a:lnTo>
                  <a:lnTo>
                    <a:pt x="144526" y="1000709"/>
                  </a:lnTo>
                  <a:lnTo>
                    <a:pt x="144780" y="997585"/>
                  </a:lnTo>
                  <a:close/>
                </a:path>
                <a:path w="1255394" h="1014729">
                  <a:moveTo>
                    <a:pt x="201041" y="1014107"/>
                  </a:moveTo>
                  <a:lnTo>
                    <a:pt x="194741" y="1012507"/>
                  </a:lnTo>
                  <a:lnTo>
                    <a:pt x="171221" y="1007033"/>
                  </a:lnTo>
                  <a:lnTo>
                    <a:pt x="163449" y="1004265"/>
                  </a:lnTo>
                  <a:lnTo>
                    <a:pt x="155702" y="1001458"/>
                  </a:lnTo>
                  <a:lnTo>
                    <a:pt x="147561" y="1000010"/>
                  </a:lnTo>
                  <a:lnTo>
                    <a:pt x="146685" y="999540"/>
                  </a:lnTo>
                  <a:lnTo>
                    <a:pt x="145859" y="999502"/>
                  </a:lnTo>
                  <a:lnTo>
                    <a:pt x="144995" y="999947"/>
                  </a:lnTo>
                  <a:lnTo>
                    <a:pt x="144538" y="1000721"/>
                  </a:lnTo>
                  <a:lnTo>
                    <a:pt x="147447" y="1003477"/>
                  </a:lnTo>
                  <a:lnTo>
                    <a:pt x="148120" y="1004074"/>
                  </a:lnTo>
                  <a:lnTo>
                    <a:pt x="148183" y="1004493"/>
                  </a:lnTo>
                  <a:lnTo>
                    <a:pt x="148513" y="1004417"/>
                  </a:lnTo>
                  <a:lnTo>
                    <a:pt x="150406" y="1006043"/>
                  </a:lnTo>
                  <a:lnTo>
                    <a:pt x="154876" y="1004557"/>
                  </a:lnTo>
                  <a:lnTo>
                    <a:pt x="163423" y="1007275"/>
                  </a:lnTo>
                  <a:lnTo>
                    <a:pt x="166179" y="1010462"/>
                  </a:lnTo>
                  <a:lnTo>
                    <a:pt x="169951" y="1009332"/>
                  </a:lnTo>
                  <a:lnTo>
                    <a:pt x="173393" y="1009637"/>
                  </a:lnTo>
                  <a:lnTo>
                    <a:pt x="183680" y="1012761"/>
                  </a:lnTo>
                  <a:lnTo>
                    <a:pt x="189217" y="1014107"/>
                  </a:lnTo>
                  <a:lnTo>
                    <a:pt x="201041" y="1014107"/>
                  </a:lnTo>
                  <a:close/>
                </a:path>
                <a:path w="1255394" h="1014729">
                  <a:moveTo>
                    <a:pt x="853465" y="989609"/>
                  </a:moveTo>
                  <a:lnTo>
                    <a:pt x="847280" y="989609"/>
                  </a:lnTo>
                  <a:lnTo>
                    <a:pt x="843165" y="989609"/>
                  </a:lnTo>
                  <a:lnTo>
                    <a:pt x="839660" y="990663"/>
                  </a:lnTo>
                  <a:lnTo>
                    <a:pt x="835063" y="991997"/>
                  </a:lnTo>
                  <a:lnTo>
                    <a:pt x="830186" y="992276"/>
                  </a:lnTo>
                  <a:lnTo>
                    <a:pt x="825931" y="994714"/>
                  </a:lnTo>
                  <a:lnTo>
                    <a:pt x="823290" y="996518"/>
                  </a:lnTo>
                  <a:lnTo>
                    <a:pt x="820000" y="996569"/>
                  </a:lnTo>
                  <a:lnTo>
                    <a:pt x="817181" y="997889"/>
                  </a:lnTo>
                  <a:lnTo>
                    <a:pt x="799401" y="1003782"/>
                  </a:lnTo>
                  <a:lnTo>
                    <a:pt x="790397" y="1006360"/>
                  </a:lnTo>
                  <a:lnTo>
                    <a:pt x="756666" y="1014107"/>
                  </a:lnTo>
                  <a:lnTo>
                    <a:pt x="766610" y="1014107"/>
                  </a:lnTo>
                  <a:lnTo>
                    <a:pt x="767232" y="1013980"/>
                  </a:lnTo>
                  <a:lnTo>
                    <a:pt x="775030" y="1012672"/>
                  </a:lnTo>
                  <a:lnTo>
                    <a:pt x="782802" y="1011199"/>
                  </a:lnTo>
                  <a:lnTo>
                    <a:pt x="790511" y="1009370"/>
                  </a:lnTo>
                  <a:lnTo>
                    <a:pt x="798195" y="1007033"/>
                  </a:lnTo>
                  <a:lnTo>
                    <a:pt x="822896" y="999007"/>
                  </a:lnTo>
                  <a:lnTo>
                    <a:pt x="847750" y="991425"/>
                  </a:lnTo>
                  <a:lnTo>
                    <a:pt x="853465" y="989609"/>
                  </a:lnTo>
                  <a:close/>
                </a:path>
                <a:path w="1255394" h="1014729">
                  <a:moveTo>
                    <a:pt x="984148" y="296430"/>
                  </a:moveTo>
                  <a:lnTo>
                    <a:pt x="980757" y="292722"/>
                  </a:lnTo>
                  <a:lnTo>
                    <a:pt x="975677" y="292354"/>
                  </a:lnTo>
                  <a:lnTo>
                    <a:pt x="971702" y="290029"/>
                  </a:lnTo>
                  <a:lnTo>
                    <a:pt x="969314" y="287286"/>
                  </a:lnTo>
                  <a:lnTo>
                    <a:pt x="965746" y="287210"/>
                  </a:lnTo>
                  <a:lnTo>
                    <a:pt x="962812" y="285762"/>
                  </a:lnTo>
                  <a:lnTo>
                    <a:pt x="962634" y="285813"/>
                  </a:lnTo>
                  <a:lnTo>
                    <a:pt x="960196" y="281647"/>
                  </a:lnTo>
                  <a:lnTo>
                    <a:pt x="956881" y="280403"/>
                  </a:lnTo>
                  <a:lnTo>
                    <a:pt x="953477" y="279361"/>
                  </a:lnTo>
                  <a:lnTo>
                    <a:pt x="950290" y="277863"/>
                  </a:lnTo>
                  <a:lnTo>
                    <a:pt x="924953" y="267220"/>
                  </a:lnTo>
                  <a:lnTo>
                    <a:pt x="873252" y="248627"/>
                  </a:lnTo>
                  <a:lnTo>
                    <a:pt x="847788" y="238252"/>
                  </a:lnTo>
                  <a:lnTo>
                    <a:pt x="819569" y="226110"/>
                  </a:lnTo>
                  <a:lnTo>
                    <a:pt x="762647" y="202920"/>
                  </a:lnTo>
                  <a:lnTo>
                    <a:pt x="730872" y="188849"/>
                  </a:lnTo>
                  <a:lnTo>
                    <a:pt x="730300" y="186601"/>
                  </a:lnTo>
                  <a:lnTo>
                    <a:pt x="727138" y="183146"/>
                  </a:lnTo>
                  <a:lnTo>
                    <a:pt x="722337" y="183565"/>
                  </a:lnTo>
                  <a:lnTo>
                    <a:pt x="699833" y="172415"/>
                  </a:lnTo>
                  <a:lnTo>
                    <a:pt x="662266" y="154559"/>
                  </a:lnTo>
                  <a:lnTo>
                    <a:pt x="643636" y="145300"/>
                  </a:lnTo>
                  <a:lnTo>
                    <a:pt x="637997" y="142100"/>
                  </a:lnTo>
                  <a:lnTo>
                    <a:pt x="621652" y="131584"/>
                  </a:lnTo>
                  <a:lnTo>
                    <a:pt x="573024" y="103530"/>
                  </a:lnTo>
                  <a:lnTo>
                    <a:pt x="548792" y="89357"/>
                  </a:lnTo>
                  <a:lnTo>
                    <a:pt x="503631" y="61455"/>
                  </a:lnTo>
                  <a:lnTo>
                    <a:pt x="482231" y="48514"/>
                  </a:lnTo>
                  <a:lnTo>
                    <a:pt x="429285" y="17348"/>
                  </a:lnTo>
                  <a:lnTo>
                    <a:pt x="392747" y="1117"/>
                  </a:lnTo>
                  <a:lnTo>
                    <a:pt x="387718" y="0"/>
                  </a:lnTo>
                  <a:lnTo>
                    <a:pt x="379285" y="10261"/>
                  </a:lnTo>
                  <a:lnTo>
                    <a:pt x="418236" y="58254"/>
                  </a:lnTo>
                  <a:lnTo>
                    <a:pt x="435203" y="77597"/>
                  </a:lnTo>
                  <a:lnTo>
                    <a:pt x="441198" y="83743"/>
                  </a:lnTo>
                  <a:lnTo>
                    <a:pt x="444817" y="87210"/>
                  </a:lnTo>
                  <a:lnTo>
                    <a:pt x="447713" y="92798"/>
                  </a:lnTo>
                  <a:lnTo>
                    <a:pt x="454431" y="90347"/>
                  </a:lnTo>
                  <a:lnTo>
                    <a:pt x="455117" y="89357"/>
                  </a:lnTo>
                  <a:lnTo>
                    <a:pt x="455129" y="88290"/>
                  </a:lnTo>
                  <a:lnTo>
                    <a:pt x="454787" y="87198"/>
                  </a:lnTo>
                  <a:lnTo>
                    <a:pt x="453682" y="84836"/>
                  </a:lnTo>
                  <a:lnTo>
                    <a:pt x="451827" y="83286"/>
                  </a:lnTo>
                  <a:lnTo>
                    <a:pt x="449529" y="82194"/>
                  </a:lnTo>
                  <a:lnTo>
                    <a:pt x="447294" y="81445"/>
                  </a:lnTo>
                  <a:lnTo>
                    <a:pt x="445922" y="79806"/>
                  </a:lnTo>
                  <a:lnTo>
                    <a:pt x="444436" y="76517"/>
                  </a:lnTo>
                  <a:lnTo>
                    <a:pt x="441452" y="72872"/>
                  </a:lnTo>
                  <a:lnTo>
                    <a:pt x="436359" y="68605"/>
                  </a:lnTo>
                  <a:lnTo>
                    <a:pt x="433171" y="62522"/>
                  </a:lnTo>
                  <a:lnTo>
                    <a:pt x="406755" y="33172"/>
                  </a:lnTo>
                  <a:lnTo>
                    <a:pt x="400011" y="22034"/>
                  </a:lnTo>
                  <a:lnTo>
                    <a:pt x="398437" y="20167"/>
                  </a:lnTo>
                  <a:lnTo>
                    <a:pt x="401535" y="16306"/>
                  </a:lnTo>
                  <a:lnTo>
                    <a:pt x="403783" y="17386"/>
                  </a:lnTo>
                  <a:lnTo>
                    <a:pt x="413283" y="19062"/>
                  </a:lnTo>
                  <a:lnTo>
                    <a:pt x="420509" y="21640"/>
                  </a:lnTo>
                  <a:lnTo>
                    <a:pt x="433006" y="28448"/>
                  </a:lnTo>
                  <a:lnTo>
                    <a:pt x="444792" y="34620"/>
                  </a:lnTo>
                  <a:lnTo>
                    <a:pt x="450443" y="38138"/>
                  </a:lnTo>
                  <a:lnTo>
                    <a:pt x="474865" y="52235"/>
                  </a:lnTo>
                  <a:lnTo>
                    <a:pt x="498970" y="66852"/>
                  </a:lnTo>
                  <a:lnTo>
                    <a:pt x="552208" y="99555"/>
                  </a:lnTo>
                  <a:lnTo>
                    <a:pt x="555866" y="102755"/>
                  </a:lnTo>
                  <a:lnTo>
                    <a:pt x="557364" y="103644"/>
                  </a:lnTo>
                  <a:lnTo>
                    <a:pt x="559092" y="104076"/>
                  </a:lnTo>
                  <a:lnTo>
                    <a:pt x="562559" y="104457"/>
                  </a:lnTo>
                  <a:lnTo>
                    <a:pt x="565289" y="106260"/>
                  </a:lnTo>
                  <a:lnTo>
                    <a:pt x="568286" y="109016"/>
                  </a:lnTo>
                  <a:lnTo>
                    <a:pt x="577621" y="114007"/>
                  </a:lnTo>
                  <a:lnTo>
                    <a:pt x="593217" y="123748"/>
                  </a:lnTo>
                  <a:lnTo>
                    <a:pt x="601256" y="128231"/>
                  </a:lnTo>
                  <a:lnTo>
                    <a:pt x="609003" y="131330"/>
                  </a:lnTo>
                  <a:lnTo>
                    <a:pt x="615569" y="136448"/>
                  </a:lnTo>
                  <a:lnTo>
                    <a:pt x="622642" y="140703"/>
                  </a:lnTo>
                  <a:lnTo>
                    <a:pt x="629424" y="145072"/>
                  </a:lnTo>
                  <a:lnTo>
                    <a:pt x="636384" y="149098"/>
                  </a:lnTo>
                  <a:lnTo>
                    <a:pt x="652424" y="157619"/>
                  </a:lnTo>
                  <a:lnTo>
                    <a:pt x="659320" y="160312"/>
                  </a:lnTo>
                  <a:lnTo>
                    <a:pt x="662978" y="163499"/>
                  </a:lnTo>
                  <a:lnTo>
                    <a:pt x="664883" y="164376"/>
                  </a:lnTo>
                  <a:lnTo>
                    <a:pt x="676541" y="168948"/>
                  </a:lnTo>
                  <a:lnTo>
                    <a:pt x="687882" y="174155"/>
                  </a:lnTo>
                  <a:lnTo>
                    <a:pt x="699033" y="179806"/>
                  </a:lnTo>
                  <a:lnTo>
                    <a:pt x="711301" y="186359"/>
                  </a:lnTo>
                  <a:lnTo>
                    <a:pt x="713955" y="187261"/>
                  </a:lnTo>
                  <a:lnTo>
                    <a:pt x="719061" y="188087"/>
                  </a:lnTo>
                  <a:lnTo>
                    <a:pt x="723049" y="191731"/>
                  </a:lnTo>
                  <a:lnTo>
                    <a:pt x="730313" y="193382"/>
                  </a:lnTo>
                  <a:lnTo>
                    <a:pt x="732409" y="194348"/>
                  </a:lnTo>
                  <a:lnTo>
                    <a:pt x="736117" y="196494"/>
                  </a:lnTo>
                  <a:lnTo>
                    <a:pt x="739140" y="197523"/>
                  </a:lnTo>
                  <a:lnTo>
                    <a:pt x="741172" y="198412"/>
                  </a:lnTo>
                  <a:lnTo>
                    <a:pt x="744867" y="200266"/>
                  </a:lnTo>
                  <a:lnTo>
                    <a:pt x="746683" y="200837"/>
                  </a:lnTo>
                  <a:lnTo>
                    <a:pt x="751840" y="203365"/>
                  </a:lnTo>
                  <a:lnTo>
                    <a:pt x="754722" y="204203"/>
                  </a:lnTo>
                  <a:lnTo>
                    <a:pt x="761441" y="208495"/>
                  </a:lnTo>
                  <a:lnTo>
                    <a:pt x="763308" y="209359"/>
                  </a:lnTo>
                  <a:lnTo>
                    <a:pt x="765352" y="209765"/>
                  </a:lnTo>
                  <a:lnTo>
                    <a:pt x="772083" y="211620"/>
                  </a:lnTo>
                  <a:lnTo>
                    <a:pt x="784910" y="216992"/>
                  </a:lnTo>
                  <a:lnTo>
                    <a:pt x="793889" y="220141"/>
                  </a:lnTo>
                  <a:lnTo>
                    <a:pt x="796086" y="221488"/>
                  </a:lnTo>
                  <a:lnTo>
                    <a:pt x="803630" y="224307"/>
                  </a:lnTo>
                  <a:lnTo>
                    <a:pt x="806361" y="225577"/>
                  </a:lnTo>
                  <a:lnTo>
                    <a:pt x="809459" y="225615"/>
                  </a:lnTo>
                  <a:lnTo>
                    <a:pt x="812139" y="227012"/>
                  </a:lnTo>
                  <a:lnTo>
                    <a:pt x="819721" y="229781"/>
                  </a:lnTo>
                  <a:lnTo>
                    <a:pt x="821944" y="231089"/>
                  </a:lnTo>
                  <a:lnTo>
                    <a:pt x="824318" y="231990"/>
                  </a:lnTo>
                  <a:lnTo>
                    <a:pt x="825868" y="232232"/>
                  </a:lnTo>
                  <a:lnTo>
                    <a:pt x="827100" y="232994"/>
                  </a:lnTo>
                  <a:lnTo>
                    <a:pt x="828001" y="234264"/>
                  </a:lnTo>
                  <a:lnTo>
                    <a:pt x="833348" y="235686"/>
                  </a:lnTo>
                  <a:lnTo>
                    <a:pt x="838161" y="238556"/>
                  </a:lnTo>
                  <a:lnTo>
                    <a:pt x="845921" y="240855"/>
                  </a:lnTo>
                  <a:lnTo>
                    <a:pt x="848131" y="242201"/>
                  </a:lnTo>
                  <a:lnTo>
                    <a:pt x="857516" y="246164"/>
                  </a:lnTo>
                  <a:lnTo>
                    <a:pt x="865060" y="249034"/>
                  </a:lnTo>
                  <a:lnTo>
                    <a:pt x="872426" y="252323"/>
                  </a:lnTo>
                  <a:lnTo>
                    <a:pt x="883539" y="256120"/>
                  </a:lnTo>
                  <a:lnTo>
                    <a:pt x="887082" y="257136"/>
                  </a:lnTo>
                  <a:lnTo>
                    <a:pt x="890371" y="258838"/>
                  </a:lnTo>
                  <a:lnTo>
                    <a:pt x="897953" y="261594"/>
                  </a:lnTo>
                  <a:lnTo>
                    <a:pt x="900163" y="262915"/>
                  </a:lnTo>
                  <a:lnTo>
                    <a:pt x="912406" y="267449"/>
                  </a:lnTo>
                  <a:lnTo>
                    <a:pt x="932345" y="274053"/>
                  </a:lnTo>
                  <a:lnTo>
                    <a:pt x="942060" y="278066"/>
                  </a:lnTo>
                  <a:lnTo>
                    <a:pt x="944295" y="278574"/>
                  </a:lnTo>
                  <a:lnTo>
                    <a:pt x="946137" y="279704"/>
                  </a:lnTo>
                  <a:lnTo>
                    <a:pt x="947585" y="281482"/>
                  </a:lnTo>
                  <a:lnTo>
                    <a:pt x="951141" y="284911"/>
                  </a:lnTo>
                  <a:lnTo>
                    <a:pt x="955052" y="286499"/>
                  </a:lnTo>
                  <a:lnTo>
                    <a:pt x="956437" y="288747"/>
                  </a:lnTo>
                  <a:lnTo>
                    <a:pt x="958710" y="287667"/>
                  </a:lnTo>
                  <a:lnTo>
                    <a:pt x="964920" y="289572"/>
                  </a:lnTo>
                  <a:lnTo>
                    <a:pt x="969492" y="292036"/>
                  </a:lnTo>
                  <a:lnTo>
                    <a:pt x="974128" y="294055"/>
                  </a:lnTo>
                  <a:lnTo>
                    <a:pt x="975995" y="295224"/>
                  </a:lnTo>
                  <a:lnTo>
                    <a:pt x="978738" y="295427"/>
                  </a:lnTo>
                  <a:lnTo>
                    <a:pt x="980948" y="299224"/>
                  </a:lnTo>
                  <a:lnTo>
                    <a:pt x="984148" y="296430"/>
                  </a:lnTo>
                  <a:close/>
                </a:path>
                <a:path w="1255394" h="1014729">
                  <a:moveTo>
                    <a:pt x="1254798" y="567194"/>
                  </a:moveTo>
                  <a:lnTo>
                    <a:pt x="1254379" y="551802"/>
                  </a:lnTo>
                  <a:lnTo>
                    <a:pt x="1252118" y="536689"/>
                  </a:lnTo>
                  <a:lnTo>
                    <a:pt x="1247495" y="522058"/>
                  </a:lnTo>
                  <a:lnTo>
                    <a:pt x="1244269" y="513765"/>
                  </a:lnTo>
                  <a:lnTo>
                    <a:pt x="1238389" y="496989"/>
                  </a:lnTo>
                  <a:lnTo>
                    <a:pt x="1235303" y="488670"/>
                  </a:lnTo>
                  <a:lnTo>
                    <a:pt x="1231785" y="480517"/>
                  </a:lnTo>
                  <a:lnTo>
                    <a:pt x="1224038" y="464693"/>
                  </a:lnTo>
                  <a:lnTo>
                    <a:pt x="1220343" y="456717"/>
                  </a:lnTo>
                  <a:lnTo>
                    <a:pt x="1191704" y="419138"/>
                  </a:lnTo>
                  <a:lnTo>
                    <a:pt x="1158557" y="389445"/>
                  </a:lnTo>
                  <a:lnTo>
                    <a:pt x="1124254" y="362889"/>
                  </a:lnTo>
                  <a:lnTo>
                    <a:pt x="1082916" y="338366"/>
                  </a:lnTo>
                  <a:lnTo>
                    <a:pt x="1021715" y="311556"/>
                  </a:lnTo>
                  <a:lnTo>
                    <a:pt x="1006513" y="305041"/>
                  </a:lnTo>
                  <a:lnTo>
                    <a:pt x="989266" y="297256"/>
                  </a:lnTo>
                  <a:lnTo>
                    <a:pt x="986942" y="295668"/>
                  </a:lnTo>
                  <a:lnTo>
                    <a:pt x="984186" y="296443"/>
                  </a:lnTo>
                  <a:lnTo>
                    <a:pt x="984072" y="297510"/>
                  </a:lnTo>
                  <a:lnTo>
                    <a:pt x="988453" y="302044"/>
                  </a:lnTo>
                  <a:lnTo>
                    <a:pt x="994371" y="304431"/>
                  </a:lnTo>
                  <a:lnTo>
                    <a:pt x="999896" y="306336"/>
                  </a:lnTo>
                  <a:lnTo>
                    <a:pt x="1013028" y="311365"/>
                  </a:lnTo>
                  <a:lnTo>
                    <a:pt x="1038707" y="322745"/>
                  </a:lnTo>
                  <a:lnTo>
                    <a:pt x="1062977" y="333133"/>
                  </a:lnTo>
                  <a:lnTo>
                    <a:pt x="1073975" y="338734"/>
                  </a:lnTo>
                  <a:lnTo>
                    <a:pt x="1084745" y="344792"/>
                  </a:lnTo>
                  <a:lnTo>
                    <a:pt x="1095400" y="351066"/>
                  </a:lnTo>
                  <a:lnTo>
                    <a:pt x="1104328" y="355473"/>
                  </a:lnTo>
                  <a:lnTo>
                    <a:pt x="1112608" y="360870"/>
                  </a:lnTo>
                  <a:lnTo>
                    <a:pt x="1120673" y="366623"/>
                  </a:lnTo>
                  <a:lnTo>
                    <a:pt x="1130617" y="373164"/>
                  </a:lnTo>
                  <a:lnTo>
                    <a:pt x="1133221" y="374523"/>
                  </a:lnTo>
                  <a:lnTo>
                    <a:pt x="1135659" y="376110"/>
                  </a:lnTo>
                  <a:lnTo>
                    <a:pt x="1138072" y="379272"/>
                  </a:lnTo>
                  <a:lnTo>
                    <a:pt x="1139710" y="380314"/>
                  </a:lnTo>
                  <a:lnTo>
                    <a:pt x="1142111" y="381317"/>
                  </a:lnTo>
                  <a:lnTo>
                    <a:pt x="1144079" y="382828"/>
                  </a:lnTo>
                  <a:lnTo>
                    <a:pt x="1145349" y="385152"/>
                  </a:lnTo>
                  <a:lnTo>
                    <a:pt x="1148054" y="388708"/>
                  </a:lnTo>
                  <a:lnTo>
                    <a:pt x="1151051" y="391947"/>
                  </a:lnTo>
                  <a:lnTo>
                    <a:pt x="1155141" y="393954"/>
                  </a:lnTo>
                  <a:lnTo>
                    <a:pt x="1159573" y="395325"/>
                  </a:lnTo>
                  <a:lnTo>
                    <a:pt x="1162608" y="398475"/>
                  </a:lnTo>
                  <a:lnTo>
                    <a:pt x="1165898" y="402551"/>
                  </a:lnTo>
                  <a:lnTo>
                    <a:pt x="1179004" y="413677"/>
                  </a:lnTo>
                  <a:lnTo>
                    <a:pt x="1190320" y="424459"/>
                  </a:lnTo>
                  <a:lnTo>
                    <a:pt x="1214970" y="457200"/>
                  </a:lnTo>
                  <a:lnTo>
                    <a:pt x="1231315" y="492798"/>
                  </a:lnTo>
                  <a:lnTo>
                    <a:pt x="1237475" y="510755"/>
                  </a:lnTo>
                  <a:lnTo>
                    <a:pt x="1244180" y="526313"/>
                  </a:lnTo>
                  <a:lnTo>
                    <a:pt x="1246212" y="533488"/>
                  </a:lnTo>
                  <a:lnTo>
                    <a:pt x="1247584" y="540842"/>
                  </a:lnTo>
                  <a:lnTo>
                    <a:pt x="1248473" y="548246"/>
                  </a:lnTo>
                  <a:lnTo>
                    <a:pt x="1249349" y="570255"/>
                  </a:lnTo>
                  <a:lnTo>
                    <a:pt x="1247851" y="592010"/>
                  </a:lnTo>
                  <a:lnTo>
                    <a:pt x="1244003" y="613486"/>
                  </a:lnTo>
                  <a:lnTo>
                    <a:pt x="1237869" y="634682"/>
                  </a:lnTo>
                  <a:lnTo>
                    <a:pt x="1235392" y="641883"/>
                  </a:lnTo>
                  <a:lnTo>
                    <a:pt x="1234300" y="649554"/>
                  </a:lnTo>
                  <a:lnTo>
                    <a:pt x="1230731" y="656399"/>
                  </a:lnTo>
                  <a:lnTo>
                    <a:pt x="1228026" y="663575"/>
                  </a:lnTo>
                  <a:lnTo>
                    <a:pt x="1226299" y="671118"/>
                  </a:lnTo>
                  <a:lnTo>
                    <a:pt x="1222781" y="678002"/>
                  </a:lnTo>
                  <a:lnTo>
                    <a:pt x="1219530" y="685761"/>
                  </a:lnTo>
                  <a:lnTo>
                    <a:pt x="1213358" y="701421"/>
                  </a:lnTo>
                  <a:lnTo>
                    <a:pt x="1209941" y="709117"/>
                  </a:lnTo>
                  <a:lnTo>
                    <a:pt x="1208455" y="713219"/>
                  </a:lnTo>
                  <a:lnTo>
                    <a:pt x="1206677" y="717130"/>
                  </a:lnTo>
                  <a:lnTo>
                    <a:pt x="1202880" y="719696"/>
                  </a:lnTo>
                  <a:lnTo>
                    <a:pt x="1200899" y="721258"/>
                  </a:lnTo>
                  <a:lnTo>
                    <a:pt x="1199680" y="723341"/>
                  </a:lnTo>
                  <a:lnTo>
                    <a:pt x="1195387" y="733120"/>
                  </a:lnTo>
                  <a:lnTo>
                    <a:pt x="1192644" y="740879"/>
                  </a:lnTo>
                  <a:lnTo>
                    <a:pt x="1187970" y="748487"/>
                  </a:lnTo>
                  <a:lnTo>
                    <a:pt x="1186459" y="754087"/>
                  </a:lnTo>
                  <a:lnTo>
                    <a:pt x="1183157" y="758215"/>
                  </a:lnTo>
                  <a:lnTo>
                    <a:pt x="1181176" y="761288"/>
                  </a:lnTo>
                  <a:lnTo>
                    <a:pt x="1179525" y="764616"/>
                  </a:lnTo>
                  <a:lnTo>
                    <a:pt x="1175677" y="767562"/>
                  </a:lnTo>
                  <a:lnTo>
                    <a:pt x="1166342" y="781380"/>
                  </a:lnTo>
                  <a:lnTo>
                    <a:pt x="1160564" y="788758"/>
                  </a:lnTo>
                  <a:lnTo>
                    <a:pt x="1157274" y="793965"/>
                  </a:lnTo>
                  <a:lnTo>
                    <a:pt x="1154468" y="795553"/>
                  </a:lnTo>
                  <a:lnTo>
                    <a:pt x="1148562" y="800112"/>
                  </a:lnTo>
                  <a:lnTo>
                    <a:pt x="1144244" y="806170"/>
                  </a:lnTo>
                  <a:lnTo>
                    <a:pt x="1139380" y="811720"/>
                  </a:lnTo>
                  <a:lnTo>
                    <a:pt x="1134897" y="820877"/>
                  </a:lnTo>
                  <a:lnTo>
                    <a:pt x="1129766" y="823023"/>
                  </a:lnTo>
                  <a:lnTo>
                    <a:pt x="1126121" y="825284"/>
                  </a:lnTo>
                  <a:lnTo>
                    <a:pt x="1123264" y="828370"/>
                  </a:lnTo>
                  <a:lnTo>
                    <a:pt x="1120559" y="831621"/>
                  </a:lnTo>
                  <a:lnTo>
                    <a:pt x="1118628" y="834580"/>
                  </a:lnTo>
                  <a:lnTo>
                    <a:pt x="1115898" y="836574"/>
                  </a:lnTo>
                  <a:lnTo>
                    <a:pt x="1112735" y="838047"/>
                  </a:lnTo>
                  <a:lnTo>
                    <a:pt x="1095184" y="852779"/>
                  </a:lnTo>
                  <a:lnTo>
                    <a:pt x="1089583" y="857986"/>
                  </a:lnTo>
                  <a:lnTo>
                    <a:pt x="1089126" y="858710"/>
                  </a:lnTo>
                  <a:lnTo>
                    <a:pt x="1084935" y="856957"/>
                  </a:lnTo>
                  <a:lnTo>
                    <a:pt x="1081709" y="861123"/>
                  </a:lnTo>
                  <a:lnTo>
                    <a:pt x="1078242" y="863663"/>
                  </a:lnTo>
                  <a:lnTo>
                    <a:pt x="1066126" y="872959"/>
                  </a:lnTo>
                  <a:lnTo>
                    <a:pt x="1030160" y="901306"/>
                  </a:lnTo>
                  <a:lnTo>
                    <a:pt x="985735" y="929144"/>
                  </a:lnTo>
                  <a:lnTo>
                    <a:pt x="939101" y="953160"/>
                  </a:lnTo>
                  <a:lnTo>
                    <a:pt x="898017" y="970178"/>
                  </a:lnTo>
                  <a:lnTo>
                    <a:pt x="884262" y="975652"/>
                  </a:lnTo>
                  <a:lnTo>
                    <a:pt x="875893" y="978890"/>
                  </a:lnTo>
                  <a:lnTo>
                    <a:pt x="867435" y="981773"/>
                  </a:lnTo>
                  <a:lnTo>
                    <a:pt x="858901" y="984415"/>
                  </a:lnTo>
                  <a:lnTo>
                    <a:pt x="850328" y="986917"/>
                  </a:lnTo>
                  <a:lnTo>
                    <a:pt x="847280" y="989609"/>
                  </a:lnTo>
                  <a:lnTo>
                    <a:pt x="896988" y="974598"/>
                  </a:lnTo>
                  <a:lnTo>
                    <a:pt x="941336" y="955713"/>
                  </a:lnTo>
                  <a:lnTo>
                    <a:pt x="984504" y="934491"/>
                  </a:lnTo>
                  <a:lnTo>
                    <a:pt x="1020102" y="913409"/>
                  </a:lnTo>
                  <a:lnTo>
                    <a:pt x="1053655" y="889114"/>
                  </a:lnTo>
                  <a:lnTo>
                    <a:pt x="1070203" y="875157"/>
                  </a:lnTo>
                  <a:lnTo>
                    <a:pt x="1078776" y="868553"/>
                  </a:lnTo>
                  <a:lnTo>
                    <a:pt x="1088047" y="862876"/>
                  </a:lnTo>
                  <a:lnTo>
                    <a:pt x="1091920" y="862279"/>
                  </a:lnTo>
                  <a:lnTo>
                    <a:pt x="1095222" y="860691"/>
                  </a:lnTo>
                  <a:lnTo>
                    <a:pt x="1125575" y="833869"/>
                  </a:lnTo>
                  <a:lnTo>
                    <a:pt x="1157693" y="799426"/>
                  </a:lnTo>
                  <a:lnTo>
                    <a:pt x="1186319" y="762038"/>
                  </a:lnTo>
                  <a:lnTo>
                    <a:pt x="1198206" y="739140"/>
                  </a:lnTo>
                  <a:lnTo>
                    <a:pt x="1215212" y="707009"/>
                  </a:lnTo>
                  <a:lnTo>
                    <a:pt x="1237640" y="651408"/>
                  </a:lnTo>
                  <a:lnTo>
                    <a:pt x="1250492" y="606120"/>
                  </a:lnTo>
                  <a:lnTo>
                    <a:pt x="1253934" y="582688"/>
                  </a:lnTo>
                  <a:lnTo>
                    <a:pt x="1254798" y="567194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18865216" y="10178459"/>
              <a:ext cx="646430" cy="356870"/>
            </a:xfrm>
            <a:custGeom>
              <a:avLst/>
              <a:gdLst/>
              <a:ahLst/>
              <a:cxnLst/>
              <a:rect l="l" t="t" r="r" b="b"/>
              <a:pathLst>
                <a:path w="646430" h="356870">
                  <a:moveTo>
                    <a:pt x="510895" y="295922"/>
                  </a:moveTo>
                  <a:lnTo>
                    <a:pt x="503135" y="290931"/>
                  </a:lnTo>
                  <a:lnTo>
                    <a:pt x="494982" y="286626"/>
                  </a:lnTo>
                  <a:lnTo>
                    <a:pt x="478485" y="278434"/>
                  </a:lnTo>
                  <a:lnTo>
                    <a:pt x="471970" y="276034"/>
                  </a:lnTo>
                  <a:lnTo>
                    <a:pt x="466902" y="271018"/>
                  </a:lnTo>
                  <a:lnTo>
                    <a:pt x="460425" y="268541"/>
                  </a:lnTo>
                  <a:lnTo>
                    <a:pt x="456565" y="267373"/>
                  </a:lnTo>
                  <a:lnTo>
                    <a:pt x="453567" y="264464"/>
                  </a:lnTo>
                  <a:lnTo>
                    <a:pt x="443877" y="261150"/>
                  </a:lnTo>
                  <a:lnTo>
                    <a:pt x="439369" y="256590"/>
                  </a:lnTo>
                  <a:lnTo>
                    <a:pt x="433527" y="254457"/>
                  </a:lnTo>
                  <a:lnTo>
                    <a:pt x="432092" y="252679"/>
                  </a:lnTo>
                  <a:lnTo>
                    <a:pt x="430250" y="251536"/>
                  </a:lnTo>
                  <a:lnTo>
                    <a:pt x="428015" y="251053"/>
                  </a:lnTo>
                  <a:lnTo>
                    <a:pt x="422630" y="251117"/>
                  </a:lnTo>
                  <a:lnTo>
                    <a:pt x="418426" y="247764"/>
                  </a:lnTo>
                  <a:lnTo>
                    <a:pt x="382295" y="228231"/>
                  </a:lnTo>
                  <a:lnTo>
                    <a:pt x="350621" y="210693"/>
                  </a:lnTo>
                  <a:lnTo>
                    <a:pt x="319366" y="192443"/>
                  </a:lnTo>
                  <a:lnTo>
                    <a:pt x="270979" y="161582"/>
                  </a:lnTo>
                  <a:lnTo>
                    <a:pt x="235000" y="139242"/>
                  </a:lnTo>
                  <a:lnTo>
                    <a:pt x="217385" y="127533"/>
                  </a:lnTo>
                  <a:lnTo>
                    <a:pt x="203758" y="118732"/>
                  </a:lnTo>
                  <a:lnTo>
                    <a:pt x="175818" y="102425"/>
                  </a:lnTo>
                  <a:lnTo>
                    <a:pt x="162115" y="93827"/>
                  </a:lnTo>
                  <a:lnTo>
                    <a:pt x="102323" y="54952"/>
                  </a:lnTo>
                  <a:lnTo>
                    <a:pt x="82537" y="41770"/>
                  </a:lnTo>
                  <a:lnTo>
                    <a:pt x="67310" y="32016"/>
                  </a:lnTo>
                  <a:lnTo>
                    <a:pt x="51701" y="22961"/>
                  </a:lnTo>
                  <a:lnTo>
                    <a:pt x="16370" y="4025"/>
                  </a:lnTo>
                  <a:lnTo>
                    <a:pt x="3098" y="0"/>
                  </a:lnTo>
                  <a:lnTo>
                    <a:pt x="0" y="2768"/>
                  </a:lnTo>
                  <a:lnTo>
                    <a:pt x="2946" y="13500"/>
                  </a:lnTo>
                  <a:lnTo>
                    <a:pt x="4838" y="18580"/>
                  </a:lnTo>
                  <a:lnTo>
                    <a:pt x="39230" y="57137"/>
                  </a:lnTo>
                  <a:lnTo>
                    <a:pt x="49301" y="68808"/>
                  </a:lnTo>
                  <a:lnTo>
                    <a:pt x="55016" y="75895"/>
                  </a:lnTo>
                  <a:lnTo>
                    <a:pt x="71666" y="98920"/>
                  </a:lnTo>
                  <a:lnTo>
                    <a:pt x="76593" y="104254"/>
                  </a:lnTo>
                  <a:lnTo>
                    <a:pt x="82956" y="108242"/>
                  </a:lnTo>
                  <a:lnTo>
                    <a:pt x="86677" y="114731"/>
                  </a:lnTo>
                  <a:lnTo>
                    <a:pt x="89662" y="118592"/>
                  </a:lnTo>
                  <a:lnTo>
                    <a:pt x="91363" y="120357"/>
                  </a:lnTo>
                  <a:lnTo>
                    <a:pt x="95364" y="123177"/>
                  </a:lnTo>
                  <a:lnTo>
                    <a:pt x="98615" y="126746"/>
                  </a:lnTo>
                  <a:lnTo>
                    <a:pt x="101511" y="130657"/>
                  </a:lnTo>
                  <a:lnTo>
                    <a:pt x="107353" y="136855"/>
                  </a:lnTo>
                  <a:lnTo>
                    <a:pt x="125857" y="154444"/>
                  </a:lnTo>
                  <a:lnTo>
                    <a:pt x="129641" y="157518"/>
                  </a:lnTo>
                  <a:lnTo>
                    <a:pt x="132676" y="161391"/>
                  </a:lnTo>
                  <a:lnTo>
                    <a:pt x="136283" y="164680"/>
                  </a:lnTo>
                  <a:lnTo>
                    <a:pt x="139153" y="166763"/>
                  </a:lnTo>
                  <a:lnTo>
                    <a:pt x="141211" y="170053"/>
                  </a:lnTo>
                  <a:lnTo>
                    <a:pt x="145084" y="170662"/>
                  </a:lnTo>
                  <a:lnTo>
                    <a:pt x="145846" y="170522"/>
                  </a:lnTo>
                  <a:lnTo>
                    <a:pt x="146443" y="170129"/>
                  </a:lnTo>
                  <a:lnTo>
                    <a:pt x="146888" y="169494"/>
                  </a:lnTo>
                  <a:lnTo>
                    <a:pt x="147294" y="168402"/>
                  </a:lnTo>
                  <a:lnTo>
                    <a:pt x="147294" y="167297"/>
                  </a:lnTo>
                  <a:lnTo>
                    <a:pt x="147040" y="166166"/>
                  </a:lnTo>
                  <a:lnTo>
                    <a:pt x="143141" y="160782"/>
                  </a:lnTo>
                  <a:lnTo>
                    <a:pt x="138645" y="155943"/>
                  </a:lnTo>
                  <a:lnTo>
                    <a:pt x="120434" y="139141"/>
                  </a:lnTo>
                  <a:lnTo>
                    <a:pt x="112217" y="131025"/>
                  </a:lnTo>
                  <a:lnTo>
                    <a:pt x="104241" y="122656"/>
                  </a:lnTo>
                  <a:lnTo>
                    <a:pt x="96532" y="114046"/>
                  </a:lnTo>
                  <a:lnTo>
                    <a:pt x="94310" y="112674"/>
                  </a:lnTo>
                  <a:lnTo>
                    <a:pt x="91808" y="111582"/>
                  </a:lnTo>
                  <a:lnTo>
                    <a:pt x="91338" y="108534"/>
                  </a:lnTo>
                  <a:lnTo>
                    <a:pt x="90436" y="105918"/>
                  </a:lnTo>
                  <a:lnTo>
                    <a:pt x="87477" y="101447"/>
                  </a:lnTo>
                  <a:lnTo>
                    <a:pt x="84086" y="99415"/>
                  </a:lnTo>
                  <a:lnTo>
                    <a:pt x="81343" y="96672"/>
                  </a:lnTo>
                  <a:lnTo>
                    <a:pt x="77825" y="94335"/>
                  </a:lnTo>
                  <a:lnTo>
                    <a:pt x="75095" y="91059"/>
                  </a:lnTo>
                  <a:lnTo>
                    <a:pt x="67894" y="85090"/>
                  </a:lnTo>
                  <a:lnTo>
                    <a:pt x="64858" y="80835"/>
                  </a:lnTo>
                  <a:lnTo>
                    <a:pt x="62357" y="76568"/>
                  </a:lnTo>
                  <a:lnTo>
                    <a:pt x="56502" y="67868"/>
                  </a:lnTo>
                  <a:lnTo>
                    <a:pt x="49936" y="59753"/>
                  </a:lnTo>
                  <a:lnTo>
                    <a:pt x="43091" y="51866"/>
                  </a:lnTo>
                  <a:lnTo>
                    <a:pt x="33388" y="39941"/>
                  </a:lnTo>
                  <a:lnTo>
                    <a:pt x="31826" y="35407"/>
                  </a:lnTo>
                  <a:lnTo>
                    <a:pt x="27660" y="27736"/>
                  </a:lnTo>
                  <a:lnTo>
                    <a:pt x="29476" y="26428"/>
                  </a:lnTo>
                  <a:lnTo>
                    <a:pt x="76415" y="45313"/>
                  </a:lnTo>
                  <a:lnTo>
                    <a:pt x="134010" y="83654"/>
                  </a:lnTo>
                  <a:lnTo>
                    <a:pt x="162521" y="101104"/>
                  </a:lnTo>
                  <a:lnTo>
                    <a:pt x="191350" y="118033"/>
                  </a:lnTo>
                  <a:lnTo>
                    <a:pt x="219951" y="135318"/>
                  </a:lnTo>
                  <a:lnTo>
                    <a:pt x="242493" y="149694"/>
                  </a:lnTo>
                  <a:lnTo>
                    <a:pt x="287375" y="178739"/>
                  </a:lnTo>
                  <a:lnTo>
                    <a:pt x="310095" y="192786"/>
                  </a:lnTo>
                  <a:lnTo>
                    <a:pt x="354685" y="219379"/>
                  </a:lnTo>
                  <a:lnTo>
                    <a:pt x="377228" y="232270"/>
                  </a:lnTo>
                  <a:lnTo>
                    <a:pt x="400088" y="244627"/>
                  </a:lnTo>
                  <a:lnTo>
                    <a:pt x="459752" y="275082"/>
                  </a:lnTo>
                  <a:lnTo>
                    <a:pt x="485444" y="288556"/>
                  </a:lnTo>
                  <a:lnTo>
                    <a:pt x="505891" y="297713"/>
                  </a:lnTo>
                  <a:lnTo>
                    <a:pt x="508088" y="298386"/>
                  </a:lnTo>
                  <a:lnTo>
                    <a:pt x="510286" y="296824"/>
                  </a:lnTo>
                  <a:lnTo>
                    <a:pt x="510895" y="295922"/>
                  </a:lnTo>
                  <a:close/>
                </a:path>
                <a:path w="646430" h="356870">
                  <a:moveTo>
                    <a:pt x="646328" y="356692"/>
                  </a:moveTo>
                  <a:lnTo>
                    <a:pt x="608736" y="337286"/>
                  </a:lnTo>
                  <a:lnTo>
                    <a:pt x="606310" y="336473"/>
                  </a:lnTo>
                  <a:lnTo>
                    <a:pt x="604139" y="335102"/>
                  </a:lnTo>
                  <a:lnTo>
                    <a:pt x="601738" y="334213"/>
                  </a:lnTo>
                  <a:lnTo>
                    <a:pt x="592353" y="329692"/>
                  </a:lnTo>
                  <a:lnTo>
                    <a:pt x="582739" y="325716"/>
                  </a:lnTo>
                  <a:lnTo>
                    <a:pt x="560946" y="317284"/>
                  </a:lnTo>
                  <a:lnTo>
                    <a:pt x="558736" y="315988"/>
                  </a:lnTo>
                  <a:lnTo>
                    <a:pt x="545020" y="310248"/>
                  </a:lnTo>
                  <a:lnTo>
                    <a:pt x="533819" y="305104"/>
                  </a:lnTo>
                  <a:lnTo>
                    <a:pt x="522541" y="300151"/>
                  </a:lnTo>
                  <a:lnTo>
                    <a:pt x="510959" y="295922"/>
                  </a:lnTo>
                  <a:lnTo>
                    <a:pt x="509816" y="300494"/>
                  </a:lnTo>
                  <a:lnTo>
                    <a:pt x="513524" y="301625"/>
                  </a:lnTo>
                  <a:lnTo>
                    <a:pt x="554329" y="319468"/>
                  </a:lnTo>
                  <a:lnTo>
                    <a:pt x="573468" y="327444"/>
                  </a:lnTo>
                  <a:lnTo>
                    <a:pt x="599313" y="337566"/>
                  </a:lnTo>
                  <a:lnTo>
                    <a:pt x="618642" y="345948"/>
                  </a:lnTo>
                  <a:lnTo>
                    <a:pt x="625563" y="348665"/>
                  </a:lnTo>
                  <a:lnTo>
                    <a:pt x="632294" y="351802"/>
                  </a:lnTo>
                  <a:lnTo>
                    <a:pt x="639140" y="354711"/>
                  </a:lnTo>
                  <a:lnTo>
                    <a:pt x="646328" y="356692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19298781" y="10432916"/>
              <a:ext cx="203200" cy="95250"/>
            </a:xfrm>
            <a:custGeom>
              <a:avLst/>
              <a:gdLst/>
              <a:ahLst/>
              <a:cxnLst/>
              <a:rect l="l" t="t" r="r" b="b"/>
              <a:pathLst>
                <a:path w="203200" h="95250">
                  <a:moveTo>
                    <a:pt x="16205" y="8750"/>
                  </a:moveTo>
                  <a:lnTo>
                    <a:pt x="11137" y="5219"/>
                  </a:lnTo>
                  <a:lnTo>
                    <a:pt x="6705" y="495"/>
                  </a:lnTo>
                  <a:lnTo>
                    <a:pt x="0" y="0"/>
                  </a:lnTo>
                  <a:lnTo>
                    <a:pt x="5067" y="3530"/>
                  </a:lnTo>
                  <a:lnTo>
                    <a:pt x="9499" y="8267"/>
                  </a:lnTo>
                  <a:lnTo>
                    <a:pt x="16205" y="8750"/>
                  </a:lnTo>
                  <a:close/>
                </a:path>
                <a:path w="203200" h="95250">
                  <a:moveTo>
                    <a:pt x="26924" y="14097"/>
                  </a:moveTo>
                  <a:lnTo>
                    <a:pt x="23761" y="11480"/>
                  </a:lnTo>
                  <a:lnTo>
                    <a:pt x="20853" y="8407"/>
                  </a:lnTo>
                  <a:lnTo>
                    <a:pt x="16230" y="8750"/>
                  </a:lnTo>
                  <a:lnTo>
                    <a:pt x="19380" y="11353"/>
                  </a:lnTo>
                  <a:lnTo>
                    <a:pt x="22288" y="14439"/>
                  </a:lnTo>
                  <a:lnTo>
                    <a:pt x="26924" y="14097"/>
                  </a:lnTo>
                  <a:close/>
                </a:path>
                <a:path w="203200" h="95250">
                  <a:moveTo>
                    <a:pt x="44958" y="23964"/>
                  </a:moveTo>
                  <a:lnTo>
                    <a:pt x="39268" y="20091"/>
                  </a:lnTo>
                  <a:lnTo>
                    <a:pt x="34264" y="14922"/>
                  </a:lnTo>
                  <a:lnTo>
                    <a:pt x="26924" y="14097"/>
                  </a:lnTo>
                  <a:lnTo>
                    <a:pt x="32600" y="17970"/>
                  </a:lnTo>
                  <a:lnTo>
                    <a:pt x="37604" y="23126"/>
                  </a:lnTo>
                  <a:lnTo>
                    <a:pt x="44958" y="23964"/>
                  </a:lnTo>
                  <a:close/>
                </a:path>
                <a:path w="203200" h="95250">
                  <a:moveTo>
                    <a:pt x="129717" y="63665"/>
                  </a:moveTo>
                  <a:lnTo>
                    <a:pt x="127850" y="61595"/>
                  </a:lnTo>
                  <a:lnTo>
                    <a:pt x="125768" y="60020"/>
                  </a:lnTo>
                  <a:lnTo>
                    <a:pt x="122720" y="60617"/>
                  </a:lnTo>
                  <a:lnTo>
                    <a:pt x="124587" y="62699"/>
                  </a:lnTo>
                  <a:lnTo>
                    <a:pt x="126682" y="64262"/>
                  </a:lnTo>
                  <a:lnTo>
                    <a:pt x="129717" y="63665"/>
                  </a:lnTo>
                  <a:close/>
                </a:path>
                <a:path w="203200" h="95250">
                  <a:moveTo>
                    <a:pt x="175171" y="82816"/>
                  </a:moveTo>
                  <a:lnTo>
                    <a:pt x="173291" y="80746"/>
                  </a:lnTo>
                  <a:lnTo>
                    <a:pt x="171208" y="79159"/>
                  </a:lnTo>
                  <a:lnTo>
                    <a:pt x="168160" y="79756"/>
                  </a:lnTo>
                  <a:lnTo>
                    <a:pt x="170040" y="81838"/>
                  </a:lnTo>
                  <a:lnTo>
                    <a:pt x="172123" y="83413"/>
                  </a:lnTo>
                  <a:lnTo>
                    <a:pt x="175171" y="82816"/>
                  </a:lnTo>
                  <a:close/>
                </a:path>
                <a:path w="203200" h="95250">
                  <a:moveTo>
                    <a:pt x="203200" y="95059"/>
                  </a:moveTo>
                  <a:lnTo>
                    <a:pt x="196850" y="90500"/>
                  </a:lnTo>
                  <a:lnTo>
                    <a:pt x="189966" y="87185"/>
                  </a:lnTo>
                  <a:lnTo>
                    <a:pt x="182676" y="84734"/>
                  </a:lnTo>
                  <a:lnTo>
                    <a:pt x="175171" y="82816"/>
                  </a:lnTo>
                  <a:lnTo>
                    <a:pt x="181902" y="86525"/>
                  </a:lnTo>
                  <a:lnTo>
                    <a:pt x="188887" y="89636"/>
                  </a:lnTo>
                  <a:lnTo>
                    <a:pt x="196024" y="92392"/>
                  </a:lnTo>
                  <a:lnTo>
                    <a:pt x="203200" y="95059"/>
                  </a:lnTo>
                  <a:close/>
                </a:path>
              </a:pathLst>
            </a:custGeom>
            <a:solidFill>
              <a:srgbClr val="FF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18343546" y="10103940"/>
              <a:ext cx="631825" cy="956944"/>
            </a:xfrm>
            <a:custGeom>
              <a:avLst/>
              <a:gdLst/>
              <a:ahLst/>
              <a:cxnLst/>
              <a:rect l="l" t="t" r="r" b="b"/>
              <a:pathLst>
                <a:path w="631825" h="956945">
                  <a:moveTo>
                    <a:pt x="308022" y="0"/>
                  </a:moveTo>
                  <a:lnTo>
                    <a:pt x="265164" y="1269"/>
                  </a:lnTo>
                  <a:lnTo>
                    <a:pt x="227553" y="11133"/>
                  </a:lnTo>
                  <a:lnTo>
                    <a:pt x="218736" y="10222"/>
                  </a:lnTo>
                  <a:lnTo>
                    <a:pt x="211396" y="14201"/>
                  </a:lnTo>
                  <a:lnTo>
                    <a:pt x="205235" y="16412"/>
                  </a:lnTo>
                  <a:lnTo>
                    <a:pt x="198908" y="18166"/>
                  </a:lnTo>
                  <a:lnTo>
                    <a:pt x="192674" y="20176"/>
                  </a:lnTo>
                  <a:lnTo>
                    <a:pt x="155126" y="40661"/>
                  </a:lnTo>
                  <a:lnTo>
                    <a:pt x="123142" y="62340"/>
                  </a:lnTo>
                  <a:lnTo>
                    <a:pt x="111829" y="72482"/>
                  </a:lnTo>
                  <a:lnTo>
                    <a:pt x="109567" y="73319"/>
                  </a:lnTo>
                  <a:lnTo>
                    <a:pt x="107829" y="74796"/>
                  </a:lnTo>
                  <a:lnTo>
                    <a:pt x="106248" y="79131"/>
                  </a:lnTo>
                  <a:lnTo>
                    <a:pt x="98813" y="83214"/>
                  </a:lnTo>
                  <a:lnTo>
                    <a:pt x="96237" y="85643"/>
                  </a:lnTo>
                  <a:lnTo>
                    <a:pt x="93086" y="87424"/>
                  </a:lnTo>
                  <a:lnTo>
                    <a:pt x="80081" y="102631"/>
                  </a:lnTo>
                  <a:lnTo>
                    <a:pt x="55998" y="137453"/>
                  </a:lnTo>
                  <a:lnTo>
                    <a:pt x="34209" y="180731"/>
                  </a:lnTo>
                  <a:lnTo>
                    <a:pt x="17988" y="226404"/>
                  </a:lnTo>
                  <a:lnTo>
                    <a:pt x="5338" y="284986"/>
                  </a:lnTo>
                  <a:lnTo>
                    <a:pt x="0" y="344651"/>
                  </a:lnTo>
                  <a:lnTo>
                    <a:pt x="123" y="372505"/>
                  </a:lnTo>
                  <a:lnTo>
                    <a:pt x="5177" y="427821"/>
                  </a:lnTo>
                  <a:lnTo>
                    <a:pt x="13948" y="473792"/>
                  </a:lnTo>
                  <a:lnTo>
                    <a:pt x="29224" y="528185"/>
                  </a:lnTo>
                  <a:lnTo>
                    <a:pt x="47433" y="567891"/>
                  </a:lnTo>
                  <a:lnTo>
                    <a:pt x="50019" y="572006"/>
                  </a:lnTo>
                  <a:lnTo>
                    <a:pt x="51652" y="576560"/>
                  </a:lnTo>
                  <a:lnTo>
                    <a:pt x="55967" y="586167"/>
                  </a:lnTo>
                  <a:lnTo>
                    <a:pt x="61284" y="595195"/>
                  </a:lnTo>
                  <a:lnTo>
                    <a:pt x="66953" y="604021"/>
                  </a:lnTo>
                  <a:lnTo>
                    <a:pt x="85509" y="635223"/>
                  </a:lnTo>
                  <a:lnTo>
                    <a:pt x="115730" y="676903"/>
                  </a:lnTo>
                  <a:lnTo>
                    <a:pt x="149021" y="715915"/>
                  </a:lnTo>
                  <a:lnTo>
                    <a:pt x="185793" y="751350"/>
                  </a:lnTo>
                  <a:lnTo>
                    <a:pt x="229789" y="788481"/>
                  </a:lnTo>
                  <a:lnTo>
                    <a:pt x="281477" y="825662"/>
                  </a:lnTo>
                  <a:lnTo>
                    <a:pt x="320340" y="850229"/>
                  </a:lnTo>
                  <a:lnTo>
                    <a:pt x="357392" y="870834"/>
                  </a:lnTo>
                  <a:lnTo>
                    <a:pt x="372408" y="879158"/>
                  </a:lnTo>
                  <a:lnTo>
                    <a:pt x="417589" y="903880"/>
                  </a:lnTo>
                  <a:lnTo>
                    <a:pt x="457996" y="920037"/>
                  </a:lnTo>
                  <a:lnTo>
                    <a:pt x="468176" y="923841"/>
                  </a:lnTo>
                  <a:lnTo>
                    <a:pt x="531978" y="946578"/>
                  </a:lnTo>
                  <a:lnTo>
                    <a:pt x="570495" y="955931"/>
                  </a:lnTo>
                  <a:lnTo>
                    <a:pt x="574935" y="956413"/>
                  </a:lnTo>
                  <a:lnTo>
                    <a:pt x="576212" y="950340"/>
                  </a:lnTo>
                  <a:lnTo>
                    <a:pt x="575888" y="948005"/>
                  </a:lnTo>
                  <a:lnTo>
                    <a:pt x="574244" y="946821"/>
                  </a:lnTo>
                  <a:lnTo>
                    <a:pt x="550364" y="938158"/>
                  </a:lnTo>
                  <a:lnTo>
                    <a:pt x="527428" y="929325"/>
                  </a:lnTo>
                  <a:lnTo>
                    <a:pt x="526130" y="929262"/>
                  </a:lnTo>
                  <a:lnTo>
                    <a:pt x="524853" y="929429"/>
                  </a:lnTo>
                  <a:lnTo>
                    <a:pt x="520937" y="930728"/>
                  </a:lnTo>
                  <a:lnTo>
                    <a:pt x="479249" y="916565"/>
                  </a:lnTo>
                  <a:lnTo>
                    <a:pt x="445462" y="903496"/>
                  </a:lnTo>
                  <a:lnTo>
                    <a:pt x="412453" y="888569"/>
                  </a:lnTo>
                  <a:lnTo>
                    <a:pt x="380396" y="871316"/>
                  </a:lnTo>
                  <a:lnTo>
                    <a:pt x="364361" y="862058"/>
                  </a:lnTo>
                  <a:lnTo>
                    <a:pt x="315739" y="835118"/>
                  </a:lnTo>
                  <a:lnTo>
                    <a:pt x="262075" y="801509"/>
                  </a:lnTo>
                  <a:lnTo>
                    <a:pt x="212370" y="762136"/>
                  </a:lnTo>
                  <a:lnTo>
                    <a:pt x="176333" y="730163"/>
                  </a:lnTo>
                  <a:lnTo>
                    <a:pt x="142739" y="695772"/>
                  </a:lnTo>
                  <a:lnTo>
                    <a:pt x="111657" y="657138"/>
                  </a:lnTo>
                  <a:lnTo>
                    <a:pt x="83599" y="616140"/>
                  </a:lnTo>
                  <a:lnTo>
                    <a:pt x="62471" y="578558"/>
                  </a:lnTo>
                  <a:lnTo>
                    <a:pt x="43119" y="540080"/>
                  </a:lnTo>
                  <a:lnTo>
                    <a:pt x="26452" y="490824"/>
                  </a:lnTo>
                  <a:lnTo>
                    <a:pt x="17323" y="450331"/>
                  </a:lnTo>
                  <a:lnTo>
                    <a:pt x="11159" y="408605"/>
                  </a:lnTo>
                  <a:lnTo>
                    <a:pt x="7590" y="356972"/>
                  </a:lnTo>
                  <a:lnTo>
                    <a:pt x="7815" y="341740"/>
                  </a:lnTo>
                  <a:lnTo>
                    <a:pt x="11927" y="295089"/>
                  </a:lnTo>
                  <a:lnTo>
                    <a:pt x="24117" y="233432"/>
                  </a:lnTo>
                  <a:lnTo>
                    <a:pt x="39310" y="187559"/>
                  </a:lnTo>
                  <a:lnTo>
                    <a:pt x="62176" y="142657"/>
                  </a:lnTo>
                  <a:lnTo>
                    <a:pt x="92392" y="99711"/>
                  </a:lnTo>
                  <a:lnTo>
                    <a:pt x="133866" y="61394"/>
                  </a:lnTo>
                  <a:lnTo>
                    <a:pt x="166780" y="40734"/>
                  </a:lnTo>
                  <a:lnTo>
                    <a:pt x="192884" y="26504"/>
                  </a:lnTo>
                  <a:lnTo>
                    <a:pt x="200573" y="22130"/>
                  </a:lnTo>
                  <a:lnTo>
                    <a:pt x="208802" y="19198"/>
                  </a:lnTo>
                  <a:lnTo>
                    <a:pt x="225678" y="14703"/>
                  </a:lnTo>
                  <a:lnTo>
                    <a:pt x="255082" y="7988"/>
                  </a:lnTo>
                  <a:lnTo>
                    <a:pt x="284716" y="5362"/>
                  </a:lnTo>
                  <a:lnTo>
                    <a:pt x="314495" y="6267"/>
                  </a:lnTo>
                  <a:lnTo>
                    <a:pt x="376130" y="18077"/>
                  </a:lnTo>
                  <a:lnTo>
                    <a:pt x="434978" y="44968"/>
                  </a:lnTo>
                  <a:lnTo>
                    <a:pt x="485447" y="79408"/>
                  </a:lnTo>
                  <a:lnTo>
                    <a:pt x="526817" y="117701"/>
                  </a:lnTo>
                  <a:lnTo>
                    <a:pt x="547857" y="136438"/>
                  </a:lnTo>
                  <a:lnTo>
                    <a:pt x="556082" y="144260"/>
                  </a:lnTo>
                  <a:lnTo>
                    <a:pt x="563626" y="152874"/>
                  </a:lnTo>
                  <a:lnTo>
                    <a:pt x="571013" y="161705"/>
                  </a:lnTo>
                  <a:lnTo>
                    <a:pt x="578767" y="170175"/>
                  </a:lnTo>
                  <a:lnTo>
                    <a:pt x="623436" y="214624"/>
                  </a:lnTo>
                  <a:lnTo>
                    <a:pt x="625583" y="218582"/>
                  </a:lnTo>
                  <a:lnTo>
                    <a:pt x="630347" y="217283"/>
                  </a:lnTo>
                  <a:lnTo>
                    <a:pt x="631582" y="214079"/>
                  </a:lnTo>
                  <a:lnTo>
                    <a:pt x="629739" y="211556"/>
                  </a:lnTo>
                  <a:lnTo>
                    <a:pt x="627740" y="209839"/>
                  </a:lnTo>
                  <a:lnTo>
                    <a:pt x="617934" y="200536"/>
                  </a:lnTo>
                  <a:lnTo>
                    <a:pt x="599352" y="180883"/>
                  </a:lnTo>
                  <a:lnTo>
                    <a:pt x="584171" y="167043"/>
                  </a:lnTo>
                  <a:lnTo>
                    <a:pt x="579282" y="161946"/>
                  </a:lnTo>
                  <a:lnTo>
                    <a:pt x="574685" y="156521"/>
                  </a:lnTo>
                  <a:lnTo>
                    <a:pt x="570370" y="150877"/>
                  </a:lnTo>
                  <a:lnTo>
                    <a:pt x="558475" y="136619"/>
                  </a:lnTo>
                  <a:lnTo>
                    <a:pt x="545362" y="123562"/>
                  </a:lnTo>
                  <a:lnTo>
                    <a:pt x="531791" y="110960"/>
                  </a:lnTo>
                  <a:lnTo>
                    <a:pt x="518518" y="98062"/>
                  </a:lnTo>
                  <a:lnTo>
                    <a:pt x="484466" y="65194"/>
                  </a:lnTo>
                  <a:lnTo>
                    <a:pt x="421262" y="27058"/>
                  </a:lnTo>
                  <a:lnTo>
                    <a:pt x="350847" y="4463"/>
                  </a:lnTo>
                  <a:lnTo>
                    <a:pt x="329443" y="1416"/>
                  </a:lnTo>
                  <a:lnTo>
                    <a:pt x="308022" y="0"/>
                  </a:lnTo>
                  <a:close/>
                </a:path>
              </a:pathLst>
            </a:custGeom>
            <a:solidFill>
              <a:srgbClr val="FFA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18578387" y="10102330"/>
              <a:ext cx="419734" cy="239395"/>
            </a:xfrm>
            <a:custGeom>
              <a:avLst/>
              <a:gdLst/>
              <a:ahLst/>
              <a:cxnLst/>
              <a:rect l="l" t="t" r="r" b="b"/>
              <a:pathLst>
                <a:path w="419734" h="239395">
                  <a:moveTo>
                    <a:pt x="352107" y="170830"/>
                  </a:moveTo>
                  <a:lnTo>
                    <a:pt x="355106" y="173925"/>
                  </a:lnTo>
                  <a:lnTo>
                    <a:pt x="370034" y="189909"/>
                  </a:lnTo>
                  <a:lnTo>
                    <a:pt x="384574" y="206234"/>
                  </a:lnTo>
                  <a:lnTo>
                    <a:pt x="388166" y="210381"/>
                  </a:lnTo>
                  <a:lnTo>
                    <a:pt x="393506" y="213019"/>
                  </a:lnTo>
                  <a:lnTo>
                    <a:pt x="395338" y="218715"/>
                  </a:lnTo>
                  <a:lnTo>
                    <a:pt x="395768" y="221490"/>
                  </a:lnTo>
                  <a:lnTo>
                    <a:pt x="397883" y="223061"/>
                  </a:lnTo>
                  <a:lnTo>
                    <a:pt x="406500" y="228537"/>
                  </a:lnTo>
                  <a:lnTo>
                    <a:pt x="410678" y="235553"/>
                  </a:lnTo>
                  <a:lnTo>
                    <a:pt x="417809" y="238966"/>
                  </a:lnTo>
                  <a:lnTo>
                    <a:pt x="418563" y="238830"/>
                  </a:lnTo>
                  <a:lnTo>
                    <a:pt x="419065" y="238390"/>
                  </a:lnTo>
                  <a:lnTo>
                    <a:pt x="419327" y="237678"/>
                  </a:lnTo>
                  <a:lnTo>
                    <a:pt x="418636" y="234286"/>
                  </a:lnTo>
                  <a:lnTo>
                    <a:pt x="415872" y="232422"/>
                  </a:lnTo>
                  <a:lnTo>
                    <a:pt x="413736" y="230087"/>
                  </a:lnTo>
                  <a:lnTo>
                    <a:pt x="407964" y="223693"/>
                  </a:lnTo>
                  <a:lnTo>
                    <a:pt x="401829" y="217674"/>
                  </a:lnTo>
                  <a:lnTo>
                    <a:pt x="389192" y="206014"/>
                  </a:lnTo>
                  <a:lnTo>
                    <a:pt x="385600" y="202810"/>
                  </a:lnTo>
                  <a:lnTo>
                    <a:pt x="382951" y="198643"/>
                  </a:lnTo>
                  <a:lnTo>
                    <a:pt x="378941" y="195857"/>
                  </a:lnTo>
                  <a:lnTo>
                    <a:pt x="378145" y="193554"/>
                  </a:lnTo>
                  <a:lnTo>
                    <a:pt x="376847" y="191669"/>
                  </a:lnTo>
                  <a:lnTo>
                    <a:pt x="374554" y="190611"/>
                  </a:lnTo>
                  <a:lnTo>
                    <a:pt x="369967" y="184203"/>
                  </a:lnTo>
                  <a:lnTo>
                    <a:pt x="363894" y="179261"/>
                  </a:lnTo>
                  <a:lnTo>
                    <a:pt x="358083" y="174067"/>
                  </a:lnTo>
                  <a:lnTo>
                    <a:pt x="352107" y="170830"/>
                  </a:lnTo>
                  <a:close/>
                </a:path>
                <a:path w="419734" h="239395">
                  <a:moveTo>
                    <a:pt x="349201" y="167832"/>
                  </a:moveTo>
                  <a:lnTo>
                    <a:pt x="350680" y="170057"/>
                  </a:lnTo>
                  <a:lnTo>
                    <a:pt x="352107" y="170830"/>
                  </a:lnTo>
                  <a:lnTo>
                    <a:pt x="349201" y="167832"/>
                  </a:lnTo>
                  <a:close/>
                </a:path>
                <a:path w="419734" h="239395">
                  <a:moveTo>
                    <a:pt x="106323" y="2970"/>
                  </a:moveTo>
                  <a:lnTo>
                    <a:pt x="69529" y="2970"/>
                  </a:lnTo>
                  <a:lnTo>
                    <a:pt x="92908" y="4418"/>
                  </a:lnTo>
                  <a:lnTo>
                    <a:pt x="112619" y="7080"/>
                  </a:lnTo>
                  <a:lnTo>
                    <a:pt x="150833" y="16759"/>
                  </a:lnTo>
                  <a:lnTo>
                    <a:pt x="199558" y="37680"/>
                  </a:lnTo>
                  <a:lnTo>
                    <a:pt x="254910" y="74120"/>
                  </a:lnTo>
                  <a:lnTo>
                    <a:pt x="324570" y="142848"/>
                  </a:lnTo>
                  <a:lnTo>
                    <a:pt x="339908" y="158245"/>
                  </a:lnTo>
                  <a:lnTo>
                    <a:pt x="349201" y="167832"/>
                  </a:lnTo>
                  <a:lnTo>
                    <a:pt x="345968" y="162968"/>
                  </a:lnTo>
                  <a:lnTo>
                    <a:pt x="341403" y="156654"/>
                  </a:lnTo>
                  <a:lnTo>
                    <a:pt x="330193" y="142833"/>
                  </a:lnTo>
                  <a:lnTo>
                    <a:pt x="318038" y="129979"/>
                  </a:lnTo>
                  <a:lnTo>
                    <a:pt x="305597" y="117382"/>
                  </a:lnTo>
                  <a:lnTo>
                    <a:pt x="293582" y="104394"/>
                  </a:lnTo>
                  <a:lnTo>
                    <a:pt x="285713" y="95644"/>
                  </a:lnTo>
                  <a:lnTo>
                    <a:pt x="277659" y="87062"/>
                  </a:lnTo>
                  <a:lnTo>
                    <a:pt x="269687" y="78390"/>
                  </a:lnTo>
                  <a:lnTo>
                    <a:pt x="241102" y="52008"/>
                  </a:lnTo>
                  <a:lnTo>
                    <a:pt x="230454" y="45849"/>
                  </a:lnTo>
                  <a:lnTo>
                    <a:pt x="220031" y="39293"/>
                  </a:lnTo>
                  <a:lnTo>
                    <a:pt x="167964" y="18261"/>
                  </a:lnTo>
                  <a:lnTo>
                    <a:pt x="119183" y="4801"/>
                  </a:lnTo>
                  <a:lnTo>
                    <a:pt x="106323" y="2970"/>
                  </a:lnTo>
                  <a:close/>
                </a:path>
                <a:path w="419734" h="239395">
                  <a:moveTo>
                    <a:pt x="62437" y="0"/>
                  </a:moveTo>
                  <a:lnTo>
                    <a:pt x="48337" y="453"/>
                  </a:lnTo>
                  <a:lnTo>
                    <a:pt x="34391" y="1891"/>
                  </a:lnTo>
                  <a:lnTo>
                    <a:pt x="6628" y="5643"/>
                  </a:lnTo>
                  <a:lnTo>
                    <a:pt x="4251" y="5926"/>
                  </a:lnTo>
                  <a:lnTo>
                    <a:pt x="1392" y="5936"/>
                  </a:lnTo>
                  <a:lnTo>
                    <a:pt x="0" y="8701"/>
                  </a:lnTo>
                  <a:lnTo>
                    <a:pt x="23095" y="4990"/>
                  </a:lnTo>
                  <a:lnTo>
                    <a:pt x="46265" y="3120"/>
                  </a:lnTo>
                  <a:lnTo>
                    <a:pt x="106323" y="2970"/>
                  </a:lnTo>
                  <a:lnTo>
                    <a:pt x="100418" y="2129"/>
                  </a:lnTo>
                  <a:lnTo>
                    <a:pt x="81499" y="625"/>
                  </a:lnTo>
                  <a:lnTo>
                    <a:pt x="62437" y="0"/>
                  </a:lnTo>
                  <a:close/>
                </a:path>
              </a:pathLst>
            </a:custGeom>
            <a:solidFill>
              <a:srgbClr val="FF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18425460" y="10186370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69" h="16509">
                  <a:moveTo>
                    <a:pt x="13559" y="0"/>
                  </a:moveTo>
                  <a:lnTo>
                    <a:pt x="7224" y="3696"/>
                  </a:lnTo>
                  <a:lnTo>
                    <a:pt x="2973" y="9193"/>
                  </a:lnTo>
                  <a:lnTo>
                    <a:pt x="0" y="15779"/>
                  </a:lnTo>
                  <a:lnTo>
                    <a:pt x="952" y="16208"/>
                  </a:lnTo>
                  <a:lnTo>
                    <a:pt x="4858" y="15015"/>
                  </a:lnTo>
                  <a:lnTo>
                    <a:pt x="6554" y="11298"/>
                  </a:lnTo>
                  <a:lnTo>
                    <a:pt x="9360" y="8847"/>
                  </a:lnTo>
                  <a:lnTo>
                    <a:pt x="10397" y="6094"/>
                  </a:lnTo>
                  <a:lnTo>
                    <a:pt x="13413" y="4575"/>
                  </a:lnTo>
                  <a:lnTo>
                    <a:pt x="13915" y="1486"/>
                  </a:lnTo>
                  <a:lnTo>
                    <a:pt x="13559" y="0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18434000" y="10111034"/>
              <a:ext cx="144780" cy="84455"/>
            </a:xfrm>
            <a:custGeom>
              <a:avLst/>
              <a:gdLst/>
              <a:ahLst/>
              <a:cxnLst/>
              <a:rect l="l" t="t" r="r" b="b"/>
              <a:pathLst>
                <a:path w="144780" h="84454">
                  <a:moveTo>
                    <a:pt x="8407" y="76123"/>
                  </a:moveTo>
                  <a:lnTo>
                    <a:pt x="5435" y="76822"/>
                  </a:lnTo>
                  <a:lnTo>
                    <a:pt x="3238" y="78854"/>
                  </a:lnTo>
                  <a:lnTo>
                    <a:pt x="0" y="80251"/>
                  </a:lnTo>
                  <a:lnTo>
                    <a:pt x="889" y="84188"/>
                  </a:lnTo>
                  <a:lnTo>
                    <a:pt x="4318" y="82372"/>
                  </a:lnTo>
                  <a:lnTo>
                    <a:pt x="6946" y="79794"/>
                  </a:lnTo>
                  <a:lnTo>
                    <a:pt x="8407" y="76123"/>
                  </a:lnTo>
                  <a:close/>
                </a:path>
                <a:path w="144780" h="84454">
                  <a:moveTo>
                    <a:pt x="22631" y="63322"/>
                  </a:moveTo>
                  <a:lnTo>
                    <a:pt x="20307" y="64122"/>
                  </a:lnTo>
                  <a:lnTo>
                    <a:pt x="18427" y="65417"/>
                  </a:lnTo>
                  <a:lnTo>
                    <a:pt x="17373" y="67703"/>
                  </a:lnTo>
                  <a:lnTo>
                    <a:pt x="19951" y="67246"/>
                  </a:lnTo>
                  <a:lnTo>
                    <a:pt x="22136" y="66306"/>
                  </a:lnTo>
                  <a:lnTo>
                    <a:pt x="22631" y="63322"/>
                  </a:lnTo>
                  <a:close/>
                </a:path>
                <a:path w="144780" h="84454">
                  <a:moveTo>
                    <a:pt x="120929" y="7112"/>
                  </a:moveTo>
                  <a:lnTo>
                    <a:pt x="114528" y="8661"/>
                  </a:lnTo>
                  <a:lnTo>
                    <a:pt x="108077" y="10071"/>
                  </a:lnTo>
                  <a:lnTo>
                    <a:pt x="101904" y="12255"/>
                  </a:lnTo>
                  <a:lnTo>
                    <a:pt x="96316" y="16065"/>
                  </a:lnTo>
                  <a:lnTo>
                    <a:pt x="102539" y="14033"/>
                  </a:lnTo>
                  <a:lnTo>
                    <a:pt x="108800" y="12090"/>
                  </a:lnTo>
                  <a:lnTo>
                    <a:pt x="114973" y="9906"/>
                  </a:lnTo>
                  <a:lnTo>
                    <a:pt x="120929" y="7112"/>
                  </a:lnTo>
                  <a:close/>
                </a:path>
                <a:path w="144780" h="84454">
                  <a:moveTo>
                    <a:pt x="144386" y="0"/>
                  </a:moveTo>
                  <a:lnTo>
                    <a:pt x="136664" y="2679"/>
                  </a:lnTo>
                  <a:lnTo>
                    <a:pt x="127965" y="2133"/>
                  </a:lnTo>
                  <a:lnTo>
                    <a:pt x="120929" y="7112"/>
                  </a:lnTo>
                  <a:lnTo>
                    <a:pt x="128651" y="4445"/>
                  </a:lnTo>
                  <a:lnTo>
                    <a:pt x="137363" y="4991"/>
                  </a:lnTo>
                  <a:lnTo>
                    <a:pt x="144386" y="0"/>
                  </a:lnTo>
                  <a:close/>
                </a:path>
              </a:pathLst>
            </a:custGeom>
            <a:solidFill>
              <a:srgbClr val="FF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18590219" y="10370133"/>
              <a:ext cx="1221105" cy="938530"/>
            </a:xfrm>
            <a:custGeom>
              <a:avLst/>
              <a:gdLst/>
              <a:ahLst/>
              <a:cxnLst/>
              <a:rect l="l" t="t" r="r" b="b"/>
              <a:pathLst>
                <a:path w="1221105" h="938529">
                  <a:moveTo>
                    <a:pt x="84208" y="864287"/>
                  </a:moveTo>
                  <a:lnTo>
                    <a:pt x="68908" y="864287"/>
                  </a:lnTo>
                  <a:lnTo>
                    <a:pt x="72510" y="866235"/>
                  </a:lnTo>
                  <a:lnTo>
                    <a:pt x="79904" y="869056"/>
                  </a:lnTo>
                  <a:lnTo>
                    <a:pt x="86790" y="872842"/>
                  </a:lnTo>
                  <a:lnTo>
                    <a:pt x="93475" y="877005"/>
                  </a:lnTo>
                  <a:lnTo>
                    <a:pt x="100269" y="880957"/>
                  </a:lnTo>
                  <a:lnTo>
                    <a:pt x="101148" y="881491"/>
                  </a:lnTo>
                  <a:lnTo>
                    <a:pt x="102080" y="881941"/>
                  </a:lnTo>
                  <a:lnTo>
                    <a:pt x="103033" y="882318"/>
                  </a:lnTo>
                  <a:lnTo>
                    <a:pt x="105242" y="883020"/>
                  </a:lnTo>
                  <a:lnTo>
                    <a:pt x="107357" y="883941"/>
                  </a:lnTo>
                  <a:lnTo>
                    <a:pt x="109378" y="885103"/>
                  </a:lnTo>
                  <a:lnTo>
                    <a:pt x="109996" y="885428"/>
                  </a:lnTo>
                  <a:lnTo>
                    <a:pt x="111263" y="885920"/>
                  </a:lnTo>
                  <a:lnTo>
                    <a:pt x="117043" y="888611"/>
                  </a:lnTo>
                  <a:lnTo>
                    <a:pt x="122718" y="891480"/>
                  </a:lnTo>
                  <a:lnTo>
                    <a:pt x="128373" y="894402"/>
                  </a:lnTo>
                  <a:lnTo>
                    <a:pt x="128969" y="894737"/>
                  </a:lnTo>
                  <a:lnTo>
                    <a:pt x="129598" y="894998"/>
                  </a:lnTo>
                  <a:lnTo>
                    <a:pt x="130247" y="895239"/>
                  </a:lnTo>
                  <a:lnTo>
                    <a:pt x="132498" y="895899"/>
                  </a:lnTo>
                  <a:lnTo>
                    <a:pt x="134561" y="896998"/>
                  </a:lnTo>
                  <a:lnTo>
                    <a:pt x="136529" y="898265"/>
                  </a:lnTo>
                  <a:lnTo>
                    <a:pt x="138885" y="899700"/>
                  </a:lnTo>
                  <a:lnTo>
                    <a:pt x="141461" y="900600"/>
                  </a:lnTo>
                  <a:lnTo>
                    <a:pt x="144089" y="901375"/>
                  </a:lnTo>
                  <a:lnTo>
                    <a:pt x="148843" y="903386"/>
                  </a:lnTo>
                  <a:lnTo>
                    <a:pt x="154120" y="903605"/>
                  </a:lnTo>
                  <a:lnTo>
                    <a:pt x="158843" y="905752"/>
                  </a:lnTo>
                  <a:lnTo>
                    <a:pt x="163827" y="907762"/>
                  </a:lnTo>
                  <a:lnTo>
                    <a:pt x="168853" y="909637"/>
                  </a:lnTo>
                  <a:lnTo>
                    <a:pt x="174225" y="910338"/>
                  </a:lnTo>
                  <a:lnTo>
                    <a:pt x="183155" y="911853"/>
                  </a:lnTo>
                  <a:lnTo>
                    <a:pt x="192016" y="913686"/>
                  </a:lnTo>
                  <a:lnTo>
                    <a:pt x="200816" y="915798"/>
                  </a:lnTo>
                  <a:lnTo>
                    <a:pt x="209564" y="918150"/>
                  </a:lnTo>
                  <a:lnTo>
                    <a:pt x="210234" y="918432"/>
                  </a:lnTo>
                  <a:lnTo>
                    <a:pt x="211595" y="918883"/>
                  </a:lnTo>
                  <a:lnTo>
                    <a:pt x="223523" y="922248"/>
                  </a:lnTo>
                  <a:lnTo>
                    <a:pt x="235567" y="925143"/>
                  </a:lnTo>
                  <a:lnTo>
                    <a:pt x="247649" y="927887"/>
                  </a:lnTo>
                  <a:lnTo>
                    <a:pt x="259688" y="930798"/>
                  </a:lnTo>
                  <a:lnTo>
                    <a:pt x="263384" y="931741"/>
                  </a:lnTo>
                  <a:lnTo>
                    <a:pt x="267154" y="932400"/>
                  </a:lnTo>
                  <a:lnTo>
                    <a:pt x="270578" y="934201"/>
                  </a:lnTo>
                  <a:lnTo>
                    <a:pt x="274745" y="935688"/>
                  </a:lnTo>
                  <a:lnTo>
                    <a:pt x="278902" y="937228"/>
                  </a:lnTo>
                  <a:lnTo>
                    <a:pt x="283300" y="937971"/>
                  </a:lnTo>
                  <a:lnTo>
                    <a:pt x="289878" y="938335"/>
                  </a:lnTo>
                  <a:lnTo>
                    <a:pt x="291090" y="938422"/>
                  </a:lnTo>
                  <a:lnTo>
                    <a:pt x="335594" y="938422"/>
                  </a:lnTo>
                  <a:lnTo>
                    <a:pt x="321654" y="936214"/>
                  </a:lnTo>
                  <a:lnTo>
                    <a:pt x="307289" y="934201"/>
                  </a:lnTo>
                  <a:lnTo>
                    <a:pt x="287048" y="930989"/>
                  </a:lnTo>
                  <a:lnTo>
                    <a:pt x="267100" y="926585"/>
                  </a:lnTo>
                  <a:lnTo>
                    <a:pt x="227626" y="916401"/>
                  </a:lnTo>
                  <a:lnTo>
                    <a:pt x="185610" y="906730"/>
                  </a:lnTo>
                  <a:lnTo>
                    <a:pt x="144372" y="894098"/>
                  </a:lnTo>
                  <a:lnTo>
                    <a:pt x="102458" y="874339"/>
                  </a:lnTo>
                  <a:lnTo>
                    <a:pt x="88897" y="866926"/>
                  </a:lnTo>
                  <a:lnTo>
                    <a:pt x="84208" y="864287"/>
                  </a:lnTo>
                  <a:close/>
                </a:path>
                <a:path w="1221105" h="938529">
                  <a:moveTo>
                    <a:pt x="3403" y="815483"/>
                  </a:moveTo>
                  <a:lnTo>
                    <a:pt x="921" y="815702"/>
                  </a:lnTo>
                  <a:lnTo>
                    <a:pt x="0" y="816278"/>
                  </a:lnTo>
                  <a:lnTo>
                    <a:pt x="4492" y="822582"/>
                  </a:lnTo>
                  <a:lnTo>
                    <a:pt x="11444" y="825912"/>
                  </a:lnTo>
                  <a:lnTo>
                    <a:pt x="17549" y="830079"/>
                  </a:lnTo>
                  <a:lnTo>
                    <a:pt x="26555" y="836010"/>
                  </a:lnTo>
                  <a:lnTo>
                    <a:pt x="35713" y="841720"/>
                  </a:lnTo>
                  <a:lnTo>
                    <a:pt x="57233" y="854769"/>
                  </a:lnTo>
                  <a:lnTo>
                    <a:pt x="60071" y="856790"/>
                  </a:lnTo>
                  <a:lnTo>
                    <a:pt x="62134" y="859764"/>
                  </a:lnTo>
                  <a:lnTo>
                    <a:pt x="63474" y="865313"/>
                  </a:lnTo>
                  <a:lnTo>
                    <a:pt x="68908" y="864287"/>
                  </a:lnTo>
                  <a:lnTo>
                    <a:pt x="84208" y="864287"/>
                  </a:lnTo>
                  <a:lnTo>
                    <a:pt x="83557" y="863921"/>
                  </a:lnTo>
                  <a:lnTo>
                    <a:pt x="78008" y="861387"/>
                  </a:lnTo>
                  <a:lnTo>
                    <a:pt x="72636" y="858497"/>
                  </a:lnTo>
                  <a:lnTo>
                    <a:pt x="67558" y="857397"/>
                  </a:lnTo>
                  <a:lnTo>
                    <a:pt x="63495" y="854549"/>
                  </a:lnTo>
                  <a:lnTo>
                    <a:pt x="59202" y="851680"/>
                  </a:lnTo>
                  <a:lnTo>
                    <a:pt x="46191" y="843308"/>
                  </a:lnTo>
                  <a:lnTo>
                    <a:pt x="33039" y="835151"/>
                  </a:lnTo>
                  <a:lnTo>
                    <a:pt x="19980" y="826850"/>
                  </a:lnTo>
                  <a:lnTo>
                    <a:pt x="7245" y="818048"/>
                  </a:lnTo>
                  <a:lnTo>
                    <a:pt x="5423" y="816718"/>
                  </a:lnTo>
                  <a:lnTo>
                    <a:pt x="3403" y="815483"/>
                  </a:lnTo>
                  <a:close/>
                </a:path>
                <a:path w="1221105" h="938529">
                  <a:moveTo>
                    <a:pt x="522203" y="0"/>
                  </a:moveTo>
                  <a:lnTo>
                    <a:pt x="519094" y="785"/>
                  </a:lnTo>
                  <a:lnTo>
                    <a:pt x="518431" y="5769"/>
                  </a:lnTo>
                  <a:lnTo>
                    <a:pt x="518360" y="6649"/>
                  </a:lnTo>
                  <a:lnTo>
                    <a:pt x="519115" y="9434"/>
                  </a:lnTo>
                  <a:lnTo>
                    <a:pt x="521680" y="10209"/>
                  </a:lnTo>
                  <a:lnTo>
                    <a:pt x="524015" y="11141"/>
                  </a:lnTo>
                  <a:lnTo>
                    <a:pt x="541834" y="19056"/>
                  </a:lnTo>
                  <a:lnTo>
                    <a:pt x="559069" y="28076"/>
                  </a:lnTo>
                  <a:lnTo>
                    <a:pt x="647176" y="78480"/>
                  </a:lnTo>
                  <a:lnTo>
                    <a:pt x="674483" y="93757"/>
                  </a:lnTo>
                  <a:lnTo>
                    <a:pt x="796796" y="155488"/>
                  </a:lnTo>
                  <a:lnTo>
                    <a:pt x="834955" y="173033"/>
                  </a:lnTo>
                  <a:lnTo>
                    <a:pt x="868642" y="185585"/>
                  </a:lnTo>
                  <a:lnTo>
                    <a:pt x="882361" y="191399"/>
                  </a:lnTo>
                  <a:lnTo>
                    <a:pt x="943763" y="218833"/>
                  </a:lnTo>
                  <a:lnTo>
                    <a:pt x="997719" y="244981"/>
                  </a:lnTo>
                  <a:lnTo>
                    <a:pt x="1036202" y="268403"/>
                  </a:lnTo>
                  <a:lnTo>
                    <a:pt x="1073620" y="294292"/>
                  </a:lnTo>
                  <a:lnTo>
                    <a:pt x="1108855" y="323500"/>
                  </a:lnTo>
                  <a:lnTo>
                    <a:pt x="1145115" y="360231"/>
                  </a:lnTo>
                  <a:lnTo>
                    <a:pt x="1165747" y="393475"/>
                  </a:lnTo>
                  <a:lnTo>
                    <a:pt x="1170922" y="402130"/>
                  </a:lnTo>
                  <a:lnTo>
                    <a:pt x="1189885" y="442478"/>
                  </a:lnTo>
                  <a:lnTo>
                    <a:pt x="1201802" y="489374"/>
                  </a:lnTo>
                  <a:lnTo>
                    <a:pt x="1204273" y="535731"/>
                  </a:lnTo>
                  <a:lnTo>
                    <a:pt x="1202500" y="557170"/>
                  </a:lnTo>
                  <a:lnTo>
                    <a:pt x="1193167" y="599028"/>
                  </a:lnTo>
                  <a:lnTo>
                    <a:pt x="1171236" y="649781"/>
                  </a:lnTo>
                  <a:lnTo>
                    <a:pt x="1157179" y="668105"/>
                  </a:lnTo>
                  <a:lnTo>
                    <a:pt x="1155305" y="672010"/>
                  </a:lnTo>
                  <a:lnTo>
                    <a:pt x="1128194" y="714944"/>
                  </a:lnTo>
                  <a:lnTo>
                    <a:pt x="1094416" y="746888"/>
                  </a:lnTo>
                  <a:lnTo>
                    <a:pt x="1087590" y="752119"/>
                  </a:lnTo>
                  <a:lnTo>
                    <a:pt x="1081211" y="757882"/>
                  </a:lnTo>
                  <a:lnTo>
                    <a:pt x="1040109" y="794712"/>
                  </a:lnTo>
                  <a:lnTo>
                    <a:pt x="976904" y="835941"/>
                  </a:lnTo>
                  <a:lnTo>
                    <a:pt x="920538" y="865267"/>
                  </a:lnTo>
                  <a:lnTo>
                    <a:pt x="872798" y="884626"/>
                  </a:lnTo>
                  <a:lnTo>
                    <a:pt x="835778" y="896370"/>
                  </a:lnTo>
                  <a:lnTo>
                    <a:pt x="823443" y="900424"/>
                  </a:lnTo>
                  <a:lnTo>
                    <a:pt x="811018" y="904142"/>
                  </a:lnTo>
                  <a:lnTo>
                    <a:pt x="798363" y="907009"/>
                  </a:lnTo>
                  <a:lnTo>
                    <a:pt x="773963" y="911502"/>
                  </a:lnTo>
                  <a:lnTo>
                    <a:pt x="700983" y="926003"/>
                  </a:lnTo>
                  <a:lnTo>
                    <a:pt x="677258" y="930113"/>
                  </a:lnTo>
                  <a:lnTo>
                    <a:pt x="653446" y="933311"/>
                  </a:lnTo>
                  <a:lnTo>
                    <a:pt x="608491" y="938422"/>
                  </a:lnTo>
                  <a:lnTo>
                    <a:pt x="683660" y="938422"/>
                  </a:lnTo>
                  <a:lnTo>
                    <a:pt x="701414" y="934921"/>
                  </a:lnTo>
                  <a:lnTo>
                    <a:pt x="746065" y="926816"/>
                  </a:lnTo>
                  <a:lnTo>
                    <a:pt x="777103" y="919809"/>
                  </a:lnTo>
                  <a:lnTo>
                    <a:pt x="819306" y="910909"/>
                  </a:lnTo>
                  <a:lnTo>
                    <a:pt x="863764" y="896066"/>
                  </a:lnTo>
                  <a:lnTo>
                    <a:pt x="869931" y="893679"/>
                  </a:lnTo>
                  <a:lnTo>
                    <a:pt x="876538" y="892831"/>
                  </a:lnTo>
                  <a:lnTo>
                    <a:pt x="913728" y="877920"/>
                  </a:lnTo>
                  <a:lnTo>
                    <a:pt x="973404" y="848385"/>
                  </a:lnTo>
                  <a:lnTo>
                    <a:pt x="1020998" y="820465"/>
                  </a:lnTo>
                  <a:lnTo>
                    <a:pt x="1056354" y="795250"/>
                  </a:lnTo>
                  <a:lnTo>
                    <a:pt x="1083895" y="770434"/>
                  </a:lnTo>
                  <a:lnTo>
                    <a:pt x="1095708" y="760789"/>
                  </a:lnTo>
                  <a:lnTo>
                    <a:pt x="1134560" y="725623"/>
                  </a:lnTo>
                  <a:lnTo>
                    <a:pt x="1159761" y="689820"/>
                  </a:lnTo>
                  <a:lnTo>
                    <a:pt x="1172801" y="666597"/>
                  </a:lnTo>
                  <a:lnTo>
                    <a:pt x="1174424" y="664964"/>
                  </a:lnTo>
                  <a:lnTo>
                    <a:pt x="1199060" y="622624"/>
                  </a:lnTo>
                  <a:lnTo>
                    <a:pt x="1213892" y="579701"/>
                  </a:lnTo>
                  <a:lnTo>
                    <a:pt x="1220955" y="522873"/>
                  </a:lnTo>
                  <a:lnTo>
                    <a:pt x="1219690" y="493943"/>
                  </a:lnTo>
                  <a:lnTo>
                    <a:pt x="1209850" y="448271"/>
                  </a:lnTo>
                  <a:lnTo>
                    <a:pt x="1188479" y="400013"/>
                  </a:lnTo>
                  <a:lnTo>
                    <a:pt x="1163652" y="358949"/>
                  </a:lnTo>
                  <a:lnTo>
                    <a:pt x="1120934" y="316716"/>
                  </a:lnTo>
                  <a:lnTo>
                    <a:pt x="1079025" y="283051"/>
                  </a:lnTo>
                  <a:lnTo>
                    <a:pt x="1041271" y="258498"/>
                  </a:lnTo>
                  <a:lnTo>
                    <a:pt x="993603" y="232516"/>
                  </a:lnTo>
                  <a:lnTo>
                    <a:pt x="916771" y="198255"/>
                  </a:lnTo>
                  <a:lnTo>
                    <a:pt x="891208" y="186758"/>
                  </a:lnTo>
                  <a:lnTo>
                    <a:pt x="890559" y="186381"/>
                  </a:lnTo>
                  <a:lnTo>
                    <a:pt x="889868" y="186067"/>
                  </a:lnTo>
                  <a:lnTo>
                    <a:pt x="858863" y="173910"/>
                  </a:lnTo>
                  <a:lnTo>
                    <a:pt x="856759" y="172748"/>
                  </a:lnTo>
                  <a:lnTo>
                    <a:pt x="854528" y="171827"/>
                  </a:lnTo>
                  <a:lnTo>
                    <a:pt x="852466" y="170591"/>
                  </a:lnTo>
                  <a:lnTo>
                    <a:pt x="848089" y="168434"/>
                  </a:lnTo>
                  <a:lnTo>
                    <a:pt x="843681" y="166371"/>
                  </a:lnTo>
                  <a:lnTo>
                    <a:pt x="842775" y="166277"/>
                  </a:lnTo>
                  <a:lnTo>
                    <a:pt x="835178" y="166277"/>
                  </a:lnTo>
                  <a:lnTo>
                    <a:pt x="832435" y="164759"/>
                  </a:lnTo>
                  <a:lnTo>
                    <a:pt x="830121" y="162183"/>
                  </a:lnTo>
                  <a:lnTo>
                    <a:pt x="824164" y="158897"/>
                  </a:lnTo>
                  <a:lnTo>
                    <a:pt x="817981" y="156094"/>
                  </a:lnTo>
                  <a:lnTo>
                    <a:pt x="811713" y="153472"/>
                  </a:lnTo>
                  <a:lnTo>
                    <a:pt x="805504" y="150728"/>
                  </a:lnTo>
                  <a:lnTo>
                    <a:pt x="802823" y="149984"/>
                  </a:lnTo>
                  <a:lnTo>
                    <a:pt x="800394" y="148707"/>
                  </a:lnTo>
                  <a:lnTo>
                    <a:pt x="798080" y="147178"/>
                  </a:lnTo>
                  <a:lnTo>
                    <a:pt x="781205" y="139657"/>
                  </a:lnTo>
                  <a:lnTo>
                    <a:pt x="764449" y="131872"/>
                  </a:lnTo>
                  <a:lnTo>
                    <a:pt x="747867" y="123754"/>
                  </a:lnTo>
                  <a:lnTo>
                    <a:pt x="708148" y="103275"/>
                  </a:lnTo>
                  <a:lnTo>
                    <a:pt x="684607" y="91629"/>
                  </a:lnTo>
                  <a:lnTo>
                    <a:pt x="661451" y="79267"/>
                  </a:lnTo>
                  <a:lnTo>
                    <a:pt x="639237" y="65160"/>
                  </a:lnTo>
                  <a:lnTo>
                    <a:pt x="635561" y="62553"/>
                  </a:lnTo>
                  <a:lnTo>
                    <a:pt x="631520" y="60259"/>
                  </a:lnTo>
                  <a:lnTo>
                    <a:pt x="627090" y="58909"/>
                  </a:lnTo>
                  <a:lnTo>
                    <a:pt x="624368" y="58595"/>
                  </a:lnTo>
                  <a:lnTo>
                    <a:pt x="621939" y="57652"/>
                  </a:lnTo>
                  <a:lnTo>
                    <a:pt x="590484" y="38459"/>
                  </a:lnTo>
                  <a:lnTo>
                    <a:pt x="588631" y="37894"/>
                  </a:lnTo>
                  <a:lnTo>
                    <a:pt x="582181" y="34229"/>
                  </a:lnTo>
                  <a:lnTo>
                    <a:pt x="579259" y="32553"/>
                  </a:lnTo>
                  <a:lnTo>
                    <a:pt x="569605" y="26616"/>
                  </a:lnTo>
                  <a:lnTo>
                    <a:pt x="567165" y="25035"/>
                  </a:lnTo>
                  <a:lnTo>
                    <a:pt x="543941" y="11580"/>
                  </a:lnTo>
                  <a:lnTo>
                    <a:pt x="541627" y="10523"/>
                  </a:lnTo>
                  <a:lnTo>
                    <a:pt x="531962" y="5769"/>
                  </a:lnTo>
                  <a:lnTo>
                    <a:pt x="529502" y="3916"/>
                  </a:lnTo>
                  <a:lnTo>
                    <a:pt x="522203" y="0"/>
                  </a:lnTo>
                  <a:close/>
                </a:path>
                <a:path w="1221105" h="938529">
                  <a:moveTo>
                    <a:pt x="838749" y="165858"/>
                  </a:moveTo>
                  <a:lnTo>
                    <a:pt x="835178" y="166277"/>
                  </a:lnTo>
                  <a:lnTo>
                    <a:pt x="842775" y="166277"/>
                  </a:lnTo>
                  <a:lnTo>
                    <a:pt x="838749" y="165858"/>
                  </a:lnTo>
                  <a:close/>
                </a:path>
              </a:pathLst>
            </a:custGeom>
            <a:solidFill>
              <a:srgbClr val="FF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18236167" y="10044730"/>
              <a:ext cx="304800" cy="603250"/>
            </a:xfrm>
            <a:custGeom>
              <a:avLst/>
              <a:gdLst/>
              <a:ahLst/>
              <a:cxnLst/>
              <a:rect l="l" t="t" r="r" b="b"/>
              <a:pathLst>
                <a:path w="304800" h="603250">
                  <a:moveTo>
                    <a:pt x="254788" y="0"/>
                  </a:moveTo>
                  <a:lnTo>
                    <a:pt x="206768" y="11832"/>
                  </a:lnTo>
                  <a:lnTo>
                    <a:pt x="205365" y="14575"/>
                  </a:lnTo>
                  <a:lnTo>
                    <a:pt x="202517" y="14334"/>
                  </a:lnTo>
                  <a:lnTo>
                    <a:pt x="159572" y="32481"/>
                  </a:lnTo>
                  <a:lnTo>
                    <a:pt x="122356" y="56835"/>
                  </a:lnTo>
                  <a:lnTo>
                    <a:pt x="90645" y="83964"/>
                  </a:lnTo>
                  <a:lnTo>
                    <a:pt x="60147" y="125476"/>
                  </a:lnTo>
                  <a:lnTo>
                    <a:pt x="40905" y="159462"/>
                  </a:lnTo>
                  <a:lnTo>
                    <a:pt x="24535" y="208326"/>
                  </a:lnTo>
                  <a:lnTo>
                    <a:pt x="9995" y="270370"/>
                  </a:lnTo>
                  <a:lnTo>
                    <a:pt x="1935" y="338378"/>
                  </a:lnTo>
                  <a:lnTo>
                    <a:pt x="0" y="374732"/>
                  </a:lnTo>
                  <a:lnTo>
                    <a:pt x="412" y="390819"/>
                  </a:lnTo>
                  <a:lnTo>
                    <a:pt x="1429" y="406877"/>
                  </a:lnTo>
                  <a:lnTo>
                    <a:pt x="4146" y="438960"/>
                  </a:lnTo>
                  <a:lnTo>
                    <a:pt x="4526" y="446903"/>
                  </a:lnTo>
                  <a:lnTo>
                    <a:pt x="7756" y="502476"/>
                  </a:lnTo>
                  <a:lnTo>
                    <a:pt x="12921" y="547729"/>
                  </a:lnTo>
                  <a:lnTo>
                    <a:pt x="17002" y="574917"/>
                  </a:lnTo>
                  <a:lnTo>
                    <a:pt x="19475" y="593385"/>
                  </a:lnTo>
                  <a:lnTo>
                    <a:pt x="23203" y="597227"/>
                  </a:lnTo>
                  <a:lnTo>
                    <a:pt x="22407" y="602295"/>
                  </a:lnTo>
                  <a:lnTo>
                    <a:pt x="24229" y="602787"/>
                  </a:lnTo>
                  <a:lnTo>
                    <a:pt x="26386" y="600484"/>
                  </a:lnTo>
                  <a:lnTo>
                    <a:pt x="27329" y="598997"/>
                  </a:lnTo>
                  <a:lnTo>
                    <a:pt x="27182" y="597458"/>
                  </a:lnTo>
                  <a:lnTo>
                    <a:pt x="24309" y="588581"/>
                  </a:lnTo>
                  <a:lnTo>
                    <a:pt x="23056" y="581070"/>
                  </a:lnTo>
                  <a:lnTo>
                    <a:pt x="22181" y="573485"/>
                  </a:lnTo>
                  <a:lnTo>
                    <a:pt x="21025" y="565951"/>
                  </a:lnTo>
                  <a:lnTo>
                    <a:pt x="18239" y="550951"/>
                  </a:lnTo>
                  <a:lnTo>
                    <a:pt x="15952" y="535871"/>
                  </a:lnTo>
                  <a:lnTo>
                    <a:pt x="14199" y="520731"/>
                  </a:lnTo>
                  <a:lnTo>
                    <a:pt x="10889" y="477088"/>
                  </a:lnTo>
                  <a:lnTo>
                    <a:pt x="10032" y="462831"/>
                  </a:lnTo>
                  <a:lnTo>
                    <a:pt x="9800" y="448520"/>
                  </a:lnTo>
                  <a:lnTo>
                    <a:pt x="9138" y="430434"/>
                  </a:lnTo>
                  <a:lnTo>
                    <a:pt x="5934" y="394318"/>
                  </a:lnTo>
                  <a:lnTo>
                    <a:pt x="5790" y="376197"/>
                  </a:lnTo>
                  <a:lnTo>
                    <a:pt x="7808" y="342301"/>
                  </a:lnTo>
                  <a:lnTo>
                    <a:pt x="15296" y="280908"/>
                  </a:lnTo>
                  <a:lnTo>
                    <a:pt x="26882" y="226790"/>
                  </a:lnTo>
                  <a:lnTo>
                    <a:pt x="44313" y="174756"/>
                  </a:lnTo>
                  <a:lnTo>
                    <a:pt x="65701" y="130305"/>
                  </a:lnTo>
                  <a:lnTo>
                    <a:pt x="95819" y="87411"/>
                  </a:lnTo>
                  <a:lnTo>
                    <a:pt x="140575" y="51067"/>
                  </a:lnTo>
                  <a:lnTo>
                    <a:pt x="178423" y="31119"/>
                  </a:lnTo>
                  <a:lnTo>
                    <a:pt x="234851" y="15402"/>
                  </a:lnTo>
                  <a:lnTo>
                    <a:pt x="251430" y="13964"/>
                  </a:lnTo>
                  <a:lnTo>
                    <a:pt x="259672" y="15395"/>
                  </a:lnTo>
                  <a:lnTo>
                    <a:pt x="267751" y="18407"/>
                  </a:lnTo>
                  <a:lnTo>
                    <a:pt x="274506" y="23229"/>
                  </a:lnTo>
                  <a:lnTo>
                    <a:pt x="277988" y="29390"/>
                  </a:lnTo>
                  <a:lnTo>
                    <a:pt x="278043" y="36476"/>
                  </a:lnTo>
                  <a:lnTo>
                    <a:pt x="274515" y="44071"/>
                  </a:lnTo>
                  <a:lnTo>
                    <a:pt x="270127" y="50354"/>
                  </a:lnTo>
                  <a:lnTo>
                    <a:pt x="265059" y="56176"/>
                  </a:lnTo>
                  <a:lnTo>
                    <a:pt x="258903" y="60762"/>
                  </a:lnTo>
                  <a:lnTo>
                    <a:pt x="249707" y="68233"/>
                  </a:lnTo>
                  <a:lnTo>
                    <a:pt x="232216" y="84185"/>
                  </a:lnTo>
                  <a:lnTo>
                    <a:pt x="220998" y="93599"/>
                  </a:lnTo>
                  <a:lnTo>
                    <a:pt x="219050" y="95693"/>
                  </a:lnTo>
                  <a:lnTo>
                    <a:pt x="219134" y="98855"/>
                  </a:lnTo>
                  <a:lnTo>
                    <a:pt x="219710" y="99934"/>
                  </a:lnTo>
                  <a:lnTo>
                    <a:pt x="226745" y="93896"/>
                  </a:lnTo>
                  <a:lnTo>
                    <a:pt x="241248" y="82344"/>
                  </a:lnTo>
                  <a:lnTo>
                    <a:pt x="257004" y="69224"/>
                  </a:lnTo>
                  <a:lnTo>
                    <a:pt x="274953" y="55674"/>
                  </a:lnTo>
                  <a:lnTo>
                    <a:pt x="285603" y="46564"/>
                  </a:lnTo>
                  <a:lnTo>
                    <a:pt x="289467" y="42606"/>
                  </a:lnTo>
                  <a:lnTo>
                    <a:pt x="296598" y="37381"/>
                  </a:lnTo>
                  <a:lnTo>
                    <a:pt x="298556" y="28826"/>
                  </a:lnTo>
                  <a:lnTo>
                    <a:pt x="304650" y="18386"/>
                  </a:lnTo>
                  <a:lnTo>
                    <a:pt x="303697" y="14669"/>
                  </a:lnTo>
                  <a:lnTo>
                    <a:pt x="297488" y="12407"/>
                  </a:lnTo>
                  <a:lnTo>
                    <a:pt x="295792" y="11486"/>
                  </a:lnTo>
                  <a:lnTo>
                    <a:pt x="294357" y="10020"/>
                  </a:lnTo>
                  <a:lnTo>
                    <a:pt x="285097" y="4926"/>
                  </a:lnTo>
                  <a:lnTo>
                    <a:pt x="275334" y="1751"/>
                  </a:lnTo>
                  <a:lnTo>
                    <a:pt x="265190" y="205"/>
                  </a:lnTo>
                  <a:lnTo>
                    <a:pt x="254788" y="0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18607130" y="11204438"/>
              <a:ext cx="285115" cy="104139"/>
            </a:xfrm>
            <a:custGeom>
              <a:avLst/>
              <a:gdLst/>
              <a:ahLst/>
              <a:cxnLst/>
              <a:rect l="l" t="t" r="r" b="b"/>
              <a:pathLst>
                <a:path w="285115" h="104140">
                  <a:moveTo>
                    <a:pt x="0" y="0"/>
                  </a:moveTo>
                  <a:lnTo>
                    <a:pt x="1036" y="4041"/>
                  </a:lnTo>
                  <a:lnTo>
                    <a:pt x="1748" y="4795"/>
                  </a:lnTo>
                  <a:lnTo>
                    <a:pt x="9538" y="10010"/>
                  </a:lnTo>
                  <a:lnTo>
                    <a:pt x="29978" y="22355"/>
                  </a:lnTo>
                  <a:lnTo>
                    <a:pt x="36237" y="26463"/>
                  </a:lnTo>
                  <a:lnTo>
                    <a:pt x="42663" y="30280"/>
                  </a:lnTo>
                  <a:lnTo>
                    <a:pt x="55788" y="37443"/>
                  </a:lnTo>
                  <a:lnTo>
                    <a:pt x="72885" y="47594"/>
                  </a:lnTo>
                  <a:lnTo>
                    <a:pt x="108283" y="65389"/>
                  </a:lnTo>
                  <a:lnTo>
                    <a:pt x="150268" y="79123"/>
                  </a:lnTo>
                  <a:lnTo>
                    <a:pt x="224056" y="98541"/>
                  </a:lnTo>
                  <a:lnTo>
                    <a:pt x="247685" y="104117"/>
                  </a:lnTo>
                  <a:lnTo>
                    <a:pt x="284703" y="104117"/>
                  </a:lnTo>
                  <a:lnTo>
                    <a:pt x="272984" y="103188"/>
                  </a:lnTo>
                  <a:lnTo>
                    <a:pt x="266159" y="102195"/>
                  </a:lnTo>
                  <a:lnTo>
                    <a:pt x="254327" y="98709"/>
                  </a:lnTo>
                  <a:lnTo>
                    <a:pt x="229987" y="92643"/>
                  </a:lnTo>
                  <a:lnTo>
                    <a:pt x="201595" y="85997"/>
                  </a:lnTo>
                  <a:lnTo>
                    <a:pt x="197711" y="84908"/>
                  </a:lnTo>
                  <a:lnTo>
                    <a:pt x="194056" y="83076"/>
                  </a:lnTo>
                  <a:lnTo>
                    <a:pt x="184942" y="80745"/>
                  </a:lnTo>
                  <a:lnTo>
                    <a:pt x="166507" y="76963"/>
                  </a:lnTo>
                  <a:lnTo>
                    <a:pt x="142288" y="70144"/>
                  </a:lnTo>
                  <a:lnTo>
                    <a:pt x="137273" y="68594"/>
                  </a:lnTo>
                  <a:lnTo>
                    <a:pt x="131744" y="68867"/>
                  </a:lnTo>
                  <a:lnTo>
                    <a:pt x="127137" y="65861"/>
                  </a:lnTo>
                  <a:lnTo>
                    <a:pt x="120121" y="62804"/>
                  </a:lnTo>
                  <a:lnTo>
                    <a:pt x="117703" y="61966"/>
                  </a:lnTo>
                  <a:lnTo>
                    <a:pt x="115504" y="60647"/>
                  </a:lnTo>
                  <a:lnTo>
                    <a:pt x="106394" y="57003"/>
                  </a:lnTo>
                  <a:lnTo>
                    <a:pt x="93578" y="50207"/>
                  </a:lnTo>
                  <a:lnTo>
                    <a:pt x="91149" y="49401"/>
                  </a:lnTo>
                  <a:lnTo>
                    <a:pt x="88960" y="48029"/>
                  </a:lnTo>
                  <a:lnTo>
                    <a:pt x="86573" y="47150"/>
                  </a:lnTo>
                  <a:lnTo>
                    <a:pt x="84730" y="46009"/>
                  </a:lnTo>
                  <a:lnTo>
                    <a:pt x="77385" y="42506"/>
                  </a:lnTo>
                  <a:lnTo>
                    <a:pt x="63426" y="34120"/>
                  </a:lnTo>
                  <a:lnTo>
                    <a:pt x="55987" y="30794"/>
                  </a:lnTo>
                  <a:lnTo>
                    <a:pt x="52815" y="28239"/>
                  </a:lnTo>
                  <a:lnTo>
                    <a:pt x="48166" y="28648"/>
                  </a:lnTo>
                  <a:lnTo>
                    <a:pt x="45297" y="25454"/>
                  </a:lnTo>
                  <a:lnTo>
                    <a:pt x="41852" y="26219"/>
                  </a:lnTo>
                  <a:lnTo>
                    <a:pt x="39611" y="23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18258596" y="10644838"/>
              <a:ext cx="252729" cy="474345"/>
            </a:xfrm>
            <a:custGeom>
              <a:avLst/>
              <a:gdLst/>
              <a:ahLst/>
              <a:cxnLst/>
              <a:rect l="l" t="t" r="r" b="b"/>
              <a:pathLst>
                <a:path w="252730" h="474345">
                  <a:moveTo>
                    <a:pt x="2628" y="0"/>
                  </a:moveTo>
                  <a:lnTo>
                    <a:pt x="0" y="2188"/>
                  </a:lnTo>
                  <a:lnTo>
                    <a:pt x="701" y="5172"/>
                  </a:lnTo>
                  <a:lnTo>
                    <a:pt x="104" y="11989"/>
                  </a:lnTo>
                  <a:lnTo>
                    <a:pt x="4460" y="18041"/>
                  </a:lnTo>
                  <a:lnTo>
                    <a:pt x="3779" y="24878"/>
                  </a:lnTo>
                  <a:lnTo>
                    <a:pt x="5193" y="30826"/>
                  </a:lnTo>
                  <a:lnTo>
                    <a:pt x="7978" y="33611"/>
                  </a:lnTo>
                  <a:lnTo>
                    <a:pt x="6429" y="38082"/>
                  </a:lnTo>
                  <a:lnTo>
                    <a:pt x="9141" y="40899"/>
                  </a:lnTo>
                  <a:lnTo>
                    <a:pt x="11758" y="43946"/>
                  </a:lnTo>
                  <a:lnTo>
                    <a:pt x="10910" y="47810"/>
                  </a:lnTo>
                  <a:lnTo>
                    <a:pt x="11601" y="51317"/>
                  </a:lnTo>
                  <a:lnTo>
                    <a:pt x="13402" y="53516"/>
                  </a:lnTo>
                  <a:lnTo>
                    <a:pt x="13989" y="55998"/>
                  </a:lnTo>
                  <a:lnTo>
                    <a:pt x="13360" y="58762"/>
                  </a:lnTo>
                  <a:lnTo>
                    <a:pt x="14763" y="64720"/>
                  </a:lnTo>
                  <a:lnTo>
                    <a:pt x="18187" y="71809"/>
                  </a:lnTo>
                  <a:lnTo>
                    <a:pt x="18627" y="79725"/>
                  </a:lnTo>
                  <a:lnTo>
                    <a:pt x="21748" y="89976"/>
                  </a:lnTo>
                  <a:lnTo>
                    <a:pt x="21549" y="93180"/>
                  </a:lnTo>
                  <a:lnTo>
                    <a:pt x="23632" y="95630"/>
                  </a:lnTo>
                  <a:lnTo>
                    <a:pt x="24690" y="100091"/>
                  </a:lnTo>
                  <a:lnTo>
                    <a:pt x="28020" y="104918"/>
                  </a:lnTo>
                  <a:lnTo>
                    <a:pt x="26774" y="111274"/>
                  </a:lnTo>
                  <a:lnTo>
                    <a:pt x="30040" y="116122"/>
                  </a:lnTo>
                  <a:lnTo>
                    <a:pt x="31444" y="122080"/>
                  </a:lnTo>
                  <a:lnTo>
                    <a:pt x="34501" y="125891"/>
                  </a:lnTo>
                  <a:lnTo>
                    <a:pt x="33129" y="131273"/>
                  </a:lnTo>
                  <a:lnTo>
                    <a:pt x="36093" y="135126"/>
                  </a:lnTo>
                  <a:lnTo>
                    <a:pt x="37286" y="137985"/>
                  </a:lnTo>
                  <a:lnTo>
                    <a:pt x="39475" y="140435"/>
                  </a:lnTo>
                  <a:lnTo>
                    <a:pt x="39695" y="143702"/>
                  </a:lnTo>
                  <a:lnTo>
                    <a:pt x="42647" y="146990"/>
                  </a:lnTo>
                  <a:lnTo>
                    <a:pt x="41119" y="151943"/>
                  </a:lnTo>
                  <a:lnTo>
                    <a:pt x="43998" y="155262"/>
                  </a:lnTo>
                  <a:lnTo>
                    <a:pt x="46427" y="157607"/>
                  </a:lnTo>
                  <a:lnTo>
                    <a:pt x="46899" y="160769"/>
                  </a:lnTo>
                  <a:lnTo>
                    <a:pt x="47590" y="163837"/>
                  </a:lnTo>
                  <a:lnTo>
                    <a:pt x="50647" y="167659"/>
                  </a:lnTo>
                  <a:lnTo>
                    <a:pt x="49275" y="173041"/>
                  </a:lnTo>
                  <a:lnTo>
                    <a:pt x="52239" y="176884"/>
                  </a:lnTo>
                  <a:lnTo>
                    <a:pt x="52595" y="178382"/>
                  </a:lnTo>
                  <a:lnTo>
                    <a:pt x="54951" y="180162"/>
                  </a:lnTo>
                  <a:lnTo>
                    <a:pt x="53558" y="183659"/>
                  </a:lnTo>
                  <a:lnTo>
                    <a:pt x="55841" y="185470"/>
                  </a:lnTo>
                  <a:lnTo>
                    <a:pt x="58203" y="191754"/>
                  </a:lnTo>
                  <a:lnTo>
                    <a:pt x="61384" y="197631"/>
                  </a:lnTo>
                  <a:lnTo>
                    <a:pt x="64774" y="203403"/>
                  </a:lnTo>
                  <a:lnTo>
                    <a:pt x="67767" y="209375"/>
                  </a:lnTo>
                  <a:lnTo>
                    <a:pt x="70133" y="211155"/>
                  </a:lnTo>
                  <a:lnTo>
                    <a:pt x="68730" y="214653"/>
                  </a:lnTo>
                  <a:lnTo>
                    <a:pt x="71013" y="216464"/>
                  </a:lnTo>
                  <a:lnTo>
                    <a:pt x="71369" y="217951"/>
                  </a:lnTo>
                  <a:lnTo>
                    <a:pt x="73725" y="219731"/>
                  </a:lnTo>
                  <a:lnTo>
                    <a:pt x="72332" y="223228"/>
                  </a:lnTo>
                  <a:lnTo>
                    <a:pt x="74615" y="225050"/>
                  </a:lnTo>
                  <a:lnTo>
                    <a:pt x="99656" y="271025"/>
                  </a:lnTo>
                  <a:lnTo>
                    <a:pt x="111713" y="293760"/>
                  </a:lnTo>
                  <a:lnTo>
                    <a:pt x="118331" y="298975"/>
                  </a:lnTo>
                  <a:lnTo>
                    <a:pt x="152563" y="354711"/>
                  </a:lnTo>
                  <a:lnTo>
                    <a:pt x="186287" y="401055"/>
                  </a:lnTo>
                  <a:lnTo>
                    <a:pt x="201939" y="419024"/>
                  </a:lnTo>
                  <a:lnTo>
                    <a:pt x="207061" y="425180"/>
                  </a:lnTo>
                  <a:lnTo>
                    <a:pt x="213552" y="433383"/>
                  </a:lnTo>
                  <a:lnTo>
                    <a:pt x="238893" y="463776"/>
                  </a:lnTo>
                  <a:lnTo>
                    <a:pt x="244233" y="469818"/>
                  </a:lnTo>
                  <a:lnTo>
                    <a:pt x="251280" y="474100"/>
                  </a:lnTo>
                  <a:lnTo>
                    <a:pt x="252002" y="472938"/>
                  </a:lnTo>
                  <a:lnTo>
                    <a:pt x="252159" y="471681"/>
                  </a:lnTo>
                  <a:lnTo>
                    <a:pt x="251887" y="470362"/>
                  </a:lnTo>
                  <a:lnTo>
                    <a:pt x="248484" y="463305"/>
                  </a:lnTo>
                  <a:lnTo>
                    <a:pt x="241908" y="458938"/>
                  </a:lnTo>
                  <a:lnTo>
                    <a:pt x="217399" y="428688"/>
                  </a:lnTo>
                  <a:lnTo>
                    <a:pt x="187741" y="393002"/>
                  </a:lnTo>
                  <a:lnTo>
                    <a:pt x="161188" y="356533"/>
                  </a:lnTo>
                  <a:lnTo>
                    <a:pt x="117745" y="292881"/>
                  </a:lnTo>
                  <a:lnTo>
                    <a:pt x="98100" y="258662"/>
                  </a:lnTo>
                  <a:lnTo>
                    <a:pt x="91526" y="247280"/>
                  </a:lnTo>
                  <a:lnTo>
                    <a:pt x="84732" y="234728"/>
                  </a:lnTo>
                  <a:lnTo>
                    <a:pt x="72850" y="208748"/>
                  </a:lnTo>
                  <a:lnTo>
                    <a:pt x="65851" y="196255"/>
                  </a:lnTo>
                  <a:lnTo>
                    <a:pt x="62038" y="188851"/>
                  </a:lnTo>
                  <a:lnTo>
                    <a:pt x="59223" y="180968"/>
                  </a:lnTo>
                  <a:lnTo>
                    <a:pt x="56651" y="172943"/>
                  </a:lnTo>
                  <a:lnTo>
                    <a:pt x="53569" y="165115"/>
                  </a:lnTo>
                  <a:lnTo>
                    <a:pt x="38345" y="127765"/>
                  </a:lnTo>
                  <a:lnTo>
                    <a:pt x="26648" y="89159"/>
                  </a:lnTo>
                  <a:lnTo>
                    <a:pt x="19470" y="61144"/>
                  </a:lnTo>
                  <a:lnTo>
                    <a:pt x="15593" y="47220"/>
                  </a:lnTo>
                  <a:lnTo>
                    <a:pt x="11193" y="33444"/>
                  </a:lnTo>
                  <a:lnTo>
                    <a:pt x="9652" y="27124"/>
                  </a:lnTo>
                  <a:lnTo>
                    <a:pt x="8098" y="14254"/>
                  </a:lnTo>
                  <a:lnTo>
                    <a:pt x="6628" y="7947"/>
                  </a:lnTo>
                  <a:lnTo>
                    <a:pt x="5685" y="5088"/>
                  </a:lnTo>
                  <a:lnTo>
                    <a:pt x="5591" y="1832"/>
                  </a:lnTo>
                  <a:lnTo>
                    <a:pt x="2628" y="0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8" name="object 85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8509175" y="11115691"/>
              <a:ext cx="82426" cy="70720"/>
            </a:xfrm>
            <a:prstGeom prst="rect">
              <a:avLst/>
            </a:prstGeom>
          </p:spPr>
        </p:pic>
        <p:sp>
          <p:nvSpPr>
            <p:cNvPr id="859" name="object 859"/>
            <p:cNvSpPr/>
            <p:nvPr/>
          </p:nvSpPr>
          <p:spPr>
            <a:xfrm>
              <a:off x="18257495" y="10043966"/>
              <a:ext cx="285115" cy="826135"/>
            </a:xfrm>
            <a:custGeom>
              <a:avLst/>
              <a:gdLst/>
              <a:ahLst/>
              <a:cxnLst/>
              <a:rect l="l" t="t" r="r" b="b"/>
              <a:pathLst>
                <a:path w="285115" h="826134">
                  <a:moveTo>
                    <a:pt x="6667" y="618744"/>
                  </a:moveTo>
                  <a:lnTo>
                    <a:pt x="2463" y="612673"/>
                  </a:lnTo>
                  <a:lnTo>
                    <a:pt x="1790" y="606044"/>
                  </a:lnTo>
                  <a:lnTo>
                    <a:pt x="0" y="613067"/>
                  </a:lnTo>
                  <a:lnTo>
                    <a:pt x="4203" y="619125"/>
                  </a:lnTo>
                  <a:lnTo>
                    <a:pt x="4876" y="625754"/>
                  </a:lnTo>
                  <a:lnTo>
                    <a:pt x="6667" y="618744"/>
                  </a:lnTo>
                  <a:close/>
                </a:path>
                <a:path w="285115" h="826134">
                  <a:moveTo>
                    <a:pt x="10210" y="641781"/>
                  </a:moveTo>
                  <a:lnTo>
                    <a:pt x="8813" y="638441"/>
                  </a:lnTo>
                  <a:lnTo>
                    <a:pt x="9867" y="634161"/>
                  </a:lnTo>
                  <a:lnTo>
                    <a:pt x="6273" y="631710"/>
                  </a:lnTo>
                  <a:lnTo>
                    <a:pt x="7658" y="635038"/>
                  </a:lnTo>
                  <a:lnTo>
                    <a:pt x="6616" y="639318"/>
                  </a:lnTo>
                  <a:lnTo>
                    <a:pt x="10210" y="641781"/>
                  </a:lnTo>
                  <a:close/>
                </a:path>
                <a:path w="285115" h="826134">
                  <a:moveTo>
                    <a:pt x="16129" y="656640"/>
                  </a:moveTo>
                  <a:lnTo>
                    <a:pt x="15544" y="654151"/>
                  </a:lnTo>
                  <a:lnTo>
                    <a:pt x="12750" y="652195"/>
                  </a:lnTo>
                  <a:lnTo>
                    <a:pt x="14503" y="659638"/>
                  </a:lnTo>
                  <a:lnTo>
                    <a:pt x="16129" y="656640"/>
                  </a:lnTo>
                  <a:close/>
                </a:path>
                <a:path w="285115" h="826134">
                  <a:moveTo>
                    <a:pt x="24765" y="696506"/>
                  </a:moveTo>
                  <a:lnTo>
                    <a:pt x="20993" y="680262"/>
                  </a:lnTo>
                  <a:lnTo>
                    <a:pt x="18402" y="669810"/>
                  </a:lnTo>
                  <a:lnTo>
                    <a:pt x="18618" y="666978"/>
                  </a:lnTo>
                  <a:lnTo>
                    <a:pt x="15900" y="665594"/>
                  </a:lnTo>
                  <a:lnTo>
                    <a:pt x="19685" y="681850"/>
                  </a:lnTo>
                  <a:lnTo>
                    <a:pt x="22263" y="692289"/>
                  </a:lnTo>
                  <a:lnTo>
                    <a:pt x="22047" y="695121"/>
                  </a:lnTo>
                  <a:lnTo>
                    <a:pt x="24765" y="696506"/>
                  </a:lnTo>
                  <a:close/>
                </a:path>
                <a:path w="285115" h="826134">
                  <a:moveTo>
                    <a:pt x="31153" y="717003"/>
                  </a:moveTo>
                  <a:lnTo>
                    <a:pt x="29095" y="711758"/>
                  </a:lnTo>
                  <a:lnTo>
                    <a:pt x="30213" y="705434"/>
                  </a:lnTo>
                  <a:lnTo>
                    <a:pt x="25806" y="700976"/>
                  </a:lnTo>
                  <a:lnTo>
                    <a:pt x="27863" y="706221"/>
                  </a:lnTo>
                  <a:lnTo>
                    <a:pt x="26746" y="712533"/>
                  </a:lnTo>
                  <a:lnTo>
                    <a:pt x="31153" y="717003"/>
                  </a:lnTo>
                  <a:close/>
                </a:path>
                <a:path w="285115" h="826134">
                  <a:moveTo>
                    <a:pt x="37236" y="736003"/>
                  </a:moveTo>
                  <a:lnTo>
                    <a:pt x="35521" y="731710"/>
                  </a:lnTo>
                  <a:lnTo>
                    <a:pt x="36550" y="726440"/>
                  </a:lnTo>
                  <a:lnTo>
                    <a:pt x="32575" y="722960"/>
                  </a:lnTo>
                  <a:lnTo>
                    <a:pt x="34290" y="727252"/>
                  </a:lnTo>
                  <a:lnTo>
                    <a:pt x="33261" y="732510"/>
                  </a:lnTo>
                  <a:lnTo>
                    <a:pt x="37236" y="736003"/>
                  </a:lnTo>
                  <a:close/>
                </a:path>
                <a:path w="285115" h="826134">
                  <a:moveTo>
                    <a:pt x="45085" y="756145"/>
                  </a:moveTo>
                  <a:lnTo>
                    <a:pt x="43497" y="752335"/>
                  </a:lnTo>
                  <a:lnTo>
                    <a:pt x="44627" y="747534"/>
                  </a:lnTo>
                  <a:lnTo>
                    <a:pt x="40779" y="744575"/>
                  </a:lnTo>
                  <a:lnTo>
                    <a:pt x="42367" y="748385"/>
                  </a:lnTo>
                  <a:lnTo>
                    <a:pt x="41236" y="753186"/>
                  </a:lnTo>
                  <a:lnTo>
                    <a:pt x="45085" y="756145"/>
                  </a:lnTo>
                  <a:close/>
                </a:path>
                <a:path w="285115" h="826134">
                  <a:moveTo>
                    <a:pt x="53352" y="777773"/>
                  </a:moveTo>
                  <a:lnTo>
                    <a:pt x="51650" y="773480"/>
                  </a:lnTo>
                  <a:lnTo>
                    <a:pt x="52679" y="768210"/>
                  </a:lnTo>
                  <a:lnTo>
                    <a:pt x="48704" y="764717"/>
                  </a:lnTo>
                  <a:lnTo>
                    <a:pt x="50419" y="769010"/>
                  </a:lnTo>
                  <a:lnTo>
                    <a:pt x="49390" y="774280"/>
                  </a:lnTo>
                  <a:lnTo>
                    <a:pt x="53352" y="777773"/>
                  </a:lnTo>
                  <a:close/>
                </a:path>
                <a:path w="285115" h="826134">
                  <a:moveTo>
                    <a:pt x="56921" y="786345"/>
                  </a:moveTo>
                  <a:lnTo>
                    <a:pt x="55956" y="783932"/>
                  </a:lnTo>
                  <a:lnTo>
                    <a:pt x="56642" y="780757"/>
                  </a:lnTo>
                  <a:lnTo>
                    <a:pt x="53670" y="779259"/>
                  </a:lnTo>
                  <a:lnTo>
                    <a:pt x="54622" y="781685"/>
                  </a:lnTo>
                  <a:lnTo>
                    <a:pt x="53936" y="784847"/>
                  </a:lnTo>
                  <a:lnTo>
                    <a:pt x="56921" y="786345"/>
                  </a:lnTo>
                  <a:close/>
                </a:path>
                <a:path w="285115" h="826134">
                  <a:moveTo>
                    <a:pt x="72097" y="817346"/>
                  </a:moveTo>
                  <a:lnTo>
                    <a:pt x="71145" y="814920"/>
                  </a:lnTo>
                  <a:lnTo>
                    <a:pt x="71831" y="811758"/>
                  </a:lnTo>
                  <a:lnTo>
                    <a:pt x="68846" y="810260"/>
                  </a:lnTo>
                  <a:lnTo>
                    <a:pt x="69799" y="812673"/>
                  </a:lnTo>
                  <a:lnTo>
                    <a:pt x="69126" y="815848"/>
                  </a:lnTo>
                  <a:lnTo>
                    <a:pt x="72097" y="817346"/>
                  </a:lnTo>
                  <a:close/>
                </a:path>
                <a:path w="285115" h="826134">
                  <a:moveTo>
                    <a:pt x="75768" y="825919"/>
                  </a:moveTo>
                  <a:lnTo>
                    <a:pt x="74815" y="823506"/>
                  </a:lnTo>
                  <a:lnTo>
                    <a:pt x="75488" y="820331"/>
                  </a:lnTo>
                  <a:lnTo>
                    <a:pt x="72517" y="818832"/>
                  </a:lnTo>
                  <a:lnTo>
                    <a:pt x="73469" y="821258"/>
                  </a:lnTo>
                  <a:lnTo>
                    <a:pt x="72783" y="824433"/>
                  </a:lnTo>
                  <a:lnTo>
                    <a:pt x="75768" y="825919"/>
                  </a:lnTo>
                  <a:close/>
                </a:path>
                <a:path w="285115" h="826134">
                  <a:moveTo>
                    <a:pt x="198412" y="100711"/>
                  </a:moveTo>
                  <a:lnTo>
                    <a:pt x="195910" y="99364"/>
                  </a:lnTo>
                  <a:lnTo>
                    <a:pt x="194310" y="101180"/>
                  </a:lnTo>
                  <a:lnTo>
                    <a:pt x="192544" y="102374"/>
                  </a:lnTo>
                  <a:lnTo>
                    <a:pt x="190106" y="104406"/>
                  </a:lnTo>
                  <a:lnTo>
                    <a:pt x="188074" y="106857"/>
                  </a:lnTo>
                  <a:lnTo>
                    <a:pt x="185661" y="108940"/>
                  </a:lnTo>
                  <a:lnTo>
                    <a:pt x="181521" y="113804"/>
                  </a:lnTo>
                  <a:lnTo>
                    <a:pt x="176453" y="117856"/>
                  </a:lnTo>
                  <a:lnTo>
                    <a:pt x="172986" y="123342"/>
                  </a:lnTo>
                  <a:lnTo>
                    <a:pt x="172008" y="126187"/>
                  </a:lnTo>
                  <a:lnTo>
                    <a:pt x="173380" y="127431"/>
                  </a:lnTo>
                  <a:lnTo>
                    <a:pt x="178041" y="127025"/>
                  </a:lnTo>
                  <a:lnTo>
                    <a:pt x="179273" y="122301"/>
                  </a:lnTo>
                  <a:lnTo>
                    <a:pt x="182562" y="120154"/>
                  </a:lnTo>
                  <a:lnTo>
                    <a:pt x="186105" y="112255"/>
                  </a:lnTo>
                  <a:lnTo>
                    <a:pt x="194132" y="108013"/>
                  </a:lnTo>
                  <a:lnTo>
                    <a:pt x="198412" y="100711"/>
                  </a:lnTo>
                  <a:close/>
                </a:path>
                <a:path w="285115" h="826134">
                  <a:moveTo>
                    <a:pt x="273088" y="10795"/>
                  </a:moveTo>
                  <a:lnTo>
                    <a:pt x="239903" y="0"/>
                  </a:lnTo>
                  <a:lnTo>
                    <a:pt x="229311" y="304"/>
                  </a:lnTo>
                  <a:lnTo>
                    <a:pt x="219367" y="1955"/>
                  </a:lnTo>
                  <a:lnTo>
                    <a:pt x="209715" y="4419"/>
                  </a:lnTo>
                  <a:lnTo>
                    <a:pt x="188658" y="10312"/>
                  </a:lnTo>
                  <a:lnTo>
                    <a:pt x="186499" y="10401"/>
                  </a:lnTo>
                  <a:lnTo>
                    <a:pt x="185496" y="12598"/>
                  </a:lnTo>
                  <a:lnTo>
                    <a:pt x="191757" y="10972"/>
                  </a:lnTo>
                  <a:lnTo>
                    <a:pt x="210324" y="5422"/>
                  </a:lnTo>
                  <a:lnTo>
                    <a:pt x="226314" y="2222"/>
                  </a:lnTo>
                  <a:lnTo>
                    <a:pt x="242150" y="1905"/>
                  </a:lnTo>
                  <a:lnTo>
                    <a:pt x="257771" y="4686"/>
                  </a:lnTo>
                  <a:lnTo>
                    <a:pt x="273088" y="10795"/>
                  </a:lnTo>
                  <a:close/>
                </a:path>
                <a:path w="285115" h="826134">
                  <a:moveTo>
                    <a:pt x="284937" y="14452"/>
                  </a:moveTo>
                  <a:lnTo>
                    <a:pt x="278180" y="12344"/>
                  </a:lnTo>
                  <a:lnTo>
                    <a:pt x="273037" y="10795"/>
                  </a:lnTo>
                  <a:lnTo>
                    <a:pt x="273735" y="15595"/>
                  </a:lnTo>
                  <a:lnTo>
                    <a:pt x="282511" y="13957"/>
                  </a:lnTo>
                  <a:lnTo>
                    <a:pt x="279387" y="25311"/>
                  </a:lnTo>
                  <a:lnTo>
                    <a:pt x="275882" y="30518"/>
                  </a:lnTo>
                  <a:lnTo>
                    <a:pt x="272084" y="38836"/>
                  </a:lnTo>
                  <a:lnTo>
                    <a:pt x="268668" y="40068"/>
                  </a:lnTo>
                  <a:lnTo>
                    <a:pt x="282663" y="20701"/>
                  </a:lnTo>
                  <a:lnTo>
                    <a:pt x="284937" y="14452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18333819" y="10223005"/>
              <a:ext cx="69850" cy="334010"/>
            </a:xfrm>
            <a:custGeom>
              <a:avLst/>
              <a:gdLst/>
              <a:ahLst/>
              <a:cxnLst/>
              <a:rect l="l" t="t" r="r" b="b"/>
              <a:pathLst>
                <a:path w="69850" h="334009">
                  <a:moveTo>
                    <a:pt x="69851" y="0"/>
                  </a:moveTo>
                  <a:lnTo>
                    <a:pt x="63912" y="5495"/>
                  </a:lnTo>
                  <a:lnTo>
                    <a:pt x="59498" y="12046"/>
                  </a:lnTo>
                  <a:lnTo>
                    <a:pt x="52239" y="26103"/>
                  </a:lnTo>
                  <a:lnTo>
                    <a:pt x="46692" y="36251"/>
                  </a:lnTo>
                  <a:lnTo>
                    <a:pt x="28247" y="77798"/>
                  </a:lnTo>
                  <a:lnTo>
                    <a:pt x="14749" y="123536"/>
                  </a:lnTo>
                  <a:lnTo>
                    <a:pt x="5758" y="170078"/>
                  </a:lnTo>
                  <a:lnTo>
                    <a:pt x="1147" y="217592"/>
                  </a:lnTo>
                  <a:lnTo>
                    <a:pt x="607" y="251699"/>
                  </a:lnTo>
                  <a:lnTo>
                    <a:pt x="950" y="260774"/>
                  </a:lnTo>
                  <a:lnTo>
                    <a:pt x="2607" y="271279"/>
                  </a:lnTo>
                  <a:lnTo>
                    <a:pt x="2157" y="272860"/>
                  </a:lnTo>
                  <a:lnTo>
                    <a:pt x="952" y="274023"/>
                  </a:lnTo>
                  <a:lnTo>
                    <a:pt x="314" y="274986"/>
                  </a:lnTo>
                  <a:lnTo>
                    <a:pt x="0" y="276054"/>
                  </a:lnTo>
                  <a:lnTo>
                    <a:pt x="261" y="282986"/>
                  </a:lnTo>
                  <a:lnTo>
                    <a:pt x="2303" y="288619"/>
                  </a:lnTo>
                  <a:lnTo>
                    <a:pt x="1308" y="295645"/>
                  </a:lnTo>
                  <a:lnTo>
                    <a:pt x="2321" y="304237"/>
                  </a:lnTo>
                  <a:lnTo>
                    <a:pt x="3768" y="310449"/>
                  </a:lnTo>
                  <a:lnTo>
                    <a:pt x="4946" y="316699"/>
                  </a:lnTo>
                  <a:lnTo>
                    <a:pt x="4952" y="325560"/>
                  </a:lnTo>
                  <a:lnTo>
                    <a:pt x="6114" y="331770"/>
                  </a:lnTo>
                  <a:lnTo>
                    <a:pt x="8282" y="333476"/>
                  </a:lnTo>
                  <a:lnTo>
                    <a:pt x="12146" y="333455"/>
                  </a:lnTo>
                  <a:lnTo>
                    <a:pt x="11172" y="330115"/>
                  </a:lnTo>
                  <a:lnTo>
                    <a:pt x="12051" y="328021"/>
                  </a:lnTo>
                  <a:lnTo>
                    <a:pt x="13832" y="322356"/>
                  </a:lnTo>
                  <a:lnTo>
                    <a:pt x="11287" y="317006"/>
                  </a:lnTo>
                  <a:lnTo>
                    <a:pt x="9095" y="291257"/>
                  </a:lnTo>
                  <a:lnTo>
                    <a:pt x="7159" y="271028"/>
                  </a:lnTo>
                  <a:lnTo>
                    <a:pt x="5871" y="250783"/>
                  </a:lnTo>
                  <a:lnTo>
                    <a:pt x="6020" y="230506"/>
                  </a:lnTo>
                  <a:lnTo>
                    <a:pt x="10380" y="174188"/>
                  </a:lnTo>
                  <a:lnTo>
                    <a:pt x="22439" y="113996"/>
                  </a:lnTo>
                  <a:lnTo>
                    <a:pt x="22784" y="109483"/>
                  </a:lnTo>
                  <a:lnTo>
                    <a:pt x="25580" y="105766"/>
                  </a:lnTo>
                  <a:lnTo>
                    <a:pt x="26627" y="103337"/>
                  </a:lnTo>
                  <a:lnTo>
                    <a:pt x="28239" y="100886"/>
                  </a:lnTo>
                  <a:lnTo>
                    <a:pt x="25517" y="98478"/>
                  </a:lnTo>
                  <a:lnTo>
                    <a:pt x="28174" y="86762"/>
                  </a:lnTo>
                  <a:lnTo>
                    <a:pt x="32013" y="75455"/>
                  </a:lnTo>
                  <a:lnTo>
                    <a:pt x="51237" y="33768"/>
                  </a:lnTo>
                  <a:lnTo>
                    <a:pt x="69484" y="6104"/>
                  </a:lnTo>
                  <a:lnTo>
                    <a:pt x="69851" y="0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18325197" y="10365727"/>
              <a:ext cx="14604" cy="188595"/>
            </a:xfrm>
            <a:custGeom>
              <a:avLst/>
              <a:gdLst/>
              <a:ahLst/>
              <a:cxnLst/>
              <a:rect l="l" t="t" r="r" b="b"/>
              <a:pathLst>
                <a:path w="14605" h="188595">
                  <a:moveTo>
                    <a:pt x="13186" y="0"/>
                  </a:moveTo>
                  <a:lnTo>
                    <a:pt x="8527" y="2314"/>
                  </a:lnTo>
                  <a:lnTo>
                    <a:pt x="8893" y="7130"/>
                  </a:lnTo>
                  <a:lnTo>
                    <a:pt x="5482" y="25477"/>
                  </a:lnTo>
                  <a:lnTo>
                    <a:pt x="611" y="69055"/>
                  </a:lnTo>
                  <a:lnTo>
                    <a:pt x="0" y="103525"/>
                  </a:lnTo>
                  <a:lnTo>
                    <a:pt x="453" y="120768"/>
                  </a:lnTo>
                  <a:lnTo>
                    <a:pt x="3795" y="166905"/>
                  </a:lnTo>
                  <a:lnTo>
                    <a:pt x="5239" y="180758"/>
                  </a:lnTo>
                  <a:lnTo>
                    <a:pt x="4956" y="185261"/>
                  </a:lnTo>
                  <a:lnTo>
                    <a:pt x="8872" y="188287"/>
                  </a:lnTo>
                  <a:lnTo>
                    <a:pt x="13657" y="185324"/>
                  </a:lnTo>
                  <a:lnTo>
                    <a:pt x="10904" y="180727"/>
                  </a:lnTo>
                  <a:lnTo>
                    <a:pt x="11375" y="173481"/>
                  </a:lnTo>
                  <a:lnTo>
                    <a:pt x="9542" y="170151"/>
                  </a:lnTo>
                  <a:lnTo>
                    <a:pt x="9836" y="166633"/>
                  </a:lnTo>
                  <a:lnTo>
                    <a:pt x="9722" y="159446"/>
                  </a:lnTo>
                  <a:lnTo>
                    <a:pt x="9064" y="145084"/>
                  </a:lnTo>
                  <a:lnTo>
                    <a:pt x="9082" y="133095"/>
                  </a:lnTo>
                  <a:lnTo>
                    <a:pt x="6537" y="128687"/>
                  </a:lnTo>
                  <a:lnTo>
                    <a:pt x="6087" y="121839"/>
                  </a:lnTo>
                  <a:lnTo>
                    <a:pt x="5469" y="119860"/>
                  </a:lnTo>
                  <a:lnTo>
                    <a:pt x="6443" y="117902"/>
                  </a:lnTo>
                  <a:lnTo>
                    <a:pt x="5601" y="106038"/>
                  </a:lnTo>
                  <a:lnTo>
                    <a:pt x="5365" y="94169"/>
                  </a:lnTo>
                  <a:lnTo>
                    <a:pt x="5607" y="82300"/>
                  </a:lnTo>
                  <a:lnTo>
                    <a:pt x="9182" y="37332"/>
                  </a:lnTo>
                  <a:lnTo>
                    <a:pt x="14244" y="4471"/>
                  </a:lnTo>
                  <a:lnTo>
                    <a:pt x="13186" y="0"/>
                  </a:lnTo>
                  <a:close/>
                </a:path>
              </a:pathLst>
            </a:custGeom>
            <a:solidFill>
              <a:srgbClr val="FF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18329505" y="10483627"/>
              <a:ext cx="21590" cy="103505"/>
            </a:xfrm>
            <a:custGeom>
              <a:avLst/>
              <a:gdLst/>
              <a:ahLst/>
              <a:cxnLst/>
              <a:rect l="l" t="t" r="r" b="b"/>
              <a:pathLst>
                <a:path w="21590" h="103504">
                  <a:moveTo>
                    <a:pt x="2083" y="0"/>
                  </a:moveTo>
                  <a:lnTo>
                    <a:pt x="1424" y="1047"/>
                  </a:lnTo>
                  <a:lnTo>
                    <a:pt x="0" y="2303"/>
                  </a:lnTo>
                  <a:lnTo>
                    <a:pt x="2158" y="14330"/>
                  </a:lnTo>
                  <a:lnTo>
                    <a:pt x="2770" y="25647"/>
                  </a:lnTo>
                  <a:lnTo>
                    <a:pt x="3063" y="36985"/>
                  </a:lnTo>
                  <a:lnTo>
                    <a:pt x="4041" y="48260"/>
                  </a:lnTo>
                  <a:lnTo>
                    <a:pt x="5514" y="57623"/>
                  </a:lnTo>
                  <a:lnTo>
                    <a:pt x="6145" y="67111"/>
                  </a:lnTo>
                  <a:lnTo>
                    <a:pt x="7111" y="76550"/>
                  </a:lnTo>
                  <a:lnTo>
                    <a:pt x="9591" y="85767"/>
                  </a:lnTo>
                  <a:lnTo>
                    <a:pt x="11842" y="89191"/>
                  </a:lnTo>
                  <a:lnTo>
                    <a:pt x="12271" y="93232"/>
                  </a:lnTo>
                  <a:lnTo>
                    <a:pt x="14313" y="99703"/>
                  </a:lnTo>
                  <a:lnTo>
                    <a:pt x="14355" y="103263"/>
                  </a:lnTo>
                  <a:lnTo>
                    <a:pt x="18596" y="103201"/>
                  </a:lnTo>
                  <a:lnTo>
                    <a:pt x="20994" y="98562"/>
                  </a:lnTo>
                  <a:lnTo>
                    <a:pt x="18166" y="94311"/>
                  </a:lnTo>
                  <a:lnTo>
                    <a:pt x="17632" y="89892"/>
                  </a:lnTo>
                  <a:lnTo>
                    <a:pt x="16093" y="83760"/>
                  </a:lnTo>
                  <a:lnTo>
                    <a:pt x="13661" y="77861"/>
                  </a:lnTo>
                  <a:lnTo>
                    <a:pt x="11619" y="71860"/>
                  </a:lnTo>
                  <a:lnTo>
                    <a:pt x="11245" y="65422"/>
                  </a:lnTo>
                  <a:lnTo>
                    <a:pt x="10533" y="62448"/>
                  </a:lnTo>
                  <a:lnTo>
                    <a:pt x="9640" y="55960"/>
                  </a:lnTo>
                  <a:lnTo>
                    <a:pt x="8317" y="49520"/>
                  </a:lnTo>
                  <a:lnTo>
                    <a:pt x="7354" y="43039"/>
                  </a:lnTo>
                  <a:lnTo>
                    <a:pt x="7539" y="36428"/>
                  </a:lnTo>
                  <a:lnTo>
                    <a:pt x="6837" y="33454"/>
                  </a:lnTo>
                  <a:lnTo>
                    <a:pt x="6868" y="27747"/>
                  </a:lnTo>
                  <a:lnTo>
                    <a:pt x="4931" y="22135"/>
                  </a:lnTo>
                  <a:lnTo>
                    <a:pt x="5947" y="16376"/>
                  </a:lnTo>
                  <a:lnTo>
                    <a:pt x="2083" y="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18337759" y="10202144"/>
              <a:ext cx="727075" cy="892810"/>
            </a:xfrm>
            <a:custGeom>
              <a:avLst/>
              <a:gdLst/>
              <a:ahLst/>
              <a:cxnLst/>
              <a:rect l="l" t="t" r="r" b="b"/>
              <a:pathLst>
                <a:path w="727075" h="892809">
                  <a:moveTo>
                    <a:pt x="88773" y="1257"/>
                  </a:moveTo>
                  <a:lnTo>
                    <a:pt x="87744" y="0"/>
                  </a:lnTo>
                  <a:lnTo>
                    <a:pt x="82334" y="1943"/>
                  </a:lnTo>
                  <a:lnTo>
                    <a:pt x="79540" y="6832"/>
                  </a:lnTo>
                  <a:lnTo>
                    <a:pt x="70612" y="20447"/>
                  </a:lnTo>
                  <a:lnTo>
                    <a:pt x="52006" y="50622"/>
                  </a:lnTo>
                  <a:lnTo>
                    <a:pt x="51333" y="52197"/>
                  </a:lnTo>
                  <a:lnTo>
                    <a:pt x="51777" y="54076"/>
                  </a:lnTo>
                  <a:lnTo>
                    <a:pt x="53632" y="54470"/>
                  </a:lnTo>
                  <a:lnTo>
                    <a:pt x="54610" y="53289"/>
                  </a:lnTo>
                  <a:lnTo>
                    <a:pt x="62738" y="39395"/>
                  </a:lnTo>
                  <a:lnTo>
                    <a:pt x="70294" y="26974"/>
                  </a:lnTo>
                  <a:lnTo>
                    <a:pt x="78409" y="14897"/>
                  </a:lnTo>
                  <a:lnTo>
                    <a:pt x="88163" y="2438"/>
                  </a:lnTo>
                  <a:lnTo>
                    <a:pt x="88773" y="1257"/>
                  </a:lnTo>
                  <a:close/>
                </a:path>
                <a:path w="727075" h="892809">
                  <a:moveTo>
                    <a:pt x="726592" y="890384"/>
                  </a:moveTo>
                  <a:lnTo>
                    <a:pt x="688733" y="878509"/>
                  </a:lnTo>
                  <a:lnTo>
                    <a:pt x="678116" y="879297"/>
                  </a:lnTo>
                  <a:lnTo>
                    <a:pt x="667499" y="879627"/>
                  </a:lnTo>
                  <a:lnTo>
                    <a:pt x="616864" y="873912"/>
                  </a:lnTo>
                  <a:lnTo>
                    <a:pt x="575576" y="862787"/>
                  </a:lnTo>
                  <a:lnTo>
                    <a:pt x="550291" y="856983"/>
                  </a:lnTo>
                  <a:lnTo>
                    <a:pt x="509739" y="845312"/>
                  </a:lnTo>
                  <a:lnTo>
                    <a:pt x="455472" y="823849"/>
                  </a:lnTo>
                  <a:lnTo>
                    <a:pt x="412089" y="804024"/>
                  </a:lnTo>
                  <a:lnTo>
                    <a:pt x="363143" y="778078"/>
                  </a:lnTo>
                  <a:lnTo>
                    <a:pt x="327863" y="757529"/>
                  </a:lnTo>
                  <a:lnTo>
                    <a:pt x="293433" y="735660"/>
                  </a:lnTo>
                  <a:lnTo>
                    <a:pt x="246240" y="702005"/>
                  </a:lnTo>
                  <a:lnTo>
                    <a:pt x="202158" y="664311"/>
                  </a:lnTo>
                  <a:lnTo>
                    <a:pt x="200545" y="662825"/>
                  </a:lnTo>
                  <a:lnTo>
                    <a:pt x="190931" y="656577"/>
                  </a:lnTo>
                  <a:lnTo>
                    <a:pt x="183311" y="649706"/>
                  </a:lnTo>
                  <a:lnTo>
                    <a:pt x="176098" y="642366"/>
                  </a:lnTo>
                  <a:lnTo>
                    <a:pt x="168706" y="635228"/>
                  </a:lnTo>
                  <a:lnTo>
                    <a:pt x="164592" y="631571"/>
                  </a:lnTo>
                  <a:lnTo>
                    <a:pt x="156324" y="620953"/>
                  </a:lnTo>
                  <a:lnTo>
                    <a:pt x="147307" y="612178"/>
                  </a:lnTo>
                  <a:lnTo>
                    <a:pt x="141947" y="605853"/>
                  </a:lnTo>
                  <a:lnTo>
                    <a:pt x="140423" y="604647"/>
                  </a:lnTo>
                  <a:lnTo>
                    <a:pt x="139192" y="603173"/>
                  </a:lnTo>
                  <a:lnTo>
                    <a:pt x="136931" y="599973"/>
                  </a:lnTo>
                  <a:lnTo>
                    <a:pt x="135001" y="598322"/>
                  </a:lnTo>
                  <a:lnTo>
                    <a:pt x="134442" y="595884"/>
                  </a:lnTo>
                  <a:lnTo>
                    <a:pt x="133413" y="593712"/>
                  </a:lnTo>
                  <a:lnTo>
                    <a:pt x="123875" y="581812"/>
                  </a:lnTo>
                  <a:lnTo>
                    <a:pt x="96507" y="545147"/>
                  </a:lnTo>
                  <a:lnTo>
                    <a:pt x="90703" y="536600"/>
                  </a:lnTo>
                  <a:lnTo>
                    <a:pt x="80264" y="518858"/>
                  </a:lnTo>
                  <a:lnTo>
                    <a:pt x="65151" y="494131"/>
                  </a:lnTo>
                  <a:lnTo>
                    <a:pt x="40462" y="443928"/>
                  </a:lnTo>
                  <a:lnTo>
                    <a:pt x="21463" y="380428"/>
                  </a:lnTo>
                  <a:lnTo>
                    <a:pt x="11290" y="328168"/>
                  </a:lnTo>
                  <a:lnTo>
                    <a:pt x="7035" y="285991"/>
                  </a:lnTo>
                  <a:lnTo>
                    <a:pt x="6388" y="264680"/>
                  </a:lnTo>
                  <a:lnTo>
                    <a:pt x="6629" y="244678"/>
                  </a:lnTo>
                  <a:lnTo>
                    <a:pt x="9258" y="204952"/>
                  </a:lnTo>
                  <a:lnTo>
                    <a:pt x="17881" y="152857"/>
                  </a:lnTo>
                  <a:lnTo>
                    <a:pt x="37134" y="90436"/>
                  </a:lnTo>
                  <a:lnTo>
                    <a:pt x="53492" y="57238"/>
                  </a:lnTo>
                  <a:lnTo>
                    <a:pt x="52654" y="54940"/>
                  </a:lnTo>
                  <a:lnTo>
                    <a:pt x="33210" y="90538"/>
                  </a:lnTo>
                  <a:lnTo>
                    <a:pt x="27889" y="105143"/>
                  </a:lnTo>
                  <a:lnTo>
                    <a:pt x="25184" y="112420"/>
                  </a:lnTo>
                  <a:lnTo>
                    <a:pt x="21615" y="119354"/>
                  </a:lnTo>
                  <a:lnTo>
                    <a:pt x="21932" y="121767"/>
                  </a:lnTo>
                  <a:lnTo>
                    <a:pt x="21615" y="124028"/>
                  </a:lnTo>
                  <a:lnTo>
                    <a:pt x="20040" y="125996"/>
                  </a:lnTo>
                  <a:lnTo>
                    <a:pt x="18415" y="129806"/>
                  </a:lnTo>
                  <a:lnTo>
                    <a:pt x="18313" y="134073"/>
                  </a:lnTo>
                  <a:lnTo>
                    <a:pt x="16548" y="137833"/>
                  </a:lnTo>
                  <a:lnTo>
                    <a:pt x="5257" y="188264"/>
                  </a:lnTo>
                  <a:lnTo>
                    <a:pt x="457" y="243128"/>
                  </a:lnTo>
                  <a:lnTo>
                    <a:pt x="0" y="265328"/>
                  </a:lnTo>
                  <a:lnTo>
                    <a:pt x="304" y="276491"/>
                  </a:lnTo>
                  <a:lnTo>
                    <a:pt x="1003" y="287680"/>
                  </a:lnTo>
                  <a:lnTo>
                    <a:pt x="3060" y="302729"/>
                  </a:lnTo>
                  <a:lnTo>
                    <a:pt x="3733" y="310337"/>
                  </a:lnTo>
                  <a:lnTo>
                    <a:pt x="3289" y="318071"/>
                  </a:lnTo>
                  <a:lnTo>
                    <a:pt x="2463" y="323367"/>
                  </a:lnTo>
                  <a:lnTo>
                    <a:pt x="7099" y="344195"/>
                  </a:lnTo>
                  <a:lnTo>
                    <a:pt x="6718" y="349186"/>
                  </a:lnTo>
                  <a:lnTo>
                    <a:pt x="5791" y="354228"/>
                  </a:lnTo>
                  <a:lnTo>
                    <a:pt x="8534" y="358546"/>
                  </a:lnTo>
                  <a:lnTo>
                    <a:pt x="16116" y="390512"/>
                  </a:lnTo>
                  <a:lnTo>
                    <a:pt x="18110" y="399669"/>
                  </a:lnTo>
                  <a:lnTo>
                    <a:pt x="23418" y="421030"/>
                  </a:lnTo>
                  <a:lnTo>
                    <a:pt x="38658" y="462038"/>
                  </a:lnTo>
                  <a:lnTo>
                    <a:pt x="63995" y="511530"/>
                  </a:lnTo>
                  <a:lnTo>
                    <a:pt x="100533" y="567753"/>
                  </a:lnTo>
                  <a:lnTo>
                    <a:pt x="138709" y="615086"/>
                  </a:lnTo>
                  <a:lnTo>
                    <a:pt x="175628" y="654710"/>
                  </a:lnTo>
                  <a:lnTo>
                    <a:pt x="230784" y="701814"/>
                  </a:lnTo>
                  <a:lnTo>
                    <a:pt x="266852" y="729513"/>
                  </a:lnTo>
                  <a:lnTo>
                    <a:pt x="299542" y="752716"/>
                  </a:lnTo>
                  <a:lnTo>
                    <a:pt x="362927" y="790905"/>
                  </a:lnTo>
                  <a:lnTo>
                    <a:pt x="416712" y="819048"/>
                  </a:lnTo>
                  <a:lnTo>
                    <a:pt x="428599" y="823607"/>
                  </a:lnTo>
                  <a:lnTo>
                    <a:pt x="460540" y="838022"/>
                  </a:lnTo>
                  <a:lnTo>
                    <a:pt x="486994" y="848982"/>
                  </a:lnTo>
                  <a:lnTo>
                    <a:pt x="513956" y="858481"/>
                  </a:lnTo>
                  <a:lnTo>
                    <a:pt x="541655" y="865886"/>
                  </a:lnTo>
                  <a:lnTo>
                    <a:pt x="561924" y="870712"/>
                  </a:lnTo>
                  <a:lnTo>
                    <a:pt x="602170" y="881354"/>
                  </a:lnTo>
                  <a:lnTo>
                    <a:pt x="654380" y="891425"/>
                  </a:lnTo>
                  <a:lnTo>
                    <a:pt x="686904" y="892746"/>
                  </a:lnTo>
                  <a:lnTo>
                    <a:pt x="718235" y="892429"/>
                  </a:lnTo>
                  <a:lnTo>
                    <a:pt x="725093" y="892492"/>
                  </a:lnTo>
                  <a:lnTo>
                    <a:pt x="726592" y="890384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4" name="object 86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8381639" y="10968473"/>
              <a:ext cx="256798" cy="260117"/>
            </a:xfrm>
            <a:prstGeom prst="rect">
              <a:avLst/>
            </a:prstGeom>
          </p:spPr>
        </p:pic>
        <p:sp>
          <p:nvSpPr>
            <p:cNvPr id="865" name="object 865"/>
            <p:cNvSpPr/>
            <p:nvPr/>
          </p:nvSpPr>
          <p:spPr>
            <a:xfrm>
              <a:off x="18637883" y="10487713"/>
              <a:ext cx="1204595" cy="821055"/>
            </a:xfrm>
            <a:custGeom>
              <a:avLst/>
              <a:gdLst/>
              <a:ahLst/>
              <a:cxnLst/>
              <a:rect l="l" t="t" r="r" b="b"/>
              <a:pathLst>
                <a:path w="1204594" h="821054">
                  <a:moveTo>
                    <a:pt x="2952" y="739432"/>
                  </a:moveTo>
                  <a:lnTo>
                    <a:pt x="0" y="740877"/>
                  </a:lnTo>
                  <a:lnTo>
                    <a:pt x="2670" y="746375"/>
                  </a:lnTo>
                  <a:lnTo>
                    <a:pt x="8366" y="748144"/>
                  </a:lnTo>
                  <a:lnTo>
                    <a:pt x="49374" y="770247"/>
                  </a:lnTo>
                  <a:lnTo>
                    <a:pt x="67774" y="779520"/>
                  </a:lnTo>
                  <a:lnTo>
                    <a:pt x="86562" y="788028"/>
                  </a:lnTo>
                  <a:lnTo>
                    <a:pt x="87358" y="788855"/>
                  </a:lnTo>
                  <a:lnTo>
                    <a:pt x="98494" y="792837"/>
                  </a:lnTo>
                  <a:lnTo>
                    <a:pt x="109848" y="796092"/>
                  </a:lnTo>
                  <a:lnTo>
                    <a:pt x="121256" y="799176"/>
                  </a:lnTo>
                  <a:lnTo>
                    <a:pt x="156999" y="810055"/>
                  </a:lnTo>
                  <a:lnTo>
                    <a:pt x="181775" y="816212"/>
                  </a:lnTo>
                  <a:lnTo>
                    <a:pt x="201754" y="820842"/>
                  </a:lnTo>
                  <a:lnTo>
                    <a:pt x="221989" y="820842"/>
                  </a:lnTo>
                  <a:lnTo>
                    <a:pt x="213590" y="818753"/>
                  </a:lnTo>
                  <a:lnTo>
                    <a:pt x="201811" y="815530"/>
                  </a:lnTo>
                  <a:lnTo>
                    <a:pt x="108687" y="790426"/>
                  </a:lnTo>
                  <a:lnTo>
                    <a:pt x="67339" y="774716"/>
                  </a:lnTo>
                  <a:lnTo>
                    <a:pt x="32145" y="756147"/>
                  </a:lnTo>
                  <a:lnTo>
                    <a:pt x="24700" y="752333"/>
                  </a:lnTo>
                  <a:lnTo>
                    <a:pt x="18240" y="750144"/>
                  </a:lnTo>
                  <a:lnTo>
                    <a:pt x="12387" y="746794"/>
                  </a:lnTo>
                  <a:lnTo>
                    <a:pt x="4680" y="741977"/>
                  </a:lnTo>
                  <a:lnTo>
                    <a:pt x="2952" y="739432"/>
                  </a:lnTo>
                  <a:close/>
                </a:path>
                <a:path w="1204594" h="821054">
                  <a:moveTo>
                    <a:pt x="704345" y="0"/>
                  </a:moveTo>
                  <a:lnTo>
                    <a:pt x="701140" y="2827"/>
                  </a:lnTo>
                  <a:lnTo>
                    <a:pt x="699936" y="6450"/>
                  </a:lnTo>
                  <a:lnTo>
                    <a:pt x="702889" y="7046"/>
                  </a:lnTo>
                  <a:lnTo>
                    <a:pt x="705078" y="8156"/>
                  </a:lnTo>
                  <a:lnTo>
                    <a:pt x="740082" y="25029"/>
                  </a:lnTo>
                  <a:lnTo>
                    <a:pt x="775683" y="40606"/>
                  </a:lnTo>
                  <a:lnTo>
                    <a:pt x="845095" y="68852"/>
                  </a:lnTo>
                  <a:lnTo>
                    <a:pt x="886081" y="86060"/>
                  </a:lnTo>
                  <a:lnTo>
                    <a:pt x="922175" y="100707"/>
                  </a:lnTo>
                  <a:lnTo>
                    <a:pt x="984767" y="130713"/>
                  </a:lnTo>
                  <a:lnTo>
                    <a:pt x="1028439" y="155010"/>
                  </a:lnTo>
                  <a:lnTo>
                    <a:pt x="1066132" y="181607"/>
                  </a:lnTo>
                  <a:lnTo>
                    <a:pt x="1101264" y="211501"/>
                  </a:lnTo>
                  <a:lnTo>
                    <a:pt x="1134290" y="245228"/>
                  </a:lnTo>
                  <a:lnTo>
                    <a:pt x="1156749" y="283092"/>
                  </a:lnTo>
                  <a:lnTo>
                    <a:pt x="1164697" y="300681"/>
                  </a:lnTo>
                  <a:lnTo>
                    <a:pt x="1166844" y="304723"/>
                  </a:lnTo>
                  <a:lnTo>
                    <a:pt x="1183893" y="356288"/>
                  </a:lnTo>
                  <a:lnTo>
                    <a:pt x="1187625" y="387937"/>
                  </a:lnTo>
                  <a:lnTo>
                    <a:pt x="1187171" y="403354"/>
                  </a:lnTo>
                  <a:lnTo>
                    <a:pt x="1178242" y="457060"/>
                  </a:lnTo>
                  <a:lnTo>
                    <a:pt x="1162474" y="500802"/>
                  </a:lnTo>
                  <a:lnTo>
                    <a:pt x="1153943" y="522455"/>
                  </a:lnTo>
                  <a:lnTo>
                    <a:pt x="1153326" y="524109"/>
                  </a:lnTo>
                  <a:lnTo>
                    <a:pt x="1152436" y="525732"/>
                  </a:lnTo>
                  <a:lnTo>
                    <a:pt x="1151315" y="527093"/>
                  </a:lnTo>
                  <a:lnTo>
                    <a:pt x="1140471" y="542095"/>
                  </a:lnTo>
                  <a:lnTo>
                    <a:pt x="1130805" y="557869"/>
                  </a:lnTo>
                  <a:lnTo>
                    <a:pt x="1121230" y="573707"/>
                  </a:lnTo>
                  <a:lnTo>
                    <a:pt x="1110657" y="588903"/>
                  </a:lnTo>
                  <a:lnTo>
                    <a:pt x="1084847" y="620287"/>
                  </a:lnTo>
                  <a:lnTo>
                    <a:pt x="1073977" y="631132"/>
                  </a:lnTo>
                  <a:lnTo>
                    <a:pt x="1072784" y="632514"/>
                  </a:lnTo>
                  <a:lnTo>
                    <a:pt x="1071328" y="633499"/>
                  </a:lnTo>
                  <a:lnTo>
                    <a:pt x="1045967" y="652723"/>
                  </a:lnTo>
                  <a:lnTo>
                    <a:pt x="1021606" y="673251"/>
                  </a:lnTo>
                  <a:lnTo>
                    <a:pt x="996811" y="693222"/>
                  </a:lnTo>
                  <a:lnTo>
                    <a:pt x="944337" y="725205"/>
                  </a:lnTo>
                  <a:lnTo>
                    <a:pt x="891950" y="752553"/>
                  </a:lnTo>
                  <a:lnTo>
                    <a:pt x="845083" y="772068"/>
                  </a:lnTo>
                  <a:lnTo>
                    <a:pt x="804999" y="785454"/>
                  </a:lnTo>
                  <a:lnTo>
                    <a:pt x="785127" y="792593"/>
                  </a:lnTo>
                  <a:lnTo>
                    <a:pt x="768624" y="797560"/>
                  </a:lnTo>
                  <a:lnTo>
                    <a:pt x="751783" y="800895"/>
                  </a:lnTo>
                  <a:lnTo>
                    <a:pt x="734934" y="804024"/>
                  </a:lnTo>
                  <a:lnTo>
                    <a:pt x="702121" y="812646"/>
                  </a:lnTo>
                  <a:lnTo>
                    <a:pt x="685629" y="815280"/>
                  </a:lnTo>
                  <a:lnTo>
                    <a:pt x="669045" y="817177"/>
                  </a:lnTo>
                  <a:lnTo>
                    <a:pt x="652482" y="819242"/>
                  </a:lnTo>
                  <a:lnTo>
                    <a:pt x="649959" y="819619"/>
                  </a:lnTo>
                  <a:lnTo>
                    <a:pt x="647435" y="820048"/>
                  </a:lnTo>
                  <a:lnTo>
                    <a:pt x="644996" y="820770"/>
                  </a:lnTo>
                  <a:lnTo>
                    <a:pt x="644681" y="820842"/>
                  </a:lnTo>
                  <a:lnTo>
                    <a:pt x="708858" y="820842"/>
                  </a:lnTo>
                  <a:lnTo>
                    <a:pt x="738977" y="814205"/>
                  </a:lnTo>
                  <a:lnTo>
                    <a:pt x="783264" y="802436"/>
                  </a:lnTo>
                  <a:lnTo>
                    <a:pt x="843415" y="782727"/>
                  </a:lnTo>
                  <a:lnTo>
                    <a:pt x="902286" y="759484"/>
                  </a:lnTo>
                  <a:lnTo>
                    <a:pt x="954913" y="731590"/>
                  </a:lnTo>
                  <a:lnTo>
                    <a:pt x="1001112" y="703239"/>
                  </a:lnTo>
                  <a:lnTo>
                    <a:pt x="1043235" y="669131"/>
                  </a:lnTo>
                  <a:lnTo>
                    <a:pt x="1052133" y="661897"/>
                  </a:lnTo>
                  <a:lnTo>
                    <a:pt x="1100476" y="620553"/>
                  </a:lnTo>
                  <a:lnTo>
                    <a:pt x="1136491" y="574385"/>
                  </a:lnTo>
                  <a:lnTo>
                    <a:pt x="1152572" y="547250"/>
                  </a:lnTo>
                  <a:lnTo>
                    <a:pt x="1153158" y="546423"/>
                  </a:lnTo>
                  <a:lnTo>
                    <a:pt x="1183893" y="486773"/>
                  </a:lnTo>
                  <a:lnTo>
                    <a:pt x="1201387" y="422049"/>
                  </a:lnTo>
                  <a:lnTo>
                    <a:pt x="1204284" y="393764"/>
                  </a:lnTo>
                  <a:lnTo>
                    <a:pt x="1203856" y="379482"/>
                  </a:lnTo>
                  <a:lnTo>
                    <a:pt x="1190988" y="319555"/>
                  </a:lnTo>
                  <a:lnTo>
                    <a:pt x="1173650" y="276075"/>
                  </a:lnTo>
                  <a:lnTo>
                    <a:pt x="1147095" y="236233"/>
                  </a:lnTo>
                  <a:lnTo>
                    <a:pt x="1113040" y="202817"/>
                  </a:lnTo>
                  <a:lnTo>
                    <a:pt x="1076480" y="172329"/>
                  </a:lnTo>
                  <a:lnTo>
                    <a:pt x="1034041" y="145367"/>
                  </a:lnTo>
                  <a:lnTo>
                    <a:pt x="976347" y="116712"/>
                  </a:lnTo>
                  <a:lnTo>
                    <a:pt x="917835" y="89777"/>
                  </a:lnTo>
                  <a:lnTo>
                    <a:pt x="869908" y="71047"/>
                  </a:lnTo>
                  <a:lnTo>
                    <a:pt x="853890" y="64867"/>
                  </a:lnTo>
                  <a:lnTo>
                    <a:pt x="794679" y="40300"/>
                  </a:lnTo>
                  <a:lnTo>
                    <a:pt x="774751" y="32595"/>
                  </a:lnTo>
                  <a:lnTo>
                    <a:pt x="758331" y="25935"/>
                  </a:lnTo>
                  <a:lnTo>
                    <a:pt x="742244" y="18547"/>
                  </a:lnTo>
                  <a:lnTo>
                    <a:pt x="710302" y="3266"/>
                  </a:lnTo>
                  <a:lnTo>
                    <a:pt x="707297" y="1884"/>
                  </a:lnTo>
                  <a:lnTo>
                    <a:pt x="704345" y="0"/>
                  </a:lnTo>
                  <a:close/>
                </a:path>
              </a:pathLst>
            </a:custGeom>
            <a:solidFill>
              <a:srgbClr val="FF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8720058" y="11275738"/>
              <a:ext cx="20320" cy="9525"/>
            </a:xfrm>
            <a:custGeom>
              <a:avLst/>
              <a:gdLst/>
              <a:ahLst/>
              <a:cxnLst/>
              <a:rect l="l" t="t" r="r" b="b"/>
              <a:pathLst>
                <a:path w="20319" h="9525">
                  <a:moveTo>
                    <a:pt x="4471" y="0"/>
                  </a:moveTo>
                  <a:lnTo>
                    <a:pt x="0" y="1057"/>
                  </a:lnTo>
                  <a:lnTo>
                    <a:pt x="17695" y="9455"/>
                  </a:lnTo>
                  <a:lnTo>
                    <a:pt x="20323" y="7256"/>
                  </a:lnTo>
                  <a:lnTo>
                    <a:pt x="16135" y="2439"/>
                  </a:lnTo>
                  <a:lnTo>
                    <a:pt x="9737" y="2460"/>
                  </a:lnTo>
                  <a:lnTo>
                    <a:pt x="4471" y="0"/>
                  </a:lnTo>
                  <a:close/>
                </a:path>
              </a:pathLst>
            </a:custGeom>
            <a:solidFill>
              <a:srgbClr val="FF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18321369" y="10216966"/>
              <a:ext cx="112395" cy="588010"/>
            </a:xfrm>
            <a:custGeom>
              <a:avLst/>
              <a:gdLst/>
              <a:ahLst/>
              <a:cxnLst/>
              <a:rect l="l" t="t" r="r" b="b"/>
              <a:pathLst>
                <a:path w="112394" h="588009">
                  <a:moveTo>
                    <a:pt x="74563" y="0"/>
                  </a:moveTo>
                  <a:lnTo>
                    <a:pt x="69599" y="617"/>
                  </a:lnTo>
                  <a:lnTo>
                    <a:pt x="67568" y="4701"/>
                  </a:lnTo>
                  <a:lnTo>
                    <a:pt x="51806" y="31794"/>
                  </a:lnTo>
                  <a:lnTo>
                    <a:pt x="45556" y="43866"/>
                  </a:lnTo>
                  <a:lnTo>
                    <a:pt x="40260" y="56438"/>
                  </a:lnTo>
                  <a:lnTo>
                    <a:pt x="38878" y="60249"/>
                  </a:lnTo>
                  <a:lnTo>
                    <a:pt x="36805" y="63736"/>
                  </a:lnTo>
                  <a:lnTo>
                    <a:pt x="21031" y="105631"/>
                  </a:lnTo>
                  <a:lnTo>
                    <a:pt x="16428" y="126132"/>
                  </a:lnTo>
                  <a:lnTo>
                    <a:pt x="14240" y="133200"/>
                  </a:lnTo>
                  <a:lnTo>
                    <a:pt x="8438" y="161494"/>
                  </a:lnTo>
                  <a:lnTo>
                    <a:pt x="4910" y="182669"/>
                  </a:lnTo>
                  <a:lnTo>
                    <a:pt x="2427" y="203986"/>
                  </a:lnTo>
                  <a:lnTo>
                    <a:pt x="1266" y="227783"/>
                  </a:lnTo>
                  <a:lnTo>
                    <a:pt x="586" y="230003"/>
                  </a:lnTo>
                  <a:lnTo>
                    <a:pt x="0" y="251133"/>
                  </a:lnTo>
                  <a:lnTo>
                    <a:pt x="476" y="269945"/>
                  </a:lnTo>
                  <a:lnTo>
                    <a:pt x="1526" y="288728"/>
                  </a:lnTo>
                  <a:lnTo>
                    <a:pt x="4795" y="327449"/>
                  </a:lnTo>
                  <a:lnTo>
                    <a:pt x="13273" y="369907"/>
                  </a:lnTo>
                  <a:lnTo>
                    <a:pt x="17646" y="392637"/>
                  </a:lnTo>
                  <a:lnTo>
                    <a:pt x="22792" y="415178"/>
                  </a:lnTo>
                  <a:lnTo>
                    <a:pt x="30177" y="437169"/>
                  </a:lnTo>
                  <a:lnTo>
                    <a:pt x="35185" y="447014"/>
                  </a:lnTo>
                  <a:lnTo>
                    <a:pt x="39641" y="457102"/>
                  </a:lnTo>
                  <a:lnTo>
                    <a:pt x="57441" y="498986"/>
                  </a:lnTo>
                  <a:lnTo>
                    <a:pt x="78929" y="540595"/>
                  </a:lnTo>
                  <a:lnTo>
                    <a:pt x="98709" y="575626"/>
                  </a:lnTo>
                  <a:lnTo>
                    <a:pt x="105536" y="584610"/>
                  </a:lnTo>
                  <a:lnTo>
                    <a:pt x="106918" y="587845"/>
                  </a:lnTo>
                  <a:lnTo>
                    <a:pt x="110855" y="586997"/>
                  </a:lnTo>
                  <a:lnTo>
                    <a:pt x="112321" y="585039"/>
                  </a:lnTo>
                  <a:lnTo>
                    <a:pt x="111399" y="580799"/>
                  </a:lnTo>
                  <a:lnTo>
                    <a:pt x="86831" y="540329"/>
                  </a:lnTo>
                  <a:lnTo>
                    <a:pt x="79170" y="526528"/>
                  </a:lnTo>
                  <a:lnTo>
                    <a:pt x="60951" y="490584"/>
                  </a:lnTo>
                  <a:lnTo>
                    <a:pt x="43873" y="452363"/>
                  </a:lnTo>
                  <a:lnTo>
                    <a:pt x="43297" y="448551"/>
                  </a:lnTo>
                  <a:lnTo>
                    <a:pt x="42679" y="447012"/>
                  </a:lnTo>
                  <a:lnTo>
                    <a:pt x="39749" y="441227"/>
                  </a:lnTo>
                  <a:lnTo>
                    <a:pt x="37299" y="435260"/>
                  </a:lnTo>
                  <a:lnTo>
                    <a:pt x="35255" y="429138"/>
                  </a:lnTo>
                  <a:lnTo>
                    <a:pt x="32459" y="418720"/>
                  </a:lnTo>
                  <a:lnTo>
                    <a:pt x="31663" y="416720"/>
                  </a:lnTo>
                  <a:lnTo>
                    <a:pt x="27761" y="404890"/>
                  </a:lnTo>
                  <a:lnTo>
                    <a:pt x="24661" y="392876"/>
                  </a:lnTo>
                  <a:lnTo>
                    <a:pt x="22296" y="380696"/>
                  </a:lnTo>
                  <a:lnTo>
                    <a:pt x="20596" y="368365"/>
                  </a:lnTo>
                  <a:lnTo>
                    <a:pt x="18732" y="362292"/>
                  </a:lnTo>
                  <a:lnTo>
                    <a:pt x="19821" y="355675"/>
                  </a:lnTo>
                  <a:lnTo>
                    <a:pt x="17161" y="349748"/>
                  </a:lnTo>
                  <a:lnTo>
                    <a:pt x="15067" y="346272"/>
                  </a:lnTo>
                  <a:lnTo>
                    <a:pt x="15936" y="342031"/>
                  </a:lnTo>
                  <a:lnTo>
                    <a:pt x="13873" y="337759"/>
                  </a:lnTo>
                  <a:lnTo>
                    <a:pt x="12627" y="336816"/>
                  </a:lnTo>
                  <a:lnTo>
                    <a:pt x="9247" y="313290"/>
                  </a:lnTo>
                  <a:lnTo>
                    <a:pt x="8173" y="301443"/>
                  </a:lnTo>
                  <a:lnTo>
                    <a:pt x="7676" y="282413"/>
                  </a:lnTo>
                  <a:lnTo>
                    <a:pt x="6168" y="268172"/>
                  </a:lnTo>
                  <a:lnTo>
                    <a:pt x="5769" y="261028"/>
                  </a:lnTo>
                  <a:lnTo>
                    <a:pt x="5951" y="232705"/>
                  </a:lnTo>
                  <a:lnTo>
                    <a:pt x="7453" y="204509"/>
                  </a:lnTo>
                  <a:lnTo>
                    <a:pt x="10909" y="176506"/>
                  </a:lnTo>
                  <a:lnTo>
                    <a:pt x="16952" y="148759"/>
                  </a:lnTo>
                  <a:lnTo>
                    <a:pt x="18313" y="139713"/>
                  </a:lnTo>
                  <a:lnTo>
                    <a:pt x="20093" y="135451"/>
                  </a:lnTo>
                  <a:lnTo>
                    <a:pt x="23140" y="122792"/>
                  </a:lnTo>
                  <a:lnTo>
                    <a:pt x="22868" y="119975"/>
                  </a:lnTo>
                  <a:lnTo>
                    <a:pt x="30456" y="95766"/>
                  </a:lnTo>
                  <a:lnTo>
                    <a:pt x="48490" y="49234"/>
                  </a:lnTo>
                  <a:lnTo>
                    <a:pt x="73735" y="4387"/>
                  </a:lnTo>
                  <a:lnTo>
                    <a:pt x="75222" y="2533"/>
                  </a:lnTo>
                  <a:lnTo>
                    <a:pt x="74563" y="0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8" name="object 86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8353504" y="10164119"/>
              <a:ext cx="86594" cy="120229"/>
            </a:xfrm>
            <a:prstGeom prst="rect">
              <a:avLst/>
            </a:prstGeom>
          </p:spPr>
        </p:pic>
        <p:sp>
          <p:nvSpPr>
            <p:cNvPr id="869" name="object 869"/>
            <p:cNvSpPr/>
            <p:nvPr/>
          </p:nvSpPr>
          <p:spPr>
            <a:xfrm>
              <a:off x="18337543" y="10334288"/>
              <a:ext cx="8890" cy="31750"/>
            </a:xfrm>
            <a:custGeom>
              <a:avLst/>
              <a:gdLst/>
              <a:ahLst/>
              <a:cxnLst/>
              <a:rect l="l" t="t" r="r" b="b"/>
              <a:pathLst>
                <a:path w="8890" h="31750">
                  <a:moveTo>
                    <a:pt x="3987" y="18135"/>
                  </a:moveTo>
                  <a:lnTo>
                    <a:pt x="762" y="22059"/>
                  </a:lnTo>
                  <a:lnTo>
                    <a:pt x="0" y="26568"/>
                  </a:lnTo>
                  <a:lnTo>
                    <a:pt x="850" y="31457"/>
                  </a:lnTo>
                  <a:lnTo>
                    <a:pt x="2997" y="27279"/>
                  </a:lnTo>
                  <a:lnTo>
                    <a:pt x="3898" y="22809"/>
                  </a:lnTo>
                  <a:lnTo>
                    <a:pt x="3987" y="18135"/>
                  </a:lnTo>
                  <a:close/>
                </a:path>
                <a:path w="8890" h="31750">
                  <a:moveTo>
                    <a:pt x="8318" y="2895"/>
                  </a:moveTo>
                  <a:lnTo>
                    <a:pt x="7543" y="0"/>
                  </a:lnTo>
                  <a:lnTo>
                    <a:pt x="5638" y="2489"/>
                  </a:lnTo>
                  <a:lnTo>
                    <a:pt x="5549" y="5257"/>
                  </a:lnTo>
                  <a:lnTo>
                    <a:pt x="6324" y="8140"/>
                  </a:lnTo>
                  <a:lnTo>
                    <a:pt x="8242" y="5651"/>
                  </a:lnTo>
                  <a:lnTo>
                    <a:pt x="8318" y="2895"/>
                  </a:lnTo>
                  <a:close/>
                </a:path>
              </a:pathLst>
            </a:custGeom>
            <a:solidFill>
              <a:srgbClr val="FF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18618658" y="11226858"/>
              <a:ext cx="20320" cy="12700"/>
            </a:xfrm>
            <a:custGeom>
              <a:avLst/>
              <a:gdLst/>
              <a:ahLst/>
              <a:cxnLst/>
              <a:rect l="l" t="t" r="r" b="b"/>
              <a:pathLst>
                <a:path w="20319" h="12700">
                  <a:moveTo>
                    <a:pt x="0" y="0"/>
                  </a:moveTo>
                  <a:lnTo>
                    <a:pt x="356" y="1486"/>
                  </a:lnTo>
                  <a:lnTo>
                    <a:pt x="6041" y="6858"/>
                  </a:lnTo>
                  <a:lnTo>
                    <a:pt x="13758" y="8575"/>
                  </a:lnTo>
                  <a:lnTo>
                    <a:pt x="20250" y="12512"/>
                  </a:lnTo>
                  <a:lnTo>
                    <a:pt x="15559" y="5005"/>
                  </a:lnTo>
                  <a:lnTo>
                    <a:pt x="6512" y="4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18234031" y="10982956"/>
              <a:ext cx="1870075" cy="325755"/>
            </a:xfrm>
            <a:custGeom>
              <a:avLst/>
              <a:gdLst/>
              <a:ahLst/>
              <a:cxnLst/>
              <a:rect l="l" t="t" r="r" b="b"/>
              <a:pathLst>
                <a:path w="1870075" h="325754">
                  <a:moveTo>
                    <a:pt x="1870068" y="0"/>
                  </a:moveTo>
                  <a:lnTo>
                    <a:pt x="1846975" y="54258"/>
                  </a:lnTo>
                  <a:lnTo>
                    <a:pt x="1825389" y="94710"/>
                  </a:lnTo>
                  <a:lnTo>
                    <a:pt x="1798966" y="130744"/>
                  </a:lnTo>
                  <a:lnTo>
                    <a:pt x="1768459" y="163378"/>
                  </a:lnTo>
                  <a:lnTo>
                    <a:pt x="1731058" y="200031"/>
                  </a:lnTo>
                  <a:lnTo>
                    <a:pt x="1691780" y="234643"/>
                  </a:lnTo>
                  <a:lnTo>
                    <a:pt x="1653935" y="261500"/>
                  </a:lnTo>
                  <a:lnTo>
                    <a:pt x="1585018" y="305152"/>
                  </a:lnTo>
                  <a:lnTo>
                    <a:pt x="1550265" y="325599"/>
                  </a:lnTo>
                  <a:lnTo>
                    <a:pt x="1567013" y="325599"/>
                  </a:lnTo>
                  <a:lnTo>
                    <a:pt x="1638544" y="281343"/>
                  </a:lnTo>
                  <a:lnTo>
                    <a:pt x="1686482" y="249354"/>
                  </a:lnTo>
                  <a:lnTo>
                    <a:pt x="1726094" y="215837"/>
                  </a:lnTo>
                  <a:lnTo>
                    <a:pt x="1760956" y="182686"/>
                  </a:lnTo>
                  <a:lnTo>
                    <a:pt x="1794531" y="148247"/>
                  </a:lnTo>
                  <a:lnTo>
                    <a:pt x="1826774" y="108217"/>
                  </a:lnTo>
                  <a:lnTo>
                    <a:pt x="1852529" y="63601"/>
                  </a:lnTo>
                  <a:lnTo>
                    <a:pt x="1870068" y="27889"/>
                  </a:lnTo>
                  <a:lnTo>
                    <a:pt x="1870068" y="0"/>
                  </a:lnTo>
                  <a:close/>
                </a:path>
                <a:path w="1870075" h="325754">
                  <a:moveTo>
                    <a:pt x="2324" y="29235"/>
                  </a:moveTo>
                  <a:lnTo>
                    <a:pt x="0" y="35036"/>
                  </a:lnTo>
                  <a:lnTo>
                    <a:pt x="2492" y="40387"/>
                  </a:lnTo>
                  <a:lnTo>
                    <a:pt x="4512" y="45413"/>
                  </a:lnTo>
                  <a:lnTo>
                    <a:pt x="30466" y="103559"/>
                  </a:lnTo>
                  <a:lnTo>
                    <a:pt x="59945" y="160079"/>
                  </a:lnTo>
                  <a:lnTo>
                    <a:pt x="83708" y="198822"/>
                  </a:lnTo>
                  <a:lnTo>
                    <a:pt x="109253" y="236245"/>
                  </a:lnTo>
                  <a:lnTo>
                    <a:pt x="143710" y="278982"/>
                  </a:lnTo>
                  <a:lnTo>
                    <a:pt x="199239" y="325599"/>
                  </a:lnTo>
                  <a:lnTo>
                    <a:pt x="216341" y="325599"/>
                  </a:lnTo>
                  <a:lnTo>
                    <a:pt x="213320" y="323428"/>
                  </a:lnTo>
                  <a:lnTo>
                    <a:pt x="206213" y="317624"/>
                  </a:lnTo>
                  <a:lnTo>
                    <a:pt x="191867" y="305625"/>
                  </a:lnTo>
                  <a:lnTo>
                    <a:pt x="177257" y="293930"/>
                  </a:lnTo>
                  <a:lnTo>
                    <a:pt x="162948" y="281892"/>
                  </a:lnTo>
                  <a:lnTo>
                    <a:pt x="130887" y="247090"/>
                  </a:lnTo>
                  <a:lnTo>
                    <a:pt x="113975" y="223952"/>
                  </a:lnTo>
                  <a:lnTo>
                    <a:pt x="107984" y="215554"/>
                  </a:lnTo>
                  <a:lnTo>
                    <a:pt x="101728" y="207349"/>
                  </a:lnTo>
                  <a:lnTo>
                    <a:pt x="89002" y="191115"/>
                  </a:lnTo>
                  <a:lnTo>
                    <a:pt x="82351" y="181495"/>
                  </a:lnTo>
                  <a:lnTo>
                    <a:pt x="76479" y="171464"/>
                  </a:lnTo>
                  <a:lnTo>
                    <a:pt x="70905" y="161280"/>
                  </a:lnTo>
                  <a:lnTo>
                    <a:pt x="65149" y="151200"/>
                  </a:lnTo>
                  <a:lnTo>
                    <a:pt x="45774" y="117446"/>
                  </a:lnTo>
                  <a:lnTo>
                    <a:pt x="28794" y="82427"/>
                  </a:lnTo>
                  <a:lnTo>
                    <a:pt x="26208" y="76375"/>
                  </a:lnTo>
                  <a:lnTo>
                    <a:pt x="23371" y="70354"/>
                  </a:lnTo>
                  <a:lnTo>
                    <a:pt x="22041" y="63821"/>
                  </a:lnTo>
                  <a:lnTo>
                    <a:pt x="21098" y="60993"/>
                  </a:lnTo>
                  <a:lnTo>
                    <a:pt x="20460" y="57915"/>
                  </a:lnTo>
                  <a:lnTo>
                    <a:pt x="16805" y="57255"/>
                  </a:lnTo>
                  <a:lnTo>
                    <a:pt x="10774" y="51884"/>
                  </a:lnTo>
                  <a:lnTo>
                    <a:pt x="8481" y="44449"/>
                  </a:lnTo>
                  <a:lnTo>
                    <a:pt x="4764" y="34513"/>
                  </a:lnTo>
                  <a:lnTo>
                    <a:pt x="5465" y="31047"/>
                  </a:lnTo>
                  <a:lnTo>
                    <a:pt x="2324" y="29235"/>
                  </a:lnTo>
                  <a:close/>
                </a:path>
              </a:pathLst>
            </a:custGeom>
            <a:solidFill>
              <a:srgbClr val="FF9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18178106" y="10803696"/>
              <a:ext cx="1816100" cy="505459"/>
            </a:xfrm>
            <a:custGeom>
              <a:avLst/>
              <a:gdLst/>
              <a:ahLst/>
              <a:cxnLst/>
              <a:rect l="l" t="t" r="r" b="b"/>
              <a:pathLst>
                <a:path w="1816100" h="505459">
                  <a:moveTo>
                    <a:pt x="2774" y="0"/>
                  </a:moveTo>
                  <a:lnTo>
                    <a:pt x="0" y="7926"/>
                  </a:lnTo>
                  <a:lnTo>
                    <a:pt x="3696" y="15308"/>
                  </a:lnTo>
                  <a:lnTo>
                    <a:pt x="7780" y="35620"/>
                  </a:lnTo>
                  <a:lnTo>
                    <a:pt x="10532" y="48519"/>
                  </a:lnTo>
                  <a:lnTo>
                    <a:pt x="13651" y="61311"/>
                  </a:lnTo>
                  <a:lnTo>
                    <a:pt x="17350" y="73913"/>
                  </a:lnTo>
                  <a:lnTo>
                    <a:pt x="24126" y="95205"/>
                  </a:lnTo>
                  <a:lnTo>
                    <a:pt x="30783" y="116537"/>
                  </a:lnTo>
                  <a:lnTo>
                    <a:pt x="37524" y="137847"/>
                  </a:lnTo>
                  <a:lnTo>
                    <a:pt x="44553" y="159073"/>
                  </a:lnTo>
                  <a:lnTo>
                    <a:pt x="50091" y="173956"/>
                  </a:lnTo>
                  <a:lnTo>
                    <a:pt x="55944" y="188732"/>
                  </a:lnTo>
                  <a:lnTo>
                    <a:pt x="61379" y="203665"/>
                  </a:lnTo>
                  <a:lnTo>
                    <a:pt x="65662" y="219019"/>
                  </a:lnTo>
                  <a:lnTo>
                    <a:pt x="66992" y="225071"/>
                  </a:lnTo>
                  <a:lnTo>
                    <a:pt x="70332" y="230694"/>
                  </a:lnTo>
                  <a:lnTo>
                    <a:pt x="72751" y="236516"/>
                  </a:lnTo>
                  <a:lnTo>
                    <a:pt x="74709" y="238474"/>
                  </a:lnTo>
                  <a:lnTo>
                    <a:pt x="75536" y="240956"/>
                  </a:lnTo>
                  <a:lnTo>
                    <a:pt x="98247" y="291201"/>
                  </a:lnTo>
                  <a:lnTo>
                    <a:pt x="125011" y="336419"/>
                  </a:lnTo>
                  <a:lnTo>
                    <a:pt x="128633" y="342646"/>
                  </a:lnTo>
                  <a:lnTo>
                    <a:pt x="131939" y="349071"/>
                  </a:lnTo>
                  <a:lnTo>
                    <a:pt x="135491" y="355353"/>
                  </a:lnTo>
                  <a:lnTo>
                    <a:pt x="139849" y="361151"/>
                  </a:lnTo>
                  <a:lnTo>
                    <a:pt x="158362" y="381452"/>
                  </a:lnTo>
                  <a:lnTo>
                    <a:pt x="194950" y="422463"/>
                  </a:lnTo>
                  <a:lnTo>
                    <a:pt x="224435" y="453159"/>
                  </a:lnTo>
                  <a:lnTo>
                    <a:pt x="260002" y="481063"/>
                  </a:lnTo>
                  <a:lnTo>
                    <a:pt x="267941" y="487035"/>
                  </a:lnTo>
                  <a:lnTo>
                    <a:pt x="275600" y="493372"/>
                  </a:lnTo>
                  <a:lnTo>
                    <a:pt x="283433" y="499457"/>
                  </a:lnTo>
                  <a:lnTo>
                    <a:pt x="291896" y="504675"/>
                  </a:lnTo>
                  <a:lnTo>
                    <a:pt x="292241" y="504858"/>
                  </a:lnTo>
                  <a:lnTo>
                    <a:pt x="309845" y="504858"/>
                  </a:lnTo>
                  <a:lnTo>
                    <a:pt x="308368" y="504037"/>
                  </a:lnTo>
                  <a:lnTo>
                    <a:pt x="291437" y="493173"/>
                  </a:lnTo>
                  <a:lnTo>
                    <a:pt x="256191" y="467040"/>
                  </a:lnTo>
                  <a:lnTo>
                    <a:pt x="221519" y="435600"/>
                  </a:lnTo>
                  <a:lnTo>
                    <a:pt x="191777" y="402327"/>
                  </a:lnTo>
                  <a:lnTo>
                    <a:pt x="177799" y="386383"/>
                  </a:lnTo>
                  <a:lnTo>
                    <a:pt x="163945" y="370333"/>
                  </a:lnTo>
                  <a:lnTo>
                    <a:pt x="150414" y="354010"/>
                  </a:lnTo>
                  <a:lnTo>
                    <a:pt x="147189" y="349989"/>
                  </a:lnTo>
                  <a:lnTo>
                    <a:pt x="145147" y="345256"/>
                  </a:lnTo>
                  <a:lnTo>
                    <a:pt x="142885" y="340733"/>
                  </a:lnTo>
                  <a:lnTo>
                    <a:pt x="135463" y="327569"/>
                  </a:lnTo>
                  <a:lnTo>
                    <a:pt x="127214" y="314930"/>
                  </a:lnTo>
                  <a:lnTo>
                    <a:pt x="118853" y="302381"/>
                  </a:lnTo>
                  <a:lnTo>
                    <a:pt x="111096" y="289488"/>
                  </a:lnTo>
                  <a:lnTo>
                    <a:pt x="99280" y="266590"/>
                  </a:lnTo>
                  <a:lnTo>
                    <a:pt x="88391" y="243243"/>
                  </a:lnTo>
                  <a:lnTo>
                    <a:pt x="78179" y="219575"/>
                  </a:lnTo>
                  <a:lnTo>
                    <a:pt x="68395" y="195711"/>
                  </a:lnTo>
                  <a:lnTo>
                    <a:pt x="63469" y="184326"/>
                  </a:lnTo>
                  <a:lnTo>
                    <a:pt x="58300" y="173036"/>
                  </a:lnTo>
                  <a:lnTo>
                    <a:pt x="53381" y="161644"/>
                  </a:lnTo>
                  <a:lnTo>
                    <a:pt x="49202" y="149953"/>
                  </a:lnTo>
                  <a:lnTo>
                    <a:pt x="37469" y="114235"/>
                  </a:lnTo>
                  <a:lnTo>
                    <a:pt x="25367" y="78628"/>
                  </a:lnTo>
                  <a:lnTo>
                    <a:pt x="14530" y="42648"/>
                  </a:lnTo>
                  <a:lnTo>
                    <a:pt x="6596" y="5811"/>
                  </a:lnTo>
                  <a:lnTo>
                    <a:pt x="6188" y="3235"/>
                  </a:lnTo>
                  <a:lnTo>
                    <a:pt x="6010" y="649"/>
                  </a:lnTo>
                  <a:lnTo>
                    <a:pt x="2774" y="0"/>
                  </a:lnTo>
                  <a:close/>
                </a:path>
                <a:path w="1816100" h="505459">
                  <a:moveTo>
                    <a:pt x="1806782" y="323822"/>
                  </a:moveTo>
                  <a:lnTo>
                    <a:pt x="1774215" y="356760"/>
                  </a:lnTo>
                  <a:lnTo>
                    <a:pt x="1744774" y="383988"/>
                  </a:lnTo>
                  <a:lnTo>
                    <a:pt x="1684660" y="428520"/>
                  </a:lnTo>
                  <a:lnTo>
                    <a:pt x="1657542" y="446384"/>
                  </a:lnTo>
                  <a:lnTo>
                    <a:pt x="1643995" y="455325"/>
                  </a:lnTo>
                  <a:lnTo>
                    <a:pt x="1630840" y="464844"/>
                  </a:lnTo>
                  <a:lnTo>
                    <a:pt x="1622118" y="471395"/>
                  </a:lnTo>
                  <a:lnTo>
                    <a:pt x="1612950" y="477244"/>
                  </a:lnTo>
                  <a:lnTo>
                    <a:pt x="1603531" y="482673"/>
                  </a:lnTo>
                  <a:lnTo>
                    <a:pt x="1594056" y="487964"/>
                  </a:lnTo>
                  <a:lnTo>
                    <a:pt x="1568539" y="501770"/>
                  </a:lnTo>
                  <a:lnTo>
                    <a:pt x="1562315" y="504858"/>
                  </a:lnTo>
                  <a:lnTo>
                    <a:pt x="1580596" y="504858"/>
                  </a:lnTo>
                  <a:lnTo>
                    <a:pt x="1631918" y="474540"/>
                  </a:lnTo>
                  <a:lnTo>
                    <a:pt x="1666158" y="452550"/>
                  </a:lnTo>
                  <a:lnTo>
                    <a:pt x="1699840" y="429718"/>
                  </a:lnTo>
                  <a:lnTo>
                    <a:pt x="1732941" y="406019"/>
                  </a:lnTo>
                  <a:lnTo>
                    <a:pt x="1789221" y="354926"/>
                  </a:lnTo>
                  <a:lnTo>
                    <a:pt x="1812122" y="331707"/>
                  </a:lnTo>
                  <a:lnTo>
                    <a:pt x="1815620" y="328366"/>
                  </a:lnTo>
                  <a:lnTo>
                    <a:pt x="1810447" y="324429"/>
                  </a:lnTo>
                  <a:lnTo>
                    <a:pt x="1806782" y="323822"/>
                  </a:lnTo>
                  <a:close/>
                </a:path>
              </a:pathLst>
            </a:custGeom>
            <a:solidFill>
              <a:srgbClr val="FF9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18152473" y="10583342"/>
              <a:ext cx="1658620" cy="725805"/>
            </a:xfrm>
            <a:custGeom>
              <a:avLst/>
              <a:gdLst/>
              <a:ahLst/>
              <a:cxnLst/>
              <a:rect l="l" t="t" r="r" b="b"/>
              <a:pathLst>
                <a:path w="1658619" h="725804">
                  <a:moveTo>
                    <a:pt x="3141" y="0"/>
                  </a:moveTo>
                  <a:lnTo>
                    <a:pt x="0" y="4575"/>
                  </a:lnTo>
                  <a:lnTo>
                    <a:pt x="3811" y="9769"/>
                  </a:lnTo>
                  <a:lnTo>
                    <a:pt x="1832" y="14449"/>
                  </a:lnTo>
                  <a:lnTo>
                    <a:pt x="3243" y="37156"/>
                  </a:lnTo>
                  <a:lnTo>
                    <a:pt x="3748" y="44721"/>
                  </a:lnTo>
                  <a:lnTo>
                    <a:pt x="4970" y="65868"/>
                  </a:lnTo>
                  <a:lnTo>
                    <a:pt x="6295" y="87005"/>
                  </a:lnTo>
                  <a:lnTo>
                    <a:pt x="8669" y="108028"/>
                  </a:lnTo>
                  <a:lnTo>
                    <a:pt x="13036" y="128833"/>
                  </a:lnTo>
                  <a:lnTo>
                    <a:pt x="13957" y="132153"/>
                  </a:lnTo>
                  <a:lnTo>
                    <a:pt x="14627" y="135713"/>
                  </a:lnTo>
                  <a:lnTo>
                    <a:pt x="14583" y="146136"/>
                  </a:lnTo>
                  <a:lnTo>
                    <a:pt x="15252" y="152588"/>
                  </a:lnTo>
                  <a:lnTo>
                    <a:pt x="16565" y="159183"/>
                  </a:lnTo>
                  <a:lnTo>
                    <a:pt x="18491" y="165775"/>
                  </a:lnTo>
                  <a:lnTo>
                    <a:pt x="21665" y="179257"/>
                  </a:lnTo>
                  <a:lnTo>
                    <a:pt x="23344" y="193155"/>
                  </a:lnTo>
                  <a:lnTo>
                    <a:pt x="25064" y="206849"/>
                  </a:lnTo>
                  <a:lnTo>
                    <a:pt x="28438" y="220349"/>
                  </a:lnTo>
                  <a:lnTo>
                    <a:pt x="29527" y="221762"/>
                  </a:lnTo>
                  <a:lnTo>
                    <a:pt x="29946" y="223270"/>
                  </a:lnTo>
                  <a:lnTo>
                    <a:pt x="38052" y="261637"/>
                  </a:lnTo>
                  <a:lnTo>
                    <a:pt x="53724" y="314138"/>
                  </a:lnTo>
                  <a:lnTo>
                    <a:pt x="59805" y="330499"/>
                  </a:lnTo>
                  <a:lnTo>
                    <a:pt x="65574" y="346979"/>
                  </a:lnTo>
                  <a:lnTo>
                    <a:pt x="70427" y="363800"/>
                  </a:lnTo>
                  <a:lnTo>
                    <a:pt x="72911" y="372725"/>
                  </a:lnTo>
                  <a:lnTo>
                    <a:pt x="75942" y="381540"/>
                  </a:lnTo>
                  <a:lnTo>
                    <a:pt x="79488" y="390163"/>
                  </a:lnTo>
                  <a:lnTo>
                    <a:pt x="83515" y="398511"/>
                  </a:lnTo>
                  <a:lnTo>
                    <a:pt x="90019" y="412253"/>
                  </a:lnTo>
                  <a:lnTo>
                    <a:pt x="95802" y="426274"/>
                  </a:lnTo>
                  <a:lnTo>
                    <a:pt x="101401" y="440358"/>
                  </a:lnTo>
                  <a:lnTo>
                    <a:pt x="107357" y="454289"/>
                  </a:lnTo>
                  <a:lnTo>
                    <a:pt x="128214" y="498565"/>
                  </a:lnTo>
                  <a:lnTo>
                    <a:pt x="151569" y="537170"/>
                  </a:lnTo>
                  <a:lnTo>
                    <a:pt x="159432" y="549315"/>
                  </a:lnTo>
                  <a:lnTo>
                    <a:pt x="182224" y="585260"/>
                  </a:lnTo>
                  <a:lnTo>
                    <a:pt x="201009" y="606222"/>
                  </a:lnTo>
                  <a:lnTo>
                    <a:pt x="209387" y="615818"/>
                  </a:lnTo>
                  <a:lnTo>
                    <a:pt x="234128" y="644943"/>
                  </a:lnTo>
                  <a:lnTo>
                    <a:pt x="263930" y="675362"/>
                  </a:lnTo>
                  <a:lnTo>
                    <a:pt x="297572" y="701580"/>
                  </a:lnTo>
                  <a:lnTo>
                    <a:pt x="303386" y="705790"/>
                  </a:lnTo>
                  <a:lnTo>
                    <a:pt x="314461" y="715090"/>
                  </a:lnTo>
                  <a:lnTo>
                    <a:pt x="320346" y="719318"/>
                  </a:lnTo>
                  <a:lnTo>
                    <a:pt x="330277" y="725213"/>
                  </a:lnTo>
                  <a:lnTo>
                    <a:pt x="342323" y="725213"/>
                  </a:lnTo>
                  <a:lnTo>
                    <a:pt x="338932" y="723315"/>
                  </a:lnTo>
                  <a:lnTo>
                    <a:pt x="321684" y="712149"/>
                  </a:lnTo>
                  <a:lnTo>
                    <a:pt x="290431" y="689700"/>
                  </a:lnTo>
                  <a:lnTo>
                    <a:pt x="250861" y="654262"/>
                  </a:lnTo>
                  <a:lnTo>
                    <a:pt x="229773" y="630085"/>
                  </a:lnTo>
                  <a:lnTo>
                    <a:pt x="220170" y="618187"/>
                  </a:lnTo>
                  <a:lnTo>
                    <a:pt x="210237" y="606577"/>
                  </a:lnTo>
                  <a:lnTo>
                    <a:pt x="190088" y="583594"/>
                  </a:lnTo>
                  <a:lnTo>
                    <a:pt x="184905" y="577594"/>
                  </a:lnTo>
                  <a:lnTo>
                    <a:pt x="180151" y="571469"/>
                  </a:lnTo>
                  <a:lnTo>
                    <a:pt x="176570" y="564276"/>
                  </a:lnTo>
                  <a:lnTo>
                    <a:pt x="171784" y="555108"/>
                  </a:lnTo>
                  <a:lnTo>
                    <a:pt x="166624" y="546141"/>
                  </a:lnTo>
                  <a:lnTo>
                    <a:pt x="161081" y="537428"/>
                  </a:lnTo>
                  <a:lnTo>
                    <a:pt x="155147" y="529020"/>
                  </a:lnTo>
                  <a:lnTo>
                    <a:pt x="139841" y="505334"/>
                  </a:lnTo>
                  <a:lnTo>
                    <a:pt x="127189" y="480362"/>
                  </a:lnTo>
                  <a:lnTo>
                    <a:pt x="116014" y="454675"/>
                  </a:lnTo>
                  <a:lnTo>
                    <a:pt x="105138" y="428845"/>
                  </a:lnTo>
                  <a:lnTo>
                    <a:pt x="100460" y="418417"/>
                  </a:lnTo>
                  <a:lnTo>
                    <a:pt x="95690" y="408032"/>
                  </a:lnTo>
                  <a:lnTo>
                    <a:pt x="91105" y="397564"/>
                  </a:lnTo>
                  <a:lnTo>
                    <a:pt x="86981" y="386888"/>
                  </a:lnTo>
                  <a:lnTo>
                    <a:pt x="85725" y="383328"/>
                  </a:lnTo>
                  <a:lnTo>
                    <a:pt x="83850" y="379946"/>
                  </a:lnTo>
                  <a:lnTo>
                    <a:pt x="82866" y="376229"/>
                  </a:lnTo>
                  <a:lnTo>
                    <a:pt x="80049" y="370533"/>
                  </a:lnTo>
                  <a:lnTo>
                    <a:pt x="77693" y="364522"/>
                  </a:lnTo>
                  <a:lnTo>
                    <a:pt x="76154" y="358481"/>
                  </a:lnTo>
                  <a:lnTo>
                    <a:pt x="70977" y="340974"/>
                  </a:lnTo>
                  <a:lnTo>
                    <a:pt x="65012" y="323736"/>
                  </a:lnTo>
                  <a:lnTo>
                    <a:pt x="58966" y="306541"/>
                  </a:lnTo>
                  <a:lnTo>
                    <a:pt x="53548" y="289163"/>
                  </a:lnTo>
                  <a:lnTo>
                    <a:pt x="44057" y="257065"/>
                  </a:lnTo>
                  <a:lnTo>
                    <a:pt x="39999" y="240828"/>
                  </a:lnTo>
                  <a:lnTo>
                    <a:pt x="37370" y="224244"/>
                  </a:lnTo>
                  <a:lnTo>
                    <a:pt x="36909" y="219668"/>
                  </a:lnTo>
                  <a:lnTo>
                    <a:pt x="35297" y="215438"/>
                  </a:lnTo>
                  <a:lnTo>
                    <a:pt x="28020" y="174654"/>
                  </a:lnTo>
                  <a:lnTo>
                    <a:pt x="28407" y="173429"/>
                  </a:lnTo>
                  <a:lnTo>
                    <a:pt x="28763" y="172109"/>
                  </a:lnTo>
                  <a:lnTo>
                    <a:pt x="20060" y="133649"/>
                  </a:lnTo>
                  <a:lnTo>
                    <a:pt x="17664" y="121179"/>
                  </a:lnTo>
                  <a:lnTo>
                    <a:pt x="14751" y="106351"/>
                  </a:lnTo>
                  <a:lnTo>
                    <a:pt x="12232" y="91399"/>
                  </a:lnTo>
                  <a:lnTo>
                    <a:pt x="10746" y="76303"/>
                  </a:lnTo>
                  <a:lnTo>
                    <a:pt x="10931" y="61045"/>
                  </a:lnTo>
                  <a:lnTo>
                    <a:pt x="8357" y="47943"/>
                  </a:lnTo>
                  <a:lnTo>
                    <a:pt x="7650" y="34670"/>
                  </a:lnTo>
                  <a:lnTo>
                    <a:pt x="7407" y="21351"/>
                  </a:lnTo>
                  <a:lnTo>
                    <a:pt x="6230" y="8114"/>
                  </a:lnTo>
                  <a:lnTo>
                    <a:pt x="5748" y="5130"/>
                  </a:lnTo>
                  <a:lnTo>
                    <a:pt x="6219" y="1937"/>
                  </a:lnTo>
                  <a:lnTo>
                    <a:pt x="3141" y="0"/>
                  </a:lnTo>
                  <a:close/>
                </a:path>
                <a:path w="1658619" h="725804">
                  <a:moveTo>
                    <a:pt x="1655216" y="682607"/>
                  </a:moveTo>
                  <a:lnTo>
                    <a:pt x="1652619" y="684869"/>
                  </a:lnTo>
                  <a:lnTo>
                    <a:pt x="1650033" y="686387"/>
                  </a:lnTo>
                  <a:lnTo>
                    <a:pt x="1628737" y="699176"/>
                  </a:lnTo>
                  <a:lnTo>
                    <a:pt x="1618008" y="705433"/>
                  </a:lnTo>
                  <a:lnTo>
                    <a:pt x="1607071" y="711329"/>
                  </a:lnTo>
                  <a:lnTo>
                    <a:pt x="1586141" y="722052"/>
                  </a:lnTo>
                  <a:lnTo>
                    <a:pt x="1579817" y="725213"/>
                  </a:lnTo>
                  <a:lnTo>
                    <a:pt x="1592276" y="725213"/>
                  </a:lnTo>
                  <a:lnTo>
                    <a:pt x="1603961" y="719222"/>
                  </a:lnTo>
                  <a:lnTo>
                    <a:pt x="1626239" y="706910"/>
                  </a:lnTo>
                  <a:lnTo>
                    <a:pt x="1648211" y="694020"/>
                  </a:lnTo>
                  <a:lnTo>
                    <a:pt x="1651876" y="691821"/>
                  </a:lnTo>
                  <a:lnTo>
                    <a:pt x="1655834" y="689863"/>
                  </a:lnTo>
                  <a:lnTo>
                    <a:pt x="1658117" y="685916"/>
                  </a:lnTo>
                  <a:lnTo>
                    <a:pt x="1655216" y="682607"/>
                  </a:lnTo>
                  <a:close/>
                </a:path>
              </a:pathLst>
            </a:custGeom>
            <a:solidFill>
              <a:srgbClr val="FF9D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18160306" y="10757809"/>
              <a:ext cx="204470" cy="504825"/>
            </a:xfrm>
            <a:custGeom>
              <a:avLst/>
              <a:gdLst/>
              <a:ahLst/>
              <a:cxnLst/>
              <a:rect l="l" t="t" r="r" b="b"/>
              <a:pathLst>
                <a:path w="204469" h="504825">
                  <a:moveTo>
                    <a:pt x="1863" y="0"/>
                  </a:moveTo>
                  <a:lnTo>
                    <a:pt x="0" y="4743"/>
                  </a:lnTo>
                  <a:lnTo>
                    <a:pt x="1570" y="9716"/>
                  </a:lnTo>
                  <a:lnTo>
                    <a:pt x="5226" y="30449"/>
                  </a:lnTo>
                  <a:lnTo>
                    <a:pt x="10408" y="63259"/>
                  </a:lnTo>
                  <a:lnTo>
                    <a:pt x="16121" y="92116"/>
                  </a:lnTo>
                  <a:lnTo>
                    <a:pt x="18437" y="104793"/>
                  </a:lnTo>
                  <a:lnTo>
                    <a:pt x="21098" y="117394"/>
                  </a:lnTo>
                  <a:lnTo>
                    <a:pt x="24648" y="129786"/>
                  </a:lnTo>
                  <a:lnTo>
                    <a:pt x="22470" y="133556"/>
                  </a:lnTo>
                  <a:lnTo>
                    <a:pt x="24009" y="137304"/>
                  </a:lnTo>
                  <a:lnTo>
                    <a:pt x="38565" y="189737"/>
                  </a:lnTo>
                  <a:lnTo>
                    <a:pt x="45721" y="214058"/>
                  </a:lnTo>
                  <a:lnTo>
                    <a:pt x="61533" y="262431"/>
                  </a:lnTo>
                  <a:lnTo>
                    <a:pt x="79501" y="310222"/>
                  </a:lnTo>
                  <a:lnTo>
                    <a:pt x="105189" y="367351"/>
                  </a:lnTo>
                  <a:lnTo>
                    <a:pt x="109954" y="378773"/>
                  </a:lnTo>
                  <a:lnTo>
                    <a:pt x="117962" y="392453"/>
                  </a:lnTo>
                  <a:lnTo>
                    <a:pt x="132925" y="420397"/>
                  </a:lnTo>
                  <a:lnTo>
                    <a:pt x="143283" y="438552"/>
                  </a:lnTo>
                  <a:lnTo>
                    <a:pt x="145021" y="440405"/>
                  </a:lnTo>
                  <a:lnTo>
                    <a:pt x="149471" y="444520"/>
                  </a:lnTo>
                  <a:lnTo>
                    <a:pt x="152623" y="449734"/>
                  </a:lnTo>
                  <a:lnTo>
                    <a:pt x="156581" y="454268"/>
                  </a:lnTo>
                  <a:lnTo>
                    <a:pt x="172302" y="473979"/>
                  </a:lnTo>
                  <a:lnTo>
                    <a:pt x="180493" y="483554"/>
                  </a:lnTo>
                  <a:lnTo>
                    <a:pt x="189397" y="492519"/>
                  </a:lnTo>
                  <a:lnTo>
                    <a:pt x="192905" y="494644"/>
                  </a:lnTo>
                  <a:lnTo>
                    <a:pt x="196014" y="497189"/>
                  </a:lnTo>
                  <a:lnTo>
                    <a:pt x="200234" y="501733"/>
                  </a:lnTo>
                  <a:lnTo>
                    <a:pt x="202035" y="504822"/>
                  </a:lnTo>
                  <a:lnTo>
                    <a:pt x="204475" y="501021"/>
                  </a:lnTo>
                  <a:lnTo>
                    <a:pt x="201801" y="494609"/>
                  </a:lnTo>
                  <a:lnTo>
                    <a:pt x="197970" y="488960"/>
                  </a:lnTo>
                  <a:lnTo>
                    <a:pt x="189187" y="478540"/>
                  </a:lnTo>
                  <a:lnTo>
                    <a:pt x="183622" y="471219"/>
                  </a:lnTo>
                  <a:lnTo>
                    <a:pt x="157014" y="430265"/>
                  </a:lnTo>
                  <a:lnTo>
                    <a:pt x="135582" y="393265"/>
                  </a:lnTo>
                  <a:lnTo>
                    <a:pt x="111373" y="347290"/>
                  </a:lnTo>
                  <a:lnTo>
                    <a:pt x="85244" y="289682"/>
                  </a:lnTo>
                  <a:lnTo>
                    <a:pt x="71261" y="248963"/>
                  </a:lnTo>
                  <a:lnTo>
                    <a:pt x="63537" y="229898"/>
                  </a:lnTo>
                  <a:lnTo>
                    <a:pt x="59841" y="220307"/>
                  </a:lnTo>
                  <a:lnTo>
                    <a:pt x="49488" y="190704"/>
                  </a:lnTo>
                  <a:lnTo>
                    <a:pt x="43925" y="173261"/>
                  </a:lnTo>
                  <a:lnTo>
                    <a:pt x="42281" y="165555"/>
                  </a:lnTo>
                  <a:lnTo>
                    <a:pt x="37506" y="155398"/>
                  </a:lnTo>
                  <a:lnTo>
                    <a:pt x="36375" y="152288"/>
                  </a:lnTo>
                  <a:lnTo>
                    <a:pt x="37004" y="148875"/>
                  </a:lnTo>
                  <a:lnTo>
                    <a:pt x="34596" y="139733"/>
                  </a:lnTo>
                  <a:lnTo>
                    <a:pt x="28846" y="121740"/>
                  </a:lnTo>
                  <a:lnTo>
                    <a:pt x="26627" y="112645"/>
                  </a:lnTo>
                  <a:lnTo>
                    <a:pt x="22495" y="93069"/>
                  </a:lnTo>
                  <a:lnTo>
                    <a:pt x="13177" y="54157"/>
                  </a:lnTo>
                  <a:lnTo>
                    <a:pt x="9057" y="34564"/>
                  </a:lnTo>
                  <a:lnTo>
                    <a:pt x="6461" y="17113"/>
                  </a:lnTo>
                  <a:lnTo>
                    <a:pt x="4712" y="8426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rgbClr val="FF97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18195645" y="10906682"/>
              <a:ext cx="238125" cy="401955"/>
            </a:xfrm>
            <a:custGeom>
              <a:avLst/>
              <a:gdLst/>
              <a:ahLst/>
              <a:cxnLst/>
              <a:rect l="l" t="t" r="r" b="b"/>
              <a:pathLst>
                <a:path w="238125" h="401954">
                  <a:moveTo>
                    <a:pt x="1706" y="0"/>
                  </a:moveTo>
                  <a:lnTo>
                    <a:pt x="0" y="2188"/>
                  </a:lnTo>
                  <a:lnTo>
                    <a:pt x="994" y="4512"/>
                  </a:lnTo>
                  <a:lnTo>
                    <a:pt x="1738" y="6544"/>
                  </a:lnTo>
                  <a:lnTo>
                    <a:pt x="5475" y="17282"/>
                  </a:lnTo>
                  <a:lnTo>
                    <a:pt x="8970" y="28101"/>
                  </a:lnTo>
                  <a:lnTo>
                    <a:pt x="12360" y="38947"/>
                  </a:lnTo>
                  <a:lnTo>
                    <a:pt x="15779" y="49768"/>
                  </a:lnTo>
                  <a:lnTo>
                    <a:pt x="19759" y="61639"/>
                  </a:lnTo>
                  <a:lnTo>
                    <a:pt x="23929" y="73428"/>
                  </a:lnTo>
                  <a:lnTo>
                    <a:pt x="32417" y="96939"/>
                  </a:lnTo>
                  <a:lnTo>
                    <a:pt x="37046" y="110146"/>
                  </a:lnTo>
                  <a:lnTo>
                    <a:pt x="51317" y="149649"/>
                  </a:lnTo>
                  <a:lnTo>
                    <a:pt x="71252" y="192974"/>
                  </a:lnTo>
                  <a:lnTo>
                    <a:pt x="77662" y="207512"/>
                  </a:lnTo>
                  <a:lnTo>
                    <a:pt x="80709" y="214967"/>
                  </a:lnTo>
                  <a:lnTo>
                    <a:pt x="85840" y="221427"/>
                  </a:lnTo>
                  <a:lnTo>
                    <a:pt x="89484" y="228715"/>
                  </a:lnTo>
                  <a:lnTo>
                    <a:pt x="115061" y="274880"/>
                  </a:lnTo>
                  <a:lnTo>
                    <a:pt x="143294" y="319466"/>
                  </a:lnTo>
                  <a:lnTo>
                    <a:pt x="158547" y="339339"/>
                  </a:lnTo>
                  <a:lnTo>
                    <a:pt x="163806" y="345842"/>
                  </a:lnTo>
                  <a:lnTo>
                    <a:pt x="165680" y="348230"/>
                  </a:lnTo>
                  <a:lnTo>
                    <a:pt x="168036" y="350303"/>
                  </a:lnTo>
                  <a:lnTo>
                    <a:pt x="168466" y="353559"/>
                  </a:lnTo>
                  <a:lnTo>
                    <a:pt x="170005" y="358659"/>
                  </a:lnTo>
                  <a:lnTo>
                    <a:pt x="173848" y="362156"/>
                  </a:lnTo>
                  <a:lnTo>
                    <a:pt x="177512" y="365570"/>
                  </a:lnTo>
                  <a:lnTo>
                    <a:pt x="193992" y="380294"/>
                  </a:lnTo>
                  <a:lnTo>
                    <a:pt x="210966" y="394418"/>
                  </a:lnTo>
                  <a:lnTo>
                    <a:pt x="220461" y="401873"/>
                  </a:lnTo>
                  <a:lnTo>
                    <a:pt x="237646" y="401873"/>
                  </a:lnTo>
                  <a:lnTo>
                    <a:pt x="234570" y="399277"/>
                  </a:lnTo>
                  <a:lnTo>
                    <a:pt x="220447" y="387993"/>
                  </a:lnTo>
                  <a:lnTo>
                    <a:pt x="212407" y="381294"/>
                  </a:lnTo>
                  <a:lnTo>
                    <a:pt x="174388" y="343505"/>
                  </a:lnTo>
                  <a:lnTo>
                    <a:pt x="141789" y="300829"/>
                  </a:lnTo>
                  <a:lnTo>
                    <a:pt x="117862" y="266140"/>
                  </a:lnTo>
                  <a:lnTo>
                    <a:pt x="100996" y="236455"/>
                  </a:lnTo>
                  <a:lnTo>
                    <a:pt x="94514" y="225096"/>
                  </a:lnTo>
                  <a:lnTo>
                    <a:pt x="71906" y="182190"/>
                  </a:lnTo>
                  <a:lnTo>
                    <a:pt x="53426" y="141560"/>
                  </a:lnTo>
                  <a:lnTo>
                    <a:pt x="42030" y="110698"/>
                  </a:lnTo>
                  <a:lnTo>
                    <a:pt x="40763" y="105515"/>
                  </a:lnTo>
                  <a:lnTo>
                    <a:pt x="35658" y="92925"/>
                  </a:lnTo>
                  <a:lnTo>
                    <a:pt x="30458" y="80377"/>
                  </a:lnTo>
                  <a:lnTo>
                    <a:pt x="25327" y="67793"/>
                  </a:lnTo>
                  <a:lnTo>
                    <a:pt x="20428" y="55097"/>
                  </a:lnTo>
                  <a:lnTo>
                    <a:pt x="16582" y="43226"/>
                  </a:lnTo>
                  <a:lnTo>
                    <a:pt x="13142" y="31222"/>
                  </a:lnTo>
                  <a:lnTo>
                    <a:pt x="9271" y="19374"/>
                  </a:lnTo>
                  <a:lnTo>
                    <a:pt x="4135" y="7968"/>
                  </a:lnTo>
                  <a:lnTo>
                    <a:pt x="2837" y="5580"/>
                  </a:lnTo>
                  <a:lnTo>
                    <a:pt x="2492" y="2670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rgbClr val="FF9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18213791" y="11036384"/>
              <a:ext cx="147320" cy="272415"/>
            </a:xfrm>
            <a:custGeom>
              <a:avLst/>
              <a:gdLst/>
              <a:ahLst/>
              <a:cxnLst/>
              <a:rect l="l" t="t" r="r" b="b"/>
              <a:pathLst>
                <a:path w="147319" h="272415">
                  <a:moveTo>
                    <a:pt x="0" y="0"/>
                  </a:moveTo>
                  <a:lnTo>
                    <a:pt x="6352" y="18226"/>
                  </a:lnTo>
                  <a:lnTo>
                    <a:pt x="12660" y="36464"/>
                  </a:lnTo>
                  <a:lnTo>
                    <a:pt x="19096" y="54663"/>
                  </a:lnTo>
                  <a:lnTo>
                    <a:pt x="25831" y="72772"/>
                  </a:lnTo>
                  <a:lnTo>
                    <a:pt x="30519" y="83727"/>
                  </a:lnTo>
                  <a:lnTo>
                    <a:pt x="35521" y="94566"/>
                  </a:lnTo>
                  <a:lnTo>
                    <a:pt x="40057" y="105583"/>
                  </a:lnTo>
                  <a:lnTo>
                    <a:pt x="53250" y="142791"/>
                  </a:lnTo>
                  <a:lnTo>
                    <a:pt x="70287" y="175864"/>
                  </a:lnTo>
                  <a:lnTo>
                    <a:pt x="74548" y="184516"/>
                  </a:lnTo>
                  <a:lnTo>
                    <a:pt x="78529" y="193299"/>
                  </a:lnTo>
                  <a:lnTo>
                    <a:pt x="82301" y="202182"/>
                  </a:lnTo>
                  <a:lnTo>
                    <a:pt x="87820" y="211999"/>
                  </a:lnTo>
                  <a:lnTo>
                    <a:pt x="93292" y="221842"/>
                  </a:lnTo>
                  <a:lnTo>
                    <a:pt x="99122" y="231468"/>
                  </a:lnTo>
                  <a:lnTo>
                    <a:pt x="105714" y="240631"/>
                  </a:lnTo>
                  <a:lnTo>
                    <a:pt x="109158" y="243636"/>
                  </a:lnTo>
                  <a:lnTo>
                    <a:pt x="115001" y="250620"/>
                  </a:lnTo>
                  <a:lnTo>
                    <a:pt x="127092" y="264246"/>
                  </a:lnTo>
                  <a:lnTo>
                    <a:pt x="134817" y="272171"/>
                  </a:lnTo>
                  <a:lnTo>
                    <a:pt x="147175" y="272171"/>
                  </a:lnTo>
                  <a:lnTo>
                    <a:pt x="144540" y="268326"/>
                  </a:lnTo>
                  <a:lnTo>
                    <a:pt x="133891" y="256077"/>
                  </a:lnTo>
                  <a:lnTo>
                    <a:pt x="124244" y="243081"/>
                  </a:lnTo>
                  <a:lnTo>
                    <a:pt x="115049" y="229748"/>
                  </a:lnTo>
                  <a:lnTo>
                    <a:pt x="105755" y="216485"/>
                  </a:lnTo>
                  <a:lnTo>
                    <a:pt x="97836" y="204111"/>
                  </a:lnTo>
                  <a:lnTo>
                    <a:pt x="90977" y="191170"/>
                  </a:lnTo>
                  <a:lnTo>
                    <a:pt x="84450" y="178055"/>
                  </a:lnTo>
                  <a:lnTo>
                    <a:pt x="77526" y="165157"/>
                  </a:lnTo>
                  <a:lnTo>
                    <a:pt x="76123" y="162759"/>
                  </a:lnTo>
                  <a:lnTo>
                    <a:pt x="75013" y="160141"/>
                  </a:lnTo>
                  <a:lnTo>
                    <a:pt x="74982" y="157241"/>
                  </a:lnTo>
                  <a:lnTo>
                    <a:pt x="72462" y="150048"/>
                  </a:lnTo>
                  <a:lnTo>
                    <a:pt x="69166" y="143218"/>
                  </a:lnTo>
                  <a:lnTo>
                    <a:pt x="65550" y="136541"/>
                  </a:lnTo>
                  <a:lnTo>
                    <a:pt x="62071" y="129807"/>
                  </a:lnTo>
                  <a:lnTo>
                    <a:pt x="46857" y="92049"/>
                  </a:lnTo>
                  <a:lnTo>
                    <a:pt x="41841" y="90709"/>
                  </a:lnTo>
                  <a:lnTo>
                    <a:pt x="36834" y="83377"/>
                  </a:lnTo>
                  <a:lnTo>
                    <a:pt x="33103" y="75424"/>
                  </a:lnTo>
                  <a:lnTo>
                    <a:pt x="29914" y="67208"/>
                  </a:lnTo>
                  <a:lnTo>
                    <a:pt x="26533" y="59087"/>
                  </a:lnTo>
                  <a:lnTo>
                    <a:pt x="9253" y="20146"/>
                  </a:lnTo>
                  <a:lnTo>
                    <a:pt x="3821" y="4115"/>
                  </a:lnTo>
                  <a:lnTo>
                    <a:pt x="2492" y="1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8149311" y="10755741"/>
              <a:ext cx="125095" cy="388620"/>
            </a:xfrm>
            <a:custGeom>
              <a:avLst/>
              <a:gdLst/>
              <a:ahLst/>
              <a:cxnLst/>
              <a:rect l="l" t="t" r="r" b="b"/>
              <a:pathLst>
                <a:path w="125094" h="388620">
                  <a:moveTo>
                    <a:pt x="3287" y="0"/>
                  </a:moveTo>
                  <a:lnTo>
                    <a:pt x="0" y="471"/>
                  </a:lnTo>
                  <a:lnTo>
                    <a:pt x="293" y="5067"/>
                  </a:lnTo>
                  <a:lnTo>
                    <a:pt x="3560" y="9319"/>
                  </a:lnTo>
                  <a:lnTo>
                    <a:pt x="1643" y="14177"/>
                  </a:lnTo>
                  <a:lnTo>
                    <a:pt x="2324" y="17130"/>
                  </a:lnTo>
                  <a:lnTo>
                    <a:pt x="8156" y="19067"/>
                  </a:lnTo>
                  <a:lnTo>
                    <a:pt x="9099" y="25119"/>
                  </a:lnTo>
                  <a:lnTo>
                    <a:pt x="9298" y="29150"/>
                  </a:lnTo>
                  <a:lnTo>
                    <a:pt x="10887" y="45275"/>
                  </a:lnTo>
                  <a:lnTo>
                    <a:pt x="13664" y="61180"/>
                  </a:lnTo>
                  <a:lnTo>
                    <a:pt x="20732" y="92573"/>
                  </a:lnTo>
                  <a:lnTo>
                    <a:pt x="23828" y="108535"/>
                  </a:lnTo>
                  <a:lnTo>
                    <a:pt x="26479" y="124573"/>
                  </a:lnTo>
                  <a:lnTo>
                    <a:pt x="29474" y="140526"/>
                  </a:lnTo>
                  <a:lnTo>
                    <a:pt x="33601" y="156236"/>
                  </a:lnTo>
                  <a:lnTo>
                    <a:pt x="40124" y="177445"/>
                  </a:lnTo>
                  <a:lnTo>
                    <a:pt x="52762" y="219989"/>
                  </a:lnTo>
                  <a:lnTo>
                    <a:pt x="62684" y="251472"/>
                  </a:lnTo>
                  <a:lnTo>
                    <a:pt x="65606" y="261899"/>
                  </a:lnTo>
                  <a:lnTo>
                    <a:pt x="68790" y="272248"/>
                  </a:lnTo>
                  <a:lnTo>
                    <a:pt x="73359" y="283750"/>
                  </a:lnTo>
                  <a:lnTo>
                    <a:pt x="73568" y="285310"/>
                  </a:lnTo>
                  <a:lnTo>
                    <a:pt x="75191" y="285980"/>
                  </a:lnTo>
                  <a:lnTo>
                    <a:pt x="77551" y="292068"/>
                  </a:lnTo>
                  <a:lnTo>
                    <a:pt x="80776" y="304759"/>
                  </a:lnTo>
                  <a:lnTo>
                    <a:pt x="83201" y="310911"/>
                  </a:lnTo>
                  <a:lnTo>
                    <a:pt x="85609" y="315571"/>
                  </a:lnTo>
                  <a:lnTo>
                    <a:pt x="87463" y="320513"/>
                  </a:lnTo>
                  <a:lnTo>
                    <a:pt x="90635" y="324764"/>
                  </a:lnTo>
                  <a:lnTo>
                    <a:pt x="91986" y="325131"/>
                  </a:lnTo>
                  <a:lnTo>
                    <a:pt x="92510" y="326178"/>
                  </a:lnTo>
                  <a:lnTo>
                    <a:pt x="92824" y="327393"/>
                  </a:lnTo>
                  <a:lnTo>
                    <a:pt x="92751" y="332660"/>
                  </a:lnTo>
                  <a:lnTo>
                    <a:pt x="97588" y="341539"/>
                  </a:lnTo>
                  <a:lnTo>
                    <a:pt x="113204" y="372683"/>
                  </a:lnTo>
                  <a:lnTo>
                    <a:pt x="119745" y="385265"/>
                  </a:lnTo>
                  <a:lnTo>
                    <a:pt x="120687" y="388459"/>
                  </a:lnTo>
                  <a:lnTo>
                    <a:pt x="124509" y="387600"/>
                  </a:lnTo>
                  <a:lnTo>
                    <a:pt x="124970" y="385328"/>
                  </a:lnTo>
                  <a:lnTo>
                    <a:pt x="124425" y="383328"/>
                  </a:lnTo>
                  <a:lnTo>
                    <a:pt x="122907" y="381590"/>
                  </a:lnTo>
                  <a:lnTo>
                    <a:pt x="121305" y="373821"/>
                  </a:lnTo>
                  <a:lnTo>
                    <a:pt x="95655" y="317859"/>
                  </a:lnTo>
                  <a:lnTo>
                    <a:pt x="76818" y="268614"/>
                  </a:lnTo>
                  <a:lnTo>
                    <a:pt x="68695" y="248473"/>
                  </a:lnTo>
                  <a:lnTo>
                    <a:pt x="65572" y="239728"/>
                  </a:lnTo>
                  <a:lnTo>
                    <a:pt x="62816" y="230868"/>
                  </a:lnTo>
                  <a:lnTo>
                    <a:pt x="54343" y="199404"/>
                  </a:lnTo>
                  <a:lnTo>
                    <a:pt x="47624" y="177018"/>
                  </a:lnTo>
                  <a:lnTo>
                    <a:pt x="41120" y="154580"/>
                  </a:lnTo>
                  <a:lnTo>
                    <a:pt x="35663" y="131859"/>
                  </a:lnTo>
                  <a:lnTo>
                    <a:pt x="32711" y="130236"/>
                  </a:lnTo>
                  <a:lnTo>
                    <a:pt x="33025" y="127085"/>
                  </a:lnTo>
                  <a:lnTo>
                    <a:pt x="22122" y="81539"/>
                  </a:lnTo>
                  <a:lnTo>
                    <a:pt x="18952" y="67170"/>
                  </a:lnTo>
                  <a:lnTo>
                    <a:pt x="17521" y="58999"/>
                  </a:lnTo>
                  <a:lnTo>
                    <a:pt x="15340" y="42515"/>
                  </a:lnTo>
                  <a:lnTo>
                    <a:pt x="13915" y="34344"/>
                  </a:lnTo>
                  <a:lnTo>
                    <a:pt x="12133" y="26869"/>
                  </a:lnTo>
                  <a:lnTo>
                    <a:pt x="4743" y="2355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9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8" name="object 87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8224524" y="11041716"/>
              <a:ext cx="160508" cy="266838"/>
            </a:xfrm>
            <a:prstGeom prst="rect">
              <a:avLst/>
            </a:prstGeom>
          </p:spPr>
        </p:pic>
        <p:sp>
          <p:nvSpPr>
            <p:cNvPr id="879" name="object 879"/>
            <p:cNvSpPr/>
            <p:nvPr/>
          </p:nvSpPr>
          <p:spPr>
            <a:xfrm>
              <a:off x="18233686" y="10809675"/>
              <a:ext cx="1870075" cy="499109"/>
            </a:xfrm>
            <a:custGeom>
              <a:avLst/>
              <a:gdLst/>
              <a:ahLst/>
              <a:cxnLst/>
              <a:rect l="l" t="t" r="r" b="b"/>
              <a:pathLst>
                <a:path w="1870075" h="499109">
                  <a:moveTo>
                    <a:pt x="3193" y="150393"/>
                  </a:moveTo>
                  <a:lnTo>
                    <a:pt x="35874" y="236107"/>
                  </a:lnTo>
                  <a:lnTo>
                    <a:pt x="54459" y="276399"/>
                  </a:lnTo>
                  <a:lnTo>
                    <a:pt x="68249" y="298221"/>
                  </a:lnTo>
                  <a:lnTo>
                    <a:pt x="75693" y="309279"/>
                  </a:lnTo>
                  <a:lnTo>
                    <a:pt x="82886" y="320491"/>
                  </a:lnTo>
                  <a:lnTo>
                    <a:pt x="89636" y="331968"/>
                  </a:lnTo>
                  <a:lnTo>
                    <a:pt x="95756" y="343821"/>
                  </a:lnTo>
                  <a:lnTo>
                    <a:pt x="98436" y="349455"/>
                  </a:lnTo>
                  <a:lnTo>
                    <a:pt x="102949" y="353664"/>
                  </a:lnTo>
                  <a:lnTo>
                    <a:pt x="126815" y="381295"/>
                  </a:lnTo>
                  <a:lnTo>
                    <a:pt x="136700" y="392871"/>
                  </a:lnTo>
                  <a:lnTo>
                    <a:pt x="146477" y="404542"/>
                  </a:lnTo>
                  <a:lnTo>
                    <a:pt x="163256" y="423951"/>
                  </a:lnTo>
                  <a:lnTo>
                    <a:pt x="200148" y="459330"/>
                  </a:lnTo>
                  <a:lnTo>
                    <a:pt x="254813" y="497523"/>
                  </a:lnTo>
                  <a:lnTo>
                    <a:pt x="256898" y="498880"/>
                  </a:lnTo>
                  <a:lnTo>
                    <a:pt x="300223" y="498880"/>
                  </a:lnTo>
                  <a:lnTo>
                    <a:pt x="295247" y="494665"/>
                  </a:lnTo>
                  <a:lnTo>
                    <a:pt x="288640" y="491147"/>
                  </a:lnTo>
                  <a:lnTo>
                    <a:pt x="287352" y="490623"/>
                  </a:lnTo>
                  <a:lnTo>
                    <a:pt x="279750" y="486706"/>
                  </a:lnTo>
                  <a:lnTo>
                    <a:pt x="272394" y="482388"/>
                  </a:lnTo>
                  <a:lnTo>
                    <a:pt x="265250" y="477724"/>
                  </a:lnTo>
                  <a:lnTo>
                    <a:pt x="258285" y="472770"/>
                  </a:lnTo>
                  <a:lnTo>
                    <a:pt x="257793" y="472278"/>
                  </a:lnTo>
                  <a:lnTo>
                    <a:pt x="256714" y="471430"/>
                  </a:lnTo>
                  <a:lnTo>
                    <a:pt x="252829" y="468687"/>
                  </a:lnTo>
                  <a:lnTo>
                    <a:pt x="248463" y="466655"/>
                  </a:lnTo>
                  <a:lnTo>
                    <a:pt x="243584" y="462258"/>
                  </a:lnTo>
                  <a:lnTo>
                    <a:pt x="242097" y="461378"/>
                  </a:lnTo>
                  <a:lnTo>
                    <a:pt x="240484" y="460708"/>
                  </a:lnTo>
                  <a:lnTo>
                    <a:pt x="234254" y="457661"/>
                  </a:lnTo>
                  <a:lnTo>
                    <a:pt x="228328" y="454153"/>
                  </a:lnTo>
                  <a:lnTo>
                    <a:pt x="222987" y="449703"/>
                  </a:lnTo>
                  <a:lnTo>
                    <a:pt x="222506" y="449221"/>
                  </a:lnTo>
                  <a:lnTo>
                    <a:pt x="221448" y="448373"/>
                  </a:lnTo>
                  <a:lnTo>
                    <a:pt x="219270" y="446886"/>
                  </a:lnTo>
                  <a:lnTo>
                    <a:pt x="216977" y="445546"/>
                  </a:lnTo>
                  <a:lnTo>
                    <a:pt x="214674" y="443138"/>
                  </a:lnTo>
                  <a:lnTo>
                    <a:pt x="213651" y="442316"/>
                  </a:lnTo>
                  <a:lnTo>
                    <a:pt x="212077" y="441201"/>
                  </a:lnTo>
                  <a:lnTo>
                    <a:pt x="210527" y="440059"/>
                  </a:lnTo>
                  <a:lnTo>
                    <a:pt x="208726" y="438196"/>
                  </a:lnTo>
                  <a:lnTo>
                    <a:pt x="208234" y="437777"/>
                  </a:lnTo>
                  <a:lnTo>
                    <a:pt x="207721" y="437379"/>
                  </a:lnTo>
                  <a:lnTo>
                    <a:pt x="206150" y="436279"/>
                  </a:lnTo>
                  <a:lnTo>
                    <a:pt x="204622" y="435128"/>
                  </a:lnTo>
                  <a:lnTo>
                    <a:pt x="202831" y="433274"/>
                  </a:lnTo>
                  <a:lnTo>
                    <a:pt x="202339" y="432855"/>
                  </a:lnTo>
                  <a:lnTo>
                    <a:pt x="201826" y="432458"/>
                  </a:lnTo>
                  <a:lnTo>
                    <a:pt x="200255" y="431348"/>
                  </a:lnTo>
                  <a:lnTo>
                    <a:pt x="198716" y="430196"/>
                  </a:lnTo>
                  <a:lnTo>
                    <a:pt x="191543" y="424720"/>
                  </a:lnTo>
                  <a:lnTo>
                    <a:pt x="189292" y="422343"/>
                  </a:lnTo>
                  <a:lnTo>
                    <a:pt x="188790" y="421924"/>
                  </a:lnTo>
                  <a:lnTo>
                    <a:pt x="188266" y="421526"/>
                  </a:lnTo>
                  <a:lnTo>
                    <a:pt x="186664" y="420385"/>
                  </a:lnTo>
                  <a:lnTo>
                    <a:pt x="185093" y="419222"/>
                  </a:lnTo>
                  <a:lnTo>
                    <a:pt x="183303" y="417243"/>
                  </a:lnTo>
                  <a:lnTo>
                    <a:pt x="182319" y="416322"/>
                  </a:lnTo>
                  <a:lnTo>
                    <a:pt x="178811" y="411526"/>
                  </a:lnTo>
                  <a:lnTo>
                    <a:pt x="173376" y="408751"/>
                  </a:lnTo>
                  <a:lnTo>
                    <a:pt x="169701" y="404144"/>
                  </a:lnTo>
                  <a:lnTo>
                    <a:pt x="169251" y="403610"/>
                  </a:lnTo>
                  <a:lnTo>
                    <a:pt x="168235" y="402647"/>
                  </a:lnTo>
                  <a:lnTo>
                    <a:pt x="163932" y="399066"/>
                  </a:lnTo>
                  <a:lnTo>
                    <a:pt x="160822" y="394417"/>
                  </a:lnTo>
                  <a:lnTo>
                    <a:pt x="157178" y="390260"/>
                  </a:lnTo>
                  <a:lnTo>
                    <a:pt x="156749" y="389736"/>
                  </a:lnTo>
                  <a:lnTo>
                    <a:pt x="156267" y="389265"/>
                  </a:lnTo>
                  <a:lnTo>
                    <a:pt x="155764" y="388815"/>
                  </a:lnTo>
                  <a:lnTo>
                    <a:pt x="153670" y="387213"/>
                  </a:lnTo>
                  <a:lnTo>
                    <a:pt x="151943" y="385255"/>
                  </a:lnTo>
                  <a:lnTo>
                    <a:pt x="146037" y="380019"/>
                  </a:lnTo>
                  <a:lnTo>
                    <a:pt x="143765" y="377684"/>
                  </a:lnTo>
                  <a:lnTo>
                    <a:pt x="132058" y="366187"/>
                  </a:lnTo>
                  <a:lnTo>
                    <a:pt x="129692" y="363057"/>
                  </a:lnTo>
                  <a:lnTo>
                    <a:pt x="121462" y="354491"/>
                  </a:lnTo>
                  <a:lnTo>
                    <a:pt x="119043" y="351381"/>
                  </a:lnTo>
                  <a:lnTo>
                    <a:pt x="107892" y="340816"/>
                  </a:lnTo>
                  <a:lnTo>
                    <a:pt x="106206" y="333204"/>
                  </a:lnTo>
                  <a:lnTo>
                    <a:pt x="101588" y="327843"/>
                  </a:lnTo>
                  <a:lnTo>
                    <a:pt x="101180" y="327288"/>
                  </a:lnTo>
                  <a:lnTo>
                    <a:pt x="100279" y="326272"/>
                  </a:lnTo>
                  <a:lnTo>
                    <a:pt x="98300" y="324325"/>
                  </a:lnTo>
                  <a:lnTo>
                    <a:pt x="97180" y="321864"/>
                  </a:lnTo>
                  <a:lnTo>
                    <a:pt x="96290" y="319288"/>
                  </a:lnTo>
                  <a:lnTo>
                    <a:pt x="93672" y="314597"/>
                  </a:lnTo>
                  <a:lnTo>
                    <a:pt x="91505" y="309592"/>
                  </a:lnTo>
                  <a:lnTo>
                    <a:pt x="87149" y="306116"/>
                  </a:lnTo>
                  <a:lnTo>
                    <a:pt x="83055" y="303425"/>
                  </a:lnTo>
                  <a:lnTo>
                    <a:pt x="80458" y="299414"/>
                  </a:lnTo>
                  <a:lnTo>
                    <a:pt x="77453" y="294849"/>
                  </a:lnTo>
                  <a:lnTo>
                    <a:pt x="77013" y="294326"/>
                  </a:lnTo>
                  <a:lnTo>
                    <a:pt x="76542" y="293813"/>
                  </a:lnTo>
                  <a:lnTo>
                    <a:pt x="71484" y="287321"/>
                  </a:lnTo>
                  <a:lnTo>
                    <a:pt x="66385" y="280860"/>
                  </a:lnTo>
                  <a:lnTo>
                    <a:pt x="63317" y="273101"/>
                  </a:lnTo>
                  <a:lnTo>
                    <a:pt x="63034" y="272473"/>
                  </a:lnTo>
                  <a:lnTo>
                    <a:pt x="62689" y="271866"/>
                  </a:lnTo>
                  <a:lnTo>
                    <a:pt x="62312" y="271279"/>
                  </a:lnTo>
                  <a:lnTo>
                    <a:pt x="60762" y="269007"/>
                  </a:lnTo>
                  <a:lnTo>
                    <a:pt x="57694" y="263635"/>
                  </a:lnTo>
                  <a:lnTo>
                    <a:pt x="56961" y="262463"/>
                  </a:lnTo>
                  <a:lnTo>
                    <a:pt x="55034" y="259123"/>
                  </a:lnTo>
                  <a:lnTo>
                    <a:pt x="51474" y="251395"/>
                  </a:lnTo>
                  <a:lnTo>
                    <a:pt x="51076" y="250735"/>
                  </a:lnTo>
                  <a:lnTo>
                    <a:pt x="50637" y="250086"/>
                  </a:lnTo>
                  <a:lnTo>
                    <a:pt x="33369" y="213517"/>
                  </a:lnTo>
                  <a:lnTo>
                    <a:pt x="22011" y="189704"/>
                  </a:lnTo>
                  <a:lnTo>
                    <a:pt x="16405" y="178065"/>
                  </a:lnTo>
                  <a:lnTo>
                    <a:pt x="10708" y="166469"/>
                  </a:lnTo>
                  <a:lnTo>
                    <a:pt x="4868" y="154948"/>
                  </a:lnTo>
                  <a:lnTo>
                    <a:pt x="3916" y="153115"/>
                  </a:lnTo>
                  <a:lnTo>
                    <a:pt x="3193" y="150393"/>
                  </a:lnTo>
                  <a:close/>
                </a:path>
                <a:path w="1870075" h="499109">
                  <a:moveTo>
                    <a:pt x="1839252" y="0"/>
                  </a:moveTo>
                  <a:lnTo>
                    <a:pt x="1837504" y="2869"/>
                  </a:lnTo>
                  <a:lnTo>
                    <a:pt x="1839221" y="5361"/>
                  </a:lnTo>
                  <a:lnTo>
                    <a:pt x="1840059" y="7989"/>
                  </a:lnTo>
                  <a:lnTo>
                    <a:pt x="1845223" y="29931"/>
                  </a:lnTo>
                  <a:lnTo>
                    <a:pt x="1846828" y="51853"/>
                  </a:lnTo>
                  <a:lnTo>
                    <a:pt x="1844986" y="73792"/>
                  </a:lnTo>
                  <a:lnTo>
                    <a:pt x="1839807" y="95787"/>
                  </a:lnTo>
                  <a:lnTo>
                    <a:pt x="1834216" y="113616"/>
                  </a:lnTo>
                  <a:lnTo>
                    <a:pt x="1831441" y="122542"/>
                  </a:lnTo>
                  <a:lnTo>
                    <a:pt x="1816671" y="167251"/>
                  </a:lnTo>
                  <a:lnTo>
                    <a:pt x="1789911" y="217207"/>
                  </a:lnTo>
                  <a:lnTo>
                    <a:pt x="1780312" y="233457"/>
                  </a:lnTo>
                  <a:lnTo>
                    <a:pt x="1738434" y="289810"/>
                  </a:lnTo>
                  <a:lnTo>
                    <a:pt x="1694240" y="337250"/>
                  </a:lnTo>
                  <a:lnTo>
                    <a:pt x="1664781" y="363957"/>
                  </a:lnTo>
                  <a:lnTo>
                    <a:pt x="1659339" y="368766"/>
                  </a:lnTo>
                  <a:lnTo>
                    <a:pt x="1622660" y="400075"/>
                  </a:lnTo>
                  <a:lnTo>
                    <a:pt x="1567557" y="438528"/>
                  </a:lnTo>
                  <a:lnTo>
                    <a:pt x="1503937" y="475701"/>
                  </a:lnTo>
                  <a:lnTo>
                    <a:pt x="1468252" y="493901"/>
                  </a:lnTo>
                  <a:lnTo>
                    <a:pt x="1457117" y="498880"/>
                  </a:lnTo>
                  <a:lnTo>
                    <a:pt x="1502455" y="498880"/>
                  </a:lnTo>
                  <a:lnTo>
                    <a:pt x="1549900" y="473838"/>
                  </a:lnTo>
                  <a:lnTo>
                    <a:pt x="1574004" y="458394"/>
                  </a:lnTo>
                  <a:lnTo>
                    <a:pt x="1578615" y="458394"/>
                  </a:lnTo>
                  <a:lnTo>
                    <a:pt x="1648787" y="411317"/>
                  </a:lnTo>
                  <a:lnTo>
                    <a:pt x="1683650" y="385119"/>
                  </a:lnTo>
                  <a:lnTo>
                    <a:pt x="1715937" y="355685"/>
                  </a:lnTo>
                  <a:lnTo>
                    <a:pt x="1725404" y="346368"/>
                  </a:lnTo>
                  <a:lnTo>
                    <a:pt x="1734978" y="337135"/>
                  </a:lnTo>
                  <a:lnTo>
                    <a:pt x="1754176" y="318702"/>
                  </a:lnTo>
                  <a:lnTo>
                    <a:pt x="1757722" y="318702"/>
                  </a:lnTo>
                  <a:lnTo>
                    <a:pt x="1759265" y="316691"/>
                  </a:lnTo>
                  <a:lnTo>
                    <a:pt x="1790964" y="281453"/>
                  </a:lnTo>
                  <a:lnTo>
                    <a:pt x="1812463" y="248341"/>
                  </a:lnTo>
                  <a:lnTo>
                    <a:pt x="1821604" y="230119"/>
                  </a:lnTo>
                  <a:lnTo>
                    <a:pt x="1827118" y="219222"/>
                  </a:lnTo>
                  <a:lnTo>
                    <a:pt x="1848660" y="170210"/>
                  </a:lnTo>
                  <a:lnTo>
                    <a:pt x="1863122" y="114164"/>
                  </a:lnTo>
                  <a:lnTo>
                    <a:pt x="1869537" y="75791"/>
                  </a:lnTo>
                  <a:lnTo>
                    <a:pt x="1868509" y="65974"/>
                  </a:lnTo>
                  <a:lnTo>
                    <a:pt x="1864644" y="46501"/>
                  </a:lnTo>
                  <a:lnTo>
                    <a:pt x="1863114" y="38269"/>
                  </a:lnTo>
                  <a:lnTo>
                    <a:pt x="1860926" y="30226"/>
                  </a:lnTo>
                  <a:lnTo>
                    <a:pt x="1857534" y="22635"/>
                  </a:lnTo>
                  <a:lnTo>
                    <a:pt x="1852393" y="15758"/>
                  </a:lnTo>
                  <a:lnTo>
                    <a:pt x="1849346" y="9392"/>
                  </a:lnTo>
                  <a:lnTo>
                    <a:pt x="1843315" y="5518"/>
                  </a:lnTo>
                  <a:lnTo>
                    <a:pt x="1839252" y="0"/>
                  </a:lnTo>
                  <a:close/>
                </a:path>
                <a:path w="1870075" h="499109">
                  <a:moveTo>
                    <a:pt x="1578615" y="458394"/>
                  </a:moveTo>
                  <a:lnTo>
                    <a:pt x="1574004" y="458394"/>
                  </a:lnTo>
                  <a:lnTo>
                    <a:pt x="1576831" y="459588"/>
                  </a:lnTo>
                  <a:lnTo>
                    <a:pt x="1578615" y="458394"/>
                  </a:lnTo>
                  <a:close/>
                </a:path>
                <a:path w="1870075" h="499109">
                  <a:moveTo>
                    <a:pt x="1757722" y="318702"/>
                  </a:moveTo>
                  <a:lnTo>
                    <a:pt x="1754176" y="318702"/>
                  </a:lnTo>
                  <a:lnTo>
                    <a:pt x="1757464" y="319037"/>
                  </a:lnTo>
                  <a:lnTo>
                    <a:pt x="1757722" y="318702"/>
                  </a:lnTo>
                  <a:close/>
                </a:path>
              </a:pathLst>
            </a:custGeom>
            <a:solidFill>
              <a:srgbClr val="FF9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18180602" y="10768795"/>
              <a:ext cx="1902460" cy="540385"/>
            </a:xfrm>
            <a:custGeom>
              <a:avLst/>
              <a:gdLst/>
              <a:ahLst/>
              <a:cxnLst/>
              <a:rect l="l" t="t" r="r" b="b"/>
              <a:pathLst>
                <a:path w="1902459" h="540384">
                  <a:moveTo>
                    <a:pt x="1868557" y="13486"/>
                  </a:moveTo>
                  <a:lnTo>
                    <a:pt x="1866766" y="17119"/>
                  </a:lnTo>
                  <a:lnTo>
                    <a:pt x="1869101" y="19947"/>
                  </a:lnTo>
                  <a:lnTo>
                    <a:pt x="1870651" y="22711"/>
                  </a:lnTo>
                  <a:lnTo>
                    <a:pt x="1885063" y="67889"/>
                  </a:lnTo>
                  <a:lnTo>
                    <a:pt x="1885541" y="77557"/>
                  </a:lnTo>
                  <a:lnTo>
                    <a:pt x="1884755" y="87421"/>
                  </a:lnTo>
                  <a:lnTo>
                    <a:pt x="1883836" y="94787"/>
                  </a:lnTo>
                  <a:lnTo>
                    <a:pt x="1883223" y="102215"/>
                  </a:lnTo>
                  <a:lnTo>
                    <a:pt x="1882902" y="109680"/>
                  </a:lnTo>
                  <a:lnTo>
                    <a:pt x="1882913" y="120478"/>
                  </a:lnTo>
                  <a:lnTo>
                    <a:pt x="1882672" y="123828"/>
                  </a:lnTo>
                  <a:lnTo>
                    <a:pt x="1881363" y="126928"/>
                  </a:lnTo>
                  <a:lnTo>
                    <a:pt x="1876479" y="140412"/>
                  </a:lnTo>
                  <a:lnTo>
                    <a:pt x="1872570" y="154190"/>
                  </a:lnTo>
                  <a:lnTo>
                    <a:pt x="1868909" y="168040"/>
                  </a:lnTo>
                  <a:lnTo>
                    <a:pt x="1864767" y="181743"/>
                  </a:lnTo>
                  <a:lnTo>
                    <a:pt x="1844903" y="227972"/>
                  </a:lnTo>
                  <a:lnTo>
                    <a:pt x="1818816" y="271760"/>
                  </a:lnTo>
                  <a:lnTo>
                    <a:pt x="1796017" y="302888"/>
                  </a:lnTo>
                  <a:lnTo>
                    <a:pt x="1768906" y="336474"/>
                  </a:lnTo>
                  <a:lnTo>
                    <a:pt x="1735375" y="372130"/>
                  </a:lnTo>
                  <a:lnTo>
                    <a:pt x="1694677" y="408558"/>
                  </a:lnTo>
                  <a:lnTo>
                    <a:pt x="1674228" y="426657"/>
                  </a:lnTo>
                  <a:lnTo>
                    <a:pt x="1658718" y="439338"/>
                  </a:lnTo>
                  <a:lnTo>
                    <a:pt x="1642320" y="450863"/>
                  </a:lnTo>
                  <a:lnTo>
                    <a:pt x="1625589" y="461952"/>
                  </a:lnTo>
                  <a:lnTo>
                    <a:pt x="1609078" y="473325"/>
                  </a:lnTo>
                  <a:lnTo>
                    <a:pt x="1592094" y="484473"/>
                  </a:lnTo>
                  <a:lnTo>
                    <a:pt x="1574476" y="494414"/>
                  </a:lnTo>
                  <a:lnTo>
                    <a:pt x="1556604" y="503867"/>
                  </a:lnTo>
                  <a:lnTo>
                    <a:pt x="1538860" y="513555"/>
                  </a:lnTo>
                  <a:lnTo>
                    <a:pt x="1513122" y="527127"/>
                  </a:lnTo>
                  <a:lnTo>
                    <a:pt x="1486741" y="539196"/>
                  </a:lnTo>
                  <a:lnTo>
                    <a:pt x="1485375" y="539760"/>
                  </a:lnTo>
                  <a:lnTo>
                    <a:pt x="1515917" y="539760"/>
                  </a:lnTo>
                  <a:lnTo>
                    <a:pt x="1549970" y="522329"/>
                  </a:lnTo>
                  <a:lnTo>
                    <a:pt x="1585190" y="502916"/>
                  </a:lnTo>
                  <a:lnTo>
                    <a:pt x="1619758" y="482309"/>
                  </a:lnTo>
                  <a:lnTo>
                    <a:pt x="1651927" y="460661"/>
                  </a:lnTo>
                  <a:lnTo>
                    <a:pt x="1682745" y="437330"/>
                  </a:lnTo>
                  <a:lnTo>
                    <a:pt x="1712460" y="412616"/>
                  </a:lnTo>
                  <a:lnTo>
                    <a:pt x="1741325" y="386815"/>
                  </a:lnTo>
                  <a:lnTo>
                    <a:pt x="1777875" y="349731"/>
                  </a:lnTo>
                  <a:lnTo>
                    <a:pt x="1811449" y="309969"/>
                  </a:lnTo>
                  <a:lnTo>
                    <a:pt x="1838652" y="269667"/>
                  </a:lnTo>
                  <a:lnTo>
                    <a:pt x="1842441" y="262743"/>
                  </a:lnTo>
                  <a:lnTo>
                    <a:pt x="1846452" y="255858"/>
                  </a:lnTo>
                  <a:lnTo>
                    <a:pt x="1850601" y="249017"/>
                  </a:lnTo>
                  <a:lnTo>
                    <a:pt x="1854809" y="242222"/>
                  </a:lnTo>
                  <a:lnTo>
                    <a:pt x="1864794" y="224241"/>
                  </a:lnTo>
                  <a:lnTo>
                    <a:pt x="1873040" y="205535"/>
                  </a:lnTo>
                  <a:lnTo>
                    <a:pt x="1879804" y="186213"/>
                  </a:lnTo>
                  <a:lnTo>
                    <a:pt x="1887474" y="158721"/>
                  </a:lnTo>
                  <a:lnTo>
                    <a:pt x="1889924" y="151140"/>
                  </a:lnTo>
                  <a:lnTo>
                    <a:pt x="1895174" y="136079"/>
                  </a:lnTo>
                  <a:lnTo>
                    <a:pt x="1898721" y="123792"/>
                  </a:lnTo>
                  <a:lnTo>
                    <a:pt x="1900946" y="111351"/>
                  </a:lnTo>
                  <a:lnTo>
                    <a:pt x="1901832" y="98751"/>
                  </a:lnTo>
                  <a:lnTo>
                    <a:pt x="1901362" y="85986"/>
                  </a:lnTo>
                  <a:lnTo>
                    <a:pt x="1900765" y="79201"/>
                  </a:lnTo>
                  <a:lnTo>
                    <a:pt x="1902032" y="72406"/>
                  </a:lnTo>
                  <a:lnTo>
                    <a:pt x="1899865" y="65589"/>
                  </a:lnTo>
                  <a:lnTo>
                    <a:pt x="1898124" y="59374"/>
                  </a:lnTo>
                  <a:lnTo>
                    <a:pt x="1896548" y="53105"/>
                  </a:lnTo>
                  <a:lnTo>
                    <a:pt x="1894741" y="46904"/>
                  </a:lnTo>
                  <a:lnTo>
                    <a:pt x="1892305" y="40888"/>
                  </a:lnTo>
                  <a:lnTo>
                    <a:pt x="1887424" y="33120"/>
                  </a:lnTo>
                  <a:lnTo>
                    <a:pt x="1881770" y="26025"/>
                  </a:lnTo>
                  <a:lnTo>
                    <a:pt x="1875447" y="19511"/>
                  </a:lnTo>
                  <a:lnTo>
                    <a:pt x="1868557" y="13486"/>
                  </a:lnTo>
                  <a:close/>
                </a:path>
                <a:path w="1902459" h="540384">
                  <a:moveTo>
                    <a:pt x="383" y="0"/>
                  </a:moveTo>
                  <a:lnTo>
                    <a:pt x="0" y="6511"/>
                  </a:lnTo>
                  <a:lnTo>
                    <a:pt x="940" y="12821"/>
                  </a:lnTo>
                  <a:lnTo>
                    <a:pt x="2620" y="18997"/>
                  </a:lnTo>
                  <a:lnTo>
                    <a:pt x="4457" y="25109"/>
                  </a:lnTo>
                  <a:lnTo>
                    <a:pt x="6301" y="31706"/>
                  </a:lnTo>
                  <a:lnTo>
                    <a:pt x="7976" y="38323"/>
                  </a:lnTo>
                  <a:lnTo>
                    <a:pt x="9276" y="45011"/>
                  </a:lnTo>
                  <a:lnTo>
                    <a:pt x="9996" y="51820"/>
                  </a:lnTo>
                  <a:lnTo>
                    <a:pt x="10237" y="56500"/>
                  </a:lnTo>
                  <a:lnTo>
                    <a:pt x="12477" y="60595"/>
                  </a:lnTo>
                  <a:lnTo>
                    <a:pt x="17353" y="79612"/>
                  </a:lnTo>
                  <a:lnTo>
                    <a:pt x="21193" y="94186"/>
                  </a:lnTo>
                  <a:lnTo>
                    <a:pt x="25494" y="108606"/>
                  </a:lnTo>
                  <a:lnTo>
                    <a:pt x="36391" y="138671"/>
                  </a:lnTo>
                  <a:lnTo>
                    <a:pt x="41516" y="154813"/>
                  </a:lnTo>
                  <a:lnTo>
                    <a:pt x="58151" y="198019"/>
                  </a:lnTo>
                  <a:lnTo>
                    <a:pt x="74423" y="232066"/>
                  </a:lnTo>
                  <a:lnTo>
                    <a:pt x="80781" y="245134"/>
                  </a:lnTo>
                  <a:lnTo>
                    <a:pt x="86923" y="258311"/>
                  </a:lnTo>
                  <a:lnTo>
                    <a:pt x="93006" y="271519"/>
                  </a:lnTo>
                  <a:lnTo>
                    <a:pt x="99187" y="284682"/>
                  </a:lnTo>
                  <a:lnTo>
                    <a:pt x="100600" y="287635"/>
                  </a:lnTo>
                  <a:lnTo>
                    <a:pt x="102328" y="290410"/>
                  </a:lnTo>
                  <a:lnTo>
                    <a:pt x="103668" y="293373"/>
                  </a:lnTo>
                  <a:lnTo>
                    <a:pt x="106255" y="296776"/>
                  </a:lnTo>
                  <a:lnTo>
                    <a:pt x="107406" y="300912"/>
                  </a:lnTo>
                  <a:lnTo>
                    <a:pt x="109459" y="304587"/>
                  </a:lnTo>
                  <a:lnTo>
                    <a:pt x="111877" y="306880"/>
                  </a:lnTo>
                  <a:lnTo>
                    <a:pt x="112747" y="310137"/>
                  </a:lnTo>
                  <a:lnTo>
                    <a:pt x="114548" y="312817"/>
                  </a:lnTo>
                  <a:lnTo>
                    <a:pt x="117718" y="318974"/>
                  </a:lnTo>
                  <a:lnTo>
                    <a:pt x="121331" y="324846"/>
                  </a:lnTo>
                  <a:lnTo>
                    <a:pt x="125280" y="330502"/>
                  </a:lnTo>
                  <a:lnTo>
                    <a:pt x="129458" y="336010"/>
                  </a:lnTo>
                  <a:lnTo>
                    <a:pt x="132338" y="340125"/>
                  </a:lnTo>
                  <a:lnTo>
                    <a:pt x="135814" y="343801"/>
                  </a:lnTo>
                  <a:lnTo>
                    <a:pt x="138568" y="348010"/>
                  </a:lnTo>
                  <a:lnTo>
                    <a:pt x="143458" y="351287"/>
                  </a:lnTo>
                  <a:lnTo>
                    <a:pt x="145070" y="356858"/>
                  </a:lnTo>
                  <a:lnTo>
                    <a:pt x="148044" y="361486"/>
                  </a:lnTo>
                  <a:lnTo>
                    <a:pt x="149939" y="363507"/>
                  </a:lnTo>
                  <a:lnTo>
                    <a:pt x="150976" y="366135"/>
                  </a:lnTo>
                  <a:lnTo>
                    <a:pt x="152777" y="368229"/>
                  </a:lnTo>
                  <a:lnTo>
                    <a:pt x="158525" y="373632"/>
                  </a:lnTo>
                  <a:lnTo>
                    <a:pt x="160452" y="381862"/>
                  </a:lnTo>
                  <a:lnTo>
                    <a:pt x="166630" y="386962"/>
                  </a:lnTo>
                  <a:lnTo>
                    <a:pt x="167980" y="387318"/>
                  </a:lnTo>
                  <a:lnTo>
                    <a:pt x="168504" y="388365"/>
                  </a:lnTo>
                  <a:lnTo>
                    <a:pt x="168818" y="389590"/>
                  </a:lnTo>
                  <a:lnTo>
                    <a:pt x="172085" y="392155"/>
                  </a:lnTo>
                  <a:lnTo>
                    <a:pt x="174075" y="395935"/>
                  </a:lnTo>
                  <a:lnTo>
                    <a:pt x="177237" y="398605"/>
                  </a:lnTo>
                  <a:lnTo>
                    <a:pt x="178587" y="398961"/>
                  </a:lnTo>
                  <a:lnTo>
                    <a:pt x="179111" y="400008"/>
                  </a:lnTo>
                  <a:lnTo>
                    <a:pt x="179425" y="401233"/>
                  </a:lnTo>
                  <a:lnTo>
                    <a:pt x="182692" y="403799"/>
                  </a:lnTo>
                  <a:lnTo>
                    <a:pt x="184682" y="407568"/>
                  </a:lnTo>
                  <a:lnTo>
                    <a:pt x="187844" y="410249"/>
                  </a:lnTo>
                  <a:lnTo>
                    <a:pt x="190681" y="411620"/>
                  </a:lnTo>
                  <a:lnTo>
                    <a:pt x="191980" y="414510"/>
                  </a:lnTo>
                  <a:lnTo>
                    <a:pt x="194063" y="416636"/>
                  </a:lnTo>
                  <a:lnTo>
                    <a:pt x="196744" y="419149"/>
                  </a:lnTo>
                  <a:lnTo>
                    <a:pt x="199194" y="421913"/>
                  </a:lnTo>
                  <a:lnTo>
                    <a:pt x="202126" y="424165"/>
                  </a:lnTo>
                  <a:lnTo>
                    <a:pt x="204555" y="425955"/>
                  </a:lnTo>
                  <a:lnTo>
                    <a:pt x="206021" y="428667"/>
                  </a:lnTo>
                  <a:lnTo>
                    <a:pt x="208346" y="430552"/>
                  </a:lnTo>
                  <a:lnTo>
                    <a:pt x="213183" y="434793"/>
                  </a:lnTo>
                  <a:lnTo>
                    <a:pt x="216429" y="440468"/>
                  </a:lnTo>
                  <a:lnTo>
                    <a:pt x="221152" y="444813"/>
                  </a:lnTo>
                  <a:lnTo>
                    <a:pt x="225706" y="449672"/>
                  </a:lnTo>
                  <a:lnTo>
                    <a:pt x="231717" y="453022"/>
                  </a:lnTo>
                  <a:lnTo>
                    <a:pt x="235434" y="458729"/>
                  </a:lnTo>
                  <a:lnTo>
                    <a:pt x="237298" y="460478"/>
                  </a:lnTo>
                  <a:lnTo>
                    <a:pt x="239497" y="461828"/>
                  </a:lnTo>
                  <a:lnTo>
                    <a:pt x="243633" y="465964"/>
                  </a:lnTo>
                  <a:lnTo>
                    <a:pt x="246742" y="467273"/>
                  </a:lnTo>
                  <a:lnTo>
                    <a:pt x="249015" y="469671"/>
                  </a:lnTo>
                  <a:lnTo>
                    <a:pt x="250878" y="471420"/>
                  </a:lnTo>
                  <a:lnTo>
                    <a:pt x="253077" y="472760"/>
                  </a:lnTo>
                  <a:lnTo>
                    <a:pt x="254889" y="474571"/>
                  </a:lnTo>
                  <a:lnTo>
                    <a:pt x="256753" y="476320"/>
                  </a:lnTo>
                  <a:lnTo>
                    <a:pt x="258952" y="477660"/>
                  </a:lnTo>
                  <a:lnTo>
                    <a:pt x="260763" y="479472"/>
                  </a:lnTo>
                  <a:lnTo>
                    <a:pt x="262627" y="481220"/>
                  </a:lnTo>
                  <a:lnTo>
                    <a:pt x="264826" y="482561"/>
                  </a:lnTo>
                  <a:lnTo>
                    <a:pt x="268962" y="486697"/>
                  </a:lnTo>
                  <a:lnTo>
                    <a:pt x="272072" y="488016"/>
                  </a:lnTo>
                  <a:lnTo>
                    <a:pt x="274344" y="490414"/>
                  </a:lnTo>
                  <a:lnTo>
                    <a:pt x="280040" y="495513"/>
                  </a:lnTo>
                  <a:lnTo>
                    <a:pt x="287453" y="498110"/>
                  </a:lnTo>
                  <a:lnTo>
                    <a:pt x="293097" y="503272"/>
                  </a:lnTo>
                  <a:lnTo>
                    <a:pt x="294647" y="503502"/>
                  </a:lnTo>
                  <a:lnTo>
                    <a:pt x="295872" y="504267"/>
                  </a:lnTo>
                  <a:lnTo>
                    <a:pt x="296783" y="505544"/>
                  </a:lnTo>
                  <a:lnTo>
                    <a:pt x="301526" y="507471"/>
                  </a:lnTo>
                  <a:lnTo>
                    <a:pt x="305819" y="510120"/>
                  </a:lnTo>
                  <a:lnTo>
                    <a:pt x="309662" y="513513"/>
                  </a:lnTo>
                  <a:lnTo>
                    <a:pt x="317230" y="518749"/>
                  </a:lnTo>
                  <a:lnTo>
                    <a:pt x="324967" y="523715"/>
                  </a:lnTo>
                  <a:lnTo>
                    <a:pt x="332870" y="528413"/>
                  </a:lnTo>
                  <a:lnTo>
                    <a:pt x="340939" y="532842"/>
                  </a:lnTo>
                  <a:lnTo>
                    <a:pt x="348090" y="535585"/>
                  </a:lnTo>
                  <a:lnTo>
                    <a:pt x="352393" y="539760"/>
                  </a:lnTo>
                  <a:lnTo>
                    <a:pt x="379713" y="539760"/>
                  </a:lnTo>
                  <a:lnTo>
                    <a:pt x="362867" y="531032"/>
                  </a:lnTo>
                  <a:lnTo>
                    <a:pt x="341169" y="518832"/>
                  </a:lnTo>
                  <a:lnTo>
                    <a:pt x="288428" y="484290"/>
                  </a:lnTo>
                  <a:lnTo>
                    <a:pt x="239497" y="444729"/>
                  </a:lnTo>
                  <a:lnTo>
                    <a:pt x="204695" y="410661"/>
                  </a:lnTo>
                  <a:lnTo>
                    <a:pt x="172802" y="374808"/>
                  </a:lnTo>
                  <a:lnTo>
                    <a:pt x="135356" y="323682"/>
                  </a:lnTo>
                  <a:lnTo>
                    <a:pt x="111089" y="285013"/>
                  </a:lnTo>
                  <a:lnTo>
                    <a:pt x="93344" y="247091"/>
                  </a:lnTo>
                  <a:lnTo>
                    <a:pt x="86710" y="233317"/>
                  </a:lnTo>
                  <a:lnTo>
                    <a:pt x="66570" y="192119"/>
                  </a:lnTo>
                  <a:lnTo>
                    <a:pt x="51702" y="156129"/>
                  </a:lnTo>
                  <a:lnTo>
                    <a:pt x="45597" y="137168"/>
                  </a:lnTo>
                  <a:lnTo>
                    <a:pt x="41743" y="131388"/>
                  </a:lnTo>
                  <a:lnTo>
                    <a:pt x="20399" y="68050"/>
                  </a:lnTo>
                  <a:lnTo>
                    <a:pt x="5786" y="9915"/>
                  </a:lnTo>
                  <a:lnTo>
                    <a:pt x="4938" y="6272"/>
                  </a:lnTo>
                  <a:lnTo>
                    <a:pt x="5483" y="148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FF9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18160743" y="10644647"/>
              <a:ext cx="1908175" cy="664210"/>
            </a:xfrm>
            <a:custGeom>
              <a:avLst/>
              <a:gdLst/>
              <a:ahLst/>
              <a:cxnLst/>
              <a:rect l="l" t="t" r="r" b="b"/>
              <a:pathLst>
                <a:path w="1908175" h="664209">
                  <a:moveTo>
                    <a:pt x="1437" y="0"/>
                  </a:moveTo>
                  <a:lnTo>
                    <a:pt x="0" y="6900"/>
                  </a:lnTo>
                  <a:lnTo>
                    <a:pt x="45" y="13791"/>
                  </a:lnTo>
                  <a:lnTo>
                    <a:pt x="926" y="20645"/>
                  </a:lnTo>
                  <a:lnTo>
                    <a:pt x="1992" y="27433"/>
                  </a:lnTo>
                  <a:lnTo>
                    <a:pt x="4981" y="49055"/>
                  </a:lnTo>
                  <a:lnTo>
                    <a:pt x="6002" y="56260"/>
                  </a:lnTo>
                  <a:lnTo>
                    <a:pt x="7311" y="62573"/>
                  </a:lnTo>
                  <a:lnTo>
                    <a:pt x="10839" y="75066"/>
                  </a:lnTo>
                  <a:lnTo>
                    <a:pt x="12171" y="81756"/>
                  </a:lnTo>
                  <a:lnTo>
                    <a:pt x="13429" y="89180"/>
                  </a:lnTo>
                  <a:lnTo>
                    <a:pt x="15107" y="96888"/>
                  </a:lnTo>
                  <a:lnTo>
                    <a:pt x="16886" y="104566"/>
                  </a:lnTo>
                  <a:lnTo>
                    <a:pt x="18515" y="112279"/>
                  </a:lnTo>
                  <a:lnTo>
                    <a:pt x="18337" y="116509"/>
                  </a:lnTo>
                  <a:lnTo>
                    <a:pt x="19970" y="120310"/>
                  </a:lnTo>
                  <a:lnTo>
                    <a:pt x="21321" y="124184"/>
                  </a:lnTo>
                  <a:lnTo>
                    <a:pt x="35604" y="181897"/>
                  </a:lnTo>
                  <a:lnTo>
                    <a:pt x="53270" y="238380"/>
                  </a:lnTo>
                  <a:lnTo>
                    <a:pt x="71305" y="283308"/>
                  </a:lnTo>
                  <a:lnTo>
                    <a:pt x="78213" y="300675"/>
                  </a:lnTo>
                  <a:lnTo>
                    <a:pt x="112665" y="375701"/>
                  </a:lnTo>
                  <a:lnTo>
                    <a:pt x="132794" y="416123"/>
                  </a:lnTo>
                  <a:lnTo>
                    <a:pt x="165882" y="466299"/>
                  </a:lnTo>
                  <a:lnTo>
                    <a:pt x="201195" y="511569"/>
                  </a:lnTo>
                  <a:lnTo>
                    <a:pt x="240686" y="553281"/>
                  </a:lnTo>
                  <a:lnTo>
                    <a:pt x="284613" y="592576"/>
                  </a:lnTo>
                  <a:lnTo>
                    <a:pt x="332160" y="627331"/>
                  </a:lnTo>
                  <a:lnTo>
                    <a:pt x="383830" y="657989"/>
                  </a:lnTo>
                  <a:lnTo>
                    <a:pt x="395437" y="663908"/>
                  </a:lnTo>
                  <a:lnTo>
                    <a:pt x="419059" y="663908"/>
                  </a:lnTo>
                  <a:lnTo>
                    <a:pt x="383124" y="645232"/>
                  </a:lnTo>
                  <a:lnTo>
                    <a:pt x="343322" y="621666"/>
                  </a:lnTo>
                  <a:lnTo>
                    <a:pt x="342735" y="621237"/>
                  </a:lnTo>
                  <a:lnTo>
                    <a:pt x="341489" y="620494"/>
                  </a:lnTo>
                  <a:lnTo>
                    <a:pt x="327929" y="611619"/>
                  </a:lnTo>
                  <a:lnTo>
                    <a:pt x="315015" y="601883"/>
                  </a:lnTo>
                  <a:lnTo>
                    <a:pt x="302370" y="591788"/>
                  </a:lnTo>
                  <a:lnTo>
                    <a:pt x="289616" y="581835"/>
                  </a:lnTo>
                  <a:lnTo>
                    <a:pt x="269279" y="565042"/>
                  </a:lnTo>
                  <a:lnTo>
                    <a:pt x="250330" y="546879"/>
                  </a:lnTo>
                  <a:lnTo>
                    <a:pt x="232229" y="527871"/>
                  </a:lnTo>
                  <a:lnTo>
                    <a:pt x="214436" y="508539"/>
                  </a:lnTo>
                  <a:lnTo>
                    <a:pt x="209440" y="503300"/>
                  </a:lnTo>
                  <a:lnTo>
                    <a:pt x="204391" y="498106"/>
                  </a:lnTo>
                  <a:lnTo>
                    <a:pt x="199472" y="492788"/>
                  </a:lnTo>
                  <a:lnTo>
                    <a:pt x="194373" y="486582"/>
                  </a:lnTo>
                  <a:lnTo>
                    <a:pt x="193263" y="485524"/>
                  </a:lnTo>
                  <a:lnTo>
                    <a:pt x="187376" y="478504"/>
                  </a:lnTo>
                  <a:lnTo>
                    <a:pt x="182150" y="471019"/>
                  </a:lnTo>
                  <a:lnTo>
                    <a:pt x="172332" y="455619"/>
                  </a:lnTo>
                  <a:lnTo>
                    <a:pt x="164521" y="444592"/>
                  </a:lnTo>
                  <a:lnTo>
                    <a:pt x="141631" y="411181"/>
                  </a:lnTo>
                  <a:lnTo>
                    <a:pt x="120067" y="368983"/>
                  </a:lnTo>
                  <a:lnTo>
                    <a:pt x="111329" y="349162"/>
                  </a:lnTo>
                  <a:lnTo>
                    <a:pt x="108062" y="344282"/>
                  </a:lnTo>
                  <a:lnTo>
                    <a:pt x="105402" y="339089"/>
                  </a:lnTo>
                  <a:lnTo>
                    <a:pt x="105088" y="338429"/>
                  </a:lnTo>
                  <a:lnTo>
                    <a:pt x="104303" y="337172"/>
                  </a:lnTo>
                  <a:lnTo>
                    <a:pt x="101978" y="334094"/>
                  </a:lnTo>
                  <a:lnTo>
                    <a:pt x="100219" y="330712"/>
                  </a:lnTo>
                  <a:lnTo>
                    <a:pt x="98963" y="327058"/>
                  </a:lnTo>
                  <a:lnTo>
                    <a:pt x="98690" y="326419"/>
                  </a:lnTo>
                  <a:lnTo>
                    <a:pt x="95937" y="321602"/>
                  </a:lnTo>
                  <a:lnTo>
                    <a:pt x="94146" y="317875"/>
                  </a:lnTo>
                  <a:lnTo>
                    <a:pt x="92701" y="313959"/>
                  </a:lnTo>
                  <a:lnTo>
                    <a:pt x="92418" y="313288"/>
                  </a:lnTo>
                  <a:lnTo>
                    <a:pt x="91706" y="312032"/>
                  </a:lnTo>
                  <a:lnTo>
                    <a:pt x="88188" y="305529"/>
                  </a:lnTo>
                  <a:lnTo>
                    <a:pt x="84722" y="298996"/>
                  </a:lnTo>
                  <a:lnTo>
                    <a:pt x="82932" y="291750"/>
                  </a:lnTo>
                  <a:lnTo>
                    <a:pt x="82659" y="291038"/>
                  </a:lnTo>
                  <a:lnTo>
                    <a:pt x="82324" y="290368"/>
                  </a:lnTo>
                  <a:lnTo>
                    <a:pt x="81958" y="289708"/>
                  </a:lnTo>
                  <a:lnTo>
                    <a:pt x="80167" y="286724"/>
                  </a:lnTo>
                  <a:lnTo>
                    <a:pt x="79895" y="283268"/>
                  </a:lnTo>
                  <a:lnTo>
                    <a:pt x="77749" y="275447"/>
                  </a:lnTo>
                  <a:lnTo>
                    <a:pt x="75592" y="271332"/>
                  </a:lnTo>
                  <a:lnTo>
                    <a:pt x="72764" y="267562"/>
                  </a:lnTo>
                  <a:lnTo>
                    <a:pt x="70503" y="265416"/>
                  </a:lnTo>
                  <a:lnTo>
                    <a:pt x="70199" y="262368"/>
                  </a:lnTo>
                  <a:lnTo>
                    <a:pt x="69173" y="259657"/>
                  </a:lnTo>
                  <a:lnTo>
                    <a:pt x="68932" y="258965"/>
                  </a:lnTo>
                  <a:lnTo>
                    <a:pt x="68618" y="258316"/>
                  </a:lnTo>
                  <a:lnTo>
                    <a:pt x="68272" y="257667"/>
                  </a:lnTo>
                  <a:lnTo>
                    <a:pt x="66880" y="255552"/>
                  </a:lnTo>
                  <a:lnTo>
                    <a:pt x="66273" y="253091"/>
                  </a:lnTo>
                  <a:lnTo>
                    <a:pt x="65173" y="250065"/>
                  </a:lnTo>
                  <a:lnTo>
                    <a:pt x="64869" y="249416"/>
                  </a:lnTo>
                  <a:lnTo>
                    <a:pt x="64534" y="248788"/>
                  </a:lnTo>
                  <a:lnTo>
                    <a:pt x="62377" y="245416"/>
                  </a:lnTo>
                  <a:lnTo>
                    <a:pt x="62241" y="241343"/>
                  </a:lnTo>
                  <a:lnTo>
                    <a:pt x="60744" y="237751"/>
                  </a:lnTo>
                  <a:lnTo>
                    <a:pt x="60482" y="237081"/>
                  </a:lnTo>
                  <a:lnTo>
                    <a:pt x="60147" y="236453"/>
                  </a:lnTo>
                  <a:lnTo>
                    <a:pt x="59781" y="235835"/>
                  </a:lnTo>
                  <a:lnTo>
                    <a:pt x="58388" y="233720"/>
                  </a:lnTo>
                  <a:lnTo>
                    <a:pt x="57802" y="231259"/>
                  </a:lnTo>
                  <a:lnTo>
                    <a:pt x="56807" y="228956"/>
                  </a:lnTo>
                  <a:lnTo>
                    <a:pt x="56524" y="228233"/>
                  </a:lnTo>
                  <a:lnTo>
                    <a:pt x="56179" y="227563"/>
                  </a:lnTo>
                  <a:lnTo>
                    <a:pt x="55791" y="226904"/>
                  </a:lnTo>
                  <a:lnTo>
                    <a:pt x="53613" y="220045"/>
                  </a:lnTo>
                  <a:lnTo>
                    <a:pt x="52388" y="212956"/>
                  </a:lnTo>
                  <a:lnTo>
                    <a:pt x="50629" y="206004"/>
                  </a:lnTo>
                  <a:lnTo>
                    <a:pt x="50126" y="203585"/>
                  </a:lnTo>
                  <a:lnTo>
                    <a:pt x="49770" y="202412"/>
                  </a:lnTo>
                  <a:lnTo>
                    <a:pt x="48975" y="199575"/>
                  </a:lnTo>
                  <a:lnTo>
                    <a:pt x="48399" y="196674"/>
                  </a:lnTo>
                  <a:lnTo>
                    <a:pt x="47257" y="193931"/>
                  </a:lnTo>
                  <a:lnTo>
                    <a:pt x="46943" y="193104"/>
                  </a:lnTo>
                  <a:lnTo>
                    <a:pt x="46524" y="192339"/>
                  </a:lnTo>
                  <a:lnTo>
                    <a:pt x="46043" y="191606"/>
                  </a:lnTo>
                  <a:lnTo>
                    <a:pt x="41609" y="174204"/>
                  </a:lnTo>
                  <a:lnTo>
                    <a:pt x="37417" y="156753"/>
                  </a:lnTo>
                  <a:lnTo>
                    <a:pt x="33394" y="139267"/>
                  </a:lnTo>
                  <a:lnTo>
                    <a:pt x="29467" y="121765"/>
                  </a:lnTo>
                  <a:lnTo>
                    <a:pt x="29541" y="119179"/>
                  </a:lnTo>
                  <a:lnTo>
                    <a:pt x="29227" y="115420"/>
                  </a:lnTo>
                  <a:lnTo>
                    <a:pt x="28399" y="111766"/>
                  </a:lnTo>
                  <a:lnTo>
                    <a:pt x="26776" y="107462"/>
                  </a:lnTo>
                  <a:lnTo>
                    <a:pt x="26399" y="106729"/>
                  </a:lnTo>
                  <a:lnTo>
                    <a:pt x="25991" y="106017"/>
                  </a:lnTo>
                  <a:lnTo>
                    <a:pt x="22913" y="98939"/>
                  </a:lnTo>
                  <a:lnTo>
                    <a:pt x="22546" y="91096"/>
                  </a:lnTo>
                  <a:lnTo>
                    <a:pt x="19614" y="83149"/>
                  </a:lnTo>
                  <a:lnTo>
                    <a:pt x="19269" y="82437"/>
                  </a:lnTo>
                  <a:lnTo>
                    <a:pt x="18881" y="81756"/>
                  </a:lnTo>
                  <a:lnTo>
                    <a:pt x="15960" y="74667"/>
                  </a:lnTo>
                  <a:lnTo>
                    <a:pt x="14400" y="67149"/>
                  </a:lnTo>
                  <a:lnTo>
                    <a:pt x="12054" y="59882"/>
                  </a:lnTo>
                  <a:lnTo>
                    <a:pt x="12065" y="58312"/>
                  </a:lnTo>
                  <a:lnTo>
                    <a:pt x="11646" y="52773"/>
                  </a:lnTo>
                  <a:lnTo>
                    <a:pt x="9499" y="48270"/>
                  </a:lnTo>
                  <a:lnTo>
                    <a:pt x="10054" y="43391"/>
                  </a:lnTo>
                  <a:lnTo>
                    <a:pt x="9929" y="40899"/>
                  </a:lnTo>
                  <a:lnTo>
                    <a:pt x="8713" y="34712"/>
                  </a:lnTo>
                  <a:lnTo>
                    <a:pt x="7092" y="28599"/>
                  </a:lnTo>
                  <a:lnTo>
                    <a:pt x="5795" y="22430"/>
                  </a:lnTo>
                  <a:lnTo>
                    <a:pt x="5363" y="10418"/>
                  </a:lnTo>
                  <a:lnTo>
                    <a:pt x="8850" y="3811"/>
                  </a:lnTo>
                  <a:lnTo>
                    <a:pt x="1437" y="0"/>
                  </a:lnTo>
                  <a:close/>
                </a:path>
                <a:path w="1908175" h="664209">
                  <a:moveTo>
                    <a:pt x="1860940" y="114268"/>
                  </a:moveTo>
                  <a:lnTo>
                    <a:pt x="1859684" y="117127"/>
                  </a:lnTo>
                  <a:lnTo>
                    <a:pt x="1861652" y="119127"/>
                  </a:lnTo>
                  <a:lnTo>
                    <a:pt x="1862888" y="121263"/>
                  </a:lnTo>
                  <a:lnTo>
                    <a:pt x="1879830" y="158250"/>
                  </a:lnTo>
                  <a:lnTo>
                    <a:pt x="1888808" y="199700"/>
                  </a:lnTo>
                  <a:lnTo>
                    <a:pt x="1889013" y="209532"/>
                  </a:lnTo>
                  <a:lnTo>
                    <a:pt x="1887790" y="227724"/>
                  </a:lnTo>
                  <a:lnTo>
                    <a:pt x="1884730" y="245538"/>
                  </a:lnTo>
                  <a:lnTo>
                    <a:pt x="1880437" y="263102"/>
                  </a:lnTo>
                  <a:lnTo>
                    <a:pt x="1875516" y="280546"/>
                  </a:lnTo>
                  <a:lnTo>
                    <a:pt x="1873453" y="287656"/>
                  </a:lnTo>
                  <a:lnTo>
                    <a:pt x="1871526" y="294797"/>
                  </a:lnTo>
                  <a:lnTo>
                    <a:pt x="1857613" y="335739"/>
                  </a:lnTo>
                  <a:lnTo>
                    <a:pt x="1832214" y="379248"/>
                  </a:lnTo>
                  <a:lnTo>
                    <a:pt x="1797942" y="427230"/>
                  </a:lnTo>
                  <a:lnTo>
                    <a:pt x="1769969" y="463933"/>
                  </a:lnTo>
                  <a:lnTo>
                    <a:pt x="1733138" y="501543"/>
                  </a:lnTo>
                  <a:lnTo>
                    <a:pt x="1720044" y="513209"/>
                  </a:lnTo>
                  <a:lnTo>
                    <a:pt x="1689934" y="540554"/>
                  </a:lnTo>
                  <a:lnTo>
                    <a:pt x="1657637" y="566796"/>
                  </a:lnTo>
                  <a:lnTo>
                    <a:pt x="1649837" y="571951"/>
                  </a:lnTo>
                  <a:lnTo>
                    <a:pt x="1635614" y="581616"/>
                  </a:lnTo>
                  <a:lnTo>
                    <a:pt x="1592551" y="609845"/>
                  </a:lnTo>
                  <a:lnTo>
                    <a:pt x="1531835" y="641739"/>
                  </a:lnTo>
                  <a:lnTo>
                    <a:pt x="1484525" y="663908"/>
                  </a:lnTo>
                  <a:lnTo>
                    <a:pt x="1509836" y="663908"/>
                  </a:lnTo>
                  <a:lnTo>
                    <a:pt x="1544988" y="647160"/>
                  </a:lnTo>
                  <a:lnTo>
                    <a:pt x="1589312" y="623625"/>
                  </a:lnTo>
                  <a:lnTo>
                    <a:pt x="1624033" y="602637"/>
                  </a:lnTo>
                  <a:lnTo>
                    <a:pt x="1666589" y="574287"/>
                  </a:lnTo>
                  <a:lnTo>
                    <a:pt x="1703395" y="545502"/>
                  </a:lnTo>
                  <a:lnTo>
                    <a:pt x="1727227" y="524090"/>
                  </a:lnTo>
                  <a:lnTo>
                    <a:pt x="1739269" y="513534"/>
                  </a:lnTo>
                  <a:lnTo>
                    <a:pt x="1759292" y="495306"/>
                  </a:lnTo>
                  <a:lnTo>
                    <a:pt x="1778095" y="475969"/>
                  </a:lnTo>
                  <a:lnTo>
                    <a:pt x="1795806" y="455627"/>
                  </a:lnTo>
                  <a:lnTo>
                    <a:pt x="1818547" y="426752"/>
                  </a:lnTo>
                  <a:lnTo>
                    <a:pt x="1824668" y="419211"/>
                  </a:lnTo>
                  <a:lnTo>
                    <a:pt x="1847174" y="385959"/>
                  </a:lnTo>
                  <a:lnTo>
                    <a:pt x="1872049" y="341912"/>
                  </a:lnTo>
                  <a:lnTo>
                    <a:pt x="1886992" y="305967"/>
                  </a:lnTo>
                  <a:lnTo>
                    <a:pt x="1894259" y="279164"/>
                  </a:lnTo>
                  <a:lnTo>
                    <a:pt x="1896174" y="272382"/>
                  </a:lnTo>
                  <a:lnTo>
                    <a:pt x="1898244" y="265668"/>
                  </a:lnTo>
                  <a:lnTo>
                    <a:pt x="1900559" y="259042"/>
                  </a:lnTo>
                  <a:lnTo>
                    <a:pt x="1903211" y="252526"/>
                  </a:lnTo>
                  <a:lnTo>
                    <a:pt x="1905557" y="247196"/>
                  </a:lnTo>
                  <a:lnTo>
                    <a:pt x="1904625" y="241510"/>
                  </a:lnTo>
                  <a:lnTo>
                    <a:pt x="1905086" y="235982"/>
                  </a:lnTo>
                  <a:lnTo>
                    <a:pt x="1905687" y="227724"/>
                  </a:lnTo>
                  <a:lnTo>
                    <a:pt x="1906110" y="221181"/>
                  </a:lnTo>
                  <a:lnTo>
                    <a:pt x="1906651" y="213786"/>
                  </a:lnTo>
                  <a:lnTo>
                    <a:pt x="1907379" y="206412"/>
                  </a:lnTo>
                  <a:lnTo>
                    <a:pt x="1907624" y="196199"/>
                  </a:lnTo>
                  <a:lnTo>
                    <a:pt x="1906285" y="186269"/>
                  </a:lnTo>
                  <a:lnTo>
                    <a:pt x="1888458" y="137639"/>
                  </a:lnTo>
                  <a:lnTo>
                    <a:pt x="1888102" y="136142"/>
                  </a:lnTo>
                  <a:lnTo>
                    <a:pt x="1882537" y="132622"/>
                  </a:lnTo>
                  <a:lnTo>
                    <a:pt x="1877922" y="128013"/>
                  </a:lnTo>
                  <a:lnTo>
                    <a:pt x="1873507" y="123162"/>
                  </a:lnTo>
                  <a:lnTo>
                    <a:pt x="1868542" y="118917"/>
                  </a:lnTo>
                  <a:lnTo>
                    <a:pt x="1866050" y="117263"/>
                  </a:lnTo>
                  <a:lnTo>
                    <a:pt x="1863914" y="115106"/>
                  </a:lnTo>
                  <a:lnTo>
                    <a:pt x="1860940" y="114268"/>
                  </a:lnTo>
                  <a:close/>
                </a:path>
              </a:pathLst>
            </a:custGeom>
            <a:solidFill>
              <a:srgbClr val="FF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8317338" y="10825432"/>
              <a:ext cx="1786889" cy="483234"/>
            </a:xfrm>
            <a:custGeom>
              <a:avLst/>
              <a:gdLst/>
              <a:ahLst/>
              <a:cxnLst/>
              <a:rect l="l" t="t" r="r" b="b"/>
              <a:pathLst>
                <a:path w="1786890" h="483234">
                  <a:moveTo>
                    <a:pt x="1768752" y="0"/>
                  </a:moveTo>
                  <a:lnTo>
                    <a:pt x="1775230" y="15333"/>
                  </a:lnTo>
                  <a:lnTo>
                    <a:pt x="1779596" y="31175"/>
                  </a:lnTo>
                  <a:lnTo>
                    <a:pt x="1782244" y="47385"/>
                  </a:lnTo>
                  <a:lnTo>
                    <a:pt x="1783568" y="63820"/>
                  </a:lnTo>
                  <a:lnTo>
                    <a:pt x="1783005" y="74965"/>
                  </a:lnTo>
                  <a:lnTo>
                    <a:pt x="1780847" y="85965"/>
                  </a:lnTo>
                  <a:lnTo>
                    <a:pt x="1778016" y="96903"/>
                  </a:lnTo>
                  <a:lnTo>
                    <a:pt x="1775432" y="107860"/>
                  </a:lnTo>
                  <a:lnTo>
                    <a:pt x="1760528" y="160792"/>
                  </a:lnTo>
                  <a:lnTo>
                    <a:pt x="1737434" y="210841"/>
                  </a:lnTo>
                  <a:lnTo>
                    <a:pt x="1732906" y="219368"/>
                  </a:lnTo>
                  <a:lnTo>
                    <a:pt x="1728531" y="228013"/>
                  </a:lnTo>
                  <a:lnTo>
                    <a:pt x="1708785" y="260832"/>
                  </a:lnTo>
                  <a:lnTo>
                    <a:pt x="1670535" y="302943"/>
                  </a:lnTo>
                  <a:lnTo>
                    <a:pt x="1673666" y="305885"/>
                  </a:lnTo>
                  <a:lnTo>
                    <a:pt x="1634716" y="345287"/>
                  </a:lnTo>
                  <a:lnTo>
                    <a:pt x="1598192" y="378072"/>
                  </a:lnTo>
                  <a:lnTo>
                    <a:pt x="1567155" y="401366"/>
                  </a:lnTo>
                  <a:lnTo>
                    <a:pt x="1496581" y="447956"/>
                  </a:lnTo>
                  <a:lnTo>
                    <a:pt x="1457578" y="471723"/>
                  </a:lnTo>
                  <a:lnTo>
                    <a:pt x="1436635" y="483123"/>
                  </a:lnTo>
                  <a:lnTo>
                    <a:pt x="1462479" y="483123"/>
                  </a:lnTo>
                  <a:lnTo>
                    <a:pt x="1508333" y="455957"/>
                  </a:lnTo>
                  <a:lnTo>
                    <a:pt x="1549199" y="429440"/>
                  </a:lnTo>
                  <a:lnTo>
                    <a:pt x="1589825" y="402542"/>
                  </a:lnTo>
                  <a:lnTo>
                    <a:pt x="1624289" y="375321"/>
                  </a:lnTo>
                  <a:lnTo>
                    <a:pt x="1656445" y="345264"/>
                  </a:lnTo>
                  <a:lnTo>
                    <a:pt x="1685918" y="315866"/>
                  </a:lnTo>
                  <a:lnTo>
                    <a:pt x="1714167" y="285226"/>
                  </a:lnTo>
                  <a:lnTo>
                    <a:pt x="1744800" y="241051"/>
                  </a:lnTo>
                  <a:lnTo>
                    <a:pt x="1766814" y="197778"/>
                  </a:lnTo>
                  <a:lnTo>
                    <a:pt x="1783400" y="157337"/>
                  </a:lnTo>
                  <a:lnTo>
                    <a:pt x="1786761" y="146000"/>
                  </a:lnTo>
                  <a:lnTo>
                    <a:pt x="1786761" y="15940"/>
                  </a:lnTo>
                  <a:lnTo>
                    <a:pt x="1785512" y="14681"/>
                  </a:lnTo>
                  <a:lnTo>
                    <a:pt x="1780097" y="9597"/>
                  </a:lnTo>
                  <a:lnTo>
                    <a:pt x="1774510" y="4704"/>
                  </a:lnTo>
                  <a:lnTo>
                    <a:pt x="1768752" y="0"/>
                  </a:lnTo>
                  <a:close/>
                </a:path>
                <a:path w="1786890" h="483234">
                  <a:moveTo>
                    <a:pt x="1989" y="338492"/>
                  </a:moveTo>
                  <a:lnTo>
                    <a:pt x="0" y="342418"/>
                  </a:lnTo>
                  <a:lnTo>
                    <a:pt x="3183" y="344795"/>
                  </a:lnTo>
                  <a:lnTo>
                    <a:pt x="4994" y="347245"/>
                  </a:lnTo>
                  <a:lnTo>
                    <a:pt x="14425" y="359520"/>
                  </a:lnTo>
                  <a:lnTo>
                    <a:pt x="24096" y="371603"/>
                  </a:lnTo>
                  <a:lnTo>
                    <a:pt x="33707" y="383730"/>
                  </a:lnTo>
                  <a:lnTo>
                    <a:pt x="63363" y="420876"/>
                  </a:lnTo>
                  <a:lnTo>
                    <a:pt x="110713" y="463383"/>
                  </a:lnTo>
                  <a:lnTo>
                    <a:pt x="135514" y="483123"/>
                  </a:lnTo>
                  <a:lnTo>
                    <a:pt x="157290" y="483123"/>
                  </a:lnTo>
                  <a:lnTo>
                    <a:pt x="150389" y="478939"/>
                  </a:lnTo>
                  <a:lnTo>
                    <a:pt x="143127" y="474106"/>
                  </a:lnTo>
                  <a:lnTo>
                    <a:pt x="136152" y="468865"/>
                  </a:lnTo>
                  <a:lnTo>
                    <a:pt x="122336" y="458186"/>
                  </a:lnTo>
                  <a:lnTo>
                    <a:pt x="108360" y="447706"/>
                  </a:lnTo>
                  <a:lnTo>
                    <a:pt x="72612" y="416203"/>
                  </a:lnTo>
                  <a:lnTo>
                    <a:pt x="47003" y="387789"/>
                  </a:lnTo>
                  <a:lnTo>
                    <a:pt x="40856" y="380524"/>
                  </a:lnTo>
                  <a:lnTo>
                    <a:pt x="34429" y="373539"/>
                  </a:lnTo>
                  <a:lnTo>
                    <a:pt x="21297" y="359831"/>
                  </a:lnTo>
                  <a:lnTo>
                    <a:pt x="16519" y="354459"/>
                  </a:lnTo>
                  <a:lnTo>
                    <a:pt x="11887" y="348950"/>
                  </a:lnTo>
                  <a:lnTo>
                    <a:pt x="7132" y="343546"/>
                  </a:lnTo>
                  <a:lnTo>
                    <a:pt x="1989" y="338492"/>
                  </a:lnTo>
                  <a:close/>
                </a:path>
              </a:pathLst>
            </a:custGeom>
            <a:solidFill>
              <a:srgbClr val="FF9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18254062" y="10964097"/>
              <a:ext cx="1850389" cy="344805"/>
            </a:xfrm>
            <a:custGeom>
              <a:avLst/>
              <a:gdLst/>
              <a:ahLst/>
              <a:cxnLst/>
              <a:rect l="l" t="t" r="r" b="b"/>
              <a:pathLst>
                <a:path w="1850390" h="344804">
                  <a:moveTo>
                    <a:pt x="1850037" y="0"/>
                  </a:moveTo>
                  <a:lnTo>
                    <a:pt x="1833891" y="46038"/>
                  </a:lnTo>
                  <a:lnTo>
                    <a:pt x="1816093" y="82645"/>
                  </a:lnTo>
                  <a:lnTo>
                    <a:pt x="1796207" y="118224"/>
                  </a:lnTo>
                  <a:lnTo>
                    <a:pt x="1763858" y="158072"/>
                  </a:lnTo>
                  <a:lnTo>
                    <a:pt x="1732750" y="191046"/>
                  </a:lnTo>
                  <a:lnTo>
                    <a:pt x="1691719" y="229719"/>
                  </a:lnTo>
                  <a:lnTo>
                    <a:pt x="1656664" y="259172"/>
                  </a:lnTo>
                  <a:lnTo>
                    <a:pt x="1612882" y="288093"/>
                  </a:lnTo>
                  <a:lnTo>
                    <a:pt x="1585918" y="305671"/>
                  </a:lnTo>
                  <a:lnTo>
                    <a:pt x="1558782" y="322981"/>
                  </a:lnTo>
                  <a:lnTo>
                    <a:pt x="1531140" y="339448"/>
                  </a:lnTo>
                  <a:lnTo>
                    <a:pt x="1521659" y="344458"/>
                  </a:lnTo>
                  <a:lnTo>
                    <a:pt x="1534961" y="344458"/>
                  </a:lnTo>
                  <a:lnTo>
                    <a:pt x="1616139" y="294496"/>
                  </a:lnTo>
                  <a:lnTo>
                    <a:pt x="1668095" y="259140"/>
                  </a:lnTo>
                  <a:lnTo>
                    <a:pt x="1701681" y="231172"/>
                  </a:lnTo>
                  <a:lnTo>
                    <a:pt x="1749080" y="184724"/>
                  </a:lnTo>
                  <a:lnTo>
                    <a:pt x="1779833" y="151990"/>
                  </a:lnTo>
                  <a:lnTo>
                    <a:pt x="1808959" y="111910"/>
                  </a:lnTo>
                  <a:lnTo>
                    <a:pt x="1828439" y="74871"/>
                  </a:lnTo>
                  <a:lnTo>
                    <a:pt x="1846519" y="34247"/>
                  </a:lnTo>
                  <a:lnTo>
                    <a:pt x="1850037" y="23971"/>
                  </a:lnTo>
                  <a:lnTo>
                    <a:pt x="1850037" y="0"/>
                  </a:lnTo>
                  <a:close/>
                </a:path>
                <a:path w="1850390" h="344804">
                  <a:moveTo>
                    <a:pt x="0" y="83209"/>
                  </a:moveTo>
                  <a:lnTo>
                    <a:pt x="16454" y="122518"/>
                  </a:lnTo>
                  <a:lnTo>
                    <a:pt x="38549" y="162969"/>
                  </a:lnTo>
                  <a:lnTo>
                    <a:pt x="46585" y="176736"/>
                  </a:lnTo>
                  <a:lnTo>
                    <a:pt x="70295" y="215593"/>
                  </a:lnTo>
                  <a:lnTo>
                    <a:pt x="76280" y="223509"/>
                  </a:lnTo>
                  <a:lnTo>
                    <a:pt x="86442" y="237091"/>
                  </a:lnTo>
                  <a:lnTo>
                    <a:pt x="117608" y="277318"/>
                  </a:lnTo>
                  <a:lnTo>
                    <a:pt x="155084" y="313881"/>
                  </a:lnTo>
                  <a:lnTo>
                    <a:pt x="169062" y="324490"/>
                  </a:lnTo>
                  <a:lnTo>
                    <a:pt x="176741" y="330673"/>
                  </a:lnTo>
                  <a:lnTo>
                    <a:pt x="184091" y="337273"/>
                  </a:lnTo>
                  <a:lnTo>
                    <a:pt x="191547" y="343754"/>
                  </a:lnTo>
                  <a:lnTo>
                    <a:pt x="192513" y="344458"/>
                  </a:lnTo>
                  <a:lnTo>
                    <a:pt x="201954" y="344458"/>
                  </a:lnTo>
                  <a:lnTo>
                    <a:pt x="201236" y="343960"/>
                  </a:lnTo>
                  <a:lnTo>
                    <a:pt x="190475" y="335306"/>
                  </a:lnTo>
                  <a:lnTo>
                    <a:pt x="180021" y="326478"/>
                  </a:lnTo>
                  <a:lnTo>
                    <a:pt x="148288" y="300417"/>
                  </a:lnTo>
                  <a:lnTo>
                    <a:pt x="135642" y="288845"/>
                  </a:lnTo>
                  <a:lnTo>
                    <a:pt x="124025" y="276332"/>
                  </a:lnTo>
                  <a:lnTo>
                    <a:pt x="113173" y="263155"/>
                  </a:lnTo>
                  <a:lnTo>
                    <a:pt x="102824" y="249592"/>
                  </a:lnTo>
                  <a:lnTo>
                    <a:pt x="94248" y="238612"/>
                  </a:lnTo>
                  <a:lnTo>
                    <a:pt x="85426" y="227841"/>
                  </a:lnTo>
                  <a:lnTo>
                    <a:pt x="76699" y="217003"/>
                  </a:lnTo>
                  <a:lnTo>
                    <a:pt x="68406" y="205823"/>
                  </a:lnTo>
                  <a:lnTo>
                    <a:pt x="67086" y="203938"/>
                  </a:lnTo>
                  <a:lnTo>
                    <a:pt x="65579" y="202211"/>
                  </a:lnTo>
                  <a:lnTo>
                    <a:pt x="65254" y="199823"/>
                  </a:lnTo>
                  <a:lnTo>
                    <a:pt x="56304" y="184420"/>
                  </a:lnTo>
                  <a:lnTo>
                    <a:pt x="47057" y="169191"/>
                  </a:lnTo>
                  <a:lnTo>
                    <a:pt x="37694" y="154033"/>
                  </a:lnTo>
                  <a:lnTo>
                    <a:pt x="28397" y="138841"/>
                  </a:lnTo>
                  <a:lnTo>
                    <a:pt x="20884" y="125096"/>
                  </a:lnTo>
                  <a:lnTo>
                    <a:pt x="7412" y="96936"/>
                  </a:lnTo>
                  <a:lnTo>
                    <a:pt x="0" y="83209"/>
                  </a:lnTo>
                  <a:close/>
                </a:path>
              </a:pathLst>
            </a:custGeom>
            <a:solidFill>
              <a:srgbClr val="FF9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20089137" y="10791717"/>
              <a:ext cx="15240" cy="29845"/>
            </a:xfrm>
            <a:custGeom>
              <a:avLst/>
              <a:gdLst/>
              <a:ahLst/>
              <a:cxnLst/>
              <a:rect l="l" t="t" r="r" b="b"/>
              <a:pathLst>
                <a:path w="15240" h="29845">
                  <a:moveTo>
                    <a:pt x="0" y="0"/>
                  </a:moveTo>
                  <a:lnTo>
                    <a:pt x="115" y="481"/>
                  </a:lnTo>
                  <a:lnTo>
                    <a:pt x="104" y="1068"/>
                  </a:lnTo>
                  <a:lnTo>
                    <a:pt x="6751" y="11873"/>
                  </a:lnTo>
                  <a:lnTo>
                    <a:pt x="12075" y="22802"/>
                  </a:lnTo>
                  <a:lnTo>
                    <a:pt x="14962" y="29538"/>
                  </a:lnTo>
                  <a:lnTo>
                    <a:pt x="14962" y="15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7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5" name="object 88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9976575" y="11192263"/>
              <a:ext cx="127524" cy="116292"/>
            </a:xfrm>
            <a:prstGeom prst="rect">
              <a:avLst/>
            </a:prstGeom>
          </p:spPr>
        </p:pic>
        <p:sp>
          <p:nvSpPr>
            <p:cNvPr id="886" name="object 886"/>
            <p:cNvSpPr/>
            <p:nvPr/>
          </p:nvSpPr>
          <p:spPr>
            <a:xfrm>
              <a:off x="18362415" y="11105634"/>
              <a:ext cx="1741805" cy="203200"/>
            </a:xfrm>
            <a:custGeom>
              <a:avLst/>
              <a:gdLst/>
              <a:ahLst/>
              <a:cxnLst/>
              <a:rect l="l" t="t" r="r" b="b"/>
              <a:pathLst>
                <a:path w="1741805" h="203200">
                  <a:moveTo>
                    <a:pt x="1172" y="192442"/>
                  </a:moveTo>
                  <a:lnTo>
                    <a:pt x="0" y="194452"/>
                  </a:lnTo>
                  <a:lnTo>
                    <a:pt x="1319" y="195824"/>
                  </a:lnTo>
                  <a:lnTo>
                    <a:pt x="2580" y="197227"/>
                  </a:lnTo>
                  <a:lnTo>
                    <a:pt x="7906" y="202921"/>
                  </a:lnTo>
                  <a:lnTo>
                    <a:pt x="13887" y="202921"/>
                  </a:lnTo>
                  <a:lnTo>
                    <a:pt x="11172" y="200274"/>
                  </a:lnTo>
                  <a:lnTo>
                    <a:pt x="8240" y="197227"/>
                  </a:lnTo>
                  <a:lnTo>
                    <a:pt x="5654" y="193583"/>
                  </a:lnTo>
                  <a:lnTo>
                    <a:pt x="1172" y="192442"/>
                  </a:lnTo>
                  <a:close/>
                </a:path>
                <a:path w="1741805" h="203200">
                  <a:moveTo>
                    <a:pt x="1741683" y="0"/>
                  </a:moveTo>
                  <a:lnTo>
                    <a:pt x="1712036" y="41309"/>
                  </a:lnTo>
                  <a:lnTo>
                    <a:pt x="1665369" y="93028"/>
                  </a:lnTo>
                  <a:lnTo>
                    <a:pt x="1611851" y="141935"/>
                  </a:lnTo>
                  <a:lnTo>
                    <a:pt x="1561512" y="178640"/>
                  </a:lnTo>
                  <a:lnTo>
                    <a:pt x="1522116" y="202921"/>
                  </a:lnTo>
                  <a:lnTo>
                    <a:pt x="1545402" y="202921"/>
                  </a:lnTo>
                  <a:lnTo>
                    <a:pt x="1601745" y="165469"/>
                  </a:lnTo>
                  <a:lnTo>
                    <a:pt x="1649928" y="125549"/>
                  </a:lnTo>
                  <a:lnTo>
                    <a:pt x="1680513" y="96390"/>
                  </a:lnTo>
                  <a:lnTo>
                    <a:pt x="1708910" y="63280"/>
                  </a:lnTo>
                  <a:lnTo>
                    <a:pt x="1715963" y="54776"/>
                  </a:lnTo>
                  <a:lnTo>
                    <a:pt x="1723197" y="46413"/>
                  </a:lnTo>
                  <a:lnTo>
                    <a:pt x="1730146" y="37818"/>
                  </a:lnTo>
                  <a:lnTo>
                    <a:pt x="1739815" y="24317"/>
                  </a:lnTo>
                  <a:lnTo>
                    <a:pt x="1741683" y="21465"/>
                  </a:lnTo>
                  <a:lnTo>
                    <a:pt x="1741683" y="0"/>
                  </a:lnTo>
                  <a:close/>
                </a:path>
              </a:pathLst>
            </a:custGeom>
            <a:solidFill>
              <a:srgbClr val="FF90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7" name="object 88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9926979" y="11123887"/>
              <a:ext cx="177120" cy="184668"/>
            </a:xfrm>
            <a:prstGeom prst="rect">
              <a:avLst/>
            </a:prstGeom>
          </p:spPr>
        </p:pic>
        <p:sp>
          <p:nvSpPr>
            <p:cNvPr id="888" name="object 888"/>
            <p:cNvSpPr/>
            <p:nvPr/>
          </p:nvSpPr>
          <p:spPr>
            <a:xfrm>
              <a:off x="18158296" y="10557960"/>
              <a:ext cx="1882139" cy="751205"/>
            </a:xfrm>
            <a:custGeom>
              <a:avLst/>
              <a:gdLst/>
              <a:ahLst/>
              <a:cxnLst/>
              <a:rect l="l" t="t" r="r" b="b"/>
              <a:pathLst>
                <a:path w="1882140" h="751204">
                  <a:moveTo>
                    <a:pt x="456907" y="750595"/>
                  </a:moveTo>
                  <a:lnTo>
                    <a:pt x="455523" y="749871"/>
                  </a:lnTo>
                  <a:lnTo>
                    <a:pt x="449643" y="746175"/>
                  </a:lnTo>
                  <a:lnTo>
                    <a:pt x="448983" y="745820"/>
                  </a:lnTo>
                  <a:lnTo>
                    <a:pt x="448310" y="745540"/>
                  </a:lnTo>
                  <a:lnTo>
                    <a:pt x="447611" y="745274"/>
                  </a:lnTo>
                  <a:lnTo>
                    <a:pt x="406488" y="725233"/>
                  </a:lnTo>
                  <a:lnTo>
                    <a:pt x="366204" y="703465"/>
                  </a:lnTo>
                  <a:lnTo>
                    <a:pt x="331622" y="679780"/>
                  </a:lnTo>
                  <a:lnTo>
                    <a:pt x="299364" y="653097"/>
                  </a:lnTo>
                  <a:lnTo>
                    <a:pt x="265074" y="620547"/>
                  </a:lnTo>
                  <a:lnTo>
                    <a:pt x="232448" y="586346"/>
                  </a:lnTo>
                  <a:lnTo>
                    <a:pt x="223647" y="577367"/>
                  </a:lnTo>
                  <a:lnTo>
                    <a:pt x="214693" y="568515"/>
                  </a:lnTo>
                  <a:lnTo>
                    <a:pt x="206121" y="559333"/>
                  </a:lnTo>
                  <a:lnTo>
                    <a:pt x="198488" y="549338"/>
                  </a:lnTo>
                  <a:lnTo>
                    <a:pt x="190677" y="538048"/>
                  </a:lnTo>
                  <a:lnTo>
                    <a:pt x="182613" y="526935"/>
                  </a:lnTo>
                  <a:lnTo>
                    <a:pt x="160858" y="493026"/>
                  </a:lnTo>
                  <a:lnTo>
                    <a:pt x="148564" y="470255"/>
                  </a:lnTo>
                  <a:lnTo>
                    <a:pt x="142341" y="458914"/>
                  </a:lnTo>
                  <a:lnTo>
                    <a:pt x="134467" y="444322"/>
                  </a:lnTo>
                  <a:lnTo>
                    <a:pt x="126809" y="429615"/>
                  </a:lnTo>
                  <a:lnTo>
                    <a:pt x="118910" y="415048"/>
                  </a:lnTo>
                  <a:lnTo>
                    <a:pt x="110312" y="400837"/>
                  </a:lnTo>
                  <a:lnTo>
                    <a:pt x="104228" y="390055"/>
                  </a:lnTo>
                  <a:lnTo>
                    <a:pt x="99047" y="378802"/>
                  </a:lnTo>
                  <a:lnTo>
                    <a:pt x="94043" y="367461"/>
                  </a:lnTo>
                  <a:lnTo>
                    <a:pt x="88493" y="356387"/>
                  </a:lnTo>
                  <a:lnTo>
                    <a:pt x="81915" y="343014"/>
                  </a:lnTo>
                  <a:lnTo>
                    <a:pt x="76504" y="329196"/>
                  </a:lnTo>
                  <a:lnTo>
                    <a:pt x="71755" y="315137"/>
                  </a:lnTo>
                  <a:lnTo>
                    <a:pt x="67132" y="301015"/>
                  </a:lnTo>
                  <a:lnTo>
                    <a:pt x="66865" y="300304"/>
                  </a:lnTo>
                  <a:lnTo>
                    <a:pt x="66522" y="299618"/>
                  </a:lnTo>
                  <a:lnTo>
                    <a:pt x="66154" y="298945"/>
                  </a:lnTo>
                  <a:lnTo>
                    <a:pt x="63982" y="293700"/>
                  </a:lnTo>
                  <a:lnTo>
                    <a:pt x="62077" y="288417"/>
                  </a:lnTo>
                  <a:lnTo>
                    <a:pt x="62992" y="282575"/>
                  </a:lnTo>
                  <a:lnTo>
                    <a:pt x="63411" y="280314"/>
                  </a:lnTo>
                  <a:lnTo>
                    <a:pt x="62509" y="278485"/>
                  </a:lnTo>
                  <a:lnTo>
                    <a:pt x="61150" y="276796"/>
                  </a:lnTo>
                  <a:lnTo>
                    <a:pt x="59385" y="274294"/>
                  </a:lnTo>
                  <a:lnTo>
                    <a:pt x="57683" y="271767"/>
                  </a:lnTo>
                  <a:lnTo>
                    <a:pt x="53733" y="255181"/>
                  </a:lnTo>
                  <a:lnTo>
                    <a:pt x="50444" y="241642"/>
                  </a:lnTo>
                  <a:lnTo>
                    <a:pt x="47307" y="228079"/>
                  </a:lnTo>
                  <a:lnTo>
                    <a:pt x="44488" y="214439"/>
                  </a:lnTo>
                  <a:lnTo>
                    <a:pt x="44488" y="207797"/>
                  </a:lnTo>
                  <a:lnTo>
                    <a:pt x="41300" y="204482"/>
                  </a:lnTo>
                  <a:lnTo>
                    <a:pt x="41084" y="200291"/>
                  </a:lnTo>
                  <a:lnTo>
                    <a:pt x="41097" y="198793"/>
                  </a:lnTo>
                  <a:lnTo>
                    <a:pt x="40868" y="195694"/>
                  </a:lnTo>
                  <a:lnTo>
                    <a:pt x="40284" y="193446"/>
                  </a:lnTo>
                  <a:lnTo>
                    <a:pt x="39370" y="191287"/>
                  </a:lnTo>
                  <a:lnTo>
                    <a:pt x="39077" y="190500"/>
                  </a:lnTo>
                  <a:lnTo>
                    <a:pt x="38709" y="189763"/>
                  </a:lnTo>
                  <a:lnTo>
                    <a:pt x="38290" y="189052"/>
                  </a:lnTo>
                  <a:lnTo>
                    <a:pt x="31534" y="166446"/>
                  </a:lnTo>
                  <a:lnTo>
                    <a:pt x="25781" y="143611"/>
                  </a:lnTo>
                  <a:lnTo>
                    <a:pt x="20866" y="120573"/>
                  </a:lnTo>
                  <a:lnTo>
                    <a:pt x="16649" y="97396"/>
                  </a:lnTo>
                  <a:lnTo>
                    <a:pt x="16751" y="95796"/>
                  </a:lnTo>
                  <a:lnTo>
                    <a:pt x="16560" y="91224"/>
                  </a:lnTo>
                  <a:lnTo>
                    <a:pt x="15062" y="87642"/>
                  </a:lnTo>
                  <a:lnTo>
                    <a:pt x="15138" y="83845"/>
                  </a:lnTo>
                  <a:lnTo>
                    <a:pt x="15151" y="81699"/>
                  </a:lnTo>
                  <a:lnTo>
                    <a:pt x="14973" y="77901"/>
                  </a:lnTo>
                  <a:lnTo>
                    <a:pt x="13436" y="74307"/>
                  </a:lnTo>
                  <a:lnTo>
                    <a:pt x="13309" y="66217"/>
                  </a:lnTo>
                  <a:lnTo>
                    <a:pt x="12712" y="63969"/>
                  </a:lnTo>
                  <a:lnTo>
                    <a:pt x="13068" y="61010"/>
                  </a:lnTo>
                  <a:lnTo>
                    <a:pt x="13068" y="59664"/>
                  </a:lnTo>
                  <a:lnTo>
                    <a:pt x="12661" y="54902"/>
                  </a:lnTo>
                  <a:lnTo>
                    <a:pt x="12915" y="52489"/>
                  </a:lnTo>
                  <a:lnTo>
                    <a:pt x="12839" y="50317"/>
                  </a:lnTo>
                  <a:lnTo>
                    <a:pt x="12255" y="45872"/>
                  </a:lnTo>
                  <a:lnTo>
                    <a:pt x="10617" y="41630"/>
                  </a:lnTo>
                  <a:lnTo>
                    <a:pt x="10464" y="37122"/>
                  </a:lnTo>
                  <a:lnTo>
                    <a:pt x="10020" y="33820"/>
                  </a:lnTo>
                  <a:lnTo>
                    <a:pt x="9766" y="30492"/>
                  </a:lnTo>
                  <a:lnTo>
                    <a:pt x="9067" y="27025"/>
                  </a:lnTo>
                  <a:lnTo>
                    <a:pt x="8496" y="24371"/>
                  </a:lnTo>
                  <a:lnTo>
                    <a:pt x="7569" y="21577"/>
                  </a:lnTo>
                  <a:lnTo>
                    <a:pt x="7874" y="18592"/>
                  </a:lnTo>
                  <a:lnTo>
                    <a:pt x="7785" y="17106"/>
                  </a:lnTo>
                  <a:lnTo>
                    <a:pt x="7670" y="16383"/>
                  </a:lnTo>
                  <a:lnTo>
                    <a:pt x="7467" y="13398"/>
                  </a:lnTo>
                  <a:lnTo>
                    <a:pt x="6604" y="10464"/>
                  </a:lnTo>
                  <a:lnTo>
                    <a:pt x="6896" y="7442"/>
                  </a:lnTo>
                  <a:lnTo>
                    <a:pt x="6883" y="6642"/>
                  </a:lnTo>
                  <a:lnTo>
                    <a:pt x="6743" y="5054"/>
                  </a:lnTo>
                  <a:lnTo>
                    <a:pt x="6400" y="2984"/>
                  </a:lnTo>
                  <a:lnTo>
                    <a:pt x="5829" y="1054"/>
                  </a:lnTo>
                  <a:lnTo>
                    <a:pt x="3759" y="0"/>
                  </a:lnTo>
                  <a:lnTo>
                    <a:pt x="0" y="1714"/>
                  </a:lnTo>
                  <a:lnTo>
                    <a:pt x="1244" y="5054"/>
                  </a:lnTo>
                  <a:lnTo>
                    <a:pt x="1244" y="6642"/>
                  </a:lnTo>
                  <a:lnTo>
                    <a:pt x="762" y="14427"/>
                  </a:lnTo>
                  <a:lnTo>
                    <a:pt x="1498" y="20840"/>
                  </a:lnTo>
                  <a:lnTo>
                    <a:pt x="2768" y="27216"/>
                  </a:lnTo>
                  <a:lnTo>
                    <a:pt x="6413" y="51498"/>
                  </a:lnTo>
                  <a:lnTo>
                    <a:pt x="11137" y="100787"/>
                  </a:lnTo>
                  <a:lnTo>
                    <a:pt x="20091" y="146075"/>
                  </a:lnTo>
                  <a:lnTo>
                    <a:pt x="31496" y="187159"/>
                  </a:lnTo>
                  <a:lnTo>
                    <a:pt x="36601" y="207860"/>
                  </a:lnTo>
                  <a:lnTo>
                    <a:pt x="38595" y="216954"/>
                  </a:lnTo>
                  <a:lnTo>
                    <a:pt x="40563" y="226060"/>
                  </a:lnTo>
                  <a:lnTo>
                    <a:pt x="42430" y="235191"/>
                  </a:lnTo>
                  <a:lnTo>
                    <a:pt x="44145" y="244360"/>
                  </a:lnTo>
                  <a:lnTo>
                    <a:pt x="45593" y="250621"/>
                  </a:lnTo>
                  <a:lnTo>
                    <a:pt x="47485" y="256806"/>
                  </a:lnTo>
                  <a:lnTo>
                    <a:pt x="49479" y="263004"/>
                  </a:lnTo>
                  <a:lnTo>
                    <a:pt x="51219" y="269278"/>
                  </a:lnTo>
                  <a:lnTo>
                    <a:pt x="64338" y="314731"/>
                  </a:lnTo>
                  <a:lnTo>
                    <a:pt x="84328" y="364477"/>
                  </a:lnTo>
                  <a:lnTo>
                    <a:pt x="111607" y="418452"/>
                  </a:lnTo>
                  <a:lnTo>
                    <a:pt x="133083" y="458520"/>
                  </a:lnTo>
                  <a:lnTo>
                    <a:pt x="143713" y="478624"/>
                  </a:lnTo>
                  <a:lnTo>
                    <a:pt x="154419" y="497395"/>
                  </a:lnTo>
                  <a:lnTo>
                    <a:pt x="166128" y="515518"/>
                  </a:lnTo>
                  <a:lnTo>
                    <a:pt x="178219" y="533387"/>
                  </a:lnTo>
                  <a:lnTo>
                    <a:pt x="190068" y="551408"/>
                  </a:lnTo>
                  <a:lnTo>
                    <a:pt x="196088" y="559904"/>
                  </a:lnTo>
                  <a:lnTo>
                    <a:pt x="202717" y="567753"/>
                  </a:lnTo>
                  <a:lnTo>
                    <a:pt x="209778" y="575170"/>
                  </a:lnTo>
                  <a:lnTo>
                    <a:pt x="217055" y="582358"/>
                  </a:lnTo>
                  <a:lnTo>
                    <a:pt x="232244" y="597966"/>
                  </a:lnTo>
                  <a:lnTo>
                    <a:pt x="262039" y="629716"/>
                  </a:lnTo>
                  <a:lnTo>
                    <a:pt x="295389" y="660146"/>
                  </a:lnTo>
                  <a:lnTo>
                    <a:pt x="331470" y="689635"/>
                  </a:lnTo>
                  <a:lnTo>
                    <a:pt x="369646" y="714209"/>
                  </a:lnTo>
                  <a:lnTo>
                    <a:pt x="428675" y="744791"/>
                  </a:lnTo>
                  <a:lnTo>
                    <a:pt x="440702" y="750595"/>
                  </a:lnTo>
                  <a:lnTo>
                    <a:pt x="456907" y="750595"/>
                  </a:lnTo>
                  <a:close/>
                </a:path>
                <a:path w="1882140" h="751204">
                  <a:moveTo>
                    <a:pt x="1881695" y="275996"/>
                  </a:moveTo>
                  <a:lnTo>
                    <a:pt x="1868932" y="229285"/>
                  </a:lnTo>
                  <a:lnTo>
                    <a:pt x="1850567" y="191693"/>
                  </a:lnTo>
                  <a:lnTo>
                    <a:pt x="1846110" y="187744"/>
                  </a:lnTo>
                  <a:lnTo>
                    <a:pt x="1836851" y="179235"/>
                  </a:lnTo>
                  <a:lnTo>
                    <a:pt x="1826742" y="171958"/>
                  </a:lnTo>
                  <a:lnTo>
                    <a:pt x="1816023" y="165582"/>
                  </a:lnTo>
                  <a:lnTo>
                    <a:pt x="1804936" y="159740"/>
                  </a:lnTo>
                  <a:lnTo>
                    <a:pt x="1793328" y="151917"/>
                  </a:lnTo>
                  <a:lnTo>
                    <a:pt x="1781492" y="144526"/>
                  </a:lnTo>
                  <a:lnTo>
                    <a:pt x="1769389" y="137579"/>
                  </a:lnTo>
                  <a:lnTo>
                    <a:pt x="1756219" y="130657"/>
                  </a:lnTo>
                  <a:lnTo>
                    <a:pt x="1755076" y="130924"/>
                  </a:lnTo>
                  <a:lnTo>
                    <a:pt x="1754073" y="130886"/>
                  </a:lnTo>
                  <a:lnTo>
                    <a:pt x="1762404" y="138010"/>
                  </a:lnTo>
                  <a:lnTo>
                    <a:pt x="1771307" y="144348"/>
                  </a:lnTo>
                  <a:lnTo>
                    <a:pt x="1780413" y="150431"/>
                  </a:lnTo>
                  <a:lnTo>
                    <a:pt x="1789315" y="156794"/>
                  </a:lnTo>
                  <a:lnTo>
                    <a:pt x="1801672" y="166624"/>
                  </a:lnTo>
                  <a:lnTo>
                    <a:pt x="1813255" y="177101"/>
                  </a:lnTo>
                  <a:lnTo>
                    <a:pt x="1823580" y="188734"/>
                  </a:lnTo>
                  <a:lnTo>
                    <a:pt x="1832165" y="202031"/>
                  </a:lnTo>
                  <a:lnTo>
                    <a:pt x="1837372" y="208407"/>
                  </a:lnTo>
                  <a:lnTo>
                    <a:pt x="1853844" y="246570"/>
                  </a:lnTo>
                  <a:lnTo>
                    <a:pt x="1859584" y="280454"/>
                  </a:lnTo>
                  <a:lnTo>
                    <a:pt x="1859457" y="297891"/>
                  </a:lnTo>
                  <a:lnTo>
                    <a:pt x="1853260" y="338556"/>
                  </a:lnTo>
                  <a:lnTo>
                    <a:pt x="1830184" y="414680"/>
                  </a:lnTo>
                  <a:lnTo>
                    <a:pt x="1828838" y="416026"/>
                  </a:lnTo>
                  <a:lnTo>
                    <a:pt x="1820786" y="426212"/>
                  </a:lnTo>
                  <a:lnTo>
                    <a:pt x="1814398" y="437400"/>
                  </a:lnTo>
                  <a:lnTo>
                    <a:pt x="1808480" y="448856"/>
                  </a:lnTo>
                  <a:lnTo>
                    <a:pt x="1801799" y="459841"/>
                  </a:lnTo>
                  <a:lnTo>
                    <a:pt x="1793214" y="472376"/>
                  </a:lnTo>
                  <a:lnTo>
                    <a:pt x="1776425" y="497700"/>
                  </a:lnTo>
                  <a:lnTo>
                    <a:pt x="1747024" y="538835"/>
                  </a:lnTo>
                  <a:lnTo>
                    <a:pt x="1739760" y="548144"/>
                  </a:lnTo>
                  <a:lnTo>
                    <a:pt x="1735048" y="553847"/>
                  </a:lnTo>
                  <a:lnTo>
                    <a:pt x="1724266" y="563841"/>
                  </a:lnTo>
                  <a:lnTo>
                    <a:pt x="1723885" y="567397"/>
                  </a:lnTo>
                  <a:lnTo>
                    <a:pt x="1690878" y="598335"/>
                  </a:lnTo>
                  <a:lnTo>
                    <a:pt x="1661883" y="623773"/>
                  </a:lnTo>
                  <a:lnTo>
                    <a:pt x="1631848" y="647954"/>
                  </a:lnTo>
                  <a:lnTo>
                    <a:pt x="1600377" y="670407"/>
                  </a:lnTo>
                  <a:lnTo>
                    <a:pt x="1551305" y="697598"/>
                  </a:lnTo>
                  <a:lnTo>
                    <a:pt x="1509725" y="720991"/>
                  </a:lnTo>
                  <a:lnTo>
                    <a:pt x="1483614" y="733450"/>
                  </a:lnTo>
                  <a:lnTo>
                    <a:pt x="1456956" y="744728"/>
                  </a:lnTo>
                  <a:lnTo>
                    <a:pt x="1442059" y="750595"/>
                  </a:lnTo>
                  <a:lnTo>
                    <a:pt x="1448015" y="750595"/>
                  </a:lnTo>
                  <a:lnTo>
                    <a:pt x="1452651" y="750595"/>
                  </a:lnTo>
                  <a:lnTo>
                    <a:pt x="1468513" y="750595"/>
                  </a:lnTo>
                  <a:lnTo>
                    <a:pt x="1480985" y="745540"/>
                  </a:lnTo>
                  <a:lnTo>
                    <a:pt x="1502016" y="736409"/>
                  </a:lnTo>
                  <a:lnTo>
                    <a:pt x="1515059" y="730046"/>
                  </a:lnTo>
                  <a:lnTo>
                    <a:pt x="1527835" y="723150"/>
                  </a:lnTo>
                  <a:lnTo>
                    <a:pt x="1553121" y="708863"/>
                  </a:lnTo>
                  <a:lnTo>
                    <a:pt x="1560258" y="705167"/>
                  </a:lnTo>
                  <a:lnTo>
                    <a:pt x="1610385" y="676732"/>
                  </a:lnTo>
                  <a:lnTo>
                    <a:pt x="1664627" y="637260"/>
                  </a:lnTo>
                  <a:lnTo>
                    <a:pt x="1699475" y="606501"/>
                  </a:lnTo>
                  <a:lnTo>
                    <a:pt x="1728165" y="580961"/>
                  </a:lnTo>
                  <a:lnTo>
                    <a:pt x="1758721" y="548436"/>
                  </a:lnTo>
                  <a:lnTo>
                    <a:pt x="1798027" y="495287"/>
                  </a:lnTo>
                  <a:lnTo>
                    <a:pt x="1826488" y="452767"/>
                  </a:lnTo>
                  <a:lnTo>
                    <a:pt x="1841931" y="425945"/>
                  </a:lnTo>
                  <a:lnTo>
                    <a:pt x="1847138" y="417042"/>
                  </a:lnTo>
                  <a:lnTo>
                    <a:pt x="1850936" y="409308"/>
                  </a:lnTo>
                  <a:lnTo>
                    <a:pt x="1853742" y="401180"/>
                  </a:lnTo>
                  <a:lnTo>
                    <a:pt x="1856054" y="392912"/>
                  </a:lnTo>
                  <a:lnTo>
                    <a:pt x="1858416" y="384644"/>
                  </a:lnTo>
                  <a:lnTo>
                    <a:pt x="1871929" y="333679"/>
                  </a:lnTo>
                  <a:lnTo>
                    <a:pt x="1877237" y="293624"/>
                  </a:lnTo>
                  <a:lnTo>
                    <a:pt x="1876539" y="285991"/>
                  </a:lnTo>
                  <a:lnTo>
                    <a:pt x="1875993" y="282155"/>
                  </a:lnTo>
                  <a:lnTo>
                    <a:pt x="1877148" y="281470"/>
                  </a:lnTo>
                  <a:lnTo>
                    <a:pt x="1880412" y="282282"/>
                  </a:lnTo>
                  <a:lnTo>
                    <a:pt x="1880577" y="281470"/>
                  </a:lnTo>
                  <a:lnTo>
                    <a:pt x="1881695" y="275996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19640241" y="10745699"/>
              <a:ext cx="411480" cy="563245"/>
            </a:xfrm>
            <a:custGeom>
              <a:avLst/>
              <a:gdLst/>
              <a:ahLst/>
              <a:cxnLst/>
              <a:rect l="l" t="t" r="r" b="b"/>
              <a:pathLst>
                <a:path w="411480" h="563245">
                  <a:moveTo>
                    <a:pt x="364176" y="0"/>
                  </a:moveTo>
                  <a:lnTo>
                    <a:pt x="383610" y="39286"/>
                  </a:lnTo>
                  <a:lnTo>
                    <a:pt x="396292" y="78529"/>
                  </a:lnTo>
                  <a:lnTo>
                    <a:pt x="398301" y="92897"/>
                  </a:lnTo>
                  <a:lnTo>
                    <a:pt x="397725" y="93609"/>
                  </a:lnTo>
                  <a:lnTo>
                    <a:pt x="397442" y="94311"/>
                  </a:lnTo>
                  <a:lnTo>
                    <a:pt x="397390" y="95044"/>
                  </a:lnTo>
                  <a:lnTo>
                    <a:pt x="403736" y="103490"/>
                  </a:lnTo>
                  <a:lnTo>
                    <a:pt x="405453" y="112686"/>
                  </a:lnTo>
                  <a:lnTo>
                    <a:pt x="399119" y="151130"/>
                  </a:lnTo>
                  <a:lnTo>
                    <a:pt x="388864" y="189507"/>
                  </a:lnTo>
                  <a:lnTo>
                    <a:pt x="383777" y="208716"/>
                  </a:lnTo>
                  <a:lnTo>
                    <a:pt x="362344" y="253311"/>
                  </a:lnTo>
                  <a:lnTo>
                    <a:pt x="339708" y="289129"/>
                  </a:lnTo>
                  <a:lnTo>
                    <a:pt x="313675" y="325120"/>
                  </a:lnTo>
                  <a:lnTo>
                    <a:pt x="312356" y="326681"/>
                  </a:lnTo>
                  <a:lnTo>
                    <a:pt x="311602" y="328618"/>
                  </a:lnTo>
                  <a:lnTo>
                    <a:pt x="278344" y="372971"/>
                  </a:lnTo>
                  <a:lnTo>
                    <a:pt x="249544" y="400595"/>
                  </a:lnTo>
                  <a:lnTo>
                    <a:pt x="217648" y="429128"/>
                  </a:lnTo>
                  <a:lnTo>
                    <a:pt x="201783" y="443483"/>
                  </a:lnTo>
                  <a:lnTo>
                    <a:pt x="187228" y="455568"/>
                  </a:lnTo>
                  <a:lnTo>
                    <a:pt x="171881" y="466583"/>
                  </a:lnTo>
                  <a:lnTo>
                    <a:pt x="156231" y="477193"/>
                  </a:lnTo>
                  <a:lnTo>
                    <a:pt x="140769" y="488058"/>
                  </a:lnTo>
                  <a:lnTo>
                    <a:pt x="118256" y="502888"/>
                  </a:lnTo>
                  <a:lnTo>
                    <a:pt x="94759" y="515913"/>
                  </a:lnTo>
                  <a:lnTo>
                    <a:pt x="70867" y="528212"/>
                  </a:lnTo>
                  <a:lnTo>
                    <a:pt x="47170" y="540863"/>
                  </a:lnTo>
                  <a:lnTo>
                    <a:pt x="24910" y="552206"/>
                  </a:lnTo>
                  <a:lnTo>
                    <a:pt x="1996" y="562077"/>
                  </a:lnTo>
                  <a:lnTo>
                    <a:pt x="0" y="562856"/>
                  </a:lnTo>
                  <a:lnTo>
                    <a:pt x="11200" y="562856"/>
                  </a:lnTo>
                  <a:lnTo>
                    <a:pt x="15138" y="561286"/>
                  </a:lnTo>
                  <a:lnTo>
                    <a:pt x="27151" y="556056"/>
                  </a:lnTo>
                  <a:lnTo>
                    <a:pt x="38930" y="550331"/>
                  </a:lnTo>
                  <a:lnTo>
                    <a:pt x="50405" y="543993"/>
                  </a:lnTo>
                  <a:lnTo>
                    <a:pt x="69966" y="533431"/>
                  </a:lnTo>
                  <a:lnTo>
                    <a:pt x="89929" y="523614"/>
                  </a:lnTo>
                  <a:lnTo>
                    <a:pt x="109674" y="513425"/>
                  </a:lnTo>
                  <a:lnTo>
                    <a:pt x="128581" y="501743"/>
                  </a:lnTo>
                  <a:lnTo>
                    <a:pt x="146276" y="489821"/>
                  </a:lnTo>
                  <a:lnTo>
                    <a:pt x="164117" y="478090"/>
                  </a:lnTo>
                  <a:lnTo>
                    <a:pt x="198349" y="452677"/>
                  </a:lnTo>
                  <a:lnTo>
                    <a:pt x="237796" y="417852"/>
                  </a:lnTo>
                  <a:lnTo>
                    <a:pt x="276357" y="382061"/>
                  </a:lnTo>
                  <a:lnTo>
                    <a:pt x="303612" y="349923"/>
                  </a:lnTo>
                  <a:lnTo>
                    <a:pt x="332249" y="311032"/>
                  </a:lnTo>
                  <a:lnTo>
                    <a:pt x="360843" y="270221"/>
                  </a:lnTo>
                  <a:lnTo>
                    <a:pt x="382961" y="228914"/>
                  </a:lnTo>
                  <a:lnTo>
                    <a:pt x="397020" y="185930"/>
                  </a:lnTo>
                  <a:lnTo>
                    <a:pt x="402285" y="163891"/>
                  </a:lnTo>
                  <a:lnTo>
                    <a:pt x="407609" y="141870"/>
                  </a:lnTo>
                  <a:lnTo>
                    <a:pt x="409927" y="130593"/>
                  </a:lnTo>
                  <a:lnTo>
                    <a:pt x="411152" y="119311"/>
                  </a:lnTo>
                  <a:lnTo>
                    <a:pt x="411410" y="108016"/>
                  </a:lnTo>
                  <a:lnTo>
                    <a:pt x="410824" y="96698"/>
                  </a:lnTo>
                  <a:lnTo>
                    <a:pt x="399053" y="49462"/>
                  </a:lnTo>
                  <a:lnTo>
                    <a:pt x="381442" y="13214"/>
                  </a:lnTo>
                  <a:lnTo>
                    <a:pt x="371223" y="2711"/>
                  </a:lnTo>
                  <a:lnTo>
                    <a:pt x="364176" y="0"/>
                  </a:lnTo>
                  <a:close/>
                </a:path>
              </a:pathLst>
            </a:custGeom>
            <a:solidFill>
              <a:srgbClr val="FF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18152536" y="10459056"/>
              <a:ext cx="1733550" cy="849630"/>
            </a:xfrm>
            <a:custGeom>
              <a:avLst/>
              <a:gdLst/>
              <a:ahLst/>
              <a:cxnLst/>
              <a:rect l="l" t="t" r="r" b="b"/>
              <a:pathLst>
                <a:path w="1733550" h="849629">
                  <a:moveTo>
                    <a:pt x="1730031" y="662744"/>
                  </a:moveTo>
                  <a:lnTo>
                    <a:pt x="1723130" y="666377"/>
                  </a:lnTo>
                  <a:lnTo>
                    <a:pt x="1718795" y="672900"/>
                  </a:lnTo>
                  <a:lnTo>
                    <a:pt x="1713078" y="677885"/>
                  </a:lnTo>
                  <a:lnTo>
                    <a:pt x="1697238" y="691923"/>
                  </a:lnTo>
                  <a:lnTo>
                    <a:pt x="1681482" y="706064"/>
                  </a:lnTo>
                  <a:lnTo>
                    <a:pt x="1665632" y="720091"/>
                  </a:lnTo>
                  <a:lnTo>
                    <a:pt x="1636153" y="744484"/>
                  </a:lnTo>
                  <a:lnTo>
                    <a:pt x="1593647" y="773295"/>
                  </a:lnTo>
                  <a:lnTo>
                    <a:pt x="1511388" y="819210"/>
                  </a:lnTo>
                  <a:lnTo>
                    <a:pt x="1442406" y="849499"/>
                  </a:lnTo>
                  <a:lnTo>
                    <a:pt x="1451979" y="849499"/>
                  </a:lnTo>
                  <a:lnTo>
                    <a:pt x="1493865" y="832725"/>
                  </a:lnTo>
                  <a:lnTo>
                    <a:pt x="1536238" y="810738"/>
                  </a:lnTo>
                  <a:lnTo>
                    <a:pt x="1557041" y="798991"/>
                  </a:lnTo>
                  <a:lnTo>
                    <a:pt x="1568255" y="793004"/>
                  </a:lnTo>
                  <a:lnTo>
                    <a:pt x="1601710" y="774719"/>
                  </a:lnTo>
                  <a:lnTo>
                    <a:pt x="1649300" y="740489"/>
                  </a:lnTo>
                  <a:lnTo>
                    <a:pt x="1693843" y="702324"/>
                  </a:lnTo>
                  <a:lnTo>
                    <a:pt x="1702939" y="693957"/>
                  </a:lnTo>
                  <a:lnTo>
                    <a:pt x="1721305" y="677393"/>
                  </a:lnTo>
                  <a:lnTo>
                    <a:pt x="1730366" y="668974"/>
                  </a:lnTo>
                  <a:lnTo>
                    <a:pt x="1733538" y="665958"/>
                  </a:lnTo>
                  <a:lnTo>
                    <a:pt x="1732491" y="664702"/>
                  </a:lnTo>
                  <a:lnTo>
                    <a:pt x="1730031" y="662744"/>
                  </a:lnTo>
                  <a:close/>
                </a:path>
                <a:path w="1733550" h="849629">
                  <a:moveTo>
                    <a:pt x="3518" y="0"/>
                  </a:moveTo>
                  <a:lnTo>
                    <a:pt x="1403" y="1560"/>
                  </a:lnTo>
                  <a:lnTo>
                    <a:pt x="1654" y="3706"/>
                  </a:lnTo>
                  <a:lnTo>
                    <a:pt x="1465" y="13172"/>
                  </a:lnTo>
                  <a:lnTo>
                    <a:pt x="942" y="20292"/>
                  </a:lnTo>
                  <a:lnTo>
                    <a:pt x="565" y="27412"/>
                  </a:lnTo>
                  <a:lnTo>
                    <a:pt x="0" y="30009"/>
                  </a:lnTo>
                  <a:lnTo>
                    <a:pt x="764" y="32543"/>
                  </a:lnTo>
                  <a:lnTo>
                    <a:pt x="931" y="35108"/>
                  </a:lnTo>
                  <a:lnTo>
                    <a:pt x="1706" y="37234"/>
                  </a:lnTo>
                  <a:lnTo>
                    <a:pt x="2774" y="39255"/>
                  </a:lnTo>
                  <a:lnTo>
                    <a:pt x="2450" y="41674"/>
                  </a:lnTo>
                  <a:lnTo>
                    <a:pt x="2044" y="50858"/>
                  </a:lnTo>
                  <a:lnTo>
                    <a:pt x="3032" y="59855"/>
                  </a:lnTo>
                  <a:lnTo>
                    <a:pt x="4948" y="68724"/>
                  </a:lnTo>
                  <a:lnTo>
                    <a:pt x="7329" y="77526"/>
                  </a:lnTo>
                  <a:lnTo>
                    <a:pt x="8695" y="84365"/>
                  </a:lnTo>
                  <a:lnTo>
                    <a:pt x="9380" y="91291"/>
                  </a:lnTo>
                  <a:lnTo>
                    <a:pt x="9969" y="98227"/>
                  </a:lnTo>
                  <a:lnTo>
                    <a:pt x="11046" y="105096"/>
                  </a:lnTo>
                  <a:lnTo>
                    <a:pt x="11392" y="106583"/>
                  </a:lnTo>
                  <a:lnTo>
                    <a:pt x="10177" y="109776"/>
                  </a:lnTo>
                  <a:lnTo>
                    <a:pt x="13308" y="112677"/>
                  </a:lnTo>
                  <a:lnTo>
                    <a:pt x="12010" y="115870"/>
                  </a:lnTo>
                  <a:lnTo>
                    <a:pt x="12366" y="117357"/>
                  </a:lnTo>
                  <a:lnTo>
                    <a:pt x="11151" y="120551"/>
                  </a:lnTo>
                  <a:lnTo>
                    <a:pt x="14282" y="123451"/>
                  </a:lnTo>
                  <a:lnTo>
                    <a:pt x="12983" y="126645"/>
                  </a:lnTo>
                  <a:lnTo>
                    <a:pt x="14376" y="129462"/>
                  </a:lnTo>
                  <a:lnTo>
                    <a:pt x="12805" y="132969"/>
                  </a:lnTo>
                  <a:lnTo>
                    <a:pt x="15088" y="135577"/>
                  </a:lnTo>
                  <a:lnTo>
                    <a:pt x="14188" y="140864"/>
                  </a:lnTo>
                  <a:lnTo>
                    <a:pt x="18104" y="145513"/>
                  </a:lnTo>
                  <a:lnTo>
                    <a:pt x="17119" y="150812"/>
                  </a:lnTo>
                  <a:lnTo>
                    <a:pt x="17465" y="152299"/>
                  </a:lnTo>
                  <a:lnTo>
                    <a:pt x="16240" y="154948"/>
                  </a:lnTo>
                  <a:lnTo>
                    <a:pt x="19046" y="157450"/>
                  </a:lnTo>
                  <a:lnTo>
                    <a:pt x="17737" y="160099"/>
                  </a:lnTo>
                  <a:lnTo>
                    <a:pt x="16523" y="162738"/>
                  </a:lnTo>
                  <a:lnTo>
                    <a:pt x="19308" y="165251"/>
                  </a:lnTo>
                  <a:lnTo>
                    <a:pt x="18009" y="167890"/>
                  </a:lnTo>
                  <a:lnTo>
                    <a:pt x="17078" y="172654"/>
                  </a:lnTo>
                  <a:lnTo>
                    <a:pt x="20700" y="176863"/>
                  </a:lnTo>
                  <a:lnTo>
                    <a:pt x="19685" y="181638"/>
                  </a:lnTo>
                  <a:lnTo>
                    <a:pt x="18596" y="185889"/>
                  </a:lnTo>
                  <a:lnTo>
                    <a:pt x="22166" y="189648"/>
                  </a:lnTo>
                  <a:lnTo>
                    <a:pt x="21004" y="193899"/>
                  </a:lnTo>
                  <a:lnTo>
                    <a:pt x="20858" y="194643"/>
                  </a:lnTo>
                  <a:lnTo>
                    <a:pt x="20606" y="195355"/>
                  </a:lnTo>
                  <a:lnTo>
                    <a:pt x="20805" y="196151"/>
                  </a:lnTo>
                  <a:lnTo>
                    <a:pt x="24106" y="211616"/>
                  </a:lnTo>
                  <a:lnTo>
                    <a:pt x="26876" y="227197"/>
                  </a:lnTo>
                  <a:lnTo>
                    <a:pt x="29908" y="242707"/>
                  </a:lnTo>
                  <a:lnTo>
                    <a:pt x="33998" y="257960"/>
                  </a:lnTo>
                  <a:lnTo>
                    <a:pt x="36461" y="266146"/>
                  </a:lnTo>
                  <a:lnTo>
                    <a:pt x="38748" y="274379"/>
                  </a:lnTo>
                  <a:lnTo>
                    <a:pt x="41124" y="282580"/>
                  </a:lnTo>
                  <a:lnTo>
                    <a:pt x="43852" y="290671"/>
                  </a:lnTo>
                  <a:lnTo>
                    <a:pt x="45642" y="292870"/>
                  </a:lnTo>
                  <a:lnTo>
                    <a:pt x="46228" y="295352"/>
                  </a:lnTo>
                  <a:lnTo>
                    <a:pt x="45600" y="298116"/>
                  </a:lnTo>
                  <a:lnTo>
                    <a:pt x="44009" y="302681"/>
                  </a:lnTo>
                  <a:lnTo>
                    <a:pt x="50553" y="305331"/>
                  </a:lnTo>
                  <a:lnTo>
                    <a:pt x="48417" y="310021"/>
                  </a:lnTo>
                  <a:lnTo>
                    <a:pt x="48762" y="311508"/>
                  </a:lnTo>
                  <a:lnTo>
                    <a:pt x="50745" y="323140"/>
                  </a:lnTo>
                  <a:lnTo>
                    <a:pt x="53389" y="334623"/>
                  </a:lnTo>
                  <a:lnTo>
                    <a:pt x="56244" y="346058"/>
                  </a:lnTo>
                  <a:lnTo>
                    <a:pt x="58856" y="357549"/>
                  </a:lnTo>
                  <a:lnTo>
                    <a:pt x="60312" y="364763"/>
                  </a:lnTo>
                  <a:lnTo>
                    <a:pt x="62312" y="371758"/>
                  </a:lnTo>
                  <a:lnTo>
                    <a:pt x="66071" y="378156"/>
                  </a:lnTo>
                  <a:lnTo>
                    <a:pt x="67830" y="378784"/>
                  </a:lnTo>
                  <a:lnTo>
                    <a:pt x="68060" y="379779"/>
                  </a:lnTo>
                  <a:lnTo>
                    <a:pt x="66772" y="381129"/>
                  </a:lnTo>
                  <a:lnTo>
                    <a:pt x="66992" y="387370"/>
                  </a:lnTo>
                  <a:lnTo>
                    <a:pt x="68406" y="393317"/>
                  </a:lnTo>
                  <a:lnTo>
                    <a:pt x="70992" y="398993"/>
                  </a:lnTo>
                  <a:lnTo>
                    <a:pt x="74824" y="409085"/>
                  </a:lnTo>
                  <a:lnTo>
                    <a:pt x="103262" y="475688"/>
                  </a:lnTo>
                  <a:lnTo>
                    <a:pt x="121954" y="511345"/>
                  </a:lnTo>
                  <a:lnTo>
                    <a:pt x="131866" y="528853"/>
                  </a:lnTo>
                  <a:lnTo>
                    <a:pt x="141497" y="546543"/>
                  </a:lnTo>
                  <a:lnTo>
                    <a:pt x="150936" y="564351"/>
                  </a:lnTo>
                  <a:lnTo>
                    <a:pt x="160277" y="582212"/>
                  </a:lnTo>
                  <a:lnTo>
                    <a:pt x="166373" y="593550"/>
                  </a:lnTo>
                  <a:lnTo>
                    <a:pt x="172901" y="604668"/>
                  </a:lnTo>
                  <a:lnTo>
                    <a:pt x="180084" y="615412"/>
                  </a:lnTo>
                  <a:lnTo>
                    <a:pt x="188140" y="625624"/>
                  </a:lnTo>
                  <a:lnTo>
                    <a:pt x="193119" y="632077"/>
                  </a:lnTo>
                  <a:lnTo>
                    <a:pt x="197603" y="638929"/>
                  </a:lnTo>
                  <a:lnTo>
                    <a:pt x="201934" y="645917"/>
                  </a:lnTo>
                  <a:lnTo>
                    <a:pt x="206454" y="652775"/>
                  </a:lnTo>
                  <a:lnTo>
                    <a:pt x="211273" y="659014"/>
                  </a:lnTo>
                  <a:lnTo>
                    <a:pt x="216507" y="664834"/>
                  </a:lnTo>
                  <a:lnTo>
                    <a:pt x="222011" y="670349"/>
                  </a:lnTo>
                  <a:lnTo>
                    <a:pt x="227637" y="675675"/>
                  </a:lnTo>
                  <a:lnTo>
                    <a:pt x="239952" y="687899"/>
                  </a:lnTo>
                  <a:lnTo>
                    <a:pt x="275687" y="725674"/>
                  </a:lnTo>
                  <a:lnTo>
                    <a:pt x="316047" y="762885"/>
                  </a:lnTo>
                  <a:lnTo>
                    <a:pt x="359800" y="795839"/>
                  </a:lnTo>
                  <a:lnTo>
                    <a:pt x="396502" y="817468"/>
                  </a:lnTo>
                  <a:lnTo>
                    <a:pt x="434908" y="836089"/>
                  </a:lnTo>
                  <a:lnTo>
                    <a:pt x="441630" y="839000"/>
                  </a:lnTo>
                  <a:lnTo>
                    <a:pt x="448028" y="842770"/>
                  </a:lnTo>
                  <a:lnTo>
                    <a:pt x="454677" y="845932"/>
                  </a:lnTo>
                  <a:lnTo>
                    <a:pt x="461899" y="849499"/>
                  </a:lnTo>
                  <a:lnTo>
                    <a:pt x="477463" y="849499"/>
                  </a:lnTo>
                  <a:lnTo>
                    <a:pt x="439285" y="831421"/>
                  </a:lnTo>
                  <a:lnTo>
                    <a:pt x="381203" y="800394"/>
                  </a:lnTo>
                  <a:lnTo>
                    <a:pt x="328339" y="763245"/>
                  </a:lnTo>
                  <a:lnTo>
                    <a:pt x="280494" y="719978"/>
                  </a:lnTo>
                  <a:lnTo>
                    <a:pt x="252744" y="690656"/>
                  </a:lnTo>
                  <a:lnTo>
                    <a:pt x="238754" y="676130"/>
                  </a:lnTo>
                  <a:lnTo>
                    <a:pt x="223919" y="662451"/>
                  </a:lnTo>
                  <a:lnTo>
                    <a:pt x="216610" y="654843"/>
                  </a:lnTo>
                  <a:lnTo>
                    <a:pt x="210573" y="646328"/>
                  </a:lnTo>
                  <a:lnTo>
                    <a:pt x="204982" y="637495"/>
                  </a:lnTo>
                  <a:lnTo>
                    <a:pt x="199009" y="628933"/>
                  </a:lnTo>
                  <a:lnTo>
                    <a:pt x="172476" y="591856"/>
                  </a:lnTo>
                  <a:lnTo>
                    <a:pt x="164959" y="576751"/>
                  </a:lnTo>
                  <a:lnTo>
                    <a:pt x="157144" y="561814"/>
                  </a:lnTo>
                  <a:lnTo>
                    <a:pt x="149081" y="547024"/>
                  </a:lnTo>
                  <a:lnTo>
                    <a:pt x="140822" y="532360"/>
                  </a:lnTo>
                  <a:lnTo>
                    <a:pt x="126615" y="507603"/>
                  </a:lnTo>
                  <a:lnTo>
                    <a:pt x="119729" y="495129"/>
                  </a:lnTo>
                  <a:lnTo>
                    <a:pt x="98065" y="451655"/>
                  </a:lnTo>
                  <a:lnTo>
                    <a:pt x="80038" y="406949"/>
                  </a:lnTo>
                  <a:lnTo>
                    <a:pt x="67432" y="368041"/>
                  </a:lnTo>
                  <a:lnTo>
                    <a:pt x="54992" y="319521"/>
                  </a:lnTo>
                  <a:lnTo>
                    <a:pt x="52236" y="307549"/>
                  </a:lnTo>
                  <a:lnTo>
                    <a:pt x="49206" y="295352"/>
                  </a:lnTo>
                  <a:lnTo>
                    <a:pt x="46187" y="283698"/>
                  </a:lnTo>
                  <a:lnTo>
                    <a:pt x="36977" y="250459"/>
                  </a:lnTo>
                  <a:lnTo>
                    <a:pt x="33099" y="233635"/>
                  </a:lnTo>
                  <a:lnTo>
                    <a:pt x="30690" y="216475"/>
                  </a:lnTo>
                  <a:lnTo>
                    <a:pt x="30187" y="210443"/>
                  </a:lnTo>
                  <a:lnTo>
                    <a:pt x="28292" y="204496"/>
                  </a:lnTo>
                  <a:lnTo>
                    <a:pt x="26794" y="198569"/>
                  </a:lnTo>
                  <a:lnTo>
                    <a:pt x="24055" y="184378"/>
                  </a:lnTo>
                  <a:lnTo>
                    <a:pt x="22517" y="170049"/>
                  </a:lnTo>
                  <a:lnTo>
                    <a:pt x="21448" y="154948"/>
                  </a:lnTo>
                  <a:lnTo>
                    <a:pt x="20344" y="141294"/>
                  </a:lnTo>
                  <a:lnTo>
                    <a:pt x="19017" y="133228"/>
                  </a:lnTo>
                  <a:lnTo>
                    <a:pt x="17190" y="125267"/>
                  </a:lnTo>
                  <a:lnTo>
                    <a:pt x="15621" y="117357"/>
                  </a:lnTo>
                  <a:lnTo>
                    <a:pt x="15046" y="109776"/>
                  </a:lnTo>
                  <a:lnTo>
                    <a:pt x="15119" y="101012"/>
                  </a:lnTo>
                  <a:lnTo>
                    <a:pt x="14544" y="92876"/>
                  </a:lnTo>
                  <a:lnTo>
                    <a:pt x="13528" y="84876"/>
                  </a:lnTo>
                  <a:lnTo>
                    <a:pt x="12332" y="77093"/>
                  </a:lnTo>
                  <a:lnTo>
                    <a:pt x="10809" y="68724"/>
                  </a:lnTo>
                  <a:lnTo>
                    <a:pt x="9551" y="61573"/>
                  </a:lnTo>
                  <a:lnTo>
                    <a:pt x="8502" y="53778"/>
                  </a:lnTo>
                  <a:lnTo>
                    <a:pt x="7438" y="45019"/>
                  </a:lnTo>
                  <a:lnTo>
                    <a:pt x="6156" y="36298"/>
                  </a:lnTo>
                  <a:lnTo>
                    <a:pt x="4812" y="27412"/>
                  </a:lnTo>
                  <a:lnTo>
                    <a:pt x="3654" y="18858"/>
                  </a:lnTo>
                  <a:lnTo>
                    <a:pt x="3329" y="16135"/>
                  </a:lnTo>
                  <a:lnTo>
                    <a:pt x="2942" y="12596"/>
                  </a:lnTo>
                  <a:lnTo>
                    <a:pt x="5978" y="10418"/>
                  </a:lnTo>
                  <a:lnTo>
                    <a:pt x="3518" y="0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18151356" y="10522821"/>
              <a:ext cx="1802764" cy="786130"/>
            </a:xfrm>
            <a:custGeom>
              <a:avLst/>
              <a:gdLst/>
              <a:ahLst/>
              <a:cxnLst/>
              <a:rect l="l" t="t" r="r" b="b"/>
              <a:pathLst>
                <a:path w="1802765" h="786129">
                  <a:moveTo>
                    <a:pt x="1797460" y="546978"/>
                  </a:moveTo>
                  <a:lnTo>
                    <a:pt x="1795152" y="550925"/>
                  </a:lnTo>
                  <a:lnTo>
                    <a:pt x="1793052" y="553386"/>
                  </a:lnTo>
                  <a:lnTo>
                    <a:pt x="1788442" y="558998"/>
                  </a:lnTo>
                  <a:lnTo>
                    <a:pt x="1784004" y="564747"/>
                  </a:lnTo>
                  <a:lnTo>
                    <a:pt x="1779689" y="570590"/>
                  </a:lnTo>
                  <a:lnTo>
                    <a:pt x="1775450" y="576485"/>
                  </a:lnTo>
                  <a:lnTo>
                    <a:pt x="1764379" y="590435"/>
                  </a:lnTo>
                  <a:lnTo>
                    <a:pt x="1726342" y="627582"/>
                  </a:lnTo>
                  <a:lnTo>
                    <a:pt x="1696383" y="654274"/>
                  </a:lnTo>
                  <a:lnTo>
                    <a:pt x="1686427" y="663204"/>
                  </a:lnTo>
                  <a:lnTo>
                    <a:pt x="1651580" y="690492"/>
                  </a:lnTo>
                  <a:lnTo>
                    <a:pt x="1638118" y="699565"/>
                  </a:lnTo>
                  <a:lnTo>
                    <a:pt x="1624794" y="708842"/>
                  </a:lnTo>
                  <a:lnTo>
                    <a:pt x="1611389" y="718009"/>
                  </a:lnTo>
                  <a:lnTo>
                    <a:pt x="1597686" y="726752"/>
                  </a:lnTo>
                  <a:lnTo>
                    <a:pt x="1588634" y="731732"/>
                  </a:lnTo>
                  <a:lnTo>
                    <a:pt x="1570079" y="740694"/>
                  </a:lnTo>
                  <a:lnTo>
                    <a:pt x="1560986" y="745579"/>
                  </a:lnTo>
                  <a:lnTo>
                    <a:pt x="1532139" y="761368"/>
                  </a:lnTo>
                  <a:lnTo>
                    <a:pt x="1502532" y="775548"/>
                  </a:lnTo>
                  <a:lnTo>
                    <a:pt x="1478687" y="785734"/>
                  </a:lnTo>
                  <a:lnTo>
                    <a:pt x="1493413" y="785734"/>
                  </a:lnTo>
                  <a:lnTo>
                    <a:pt x="1513531" y="777452"/>
                  </a:lnTo>
                  <a:lnTo>
                    <a:pt x="1528147" y="770662"/>
                  </a:lnTo>
                  <a:lnTo>
                    <a:pt x="1542402" y="763112"/>
                  </a:lnTo>
                  <a:lnTo>
                    <a:pt x="1556513" y="755256"/>
                  </a:lnTo>
                  <a:lnTo>
                    <a:pt x="1570692" y="747547"/>
                  </a:lnTo>
                  <a:lnTo>
                    <a:pt x="1592770" y="736505"/>
                  </a:lnTo>
                  <a:lnTo>
                    <a:pt x="1603619" y="730651"/>
                  </a:lnTo>
                  <a:lnTo>
                    <a:pt x="1614031" y="724009"/>
                  </a:lnTo>
                  <a:lnTo>
                    <a:pt x="1633222" y="710937"/>
                  </a:lnTo>
                  <a:lnTo>
                    <a:pt x="1652582" y="698099"/>
                  </a:lnTo>
                  <a:lnTo>
                    <a:pt x="1689641" y="670147"/>
                  </a:lnTo>
                  <a:lnTo>
                    <a:pt x="1727873" y="636303"/>
                  </a:lnTo>
                  <a:lnTo>
                    <a:pt x="1765053" y="601384"/>
                  </a:lnTo>
                  <a:lnTo>
                    <a:pt x="1794163" y="566407"/>
                  </a:lnTo>
                  <a:lnTo>
                    <a:pt x="1802758" y="553040"/>
                  </a:lnTo>
                  <a:lnTo>
                    <a:pt x="1801952" y="551826"/>
                  </a:lnTo>
                  <a:lnTo>
                    <a:pt x="1801669" y="550925"/>
                  </a:lnTo>
                  <a:lnTo>
                    <a:pt x="1797460" y="546978"/>
                  </a:lnTo>
                  <a:close/>
                </a:path>
                <a:path w="1802765" h="786129">
                  <a:moveTo>
                    <a:pt x="960" y="0"/>
                  </a:moveTo>
                  <a:lnTo>
                    <a:pt x="0" y="6527"/>
                  </a:lnTo>
                  <a:lnTo>
                    <a:pt x="252" y="11716"/>
                  </a:lnTo>
                  <a:lnTo>
                    <a:pt x="363" y="13371"/>
                  </a:lnTo>
                  <a:lnTo>
                    <a:pt x="1185" y="19477"/>
                  </a:lnTo>
                  <a:lnTo>
                    <a:pt x="1892" y="25946"/>
                  </a:lnTo>
                  <a:lnTo>
                    <a:pt x="2431" y="34591"/>
                  </a:lnTo>
                  <a:lnTo>
                    <a:pt x="4248" y="60521"/>
                  </a:lnTo>
                  <a:lnTo>
                    <a:pt x="5508" y="69442"/>
                  </a:lnTo>
                  <a:lnTo>
                    <a:pt x="6338" y="78399"/>
                  </a:lnTo>
                  <a:lnTo>
                    <a:pt x="6761" y="87378"/>
                  </a:lnTo>
                  <a:lnTo>
                    <a:pt x="6848" y="102922"/>
                  </a:lnTo>
                  <a:lnTo>
                    <a:pt x="7357" y="109363"/>
                  </a:lnTo>
                  <a:lnTo>
                    <a:pt x="8605" y="115670"/>
                  </a:lnTo>
                  <a:lnTo>
                    <a:pt x="10865" y="121828"/>
                  </a:lnTo>
                  <a:lnTo>
                    <a:pt x="14876" y="126467"/>
                  </a:lnTo>
                  <a:lnTo>
                    <a:pt x="13629" y="131797"/>
                  </a:lnTo>
                  <a:lnTo>
                    <a:pt x="12886" y="137063"/>
                  </a:lnTo>
                  <a:lnTo>
                    <a:pt x="12802" y="143691"/>
                  </a:lnTo>
                  <a:lnTo>
                    <a:pt x="15577" y="149744"/>
                  </a:lnTo>
                  <a:lnTo>
                    <a:pt x="17043" y="158822"/>
                  </a:lnTo>
                  <a:lnTo>
                    <a:pt x="18624" y="161356"/>
                  </a:lnTo>
                  <a:lnTo>
                    <a:pt x="17724" y="164214"/>
                  </a:lnTo>
                  <a:lnTo>
                    <a:pt x="18080" y="165701"/>
                  </a:lnTo>
                  <a:lnTo>
                    <a:pt x="17169" y="170989"/>
                  </a:lnTo>
                  <a:lnTo>
                    <a:pt x="21085" y="175638"/>
                  </a:lnTo>
                  <a:lnTo>
                    <a:pt x="20100" y="180936"/>
                  </a:lnTo>
                  <a:lnTo>
                    <a:pt x="23127" y="188570"/>
                  </a:lnTo>
                  <a:lnTo>
                    <a:pt x="24027" y="196831"/>
                  </a:lnTo>
                  <a:lnTo>
                    <a:pt x="27221" y="204412"/>
                  </a:lnTo>
                  <a:lnTo>
                    <a:pt x="29540" y="210512"/>
                  </a:lnTo>
                  <a:lnTo>
                    <a:pt x="32404" y="223246"/>
                  </a:lnTo>
                  <a:lnTo>
                    <a:pt x="34676" y="229364"/>
                  </a:lnTo>
                  <a:lnTo>
                    <a:pt x="36864" y="233040"/>
                  </a:lnTo>
                  <a:lnTo>
                    <a:pt x="37807" y="237008"/>
                  </a:lnTo>
                  <a:lnTo>
                    <a:pt x="37493" y="241270"/>
                  </a:lnTo>
                  <a:lnTo>
                    <a:pt x="38338" y="248441"/>
                  </a:lnTo>
                  <a:lnTo>
                    <a:pt x="39837" y="255473"/>
                  </a:lnTo>
                  <a:lnTo>
                    <a:pt x="43461" y="269394"/>
                  </a:lnTo>
                  <a:lnTo>
                    <a:pt x="46115" y="281035"/>
                  </a:lnTo>
                  <a:lnTo>
                    <a:pt x="48693" y="292696"/>
                  </a:lnTo>
                  <a:lnTo>
                    <a:pt x="51555" y="304285"/>
                  </a:lnTo>
                  <a:lnTo>
                    <a:pt x="55063" y="315707"/>
                  </a:lnTo>
                  <a:lnTo>
                    <a:pt x="56979" y="318398"/>
                  </a:lnTo>
                  <a:lnTo>
                    <a:pt x="57691" y="321382"/>
                  </a:lnTo>
                  <a:lnTo>
                    <a:pt x="57167" y="324639"/>
                  </a:lnTo>
                  <a:lnTo>
                    <a:pt x="57879" y="327623"/>
                  </a:lnTo>
                  <a:lnTo>
                    <a:pt x="61921" y="334932"/>
                  </a:lnTo>
                  <a:lnTo>
                    <a:pt x="61010" y="343748"/>
                  </a:lnTo>
                  <a:lnTo>
                    <a:pt x="64989" y="351088"/>
                  </a:lnTo>
                  <a:lnTo>
                    <a:pt x="67335" y="352879"/>
                  </a:lnTo>
                  <a:lnTo>
                    <a:pt x="65963" y="356355"/>
                  </a:lnTo>
                  <a:lnTo>
                    <a:pt x="68235" y="358177"/>
                  </a:lnTo>
                  <a:lnTo>
                    <a:pt x="71282" y="361999"/>
                  </a:lnTo>
                  <a:lnTo>
                    <a:pt x="69921" y="367381"/>
                  </a:lnTo>
                  <a:lnTo>
                    <a:pt x="72884" y="371224"/>
                  </a:lnTo>
                  <a:lnTo>
                    <a:pt x="73240" y="372721"/>
                  </a:lnTo>
                  <a:lnTo>
                    <a:pt x="75596" y="374501"/>
                  </a:lnTo>
                  <a:lnTo>
                    <a:pt x="74204" y="377998"/>
                  </a:lnTo>
                  <a:lnTo>
                    <a:pt x="76486" y="379810"/>
                  </a:lnTo>
                  <a:lnTo>
                    <a:pt x="76832" y="381297"/>
                  </a:lnTo>
                  <a:lnTo>
                    <a:pt x="79418" y="383579"/>
                  </a:lnTo>
                  <a:lnTo>
                    <a:pt x="77910" y="387569"/>
                  </a:lnTo>
                  <a:lnTo>
                    <a:pt x="80434" y="389883"/>
                  </a:lnTo>
                  <a:lnTo>
                    <a:pt x="83135" y="393789"/>
                  </a:lnTo>
                  <a:lnTo>
                    <a:pt x="85533" y="397851"/>
                  </a:lnTo>
                  <a:lnTo>
                    <a:pt x="86570" y="402574"/>
                  </a:lnTo>
                  <a:lnTo>
                    <a:pt x="89344" y="405359"/>
                  </a:lnTo>
                  <a:lnTo>
                    <a:pt x="87816" y="409830"/>
                  </a:lnTo>
                  <a:lnTo>
                    <a:pt x="90517" y="412647"/>
                  </a:lnTo>
                  <a:lnTo>
                    <a:pt x="93208" y="420531"/>
                  </a:lnTo>
                  <a:lnTo>
                    <a:pt x="96842" y="427997"/>
                  </a:lnTo>
                  <a:lnTo>
                    <a:pt x="100611" y="435410"/>
                  </a:lnTo>
                  <a:lnTo>
                    <a:pt x="103009" y="439473"/>
                  </a:lnTo>
                  <a:lnTo>
                    <a:pt x="104443" y="443996"/>
                  </a:lnTo>
                  <a:lnTo>
                    <a:pt x="106747" y="448101"/>
                  </a:lnTo>
                  <a:lnTo>
                    <a:pt x="108883" y="451734"/>
                  </a:lnTo>
                  <a:lnTo>
                    <a:pt x="110087" y="455849"/>
                  </a:lnTo>
                  <a:lnTo>
                    <a:pt x="112537" y="459315"/>
                  </a:lnTo>
                  <a:lnTo>
                    <a:pt x="122136" y="476868"/>
                  </a:lnTo>
                  <a:lnTo>
                    <a:pt x="130818" y="494885"/>
                  </a:lnTo>
                  <a:lnTo>
                    <a:pt x="139373" y="512972"/>
                  </a:lnTo>
                  <a:lnTo>
                    <a:pt x="148589" y="530737"/>
                  </a:lnTo>
                  <a:lnTo>
                    <a:pt x="152529" y="537456"/>
                  </a:lnTo>
                  <a:lnTo>
                    <a:pt x="156705" y="543995"/>
                  </a:lnTo>
                  <a:lnTo>
                    <a:pt x="161127" y="550355"/>
                  </a:lnTo>
                  <a:lnTo>
                    <a:pt x="165803" y="556538"/>
                  </a:lnTo>
                  <a:lnTo>
                    <a:pt x="174062" y="567689"/>
                  </a:lnTo>
                  <a:lnTo>
                    <a:pt x="181838" y="579166"/>
                  </a:lnTo>
                  <a:lnTo>
                    <a:pt x="189446" y="590756"/>
                  </a:lnTo>
                  <a:lnTo>
                    <a:pt x="197205" y="602243"/>
                  </a:lnTo>
                  <a:lnTo>
                    <a:pt x="198964" y="604756"/>
                  </a:lnTo>
                  <a:lnTo>
                    <a:pt x="200786" y="607133"/>
                  </a:lnTo>
                  <a:lnTo>
                    <a:pt x="202943" y="609279"/>
                  </a:lnTo>
                  <a:lnTo>
                    <a:pt x="211959" y="618581"/>
                  </a:lnTo>
                  <a:lnTo>
                    <a:pt x="220741" y="628098"/>
                  </a:lnTo>
                  <a:lnTo>
                    <a:pt x="229456" y="637674"/>
                  </a:lnTo>
                  <a:lnTo>
                    <a:pt x="238282" y="647163"/>
                  </a:lnTo>
                  <a:lnTo>
                    <a:pt x="277020" y="686682"/>
                  </a:lnTo>
                  <a:lnTo>
                    <a:pt x="320632" y="721941"/>
                  </a:lnTo>
                  <a:lnTo>
                    <a:pt x="357818" y="746479"/>
                  </a:lnTo>
                  <a:lnTo>
                    <a:pt x="363137" y="751359"/>
                  </a:lnTo>
                  <a:lnTo>
                    <a:pt x="401641" y="772397"/>
                  </a:lnTo>
                  <a:lnTo>
                    <a:pt x="427789" y="785734"/>
                  </a:lnTo>
                  <a:lnTo>
                    <a:pt x="444661" y="785734"/>
                  </a:lnTo>
                  <a:lnTo>
                    <a:pt x="411052" y="769442"/>
                  </a:lnTo>
                  <a:lnTo>
                    <a:pt x="382522" y="754163"/>
                  </a:lnTo>
                  <a:lnTo>
                    <a:pt x="328800" y="718819"/>
                  </a:lnTo>
                  <a:lnTo>
                    <a:pt x="289396" y="686403"/>
                  </a:lnTo>
                  <a:lnTo>
                    <a:pt x="249320" y="647153"/>
                  </a:lnTo>
                  <a:lnTo>
                    <a:pt x="240056" y="636773"/>
                  </a:lnTo>
                  <a:lnTo>
                    <a:pt x="230542" y="626571"/>
                  </a:lnTo>
                  <a:lnTo>
                    <a:pt x="220772" y="616602"/>
                  </a:lnTo>
                  <a:lnTo>
                    <a:pt x="210733" y="606913"/>
                  </a:lnTo>
                  <a:lnTo>
                    <a:pt x="206045" y="601788"/>
                  </a:lnTo>
                  <a:lnTo>
                    <a:pt x="202041" y="596234"/>
                  </a:lnTo>
                  <a:lnTo>
                    <a:pt x="198334" y="590493"/>
                  </a:lnTo>
                  <a:lnTo>
                    <a:pt x="194535" y="584809"/>
                  </a:lnTo>
                  <a:lnTo>
                    <a:pt x="169118" y="548919"/>
                  </a:lnTo>
                  <a:lnTo>
                    <a:pt x="146882" y="511104"/>
                  </a:lnTo>
                  <a:lnTo>
                    <a:pt x="133321" y="484156"/>
                  </a:lnTo>
                  <a:lnTo>
                    <a:pt x="119321" y="457435"/>
                  </a:lnTo>
                  <a:lnTo>
                    <a:pt x="92915" y="403160"/>
                  </a:lnTo>
                  <a:lnTo>
                    <a:pt x="71766" y="351896"/>
                  </a:lnTo>
                  <a:lnTo>
                    <a:pt x="57483" y="303452"/>
                  </a:lnTo>
                  <a:lnTo>
                    <a:pt x="45224" y="250160"/>
                  </a:lnTo>
                  <a:lnTo>
                    <a:pt x="39656" y="228212"/>
                  </a:lnTo>
                  <a:lnTo>
                    <a:pt x="33666" y="206367"/>
                  </a:lnTo>
                  <a:lnTo>
                    <a:pt x="27577" y="184538"/>
                  </a:lnTo>
                  <a:lnTo>
                    <a:pt x="23138" y="166446"/>
                  </a:lnTo>
                  <a:lnTo>
                    <a:pt x="19705" y="148139"/>
                  </a:lnTo>
                  <a:lnTo>
                    <a:pt x="17187" y="129648"/>
                  </a:lnTo>
                  <a:lnTo>
                    <a:pt x="15493" y="111001"/>
                  </a:lnTo>
                  <a:lnTo>
                    <a:pt x="14585" y="97923"/>
                  </a:lnTo>
                  <a:lnTo>
                    <a:pt x="13489" y="84841"/>
                  </a:lnTo>
                  <a:lnTo>
                    <a:pt x="11917" y="71809"/>
                  </a:lnTo>
                  <a:lnTo>
                    <a:pt x="9577" y="58877"/>
                  </a:lnTo>
                  <a:lnTo>
                    <a:pt x="7860" y="51056"/>
                  </a:lnTo>
                  <a:lnTo>
                    <a:pt x="7954" y="43192"/>
                  </a:lnTo>
                  <a:lnTo>
                    <a:pt x="9148" y="27915"/>
                  </a:lnTo>
                  <a:lnTo>
                    <a:pt x="7483" y="20721"/>
                  </a:lnTo>
                  <a:lnTo>
                    <a:pt x="7169" y="13371"/>
                  </a:lnTo>
                  <a:lnTo>
                    <a:pt x="7096" y="12533"/>
                  </a:lnTo>
                  <a:lnTo>
                    <a:pt x="6897" y="11716"/>
                  </a:lnTo>
                  <a:lnTo>
                    <a:pt x="6624" y="10910"/>
                  </a:lnTo>
                  <a:lnTo>
                    <a:pt x="4279" y="7518"/>
                  </a:lnTo>
                  <a:lnTo>
                    <a:pt x="4834" y="2607"/>
                  </a:lnTo>
                  <a:lnTo>
                    <a:pt x="960" y="0"/>
                  </a:lnTo>
                  <a:close/>
                </a:path>
              </a:pathLst>
            </a:custGeom>
            <a:solidFill>
              <a:srgbClr val="FF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18151165" y="10493375"/>
              <a:ext cx="13335" cy="71120"/>
            </a:xfrm>
            <a:custGeom>
              <a:avLst/>
              <a:gdLst/>
              <a:ahLst/>
              <a:cxnLst/>
              <a:rect l="l" t="t" r="r" b="b"/>
              <a:pathLst>
                <a:path w="13334" h="71120">
                  <a:moveTo>
                    <a:pt x="1821" y="0"/>
                  </a:moveTo>
                  <a:lnTo>
                    <a:pt x="1790" y="1727"/>
                  </a:lnTo>
                  <a:lnTo>
                    <a:pt x="1130" y="2732"/>
                  </a:lnTo>
                  <a:lnTo>
                    <a:pt x="2397" y="5758"/>
                  </a:lnTo>
                  <a:lnTo>
                    <a:pt x="1539" y="8921"/>
                  </a:lnTo>
                  <a:lnTo>
                    <a:pt x="1759" y="12010"/>
                  </a:lnTo>
                  <a:lnTo>
                    <a:pt x="0" y="14858"/>
                  </a:lnTo>
                  <a:lnTo>
                    <a:pt x="649" y="17779"/>
                  </a:lnTo>
                  <a:lnTo>
                    <a:pt x="1476" y="20700"/>
                  </a:lnTo>
                  <a:lnTo>
                    <a:pt x="2513" y="27527"/>
                  </a:lnTo>
                  <a:lnTo>
                    <a:pt x="3727" y="34313"/>
                  </a:lnTo>
                  <a:lnTo>
                    <a:pt x="5455" y="41003"/>
                  </a:lnTo>
                  <a:lnTo>
                    <a:pt x="7036" y="47883"/>
                  </a:lnTo>
                  <a:lnTo>
                    <a:pt x="8889" y="53139"/>
                  </a:lnTo>
                  <a:lnTo>
                    <a:pt x="8209" y="61066"/>
                  </a:lnTo>
                  <a:lnTo>
                    <a:pt x="8858" y="63432"/>
                  </a:lnTo>
                  <a:lnTo>
                    <a:pt x="11078" y="64825"/>
                  </a:lnTo>
                  <a:lnTo>
                    <a:pt x="12481" y="70783"/>
                  </a:lnTo>
                  <a:lnTo>
                    <a:pt x="12914" y="63478"/>
                  </a:lnTo>
                  <a:lnTo>
                    <a:pt x="12825" y="56216"/>
                  </a:lnTo>
                  <a:lnTo>
                    <a:pt x="12067" y="48992"/>
                  </a:lnTo>
                  <a:lnTo>
                    <a:pt x="10491" y="41799"/>
                  </a:lnTo>
                  <a:lnTo>
                    <a:pt x="8164" y="33186"/>
                  </a:lnTo>
                  <a:lnTo>
                    <a:pt x="6338" y="24488"/>
                  </a:lnTo>
                  <a:lnTo>
                    <a:pt x="5445" y="15669"/>
                  </a:lnTo>
                  <a:lnTo>
                    <a:pt x="5916" y="6690"/>
                  </a:lnTo>
                  <a:lnTo>
                    <a:pt x="6293" y="4052"/>
                  </a:lnTo>
                  <a:lnTo>
                    <a:pt x="5287" y="2303"/>
                  </a:lnTo>
                  <a:lnTo>
                    <a:pt x="3759" y="54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18151699" y="10512631"/>
              <a:ext cx="6985" cy="22225"/>
            </a:xfrm>
            <a:custGeom>
              <a:avLst/>
              <a:gdLst/>
              <a:ahLst/>
              <a:cxnLst/>
              <a:rect l="l" t="t" r="r" b="b"/>
              <a:pathLst>
                <a:path w="6984" h="22225">
                  <a:moveTo>
                    <a:pt x="837" y="0"/>
                  </a:moveTo>
                  <a:lnTo>
                    <a:pt x="335" y="115"/>
                  </a:lnTo>
                  <a:lnTo>
                    <a:pt x="0" y="900"/>
                  </a:lnTo>
                  <a:lnTo>
                    <a:pt x="1266" y="3926"/>
                  </a:lnTo>
                  <a:lnTo>
                    <a:pt x="408" y="7099"/>
                  </a:lnTo>
                  <a:lnTo>
                    <a:pt x="617" y="10188"/>
                  </a:lnTo>
                  <a:lnTo>
                    <a:pt x="1800" y="14135"/>
                  </a:lnTo>
                  <a:lnTo>
                    <a:pt x="1738" y="18543"/>
                  </a:lnTo>
                  <a:lnTo>
                    <a:pt x="4921" y="21748"/>
                  </a:lnTo>
                  <a:lnTo>
                    <a:pt x="6460" y="14250"/>
                  </a:lnTo>
                  <a:lnTo>
                    <a:pt x="2376" y="7664"/>
                  </a:lnTo>
                  <a:lnTo>
                    <a:pt x="1486" y="554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FF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18153604" y="10444605"/>
              <a:ext cx="3810" cy="14604"/>
            </a:xfrm>
            <a:custGeom>
              <a:avLst/>
              <a:gdLst/>
              <a:ahLst/>
              <a:cxnLst/>
              <a:rect l="l" t="t" r="r" b="b"/>
              <a:pathLst>
                <a:path w="3809" h="14604">
                  <a:moveTo>
                    <a:pt x="3790" y="0"/>
                  </a:moveTo>
                  <a:lnTo>
                    <a:pt x="0" y="4512"/>
                  </a:lnTo>
                  <a:lnTo>
                    <a:pt x="1371" y="9486"/>
                  </a:lnTo>
                  <a:lnTo>
                    <a:pt x="2492" y="14449"/>
                  </a:lnTo>
                  <a:lnTo>
                    <a:pt x="3790" y="0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18151510" y="10486474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09" h="10159">
                  <a:moveTo>
                    <a:pt x="1581" y="0"/>
                  </a:moveTo>
                  <a:lnTo>
                    <a:pt x="0" y="3088"/>
                  </a:lnTo>
                  <a:lnTo>
                    <a:pt x="73" y="6334"/>
                  </a:lnTo>
                  <a:lnTo>
                    <a:pt x="712" y="9633"/>
                  </a:lnTo>
                  <a:lnTo>
                    <a:pt x="3340" y="7444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rgbClr val="FF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18148369" y="10505390"/>
              <a:ext cx="5080" cy="8255"/>
            </a:xfrm>
            <a:custGeom>
              <a:avLst/>
              <a:gdLst/>
              <a:ahLst/>
              <a:cxnLst/>
              <a:rect l="l" t="t" r="r" b="b"/>
              <a:pathLst>
                <a:path w="5080" h="8254">
                  <a:moveTo>
                    <a:pt x="4554" y="0"/>
                  </a:moveTo>
                  <a:lnTo>
                    <a:pt x="0" y="2094"/>
                  </a:lnTo>
                  <a:lnTo>
                    <a:pt x="3350" y="5371"/>
                  </a:lnTo>
                  <a:lnTo>
                    <a:pt x="3329" y="8146"/>
                  </a:lnTo>
                  <a:lnTo>
                    <a:pt x="4816" y="7790"/>
                  </a:lnTo>
                  <a:lnTo>
                    <a:pt x="4554" y="0"/>
                  </a:lnTo>
                  <a:close/>
                </a:path>
              </a:pathLst>
            </a:custGeom>
            <a:solidFill>
              <a:srgbClr val="FF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18156327" y="10433480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59">
                  <a:moveTo>
                    <a:pt x="1581" y="0"/>
                  </a:moveTo>
                  <a:lnTo>
                    <a:pt x="0" y="3099"/>
                  </a:lnTo>
                  <a:lnTo>
                    <a:pt x="73" y="6334"/>
                  </a:lnTo>
                  <a:lnTo>
                    <a:pt x="712" y="9633"/>
                  </a:lnTo>
                  <a:lnTo>
                    <a:pt x="3057" y="6607"/>
                  </a:lnTo>
                  <a:lnTo>
                    <a:pt x="2492" y="3319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18217351" y="10251781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80" h="7620">
                  <a:moveTo>
                    <a:pt x="4544" y="0"/>
                  </a:moveTo>
                  <a:lnTo>
                    <a:pt x="1926" y="2188"/>
                  </a:lnTo>
                  <a:lnTo>
                    <a:pt x="0" y="7361"/>
                  </a:lnTo>
                  <a:lnTo>
                    <a:pt x="3434" y="6094"/>
                  </a:lnTo>
                  <a:lnTo>
                    <a:pt x="4952" y="3643"/>
                  </a:lnTo>
                  <a:lnTo>
                    <a:pt x="4544" y="0"/>
                  </a:lnTo>
                  <a:close/>
                </a:path>
              </a:pathLst>
            </a:custGeom>
            <a:solidFill>
              <a:srgbClr val="F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18186451" y="10259136"/>
              <a:ext cx="1705610" cy="1049655"/>
            </a:xfrm>
            <a:custGeom>
              <a:avLst/>
              <a:gdLst/>
              <a:ahLst/>
              <a:cxnLst/>
              <a:rect l="l" t="t" r="r" b="b"/>
              <a:pathLst>
                <a:path w="1705609" h="1049654">
                  <a:moveTo>
                    <a:pt x="30847" y="0"/>
                  </a:moveTo>
                  <a:lnTo>
                    <a:pt x="23234" y="1392"/>
                  </a:lnTo>
                  <a:lnTo>
                    <a:pt x="24606" y="9444"/>
                  </a:lnTo>
                  <a:lnTo>
                    <a:pt x="19601" y="15036"/>
                  </a:lnTo>
                  <a:lnTo>
                    <a:pt x="19842" y="17538"/>
                  </a:lnTo>
                  <a:lnTo>
                    <a:pt x="17988" y="18753"/>
                  </a:lnTo>
                  <a:lnTo>
                    <a:pt x="17538" y="23329"/>
                  </a:lnTo>
                  <a:lnTo>
                    <a:pt x="14093" y="27203"/>
                  </a:lnTo>
                  <a:lnTo>
                    <a:pt x="14847" y="32072"/>
                  </a:lnTo>
                  <a:lnTo>
                    <a:pt x="11698" y="41276"/>
                  </a:lnTo>
                  <a:lnTo>
                    <a:pt x="9240" y="50614"/>
                  </a:lnTo>
                  <a:lnTo>
                    <a:pt x="7638" y="60147"/>
                  </a:lnTo>
                  <a:lnTo>
                    <a:pt x="7057" y="69935"/>
                  </a:lnTo>
                  <a:lnTo>
                    <a:pt x="6735" y="77933"/>
                  </a:lnTo>
                  <a:lnTo>
                    <a:pt x="5899" y="85904"/>
                  </a:lnTo>
                  <a:lnTo>
                    <a:pt x="4691" y="93846"/>
                  </a:lnTo>
                  <a:lnTo>
                    <a:pt x="3256" y="101756"/>
                  </a:lnTo>
                  <a:lnTo>
                    <a:pt x="1878" y="111393"/>
                  </a:lnTo>
                  <a:lnTo>
                    <a:pt x="1305" y="120662"/>
                  </a:lnTo>
                  <a:lnTo>
                    <a:pt x="1371" y="132153"/>
                  </a:lnTo>
                  <a:lnTo>
                    <a:pt x="1780" y="140508"/>
                  </a:lnTo>
                  <a:lnTo>
                    <a:pt x="1936" y="146864"/>
                  </a:lnTo>
                  <a:lnTo>
                    <a:pt x="2025" y="154236"/>
                  </a:lnTo>
                  <a:lnTo>
                    <a:pt x="1645" y="164905"/>
                  </a:lnTo>
                  <a:lnTo>
                    <a:pt x="898" y="177120"/>
                  </a:lnTo>
                  <a:lnTo>
                    <a:pt x="261" y="189334"/>
                  </a:lnTo>
                  <a:lnTo>
                    <a:pt x="104" y="193690"/>
                  </a:lnTo>
                  <a:lnTo>
                    <a:pt x="0" y="197952"/>
                  </a:lnTo>
                  <a:lnTo>
                    <a:pt x="1057" y="202224"/>
                  </a:lnTo>
                  <a:lnTo>
                    <a:pt x="5387" y="221976"/>
                  </a:lnTo>
                  <a:lnTo>
                    <a:pt x="11856" y="261860"/>
                  </a:lnTo>
                  <a:lnTo>
                    <a:pt x="17386" y="303865"/>
                  </a:lnTo>
                  <a:lnTo>
                    <a:pt x="19711" y="325395"/>
                  </a:lnTo>
                  <a:lnTo>
                    <a:pt x="22597" y="347101"/>
                  </a:lnTo>
                  <a:lnTo>
                    <a:pt x="29873" y="383739"/>
                  </a:lnTo>
                  <a:lnTo>
                    <a:pt x="32120" y="399011"/>
                  </a:lnTo>
                  <a:lnTo>
                    <a:pt x="34526" y="414216"/>
                  </a:lnTo>
                  <a:lnTo>
                    <a:pt x="38009" y="429159"/>
                  </a:lnTo>
                  <a:lnTo>
                    <a:pt x="41626" y="442594"/>
                  </a:lnTo>
                  <a:lnTo>
                    <a:pt x="44993" y="456099"/>
                  </a:lnTo>
                  <a:lnTo>
                    <a:pt x="48667" y="469524"/>
                  </a:lnTo>
                  <a:lnTo>
                    <a:pt x="53202" y="482718"/>
                  </a:lnTo>
                  <a:lnTo>
                    <a:pt x="56134" y="490152"/>
                  </a:lnTo>
                  <a:lnTo>
                    <a:pt x="58322" y="497974"/>
                  </a:lnTo>
                  <a:lnTo>
                    <a:pt x="59034" y="506225"/>
                  </a:lnTo>
                  <a:lnTo>
                    <a:pt x="60652" y="515034"/>
                  </a:lnTo>
                  <a:lnTo>
                    <a:pt x="63467" y="523524"/>
                  </a:lnTo>
                  <a:lnTo>
                    <a:pt x="66784" y="531883"/>
                  </a:lnTo>
                  <a:lnTo>
                    <a:pt x="69903" y="540297"/>
                  </a:lnTo>
                  <a:lnTo>
                    <a:pt x="84475" y="580631"/>
                  </a:lnTo>
                  <a:lnTo>
                    <a:pt x="109330" y="633559"/>
                  </a:lnTo>
                  <a:lnTo>
                    <a:pt x="132163" y="671455"/>
                  </a:lnTo>
                  <a:lnTo>
                    <a:pt x="141577" y="686682"/>
                  </a:lnTo>
                  <a:lnTo>
                    <a:pt x="169041" y="732899"/>
                  </a:lnTo>
                  <a:lnTo>
                    <a:pt x="183673" y="751972"/>
                  </a:lnTo>
                  <a:lnTo>
                    <a:pt x="188538" y="758353"/>
                  </a:lnTo>
                  <a:lnTo>
                    <a:pt x="195648" y="768965"/>
                  </a:lnTo>
                  <a:lnTo>
                    <a:pt x="202390" y="779825"/>
                  </a:lnTo>
                  <a:lnTo>
                    <a:pt x="209287" y="790593"/>
                  </a:lnTo>
                  <a:lnTo>
                    <a:pt x="216862" y="800928"/>
                  </a:lnTo>
                  <a:lnTo>
                    <a:pt x="227042" y="813778"/>
                  </a:lnTo>
                  <a:lnTo>
                    <a:pt x="237138" y="826696"/>
                  </a:lnTo>
                  <a:lnTo>
                    <a:pt x="278818" y="874149"/>
                  </a:lnTo>
                  <a:lnTo>
                    <a:pt x="322726" y="916028"/>
                  </a:lnTo>
                  <a:lnTo>
                    <a:pt x="354929" y="944659"/>
                  </a:lnTo>
                  <a:lnTo>
                    <a:pt x="387412" y="965101"/>
                  </a:lnTo>
                  <a:lnTo>
                    <a:pt x="393260" y="968312"/>
                  </a:lnTo>
                  <a:lnTo>
                    <a:pt x="398770" y="972079"/>
                  </a:lnTo>
                  <a:lnTo>
                    <a:pt x="404174" y="976031"/>
                  </a:lnTo>
                  <a:lnTo>
                    <a:pt x="409704" y="979802"/>
                  </a:lnTo>
                  <a:lnTo>
                    <a:pt x="448795" y="1002299"/>
                  </a:lnTo>
                  <a:lnTo>
                    <a:pt x="489346" y="1021748"/>
                  </a:lnTo>
                  <a:lnTo>
                    <a:pt x="539673" y="1042750"/>
                  </a:lnTo>
                  <a:lnTo>
                    <a:pt x="558744" y="1049419"/>
                  </a:lnTo>
                  <a:lnTo>
                    <a:pt x="584375" y="1049419"/>
                  </a:lnTo>
                  <a:lnTo>
                    <a:pt x="570007" y="1044835"/>
                  </a:lnTo>
                  <a:lnTo>
                    <a:pt x="552063" y="1038562"/>
                  </a:lnTo>
                  <a:lnTo>
                    <a:pt x="497420" y="1017225"/>
                  </a:lnTo>
                  <a:lnTo>
                    <a:pt x="442468" y="989404"/>
                  </a:lnTo>
                  <a:lnTo>
                    <a:pt x="408354" y="969049"/>
                  </a:lnTo>
                  <a:lnTo>
                    <a:pt x="391527" y="958851"/>
                  </a:lnTo>
                  <a:lnTo>
                    <a:pt x="374896" y="948366"/>
                  </a:lnTo>
                  <a:lnTo>
                    <a:pt x="358890" y="936990"/>
                  </a:lnTo>
                  <a:lnTo>
                    <a:pt x="343937" y="924118"/>
                  </a:lnTo>
                  <a:lnTo>
                    <a:pt x="334691" y="915295"/>
                  </a:lnTo>
                  <a:lnTo>
                    <a:pt x="325342" y="906579"/>
                  </a:lnTo>
                  <a:lnTo>
                    <a:pt x="293458" y="876943"/>
                  </a:lnTo>
                  <a:lnTo>
                    <a:pt x="257259" y="837251"/>
                  </a:lnTo>
                  <a:lnTo>
                    <a:pt x="228843" y="802327"/>
                  </a:lnTo>
                  <a:lnTo>
                    <a:pt x="203648" y="764961"/>
                  </a:lnTo>
                  <a:lnTo>
                    <a:pt x="198015" y="756076"/>
                  </a:lnTo>
                  <a:lnTo>
                    <a:pt x="191706" y="747685"/>
                  </a:lnTo>
                  <a:lnTo>
                    <a:pt x="185107" y="739428"/>
                  </a:lnTo>
                  <a:lnTo>
                    <a:pt x="178758" y="731140"/>
                  </a:lnTo>
                  <a:lnTo>
                    <a:pt x="165282" y="710756"/>
                  </a:lnTo>
                  <a:lnTo>
                    <a:pt x="152950" y="689685"/>
                  </a:lnTo>
                  <a:lnTo>
                    <a:pt x="140772" y="668536"/>
                  </a:lnTo>
                  <a:lnTo>
                    <a:pt x="127755" y="647917"/>
                  </a:lnTo>
                  <a:lnTo>
                    <a:pt x="101455" y="600364"/>
                  </a:lnTo>
                  <a:lnTo>
                    <a:pt x="88049" y="566831"/>
                  </a:lnTo>
                  <a:lnTo>
                    <a:pt x="81400" y="550002"/>
                  </a:lnTo>
                  <a:lnTo>
                    <a:pt x="75121" y="533031"/>
                  </a:lnTo>
                  <a:lnTo>
                    <a:pt x="69652" y="515764"/>
                  </a:lnTo>
                  <a:lnTo>
                    <a:pt x="67935" y="509649"/>
                  </a:lnTo>
                  <a:lnTo>
                    <a:pt x="66071" y="503680"/>
                  </a:lnTo>
                  <a:lnTo>
                    <a:pt x="65401" y="497325"/>
                  </a:lnTo>
                  <a:lnTo>
                    <a:pt x="63805" y="489662"/>
                  </a:lnTo>
                  <a:lnTo>
                    <a:pt x="61212" y="482292"/>
                  </a:lnTo>
                  <a:lnTo>
                    <a:pt x="58415" y="474992"/>
                  </a:lnTo>
                  <a:lnTo>
                    <a:pt x="56207" y="467535"/>
                  </a:lnTo>
                  <a:lnTo>
                    <a:pt x="50916" y="446500"/>
                  </a:lnTo>
                  <a:lnTo>
                    <a:pt x="45204" y="425549"/>
                  </a:lnTo>
                  <a:lnTo>
                    <a:pt x="40601" y="404375"/>
                  </a:lnTo>
                  <a:lnTo>
                    <a:pt x="38637" y="382668"/>
                  </a:lnTo>
                  <a:lnTo>
                    <a:pt x="38606" y="377349"/>
                  </a:lnTo>
                  <a:lnTo>
                    <a:pt x="35684" y="372951"/>
                  </a:lnTo>
                  <a:lnTo>
                    <a:pt x="34941" y="367925"/>
                  </a:lnTo>
                  <a:lnTo>
                    <a:pt x="32389" y="351975"/>
                  </a:lnTo>
                  <a:lnTo>
                    <a:pt x="29743" y="336040"/>
                  </a:lnTo>
                  <a:lnTo>
                    <a:pt x="27430" y="320033"/>
                  </a:lnTo>
                  <a:lnTo>
                    <a:pt x="25853" y="303607"/>
                  </a:lnTo>
                  <a:lnTo>
                    <a:pt x="24600" y="287785"/>
                  </a:lnTo>
                  <a:lnTo>
                    <a:pt x="22791" y="271718"/>
                  </a:lnTo>
                  <a:lnTo>
                    <a:pt x="20394" y="255696"/>
                  </a:lnTo>
                  <a:lnTo>
                    <a:pt x="13336" y="218585"/>
                  </a:lnTo>
                  <a:lnTo>
                    <a:pt x="10528" y="197292"/>
                  </a:lnTo>
                  <a:lnTo>
                    <a:pt x="9424" y="175849"/>
                  </a:lnTo>
                  <a:lnTo>
                    <a:pt x="10512" y="154236"/>
                  </a:lnTo>
                  <a:lnTo>
                    <a:pt x="11319" y="146864"/>
                  </a:lnTo>
                  <a:lnTo>
                    <a:pt x="10669" y="139482"/>
                  </a:lnTo>
                  <a:lnTo>
                    <a:pt x="9591" y="132153"/>
                  </a:lnTo>
                  <a:lnTo>
                    <a:pt x="9085" y="120662"/>
                  </a:lnTo>
                  <a:lnTo>
                    <a:pt x="10257" y="109312"/>
                  </a:lnTo>
                  <a:lnTo>
                    <a:pt x="12028" y="98010"/>
                  </a:lnTo>
                  <a:lnTo>
                    <a:pt x="13318" y="86667"/>
                  </a:lnTo>
                  <a:lnTo>
                    <a:pt x="13695" y="80583"/>
                  </a:lnTo>
                  <a:lnTo>
                    <a:pt x="14837" y="74531"/>
                  </a:lnTo>
                  <a:lnTo>
                    <a:pt x="14805" y="68416"/>
                  </a:lnTo>
                  <a:lnTo>
                    <a:pt x="15627" y="56017"/>
                  </a:lnTo>
                  <a:lnTo>
                    <a:pt x="17744" y="43837"/>
                  </a:lnTo>
                  <a:lnTo>
                    <a:pt x="20420" y="31753"/>
                  </a:lnTo>
                  <a:lnTo>
                    <a:pt x="22920" y="19643"/>
                  </a:lnTo>
                  <a:lnTo>
                    <a:pt x="24522" y="17402"/>
                  </a:lnTo>
                  <a:lnTo>
                    <a:pt x="24679" y="14585"/>
                  </a:lnTo>
                  <a:lnTo>
                    <a:pt x="25863" y="12177"/>
                  </a:lnTo>
                  <a:lnTo>
                    <a:pt x="26826" y="9025"/>
                  </a:lnTo>
                  <a:lnTo>
                    <a:pt x="29014" y="6450"/>
                  </a:lnTo>
                  <a:lnTo>
                    <a:pt x="30061" y="3329"/>
                  </a:lnTo>
                  <a:lnTo>
                    <a:pt x="30847" y="0"/>
                  </a:lnTo>
                  <a:close/>
                </a:path>
                <a:path w="1705609" h="1049654">
                  <a:moveTo>
                    <a:pt x="1697278" y="678000"/>
                  </a:moveTo>
                  <a:lnTo>
                    <a:pt x="1694848" y="679707"/>
                  </a:lnTo>
                  <a:lnTo>
                    <a:pt x="1693557" y="683549"/>
                  </a:lnTo>
                  <a:lnTo>
                    <a:pt x="1689713" y="694050"/>
                  </a:lnTo>
                  <a:lnTo>
                    <a:pt x="1681236" y="714950"/>
                  </a:lnTo>
                  <a:lnTo>
                    <a:pt x="1677352" y="725527"/>
                  </a:lnTo>
                  <a:lnTo>
                    <a:pt x="1674629" y="733632"/>
                  </a:lnTo>
                  <a:lnTo>
                    <a:pt x="1670912" y="741108"/>
                  </a:lnTo>
                  <a:lnTo>
                    <a:pt x="1661781" y="753170"/>
                  </a:lnTo>
                  <a:lnTo>
                    <a:pt x="1658567" y="758950"/>
                  </a:lnTo>
                  <a:lnTo>
                    <a:pt x="1655897" y="764981"/>
                  </a:lnTo>
                  <a:lnTo>
                    <a:pt x="1647180" y="782238"/>
                  </a:lnTo>
                  <a:lnTo>
                    <a:pt x="1626067" y="814383"/>
                  </a:lnTo>
                  <a:lnTo>
                    <a:pt x="1591534" y="856986"/>
                  </a:lnTo>
                  <a:lnTo>
                    <a:pt x="1553849" y="892179"/>
                  </a:lnTo>
                  <a:lnTo>
                    <a:pt x="1514466" y="920767"/>
                  </a:lnTo>
                  <a:lnTo>
                    <a:pt x="1500514" y="929747"/>
                  </a:lnTo>
                  <a:lnTo>
                    <a:pt x="1487199" y="939682"/>
                  </a:lnTo>
                  <a:lnTo>
                    <a:pt x="1473960" y="949756"/>
                  </a:lnTo>
                  <a:lnTo>
                    <a:pt x="1460238" y="959154"/>
                  </a:lnTo>
                  <a:lnTo>
                    <a:pt x="1398806" y="992351"/>
                  </a:lnTo>
                  <a:lnTo>
                    <a:pt x="1334681" y="1019989"/>
                  </a:lnTo>
                  <a:lnTo>
                    <a:pt x="1295484" y="1033811"/>
                  </a:lnTo>
                  <a:lnTo>
                    <a:pt x="1247103" y="1047520"/>
                  </a:lnTo>
                  <a:lnTo>
                    <a:pt x="1240801" y="1049419"/>
                  </a:lnTo>
                  <a:lnTo>
                    <a:pt x="1273246" y="1049419"/>
                  </a:lnTo>
                  <a:lnTo>
                    <a:pt x="1278025" y="1048118"/>
                  </a:lnTo>
                  <a:lnTo>
                    <a:pt x="1321144" y="1034080"/>
                  </a:lnTo>
                  <a:lnTo>
                    <a:pt x="1361264" y="1018433"/>
                  </a:lnTo>
                  <a:lnTo>
                    <a:pt x="1392341" y="1004296"/>
                  </a:lnTo>
                  <a:lnTo>
                    <a:pt x="1403852" y="999227"/>
                  </a:lnTo>
                  <a:lnTo>
                    <a:pt x="1445851" y="977873"/>
                  </a:lnTo>
                  <a:lnTo>
                    <a:pt x="1482992" y="954628"/>
                  </a:lnTo>
                  <a:lnTo>
                    <a:pt x="1500812" y="941824"/>
                  </a:lnTo>
                  <a:lnTo>
                    <a:pt x="1511588" y="934292"/>
                  </a:lnTo>
                  <a:lnTo>
                    <a:pt x="1544192" y="912090"/>
                  </a:lnTo>
                  <a:lnTo>
                    <a:pt x="1588768" y="873349"/>
                  </a:lnTo>
                  <a:lnTo>
                    <a:pt x="1628327" y="829409"/>
                  </a:lnTo>
                  <a:lnTo>
                    <a:pt x="1653051" y="792762"/>
                  </a:lnTo>
                  <a:lnTo>
                    <a:pt x="1675592" y="754710"/>
                  </a:lnTo>
                  <a:lnTo>
                    <a:pt x="1697149" y="708079"/>
                  </a:lnTo>
                  <a:lnTo>
                    <a:pt x="1705612" y="683549"/>
                  </a:lnTo>
                  <a:lnTo>
                    <a:pt x="1701225" y="680167"/>
                  </a:lnTo>
                  <a:lnTo>
                    <a:pt x="1697278" y="678000"/>
                  </a:lnTo>
                  <a:close/>
                </a:path>
              </a:pathLst>
            </a:custGeom>
            <a:solidFill>
              <a:srgbClr val="FFA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18178565" y="10310399"/>
              <a:ext cx="1607185" cy="998219"/>
            </a:xfrm>
            <a:custGeom>
              <a:avLst/>
              <a:gdLst/>
              <a:ahLst/>
              <a:cxnLst/>
              <a:rect l="l" t="t" r="r" b="b"/>
              <a:pathLst>
                <a:path w="1607184" h="998220">
                  <a:moveTo>
                    <a:pt x="568540" y="998156"/>
                  </a:moveTo>
                  <a:lnTo>
                    <a:pt x="532574" y="985012"/>
                  </a:lnTo>
                  <a:lnTo>
                    <a:pt x="482765" y="963383"/>
                  </a:lnTo>
                  <a:lnTo>
                    <a:pt x="434174" y="938009"/>
                  </a:lnTo>
                  <a:lnTo>
                    <a:pt x="398424" y="916076"/>
                  </a:lnTo>
                  <a:lnTo>
                    <a:pt x="385851" y="908608"/>
                  </a:lnTo>
                  <a:lnTo>
                    <a:pt x="351320" y="883399"/>
                  </a:lnTo>
                  <a:lnTo>
                    <a:pt x="301840" y="838301"/>
                  </a:lnTo>
                  <a:lnTo>
                    <a:pt x="265874" y="800430"/>
                  </a:lnTo>
                  <a:lnTo>
                    <a:pt x="238277" y="768032"/>
                  </a:lnTo>
                  <a:lnTo>
                    <a:pt x="207352" y="725716"/>
                  </a:lnTo>
                  <a:lnTo>
                    <a:pt x="204914" y="720026"/>
                  </a:lnTo>
                  <a:lnTo>
                    <a:pt x="200977" y="715327"/>
                  </a:lnTo>
                  <a:lnTo>
                    <a:pt x="190195" y="701713"/>
                  </a:lnTo>
                  <a:lnTo>
                    <a:pt x="180162" y="687578"/>
                  </a:lnTo>
                  <a:lnTo>
                    <a:pt x="170802" y="673011"/>
                  </a:lnTo>
                  <a:lnTo>
                    <a:pt x="151206" y="639686"/>
                  </a:lnTo>
                  <a:lnTo>
                    <a:pt x="128917" y="603262"/>
                  </a:lnTo>
                  <a:lnTo>
                    <a:pt x="109461" y="568426"/>
                  </a:lnTo>
                  <a:lnTo>
                    <a:pt x="82791" y="502462"/>
                  </a:lnTo>
                  <a:lnTo>
                    <a:pt x="77101" y="487527"/>
                  </a:lnTo>
                  <a:lnTo>
                    <a:pt x="71843" y="472478"/>
                  </a:lnTo>
                  <a:lnTo>
                    <a:pt x="67741" y="457060"/>
                  </a:lnTo>
                  <a:lnTo>
                    <a:pt x="64160" y="442087"/>
                  </a:lnTo>
                  <a:lnTo>
                    <a:pt x="59994" y="427278"/>
                  </a:lnTo>
                  <a:lnTo>
                    <a:pt x="47447" y="381495"/>
                  </a:lnTo>
                  <a:lnTo>
                    <a:pt x="37947" y="332295"/>
                  </a:lnTo>
                  <a:lnTo>
                    <a:pt x="36258" y="322199"/>
                  </a:lnTo>
                  <a:lnTo>
                    <a:pt x="34378" y="312102"/>
                  </a:lnTo>
                  <a:lnTo>
                    <a:pt x="32232" y="302031"/>
                  </a:lnTo>
                  <a:lnTo>
                    <a:pt x="29743" y="292036"/>
                  </a:lnTo>
                  <a:lnTo>
                    <a:pt x="27597" y="284022"/>
                  </a:lnTo>
                  <a:lnTo>
                    <a:pt x="26847" y="275424"/>
                  </a:lnTo>
                  <a:lnTo>
                    <a:pt x="21958" y="228015"/>
                  </a:lnTo>
                  <a:lnTo>
                    <a:pt x="19532" y="211785"/>
                  </a:lnTo>
                  <a:lnTo>
                    <a:pt x="17157" y="195541"/>
                  </a:lnTo>
                  <a:lnTo>
                    <a:pt x="14554" y="179349"/>
                  </a:lnTo>
                  <a:lnTo>
                    <a:pt x="11480" y="163271"/>
                  </a:lnTo>
                  <a:lnTo>
                    <a:pt x="9207" y="146888"/>
                  </a:lnTo>
                  <a:lnTo>
                    <a:pt x="8788" y="130581"/>
                  </a:lnTo>
                  <a:lnTo>
                    <a:pt x="9804" y="97993"/>
                  </a:lnTo>
                  <a:lnTo>
                    <a:pt x="9677" y="84874"/>
                  </a:lnTo>
                  <a:lnTo>
                    <a:pt x="9474" y="71755"/>
                  </a:lnTo>
                  <a:lnTo>
                    <a:pt x="9982" y="58686"/>
                  </a:lnTo>
                  <a:lnTo>
                    <a:pt x="12115" y="45224"/>
                  </a:lnTo>
                  <a:lnTo>
                    <a:pt x="13792" y="35902"/>
                  </a:lnTo>
                  <a:lnTo>
                    <a:pt x="14744" y="26060"/>
                  </a:lnTo>
                  <a:lnTo>
                    <a:pt x="15354" y="16192"/>
                  </a:lnTo>
                  <a:lnTo>
                    <a:pt x="16052" y="6324"/>
                  </a:lnTo>
                  <a:lnTo>
                    <a:pt x="16243" y="4267"/>
                  </a:lnTo>
                  <a:lnTo>
                    <a:pt x="17183" y="1651"/>
                  </a:lnTo>
                  <a:lnTo>
                    <a:pt x="14693" y="0"/>
                  </a:lnTo>
                  <a:lnTo>
                    <a:pt x="10947" y="4978"/>
                  </a:lnTo>
                  <a:lnTo>
                    <a:pt x="12293" y="11150"/>
                  </a:lnTo>
                  <a:lnTo>
                    <a:pt x="10769" y="16649"/>
                  </a:lnTo>
                  <a:lnTo>
                    <a:pt x="8470" y="20320"/>
                  </a:lnTo>
                  <a:lnTo>
                    <a:pt x="9486" y="26225"/>
                  </a:lnTo>
                  <a:lnTo>
                    <a:pt x="8382" y="32245"/>
                  </a:lnTo>
                  <a:lnTo>
                    <a:pt x="6896" y="37630"/>
                  </a:lnTo>
                  <a:lnTo>
                    <a:pt x="3860" y="52260"/>
                  </a:lnTo>
                  <a:lnTo>
                    <a:pt x="2400" y="66979"/>
                  </a:lnTo>
                  <a:lnTo>
                    <a:pt x="1943" y="81775"/>
                  </a:lnTo>
                  <a:lnTo>
                    <a:pt x="1917" y="96583"/>
                  </a:lnTo>
                  <a:lnTo>
                    <a:pt x="1485" y="109093"/>
                  </a:lnTo>
                  <a:lnTo>
                    <a:pt x="647" y="121589"/>
                  </a:lnTo>
                  <a:lnTo>
                    <a:pt x="0" y="134099"/>
                  </a:lnTo>
                  <a:lnTo>
                    <a:pt x="152" y="146659"/>
                  </a:lnTo>
                  <a:lnTo>
                    <a:pt x="5549" y="189522"/>
                  </a:lnTo>
                  <a:lnTo>
                    <a:pt x="6946" y="197764"/>
                  </a:lnTo>
                  <a:lnTo>
                    <a:pt x="7886" y="206044"/>
                  </a:lnTo>
                  <a:lnTo>
                    <a:pt x="8064" y="214376"/>
                  </a:lnTo>
                  <a:lnTo>
                    <a:pt x="7912" y="218884"/>
                  </a:lnTo>
                  <a:lnTo>
                    <a:pt x="10515" y="222008"/>
                  </a:lnTo>
                  <a:lnTo>
                    <a:pt x="11582" y="225831"/>
                  </a:lnTo>
                  <a:lnTo>
                    <a:pt x="14909" y="241096"/>
                  </a:lnTo>
                  <a:lnTo>
                    <a:pt x="17005" y="256501"/>
                  </a:lnTo>
                  <a:lnTo>
                    <a:pt x="18554" y="271995"/>
                  </a:lnTo>
                  <a:lnTo>
                    <a:pt x="20218" y="287451"/>
                  </a:lnTo>
                  <a:lnTo>
                    <a:pt x="21399" y="294957"/>
                  </a:lnTo>
                  <a:lnTo>
                    <a:pt x="22936" y="302412"/>
                  </a:lnTo>
                  <a:lnTo>
                    <a:pt x="26365" y="317284"/>
                  </a:lnTo>
                  <a:lnTo>
                    <a:pt x="29133" y="332016"/>
                  </a:lnTo>
                  <a:lnTo>
                    <a:pt x="36677" y="376288"/>
                  </a:lnTo>
                  <a:lnTo>
                    <a:pt x="47688" y="417385"/>
                  </a:lnTo>
                  <a:lnTo>
                    <a:pt x="49936" y="424357"/>
                  </a:lnTo>
                  <a:lnTo>
                    <a:pt x="52108" y="431342"/>
                  </a:lnTo>
                  <a:lnTo>
                    <a:pt x="54127" y="438391"/>
                  </a:lnTo>
                  <a:lnTo>
                    <a:pt x="55892" y="445541"/>
                  </a:lnTo>
                  <a:lnTo>
                    <a:pt x="58826" y="458190"/>
                  </a:lnTo>
                  <a:lnTo>
                    <a:pt x="62153" y="470750"/>
                  </a:lnTo>
                  <a:lnTo>
                    <a:pt x="66052" y="483171"/>
                  </a:lnTo>
                  <a:lnTo>
                    <a:pt x="70751" y="495363"/>
                  </a:lnTo>
                  <a:lnTo>
                    <a:pt x="73596" y="502589"/>
                  </a:lnTo>
                  <a:lnTo>
                    <a:pt x="76174" y="509917"/>
                  </a:lnTo>
                  <a:lnTo>
                    <a:pt x="81064" y="524700"/>
                  </a:lnTo>
                  <a:lnTo>
                    <a:pt x="85039" y="534619"/>
                  </a:lnTo>
                  <a:lnTo>
                    <a:pt x="89623" y="544068"/>
                  </a:lnTo>
                  <a:lnTo>
                    <a:pt x="94462" y="553504"/>
                  </a:lnTo>
                  <a:lnTo>
                    <a:pt x="99021" y="563054"/>
                  </a:lnTo>
                  <a:lnTo>
                    <a:pt x="115976" y="599770"/>
                  </a:lnTo>
                  <a:lnTo>
                    <a:pt x="132295" y="626300"/>
                  </a:lnTo>
                  <a:lnTo>
                    <a:pt x="141236" y="641553"/>
                  </a:lnTo>
                  <a:lnTo>
                    <a:pt x="150063" y="656869"/>
                  </a:lnTo>
                  <a:lnTo>
                    <a:pt x="159156" y="672033"/>
                  </a:lnTo>
                  <a:lnTo>
                    <a:pt x="165227" y="682269"/>
                  </a:lnTo>
                  <a:lnTo>
                    <a:pt x="171119" y="692619"/>
                  </a:lnTo>
                  <a:lnTo>
                    <a:pt x="177266" y="702830"/>
                  </a:lnTo>
                  <a:lnTo>
                    <a:pt x="184086" y="712685"/>
                  </a:lnTo>
                  <a:lnTo>
                    <a:pt x="201498" y="736307"/>
                  </a:lnTo>
                  <a:lnTo>
                    <a:pt x="218757" y="760044"/>
                  </a:lnTo>
                  <a:lnTo>
                    <a:pt x="255892" y="805421"/>
                  </a:lnTo>
                  <a:lnTo>
                    <a:pt x="283413" y="834275"/>
                  </a:lnTo>
                  <a:lnTo>
                    <a:pt x="312508" y="861669"/>
                  </a:lnTo>
                  <a:lnTo>
                    <a:pt x="322757" y="870724"/>
                  </a:lnTo>
                  <a:lnTo>
                    <a:pt x="332879" y="879944"/>
                  </a:lnTo>
                  <a:lnTo>
                    <a:pt x="366026" y="905852"/>
                  </a:lnTo>
                  <a:lnTo>
                    <a:pt x="396519" y="924826"/>
                  </a:lnTo>
                  <a:lnTo>
                    <a:pt x="405498" y="930414"/>
                  </a:lnTo>
                  <a:lnTo>
                    <a:pt x="440486" y="951471"/>
                  </a:lnTo>
                  <a:lnTo>
                    <a:pt x="449681" y="955560"/>
                  </a:lnTo>
                  <a:lnTo>
                    <a:pt x="459168" y="959916"/>
                  </a:lnTo>
                  <a:lnTo>
                    <a:pt x="511365" y="984707"/>
                  </a:lnTo>
                  <a:lnTo>
                    <a:pt x="545706" y="998156"/>
                  </a:lnTo>
                  <a:lnTo>
                    <a:pt x="550443" y="998156"/>
                  </a:lnTo>
                  <a:lnTo>
                    <a:pt x="554443" y="998156"/>
                  </a:lnTo>
                  <a:lnTo>
                    <a:pt x="568540" y="998156"/>
                  </a:lnTo>
                  <a:close/>
                </a:path>
                <a:path w="1607184" h="998220">
                  <a:moveTo>
                    <a:pt x="1607121" y="826655"/>
                  </a:moveTo>
                  <a:lnTo>
                    <a:pt x="1605153" y="823404"/>
                  </a:lnTo>
                  <a:lnTo>
                    <a:pt x="1601673" y="820686"/>
                  </a:lnTo>
                  <a:lnTo>
                    <a:pt x="1598891" y="822566"/>
                  </a:lnTo>
                  <a:lnTo>
                    <a:pt x="1596402" y="824941"/>
                  </a:lnTo>
                  <a:lnTo>
                    <a:pt x="1587449" y="833259"/>
                  </a:lnTo>
                  <a:lnTo>
                    <a:pt x="1550682" y="864400"/>
                  </a:lnTo>
                  <a:lnTo>
                    <a:pt x="1521891" y="884161"/>
                  </a:lnTo>
                  <a:lnTo>
                    <a:pt x="1502130" y="897166"/>
                  </a:lnTo>
                  <a:lnTo>
                    <a:pt x="1462570" y="923112"/>
                  </a:lnTo>
                  <a:lnTo>
                    <a:pt x="1417421" y="946569"/>
                  </a:lnTo>
                  <a:lnTo>
                    <a:pt x="1367485" y="968362"/>
                  </a:lnTo>
                  <a:lnTo>
                    <a:pt x="1329042" y="983107"/>
                  </a:lnTo>
                  <a:lnTo>
                    <a:pt x="1289532" y="996264"/>
                  </a:lnTo>
                  <a:lnTo>
                    <a:pt x="1283030" y="998156"/>
                  </a:lnTo>
                  <a:lnTo>
                    <a:pt x="1306372" y="998156"/>
                  </a:lnTo>
                  <a:lnTo>
                    <a:pt x="1308227" y="998156"/>
                  </a:lnTo>
                  <a:lnTo>
                    <a:pt x="1315072" y="998156"/>
                  </a:lnTo>
                  <a:lnTo>
                    <a:pt x="1325422" y="994918"/>
                  </a:lnTo>
                  <a:lnTo>
                    <a:pt x="1326286" y="993813"/>
                  </a:lnTo>
                  <a:lnTo>
                    <a:pt x="1327251" y="993063"/>
                  </a:lnTo>
                  <a:lnTo>
                    <a:pt x="1325968" y="992441"/>
                  </a:lnTo>
                  <a:lnTo>
                    <a:pt x="1325549" y="992492"/>
                  </a:lnTo>
                  <a:lnTo>
                    <a:pt x="1341196" y="986650"/>
                  </a:lnTo>
                  <a:lnTo>
                    <a:pt x="1375384" y="972972"/>
                  </a:lnTo>
                  <a:lnTo>
                    <a:pt x="1442542" y="943038"/>
                  </a:lnTo>
                  <a:lnTo>
                    <a:pt x="1496072" y="911313"/>
                  </a:lnTo>
                  <a:lnTo>
                    <a:pt x="1538516" y="883488"/>
                  </a:lnTo>
                  <a:lnTo>
                    <a:pt x="1570355" y="859523"/>
                  </a:lnTo>
                  <a:lnTo>
                    <a:pt x="1602905" y="830592"/>
                  </a:lnTo>
                  <a:lnTo>
                    <a:pt x="1605026" y="828738"/>
                  </a:lnTo>
                  <a:lnTo>
                    <a:pt x="1607121" y="826655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18185069" y="10291210"/>
              <a:ext cx="567055" cy="1017905"/>
            </a:xfrm>
            <a:custGeom>
              <a:avLst/>
              <a:gdLst/>
              <a:ahLst/>
              <a:cxnLst/>
              <a:rect l="l" t="t" r="r" b="b"/>
              <a:pathLst>
                <a:path w="567055" h="1017904">
                  <a:moveTo>
                    <a:pt x="16240" y="0"/>
                  </a:moveTo>
                  <a:lnTo>
                    <a:pt x="11497" y="5528"/>
                  </a:lnTo>
                  <a:lnTo>
                    <a:pt x="11025" y="12847"/>
                  </a:lnTo>
                  <a:lnTo>
                    <a:pt x="8198" y="19182"/>
                  </a:lnTo>
                  <a:lnTo>
                    <a:pt x="7571" y="31309"/>
                  </a:lnTo>
                  <a:lnTo>
                    <a:pt x="6745" y="43413"/>
                  </a:lnTo>
                  <a:lnTo>
                    <a:pt x="5421" y="55480"/>
                  </a:lnTo>
                  <a:lnTo>
                    <a:pt x="3298" y="67495"/>
                  </a:lnTo>
                  <a:lnTo>
                    <a:pt x="1471" y="81239"/>
                  </a:lnTo>
                  <a:lnTo>
                    <a:pt x="1248" y="95086"/>
                  </a:lnTo>
                  <a:lnTo>
                    <a:pt x="1540" y="108971"/>
                  </a:lnTo>
                  <a:lnTo>
                    <a:pt x="1256" y="122833"/>
                  </a:lnTo>
                  <a:lnTo>
                    <a:pt x="785" y="129912"/>
                  </a:lnTo>
                  <a:lnTo>
                    <a:pt x="366" y="137001"/>
                  </a:lnTo>
                  <a:lnTo>
                    <a:pt x="0" y="144100"/>
                  </a:lnTo>
                  <a:lnTo>
                    <a:pt x="362" y="161397"/>
                  </a:lnTo>
                  <a:lnTo>
                    <a:pt x="2550" y="178474"/>
                  </a:lnTo>
                  <a:lnTo>
                    <a:pt x="5487" y="195464"/>
                  </a:lnTo>
                  <a:lnTo>
                    <a:pt x="8093" y="212496"/>
                  </a:lnTo>
                  <a:lnTo>
                    <a:pt x="10534" y="228283"/>
                  </a:lnTo>
                  <a:lnTo>
                    <a:pt x="13490" y="243980"/>
                  </a:lnTo>
                  <a:lnTo>
                    <a:pt x="16208" y="259684"/>
                  </a:lnTo>
                  <a:lnTo>
                    <a:pt x="17936" y="275488"/>
                  </a:lnTo>
                  <a:lnTo>
                    <a:pt x="18672" y="283336"/>
                  </a:lnTo>
                  <a:lnTo>
                    <a:pt x="19570" y="290877"/>
                  </a:lnTo>
                  <a:lnTo>
                    <a:pt x="20242" y="298611"/>
                  </a:lnTo>
                  <a:lnTo>
                    <a:pt x="20229" y="306430"/>
                  </a:lnTo>
                  <a:lnTo>
                    <a:pt x="19779" y="313477"/>
                  </a:lnTo>
                  <a:lnTo>
                    <a:pt x="23517" y="320419"/>
                  </a:lnTo>
                  <a:lnTo>
                    <a:pt x="27068" y="338408"/>
                  </a:lnTo>
                  <a:lnTo>
                    <a:pt x="29181" y="349262"/>
                  </a:lnTo>
                  <a:lnTo>
                    <a:pt x="31127" y="360134"/>
                  </a:lnTo>
                  <a:lnTo>
                    <a:pt x="32773" y="371025"/>
                  </a:lnTo>
                  <a:lnTo>
                    <a:pt x="34591" y="382277"/>
                  </a:lnTo>
                  <a:lnTo>
                    <a:pt x="36952" y="393449"/>
                  </a:lnTo>
                  <a:lnTo>
                    <a:pt x="39688" y="404359"/>
                  </a:lnTo>
                  <a:lnTo>
                    <a:pt x="42731" y="415222"/>
                  </a:lnTo>
                  <a:lnTo>
                    <a:pt x="44620" y="422127"/>
                  </a:lnTo>
                  <a:lnTo>
                    <a:pt x="46463" y="429078"/>
                  </a:lnTo>
                  <a:lnTo>
                    <a:pt x="48508" y="436002"/>
                  </a:lnTo>
                  <a:lnTo>
                    <a:pt x="51044" y="442939"/>
                  </a:lnTo>
                  <a:lnTo>
                    <a:pt x="53432" y="449697"/>
                  </a:lnTo>
                  <a:lnTo>
                    <a:pt x="55298" y="456810"/>
                  </a:lnTo>
                  <a:lnTo>
                    <a:pt x="56836" y="464045"/>
                  </a:lnTo>
                  <a:lnTo>
                    <a:pt x="58280" y="471284"/>
                  </a:lnTo>
                  <a:lnTo>
                    <a:pt x="62485" y="487288"/>
                  </a:lnTo>
                  <a:lnTo>
                    <a:pt x="67876" y="502887"/>
                  </a:lnTo>
                  <a:lnTo>
                    <a:pt x="73657" y="518350"/>
                  </a:lnTo>
                  <a:lnTo>
                    <a:pt x="79034" y="533941"/>
                  </a:lnTo>
                  <a:lnTo>
                    <a:pt x="85228" y="551099"/>
                  </a:lnTo>
                  <a:lnTo>
                    <a:pt x="92491" y="567769"/>
                  </a:lnTo>
                  <a:lnTo>
                    <a:pt x="100199" y="584236"/>
                  </a:lnTo>
                  <a:lnTo>
                    <a:pt x="107724" y="600787"/>
                  </a:lnTo>
                  <a:lnTo>
                    <a:pt x="110551" y="607332"/>
                  </a:lnTo>
                  <a:lnTo>
                    <a:pt x="114111" y="613447"/>
                  </a:lnTo>
                  <a:lnTo>
                    <a:pt x="118331" y="619174"/>
                  </a:lnTo>
                  <a:lnTo>
                    <a:pt x="128288" y="634014"/>
                  </a:lnTo>
                  <a:lnTo>
                    <a:pt x="137312" y="649406"/>
                  </a:lnTo>
                  <a:lnTo>
                    <a:pt x="146010" y="664992"/>
                  </a:lnTo>
                  <a:lnTo>
                    <a:pt x="154990" y="680408"/>
                  </a:lnTo>
                  <a:lnTo>
                    <a:pt x="160241" y="689514"/>
                  </a:lnTo>
                  <a:lnTo>
                    <a:pt x="165358" y="698737"/>
                  </a:lnTo>
                  <a:lnTo>
                    <a:pt x="170786" y="707655"/>
                  </a:lnTo>
                  <a:lnTo>
                    <a:pt x="176968" y="715842"/>
                  </a:lnTo>
                  <a:lnTo>
                    <a:pt x="189456" y="731980"/>
                  </a:lnTo>
                  <a:lnTo>
                    <a:pt x="200711" y="748922"/>
                  </a:lnTo>
                  <a:lnTo>
                    <a:pt x="224076" y="781923"/>
                  </a:lnTo>
                  <a:lnTo>
                    <a:pt x="257789" y="821419"/>
                  </a:lnTo>
                  <a:lnTo>
                    <a:pt x="285032" y="849643"/>
                  </a:lnTo>
                  <a:lnTo>
                    <a:pt x="332618" y="894674"/>
                  </a:lnTo>
                  <a:lnTo>
                    <a:pt x="364741" y="921217"/>
                  </a:lnTo>
                  <a:lnTo>
                    <a:pt x="396839" y="940374"/>
                  </a:lnTo>
                  <a:lnTo>
                    <a:pt x="417052" y="952554"/>
                  </a:lnTo>
                  <a:lnTo>
                    <a:pt x="458509" y="975289"/>
                  </a:lnTo>
                  <a:lnTo>
                    <a:pt x="504452" y="996821"/>
                  </a:lnTo>
                  <a:lnTo>
                    <a:pt x="556324" y="1017344"/>
                  </a:lnTo>
                  <a:lnTo>
                    <a:pt x="566684" y="1017344"/>
                  </a:lnTo>
                  <a:lnTo>
                    <a:pt x="558108" y="1014482"/>
                  </a:lnTo>
                  <a:lnTo>
                    <a:pt x="520456" y="1000031"/>
                  </a:lnTo>
                  <a:lnTo>
                    <a:pt x="483440" y="984221"/>
                  </a:lnTo>
                  <a:lnTo>
                    <a:pt x="442502" y="963892"/>
                  </a:lnTo>
                  <a:lnTo>
                    <a:pt x="403307" y="940327"/>
                  </a:lnTo>
                  <a:lnTo>
                    <a:pt x="390489" y="932176"/>
                  </a:lnTo>
                  <a:lnTo>
                    <a:pt x="377379" y="924466"/>
                  </a:lnTo>
                  <a:lnTo>
                    <a:pt x="364582" y="916281"/>
                  </a:lnTo>
                  <a:lnTo>
                    <a:pt x="352701" y="906705"/>
                  </a:lnTo>
                  <a:lnTo>
                    <a:pt x="347095" y="901575"/>
                  </a:lnTo>
                  <a:lnTo>
                    <a:pt x="335682" y="891534"/>
                  </a:lnTo>
                  <a:lnTo>
                    <a:pt x="303370" y="862045"/>
                  </a:lnTo>
                  <a:lnTo>
                    <a:pt x="267671" y="825847"/>
                  </a:lnTo>
                  <a:lnTo>
                    <a:pt x="238809" y="791923"/>
                  </a:lnTo>
                  <a:lnTo>
                    <a:pt x="229781" y="780163"/>
                  </a:lnTo>
                  <a:lnTo>
                    <a:pt x="220629" y="768481"/>
                  </a:lnTo>
                  <a:lnTo>
                    <a:pt x="211795" y="756584"/>
                  </a:lnTo>
                  <a:lnTo>
                    <a:pt x="196746" y="733471"/>
                  </a:lnTo>
                  <a:lnTo>
                    <a:pt x="189199" y="723226"/>
                  </a:lnTo>
                  <a:lnTo>
                    <a:pt x="163044" y="685349"/>
                  </a:lnTo>
                  <a:lnTo>
                    <a:pt x="144882" y="653069"/>
                  </a:lnTo>
                  <a:lnTo>
                    <a:pt x="136528" y="639233"/>
                  </a:lnTo>
                  <a:lnTo>
                    <a:pt x="127748" y="625634"/>
                  </a:lnTo>
                  <a:lnTo>
                    <a:pt x="118771" y="612180"/>
                  </a:lnTo>
                  <a:lnTo>
                    <a:pt x="113479" y="603333"/>
                  </a:lnTo>
                  <a:lnTo>
                    <a:pt x="108901" y="594187"/>
                  </a:lnTo>
                  <a:lnTo>
                    <a:pt x="104619" y="584917"/>
                  </a:lnTo>
                  <a:lnTo>
                    <a:pt x="100216" y="575699"/>
                  </a:lnTo>
                  <a:lnTo>
                    <a:pt x="82806" y="534475"/>
                  </a:lnTo>
                  <a:lnTo>
                    <a:pt x="67798" y="492341"/>
                  </a:lnTo>
                  <a:lnTo>
                    <a:pt x="61757" y="467409"/>
                  </a:lnTo>
                  <a:lnTo>
                    <a:pt x="60655" y="461159"/>
                  </a:lnTo>
                  <a:lnTo>
                    <a:pt x="59023" y="454962"/>
                  </a:lnTo>
                  <a:lnTo>
                    <a:pt x="56964" y="448871"/>
                  </a:lnTo>
                  <a:lnTo>
                    <a:pt x="54543" y="442824"/>
                  </a:lnTo>
                  <a:lnTo>
                    <a:pt x="51559" y="434453"/>
                  </a:lnTo>
                  <a:lnTo>
                    <a:pt x="49312" y="425790"/>
                  </a:lnTo>
                  <a:lnTo>
                    <a:pt x="47316" y="417076"/>
                  </a:lnTo>
                  <a:lnTo>
                    <a:pt x="45045" y="408437"/>
                  </a:lnTo>
                  <a:lnTo>
                    <a:pt x="41039" y="393383"/>
                  </a:lnTo>
                  <a:lnTo>
                    <a:pt x="37934" y="378310"/>
                  </a:lnTo>
                  <a:lnTo>
                    <a:pt x="35458" y="363041"/>
                  </a:lnTo>
                  <a:lnTo>
                    <a:pt x="33391" y="347664"/>
                  </a:lnTo>
                  <a:lnTo>
                    <a:pt x="32395" y="341444"/>
                  </a:lnTo>
                  <a:lnTo>
                    <a:pt x="31064" y="335183"/>
                  </a:lnTo>
                  <a:lnTo>
                    <a:pt x="29548" y="328914"/>
                  </a:lnTo>
                  <a:lnTo>
                    <a:pt x="27999" y="322670"/>
                  </a:lnTo>
                  <a:lnTo>
                    <a:pt x="25213" y="309656"/>
                  </a:lnTo>
                  <a:lnTo>
                    <a:pt x="23168" y="296544"/>
                  </a:lnTo>
                  <a:lnTo>
                    <a:pt x="21832" y="283184"/>
                  </a:lnTo>
                  <a:lnTo>
                    <a:pt x="21203" y="270033"/>
                  </a:lnTo>
                  <a:lnTo>
                    <a:pt x="21036" y="262463"/>
                  </a:lnTo>
                  <a:lnTo>
                    <a:pt x="18711" y="255123"/>
                  </a:lnTo>
                  <a:lnTo>
                    <a:pt x="11968" y="208904"/>
                  </a:lnTo>
                  <a:lnTo>
                    <a:pt x="8042" y="186066"/>
                  </a:lnTo>
                  <a:lnTo>
                    <a:pt x="5950" y="163133"/>
                  </a:lnTo>
                  <a:lnTo>
                    <a:pt x="5024" y="140087"/>
                  </a:lnTo>
                  <a:lnTo>
                    <a:pt x="4596" y="116907"/>
                  </a:lnTo>
                  <a:lnTo>
                    <a:pt x="5419" y="92674"/>
                  </a:lnTo>
                  <a:lnTo>
                    <a:pt x="7932" y="67495"/>
                  </a:lnTo>
                  <a:lnTo>
                    <a:pt x="10365" y="44753"/>
                  </a:lnTo>
                  <a:lnTo>
                    <a:pt x="11706" y="20732"/>
                  </a:lnTo>
                  <a:lnTo>
                    <a:pt x="11790" y="13507"/>
                  </a:lnTo>
                  <a:lnTo>
                    <a:pt x="16711" y="7340"/>
                  </a:lnTo>
                  <a:lnTo>
                    <a:pt x="16240" y="0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2" name="object 90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8240596" y="11143223"/>
              <a:ext cx="107120" cy="165332"/>
            </a:xfrm>
            <a:prstGeom prst="rect">
              <a:avLst/>
            </a:prstGeom>
          </p:spPr>
        </p:pic>
        <p:pic>
          <p:nvPicPr>
            <p:cNvPr id="903" name="object 90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0002769" y="11216554"/>
              <a:ext cx="101329" cy="92001"/>
            </a:xfrm>
            <a:prstGeom prst="rect">
              <a:avLst/>
            </a:prstGeom>
          </p:spPr>
        </p:pic>
        <p:sp>
          <p:nvSpPr>
            <p:cNvPr id="904" name="object 904"/>
            <p:cNvSpPr/>
            <p:nvPr/>
          </p:nvSpPr>
          <p:spPr>
            <a:xfrm>
              <a:off x="19452092" y="10552600"/>
              <a:ext cx="468630" cy="756285"/>
            </a:xfrm>
            <a:custGeom>
              <a:avLst/>
              <a:gdLst/>
              <a:ahLst/>
              <a:cxnLst/>
              <a:rect l="l" t="t" r="r" b="b"/>
              <a:pathLst>
                <a:path w="468630" h="756284">
                  <a:moveTo>
                    <a:pt x="93198" y="0"/>
                  </a:moveTo>
                  <a:lnTo>
                    <a:pt x="90360" y="397"/>
                  </a:lnTo>
                  <a:lnTo>
                    <a:pt x="90831" y="4921"/>
                  </a:lnTo>
                  <a:lnTo>
                    <a:pt x="95218" y="4376"/>
                  </a:lnTo>
                  <a:lnTo>
                    <a:pt x="97826" y="6146"/>
                  </a:lnTo>
                  <a:lnTo>
                    <a:pt x="129055" y="18741"/>
                  </a:lnTo>
                  <a:lnTo>
                    <a:pt x="159584" y="32156"/>
                  </a:lnTo>
                  <a:lnTo>
                    <a:pt x="259837" y="74409"/>
                  </a:lnTo>
                  <a:lnTo>
                    <a:pt x="272784" y="80070"/>
                  </a:lnTo>
                  <a:lnTo>
                    <a:pt x="279758" y="83532"/>
                  </a:lnTo>
                  <a:lnTo>
                    <a:pt x="293307" y="91354"/>
                  </a:lnTo>
                  <a:lnTo>
                    <a:pt x="313503" y="102548"/>
                  </a:lnTo>
                  <a:lnTo>
                    <a:pt x="351378" y="128236"/>
                  </a:lnTo>
                  <a:lnTo>
                    <a:pt x="405649" y="175010"/>
                  </a:lnTo>
                  <a:lnTo>
                    <a:pt x="431332" y="217043"/>
                  </a:lnTo>
                  <a:lnTo>
                    <a:pt x="449187" y="263405"/>
                  </a:lnTo>
                  <a:lnTo>
                    <a:pt x="452640" y="292922"/>
                  </a:lnTo>
                  <a:lnTo>
                    <a:pt x="452202" y="302818"/>
                  </a:lnTo>
                  <a:lnTo>
                    <a:pt x="446841" y="343278"/>
                  </a:lnTo>
                  <a:lnTo>
                    <a:pt x="434423" y="384040"/>
                  </a:lnTo>
                  <a:lnTo>
                    <a:pt x="433564" y="385684"/>
                  </a:lnTo>
                  <a:lnTo>
                    <a:pt x="434768" y="387454"/>
                  </a:lnTo>
                  <a:lnTo>
                    <a:pt x="440485" y="394186"/>
                  </a:lnTo>
                  <a:lnTo>
                    <a:pt x="434318" y="400134"/>
                  </a:lnTo>
                  <a:lnTo>
                    <a:pt x="432831" y="405945"/>
                  </a:lnTo>
                  <a:lnTo>
                    <a:pt x="415689" y="447836"/>
                  </a:lnTo>
                  <a:lnTo>
                    <a:pt x="392403" y="488843"/>
                  </a:lnTo>
                  <a:lnTo>
                    <a:pt x="367333" y="526910"/>
                  </a:lnTo>
                  <a:lnTo>
                    <a:pt x="342646" y="556995"/>
                  </a:lnTo>
                  <a:lnTo>
                    <a:pt x="309031" y="589951"/>
                  </a:lnTo>
                  <a:lnTo>
                    <a:pt x="279907" y="614782"/>
                  </a:lnTo>
                  <a:lnTo>
                    <a:pt x="231673" y="648375"/>
                  </a:lnTo>
                  <a:lnTo>
                    <a:pt x="207088" y="665647"/>
                  </a:lnTo>
                  <a:lnTo>
                    <a:pt x="162410" y="691977"/>
                  </a:lnTo>
                  <a:lnTo>
                    <a:pt x="90178" y="725010"/>
                  </a:lnTo>
                  <a:lnTo>
                    <a:pt x="39059" y="744225"/>
                  </a:lnTo>
                  <a:lnTo>
                    <a:pt x="0" y="755954"/>
                  </a:lnTo>
                  <a:lnTo>
                    <a:pt x="10192" y="755954"/>
                  </a:lnTo>
                  <a:lnTo>
                    <a:pt x="46743" y="745063"/>
                  </a:lnTo>
                  <a:lnTo>
                    <a:pt x="90560" y="728474"/>
                  </a:lnTo>
                  <a:lnTo>
                    <a:pt x="139100" y="707470"/>
                  </a:lnTo>
                  <a:lnTo>
                    <a:pt x="181049" y="686630"/>
                  </a:lnTo>
                  <a:lnTo>
                    <a:pt x="215614" y="664893"/>
                  </a:lnTo>
                  <a:lnTo>
                    <a:pt x="243490" y="645839"/>
                  </a:lnTo>
                  <a:lnTo>
                    <a:pt x="265673" y="631053"/>
                  </a:lnTo>
                  <a:lnTo>
                    <a:pt x="276585" y="623384"/>
                  </a:lnTo>
                  <a:lnTo>
                    <a:pt x="288585" y="613961"/>
                  </a:lnTo>
                  <a:lnTo>
                    <a:pt x="300076" y="603955"/>
                  </a:lnTo>
                  <a:lnTo>
                    <a:pt x="311403" y="593761"/>
                  </a:lnTo>
                  <a:lnTo>
                    <a:pt x="331210" y="576716"/>
                  </a:lnTo>
                  <a:lnTo>
                    <a:pt x="377558" y="522419"/>
                  </a:lnTo>
                  <a:lnTo>
                    <a:pt x="407557" y="476819"/>
                  </a:lnTo>
                  <a:lnTo>
                    <a:pt x="427889" y="440562"/>
                  </a:lnTo>
                  <a:lnTo>
                    <a:pt x="440391" y="407778"/>
                  </a:lnTo>
                  <a:lnTo>
                    <a:pt x="444903" y="395427"/>
                  </a:lnTo>
                  <a:lnTo>
                    <a:pt x="458380" y="358313"/>
                  </a:lnTo>
                  <a:lnTo>
                    <a:pt x="468266" y="303106"/>
                  </a:lnTo>
                  <a:lnTo>
                    <a:pt x="468233" y="284378"/>
                  </a:lnTo>
                  <a:lnTo>
                    <a:pt x="457539" y="235520"/>
                  </a:lnTo>
                  <a:lnTo>
                    <a:pt x="445698" y="214093"/>
                  </a:lnTo>
                  <a:lnTo>
                    <a:pt x="435585" y="194172"/>
                  </a:lnTo>
                  <a:lnTo>
                    <a:pt x="404068" y="156246"/>
                  </a:lnTo>
                  <a:lnTo>
                    <a:pt x="369603" y="128904"/>
                  </a:lnTo>
                  <a:lnTo>
                    <a:pt x="333065" y="104656"/>
                  </a:lnTo>
                  <a:lnTo>
                    <a:pt x="291442" y="81481"/>
                  </a:lnTo>
                  <a:lnTo>
                    <a:pt x="248020" y="61589"/>
                  </a:lnTo>
                  <a:lnTo>
                    <a:pt x="233112" y="55769"/>
                  </a:lnTo>
                  <a:lnTo>
                    <a:pt x="218297" y="49663"/>
                  </a:lnTo>
                  <a:lnTo>
                    <a:pt x="203606" y="43242"/>
                  </a:lnTo>
                  <a:lnTo>
                    <a:pt x="189069" y="36480"/>
                  </a:lnTo>
                  <a:lnTo>
                    <a:pt x="184650" y="32993"/>
                  </a:lnTo>
                  <a:lnTo>
                    <a:pt x="178284" y="33517"/>
                  </a:lnTo>
                  <a:lnTo>
                    <a:pt x="174200" y="29318"/>
                  </a:lnTo>
                  <a:lnTo>
                    <a:pt x="170871" y="28533"/>
                  </a:lnTo>
                  <a:lnTo>
                    <a:pt x="167761" y="27475"/>
                  </a:lnTo>
                  <a:lnTo>
                    <a:pt x="164400" y="26952"/>
                  </a:lnTo>
                  <a:lnTo>
                    <a:pt x="162023" y="24334"/>
                  </a:lnTo>
                  <a:lnTo>
                    <a:pt x="155393" y="22390"/>
                  </a:lnTo>
                  <a:lnTo>
                    <a:pt x="136181" y="14722"/>
                  </a:lnTo>
                  <a:lnTo>
                    <a:pt x="117343" y="8167"/>
                  </a:lnTo>
                  <a:lnTo>
                    <a:pt x="110558" y="7476"/>
                  </a:lnTo>
                  <a:lnTo>
                    <a:pt x="104339" y="4984"/>
                  </a:lnTo>
                  <a:lnTo>
                    <a:pt x="95742" y="890"/>
                  </a:lnTo>
                  <a:lnTo>
                    <a:pt x="93198" y="0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19562839" y="10584225"/>
              <a:ext cx="376555" cy="696595"/>
            </a:xfrm>
            <a:custGeom>
              <a:avLst/>
              <a:gdLst/>
              <a:ahLst/>
              <a:cxnLst/>
              <a:rect l="l" t="t" r="r" b="b"/>
              <a:pathLst>
                <a:path w="376555" h="696595">
                  <a:moveTo>
                    <a:pt x="75107" y="0"/>
                  </a:moveTo>
                  <a:lnTo>
                    <a:pt x="71924" y="408"/>
                  </a:lnTo>
                  <a:lnTo>
                    <a:pt x="72207" y="4732"/>
                  </a:lnTo>
                  <a:lnTo>
                    <a:pt x="77432" y="2889"/>
                  </a:lnTo>
                  <a:lnTo>
                    <a:pt x="78761" y="5895"/>
                  </a:lnTo>
                  <a:lnTo>
                    <a:pt x="90143" y="11193"/>
                  </a:lnTo>
                  <a:lnTo>
                    <a:pt x="96101" y="13235"/>
                  </a:lnTo>
                  <a:lnTo>
                    <a:pt x="99515" y="13423"/>
                  </a:lnTo>
                  <a:lnTo>
                    <a:pt x="102677" y="14481"/>
                  </a:lnTo>
                  <a:lnTo>
                    <a:pt x="107525" y="16994"/>
                  </a:lnTo>
                  <a:lnTo>
                    <a:pt x="109567" y="17559"/>
                  </a:lnTo>
                  <a:lnTo>
                    <a:pt x="111347" y="18680"/>
                  </a:lnTo>
                  <a:lnTo>
                    <a:pt x="114593" y="20177"/>
                  </a:lnTo>
                  <a:lnTo>
                    <a:pt x="148616" y="33779"/>
                  </a:lnTo>
                  <a:lnTo>
                    <a:pt x="181304" y="48469"/>
                  </a:lnTo>
                  <a:lnTo>
                    <a:pt x="244107" y="83107"/>
                  </a:lnTo>
                  <a:lnTo>
                    <a:pt x="275839" y="104333"/>
                  </a:lnTo>
                  <a:lnTo>
                    <a:pt x="306283" y="127294"/>
                  </a:lnTo>
                  <a:lnTo>
                    <a:pt x="336963" y="165994"/>
                  </a:lnTo>
                  <a:lnTo>
                    <a:pt x="358600" y="205573"/>
                  </a:lnTo>
                  <a:lnTo>
                    <a:pt x="368584" y="260408"/>
                  </a:lnTo>
                  <a:lnTo>
                    <a:pt x="367195" y="280811"/>
                  </a:lnTo>
                  <a:lnTo>
                    <a:pt x="358183" y="324956"/>
                  </a:lnTo>
                  <a:lnTo>
                    <a:pt x="342125" y="370620"/>
                  </a:lnTo>
                  <a:lnTo>
                    <a:pt x="318740" y="423944"/>
                  </a:lnTo>
                  <a:lnTo>
                    <a:pt x="282445" y="481102"/>
                  </a:lnTo>
                  <a:lnTo>
                    <a:pt x="242205" y="531228"/>
                  </a:lnTo>
                  <a:lnTo>
                    <a:pt x="198924" y="573030"/>
                  </a:lnTo>
                  <a:lnTo>
                    <a:pt x="167593" y="599411"/>
                  </a:lnTo>
                  <a:lnTo>
                    <a:pt x="121419" y="629749"/>
                  </a:lnTo>
                  <a:lnTo>
                    <a:pt x="102504" y="642165"/>
                  </a:lnTo>
                  <a:lnTo>
                    <a:pt x="63683" y="665435"/>
                  </a:lnTo>
                  <a:lnTo>
                    <a:pt x="1350" y="693863"/>
                  </a:lnTo>
                  <a:lnTo>
                    <a:pt x="408" y="694125"/>
                  </a:lnTo>
                  <a:lnTo>
                    <a:pt x="0" y="695193"/>
                  </a:lnTo>
                  <a:lnTo>
                    <a:pt x="41614" y="679741"/>
                  </a:lnTo>
                  <a:lnTo>
                    <a:pt x="93222" y="651580"/>
                  </a:lnTo>
                  <a:lnTo>
                    <a:pt x="130607" y="628526"/>
                  </a:lnTo>
                  <a:lnTo>
                    <a:pt x="166670" y="603471"/>
                  </a:lnTo>
                  <a:lnTo>
                    <a:pt x="201135" y="576003"/>
                  </a:lnTo>
                  <a:lnTo>
                    <a:pt x="235823" y="544506"/>
                  </a:lnTo>
                  <a:lnTo>
                    <a:pt x="267112" y="509743"/>
                  </a:lnTo>
                  <a:lnTo>
                    <a:pt x="302514" y="462142"/>
                  </a:lnTo>
                  <a:lnTo>
                    <a:pt x="325945" y="424248"/>
                  </a:lnTo>
                  <a:lnTo>
                    <a:pt x="344240" y="383747"/>
                  </a:lnTo>
                  <a:lnTo>
                    <a:pt x="359147" y="346344"/>
                  </a:lnTo>
                  <a:lnTo>
                    <a:pt x="370889" y="307802"/>
                  </a:lnTo>
                  <a:lnTo>
                    <a:pt x="376428" y="260897"/>
                  </a:lnTo>
                  <a:lnTo>
                    <a:pt x="374817" y="237641"/>
                  </a:lnTo>
                  <a:lnTo>
                    <a:pt x="359921" y="193208"/>
                  </a:lnTo>
                  <a:lnTo>
                    <a:pt x="336366" y="153261"/>
                  </a:lnTo>
                  <a:lnTo>
                    <a:pt x="309896" y="127859"/>
                  </a:lnTo>
                  <a:lnTo>
                    <a:pt x="309278" y="120404"/>
                  </a:lnTo>
                  <a:lnTo>
                    <a:pt x="260378" y="86545"/>
                  </a:lnTo>
                  <a:lnTo>
                    <a:pt x="227571" y="66582"/>
                  </a:lnTo>
                  <a:lnTo>
                    <a:pt x="191947" y="48182"/>
                  </a:lnTo>
                  <a:lnTo>
                    <a:pt x="154043" y="30765"/>
                  </a:lnTo>
                  <a:lnTo>
                    <a:pt x="120992" y="18240"/>
                  </a:lnTo>
                  <a:lnTo>
                    <a:pt x="77767" y="1424"/>
                  </a:lnTo>
                  <a:lnTo>
                    <a:pt x="75107" y="0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18270428" y="10876846"/>
              <a:ext cx="10160" cy="23495"/>
            </a:xfrm>
            <a:custGeom>
              <a:avLst/>
              <a:gdLst/>
              <a:ahLst/>
              <a:cxnLst/>
              <a:rect l="l" t="t" r="r" b="b"/>
              <a:pathLst>
                <a:path w="10159" h="23495">
                  <a:moveTo>
                    <a:pt x="0" y="0"/>
                  </a:moveTo>
                  <a:lnTo>
                    <a:pt x="2460" y="10429"/>
                  </a:lnTo>
                  <a:lnTo>
                    <a:pt x="6680" y="13601"/>
                  </a:lnTo>
                  <a:lnTo>
                    <a:pt x="7539" y="18407"/>
                  </a:lnTo>
                  <a:lnTo>
                    <a:pt x="8596" y="23119"/>
                  </a:lnTo>
                  <a:lnTo>
                    <a:pt x="10083" y="22763"/>
                  </a:lnTo>
                  <a:lnTo>
                    <a:pt x="8764" y="14271"/>
                  </a:lnTo>
                  <a:lnTo>
                    <a:pt x="3926" y="7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19614059" y="10576946"/>
              <a:ext cx="28575" cy="13970"/>
            </a:xfrm>
            <a:custGeom>
              <a:avLst/>
              <a:gdLst/>
              <a:ahLst/>
              <a:cxnLst/>
              <a:rect l="l" t="t" r="r" b="b"/>
              <a:pathLst>
                <a:path w="28575" h="13970">
                  <a:moveTo>
                    <a:pt x="8851" y="4203"/>
                  </a:moveTo>
                  <a:lnTo>
                    <a:pt x="6616" y="1282"/>
                  </a:lnTo>
                  <a:lnTo>
                    <a:pt x="3263" y="723"/>
                  </a:lnTo>
                  <a:lnTo>
                    <a:pt x="0" y="0"/>
                  </a:lnTo>
                  <a:lnTo>
                    <a:pt x="1625" y="4178"/>
                  </a:lnTo>
                  <a:lnTo>
                    <a:pt x="4699" y="5321"/>
                  </a:lnTo>
                  <a:lnTo>
                    <a:pt x="8851" y="4203"/>
                  </a:lnTo>
                  <a:close/>
                </a:path>
                <a:path w="28575" h="13970">
                  <a:moveTo>
                    <a:pt x="28054" y="12242"/>
                  </a:moveTo>
                  <a:lnTo>
                    <a:pt x="20701" y="7696"/>
                  </a:lnTo>
                  <a:lnTo>
                    <a:pt x="12192" y="4991"/>
                  </a:lnTo>
                  <a:lnTo>
                    <a:pt x="14427" y="10985"/>
                  </a:lnTo>
                  <a:lnTo>
                    <a:pt x="21170" y="9664"/>
                  </a:lnTo>
                  <a:lnTo>
                    <a:pt x="25082" y="12941"/>
                  </a:lnTo>
                  <a:lnTo>
                    <a:pt x="26263" y="13525"/>
                  </a:lnTo>
                  <a:lnTo>
                    <a:pt x="27292" y="13423"/>
                  </a:lnTo>
                  <a:lnTo>
                    <a:pt x="28054" y="12242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19520968" y="11273973"/>
              <a:ext cx="83820" cy="34290"/>
            </a:xfrm>
            <a:custGeom>
              <a:avLst/>
              <a:gdLst/>
              <a:ahLst/>
              <a:cxnLst/>
              <a:rect l="l" t="t" r="r" b="b"/>
              <a:pathLst>
                <a:path w="83819" h="34290">
                  <a:moveTo>
                    <a:pt x="8585" y="30175"/>
                  </a:moveTo>
                  <a:lnTo>
                    <a:pt x="5715" y="31369"/>
                  </a:lnTo>
                  <a:lnTo>
                    <a:pt x="1968" y="30454"/>
                  </a:lnTo>
                  <a:lnTo>
                    <a:pt x="0" y="33782"/>
                  </a:lnTo>
                  <a:lnTo>
                    <a:pt x="2870" y="32600"/>
                  </a:lnTo>
                  <a:lnTo>
                    <a:pt x="6616" y="33489"/>
                  </a:lnTo>
                  <a:lnTo>
                    <a:pt x="8585" y="30175"/>
                  </a:lnTo>
                  <a:close/>
                </a:path>
                <a:path w="83819" h="34290">
                  <a:moveTo>
                    <a:pt x="30238" y="21932"/>
                  </a:moveTo>
                  <a:lnTo>
                    <a:pt x="27813" y="22885"/>
                  </a:lnTo>
                  <a:lnTo>
                    <a:pt x="24638" y="22199"/>
                  </a:lnTo>
                  <a:lnTo>
                    <a:pt x="23139" y="25184"/>
                  </a:lnTo>
                  <a:lnTo>
                    <a:pt x="25565" y="24231"/>
                  </a:lnTo>
                  <a:lnTo>
                    <a:pt x="28740" y="24904"/>
                  </a:lnTo>
                  <a:lnTo>
                    <a:pt x="30238" y="21932"/>
                  </a:lnTo>
                  <a:close/>
                </a:path>
                <a:path w="83819" h="34290">
                  <a:moveTo>
                    <a:pt x="74625" y="3594"/>
                  </a:moveTo>
                  <a:lnTo>
                    <a:pt x="72212" y="4546"/>
                  </a:lnTo>
                  <a:lnTo>
                    <a:pt x="69037" y="3860"/>
                  </a:lnTo>
                  <a:lnTo>
                    <a:pt x="67538" y="6845"/>
                  </a:lnTo>
                  <a:lnTo>
                    <a:pt x="69964" y="5892"/>
                  </a:lnTo>
                  <a:lnTo>
                    <a:pt x="73126" y="6565"/>
                  </a:lnTo>
                  <a:lnTo>
                    <a:pt x="74625" y="3594"/>
                  </a:lnTo>
                  <a:close/>
                </a:path>
                <a:path w="83819" h="34290">
                  <a:moveTo>
                    <a:pt x="83210" y="0"/>
                  </a:moveTo>
                  <a:lnTo>
                    <a:pt x="80797" y="952"/>
                  </a:lnTo>
                  <a:lnTo>
                    <a:pt x="77622" y="266"/>
                  </a:lnTo>
                  <a:lnTo>
                    <a:pt x="76123" y="3238"/>
                  </a:lnTo>
                  <a:lnTo>
                    <a:pt x="78549" y="2286"/>
                  </a:lnTo>
                  <a:lnTo>
                    <a:pt x="81711" y="2971"/>
                  </a:lnTo>
                  <a:lnTo>
                    <a:pt x="83210" y="0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18968354" y="10267813"/>
              <a:ext cx="581660" cy="291465"/>
            </a:xfrm>
            <a:custGeom>
              <a:avLst/>
              <a:gdLst/>
              <a:ahLst/>
              <a:cxnLst/>
              <a:rect l="l" t="t" r="r" b="b"/>
              <a:pathLst>
                <a:path w="581659" h="291465">
                  <a:moveTo>
                    <a:pt x="13203" y="0"/>
                  </a:moveTo>
                  <a:lnTo>
                    <a:pt x="8847" y="1685"/>
                  </a:lnTo>
                  <a:lnTo>
                    <a:pt x="691" y="7675"/>
                  </a:lnTo>
                  <a:lnTo>
                    <a:pt x="0" y="11643"/>
                  </a:lnTo>
                  <a:lnTo>
                    <a:pt x="2020" y="20805"/>
                  </a:lnTo>
                  <a:lnTo>
                    <a:pt x="3685" y="24878"/>
                  </a:lnTo>
                  <a:lnTo>
                    <a:pt x="10674" y="34416"/>
                  </a:lnTo>
                  <a:lnTo>
                    <a:pt x="15172" y="39852"/>
                  </a:lnTo>
                  <a:lnTo>
                    <a:pt x="27088" y="52752"/>
                  </a:lnTo>
                  <a:lnTo>
                    <a:pt x="29444" y="55830"/>
                  </a:lnTo>
                  <a:lnTo>
                    <a:pt x="33737" y="54396"/>
                  </a:lnTo>
                  <a:lnTo>
                    <a:pt x="35360" y="50364"/>
                  </a:lnTo>
                  <a:lnTo>
                    <a:pt x="31936" y="48375"/>
                  </a:lnTo>
                  <a:lnTo>
                    <a:pt x="25758" y="40250"/>
                  </a:lnTo>
                  <a:lnTo>
                    <a:pt x="20575" y="35245"/>
                  </a:lnTo>
                  <a:lnTo>
                    <a:pt x="16345" y="25276"/>
                  </a:lnTo>
                  <a:lnTo>
                    <a:pt x="15748" y="22124"/>
                  </a:lnTo>
                  <a:lnTo>
                    <a:pt x="20763" y="16418"/>
                  </a:lnTo>
                  <a:lnTo>
                    <a:pt x="24030" y="16167"/>
                  </a:lnTo>
                  <a:lnTo>
                    <a:pt x="31925" y="18051"/>
                  </a:lnTo>
                  <a:lnTo>
                    <a:pt x="36197" y="19884"/>
                  </a:lnTo>
                  <a:lnTo>
                    <a:pt x="50044" y="27492"/>
                  </a:lnTo>
                  <a:lnTo>
                    <a:pt x="70013" y="37881"/>
                  </a:lnTo>
                  <a:lnTo>
                    <a:pt x="79871" y="43349"/>
                  </a:lnTo>
                  <a:lnTo>
                    <a:pt x="110550" y="61647"/>
                  </a:lnTo>
                  <a:lnTo>
                    <a:pt x="171346" y="99154"/>
                  </a:lnTo>
                  <a:lnTo>
                    <a:pt x="201983" y="117493"/>
                  </a:lnTo>
                  <a:lnTo>
                    <a:pt x="265200" y="154570"/>
                  </a:lnTo>
                  <a:lnTo>
                    <a:pt x="286200" y="167062"/>
                  </a:lnTo>
                  <a:lnTo>
                    <a:pt x="306810" y="178719"/>
                  </a:lnTo>
                  <a:lnTo>
                    <a:pt x="349374" y="199427"/>
                  </a:lnTo>
                  <a:lnTo>
                    <a:pt x="468048" y="248913"/>
                  </a:lnTo>
                  <a:lnTo>
                    <a:pt x="483125" y="254609"/>
                  </a:lnTo>
                  <a:lnTo>
                    <a:pt x="512732" y="267366"/>
                  </a:lnTo>
                  <a:lnTo>
                    <a:pt x="540393" y="277807"/>
                  </a:lnTo>
                  <a:lnTo>
                    <a:pt x="552921" y="282716"/>
                  </a:lnTo>
                  <a:lnTo>
                    <a:pt x="565569" y="287283"/>
                  </a:lnTo>
                  <a:lnTo>
                    <a:pt x="578537" y="290933"/>
                  </a:lnTo>
                  <a:lnTo>
                    <a:pt x="580778" y="290891"/>
                  </a:lnTo>
                  <a:lnTo>
                    <a:pt x="581416" y="289729"/>
                  </a:lnTo>
                  <a:lnTo>
                    <a:pt x="574055" y="285185"/>
                  </a:lnTo>
                  <a:lnTo>
                    <a:pt x="567480" y="283855"/>
                  </a:lnTo>
                  <a:lnTo>
                    <a:pt x="561752" y="280075"/>
                  </a:lnTo>
                  <a:lnTo>
                    <a:pt x="555218" y="278619"/>
                  </a:lnTo>
                  <a:lnTo>
                    <a:pt x="550538" y="279541"/>
                  </a:lnTo>
                  <a:lnTo>
                    <a:pt x="546978" y="276494"/>
                  </a:lnTo>
                  <a:lnTo>
                    <a:pt x="494340" y="255918"/>
                  </a:lnTo>
                  <a:lnTo>
                    <a:pt x="492163" y="253248"/>
                  </a:lnTo>
                  <a:lnTo>
                    <a:pt x="485638" y="249781"/>
                  </a:lnTo>
                  <a:lnTo>
                    <a:pt x="478824" y="247001"/>
                  </a:lnTo>
                  <a:lnTo>
                    <a:pt x="465022" y="241846"/>
                  </a:lnTo>
                  <a:lnTo>
                    <a:pt x="459399" y="239605"/>
                  </a:lnTo>
                  <a:lnTo>
                    <a:pt x="456865" y="237898"/>
                  </a:lnTo>
                  <a:lnTo>
                    <a:pt x="448130" y="233413"/>
                  </a:lnTo>
                  <a:lnTo>
                    <a:pt x="430155" y="225540"/>
                  </a:lnTo>
                  <a:lnTo>
                    <a:pt x="421243" y="221438"/>
                  </a:lnTo>
                  <a:lnTo>
                    <a:pt x="397087" y="211459"/>
                  </a:lnTo>
                  <a:lnTo>
                    <a:pt x="394438" y="210747"/>
                  </a:lnTo>
                  <a:lnTo>
                    <a:pt x="392050" y="209396"/>
                  </a:lnTo>
                  <a:lnTo>
                    <a:pt x="389569" y="208265"/>
                  </a:lnTo>
                  <a:lnTo>
                    <a:pt x="378187" y="204297"/>
                  </a:lnTo>
                  <a:lnTo>
                    <a:pt x="372784" y="201595"/>
                  </a:lnTo>
                  <a:lnTo>
                    <a:pt x="370240" y="200789"/>
                  </a:lnTo>
                  <a:lnTo>
                    <a:pt x="367852" y="199627"/>
                  </a:lnTo>
                  <a:lnTo>
                    <a:pt x="365559" y="198245"/>
                  </a:lnTo>
                  <a:lnTo>
                    <a:pt x="361161" y="196685"/>
                  </a:lnTo>
                  <a:lnTo>
                    <a:pt x="357224" y="194182"/>
                  </a:lnTo>
                  <a:lnTo>
                    <a:pt x="353109" y="192046"/>
                  </a:lnTo>
                  <a:lnTo>
                    <a:pt x="350617" y="191250"/>
                  </a:lnTo>
                  <a:lnTo>
                    <a:pt x="348272" y="190140"/>
                  </a:lnTo>
                  <a:lnTo>
                    <a:pt x="346094" y="188664"/>
                  </a:lnTo>
                  <a:lnTo>
                    <a:pt x="342659" y="186695"/>
                  </a:lnTo>
                  <a:lnTo>
                    <a:pt x="338858" y="185502"/>
                  </a:lnTo>
                  <a:lnTo>
                    <a:pt x="335382" y="183638"/>
                  </a:lnTo>
                  <a:lnTo>
                    <a:pt x="332879" y="182874"/>
                  </a:lnTo>
                  <a:lnTo>
                    <a:pt x="328346" y="180350"/>
                  </a:lnTo>
                  <a:lnTo>
                    <a:pt x="325948" y="179219"/>
                  </a:lnTo>
                  <a:lnTo>
                    <a:pt x="323414" y="178392"/>
                  </a:lnTo>
                  <a:lnTo>
                    <a:pt x="320995" y="177334"/>
                  </a:lnTo>
                  <a:lnTo>
                    <a:pt x="318063" y="176444"/>
                  </a:lnTo>
                  <a:lnTo>
                    <a:pt x="311090" y="172287"/>
                  </a:lnTo>
                  <a:lnTo>
                    <a:pt x="305823" y="170549"/>
                  </a:lnTo>
                  <a:lnTo>
                    <a:pt x="302263" y="167806"/>
                  </a:lnTo>
                  <a:lnTo>
                    <a:pt x="295456" y="163754"/>
                  </a:lnTo>
                  <a:lnTo>
                    <a:pt x="292556" y="161827"/>
                  </a:lnTo>
                  <a:lnTo>
                    <a:pt x="289279" y="160571"/>
                  </a:lnTo>
                  <a:lnTo>
                    <a:pt x="281859" y="156546"/>
                  </a:lnTo>
                  <a:lnTo>
                    <a:pt x="260369" y="143220"/>
                  </a:lnTo>
                  <a:lnTo>
                    <a:pt x="255939" y="140655"/>
                  </a:lnTo>
                  <a:lnTo>
                    <a:pt x="232977" y="126446"/>
                  </a:lnTo>
                  <a:lnTo>
                    <a:pt x="223999" y="122895"/>
                  </a:lnTo>
                  <a:lnTo>
                    <a:pt x="217201" y="119080"/>
                  </a:lnTo>
                  <a:lnTo>
                    <a:pt x="204025" y="110729"/>
                  </a:lnTo>
                  <a:lnTo>
                    <a:pt x="185850" y="99912"/>
                  </a:lnTo>
                  <a:lnTo>
                    <a:pt x="131954" y="66416"/>
                  </a:lnTo>
                  <a:lnTo>
                    <a:pt x="84439" y="38060"/>
                  </a:lnTo>
                  <a:lnTo>
                    <a:pt x="30386" y="7769"/>
                  </a:lnTo>
                  <a:lnTo>
                    <a:pt x="24135" y="5518"/>
                  </a:lnTo>
                  <a:lnTo>
                    <a:pt x="13203" y="0"/>
                  </a:lnTo>
                  <a:close/>
                </a:path>
              </a:pathLst>
            </a:custGeom>
            <a:solidFill>
              <a:srgbClr val="FFA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19453442" y="10514767"/>
              <a:ext cx="55880" cy="24765"/>
            </a:xfrm>
            <a:custGeom>
              <a:avLst/>
              <a:gdLst/>
              <a:ahLst/>
              <a:cxnLst/>
              <a:rect l="l" t="t" r="r" b="b"/>
              <a:pathLst>
                <a:path w="55880" h="24765">
                  <a:moveTo>
                    <a:pt x="10782" y="6413"/>
                  </a:moveTo>
                  <a:lnTo>
                    <a:pt x="3073" y="368"/>
                  </a:lnTo>
                  <a:lnTo>
                    <a:pt x="2070" y="0"/>
                  </a:lnTo>
                  <a:lnTo>
                    <a:pt x="889" y="139"/>
                  </a:lnTo>
                  <a:lnTo>
                    <a:pt x="127" y="711"/>
                  </a:lnTo>
                  <a:lnTo>
                    <a:pt x="0" y="1955"/>
                  </a:lnTo>
                  <a:lnTo>
                    <a:pt x="1828" y="4826"/>
                  </a:lnTo>
                  <a:lnTo>
                    <a:pt x="4940" y="5778"/>
                  </a:lnTo>
                  <a:lnTo>
                    <a:pt x="7797" y="7112"/>
                  </a:lnTo>
                  <a:lnTo>
                    <a:pt x="10782" y="6413"/>
                  </a:lnTo>
                  <a:close/>
                </a:path>
                <a:path w="55880" h="24765">
                  <a:moveTo>
                    <a:pt x="21145" y="10248"/>
                  </a:moveTo>
                  <a:lnTo>
                    <a:pt x="18376" y="7137"/>
                  </a:lnTo>
                  <a:lnTo>
                    <a:pt x="14846" y="6096"/>
                  </a:lnTo>
                  <a:lnTo>
                    <a:pt x="10807" y="6413"/>
                  </a:lnTo>
                  <a:lnTo>
                    <a:pt x="13754" y="9042"/>
                  </a:lnTo>
                  <a:lnTo>
                    <a:pt x="17259" y="10172"/>
                  </a:lnTo>
                  <a:lnTo>
                    <a:pt x="21145" y="10248"/>
                  </a:lnTo>
                  <a:close/>
                </a:path>
                <a:path w="55880" h="24765">
                  <a:moveTo>
                    <a:pt x="41770" y="17945"/>
                  </a:moveTo>
                  <a:lnTo>
                    <a:pt x="37299" y="14147"/>
                  </a:lnTo>
                  <a:lnTo>
                    <a:pt x="32118" y="12255"/>
                  </a:lnTo>
                  <a:lnTo>
                    <a:pt x="26263" y="12179"/>
                  </a:lnTo>
                  <a:lnTo>
                    <a:pt x="30975" y="15328"/>
                  </a:lnTo>
                  <a:lnTo>
                    <a:pt x="36131" y="17310"/>
                  </a:lnTo>
                  <a:lnTo>
                    <a:pt x="41770" y="17945"/>
                  </a:lnTo>
                  <a:close/>
                </a:path>
                <a:path w="55880" h="24765">
                  <a:moveTo>
                    <a:pt x="55803" y="24066"/>
                  </a:moveTo>
                  <a:lnTo>
                    <a:pt x="53924" y="21983"/>
                  </a:lnTo>
                  <a:lnTo>
                    <a:pt x="51828" y="20408"/>
                  </a:lnTo>
                  <a:lnTo>
                    <a:pt x="48793" y="21005"/>
                  </a:lnTo>
                  <a:lnTo>
                    <a:pt x="50673" y="23088"/>
                  </a:lnTo>
                  <a:lnTo>
                    <a:pt x="52755" y="24663"/>
                  </a:lnTo>
                  <a:lnTo>
                    <a:pt x="55803" y="24066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18907822" y="10215284"/>
              <a:ext cx="576580" cy="309880"/>
            </a:xfrm>
            <a:custGeom>
              <a:avLst/>
              <a:gdLst/>
              <a:ahLst/>
              <a:cxnLst/>
              <a:rect l="l" t="t" r="r" b="b"/>
              <a:pathLst>
                <a:path w="576580" h="309879">
                  <a:moveTo>
                    <a:pt x="18187" y="0"/>
                  </a:moveTo>
                  <a:lnTo>
                    <a:pt x="9340" y="408"/>
                  </a:lnTo>
                  <a:lnTo>
                    <a:pt x="4481" y="1497"/>
                  </a:lnTo>
                  <a:lnTo>
                    <a:pt x="0" y="11455"/>
                  </a:lnTo>
                  <a:lnTo>
                    <a:pt x="1361" y="16020"/>
                  </a:lnTo>
                  <a:lnTo>
                    <a:pt x="4732" y="20009"/>
                  </a:lnTo>
                  <a:lnTo>
                    <a:pt x="10996" y="28087"/>
                  </a:lnTo>
                  <a:lnTo>
                    <a:pt x="22476" y="44987"/>
                  </a:lnTo>
                  <a:lnTo>
                    <a:pt x="28386" y="53317"/>
                  </a:lnTo>
                  <a:lnTo>
                    <a:pt x="31978" y="55171"/>
                  </a:lnTo>
                  <a:lnTo>
                    <a:pt x="33391" y="59924"/>
                  </a:lnTo>
                  <a:lnTo>
                    <a:pt x="37946" y="60490"/>
                  </a:lnTo>
                  <a:lnTo>
                    <a:pt x="39087" y="58197"/>
                  </a:lnTo>
                  <a:lnTo>
                    <a:pt x="36375" y="55034"/>
                  </a:lnTo>
                  <a:lnTo>
                    <a:pt x="29324" y="45751"/>
                  </a:lnTo>
                  <a:lnTo>
                    <a:pt x="23408" y="35747"/>
                  </a:lnTo>
                  <a:lnTo>
                    <a:pt x="17762" y="25570"/>
                  </a:lnTo>
                  <a:lnTo>
                    <a:pt x="11517" y="15769"/>
                  </a:lnTo>
                  <a:lnTo>
                    <a:pt x="8376" y="11434"/>
                  </a:lnTo>
                  <a:lnTo>
                    <a:pt x="10921" y="8104"/>
                  </a:lnTo>
                  <a:lnTo>
                    <a:pt x="24397" y="9099"/>
                  </a:lnTo>
                  <a:lnTo>
                    <a:pt x="30438" y="13863"/>
                  </a:lnTo>
                  <a:lnTo>
                    <a:pt x="37014" y="17088"/>
                  </a:lnTo>
                  <a:lnTo>
                    <a:pt x="55817" y="27327"/>
                  </a:lnTo>
                  <a:lnTo>
                    <a:pt x="73908" y="38721"/>
                  </a:lnTo>
                  <a:lnTo>
                    <a:pt x="109483" y="62490"/>
                  </a:lnTo>
                  <a:lnTo>
                    <a:pt x="117359" y="67178"/>
                  </a:lnTo>
                  <a:lnTo>
                    <a:pt x="133499" y="75763"/>
                  </a:lnTo>
                  <a:lnTo>
                    <a:pt x="141398" y="80322"/>
                  </a:lnTo>
                  <a:lnTo>
                    <a:pt x="278949" y="165830"/>
                  </a:lnTo>
                  <a:lnTo>
                    <a:pt x="299534" y="178232"/>
                  </a:lnTo>
                  <a:lnTo>
                    <a:pt x="341464" y="202195"/>
                  </a:lnTo>
                  <a:lnTo>
                    <a:pt x="384187" y="225023"/>
                  </a:lnTo>
                  <a:lnTo>
                    <a:pt x="426771" y="246043"/>
                  </a:lnTo>
                  <a:lnTo>
                    <a:pt x="437119" y="251343"/>
                  </a:lnTo>
                  <a:lnTo>
                    <a:pt x="447305" y="256955"/>
                  </a:lnTo>
                  <a:lnTo>
                    <a:pt x="453295" y="260798"/>
                  </a:lnTo>
                  <a:lnTo>
                    <a:pt x="460582" y="261793"/>
                  </a:lnTo>
                  <a:lnTo>
                    <a:pt x="467137" y="266054"/>
                  </a:lnTo>
                  <a:lnTo>
                    <a:pt x="470383" y="267164"/>
                  </a:lnTo>
                  <a:lnTo>
                    <a:pt x="475912" y="269824"/>
                  </a:lnTo>
                  <a:lnTo>
                    <a:pt x="482226" y="272504"/>
                  </a:lnTo>
                  <a:lnTo>
                    <a:pt x="488320" y="275687"/>
                  </a:lnTo>
                  <a:lnTo>
                    <a:pt x="496613" y="278881"/>
                  </a:lnTo>
                  <a:lnTo>
                    <a:pt x="499220" y="279562"/>
                  </a:lnTo>
                  <a:lnTo>
                    <a:pt x="504979" y="282870"/>
                  </a:lnTo>
                  <a:lnTo>
                    <a:pt x="508225" y="283855"/>
                  </a:lnTo>
                  <a:lnTo>
                    <a:pt x="510476" y="285331"/>
                  </a:lnTo>
                  <a:lnTo>
                    <a:pt x="514748" y="287457"/>
                  </a:lnTo>
                  <a:lnTo>
                    <a:pt x="523332" y="290258"/>
                  </a:lnTo>
                  <a:lnTo>
                    <a:pt x="540022" y="297172"/>
                  </a:lnTo>
                  <a:lnTo>
                    <a:pt x="548653" y="299844"/>
                  </a:lnTo>
                  <a:lnTo>
                    <a:pt x="555061" y="301048"/>
                  </a:lnTo>
                  <a:lnTo>
                    <a:pt x="560778" y="304179"/>
                  </a:lnTo>
                  <a:lnTo>
                    <a:pt x="569741" y="307948"/>
                  </a:lnTo>
                  <a:lnTo>
                    <a:pt x="572548" y="309540"/>
                  </a:lnTo>
                  <a:lnTo>
                    <a:pt x="575982" y="309111"/>
                  </a:lnTo>
                  <a:lnTo>
                    <a:pt x="566219" y="303719"/>
                  </a:lnTo>
                  <a:lnTo>
                    <a:pt x="556121" y="299053"/>
                  </a:lnTo>
                  <a:lnTo>
                    <a:pt x="469095" y="262211"/>
                  </a:lnTo>
                  <a:lnTo>
                    <a:pt x="468299" y="259091"/>
                  </a:lnTo>
                  <a:lnTo>
                    <a:pt x="462980" y="260641"/>
                  </a:lnTo>
                  <a:lnTo>
                    <a:pt x="459085" y="256976"/>
                  </a:lnTo>
                  <a:lnTo>
                    <a:pt x="433589" y="245003"/>
                  </a:lnTo>
                  <a:lnTo>
                    <a:pt x="391801" y="223305"/>
                  </a:lnTo>
                  <a:lnTo>
                    <a:pt x="360552" y="208103"/>
                  </a:lnTo>
                  <a:lnTo>
                    <a:pt x="350702" y="202732"/>
                  </a:lnTo>
                  <a:lnTo>
                    <a:pt x="300386" y="174067"/>
                  </a:lnTo>
                  <a:lnTo>
                    <a:pt x="285114" y="165101"/>
                  </a:lnTo>
                  <a:lnTo>
                    <a:pt x="270169" y="155639"/>
                  </a:lnTo>
                  <a:lnTo>
                    <a:pt x="202534" y="112015"/>
                  </a:lnTo>
                  <a:lnTo>
                    <a:pt x="180135" y="97927"/>
                  </a:lnTo>
                  <a:lnTo>
                    <a:pt x="157517" y="84175"/>
                  </a:lnTo>
                  <a:lnTo>
                    <a:pt x="119729" y="62365"/>
                  </a:lnTo>
                  <a:lnTo>
                    <a:pt x="105019" y="53529"/>
                  </a:lnTo>
                  <a:lnTo>
                    <a:pt x="90577" y="44242"/>
                  </a:lnTo>
                  <a:lnTo>
                    <a:pt x="72866" y="31674"/>
                  </a:lnTo>
                  <a:lnTo>
                    <a:pt x="68668" y="29737"/>
                  </a:lnTo>
                  <a:lnTo>
                    <a:pt x="64720" y="27454"/>
                  </a:lnTo>
                  <a:lnTo>
                    <a:pt x="55101" y="20939"/>
                  </a:lnTo>
                  <a:lnTo>
                    <a:pt x="45304" y="14712"/>
                  </a:lnTo>
                  <a:lnTo>
                    <a:pt x="35347" y="8746"/>
                  </a:lnTo>
                  <a:lnTo>
                    <a:pt x="21821" y="1120"/>
                  </a:lnTo>
                  <a:lnTo>
                    <a:pt x="18187" y="0"/>
                  </a:lnTo>
                  <a:close/>
                </a:path>
              </a:pathLst>
            </a:custGeom>
            <a:solidFill>
              <a:srgbClr val="FFA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19523594" y="10545737"/>
              <a:ext cx="19050" cy="8255"/>
            </a:xfrm>
            <a:custGeom>
              <a:avLst/>
              <a:gdLst/>
              <a:ahLst/>
              <a:cxnLst/>
              <a:rect l="l" t="t" r="r" b="b"/>
              <a:pathLst>
                <a:path w="19050" h="8254">
                  <a:moveTo>
                    <a:pt x="2973" y="0"/>
                  </a:moveTo>
                  <a:lnTo>
                    <a:pt x="0" y="701"/>
                  </a:lnTo>
                  <a:lnTo>
                    <a:pt x="5999" y="3706"/>
                  </a:lnTo>
                  <a:lnTo>
                    <a:pt x="11664" y="7633"/>
                  </a:lnTo>
                  <a:lnTo>
                    <a:pt x="18837" y="7256"/>
                  </a:lnTo>
                  <a:lnTo>
                    <a:pt x="14104" y="3622"/>
                  </a:lnTo>
                  <a:lnTo>
                    <a:pt x="8041" y="2900"/>
                  </a:lnTo>
                  <a:lnTo>
                    <a:pt x="2973" y="0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19505458" y="11279601"/>
              <a:ext cx="58419" cy="24130"/>
            </a:xfrm>
            <a:custGeom>
              <a:avLst/>
              <a:gdLst/>
              <a:ahLst/>
              <a:cxnLst/>
              <a:rect l="l" t="t" r="r" b="b"/>
              <a:pathLst>
                <a:path w="58419" h="24129">
                  <a:moveTo>
                    <a:pt x="56375" y="0"/>
                  </a:moveTo>
                  <a:lnTo>
                    <a:pt x="27533" y="11506"/>
                  </a:lnTo>
                  <a:lnTo>
                    <a:pt x="14484" y="16564"/>
                  </a:lnTo>
                  <a:lnTo>
                    <a:pt x="251" y="21842"/>
                  </a:lnTo>
                  <a:lnTo>
                    <a:pt x="0" y="22774"/>
                  </a:lnTo>
                  <a:lnTo>
                    <a:pt x="44036" y="7919"/>
                  </a:lnTo>
                  <a:lnTo>
                    <a:pt x="57872" y="869"/>
                  </a:lnTo>
                  <a:lnTo>
                    <a:pt x="56375" y="0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19029075" y="10323035"/>
              <a:ext cx="822325" cy="985519"/>
            </a:xfrm>
            <a:custGeom>
              <a:avLst/>
              <a:gdLst/>
              <a:ahLst/>
              <a:cxnLst/>
              <a:rect l="l" t="t" r="r" b="b"/>
              <a:pathLst>
                <a:path w="822325" h="985520">
                  <a:moveTo>
                    <a:pt x="319544" y="166370"/>
                  </a:moveTo>
                  <a:lnTo>
                    <a:pt x="316126" y="166370"/>
                  </a:lnTo>
                  <a:lnTo>
                    <a:pt x="320335" y="171450"/>
                  </a:lnTo>
                  <a:lnTo>
                    <a:pt x="324827" y="173990"/>
                  </a:lnTo>
                  <a:lnTo>
                    <a:pt x="357945" y="189230"/>
                  </a:lnTo>
                  <a:lnTo>
                    <a:pt x="374719" y="195580"/>
                  </a:lnTo>
                  <a:lnTo>
                    <a:pt x="450622" y="227330"/>
                  </a:lnTo>
                  <a:lnTo>
                    <a:pt x="470320" y="234950"/>
                  </a:lnTo>
                  <a:lnTo>
                    <a:pt x="481486" y="240030"/>
                  </a:lnTo>
                  <a:lnTo>
                    <a:pt x="503943" y="247650"/>
                  </a:lnTo>
                  <a:lnTo>
                    <a:pt x="515073" y="252730"/>
                  </a:lnTo>
                  <a:lnTo>
                    <a:pt x="552176" y="267970"/>
                  </a:lnTo>
                  <a:lnTo>
                    <a:pt x="564265" y="274320"/>
                  </a:lnTo>
                  <a:lnTo>
                    <a:pt x="592515" y="287020"/>
                  </a:lnTo>
                  <a:lnTo>
                    <a:pt x="606690" y="294640"/>
                  </a:lnTo>
                  <a:lnTo>
                    <a:pt x="620609" y="300990"/>
                  </a:lnTo>
                  <a:lnTo>
                    <a:pt x="640002" y="311150"/>
                  </a:lnTo>
                  <a:lnTo>
                    <a:pt x="649553" y="317500"/>
                  </a:lnTo>
                  <a:lnTo>
                    <a:pt x="658869" y="322580"/>
                  </a:lnTo>
                  <a:lnTo>
                    <a:pt x="664145" y="326390"/>
                  </a:lnTo>
                  <a:lnTo>
                    <a:pt x="669563" y="330200"/>
                  </a:lnTo>
                  <a:lnTo>
                    <a:pt x="675064" y="332740"/>
                  </a:lnTo>
                  <a:lnTo>
                    <a:pt x="680586" y="336550"/>
                  </a:lnTo>
                  <a:lnTo>
                    <a:pt x="686791" y="340360"/>
                  </a:lnTo>
                  <a:lnTo>
                    <a:pt x="692652" y="345440"/>
                  </a:lnTo>
                  <a:lnTo>
                    <a:pt x="704020" y="355600"/>
                  </a:lnTo>
                  <a:lnTo>
                    <a:pt x="723696" y="372110"/>
                  </a:lnTo>
                  <a:lnTo>
                    <a:pt x="756645" y="405130"/>
                  </a:lnTo>
                  <a:lnTo>
                    <a:pt x="779563" y="439420"/>
                  </a:lnTo>
                  <a:lnTo>
                    <a:pt x="795035" y="476250"/>
                  </a:lnTo>
                  <a:lnTo>
                    <a:pt x="807981" y="519430"/>
                  </a:lnTo>
                  <a:lnTo>
                    <a:pt x="811264" y="543560"/>
                  </a:lnTo>
                  <a:lnTo>
                    <a:pt x="811062" y="568960"/>
                  </a:lnTo>
                  <a:lnTo>
                    <a:pt x="803434" y="608330"/>
                  </a:lnTo>
                  <a:lnTo>
                    <a:pt x="789400" y="654050"/>
                  </a:lnTo>
                  <a:lnTo>
                    <a:pt x="785350" y="664210"/>
                  </a:lnTo>
                  <a:lnTo>
                    <a:pt x="781562" y="674370"/>
                  </a:lnTo>
                  <a:lnTo>
                    <a:pt x="777334" y="684530"/>
                  </a:lnTo>
                  <a:lnTo>
                    <a:pt x="771966" y="693420"/>
                  </a:lnTo>
                  <a:lnTo>
                    <a:pt x="759882" y="712470"/>
                  </a:lnTo>
                  <a:lnTo>
                    <a:pt x="748214" y="730250"/>
                  </a:lnTo>
                  <a:lnTo>
                    <a:pt x="736045" y="749300"/>
                  </a:lnTo>
                  <a:lnTo>
                    <a:pt x="711879" y="779780"/>
                  </a:lnTo>
                  <a:lnTo>
                    <a:pt x="676879" y="814070"/>
                  </a:lnTo>
                  <a:lnTo>
                    <a:pt x="658518" y="826770"/>
                  </a:lnTo>
                  <a:lnTo>
                    <a:pt x="641014" y="842010"/>
                  </a:lnTo>
                  <a:lnTo>
                    <a:pt x="623444" y="855980"/>
                  </a:lnTo>
                  <a:lnTo>
                    <a:pt x="604882" y="869950"/>
                  </a:lnTo>
                  <a:lnTo>
                    <a:pt x="593202" y="877570"/>
                  </a:lnTo>
                  <a:lnTo>
                    <a:pt x="581487" y="883920"/>
                  </a:lnTo>
                  <a:lnTo>
                    <a:pt x="569572" y="891540"/>
                  </a:lnTo>
                  <a:lnTo>
                    <a:pt x="545044" y="904240"/>
                  </a:lnTo>
                  <a:lnTo>
                    <a:pt x="533013" y="911860"/>
                  </a:lnTo>
                  <a:lnTo>
                    <a:pt x="520879" y="918210"/>
                  </a:lnTo>
                  <a:lnTo>
                    <a:pt x="429662" y="953770"/>
                  </a:lnTo>
                  <a:lnTo>
                    <a:pt x="368195" y="971550"/>
                  </a:lnTo>
                  <a:lnTo>
                    <a:pt x="309337" y="985520"/>
                  </a:lnTo>
                  <a:lnTo>
                    <a:pt x="329333" y="985520"/>
                  </a:lnTo>
                  <a:lnTo>
                    <a:pt x="361507" y="979170"/>
                  </a:lnTo>
                  <a:lnTo>
                    <a:pt x="387780" y="971550"/>
                  </a:lnTo>
                  <a:lnTo>
                    <a:pt x="413526" y="961390"/>
                  </a:lnTo>
                  <a:lnTo>
                    <a:pt x="420442" y="958850"/>
                  </a:lnTo>
                  <a:lnTo>
                    <a:pt x="427551" y="957580"/>
                  </a:lnTo>
                  <a:lnTo>
                    <a:pt x="434752" y="955040"/>
                  </a:lnTo>
                  <a:lnTo>
                    <a:pt x="441944" y="953770"/>
                  </a:lnTo>
                  <a:lnTo>
                    <a:pt x="465017" y="946150"/>
                  </a:lnTo>
                  <a:lnTo>
                    <a:pt x="476306" y="941070"/>
                  </a:lnTo>
                  <a:lnTo>
                    <a:pt x="487650" y="937260"/>
                  </a:lnTo>
                  <a:lnTo>
                    <a:pt x="535877" y="915670"/>
                  </a:lnTo>
                  <a:lnTo>
                    <a:pt x="582212" y="890270"/>
                  </a:lnTo>
                  <a:lnTo>
                    <a:pt x="621206" y="864870"/>
                  </a:lnTo>
                  <a:lnTo>
                    <a:pt x="633467" y="854710"/>
                  </a:lnTo>
                  <a:lnTo>
                    <a:pt x="656523" y="836930"/>
                  </a:lnTo>
                  <a:lnTo>
                    <a:pt x="694872" y="806450"/>
                  </a:lnTo>
                  <a:lnTo>
                    <a:pt x="721919" y="778510"/>
                  </a:lnTo>
                  <a:lnTo>
                    <a:pt x="738811" y="756920"/>
                  </a:lnTo>
                  <a:lnTo>
                    <a:pt x="743838" y="750570"/>
                  </a:lnTo>
                  <a:lnTo>
                    <a:pt x="766698" y="716280"/>
                  </a:lnTo>
                  <a:lnTo>
                    <a:pt x="770500" y="707390"/>
                  </a:lnTo>
                  <a:lnTo>
                    <a:pt x="774069" y="702310"/>
                  </a:lnTo>
                  <a:lnTo>
                    <a:pt x="778247" y="695960"/>
                  </a:lnTo>
                  <a:lnTo>
                    <a:pt x="782328" y="690880"/>
                  </a:lnTo>
                  <a:lnTo>
                    <a:pt x="785609" y="684530"/>
                  </a:lnTo>
                  <a:lnTo>
                    <a:pt x="807745" y="626110"/>
                  </a:lnTo>
                  <a:lnTo>
                    <a:pt x="821336" y="566420"/>
                  </a:lnTo>
                  <a:lnTo>
                    <a:pt x="822186" y="549910"/>
                  </a:lnTo>
                  <a:lnTo>
                    <a:pt x="821836" y="534670"/>
                  </a:lnTo>
                  <a:lnTo>
                    <a:pt x="812566" y="491490"/>
                  </a:lnTo>
                  <a:lnTo>
                    <a:pt x="803512" y="468630"/>
                  </a:lnTo>
                  <a:lnTo>
                    <a:pt x="798949" y="457200"/>
                  </a:lnTo>
                  <a:lnTo>
                    <a:pt x="797232" y="453390"/>
                  </a:lnTo>
                  <a:lnTo>
                    <a:pt x="795724" y="448310"/>
                  </a:lnTo>
                  <a:lnTo>
                    <a:pt x="793965" y="444500"/>
                  </a:lnTo>
                  <a:lnTo>
                    <a:pt x="772626" y="408940"/>
                  </a:lnTo>
                  <a:lnTo>
                    <a:pt x="743600" y="379730"/>
                  </a:lnTo>
                  <a:lnTo>
                    <a:pt x="709022" y="349250"/>
                  </a:lnTo>
                  <a:lnTo>
                    <a:pt x="671445" y="322580"/>
                  </a:lnTo>
                  <a:lnTo>
                    <a:pt x="628022" y="299720"/>
                  </a:lnTo>
                  <a:lnTo>
                    <a:pt x="597952" y="287020"/>
                  </a:lnTo>
                  <a:lnTo>
                    <a:pt x="582949" y="279400"/>
                  </a:lnTo>
                  <a:lnTo>
                    <a:pt x="568046" y="273050"/>
                  </a:lnTo>
                  <a:lnTo>
                    <a:pt x="553229" y="265430"/>
                  </a:lnTo>
                  <a:lnTo>
                    <a:pt x="531364" y="255270"/>
                  </a:lnTo>
                  <a:lnTo>
                    <a:pt x="520123" y="250190"/>
                  </a:lnTo>
                  <a:lnTo>
                    <a:pt x="492513" y="240030"/>
                  </a:lnTo>
                  <a:lnTo>
                    <a:pt x="444970" y="220980"/>
                  </a:lnTo>
                  <a:lnTo>
                    <a:pt x="428042" y="214630"/>
                  </a:lnTo>
                  <a:lnTo>
                    <a:pt x="411240" y="207010"/>
                  </a:lnTo>
                  <a:lnTo>
                    <a:pt x="377046" y="194310"/>
                  </a:lnTo>
                  <a:lnTo>
                    <a:pt x="370658" y="191770"/>
                  </a:lnTo>
                  <a:lnTo>
                    <a:pt x="364564" y="189230"/>
                  </a:lnTo>
                  <a:lnTo>
                    <a:pt x="359622" y="185420"/>
                  </a:lnTo>
                  <a:lnTo>
                    <a:pt x="358921" y="184150"/>
                  </a:lnTo>
                  <a:lnTo>
                    <a:pt x="351602" y="181610"/>
                  </a:lnTo>
                  <a:lnTo>
                    <a:pt x="344260" y="177800"/>
                  </a:lnTo>
                  <a:lnTo>
                    <a:pt x="337003" y="175260"/>
                  </a:lnTo>
                  <a:lnTo>
                    <a:pt x="322997" y="167640"/>
                  </a:lnTo>
                  <a:lnTo>
                    <a:pt x="319544" y="166370"/>
                  </a:lnTo>
                  <a:close/>
                </a:path>
                <a:path w="822325" h="985520">
                  <a:moveTo>
                    <a:pt x="54808" y="19050"/>
                  </a:moveTo>
                  <a:lnTo>
                    <a:pt x="27842" y="19050"/>
                  </a:lnTo>
                  <a:lnTo>
                    <a:pt x="31789" y="20320"/>
                  </a:lnTo>
                  <a:lnTo>
                    <a:pt x="35203" y="21590"/>
                  </a:lnTo>
                  <a:lnTo>
                    <a:pt x="73463" y="38100"/>
                  </a:lnTo>
                  <a:lnTo>
                    <a:pt x="115940" y="64770"/>
                  </a:lnTo>
                  <a:lnTo>
                    <a:pt x="130320" y="72390"/>
                  </a:lnTo>
                  <a:lnTo>
                    <a:pt x="199271" y="113030"/>
                  </a:lnTo>
                  <a:lnTo>
                    <a:pt x="213466" y="120650"/>
                  </a:lnTo>
                  <a:lnTo>
                    <a:pt x="227718" y="129540"/>
                  </a:lnTo>
                  <a:lnTo>
                    <a:pt x="242123" y="137160"/>
                  </a:lnTo>
                  <a:lnTo>
                    <a:pt x="268753" y="149860"/>
                  </a:lnTo>
                  <a:lnTo>
                    <a:pt x="292663" y="162560"/>
                  </a:lnTo>
                  <a:lnTo>
                    <a:pt x="305069" y="167640"/>
                  </a:lnTo>
                  <a:lnTo>
                    <a:pt x="306734" y="167640"/>
                  </a:lnTo>
                  <a:lnTo>
                    <a:pt x="308231" y="168910"/>
                  </a:lnTo>
                  <a:lnTo>
                    <a:pt x="310126" y="168910"/>
                  </a:lnTo>
                  <a:lnTo>
                    <a:pt x="316126" y="166370"/>
                  </a:lnTo>
                  <a:lnTo>
                    <a:pt x="319544" y="166370"/>
                  </a:lnTo>
                  <a:lnTo>
                    <a:pt x="316091" y="165100"/>
                  </a:lnTo>
                  <a:lnTo>
                    <a:pt x="309336" y="161290"/>
                  </a:lnTo>
                  <a:lnTo>
                    <a:pt x="302849" y="157480"/>
                  </a:lnTo>
                  <a:lnTo>
                    <a:pt x="299519" y="157480"/>
                  </a:lnTo>
                  <a:lnTo>
                    <a:pt x="287901" y="151130"/>
                  </a:lnTo>
                  <a:lnTo>
                    <a:pt x="264843" y="140970"/>
                  </a:lnTo>
                  <a:lnTo>
                    <a:pt x="253437" y="134620"/>
                  </a:lnTo>
                  <a:lnTo>
                    <a:pt x="251594" y="133350"/>
                  </a:lnTo>
                  <a:lnTo>
                    <a:pt x="247720" y="132080"/>
                  </a:lnTo>
                  <a:lnTo>
                    <a:pt x="243971" y="130810"/>
                  </a:lnTo>
                  <a:lnTo>
                    <a:pt x="240903" y="128270"/>
                  </a:lnTo>
                  <a:lnTo>
                    <a:pt x="232643" y="124460"/>
                  </a:lnTo>
                  <a:lnTo>
                    <a:pt x="224752" y="120650"/>
                  </a:lnTo>
                  <a:lnTo>
                    <a:pt x="217167" y="116840"/>
                  </a:lnTo>
                  <a:lnTo>
                    <a:pt x="209826" y="111760"/>
                  </a:lnTo>
                  <a:lnTo>
                    <a:pt x="207354" y="109220"/>
                  </a:lnTo>
                  <a:lnTo>
                    <a:pt x="204726" y="107950"/>
                  </a:lnTo>
                  <a:lnTo>
                    <a:pt x="201732" y="106680"/>
                  </a:lnTo>
                  <a:lnTo>
                    <a:pt x="196517" y="105410"/>
                  </a:lnTo>
                  <a:lnTo>
                    <a:pt x="192350" y="101600"/>
                  </a:lnTo>
                  <a:lnTo>
                    <a:pt x="188004" y="99060"/>
                  </a:lnTo>
                  <a:lnTo>
                    <a:pt x="185491" y="97790"/>
                  </a:lnTo>
                  <a:lnTo>
                    <a:pt x="182915" y="95250"/>
                  </a:lnTo>
                  <a:lnTo>
                    <a:pt x="179910" y="93980"/>
                  </a:lnTo>
                  <a:lnTo>
                    <a:pt x="174539" y="92710"/>
                  </a:lnTo>
                  <a:lnTo>
                    <a:pt x="169973" y="90170"/>
                  </a:lnTo>
                  <a:lnTo>
                    <a:pt x="163618" y="83820"/>
                  </a:lnTo>
                  <a:lnTo>
                    <a:pt x="160560" y="81280"/>
                  </a:lnTo>
                  <a:lnTo>
                    <a:pt x="157314" y="80010"/>
                  </a:lnTo>
                  <a:lnTo>
                    <a:pt x="154623" y="77470"/>
                  </a:lnTo>
                  <a:lnTo>
                    <a:pt x="151545" y="76200"/>
                  </a:lnTo>
                  <a:lnTo>
                    <a:pt x="148110" y="74930"/>
                  </a:lnTo>
                  <a:lnTo>
                    <a:pt x="146560" y="74930"/>
                  </a:lnTo>
                  <a:lnTo>
                    <a:pt x="145335" y="73660"/>
                  </a:lnTo>
                  <a:lnTo>
                    <a:pt x="144435" y="72390"/>
                  </a:lnTo>
                  <a:lnTo>
                    <a:pt x="141430" y="72390"/>
                  </a:lnTo>
                  <a:lnTo>
                    <a:pt x="138770" y="69850"/>
                  </a:lnTo>
                  <a:lnTo>
                    <a:pt x="97626" y="44450"/>
                  </a:lnTo>
                  <a:lnTo>
                    <a:pt x="58909" y="21590"/>
                  </a:lnTo>
                  <a:lnTo>
                    <a:pt x="54808" y="19050"/>
                  </a:lnTo>
                  <a:close/>
                </a:path>
                <a:path w="822325" h="985520">
                  <a:moveTo>
                    <a:pt x="11402" y="0"/>
                  </a:moveTo>
                  <a:lnTo>
                    <a:pt x="6722" y="0"/>
                  </a:lnTo>
                  <a:lnTo>
                    <a:pt x="0" y="7620"/>
                  </a:lnTo>
                  <a:lnTo>
                    <a:pt x="2711" y="11430"/>
                  </a:lnTo>
                  <a:lnTo>
                    <a:pt x="7444" y="19050"/>
                  </a:lnTo>
                  <a:lnTo>
                    <a:pt x="10261" y="22860"/>
                  </a:lnTo>
                  <a:lnTo>
                    <a:pt x="12659" y="26670"/>
                  </a:lnTo>
                  <a:lnTo>
                    <a:pt x="13004" y="27940"/>
                  </a:lnTo>
                  <a:lnTo>
                    <a:pt x="13444" y="27940"/>
                  </a:lnTo>
                  <a:lnTo>
                    <a:pt x="13947" y="29210"/>
                  </a:lnTo>
                  <a:lnTo>
                    <a:pt x="20041" y="34290"/>
                  </a:lnTo>
                  <a:lnTo>
                    <a:pt x="24083" y="40640"/>
                  </a:lnTo>
                  <a:lnTo>
                    <a:pt x="29768" y="45720"/>
                  </a:lnTo>
                  <a:lnTo>
                    <a:pt x="30114" y="48260"/>
                  </a:lnTo>
                  <a:lnTo>
                    <a:pt x="34752" y="50800"/>
                  </a:lnTo>
                  <a:lnTo>
                    <a:pt x="38574" y="54610"/>
                  </a:lnTo>
                  <a:lnTo>
                    <a:pt x="42208" y="58420"/>
                  </a:lnTo>
                  <a:lnTo>
                    <a:pt x="42920" y="62230"/>
                  </a:lnTo>
                  <a:lnTo>
                    <a:pt x="43370" y="64770"/>
                  </a:lnTo>
                  <a:lnTo>
                    <a:pt x="45150" y="66040"/>
                  </a:lnTo>
                  <a:lnTo>
                    <a:pt x="47014" y="67310"/>
                  </a:lnTo>
                  <a:lnTo>
                    <a:pt x="53171" y="72390"/>
                  </a:lnTo>
                  <a:lnTo>
                    <a:pt x="59150" y="76200"/>
                  </a:lnTo>
                  <a:lnTo>
                    <a:pt x="63746" y="82550"/>
                  </a:lnTo>
                  <a:lnTo>
                    <a:pt x="65872" y="85090"/>
                  </a:lnTo>
                  <a:lnTo>
                    <a:pt x="70479" y="88900"/>
                  </a:lnTo>
                  <a:lnTo>
                    <a:pt x="72866" y="90170"/>
                  </a:lnTo>
                  <a:lnTo>
                    <a:pt x="75170" y="92710"/>
                  </a:lnTo>
                  <a:lnTo>
                    <a:pt x="78447" y="92710"/>
                  </a:lnTo>
                  <a:lnTo>
                    <a:pt x="79149" y="91440"/>
                  </a:lnTo>
                  <a:lnTo>
                    <a:pt x="79693" y="91440"/>
                  </a:lnTo>
                  <a:lnTo>
                    <a:pt x="80070" y="90170"/>
                  </a:lnTo>
                  <a:lnTo>
                    <a:pt x="79505" y="85090"/>
                  </a:lnTo>
                  <a:lnTo>
                    <a:pt x="74594" y="82550"/>
                  </a:lnTo>
                  <a:lnTo>
                    <a:pt x="71003" y="78740"/>
                  </a:lnTo>
                  <a:lnTo>
                    <a:pt x="37504" y="44450"/>
                  </a:lnTo>
                  <a:lnTo>
                    <a:pt x="26198" y="29210"/>
                  </a:lnTo>
                  <a:lnTo>
                    <a:pt x="23276" y="26670"/>
                  </a:lnTo>
                  <a:lnTo>
                    <a:pt x="27842" y="19050"/>
                  </a:lnTo>
                  <a:lnTo>
                    <a:pt x="54808" y="19050"/>
                  </a:lnTo>
                  <a:lnTo>
                    <a:pt x="48656" y="15240"/>
                  </a:lnTo>
                  <a:lnTo>
                    <a:pt x="38121" y="10160"/>
                  </a:lnTo>
                  <a:lnTo>
                    <a:pt x="27268" y="5080"/>
                  </a:lnTo>
                  <a:lnTo>
                    <a:pt x="16062" y="1270"/>
                  </a:lnTo>
                  <a:lnTo>
                    <a:pt x="11402" y="0"/>
                  </a:lnTo>
                  <a:close/>
                </a:path>
              </a:pathLst>
            </a:custGeom>
            <a:solidFill>
              <a:srgbClr val="FF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19398195" y="10589651"/>
              <a:ext cx="467359" cy="714375"/>
            </a:xfrm>
            <a:custGeom>
              <a:avLst/>
              <a:gdLst/>
              <a:ahLst/>
              <a:cxnLst/>
              <a:rect l="l" t="t" r="r" b="b"/>
              <a:pathLst>
                <a:path w="467359" h="714375">
                  <a:moveTo>
                    <a:pt x="195365" y="0"/>
                  </a:moveTo>
                  <a:lnTo>
                    <a:pt x="201334" y="3287"/>
                  </a:lnTo>
                  <a:lnTo>
                    <a:pt x="207061" y="7141"/>
                  </a:lnTo>
                  <a:lnTo>
                    <a:pt x="241400" y="21500"/>
                  </a:lnTo>
                  <a:lnTo>
                    <a:pt x="296485" y="47240"/>
                  </a:lnTo>
                  <a:lnTo>
                    <a:pt x="343511" y="77829"/>
                  </a:lnTo>
                  <a:lnTo>
                    <a:pt x="382604" y="110939"/>
                  </a:lnTo>
                  <a:lnTo>
                    <a:pt x="411810" y="140287"/>
                  </a:lnTo>
                  <a:lnTo>
                    <a:pt x="436028" y="179586"/>
                  </a:lnTo>
                  <a:lnTo>
                    <a:pt x="451635" y="220104"/>
                  </a:lnTo>
                  <a:lnTo>
                    <a:pt x="461116" y="262358"/>
                  </a:lnTo>
                  <a:lnTo>
                    <a:pt x="462081" y="276467"/>
                  </a:lnTo>
                  <a:lnTo>
                    <a:pt x="461340" y="290657"/>
                  </a:lnTo>
                  <a:lnTo>
                    <a:pt x="452364" y="337874"/>
                  </a:lnTo>
                  <a:lnTo>
                    <a:pt x="439920" y="374455"/>
                  </a:lnTo>
                  <a:lnTo>
                    <a:pt x="429128" y="398082"/>
                  </a:lnTo>
                  <a:lnTo>
                    <a:pt x="428259" y="404982"/>
                  </a:lnTo>
                  <a:lnTo>
                    <a:pt x="396413" y="462235"/>
                  </a:lnTo>
                  <a:lnTo>
                    <a:pt x="361517" y="509879"/>
                  </a:lnTo>
                  <a:lnTo>
                    <a:pt x="326619" y="543838"/>
                  </a:lnTo>
                  <a:lnTo>
                    <a:pt x="275568" y="583240"/>
                  </a:lnTo>
                  <a:lnTo>
                    <a:pt x="250839" y="602990"/>
                  </a:lnTo>
                  <a:lnTo>
                    <a:pt x="215338" y="626155"/>
                  </a:lnTo>
                  <a:lnTo>
                    <a:pt x="180055" y="645591"/>
                  </a:lnTo>
                  <a:lnTo>
                    <a:pt x="143189" y="663330"/>
                  </a:lnTo>
                  <a:lnTo>
                    <a:pt x="91919" y="683547"/>
                  </a:lnTo>
                  <a:lnTo>
                    <a:pt x="60465" y="692955"/>
                  </a:lnTo>
                  <a:lnTo>
                    <a:pt x="46770" y="697427"/>
                  </a:lnTo>
                  <a:lnTo>
                    <a:pt x="33189" y="702282"/>
                  </a:lnTo>
                  <a:lnTo>
                    <a:pt x="13612" y="709873"/>
                  </a:lnTo>
                  <a:lnTo>
                    <a:pt x="6910" y="710795"/>
                  </a:lnTo>
                  <a:lnTo>
                    <a:pt x="492" y="712407"/>
                  </a:lnTo>
                  <a:lnTo>
                    <a:pt x="83" y="712847"/>
                  </a:lnTo>
                  <a:lnTo>
                    <a:pt x="0" y="713213"/>
                  </a:lnTo>
                  <a:lnTo>
                    <a:pt x="680" y="713925"/>
                  </a:lnTo>
                  <a:lnTo>
                    <a:pt x="10211" y="711863"/>
                  </a:lnTo>
                  <a:lnTo>
                    <a:pt x="19402" y="709208"/>
                  </a:lnTo>
                  <a:lnTo>
                    <a:pt x="37705" y="703612"/>
                  </a:lnTo>
                  <a:lnTo>
                    <a:pt x="39485" y="701256"/>
                  </a:lnTo>
                  <a:lnTo>
                    <a:pt x="42982" y="702659"/>
                  </a:lnTo>
                  <a:lnTo>
                    <a:pt x="44804" y="700366"/>
                  </a:lnTo>
                  <a:lnTo>
                    <a:pt x="59684" y="696858"/>
                  </a:lnTo>
                  <a:lnTo>
                    <a:pt x="62469" y="694073"/>
                  </a:lnTo>
                  <a:lnTo>
                    <a:pt x="66950" y="695622"/>
                  </a:lnTo>
                  <a:lnTo>
                    <a:pt x="69757" y="692910"/>
                  </a:lnTo>
                  <a:lnTo>
                    <a:pt x="82945" y="689284"/>
                  </a:lnTo>
                  <a:lnTo>
                    <a:pt x="95796" y="684684"/>
                  </a:lnTo>
                  <a:lnTo>
                    <a:pt x="108528" y="679745"/>
                  </a:lnTo>
                  <a:lnTo>
                    <a:pt x="137384" y="669084"/>
                  </a:lnTo>
                  <a:lnTo>
                    <a:pt x="183575" y="647090"/>
                  </a:lnTo>
                  <a:lnTo>
                    <a:pt x="222290" y="625948"/>
                  </a:lnTo>
                  <a:lnTo>
                    <a:pt x="258735" y="601060"/>
                  </a:lnTo>
                  <a:lnTo>
                    <a:pt x="302095" y="566946"/>
                  </a:lnTo>
                  <a:lnTo>
                    <a:pt x="305446" y="564611"/>
                  </a:lnTo>
                  <a:lnTo>
                    <a:pt x="309645" y="563982"/>
                  </a:lnTo>
                  <a:lnTo>
                    <a:pt x="333277" y="544255"/>
                  </a:lnTo>
                  <a:lnTo>
                    <a:pt x="335392" y="541459"/>
                  </a:lnTo>
                  <a:lnTo>
                    <a:pt x="338377" y="539690"/>
                  </a:lnTo>
                  <a:lnTo>
                    <a:pt x="341151" y="537679"/>
                  </a:lnTo>
                  <a:lnTo>
                    <a:pt x="346450" y="531303"/>
                  </a:lnTo>
                  <a:lnTo>
                    <a:pt x="350167" y="529271"/>
                  </a:lnTo>
                  <a:lnTo>
                    <a:pt x="353758" y="525627"/>
                  </a:lnTo>
                  <a:lnTo>
                    <a:pt x="359968" y="517523"/>
                  </a:lnTo>
                  <a:lnTo>
                    <a:pt x="377339" y="499063"/>
                  </a:lnTo>
                  <a:lnTo>
                    <a:pt x="378669" y="495963"/>
                  </a:lnTo>
                  <a:lnTo>
                    <a:pt x="381056" y="493681"/>
                  </a:lnTo>
                  <a:lnTo>
                    <a:pt x="386061" y="487482"/>
                  </a:lnTo>
                  <a:lnTo>
                    <a:pt x="389422" y="480048"/>
                  </a:lnTo>
                  <a:lnTo>
                    <a:pt x="395412" y="474582"/>
                  </a:lnTo>
                  <a:lnTo>
                    <a:pt x="396542" y="472739"/>
                  </a:lnTo>
                  <a:lnTo>
                    <a:pt x="398794" y="470247"/>
                  </a:lnTo>
                  <a:lnTo>
                    <a:pt x="400647" y="467504"/>
                  </a:lnTo>
                  <a:lnTo>
                    <a:pt x="401977" y="464415"/>
                  </a:lnTo>
                  <a:lnTo>
                    <a:pt x="402595" y="461745"/>
                  </a:lnTo>
                  <a:lnTo>
                    <a:pt x="404584" y="459923"/>
                  </a:lnTo>
                  <a:lnTo>
                    <a:pt x="406060" y="457776"/>
                  </a:lnTo>
                  <a:lnTo>
                    <a:pt x="406950" y="456781"/>
                  </a:lnTo>
                  <a:lnTo>
                    <a:pt x="409589" y="449850"/>
                  </a:lnTo>
                  <a:lnTo>
                    <a:pt x="409924" y="447661"/>
                  </a:lnTo>
                  <a:lnTo>
                    <a:pt x="412615" y="442028"/>
                  </a:lnTo>
                  <a:lnTo>
                    <a:pt x="413223" y="439923"/>
                  </a:lnTo>
                  <a:lnTo>
                    <a:pt x="414228" y="438028"/>
                  </a:lnTo>
                  <a:lnTo>
                    <a:pt x="416961" y="434573"/>
                  </a:lnTo>
                  <a:lnTo>
                    <a:pt x="418112" y="432656"/>
                  </a:lnTo>
                  <a:lnTo>
                    <a:pt x="419725" y="431117"/>
                  </a:lnTo>
                  <a:lnTo>
                    <a:pt x="420217" y="428887"/>
                  </a:lnTo>
                  <a:lnTo>
                    <a:pt x="421358" y="427044"/>
                  </a:lnTo>
                  <a:lnTo>
                    <a:pt x="423138" y="425599"/>
                  </a:lnTo>
                  <a:lnTo>
                    <a:pt x="426604" y="421536"/>
                  </a:lnTo>
                  <a:lnTo>
                    <a:pt x="427421" y="418919"/>
                  </a:lnTo>
                  <a:lnTo>
                    <a:pt x="427892" y="416322"/>
                  </a:lnTo>
                  <a:lnTo>
                    <a:pt x="428730" y="413903"/>
                  </a:lnTo>
                  <a:lnTo>
                    <a:pt x="430646" y="411976"/>
                  </a:lnTo>
                  <a:lnTo>
                    <a:pt x="432709" y="408772"/>
                  </a:lnTo>
                  <a:lnTo>
                    <a:pt x="435264" y="397453"/>
                  </a:lnTo>
                  <a:lnTo>
                    <a:pt x="436677" y="393652"/>
                  </a:lnTo>
                  <a:lnTo>
                    <a:pt x="440112" y="388574"/>
                  </a:lnTo>
                  <a:lnTo>
                    <a:pt x="441641" y="382668"/>
                  </a:lnTo>
                  <a:lnTo>
                    <a:pt x="444855" y="379213"/>
                  </a:lnTo>
                  <a:lnTo>
                    <a:pt x="444866" y="377171"/>
                  </a:lnTo>
                  <a:lnTo>
                    <a:pt x="445473" y="375349"/>
                  </a:lnTo>
                  <a:lnTo>
                    <a:pt x="446290" y="370334"/>
                  </a:lnTo>
                  <a:lnTo>
                    <a:pt x="448049" y="366208"/>
                  </a:lnTo>
                  <a:lnTo>
                    <a:pt x="448708" y="363685"/>
                  </a:lnTo>
                  <a:lnTo>
                    <a:pt x="449850" y="361434"/>
                  </a:lnTo>
                  <a:lnTo>
                    <a:pt x="457828" y="336555"/>
                  </a:lnTo>
                  <a:lnTo>
                    <a:pt x="458666" y="333497"/>
                  </a:lnTo>
                  <a:lnTo>
                    <a:pt x="466875" y="286064"/>
                  </a:lnTo>
                  <a:lnTo>
                    <a:pt x="466990" y="272060"/>
                  </a:lnTo>
                  <a:lnTo>
                    <a:pt x="465985" y="258151"/>
                  </a:lnTo>
                  <a:lnTo>
                    <a:pt x="451829" y="206005"/>
                  </a:lnTo>
                  <a:lnTo>
                    <a:pt x="437580" y="169292"/>
                  </a:lnTo>
                  <a:lnTo>
                    <a:pt x="415411" y="135514"/>
                  </a:lnTo>
                  <a:lnTo>
                    <a:pt x="411034" y="131723"/>
                  </a:lnTo>
                  <a:lnTo>
                    <a:pt x="408458" y="129325"/>
                  </a:lnTo>
                  <a:lnTo>
                    <a:pt x="399139" y="119943"/>
                  </a:lnTo>
                  <a:lnTo>
                    <a:pt x="396982" y="116760"/>
                  </a:lnTo>
                  <a:lnTo>
                    <a:pt x="393663" y="112603"/>
                  </a:lnTo>
                  <a:lnTo>
                    <a:pt x="388961" y="109933"/>
                  </a:lnTo>
                  <a:lnTo>
                    <a:pt x="385412" y="106017"/>
                  </a:lnTo>
                  <a:lnTo>
                    <a:pt x="378951" y="100080"/>
                  </a:lnTo>
                  <a:lnTo>
                    <a:pt x="375517" y="97358"/>
                  </a:lnTo>
                  <a:lnTo>
                    <a:pt x="371245" y="95578"/>
                  </a:lnTo>
                  <a:lnTo>
                    <a:pt x="368501" y="92049"/>
                  </a:lnTo>
                  <a:lnTo>
                    <a:pt x="365611" y="88698"/>
                  </a:lnTo>
                  <a:lnTo>
                    <a:pt x="363737" y="86960"/>
                  </a:lnTo>
                  <a:lnTo>
                    <a:pt x="361549" y="85599"/>
                  </a:lnTo>
                  <a:lnTo>
                    <a:pt x="359737" y="83798"/>
                  </a:lnTo>
                  <a:lnTo>
                    <a:pt x="357894" y="82657"/>
                  </a:lnTo>
                  <a:lnTo>
                    <a:pt x="355570" y="80332"/>
                  </a:lnTo>
                  <a:lnTo>
                    <a:pt x="352460" y="79013"/>
                  </a:lnTo>
                  <a:lnTo>
                    <a:pt x="350188" y="76615"/>
                  </a:lnTo>
                  <a:lnTo>
                    <a:pt x="343847" y="73464"/>
                  </a:lnTo>
                  <a:lnTo>
                    <a:pt x="338110" y="69384"/>
                  </a:lnTo>
                  <a:lnTo>
                    <a:pt x="332498" y="65105"/>
                  </a:lnTo>
                  <a:lnTo>
                    <a:pt x="326534" y="61359"/>
                  </a:lnTo>
                  <a:lnTo>
                    <a:pt x="322702" y="59380"/>
                  </a:lnTo>
                  <a:lnTo>
                    <a:pt x="319330" y="56542"/>
                  </a:lnTo>
                  <a:lnTo>
                    <a:pt x="315226" y="55014"/>
                  </a:lnTo>
                  <a:lnTo>
                    <a:pt x="302105" y="46615"/>
                  </a:lnTo>
                  <a:lnTo>
                    <a:pt x="288399" y="39361"/>
                  </a:lnTo>
                  <a:lnTo>
                    <a:pt x="274309" y="32854"/>
                  </a:lnTo>
                  <a:lnTo>
                    <a:pt x="205344" y="3099"/>
                  </a:lnTo>
                  <a:lnTo>
                    <a:pt x="204485" y="2020"/>
                  </a:lnTo>
                  <a:lnTo>
                    <a:pt x="203512" y="1225"/>
                  </a:lnTo>
                  <a:lnTo>
                    <a:pt x="195365" y="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18724540" y="11275743"/>
              <a:ext cx="123825" cy="33020"/>
            </a:xfrm>
            <a:custGeom>
              <a:avLst/>
              <a:gdLst/>
              <a:ahLst/>
              <a:cxnLst/>
              <a:rect l="l" t="t" r="r" b="b"/>
              <a:pathLst>
                <a:path w="123825" h="33020">
                  <a:moveTo>
                    <a:pt x="95612" y="26407"/>
                  </a:moveTo>
                  <a:lnTo>
                    <a:pt x="82793" y="26407"/>
                  </a:lnTo>
                  <a:lnTo>
                    <a:pt x="84971" y="27088"/>
                  </a:lnTo>
                  <a:lnTo>
                    <a:pt x="91745" y="28156"/>
                  </a:lnTo>
                  <a:lnTo>
                    <a:pt x="98457" y="29527"/>
                  </a:lnTo>
                  <a:lnTo>
                    <a:pt x="104949" y="31800"/>
                  </a:lnTo>
                  <a:lnTo>
                    <a:pt x="106699" y="32812"/>
                  </a:lnTo>
                  <a:lnTo>
                    <a:pt x="108500" y="32812"/>
                  </a:lnTo>
                  <a:lnTo>
                    <a:pt x="109420" y="32700"/>
                  </a:lnTo>
                  <a:lnTo>
                    <a:pt x="123080" y="32700"/>
                  </a:lnTo>
                  <a:lnTo>
                    <a:pt x="115667" y="30818"/>
                  </a:lnTo>
                  <a:lnTo>
                    <a:pt x="95612" y="26407"/>
                  </a:lnTo>
                  <a:close/>
                </a:path>
                <a:path w="123825" h="33020">
                  <a:moveTo>
                    <a:pt x="123080" y="32700"/>
                  </a:moveTo>
                  <a:lnTo>
                    <a:pt x="109420" y="32700"/>
                  </a:lnTo>
                  <a:lnTo>
                    <a:pt x="109786" y="32812"/>
                  </a:lnTo>
                  <a:lnTo>
                    <a:pt x="123522" y="32812"/>
                  </a:lnTo>
                  <a:lnTo>
                    <a:pt x="123080" y="32700"/>
                  </a:lnTo>
                  <a:close/>
                </a:path>
                <a:path w="123825" h="33020">
                  <a:moveTo>
                    <a:pt x="82977" y="23632"/>
                  </a:moveTo>
                  <a:lnTo>
                    <a:pt x="75243" y="23632"/>
                  </a:lnTo>
                  <a:lnTo>
                    <a:pt x="78311" y="25517"/>
                  </a:lnTo>
                  <a:lnTo>
                    <a:pt x="80374" y="26700"/>
                  </a:lnTo>
                  <a:lnTo>
                    <a:pt x="82793" y="26407"/>
                  </a:lnTo>
                  <a:lnTo>
                    <a:pt x="95612" y="26407"/>
                  </a:lnTo>
                  <a:lnTo>
                    <a:pt x="84883" y="24088"/>
                  </a:lnTo>
                  <a:lnTo>
                    <a:pt x="82977" y="23632"/>
                  </a:lnTo>
                  <a:close/>
                </a:path>
                <a:path w="123825" h="33020">
                  <a:moveTo>
                    <a:pt x="15972" y="3926"/>
                  </a:moveTo>
                  <a:lnTo>
                    <a:pt x="10983" y="3926"/>
                  </a:lnTo>
                  <a:lnTo>
                    <a:pt x="15852" y="7256"/>
                  </a:lnTo>
                  <a:lnTo>
                    <a:pt x="24145" y="8219"/>
                  </a:lnTo>
                  <a:lnTo>
                    <a:pt x="31496" y="12345"/>
                  </a:lnTo>
                  <a:lnTo>
                    <a:pt x="49495" y="16606"/>
                  </a:lnTo>
                  <a:lnTo>
                    <a:pt x="51904" y="17444"/>
                  </a:lnTo>
                  <a:lnTo>
                    <a:pt x="54124" y="18742"/>
                  </a:lnTo>
                  <a:lnTo>
                    <a:pt x="56500" y="19664"/>
                  </a:lnTo>
                  <a:lnTo>
                    <a:pt x="68332" y="23161"/>
                  </a:lnTo>
                  <a:lnTo>
                    <a:pt x="71421" y="24931"/>
                  </a:lnTo>
                  <a:lnTo>
                    <a:pt x="75243" y="23632"/>
                  </a:lnTo>
                  <a:lnTo>
                    <a:pt x="82977" y="23632"/>
                  </a:lnTo>
                  <a:lnTo>
                    <a:pt x="69568" y="20428"/>
                  </a:lnTo>
                  <a:lnTo>
                    <a:pt x="58670" y="17305"/>
                  </a:lnTo>
                  <a:lnTo>
                    <a:pt x="47868" y="13800"/>
                  </a:lnTo>
                  <a:lnTo>
                    <a:pt x="37093" y="10186"/>
                  </a:lnTo>
                  <a:lnTo>
                    <a:pt x="26271" y="6732"/>
                  </a:lnTo>
                  <a:lnTo>
                    <a:pt x="19754" y="4888"/>
                  </a:lnTo>
                  <a:lnTo>
                    <a:pt x="15972" y="3926"/>
                  </a:lnTo>
                  <a:close/>
                </a:path>
                <a:path w="123825" h="33020">
                  <a:moveTo>
                    <a:pt x="0" y="0"/>
                  </a:moveTo>
                  <a:lnTo>
                    <a:pt x="4575" y="3957"/>
                  </a:lnTo>
                  <a:lnTo>
                    <a:pt x="15972" y="3926"/>
                  </a:lnTo>
                  <a:lnTo>
                    <a:pt x="13182" y="32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19370536" y="10502664"/>
              <a:ext cx="189230" cy="806450"/>
            </a:xfrm>
            <a:custGeom>
              <a:avLst/>
              <a:gdLst/>
              <a:ahLst/>
              <a:cxnLst/>
              <a:rect l="l" t="t" r="r" b="b"/>
              <a:pathLst>
                <a:path w="189230" h="806450">
                  <a:moveTo>
                    <a:pt x="28448" y="800887"/>
                  </a:moveTo>
                  <a:lnTo>
                    <a:pt x="28092" y="799401"/>
                  </a:lnTo>
                  <a:lnTo>
                    <a:pt x="0" y="805891"/>
                  </a:lnTo>
                  <a:lnTo>
                    <a:pt x="8267" y="805891"/>
                  </a:lnTo>
                  <a:lnTo>
                    <a:pt x="28448" y="800887"/>
                  </a:lnTo>
                  <a:close/>
                </a:path>
                <a:path w="189230" h="806450">
                  <a:moveTo>
                    <a:pt x="38506" y="11099"/>
                  </a:moveTo>
                  <a:lnTo>
                    <a:pt x="32181" y="7772"/>
                  </a:lnTo>
                  <a:lnTo>
                    <a:pt x="25768" y="4673"/>
                  </a:lnTo>
                  <a:lnTo>
                    <a:pt x="19164" y="2019"/>
                  </a:lnTo>
                  <a:lnTo>
                    <a:pt x="12306" y="0"/>
                  </a:lnTo>
                  <a:lnTo>
                    <a:pt x="12496" y="3759"/>
                  </a:lnTo>
                  <a:lnTo>
                    <a:pt x="16040" y="3479"/>
                  </a:lnTo>
                  <a:lnTo>
                    <a:pt x="18173" y="4902"/>
                  </a:lnTo>
                  <a:lnTo>
                    <a:pt x="25425" y="5435"/>
                  </a:lnTo>
                  <a:lnTo>
                    <a:pt x="30835" y="11938"/>
                  </a:lnTo>
                  <a:lnTo>
                    <a:pt x="38506" y="11099"/>
                  </a:lnTo>
                  <a:close/>
                </a:path>
                <a:path w="189230" h="806450">
                  <a:moveTo>
                    <a:pt x="127088" y="46774"/>
                  </a:moveTo>
                  <a:lnTo>
                    <a:pt x="120065" y="42583"/>
                  </a:lnTo>
                  <a:lnTo>
                    <a:pt x="112725" y="39217"/>
                  </a:lnTo>
                  <a:lnTo>
                    <a:pt x="104571" y="37947"/>
                  </a:lnTo>
                  <a:lnTo>
                    <a:pt x="111544" y="42240"/>
                  </a:lnTo>
                  <a:lnTo>
                    <a:pt x="118783" y="45859"/>
                  </a:lnTo>
                  <a:lnTo>
                    <a:pt x="127088" y="46774"/>
                  </a:lnTo>
                  <a:close/>
                </a:path>
                <a:path w="189230" h="806450">
                  <a:moveTo>
                    <a:pt x="189077" y="69850"/>
                  </a:moveTo>
                  <a:lnTo>
                    <a:pt x="187667" y="68783"/>
                  </a:lnTo>
                  <a:lnTo>
                    <a:pt x="186423" y="67233"/>
                  </a:lnTo>
                  <a:lnTo>
                    <a:pt x="176098" y="63690"/>
                  </a:lnTo>
                  <a:lnTo>
                    <a:pt x="167373" y="60629"/>
                  </a:lnTo>
                  <a:lnTo>
                    <a:pt x="158559" y="57823"/>
                  </a:lnTo>
                  <a:lnTo>
                    <a:pt x="149567" y="55600"/>
                  </a:lnTo>
                  <a:lnTo>
                    <a:pt x="159080" y="60172"/>
                  </a:lnTo>
                  <a:lnTo>
                    <a:pt x="168922" y="63842"/>
                  </a:lnTo>
                  <a:lnTo>
                    <a:pt x="178955" y="66954"/>
                  </a:lnTo>
                  <a:lnTo>
                    <a:pt x="189077" y="6985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18740375" y="11282178"/>
              <a:ext cx="89535" cy="25400"/>
            </a:xfrm>
            <a:custGeom>
              <a:avLst/>
              <a:gdLst/>
              <a:ahLst/>
              <a:cxnLst/>
              <a:rect l="l" t="t" r="r" b="b"/>
              <a:pathLst>
                <a:path w="89534" h="25400">
                  <a:moveTo>
                    <a:pt x="23660" y="7823"/>
                  </a:moveTo>
                  <a:lnTo>
                    <a:pt x="16027" y="4597"/>
                  </a:lnTo>
                  <a:lnTo>
                    <a:pt x="8813" y="0"/>
                  </a:lnTo>
                  <a:lnTo>
                    <a:pt x="0" y="825"/>
                  </a:lnTo>
                  <a:lnTo>
                    <a:pt x="7835" y="3352"/>
                  </a:lnTo>
                  <a:lnTo>
                    <a:pt x="15113" y="7747"/>
                  </a:lnTo>
                  <a:lnTo>
                    <a:pt x="23660" y="7823"/>
                  </a:lnTo>
                  <a:close/>
                </a:path>
                <a:path w="89534" h="25400">
                  <a:moveTo>
                    <a:pt x="89103" y="25374"/>
                  </a:moveTo>
                  <a:lnTo>
                    <a:pt x="82981" y="21526"/>
                  </a:lnTo>
                  <a:lnTo>
                    <a:pt x="76250" y="20256"/>
                  </a:lnTo>
                  <a:lnTo>
                    <a:pt x="69126" y="20662"/>
                  </a:lnTo>
                  <a:lnTo>
                    <a:pt x="75526" y="23317"/>
                  </a:lnTo>
                  <a:lnTo>
                    <a:pt x="82181" y="24866"/>
                  </a:lnTo>
                  <a:lnTo>
                    <a:pt x="89103" y="25374"/>
                  </a:lnTo>
                  <a:close/>
                </a:path>
              </a:pathLst>
            </a:custGeom>
            <a:solidFill>
              <a:srgbClr val="FF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19445568" y="10528255"/>
              <a:ext cx="62865" cy="25400"/>
            </a:xfrm>
            <a:custGeom>
              <a:avLst/>
              <a:gdLst/>
              <a:ahLst/>
              <a:cxnLst/>
              <a:rect l="l" t="t" r="r" b="b"/>
              <a:pathLst>
                <a:path w="62865" h="25400">
                  <a:moveTo>
                    <a:pt x="15506" y="6235"/>
                  </a:moveTo>
                  <a:lnTo>
                    <a:pt x="10617" y="3556"/>
                  </a:lnTo>
                  <a:lnTo>
                    <a:pt x="6070" y="0"/>
                  </a:lnTo>
                  <a:lnTo>
                    <a:pt x="0" y="469"/>
                  </a:lnTo>
                  <a:lnTo>
                    <a:pt x="4889" y="3149"/>
                  </a:lnTo>
                  <a:lnTo>
                    <a:pt x="9461" y="6692"/>
                  </a:lnTo>
                  <a:lnTo>
                    <a:pt x="15506" y="6235"/>
                  </a:lnTo>
                  <a:close/>
                </a:path>
                <a:path w="62865" h="25400">
                  <a:moveTo>
                    <a:pt x="62318" y="25031"/>
                  </a:moveTo>
                  <a:lnTo>
                    <a:pt x="59550" y="21907"/>
                  </a:lnTo>
                  <a:lnTo>
                    <a:pt x="56019" y="20878"/>
                  </a:lnTo>
                  <a:lnTo>
                    <a:pt x="51981" y="21183"/>
                  </a:lnTo>
                  <a:lnTo>
                    <a:pt x="54927" y="23812"/>
                  </a:lnTo>
                  <a:lnTo>
                    <a:pt x="58432" y="24942"/>
                  </a:lnTo>
                  <a:lnTo>
                    <a:pt x="62318" y="25031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18792788" y="11298078"/>
              <a:ext cx="50800" cy="10795"/>
            </a:xfrm>
            <a:custGeom>
              <a:avLst/>
              <a:gdLst/>
              <a:ahLst/>
              <a:cxnLst/>
              <a:rect l="l" t="t" r="r" b="b"/>
              <a:pathLst>
                <a:path w="50800" h="10795">
                  <a:moveTo>
                    <a:pt x="9982" y="3187"/>
                  </a:moveTo>
                  <a:lnTo>
                    <a:pt x="7226" y="0"/>
                  </a:lnTo>
                  <a:lnTo>
                    <a:pt x="3441" y="1130"/>
                  </a:lnTo>
                  <a:lnTo>
                    <a:pt x="0" y="825"/>
                  </a:lnTo>
                  <a:lnTo>
                    <a:pt x="2755" y="4013"/>
                  </a:lnTo>
                  <a:lnTo>
                    <a:pt x="6540" y="2895"/>
                  </a:lnTo>
                  <a:lnTo>
                    <a:pt x="9982" y="3187"/>
                  </a:lnTo>
                  <a:close/>
                </a:path>
                <a:path w="50800" h="10795">
                  <a:moveTo>
                    <a:pt x="50584" y="10477"/>
                  </a:moveTo>
                  <a:lnTo>
                    <a:pt x="47066" y="10223"/>
                  </a:lnTo>
                  <a:lnTo>
                    <a:pt x="45885" y="10477"/>
                  </a:lnTo>
                  <a:lnTo>
                    <a:pt x="50584" y="10477"/>
                  </a:lnTo>
                  <a:close/>
                </a:path>
              </a:pathLst>
            </a:custGeom>
            <a:solidFill>
              <a:srgbClr val="FF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19409043" y="10513180"/>
              <a:ext cx="111125" cy="45720"/>
            </a:xfrm>
            <a:custGeom>
              <a:avLst/>
              <a:gdLst/>
              <a:ahLst/>
              <a:cxnLst/>
              <a:rect l="l" t="t" r="r" b="b"/>
              <a:pathLst>
                <a:path w="111125" h="45720">
                  <a:moveTo>
                    <a:pt x="7010" y="3644"/>
                  </a:moveTo>
                  <a:lnTo>
                    <a:pt x="5130" y="1562"/>
                  </a:lnTo>
                  <a:lnTo>
                    <a:pt x="3035" y="0"/>
                  </a:lnTo>
                  <a:lnTo>
                    <a:pt x="0" y="596"/>
                  </a:lnTo>
                  <a:lnTo>
                    <a:pt x="1879" y="2667"/>
                  </a:lnTo>
                  <a:lnTo>
                    <a:pt x="3962" y="4241"/>
                  </a:lnTo>
                  <a:lnTo>
                    <a:pt x="7010" y="3644"/>
                  </a:lnTo>
                  <a:close/>
                </a:path>
                <a:path w="111125" h="45720">
                  <a:moveTo>
                    <a:pt x="20624" y="8280"/>
                  </a:moveTo>
                  <a:lnTo>
                    <a:pt x="18338" y="5651"/>
                  </a:lnTo>
                  <a:lnTo>
                    <a:pt x="15316" y="5372"/>
                  </a:lnTo>
                  <a:lnTo>
                    <a:pt x="12115" y="5575"/>
                  </a:lnTo>
                  <a:lnTo>
                    <a:pt x="14401" y="8204"/>
                  </a:lnTo>
                  <a:lnTo>
                    <a:pt x="17437" y="8496"/>
                  </a:lnTo>
                  <a:lnTo>
                    <a:pt x="20624" y="8280"/>
                  </a:lnTo>
                  <a:close/>
                </a:path>
                <a:path w="111125" h="45720">
                  <a:moveTo>
                    <a:pt x="32867" y="13271"/>
                  </a:moveTo>
                  <a:lnTo>
                    <a:pt x="31000" y="11188"/>
                  </a:lnTo>
                  <a:lnTo>
                    <a:pt x="28905" y="9613"/>
                  </a:lnTo>
                  <a:lnTo>
                    <a:pt x="25869" y="10210"/>
                  </a:lnTo>
                  <a:lnTo>
                    <a:pt x="27736" y="12280"/>
                  </a:lnTo>
                  <a:lnTo>
                    <a:pt x="29832" y="13868"/>
                  </a:lnTo>
                  <a:lnTo>
                    <a:pt x="32867" y="13271"/>
                  </a:lnTo>
                  <a:close/>
                </a:path>
                <a:path w="111125" h="45720">
                  <a:moveTo>
                    <a:pt x="59055" y="24371"/>
                  </a:moveTo>
                  <a:lnTo>
                    <a:pt x="57175" y="22288"/>
                  </a:lnTo>
                  <a:lnTo>
                    <a:pt x="55079" y="20713"/>
                  </a:lnTo>
                  <a:lnTo>
                    <a:pt x="52044" y="21310"/>
                  </a:lnTo>
                  <a:lnTo>
                    <a:pt x="53924" y="23380"/>
                  </a:lnTo>
                  <a:lnTo>
                    <a:pt x="56007" y="24968"/>
                  </a:lnTo>
                  <a:lnTo>
                    <a:pt x="59055" y="24371"/>
                  </a:lnTo>
                  <a:close/>
                </a:path>
                <a:path w="111125" h="45720">
                  <a:moveTo>
                    <a:pt x="111086" y="45097"/>
                  </a:moveTo>
                  <a:lnTo>
                    <a:pt x="109220" y="43002"/>
                  </a:lnTo>
                  <a:lnTo>
                    <a:pt x="107124" y="41440"/>
                  </a:lnTo>
                  <a:lnTo>
                    <a:pt x="104089" y="42037"/>
                  </a:lnTo>
                  <a:lnTo>
                    <a:pt x="105956" y="44107"/>
                  </a:lnTo>
                  <a:lnTo>
                    <a:pt x="108038" y="45694"/>
                  </a:lnTo>
                  <a:lnTo>
                    <a:pt x="111086" y="45097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18773994" y="11291753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036" y="0"/>
                  </a:moveTo>
                  <a:lnTo>
                    <a:pt x="0" y="596"/>
                  </a:lnTo>
                  <a:lnTo>
                    <a:pt x="1874" y="2670"/>
                  </a:lnTo>
                  <a:lnTo>
                    <a:pt x="3957" y="4251"/>
                  </a:lnTo>
                  <a:lnTo>
                    <a:pt x="7005" y="3654"/>
                  </a:lnTo>
                  <a:lnTo>
                    <a:pt x="5130" y="1570"/>
                  </a:lnTo>
                  <a:lnTo>
                    <a:pt x="3036" y="0"/>
                  </a:lnTo>
                  <a:close/>
                </a:path>
              </a:pathLst>
            </a:custGeom>
            <a:solidFill>
              <a:srgbClr val="FF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18758382" y="11292015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4889" y="0"/>
                  </a:moveTo>
                  <a:lnTo>
                    <a:pt x="2513" y="125"/>
                  </a:lnTo>
                  <a:lnTo>
                    <a:pt x="0" y="869"/>
                  </a:lnTo>
                  <a:lnTo>
                    <a:pt x="3675" y="3141"/>
                  </a:lnTo>
                  <a:lnTo>
                    <a:pt x="6659" y="2439"/>
                  </a:lnTo>
                  <a:lnTo>
                    <a:pt x="4889" y="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18802821" y="11300948"/>
              <a:ext cx="33655" cy="9525"/>
            </a:xfrm>
            <a:custGeom>
              <a:avLst/>
              <a:gdLst/>
              <a:ahLst/>
              <a:cxnLst/>
              <a:rect l="l" t="t" r="r" b="b"/>
              <a:pathLst>
                <a:path w="33655" h="9525">
                  <a:moveTo>
                    <a:pt x="6654" y="1892"/>
                  </a:moveTo>
                  <a:lnTo>
                    <a:pt x="4686" y="304"/>
                  </a:lnTo>
                  <a:lnTo>
                    <a:pt x="2413" y="0"/>
                  </a:lnTo>
                  <a:lnTo>
                    <a:pt x="0" y="317"/>
                  </a:lnTo>
                  <a:lnTo>
                    <a:pt x="1765" y="2755"/>
                  </a:lnTo>
                  <a:lnTo>
                    <a:pt x="4140" y="2628"/>
                  </a:lnTo>
                  <a:lnTo>
                    <a:pt x="6654" y="1892"/>
                  </a:lnTo>
                  <a:close/>
                </a:path>
                <a:path w="33655" h="9525">
                  <a:moveTo>
                    <a:pt x="33248" y="8166"/>
                  </a:moveTo>
                  <a:lnTo>
                    <a:pt x="31280" y="6591"/>
                  </a:lnTo>
                  <a:lnTo>
                    <a:pt x="29006" y="6286"/>
                  </a:lnTo>
                  <a:lnTo>
                    <a:pt x="26593" y="6604"/>
                  </a:lnTo>
                  <a:lnTo>
                    <a:pt x="28359" y="9029"/>
                  </a:lnTo>
                  <a:lnTo>
                    <a:pt x="30721" y="8902"/>
                  </a:lnTo>
                  <a:lnTo>
                    <a:pt x="33248" y="8166"/>
                  </a:lnTo>
                  <a:close/>
                </a:path>
              </a:pathLst>
            </a:custGeom>
            <a:solidFill>
              <a:srgbClr val="FF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18195138" y="10262469"/>
              <a:ext cx="1711325" cy="1046480"/>
            </a:xfrm>
            <a:custGeom>
              <a:avLst/>
              <a:gdLst/>
              <a:ahLst/>
              <a:cxnLst/>
              <a:rect l="l" t="t" r="r" b="b"/>
              <a:pathLst>
                <a:path w="1711325" h="1046479">
                  <a:moveTo>
                    <a:pt x="21907" y="3860"/>
                  </a:moveTo>
                  <a:lnTo>
                    <a:pt x="21374" y="0"/>
                  </a:lnTo>
                  <a:lnTo>
                    <a:pt x="19037" y="2514"/>
                  </a:lnTo>
                  <a:lnTo>
                    <a:pt x="16649" y="4991"/>
                  </a:lnTo>
                  <a:lnTo>
                    <a:pt x="17170" y="8851"/>
                  </a:lnTo>
                  <a:lnTo>
                    <a:pt x="19507" y="6350"/>
                  </a:lnTo>
                  <a:lnTo>
                    <a:pt x="21907" y="3860"/>
                  </a:lnTo>
                  <a:close/>
                </a:path>
                <a:path w="1711325" h="1046479">
                  <a:moveTo>
                    <a:pt x="578332" y="1046086"/>
                  </a:moveTo>
                  <a:lnTo>
                    <a:pt x="574471" y="1045387"/>
                  </a:lnTo>
                  <a:lnTo>
                    <a:pt x="568375" y="1041552"/>
                  </a:lnTo>
                  <a:lnTo>
                    <a:pt x="561505" y="1039533"/>
                  </a:lnTo>
                  <a:lnTo>
                    <a:pt x="548360" y="1035278"/>
                  </a:lnTo>
                  <a:lnTo>
                    <a:pt x="535393" y="1030490"/>
                  </a:lnTo>
                  <a:lnTo>
                    <a:pt x="522478" y="1025512"/>
                  </a:lnTo>
                  <a:lnTo>
                    <a:pt x="509511" y="1020737"/>
                  </a:lnTo>
                  <a:lnTo>
                    <a:pt x="441312" y="987577"/>
                  </a:lnTo>
                  <a:lnTo>
                    <a:pt x="401764" y="964412"/>
                  </a:lnTo>
                  <a:lnTo>
                    <a:pt x="362915" y="940130"/>
                  </a:lnTo>
                  <a:lnTo>
                    <a:pt x="357124" y="936625"/>
                  </a:lnTo>
                  <a:lnTo>
                    <a:pt x="352145" y="931684"/>
                  </a:lnTo>
                  <a:lnTo>
                    <a:pt x="339013" y="919911"/>
                  </a:lnTo>
                  <a:lnTo>
                    <a:pt x="302983" y="886993"/>
                  </a:lnTo>
                  <a:lnTo>
                    <a:pt x="268414" y="852131"/>
                  </a:lnTo>
                  <a:lnTo>
                    <a:pt x="240157" y="819048"/>
                  </a:lnTo>
                  <a:lnTo>
                    <a:pt x="222237" y="795286"/>
                  </a:lnTo>
                  <a:lnTo>
                    <a:pt x="212839" y="783196"/>
                  </a:lnTo>
                  <a:lnTo>
                    <a:pt x="203923" y="770750"/>
                  </a:lnTo>
                  <a:lnTo>
                    <a:pt x="196189" y="757453"/>
                  </a:lnTo>
                  <a:lnTo>
                    <a:pt x="193408" y="751840"/>
                  </a:lnTo>
                  <a:lnTo>
                    <a:pt x="189420" y="746620"/>
                  </a:lnTo>
                  <a:lnTo>
                    <a:pt x="185153" y="741984"/>
                  </a:lnTo>
                  <a:lnTo>
                    <a:pt x="179539" y="734974"/>
                  </a:lnTo>
                  <a:lnTo>
                    <a:pt x="174586" y="727519"/>
                  </a:lnTo>
                  <a:lnTo>
                    <a:pt x="169773" y="720001"/>
                  </a:lnTo>
                  <a:lnTo>
                    <a:pt x="164579" y="712749"/>
                  </a:lnTo>
                  <a:lnTo>
                    <a:pt x="154876" y="699122"/>
                  </a:lnTo>
                  <a:lnTo>
                    <a:pt x="146291" y="684834"/>
                  </a:lnTo>
                  <a:lnTo>
                    <a:pt x="138112" y="670293"/>
                  </a:lnTo>
                  <a:lnTo>
                    <a:pt x="129679" y="655916"/>
                  </a:lnTo>
                  <a:lnTo>
                    <a:pt x="105549" y="616750"/>
                  </a:lnTo>
                  <a:lnTo>
                    <a:pt x="88811" y="581850"/>
                  </a:lnTo>
                  <a:lnTo>
                    <a:pt x="86753" y="574459"/>
                  </a:lnTo>
                  <a:lnTo>
                    <a:pt x="84061" y="565035"/>
                  </a:lnTo>
                  <a:lnTo>
                    <a:pt x="80479" y="556056"/>
                  </a:lnTo>
                  <a:lnTo>
                    <a:pt x="76555" y="547255"/>
                  </a:lnTo>
                  <a:lnTo>
                    <a:pt x="72809" y="538378"/>
                  </a:lnTo>
                  <a:lnTo>
                    <a:pt x="68402" y="525678"/>
                  </a:lnTo>
                  <a:lnTo>
                    <a:pt x="64604" y="512826"/>
                  </a:lnTo>
                  <a:lnTo>
                    <a:pt x="61010" y="499922"/>
                  </a:lnTo>
                  <a:lnTo>
                    <a:pt x="57175" y="487121"/>
                  </a:lnTo>
                  <a:lnTo>
                    <a:pt x="42227" y="433819"/>
                  </a:lnTo>
                  <a:lnTo>
                    <a:pt x="31686" y="380326"/>
                  </a:lnTo>
                  <a:lnTo>
                    <a:pt x="29108" y="362458"/>
                  </a:lnTo>
                  <a:lnTo>
                    <a:pt x="25755" y="344754"/>
                  </a:lnTo>
                  <a:lnTo>
                    <a:pt x="22453" y="326478"/>
                  </a:lnTo>
                  <a:lnTo>
                    <a:pt x="20370" y="308063"/>
                  </a:lnTo>
                  <a:lnTo>
                    <a:pt x="18796" y="289623"/>
                  </a:lnTo>
                  <a:lnTo>
                    <a:pt x="16954" y="271195"/>
                  </a:lnTo>
                  <a:lnTo>
                    <a:pt x="13436" y="247599"/>
                  </a:lnTo>
                  <a:lnTo>
                    <a:pt x="9398" y="224028"/>
                  </a:lnTo>
                  <a:lnTo>
                    <a:pt x="6121" y="200367"/>
                  </a:lnTo>
                  <a:lnTo>
                    <a:pt x="4864" y="176466"/>
                  </a:lnTo>
                  <a:lnTo>
                    <a:pt x="5041" y="162394"/>
                  </a:lnTo>
                  <a:lnTo>
                    <a:pt x="5334" y="143014"/>
                  </a:lnTo>
                  <a:lnTo>
                    <a:pt x="5435" y="130263"/>
                  </a:lnTo>
                  <a:lnTo>
                    <a:pt x="8077" y="71513"/>
                  </a:lnTo>
                  <a:lnTo>
                    <a:pt x="16776" y="13373"/>
                  </a:lnTo>
                  <a:lnTo>
                    <a:pt x="17081" y="11899"/>
                  </a:lnTo>
                  <a:lnTo>
                    <a:pt x="17043" y="10350"/>
                  </a:lnTo>
                  <a:lnTo>
                    <a:pt x="5473" y="59715"/>
                  </a:lnTo>
                  <a:lnTo>
                    <a:pt x="4229" y="81572"/>
                  </a:lnTo>
                  <a:lnTo>
                    <a:pt x="3695" y="88036"/>
                  </a:lnTo>
                  <a:lnTo>
                    <a:pt x="2882" y="94475"/>
                  </a:lnTo>
                  <a:lnTo>
                    <a:pt x="1778" y="100876"/>
                  </a:lnTo>
                  <a:lnTo>
                    <a:pt x="546" y="108953"/>
                  </a:lnTo>
                  <a:lnTo>
                    <a:pt x="0" y="117055"/>
                  </a:lnTo>
                  <a:lnTo>
                    <a:pt x="127" y="125171"/>
                  </a:lnTo>
                  <a:lnTo>
                    <a:pt x="914" y="133324"/>
                  </a:lnTo>
                  <a:lnTo>
                    <a:pt x="1638" y="141808"/>
                  </a:lnTo>
                  <a:lnTo>
                    <a:pt x="1714" y="152717"/>
                  </a:lnTo>
                  <a:lnTo>
                    <a:pt x="1155" y="162394"/>
                  </a:lnTo>
                  <a:lnTo>
                    <a:pt x="368" y="172021"/>
                  </a:lnTo>
                  <a:lnTo>
                    <a:pt x="152" y="181622"/>
                  </a:lnTo>
                  <a:lnTo>
                    <a:pt x="5207" y="220789"/>
                  </a:lnTo>
                  <a:lnTo>
                    <a:pt x="11176" y="253873"/>
                  </a:lnTo>
                  <a:lnTo>
                    <a:pt x="12611" y="262496"/>
                  </a:lnTo>
                  <a:lnTo>
                    <a:pt x="13614" y="271221"/>
                  </a:lnTo>
                  <a:lnTo>
                    <a:pt x="14401" y="279933"/>
                  </a:lnTo>
                  <a:lnTo>
                    <a:pt x="18567" y="322313"/>
                  </a:lnTo>
                  <a:lnTo>
                    <a:pt x="20726" y="339051"/>
                  </a:lnTo>
                  <a:lnTo>
                    <a:pt x="23901" y="355638"/>
                  </a:lnTo>
                  <a:lnTo>
                    <a:pt x="26111" y="366255"/>
                  </a:lnTo>
                  <a:lnTo>
                    <a:pt x="27876" y="376897"/>
                  </a:lnTo>
                  <a:lnTo>
                    <a:pt x="29362" y="387591"/>
                  </a:lnTo>
                  <a:lnTo>
                    <a:pt x="30746" y="398310"/>
                  </a:lnTo>
                  <a:lnTo>
                    <a:pt x="32423" y="409206"/>
                  </a:lnTo>
                  <a:lnTo>
                    <a:pt x="34671" y="420001"/>
                  </a:lnTo>
                  <a:lnTo>
                    <a:pt x="37579" y="430657"/>
                  </a:lnTo>
                  <a:lnTo>
                    <a:pt x="41236" y="441172"/>
                  </a:lnTo>
                  <a:lnTo>
                    <a:pt x="43154" y="447446"/>
                  </a:lnTo>
                  <a:lnTo>
                    <a:pt x="44513" y="453936"/>
                  </a:lnTo>
                  <a:lnTo>
                    <a:pt x="45783" y="460476"/>
                  </a:lnTo>
                  <a:lnTo>
                    <a:pt x="47459" y="466928"/>
                  </a:lnTo>
                  <a:lnTo>
                    <a:pt x="53467" y="487133"/>
                  </a:lnTo>
                  <a:lnTo>
                    <a:pt x="59016" y="507479"/>
                  </a:lnTo>
                  <a:lnTo>
                    <a:pt x="64973" y="527697"/>
                  </a:lnTo>
                  <a:lnTo>
                    <a:pt x="72186" y="547522"/>
                  </a:lnTo>
                  <a:lnTo>
                    <a:pt x="80606" y="568718"/>
                  </a:lnTo>
                  <a:lnTo>
                    <a:pt x="88988" y="589940"/>
                  </a:lnTo>
                  <a:lnTo>
                    <a:pt x="98234" y="610755"/>
                  </a:lnTo>
                  <a:lnTo>
                    <a:pt x="109220" y="630745"/>
                  </a:lnTo>
                  <a:lnTo>
                    <a:pt x="115709" y="640842"/>
                  </a:lnTo>
                  <a:lnTo>
                    <a:pt x="122275" y="650900"/>
                  </a:lnTo>
                  <a:lnTo>
                    <a:pt x="128663" y="661073"/>
                  </a:lnTo>
                  <a:lnTo>
                    <a:pt x="134607" y="671499"/>
                  </a:lnTo>
                  <a:lnTo>
                    <a:pt x="142595" y="686028"/>
                  </a:lnTo>
                  <a:lnTo>
                    <a:pt x="151066" y="700252"/>
                  </a:lnTo>
                  <a:lnTo>
                    <a:pt x="160070" y="714121"/>
                  </a:lnTo>
                  <a:lnTo>
                    <a:pt x="169659" y="727595"/>
                  </a:lnTo>
                  <a:lnTo>
                    <a:pt x="187071" y="751928"/>
                  </a:lnTo>
                  <a:lnTo>
                    <a:pt x="204012" y="776605"/>
                  </a:lnTo>
                  <a:lnTo>
                    <a:pt x="239801" y="824636"/>
                  </a:lnTo>
                  <a:lnTo>
                    <a:pt x="274802" y="864641"/>
                  </a:lnTo>
                  <a:lnTo>
                    <a:pt x="312674" y="901242"/>
                  </a:lnTo>
                  <a:lnTo>
                    <a:pt x="361137" y="942327"/>
                  </a:lnTo>
                  <a:lnTo>
                    <a:pt x="433578" y="987158"/>
                  </a:lnTo>
                  <a:lnTo>
                    <a:pt x="483006" y="1013447"/>
                  </a:lnTo>
                  <a:lnTo>
                    <a:pt x="533196" y="1033551"/>
                  </a:lnTo>
                  <a:lnTo>
                    <a:pt x="570026" y="1046086"/>
                  </a:lnTo>
                  <a:lnTo>
                    <a:pt x="578332" y="1046086"/>
                  </a:lnTo>
                  <a:close/>
                </a:path>
                <a:path w="1711325" h="1046479">
                  <a:moveTo>
                    <a:pt x="1711286" y="577659"/>
                  </a:moveTo>
                  <a:lnTo>
                    <a:pt x="1700441" y="530606"/>
                  </a:lnTo>
                  <a:lnTo>
                    <a:pt x="1683258" y="494068"/>
                  </a:lnTo>
                  <a:lnTo>
                    <a:pt x="1677174" y="482079"/>
                  </a:lnTo>
                  <a:lnTo>
                    <a:pt x="1649526" y="450151"/>
                  </a:lnTo>
                  <a:lnTo>
                    <a:pt x="1637271" y="439432"/>
                  </a:lnTo>
                  <a:lnTo>
                    <a:pt x="1631099" y="434086"/>
                  </a:lnTo>
                  <a:lnTo>
                    <a:pt x="1625117" y="428498"/>
                  </a:lnTo>
                  <a:lnTo>
                    <a:pt x="1619618" y="423037"/>
                  </a:lnTo>
                  <a:lnTo>
                    <a:pt x="1612925" y="418579"/>
                  </a:lnTo>
                  <a:lnTo>
                    <a:pt x="1606257" y="414515"/>
                  </a:lnTo>
                  <a:lnTo>
                    <a:pt x="1597215" y="408622"/>
                  </a:lnTo>
                  <a:lnTo>
                    <a:pt x="1579499" y="396265"/>
                  </a:lnTo>
                  <a:lnTo>
                    <a:pt x="1570342" y="390436"/>
                  </a:lnTo>
                  <a:lnTo>
                    <a:pt x="1524977" y="366636"/>
                  </a:lnTo>
                  <a:lnTo>
                    <a:pt x="1478140" y="346062"/>
                  </a:lnTo>
                  <a:lnTo>
                    <a:pt x="1425917" y="324827"/>
                  </a:lnTo>
                  <a:lnTo>
                    <a:pt x="1408633" y="317233"/>
                  </a:lnTo>
                  <a:lnTo>
                    <a:pt x="1395310" y="311416"/>
                  </a:lnTo>
                  <a:lnTo>
                    <a:pt x="1381772" y="305904"/>
                  </a:lnTo>
                  <a:lnTo>
                    <a:pt x="1360055" y="297268"/>
                  </a:lnTo>
                  <a:lnTo>
                    <a:pt x="1354632" y="295084"/>
                  </a:lnTo>
                  <a:lnTo>
                    <a:pt x="1351661" y="295783"/>
                  </a:lnTo>
                  <a:lnTo>
                    <a:pt x="1333385" y="289509"/>
                  </a:lnTo>
                  <a:lnTo>
                    <a:pt x="1297330" y="275628"/>
                  </a:lnTo>
                  <a:lnTo>
                    <a:pt x="1279245" y="268859"/>
                  </a:lnTo>
                  <a:lnTo>
                    <a:pt x="1271727" y="265722"/>
                  </a:lnTo>
                  <a:lnTo>
                    <a:pt x="1257007" y="258724"/>
                  </a:lnTo>
                  <a:lnTo>
                    <a:pt x="1249337" y="255905"/>
                  </a:lnTo>
                  <a:lnTo>
                    <a:pt x="1246670" y="255117"/>
                  </a:lnTo>
                  <a:lnTo>
                    <a:pt x="1244168" y="253834"/>
                  </a:lnTo>
                  <a:lnTo>
                    <a:pt x="1241310" y="254254"/>
                  </a:lnTo>
                  <a:lnTo>
                    <a:pt x="1231277" y="248945"/>
                  </a:lnTo>
                  <a:lnTo>
                    <a:pt x="1220927" y="244284"/>
                  </a:lnTo>
                  <a:lnTo>
                    <a:pt x="1181138" y="227330"/>
                  </a:lnTo>
                  <a:lnTo>
                    <a:pt x="1162113" y="219646"/>
                  </a:lnTo>
                  <a:lnTo>
                    <a:pt x="1143177" y="211759"/>
                  </a:lnTo>
                  <a:lnTo>
                    <a:pt x="1094066" y="188544"/>
                  </a:lnTo>
                  <a:lnTo>
                    <a:pt x="1058735" y="169989"/>
                  </a:lnTo>
                  <a:lnTo>
                    <a:pt x="1013142" y="142494"/>
                  </a:lnTo>
                  <a:lnTo>
                    <a:pt x="921651" y="87985"/>
                  </a:lnTo>
                  <a:lnTo>
                    <a:pt x="860056" y="50215"/>
                  </a:lnTo>
                  <a:lnTo>
                    <a:pt x="808863" y="23253"/>
                  </a:lnTo>
                  <a:lnTo>
                    <a:pt x="802563" y="21069"/>
                  </a:lnTo>
                  <a:lnTo>
                    <a:pt x="796112" y="16548"/>
                  </a:lnTo>
                  <a:lnTo>
                    <a:pt x="785749" y="27546"/>
                  </a:lnTo>
                  <a:lnTo>
                    <a:pt x="787425" y="34366"/>
                  </a:lnTo>
                  <a:lnTo>
                    <a:pt x="798423" y="48539"/>
                  </a:lnTo>
                  <a:lnTo>
                    <a:pt x="803821" y="53340"/>
                  </a:lnTo>
                  <a:lnTo>
                    <a:pt x="807567" y="60693"/>
                  </a:lnTo>
                  <a:lnTo>
                    <a:pt x="823290" y="76923"/>
                  </a:lnTo>
                  <a:lnTo>
                    <a:pt x="835596" y="90081"/>
                  </a:lnTo>
                  <a:lnTo>
                    <a:pt x="842251" y="95288"/>
                  </a:lnTo>
                  <a:lnTo>
                    <a:pt x="847547" y="101828"/>
                  </a:lnTo>
                  <a:lnTo>
                    <a:pt x="850760" y="105283"/>
                  </a:lnTo>
                  <a:lnTo>
                    <a:pt x="854887" y="111061"/>
                  </a:lnTo>
                  <a:lnTo>
                    <a:pt x="856500" y="112788"/>
                  </a:lnTo>
                  <a:lnTo>
                    <a:pt x="861466" y="117348"/>
                  </a:lnTo>
                  <a:lnTo>
                    <a:pt x="864146" y="119392"/>
                  </a:lnTo>
                  <a:lnTo>
                    <a:pt x="866889" y="121869"/>
                  </a:lnTo>
                  <a:lnTo>
                    <a:pt x="869924" y="124002"/>
                  </a:lnTo>
                  <a:lnTo>
                    <a:pt x="878078" y="132321"/>
                  </a:lnTo>
                  <a:lnTo>
                    <a:pt x="883831" y="137756"/>
                  </a:lnTo>
                  <a:lnTo>
                    <a:pt x="893127" y="144919"/>
                  </a:lnTo>
                  <a:lnTo>
                    <a:pt x="898829" y="151765"/>
                  </a:lnTo>
                  <a:lnTo>
                    <a:pt x="904417" y="155587"/>
                  </a:lnTo>
                  <a:lnTo>
                    <a:pt x="906551" y="157797"/>
                  </a:lnTo>
                  <a:lnTo>
                    <a:pt x="913599" y="162775"/>
                  </a:lnTo>
                  <a:lnTo>
                    <a:pt x="916292" y="166243"/>
                  </a:lnTo>
                  <a:lnTo>
                    <a:pt x="919200" y="168452"/>
                  </a:lnTo>
                  <a:lnTo>
                    <a:pt x="921969" y="170815"/>
                  </a:lnTo>
                  <a:lnTo>
                    <a:pt x="924991" y="174396"/>
                  </a:lnTo>
                  <a:lnTo>
                    <a:pt x="926604" y="175641"/>
                  </a:lnTo>
                  <a:lnTo>
                    <a:pt x="930986" y="179832"/>
                  </a:lnTo>
                  <a:lnTo>
                    <a:pt x="944803" y="191274"/>
                  </a:lnTo>
                  <a:lnTo>
                    <a:pt x="948436" y="196075"/>
                  </a:lnTo>
                  <a:lnTo>
                    <a:pt x="953922" y="198564"/>
                  </a:lnTo>
                  <a:lnTo>
                    <a:pt x="956792" y="199402"/>
                  </a:lnTo>
                  <a:lnTo>
                    <a:pt x="959319" y="200825"/>
                  </a:lnTo>
                  <a:lnTo>
                    <a:pt x="961301" y="203136"/>
                  </a:lnTo>
                  <a:lnTo>
                    <a:pt x="965136" y="206362"/>
                  </a:lnTo>
                  <a:lnTo>
                    <a:pt x="968489" y="210134"/>
                  </a:lnTo>
                  <a:lnTo>
                    <a:pt x="972654" y="212991"/>
                  </a:lnTo>
                  <a:lnTo>
                    <a:pt x="974699" y="214172"/>
                  </a:lnTo>
                  <a:lnTo>
                    <a:pt x="977277" y="217970"/>
                  </a:lnTo>
                  <a:lnTo>
                    <a:pt x="979487" y="220789"/>
                  </a:lnTo>
                  <a:lnTo>
                    <a:pt x="982230" y="222935"/>
                  </a:lnTo>
                  <a:lnTo>
                    <a:pt x="985456" y="224497"/>
                  </a:lnTo>
                  <a:lnTo>
                    <a:pt x="988288" y="225425"/>
                  </a:lnTo>
                  <a:lnTo>
                    <a:pt x="989431" y="223964"/>
                  </a:lnTo>
                  <a:lnTo>
                    <a:pt x="988237" y="217398"/>
                  </a:lnTo>
                  <a:lnTo>
                    <a:pt x="981684" y="215125"/>
                  </a:lnTo>
                  <a:lnTo>
                    <a:pt x="977125" y="208407"/>
                  </a:lnTo>
                  <a:lnTo>
                    <a:pt x="974826" y="207391"/>
                  </a:lnTo>
                  <a:lnTo>
                    <a:pt x="973670" y="205346"/>
                  </a:lnTo>
                  <a:lnTo>
                    <a:pt x="969225" y="199275"/>
                  </a:lnTo>
                  <a:lnTo>
                    <a:pt x="963028" y="195338"/>
                  </a:lnTo>
                  <a:lnTo>
                    <a:pt x="950849" y="187045"/>
                  </a:lnTo>
                  <a:lnTo>
                    <a:pt x="945438" y="182016"/>
                  </a:lnTo>
                  <a:lnTo>
                    <a:pt x="939723" y="177380"/>
                  </a:lnTo>
                  <a:lnTo>
                    <a:pt x="936447" y="176288"/>
                  </a:lnTo>
                  <a:lnTo>
                    <a:pt x="934021" y="174142"/>
                  </a:lnTo>
                  <a:lnTo>
                    <a:pt x="931938" y="170561"/>
                  </a:lnTo>
                  <a:lnTo>
                    <a:pt x="930884" y="169659"/>
                  </a:lnTo>
                  <a:lnTo>
                    <a:pt x="926515" y="167259"/>
                  </a:lnTo>
                  <a:lnTo>
                    <a:pt x="922769" y="164211"/>
                  </a:lnTo>
                  <a:lnTo>
                    <a:pt x="919010" y="156565"/>
                  </a:lnTo>
                  <a:lnTo>
                    <a:pt x="916393" y="154774"/>
                  </a:lnTo>
                  <a:lnTo>
                    <a:pt x="913409" y="153403"/>
                  </a:lnTo>
                  <a:lnTo>
                    <a:pt x="909840" y="152946"/>
                  </a:lnTo>
                  <a:lnTo>
                    <a:pt x="907326" y="150799"/>
                  </a:lnTo>
                  <a:lnTo>
                    <a:pt x="905116" y="148170"/>
                  </a:lnTo>
                  <a:lnTo>
                    <a:pt x="904036" y="145072"/>
                  </a:lnTo>
                  <a:lnTo>
                    <a:pt x="901357" y="143535"/>
                  </a:lnTo>
                  <a:lnTo>
                    <a:pt x="898893" y="141782"/>
                  </a:lnTo>
                  <a:lnTo>
                    <a:pt x="893076" y="136804"/>
                  </a:lnTo>
                  <a:lnTo>
                    <a:pt x="881265" y="127088"/>
                  </a:lnTo>
                  <a:lnTo>
                    <a:pt x="880478" y="124777"/>
                  </a:lnTo>
                  <a:lnTo>
                    <a:pt x="879182" y="122885"/>
                  </a:lnTo>
                  <a:lnTo>
                    <a:pt x="876896" y="121831"/>
                  </a:lnTo>
                  <a:lnTo>
                    <a:pt x="873125" y="122415"/>
                  </a:lnTo>
                  <a:lnTo>
                    <a:pt x="870470" y="120230"/>
                  </a:lnTo>
                  <a:lnTo>
                    <a:pt x="844130" y="90779"/>
                  </a:lnTo>
                  <a:lnTo>
                    <a:pt x="828967" y="74650"/>
                  </a:lnTo>
                  <a:lnTo>
                    <a:pt x="822236" y="67221"/>
                  </a:lnTo>
                  <a:lnTo>
                    <a:pt x="815733" y="59575"/>
                  </a:lnTo>
                  <a:lnTo>
                    <a:pt x="807491" y="48895"/>
                  </a:lnTo>
                  <a:lnTo>
                    <a:pt x="804697" y="46202"/>
                  </a:lnTo>
                  <a:lnTo>
                    <a:pt x="806018" y="35991"/>
                  </a:lnTo>
                  <a:lnTo>
                    <a:pt x="811923" y="33591"/>
                  </a:lnTo>
                  <a:lnTo>
                    <a:pt x="818883" y="35826"/>
                  </a:lnTo>
                  <a:lnTo>
                    <a:pt x="829271" y="39712"/>
                  </a:lnTo>
                  <a:lnTo>
                    <a:pt x="839254" y="44399"/>
                  </a:lnTo>
                  <a:lnTo>
                    <a:pt x="848906" y="49695"/>
                  </a:lnTo>
                  <a:lnTo>
                    <a:pt x="872236" y="63919"/>
                  </a:lnTo>
                  <a:lnTo>
                    <a:pt x="900493" y="80441"/>
                  </a:lnTo>
                  <a:lnTo>
                    <a:pt x="939888" y="105016"/>
                  </a:lnTo>
                  <a:lnTo>
                    <a:pt x="965657" y="120510"/>
                  </a:lnTo>
                  <a:lnTo>
                    <a:pt x="1048156" y="168440"/>
                  </a:lnTo>
                  <a:lnTo>
                    <a:pt x="1067600" y="180352"/>
                  </a:lnTo>
                  <a:lnTo>
                    <a:pt x="1077315" y="185585"/>
                  </a:lnTo>
                  <a:lnTo>
                    <a:pt x="1087259" y="190347"/>
                  </a:lnTo>
                  <a:lnTo>
                    <a:pt x="1097394" y="194652"/>
                  </a:lnTo>
                  <a:lnTo>
                    <a:pt x="1107960" y="199428"/>
                  </a:lnTo>
                  <a:lnTo>
                    <a:pt x="1143609" y="216573"/>
                  </a:lnTo>
                  <a:lnTo>
                    <a:pt x="1152766" y="218592"/>
                  </a:lnTo>
                  <a:lnTo>
                    <a:pt x="1164678" y="223062"/>
                  </a:lnTo>
                  <a:lnTo>
                    <a:pt x="1188021" y="233146"/>
                  </a:lnTo>
                  <a:lnTo>
                    <a:pt x="1210030" y="242379"/>
                  </a:lnTo>
                  <a:lnTo>
                    <a:pt x="1220177" y="247078"/>
                  </a:lnTo>
                  <a:lnTo>
                    <a:pt x="1230515" y="251307"/>
                  </a:lnTo>
                  <a:lnTo>
                    <a:pt x="1241272" y="254254"/>
                  </a:lnTo>
                  <a:lnTo>
                    <a:pt x="1263789" y="264934"/>
                  </a:lnTo>
                  <a:lnTo>
                    <a:pt x="1271422" y="268173"/>
                  </a:lnTo>
                  <a:lnTo>
                    <a:pt x="1310297" y="283540"/>
                  </a:lnTo>
                  <a:lnTo>
                    <a:pt x="1329893" y="290766"/>
                  </a:lnTo>
                  <a:lnTo>
                    <a:pt x="1350429" y="297522"/>
                  </a:lnTo>
                  <a:lnTo>
                    <a:pt x="1351864" y="297294"/>
                  </a:lnTo>
                  <a:lnTo>
                    <a:pt x="1397381" y="316420"/>
                  </a:lnTo>
                  <a:lnTo>
                    <a:pt x="1397508" y="316471"/>
                  </a:lnTo>
                  <a:lnTo>
                    <a:pt x="1399336" y="318490"/>
                  </a:lnTo>
                  <a:lnTo>
                    <a:pt x="1401419" y="320078"/>
                  </a:lnTo>
                  <a:lnTo>
                    <a:pt x="1404404" y="319493"/>
                  </a:lnTo>
                  <a:lnTo>
                    <a:pt x="1413243" y="323672"/>
                  </a:lnTo>
                  <a:lnTo>
                    <a:pt x="1415148" y="325755"/>
                  </a:lnTo>
                  <a:lnTo>
                    <a:pt x="1417231" y="327329"/>
                  </a:lnTo>
                  <a:lnTo>
                    <a:pt x="1420253" y="326745"/>
                  </a:lnTo>
                  <a:lnTo>
                    <a:pt x="1422069" y="327875"/>
                  </a:lnTo>
                  <a:lnTo>
                    <a:pt x="1423949" y="329946"/>
                  </a:lnTo>
                  <a:lnTo>
                    <a:pt x="1426032" y="331533"/>
                  </a:lnTo>
                  <a:lnTo>
                    <a:pt x="1429080" y="330936"/>
                  </a:lnTo>
                  <a:lnTo>
                    <a:pt x="1434134" y="333222"/>
                  </a:lnTo>
                  <a:lnTo>
                    <a:pt x="1439862" y="333654"/>
                  </a:lnTo>
                  <a:lnTo>
                    <a:pt x="1444599" y="336702"/>
                  </a:lnTo>
                  <a:lnTo>
                    <a:pt x="1447126" y="339039"/>
                  </a:lnTo>
                  <a:lnTo>
                    <a:pt x="1449603" y="341439"/>
                  </a:lnTo>
                  <a:lnTo>
                    <a:pt x="1453451" y="340918"/>
                  </a:lnTo>
                  <a:lnTo>
                    <a:pt x="1458620" y="342823"/>
                  </a:lnTo>
                  <a:lnTo>
                    <a:pt x="1460487" y="344906"/>
                  </a:lnTo>
                  <a:lnTo>
                    <a:pt x="1462570" y="346481"/>
                  </a:lnTo>
                  <a:lnTo>
                    <a:pt x="1465618" y="345884"/>
                  </a:lnTo>
                  <a:lnTo>
                    <a:pt x="1475968" y="349732"/>
                  </a:lnTo>
                  <a:lnTo>
                    <a:pt x="1478534" y="352069"/>
                  </a:lnTo>
                  <a:lnTo>
                    <a:pt x="1481023" y="354469"/>
                  </a:lnTo>
                  <a:lnTo>
                    <a:pt x="1484845" y="353949"/>
                  </a:lnTo>
                  <a:lnTo>
                    <a:pt x="1491830" y="356997"/>
                  </a:lnTo>
                  <a:lnTo>
                    <a:pt x="1494345" y="359321"/>
                  </a:lnTo>
                  <a:lnTo>
                    <a:pt x="1496834" y="361721"/>
                  </a:lnTo>
                  <a:lnTo>
                    <a:pt x="1500670" y="361200"/>
                  </a:lnTo>
                  <a:lnTo>
                    <a:pt x="1507693" y="364248"/>
                  </a:lnTo>
                  <a:lnTo>
                    <a:pt x="1515376" y="368833"/>
                  </a:lnTo>
                  <a:lnTo>
                    <a:pt x="1539024" y="381342"/>
                  </a:lnTo>
                  <a:lnTo>
                    <a:pt x="1574927" y="403390"/>
                  </a:lnTo>
                  <a:lnTo>
                    <a:pt x="1609217" y="430542"/>
                  </a:lnTo>
                  <a:lnTo>
                    <a:pt x="1644446" y="464451"/>
                  </a:lnTo>
                  <a:lnTo>
                    <a:pt x="1665871" y="496087"/>
                  </a:lnTo>
                  <a:lnTo>
                    <a:pt x="1683639" y="537730"/>
                  </a:lnTo>
                  <a:lnTo>
                    <a:pt x="1693011" y="574751"/>
                  </a:lnTo>
                  <a:lnTo>
                    <a:pt x="1693735" y="587159"/>
                  </a:lnTo>
                  <a:lnTo>
                    <a:pt x="1693506" y="599617"/>
                  </a:lnTo>
                  <a:lnTo>
                    <a:pt x="1688325" y="637400"/>
                  </a:lnTo>
                  <a:lnTo>
                    <a:pt x="1673580" y="686003"/>
                  </a:lnTo>
                  <a:lnTo>
                    <a:pt x="1660956" y="717461"/>
                  </a:lnTo>
                  <a:lnTo>
                    <a:pt x="1654975" y="733082"/>
                  </a:lnTo>
                  <a:lnTo>
                    <a:pt x="1650822" y="742061"/>
                  </a:lnTo>
                  <a:lnTo>
                    <a:pt x="1650504" y="743800"/>
                  </a:lnTo>
                  <a:lnTo>
                    <a:pt x="1649450" y="744753"/>
                  </a:lnTo>
                  <a:lnTo>
                    <a:pt x="1642630" y="752805"/>
                  </a:lnTo>
                  <a:lnTo>
                    <a:pt x="1637639" y="761898"/>
                  </a:lnTo>
                  <a:lnTo>
                    <a:pt x="1633397" y="771423"/>
                  </a:lnTo>
                  <a:lnTo>
                    <a:pt x="1628800" y="780732"/>
                  </a:lnTo>
                  <a:lnTo>
                    <a:pt x="1605775" y="816038"/>
                  </a:lnTo>
                  <a:lnTo>
                    <a:pt x="1578648" y="848829"/>
                  </a:lnTo>
                  <a:lnTo>
                    <a:pt x="1544129" y="881799"/>
                  </a:lnTo>
                  <a:lnTo>
                    <a:pt x="1513674" y="905179"/>
                  </a:lnTo>
                  <a:lnTo>
                    <a:pt x="1481924" y="927557"/>
                  </a:lnTo>
                  <a:lnTo>
                    <a:pt x="1450187" y="950633"/>
                  </a:lnTo>
                  <a:lnTo>
                    <a:pt x="1433868" y="961542"/>
                  </a:lnTo>
                  <a:lnTo>
                    <a:pt x="1427467" y="965200"/>
                  </a:lnTo>
                  <a:lnTo>
                    <a:pt x="1420926" y="968641"/>
                  </a:lnTo>
                  <a:lnTo>
                    <a:pt x="1414589" y="972400"/>
                  </a:lnTo>
                  <a:lnTo>
                    <a:pt x="1408823" y="976947"/>
                  </a:lnTo>
                  <a:lnTo>
                    <a:pt x="1408684" y="977023"/>
                  </a:lnTo>
                  <a:lnTo>
                    <a:pt x="1401826" y="977785"/>
                  </a:lnTo>
                  <a:lnTo>
                    <a:pt x="1396809" y="983284"/>
                  </a:lnTo>
                  <a:lnTo>
                    <a:pt x="1390116" y="984542"/>
                  </a:lnTo>
                  <a:lnTo>
                    <a:pt x="1387462" y="985647"/>
                  </a:lnTo>
                  <a:lnTo>
                    <a:pt x="1387195" y="985596"/>
                  </a:lnTo>
                  <a:lnTo>
                    <a:pt x="1386954" y="985659"/>
                  </a:lnTo>
                  <a:lnTo>
                    <a:pt x="1383499" y="984821"/>
                  </a:lnTo>
                  <a:lnTo>
                    <a:pt x="1381544" y="988098"/>
                  </a:lnTo>
                  <a:lnTo>
                    <a:pt x="1381848" y="989622"/>
                  </a:lnTo>
                  <a:lnTo>
                    <a:pt x="1377137" y="990638"/>
                  </a:lnTo>
                  <a:lnTo>
                    <a:pt x="1372704" y="992251"/>
                  </a:lnTo>
                  <a:lnTo>
                    <a:pt x="1369237" y="995718"/>
                  </a:lnTo>
                  <a:lnTo>
                    <a:pt x="1366735" y="996721"/>
                  </a:lnTo>
                  <a:lnTo>
                    <a:pt x="1363560" y="996035"/>
                  </a:lnTo>
                  <a:lnTo>
                    <a:pt x="1362062" y="999007"/>
                  </a:lnTo>
                  <a:lnTo>
                    <a:pt x="1347571" y="1004011"/>
                  </a:lnTo>
                  <a:lnTo>
                    <a:pt x="1344739" y="1005205"/>
                  </a:lnTo>
                  <a:lnTo>
                    <a:pt x="1340993" y="1004290"/>
                  </a:lnTo>
                  <a:lnTo>
                    <a:pt x="1339062" y="1007529"/>
                  </a:lnTo>
                  <a:lnTo>
                    <a:pt x="1336344" y="1008722"/>
                  </a:lnTo>
                  <a:lnTo>
                    <a:pt x="1336040" y="1008672"/>
                  </a:lnTo>
                  <a:lnTo>
                    <a:pt x="1335824" y="1008722"/>
                  </a:lnTo>
                  <a:lnTo>
                    <a:pt x="1332407" y="1007884"/>
                  </a:lnTo>
                  <a:lnTo>
                    <a:pt x="1330502" y="1011097"/>
                  </a:lnTo>
                  <a:lnTo>
                    <a:pt x="1330350" y="1011199"/>
                  </a:lnTo>
                  <a:lnTo>
                    <a:pt x="1328915" y="1011555"/>
                  </a:lnTo>
                  <a:lnTo>
                    <a:pt x="1325765" y="1012875"/>
                  </a:lnTo>
                  <a:lnTo>
                    <a:pt x="1325041" y="1012825"/>
                  </a:lnTo>
                  <a:lnTo>
                    <a:pt x="1324394" y="1012977"/>
                  </a:lnTo>
                  <a:lnTo>
                    <a:pt x="1320304" y="1012012"/>
                  </a:lnTo>
                  <a:lnTo>
                    <a:pt x="1317345" y="1015860"/>
                  </a:lnTo>
                  <a:lnTo>
                    <a:pt x="1304340" y="1020521"/>
                  </a:lnTo>
                  <a:lnTo>
                    <a:pt x="1304112" y="1020749"/>
                  </a:lnTo>
                  <a:lnTo>
                    <a:pt x="1304277" y="1020508"/>
                  </a:lnTo>
                  <a:lnTo>
                    <a:pt x="1300949" y="1021905"/>
                  </a:lnTo>
                  <a:lnTo>
                    <a:pt x="1296670" y="1020864"/>
                  </a:lnTo>
                  <a:lnTo>
                    <a:pt x="1294206" y="1024458"/>
                  </a:lnTo>
                  <a:lnTo>
                    <a:pt x="1291285" y="1025169"/>
                  </a:lnTo>
                  <a:lnTo>
                    <a:pt x="1286027" y="1027226"/>
                  </a:lnTo>
                  <a:lnTo>
                    <a:pt x="1279715" y="1026109"/>
                  </a:lnTo>
                  <a:lnTo>
                    <a:pt x="1275257" y="1030516"/>
                  </a:lnTo>
                  <a:lnTo>
                    <a:pt x="1254417" y="1035431"/>
                  </a:lnTo>
                  <a:lnTo>
                    <a:pt x="1249172" y="1037501"/>
                  </a:lnTo>
                  <a:lnTo>
                    <a:pt x="1242860" y="1036383"/>
                  </a:lnTo>
                  <a:lnTo>
                    <a:pt x="1238427" y="1040765"/>
                  </a:lnTo>
                  <a:lnTo>
                    <a:pt x="1229461" y="1042898"/>
                  </a:lnTo>
                  <a:lnTo>
                    <a:pt x="1226743" y="1044003"/>
                  </a:lnTo>
                  <a:lnTo>
                    <a:pt x="1226527" y="1043965"/>
                  </a:lnTo>
                  <a:lnTo>
                    <a:pt x="1226261" y="1044028"/>
                  </a:lnTo>
                  <a:lnTo>
                    <a:pt x="1222781" y="1043178"/>
                  </a:lnTo>
                  <a:lnTo>
                    <a:pt x="1220812" y="1046480"/>
                  </a:lnTo>
                  <a:lnTo>
                    <a:pt x="1222489" y="1046086"/>
                  </a:lnTo>
                  <a:lnTo>
                    <a:pt x="1223175" y="1046086"/>
                  </a:lnTo>
                  <a:lnTo>
                    <a:pt x="1228280" y="1046086"/>
                  </a:lnTo>
                  <a:lnTo>
                    <a:pt x="1240891" y="1046086"/>
                  </a:lnTo>
                  <a:lnTo>
                    <a:pt x="1257604" y="1041133"/>
                  </a:lnTo>
                  <a:lnTo>
                    <a:pt x="1306601" y="1026604"/>
                  </a:lnTo>
                  <a:lnTo>
                    <a:pt x="1346581" y="1010412"/>
                  </a:lnTo>
                  <a:lnTo>
                    <a:pt x="1375156" y="998105"/>
                  </a:lnTo>
                  <a:lnTo>
                    <a:pt x="1378788" y="996505"/>
                  </a:lnTo>
                  <a:lnTo>
                    <a:pt x="1398333" y="987285"/>
                  </a:lnTo>
                  <a:lnTo>
                    <a:pt x="1400225" y="986396"/>
                  </a:lnTo>
                  <a:lnTo>
                    <a:pt x="1421384" y="975702"/>
                  </a:lnTo>
                  <a:lnTo>
                    <a:pt x="1438744" y="966127"/>
                  </a:lnTo>
                  <a:lnTo>
                    <a:pt x="1455610" y="955763"/>
                  </a:lnTo>
                  <a:lnTo>
                    <a:pt x="1471904" y="944549"/>
                  </a:lnTo>
                  <a:lnTo>
                    <a:pt x="1487551" y="932395"/>
                  </a:lnTo>
                  <a:lnTo>
                    <a:pt x="1496441" y="925842"/>
                  </a:lnTo>
                  <a:lnTo>
                    <a:pt x="1505724" y="919937"/>
                  </a:lnTo>
                  <a:lnTo>
                    <a:pt x="1515059" y="914120"/>
                  </a:lnTo>
                  <a:lnTo>
                    <a:pt x="1524114" y="907846"/>
                  </a:lnTo>
                  <a:lnTo>
                    <a:pt x="1561452" y="877049"/>
                  </a:lnTo>
                  <a:lnTo>
                    <a:pt x="1592719" y="845832"/>
                  </a:lnTo>
                  <a:lnTo>
                    <a:pt x="1626743" y="801674"/>
                  </a:lnTo>
                  <a:lnTo>
                    <a:pt x="1649691" y="763206"/>
                  </a:lnTo>
                  <a:lnTo>
                    <a:pt x="1654403" y="750620"/>
                  </a:lnTo>
                  <a:lnTo>
                    <a:pt x="1658162" y="747623"/>
                  </a:lnTo>
                  <a:lnTo>
                    <a:pt x="1660588" y="743458"/>
                  </a:lnTo>
                  <a:lnTo>
                    <a:pt x="1668221" y="728548"/>
                  </a:lnTo>
                  <a:lnTo>
                    <a:pt x="1674609" y="713105"/>
                  </a:lnTo>
                  <a:lnTo>
                    <a:pt x="1680425" y="697420"/>
                  </a:lnTo>
                  <a:lnTo>
                    <a:pt x="1686369" y="681786"/>
                  </a:lnTo>
                  <a:lnTo>
                    <a:pt x="1687436" y="679145"/>
                  </a:lnTo>
                  <a:lnTo>
                    <a:pt x="1687525" y="676046"/>
                  </a:lnTo>
                  <a:lnTo>
                    <a:pt x="1691678" y="677595"/>
                  </a:lnTo>
                  <a:lnTo>
                    <a:pt x="1706359" y="630402"/>
                  </a:lnTo>
                  <a:lnTo>
                    <a:pt x="1711286" y="586828"/>
                  </a:lnTo>
                  <a:lnTo>
                    <a:pt x="1711286" y="577659"/>
                  </a:lnTo>
                  <a:close/>
                </a:path>
              </a:pathLst>
            </a:custGeom>
            <a:solidFill>
              <a:srgbClr val="F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6" name="object 92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9013411" y="10308449"/>
              <a:ext cx="375318" cy="199111"/>
            </a:xfrm>
            <a:prstGeom prst="rect">
              <a:avLst/>
            </a:prstGeom>
          </p:spPr>
        </p:pic>
        <p:sp>
          <p:nvSpPr>
            <p:cNvPr id="927" name="object 927"/>
            <p:cNvSpPr/>
            <p:nvPr/>
          </p:nvSpPr>
          <p:spPr>
            <a:xfrm>
              <a:off x="19435878" y="10644104"/>
              <a:ext cx="433705" cy="649605"/>
            </a:xfrm>
            <a:custGeom>
              <a:avLst/>
              <a:gdLst/>
              <a:ahLst/>
              <a:cxnLst/>
              <a:rect l="l" t="t" r="r" b="b"/>
              <a:pathLst>
                <a:path w="433705" h="649604">
                  <a:moveTo>
                    <a:pt x="7086" y="645922"/>
                  </a:moveTo>
                  <a:lnTo>
                    <a:pt x="4660" y="646874"/>
                  </a:lnTo>
                  <a:lnTo>
                    <a:pt x="1498" y="646201"/>
                  </a:lnTo>
                  <a:lnTo>
                    <a:pt x="0" y="649173"/>
                  </a:lnTo>
                  <a:lnTo>
                    <a:pt x="2413" y="648220"/>
                  </a:lnTo>
                  <a:lnTo>
                    <a:pt x="5588" y="648893"/>
                  </a:lnTo>
                  <a:lnTo>
                    <a:pt x="7086" y="645922"/>
                  </a:lnTo>
                  <a:close/>
                </a:path>
                <a:path w="433705" h="649604">
                  <a:moveTo>
                    <a:pt x="32004" y="638467"/>
                  </a:moveTo>
                  <a:lnTo>
                    <a:pt x="28676" y="639851"/>
                  </a:lnTo>
                  <a:lnTo>
                    <a:pt x="24396" y="638810"/>
                  </a:lnTo>
                  <a:lnTo>
                    <a:pt x="21932" y="642404"/>
                  </a:lnTo>
                  <a:lnTo>
                    <a:pt x="25260" y="641019"/>
                  </a:lnTo>
                  <a:lnTo>
                    <a:pt x="29540" y="642061"/>
                  </a:lnTo>
                  <a:lnTo>
                    <a:pt x="32004" y="638467"/>
                  </a:lnTo>
                  <a:close/>
                </a:path>
                <a:path w="433705" h="649604">
                  <a:moveTo>
                    <a:pt x="303415" y="483235"/>
                  </a:moveTo>
                  <a:lnTo>
                    <a:pt x="299720" y="484162"/>
                  </a:lnTo>
                  <a:lnTo>
                    <a:pt x="296710" y="485889"/>
                  </a:lnTo>
                  <a:lnTo>
                    <a:pt x="295541" y="489813"/>
                  </a:lnTo>
                  <a:lnTo>
                    <a:pt x="298780" y="488378"/>
                  </a:lnTo>
                  <a:lnTo>
                    <a:pt x="301510" y="486295"/>
                  </a:lnTo>
                  <a:lnTo>
                    <a:pt x="303415" y="483235"/>
                  </a:lnTo>
                  <a:close/>
                </a:path>
                <a:path w="433705" h="649604">
                  <a:moveTo>
                    <a:pt x="320128" y="28219"/>
                  </a:moveTo>
                  <a:lnTo>
                    <a:pt x="318871" y="24511"/>
                  </a:lnTo>
                  <a:lnTo>
                    <a:pt x="315620" y="23380"/>
                  </a:lnTo>
                  <a:lnTo>
                    <a:pt x="312445" y="22199"/>
                  </a:lnTo>
                  <a:lnTo>
                    <a:pt x="281432" y="1117"/>
                  </a:lnTo>
                  <a:lnTo>
                    <a:pt x="279730" y="0"/>
                  </a:lnTo>
                  <a:lnTo>
                    <a:pt x="277545" y="558"/>
                  </a:lnTo>
                  <a:lnTo>
                    <a:pt x="308559" y="21729"/>
                  </a:lnTo>
                  <a:lnTo>
                    <a:pt x="310324" y="22745"/>
                  </a:lnTo>
                  <a:lnTo>
                    <a:pt x="312420" y="22199"/>
                  </a:lnTo>
                  <a:lnTo>
                    <a:pt x="313677" y="25869"/>
                  </a:lnTo>
                  <a:lnTo>
                    <a:pt x="316915" y="27012"/>
                  </a:lnTo>
                  <a:lnTo>
                    <a:pt x="320128" y="28219"/>
                  </a:lnTo>
                  <a:close/>
                </a:path>
                <a:path w="433705" h="649604">
                  <a:moveTo>
                    <a:pt x="322262" y="463080"/>
                  </a:moveTo>
                  <a:lnTo>
                    <a:pt x="317957" y="466128"/>
                  </a:lnTo>
                  <a:lnTo>
                    <a:pt x="314515" y="469900"/>
                  </a:lnTo>
                  <a:lnTo>
                    <a:pt x="312458" y="474827"/>
                  </a:lnTo>
                  <a:lnTo>
                    <a:pt x="317842" y="472668"/>
                  </a:lnTo>
                  <a:lnTo>
                    <a:pt x="320281" y="468058"/>
                  </a:lnTo>
                  <a:lnTo>
                    <a:pt x="322262" y="463080"/>
                  </a:lnTo>
                  <a:close/>
                </a:path>
                <a:path w="433705" h="649604">
                  <a:moveTo>
                    <a:pt x="327926" y="34251"/>
                  </a:moveTo>
                  <a:lnTo>
                    <a:pt x="327101" y="31267"/>
                  </a:lnTo>
                  <a:lnTo>
                    <a:pt x="324751" y="30086"/>
                  </a:lnTo>
                  <a:lnTo>
                    <a:pt x="322046" y="29349"/>
                  </a:lnTo>
                  <a:lnTo>
                    <a:pt x="322872" y="32334"/>
                  </a:lnTo>
                  <a:lnTo>
                    <a:pt x="325221" y="33502"/>
                  </a:lnTo>
                  <a:lnTo>
                    <a:pt x="327926" y="34251"/>
                  </a:lnTo>
                  <a:close/>
                </a:path>
                <a:path w="433705" h="649604">
                  <a:moveTo>
                    <a:pt x="343306" y="439242"/>
                  </a:moveTo>
                  <a:lnTo>
                    <a:pt x="339610" y="440499"/>
                  </a:lnTo>
                  <a:lnTo>
                    <a:pt x="338467" y="443738"/>
                  </a:lnTo>
                  <a:lnTo>
                    <a:pt x="337261" y="446951"/>
                  </a:lnTo>
                  <a:lnTo>
                    <a:pt x="340956" y="445693"/>
                  </a:lnTo>
                  <a:lnTo>
                    <a:pt x="342099" y="442442"/>
                  </a:lnTo>
                  <a:lnTo>
                    <a:pt x="343306" y="439242"/>
                  </a:lnTo>
                  <a:close/>
                </a:path>
                <a:path w="433705" h="649604">
                  <a:moveTo>
                    <a:pt x="347662" y="51574"/>
                  </a:moveTo>
                  <a:lnTo>
                    <a:pt x="345846" y="46990"/>
                  </a:lnTo>
                  <a:lnTo>
                    <a:pt x="342277" y="44399"/>
                  </a:lnTo>
                  <a:lnTo>
                    <a:pt x="337756" y="42913"/>
                  </a:lnTo>
                  <a:lnTo>
                    <a:pt x="340093" y="46901"/>
                  </a:lnTo>
                  <a:lnTo>
                    <a:pt x="343141" y="50088"/>
                  </a:lnTo>
                  <a:lnTo>
                    <a:pt x="347662" y="51574"/>
                  </a:lnTo>
                  <a:close/>
                </a:path>
                <a:path w="433705" h="649604">
                  <a:moveTo>
                    <a:pt x="357644" y="420128"/>
                  </a:moveTo>
                  <a:lnTo>
                    <a:pt x="350304" y="424586"/>
                  </a:lnTo>
                  <a:lnTo>
                    <a:pt x="346925" y="431990"/>
                  </a:lnTo>
                  <a:lnTo>
                    <a:pt x="343306" y="439242"/>
                  </a:lnTo>
                  <a:lnTo>
                    <a:pt x="349707" y="434086"/>
                  </a:lnTo>
                  <a:lnTo>
                    <a:pt x="353136" y="426694"/>
                  </a:lnTo>
                  <a:lnTo>
                    <a:pt x="357644" y="420128"/>
                  </a:lnTo>
                  <a:close/>
                </a:path>
                <a:path w="433705" h="649604">
                  <a:moveTo>
                    <a:pt x="370598" y="405612"/>
                  </a:moveTo>
                  <a:lnTo>
                    <a:pt x="370357" y="402729"/>
                  </a:lnTo>
                  <a:lnTo>
                    <a:pt x="370230" y="399897"/>
                  </a:lnTo>
                  <a:lnTo>
                    <a:pt x="368465" y="401345"/>
                  </a:lnTo>
                  <a:lnTo>
                    <a:pt x="367601" y="402082"/>
                  </a:lnTo>
                  <a:lnTo>
                    <a:pt x="365340" y="404114"/>
                  </a:lnTo>
                  <a:lnTo>
                    <a:pt x="363816" y="406565"/>
                  </a:lnTo>
                  <a:lnTo>
                    <a:pt x="362991" y="409448"/>
                  </a:lnTo>
                  <a:lnTo>
                    <a:pt x="358787" y="418287"/>
                  </a:lnTo>
                  <a:lnTo>
                    <a:pt x="363080" y="416547"/>
                  </a:lnTo>
                  <a:lnTo>
                    <a:pt x="364312" y="412483"/>
                  </a:lnTo>
                  <a:lnTo>
                    <a:pt x="365963" y="408736"/>
                  </a:lnTo>
                  <a:lnTo>
                    <a:pt x="367106" y="406895"/>
                  </a:lnTo>
                  <a:lnTo>
                    <a:pt x="370598" y="405612"/>
                  </a:lnTo>
                  <a:close/>
                </a:path>
                <a:path w="433705" h="649604">
                  <a:moveTo>
                    <a:pt x="382003" y="376682"/>
                  </a:moveTo>
                  <a:lnTo>
                    <a:pt x="379361" y="377063"/>
                  </a:lnTo>
                  <a:lnTo>
                    <a:pt x="378625" y="379730"/>
                  </a:lnTo>
                  <a:lnTo>
                    <a:pt x="376745" y="381050"/>
                  </a:lnTo>
                  <a:lnTo>
                    <a:pt x="375945" y="383489"/>
                  </a:lnTo>
                  <a:lnTo>
                    <a:pt x="374586" y="385673"/>
                  </a:lnTo>
                  <a:lnTo>
                    <a:pt x="373697" y="388073"/>
                  </a:lnTo>
                  <a:lnTo>
                    <a:pt x="372872" y="390486"/>
                  </a:lnTo>
                  <a:lnTo>
                    <a:pt x="371538" y="392684"/>
                  </a:lnTo>
                  <a:lnTo>
                    <a:pt x="370636" y="395071"/>
                  </a:lnTo>
                  <a:lnTo>
                    <a:pt x="370192" y="399884"/>
                  </a:lnTo>
                  <a:lnTo>
                    <a:pt x="374091" y="394563"/>
                  </a:lnTo>
                  <a:lnTo>
                    <a:pt x="376910" y="388696"/>
                  </a:lnTo>
                  <a:lnTo>
                    <a:pt x="379336" y="382625"/>
                  </a:lnTo>
                  <a:lnTo>
                    <a:pt x="382003" y="376682"/>
                  </a:lnTo>
                  <a:close/>
                </a:path>
                <a:path w="433705" h="649604">
                  <a:moveTo>
                    <a:pt x="412915" y="308063"/>
                  </a:moveTo>
                  <a:lnTo>
                    <a:pt x="409905" y="307784"/>
                  </a:lnTo>
                  <a:lnTo>
                    <a:pt x="410210" y="310578"/>
                  </a:lnTo>
                  <a:lnTo>
                    <a:pt x="409155" y="312102"/>
                  </a:lnTo>
                  <a:lnTo>
                    <a:pt x="407898" y="314820"/>
                  </a:lnTo>
                  <a:lnTo>
                    <a:pt x="407822" y="317919"/>
                  </a:lnTo>
                  <a:lnTo>
                    <a:pt x="406450" y="320598"/>
                  </a:lnTo>
                  <a:lnTo>
                    <a:pt x="404520" y="325767"/>
                  </a:lnTo>
                  <a:lnTo>
                    <a:pt x="403936" y="326948"/>
                  </a:lnTo>
                  <a:lnTo>
                    <a:pt x="404063" y="327964"/>
                  </a:lnTo>
                  <a:lnTo>
                    <a:pt x="405206" y="328739"/>
                  </a:lnTo>
                  <a:lnTo>
                    <a:pt x="404215" y="328599"/>
                  </a:lnTo>
                  <a:lnTo>
                    <a:pt x="402526" y="329476"/>
                  </a:lnTo>
                  <a:lnTo>
                    <a:pt x="402221" y="331279"/>
                  </a:lnTo>
                  <a:lnTo>
                    <a:pt x="401459" y="332778"/>
                  </a:lnTo>
                  <a:lnTo>
                    <a:pt x="400329" y="334619"/>
                  </a:lnTo>
                  <a:lnTo>
                    <a:pt x="398526" y="338620"/>
                  </a:lnTo>
                  <a:lnTo>
                    <a:pt x="397256" y="342836"/>
                  </a:lnTo>
                  <a:lnTo>
                    <a:pt x="395351" y="346798"/>
                  </a:lnTo>
                  <a:lnTo>
                    <a:pt x="394589" y="350443"/>
                  </a:lnTo>
                  <a:lnTo>
                    <a:pt x="393446" y="353936"/>
                  </a:lnTo>
                  <a:lnTo>
                    <a:pt x="391020" y="357974"/>
                  </a:lnTo>
                  <a:lnTo>
                    <a:pt x="390994" y="358800"/>
                  </a:lnTo>
                  <a:lnTo>
                    <a:pt x="391439" y="359651"/>
                  </a:lnTo>
                  <a:lnTo>
                    <a:pt x="392176" y="360108"/>
                  </a:lnTo>
                  <a:lnTo>
                    <a:pt x="389191" y="359816"/>
                  </a:lnTo>
                  <a:lnTo>
                    <a:pt x="389509" y="362635"/>
                  </a:lnTo>
                  <a:lnTo>
                    <a:pt x="388429" y="364147"/>
                  </a:lnTo>
                  <a:lnTo>
                    <a:pt x="385381" y="371144"/>
                  </a:lnTo>
                  <a:lnTo>
                    <a:pt x="389788" y="368795"/>
                  </a:lnTo>
                  <a:lnTo>
                    <a:pt x="392061" y="365112"/>
                  </a:lnTo>
                  <a:lnTo>
                    <a:pt x="392176" y="360121"/>
                  </a:lnTo>
                  <a:lnTo>
                    <a:pt x="396455" y="352679"/>
                  </a:lnTo>
                  <a:lnTo>
                    <a:pt x="399808" y="344881"/>
                  </a:lnTo>
                  <a:lnTo>
                    <a:pt x="402628" y="336854"/>
                  </a:lnTo>
                  <a:lnTo>
                    <a:pt x="405231" y="328739"/>
                  </a:lnTo>
                  <a:lnTo>
                    <a:pt x="410108" y="322719"/>
                  </a:lnTo>
                  <a:lnTo>
                    <a:pt x="411378" y="315341"/>
                  </a:lnTo>
                  <a:lnTo>
                    <a:pt x="412915" y="308063"/>
                  </a:lnTo>
                  <a:close/>
                </a:path>
                <a:path w="433705" h="649604">
                  <a:moveTo>
                    <a:pt x="433222" y="216979"/>
                  </a:moveTo>
                  <a:lnTo>
                    <a:pt x="427520" y="176276"/>
                  </a:lnTo>
                  <a:lnTo>
                    <a:pt x="419011" y="156451"/>
                  </a:lnTo>
                  <a:lnTo>
                    <a:pt x="416509" y="149326"/>
                  </a:lnTo>
                  <a:lnTo>
                    <a:pt x="402031" y="113512"/>
                  </a:lnTo>
                  <a:lnTo>
                    <a:pt x="372567" y="72898"/>
                  </a:lnTo>
                  <a:lnTo>
                    <a:pt x="349453" y="52590"/>
                  </a:lnTo>
                  <a:lnTo>
                    <a:pt x="347726" y="51574"/>
                  </a:lnTo>
                  <a:lnTo>
                    <a:pt x="349415" y="57124"/>
                  </a:lnTo>
                  <a:lnTo>
                    <a:pt x="355612" y="58572"/>
                  </a:lnTo>
                  <a:lnTo>
                    <a:pt x="358330" y="63207"/>
                  </a:lnTo>
                  <a:lnTo>
                    <a:pt x="361213" y="66154"/>
                  </a:lnTo>
                  <a:lnTo>
                    <a:pt x="364464" y="68732"/>
                  </a:lnTo>
                  <a:lnTo>
                    <a:pt x="366737" y="72224"/>
                  </a:lnTo>
                  <a:lnTo>
                    <a:pt x="369735" y="74422"/>
                  </a:lnTo>
                  <a:lnTo>
                    <a:pt x="374802" y="79756"/>
                  </a:lnTo>
                  <a:lnTo>
                    <a:pt x="380365" y="85026"/>
                  </a:lnTo>
                  <a:lnTo>
                    <a:pt x="400786" y="118491"/>
                  </a:lnTo>
                  <a:lnTo>
                    <a:pt x="418680" y="165112"/>
                  </a:lnTo>
                  <a:lnTo>
                    <a:pt x="428701" y="207937"/>
                  </a:lnTo>
                  <a:lnTo>
                    <a:pt x="429412" y="215519"/>
                  </a:lnTo>
                  <a:lnTo>
                    <a:pt x="429412" y="223139"/>
                  </a:lnTo>
                  <a:lnTo>
                    <a:pt x="423875" y="264972"/>
                  </a:lnTo>
                  <a:lnTo>
                    <a:pt x="419938" y="278993"/>
                  </a:lnTo>
                  <a:lnTo>
                    <a:pt x="419874" y="282092"/>
                  </a:lnTo>
                  <a:lnTo>
                    <a:pt x="418490" y="284772"/>
                  </a:lnTo>
                  <a:lnTo>
                    <a:pt x="418439" y="292163"/>
                  </a:lnTo>
                  <a:lnTo>
                    <a:pt x="411810" y="305917"/>
                  </a:lnTo>
                  <a:lnTo>
                    <a:pt x="411772" y="306768"/>
                  </a:lnTo>
                  <a:lnTo>
                    <a:pt x="412216" y="307619"/>
                  </a:lnTo>
                  <a:lnTo>
                    <a:pt x="412991" y="308063"/>
                  </a:lnTo>
                  <a:lnTo>
                    <a:pt x="416750" y="302247"/>
                  </a:lnTo>
                  <a:lnTo>
                    <a:pt x="418947" y="295833"/>
                  </a:lnTo>
                  <a:lnTo>
                    <a:pt x="420497" y="289179"/>
                  </a:lnTo>
                  <a:lnTo>
                    <a:pt x="422351" y="282625"/>
                  </a:lnTo>
                  <a:lnTo>
                    <a:pt x="427316" y="266585"/>
                  </a:lnTo>
                  <a:lnTo>
                    <a:pt x="430758" y="250228"/>
                  </a:lnTo>
                  <a:lnTo>
                    <a:pt x="432714" y="233667"/>
                  </a:lnTo>
                  <a:lnTo>
                    <a:pt x="433222" y="216979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18914461" y="10221417"/>
              <a:ext cx="442595" cy="252095"/>
            </a:xfrm>
            <a:custGeom>
              <a:avLst/>
              <a:gdLst/>
              <a:ahLst/>
              <a:cxnLst/>
              <a:rect l="l" t="t" r="r" b="b"/>
              <a:pathLst>
                <a:path w="442594" h="252095">
                  <a:moveTo>
                    <a:pt x="7005" y="0"/>
                  </a:moveTo>
                  <a:lnTo>
                    <a:pt x="3277" y="41"/>
                  </a:lnTo>
                  <a:lnTo>
                    <a:pt x="0" y="6471"/>
                  </a:lnTo>
                  <a:lnTo>
                    <a:pt x="1476" y="9601"/>
                  </a:lnTo>
                  <a:lnTo>
                    <a:pt x="9727" y="17067"/>
                  </a:lnTo>
                  <a:lnTo>
                    <a:pt x="11130" y="24962"/>
                  </a:lnTo>
                  <a:lnTo>
                    <a:pt x="27031" y="48764"/>
                  </a:lnTo>
                  <a:lnTo>
                    <a:pt x="31276" y="54354"/>
                  </a:lnTo>
                  <a:lnTo>
                    <a:pt x="32679" y="58249"/>
                  </a:lnTo>
                  <a:lnTo>
                    <a:pt x="36616" y="59422"/>
                  </a:lnTo>
                  <a:lnTo>
                    <a:pt x="41370" y="63767"/>
                  </a:lnTo>
                  <a:lnTo>
                    <a:pt x="41684" y="66573"/>
                  </a:lnTo>
                  <a:lnTo>
                    <a:pt x="43935" y="69893"/>
                  </a:lnTo>
                  <a:lnTo>
                    <a:pt x="46270" y="71254"/>
                  </a:lnTo>
                  <a:lnTo>
                    <a:pt x="53566" y="81034"/>
                  </a:lnTo>
                  <a:lnTo>
                    <a:pt x="61848" y="89879"/>
                  </a:lnTo>
                  <a:lnTo>
                    <a:pt x="85421" y="112028"/>
                  </a:lnTo>
                  <a:lnTo>
                    <a:pt x="91620" y="117263"/>
                  </a:lnTo>
                  <a:lnTo>
                    <a:pt x="96405" y="123860"/>
                  </a:lnTo>
                  <a:lnTo>
                    <a:pt x="100809" y="128523"/>
                  </a:lnTo>
                  <a:lnTo>
                    <a:pt x="110050" y="137403"/>
                  </a:lnTo>
                  <a:lnTo>
                    <a:pt x="116677" y="143377"/>
                  </a:lnTo>
                  <a:lnTo>
                    <a:pt x="118415" y="146320"/>
                  </a:lnTo>
                  <a:lnTo>
                    <a:pt x="121807" y="144330"/>
                  </a:lnTo>
                  <a:lnTo>
                    <a:pt x="122792" y="139891"/>
                  </a:lnTo>
                  <a:lnTo>
                    <a:pt x="119127" y="138069"/>
                  </a:lnTo>
                  <a:lnTo>
                    <a:pt x="76224" y="96154"/>
                  </a:lnTo>
                  <a:lnTo>
                    <a:pt x="63045" y="82646"/>
                  </a:lnTo>
                  <a:lnTo>
                    <a:pt x="54652" y="73012"/>
                  </a:lnTo>
                  <a:lnTo>
                    <a:pt x="46833" y="62930"/>
                  </a:lnTo>
                  <a:lnTo>
                    <a:pt x="39214" y="52690"/>
                  </a:lnTo>
                  <a:lnTo>
                    <a:pt x="28271" y="38668"/>
                  </a:lnTo>
                  <a:lnTo>
                    <a:pt x="23737" y="33119"/>
                  </a:lnTo>
                  <a:lnTo>
                    <a:pt x="33978" y="22282"/>
                  </a:lnTo>
                  <a:lnTo>
                    <a:pt x="40344" y="23507"/>
                  </a:lnTo>
                  <a:lnTo>
                    <a:pt x="57610" y="32135"/>
                  </a:lnTo>
                  <a:lnTo>
                    <a:pt x="68925" y="38449"/>
                  </a:lnTo>
                  <a:lnTo>
                    <a:pt x="79952" y="45257"/>
                  </a:lnTo>
                  <a:lnTo>
                    <a:pt x="97384" y="57291"/>
                  </a:lnTo>
                  <a:lnTo>
                    <a:pt x="104292" y="61673"/>
                  </a:lnTo>
                  <a:lnTo>
                    <a:pt x="111424" y="65678"/>
                  </a:lnTo>
                  <a:lnTo>
                    <a:pt x="118823" y="69233"/>
                  </a:lnTo>
                  <a:lnTo>
                    <a:pt x="125030" y="71681"/>
                  </a:lnTo>
                  <a:lnTo>
                    <a:pt x="130814" y="74932"/>
                  </a:lnTo>
                  <a:lnTo>
                    <a:pt x="142121" y="81903"/>
                  </a:lnTo>
                  <a:lnTo>
                    <a:pt x="156697" y="90090"/>
                  </a:lnTo>
                  <a:lnTo>
                    <a:pt x="171037" y="98689"/>
                  </a:lnTo>
                  <a:lnTo>
                    <a:pt x="185136" y="107690"/>
                  </a:lnTo>
                  <a:lnTo>
                    <a:pt x="198988" y="117085"/>
                  </a:lnTo>
                  <a:lnTo>
                    <a:pt x="200705" y="118321"/>
                  </a:lnTo>
                  <a:lnTo>
                    <a:pt x="205627" y="120111"/>
                  </a:lnTo>
                  <a:lnTo>
                    <a:pt x="209114" y="122205"/>
                  </a:lnTo>
                  <a:lnTo>
                    <a:pt x="212056" y="125179"/>
                  </a:lnTo>
                  <a:lnTo>
                    <a:pt x="215030" y="127587"/>
                  </a:lnTo>
                  <a:lnTo>
                    <a:pt x="218422" y="129367"/>
                  </a:lnTo>
                  <a:lnTo>
                    <a:pt x="221574" y="131493"/>
                  </a:lnTo>
                  <a:lnTo>
                    <a:pt x="227563" y="135063"/>
                  </a:lnTo>
                  <a:lnTo>
                    <a:pt x="233427" y="138854"/>
                  </a:lnTo>
                  <a:lnTo>
                    <a:pt x="241207" y="143398"/>
                  </a:lnTo>
                  <a:lnTo>
                    <a:pt x="244034" y="144383"/>
                  </a:lnTo>
                  <a:lnTo>
                    <a:pt x="245678" y="145388"/>
                  </a:lnTo>
                  <a:lnTo>
                    <a:pt x="247877" y="147409"/>
                  </a:lnTo>
                  <a:lnTo>
                    <a:pt x="249636" y="148320"/>
                  </a:lnTo>
                  <a:lnTo>
                    <a:pt x="251489" y="148979"/>
                  </a:lnTo>
                  <a:lnTo>
                    <a:pt x="253112" y="150037"/>
                  </a:lnTo>
                  <a:lnTo>
                    <a:pt x="254526" y="151429"/>
                  </a:lnTo>
                  <a:lnTo>
                    <a:pt x="257405" y="153702"/>
                  </a:lnTo>
                  <a:lnTo>
                    <a:pt x="260641" y="155429"/>
                  </a:lnTo>
                  <a:lnTo>
                    <a:pt x="269709" y="161199"/>
                  </a:lnTo>
                  <a:lnTo>
                    <a:pt x="275708" y="164738"/>
                  </a:lnTo>
                  <a:lnTo>
                    <a:pt x="281405" y="168769"/>
                  </a:lnTo>
                  <a:lnTo>
                    <a:pt x="287603" y="171973"/>
                  </a:lnTo>
                  <a:lnTo>
                    <a:pt x="292535" y="173795"/>
                  </a:lnTo>
                  <a:lnTo>
                    <a:pt x="316744" y="189051"/>
                  </a:lnTo>
                  <a:lnTo>
                    <a:pt x="323047" y="192622"/>
                  </a:lnTo>
                  <a:lnTo>
                    <a:pt x="328911" y="196915"/>
                  </a:lnTo>
                  <a:lnTo>
                    <a:pt x="335392" y="200182"/>
                  </a:lnTo>
                  <a:lnTo>
                    <a:pt x="339298" y="201323"/>
                  </a:lnTo>
                  <a:lnTo>
                    <a:pt x="345968" y="205794"/>
                  </a:lnTo>
                  <a:lnTo>
                    <a:pt x="349235" y="207669"/>
                  </a:lnTo>
                  <a:lnTo>
                    <a:pt x="352303" y="209888"/>
                  </a:lnTo>
                  <a:lnTo>
                    <a:pt x="362629" y="214705"/>
                  </a:lnTo>
                  <a:lnTo>
                    <a:pt x="385810" y="226213"/>
                  </a:lnTo>
                  <a:lnTo>
                    <a:pt x="388689" y="227071"/>
                  </a:lnTo>
                  <a:lnTo>
                    <a:pt x="395516" y="231113"/>
                  </a:lnTo>
                  <a:lnTo>
                    <a:pt x="398605" y="232160"/>
                  </a:lnTo>
                  <a:lnTo>
                    <a:pt x="400668" y="233092"/>
                  </a:lnTo>
                  <a:lnTo>
                    <a:pt x="404521" y="235039"/>
                  </a:lnTo>
                  <a:lnTo>
                    <a:pt x="408553" y="236390"/>
                  </a:lnTo>
                  <a:lnTo>
                    <a:pt x="411882" y="238997"/>
                  </a:lnTo>
                  <a:lnTo>
                    <a:pt x="417306" y="242202"/>
                  </a:lnTo>
                  <a:lnTo>
                    <a:pt x="419201" y="243102"/>
                  </a:lnTo>
                  <a:lnTo>
                    <a:pt x="425955" y="244212"/>
                  </a:lnTo>
                  <a:lnTo>
                    <a:pt x="429337" y="247406"/>
                  </a:lnTo>
                  <a:lnTo>
                    <a:pt x="437075" y="251730"/>
                  </a:lnTo>
                  <a:lnTo>
                    <a:pt x="440531" y="251332"/>
                  </a:lnTo>
                  <a:lnTo>
                    <a:pt x="441442" y="250777"/>
                  </a:lnTo>
                  <a:lnTo>
                    <a:pt x="442017" y="249730"/>
                  </a:lnTo>
                  <a:lnTo>
                    <a:pt x="433914" y="244777"/>
                  </a:lnTo>
                  <a:lnTo>
                    <a:pt x="425549" y="240318"/>
                  </a:lnTo>
                  <a:lnTo>
                    <a:pt x="368067" y="212131"/>
                  </a:lnTo>
                  <a:lnTo>
                    <a:pt x="354774" y="205166"/>
                  </a:lnTo>
                  <a:lnTo>
                    <a:pt x="315076" y="183373"/>
                  </a:lnTo>
                  <a:lnTo>
                    <a:pt x="295463" y="172083"/>
                  </a:lnTo>
                  <a:lnTo>
                    <a:pt x="276180" y="160277"/>
                  </a:lnTo>
                  <a:lnTo>
                    <a:pt x="206576" y="116263"/>
                  </a:lnTo>
                  <a:lnTo>
                    <a:pt x="171571" y="94585"/>
                  </a:lnTo>
                  <a:lnTo>
                    <a:pt x="94393" y="48109"/>
                  </a:lnTo>
                  <a:lnTo>
                    <a:pt x="80500" y="39569"/>
                  </a:lnTo>
                  <a:lnTo>
                    <a:pt x="57105" y="24127"/>
                  </a:lnTo>
                  <a:lnTo>
                    <a:pt x="49192" y="19172"/>
                  </a:lnTo>
                  <a:lnTo>
                    <a:pt x="41444" y="14720"/>
                  </a:lnTo>
                  <a:lnTo>
                    <a:pt x="15455" y="1141"/>
                  </a:lnTo>
                  <a:lnTo>
                    <a:pt x="12816" y="607"/>
                  </a:lnTo>
                  <a:lnTo>
                    <a:pt x="7005" y="0"/>
                  </a:lnTo>
                  <a:close/>
                </a:path>
              </a:pathLst>
            </a:custGeom>
            <a:solidFill>
              <a:srgbClr val="FFA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18890032" y="10202360"/>
              <a:ext cx="267970" cy="273685"/>
            </a:xfrm>
            <a:custGeom>
              <a:avLst/>
              <a:gdLst/>
              <a:ahLst/>
              <a:cxnLst/>
              <a:rect l="l" t="t" r="r" b="b"/>
              <a:pathLst>
                <a:path w="267969" h="273684">
                  <a:moveTo>
                    <a:pt x="82562" y="40386"/>
                  </a:moveTo>
                  <a:lnTo>
                    <a:pt x="82029" y="37833"/>
                  </a:lnTo>
                  <a:lnTo>
                    <a:pt x="79895" y="36817"/>
                  </a:lnTo>
                  <a:lnTo>
                    <a:pt x="51142" y="18999"/>
                  </a:lnTo>
                  <a:lnTo>
                    <a:pt x="37414" y="11239"/>
                  </a:lnTo>
                  <a:lnTo>
                    <a:pt x="23152" y="4470"/>
                  </a:lnTo>
                  <a:lnTo>
                    <a:pt x="18072" y="2336"/>
                  </a:lnTo>
                  <a:lnTo>
                    <a:pt x="4838" y="0"/>
                  </a:lnTo>
                  <a:lnTo>
                    <a:pt x="2298" y="685"/>
                  </a:lnTo>
                  <a:lnTo>
                    <a:pt x="0" y="5067"/>
                  </a:lnTo>
                  <a:lnTo>
                    <a:pt x="2019" y="6172"/>
                  </a:lnTo>
                  <a:lnTo>
                    <a:pt x="2679" y="7708"/>
                  </a:lnTo>
                  <a:lnTo>
                    <a:pt x="7632" y="16916"/>
                  </a:lnTo>
                  <a:lnTo>
                    <a:pt x="13792" y="25209"/>
                  </a:lnTo>
                  <a:lnTo>
                    <a:pt x="27330" y="40906"/>
                  </a:lnTo>
                  <a:lnTo>
                    <a:pt x="31178" y="45986"/>
                  </a:lnTo>
                  <a:lnTo>
                    <a:pt x="38366" y="56692"/>
                  </a:lnTo>
                  <a:lnTo>
                    <a:pt x="43319" y="63563"/>
                  </a:lnTo>
                  <a:lnTo>
                    <a:pt x="44221" y="65430"/>
                  </a:lnTo>
                  <a:lnTo>
                    <a:pt x="46240" y="66243"/>
                  </a:lnTo>
                  <a:lnTo>
                    <a:pt x="45821" y="63106"/>
                  </a:lnTo>
                  <a:lnTo>
                    <a:pt x="44386" y="60464"/>
                  </a:lnTo>
                  <a:lnTo>
                    <a:pt x="42214" y="58191"/>
                  </a:lnTo>
                  <a:lnTo>
                    <a:pt x="36906" y="51523"/>
                  </a:lnTo>
                  <a:lnTo>
                    <a:pt x="27914" y="37020"/>
                  </a:lnTo>
                  <a:lnTo>
                    <a:pt x="22733" y="30213"/>
                  </a:lnTo>
                  <a:lnTo>
                    <a:pt x="20142" y="27355"/>
                  </a:lnTo>
                  <a:lnTo>
                    <a:pt x="19634" y="22999"/>
                  </a:lnTo>
                  <a:lnTo>
                    <a:pt x="24523" y="15341"/>
                  </a:lnTo>
                  <a:lnTo>
                    <a:pt x="29095" y="14478"/>
                  </a:lnTo>
                  <a:lnTo>
                    <a:pt x="39509" y="15595"/>
                  </a:lnTo>
                  <a:lnTo>
                    <a:pt x="45186" y="17907"/>
                  </a:lnTo>
                  <a:lnTo>
                    <a:pt x="82562" y="40386"/>
                  </a:lnTo>
                  <a:close/>
                </a:path>
                <a:path w="267969" h="273684">
                  <a:moveTo>
                    <a:pt x="267563" y="272288"/>
                  </a:moveTo>
                  <a:lnTo>
                    <a:pt x="266192" y="265252"/>
                  </a:lnTo>
                  <a:lnTo>
                    <a:pt x="258965" y="263766"/>
                  </a:lnTo>
                  <a:lnTo>
                    <a:pt x="254558" y="258622"/>
                  </a:lnTo>
                  <a:lnTo>
                    <a:pt x="230174" y="239280"/>
                  </a:lnTo>
                  <a:lnTo>
                    <a:pt x="207835" y="219760"/>
                  </a:lnTo>
                  <a:lnTo>
                    <a:pt x="163982" y="179793"/>
                  </a:lnTo>
                  <a:lnTo>
                    <a:pt x="161315" y="177025"/>
                  </a:lnTo>
                  <a:lnTo>
                    <a:pt x="152806" y="169252"/>
                  </a:lnTo>
                  <a:lnTo>
                    <a:pt x="150698" y="165887"/>
                  </a:lnTo>
                  <a:lnTo>
                    <a:pt x="146240" y="163664"/>
                  </a:lnTo>
                  <a:lnTo>
                    <a:pt x="140716" y="159664"/>
                  </a:lnTo>
                  <a:lnTo>
                    <a:pt x="135661" y="155117"/>
                  </a:lnTo>
                  <a:lnTo>
                    <a:pt x="124447" y="144297"/>
                  </a:lnTo>
                  <a:lnTo>
                    <a:pt x="123405" y="142328"/>
                  </a:lnTo>
                  <a:lnTo>
                    <a:pt x="120916" y="142913"/>
                  </a:lnTo>
                  <a:lnTo>
                    <a:pt x="121615" y="145897"/>
                  </a:lnTo>
                  <a:lnTo>
                    <a:pt x="121005" y="148932"/>
                  </a:lnTo>
                  <a:lnTo>
                    <a:pt x="125056" y="152133"/>
                  </a:lnTo>
                  <a:lnTo>
                    <a:pt x="133057" y="159308"/>
                  </a:lnTo>
                  <a:lnTo>
                    <a:pt x="140728" y="166839"/>
                  </a:lnTo>
                  <a:lnTo>
                    <a:pt x="155790" y="182156"/>
                  </a:lnTo>
                  <a:lnTo>
                    <a:pt x="174231" y="198831"/>
                  </a:lnTo>
                  <a:lnTo>
                    <a:pt x="231787" y="249504"/>
                  </a:lnTo>
                  <a:lnTo>
                    <a:pt x="234086" y="250990"/>
                  </a:lnTo>
                  <a:lnTo>
                    <a:pt x="238086" y="254698"/>
                  </a:lnTo>
                  <a:lnTo>
                    <a:pt x="244487" y="259092"/>
                  </a:lnTo>
                  <a:lnTo>
                    <a:pt x="249859" y="264756"/>
                  </a:lnTo>
                  <a:lnTo>
                    <a:pt x="258787" y="271221"/>
                  </a:lnTo>
                  <a:lnTo>
                    <a:pt x="261150" y="273519"/>
                  </a:lnTo>
                  <a:lnTo>
                    <a:pt x="265785" y="273507"/>
                  </a:lnTo>
                  <a:lnTo>
                    <a:pt x="266776" y="273113"/>
                  </a:lnTo>
                  <a:lnTo>
                    <a:pt x="267563" y="272288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18936488" y="10276401"/>
              <a:ext cx="110489" cy="108585"/>
            </a:xfrm>
            <a:custGeom>
              <a:avLst/>
              <a:gdLst/>
              <a:ahLst/>
              <a:cxnLst/>
              <a:rect l="l" t="t" r="r" b="b"/>
              <a:pathLst>
                <a:path w="110490" h="108584">
                  <a:moveTo>
                    <a:pt x="16484" y="16548"/>
                  </a:moveTo>
                  <a:lnTo>
                    <a:pt x="13296" y="8737"/>
                  </a:lnTo>
                  <a:lnTo>
                    <a:pt x="6997" y="4013"/>
                  </a:lnTo>
                  <a:lnTo>
                    <a:pt x="0" y="0"/>
                  </a:lnTo>
                  <a:lnTo>
                    <a:pt x="4635" y="6362"/>
                  </a:lnTo>
                  <a:lnTo>
                    <a:pt x="10782" y="11239"/>
                  </a:lnTo>
                  <a:lnTo>
                    <a:pt x="16484" y="16548"/>
                  </a:lnTo>
                  <a:close/>
                </a:path>
                <a:path w="110490" h="108584">
                  <a:moveTo>
                    <a:pt x="31089" y="31953"/>
                  </a:moveTo>
                  <a:lnTo>
                    <a:pt x="28651" y="27571"/>
                  </a:lnTo>
                  <a:lnTo>
                    <a:pt x="26073" y="23342"/>
                  </a:lnTo>
                  <a:lnTo>
                    <a:pt x="20840" y="21793"/>
                  </a:lnTo>
                  <a:lnTo>
                    <a:pt x="23647" y="25806"/>
                  </a:lnTo>
                  <a:lnTo>
                    <a:pt x="26479" y="29768"/>
                  </a:lnTo>
                  <a:lnTo>
                    <a:pt x="31089" y="31953"/>
                  </a:lnTo>
                  <a:close/>
                </a:path>
                <a:path w="110490" h="108584">
                  <a:moveTo>
                    <a:pt x="110248" y="107569"/>
                  </a:moveTo>
                  <a:lnTo>
                    <a:pt x="103962" y="100126"/>
                  </a:lnTo>
                  <a:lnTo>
                    <a:pt x="97269" y="93091"/>
                  </a:lnTo>
                  <a:lnTo>
                    <a:pt x="96367" y="92240"/>
                  </a:lnTo>
                  <a:lnTo>
                    <a:pt x="96227" y="92100"/>
                  </a:lnTo>
                  <a:lnTo>
                    <a:pt x="90271" y="86360"/>
                  </a:lnTo>
                  <a:lnTo>
                    <a:pt x="80251" y="77343"/>
                  </a:lnTo>
                  <a:lnTo>
                    <a:pt x="77749" y="74523"/>
                  </a:lnTo>
                  <a:lnTo>
                    <a:pt x="75095" y="71856"/>
                  </a:lnTo>
                  <a:lnTo>
                    <a:pt x="73609" y="72212"/>
                  </a:lnTo>
                  <a:lnTo>
                    <a:pt x="71005" y="70243"/>
                  </a:lnTo>
                  <a:lnTo>
                    <a:pt x="69342" y="67068"/>
                  </a:lnTo>
                  <a:lnTo>
                    <a:pt x="65900" y="66167"/>
                  </a:lnTo>
                  <a:lnTo>
                    <a:pt x="63093" y="62166"/>
                  </a:lnTo>
                  <a:lnTo>
                    <a:pt x="60248" y="58204"/>
                  </a:lnTo>
                  <a:lnTo>
                    <a:pt x="55638" y="56019"/>
                  </a:lnTo>
                  <a:lnTo>
                    <a:pt x="60731" y="64249"/>
                  </a:lnTo>
                  <a:lnTo>
                    <a:pt x="59486" y="66649"/>
                  </a:lnTo>
                  <a:lnTo>
                    <a:pt x="91008" y="97383"/>
                  </a:lnTo>
                  <a:lnTo>
                    <a:pt x="93433" y="99733"/>
                  </a:lnTo>
                  <a:lnTo>
                    <a:pt x="96939" y="98031"/>
                  </a:lnTo>
                  <a:lnTo>
                    <a:pt x="97434" y="99060"/>
                  </a:lnTo>
                  <a:lnTo>
                    <a:pt x="101434" y="102044"/>
                  </a:lnTo>
                  <a:lnTo>
                    <a:pt x="103505" y="107619"/>
                  </a:lnTo>
                  <a:lnTo>
                    <a:pt x="109385" y="108153"/>
                  </a:lnTo>
                  <a:lnTo>
                    <a:pt x="110248" y="107569"/>
                  </a:lnTo>
                  <a:close/>
                </a:path>
              </a:pathLst>
            </a:custGeom>
            <a:solidFill>
              <a:srgbClr val="FF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18954910" y="10286156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2691" y="0"/>
                  </a:moveTo>
                  <a:lnTo>
                    <a:pt x="0" y="1612"/>
                  </a:lnTo>
                  <a:lnTo>
                    <a:pt x="617" y="4848"/>
                  </a:lnTo>
                  <a:lnTo>
                    <a:pt x="1968" y="7214"/>
                  </a:lnTo>
                  <a:lnTo>
                    <a:pt x="5874" y="6512"/>
                  </a:lnTo>
                  <a:lnTo>
                    <a:pt x="5549" y="5298"/>
                  </a:lnTo>
                  <a:lnTo>
                    <a:pt x="5036" y="4240"/>
                  </a:lnTo>
                  <a:lnTo>
                    <a:pt x="3685" y="3884"/>
                  </a:lnTo>
                  <a:lnTo>
                    <a:pt x="2198" y="3549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18953863" y="1028329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4">
                  <a:moveTo>
                    <a:pt x="0" y="0"/>
                  </a:moveTo>
                  <a:lnTo>
                    <a:pt x="1057" y="4471"/>
                  </a:lnTo>
                  <a:lnTo>
                    <a:pt x="4732" y="6743"/>
                  </a:lnTo>
                  <a:lnTo>
                    <a:pt x="4135" y="3811"/>
                  </a:lnTo>
                  <a:lnTo>
                    <a:pt x="2827" y="13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18349242" y="10111652"/>
              <a:ext cx="520065" cy="927100"/>
            </a:xfrm>
            <a:custGeom>
              <a:avLst/>
              <a:gdLst/>
              <a:ahLst/>
              <a:cxnLst/>
              <a:rect l="l" t="t" r="r" b="b"/>
              <a:pathLst>
                <a:path w="520065" h="927100">
                  <a:moveTo>
                    <a:pt x="250358" y="0"/>
                  </a:moveTo>
                  <a:lnTo>
                    <a:pt x="245280" y="1361"/>
                  </a:lnTo>
                  <a:lnTo>
                    <a:pt x="228957" y="5014"/>
                  </a:lnTo>
                  <a:lnTo>
                    <a:pt x="220836" y="6996"/>
                  </a:lnTo>
                  <a:lnTo>
                    <a:pt x="206122" y="11139"/>
                  </a:lnTo>
                  <a:lnTo>
                    <a:pt x="199366" y="12707"/>
                  </a:lnTo>
                  <a:lnTo>
                    <a:pt x="192707" y="14591"/>
                  </a:lnTo>
                  <a:lnTo>
                    <a:pt x="147178" y="38993"/>
                  </a:lnTo>
                  <a:lnTo>
                    <a:pt x="109603" y="65552"/>
                  </a:lnTo>
                  <a:lnTo>
                    <a:pt x="78248" y="99054"/>
                  </a:lnTo>
                  <a:lnTo>
                    <a:pt x="49613" y="142054"/>
                  </a:lnTo>
                  <a:lnTo>
                    <a:pt x="27873" y="188989"/>
                  </a:lnTo>
                  <a:lnTo>
                    <a:pt x="15156" y="230883"/>
                  </a:lnTo>
                  <a:lnTo>
                    <a:pt x="6397" y="273845"/>
                  </a:lnTo>
                  <a:lnTo>
                    <a:pt x="301" y="329916"/>
                  </a:lnTo>
                  <a:lnTo>
                    <a:pt x="0" y="348711"/>
                  </a:lnTo>
                  <a:lnTo>
                    <a:pt x="490" y="367047"/>
                  </a:lnTo>
                  <a:lnTo>
                    <a:pt x="10726" y="448066"/>
                  </a:lnTo>
                  <a:lnTo>
                    <a:pt x="21826" y="493987"/>
                  </a:lnTo>
                  <a:lnTo>
                    <a:pt x="35374" y="533030"/>
                  </a:lnTo>
                  <a:lnTo>
                    <a:pt x="60005" y="581659"/>
                  </a:lnTo>
                  <a:lnTo>
                    <a:pt x="95890" y="638853"/>
                  </a:lnTo>
                  <a:lnTo>
                    <a:pt x="136061" y="689604"/>
                  </a:lnTo>
                  <a:lnTo>
                    <a:pt x="179378" y="733114"/>
                  </a:lnTo>
                  <a:lnTo>
                    <a:pt x="240355" y="784667"/>
                  </a:lnTo>
                  <a:lnTo>
                    <a:pt x="296253" y="821836"/>
                  </a:lnTo>
                  <a:lnTo>
                    <a:pt x="353990" y="854564"/>
                  </a:lnTo>
                  <a:lnTo>
                    <a:pt x="415951" y="887634"/>
                  </a:lnTo>
                  <a:lnTo>
                    <a:pt x="463806" y="907603"/>
                  </a:lnTo>
                  <a:lnTo>
                    <a:pt x="513963" y="924223"/>
                  </a:lnTo>
                  <a:lnTo>
                    <a:pt x="517303" y="926589"/>
                  </a:lnTo>
                  <a:lnTo>
                    <a:pt x="519502" y="922453"/>
                  </a:lnTo>
                  <a:lnTo>
                    <a:pt x="473765" y="902255"/>
                  </a:lnTo>
                  <a:lnTo>
                    <a:pt x="471357" y="904234"/>
                  </a:lnTo>
                  <a:lnTo>
                    <a:pt x="469127" y="903396"/>
                  </a:lnTo>
                  <a:lnTo>
                    <a:pt x="466938" y="901815"/>
                  </a:lnTo>
                  <a:lnTo>
                    <a:pt x="458577" y="897958"/>
                  </a:lnTo>
                  <a:lnTo>
                    <a:pt x="441466" y="891150"/>
                  </a:lnTo>
                  <a:lnTo>
                    <a:pt x="433170" y="887145"/>
                  </a:lnTo>
                  <a:lnTo>
                    <a:pt x="417756" y="880905"/>
                  </a:lnTo>
                  <a:lnTo>
                    <a:pt x="411609" y="877384"/>
                  </a:lnTo>
                  <a:lnTo>
                    <a:pt x="392584" y="867984"/>
                  </a:lnTo>
                  <a:lnTo>
                    <a:pt x="314471" y="824650"/>
                  </a:lnTo>
                  <a:lnTo>
                    <a:pt x="270525" y="798788"/>
                  </a:lnTo>
                  <a:lnTo>
                    <a:pt x="236656" y="773544"/>
                  </a:lnTo>
                  <a:lnTo>
                    <a:pt x="210204" y="750418"/>
                  </a:lnTo>
                  <a:lnTo>
                    <a:pt x="172214" y="717894"/>
                  </a:lnTo>
                  <a:lnTo>
                    <a:pt x="166769" y="711821"/>
                  </a:lnTo>
                  <a:lnTo>
                    <a:pt x="160686" y="706386"/>
                  </a:lnTo>
                  <a:lnTo>
                    <a:pt x="157052" y="702397"/>
                  </a:lnTo>
                  <a:lnTo>
                    <a:pt x="143937" y="688998"/>
                  </a:lnTo>
                  <a:lnTo>
                    <a:pt x="131518" y="675009"/>
                  </a:lnTo>
                  <a:lnTo>
                    <a:pt x="119780" y="660445"/>
                  </a:lnTo>
                  <a:lnTo>
                    <a:pt x="107776" y="644294"/>
                  </a:lnTo>
                  <a:lnTo>
                    <a:pt x="105714" y="642566"/>
                  </a:lnTo>
                  <a:lnTo>
                    <a:pt x="104384" y="641100"/>
                  </a:lnTo>
                  <a:lnTo>
                    <a:pt x="98918" y="632881"/>
                  </a:lnTo>
                  <a:lnTo>
                    <a:pt x="95117" y="628452"/>
                  </a:lnTo>
                  <a:lnTo>
                    <a:pt x="85578" y="613531"/>
                  </a:lnTo>
                  <a:lnTo>
                    <a:pt x="83871" y="608902"/>
                  </a:lnTo>
                  <a:lnTo>
                    <a:pt x="82353" y="606107"/>
                  </a:lnTo>
                  <a:lnTo>
                    <a:pt x="80227" y="603730"/>
                  </a:lnTo>
                  <a:lnTo>
                    <a:pt x="78657" y="600976"/>
                  </a:lnTo>
                  <a:lnTo>
                    <a:pt x="76688" y="598138"/>
                  </a:lnTo>
                  <a:lnTo>
                    <a:pt x="74982" y="595154"/>
                  </a:lnTo>
                  <a:lnTo>
                    <a:pt x="72531" y="590180"/>
                  </a:lnTo>
                  <a:lnTo>
                    <a:pt x="67066" y="582118"/>
                  </a:lnTo>
                  <a:lnTo>
                    <a:pt x="62291" y="576432"/>
                  </a:lnTo>
                  <a:lnTo>
                    <a:pt x="61966" y="573992"/>
                  </a:lnTo>
                  <a:lnTo>
                    <a:pt x="60312" y="567312"/>
                  </a:lnTo>
                  <a:lnTo>
                    <a:pt x="58364" y="563187"/>
                  </a:lnTo>
                  <a:lnTo>
                    <a:pt x="53097" y="554373"/>
                  </a:lnTo>
                  <a:lnTo>
                    <a:pt x="44259" y="535859"/>
                  </a:lnTo>
                  <a:lnTo>
                    <a:pt x="39517" y="526769"/>
                  </a:lnTo>
                  <a:lnTo>
                    <a:pt x="37674" y="524643"/>
                  </a:lnTo>
                  <a:lnTo>
                    <a:pt x="37192" y="521900"/>
                  </a:lnTo>
                  <a:lnTo>
                    <a:pt x="35224" y="517157"/>
                  </a:lnTo>
                  <a:lnTo>
                    <a:pt x="32585" y="511848"/>
                  </a:lnTo>
                  <a:lnTo>
                    <a:pt x="32218" y="505911"/>
                  </a:lnTo>
                  <a:lnTo>
                    <a:pt x="29548" y="496895"/>
                  </a:lnTo>
                  <a:lnTo>
                    <a:pt x="28690" y="495304"/>
                  </a:lnTo>
                  <a:lnTo>
                    <a:pt x="25566" y="485689"/>
                  </a:lnTo>
                  <a:lnTo>
                    <a:pt x="23126" y="475899"/>
                  </a:lnTo>
                  <a:lnTo>
                    <a:pt x="18732" y="456195"/>
                  </a:lnTo>
                  <a:lnTo>
                    <a:pt x="16732" y="448080"/>
                  </a:lnTo>
                  <a:lnTo>
                    <a:pt x="14020" y="440080"/>
                  </a:lnTo>
                  <a:lnTo>
                    <a:pt x="13622" y="431620"/>
                  </a:lnTo>
                  <a:lnTo>
                    <a:pt x="13716" y="429411"/>
                  </a:lnTo>
                  <a:lnTo>
                    <a:pt x="11811" y="420008"/>
                  </a:lnTo>
                  <a:lnTo>
                    <a:pt x="9874" y="415086"/>
                  </a:lnTo>
                  <a:lnTo>
                    <a:pt x="9748" y="409819"/>
                  </a:lnTo>
                  <a:lnTo>
                    <a:pt x="10156" y="406396"/>
                  </a:lnTo>
                  <a:lnTo>
                    <a:pt x="9978" y="404521"/>
                  </a:lnTo>
                  <a:lnTo>
                    <a:pt x="9067" y="402846"/>
                  </a:lnTo>
                  <a:lnTo>
                    <a:pt x="6879" y="394762"/>
                  </a:lnTo>
                  <a:lnTo>
                    <a:pt x="7203" y="390344"/>
                  </a:lnTo>
                  <a:lnTo>
                    <a:pt x="6512" y="385276"/>
                  </a:lnTo>
                  <a:lnTo>
                    <a:pt x="5518" y="382490"/>
                  </a:lnTo>
                  <a:lnTo>
                    <a:pt x="5790" y="377328"/>
                  </a:lnTo>
                  <a:lnTo>
                    <a:pt x="5549" y="374847"/>
                  </a:lnTo>
                  <a:lnTo>
                    <a:pt x="4816" y="372365"/>
                  </a:lnTo>
                  <a:lnTo>
                    <a:pt x="5675" y="369863"/>
                  </a:lnTo>
                  <a:lnTo>
                    <a:pt x="6502" y="362418"/>
                  </a:lnTo>
                  <a:lnTo>
                    <a:pt x="5989" y="354963"/>
                  </a:lnTo>
                  <a:lnTo>
                    <a:pt x="6083" y="328702"/>
                  </a:lnTo>
                  <a:lnTo>
                    <a:pt x="7287" y="318293"/>
                  </a:lnTo>
                  <a:lnTo>
                    <a:pt x="6837" y="310566"/>
                  </a:lnTo>
                  <a:lnTo>
                    <a:pt x="6973" y="302859"/>
                  </a:lnTo>
                  <a:lnTo>
                    <a:pt x="9078" y="293195"/>
                  </a:lnTo>
                  <a:lnTo>
                    <a:pt x="9528" y="288368"/>
                  </a:lnTo>
                  <a:lnTo>
                    <a:pt x="10282" y="284588"/>
                  </a:lnTo>
                  <a:lnTo>
                    <a:pt x="10627" y="277395"/>
                  </a:lnTo>
                  <a:lnTo>
                    <a:pt x="12015" y="271113"/>
                  </a:lnTo>
                  <a:lnTo>
                    <a:pt x="13685" y="264872"/>
                  </a:lnTo>
                  <a:lnTo>
                    <a:pt x="14868" y="258526"/>
                  </a:lnTo>
                  <a:lnTo>
                    <a:pt x="16068" y="250636"/>
                  </a:lnTo>
                  <a:lnTo>
                    <a:pt x="17852" y="242859"/>
                  </a:lnTo>
                  <a:lnTo>
                    <a:pt x="22920" y="225469"/>
                  </a:lnTo>
                  <a:lnTo>
                    <a:pt x="23454" y="218506"/>
                  </a:lnTo>
                  <a:lnTo>
                    <a:pt x="25496" y="211941"/>
                  </a:lnTo>
                  <a:lnTo>
                    <a:pt x="28910" y="203606"/>
                  </a:lnTo>
                  <a:lnTo>
                    <a:pt x="29506" y="200182"/>
                  </a:lnTo>
                  <a:lnTo>
                    <a:pt x="30836" y="197041"/>
                  </a:lnTo>
                  <a:lnTo>
                    <a:pt x="32669" y="194109"/>
                  </a:lnTo>
                  <a:lnTo>
                    <a:pt x="36773" y="183774"/>
                  </a:lnTo>
                  <a:lnTo>
                    <a:pt x="39946" y="173858"/>
                  </a:lnTo>
                  <a:lnTo>
                    <a:pt x="41914" y="169439"/>
                  </a:lnTo>
                  <a:lnTo>
                    <a:pt x="46009" y="162225"/>
                  </a:lnTo>
                  <a:lnTo>
                    <a:pt x="48605" y="154906"/>
                  </a:lnTo>
                  <a:lnTo>
                    <a:pt x="51139" y="151670"/>
                  </a:lnTo>
                  <a:lnTo>
                    <a:pt x="52040" y="149848"/>
                  </a:lnTo>
                  <a:lnTo>
                    <a:pt x="53631" y="145754"/>
                  </a:lnTo>
                  <a:lnTo>
                    <a:pt x="55642" y="141870"/>
                  </a:lnTo>
                  <a:lnTo>
                    <a:pt x="61034" y="133974"/>
                  </a:lnTo>
                  <a:lnTo>
                    <a:pt x="64931" y="127778"/>
                  </a:lnTo>
                  <a:lnTo>
                    <a:pt x="68483" y="121362"/>
                  </a:lnTo>
                  <a:lnTo>
                    <a:pt x="72277" y="115103"/>
                  </a:lnTo>
                  <a:lnTo>
                    <a:pt x="78238" y="107829"/>
                  </a:lnTo>
                  <a:lnTo>
                    <a:pt x="81023" y="104080"/>
                  </a:lnTo>
                  <a:lnTo>
                    <a:pt x="82699" y="102447"/>
                  </a:lnTo>
                  <a:lnTo>
                    <a:pt x="84363" y="100405"/>
                  </a:lnTo>
                  <a:lnTo>
                    <a:pt x="86259" y="98551"/>
                  </a:lnTo>
                  <a:lnTo>
                    <a:pt x="87882" y="96468"/>
                  </a:lnTo>
                  <a:lnTo>
                    <a:pt x="89725" y="93337"/>
                  </a:lnTo>
                  <a:lnTo>
                    <a:pt x="92196" y="90793"/>
                  </a:lnTo>
                  <a:lnTo>
                    <a:pt x="96625" y="87285"/>
                  </a:lnTo>
                  <a:lnTo>
                    <a:pt x="98070" y="85882"/>
                  </a:lnTo>
                  <a:lnTo>
                    <a:pt x="103567" y="79494"/>
                  </a:lnTo>
                  <a:lnTo>
                    <a:pt x="107368" y="74269"/>
                  </a:lnTo>
                  <a:lnTo>
                    <a:pt x="116352" y="68479"/>
                  </a:lnTo>
                  <a:lnTo>
                    <a:pt x="121703" y="62280"/>
                  </a:lnTo>
                  <a:lnTo>
                    <a:pt x="123095" y="59966"/>
                  </a:lnTo>
                  <a:lnTo>
                    <a:pt x="125231" y="58595"/>
                  </a:lnTo>
                  <a:lnTo>
                    <a:pt x="128268" y="57265"/>
                  </a:lnTo>
                  <a:lnTo>
                    <a:pt x="134236" y="52783"/>
                  </a:lnTo>
                  <a:lnTo>
                    <a:pt x="138309" y="47904"/>
                  </a:lnTo>
                  <a:lnTo>
                    <a:pt x="145074" y="45778"/>
                  </a:lnTo>
                  <a:lnTo>
                    <a:pt x="149398" y="43265"/>
                  </a:lnTo>
                  <a:lnTo>
                    <a:pt x="157115" y="39391"/>
                  </a:lnTo>
                  <a:lnTo>
                    <a:pt x="159649" y="37129"/>
                  </a:lnTo>
                  <a:lnTo>
                    <a:pt x="165701" y="34124"/>
                  </a:lnTo>
                  <a:lnTo>
                    <a:pt x="170350" y="30135"/>
                  </a:lnTo>
                  <a:lnTo>
                    <a:pt x="175177" y="28009"/>
                  </a:lnTo>
                  <a:lnTo>
                    <a:pt x="180957" y="26313"/>
                  </a:lnTo>
                  <a:lnTo>
                    <a:pt x="182842" y="24931"/>
                  </a:lnTo>
                  <a:lnTo>
                    <a:pt x="186067" y="22156"/>
                  </a:lnTo>
                  <a:lnTo>
                    <a:pt x="192025" y="21098"/>
                  </a:lnTo>
                  <a:lnTo>
                    <a:pt x="195250" y="20994"/>
                  </a:lnTo>
                  <a:lnTo>
                    <a:pt x="197784" y="20166"/>
                  </a:lnTo>
                  <a:lnTo>
                    <a:pt x="200496" y="19947"/>
                  </a:lnTo>
                  <a:lnTo>
                    <a:pt x="202957" y="18826"/>
                  </a:lnTo>
                  <a:lnTo>
                    <a:pt x="204936" y="17004"/>
                  </a:lnTo>
                  <a:lnTo>
                    <a:pt x="207271" y="15936"/>
                  </a:lnTo>
                  <a:lnTo>
                    <a:pt x="209930" y="15517"/>
                  </a:lnTo>
                  <a:lnTo>
                    <a:pt x="236851" y="9224"/>
                  </a:lnTo>
                  <a:lnTo>
                    <a:pt x="241919" y="7120"/>
                  </a:lnTo>
                  <a:lnTo>
                    <a:pt x="248432" y="8470"/>
                  </a:lnTo>
                  <a:lnTo>
                    <a:pt x="252065" y="2910"/>
                  </a:lnTo>
                  <a:lnTo>
                    <a:pt x="250358" y="0"/>
                  </a:lnTo>
                  <a:close/>
                </a:path>
              </a:pathLst>
            </a:custGeom>
            <a:solidFill>
              <a:srgbClr val="FF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18342022" y="10195217"/>
              <a:ext cx="639445" cy="883285"/>
            </a:xfrm>
            <a:custGeom>
              <a:avLst/>
              <a:gdLst/>
              <a:ahLst/>
              <a:cxnLst/>
              <a:rect l="l" t="t" r="r" b="b"/>
              <a:pathLst>
                <a:path w="639444" h="883284">
                  <a:moveTo>
                    <a:pt x="92809" y="0"/>
                  </a:moveTo>
                  <a:lnTo>
                    <a:pt x="88642" y="890"/>
                  </a:lnTo>
                  <a:lnTo>
                    <a:pt x="87343" y="5664"/>
                  </a:lnTo>
                  <a:lnTo>
                    <a:pt x="83448" y="6921"/>
                  </a:lnTo>
                  <a:lnTo>
                    <a:pt x="73779" y="19989"/>
                  </a:lnTo>
                  <a:lnTo>
                    <a:pt x="65010" y="33654"/>
                  </a:lnTo>
                  <a:lnTo>
                    <a:pt x="56471" y="47471"/>
                  </a:lnTo>
                  <a:lnTo>
                    <a:pt x="47491" y="60992"/>
                  </a:lnTo>
                  <a:lnTo>
                    <a:pt x="45521" y="67529"/>
                  </a:lnTo>
                  <a:lnTo>
                    <a:pt x="42616" y="73652"/>
                  </a:lnTo>
                  <a:lnTo>
                    <a:pt x="39371" y="79625"/>
                  </a:lnTo>
                  <a:lnTo>
                    <a:pt x="36382" y="85714"/>
                  </a:lnTo>
                  <a:lnTo>
                    <a:pt x="19862" y="131801"/>
                  </a:lnTo>
                  <a:lnTo>
                    <a:pt x="8885" y="174860"/>
                  </a:lnTo>
                  <a:lnTo>
                    <a:pt x="1533" y="230108"/>
                  </a:lnTo>
                  <a:lnTo>
                    <a:pt x="0" y="268005"/>
                  </a:lnTo>
                  <a:lnTo>
                    <a:pt x="223" y="278117"/>
                  </a:lnTo>
                  <a:lnTo>
                    <a:pt x="4650" y="331421"/>
                  </a:lnTo>
                  <a:lnTo>
                    <a:pt x="18045" y="396187"/>
                  </a:lnTo>
                  <a:lnTo>
                    <a:pt x="30670" y="443101"/>
                  </a:lnTo>
                  <a:lnTo>
                    <a:pt x="50601" y="485346"/>
                  </a:lnTo>
                  <a:lnTo>
                    <a:pt x="82082" y="539995"/>
                  </a:lnTo>
                  <a:lnTo>
                    <a:pt x="121709" y="595364"/>
                  </a:lnTo>
                  <a:lnTo>
                    <a:pt x="126368" y="598055"/>
                  </a:lnTo>
                  <a:lnTo>
                    <a:pt x="128295" y="603007"/>
                  </a:lnTo>
                  <a:lnTo>
                    <a:pt x="129887" y="604651"/>
                  </a:lnTo>
                  <a:lnTo>
                    <a:pt x="130682" y="606955"/>
                  </a:lnTo>
                  <a:lnTo>
                    <a:pt x="134651" y="609583"/>
                  </a:lnTo>
                  <a:lnTo>
                    <a:pt x="135164" y="612117"/>
                  </a:lnTo>
                  <a:lnTo>
                    <a:pt x="137059" y="613510"/>
                  </a:lnTo>
                  <a:lnTo>
                    <a:pt x="151697" y="628923"/>
                  </a:lnTo>
                  <a:lnTo>
                    <a:pt x="183201" y="660889"/>
                  </a:lnTo>
                  <a:lnTo>
                    <a:pt x="196398" y="671801"/>
                  </a:lnTo>
                  <a:lnTo>
                    <a:pt x="209257" y="682213"/>
                  </a:lnTo>
                  <a:lnTo>
                    <a:pt x="247496" y="713863"/>
                  </a:lnTo>
                  <a:lnTo>
                    <a:pt x="293975" y="746123"/>
                  </a:lnTo>
                  <a:lnTo>
                    <a:pt x="347191" y="778413"/>
                  </a:lnTo>
                  <a:lnTo>
                    <a:pt x="390428" y="802513"/>
                  </a:lnTo>
                  <a:lnTo>
                    <a:pt x="441965" y="827125"/>
                  </a:lnTo>
                  <a:lnTo>
                    <a:pt x="482840" y="843874"/>
                  </a:lnTo>
                  <a:lnTo>
                    <a:pt x="519712" y="856746"/>
                  </a:lnTo>
                  <a:lnTo>
                    <a:pt x="568941" y="869502"/>
                  </a:lnTo>
                  <a:lnTo>
                    <a:pt x="597002" y="876691"/>
                  </a:lnTo>
                  <a:lnTo>
                    <a:pt x="611155" y="879687"/>
                  </a:lnTo>
                  <a:lnTo>
                    <a:pt x="625495" y="881847"/>
                  </a:lnTo>
                  <a:lnTo>
                    <a:pt x="633599" y="882768"/>
                  </a:lnTo>
                  <a:lnTo>
                    <a:pt x="636730" y="881627"/>
                  </a:lnTo>
                  <a:lnTo>
                    <a:pt x="639285" y="876884"/>
                  </a:lnTo>
                  <a:lnTo>
                    <a:pt x="583841" y="859513"/>
                  </a:lnTo>
                  <a:lnTo>
                    <a:pt x="580512" y="858235"/>
                  </a:lnTo>
                  <a:lnTo>
                    <a:pt x="576878" y="858455"/>
                  </a:lnTo>
                  <a:lnTo>
                    <a:pt x="575821" y="862717"/>
                  </a:lnTo>
                  <a:lnTo>
                    <a:pt x="572868" y="863188"/>
                  </a:lnTo>
                  <a:lnTo>
                    <a:pt x="533476" y="853398"/>
                  </a:lnTo>
                  <a:lnTo>
                    <a:pt x="462666" y="828110"/>
                  </a:lnTo>
                  <a:lnTo>
                    <a:pt x="427061" y="813870"/>
                  </a:lnTo>
                  <a:lnTo>
                    <a:pt x="388575" y="794317"/>
                  </a:lnTo>
                  <a:lnTo>
                    <a:pt x="366704" y="780581"/>
                  </a:lnTo>
                  <a:lnTo>
                    <a:pt x="356719" y="775142"/>
                  </a:lnTo>
                  <a:lnTo>
                    <a:pt x="321599" y="756255"/>
                  </a:lnTo>
                  <a:lnTo>
                    <a:pt x="252522" y="711360"/>
                  </a:lnTo>
                  <a:lnTo>
                    <a:pt x="215834" y="681512"/>
                  </a:lnTo>
                  <a:lnTo>
                    <a:pt x="190590" y="661037"/>
                  </a:lnTo>
                  <a:lnTo>
                    <a:pt x="154525" y="626158"/>
                  </a:lnTo>
                  <a:lnTo>
                    <a:pt x="127679" y="595315"/>
                  </a:lnTo>
                  <a:lnTo>
                    <a:pt x="102819" y="562799"/>
                  </a:lnTo>
                  <a:lnTo>
                    <a:pt x="60129" y="494670"/>
                  </a:lnTo>
                  <a:lnTo>
                    <a:pt x="41786" y="458228"/>
                  </a:lnTo>
                  <a:lnTo>
                    <a:pt x="19254" y="390886"/>
                  </a:lnTo>
                  <a:lnTo>
                    <a:pt x="17073" y="383391"/>
                  </a:lnTo>
                  <a:lnTo>
                    <a:pt x="7536" y="330194"/>
                  </a:lnTo>
                  <a:lnTo>
                    <a:pt x="3660" y="282043"/>
                  </a:lnTo>
                  <a:lnTo>
                    <a:pt x="3432" y="261541"/>
                  </a:lnTo>
                  <a:lnTo>
                    <a:pt x="3965" y="241084"/>
                  </a:lnTo>
                  <a:lnTo>
                    <a:pt x="7733" y="200360"/>
                  </a:lnTo>
                  <a:lnTo>
                    <a:pt x="15758" y="156917"/>
                  </a:lnTo>
                  <a:lnTo>
                    <a:pt x="27921" y="114425"/>
                  </a:lnTo>
                  <a:lnTo>
                    <a:pt x="43367" y="77042"/>
                  </a:lnTo>
                  <a:lnTo>
                    <a:pt x="68142" y="32700"/>
                  </a:lnTo>
                  <a:lnTo>
                    <a:pt x="92055" y="2565"/>
                  </a:lnTo>
                  <a:lnTo>
                    <a:pt x="92296" y="1151"/>
                  </a:lnTo>
                  <a:lnTo>
                    <a:pt x="92809" y="0"/>
                  </a:lnTo>
                  <a:close/>
                </a:path>
              </a:pathLst>
            </a:custGeom>
            <a:solidFill>
              <a:srgbClr val="FF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18535561" y="10107635"/>
              <a:ext cx="560070" cy="328930"/>
            </a:xfrm>
            <a:custGeom>
              <a:avLst/>
              <a:gdLst/>
              <a:ahLst/>
              <a:cxnLst/>
              <a:rect l="l" t="t" r="r" b="b"/>
              <a:pathLst>
                <a:path w="560069" h="328929">
                  <a:moveTo>
                    <a:pt x="110275" y="0"/>
                  </a:moveTo>
                  <a:lnTo>
                    <a:pt x="60784" y="2589"/>
                  </a:lnTo>
                  <a:lnTo>
                    <a:pt x="24080" y="11726"/>
                  </a:lnTo>
                  <a:lnTo>
                    <a:pt x="15622" y="13792"/>
                  </a:lnTo>
                  <a:lnTo>
                    <a:pt x="7454" y="16658"/>
                  </a:lnTo>
                  <a:lnTo>
                    <a:pt x="0" y="21375"/>
                  </a:lnTo>
                  <a:lnTo>
                    <a:pt x="26794" y="15050"/>
                  </a:lnTo>
                  <a:lnTo>
                    <a:pt x="37863" y="11970"/>
                  </a:lnTo>
                  <a:lnTo>
                    <a:pt x="48990" y="9261"/>
                  </a:lnTo>
                  <a:lnTo>
                    <a:pt x="60278" y="7136"/>
                  </a:lnTo>
                  <a:lnTo>
                    <a:pt x="71830" y="5804"/>
                  </a:lnTo>
                  <a:lnTo>
                    <a:pt x="89618" y="4835"/>
                  </a:lnTo>
                  <a:lnTo>
                    <a:pt x="107333" y="4729"/>
                  </a:lnTo>
                  <a:lnTo>
                    <a:pt x="124979" y="5710"/>
                  </a:lnTo>
                  <a:lnTo>
                    <a:pt x="166142" y="12895"/>
                  </a:lnTo>
                  <a:lnTo>
                    <a:pt x="211357" y="28438"/>
                  </a:lnTo>
                  <a:lnTo>
                    <a:pt x="254665" y="53309"/>
                  </a:lnTo>
                  <a:lnTo>
                    <a:pt x="296535" y="83095"/>
                  </a:lnTo>
                  <a:lnTo>
                    <a:pt x="333032" y="117313"/>
                  </a:lnTo>
                  <a:lnTo>
                    <a:pt x="350566" y="133980"/>
                  </a:lnTo>
                  <a:lnTo>
                    <a:pt x="367937" y="150837"/>
                  </a:lnTo>
                  <a:lnTo>
                    <a:pt x="400042" y="184223"/>
                  </a:lnTo>
                  <a:lnTo>
                    <a:pt x="415882" y="199651"/>
                  </a:lnTo>
                  <a:lnTo>
                    <a:pt x="432107" y="214723"/>
                  </a:lnTo>
                  <a:lnTo>
                    <a:pt x="448530" y="229588"/>
                  </a:lnTo>
                  <a:lnTo>
                    <a:pt x="460483" y="240802"/>
                  </a:lnTo>
                  <a:lnTo>
                    <a:pt x="495513" y="275377"/>
                  </a:lnTo>
                  <a:lnTo>
                    <a:pt x="533995" y="311132"/>
                  </a:lnTo>
                  <a:lnTo>
                    <a:pt x="549606" y="324863"/>
                  </a:lnTo>
                  <a:lnTo>
                    <a:pt x="551983" y="327261"/>
                  </a:lnTo>
                  <a:lnTo>
                    <a:pt x="555239" y="328318"/>
                  </a:lnTo>
                  <a:lnTo>
                    <a:pt x="558255" y="328894"/>
                  </a:lnTo>
                  <a:lnTo>
                    <a:pt x="559532" y="327690"/>
                  </a:lnTo>
                  <a:lnTo>
                    <a:pt x="559773" y="321313"/>
                  </a:lnTo>
                  <a:lnTo>
                    <a:pt x="554087" y="319617"/>
                  </a:lnTo>
                  <a:lnTo>
                    <a:pt x="543878" y="312633"/>
                  </a:lnTo>
                  <a:lnTo>
                    <a:pt x="538852" y="307230"/>
                  </a:lnTo>
                  <a:lnTo>
                    <a:pt x="534737" y="300811"/>
                  </a:lnTo>
                  <a:lnTo>
                    <a:pt x="533502" y="298183"/>
                  </a:lnTo>
                  <a:lnTo>
                    <a:pt x="531376" y="296277"/>
                  </a:lnTo>
                  <a:lnTo>
                    <a:pt x="527784" y="292895"/>
                  </a:lnTo>
                  <a:lnTo>
                    <a:pt x="519758" y="287058"/>
                  </a:lnTo>
                  <a:lnTo>
                    <a:pt x="512366" y="280492"/>
                  </a:lnTo>
                  <a:lnTo>
                    <a:pt x="498016" y="266865"/>
                  </a:lnTo>
                  <a:lnTo>
                    <a:pt x="491765" y="265367"/>
                  </a:lnTo>
                  <a:lnTo>
                    <a:pt x="489021" y="259744"/>
                  </a:lnTo>
                  <a:lnTo>
                    <a:pt x="461724" y="233002"/>
                  </a:lnTo>
                  <a:lnTo>
                    <a:pt x="444404" y="217947"/>
                  </a:lnTo>
                  <a:lnTo>
                    <a:pt x="438237" y="213400"/>
                  </a:lnTo>
                  <a:lnTo>
                    <a:pt x="429432" y="206429"/>
                  </a:lnTo>
                  <a:lnTo>
                    <a:pt x="421351" y="198682"/>
                  </a:lnTo>
                  <a:lnTo>
                    <a:pt x="405799" y="182574"/>
                  </a:lnTo>
                  <a:lnTo>
                    <a:pt x="388986" y="166114"/>
                  </a:lnTo>
                  <a:lnTo>
                    <a:pt x="380851" y="157592"/>
                  </a:lnTo>
                  <a:lnTo>
                    <a:pt x="373171" y="148617"/>
                  </a:lnTo>
                  <a:lnTo>
                    <a:pt x="358565" y="132305"/>
                  </a:lnTo>
                  <a:lnTo>
                    <a:pt x="342704" y="117255"/>
                  </a:lnTo>
                  <a:lnTo>
                    <a:pt x="326391" y="102651"/>
                  </a:lnTo>
                  <a:lnTo>
                    <a:pt x="310430" y="87676"/>
                  </a:lnTo>
                  <a:lnTo>
                    <a:pt x="272951" y="57417"/>
                  </a:lnTo>
                  <a:lnTo>
                    <a:pt x="231427" y="32411"/>
                  </a:lnTo>
                  <a:lnTo>
                    <a:pt x="185832" y="12820"/>
                  </a:lnTo>
                  <a:lnTo>
                    <a:pt x="130350" y="1353"/>
                  </a:lnTo>
                  <a:lnTo>
                    <a:pt x="110275" y="0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18661076" y="10365674"/>
              <a:ext cx="1136015" cy="942975"/>
            </a:xfrm>
            <a:custGeom>
              <a:avLst/>
              <a:gdLst/>
              <a:ahLst/>
              <a:cxnLst/>
              <a:rect l="l" t="t" r="r" b="b"/>
              <a:pathLst>
                <a:path w="1136015" h="942975">
                  <a:moveTo>
                    <a:pt x="10188" y="863603"/>
                  </a:moveTo>
                  <a:lnTo>
                    <a:pt x="554" y="863603"/>
                  </a:lnTo>
                  <a:lnTo>
                    <a:pt x="11495" y="870108"/>
                  </a:lnTo>
                  <a:lnTo>
                    <a:pt x="45265" y="887875"/>
                  </a:lnTo>
                  <a:lnTo>
                    <a:pt x="91672" y="906879"/>
                  </a:lnTo>
                  <a:lnTo>
                    <a:pt x="117235" y="912721"/>
                  </a:lnTo>
                  <a:lnTo>
                    <a:pt x="125734" y="914701"/>
                  </a:lnTo>
                  <a:lnTo>
                    <a:pt x="170969" y="926833"/>
                  </a:lnTo>
                  <a:lnTo>
                    <a:pt x="216527" y="937308"/>
                  </a:lnTo>
                  <a:lnTo>
                    <a:pt x="251751" y="942880"/>
                  </a:lnTo>
                  <a:lnTo>
                    <a:pt x="312706" y="942880"/>
                  </a:lnTo>
                  <a:lnTo>
                    <a:pt x="305279" y="942628"/>
                  </a:lnTo>
                  <a:lnTo>
                    <a:pt x="291414" y="941622"/>
                  </a:lnTo>
                  <a:lnTo>
                    <a:pt x="245998" y="936100"/>
                  </a:lnTo>
                  <a:lnTo>
                    <a:pt x="201846" y="927444"/>
                  </a:lnTo>
                  <a:lnTo>
                    <a:pt x="192171" y="925329"/>
                  </a:lnTo>
                  <a:lnTo>
                    <a:pt x="180028" y="922868"/>
                  </a:lnTo>
                  <a:lnTo>
                    <a:pt x="167918" y="920232"/>
                  </a:lnTo>
                  <a:lnTo>
                    <a:pt x="155875" y="917357"/>
                  </a:lnTo>
                  <a:lnTo>
                    <a:pt x="143932" y="914178"/>
                  </a:lnTo>
                  <a:lnTo>
                    <a:pt x="127850" y="910214"/>
                  </a:lnTo>
                  <a:lnTo>
                    <a:pt x="79934" y="897236"/>
                  </a:lnTo>
                  <a:lnTo>
                    <a:pt x="40145" y="880023"/>
                  </a:lnTo>
                  <a:lnTo>
                    <a:pt x="21257" y="869023"/>
                  </a:lnTo>
                  <a:lnTo>
                    <a:pt x="14827" y="865403"/>
                  </a:lnTo>
                  <a:lnTo>
                    <a:pt x="10188" y="863603"/>
                  </a:lnTo>
                  <a:close/>
                </a:path>
                <a:path w="1136015" h="942975">
                  <a:moveTo>
                    <a:pt x="449" y="861698"/>
                  </a:moveTo>
                  <a:lnTo>
                    <a:pt x="52" y="862148"/>
                  </a:lnTo>
                  <a:lnTo>
                    <a:pt x="0" y="862739"/>
                  </a:lnTo>
                  <a:lnTo>
                    <a:pt x="271" y="863436"/>
                  </a:lnTo>
                  <a:lnTo>
                    <a:pt x="428" y="863635"/>
                  </a:lnTo>
                  <a:lnTo>
                    <a:pt x="10188" y="863603"/>
                  </a:lnTo>
                  <a:lnTo>
                    <a:pt x="7960" y="862739"/>
                  </a:lnTo>
                  <a:lnTo>
                    <a:pt x="449" y="861698"/>
                  </a:lnTo>
                  <a:close/>
                </a:path>
                <a:path w="1136015" h="942975">
                  <a:moveTo>
                    <a:pt x="480771" y="25838"/>
                  </a:moveTo>
                  <a:lnTo>
                    <a:pt x="463797" y="25838"/>
                  </a:lnTo>
                  <a:lnTo>
                    <a:pt x="468121" y="27210"/>
                  </a:lnTo>
                  <a:lnTo>
                    <a:pt x="472393" y="29084"/>
                  </a:lnTo>
                  <a:lnTo>
                    <a:pt x="480929" y="32976"/>
                  </a:lnTo>
                  <a:lnTo>
                    <a:pt x="489338" y="37119"/>
                  </a:lnTo>
                  <a:lnTo>
                    <a:pt x="497593" y="41528"/>
                  </a:lnTo>
                  <a:lnTo>
                    <a:pt x="505670" y="46215"/>
                  </a:lnTo>
                  <a:lnTo>
                    <a:pt x="527063" y="58394"/>
                  </a:lnTo>
                  <a:lnTo>
                    <a:pt x="548784" y="69990"/>
                  </a:lnTo>
                  <a:lnTo>
                    <a:pt x="570355" y="81847"/>
                  </a:lnTo>
                  <a:lnTo>
                    <a:pt x="591301" y="94810"/>
                  </a:lnTo>
                  <a:lnTo>
                    <a:pt x="598654" y="99235"/>
                  </a:lnTo>
                  <a:lnTo>
                    <a:pt x="606311" y="103126"/>
                  </a:lnTo>
                  <a:lnTo>
                    <a:pt x="614077" y="106825"/>
                  </a:lnTo>
                  <a:lnTo>
                    <a:pt x="621760" y="110673"/>
                  </a:lnTo>
                  <a:lnTo>
                    <a:pt x="660626" y="131046"/>
                  </a:lnTo>
                  <a:lnTo>
                    <a:pt x="699852" y="150735"/>
                  </a:lnTo>
                  <a:lnTo>
                    <a:pt x="747851" y="173319"/>
                  </a:lnTo>
                  <a:lnTo>
                    <a:pt x="816672" y="203552"/>
                  </a:lnTo>
                  <a:lnTo>
                    <a:pt x="836868" y="212593"/>
                  </a:lnTo>
                  <a:lnTo>
                    <a:pt x="876842" y="231654"/>
                  </a:lnTo>
                  <a:lnTo>
                    <a:pt x="917251" y="253186"/>
                  </a:lnTo>
                  <a:lnTo>
                    <a:pt x="958903" y="279528"/>
                  </a:lnTo>
                  <a:lnTo>
                    <a:pt x="1008554" y="316906"/>
                  </a:lnTo>
                  <a:lnTo>
                    <a:pt x="1049397" y="355854"/>
                  </a:lnTo>
                  <a:lnTo>
                    <a:pt x="1075396" y="391251"/>
                  </a:lnTo>
                  <a:lnTo>
                    <a:pt x="1097442" y="432810"/>
                  </a:lnTo>
                  <a:lnTo>
                    <a:pt x="1112759" y="475301"/>
                  </a:lnTo>
                  <a:lnTo>
                    <a:pt x="1119074" y="532585"/>
                  </a:lnTo>
                  <a:lnTo>
                    <a:pt x="1118388" y="553892"/>
                  </a:lnTo>
                  <a:lnTo>
                    <a:pt x="1109426" y="600086"/>
                  </a:lnTo>
                  <a:lnTo>
                    <a:pt x="1095430" y="638817"/>
                  </a:lnTo>
                  <a:lnTo>
                    <a:pt x="1070294" y="681573"/>
                  </a:lnTo>
                  <a:lnTo>
                    <a:pt x="1047295" y="715403"/>
                  </a:lnTo>
                  <a:lnTo>
                    <a:pt x="986770" y="772503"/>
                  </a:lnTo>
                  <a:lnTo>
                    <a:pt x="938421" y="812348"/>
                  </a:lnTo>
                  <a:lnTo>
                    <a:pt x="890236" y="840808"/>
                  </a:lnTo>
                  <a:lnTo>
                    <a:pt x="838262" y="867470"/>
                  </a:lnTo>
                  <a:lnTo>
                    <a:pt x="786954" y="886678"/>
                  </a:lnTo>
                  <a:lnTo>
                    <a:pt x="738064" y="901602"/>
                  </a:lnTo>
                  <a:lnTo>
                    <a:pt x="675125" y="913709"/>
                  </a:lnTo>
                  <a:lnTo>
                    <a:pt x="656230" y="917216"/>
                  </a:lnTo>
                  <a:lnTo>
                    <a:pt x="606571" y="927456"/>
                  </a:lnTo>
                  <a:lnTo>
                    <a:pt x="513073" y="939706"/>
                  </a:lnTo>
                  <a:lnTo>
                    <a:pt x="459414" y="942733"/>
                  </a:lnTo>
                  <a:lnTo>
                    <a:pt x="456968" y="942880"/>
                  </a:lnTo>
                  <a:lnTo>
                    <a:pt x="558933" y="942880"/>
                  </a:lnTo>
                  <a:lnTo>
                    <a:pt x="586635" y="939550"/>
                  </a:lnTo>
                  <a:lnTo>
                    <a:pt x="602036" y="937352"/>
                  </a:lnTo>
                  <a:lnTo>
                    <a:pt x="617386" y="934868"/>
                  </a:lnTo>
                  <a:lnTo>
                    <a:pt x="637069" y="931298"/>
                  </a:lnTo>
                  <a:lnTo>
                    <a:pt x="641351" y="930135"/>
                  </a:lnTo>
                  <a:lnTo>
                    <a:pt x="645802" y="929465"/>
                  </a:lnTo>
                  <a:lnTo>
                    <a:pt x="727269" y="913439"/>
                  </a:lnTo>
                  <a:lnTo>
                    <a:pt x="774440" y="900271"/>
                  </a:lnTo>
                  <a:lnTo>
                    <a:pt x="841246" y="875494"/>
                  </a:lnTo>
                  <a:lnTo>
                    <a:pt x="903796" y="843746"/>
                  </a:lnTo>
                  <a:lnTo>
                    <a:pt x="954591" y="812333"/>
                  </a:lnTo>
                  <a:lnTo>
                    <a:pt x="992907" y="781768"/>
                  </a:lnTo>
                  <a:lnTo>
                    <a:pt x="1016073" y="759743"/>
                  </a:lnTo>
                  <a:lnTo>
                    <a:pt x="1021664" y="754790"/>
                  </a:lnTo>
                  <a:lnTo>
                    <a:pt x="1058195" y="720947"/>
                  </a:lnTo>
                  <a:lnTo>
                    <a:pt x="1083036" y="683908"/>
                  </a:lnTo>
                  <a:lnTo>
                    <a:pt x="1090896" y="670939"/>
                  </a:lnTo>
                  <a:lnTo>
                    <a:pt x="1111711" y="638464"/>
                  </a:lnTo>
                  <a:lnTo>
                    <a:pt x="1127325" y="593143"/>
                  </a:lnTo>
                  <a:lnTo>
                    <a:pt x="1135436" y="545976"/>
                  </a:lnTo>
                  <a:lnTo>
                    <a:pt x="1135075" y="521582"/>
                  </a:lnTo>
                  <a:lnTo>
                    <a:pt x="1129295" y="471887"/>
                  </a:lnTo>
                  <a:lnTo>
                    <a:pt x="1112084" y="424300"/>
                  </a:lnTo>
                  <a:lnTo>
                    <a:pt x="1092183" y="387585"/>
                  </a:lnTo>
                  <a:lnTo>
                    <a:pt x="1063203" y="347453"/>
                  </a:lnTo>
                  <a:lnTo>
                    <a:pt x="1030417" y="318838"/>
                  </a:lnTo>
                  <a:lnTo>
                    <a:pt x="1016226" y="306807"/>
                  </a:lnTo>
                  <a:lnTo>
                    <a:pt x="938159" y="253643"/>
                  </a:lnTo>
                  <a:lnTo>
                    <a:pt x="887425" y="227633"/>
                  </a:lnTo>
                  <a:lnTo>
                    <a:pt x="842960" y="207879"/>
                  </a:lnTo>
                  <a:lnTo>
                    <a:pt x="788362" y="184746"/>
                  </a:lnTo>
                  <a:lnTo>
                    <a:pt x="760824" y="173698"/>
                  </a:lnTo>
                  <a:lnTo>
                    <a:pt x="738205" y="163924"/>
                  </a:lnTo>
                  <a:lnTo>
                    <a:pt x="716004" y="153087"/>
                  </a:lnTo>
                  <a:lnTo>
                    <a:pt x="693936" y="141891"/>
                  </a:lnTo>
                  <a:lnTo>
                    <a:pt x="652237" y="121531"/>
                  </a:lnTo>
                  <a:lnTo>
                    <a:pt x="613803" y="101521"/>
                  </a:lnTo>
                  <a:lnTo>
                    <a:pt x="594494" y="91700"/>
                  </a:lnTo>
                  <a:lnTo>
                    <a:pt x="585369" y="86582"/>
                  </a:lnTo>
                  <a:lnTo>
                    <a:pt x="567691" y="75200"/>
                  </a:lnTo>
                  <a:lnTo>
                    <a:pt x="558548" y="70141"/>
                  </a:lnTo>
                  <a:lnTo>
                    <a:pt x="543017" y="61953"/>
                  </a:lnTo>
                  <a:lnTo>
                    <a:pt x="527924" y="53063"/>
                  </a:lnTo>
                  <a:lnTo>
                    <a:pt x="512862" y="43897"/>
                  </a:lnTo>
                  <a:lnTo>
                    <a:pt x="497858" y="35136"/>
                  </a:lnTo>
                  <a:lnTo>
                    <a:pt x="487396" y="29341"/>
                  </a:lnTo>
                  <a:lnTo>
                    <a:pt x="480771" y="25838"/>
                  </a:lnTo>
                  <a:close/>
                </a:path>
                <a:path w="1136015" h="942975">
                  <a:moveTo>
                    <a:pt x="429338" y="0"/>
                  </a:moveTo>
                  <a:lnTo>
                    <a:pt x="423693" y="635"/>
                  </a:lnTo>
                  <a:lnTo>
                    <a:pt x="419819" y="2666"/>
                  </a:lnTo>
                  <a:lnTo>
                    <a:pt x="420164" y="6017"/>
                  </a:lnTo>
                  <a:lnTo>
                    <a:pt x="450177" y="43960"/>
                  </a:lnTo>
                  <a:lnTo>
                    <a:pt x="474480" y="66228"/>
                  </a:lnTo>
                  <a:lnTo>
                    <a:pt x="480329" y="71646"/>
                  </a:lnTo>
                  <a:lnTo>
                    <a:pt x="491921" y="82590"/>
                  </a:lnTo>
                  <a:lnTo>
                    <a:pt x="494717" y="85281"/>
                  </a:lnTo>
                  <a:lnTo>
                    <a:pt x="497429" y="88067"/>
                  </a:lnTo>
                  <a:lnTo>
                    <a:pt x="500445" y="90517"/>
                  </a:lnTo>
                  <a:lnTo>
                    <a:pt x="504958" y="93501"/>
                  </a:lnTo>
                  <a:lnTo>
                    <a:pt x="506821" y="95511"/>
                  </a:lnTo>
                  <a:lnTo>
                    <a:pt x="507586" y="96234"/>
                  </a:lnTo>
                  <a:lnTo>
                    <a:pt x="508423" y="96873"/>
                  </a:lnTo>
                  <a:lnTo>
                    <a:pt x="509293" y="97470"/>
                  </a:lnTo>
                  <a:lnTo>
                    <a:pt x="518801" y="105119"/>
                  </a:lnTo>
                  <a:lnTo>
                    <a:pt x="537283" y="121053"/>
                  </a:lnTo>
                  <a:lnTo>
                    <a:pt x="546914" y="128537"/>
                  </a:lnTo>
                  <a:lnTo>
                    <a:pt x="554392" y="134099"/>
                  </a:lnTo>
                  <a:lnTo>
                    <a:pt x="561732" y="139837"/>
                  </a:lnTo>
                  <a:lnTo>
                    <a:pt x="569027" y="145635"/>
                  </a:lnTo>
                  <a:lnTo>
                    <a:pt x="576369" y="151374"/>
                  </a:lnTo>
                  <a:lnTo>
                    <a:pt x="579018" y="153405"/>
                  </a:lnTo>
                  <a:lnTo>
                    <a:pt x="581898" y="156347"/>
                  </a:lnTo>
                  <a:lnTo>
                    <a:pt x="585866" y="153583"/>
                  </a:lnTo>
                  <a:lnTo>
                    <a:pt x="586233" y="149929"/>
                  </a:lnTo>
                  <a:lnTo>
                    <a:pt x="583479" y="148316"/>
                  </a:lnTo>
                  <a:lnTo>
                    <a:pt x="576306" y="142913"/>
                  </a:lnTo>
                  <a:lnTo>
                    <a:pt x="571741" y="139039"/>
                  </a:lnTo>
                  <a:lnTo>
                    <a:pt x="567626" y="134631"/>
                  </a:lnTo>
                  <a:lnTo>
                    <a:pt x="557943" y="128509"/>
                  </a:lnTo>
                  <a:lnTo>
                    <a:pt x="548777" y="121531"/>
                  </a:lnTo>
                  <a:lnTo>
                    <a:pt x="540029" y="114334"/>
                  </a:lnTo>
                  <a:lnTo>
                    <a:pt x="531135" y="107176"/>
                  </a:lnTo>
                  <a:lnTo>
                    <a:pt x="513146" y="92348"/>
                  </a:lnTo>
                  <a:lnTo>
                    <a:pt x="496006" y="76598"/>
                  </a:lnTo>
                  <a:lnTo>
                    <a:pt x="479403" y="60272"/>
                  </a:lnTo>
                  <a:lnTo>
                    <a:pt x="459975" y="40623"/>
                  </a:lnTo>
                  <a:lnTo>
                    <a:pt x="456655" y="37775"/>
                  </a:lnTo>
                  <a:lnTo>
                    <a:pt x="451221" y="28665"/>
                  </a:lnTo>
                  <a:lnTo>
                    <a:pt x="452781" y="25943"/>
                  </a:lnTo>
                  <a:lnTo>
                    <a:pt x="480771" y="25838"/>
                  </a:lnTo>
                  <a:lnTo>
                    <a:pt x="476811" y="23744"/>
                  </a:lnTo>
                  <a:lnTo>
                    <a:pt x="465996" y="18595"/>
                  </a:lnTo>
                  <a:lnTo>
                    <a:pt x="454844" y="14142"/>
                  </a:lnTo>
                  <a:lnTo>
                    <a:pt x="452373" y="13273"/>
                  </a:lnTo>
                  <a:lnTo>
                    <a:pt x="449148" y="13106"/>
                  </a:lnTo>
                  <a:lnTo>
                    <a:pt x="448090" y="9828"/>
                  </a:lnTo>
                  <a:lnTo>
                    <a:pt x="443617" y="5404"/>
                  </a:lnTo>
                  <a:lnTo>
                    <a:pt x="436673" y="1859"/>
                  </a:lnTo>
                  <a:lnTo>
                    <a:pt x="429338" y="0"/>
                  </a:lnTo>
                  <a:close/>
                </a:path>
              </a:pathLst>
            </a:custGeom>
            <a:solidFill>
              <a:srgbClr val="FF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19049525" y="10339545"/>
              <a:ext cx="777875" cy="969010"/>
            </a:xfrm>
            <a:custGeom>
              <a:avLst/>
              <a:gdLst/>
              <a:ahLst/>
              <a:cxnLst/>
              <a:rect l="l" t="t" r="r" b="b"/>
              <a:pathLst>
                <a:path w="777875" h="969009">
                  <a:moveTo>
                    <a:pt x="42681" y="13970"/>
                  </a:moveTo>
                  <a:lnTo>
                    <a:pt x="21685" y="13970"/>
                  </a:lnTo>
                  <a:lnTo>
                    <a:pt x="26334" y="16510"/>
                  </a:lnTo>
                  <a:lnTo>
                    <a:pt x="29925" y="17780"/>
                  </a:lnTo>
                  <a:lnTo>
                    <a:pt x="42140" y="21590"/>
                  </a:lnTo>
                  <a:lnTo>
                    <a:pt x="53646" y="26670"/>
                  </a:lnTo>
                  <a:lnTo>
                    <a:pt x="75976" y="39370"/>
                  </a:lnTo>
                  <a:lnTo>
                    <a:pt x="77536" y="39370"/>
                  </a:lnTo>
                  <a:lnTo>
                    <a:pt x="78761" y="40640"/>
                  </a:lnTo>
                  <a:lnTo>
                    <a:pt x="79662" y="41910"/>
                  </a:lnTo>
                  <a:lnTo>
                    <a:pt x="82091" y="41910"/>
                  </a:lnTo>
                  <a:lnTo>
                    <a:pt x="84280" y="43180"/>
                  </a:lnTo>
                  <a:lnTo>
                    <a:pt x="86667" y="44450"/>
                  </a:lnTo>
                  <a:lnTo>
                    <a:pt x="93264" y="46990"/>
                  </a:lnTo>
                  <a:lnTo>
                    <a:pt x="99400" y="50800"/>
                  </a:lnTo>
                  <a:lnTo>
                    <a:pt x="105075" y="55880"/>
                  </a:lnTo>
                  <a:lnTo>
                    <a:pt x="107902" y="57150"/>
                  </a:lnTo>
                  <a:lnTo>
                    <a:pt x="110363" y="58420"/>
                  </a:lnTo>
                  <a:lnTo>
                    <a:pt x="112436" y="59690"/>
                  </a:lnTo>
                  <a:lnTo>
                    <a:pt x="113986" y="60960"/>
                  </a:lnTo>
                  <a:lnTo>
                    <a:pt x="115211" y="60960"/>
                  </a:lnTo>
                  <a:lnTo>
                    <a:pt x="116111" y="62230"/>
                  </a:lnTo>
                  <a:lnTo>
                    <a:pt x="119975" y="63500"/>
                  </a:lnTo>
                  <a:lnTo>
                    <a:pt x="122980" y="66040"/>
                  </a:lnTo>
                  <a:lnTo>
                    <a:pt x="126802" y="67310"/>
                  </a:lnTo>
                  <a:lnTo>
                    <a:pt x="128362" y="69850"/>
                  </a:lnTo>
                  <a:lnTo>
                    <a:pt x="130215" y="71120"/>
                  </a:lnTo>
                  <a:lnTo>
                    <a:pt x="132320" y="71120"/>
                  </a:lnTo>
                  <a:lnTo>
                    <a:pt x="139486" y="74930"/>
                  </a:lnTo>
                  <a:lnTo>
                    <a:pt x="146474" y="78740"/>
                  </a:lnTo>
                  <a:lnTo>
                    <a:pt x="153285" y="83820"/>
                  </a:lnTo>
                  <a:lnTo>
                    <a:pt x="159921" y="88900"/>
                  </a:lnTo>
                  <a:lnTo>
                    <a:pt x="162351" y="88900"/>
                  </a:lnTo>
                  <a:lnTo>
                    <a:pt x="164539" y="90170"/>
                  </a:lnTo>
                  <a:lnTo>
                    <a:pt x="166937" y="91440"/>
                  </a:lnTo>
                  <a:lnTo>
                    <a:pt x="174398" y="95250"/>
                  </a:lnTo>
                  <a:lnTo>
                    <a:pt x="181508" y="99060"/>
                  </a:lnTo>
                  <a:lnTo>
                    <a:pt x="188495" y="104140"/>
                  </a:lnTo>
                  <a:lnTo>
                    <a:pt x="195585" y="107950"/>
                  </a:lnTo>
                  <a:lnTo>
                    <a:pt x="209514" y="116840"/>
                  </a:lnTo>
                  <a:lnTo>
                    <a:pt x="223655" y="123190"/>
                  </a:lnTo>
                  <a:lnTo>
                    <a:pt x="252086" y="138430"/>
                  </a:lnTo>
                  <a:lnTo>
                    <a:pt x="302828" y="163830"/>
                  </a:lnTo>
                  <a:lnTo>
                    <a:pt x="320575" y="171450"/>
                  </a:lnTo>
                  <a:lnTo>
                    <a:pt x="329561" y="176530"/>
                  </a:lnTo>
                  <a:lnTo>
                    <a:pt x="338659" y="180340"/>
                  </a:lnTo>
                  <a:lnTo>
                    <a:pt x="341078" y="180340"/>
                  </a:lnTo>
                  <a:lnTo>
                    <a:pt x="343287" y="181610"/>
                  </a:lnTo>
                  <a:lnTo>
                    <a:pt x="345675" y="182880"/>
                  </a:lnTo>
                  <a:lnTo>
                    <a:pt x="351594" y="186690"/>
                  </a:lnTo>
                  <a:lnTo>
                    <a:pt x="370376" y="194310"/>
                  </a:lnTo>
                  <a:lnTo>
                    <a:pt x="372826" y="196850"/>
                  </a:lnTo>
                  <a:lnTo>
                    <a:pt x="376166" y="196850"/>
                  </a:lnTo>
                  <a:lnTo>
                    <a:pt x="379224" y="198120"/>
                  </a:lnTo>
                  <a:lnTo>
                    <a:pt x="392899" y="203200"/>
                  </a:lnTo>
                  <a:lnTo>
                    <a:pt x="398856" y="204470"/>
                  </a:lnTo>
                  <a:lnTo>
                    <a:pt x="401296" y="207010"/>
                  </a:lnTo>
                  <a:lnTo>
                    <a:pt x="422516" y="214630"/>
                  </a:lnTo>
                  <a:lnTo>
                    <a:pt x="429431" y="218440"/>
                  </a:lnTo>
                  <a:lnTo>
                    <a:pt x="482395" y="241300"/>
                  </a:lnTo>
                  <a:lnTo>
                    <a:pt x="500016" y="247650"/>
                  </a:lnTo>
                  <a:lnTo>
                    <a:pt x="515124" y="255270"/>
                  </a:lnTo>
                  <a:lnTo>
                    <a:pt x="530118" y="261620"/>
                  </a:lnTo>
                  <a:lnTo>
                    <a:pt x="559742" y="276860"/>
                  </a:lnTo>
                  <a:lnTo>
                    <a:pt x="570045" y="281940"/>
                  </a:lnTo>
                  <a:lnTo>
                    <a:pt x="575500" y="284480"/>
                  </a:lnTo>
                  <a:lnTo>
                    <a:pt x="584211" y="288290"/>
                  </a:lnTo>
                  <a:lnTo>
                    <a:pt x="592720" y="293370"/>
                  </a:lnTo>
                  <a:lnTo>
                    <a:pt x="609405" y="303530"/>
                  </a:lnTo>
                  <a:lnTo>
                    <a:pt x="620985" y="311150"/>
                  </a:lnTo>
                  <a:lnTo>
                    <a:pt x="632152" y="320040"/>
                  </a:lnTo>
                  <a:lnTo>
                    <a:pt x="643285" y="327660"/>
                  </a:lnTo>
                  <a:lnTo>
                    <a:pt x="654765" y="335280"/>
                  </a:lnTo>
                  <a:lnTo>
                    <a:pt x="658440" y="337820"/>
                  </a:lnTo>
                  <a:lnTo>
                    <a:pt x="661634" y="341630"/>
                  </a:lnTo>
                  <a:lnTo>
                    <a:pt x="664534" y="344170"/>
                  </a:lnTo>
                  <a:lnTo>
                    <a:pt x="671744" y="351790"/>
                  </a:lnTo>
                  <a:lnTo>
                    <a:pt x="687110" y="364490"/>
                  </a:lnTo>
                  <a:lnTo>
                    <a:pt x="694544" y="370840"/>
                  </a:lnTo>
                  <a:lnTo>
                    <a:pt x="702453" y="379730"/>
                  </a:lnTo>
                  <a:lnTo>
                    <a:pt x="710038" y="387350"/>
                  </a:lnTo>
                  <a:lnTo>
                    <a:pt x="716999" y="396240"/>
                  </a:lnTo>
                  <a:lnTo>
                    <a:pt x="737430" y="433070"/>
                  </a:lnTo>
                  <a:lnTo>
                    <a:pt x="752594" y="463550"/>
                  </a:lnTo>
                  <a:lnTo>
                    <a:pt x="753966" y="464820"/>
                  </a:lnTo>
                  <a:lnTo>
                    <a:pt x="754584" y="467360"/>
                  </a:lnTo>
                  <a:lnTo>
                    <a:pt x="763047" y="499110"/>
                  </a:lnTo>
                  <a:lnTo>
                    <a:pt x="766478" y="514350"/>
                  </a:lnTo>
                  <a:lnTo>
                    <a:pt x="768259" y="529590"/>
                  </a:lnTo>
                  <a:lnTo>
                    <a:pt x="767978" y="561340"/>
                  </a:lnTo>
                  <a:lnTo>
                    <a:pt x="764293" y="591820"/>
                  </a:lnTo>
                  <a:lnTo>
                    <a:pt x="756850" y="621030"/>
                  </a:lnTo>
                  <a:lnTo>
                    <a:pt x="745296" y="650240"/>
                  </a:lnTo>
                  <a:lnTo>
                    <a:pt x="743411" y="654050"/>
                  </a:lnTo>
                  <a:lnTo>
                    <a:pt x="741914" y="659130"/>
                  </a:lnTo>
                  <a:lnTo>
                    <a:pt x="726543" y="687070"/>
                  </a:lnTo>
                  <a:lnTo>
                    <a:pt x="720443" y="694690"/>
                  </a:lnTo>
                  <a:lnTo>
                    <a:pt x="715174" y="703580"/>
                  </a:lnTo>
                  <a:lnTo>
                    <a:pt x="710254" y="711200"/>
                  </a:lnTo>
                  <a:lnTo>
                    <a:pt x="705203" y="720090"/>
                  </a:lnTo>
                  <a:lnTo>
                    <a:pt x="691924" y="740410"/>
                  </a:lnTo>
                  <a:lnTo>
                    <a:pt x="677313" y="758190"/>
                  </a:lnTo>
                  <a:lnTo>
                    <a:pt x="660807" y="775970"/>
                  </a:lnTo>
                  <a:lnTo>
                    <a:pt x="641844" y="789940"/>
                  </a:lnTo>
                  <a:lnTo>
                    <a:pt x="632979" y="797560"/>
                  </a:lnTo>
                  <a:lnTo>
                    <a:pt x="624601" y="803910"/>
                  </a:lnTo>
                  <a:lnTo>
                    <a:pt x="608347" y="819150"/>
                  </a:lnTo>
                  <a:lnTo>
                    <a:pt x="595077" y="830580"/>
                  </a:lnTo>
                  <a:lnTo>
                    <a:pt x="551951" y="859790"/>
                  </a:lnTo>
                  <a:lnTo>
                    <a:pt x="497827" y="890270"/>
                  </a:lnTo>
                  <a:lnTo>
                    <a:pt x="485740" y="895350"/>
                  </a:lnTo>
                  <a:lnTo>
                    <a:pt x="473465" y="901700"/>
                  </a:lnTo>
                  <a:lnTo>
                    <a:pt x="448656" y="911860"/>
                  </a:lnTo>
                  <a:lnTo>
                    <a:pt x="442073" y="915670"/>
                  </a:lnTo>
                  <a:lnTo>
                    <a:pt x="428700" y="920750"/>
                  </a:lnTo>
                  <a:lnTo>
                    <a:pt x="421652" y="922020"/>
                  </a:lnTo>
                  <a:lnTo>
                    <a:pt x="420856" y="923290"/>
                  </a:lnTo>
                  <a:lnTo>
                    <a:pt x="419327" y="923290"/>
                  </a:lnTo>
                  <a:lnTo>
                    <a:pt x="393206" y="932180"/>
                  </a:lnTo>
                  <a:lnTo>
                    <a:pt x="340521" y="947420"/>
                  </a:lnTo>
                  <a:lnTo>
                    <a:pt x="296965" y="957580"/>
                  </a:lnTo>
                  <a:lnTo>
                    <a:pt x="246411" y="965200"/>
                  </a:lnTo>
                  <a:lnTo>
                    <a:pt x="229951" y="969010"/>
                  </a:lnTo>
                  <a:lnTo>
                    <a:pt x="249719" y="969010"/>
                  </a:lnTo>
                  <a:lnTo>
                    <a:pt x="260803" y="966470"/>
                  </a:lnTo>
                  <a:lnTo>
                    <a:pt x="271997" y="966470"/>
                  </a:lnTo>
                  <a:lnTo>
                    <a:pt x="283226" y="965200"/>
                  </a:lnTo>
                  <a:lnTo>
                    <a:pt x="289394" y="965200"/>
                  </a:lnTo>
                  <a:lnTo>
                    <a:pt x="294106" y="961390"/>
                  </a:lnTo>
                  <a:lnTo>
                    <a:pt x="335516" y="952500"/>
                  </a:lnTo>
                  <a:lnTo>
                    <a:pt x="347486" y="951230"/>
                  </a:lnTo>
                  <a:lnTo>
                    <a:pt x="373739" y="943610"/>
                  </a:lnTo>
                  <a:lnTo>
                    <a:pt x="386601" y="938530"/>
                  </a:lnTo>
                  <a:lnTo>
                    <a:pt x="399600" y="934720"/>
                  </a:lnTo>
                  <a:lnTo>
                    <a:pt x="409287" y="932180"/>
                  </a:lnTo>
                  <a:lnTo>
                    <a:pt x="428312" y="924560"/>
                  </a:lnTo>
                  <a:lnTo>
                    <a:pt x="437745" y="922020"/>
                  </a:lnTo>
                  <a:lnTo>
                    <a:pt x="448901" y="916940"/>
                  </a:lnTo>
                  <a:lnTo>
                    <a:pt x="459954" y="913130"/>
                  </a:lnTo>
                  <a:lnTo>
                    <a:pt x="509383" y="889000"/>
                  </a:lnTo>
                  <a:lnTo>
                    <a:pt x="562892" y="858520"/>
                  </a:lnTo>
                  <a:lnTo>
                    <a:pt x="601614" y="831850"/>
                  </a:lnTo>
                  <a:lnTo>
                    <a:pt x="625851" y="810260"/>
                  </a:lnTo>
                  <a:lnTo>
                    <a:pt x="638399" y="800100"/>
                  </a:lnTo>
                  <a:lnTo>
                    <a:pt x="671653" y="773430"/>
                  </a:lnTo>
                  <a:lnTo>
                    <a:pt x="706360" y="731520"/>
                  </a:lnTo>
                  <a:lnTo>
                    <a:pt x="728731" y="693420"/>
                  </a:lnTo>
                  <a:lnTo>
                    <a:pt x="731014" y="690880"/>
                  </a:lnTo>
                  <a:lnTo>
                    <a:pt x="752604" y="651510"/>
                  </a:lnTo>
                  <a:lnTo>
                    <a:pt x="757694" y="637540"/>
                  </a:lnTo>
                  <a:lnTo>
                    <a:pt x="766105" y="615950"/>
                  </a:lnTo>
                  <a:lnTo>
                    <a:pt x="772060" y="591820"/>
                  </a:lnTo>
                  <a:lnTo>
                    <a:pt x="775808" y="568960"/>
                  </a:lnTo>
                  <a:lnTo>
                    <a:pt x="777599" y="544830"/>
                  </a:lnTo>
                  <a:lnTo>
                    <a:pt x="776961" y="523240"/>
                  </a:lnTo>
                  <a:lnTo>
                    <a:pt x="768171" y="481330"/>
                  </a:lnTo>
                  <a:lnTo>
                    <a:pt x="749385" y="435610"/>
                  </a:lnTo>
                  <a:lnTo>
                    <a:pt x="728384" y="398780"/>
                  </a:lnTo>
                  <a:lnTo>
                    <a:pt x="699790" y="367030"/>
                  </a:lnTo>
                  <a:lnTo>
                    <a:pt x="692080" y="360680"/>
                  </a:lnTo>
                  <a:lnTo>
                    <a:pt x="684407" y="353060"/>
                  </a:lnTo>
                  <a:lnTo>
                    <a:pt x="676912" y="346710"/>
                  </a:lnTo>
                  <a:lnTo>
                    <a:pt x="669738" y="339090"/>
                  </a:lnTo>
                  <a:lnTo>
                    <a:pt x="664670" y="334010"/>
                  </a:lnTo>
                  <a:lnTo>
                    <a:pt x="658859" y="330200"/>
                  </a:lnTo>
                  <a:lnTo>
                    <a:pt x="652503" y="326390"/>
                  </a:lnTo>
                  <a:lnTo>
                    <a:pt x="641888" y="318770"/>
                  </a:lnTo>
                  <a:lnTo>
                    <a:pt x="621109" y="303530"/>
                  </a:lnTo>
                  <a:lnTo>
                    <a:pt x="610264" y="297180"/>
                  </a:lnTo>
                  <a:lnTo>
                    <a:pt x="595608" y="289560"/>
                  </a:lnTo>
                  <a:lnTo>
                    <a:pt x="580825" y="280670"/>
                  </a:lnTo>
                  <a:lnTo>
                    <a:pt x="565939" y="273050"/>
                  </a:lnTo>
                  <a:lnTo>
                    <a:pt x="550977" y="266700"/>
                  </a:lnTo>
                  <a:lnTo>
                    <a:pt x="531649" y="256540"/>
                  </a:lnTo>
                  <a:lnTo>
                    <a:pt x="512111" y="247650"/>
                  </a:lnTo>
                  <a:lnTo>
                    <a:pt x="492363" y="240030"/>
                  </a:lnTo>
                  <a:lnTo>
                    <a:pt x="472404" y="231140"/>
                  </a:lnTo>
                  <a:lnTo>
                    <a:pt x="433866" y="215900"/>
                  </a:lnTo>
                  <a:lnTo>
                    <a:pt x="414651" y="207010"/>
                  </a:lnTo>
                  <a:lnTo>
                    <a:pt x="395139" y="199390"/>
                  </a:lnTo>
                  <a:lnTo>
                    <a:pt x="373963" y="191770"/>
                  </a:lnTo>
                  <a:lnTo>
                    <a:pt x="306087" y="162560"/>
                  </a:lnTo>
                  <a:lnTo>
                    <a:pt x="300284" y="158750"/>
                  </a:lnTo>
                  <a:lnTo>
                    <a:pt x="294731" y="156210"/>
                  </a:lnTo>
                  <a:lnTo>
                    <a:pt x="289687" y="152400"/>
                  </a:lnTo>
                  <a:lnTo>
                    <a:pt x="287593" y="151130"/>
                  </a:lnTo>
                  <a:lnTo>
                    <a:pt x="285698" y="148590"/>
                  </a:lnTo>
                  <a:lnTo>
                    <a:pt x="283394" y="147320"/>
                  </a:lnTo>
                  <a:lnTo>
                    <a:pt x="275336" y="144780"/>
                  </a:lnTo>
                  <a:lnTo>
                    <a:pt x="239911" y="127000"/>
                  </a:lnTo>
                  <a:lnTo>
                    <a:pt x="227398" y="121920"/>
                  </a:lnTo>
                  <a:lnTo>
                    <a:pt x="197271" y="106680"/>
                  </a:lnTo>
                  <a:lnTo>
                    <a:pt x="192015" y="104140"/>
                  </a:lnTo>
                  <a:lnTo>
                    <a:pt x="187523" y="100330"/>
                  </a:lnTo>
                  <a:lnTo>
                    <a:pt x="180038" y="95250"/>
                  </a:lnTo>
                  <a:lnTo>
                    <a:pt x="172155" y="91440"/>
                  </a:lnTo>
                  <a:lnTo>
                    <a:pt x="164106" y="86360"/>
                  </a:lnTo>
                  <a:lnTo>
                    <a:pt x="156120" y="82550"/>
                  </a:lnTo>
                  <a:lnTo>
                    <a:pt x="149995" y="78740"/>
                  </a:lnTo>
                  <a:lnTo>
                    <a:pt x="144403" y="74930"/>
                  </a:lnTo>
                  <a:lnTo>
                    <a:pt x="138288" y="71120"/>
                  </a:lnTo>
                  <a:lnTo>
                    <a:pt x="118760" y="59690"/>
                  </a:lnTo>
                  <a:lnTo>
                    <a:pt x="99371" y="46990"/>
                  </a:lnTo>
                  <a:lnTo>
                    <a:pt x="60689" y="24130"/>
                  </a:lnTo>
                  <a:lnTo>
                    <a:pt x="49534" y="17780"/>
                  </a:lnTo>
                  <a:lnTo>
                    <a:pt x="42681" y="13970"/>
                  </a:lnTo>
                  <a:close/>
                </a:path>
                <a:path w="777875" h="969009">
                  <a:moveTo>
                    <a:pt x="6083" y="0"/>
                  </a:moveTo>
                  <a:lnTo>
                    <a:pt x="0" y="7620"/>
                  </a:lnTo>
                  <a:lnTo>
                    <a:pt x="2973" y="11430"/>
                  </a:lnTo>
                  <a:lnTo>
                    <a:pt x="5151" y="15240"/>
                  </a:lnTo>
                  <a:lnTo>
                    <a:pt x="14851" y="27940"/>
                  </a:lnTo>
                  <a:lnTo>
                    <a:pt x="25737" y="40640"/>
                  </a:lnTo>
                  <a:lnTo>
                    <a:pt x="37416" y="52070"/>
                  </a:lnTo>
                  <a:lnTo>
                    <a:pt x="49495" y="63500"/>
                  </a:lnTo>
                  <a:lnTo>
                    <a:pt x="53024" y="67310"/>
                  </a:lnTo>
                  <a:lnTo>
                    <a:pt x="56574" y="69850"/>
                  </a:lnTo>
                  <a:lnTo>
                    <a:pt x="59191" y="74930"/>
                  </a:lnTo>
                  <a:lnTo>
                    <a:pt x="63465" y="80010"/>
                  </a:lnTo>
                  <a:lnTo>
                    <a:pt x="68202" y="83820"/>
                  </a:lnTo>
                  <a:lnTo>
                    <a:pt x="73150" y="88900"/>
                  </a:lnTo>
                  <a:lnTo>
                    <a:pt x="78060" y="92710"/>
                  </a:lnTo>
                  <a:lnTo>
                    <a:pt x="108932" y="119380"/>
                  </a:lnTo>
                  <a:lnTo>
                    <a:pt x="123420" y="130810"/>
                  </a:lnTo>
                  <a:lnTo>
                    <a:pt x="125922" y="129540"/>
                  </a:lnTo>
                  <a:lnTo>
                    <a:pt x="126572" y="125730"/>
                  </a:lnTo>
                  <a:lnTo>
                    <a:pt x="122467" y="124460"/>
                  </a:lnTo>
                  <a:lnTo>
                    <a:pt x="120886" y="123190"/>
                  </a:lnTo>
                  <a:lnTo>
                    <a:pt x="119043" y="121920"/>
                  </a:lnTo>
                  <a:lnTo>
                    <a:pt x="117169" y="119380"/>
                  </a:lnTo>
                  <a:lnTo>
                    <a:pt x="115001" y="118110"/>
                  </a:lnTo>
                  <a:lnTo>
                    <a:pt x="113179" y="116840"/>
                  </a:lnTo>
                  <a:lnTo>
                    <a:pt x="110876" y="114300"/>
                  </a:lnTo>
                  <a:lnTo>
                    <a:pt x="108289" y="111760"/>
                  </a:lnTo>
                  <a:lnTo>
                    <a:pt x="62528" y="71120"/>
                  </a:lnTo>
                  <a:lnTo>
                    <a:pt x="23444" y="29210"/>
                  </a:lnTo>
                  <a:lnTo>
                    <a:pt x="22933" y="28178"/>
                  </a:lnTo>
                  <a:lnTo>
                    <a:pt x="20397" y="24130"/>
                  </a:lnTo>
                  <a:lnTo>
                    <a:pt x="16324" y="20320"/>
                  </a:lnTo>
                  <a:lnTo>
                    <a:pt x="21685" y="13970"/>
                  </a:lnTo>
                  <a:lnTo>
                    <a:pt x="42681" y="13970"/>
                  </a:lnTo>
                  <a:lnTo>
                    <a:pt x="38112" y="11430"/>
                  </a:lnTo>
                  <a:lnTo>
                    <a:pt x="26264" y="6350"/>
                  </a:lnTo>
                  <a:lnTo>
                    <a:pt x="13832" y="2540"/>
                  </a:lnTo>
                  <a:lnTo>
                    <a:pt x="10083" y="1270"/>
                  </a:lnTo>
                  <a:lnTo>
                    <a:pt x="6083" y="0"/>
                  </a:lnTo>
                  <a:close/>
                </a:path>
                <a:path w="777875" h="969009">
                  <a:moveTo>
                    <a:pt x="22816" y="27940"/>
                  </a:moveTo>
                  <a:lnTo>
                    <a:pt x="22933" y="28178"/>
                  </a:lnTo>
                  <a:lnTo>
                    <a:pt x="23580" y="29210"/>
                  </a:lnTo>
                  <a:lnTo>
                    <a:pt x="22816" y="27940"/>
                  </a:lnTo>
                  <a:close/>
                </a:path>
              </a:pathLst>
            </a:custGeom>
            <a:solidFill>
              <a:srgbClr val="FF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19262032" y="10556984"/>
              <a:ext cx="554990" cy="751840"/>
            </a:xfrm>
            <a:custGeom>
              <a:avLst/>
              <a:gdLst/>
              <a:ahLst/>
              <a:cxnLst/>
              <a:rect l="l" t="t" r="r" b="b"/>
              <a:pathLst>
                <a:path w="554990" h="751840">
                  <a:moveTo>
                    <a:pt x="216862" y="0"/>
                  </a:moveTo>
                  <a:lnTo>
                    <a:pt x="225586" y="5036"/>
                  </a:lnTo>
                  <a:lnTo>
                    <a:pt x="234683" y="9279"/>
                  </a:lnTo>
                  <a:lnTo>
                    <a:pt x="253227" y="17004"/>
                  </a:lnTo>
                  <a:lnTo>
                    <a:pt x="289405" y="32903"/>
                  </a:lnTo>
                  <a:lnTo>
                    <a:pt x="344084" y="58782"/>
                  </a:lnTo>
                  <a:lnTo>
                    <a:pt x="395723" y="90705"/>
                  </a:lnTo>
                  <a:lnTo>
                    <a:pt x="427777" y="114446"/>
                  </a:lnTo>
                  <a:lnTo>
                    <a:pt x="463781" y="145105"/>
                  </a:lnTo>
                  <a:lnTo>
                    <a:pt x="492110" y="176426"/>
                  </a:lnTo>
                  <a:lnTo>
                    <a:pt x="510141" y="206380"/>
                  </a:lnTo>
                  <a:lnTo>
                    <a:pt x="518728" y="220698"/>
                  </a:lnTo>
                  <a:lnTo>
                    <a:pt x="538574" y="270545"/>
                  </a:lnTo>
                  <a:lnTo>
                    <a:pt x="546820" y="320032"/>
                  </a:lnTo>
                  <a:lnTo>
                    <a:pt x="546710" y="331621"/>
                  </a:lnTo>
                  <a:lnTo>
                    <a:pt x="541294" y="385489"/>
                  </a:lnTo>
                  <a:lnTo>
                    <a:pt x="529857" y="422361"/>
                  </a:lnTo>
                  <a:lnTo>
                    <a:pt x="507655" y="468028"/>
                  </a:lnTo>
                  <a:lnTo>
                    <a:pt x="498775" y="480913"/>
                  </a:lnTo>
                  <a:lnTo>
                    <a:pt x="490476" y="494173"/>
                  </a:lnTo>
                  <a:lnTo>
                    <a:pt x="481170" y="509871"/>
                  </a:lnTo>
                  <a:lnTo>
                    <a:pt x="470972" y="524938"/>
                  </a:lnTo>
                  <a:lnTo>
                    <a:pt x="459655" y="539182"/>
                  </a:lnTo>
                  <a:lnTo>
                    <a:pt x="445881" y="553459"/>
                  </a:lnTo>
                  <a:lnTo>
                    <a:pt x="444907" y="554695"/>
                  </a:lnTo>
                  <a:lnTo>
                    <a:pt x="428959" y="566701"/>
                  </a:lnTo>
                  <a:lnTo>
                    <a:pt x="414932" y="578649"/>
                  </a:lnTo>
                  <a:lnTo>
                    <a:pt x="387432" y="603206"/>
                  </a:lnTo>
                  <a:lnTo>
                    <a:pt x="367382" y="619018"/>
                  </a:lnTo>
                  <a:lnTo>
                    <a:pt x="324387" y="646358"/>
                  </a:lnTo>
                  <a:lnTo>
                    <a:pt x="286598" y="667324"/>
                  </a:lnTo>
                  <a:lnTo>
                    <a:pt x="238840" y="690136"/>
                  </a:lnTo>
                  <a:lnTo>
                    <a:pt x="173173" y="713887"/>
                  </a:lnTo>
                  <a:lnTo>
                    <a:pt x="133170" y="725641"/>
                  </a:lnTo>
                  <a:lnTo>
                    <a:pt x="93355" y="733790"/>
                  </a:lnTo>
                  <a:lnTo>
                    <a:pt x="54595" y="741859"/>
                  </a:lnTo>
                  <a:lnTo>
                    <a:pt x="0" y="751571"/>
                  </a:lnTo>
                  <a:lnTo>
                    <a:pt x="19029" y="751571"/>
                  </a:lnTo>
                  <a:lnTo>
                    <a:pt x="24502" y="750262"/>
                  </a:lnTo>
                  <a:lnTo>
                    <a:pt x="39875" y="747729"/>
                  </a:lnTo>
                  <a:lnTo>
                    <a:pt x="113988" y="734117"/>
                  </a:lnTo>
                  <a:lnTo>
                    <a:pt x="156801" y="723370"/>
                  </a:lnTo>
                  <a:lnTo>
                    <a:pt x="196042" y="710442"/>
                  </a:lnTo>
                  <a:lnTo>
                    <a:pt x="244772" y="692325"/>
                  </a:lnTo>
                  <a:lnTo>
                    <a:pt x="279090" y="675717"/>
                  </a:lnTo>
                  <a:lnTo>
                    <a:pt x="337918" y="643777"/>
                  </a:lnTo>
                  <a:lnTo>
                    <a:pt x="392615" y="605154"/>
                  </a:lnTo>
                  <a:lnTo>
                    <a:pt x="409779" y="589394"/>
                  </a:lnTo>
                  <a:lnTo>
                    <a:pt x="418420" y="581602"/>
                  </a:lnTo>
                  <a:lnTo>
                    <a:pt x="427452" y="574317"/>
                  </a:lnTo>
                  <a:lnTo>
                    <a:pt x="443319" y="562502"/>
                  </a:lnTo>
                  <a:lnTo>
                    <a:pt x="450886" y="556184"/>
                  </a:lnTo>
                  <a:lnTo>
                    <a:pt x="480914" y="520806"/>
                  </a:lnTo>
                  <a:lnTo>
                    <a:pt x="504002" y="483809"/>
                  </a:lnTo>
                  <a:lnTo>
                    <a:pt x="507813" y="477900"/>
                  </a:lnTo>
                  <a:lnTo>
                    <a:pt x="511974" y="472217"/>
                  </a:lnTo>
                  <a:lnTo>
                    <a:pt x="516559" y="466792"/>
                  </a:lnTo>
                  <a:lnTo>
                    <a:pt x="521363" y="460120"/>
                  </a:lnTo>
                  <a:lnTo>
                    <a:pt x="524918" y="452774"/>
                  </a:lnTo>
                  <a:lnTo>
                    <a:pt x="530999" y="437515"/>
                  </a:lnTo>
                  <a:lnTo>
                    <a:pt x="538861" y="418568"/>
                  </a:lnTo>
                  <a:lnTo>
                    <a:pt x="550038" y="379450"/>
                  </a:lnTo>
                  <a:lnTo>
                    <a:pt x="554157" y="341105"/>
                  </a:lnTo>
                  <a:lnTo>
                    <a:pt x="554480" y="323052"/>
                  </a:lnTo>
                  <a:lnTo>
                    <a:pt x="553515" y="305000"/>
                  </a:lnTo>
                  <a:lnTo>
                    <a:pt x="546059" y="267124"/>
                  </a:lnTo>
                  <a:lnTo>
                    <a:pt x="531559" y="229464"/>
                  </a:lnTo>
                  <a:lnTo>
                    <a:pt x="505751" y="182846"/>
                  </a:lnTo>
                  <a:lnTo>
                    <a:pt x="479995" y="150812"/>
                  </a:lnTo>
                  <a:lnTo>
                    <a:pt x="473953" y="145754"/>
                  </a:lnTo>
                  <a:lnTo>
                    <a:pt x="450811" y="125530"/>
                  </a:lnTo>
                  <a:lnTo>
                    <a:pt x="414992" y="97146"/>
                  </a:lnTo>
                  <a:lnTo>
                    <a:pt x="379491" y="74173"/>
                  </a:lnTo>
                  <a:lnTo>
                    <a:pt x="308972" y="38538"/>
                  </a:lnTo>
                  <a:lnTo>
                    <a:pt x="240672" y="9266"/>
                  </a:lnTo>
                  <a:lnTo>
                    <a:pt x="229030" y="3954"/>
                  </a:lnTo>
                  <a:lnTo>
                    <a:pt x="223101" y="1573"/>
                  </a:lnTo>
                  <a:lnTo>
                    <a:pt x="216862" y="0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18261203" y="10640888"/>
              <a:ext cx="400685" cy="589280"/>
            </a:xfrm>
            <a:custGeom>
              <a:avLst/>
              <a:gdLst/>
              <a:ahLst/>
              <a:cxnLst/>
              <a:rect l="l" t="t" r="r" b="b"/>
              <a:pathLst>
                <a:path w="400684" h="589279">
                  <a:moveTo>
                    <a:pt x="1874" y="0"/>
                  </a:moveTo>
                  <a:lnTo>
                    <a:pt x="785" y="617"/>
                  </a:lnTo>
                  <a:lnTo>
                    <a:pt x="1047" y="1853"/>
                  </a:lnTo>
                  <a:lnTo>
                    <a:pt x="1047" y="3026"/>
                  </a:lnTo>
                  <a:lnTo>
                    <a:pt x="0" y="3947"/>
                  </a:lnTo>
                  <a:lnTo>
                    <a:pt x="1654" y="12146"/>
                  </a:lnTo>
                  <a:lnTo>
                    <a:pt x="2921" y="20481"/>
                  </a:lnTo>
                  <a:lnTo>
                    <a:pt x="4670" y="28564"/>
                  </a:lnTo>
                  <a:lnTo>
                    <a:pt x="7829" y="41445"/>
                  </a:lnTo>
                  <a:lnTo>
                    <a:pt x="11498" y="54215"/>
                  </a:lnTo>
                  <a:lnTo>
                    <a:pt x="21203" y="86950"/>
                  </a:lnTo>
                  <a:lnTo>
                    <a:pt x="24617" y="101661"/>
                  </a:lnTo>
                  <a:lnTo>
                    <a:pt x="29436" y="119435"/>
                  </a:lnTo>
                  <a:lnTo>
                    <a:pt x="35392" y="136799"/>
                  </a:lnTo>
                  <a:lnTo>
                    <a:pt x="42129" y="153884"/>
                  </a:lnTo>
                  <a:lnTo>
                    <a:pt x="49286" y="170822"/>
                  </a:lnTo>
                  <a:lnTo>
                    <a:pt x="51935" y="177731"/>
                  </a:lnTo>
                  <a:lnTo>
                    <a:pt x="54351" y="184754"/>
                  </a:lnTo>
                  <a:lnTo>
                    <a:pt x="56952" y="191661"/>
                  </a:lnTo>
                  <a:lnTo>
                    <a:pt x="60155" y="198224"/>
                  </a:lnTo>
                  <a:lnTo>
                    <a:pt x="69036" y="214741"/>
                  </a:lnTo>
                  <a:lnTo>
                    <a:pt x="85468" y="248435"/>
                  </a:lnTo>
                  <a:lnTo>
                    <a:pt x="94143" y="265070"/>
                  </a:lnTo>
                  <a:lnTo>
                    <a:pt x="107773" y="287974"/>
                  </a:lnTo>
                  <a:lnTo>
                    <a:pt x="122352" y="310207"/>
                  </a:lnTo>
                  <a:lnTo>
                    <a:pt x="137284" y="332185"/>
                  </a:lnTo>
                  <a:lnTo>
                    <a:pt x="159235" y="365309"/>
                  </a:lnTo>
                  <a:lnTo>
                    <a:pt x="197795" y="416147"/>
                  </a:lnTo>
                  <a:lnTo>
                    <a:pt x="229157" y="453947"/>
                  </a:lnTo>
                  <a:lnTo>
                    <a:pt x="246725" y="472854"/>
                  </a:lnTo>
                  <a:lnTo>
                    <a:pt x="247950" y="475074"/>
                  </a:lnTo>
                  <a:lnTo>
                    <a:pt x="253740" y="478289"/>
                  </a:lnTo>
                  <a:lnTo>
                    <a:pt x="258683" y="482634"/>
                  </a:lnTo>
                  <a:lnTo>
                    <a:pt x="262829" y="487671"/>
                  </a:lnTo>
                  <a:lnTo>
                    <a:pt x="273968" y="499824"/>
                  </a:lnTo>
                  <a:lnTo>
                    <a:pt x="286031" y="510936"/>
                  </a:lnTo>
                  <a:lnTo>
                    <a:pt x="298650" y="521433"/>
                  </a:lnTo>
                  <a:lnTo>
                    <a:pt x="317246" y="536433"/>
                  </a:lnTo>
                  <a:lnTo>
                    <a:pt x="324597" y="539135"/>
                  </a:lnTo>
                  <a:lnTo>
                    <a:pt x="329016" y="545522"/>
                  </a:lnTo>
                  <a:lnTo>
                    <a:pt x="393412" y="586924"/>
                  </a:lnTo>
                  <a:lnTo>
                    <a:pt x="396427" y="588725"/>
                  </a:lnTo>
                  <a:lnTo>
                    <a:pt x="400427" y="588390"/>
                  </a:lnTo>
                  <a:lnTo>
                    <a:pt x="400071" y="586903"/>
                  </a:lnTo>
                  <a:lnTo>
                    <a:pt x="396773" y="582233"/>
                  </a:lnTo>
                  <a:lnTo>
                    <a:pt x="392291" y="578736"/>
                  </a:lnTo>
                  <a:lnTo>
                    <a:pt x="387328" y="576275"/>
                  </a:lnTo>
                  <a:lnTo>
                    <a:pt x="377914" y="571165"/>
                  </a:lnTo>
                  <a:lnTo>
                    <a:pt x="328044" y="537499"/>
                  </a:lnTo>
                  <a:lnTo>
                    <a:pt x="284191" y="502374"/>
                  </a:lnTo>
                  <a:lnTo>
                    <a:pt x="258410" y="475280"/>
                  </a:lnTo>
                  <a:lnTo>
                    <a:pt x="244901" y="462923"/>
                  </a:lnTo>
                  <a:lnTo>
                    <a:pt x="214064" y="426051"/>
                  </a:lnTo>
                  <a:lnTo>
                    <a:pt x="206412" y="415578"/>
                  </a:lnTo>
                  <a:lnTo>
                    <a:pt x="201844" y="410115"/>
                  </a:lnTo>
                  <a:lnTo>
                    <a:pt x="191805" y="399994"/>
                  </a:lnTo>
                  <a:lnTo>
                    <a:pt x="187355" y="394354"/>
                  </a:lnTo>
                  <a:lnTo>
                    <a:pt x="179704" y="383424"/>
                  </a:lnTo>
                  <a:lnTo>
                    <a:pt x="171750" y="372700"/>
                  </a:lnTo>
                  <a:lnTo>
                    <a:pt x="164009" y="361827"/>
                  </a:lnTo>
                  <a:lnTo>
                    <a:pt x="157000" y="350450"/>
                  </a:lnTo>
                  <a:lnTo>
                    <a:pt x="153764" y="344586"/>
                  </a:lnTo>
                  <a:lnTo>
                    <a:pt x="148948" y="340000"/>
                  </a:lnTo>
                  <a:lnTo>
                    <a:pt x="126226" y="307295"/>
                  </a:lnTo>
                  <a:lnTo>
                    <a:pt x="100804" y="265554"/>
                  </a:lnTo>
                  <a:lnTo>
                    <a:pt x="79746" y="223103"/>
                  </a:lnTo>
                  <a:lnTo>
                    <a:pt x="77945" y="217825"/>
                  </a:lnTo>
                  <a:lnTo>
                    <a:pt x="75568" y="212632"/>
                  </a:lnTo>
                  <a:lnTo>
                    <a:pt x="72416" y="208014"/>
                  </a:lnTo>
                  <a:lnTo>
                    <a:pt x="64737" y="194147"/>
                  </a:lnTo>
                  <a:lnTo>
                    <a:pt x="58881" y="179486"/>
                  </a:lnTo>
                  <a:lnTo>
                    <a:pt x="53432" y="164653"/>
                  </a:lnTo>
                  <a:lnTo>
                    <a:pt x="46972" y="150267"/>
                  </a:lnTo>
                  <a:lnTo>
                    <a:pt x="45234" y="147702"/>
                  </a:lnTo>
                  <a:lnTo>
                    <a:pt x="44763" y="144644"/>
                  </a:lnTo>
                  <a:lnTo>
                    <a:pt x="42784" y="139681"/>
                  </a:lnTo>
                  <a:lnTo>
                    <a:pt x="41297" y="137336"/>
                  </a:lnTo>
                  <a:lnTo>
                    <a:pt x="39223" y="127420"/>
                  </a:lnTo>
                  <a:lnTo>
                    <a:pt x="36836" y="123441"/>
                  </a:lnTo>
                  <a:lnTo>
                    <a:pt x="34993" y="119242"/>
                  </a:lnTo>
                  <a:lnTo>
                    <a:pt x="32687" y="113155"/>
                  </a:lnTo>
                  <a:lnTo>
                    <a:pt x="31090" y="106880"/>
                  </a:lnTo>
                  <a:lnTo>
                    <a:pt x="27349" y="90583"/>
                  </a:lnTo>
                  <a:lnTo>
                    <a:pt x="26198" y="86740"/>
                  </a:lnTo>
                  <a:lnTo>
                    <a:pt x="25580" y="82740"/>
                  </a:lnTo>
                  <a:lnTo>
                    <a:pt x="23203" y="76908"/>
                  </a:lnTo>
                  <a:lnTo>
                    <a:pt x="21234" y="74060"/>
                  </a:lnTo>
                  <a:lnTo>
                    <a:pt x="20920" y="70793"/>
                  </a:lnTo>
                  <a:lnTo>
                    <a:pt x="20816" y="66259"/>
                  </a:lnTo>
                  <a:lnTo>
                    <a:pt x="20020" y="64029"/>
                  </a:lnTo>
                  <a:lnTo>
                    <a:pt x="17664" y="58657"/>
                  </a:lnTo>
                  <a:lnTo>
                    <a:pt x="17015" y="52836"/>
                  </a:lnTo>
                  <a:lnTo>
                    <a:pt x="14428" y="43108"/>
                  </a:lnTo>
                  <a:lnTo>
                    <a:pt x="13873" y="38836"/>
                  </a:lnTo>
                  <a:lnTo>
                    <a:pt x="12114" y="34888"/>
                  </a:lnTo>
                  <a:lnTo>
                    <a:pt x="9737" y="30910"/>
                  </a:lnTo>
                  <a:lnTo>
                    <a:pt x="8617" y="26616"/>
                  </a:lnTo>
                  <a:lnTo>
                    <a:pt x="8942" y="21957"/>
                  </a:lnTo>
                  <a:lnTo>
                    <a:pt x="8826" y="18596"/>
                  </a:lnTo>
                  <a:lnTo>
                    <a:pt x="7235" y="12093"/>
                  </a:lnTo>
                  <a:lnTo>
                    <a:pt x="6114" y="8533"/>
                  </a:lnTo>
                  <a:lnTo>
                    <a:pt x="5853" y="4711"/>
                  </a:lnTo>
                  <a:lnTo>
                    <a:pt x="3382" y="712"/>
                  </a:lnTo>
                  <a:lnTo>
                    <a:pt x="2711" y="240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FF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19064090" y="10351320"/>
              <a:ext cx="90805" cy="97155"/>
            </a:xfrm>
            <a:custGeom>
              <a:avLst/>
              <a:gdLst/>
              <a:ahLst/>
              <a:cxnLst/>
              <a:rect l="l" t="t" r="r" b="b"/>
              <a:pathLst>
                <a:path w="90805" h="97154">
                  <a:moveTo>
                    <a:pt x="1392" y="0"/>
                  </a:moveTo>
                  <a:lnTo>
                    <a:pt x="0" y="1424"/>
                  </a:lnTo>
                  <a:lnTo>
                    <a:pt x="4523" y="16397"/>
                  </a:lnTo>
                  <a:lnTo>
                    <a:pt x="10250" y="21884"/>
                  </a:lnTo>
                  <a:lnTo>
                    <a:pt x="15214" y="27412"/>
                  </a:lnTo>
                  <a:lnTo>
                    <a:pt x="31642" y="44591"/>
                  </a:lnTo>
                  <a:lnTo>
                    <a:pt x="48851" y="60971"/>
                  </a:lnTo>
                  <a:lnTo>
                    <a:pt x="85787" y="94667"/>
                  </a:lnTo>
                  <a:lnTo>
                    <a:pt x="88332" y="95525"/>
                  </a:lnTo>
                  <a:lnTo>
                    <a:pt x="90531" y="96761"/>
                  </a:lnTo>
                  <a:lnTo>
                    <a:pt x="80695" y="86554"/>
                  </a:lnTo>
                  <a:lnTo>
                    <a:pt x="70340" y="76896"/>
                  </a:lnTo>
                  <a:lnTo>
                    <a:pt x="49349" y="57872"/>
                  </a:lnTo>
                  <a:lnTo>
                    <a:pt x="41173" y="49641"/>
                  </a:lnTo>
                  <a:lnTo>
                    <a:pt x="33544" y="40933"/>
                  </a:lnTo>
                  <a:lnTo>
                    <a:pt x="26530" y="31718"/>
                  </a:lnTo>
                  <a:lnTo>
                    <a:pt x="20198" y="21967"/>
                  </a:lnTo>
                  <a:lnTo>
                    <a:pt x="17727" y="17831"/>
                  </a:lnTo>
                  <a:lnTo>
                    <a:pt x="19151" y="15758"/>
                  </a:lnTo>
                  <a:lnTo>
                    <a:pt x="31821" y="17119"/>
                  </a:lnTo>
                  <a:lnTo>
                    <a:pt x="39140" y="18837"/>
                  </a:lnTo>
                  <a:lnTo>
                    <a:pt x="45108" y="24187"/>
                  </a:lnTo>
                  <a:lnTo>
                    <a:pt x="47150" y="21182"/>
                  </a:lnTo>
                  <a:lnTo>
                    <a:pt x="49307" y="20564"/>
                  </a:lnTo>
                  <a:lnTo>
                    <a:pt x="55097" y="24795"/>
                  </a:lnTo>
                  <a:lnTo>
                    <a:pt x="57642" y="27370"/>
                  </a:lnTo>
                  <a:lnTo>
                    <a:pt x="61401" y="26627"/>
                  </a:lnTo>
                  <a:lnTo>
                    <a:pt x="49312" y="18209"/>
                  </a:lnTo>
                  <a:lnTo>
                    <a:pt x="36589" y="11124"/>
                  </a:lnTo>
                  <a:lnTo>
                    <a:pt x="23156" y="5528"/>
                  </a:lnTo>
                  <a:lnTo>
                    <a:pt x="8942" y="1581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FF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18663095" y="10544142"/>
              <a:ext cx="815975" cy="765810"/>
            </a:xfrm>
            <a:custGeom>
              <a:avLst/>
              <a:gdLst/>
              <a:ahLst/>
              <a:cxnLst/>
              <a:rect l="l" t="t" r="r" b="b"/>
              <a:pathLst>
                <a:path w="815975" h="765809">
                  <a:moveTo>
                    <a:pt x="28740" y="706310"/>
                  </a:moveTo>
                  <a:lnTo>
                    <a:pt x="21958" y="701738"/>
                  </a:lnTo>
                  <a:lnTo>
                    <a:pt x="15138" y="697255"/>
                  </a:lnTo>
                  <a:lnTo>
                    <a:pt x="7924" y="693496"/>
                  </a:lnTo>
                  <a:lnTo>
                    <a:pt x="0" y="691095"/>
                  </a:lnTo>
                  <a:lnTo>
                    <a:pt x="6985" y="695274"/>
                  </a:lnTo>
                  <a:lnTo>
                    <a:pt x="13779" y="699820"/>
                  </a:lnTo>
                  <a:lnTo>
                    <a:pt x="20866" y="703808"/>
                  </a:lnTo>
                  <a:lnTo>
                    <a:pt x="28740" y="706310"/>
                  </a:lnTo>
                  <a:close/>
                </a:path>
                <a:path w="815975" h="765809">
                  <a:moveTo>
                    <a:pt x="57124" y="720039"/>
                  </a:moveTo>
                  <a:lnTo>
                    <a:pt x="51168" y="715733"/>
                  </a:lnTo>
                  <a:lnTo>
                    <a:pt x="44856" y="712152"/>
                  </a:lnTo>
                  <a:lnTo>
                    <a:pt x="37592" y="710514"/>
                  </a:lnTo>
                  <a:lnTo>
                    <a:pt x="43307" y="715314"/>
                  </a:lnTo>
                  <a:lnTo>
                    <a:pt x="49644" y="718832"/>
                  </a:lnTo>
                  <a:lnTo>
                    <a:pt x="57124" y="720039"/>
                  </a:lnTo>
                  <a:close/>
                </a:path>
                <a:path w="815975" h="765809">
                  <a:moveTo>
                    <a:pt x="86245" y="730453"/>
                  </a:moveTo>
                  <a:lnTo>
                    <a:pt x="81699" y="727240"/>
                  </a:lnTo>
                  <a:lnTo>
                    <a:pt x="76136" y="727621"/>
                  </a:lnTo>
                  <a:lnTo>
                    <a:pt x="71094" y="726173"/>
                  </a:lnTo>
                  <a:lnTo>
                    <a:pt x="75234" y="730821"/>
                  </a:lnTo>
                  <a:lnTo>
                    <a:pt x="80860" y="730211"/>
                  </a:lnTo>
                  <a:lnTo>
                    <a:pt x="86245" y="730453"/>
                  </a:lnTo>
                  <a:close/>
                </a:path>
                <a:path w="815975" h="765809">
                  <a:moveTo>
                    <a:pt x="137998" y="743369"/>
                  </a:moveTo>
                  <a:lnTo>
                    <a:pt x="129171" y="740156"/>
                  </a:lnTo>
                  <a:lnTo>
                    <a:pt x="120053" y="737857"/>
                  </a:lnTo>
                  <a:lnTo>
                    <a:pt x="110782" y="736155"/>
                  </a:lnTo>
                  <a:lnTo>
                    <a:pt x="101460" y="734733"/>
                  </a:lnTo>
                  <a:lnTo>
                    <a:pt x="102908" y="736879"/>
                  </a:lnTo>
                  <a:lnTo>
                    <a:pt x="107518" y="737539"/>
                  </a:lnTo>
                  <a:lnTo>
                    <a:pt x="115150" y="739063"/>
                  </a:lnTo>
                  <a:lnTo>
                    <a:pt x="122694" y="741006"/>
                  </a:lnTo>
                  <a:lnTo>
                    <a:pt x="130289" y="742670"/>
                  </a:lnTo>
                  <a:lnTo>
                    <a:pt x="137998" y="743381"/>
                  </a:lnTo>
                  <a:close/>
                </a:path>
                <a:path w="815975" h="765809">
                  <a:moveTo>
                    <a:pt x="198272" y="759002"/>
                  </a:moveTo>
                  <a:lnTo>
                    <a:pt x="197256" y="758304"/>
                  </a:lnTo>
                  <a:lnTo>
                    <a:pt x="196329" y="757224"/>
                  </a:lnTo>
                  <a:lnTo>
                    <a:pt x="138036" y="743381"/>
                  </a:lnTo>
                  <a:lnTo>
                    <a:pt x="139420" y="744385"/>
                  </a:lnTo>
                  <a:lnTo>
                    <a:pt x="140716" y="745985"/>
                  </a:lnTo>
                  <a:lnTo>
                    <a:pt x="156248" y="749668"/>
                  </a:lnTo>
                  <a:lnTo>
                    <a:pt x="170154" y="753237"/>
                  </a:lnTo>
                  <a:lnTo>
                    <a:pt x="184124" y="756526"/>
                  </a:lnTo>
                  <a:lnTo>
                    <a:pt x="198272" y="759002"/>
                  </a:lnTo>
                  <a:close/>
                </a:path>
                <a:path w="815975" h="765809">
                  <a:moveTo>
                    <a:pt x="237553" y="765441"/>
                  </a:moveTo>
                  <a:lnTo>
                    <a:pt x="230809" y="763765"/>
                  </a:lnTo>
                  <a:lnTo>
                    <a:pt x="223977" y="762838"/>
                  </a:lnTo>
                  <a:lnTo>
                    <a:pt x="217081" y="762495"/>
                  </a:lnTo>
                  <a:lnTo>
                    <a:pt x="210146" y="762508"/>
                  </a:lnTo>
                  <a:lnTo>
                    <a:pt x="216877" y="764413"/>
                  </a:lnTo>
                  <a:lnTo>
                    <a:pt x="223723" y="765213"/>
                  </a:lnTo>
                  <a:lnTo>
                    <a:pt x="230632" y="765390"/>
                  </a:lnTo>
                  <a:lnTo>
                    <a:pt x="237553" y="765441"/>
                  </a:lnTo>
                  <a:close/>
                </a:path>
                <a:path w="815975" h="765809">
                  <a:moveTo>
                    <a:pt x="815886" y="12839"/>
                  </a:moveTo>
                  <a:lnTo>
                    <a:pt x="809320" y="8775"/>
                  </a:lnTo>
                  <a:lnTo>
                    <a:pt x="802347" y="5613"/>
                  </a:lnTo>
                  <a:lnTo>
                    <a:pt x="795147" y="3009"/>
                  </a:lnTo>
                  <a:lnTo>
                    <a:pt x="787844" y="609"/>
                  </a:lnTo>
                  <a:lnTo>
                    <a:pt x="786663" y="0"/>
                  </a:lnTo>
                  <a:lnTo>
                    <a:pt x="785647" y="152"/>
                  </a:lnTo>
                  <a:lnTo>
                    <a:pt x="784872" y="1308"/>
                  </a:lnTo>
                  <a:lnTo>
                    <a:pt x="800214" y="7505"/>
                  </a:lnTo>
                  <a:lnTo>
                    <a:pt x="807961" y="10401"/>
                  </a:lnTo>
                  <a:lnTo>
                    <a:pt x="815886" y="12839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19165584" y="10401128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4628" y="0"/>
                  </a:moveTo>
                  <a:lnTo>
                    <a:pt x="0" y="345"/>
                  </a:lnTo>
                  <a:lnTo>
                    <a:pt x="3151" y="2952"/>
                  </a:lnTo>
                  <a:lnTo>
                    <a:pt x="6062" y="6031"/>
                  </a:lnTo>
                  <a:lnTo>
                    <a:pt x="10690" y="5685"/>
                  </a:lnTo>
                  <a:lnTo>
                    <a:pt x="7539" y="3078"/>
                  </a:lnTo>
                  <a:lnTo>
                    <a:pt x="4628" y="0"/>
                  </a:lnTo>
                  <a:close/>
                </a:path>
              </a:pathLst>
            </a:custGeom>
            <a:solidFill>
              <a:srgbClr val="FF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19419880" y="10533199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5">
                  <a:moveTo>
                    <a:pt x="0" y="0"/>
                  </a:moveTo>
                  <a:lnTo>
                    <a:pt x="1633" y="4177"/>
                  </a:lnTo>
                  <a:lnTo>
                    <a:pt x="4701" y="5329"/>
                  </a:lnTo>
                  <a:lnTo>
                    <a:pt x="8847" y="4198"/>
                  </a:lnTo>
                  <a:lnTo>
                    <a:pt x="6617" y="1287"/>
                  </a:lnTo>
                  <a:lnTo>
                    <a:pt x="3266" y="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19129160" y="10379639"/>
              <a:ext cx="321945" cy="166370"/>
            </a:xfrm>
            <a:custGeom>
              <a:avLst/>
              <a:gdLst/>
              <a:ahLst/>
              <a:cxnLst/>
              <a:rect l="l" t="t" r="r" b="b"/>
              <a:pathLst>
                <a:path w="321944" h="166370">
                  <a:moveTo>
                    <a:pt x="7010" y="3644"/>
                  </a:moveTo>
                  <a:lnTo>
                    <a:pt x="5130" y="1562"/>
                  </a:lnTo>
                  <a:lnTo>
                    <a:pt x="3035" y="0"/>
                  </a:lnTo>
                  <a:lnTo>
                    <a:pt x="0" y="596"/>
                  </a:lnTo>
                  <a:lnTo>
                    <a:pt x="1879" y="2667"/>
                  </a:lnTo>
                  <a:lnTo>
                    <a:pt x="3962" y="4241"/>
                  </a:lnTo>
                  <a:lnTo>
                    <a:pt x="7010" y="3644"/>
                  </a:lnTo>
                  <a:close/>
                </a:path>
                <a:path w="321944" h="166370">
                  <a:moveTo>
                    <a:pt x="32766" y="19570"/>
                  </a:moveTo>
                  <a:lnTo>
                    <a:pt x="31496" y="16141"/>
                  </a:lnTo>
                  <a:lnTo>
                    <a:pt x="29044" y="14617"/>
                  </a:lnTo>
                  <a:lnTo>
                    <a:pt x="25400" y="15024"/>
                  </a:lnTo>
                  <a:lnTo>
                    <a:pt x="27432" y="17221"/>
                  </a:lnTo>
                  <a:lnTo>
                    <a:pt x="29883" y="18745"/>
                  </a:lnTo>
                  <a:lnTo>
                    <a:pt x="32766" y="19570"/>
                  </a:lnTo>
                  <a:close/>
                </a:path>
                <a:path w="321944" h="166370">
                  <a:moveTo>
                    <a:pt x="87312" y="50711"/>
                  </a:moveTo>
                  <a:lnTo>
                    <a:pt x="85445" y="48641"/>
                  </a:lnTo>
                  <a:lnTo>
                    <a:pt x="83350" y="47053"/>
                  </a:lnTo>
                  <a:lnTo>
                    <a:pt x="80314" y="47650"/>
                  </a:lnTo>
                  <a:lnTo>
                    <a:pt x="82181" y="49733"/>
                  </a:lnTo>
                  <a:lnTo>
                    <a:pt x="84264" y="51308"/>
                  </a:lnTo>
                  <a:lnTo>
                    <a:pt x="87312" y="50711"/>
                  </a:lnTo>
                  <a:close/>
                </a:path>
                <a:path w="321944" h="166370">
                  <a:moveTo>
                    <a:pt x="266052" y="142113"/>
                  </a:moveTo>
                  <a:lnTo>
                    <a:pt x="264185" y="140030"/>
                  </a:lnTo>
                  <a:lnTo>
                    <a:pt x="262089" y="138455"/>
                  </a:lnTo>
                  <a:lnTo>
                    <a:pt x="259054" y="139052"/>
                  </a:lnTo>
                  <a:lnTo>
                    <a:pt x="260921" y="141122"/>
                  </a:lnTo>
                  <a:lnTo>
                    <a:pt x="263004" y="142709"/>
                  </a:lnTo>
                  <a:lnTo>
                    <a:pt x="266052" y="142113"/>
                  </a:lnTo>
                  <a:close/>
                </a:path>
                <a:path w="321944" h="166370">
                  <a:moveTo>
                    <a:pt x="321703" y="165112"/>
                  </a:moveTo>
                  <a:lnTo>
                    <a:pt x="319430" y="162433"/>
                  </a:lnTo>
                  <a:lnTo>
                    <a:pt x="316699" y="161188"/>
                  </a:lnTo>
                  <a:lnTo>
                    <a:pt x="313207" y="162394"/>
                  </a:lnTo>
                  <a:lnTo>
                    <a:pt x="318719" y="165811"/>
                  </a:lnTo>
                  <a:lnTo>
                    <a:pt x="321703" y="165112"/>
                  </a:lnTo>
                  <a:close/>
                </a:path>
              </a:pathLst>
            </a:custGeom>
            <a:solidFill>
              <a:srgbClr val="FF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18693664" y="11250999"/>
              <a:ext cx="33655" cy="17145"/>
            </a:xfrm>
            <a:custGeom>
              <a:avLst/>
              <a:gdLst/>
              <a:ahLst/>
              <a:cxnLst/>
              <a:rect l="l" t="t" r="r" b="b"/>
              <a:pathLst>
                <a:path w="33655" h="17145">
                  <a:moveTo>
                    <a:pt x="7010" y="3657"/>
                  </a:moveTo>
                  <a:lnTo>
                    <a:pt x="5130" y="1587"/>
                  </a:lnTo>
                  <a:lnTo>
                    <a:pt x="3048" y="0"/>
                  </a:lnTo>
                  <a:lnTo>
                    <a:pt x="0" y="596"/>
                  </a:lnTo>
                  <a:lnTo>
                    <a:pt x="1879" y="2667"/>
                  </a:lnTo>
                  <a:lnTo>
                    <a:pt x="3975" y="4254"/>
                  </a:lnTo>
                  <a:lnTo>
                    <a:pt x="7010" y="3657"/>
                  </a:lnTo>
                  <a:close/>
                </a:path>
                <a:path w="33655" h="17145">
                  <a:moveTo>
                    <a:pt x="33502" y="16243"/>
                  </a:moveTo>
                  <a:lnTo>
                    <a:pt x="31623" y="14173"/>
                  </a:lnTo>
                  <a:lnTo>
                    <a:pt x="29540" y="12598"/>
                  </a:lnTo>
                  <a:lnTo>
                    <a:pt x="26492" y="13195"/>
                  </a:lnTo>
                  <a:lnTo>
                    <a:pt x="28371" y="15265"/>
                  </a:lnTo>
                  <a:lnTo>
                    <a:pt x="30467" y="16840"/>
                  </a:lnTo>
                  <a:lnTo>
                    <a:pt x="33502" y="16243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19176306" y="10406812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5">
                  <a:moveTo>
                    <a:pt x="0" y="0"/>
                  </a:moveTo>
                  <a:lnTo>
                    <a:pt x="806" y="2816"/>
                  </a:lnTo>
                  <a:lnTo>
                    <a:pt x="2638" y="3947"/>
                  </a:lnTo>
                  <a:lnTo>
                    <a:pt x="5518" y="3413"/>
                  </a:lnTo>
                  <a:lnTo>
                    <a:pt x="4073" y="1633"/>
                  </a:lnTo>
                  <a:lnTo>
                    <a:pt x="2230" y="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18239788" y="10056688"/>
              <a:ext cx="278765" cy="584835"/>
            </a:xfrm>
            <a:custGeom>
              <a:avLst/>
              <a:gdLst/>
              <a:ahLst/>
              <a:cxnLst/>
              <a:rect l="l" t="t" r="r" b="b"/>
              <a:pathLst>
                <a:path w="278765" h="584834">
                  <a:moveTo>
                    <a:pt x="242163" y="0"/>
                  </a:moveTo>
                  <a:lnTo>
                    <a:pt x="229924" y="1235"/>
                  </a:lnTo>
                  <a:lnTo>
                    <a:pt x="217925" y="3994"/>
                  </a:lnTo>
                  <a:lnTo>
                    <a:pt x="206132" y="7727"/>
                  </a:lnTo>
                  <a:lnTo>
                    <a:pt x="199815" y="9512"/>
                  </a:lnTo>
                  <a:lnTo>
                    <a:pt x="161428" y="22352"/>
                  </a:lnTo>
                  <a:lnTo>
                    <a:pt x="126154" y="43788"/>
                  </a:lnTo>
                  <a:lnTo>
                    <a:pt x="92774" y="71584"/>
                  </a:lnTo>
                  <a:lnTo>
                    <a:pt x="65423" y="107834"/>
                  </a:lnTo>
                  <a:lnTo>
                    <a:pt x="41858" y="155407"/>
                  </a:lnTo>
                  <a:lnTo>
                    <a:pt x="24289" y="204948"/>
                  </a:lnTo>
                  <a:lnTo>
                    <a:pt x="13112" y="248732"/>
                  </a:lnTo>
                  <a:lnTo>
                    <a:pt x="6382" y="292567"/>
                  </a:lnTo>
                  <a:lnTo>
                    <a:pt x="1911" y="335585"/>
                  </a:lnTo>
                  <a:lnTo>
                    <a:pt x="0" y="370397"/>
                  </a:lnTo>
                  <a:lnTo>
                    <a:pt x="437" y="383641"/>
                  </a:lnTo>
                  <a:lnTo>
                    <a:pt x="1431" y="396883"/>
                  </a:lnTo>
                  <a:lnTo>
                    <a:pt x="2756" y="410123"/>
                  </a:lnTo>
                  <a:lnTo>
                    <a:pt x="3647" y="422203"/>
                  </a:lnTo>
                  <a:lnTo>
                    <a:pt x="7378" y="490307"/>
                  </a:lnTo>
                  <a:lnTo>
                    <a:pt x="12477" y="535833"/>
                  </a:lnTo>
                  <a:lnTo>
                    <a:pt x="19426" y="580055"/>
                  </a:lnTo>
                  <a:lnTo>
                    <a:pt x="19289" y="583196"/>
                  </a:lnTo>
                  <a:lnTo>
                    <a:pt x="22253" y="584819"/>
                  </a:lnTo>
                  <a:lnTo>
                    <a:pt x="24975" y="581354"/>
                  </a:lnTo>
                  <a:lnTo>
                    <a:pt x="25185" y="577176"/>
                  </a:lnTo>
                  <a:lnTo>
                    <a:pt x="23247" y="566614"/>
                  </a:lnTo>
                  <a:lnTo>
                    <a:pt x="21508" y="553198"/>
                  </a:lnTo>
                  <a:lnTo>
                    <a:pt x="19059" y="541156"/>
                  </a:lnTo>
                  <a:lnTo>
                    <a:pt x="16892" y="535941"/>
                  </a:lnTo>
                  <a:lnTo>
                    <a:pt x="16934" y="527753"/>
                  </a:lnTo>
                  <a:lnTo>
                    <a:pt x="16483" y="523648"/>
                  </a:lnTo>
                  <a:lnTo>
                    <a:pt x="14672" y="519701"/>
                  </a:lnTo>
                  <a:lnTo>
                    <a:pt x="15468" y="515439"/>
                  </a:lnTo>
                  <a:lnTo>
                    <a:pt x="14760" y="505320"/>
                  </a:lnTo>
                  <a:lnTo>
                    <a:pt x="12618" y="485140"/>
                  </a:lnTo>
                  <a:lnTo>
                    <a:pt x="12494" y="474980"/>
                  </a:lnTo>
                  <a:lnTo>
                    <a:pt x="11342" y="469221"/>
                  </a:lnTo>
                  <a:lnTo>
                    <a:pt x="9143" y="463587"/>
                  </a:lnTo>
                  <a:lnTo>
                    <a:pt x="10410" y="455263"/>
                  </a:lnTo>
                  <a:lnTo>
                    <a:pt x="10232" y="451211"/>
                  </a:lnTo>
                  <a:lnTo>
                    <a:pt x="10442" y="440887"/>
                  </a:lnTo>
                  <a:lnTo>
                    <a:pt x="9384" y="434761"/>
                  </a:lnTo>
                  <a:lnTo>
                    <a:pt x="10431" y="432269"/>
                  </a:lnTo>
                  <a:lnTo>
                    <a:pt x="11227" y="429065"/>
                  </a:lnTo>
                  <a:lnTo>
                    <a:pt x="8986" y="420186"/>
                  </a:lnTo>
                  <a:lnTo>
                    <a:pt x="8473" y="417442"/>
                  </a:lnTo>
                  <a:lnTo>
                    <a:pt x="8850" y="414605"/>
                  </a:lnTo>
                  <a:lnTo>
                    <a:pt x="6253" y="375108"/>
                  </a:lnTo>
                  <a:lnTo>
                    <a:pt x="5353" y="371915"/>
                  </a:lnTo>
                  <a:lnTo>
                    <a:pt x="4683" y="368690"/>
                  </a:lnTo>
                  <a:lnTo>
                    <a:pt x="5866" y="363936"/>
                  </a:lnTo>
                  <a:lnTo>
                    <a:pt x="5803" y="356146"/>
                  </a:lnTo>
                  <a:lnTo>
                    <a:pt x="7342" y="352816"/>
                  </a:lnTo>
                  <a:lnTo>
                    <a:pt x="9406" y="336371"/>
                  </a:lnTo>
                  <a:lnTo>
                    <a:pt x="10221" y="328132"/>
                  </a:lnTo>
                  <a:lnTo>
                    <a:pt x="10347" y="319833"/>
                  </a:lnTo>
                  <a:lnTo>
                    <a:pt x="9363" y="315770"/>
                  </a:lnTo>
                  <a:lnTo>
                    <a:pt x="10305" y="311990"/>
                  </a:lnTo>
                  <a:lnTo>
                    <a:pt x="12965" y="306200"/>
                  </a:lnTo>
                  <a:lnTo>
                    <a:pt x="12808" y="304022"/>
                  </a:lnTo>
                  <a:lnTo>
                    <a:pt x="12421" y="301823"/>
                  </a:lnTo>
                  <a:lnTo>
                    <a:pt x="11656" y="298996"/>
                  </a:lnTo>
                  <a:lnTo>
                    <a:pt x="12012" y="296294"/>
                  </a:lnTo>
                  <a:lnTo>
                    <a:pt x="13447" y="293729"/>
                  </a:lnTo>
                  <a:lnTo>
                    <a:pt x="15133" y="288410"/>
                  </a:lnTo>
                  <a:lnTo>
                    <a:pt x="15845" y="282933"/>
                  </a:lnTo>
                  <a:lnTo>
                    <a:pt x="15991" y="277373"/>
                  </a:lnTo>
                  <a:lnTo>
                    <a:pt x="15855" y="268955"/>
                  </a:lnTo>
                  <a:lnTo>
                    <a:pt x="18033" y="260997"/>
                  </a:lnTo>
                  <a:lnTo>
                    <a:pt x="20818" y="253154"/>
                  </a:lnTo>
                  <a:lnTo>
                    <a:pt x="21593" y="251468"/>
                  </a:lnTo>
                  <a:lnTo>
                    <a:pt x="21740" y="249709"/>
                  </a:lnTo>
                  <a:lnTo>
                    <a:pt x="20483" y="242296"/>
                  </a:lnTo>
                  <a:lnTo>
                    <a:pt x="24912" y="230108"/>
                  </a:lnTo>
                  <a:lnTo>
                    <a:pt x="28311" y="216243"/>
                  </a:lnTo>
                  <a:lnTo>
                    <a:pt x="30424" y="209442"/>
                  </a:lnTo>
                  <a:lnTo>
                    <a:pt x="34074" y="200758"/>
                  </a:lnTo>
                  <a:lnTo>
                    <a:pt x="37783" y="186467"/>
                  </a:lnTo>
                  <a:lnTo>
                    <a:pt x="42793" y="172702"/>
                  </a:lnTo>
                  <a:lnTo>
                    <a:pt x="48880" y="159371"/>
                  </a:lnTo>
                  <a:lnTo>
                    <a:pt x="60673" y="137301"/>
                  </a:lnTo>
                  <a:lnTo>
                    <a:pt x="74304" y="109577"/>
                  </a:lnTo>
                  <a:lnTo>
                    <a:pt x="97811" y="78866"/>
                  </a:lnTo>
                  <a:lnTo>
                    <a:pt x="139381" y="44081"/>
                  </a:lnTo>
                  <a:lnTo>
                    <a:pt x="156688" y="34103"/>
                  </a:lnTo>
                  <a:lnTo>
                    <a:pt x="158175" y="33056"/>
                  </a:lnTo>
                  <a:lnTo>
                    <a:pt x="176292" y="28819"/>
                  </a:lnTo>
                  <a:lnTo>
                    <a:pt x="208608" y="19651"/>
                  </a:lnTo>
                  <a:lnTo>
                    <a:pt x="224938" y="15758"/>
                  </a:lnTo>
                  <a:lnTo>
                    <a:pt x="231364" y="14854"/>
                  </a:lnTo>
                  <a:lnTo>
                    <a:pt x="237825" y="14656"/>
                  </a:lnTo>
                  <a:lnTo>
                    <a:pt x="244298" y="15051"/>
                  </a:lnTo>
                  <a:lnTo>
                    <a:pt x="256633" y="16920"/>
                  </a:lnTo>
                  <a:lnTo>
                    <a:pt x="260005" y="22292"/>
                  </a:lnTo>
                  <a:lnTo>
                    <a:pt x="257157" y="37758"/>
                  </a:lnTo>
                  <a:lnTo>
                    <a:pt x="253785" y="45359"/>
                  </a:lnTo>
                  <a:lnTo>
                    <a:pt x="246801" y="50878"/>
                  </a:lnTo>
                  <a:lnTo>
                    <a:pt x="232487" y="65623"/>
                  </a:lnTo>
                  <a:lnTo>
                    <a:pt x="225067" y="72726"/>
                  </a:lnTo>
                  <a:lnTo>
                    <a:pt x="214142" y="81955"/>
                  </a:lnTo>
                  <a:lnTo>
                    <a:pt x="211053" y="84751"/>
                  </a:lnTo>
                  <a:lnTo>
                    <a:pt x="209776" y="88855"/>
                  </a:lnTo>
                  <a:lnTo>
                    <a:pt x="209713" y="89641"/>
                  </a:lnTo>
                  <a:lnTo>
                    <a:pt x="209985" y="90311"/>
                  </a:lnTo>
                  <a:lnTo>
                    <a:pt x="210540" y="90866"/>
                  </a:lnTo>
                  <a:lnTo>
                    <a:pt x="216142" y="87976"/>
                  </a:lnTo>
                  <a:lnTo>
                    <a:pt x="216907" y="84112"/>
                  </a:lnTo>
                  <a:lnTo>
                    <a:pt x="220037" y="82196"/>
                  </a:lnTo>
                  <a:lnTo>
                    <a:pt x="256340" y="49836"/>
                  </a:lnTo>
                  <a:lnTo>
                    <a:pt x="273146" y="34323"/>
                  </a:lnTo>
                  <a:lnTo>
                    <a:pt x="278140" y="27946"/>
                  </a:lnTo>
                  <a:lnTo>
                    <a:pt x="276863" y="19119"/>
                  </a:lnTo>
                  <a:lnTo>
                    <a:pt x="274572" y="12573"/>
                  </a:lnTo>
                  <a:lnTo>
                    <a:pt x="269927" y="7206"/>
                  </a:lnTo>
                  <a:lnTo>
                    <a:pt x="263203" y="3226"/>
                  </a:lnTo>
                  <a:lnTo>
                    <a:pt x="254675" y="837"/>
                  </a:lnTo>
                  <a:lnTo>
                    <a:pt x="242163" y="0"/>
                  </a:lnTo>
                  <a:close/>
                </a:path>
              </a:pathLst>
            </a:custGeom>
            <a:solidFill>
              <a:srgbClr val="FF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18609590" y="11208568"/>
              <a:ext cx="53340" cy="31750"/>
            </a:xfrm>
            <a:custGeom>
              <a:avLst/>
              <a:gdLst/>
              <a:ahLst/>
              <a:cxnLst/>
              <a:rect l="l" t="t" r="r" b="b"/>
              <a:pathLst>
                <a:path w="53340" h="31750">
                  <a:moveTo>
                    <a:pt x="22072" y="13639"/>
                  </a:moveTo>
                  <a:lnTo>
                    <a:pt x="16814" y="9804"/>
                  </a:lnTo>
                  <a:lnTo>
                    <a:pt x="11379" y="6261"/>
                  </a:lnTo>
                  <a:lnTo>
                    <a:pt x="5778" y="2984"/>
                  </a:lnTo>
                  <a:lnTo>
                    <a:pt x="0" y="0"/>
                  </a:lnTo>
                  <a:lnTo>
                    <a:pt x="4749" y="4648"/>
                  </a:lnTo>
                  <a:lnTo>
                    <a:pt x="10020" y="8470"/>
                  </a:lnTo>
                  <a:lnTo>
                    <a:pt x="15786" y="11468"/>
                  </a:lnTo>
                  <a:lnTo>
                    <a:pt x="22072" y="13639"/>
                  </a:lnTo>
                  <a:close/>
                </a:path>
                <a:path w="53340" h="31750">
                  <a:moveTo>
                    <a:pt x="53086" y="31483"/>
                  </a:moveTo>
                  <a:lnTo>
                    <a:pt x="27673" y="17056"/>
                  </a:lnTo>
                  <a:lnTo>
                    <a:pt x="28371" y="20027"/>
                  </a:lnTo>
                  <a:lnTo>
                    <a:pt x="34455" y="23088"/>
                  </a:lnTo>
                  <a:lnTo>
                    <a:pt x="40246" y="26784"/>
                  </a:lnTo>
                  <a:lnTo>
                    <a:pt x="46278" y="29972"/>
                  </a:lnTo>
                  <a:lnTo>
                    <a:pt x="53086" y="31483"/>
                  </a:lnTo>
                  <a:close/>
                </a:path>
              </a:pathLst>
            </a:custGeom>
            <a:solidFill>
              <a:srgbClr val="FF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18243487" y="10071626"/>
              <a:ext cx="609600" cy="1221105"/>
            </a:xfrm>
            <a:custGeom>
              <a:avLst/>
              <a:gdLst/>
              <a:ahLst/>
              <a:cxnLst/>
              <a:rect l="l" t="t" r="r" b="b"/>
              <a:pathLst>
                <a:path w="609600" h="1221104">
                  <a:moveTo>
                    <a:pt x="609104" y="1221028"/>
                  </a:moveTo>
                  <a:lnTo>
                    <a:pt x="606996" y="1214437"/>
                  </a:lnTo>
                  <a:lnTo>
                    <a:pt x="599897" y="1216380"/>
                  </a:lnTo>
                  <a:lnTo>
                    <a:pt x="595782" y="1213180"/>
                  </a:lnTo>
                  <a:lnTo>
                    <a:pt x="582079" y="1209014"/>
                  </a:lnTo>
                  <a:lnTo>
                    <a:pt x="568172" y="1205674"/>
                  </a:lnTo>
                  <a:lnTo>
                    <a:pt x="540181" y="1199654"/>
                  </a:lnTo>
                  <a:lnTo>
                    <a:pt x="526503" y="1196162"/>
                  </a:lnTo>
                  <a:lnTo>
                    <a:pt x="486295" y="1183005"/>
                  </a:lnTo>
                  <a:lnTo>
                    <a:pt x="421728" y="1151953"/>
                  </a:lnTo>
                  <a:lnTo>
                    <a:pt x="387083" y="1130820"/>
                  </a:lnTo>
                  <a:lnTo>
                    <a:pt x="368846" y="1119390"/>
                  </a:lnTo>
                  <a:lnTo>
                    <a:pt x="362508" y="1114755"/>
                  </a:lnTo>
                  <a:lnTo>
                    <a:pt x="356743" y="1109294"/>
                  </a:lnTo>
                  <a:lnTo>
                    <a:pt x="337426" y="1095590"/>
                  </a:lnTo>
                  <a:lnTo>
                    <a:pt x="319011" y="1080858"/>
                  </a:lnTo>
                  <a:lnTo>
                    <a:pt x="301574" y="1064958"/>
                  </a:lnTo>
                  <a:lnTo>
                    <a:pt x="279006" y="1041387"/>
                  </a:lnTo>
                  <a:lnTo>
                    <a:pt x="265849" y="1029220"/>
                  </a:lnTo>
                  <a:lnTo>
                    <a:pt x="259524" y="1022858"/>
                  </a:lnTo>
                  <a:lnTo>
                    <a:pt x="254876" y="1017498"/>
                  </a:lnTo>
                  <a:lnTo>
                    <a:pt x="241896" y="1000772"/>
                  </a:lnTo>
                  <a:lnTo>
                    <a:pt x="227965" y="983386"/>
                  </a:lnTo>
                  <a:lnTo>
                    <a:pt x="213817" y="966177"/>
                  </a:lnTo>
                  <a:lnTo>
                    <a:pt x="200139" y="948601"/>
                  </a:lnTo>
                  <a:lnTo>
                    <a:pt x="181051" y="920305"/>
                  </a:lnTo>
                  <a:lnTo>
                    <a:pt x="166903" y="901331"/>
                  </a:lnTo>
                  <a:lnTo>
                    <a:pt x="139153" y="859116"/>
                  </a:lnTo>
                  <a:lnTo>
                    <a:pt x="119392" y="825893"/>
                  </a:lnTo>
                  <a:lnTo>
                    <a:pt x="101219" y="791781"/>
                  </a:lnTo>
                  <a:lnTo>
                    <a:pt x="85051" y="756539"/>
                  </a:lnTo>
                  <a:lnTo>
                    <a:pt x="66649" y="710311"/>
                  </a:lnTo>
                  <a:lnTo>
                    <a:pt x="60096" y="695045"/>
                  </a:lnTo>
                  <a:lnTo>
                    <a:pt x="57264" y="687857"/>
                  </a:lnTo>
                  <a:lnTo>
                    <a:pt x="54978" y="680364"/>
                  </a:lnTo>
                  <a:lnTo>
                    <a:pt x="47294" y="649782"/>
                  </a:lnTo>
                  <a:lnTo>
                    <a:pt x="42964" y="634580"/>
                  </a:lnTo>
                  <a:lnTo>
                    <a:pt x="33870" y="604278"/>
                  </a:lnTo>
                  <a:lnTo>
                    <a:pt x="31457" y="594690"/>
                  </a:lnTo>
                  <a:lnTo>
                    <a:pt x="29603" y="584949"/>
                  </a:lnTo>
                  <a:lnTo>
                    <a:pt x="26377" y="565353"/>
                  </a:lnTo>
                  <a:lnTo>
                    <a:pt x="22275" y="545896"/>
                  </a:lnTo>
                  <a:lnTo>
                    <a:pt x="18516" y="522503"/>
                  </a:lnTo>
                  <a:lnTo>
                    <a:pt x="17767" y="514032"/>
                  </a:lnTo>
                  <a:lnTo>
                    <a:pt x="18402" y="505447"/>
                  </a:lnTo>
                  <a:lnTo>
                    <a:pt x="16560" y="498259"/>
                  </a:lnTo>
                  <a:lnTo>
                    <a:pt x="15595" y="490867"/>
                  </a:lnTo>
                  <a:lnTo>
                    <a:pt x="12103" y="421284"/>
                  </a:lnTo>
                  <a:lnTo>
                    <a:pt x="10883" y="399783"/>
                  </a:lnTo>
                  <a:lnTo>
                    <a:pt x="11595" y="397522"/>
                  </a:lnTo>
                  <a:lnTo>
                    <a:pt x="11569" y="395909"/>
                  </a:lnTo>
                  <a:lnTo>
                    <a:pt x="8788" y="387642"/>
                  </a:lnTo>
                  <a:lnTo>
                    <a:pt x="7569" y="379183"/>
                  </a:lnTo>
                  <a:lnTo>
                    <a:pt x="13169" y="302844"/>
                  </a:lnTo>
                  <a:lnTo>
                    <a:pt x="19913" y="258991"/>
                  </a:lnTo>
                  <a:lnTo>
                    <a:pt x="30568" y="216052"/>
                  </a:lnTo>
                  <a:lnTo>
                    <a:pt x="43992" y="174815"/>
                  </a:lnTo>
                  <a:lnTo>
                    <a:pt x="63119" y="135636"/>
                  </a:lnTo>
                  <a:lnTo>
                    <a:pt x="94945" y="88785"/>
                  </a:lnTo>
                  <a:lnTo>
                    <a:pt x="136055" y="50406"/>
                  </a:lnTo>
                  <a:lnTo>
                    <a:pt x="178917" y="31546"/>
                  </a:lnTo>
                  <a:lnTo>
                    <a:pt x="187540" y="28651"/>
                  </a:lnTo>
                  <a:lnTo>
                    <a:pt x="196291" y="26174"/>
                  </a:lnTo>
                  <a:lnTo>
                    <a:pt x="205346" y="24726"/>
                  </a:lnTo>
                  <a:lnTo>
                    <a:pt x="211061" y="24269"/>
                  </a:lnTo>
                  <a:lnTo>
                    <a:pt x="216547" y="24930"/>
                  </a:lnTo>
                  <a:lnTo>
                    <a:pt x="227190" y="26911"/>
                  </a:lnTo>
                  <a:lnTo>
                    <a:pt x="229069" y="30454"/>
                  </a:lnTo>
                  <a:lnTo>
                    <a:pt x="227698" y="42227"/>
                  </a:lnTo>
                  <a:lnTo>
                    <a:pt x="224066" y="47307"/>
                  </a:lnTo>
                  <a:lnTo>
                    <a:pt x="206502" y="65938"/>
                  </a:lnTo>
                  <a:lnTo>
                    <a:pt x="193929" y="80302"/>
                  </a:lnTo>
                  <a:lnTo>
                    <a:pt x="181698" y="94957"/>
                  </a:lnTo>
                  <a:lnTo>
                    <a:pt x="167716" y="112268"/>
                  </a:lnTo>
                  <a:lnTo>
                    <a:pt x="164719" y="114528"/>
                  </a:lnTo>
                  <a:lnTo>
                    <a:pt x="166522" y="118452"/>
                  </a:lnTo>
                  <a:lnTo>
                    <a:pt x="169494" y="117754"/>
                  </a:lnTo>
                  <a:lnTo>
                    <a:pt x="171386" y="116001"/>
                  </a:lnTo>
                  <a:lnTo>
                    <a:pt x="173951" y="114820"/>
                  </a:lnTo>
                  <a:lnTo>
                    <a:pt x="174396" y="111874"/>
                  </a:lnTo>
                  <a:lnTo>
                    <a:pt x="176149" y="110007"/>
                  </a:lnTo>
                  <a:lnTo>
                    <a:pt x="177482" y="107810"/>
                  </a:lnTo>
                  <a:lnTo>
                    <a:pt x="179298" y="105994"/>
                  </a:lnTo>
                  <a:lnTo>
                    <a:pt x="182841" y="104863"/>
                  </a:lnTo>
                  <a:lnTo>
                    <a:pt x="184150" y="101104"/>
                  </a:lnTo>
                  <a:lnTo>
                    <a:pt x="187198" y="99428"/>
                  </a:lnTo>
                  <a:lnTo>
                    <a:pt x="187985" y="96100"/>
                  </a:lnTo>
                  <a:lnTo>
                    <a:pt x="192176" y="91516"/>
                  </a:lnTo>
                  <a:lnTo>
                    <a:pt x="197142" y="87604"/>
                  </a:lnTo>
                  <a:lnTo>
                    <a:pt x="200380" y="82156"/>
                  </a:lnTo>
                  <a:lnTo>
                    <a:pt x="203479" y="81089"/>
                  </a:lnTo>
                  <a:lnTo>
                    <a:pt x="205016" y="78397"/>
                  </a:lnTo>
                  <a:lnTo>
                    <a:pt x="206768" y="75933"/>
                  </a:lnTo>
                  <a:lnTo>
                    <a:pt x="206413" y="74472"/>
                  </a:lnTo>
                  <a:lnTo>
                    <a:pt x="226847" y="54660"/>
                  </a:lnTo>
                  <a:lnTo>
                    <a:pt x="237350" y="44907"/>
                  </a:lnTo>
                  <a:lnTo>
                    <a:pt x="240474" y="41376"/>
                  </a:lnTo>
                  <a:lnTo>
                    <a:pt x="243268" y="37452"/>
                  </a:lnTo>
                  <a:lnTo>
                    <a:pt x="247865" y="32435"/>
                  </a:lnTo>
                  <a:lnTo>
                    <a:pt x="251142" y="26733"/>
                  </a:lnTo>
                  <a:lnTo>
                    <a:pt x="253377" y="20548"/>
                  </a:lnTo>
                  <a:lnTo>
                    <a:pt x="254889" y="14020"/>
                  </a:lnTo>
                  <a:lnTo>
                    <a:pt x="256273" y="6731"/>
                  </a:lnTo>
                  <a:lnTo>
                    <a:pt x="252183" y="2006"/>
                  </a:lnTo>
                  <a:lnTo>
                    <a:pt x="244767" y="889"/>
                  </a:lnTo>
                  <a:lnTo>
                    <a:pt x="233883" y="0"/>
                  </a:lnTo>
                  <a:lnTo>
                    <a:pt x="223177" y="533"/>
                  </a:lnTo>
                  <a:lnTo>
                    <a:pt x="212623" y="2413"/>
                  </a:lnTo>
                  <a:lnTo>
                    <a:pt x="202171" y="5537"/>
                  </a:lnTo>
                  <a:lnTo>
                    <a:pt x="196024" y="7607"/>
                  </a:lnTo>
                  <a:lnTo>
                    <a:pt x="189788" y="9436"/>
                  </a:lnTo>
                  <a:lnTo>
                    <a:pt x="183476" y="10972"/>
                  </a:lnTo>
                  <a:lnTo>
                    <a:pt x="177114" y="12141"/>
                  </a:lnTo>
                  <a:lnTo>
                    <a:pt x="161556" y="15862"/>
                  </a:lnTo>
                  <a:lnTo>
                    <a:pt x="121005" y="39370"/>
                  </a:lnTo>
                  <a:lnTo>
                    <a:pt x="89382" y="68199"/>
                  </a:lnTo>
                  <a:lnTo>
                    <a:pt x="65735" y="103149"/>
                  </a:lnTo>
                  <a:lnTo>
                    <a:pt x="48539" y="135775"/>
                  </a:lnTo>
                  <a:lnTo>
                    <a:pt x="40487" y="152361"/>
                  </a:lnTo>
                  <a:lnTo>
                    <a:pt x="33680" y="169545"/>
                  </a:lnTo>
                  <a:lnTo>
                    <a:pt x="31711" y="175348"/>
                  </a:lnTo>
                  <a:lnTo>
                    <a:pt x="31076" y="181470"/>
                  </a:lnTo>
                  <a:lnTo>
                    <a:pt x="28714" y="187134"/>
                  </a:lnTo>
                  <a:lnTo>
                    <a:pt x="26047" y="194195"/>
                  </a:lnTo>
                  <a:lnTo>
                    <a:pt x="19799" y="215950"/>
                  </a:lnTo>
                  <a:lnTo>
                    <a:pt x="17919" y="221373"/>
                  </a:lnTo>
                  <a:lnTo>
                    <a:pt x="15862" y="232587"/>
                  </a:lnTo>
                  <a:lnTo>
                    <a:pt x="16205" y="234251"/>
                  </a:lnTo>
                  <a:lnTo>
                    <a:pt x="16941" y="235927"/>
                  </a:lnTo>
                  <a:lnTo>
                    <a:pt x="15443" y="237413"/>
                  </a:lnTo>
                  <a:lnTo>
                    <a:pt x="14097" y="245757"/>
                  </a:lnTo>
                  <a:lnTo>
                    <a:pt x="11874" y="253911"/>
                  </a:lnTo>
                  <a:lnTo>
                    <a:pt x="10287" y="262204"/>
                  </a:lnTo>
                  <a:lnTo>
                    <a:pt x="10312" y="267766"/>
                  </a:lnTo>
                  <a:lnTo>
                    <a:pt x="9537" y="273202"/>
                  </a:lnTo>
                  <a:lnTo>
                    <a:pt x="7848" y="278498"/>
                  </a:lnTo>
                  <a:lnTo>
                    <a:pt x="7175" y="281165"/>
                  </a:lnTo>
                  <a:lnTo>
                    <a:pt x="7429" y="283984"/>
                  </a:lnTo>
                  <a:lnTo>
                    <a:pt x="6616" y="286639"/>
                  </a:lnTo>
                  <a:lnTo>
                    <a:pt x="6908" y="288747"/>
                  </a:lnTo>
                  <a:lnTo>
                    <a:pt x="8343" y="290868"/>
                  </a:lnTo>
                  <a:lnTo>
                    <a:pt x="6553" y="292950"/>
                  </a:lnTo>
                  <a:lnTo>
                    <a:pt x="5994" y="296786"/>
                  </a:lnTo>
                  <a:lnTo>
                    <a:pt x="4533" y="304419"/>
                  </a:lnTo>
                  <a:lnTo>
                    <a:pt x="4521" y="312915"/>
                  </a:lnTo>
                  <a:lnTo>
                    <a:pt x="3721" y="321348"/>
                  </a:lnTo>
                  <a:lnTo>
                    <a:pt x="1066" y="341845"/>
                  </a:lnTo>
                  <a:lnTo>
                    <a:pt x="1536" y="345579"/>
                  </a:lnTo>
                  <a:lnTo>
                    <a:pt x="977" y="349275"/>
                  </a:lnTo>
                  <a:lnTo>
                    <a:pt x="0" y="352425"/>
                  </a:lnTo>
                  <a:lnTo>
                    <a:pt x="622" y="355714"/>
                  </a:lnTo>
                  <a:lnTo>
                    <a:pt x="114" y="358902"/>
                  </a:lnTo>
                  <a:lnTo>
                    <a:pt x="1155" y="367792"/>
                  </a:lnTo>
                  <a:lnTo>
                    <a:pt x="1727" y="385699"/>
                  </a:lnTo>
                  <a:lnTo>
                    <a:pt x="2921" y="394576"/>
                  </a:lnTo>
                  <a:lnTo>
                    <a:pt x="3340" y="396519"/>
                  </a:lnTo>
                  <a:lnTo>
                    <a:pt x="3644" y="400507"/>
                  </a:lnTo>
                  <a:lnTo>
                    <a:pt x="2413" y="403148"/>
                  </a:lnTo>
                  <a:lnTo>
                    <a:pt x="5232" y="405650"/>
                  </a:lnTo>
                  <a:lnTo>
                    <a:pt x="3911" y="408305"/>
                  </a:lnTo>
                  <a:lnTo>
                    <a:pt x="4127" y="411391"/>
                  </a:lnTo>
                  <a:lnTo>
                    <a:pt x="6616" y="414337"/>
                  </a:lnTo>
                  <a:lnTo>
                    <a:pt x="4533" y="417588"/>
                  </a:lnTo>
                  <a:lnTo>
                    <a:pt x="3314" y="420230"/>
                  </a:lnTo>
                  <a:lnTo>
                    <a:pt x="6108" y="422732"/>
                  </a:lnTo>
                  <a:lnTo>
                    <a:pt x="4800" y="425386"/>
                  </a:lnTo>
                  <a:lnTo>
                    <a:pt x="5499" y="428358"/>
                  </a:lnTo>
                  <a:lnTo>
                    <a:pt x="5308" y="432562"/>
                  </a:lnTo>
                  <a:lnTo>
                    <a:pt x="6134" y="436778"/>
                  </a:lnTo>
                  <a:lnTo>
                    <a:pt x="3898" y="447294"/>
                  </a:lnTo>
                  <a:lnTo>
                    <a:pt x="6667" y="453313"/>
                  </a:lnTo>
                  <a:lnTo>
                    <a:pt x="6654" y="470001"/>
                  </a:lnTo>
                  <a:lnTo>
                    <a:pt x="7556" y="480402"/>
                  </a:lnTo>
                  <a:lnTo>
                    <a:pt x="10109" y="501142"/>
                  </a:lnTo>
                  <a:lnTo>
                    <a:pt x="9017" y="505396"/>
                  </a:lnTo>
                  <a:lnTo>
                    <a:pt x="12598" y="509143"/>
                  </a:lnTo>
                  <a:lnTo>
                    <a:pt x="11442" y="513397"/>
                  </a:lnTo>
                  <a:lnTo>
                    <a:pt x="11785" y="514883"/>
                  </a:lnTo>
                  <a:lnTo>
                    <a:pt x="11036" y="520687"/>
                  </a:lnTo>
                  <a:lnTo>
                    <a:pt x="14998" y="525805"/>
                  </a:lnTo>
                  <a:lnTo>
                    <a:pt x="14160" y="531622"/>
                  </a:lnTo>
                  <a:lnTo>
                    <a:pt x="17399" y="550633"/>
                  </a:lnTo>
                  <a:lnTo>
                    <a:pt x="18415" y="560209"/>
                  </a:lnTo>
                  <a:lnTo>
                    <a:pt x="18491" y="569887"/>
                  </a:lnTo>
                  <a:lnTo>
                    <a:pt x="19977" y="569531"/>
                  </a:lnTo>
                  <a:lnTo>
                    <a:pt x="22161" y="573214"/>
                  </a:lnTo>
                  <a:lnTo>
                    <a:pt x="23101" y="577176"/>
                  </a:lnTo>
                  <a:lnTo>
                    <a:pt x="22783" y="581456"/>
                  </a:lnTo>
                  <a:lnTo>
                    <a:pt x="25247" y="591870"/>
                  </a:lnTo>
                  <a:lnTo>
                    <a:pt x="25019" y="596112"/>
                  </a:lnTo>
                  <a:lnTo>
                    <a:pt x="25946" y="600075"/>
                  </a:lnTo>
                  <a:lnTo>
                    <a:pt x="28054" y="603770"/>
                  </a:lnTo>
                  <a:lnTo>
                    <a:pt x="31216" y="617181"/>
                  </a:lnTo>
                  <a:lnTo>
                    <a:pt x="34696" y="622503"/>
                  </a:lnTo>
                  <a:lnTo>
                    <a:pt x="33528" y="629335"/>
                  </a:lnTo>
                  <a:lnTo>
                    <a:pt x="36918" y="634682"/>
                  </a:lnTo>
                  <a:lnTo>
                    <a:pt x="37630" y="637667"/>
                  </a:lnTo>
                  <a:lnTo>
                    <a:pt x="37198" y="640918"/>
                  </a:lnTo>
                  <a:lnTo>
                    <a:pt x="37896" y="643890"/>
                  </a:lnTo>
                  <a:lnTo>
                    <a:pt x="39738" y="646607"/>
                  </a:lnTo>
                  <a:lnTo>
                    <a:pt x="41986" y="650773"/>
                  </a:lnTo>
                  <a:lnTo>
                    <a:pt x="43040" y="655256"/>
                  </a:lnTo>
                  <a:lnTo>
                    <a:pt x="42900" y="659993"/>
                  </a:lnTo>
                  <a:lnTo>
                    <a:pt x="43599" y="662978"/>
                  </a:lnTo>
                  <a:lnTo>
                    <a:pt x="46672" y="668845"/>
                  </a:lnTo>
                  <a:lnTo>
                    <a:pt x="46939" y="675487"/>
                  </a:lnTo>
                  <a:lnTo>
                    <a:pt x="49644" y="684276"/>
                  </a:lnTo>
                  <a:lnTo>
                    <a:pt x="49428" y="687222"/>
                  </a:lnTo>
                  <a:lnTo>
                    <a:pt x="51422" y="689419"/>
                  </a:lnTo>
                  <a:lnTo>
                    <a:pt x="56070" y="702462"/>
                  </a:lnTo>
                  <a:lnTo>
                    <a:pt x="58420" y="704240"/>
                  </a:lnTo>
                  <a:lnTo>
                    <a:pt x="57023" y="707745"/>
                  </a:lnTo>
                  <a:lnTo>
                    <a:pt x="59309" y="709561"/>
                  </a:lnTo>
                  <a:lnTo>
                    <a:pt x="59664" y="711047"/>
                  </a:lnTo>
                  <a:lnTo>
                    <a:pt x="62255" y="713333"/>
                  </a:lnTo>
                  <a:lnTo>
                    <a:pt x="60744" y="717321"/>
                  </a:lnTo>
                  <a:lnTo>
                    <a:pt x="63258" y="719620"/>
                  </a:lnTo>
                  <a:lnTo>
                    <a:pt x="76708" y="752513"/>
                  </a:lnTo>
                  <a:lnTo>
                    <a:pt x="83756" y="768819"/>
                  </a:lnTo>
                  <a:lnTo>
                    <a:pt x="91224" y="784999"/>
                  </a:lnTo>
                  <a:lnTo>
                    <a:pt x="98704" y="800049"/>
                  </a:lnTo>
                  <a:lnTo>
                    <a:pt x="114134" y="829906"/>
                  </a:lnTo>
                  <a:lnTo>
                    <a:pt x="121577" y="844956"/>
                  </a:lnTo>
                  <a:lnTo>
                    <a:pt x="126174" y="853401"/>
                  </a:lnTo>
                  <a:lnTo>
                    <a:pt x="131432" y="861504"/>
                  </a:lnTo>
                  <a:lnTo>
                    <a:pt x="142481" y="877468"/>
                  </a:lnTo>
                  <a:lnTo>
                    <a:pt x="152450" y="893241"/>
                  </a:lnTo>
                  <a:lnTo>
                    <a:pt x="157645" y="900950"/>
                  </a:lnTo>
                  <a:lnTo>
                    <a:pt x="170370" y="917460"/>
                  </a:lnTo>
                  <a:lnTo>
                    <a:pt x="182930" y="936866"/>
                  </a:lnTo>
                  <a:lnTo>
                    <a:pt x="189953" y="946061"/>
                  </a:lnTo>
                  <a:lnTo>
                    <a:pt x="195072" y="951941"/>
                  </a:lnTo>
                  <a:lnTo>
                    <a:pt x="198894" y="958938"/>
                  </a:lnTo>
                  <a:lnTo>
                    <a:pt x="223926" y="988961"/>
                  </a:lnTo>
                  <a:lnTo>
                    <a:pt x="251345" y="1023073"/>
                  </a:lnTo>
                  <a:lnTo>
                    <a:pt x="259664" y="1032370"/>
                  </a:lnTo>
                  <a:lnTo>
                    <a:pt x="268541" y="1041158"/>
                  </a:lnTo>
                  <a:lnTo>
                    <a:pt x="283502" y="1054087"/>
                  </a:lnTo>
                  <a:lnTo>
                    <a:pt x="288455" y="1059345"/>
                  </a:lnTo>
                  <a:lnTo>
                    <a:pt x="316547" y="1087132"/>
                  </a:lnTo>
                  <a:lnTo>
                    <a:pt x="328371" y="1095705"/>
                  </a:lnTo>
                  <a:lnTo>
                    <a:pt x="332714" y="1100239"/>
                  </a:lnTo>
                  <a:lnTo>
                    <a:pt x="351396" y="1113015"/>
                  </a:lnTo>
                  <a:lnTo>
                    <a:pt x="378218" y="1131595"/>
                  </a:lnTo>
                  <a:lnTo>
                    <a:pt x="411251" y="1152334"/>
                  </a:lnTo>
                  <a:lnTo>
                    <a:pt x="417779" y="1156169"/>
                  </a:lnTo>
                  <a:lnTo>
                    <a:pt x="435051" y="1163828"/>
                  </a:lnTo>
                  <a:lnTo>
                    <a:pt x="468503" y="1181404"/>
                  </a:lnTo>
                  <a:lnTo>
                    <a:pt x="513461" y="1198333"/>
                  </a:lnTo>
                  <a:lnTo>
                    <a:pt x="548754" y="1206169"/>
                  </a:lnTo>
                  <a:lnTo>
                    <a:pt x="562216" y="1210335"/>
                  </a:lnTo>
                  <a:lnTo>
                    <a:pt x="569048" y="1212126"/>
                  </a:lnTo>
                  <a:lnTo>
                    <a:pt x="609104" y="1221028"/>
                  </a:lnTo>
                  <a:close/>
                </a:path>
              </a:pathLst>
            </a:custGeom>
            <a:solidFill>
              <a:srgbClr val="FF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18340740" y="10551319"/>
              <a:ext cx="840740" cy="552450"/>
            </a:xfrm>
            <a:custGeom>
              <a:avLst/>
              <a:gdLst/>
              <a:ahLst/>
              <a:cxnLst/>
              <a:rect l="l" t="t" r="r" b="b"/>
              <a:pathLst>
                <a:path w="840740" h="552450">
                  <a:moveTo>
                    <a:pt x="3675" y="0"/>
                  </a:moveTo>
                  <a:lnTo>
                    <a:pt x="1748" y="5172"/>
                  </a:lnTo>
                  <a:lnTo>
                    <a:pt x="0" y="10868"/>
                  </a:lnTo>
                  <a:lnTo>
                    <a:pt x="4565" y="15392"/>
                  </a:lnTo>
                  <a:lnTo>
                    <a:pt x="4659" y="20732"/>
                  </a:lnTo>
                  <a:lnTo>
                    <a:pt x="5413" y="26082"/>
                  </a:lnTo>
                  <a:lnTo>
                    <a:pt x="8198" y="31098"/>
                  </a:lnTo>
                  <a:lnTo>
                    <a:pt x="7423" y="36710"/>
                  </a:lnTo>
                  <a:lnTo>
                    <a:pt x="7109" y="38312"/>
                  </a:lnTo>
                  <a:lnTo>
                    <a:pt x="7507" y="40302"/>
                  </a:lnTo>
                  <a:lnTo>
                    <a:pt x="8837" y="43192"/>
                  </a:lnTo>
                  <a:lnTo>
                    <a:pt x="11182" y="54249"/>
                  </a:lnTo>
                  <a:lnTo>
                    <a:pt x="12680" y="59715"/>
                  </a:lnTo>
                  <a:lnTo>
                    <a:pt x="13277" y="65422"/>
                  </a:lnTo>
                  <a:lnTo>
                    <a:pt x="15685" y="70636"/>
                  </a:lnTo>
                  <a:lnTo>
                    <a:pt x="19323" y="76290"/>
                  </a:lnTo>
                  <a:lnTo>
                    <a:pt x="21653" y="82476"/>
                  </a:lnTo>
                  <a:lnTo>
                    <a:pt x="25172" y="95211"/>
                  </a:lnTo>
                  <a:lnTo>
                    <a:pt x="30544" y="109449"/>
                  </a:lnTo>
                  <a:lnTo>
                    <a:pt x="36683" y="123310"/>
                  </a:lnTo>
                  <a:lnTo>
                    <a:pt x="50532" y="152068"/>
                  </a:lnTo>
                  <a:lnTo>
                    <a:pt x="56176" y="159482"/>
                  </a:lnTo>
                  <a:lnTo>
                    <a:pt x="59799" y="167136"/>
                  </a:lnTo>
                  <a:lnTo>
                    <a:pt x="83217" y="206015"/>
                  </a:lnTo>
                  <a:lnTo>
                    <a:pt x="116351" y="250124"/>
                  </a:lnTo>
                  <a:lnTo>
                    <a:pt x="157503" y="296933"/>
                  </a:lnTo>
                  <a:lnTo>
                    <a:pt x="165282" y="304022"/>
                  </a:lnTo>
                  <a:lnTo>
                    <a:pt x="168183" y="307770"/>
                  </a:lnTo>
                  <a:lnTo>
                    <a:pt x="176380" y="315766"/>
                  </a:lnTo>
                  <a:lnTo>
                    <a:pt x="193378" y="331091"/>
                  </a:lnTo>
                  <a:lnTo>
                    <a:pt x="201993" y="338628"/>
                  </a:lnTo>
                  <a:lnTo>
                    <a:pt x="208081" y="342772"/>
                  </a:lnTo>
                  <a:lnTo>
                    <a:pt x="229898" y="360732"/>
                  </a:lnTo>
                  <a:lnTo>
                    <a:pt x="234181" y="365234"/>
                  </a:lnTo>
                  <a:lnTo>
                    <a:pt x="238935" y="369234"/>
                  </a:lnTo>
                  <a:lnTo>
                    <a:pt x="242243" y="371486"/>
                  </a:lnTo>
                  <a:lnTo>
                    <a:pt x="245898" y="373245"/>
                  </a:lnTo>
                  <a:lnTo>
                    <a:pt x="249437" y="376920"/>
                  </a:lnTo>
                  <a:lnTo>
                    <a:pt x="251102" y="378103"/>
                  </a:lnTo>
                  <a:lnTo>
                    <a:pt x="255908" y="380773"/>
                  </a:lnTo>
                  <a:lnTo>
                    <a:pt x="260086" y="384229"/>
                  </a:lnTo>
                  <a:lnTo>
                    <a:pt x="264662" y="388857"/>
                  </a:lnTo>
                  <a:lnTo>
                    <a:pt x="269426" y="392009"/>
                  </a:lnTo>
                  <a:lnTo>
                    <a:pt x="272682" y="393747"/>
                  </a:lnTo>
                  <a:lnTo>
                    <a:pt x="276525" y="397495"/>
                  </a:lnTo>
                  <a:lnTo>
                    <a:pt x="317989" y="423345"/>
                  </a:lnTo>
                  <a:lnTo>
                    <a:pt x="330063" y="430447"/>
                  </a:lnTo>
                  <a:lnTo>
                    <a:pt x="348380" y="442158"/>
                  </a:lnTo>
                  <a:lnTo>
                    <a:pt x="354596" y="445881"/>
                  </a:lnTo>
                  <a:lnTo>
                    <a:pt x="357580" y="447305"/>
                  </a:lnTo>
                  <a:lnTo>
                    <a:pt x="360795" y="448248"/>
                  </a:lnTo>
                  <a:lnTo>
                    <a:pt x="363549" y="450164"/>
                  </a:lnTo>
                  <a:lnTo>
                    <a:pt x="371465" y="454729"/>
                  </a:lnTo>
                  <a:lnTo>
                    <a:pt x="374260" y="455577"/>
                  </a:lnTo>
                  <a:lnTo>
                    <a:pt x="379925" y="458750"/>
                  </a:lnTo>
                  <a:lnTo>
                    <a:pt x="385066" y="460499"/>
                  </a:lnTo>
                  <a:lnTo>
                    <a:pt x="388564" y="463190"/>
                  </a:lnTo>
                  <a:lnTo>
                    <a:pt x="395527" y="467252"/>
                  </a:lnTo>
                  <a:lnTo>
                    <a:pt x="398553" y="469430"/>
                  </a:lnTo>
                  <a:lnTo>
                    <a:pt x="401935" y="471011"/>
                  </a:lnTo>
                  <a:lnTo>
                    <a:pt x="404825" y="471912"/>
                  </a:lnTo>
                  <a:lnTo>
                    <a:pt x="411924" y="475765"/>
                  </a:lnTo>
                  <a:lnTo>
                    <a:pt x="440855" y="487419"/>
                  </a:lnTo>
                  <a:lnTo>
                    <a:pt x="442750" y="487953"/>
                  </a:lnTo>
                  <a:lnTo>
                    <a:pt x="448070" y="490487"/>
                  </a:lnTo>
                  <a:lnTo>
                    <a:pt x="449923" y="491053"/>
                  </a:lnTo>
                  <a:lnTo>
                    <a:pt x="455158" y="493576"/>
                  </a:lnTo>
                  <a:lnTo>
                    <a:pt x="457368" y="494236"/>
                  </a:lnTo>
                  <a:lnTo>
                    <a:pt x="465933" y="499492"/>
                  </a:lnTo>
                  <a:lnTo>
                    <a:pt x="468718" y="499921"/>
                  </a:lnTo>
                  <a:lnTo>
                    <a:pt x="471954" y="500162"/>
                  </a:lnTo>
                  <a:lnTo>
                    <a:pt x="474802" y="501272"/>
                  </a:lnTo>
                  <a:lnTo>
                    <a:pt x="595343" y="539282"/>
                  </a:lnTo>
                  <a:lnTo>
                    <a:pt x="635467" y="545704"/>
                  </a:lnTo>
                  <a:lnTo>
                    <a:pt x="648901" y="547606"/>
                  </a:lnTo>
                  <a:lnTo>
                    <a:pt x="668144" y="550890"/>
                  </a:lnTo>
                  <a:lnTo>
                    <a:pt x="677812" y="551860"/>
                  </a:lnTo>
                  <a:lnTo>
                    <a:pt x="687528" y="551763"/>
                  </a:lnTo>
                  <a:lnTo>
                    <a:pt x="702213" y="550990"/>
                  </a:lnTo>
                  <a:lnTo>
                    <a:pt x="716891" y="550881"/>
                  </a:lnTo>
                  <a:lnTo>
                    <a:pt x="758605" y="551829"/>
                  </a:lnTo>
                  <a:lnTo>
                    <a:pt x="783369" y="551838"/>
                  </a:lnTo>
                  <a:lnTo>
                    <a:pt x="795755" y="551658"/>
                  </a:lnTo>
                  <a:lnTo>
                    <a:pt x="805288" y="551058"/>
                  </a:lnTo>
                  <a:lnTo>
                    <a:pt x="824186" y="548569"/>
                  </a:lnTo>
                  <a:lnTo>
                    <a:pt x="837000" y="547271"/>
                  </a:lnTo>
                  <a:lnTo>
                    <a:pt x="839848" y="545606"/>
                  </a:lnTo>
                  <a:lnTo>
                    <a:pt x="840665" y="541899"/>
                  </a:lnTo>
                  <a:lnTo>
                    <a:pt x="838393" y="539648"/>
                  </a:lnTo>
                  <a:lnTo>
                    <a:pt x="836005" y="542486"/>
                  </a:lnTo>
                  <a:lnTo>
                    <a:pt x="833964" y="541166"/>
                  </a:lnTo>
                  <a:lnTo>
                    <a:pt x="805711" y="541524"/>
                  </a:lnTo>
                  <a:lnTo>
                    <a:pt x="777515" y="540586"/>
                  </a:lnTo>
                  <a:lnTo>
                    <a:pt x="749359" y="538732"/>
                  </a:lnTo>
                  <a:lnTo>
                    <a:pt x="721224" y="536339"/>
                  </a:lnTo>
                  <a:lnTo>
                    <a:pt x="723580" y="541386"/>
                  </a:lnTo>
                  <a:lnTo>
                    <a:pt x="669577" y="541101"/>
                  </a:lnTo>
                  <a:lnTo>
                    <a:pt x="622745" y="536046"/>
                  </a:lnTo>
                  <a:lnTo>
                    <a:pt x="581490" y="525010"/>
                  </a:lnTo>
                  <a:lnTo>
                    <a:pt x="569390" y="521635"/>
                  </a:lnTo>
                  <a:lnTo>
                    <a:pt x="510050" y="506493"/>
                  </a:lnTo>
                  <a:lnTo>
                    <a:pt x="465964" y="489995"/>
                  </a:lnTo>
                  <a:lnTo>
                    <a:pt x="409644" y="465027"/>
                  </a:lnTo>
                  <a:lnTo>
                    <a:pt x="367176" y="444254"/>
                  </a:lnTo>
                  <a:lnTo>
                    <a:pt x="343434" y="429316"/>
                  </a:lnTo>
                  <a:lnTo>
                    <a:pt x="329418" y="420944"/>
                  </a:lnTo>
                  <a:lnTo>
                    <a:pt x="287792" y="395097"/>
                  </a:lnTo>
                  <a:lnTo>
                    <a:pt x="242276" y="361725"/>
                  </a:lnTo>
                  <a:lnTo>
                    <a:pt x="190316" y="318914"/>
                  </a:lnTo>
                  <a:lnTo>
                    <a:pt x="162288" y="292679"/>
                  </a:lnTo>
                  <a:lnTo>
                    <a:pt x="130631" y="256872"/>
                  </a:lnTo>
                  <a:lnTo>
                    <a:pt x="105314" y="225508"/>
                  </a:lnTo>
                  <a:lnTo>
                    <a:pt x="81865" y="192720"/>
                  </a:lnTo>
                  <a:lnTo>
                    <a:pt x="60867" y="158037"/>
                  </a:lnTo>
                  <a:lnTo>
                    <a:pt x="35953" y="108174"/>
                  </a:lnTo>
                  <a:lnTo>
                    <a:pt x="21840" y="70109"/>
                  </a:lnTo>
                  <a:lnTo>
                    <a:pt x="11135" y="24038"/>
                  </a:lnTo>
                  <a:lnTo>
                    <a:pt x="7909" y="11883"/>
                  </a:lnTo>
                  <a:lnTo>
                    <a:pt x="3675" y="0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18333365" y="10500010"/>
              <a:ext cx="13335" cy="74295"/>
            </a:xfrm>
            <a:custGeom>
              <a:avLst/>
              <a:gdLst/>
              <a:ahLst/>
              <a:cxnLst/>
              <a:rect l="l" t="t" r="r" b="b"/>
              <a:pathLst>
                <a:path w="13334" h="74295">
                  <a:moveTo>
                    <a:pt x="5994" y="11214"/>
                  </a:moveTo>
                  <a:lnTo>
                    <a:pt x="2222" y="5702"/>
                  </a:lnTo>
                  <a:lnTo>
                    <a:pt x="2095" y="0"/>
                  </a:lnTo>
                  <a:lnTo>
                    <a:pt x="0" y="5816"/>
                  </a:lnTo>
                  <a:lnTo>
                    <a:pt x="647" y="11493"/>
                  </a:lnTo>
                  <a:lnTo>
                    <a:pt x="2984" y="17081"/>
                  </a:lnTo>
                  <a:lnTo>
                    <a:pt x="5994" y="11214"/>
                  </a:lnTo>
                  <a:close/>
                </a:path>
                <a:path w="13334" h="74295">
                  <a:moveTo>
                    <a:pt x="7556" y="39370"/>
                  </a:moveTo>
                  <a:lnTo>
                    <a:pt x="6261" y="32931"/>
                  </a:lnTo>
                  <a:lnTo>
                    <a:pt x="4419" y="26555"/>
                  </a:lnTo>
                  <a:lnTo>
                    <a:pt x="3657" y="20053"/>
                  </a:lnTo>
                  <a:lnTo>
                    <a:pt x="2628" y="26771"/>
                  </a:lnTo>
                  <a:lnTo>
                    <a:pt x="2895" y="33324"/>
                  </a:lnTo>
                  <a:lnTo>
                    <a:pt x="4292" y="39751"/>
                  </a:lnTo>
                  <a:lnTo>
                    <a:pt x="6654" y="46062"/>
                  </a:lnTo>
                  <a:lnTo>
                    <a:pt x="7556" y="39370"/>
                  </a:lnTo>
                  <a:close/>
                </a:path>
                <a:path w="13334" h="74295">
                  <a:moveTo>
                    <a:pt x="12979" y="72859"/>
                  </a:moveTo>
                  <a:lnTo>
                    <a:pt x="7353" y="49047"/>
                  </a:lnTo>
                  <a:lnTo>
                    <a:pt x="6286" y="55448"/>
                  </a:lnTo>
                  <a:lnTo>
                    <a:pt x="7683" y="61429"/>
                  </a:lnTo>
                  <a:lnTo>
                    <a:pt x="9956" y="67259"/>
                  </a:lnTo>
                  <a:lnTo>
                    <a:pt x="11493" y="73215"/>
                  </a:lnTo>
                  <a:lnTo>
                    <a:pt x="12141" y="73761"/>
                  </a:lnTo>
                  <a:lnTo>
                    <a:pt x="12649" y="73647"/>
                  </a:lnTo>
                  <a:lnTo>
                    <a:pt x="12979" y="72859"/>
                  </a:lnTo>
                  <a:close/>
                </a:path>
              </a:pathLst>
            </a:custGeom>
            <a:solidFill>
              <a:srgbClr val="F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18354310" y="10328136"/>
              <a:ext cx="3810" cy="12065"/>
            </a:xfrm>
            <a:custGeom>
              <a:avLst/>
              <a:gdLst/>
              <a:ahLst/>
              <a:cxnLst/>
              <a:rect l="l" t="t" r="r" b="b"/>
              <a:pathLst>
                <a:path w="3809" h="12065">
                  <a:moveTo>
                    <a:pt x="3497" y="0"/>
                  </a:moveTo>
                  <a:lnTo>
                    <a:pt x="324" y="3350"/>
                  </a:lnTo>
                  <a:lnTo>
                    <a:pt x="125" y="7580"/>
                  </a:lnTo>
                  <a:lnTo>
                    <a:pt x="0" y="11832"/>
                  </a:lnTo>
                  <a:lnTo>
                    <a:pt x="3172" y="8481"/>
                  </a:lnTo>
                  <a:lnTo>
                    <a:pt x="3361" y="4251"/>
                  </a:lnTo>
                  <a:lnTo>
                    <a:pt x="3497" y="0"/>
                  </a:lnTo>
                  <a:close/>
                </a:path>
              </a:pathLst>
            </a:custGeom>
            <a:solidFill>
              <a:srgbClr val="FFA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18331913" y="10520577"/>
              <a:ext cx="1200150" cy="617220"/>
            </a:xfrm>
            <a:custGeom>
              <a:avLst/>
              <a:gdLst/>
              <a:ahLst/>
              <a:cxnLst/>
              <a:rect l="l" t="t" r="r" b="b"/>
              <a:pathLst>
                <a:path w="1200150" h="617220">
                  <a:moveTo>
                    <a:pt x="4627" y="27029"/>
                  </a:moveTo>
                  <a:lnTo>
                    <a:pt x="2083" y="34290"/>
                  </a:lnTo>
                  <a:lnTo>
                    <a:pt x="2429" y="35560"/>
                  </a:lnTo>
                  <a:lnTo>
                    <a:pt x="6052" y="38100"/>
                  </a:lnTo>
                  <a:lnTo>
                    <a:pt x="2397" y="43180"/>
                  </a:lnTo>
                  <a:lnTo>
                    <a:pt x="4889" y="45720"/>
                  </a:lnTo>
                  <a:lnTo>
                    <a:pt x="7392" y="52070"/>
                  </a:lnTo>
                  <a:lnTo>
                    <a:pt x="5758" y="59690"/>
                  </a:lnTo>
                  <a:lnTo>
                    <a:pt x="7968" y="66040"/>
                  </a:lnTo>
                  <a:lnTo>
                    <a:pt x="10061" y="73660"/>
                  </a:lnTo>
                  <a:lnTo>
                    <a:pt x="11756" y="81280"/>
                  </a:lnTo>
                  <a:lnTo>
                    <a:pt x="13360" y="88900"/>
                  </a:lnTo>
                  <a:lnTo>
                    <a:pt x="15182" y="96520"/>
                  </a:lnTo>
                  <a:lnTo>
                    <a:pt x="16795" y="102870"/>
                  </a:lnTo>
                  <a:lnTo>
                    <a:pt x="18292" y="107950"/>
                  </a:lnTo>
                  <a:lnTo>
                    <a:pt x="19570" y="114300"/>
                  </a:lnTo>
                  <a:lnTo>
                    <a:pt x="20973" y="120650"/>
                  </a:lnTo>
                  <a:lnTo>
                    <a:pt x="23998" y="127000"/>
                  </a:lnTo>
                  <a:lnTo>
                    <a:pt x="26094" y="132080"/>
                  </a:lnTo>
                  <a:lnTo>
                    <a:pt x="28239" y="138430"/>
                  </a:lnTo>
                  <a:lnTo>
                    <a:pt x="31412" y="144780"/>
                  </a:lnTo>
                  <a:lnTo>
                    <a:pt x="31768" y="146050"/>
                  </a:lnTo>
                  <a:lnTo>
                    <a:pt x="36427" y="158750"/>
                  </a:lnTo>
                  <a:lnTo>
                    <a:pt x="41683" y="171450"/>
                  </a:lnTo>
                  <a:lnTo>
                    <a:pt x="47345" y="182880"/>
                  </a:lnTo>
                  <a:lnTo>
                    <a:pt x="53223" y="195580"/>
                  </a:lnTo>
                  <a:lnTo>
                    <a:pt x="61685" y="212090"/>
                  </a:lnTo>
                  <a:lnTo>
                    <a:pt x="70527" y="227330"/>
                  </a:lnTo>
                  <a:lnTo>
                    <a:pt x="79788" y="243840"/>
                  </a:lnTo>
                  <a:lnTo>
                    <a:pt x="89505" y="260350"/>
                  </a:lnTo>
                  <a:lnTo>
                    <a:pt x="99464" y="274320"/>
                  </a:lnTo>
                  <a:lnTo>
                    <a:pt x="109984" y="289560"/>
                  </a:lnTo>
                  <a:lnTo>
                    <a:pt x="131713" y="317500"/>
                  </a:lnTo>
                  <a:lnTo>
                    <a:pt x="140421" y="328930"/>
                  </a:lnTo>
                  <a:lnTo>
                    <a:pt x="149461" y="340360"/>
                  </a:lnTo>
                  <a:lnTo>
                    <a:pt x="158980" y="350520"/>
                  </a:lnTo>
                  <a:lnTo>
                    <a:pt x="169125" y="360680"/>
                  </a:lnTo>
                  <a:lnTo>
                    <a:pt x="191402" y="379730"/>
                  </a:lnTo>
                  <a:lnTo>
                    <a:pt x="202447" y="389890"/>
                  </a:lnTo>
                  <a:lnTo>
                    <a:pt x="269216" y="447040"/>
                  </a:lnTo>
                  <a:lnTo>
                    <a:pt x="301825" y="472440"/>
                  </a:lnTo>
                  <a:lnTo>
                    <a:pt x="335581" y="495300"/>
                  </a:lnTo>
                  <a:lnTo>
                    <a:pt x="343980" y="500380"/>
                  </a:lnTo>
                  <a:lnTo>
                    <a:pt x="352431" y="506730"/>
                  </a:lnTo>
                  <a:lnTo>
                    <a:pt x="361122" y="511810"/>
                  </a:lnTo>
                  <a:lnTo>
                    <a:pt x="370240" y="516890"/>
                  </a:lnTo>
                  <a:lnTo>
                    <a:pt x="388225" y="525780"/>
                  </a:lnTo>
                  <a:lnTo>
                    <a:pt x="423590" y="544830"/>
                  </a:lnTo>
                  <a:lnTo>
                    <a:pt x="441599" y="552450"/>
                  </a:lnTo>
                  <a:lnTo>
                    <a:pt x="458028" y="560070"/>
                  </a:lnTo>
                  <a:lnTo>
                    <a:pt x="474586" y="566420"/>
                  </a:lnTo>
                  <a:lnTo>
                    <a:pt x="544425" y="595630"/>
                  </a:lnTo>
                  <a:lnTo>
                    <a:pt x="591670" y="609600"/>
                  </a:lnTo>
                  <a:lnTo>
                    <a:pt x="662123" y="617220"/>
                  </a:lnTo>
                  <a:lnTo>
                    <a:pt x="710522" y="617220"/>
                  </a:lnTo>
                  <a:lnTo>
                    <a:pt x="715946" y="614680"/>
                  </a:lnTo>
                  <a:lnTo>
                    <a:pt x="722197" y="614680"/>
                  </a:lnTo>
                  <a:lnTo>
                    <a:pt x="733107" y="613410"/>
                  </a:lnTo>
                  <a:lnTo>
                    <a:pt x="816198" y="613410"/>
                  </a:lnTo>
                  <a:lnTo>
                    <a:pt x="823336" y="612140"/>
                  </a:lnTo>
                  <a:lnTo>
                    <a:pt x="834517" y="609600"/>
                  </a:lnTo>
                  <a:lnTo>
                    <a:pt x="845729" y="608330"/>
                  </a:lnTo>
                  <a:lnTo>
                    <a:pt x="868162" y="603250"/>
                  </a:lnTo>
                  <a:lnTo>
                    <a:pt x="881438" y="600710"/>
                  </a:lnTo>
                  <a:lnTo>
                    <a:pt x="764311" y="600710"/>
                  </a:lnTo>
                  <a:lnTo>
                    <a:pt x="753488" y="599440"/>
                  </a:lnTo>
                  <a:lnTo>
                    <a:pt x="687654" y="599440"/>
                  </a:lnTo>
                  <a:lnTo>
                    <a:pt x="672176" y="598170"/>
                  </a:lnTo>
                  <a:lnTo>
                    <a:pt x="656716" y="598170"/>
                  </a:lnTo>
                  <a:lnTo>
                    <a:pt x="641279" y="596900"/>
                  </a:lnTo>
                  <a:lnTo>
                    <a:pt x="625865" y="596900"/>
                  </a:lnTo>
                  <a:lnTo>
                    <a:pt x="587487" y="591820"/>
                  </a:lnTo>
                  <a:lnTo>
                    <a:pt x="568733" y="586740"/>
                  </a:lnTo>
                  <a:lnTo>
                    <a:pt x="531421" y="571500"/>
                  </a:lnTo>
                  <a:lnTo>
                    <a:pt x="493330" y="558800"/>
                  </a:lnTo>
                  <a:lnTo>
                    <a:pt x="474435" y="551180"/>
                  </a:lnTo>
                  <a:lnTo>
                    <a:pt x="453610" y="543560"/>
                  </a:lnTo>
                  <a:lnTo>
                    <a:pt x="432769" y="534670"/>
                  </a:lnTo>
                  <a:lnTo>
                    <a:pt x="412474" y="525780"/>
                  </a:lnTo>
                  <a:lnTo>
                    <a:pt x="393286" y="514350"/>
                  </a:lnTo>
                  <a:lnTo>
                    <a:pt x="386846" y="509270"/>
                  </a:lnTo>
                  <a:lnTo>
                    <a:pt x="379799" y="506730"/>
                  </a:lnTo>
                  <a:lnTo>
                    <a:pt x="332658" y="480060"/>
                  </a:lnTo>
                  <a:lnTo>
                    <a:pt x="285548" y="447040"/>
                  </a:lnTo>
                  <a:lnTo>
                    <a:pt x="247731" y="417830"/>
                  </a:lnTo>
                  <a:lnTo>
                    <a:pt x="232896" y="403860"/>
                  </a:lnTo>
                  <a:lnTo>
                    <a:pt x="218150" y="391160"/>
                  </a:lnTo>
                  <a:lnTo>
                    <a:pt x="194084" y="370840"/>
                  </a:lnTo>
                  <a:lnTo>
                    <a:pt x="184993" y="361950"/>
                  </a:lnTo>
                  <a:lnTo>
                    <a:pt x="176056" y="354330"/>
                  </a:lnTo>
                  <a:lnTo>
                    <a:pt x="167293" y="345440"/>
                  </a:lnTo>
                  <a:lnTo>
                    <a:pt x="153319" y="330200"/>
                  </a:lnTo>
                  <a:lnTo>
                    <a:pt x="140164" y="314960"/>
                  </a:lnTo>
                  <a:lnTo>
                    <a:pt x="127443" y="298450"/>
                  </a:lnTo>
                  <a:lnTo>
                    <a:pt x="114771" y="283210"/>
                  </a:lnTo>
                  <a:lnTo>
                    <a:pt x="89272" y="247650"/>
                  </a:lnTo>
                  <a:lnTo>
                    <a:pt x="67275" y="209550"/>
                  </a:lnTo>
                  <a:lnTo>
                    <a:pt x="64427" y="201930"/>
                  </a:lnTo>
                  <a:lnTo>
                    <a:pt x="62710" y="198120"/>
                  </a:lnTo>
                  <a:lnTo>
                    <a:pt x="55400" y="185420"/>
                  </a:lnTo>
                  <a:lnTo>
                    <a:pt x="48875" y="171450"/>
                  </a:lnTo>
                  <a:lnTo>
                    <a:pt x="42755" y="158750"/>
                  </a:lnTo>
                  <a:lnTo>
                    <a:pt x="36658" y="144780"/>
                  </a:lnTo>
                  <a:lnTo>
                    <a:pt x="27740" y="121920"/>
                  </a:lnTo>
                  <a:lnTo>
                    <a:pt x="20893" y="97790"/>
                  </a:lnTo>
                  <a:lnTo>
                    <a:pt x="14994" y="73660"/>
                  </a:lnTo>
                  <a:lnTo>
                    <a:pt x="8921" y="49530"/>
                  </a:lnTo>
                  <a:lnTo>
                    <a:pt x="6655" y="40640"/>
                  </a:lnTo>
                  <a:lnTo>
                    <a:pt x="4627" y="27029"/>
                  </a:lnTo>
                  <a:close/>
                </a:path>
                <a:path w="1200150" h="617220">
                  <a:moveTo>
                    <a:pt x="816198" y="613410"/>
                  </a:moveTo>
                  <a:lnTo>
                    <a:pt x="733107" y="613410"/>
                  </a:lnTo>
                  <a:lnTo>
                    <a:pt x="743978" y="614680"/>
                  </a:lnTo>
                  <a:lnTo>
                    <a:pt x="765641" y="615950"/>
                  </a:lnTo>
                  <a:lnTo>
                    <a:pt x="794685" y="615950"/>
                  </a:lnTo>
                  <a:lnTo>
                    <a:pt x="809061" y="614680"/>
                  </a:lnTo>
                  <a:lnTo>
                    <a:pt x="816198" y="613410"/>
                  </a:lnTo>
                  <a:close/>
                </a:path>
                <a:path w="1200150" h="617220">
                  <a:moveTo>
                    <a:pt x="914192" y="0"/>
                  </a:moveTo>
                  <a:lnTo>
                    <a:pt x="907899" y="1270"/>
                  </a:lnTo>
                  <a:lnTo>
                    <a:pt x="907344" y="6350"/>
                  </a:lnTo>
                  <a:lnTo>
                    <a:pt x="912171" y="7620"/>
                  </a:lnTo>
                  <a:lnTo>
                    <a:pt x="914558" y="8890"/>
                  </a:lnTo>
                  <a:lnTo>
                    <a:pt x="920223" y="12700"/>
                  </a:lnTo>
                  <a:lnTo>
                    <a:pt x="925029" y="16510"/>
                  </a:lnTo>
                  <a:lnTo>
                    <a:pt x="930065" y="21590"/>
                  </a:lnTo>
                  <a:lnTo>
                    <a:pt x="933772" y="24130"/>
                  </a:lnTo>
                  <a:lnTo>
                    <a:pt x="939332" y="25400"/>
                  </a:lnTo>
                  <a:lnTo>
                    <a:pt x="942808" y="29210"/>
                  </a:lnTo>
                  <a:lnTo>
                    <a:pt x="943562" y="29210"/>
                  </a:lnTo>
                  <a:lnTo>
                    <a:pt x="944369" y="30480"/>
                  </a:lnTo>
                  <a:lnTo>
                    <a:pt x="945206" y="30480"/>
                  </a:lnTo>
                  <a:lnTo>
                    <a:pt x="949447" y="33020"/>
                  </a:lnTo>
                  <a:lnTo>
                    <a:pt x="953164" y="36830"/>
                  </a:lnTo>
                  <a:lnTo>
                    <a:pt x="956923" y="40640"/>
                  </a:lnTo>
                  <a:lnTo>
                    <a:pt x="967169" y="46990"/>
                  </a:lnTo>
                  <a:lnTo>
                    <a:pt x="977153" y="54610"/>
                  </a:lnTo>
                  <a:lnTo>
                    <a:pt x="986941" y="60960"/>
                  </a:lnTo>
                  <a:lnTo>
                    <a:pt x="996597" y="68580"/>
                  </a:lnTo>
                  <a:lnTo>
                    <a:pt x="1002084" y="73660"/>
                  </a:lnTo>
                  <a:lnTo>
                    <a:pt x="1008220" y="77470"/>
                  </a:lnTo>
                  <a:lnTo>
                    <a:pt x="1014084" y="81280"/>
                  </a:lnTo>
                  <a:lnTo>
                    <a:pt x="1015990" y="81280"/>
                  </a:lnTo>
                  <a:lnTo>
                    <a:pt x="1021885" y="83820"/>
                  </a:lnTo>
                  <a:lnTo>
                    <a:pt x="1025916" y="87630"/>
                  </a:lnTo>
                  <a:lnTo>
                    <a:pt x="1030534" y="92710"/>
                  </a:lnTo>
                  <a:lnTo>
                    <a:pt x="1031706" y="92710"/>
                  </a:lnTo>
                  <a:lnTo>
                    <a:pt x="1059119" y="111760"/>
                  </a:lnTo>
                  <a:lnTo>
                    <a:pt x="1068470" y="118110"/>
                  </a:lnTo>
                  <a:lnTo>
                    <a:pt x="1076267" y="123190"/>
                  </a:lnTo>
                  <a:lnTo>
                    <a:pt x="1083834" y="128270"/>
                  </a:lnTo>
                  <a:lnTo>
                    <a:pt x="1117400" y="153670"/>
                  </a:lnTo>
                  <a:lnTo>
                    <a:pt x="1149515" y="186690"/>
                  </a:lnTo>
                  <a:lnTo>
                    <a:pt x="1171233" y="226060"/>
                  </a:lnTo>
                  <a:lnTo>
                    <a:pt x="1183309" y="271780"/>
                  </a:lnTo>
                  <a:lnTo>
                    <a:pt x="1186729" y="314960"/>
                  </a:lnTo>
                  <a:lnTo>
                    <a:pt x="1185526" y="330200"/>
                  </a:lnTo>
                  <a:lnTo>
                    <a:pt x="1182390" y="345440"/>
                  </a:lnTo>
                  <a:lnTo>
                    <a:pt x="1177273" y="359410"/>
                  </a:lnTo>
                  <a:lnTo>
                    <a:pt x="1174114" y="368300"/>
                  </a:lnTo>
                  <a:lnTo>
                    <a:pt x="1160324" y="403860"/>
                  </a:lnTo>
                  <a:lnTo>
                    <a:pt x="1140384" y="430530"/>
                  </a:lnTo>
                  <a:lnTo>
                    <a:pt x="1133217" y="440690"/>
                  </a:lnTo>
                  <a:lnTo>
                    <a:pt x="1126374" y="449580"/>
                  </a:lnTo>
                  <a:lnTo>
                    <a:pt x="1119648" y="459740"/>
                  </a:lnTo>
                  <a:lnTo>
                    <a:pt x="1112835" y="468630"/>
                  </a:lnTo>
                  <a:lnTo>
                    <a:pt x="1078190" y="505460"/>
                  </a:lnTo>
                  <a:lnTo>
                    <a:pt x="1035120" y="533400"/>
                  </a:lnTo>
                  <a:lnTo>
                    <a:pt x="995383" y="552450"/>
                  </a:lnTo>
                  <a:lnTo>
                    <a:pt x="980923" y="558800"/>
                  </a:lnTo>
                  <a:lnTo>
                    <a:pt x="966386" y="563880"/>
                  </a:lnTo>
                  <a:lnTo>
                    <a:pt x="951712" y="567690"/>
                  </a:lnTo>
                  <a:lnTo>
                    <a:pt x="936840" y="572770"/>
                  </a:lnTo>
                  <a:lnTo>
                    <a:pt x="913544" y="577850"/>
                  </a:lnTo>
                  <a:lnTo>
                    <a:pt x="901897" y="581660"/>
                  </a:lnTo>
                  <a:lnTo>
                    <a:pt x="890287" y="584200"/>
                  </a:lnTo>
                  <a:lnTo>
                    <a:pt x="875434" y="588010"/>
                  </a:lnTo>
                  <a:lnTo>
                    <a:pt x="823805" y="596900"/>
                  </a:lnTo>
                  <a:lnTo>
                    <a:pt x="810554" y="599440"/>
                  </a:lnTo>
                  <a:lnTo>
                    <a:pt x="803923" y="599440"/>
                  </a:lnTo>
                  <a:lnTo>
                    <a:pt x="794054" y="600710"/>
                  </a:lnTo>
                  <a:lnTo>
                    <a:pt x="881438" y="600710"/>
                  </a:lnTo>
                  <a:lnTo>
                    <a:pt x="894559" y="596900"/>
                  </a:lnTo>
                  <a:lnTo>
                    <a:pt x="907585" y="594360"/>
                  </a:lnTo>
                  <a:lnTo>
                    <a:pt x="920579" y="590550"/>
                  </a:lnTo>
                  <a:lnTo>
                    <a:pt x="937114" y="585470"/>
                  </a:lnTo>
                  <a:lnTo>
                    <a:pt x="953622" y="581660"/>
                  </a:lnTo>
                  <a:lnTo>
                    <a:pt x="1027754" y="549910"/>
                  </a:lnTo>
                  <a:lnTo>
                    <a:pt x="1068009" y="527050"/>
                  </a:lnTo>
                  <a:lnTo>
                    <a:pt x="1078342" y="520700"/>
                  </a:lnTo>
                  <a:lnTo>
                    <a:pt x="1114986" y="485140"/>
                  </a:lnTo>
                  <a:lnTo>
                    <a:pt x="1139891" y="450850"/>
                  </a:lnTo>
                  <a:lnTo>
                    <a:pt x="1145372" y="443230"/>
                  </a:lnTo>
                  <a:lnTo>
                    <a:pt x="1151378" y="436880"/>
                  </a:lnTo>
                  <a:lnTo>
                    <a:pt x="1157573" y="429260"/>
                  </a:lnTo>
                  <a:lnTo>
                    <a:pt x="1163619" y="422910"/>
                  </a:lnTo>
                  <a:lnTo>
                    <a:pt x="1184662" y="375920"/>
                  </a:lnTo>
                  <a:lnTo>
                    <a:pt x="1187125" y="369570"/>
                  </a:lnTo>
                  <a:lnTo>
                    <a:pt x="1198243" y="331470"/>
                  </a:lnTo>
                  <a:lnTo>
                    <a:pt x="1198789" y="312420"/>
                  </a:lnTo>
                  <a:lnTo>
                    <a:pt x="1199546" y="297180"/>
                  </a:lnTo>
                  <a:lnTo>
                    <a:pt x="1193440" y="252730"/>
                  </a:lnTo>
                  <a:lnTo>
                    <a:pt x="1178239" y="213360"/>
                  </a:lnTo>
                  <a:lnTo>
                    <a:pt x="1146792" y="171450"/>
                  </a:lnTo>
                  <a:lnTo>
                    <a:pt x="1117955" y="144780"/>
                  </a:lnTo>
                  <a:lnTo>
                    <a:pt x="1105633" y="135890"/>
                  </a:lnTo>
                  <a:lnTo>
                    <a:pt x="1099723" y="130810"/>
                  </a:lnTo>
                  <a:lnTo>
                    <a:pt x="1087526" y="119380"/>
                  </a:lnTo>
                  <a:lnTo>
                    <a:pt x="1080115" y="114300"/>
                  </a:lnTo>
                  <a:lnTo>
                    <a:pt x="1072422" y="110490"/>
                  </a:lnTo>
                  <a:lnTo>
                    <a:pt x="1064805" y="105410"/>
                  </a:lnTo>
                  <a:lnTo>
                    <a:pt x="1062690" y="104140"/>
                  </a:lnTo>
                  <a:lnTo>
                    <a:pt x="1060250" y="102870"/>
                  </a:lnTo>
                  <a:lnTo>
                    <a:pt x="1058522" y="101600"/>
                  </a:lnTo>
                  <a:lnTo>
                    <a:pt x="1057276" y="100330"/>
                  </a:lnTo>
                  <a:lnTo>
                    <a:pt x="1055810" y="99060"/>
                  </a:lnTo>
                  <a:lnTo>
                    <a:pt x="1054145" y="99060"/>
                  </a:lnTo>
                  <a:lnTo>
                    <a:pt x="1049046" y="96520"/>
                  </a:lnTo>
                  <a:lnTo>
                    <a:pt x="1044491" y="92710"/>
                  </a:lnTo>
                  <a:lnTo>
                    <a:pt x="1040062" y="90170"/>
                  </a:lnTo>
                  <a:lnTo>
                    <a:pt x="1039266" y="88900"/>
                  </a:lnTo>
                  <a:lnTo>
                    <a:pt x="1037486" y="88900"/>
                  </a:lnTo>
                  <a:lnTo>
                    <a:pt x="1034397" y="87630"/>
                  </a:lnTo>
                  <a:lnTo>
                    <a:pt x="1031738" y="85090"/>
                  </a:lnTo>
                  <a:lnTo>
                    <a:pt x="1029947" y="82550"/>
                  </a:lnTo>
                  <a:lnTo>
                    <a:pt x="1026073" y="78740"/>
                  </a:lnTo>
                  <a:lnTo>
                    <a:pt x="1021487" y="74930"/>
                  </a:lnTo>
                  <a:lnTo>
                    <a:pt x="1016440" y="72390"/>
                  </a:lnTo>
                  <a:lnTo>
                    <a:pt x="1008282" y="68580"/>
                  </a:lnTo>
                  <a:lnTo>
                    <a:pt x="1000516" y="63500"/>
                  </a:lnTo>
                  <a:lnTo>
                    <a:pt x="992951" y="57150"/>
                  </a:lnTo>
                  <a:lnTo>
                    <a:pt x="973940" y="44450"/>
                  </a:lnTo>
                  <a:lnTo>
                    <a:pt x="962502" y="35560"/>
                  </a:lnTo>
                  <a:lnTo>
                    <a:pt x="950997" y="27940"/>
                  </a:lnTo>
                  <a:lnTo>
                    <a:pt x="939343" y="19050"/>
                  </a:lnTo>
                  <a:lnTo>
                    <a:pt x="933615" y="16510"/>
                  </a:lnTo>
                  <a:lnTo>
                    <a:pt x="928882" y="10160"/>
                  </a:lnTo>
                  <a:lnTo>
                    <a:pt x="918349" y="5080"/>
                  </a:lnTo>
                  <a:lnTo>
                    <a:pt x="914192" y="0"/>
                  </a:lnTo>
                  <a:close/>
                </a:path>
                <a:path w="1200150" h="617220">
                  <a:moveTo>
                    <a:pt x="742665" y="598170"/>
                  </a:moveTo>
                  <a:lnTo>
                    <a:pt x="696045" y="598170"/>
                  </a:lnTo>
                  <a:lnTo>
                    <a:pt x="687654" y="599440"/>
                  </a:lnTo>
                  <a:lnTo>
                    <a:pt x="753488" y="599440"/>
                  </a:lnTo>
                  <a:lnTo>
                    <a:pt x="742665" y="598170"/>
                  </a:lnTo>
                  <a:close/>
                </a:path>
                <a:path w="1200150" h="617220">
                  <a:moveTo>
                    <a:pt x="721004" y="596900"/>
                  </a:moveTo>
                  <a:lnTo>
                    <a:pt x="712707" y="596900"/>
                  </a:lnTo>
                  <a:lnTo>
                    <a:pt x="704392" y="598170"/>
                  </a:lnTo>
                  <a:lnTo>
                    <a:pt x="731835" y="598170"/>
                  </a:lnTo>
                  <a:lnTo>
                    <a:pt x="721004" y="596900"/>
                  </a:lnTo>
                  <a:close/>
                </a:path>
                <a:path w="1200150" h="617220">
                  <a:moveTo>
                    <a:pt x="4518" y="26292"/>
                  </a:moveTo>
                  <a:lnTo>
                    <a:pt x="4627" y="27029"/>
                  </a:lnTo>
                  <a:lnTo>
                    <a:pt x="4753" y="26670"/>
                  </a:lnTo>
                  <a:lnTo>
                    <a:pt x="4518" y="26292"/>
                  </a:lnTo>
                  <a:close/>
                </a:path>
                <a:path w="1200150" h="617220">
                  <a:moveTo>
                    <a:pt x="1622" y="11430"/>
                  </a:moveTo>
                  <a:lnTo>
                    <a:pt x="0" y="19050"/>
                  </a:lnTo>
                  <a:lnTo>
                    <a:pt x="4518" y="26292"/>
                  </a:lnTo>
                  <a:lnTo>
                    <a:pt x="3817" y="21590"/>
                  </a:lnTo>
                  <a:lnTo>
                    <a:pt x="1622" y="11430"/>
                  </a:lnTo>
                  <a:close/>
                </a:path>
              </a:pathLst>
            </a:custGeom>
            <a:solidFill>
              <a:srgbClr val="FF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18338991" y="10569455"/>
              <a:ext cx="59690" cy="151765"/>
            </a:xfrm>
            <a:custGeom>
              <a:avLst/>
              <a:gdLst/>
              <a:ahLst/>
              <a:cxnLst/>
              <a:rect l="l" t="t" r="r" b="b"/>
              <a:pathLst>
                <a:path w="59690" h="151765">
                  <a:moveTo>
                    <a:pt x="1916" y="0"/>
                  </a:moveTo>
                  <a:lnTo>
                    <a:pt x="0" y="2764"/>
                  </a:lnTo>
                  <a:lnTo>
                    <a:pt x="1685" y="5434"/>
                  </a:lnTo>
                  <a:lnTo>
                    <a:pt x="10706" y="44224"/>
                  </a:lnTo>
                  <a:lnTo>
                    <a:pt x="21961" y="81788"/>
                  </a:lnTo>
                  <a:lnTo>
                    <a:pt x="41038" y="125424"/>
                  </a:lnTo>
                  <a:lnTo>
                    <a:pt x="53265" y="148686"/>
                  </a:lnTo>
                  <a:lnTo>
                    <a:pt x="54846" y="150958"/>
                  </a:lnTo>
                  <a:lnTo>
                    <a:pt x="56134" y="151587"/>
                  </a:lnTo>
                  <a:lnTo>
                    <a:pt x="57233" y="151272"/>
                  </a:lnTo>
                  <a:lnTo>
                    <a:pt x="58186" y="150278"/>
                  </a:lnTo>
                  <a:lnTo>
                    <a:pt x="59317" y="144676"/>
                  </a:lnTo>
                  <a:lnTo>
                    <a:pt x="55411" y="140885"/>
                  </a:lnTo>
                  <a:lnTo>
                    <a:pt x="50794" y="132456"/>
                  </a:lnTo>
                  <a:lnTo>
                    <a:pt x="49097" y="127943"/>
                  </a:lnTo>
                  <a:lnTo>
                    <a:pt x="45967" y="124268"/>
                  </a:lnTo>
                  <a:lnTo>
                    <a:pt x="43674" y="122457"/>
                  </a:lnTo>
                  <a:lnTo>
                    <a:pt x="43276" y="119755"/>
                  </a:lnTo>
                  <a:lnTo>
                    <a:pt x="42658" y="117148"/>
                  </a:lnTo>
                  <a:lnTo>
                    <a:pt x="39721" y="108712"/>
                  </a:lnTo>
                  <a:lnTo>
                    <a:pt x="31821" y="92699"/>
                  </a:lnTo>
                  <a:lnTo>
                    <a:pt x="28742" y="84322"/>
                  </a:lnTo>
                  <a:lnTo>
                    <a:pt x="26920" y="77453"/>
                  </a:lnTo>
                  <a:lnTo>
                    <a:pt x="23255" y="71296"/>
                  </a:lnTo>
                  <a:lnTo>
                    <a:pt x="20952" y="64605"/>
                  </a:lnTo>
                  <a:lnTo>
                    <a:pt x="17994" y="53922"/>
                  </a:lnTo>
                  <a:lnTo>
                    <a:pt x="9811" y="20135"/>
                  </a:lnTo>
                  <a:lnTo>
                    <a:pt x="10439" y="18941"/>
                  </a:lnTo>
                  <a:lnTo>
                    <a:pt x="10177" y="17957"/>
                  </a:lnTo>
                  <a:lnTo>
                    <a:pt x="5549" y="14701"/>
                  </a:lnTo>
                  <a:lnTo>
                    <a:pt x="6512" y="10470"/>
                  </a:lnTo>
                  <a:lnTo>
                    <a:pt x="4209" y="4701"/>
                  </a:lnTo>
                  <a:lnTo>
                    <a:pt x="4816" y="1549"/>
                  </a:lnTo>
                  <a:lnTo>
                    <a:pt x="1916" y="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18344866" y="10572869"/>
              <a:ext cx="6350" cy="17145"/>
            </a:xfrm>
            <a:custGeom>
              <a:avLst/>
              <a:gdLst/>
              <a:ahLst/>
              <a:cxnLst/>
              <a:rect l="l" t="t" r="r" b="b"/>
              <a:pathLst>
                <a:path w="6350" h="17145">
                  <a:moveTo>
                    <a:pt x="1486" y="0"/>
                  </a:moveTo>
                  <a:lnTo>
                    <a:pt x="0" y="345"/>
                  </a:lnTo>
                  <a:lnTo>
                    <a:pt x="3162" y="13748"/>
                  </a:lnTo>
                  <a:lnTo>
                    <a:pt x="3863" y="16722"/>
                  </a:lnTo>
                  <a:lnTo>
                    <a:pt x="5811" y="10764"/>
                  </a:lnTo>
                  <a:lnTo>
                    <a:pt x="1989" y="5612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18538420" y="10867018"/>
              <a:ext cx="488315" cy="220345"/>
            </a:xfrm>
            <a:custGeom>
              <a:avLst/>
              <a:gdLst/>
              <a:ahLst/>
              <a:cxnLst/>
              <a:rect l="l" t="t" r="r" b="b"/>
              <a:pathLst>
                <a:path w="488315" h="220345">
                  <a:moveTo>
                    <a:pt x="0" y="0"/>
                  </a:moveTo>
                  <a:lnTo>
                    <a:pt x="30585" y="27119"/>
                  </a:lnTo>
                  <a:lnTo>
                    <a:pt x="73910" y="60009"/>
                  </a:lnTo>
                  <a:lnTo>
                    <a:pt x="119347" y="89955"/>
                  </a:lnTo>
                  <a:lnTo>
                    <a:pt x="192715" y="132376"/>
                  </a:lnTo>
                  <a:lnTo>
                    <a:pt x="276333" y="170127"/>
                  </a:lnTo>
                  <a:lnTo>
                    <a:pt x="321958" y="186448"/>
                  </a:lnTo>
                  <a:lnTo>
                    <a:pt x="368648" y="198393"/>
                  </a:lnTo>
                  <a:lnTo>
                    <a:pt x="402892" y="207581"/>
                  </a:lnTo>
                  <a:lnTo>
                    <a:pt x="420112" y="211721"/>
                  </a:lnTo>
                  <a:lnTo>
                    <a:pt x="434272" y="214487"/>
                  </a:lnTo>
                  <a:lnTo>
                    <a:pt x="448567" y="216345"/>
                  </a:lnTo>
                  <a:lnTo>
                    <a:pt x="462964" y="216846"/>
                  </a:lnTo>
                  <a:lnTo>
                    <a:pt x="477430" y="215543"/>
                  </a:lnTo>
                  <a:lnTo>
                    <a:pt x="480927" y="214977"/>
                  </a:lnTo>
                  <a:lnTo>
                    <a:pt x="484760" y="219982"/>
                  </a:lnTo>
                  <a:lnTo>
                    <a:pt x="442887" y="205082"/>
                  </a:lnTo>
                  <a:lnTo>
                    <a:pt x="436673" y="208418"/>
                  </a:lnTo>
                  <a:lnTo>
                    <a:pt x="430252" y="208898"/>
                  </a:lnTo>
                  <a:lnTo>
                    <a:pt x="387696" y="200132"/>
                  </a:lnTo>
                  <a:lnTo>
                    <a:pt x="337611" y="187021"/>
                  </a:lnTo>
                  <a:lnTo>
                    <a:pt x="291336" y="172234"/>
                  </a:lnTo>
                  <a:lnTo>
                    <a:pt x="260557" y="158738"/>
                  </a:lnTo>
                  <a:lnTo>
                    <a:pt x="254086" y="157712"/>
                  </a:lnTo>
                  <a:lnTo>
                    <a:pt x="203071" y="133599"/>
                  </a:lnTo>
                  <a:lnTo>
                    <a:pt x="146547" y="102409"/>
                  </a:lnTo>
                  <a:lnTo>
                    <a:pt x="109441" y="80364"/>
                  </a:lnTo>
                  <a:lnTo>
                    <a:pt x="66201" y="51711"/>
                  </a:lnTo>
                  <a:lnTo>
                    <a:pt x="29484" y="23063"/>
                  </a:lnTo>
                  <a:lnTo>
                    <a:pt x="5235" y="2251"/>
                  </a:lnTo>
                  <a:lnTo>
                    <a:pt x="2450" y="1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7" name="object 95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8470338" y="10798222"/>
              <a:ext cx="66270" cy="67660"/>
            </a:xfrm>
            <a:prstGeom prst="rect">
              <a:avLst/>
            </a:prstGeom>
          </p:spPr>
        </p:pic>
        <p:sp>
          <p:nvSpPr>
            <p:cNvPr id="958" name="object 958"/>
            <p:cNvSpPr/>
            <p:nvPr/>
          </p:nvSpPr>
          <p:spPr>
            <a:xfrm>
              <a:off x="18351776" y="10600355"/>
              <a:ext cx="1219200" cy="590550"/>
            </a:xfrm>
            <a:custGeom>
              <a:avLst/>
              <a:gdLst/>
              <a:ahLst/>
              <a:cxnLst/>
              <a:rect l="l" t="t" r="r" b="b"/>
              <a:pathLst>
                <a:path w="1219200" h="590550">
                  <a:moveTo>
                    <a:pt x="1016607" y="0"/>
                  </a:moveTo>
                  <a:lnTo>
                    <a:pt x="1013958" y="1612"/>
                  </a:lnTo>
                  <a:lnTo>
                    <a:pt x="1013141" y="2513"/>
                  </a:lnTo>
                  <a:lnTo>
                    <a:pt x="1013089" y="3539"/>
                  </a:lnTo>
                  <a:lnTo>
                    <a:pt x="1013822" y="5664"/>
                  </a:lnTo>
                  <a:lnTo>
                    <a:pt x="1015466" y="6994"/>
                  </a:lnTo>
                  <a:lnTo>
                    <a:pt x="1019738" y="9004"/>
                  </a:lnTo>
                  <a:lnTo>
                    <a:pt x="1021445" y="10711"/>
                  </a:lnTo>
                  <a:lnTo>
                    <a:pt x="1023204" y="11748"/>
                  </a:lnTo>
                  <a:lnTo>
                    <a:pt x="1029664" y="14250"/>
                  </a:lnTo>
                  <a:lnTo>
                    <a:pt x="1034397" y="17601"/>
                  </a:lnTo>
                  <a:lnTo>
                    <a:pt x="1039434" y="21789"/>
                  </a:lnTo>
                  <a:lnTo>
                    <a:pt x="1040680" y="22386"/>
                  </a:lnTo>
                  <a:lnTo>
                    <a:pt x="1045601" y="24051"/>
                  </a:lnTo>
                  <a:lnTo>
                    <a:pt x="1049664" y="27234"/>
                  </a:lnTo>
                  <a:lnTo>
                    <a:pt x="1060428" y="33758"/>
                  </a:lnTo>
                  <a:lnTo>
                    <a:pt x="1066449" y="38208"/>
                  </a:lnTo>
                  <a:lnTo>
                    <a:pt x="1072668" y="42344"/>
                  </a:lnTo>
                  <a:lnTo>
                    <a:pt x="1075213" y="43297"/>
                  </a:lnTo>
                  <a:lnTo>
                    <a:pt x="1078679" y="47223"/>
                  </a:lnTo>
                  <a:lnTo>
                    <a:pt x="1081077" y="49223"/>
                  </a:lnTo>
                  <a:lnTo>
                    <a:pt x="1122421" y="79081"/>
                  </a:lnTo>
                  <a:lnTo>
                    <a:pt x="1154907" y="109944"/>
                  </a:lnTo>
                  <a:lnTo>
                    <a:pt x="1159043" y="112991"/>
                  </a:lnTo>
                  <a:lnTo>
                    <a:pt x="1162760" y="116488"/>
                  </a:lnTo>
                  <a:lnTo>
                    <a:pt x="1165535" y="120834"/>
                  </a:lnTo>
                  <a:lnTo>
                    <a:pt x="1171757" y="129727"/>
                  </a:lnTo>
                  <a:lnTo>
                    <a:pt x="1195994" y="168965"/>
                  </a:lnTo>
                  <a:lnTo>
                    <a:pt x="1202654" y="208642"/>
                  </a:lnTo>
                  <a:lnTo>
                    <a:pt x="1202853" y="216967"/>
                  </a:lnTo>
                  <a:lnTo>
                    <a:pt x="1204853" y="225228"/>
                  </a:lnTo>
                  <a:lnTo>
                    <a:pt x="1190364" y="282331"/>
                  </a:lnTo>
                  <a:lnTo>
                    <a:pt x="1169524" y="328168"/>
                  </a:lnTo>
                  <a:lnTo>
                    <a:pt x="1147646" y="360337"/>
                  </a:lnTo>
                  <a:lnTo>
                    <a:pt x="1108186" y="408183"/>
                  </a:lnTo>
                  <a:lnTo>
                    <a:pt x="1073244" y="442855"/>
                  </a:lnTo>
                  <a:lnTo>
                    <a:pt x="1026826" y="475061"/>
                  </a:lnTo>
                  <a:lnTo>
                    <a:pt x="1012182" y="484753"/>
                  </a:lnTo>
                  <a:lnTo>
                    <a:pt x="997686" y="494663"/>
                  </a:lnTo>
                  <a:lnTo>
                    <a:pt x="983310" y="504759"/>
                  </a:lnTo>
                  <a:lnTo>
                    <a:pt x="977519" y="508393"/>
                  </a:lnTo>
                  <a:lnTo>
                    <a:pt x="971457" y="511450"/>
                  </a:lnTo>
                  <a:lnTo>
                    <a:pt x="958818" y="516727"/>
                  </a:lnTo>
                  <a:lnTo>
                    <a:pt x="940075" y="523698"/>
                  </a:lnTo>
                  <a:lnTo>
                    <a:pt x="921164" y="530199"/>
                  </a:lnTo>
                  <a:lnTo>
                    <a:pt x="902345" y="536993"/>
                  </a:lnTo>
                  <a:lnTo>
                    <a:pt x="861995" y="553844"/>
                  </a:lnTo>
                  <a:lnTo>
                    <a:pt x="816317" y="565646"/>
                  </a:lnTo>
                  <a:lnTo>
                    <a:pt x="769706" y="570443"/>
                  </a:lnTo>
                  <a:lnTo>
                    <a:pt x="746681" y="569822"/>
                  </a:lnTo>
                  <a:lnTo>
                    <a:pt x="700701" y="566506"/>
                  </a:lnTo>
                  <a:lnTo>
                    <a:pt x="647571" y="561112"/>
                  </a:lnTo>
                  <a:lnTo>
                    <a:pt x="594788" y="552663"/>
                  </a:lnTo>
                  <a:lnTo>
                    <a:pt x="539624" y="540225"/>
                  </a:lnTo>
                  <a:lnTo>
                    <a:pt x="486142" y="522141"/>
                  </a:lnTo>
                  <a:lnTo>
                    <a:pt x="474414" y="514989"/>
                  </a:lnTo>
                  <a:lnTo>
                    <a:pt x="429331" y="493402"/>
                  </a:lnTo>
                  <a:lnTo>
                    <a:pt x="391108" y="473451"/>
                  </a:lnTo>
                  <a:lnTo>
                    <a:pt x="352357" y="451313"/>
                  </a:lnTo>
                  <a:lnTo>
                    <a:pt x="302465" y="416762"/>
                  </a:lnTo>
                  <a:lnTo>
                    <a:pt x="275681" y="399074"/>
                  </a:lnTo>
                  <a:lnTo>
                    <a:pt x="220132" y="353637"/>
                  </a:lnTo>
                  <a:lnTo>
                    <a:pt x="177672" y="314091"/>
                  </a:lnTo>
                  <a:lnTo>
                    <a:pt x="155461" y="291614"/>
                  </a:lnTo>
                  <a:lnTo>
                    <a:pt x="133388" y="272356"/>
                  </a:lnTo>
                  <a:lnTo>
                    <a:pt x="115288" y="251369"/>
                  </a:lnTo>
                  <a:lnTo>
                    <a:pt x="98937" y="228913"/>
                  </a:lnTo>
                  <a:lnTo>
                    <a:pt x="82227" y="204768"/>
                  </a:lnTo>
                  <a:lnTo>
                    <a:pt x="80646" y="203679"/>
                  </a:lnTo>
                  <a:lnTo>
                    <a:pt x="50802" y="157621"/>
                  </a:lnTo>
                  <a:lnTo>
                    <a:pt x="26418" y="109567"/>
                  </a:lnTo>
                  <a:lnTo>
                    <a:pt x="4083" y="55579"/>
                  </a:lnTo>
                  <a:lnTo>
                    <a:pt x="1361" y="54228"/>
                  </a:lnTo>
                  <a:lnTo>
                    <a:pt x="0" y="56123"/>
                  </a:lnTo>
                  <a:lnTo>
                    <a:pt x="890" y="60197"/>
                  </a:lnTo>
                  <a:lnTo>
                    <a:pt x="1916" y="63181"/>
                  </a:lnTo>
                  <a:lnTo>
                    <a:pt x="3664" y="65840"/>
                  </a:lnTo>
                  <a:lnTo>
                    <a:pt x="4910" y="68741"/>
                  </a:lnTo>
                  <a:lnTo>
                    <a:pt x="6387" y="70961"/>
                  </a:lnTo>
                  <a:lnTo>
                    <a:pt x="8093" y="77097"/>
                  </a:lnTo>
                  <a:lnTo>
                    <a:pt x="9057" y="79107"/>
                  </a:lnTo>
                  <a:lnTo>
                    <a:pt x="10460" y="81295"/>
                  </a:lnTo>
                  <a:lnTo>
                    <a:pt x="12104" y="87316"/>
                  </a:lnTo>
                  <a:lnTo>
                    <a:pt x="13046" y="89306"/>
                  </a:lnTo>
                  <a:lnTo>
                    <a:pt x="14648" y="91766"/>
                  </a:lnTo>
                  <a:lnTo>
                    <a:pt x="15151" y="94698"/>
                  </a:lnTo>
                  <a:lnTo>
                    <a:pt x="17580" y="99117"/>
                  </a:lnTo>
                  <a:lnTo>
                    <a:pt x="20009" y="105054"/>
                  </a:lnTo>
                  <a:lnTo>
                    <a:pt x="21371" y="107169"/>
                  </a:lnTo>
                  <a:lnTo>
                    <a:pt x="21926" y="109609"/>
                  </a:lnTo>
                  <a:lnTo>
                    <a:pt x="23716" y="113902"/>
                  </a:lnTo>
                  <a:lnTo>
                    <a:pt x="27601" y="120980"/>
                  </a:lnTo>
                  <a:lnTo>
                    <a:pt x="29894" y="126886"/>
                  </a:lnTo>
                  <a:lnTo>
                    <a:pt x="35912" y="138209"/>
                  </a:lnTo>
                  <a:lnTo>
                    <a:pt x="38723" y="143965"/>
                  </a:lnTo>
                  <a:lnTo>
                    <a:pt x="41098" y="149932"/>
                  </a:lnTo>
                  <a:lnTo>
                    <a:pt x="44867" y="157272"/>
                  </a:lnTo>
                  <a:lnTo>
                    <a:pt x="50312" y="165921"/>
                  </a:lnTo>
                  <a:lnTo>
                    <a:pt x="60227" y="183791"/>
                  </a:lnTo>
                  <a:lnTo>
                    <a:pt x="68573" y="197365"/>
                  </a:lnTo>
                  <a:lnTo>
                    <a:pt x="73180" y="203226"/>
                  </a:lnTo>
                  <a:lnTo>
                    <a:pt x="77377" y="209373"/>
                  </a:lnTo>
                  <a:lnTo>
                    <a:pt x="85316" y="221961"/>
                  </a:lnTo>
                  <a:lnTo>
                    <a:pt x="92470" y="232580"/>
                  </a:lnTo>
                  <a:lnTo>
                    <a:pt x="100034" y="242863"/>
                  </a:lnTo>
                  <a:lnTo>
                    <a:pt x="107994" y="252840"/>
                  </a:lnTo>
                  <a:lnTo>
                    <a:pt x="116331" y="262546"/>
                  </a:lnTo>
                  <a:lnTo>
                    <a:pt x="121561" y="269093"/>
                  </a:lnTo>
                  <a:lnTo>
                    <a:pt x="126555" y="275854"/>
                  </a:lnTo>
                  <a:lnTo>
                    <a:pt x="131947" y="282244"/>
                  </a:lnTo>
                  <a:lnTo>
                    <a:pt x="138372" y="287677"/>
                  </a:lnTo>
                  <a:lnTo>
                    <a:pt x="145874" y="293330"/>
                  </a:lnTo>
                  <a:lnTo>
                    <a:pt x="152762" y="299613"/>
                  </a:lnTo>
                  <a:lnTo>
                    <a:pt x="167324" y="314524"/>
                  </a:lnTo>
                  <a:lnTo>
                    <a:pt x="178560" y="324377"/>
                  </a:lnTo>
                  <a:lnTo>
                    <a:pt x="184140" y="331476"/>
                  </a:lnTo>
                  <a:lnTo>
                    <a:pt x="223865" y="368894"/>
                  </a:lnTo>
                  <a:lnTo>
                    <a:pt x="263020" y="401736"/>
                  </a:lnTo>
                  <a:lnTo>
                    <a:pt x="319329" y="440970"/>
                  </a:lnTo>
                  <a:lnTo>
                    <a:pt x="355836" y="464194"/>
                  </a:lnTo>
                  <a:lnTo>
                    <a:pt x="376142" y="477417"/>
                  </a:lnTo>
                  <a:lnTo>
                    <a:pt x="388022" y="484188"/>
                  </a:lnTo>
                  <a:lnTo>
                    <a:pt x="400306" y="490194"/>
                  </a:lnTo>
                  <a:lnTo>
                    <a:pt x="413065" y="495377"/>
                  </a:lnTo>
                  <a:lnTo>
                    <a:pt x="419617" y="498354"/>
                  </a:lnTo>
                  <a:lnTo>
                    <a:pt x="478497" y="529845"/>
                  </a:lnTo>
                  <a:lnTo>
                    <a:pt x="520235" y="546622"/>
                  </a:lnTo>
                  <a:lnTo>
                    <a:pt x="569601" y="559435"/>
                  </a:lnTo>
                  <a:lnTo>
                    <a:pt x="607032" y="567043"/>
                  </a:lnTo>
                  <a:lnTo>
                    <a:pt x="669665" y="578087"/>
                  </a:lnTo>
                  <a:lnTo>
                    <a:pt x="726218" y="584893"/>
                  </a:lnTo>
                  <a:lnTo>
                    <a:pt x="727548" y="584704"/>
                  </a:lnTo>
                  <a:lnTo>
                    <a:pt x="744002" y="587746"/>
                  </a:lnTo>
                  <a:lnTo>
                    <a:pt x="759377" y="588554"/>
                  </a:lnTo>
                  <a:lnTo>
                    <a:pt x="774795" y="588711"/>
                  </a:lnTo>
                  <a:lnTo>
                    <a:pt x="801491" y="590054"/>
                  </a:lnTo>
                  <a:lnTo>
                    <a:pt x="845570" y="583986"/>
                  </a:lnTo>
                  <a:lnTo>
                    <a:pt x="895333" y="565358"/>
                  </a:lnTo>
                  <a:lnTo>
                    <a:pt x="904721" y="561709"/>
                  </a:lnTo>
                  <a:lnTo>
                    <a:pt x="914432" y="558925"/>
                  </a:lnTo>
                  <a:lnTo>
                    <a:pt x="920003" y="557679"/>
                  </a:lnTo>
                  <a:lnTo>
                    <a:pt x="924631" y="554318"/>
                  </a:lnTo>
                  <a:lnTo>
                    <a:pt x="929709" y="552025"/>
                  </a:lnTo>
                  <a:lnTo>
                    <a:pt x="946044" y="545174"/>
                  </a:lnTo>
                  <a:lnTo>
                    <a:pt x="962485" y="538528"/>
                  </a:lnTo>
                  <a:lnTo>
                    <a:pt x="978526" y="531080"/>
                  </a:lnTo>
                  <a:lnTo>
                    <a:pt x="1027344" y="498158"/>
                  </a:lnTo>
                  <a:lnTo>
                    <a:pt x="1070854" y="462840"/>
                  </a:lnTo>
                  <a:lnTo>
                    <a:pt x="1087122" y="449333"/>
                  </a:lnTo>
                  <a:lnTo>
                    <a:pt x="1104186" y="436813"/>
                  </a:lnTo>
                  <a:lnTo>
                    <a:pt x="1109568" y="433222"/>
                  </a:lnTo>
                  <a:lnTo>
                    <a:pt x="1113327" y="427934"/>
                  </a:lnTo>
                  <a:lnTo>
                    <a:pt x="1144622" y="393321"/>
                  </a:lnTo>
                  <a:lnTo>
                    <a:pt x="1168163" y="360449"/>
                  </a:lnTo>
                  <a:lnTo>
                    <a:pt x="1175573" y="348239"/>
                  </a:lnTo>
                  <a:lnTo>
                    <a:pt x="1183473" y="336285"/>
                  </a:lnTo>
                  <a:lnTo>
                    <a:pt x="1206800" y="289896"/>
                  </a:lnTo>
                  <a:lnTo>
                    <a:pt x="1218342" y="244508"/>
                  </a:lnTo>
                  <a:lnTo>
                    <a:pt x="1218811" y="220412"/>
                  </a:lnTo>
                  <a:lnTo>
                    <a:pt x="1217555" y="199955"/>
                  </a:lnTo>
                  <a:lnTo>
                    <a:pt x="1199439" y="145694"/>
                  </a:lnTo>
                  <a:lnTo>
                    <a:pt x="1172552" y="112378"/>
                  </a:lnTo>
                  <a:lnTo>
                    <a:pt x="1140140" y="84753"/>
                  </a:lnTo>
                  <a:lnTo>
                    <a:pt x="1132006" y="78156"/>
                  </a:lnTo>
                  <a:lnTo>
                    <a:pt x="1124604" y="70688"/>
                  </a:lnTo>
                  <a:lnTo>
                    <a:pt x="1123096" y="68605"/>
                  </a:lnTo>
                  <a:lnTo>
                    <a:pt x="1121065" y="66961"/>
                  </a:lnTo>
                  <a:lnTo>
                    <a:pt x="1118447" y="63369"/>
                  </a:lnTo>
                  <a:lnTo>
                    <a:pt x="1116960" y="62354"/>
                  </a:lnTo>
                  <a:lnTo>
                    <a:pt x="1115254" y="61631"/>
                  </a:lnTo>
                  <a:lnTo>
                    <a:pt x="1098069" y="51099"/>
                  </a:lnTo>
                  <a:lnTo>
                    <a:pt x="1089708" y="45500"/>
                  </a:lnTo>
                  <a:lnTo>
                    <a:pt x="1081631" y="39538"/>
                  </a:lnTo>
                  <a:lnTo>
                    <a:pt x="1075763" y="35587"/>
                  </a:lnTo>
                  <a:lnTo>
                    <a:pt x="1063551" y="28694"/>
                  </a:lnTo>
                  <a:lnTo>
                    <a:pt x="1057842" y="24637"/>
                  </a:lnTo>
                  <a:lnTo>
                    <a:pt x="1055109" y="22449"/>
                  </a:lnTo>
                  <a:lnTo>
                    <a:pt x="1052030" y="20679"/>
                  </a:lnTo>
                  <a:lnTo>
                    <a:pt x="1018733" y="1717"/>
                  </a:lnTo>
                  <a:lnTo>
                    <a:pt x="1016607" y="0"/>
                  </a:lnTo>
                  <a:close/>
                </a:path>
              </a:pathLst>
            </a:custGeom>
            <a:solidFill>
              <a:srgbClr val="FF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18362498" y="10644083"/>
              <a:ext cx="1179830" cy="508000"/>
            </a:xfrm>
            <a:custGeom>
              <a:avLst/>
              <a:gdLst/>
              <a:ahLst/>
              <a:cxnLst/>
              <a:rect l="l" t="t" r="r" b="b"/>
              <a:pathLst>
                <a:path w="1179830" h="508000">
                  <a:moveTo>
                    <a:pt x="1063014" y="0"/>
                  </a:moveTo>
                  <a:lnTo>
                    <a:pt x="1061831" y="1225"/>
                  </a:lnTo>
                  <a:lnTo>
                    <a:pt x="1066712" y="7426"/>
                  </a:lnTo>
                  <a:lnTo>
                    <a:pt x="1072640" y="12445"/>
                  </a:lnTo>
                  <a:lnTo>
                    <a:pt x="1085474" y="21004"/>
                  </a:lnTo>
                  <a:lnTo>
                    <a:pt x="1097328" y="30447"/>
                  </a:lnTo>
                  <a:lnTo>
                    <a:pt x="1127693" y="63422"/>
                  </a:lnTo>
                  <a:lnTo>
                    <a:pt x="1151534" y="103256"/>
                  </a:lnTo>
                  <a:lnTo>
                    <a:pt x="1158324" y="122538"/>
                  </a:lnTo>
                  <a:lnTo>
                    <a:pt x="1161954" y="132079"/>
                  </a:lnTo>
                  <a:lnTo>
                    <a:pt x="1166037" y="147240"/>
                  </a:lnTo>
                  <a:lnTo>
                    <a:pt x="1166906" y="162587"/>
                  </a:lnTo>
                  <a:lnTo>
                    <a:pt x="1166409" y="178016"/>
                  </a:lnTo>
                  <a:lnTo>
                    <a:pt x="1166393" y="193418"/>
                  </a:lnTo>
                  <a:lnTo>
                    <a:pt x="1166121" y="202611"/>
                  </a:lnTo>
                  <a:lnTo>
                    <a:pt x="1164802" y="211607"/>
                  </a:lnTo>
                  <a:lnTo>
                    <a:pt x="1163216" y="220542"/>
                  </a:lnTo>
                  <a:lnTo>
                    <a:pt x="1162142" y="229553"/>
                  </a:lnTo>
                  <a:lnTo>
                    <a:pt x="1161901" y="233469"/>
                  </a:lnTo>
                  <a:lnTo>
                    <a:pt x="1157985" y="237039"/>
                  </a:lnTo>
                  <a:lnTo>
                    <a:pt x="1139420" y="285373"/>
                  </a:lnTo>
                  <a:lnTo>
                    <a:pt x="1136375" y="291335"/>
                  </a:lnTo>
                  <a:lnTo>
                    <a:pt x="1132511" y="296769"/>
                  </a:lnTo>
                  <a:lnTo>
                    <a:pt x="1128146" y="301825"/>
                  </a:lnTo>
                  <a:lnTo>
                    <a:pt x="1123599" y="306650"/>
                  </a:lnTo>
                  <a:lnTo>
                    <a:pt x="1113323" y="318678"/>
                  </a:lnTo>
                  <a:lnTo>
                    <a:pt x="1103987" y="331387"/>
                  </a:lnTo>
                  <a:lnTo>
                    <a:pt x="1094894" y="344254"/>
                  </a:lnTo>
                  <a:lnTo>
                    <a:pt x="1085349" y="356753"/>
                  </a:lnTo>
                  <a:lnTo>
                    <a:pt x="1049506" y="392331"/>
                  </a:lnTo>
                  <a:lnTo>
                    <a:pt x="1004528" y="419786"/>
                  </a:lnTo>
                  <a:lnTo>
                    <a:pt x="988587" y="427832"/>
                  </a:lnTo>
                  <a:lnTo>
                    <a:pt x="972923" y="436416"/>
                  </a:lnTo>
                  <a:lnTo>
                    <a:pt x="965304" y="440184"/>
                  </a:lnTo>
                  <a:lnTo>
                    <a:pt x="957189" y="443235"/>
                  </a:lnTo>
                  <a:lnTo>
                    <a:pt x="948923" y="446069"/>
                  </a:lnTo>
                  <a:lnTo>
                    <a:pt x="940850" y="449190"/>
                  </a:lnTo>
                  <a:lnTo>
                    <a:pt x="930215" y="452925"/>
                  </a:lnTo>
                  <a:lnTo>
                    <a:pt x="908521" y="458521"/>
                  </a:lnTo>
                  <a:lnTo>
                    <a:pt x="898004" y="462415"/>
                  </a:lnTo>
                  <a:lnTo>
                    <a:pt x="890904" y="465713"/>
                  </a:lnTo>
                  <a:lnTo>
                    <a:pt x="882716" y="465284"/>
                  </a:lnTo>
                  <a:lnTo>
                    <a:pt x="875250" y="467933"/>
                  </a:lnTo>
                  <a:lnTo>
                    <a:pt x="859699" y="472636"/>
                  </a:lnTo>
                  <a:lnTo>
                    <a:pt x="843874" y="476253"/>
                  </a:lnTo>
                  <a:lnTo>
                    <a:pt x="827940" y="479440"/>
                  </a:lnTo>
                  <a:lnTo>
                    <a:pt x="812059" y="482854"/>
                  </a:lnTo>
                  <a:lnTo>
                    <a:pt x="785716" y="487677"/>
                  </a:lnTo>
                  <a:lnTo>
                    <a:pt x="759233" y="489913"/>
                  </a:lnTo>
                  <a:lnTo>
                    <a:pt x="732616" y="489873"/>
                  </a:lnTo>
                  <a:lnTo>
                    <a:pt x="699451" y="487348"/>
                  </a:lnTo>
                  <a:lnTo>
                    <a:pt x="692901" y="487371"/>
                  </a:lnTo>
                  <a:lnTo>
                    <a:pt x="686362" y="488295"/>
                  </a:lnTo>
                  <a:lnTo>
                    <a:pt x="679968" y="490477"/>
                  </a:lnTo>
                  <a:lnTo>
                    <a:pt x="677717" y="491534"/>
                  </a:lnTo>
                  <a:lnTo>
                    <a:pt x="675120" y="491660"/>
                  </a:lnTo>
                  <a:lnTo>
                    <a:pt x="672482" y="491367"/>
                  </a:lnTo>
                  <a:lnTo>
                    <a:pt x="659061" y="490624"/>
                  </a:lnTo>
                  <a:lnTo>
                    <a:pt x="632161" y="490706"/>
                  </a:lnTo>
                  <a:lnTo>
                    <a:pt x="618735" y="489545"/>
                  </a:lnTo>
                  <a:lnTo>
                    <a:pt x="607293" y="488154"/>
                  </a:lnTo>
                  <a:lnTo>
                    <a:pt x="584295" y="486142"/>
                  </a:lnTo>
                  <a:lnTo>
                    <a:pt x="572788" y="484592"/>
                  </a:lnTo>
                  <a:lnTo>
                    <a:pt x="511446" y="468025"/>
                  </a:lnTo>
                  <a:lnTo>
                    <a:pt x="488625" y="456895"/>
                  </a:lnTo>
                  <a:lnTo>
                    <a:pt x="482569" y="454850"/>
                  </a:lnTo>
                  <a:lnTo>
                    <a:pt x="438245" y="438459"/>
                  </a:lnTo>
                  <a:lnTo>
                    <a:pt x="406950" y="423966"/>
                  </a:lnTo>
                  <a:lnTo>
                    <a:pt x="398624" y="420037"/>
                  </a:lnTo>
                  <a:lnTo>
                    <a:pt x="390006" y="416633"/>
                  </a:lnTo>
                  <a:lnTo>
                    <a:pt x="381462" y="412966"/>
                  </a:lnTo>
                  <a:lnTo>
                    <a:pt x="373360" y="408249"/>
                  </a:lnTo>
                  <a:lnTo>
                    <a:pt x="362871" y="401847"/>
                  </a:lnTo>
                  <a:lnTo>
                    <a:pt x="340776" y="391015"/>
                  </a:lnTo>
                  <a:lnTo>
                    <a:pt x="330105" y="384920"/>
                  </a:lnTo>
                  <a:lnTo>
                    <a:pt x="293344" y="360026"/>
                  </a:lnTo>
                  <a:lnTo>
                    <a:pt x="272800" y="347040"/>
                  </a:lnTo>
                  <a:lnTo>
                    <a:pt x="241630" y="323776"/>
                  </a:lnTo>
                  <a:lnTo>
                    <a:pt x="208874" y="296153"/>
                  </a:lnTo>
                  <a:lnTo>
                    <a:pt x="191996" y="281996"/>
                  </a:lnTo>
                  <a:lnTo>
                    <a:pt x="167464" y="258966"/>
                  </a:lnTo>
                  <a:lnTo>
                    <a:pt x="150406" y="244086"/>
                  </a:lnTo>
                  <a:lnTo>
                    <a:pt x="133729" y="228837"/>
                  </a:lnTo>
                  <a:lnTo>
                    <a:pt x="106768" y="197930"/>
                  </a:lnTo>
                  <a:lnTo>
                    <a:pt x="73086" y="153942"/>
                  </a:lnTo>
                  <a:lnTo>
                    <a:pt x="40107" y="101070"/>
                  </a:lnTo>
                  <a:lnTo>
                    <a:pt x="12020" y="45495"/>
                  </a:lnTo>
                  <a:lnTo>
                    <a:pt x="4216" y="27833"/>
                  </a:lnTo>
                  <a:lnTo>
                    <a:pt x="1204" y="22135"/>
                  </a:lnTo>
                  <a:lnTo>
                    <a:pt x="0" y="23465"/>
                  </a:lnTo>
                  <a:lnTo>
                    <a:pt x="146" y="24973"/>
                  </a:lnTo>
                  <a:lnTo>
                    <a:pt x="11669" y="50561"/>
                  </a:lnTo>
                  <a:lnTo>
                    <a:pt x="35032" y="98043"/>
                  </a:lnTo>
                  <a:lnTo>
                    <a:pt x="76741" y="167739"/>
                  </a:lnTo>
                  <a:lnTo>
                    <a:pt x="96070" y="193227"/>
                  </a:lnTo>
                  <a:lnTo>
                    <a:pt x="105703" y="205993"/>
                  </a:lnTo>
                  <a:lnTo>
                    <a:pt x="115468" y="218288"/>
                  </a:lnTo>
                  <a:lnTo>
                    <a:pt x="126219" y="229601"/>
                  </a:lnTo>
                  <a:lnTo>
                    <a:pt x="137660" y="240241"/>
                  </a:lnTo>
                  <a:lnTo>
                    <a:pt x="149492" y="250515"/>
                  </a:lnTo>
                  <a:lnTo>
                    <a:pt x="158262" y="258448"/>
                  </a:lnTo>
                  <a:lnTo>
                    <a:pt x="228074" y="321125"/>
                  </a:lnTo>
                  <a:lnTo>
                    <a:pt x="274839" y="356083"/>
                  </a:lnTo>
                  <a:lnTo>
                    <a:pt x="284514" y="362429"/>
                  </a:lnTo>
                  <a:lnTo>
                    <a:pt x="294031" y="369075"/>
                  </a:lnTo>
                  <a:lnTo>
                    <a:pt x="303365" y="376023"/>
                  </a:lnTo>
                  <a:lnTo>
                    <a:pt x="312493" y="383276"/>
                  </a:lnTo>
                  <a:lnTo>
                    <a:pt x="319011" y="388180"/>
                  </a:lnTo>
                  <a:lnTo>
                    <a:pt x="325924" y="392633"/>
                  </a:lnTo>
                  <a:lnTo>
                    <a:pt x="333069" y="396703"/>
                  </a:lnTo>
                  <a:lnTo>
                    <a:pt x="366719" y="414199"/>
                  </a:lnTo>
                  <a:lnTo>
                    <a:pt x="392888" y="428332"/>
                  </a:lnTo>
                  <a:lnTo>
                    <a:pt x="440072" y="451706"/>
                  </a:lnTo>
                  <a:lnTo>
                    <a:pt x="481349" y="469709"/>
                  </a:lnTo>
                  <a:lnTo>
                    <a:pt x="532836" y="488716"/>
                  </a:lnTo>
                  <a:lnTo>
                    <a:pt x="587164" y="499767"/>
                  </a:lnTo>
                  <a:lnTo>
                    <a:pt x="642465" y="506020"/>
                  </a:lnTo>
                  <a:lnTo>
                    <a:pt x="670314" y="507576"/>
                  </a:lnTo>
                  <a:lnTo>
                    <a:pt x="682433" y="507329"/>
                  </a:lnTo>
                  <a:lnTo>
                    <a:pt x="694498" y="506368"/>
                  </a:lnTo>
                  <a:lnTo>
                    <a:pt x="706541" y="505675"/>
                  </a:lnTo>
                  <a:lnTo>
                    <a:pt x="718595" y="506235"/>
                  </a:lnTo>
                  <a:lnTo>
                    <a:pt x="730810" y="507122"/>
                  </a:lnTo>
                  <a:lnTo>
                    <a:pt x="742994" y="507034"/>
                  </a:lnTo>
                  <a:lnTo>
                    <a:pt x="783113" y="504302"/>
                  </a:lnTo>
                  <a:lnTo>
                    <a:pt x="841694" y="488731"/>
                  </a:lnTo>
                  <a:lnTo>
                    <a:pt x="880402" y="478362"/>
                  </a:lnTo>
                  <a:lnTo>
                    <a:pt x="925059" y="465258"/>
                  </a:lnTo>
                  <a:lnTo>
                    <a:pt x="968797" y="449358"/>
                  </a:lnTo>
                  <a:lnTo>
                    <a:pt x="993412" y="434811"/>
                  </a:lnTo>
                  <a:lnTo>
                    <a:pt x="1001760" y="430164"/>
                  </a:lnTo>
                  <a:lnTo>
                    <a:pt x="1036052" y="410561"/>
                  </a:lnTo>
                  <a:lnTo>
                    <a:pt x="1070934" y="383140"/>
                  </a:lnTo>
                  <a:lnTo>
                    <a:pt x="1133226" y="308402"/>
                  </a:lnTo>
                  <a:lnTo>
                    <a:pt x="1161768" y="251514"/>
                  </a:lnTo>
                  <a:lnTo>
                    <a:pt x="1170119" y="233896"/>
                  </a:lnTo>
                  <a:lnTo>
                    <a:pt x="1177629" y="186968"/>
                  </a:lnTo>
                  <a:lnTo>
                    <a:pt x="1176875" y="183554"/>
                  </a:lnTo>
                  <a:lnTo>
                    <a:pt x="1177723" y="180371"/>
                  </a:lnTo>
                  <a:lnTo>
                    <a:pt x="1179750" y="168591"/>
                  </a:lnTo>
                  <a:lnTo>
                    <a:pt x="1179745" y="156920"/>
                  </a:lnTo>
                  <a:lnTo>
                    <a:pt x="1178092" y="145381"/>
                  </a:lnTo>
                  <a:lnTo>
                    <a:pt x="1160554" y="99896"/>
                  </a:lnTo>
                  <a:lnTo>
                    <a:pt x="1132986" y="59957"/>
                  </a:lnTo>
                  <a:lnTo>
                    <a:pt x="1120686" y="46703"/>
                  </a:lnTo>
                  <a:lnTo>
                    <a:pt x="1108887" y="33035"/>
                  </a:lnTo>
                  <a:lnTo>
                    <a:pt x="1107788" y="31077"/>
                  </a:lnTo>
                  <a:lnTo>
                    <a:pt x="1106175" y="29611"/>
                  </a:lnTo>
                  <a:lnTo>
                    <a:pt x="1104343" y="28365"/>
                  </a:lnTo>
                  <a:lnTo>
                    <a:pt x="1094888" y="22952"/>
                  </a:lnTo>
                  <a:lnTo>
                    <a:pt x="1092500" y="21412"/>
                  </a:lnTo>
                  <a:lnTo>
                    <a:pt x="1090804" y="18994"/>
                  </a:lnTo>
                  <a:lnTo>
                    <a:pt x="1089684" y="17821"/>
                  </a:lnTo>
                  <a:lnTo>
                    <a:pt x="1086961" y="16125"/>
                  </a:lnTo>
                  <a:lnTo>
                    <a:pt x="1084521" y="15266"/>
                  </a:lnTo>
                  <a:lnTo>
                    <a:pt x="1082553" y="13811"/>
                  </a:lnTo>
                  <a:lnTo>
                    <a:pt x="1081097" y="11664"/>
                  </a:lnTo>
                  <a:lnTo>
                    <a:pt x="1079914" y="10460"/>
                  </a:lnTo>
                  <a:lnTo>
                    <a:pt x="1078522" y="9622"/>
                  </a:lnTo>
                  <a:lnTo>
                    <a:pt x="1073569" y="7528"/>
                  </a:lnTo>
                  <a:lnTo>
                    <a:pt x="1070438" y="5643"/>
                  </a:lnTo>
                  <a:lnTo>
                    <a:pt x="1067799" y="2994"/>
                  </a:lnTo>
                  <a:lnTo>
                    <a:pt x="1067381" y="2010"/>
                  </a:lnTo>
                  <a:lnTo>
                    <a:pt x="1066679" y="1298"/>
                  </a:lnTo>
                  <a:lnTo>
                    <a:pt x="1063014" y="0"/>
                  </a:lnTo>
                  <a:close/>
                </a:path>
              </a:pathLst>
            </a:custGeom>
            <a:solidFill>
              <a:srgbClr val="FF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18430989" y="10675676"/>
              <a:ext cx="1119505" cy="487045"/>
            </a:xfrm>
            <a:custGeom>
              <a:avLst/>
              <a:gdLst/>
              <a:ahLst/>
              <a:cxnLst/>
              <a:rect l="l" t="t" r="r" b="b"/>
              <a:pathLst>
                <a:path w="1119505" h="487045">
                  <a:moveTo>
                    <a:pt x="1041423" y="0"/>
                  </a:moveTo>
                  <a:lnTo>
                    <a:pt x="1038575" y="1392"/>
                  </a:lnTo>
                  <a:lnTo>
                    <a:pt x="1043045" y="8087"/>
                  </a:lnTo>
                  <a:lnTo>
                    <a:pt x="1048191" y="14226"/>
                  </a:lnTo>
                  <a:lnTo>
                    <a:pt x="1064446" y="30836"/>
                  </a:lnTo>
                  <a:lnTo>
                    <a:pt x="1069284" y="36259"/>
                  </a:lnTo>
                  <a:lnTo>
                    <a:pt x="1096074" y="81477"/>
                  </a:lnTo>
                  <a:lnTo>
                    <a:pt x="1100283" y="90399"/>
                  </a:lnTo>
                  <a:lnTo>
                    <a:pt x="1108917" y="136640"/>
                  </a:lnTo>
                  <a:lnTo>
                    <a:pt x="1106443" y="153730"/>
                  </a:lnTo>
                  <a:lnTo>
                    <a:pt x="1106232" y="161620"/>
                  </a:lnTo>
                  <a:lnTo>
                    <a:pt x="1100616" y="199403"/>
                  </a:lnTo>
                  <a:lnTo>
                    <a:pt x="1091981" y="219715"/>
                  </a:lnTo>
                  <a:lnTo>
                    <a:pt x="1089164" y="226516"/>
                  </a:lnTo>
                  <a:lnTo>
                    <a:pt x="1068543" y="268253"/>
                  </a:lnTo>
                  <a:lnTo>
                    <a:pt x="1014639" y="335644"/>
                  </a:lnTo>
                  <a:lnTo>
                    <a:pt x="973819" y="372404"/>
                  </a:lnTo>
                  <a:lnTo>
                    <a:pt x="913806" y="407509"/>
                  </a:lnTo>
                  <a:lnTo>
                    <a:pt x="874884" y="426007"/>
                  </a:lnTo>
                  <a:lnTo>
                    <a:pt x="834053" y="438346"/>
                  </a:lnTo>
                  <a:lnTo>
                    <a:pt x="763307" y="457728"/>
                  </a:lnTo>
                  <a:lnTo>
                    <a:pt x="748023" y="462296"/>
                  </a:lnTo>
                  <a:lnTo>
                    <a:pt x="733024" y="467818"/>
                  </a:lnTo>
                  <a:lnTo>
                    <a:pt x="725379" y="470015"/>
                  </a:lnTo>
                  <a:lnTo>
                    <a:pt x="717504" y="470903"/>
                  </a:lnTo>
                  <a:lnTo>
                    <a:pt x="709538" y="471274"/>
                  </a:lnTo>
                  <a:lnTo>
                    <a:pt x="701622" y="471922"/>
                  </a:lnTo>
                  <a:lnTo>
                    <a:pt x="691650" y="473041"/>
                  </a:lnTo>
                  <a:lnTo>
                    <a:pt x="681608" y="473718"/>
                  </a:lnTo>
                  <a:lnTo>
                    <a:pt x="671553" y="473916"/>
                  </a:lnTo>
                  <a:lnTo>
                    <a:pt x="653806" y="473328"/>
                  </a:lnTo>
                  <a:lnTo>
                    <a:pt x="638344" y="473012"/>
                  </a:lnTo>
                  <a:lnTo>
                    <a:pt x="630640" y="472341"/>
                  </a:lnTo>
                  <a:lnTo>
                    <a:pt x="626295" y="471776"/>
                  </a:lnTo>
                  <a:lnTo>
                    <a:pt x="622399" y="472142"/>
                  </a:lnTo>
                  <a:lnTo>
                    <a:pt x="611782" y="477765"/>
                  </a:lnTo>
                  <a:lnTo>
                    <a:pt x="605018" y="473441"/>
                  </a:lnTo>
                  <a:lnTo>
                    <a:pt x="586244" y="473376"/>
                  </a:lnTo>
                  <a:lnTo>
                    <a:pt x="529394" y="468081"/>
                  </a:lnTo>
                  <a:lnTo>
                    <a:pt x="500010" y="462203"/>
                  </a:lnTo>
                  <a:lnTo>
                    <a:pt x="474205" y="457336"/>
                  </a:lnTo>
                  <a:lnTo>
                    <a:pt x="434550" y="444809"/>
                  </a:lnTo>
                  <a:lnTo>
                    <a:pt x="393025" y="427471"/>
                  </a:lnTo>
                  <a:lnTo>
                    <a:pt x="349751" y="408080"/>
                  </a:lnTo>
                  <a:lnTo>
                    <a:pt x="320017" y="392303"/>
                  </a:lnTo>
                  <a:lnTo>
                    <a:pt x="289200" y="376545"/>
                  </a:lnTo>
                  <a:lnTo>
                    <a:pt x="257002" y="357898"/>
                  </a:lnTo>
                  <a:lnTo>
                    <a:pt x="248555" y="352483"/>
                  </a:lnTo>
                  <a:lnTo>
                    <a:pt x="240589" y="346198"/>
                  </a:lnTo>
                  <a:lnTo>
                    <a:pt x="232768" y="339675"/>
                  </a:lnTo>
                  <a:lnTo>
                    <a:pt x="224511" y="333624"/>
                  </a:lnTo>
                  <a:lnTo>
                    <a:pt x="215963" y="327944"/>
                  </a:lnTo>
                  <a:lnTo>
                    <a:pt x="207271" y="322534"/>
                  </a:lnTo>
                  <a:lnTo>
                    <a:pt x="190984" y="311591"/>
                  </a:lnTo>
                  <a:lnTo>
                    <a:pt x="175516" y="299632"/>
                  </a:lnTo>
                  <a:lnTo>
                    <a:pt x="145356" y="274703"/>
                  </a:lnTo>
                  <a:lnTo>
                    <a:pt x="124716" y="256971"/>
                  </a:lnTo>
                  <a:lnTo>
                    <a:pt x="84937" y="219921"/>
                  </a:lnTo>
                  <a:lnTo>
                    <a:pt x="64479" y="202025"/>
                  </a:lnTo>
                  <a:lnTo>
                    <a:pt x="53502" y="191482"/>
                  </a:lnTo>
                  <a:lnTo>
                    <a:pt x="43748" y="179804"/>
                  </a:lnTo>
                  <a:lnTo>
                    <a:pt x="18850" y="147305"/>
                  </a:lnTo>
                  <a:lnTo>
                    <a:pt x="6735" y="130360"/>
                  </a:lnTo>
                  <a:lnTo>
                    <a:pt x="0" y="122404"/>
                  </a:lnTo>
                  <a:lnTo>
                    <a:pt x="27050" y="164385"/>
                  </a:lnTo>
                  <a:lnTo>
                    <a:pt x="54919" y="198726"/>
                  </a:lnTo>
                  <a:lnTo>
                    <a:pt x="75170" y="216312"/>
                  </a:lnTo>
                  <a:lnTo>
                    <a:pt x="81777" y="222370"/>
                  </a:lnTo>
                  <a:lnTo>
                    <a:pt x="122525" y="261459"/>
                  </a:lnTo>
                  <a:lnTo>
                    <a:pt x="165031" y="298640"/>
                  </a:lnTo>
                  <a:lnTo>
                    <a:pt x="233050" y="347917"/>
                  </a:lnTo>
                  <a:lnTo>
                    <a:pt x="275205" y="375860"/>
                  </a:lnTo>
                  <a:lnTo>
                    <a:pt x="301929" y="389512"/>
                  </a:lnTo>
                  <a:lnTo>
                    <a:pt x="330788" y="406016"/>
                  </a:lnTo>
                  <a:lnTo>
                    <a:pt x="345549" y="413558"/>
                  </a:lnTo>
                  <a:lnTo>
                    <a:pt x="379155" y="429812"/>
                  </a:lnTo>
                  <a:lnTo>
                    <a:pt x="396126" y="437590"/>
                  </a:lnTo>
                  <a:lnTo>
                    <a:pt x="419661" y="446894"/>
                  </a:lnTo>
                  <a:lnTo>
                    <a:pt x="431642" y="452681"/>
                  </a:lnTo>
                  <a:lnTo>
                    <a:pt x="494477" y="469637"/>
                  </a:lnTo>
                  <a:lnTo>
                    <a:pt x="552004" y="479597"/>
                  </a:lnTo>
                  <a:lnTo>
                    <a:pt x="592526" y="483720"/>
                  </a:lnTo>
                  <a:lnTo>
                    <a:pt x="629218" y="484896"/>
                  </a:lnTo>
                  <a:lnTo>
                    <a:pt x="652435" y="486122"/>
                  </a:lnTo>
                  <a:lnTo>
                    <a:pt x="675660" y="486800"/>
                  </a:lnTo>
                  <a:lnTo>
                    <a:pt x="698910" y="485964"/>
                  </a:lnTo>
                  <a:lnTo>
                    <a:pt x="704104" y="484801"/>
                  </a:lnTo>
                  <a:lnTo>
                    <a:pt x="706805" y="485147"/>
                  </a:lnTo>
                  <a:lnTo>
                    <a:pt x="721862" y="485692"/>
                  </a:lnTo>
                  <a:lnTo>
                    <a:pt x="728878" y="482184"/>
                  </a:lnTo>
                  <a:lnTo>
                    <a:pt x="731527" y="481346"/>
                  </a:lnTo>
                  <a:lnTo>
                    <a:pt x="734197" y="480791"/>
                  </a:lnTo>
                  <a:lnTo>
                    <a:pt x="737830" y="481137"/>
                  </a:lnTo>
                  <a:lnTo>
                    <a:pt x="742825" y="480487"/>
                  </a:lnTo>
                  <a:lnTo>
                    <a:pt x="746081" y="479545"/>
                  </a:lnTo>
                  <a:lnTo>
                    <a:pt x="749432" y="478990"/>
                  </a:lnTo>
                  <a:lnTo>
                    <a:pt x="756605" y="477064"/>
                  </a:lnTo>
                  <a:lnTo>
                    <a:pt x="763400" y="473996"/>
                  </a:lnTo>
                  <a:lnTo>
                    <a:pt x="770489" y="471828"/>
                  </a:lnTo>
                  <a:lnTo>
                    <a:pt x="775348" y="468886"/>
                  </a:lnTo>
                  <a:lnTo>
                    <a:pt x="794960" y="461420"/>
                  </a:lnTo>
                  <a:lnTo>
                    <a:pt x="798080" y="461043"/>
                  </a:lnTo>
                  <a:lnTo>
                    <a:pt x="802970" y="459064"/>
                  </a:lnTo>
                  <a:lnTo>
                    <a:pt x="806320" y="456991"/>
                  </a:lnTo>
                  <a:lnTo>
                    <a:pt x="810310" y="456813"/>
                  </a:lnTo>
                  <a:lnTo>
                    <a:pt x="816048" y="454467"/>
                  </a:lnTo>
                  <a:lnTo>
                    <a:pt x="819891" y="452206"/>
                  </a:lnTo>
                  <a:lnTo>
                    <a:pt x="824320" y="451881"/>
                  </a:lnTo>
                  <a:lnTo>
                    <a:pt x="830068" y="450289"/>
                  </a:lnTo>
                  <a:lnTo>
                    <a:pt x="833032" y="449012"/>
                  </a:lnTo>
                  <a:lnTo>
                    <a:pt x="836142" y="446981"/>
                  </a:lnTo>
                  <a:lnTo>
                    <a:pt x="839827" y="446593"/>
                  </a:lnTo>
                  <a:lnTo>
                    <a:pt x="845618" y="444698"/>
                  </a:lnTo>
                  <a:lnTo>
                    <a:pt x="852727" y="441106"/>
                  </a:lnTo>
                  <a:lnTo>
                    <a:pt x="859450" y="440656"/>
                  </a:lnTo>
                  <a:lnTo>
                    <a:pt x="902095" y="424026"/>
                  </a:lnTo>
                  <a:lnTo>
                    <a:pt x="942528" y="398158"/>
                  </a:lnTo>
                  <a:lnTo>
                    <a:pt x="950215" y="393950"/>
                  </a:lnTo>
                  <a:lnTo>
                    <a:pt x="998275" y="361235"/>
                  </a:lnTo>
                  <a:lnTo>
                    <a:pt x="1026209" y="331581"/>
                  </a:lnTo>
                  <a:lnTo>
                    <a:pt x="1055622" y="295645"/>
                  </a:lnTo>
                  <a:lnTo>
                    <a:pt x="1065500" y="283861"/>
                  </a:lnTo>
                  <a:lnTo>
                    <a:pt x="1075180" y="271893"/>
                  </a:lnTo>
                  <a:lnTo>
                    <a:pt x="1083853" y="259221"/>
                  </a:lnTo>
                  <a:lnTo>
                    <a:pt x="1090710" y="245322"/>
                  </a:lnTo>
                  <a:lnTo>
                    <a:pt x="1095962" y="232478"/>
                  </a:lnTo>
                  <a:lnTo>
                    <a:pt x="1106804" y="206936"/>
                  </a:lnTo>
                  <a:lnTo>
                    <a:pt x="1111620" y="193910"/>
                  </a:lnTo>
                  <a:lnTo>
                    <a:pt x="1113672" y="186297"/>
                  </a:lnTo>
                  <a:lnTo>
                    <a:pt x="1114980" y="178596"/>
                  </a:lnTo>
                  <a:lnTo>
                    <a:pt x="1116636" y="163094"/>
                  </a:lnTo>
                  <a:lnTo>
                    <a:pt x="1118595" y="148588"/>
                  </a:lnTo>
                  <a:lnTo>
                    <a:pt x="1119223" y="141406"/>
                  </a:lnTo>
                  <a:lnTo>
                    <a:pt x="1119023" y="134435"/>
                  </a:lnTo>
                  <a:lnTo>
                    <a:pt x="1117047" y="115614"/>
                  </a:lnTo>
                  <a:lnTo>
                    <a:pt x="1115471" y="106237"/>
                  </a:lnTo>
                  <a:lnTo>
                    <a:pt x="1112500" y="95850"/>
                  </a:lnTo>
                  <a:lnTo>
                    <a:pt x="1110877" y="93840"/>
                  </a:lnTo>
                  <a:lnTo>
                    <a:pt x="1108636" y="91484"/>
                  </a:lnTo>
                  <a:lnTo>
                    <a:pt x="1108437" y="88311"/>
                  </a:lnTo>
                  <a:lnTo>
                    <a:pt x="1089218" y="51597"/>
                  </a:lnTo>
                  <a:lnTo>
                    <a:pt x="1075056" y="34899"/>
                  </a:lnTo>
                  <a:lnTo>
                    <a:pt x="1067611" y="26864"/>
                  </a:lnTo>
                  <a:lnTo>
                    <a:pt x="1051810" y="11700"/>
                  </a:lnTo>
                  <a:lnTo>
                    <a:pt x="1042701" y="2324"/>
                  </a:lnTo>
                  <a:lnTo>
                    <a:pt x="1041423" y="0"/>
                  </a:lnTo>
                  <a:close/>
                </a:path>
              </a:pathLst>
            </a:custGeom>
            <a:solidFill>
              <a:srgbClr val="FF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18323913" y="10242832"/>
              <a:ext cx="50165" cy="141605"/>
            </a:xfrm>
            <a:custGeom>
              <a:avLst/>
              <a:gdLst/>
              <a:ahLst/>
              <a:cxnLst/>
              <a:rect l="l" t="t" r="r" b="b"/>
              <a:pathLst>
                <a:path w="50165" h="141604">
                  <a:moveTo>
                    <a:pt x="46511" y="0"/>
                  </a:moveTo>
                  <a:lnTo>
                    <a:pt x="46145" y="3266"/>
                  </a:lnTo>
                  <a:lnTo>
                    <a:pt x="44836" y="5130"/>
                  </a:lnTo>
                  <a:lnTo>
                    <a:pt x="41345" y="11105"/>
                  </a:lnTo>
                  <a:lnTo>
                    <a:pt x="35381" y="23607"/>
                  </a:lnTo>
                  <a:lnTo>
                    <a:pt x="31684" y="29475"/>
                  </a:lnTo>
                  <a:lnTo>
                    <a:pt x="26993" y="34836"/>
                  </a:lnTo>
                  <a:lnTo>
                    <a:pt x="25444" y="41642"/>
                  </a:lnTo>
                  <a:lnTo>
                    <a:pt x="6219" y="108164"/>
                  </a:lnTo>
                  <a:lnTo>
                    <a:pt x="2746" y="127876"/>
                  </a:lnTo>
                  <a:lnTo>
                    <a:pt x="900" y="134320"/>
                  </a:lnTo>
                  <a:lnTo>
                    <a:pt x="0" y="136728"/>
                  </a:lnTo>
                  <a:lnTo>
                    <a:pt x="429" y="139388"/>
                  </a:lnTo>
                  <a:lnTo>
                    <a:pt x="2617" y="141336"/>
                  </a:lnTo>
                  <a:lnTo>
                    <a:pt x="7162" y="140875"/>
                  </a:lnTo>
                  <a:lnTo>
                    <a:pt x="7183" y="137084"/>
                  </a:lnTo>
                  <a:lnTo>
                    <a:pt x="8999" y="123484"/>
                  </a:lnTo>
                  <a:lnTo>
                    <a:pt x="11248" y="113089"/>
                  </a:lnTo>
                  <a:lnTo>
                    <a:pt x="16659" y="92499"/>
                  </a:lnTo>
                  <a:lnTo>
                    <a:pt x="32909" y="41517"/>
                  </a:lnTo>
                  <a:lnTo>
                    <a:pt x="35402" y="33561"/>
                  </a:lnTo>
                  <a:lnTo>
                    <a:pt x="38693" y="25949"/>
                  </a:lnTo>
                  <a:lnTo>
                    <a:pt x="47642" y="7874"/>
                  </a:lnTo>
                  <a:lnTo>
                    <a:pt x="49621" y="4910"/>
                  </a:lnTo>
                  <a:lnTo>
                    <a:pt x="50134" y="1298"/>
                  </a:lnTo>
                  <a:lnTo>
                    <a:pt x="46511" y="0"/>
                  </a:lnTo>
                  <a:close/>
                </a:path>
              </a:pathLst>
            </a:custGeom>
            <a:solidFill>
              <a:srgbClr val="FF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18318887" y="10335342"/>
              <a:ext cx="22225" cy="240665"/>
            </a:xfrm>
            <a:custGeom>
              <a:avLst/>
              <a:gdLst/>
              <a:ahLst/>
              <a:cxnLst/>
              <a:rect l="l" t="t" r="r" b="b"/>
              <a:pathLst>
                <a:path w="22225" h="240665">
                  <a:moveTo>
                    <a:pt x="21704" y="0"/>
                  </a:moveTo>
                  <a:lnTo>
                    <a:pt x="18135" y="9118"/>
                  </a:lnTo>
                  <a:lnTo>
                    <a:pt x="15697" y="18542"/>
                  </a:lnTo>
                  <a:lnTo>
                    <a:pt x="10871" y="41478"/>
                  </a:lnTo>
                  <a:lnTo>
                    <a:pt x="11277" y="45720"/>
                  </a:lnTo>
                  <a:lnTo>
                    <a:pt x="6781" y="49961"/>
                  </a:lnTo>
                  <a:lnTo>
                    <a:pt x="6311" y="51498"/>
                  </a:lnTo>
                  <a:lnTo>
                    <a:pt x="2273" y="89801"/>
                  </a:lnTo>
                  <a:lnTo>
                    <a:pt x="1701" y="102069"/>
                  </a:lnTo>
                  <a:lnTo>
                    <a:pt x="1676" y="105664"/>
                  </a:lnTo>
                  <a:lnTo>
                    <a:pt x="419" y="109816"/>
                  </a:lnTo>
                  <a:lnTo>
                    <a:pt x="4254" y="112560"/>
                  </a:lnTo>
                  <a:lnTo>
                    <a:pt x="3213" y="112471"/>
                  </a:lnTo>
                  <a:lnTo>
                    <a:pt x="2133" y="112941"/>
                  </a:lnTo>
                  <a:lnTo>
                    <a:pt x="1397" y="113741"/>
                  </a:lnTo>
                  <a:lnTo>
                    <a:pt x="711" y="115531"/>
                  </a:lnTo>
                  <a:lnTo>
                    <a:pt x="571" y="117017"/>
                  </a:lnTo>
                  <a:lnTo>
                    <a:pt x="800" y="124968"/>
                  </a:lnTo>
                  <a:lnTo>
                    <a:pt x="1676" y="132918"/>
                  </a:lnTo>
                  <a:lnTo>
                    <a:pt x="0" y="141693"/>
                  </a:lnTo>
                  <a:lnTo>
                    <a:pt x="1143" y="156438"/>
                  </a:lnTo>
                  <a:lnTo>
                    <a:pt x="2451" y="182600"/>
                  </a:lnTo>
                  <a:lnTo>
                    <a:pt x="3657" y="195656"/>
                  </a:lnTo>
                  <a:lnTo>
                    <a:pt x="7620" y="223837"/>
                  </a:lnTo>
                  <a:lnTo>
                    <a:pt x="8991" y="235508"/>
                  </a:lnTo>
                  <a:lnTo>
                    <a:pt x="9740" y="237744"/>
                  </a:lnTo>
                  <a:lnTo>
                    <a:pt x="11633" y="239318"/>
                  </a:lnTo>
                  <a:lnTo>
                    <a:pt x="13893" y="240106"/>
                  </a:lnTo>
                  <a:lnTo>
                    <a:pt x="14071" y="238683"/>
                  </a:lnTo>
                  <a:lnTo>
                    <a:pt x="13779" y="234162"/>
                  </a:lnTo>
                  <a:lnTo>
                    <a:pt x="11861" y="231495"/>
                  </a:lnTo>
                  <a:lnTo>
                    <a:pt x="12801" y="228434"/>
                  </a:lnTo>
                  <a:lnTo>
                    <a:pt x="7137" y="180086"/>
                  </a:lnTo>
                  <a:lnTo>
                    <a:pt x="5181" y="125361"/>
                  </a:lnTo>
                  <a:lnTo>
                    <a:pt x="4305" y="112560"/>
                  </a:lnTo>
                  <a:lnTo>
                    <a:pt x="7581" y="107238"/>
                  </a:lnTo>
                  <a:lnTo>
                    <a:pt x="5549" y="101206"/>
                  </a:lnTo>
                  <a:lnTo>
                    <a:pt x="11112" y="56756"/>
                  </a:lnTo>
                  <a:lnTo>
                    <a:pt x="18097" y="22034"/>
                  </a:lnTo>
                  <a:lnTo>
                    <a:pt x="20332" y="11087"/>
                  </a:lnTo>
                  <a:lnTo>
                    <a:pt x="21704" y="0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18328971" y="10563770"/>
              <a:ext cx="26034" cy="98425"/>
            </a:xfrm>
            <a:custGeom>
              <a:avLst/>
              <a:gdLst/>
              <a:ahLst/>
              <a:cxnLst/>
              <a:rect l="l" t="t" r="r" b="b"/>
              <a:pathLst>
                <a:path w="26034" h="98425">
                  <a:moveTo>
                    <a:pt x="4625" y="7942"/>
                  </a:moveTo>
                  <a:lnTo>
                    <a:pt x="2209" y="11120"/>
                  </a:lnTo>
                  <a:lnTo>
                    <a:pt x="1465" y="12387"/>
                  </a:lnTo>
                  <a:lnTo>
                    <a:pt x="1560" y="13706"/>
                  </a:lnTo>
                  <a:lnTo>
                    <a:pt x="1978" y="15036"/>
                  </a:lnTo>
                  <a:lnTo>
                    <a:pt x="3934" y="26048"/>
                  </a:lnTo>
                  <a:lnTo>
                    <a:pt x="6299" y="36983"/>
                  </a:lnTo>
                  <a:lnTo>
                    <a:pt x="8627" y="47925"/>
                  </a:lnTo>
                  <a:lnTo>
                    <a:pt x="10470" y="58961"/>
                  </a:lnTo>
                  <a:lnTo>
                    <a:pt x="10470" y="61600"/>
                  </a:lnTo>
                  <a:lnTo>
                    <a:pt x="11067" y="64123"/>
                  </a:lnTo>
                  <a:lnTo>
                    <a:pt x="12125" y="66532"/>
                  </a:lnTo>
                  <a:lnTo>
                    <a:pt x="15455" y="73526"/>
                  </a:lnTo>
                  <a:lnTo>
                    <a:pt x="16669" y="81201"/>
                  </a:lnTo>
                  <a:lnTo>
                    <a:pt x="19025" y="88510"/>
                  </a:lnTo>
                  <a:lnTo>
                    <a:pt x="19140" y="90573"/>
                  </a:lnTo>
                  <a:lnTo>
                    <a:pt x="19570" y="92552"/>
                  </a:lnTo>
                  <a:lnTo>
                    <a:pt x="20617" y="94363"/>
                  </a:lnTo>
                  <a:lnTo>
                    <a:pt x="21915" y="95871"/>
                  </a:lnTo>
                  <a:lnTo>
                    <a:pt x="22994" y="97871"/>
                  </a:lnTo>
                  <a:lnTo>
                    <a:pt x="25569" y="96771"/>
                  </a:lnTo>
                  <a:lnTo>
                    <a:pt x="24156" y="90813"/>
                  </a:lnTo>
                  <a:lnTo>
                    <a:pt x="24501" y="83693"/>
                  </a:lnTo>
                  <a:lnTo>
                    <a:pt x="11470" y="44011"/>
                  </a:lnTo>
                  <a:lnTo>
                    <a:pt x="6450" y="10198"/>
                  </a:lnTo>
                  <a:lnTo>
                    <a:pt x="4625" y="7942"/>
                  </a:lnTo>
                  <a:close/>
                </a:path>
                <a:path w="26034" h="98425">
                  <a:moveTo>
                    <a:pt x="3137" y="6102"/>
                  </a:moveTo>
                  <a:lnTo>
                    <a:pt x="4625" y="7942"/>
                  </a:lnTo>
                  <a:lnTo>
                    <a:pt x="4931" y="7539"/>
                  </a:lnTo>
                  <a:lnTo>
                    <a:pt x="3137" y="6102"/>
                  </a:lnTo>
                  <a:close/>
                </a:path>
                <a:path w="26034" h="98425">
                  <a:moveTo>
                    <a:pt x="2722" y="0"/>
                  </a:moveTo>
                  <a:lnTo>
                    <a:pt x="0" y="3591"/>
                  </a:lnTo>
                  <a:lnTo>
                    <a:pt x="3137" y="6102"/>
                  </a:lnTo>
                  <a:lnTo>
                    <a:pt x="2774" y="5654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FF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18332667" y="10555280"/>
              <a:ext cx="31115" cy="109855"/>
            </a:xfrm>
            <a:custGeom>
              <a:avLst/>
              <a:gdLst/>
              <a:ahLst/>
              <a:cxnLst/>
              <a:rect l="l" t="t" r="r" b="b"/>
              <a:pathLst>
                <a:path w="31115" h="109854">
                  <a:moveTo>
                    <a:pt x="5969" y="2654"/>
                  </a:moveTo>
                  <a:lnTo>
                    <a:pt x="1689" y="0"/>
                  </a:lnTo>
                  <a:lnTo>
                    <a:pt x="3987" y="3124"/>
                  </a:lnTo>
                  <a:lnTo>
                    <a:pt x="0" y="7721"/>
                  </a:lnTo>
                  <a:lnTo>
                    <a:pt x="4152" y="10414"/>
                  </a:lnTo>
                  <a:lnTo>
                    <a:pt x="3568" y="6883"/>
                  </a:lnTo>
                  <a:lnTo>
                    <a:pt x="5969" y="2654"/>
                  </a:lnTo>
                  <a:close/>
                </a:path>
                <a:path w="31115" h="109854">
                  <a:moveTo>
                    <a:pt x="20485" y="77089"/>
                  </a:moveTo>
                  <a:lnTo>
                    <a:pt x="19329" y="74879"/>
                  </a:lnTo>
                  <a:lnTo>
                    <a:pt x="9626" y="33807"/>
                  </a:lnTo>
                  <a:lnTo>
                    <a:pt x="9677" y="31305"/>
                  </a:lnTo>
                  <a:lnTo>
                    <a:pt x="7213" y="30124"/>
                  </a:lnTo>
                  <a:lnTo>
                    <a:pt x="8483" y="41071"/>
                  </a:lnTo>
                  <a:lnTo>
                    <a:pt x="10693" y="51841"/>
                  </a:lnTo>
                  <a:lnTo>
                    <a:pt x="13309" y="62509"/>
                  </a:lnTo>
                  <a:lnTo>
                    <a:pt x="16281" y="75539"/>
                  </a:lnTo>
                  <a:lnTo>
                    <a:pt x="17272" y="77508"/>
                  </a:lnTo>
                  <a:lnTo>
                    <a:pt x="18808" y="79248"/>
                  </a:lnTo>
                  <a:lnTo>
                    <a:pt x="20485" y="77089"/>
                  </a:lnTo>
                  <a:close/>
                </a:path>
                <a:path w="31115" h="109854">
                  <a:moveTo>
                    <a:pt x="30746" y="109461"/>
                  </a:moveTo>
                  <a:lnTo>
                    <a:pt x="28384" y="103289"/>
                  </a:lnTo>
                  <a:lnTo>
                    <a:pt x="26657" y="96850"/>
                  </a:lnTo>
                  <a:lnTo>
                    <a:pt x="24345" y="90652"/>
                  </a:lnTo>
                  <a:lnTo>
                    <a:pt x="20307" y="85204"/>
                  </a:lnTo>
                  <a:lnTo>
                    <a:pt x="22098" y="91630"/>
                  </a:lnTo>
                  <a:lnTo>
                    <a:pt x="24003" y="97993"/>
                  </a:lnTo>
                  <a:lnTo>
                    <a:pt x="26682" y="104025"/>
                  </a:lnTo>
                  <a:lnTo>
                    <a:pt x="30746" y="109461"/>
                  </a:lnTo>
                  <a:close/>
                </a:path>
              </a:pathLst>
            </a:custGeom>
            <a:solidFill>
              <a:srgbClr val="FF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18249266" y="10094397"/>
              <a:ext cx="227329" cy="448309"/>
            </a:xfrm>
            <a:custGeom>
              <a:avLst/>
              <a:gdLst/>
              <a:ahLst/>
              <a:cxnLst/>
              <a:rect l="l" t="t" r="r" b="b"/>
              <a:pathLst>
                <a:path w="227330" h="448309">
                  <a:moveTo>
                    <a:pt x="227215" y="6426"/>
                  </a:moveTo>
                  <a:lnTo>
                    <a:pt x="224002" y="1803"/>
                  </a:lnTo>
                  <a:lnTo>
                    <a:pt x="213436" y="584"/>
                  </a:lnTo>
                  <a:lnTo>
                    <a:pt x="201307" y="0"/>
                  </a:lnTo>
                  <a:lnTo>
                    <a:pt x="189522" y="1168"/>
                  </a:lnTo>
                  <a:lnTo>
                    <a:pt x="178054" y="4152"/>
                  </a:lnTo>
                  <a:lnTo>
                    <a:pt x="166878" y="9004"/>
                  </a:lnTo>
                  <a:lnTo>
                    <a:pt x="161074" y="12065"/>
                  </a:lnTo>
                  <a:lnTo>
                    <a:pt x="154038" y="11620"/>
                  </a:lnTo>
                  <a:lnTo>
                    <a:pt x="114427" y="37592"/>
                  </a:lnTo>
                  <a:lnTo>
                    <a:pt x="86194" y="66789"/>
                  </a:lnTo>
                  <a:lnTo>
                    <a:pt x="61569" y="101460"/>
                  </a:lnTo>
                  <a:lnTo>
                    <a:pt x="43548" y="135191"/>
                  </a:lnTo>
                  <a:lnTo>
                    <a:pt x="29476" y="170980"/>
                  </a:lnTo>
                  <a:lnTo>
                    <a:pt x="16700" y="216916"/>
                  </a:lnTo>
                  <a:lnTo>
                    <a:pt x="7556" y="263550"/>
                  </a:lnTo>
                  <a:lnTo>
                    <a:pt x="1866" y="310197"/>
                  </a:lnTo>
                  <a:lnTo>
                    <a:pt x="0" y="357200"/>
                  </a:lnTo>
                  <a:lnTo>
                    <a:pt x="139" y="362788"/>
                  </a:lnTo>
                  <a:lnTo>
                    <a:pt x="952" y="368363"/>
                  </a:lnTo>
                  <a:lnTo>
                    <a:pt x="4610" y="372999"/>
                  </a:lnTo>
                  <a:lnTo>
                    <a:pt x="4889" y="372973"/>
                  </a:lnTo>
                  <a:lnTo>
                    <a:pt x="4978" y="374497"/>
                  </a:lnTo>
                  <a:lnTo>
                    <a:pt x="4927" y="381838"/>
                  </a:lnTo>
                  <a:lnTo>
                    <a:pt x="5461" y="389140"/>
                  </a:lnTo>
                  <a:lnTo>
                    <a:pt x="6832" y="403733"/>
                  </a:lnTo>
                  <a:lnTo>
                    <a:pt x="7150" y="422617"/>
                  </a:lnTo>
                  <a:lnTo>
                    <a:pt x="7531" y="432041"/>
                  </a:lnTo>
                  <a:lnTo>
                    <a:pt x="8775" y="441439"/>
                  </a:lnTo>
                  <a:lnTo>
                    <a:pt x="9258" y="443890"/>
                  </a:lnTo>
                  <a:lnTo>
                    <a:pt x="8864" y="446544"/>
                  </a:lnTo>
                  <a:lnTo>
                    <a:pt x="11201" y="448297"/>
                  </a:lnTo>
                  <a:lnTo>
                    <a:pt x="17678" y="446925"/>
                  </a:lnTo>
                  <a:lnTo>
                    <a:pt x="15786" y="441591"/>
                  </a:lnTo>
                  <a:lnTo>
                    <a:pt x="15290" y="437959"/>
                  </a:lnTo>
                  <a:lnTo>
                    <a:pt x="13741" y="420344"/>
                  </a:lnTo>
                  <a:lnTo>
                    <a:pt x="13042" y="402666"/>
                  </a:lnTo>
                  <a:lnTo>
                    <a:pt x="12065" y="385000"/>
                  </a:lnTo>
                  <a:lnTo>
                    <a:pt x="8902" y="360248"/>
                  </a:lnTo>
                  <a:lnTo>
                    <a:pt x="8978" y="353009"/>
                  </a:lnTo>
                  <a:lnTo>
                    <a:pt x="9613" y="345744"/>
                  </a:lnTo>
                  <a:lnTo>
                    <a:pt x="11506" y="327685"/>
                  </a:lnTo>
                  <a:lnTo>
                    <a:pt x="12941" y="305993"/>
                  </a:lnTo>
                  <a:lnTo>
                    <a:pt x="17767" y="265658"/>
                  </a:lnTo>
                  <a:lnTo>
                    <a:pt x="26492" y="223227"/>
                  </a:lnTo>
                  <a:lnTo>
                    <a:pt x="37998" y="184289"/>
                  </a:lnTo>
                  <a:lnTo>
                    <a:pt x="57899" y="138925"/>
                  </a:lnTo>
                  <a:lnTo>
                    <a:pt x="83997" y="96723"/>
                  </a:lnTo>
                  <a:lnTo>
                    <a:pt x="116916" y="59702"/>
                  </a:lnTo>
                  <a:lnTo>
                    <a:pt x="157467" y="32359"/>
                  </a:lnTo>
                  <a:lnTo>
                    <a:pt x="180594" y="25298"/>
                  </a:lnTo>
                  <a:lnTo>
                    <a:pt x="187807" y="23723"/>
                  </a:lnTo>
                  <a:lnTo>
                    <a:pt x="196075" y="35204"/>
                  </a:lnTo>
                  <a:lnTo>
                    <a:pt x="191693" y="40970"/>
                  </a:lnTo>
                  <a:lnTo>
                    <a:pt x="155587" y="91528"/>
                  </a:lnTo>
                  <a:lnTo>
                    <a:pt x="139573" y="114769"/>
                  </a:lnTo>
                  <a:lnTo>
                    <a:pt x="124536" y="138684"/>
                  </a:lnTo>
                  <a:lnTo>
                    <a:pt x="115938" y="154597"/>
                  </a:lnTo>
                  <a:lnTo>
                    <a:pt x="106502" y="173431"/>
                  </a:lnTo>
                  <a:lnTo>
                    <a:pt x="104800" y="176263"/>
                  </a:lnTo>
                  <a:lnTo>
                    <a:pt x="108102" y="178828"/>
                  </a:lnTo>
                  <a:lnTo>
                    <a:pt x="123177" y="150202"/>
                  </a:lnTo>
                  <a:lnTo>
                    <a:pt x="124802" y="149745"/>
                  </a:lnTo>
                  <a:lnTo>
                    <a:pt x="130695" y="138887"/>
                  </a:lnTo>
                  <a:lnTo>
                    <a:pt x="137033" y="128308"/>
                  </a:lnTo>
                  <a:lnTo>
                    <a:pt x="143814" y="118021"/>
                  </a:lnTo>
                  <a:lnTo>
                    <a:pt x="152844" y="105575"/>
                  </a:lnTo>
                  <a:lnTo>
                    <a:pt x="154038" y="102717"/>
                  </a:lnTo>
                  <a:lnTo>
                    <a:pt x="155511" y="100063"/>
                  </a:lnTo>
                  <a:lnTo>
                    <a:pt x="158140" y="99669"/>
                  </a:lnTo>
                  <a:lnTo>
                    <a:pt x="158877" y="96989"/>
                  </a:lnTo>
                  <a:lnTo>
                    <a:pt x="160743" y="95669"/>
                  </a:lnTo>
                  <a:lnTo>
                    <a:pt x="166446" y="86677"/>
                  </a:lnTo>
                  <a:lnTo>
                    <a:pt x="172974" y="78320"/>
                  </a:lnTo>
                  <a:lnTo>
                    <a:pt x="186880" y="62293"/>
                  </a:lnTo>
                  <a:lnTo>
                    <a:pt x="202399" y="44056"/>
                  </a:lnTo>
                  <a:lnTo>
                    <a:pt x="210439" y="35179"/>
                  </a:lnTo>
                  <a:lnTo>
                    <a:pt x="221742" y="23901"/>
                  </a:lnTo>
                  <a:lnTo>
                    <a:pt x="227215" y="6426"/>
                  </a:lnTo>
                  <a:close/>
                </a:path>
              </a:pathLst>
            </a:custGeom>
            <a:solidFill>
              <a:srgbClr val="FF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18417889" y="1017761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900" y="0"/>
                  </a:moveTo>
                  <a:lnTo>
                    <a:pt x="1916" y="827"/>
                  </a:lnTo>
                  <a:lnTo>
                    <a:pt x="743" y="3172"/>
                  </a:lnTo>
                  <a:lnTo>
                    <a:pt x="0" y="5874"/>
                  </a:lnTo>
                  <a:lnTo>
                    <a:pt x="2994" y="5046"/>
                  </a:lnTo>
                  <a:lnTo>
                    <a:pt x="4156" y="2701"/>
                  </a:lnTo>
                  <a:lnTo>
                    <a:pt x="4900" y="0"/>
                  </a:lnTo>
                  <a:close/>
                </a:path>
              </a:pathLst>
            </a:custGeom>
            <a:solidFill>
              <a:srgbClr val="FF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19796651" y="11006967"/>
              <a:ext cx="307975" cy="301625"/>
            </a:xfrm>
            <a:custGeom>
              <a:avLst/>
              <a:gdLst/>
              <a:ahLst/>
              <a:cxnLst/>
              <a:rect l="l" t="t" r="r" b="b"/>
              <a:pathLst>
                <a:path w="307975" h="301625">
                  <a:moveTo>
                    <a:pt x="307448" y="0"/>
                  </a:moveTo>
                  <a:lnTo>
                    <a:pt x="282246" y="50060"/>
                  </a:lnTo>
                  <a:lnTo>
                    <a:pt x="244892" y="106520"/>
                  </a:lnTo>
                  <a:lnTo>
                    <a:pt x="183022" y="170135"/>
                  </a:lnTo>
                  <a:lnTo>
                    <a:pt x="143266" y="207483"/>
                  </a:lnTo>
                  <a:lnTo>
                    <a:pt x="110685" y="232418"/>
                  </a:lnTo>
                  <a:lnTo>
                    <a:pt x="36539" y="279656"/>
                  </a:lnTo>
                  <a:lnTo>
                    <a:pt x="0" y="301588"/>
                  </a:lnTo>
                  <a:lnTo>
                    <a:pt x="10787" y="301588"/>
                  </a:lnTo>
                  <a:lnTo>
                    <a:pt x="21281" y="295521"/>
                  </a:lnTo>
                  <a:lnTo>
                    <a:pt x="44661" y="280593"/>
                  </a:lnTo>
                  <a:lnTo>
                    <a:pt x="60300" y="270371"/>
                  </a:lnTo>
                  <a:lnTo>
                    <a:pt x="107905" y="240678"/>
                  </a:lnTo>
                  <a:lnTo>
                    <a:pt x="151770" y="207412"/>
                  </a:lnTo>
                  <a:lnTo>
                    <a:pt x="185443" y="177022"/>
                  </a:lnTo>
                  <a:lnTo>
                    <a:pt x="223646" y="138555"/>
                  </a:lnTo>
                  <a:lnTo>
                    <a:pt x="252981" y="106397"/>
                  </a:lnTo>
                  <a:lnTo>
                    <a:pt x="280486" y="65616"/>
                  </a:lnTo>
                  <a:lnTo>
                    <a:pt x="305667" y="14923"/>
                  </a:lnTo>
                  <a:lnTo>
                    <a:pt x="307448" y="10965"/>
                  </a:lnTo>
                  <a:lnTo>
                    <a:pt x="307448" y="0"/>
                  </a:lnTo>
                  <a:close/>
                </a:path>
              </a:pathLst>
            </a:custGeom>
            <a:solidFill>
              <a:srgbClr val="FF9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19803842" y="11013010"/>
              <a:ext cx="300355" cy="295910"/>
            </a:xfrm>
            <a:custGeom>
              <a:avLst/>
              <a:gdLst/>
              <a:ahLst/>
              <a:cxnLst/>
              <a:rect l="l" t="t" r="r" b="b"/>
              <a:pathLst>
                <a:path w="300355" h="295909">
                  <a:moveTo>
                    <a:pt x="300257" y="0"/>
                  </a:moveTo>
                  <a:lnTo>
                    <a:pt x="297839" y="5114"/>
                  </a:lnTo>
                  <a:lnTo>
                    <a:pt x="291054" y="20564"/>
                  </a:lnTo>
                  <a:lnTo>
                    <a:pt x="283744" y="35759"/>
                  </a:lnTo>
                  <a:lnTo>
                    <a:pt x="257095" y="82004"/>
                  </a:lnTo>
                  <a:lnTo>
                    <a:pt x="232598" y="112515"/>
                  </a:lnTo>
                  <a:lnTo>
                    <a:pt x="197691" y="149007"/>
                  </a:lnTo>
                  <a:lnTo>
                    <a:pt x="152983" y="191531"/>
                  </a:lnTo>
                  <a:lnTo>
                    <a:pt x="116517" y="221526"/>
                  </a:lnTo>
                  <a:lnTo>
                    <a:pt x="61526" y="256929"/>
                  </a:lnTo>
                  <a:lnTo>
                    <a:pt x="20182" y="283347"/>
                  </a:lnTo>
                  <a:lnTo>
                    <a:pt x="0" y="295545"/>
                  </a:lnTo>
                  <a:lnTo>
                    <a:pt x="8769" y="295545"/>
                  </a:lnTo>
                  <a:lnTo>
                    <a:pt x="52338" y="268771"/>
                  </a:lnTo>
                  <a:lnTo>
                    <a:pt x="64582" y="260983"/>
                  </a:lnTo>
                  <a:lnTo>
                    <a:pt x="89259" y="245709"/>
                  </a:lnTo>
                  <a:lnTo>
                    <a:pt x="129737" y="217469"/>
                  </a:lnTo>
                  <a:lnTo>
                    <a:pt x="181889" y="171679"/>
                  </a:lnTo>
                  <a:lnTo>
                    <a:pt x="220372" y="132893"/>
                  </a:lnTo>
                  <a:lnTo>
                    <a:pt x="247113" y="103544"/>
                  </a:lnTo>
                  <a:lnTo>
                    <a:pt x="276252" y="61491"/>
                  </a:lnTo>
                  <a:lnTo>
                    <a:pt x="300257" y="14150"/>
                  </a:lnTo>
                  <a:lnTo>
                    <a:pt x="300257" y="0"/>
                  </a:lnTo>
                  <a:close/>
                </a:path>
              </a:pathLst>
            </a:custGeom>
            <a:solidFill>
              <a:srgbClr val="FF96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18392414" y="11273963"/>
              <a:ext cx="44450" cy="34925"/>
            </a:xfrm>
            <a:custGeom>
              <a:avLst/>
              <a:gdLst/>
              <a:ahLst/>
              <a:cxnLst/>
              <a:rect l="l" t="t" r="r" b="b"/>
              <a:pathLst>
                <a:path w="44450" h="34925">
                  <a:moveTo>
                    <a:pt x="0" y="0"/>
                  </a:moveTo>
                  <a:lnTo>
                    <a:pt x="8541" y="9413"/>
                  </a:lnTo>
                  <a:lnTo>
                    <a:pt x="17864" y="17964"/>
                  </a:lnTo>
                  <a:lnTo>
                    <a:pt x="27622" y="26037"/>
                  </a:lnTo>
                  <a:lnTo>
                    <a:pt x="38160" y="34592"/>
                  </a:lnTo>
                  <a:lnTo>
                    <a:pt x="43892" y="34592"/>
                  </a:lnTo>
                  <a:lnTo>
                    <a:pt x="17256" y="13413"/>
                  </a:lnTo>
                  <a:lnTo>
                    <a:pt x="11434" y="9025"/>
                  </a:lnTo>
                  <a:lnTo>
                    <a:pt x="6680" y="3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18176766" y="10756926"/>
              <a:ext cx="107950" cy="305435"/>
            </a:xfrm>
            <a:custGeom>
              <a:avLst/>
              <a:gdLst/>
              <a:ahLst/>
              <a:cxnLst/>
              <a:rect l="l" t="t" r="r" b="b"/>
              <a:pathLst>
                <a:path w="107950" h="305434">
                  <a:moveTo>
                    <a:pt x="2492" y="0"/>
                  </a:moveTo>
                  <a:lnTo>
                    <a:pt x="994" y="1183"/>
                  </a:lnTo>
                  <a:lnTo>
                    <a:pt x="0" y="2732"/>
                  </a:lnTo>
                  <a:lnTo>
                    <a:pt x="2580" y="14109"/>
                  </a:lnTo>
                  <a:lnTo>
                    <a:pt x="4074" y="23700"/>
                  </a:lnTo>
                  <a:lnTo>
                    <a:pt x="5892" y="33276"/>
                  </a:lnTo>
                  <a:lnTo>
                    <a:pt x="11225" y="50304"/>
                  </a:lnTo>
                  <a:lnTo>
                    <a:pt x="13734" y="66386"/>
                  </a:lnTo>
                  <a:lnTo>
                    <a:pt x="15507" y="74280"/>
                  </a:lnTo>
                  <a:lnTo>
                    <a:pt x="25851" y="111459"/>
                  </a:lnTo>
                  <a:lnTo>
                    <a:pt x="31529" y="129910"/>
                  </a:lnTo>
                  <a:lnTo>
                    <a:pt x="41629" y="156060"/>
                  </a:lnTo>
                  <a:lnTo>
                    <a:pt x="44009" y="164454"/>
                  </a:lnTo>
                  <a:lnTo>
                    <a:pt x="46160" y="172956"/>
                  </a:lnTo>
                  <a:lnTo>
                    <a:pt x="48532" y="181376"/>
                  </a:lnTo>
                  <a:lnTo>
                    <a:pt x="50961" y="189051"/>
                  </a:lnTo>
                  <a:lnTo>
                    <a:pt x="54113" y="196486"/>
                  </a:lnTo>
                  <a:lnTo>
                    <a:pt x="56940" y="204035"/>
                  </a:lnTo>
                  <a:lnTo>
                    <a:pt x="62868" y="213500"/>
                  </a:lnTo>
                  <a:lnTo>
                    <a:pt x="67692" y="223527"/>
                  </a:lnTo>
                  <a:lnTo>
                    <a:pt x="72138" y="233750"/>
                  </a:lnTo>
                  <a:lnTo>
                    <a:pt x="76929" y="243804"/>
                  </a:lnTo>
                  <a:lnTo>
                    <a:pt x="83744" y="257309"/>
                  </a:lnTo>
                  <a:lnTo>
                    <a:pt x="104038" y="301017"/>
                  </a:lnTo>
                  <a:lnTo>
                    <a:pt x="105033" y="303676"/>
                  </a:lnTo>
                  <a:lnTo>
                    <a:pt x="107556" y="305247"/>
                  </a:lnTo>
                  <a:lnTo>
                    <a:pt x="103088" y="294579"/>
                  </a:lnTo>
                  <a:lnTo>
                    <a:pt x="93045" y="273758"/>
                  </a:lnTo>
                  <a:lnTo>
                    <a:pt x="80787" y="246279"/>
                  </a:lnTo>
                  <a:lnTo>
                    <a:pt x="65097" y="212672"/>
                  </a:lnTo>
                  <a:lnTo>
                    <a:pt x="57914" y="195554"/>
                  </a:lnTo>
                  <a:lnTo>
                    <a:pt x="51866" y="178817"/>
                  </a:lnTo>
                  <a:lnTo>
                    <a:pt x="46166" y="161954"/>
                  </a:lnTo>
                  <a:lnTo>
                    <a:pt x="40159" y="145203"/>
                  </a:lnTo>
                  <a:lnTo>
                    <a:pt x="33192" y="128802"/>
                  </a:lnTo>
                  <a:lnTo>
                    <a:pt x="30396" y="122907"/>
                  </a:lnTo>
                  <a:lnTo>
                    <a:pt x="21423" y="86827"/>
                  </a:lnTo>
                  <a:lnTo>
                    <a:pt x="4523" y="15256"/>
                  </a:lnTo>
                  <a:lnTo>
                    <a:pt x="3874" y="13496"/>
                  </a:lnTo>
                  <a:lnTo>
                    <a:pt x="5298" y="11905"/>
                  </a:lnTo>
                  <a:lnTo>
                    <a:pt x="6460" y="7444"/>
                  </a:lnTo>
                  <a:lnTo>
                    <a:pt x="5528" y="3465"/>
                  </a:lnTo>
                  <a:lnTo>
                    <a:pt x="2492" y="0"/>
                  </a:lnTo>
                  <a:close/>
                </a:path>
              </a:pathLst>
            </a:custGeom>
            <a:solidFill>
              <a:srgbClr val="FF9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18305170" y="11071817"/>
              <a:ext cx="1798955" cy="236854"/>
            </a:xfrm>
            <a:custGeom>
              <a:avLst/>
              <a:gdLst/>
              <a:ahLst/>
              <a:cxnLst/>
              <a:rect l="l" t="t" r="r" b="b"/>
              <a:pathLst>
                <a:path w="1798955" h="236854">
                  <a:moveTo>
                    <a:pt x="1798928" y="0"/>
                  </a:moveTo>
                  <a:lnTo>
                    <a:pt x="1766432" y="50213"/>
                  </a:lnTo>
                  <a:lnTo>
                    <a:pt x="1728457" y="93166"/>
                  </a:lnTo>
                  <a:lnTo>
                    <a:pt x="1678477" y="142528"/>
                  </a:lnTo>
                  <a:lnTo>
                    <a:pt x="1633809" y="179164"/>
                  </a:lnTo>
                  <a:lnTo>
                    <a:pt x="1596491" y="204364"/>
                  </a:lnTo>
                  <a:lnTo>
                    <a:pt x="1548110" y="234079"/>
                  </a:lnTo>
                  <a:lnTo>
                    <a:pt x="1543388" y="236738"/>
                  </a:lnTo>
                  <a:lnTo>
                    <a:pt x="1568057" y="236738"/>
                  </a:lnTo>
                  <a:lnTo>
                    <a:pt x="1603108" y="215353"/>
                  </a:lnTo>
                  <a:lnTo>
                    <a:pt x="1655152" y="179136"/>
                  </a:lnTo>
                  <a:lnTo>
                    <a:pt x="1696454" y="143480"/>
                  </a:lnTo>
                  <a:lnTo>
                    <a:pt x="1731896" y="108097"/>
                  </a:lnTo>
                  <a:lnTo>
                    <a:pt x="1762086" y="74140"/>
                  </a:lnTo>
                  <a:lnTo>
                    <a:pt x="1786302" y="43405"/>
                  </a:lnTo>
                  <a:lnTo>
                    <a:pt x="1798269" y="23665"/>
                  </a:lnTo>
                  <a:lnTo>
                    <a:pt x="1798928" y="23266"/>
                  </a:lnTo>
                  <a:lnTo>
                    <a:pt x="1798928" y="0"/>
                  </a:lnTo>
                  <a:close/>
                </a:path>
                <a:path w="1798955" h="236854">
                  <a:moveTo>
                    <a:pt x="1821" y="126447"/>
                  </a:moveTo>
                  <a:lnTo>
                    <a:pt x="0" y="129630"/>
                  </a:lnTo>
                  <a:lnTo>
                    <a:pt x="1444" y="132489"/>
                  </a:lnTo>
                  <a:lnTo>
                    <a:pt x="3109" y="135002"/>
                  </a:lnTo>
                  <a:lnTo>
                    <a:pt x="15131" y="153386"/>
                  </a:lnTo>
                  <a:lnTo>
                    <a:pt x="40129" y="189480"/>
                  </a:lnTo>
                  <a:lnTo>
                    <a:pt x="68583" y="221174"/>
                  </a:lnTo>
                  <a:lnTo>
                    <a:pt x="84753" y="236738"/>
                  </a:lnTo>
                  <a:lnTo>
                    <a:pt x="97593" y="236738"/>
                  </a:lnTo>
                  <a:lnTo>
                    <a:pt x="86446" y="227375"/>
                  </a:lnTo>
                  <a:lnTo>
                    <a:pt x="67380" y="209115"/>
                  </a:lnTo>
                  <a:lnTo>
                    <a:pt x="38467" y="175630"/>
                  </a:lnTo>
                  <a:lnTo>
                    <a:pt x="9538" y="134855"/>
                  </a:lnTo>
                  <a:lnTo>
                    <a:pt x="6994" y="129557"/>
                  </a:lnTo>
                  <a:lnTo>
                    <a:pt x="1821" y="126447"/>
                  </a:lnTo>
                  <a:close/>
                </a:path>
              </a:pathLst>
            </a:custGeom>
            <a:solidFill>
              <a:srgbClr val="FF92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18349190" y="11036436"/>
              <a:ext cx="1755139" cy="272415"/>
            </a:xfrm>
            <a:custGeom>
              <a:avLst/>
              <a:gdLst/>
              <a:ahLst/>
              <a:cxnLst/>
              <a:rect l="l" t="t" r="r" b="b"/>
              <a:pathLst>
                <a:path w="1755140" h="272415">
                  <a:moveTo>
                    <a:pt x="1754910" y="0"/>
                  </a:moveTo>
                  <a:lnTo>
                    <a:pt x="1737392" y="34868"/>
                  </a:lnTo>
                  <a:lnTo>
                    <a:pt x="1707188" y="79446"/>
                  </a:lnTo>
                  <a:lnTo>
                    <a:pt x="1671362" y="119525"/>
                  </a:lnTo>
                  <a:lnTo>
                    <a:pt x="1641675" y="149291"/>
                  </a:lnTo>
                  <a:lnTo>
                    <a:pt x="1610872" y="177879"/>
                  </a:lnTo>
                  <a:lnTo>
                    <a:pt x="1575940" y="205737"/>
                  </a:lnTo>
                  <a:lnTo>
                    <a:pt x="1538612" y="230297"/>
                  </a:lnTo>
                  <a:lnTo>
                    <a:pt x="1485402" y="263037"/>
                  </a:lnTo>
                  <a:lnTo>
                    <a:pt x="1470092" y="272119"/>
                  </a:lnTo>
                  <a:lnTo>
                    <a:pt x="1493272" y="272119"/>
                  </a:lnTo>
                  <a:lnTo>
                    <a:pt x="1543051" y="242050"/>
                  </a:lnTo>
                  <a:lnTo>
                    <a:pt x="1603017" y="200627"/>
                  </a:lnTo>
                  <a:lnTo>
                    <a:pt x="1654580" y="154181"/>
                  </a:lnTo>
                  <a:lnTo>
                    <a:pt x="1698196" y="109333"/>
                  </a:lnTo>
                  <a:lnTo>
                    <a:pt x="1732644" y="66128"/>
                  </a:lnTo>
                  <a:lnTo>
                    <a:pt x="1754910" y="27602"/>
                  </a:lnTo>
                  <a:lnTo>
                    <a:pt x="1754910" y="0"/>
                  </a:lnTo>
                  <a:close/>
                </a:path>
                <a:path w="1755140" h="272415">
                  <a:moveTo>
                    <a:pt x="1308" y="212862"/>
                  </a:moveTo>
                  <a:lnTo>
                    <a:pt x="0" y="216140"/>
                  </a:lnTo>
                  <a:lnTo>
                    <a:pt x="2293" y="218203"/>
                  </a:lnTo>
                  <a:lnTo>
                    <a:pt x="9783" y="227148"/>
                  </a:lnTo>
                  <a:lnTo>
                    <a:pt x="44078" y="260900"/>
                  </a:lnTo>
                  <a:lnTo>
                    <a:pt x="57111" y="272119"/>
                  </a:lnTo>
                  <a:lnTo>
                    <a:pt x="69936" y="272119"/>
                  </a:lnTo>
                  <a:lnTo>
                    <a:pt x="66279" y="269331"/>
                  </a:lnTo>
                  <a:lnTo>
                    <a:pt x="51271" y="257281"/>
                  </a:lnTo>
                  <a:lnTo>
                    <a:pt x="20206" y="229162"/>
                  </a:lnTo>
                  <a:lnTo>
                    <a:pt x="14889" y="223805"/>
                  </a:lnTo>
                  <a:lnTo>
                    <a:pt x="9999" y="220600"/>
                  </a:lnTo>
                  <a:lnTo>
                    <a:pt x="7758" y="214119"/>
                  </a:lnTo>
                  <a:lnTo>
                    <a:pt x="1308" y="212862"/>
                  </a:lnTo>
                  <a:close/>
                </a:path>
              </a:pathLst>
            </a:custGeom>
            <a:solidFill>
              <a:srgbClr val="FF94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18317976" y="11059570"/>
              <a:ext cx="1786255" cy="249554"/>
            </a:xfrm>
            <a:custGeom>
              <a:avLst/>
              <a:gdLst/>
              <a:ahLst/>
              <a:cxnLst/>
              <a:rect l="l" t="t" r="r" b="b"/>
              <a:pathLst>
                <a:path w="1786255" h="249554">
                  <a:moveTo>
                    <a:pt x="1786123" y="0"/>
                  </a:moveTo>
                  <a:lnTo>
                    <a:pt x="1766477" y="34964"/>
                  </a:lnTo>
                  <a:lnTo>
                    <a:pt x="1725318" y="87423"/>
                  </a:lnTo>
                  <a:lnTo>
                    <a:pt x="1687452" y="126421"/>
                  </a:lnTo>
                  <a:lnTo>
                    <a:pt x="1657422" y="155080"/>
                  </a:lnTo>
                  <a:lnTo>
                    <a:pt x="1622878" y="183856"/>
                  </a:lnTo>
                  <a:lnTo>
                    <a:pt x="1582831" y="210893"/>
                  </a:lnTo>
                  <a:lnTo>
                    <a:pt x="1541351" y="236874"/>
                  </a:lnTo>
                  <a:lnTo>
                    <a:pt x="1520520" y="248985"/>
                  </a:lnTo>
                  <a:lnTo>
                    <a:pt x="1535091" y="248985"/>
                  </a:lnTo>
                  <a:lnTo>
                    <a:pt x="1571594" y="227448"/>
                  </a:lnTo>
                  <a:lnTo>
                    <a:pt x="1603741" y="206671"/>
                  </a:lnTo>
                  <a:lnTo>
                    <a:pt x="1634687" y="184129"/>
                  </a:lnTo>
                  <a:lnTo>
                    <a:pt x="1664033" y="159310"/>
                  </a:lnTo>
                  <a:lnTo>
                    <a:pt x="1713644" y="110909"/>
                  </a:lnTo>
                  <a:lnTo>
                    <a:pt x="1759108" y="58685"/>
                  </a:lnTo>
                  <a:lnTo>
                    <a:pt x="1786123" y="16737"/>
                  </a:lnTo>
                  <a:lnTo>
                    <a:pt x="1786123" y="0"/>
                  </a:lnTo>
                  <a:close/>
                </a:path>
                <a:path w="1786255" h="249554">
                  <a:moveTo>
                    <a:pt x="0" y="151823"/>
                  </a:moveTo>
                  <a:lnTo>
                    <a:pt x="23884" y="188775"/>
                  </a:lnTo>
                  <a:lnTo>
                    <a:pt x="54091" y="223454"/>
                  </a:lnTo>
                  <a:lnTo>
                    <a:pt x="81766" y="248985"/>
                  </a:lnTo>
                  <a:lnTo>
                    <a:pt x="92231" y="248985"/>
                  </a:lnTo>
                  <a:lnTo>
                    <a:pt x="81210" y="239954"/>
                  </a:lnTo>
                  <a:lnTo>
                    <a:pt x="59348" y="220753"/>
                  </a:lnTo>
                  <a:lnTo>
                    <a:pt x="51935" y="213589"/>
                  </a:lnTo>
                  <a:lnTo>
                    <a:pt x="45056" y="205982"/>
                  </a:lnTo>
                  <a:lnTo>
                    <a:pt x="38616" y="198005"/>
                  </a:lnTo>
                  <a:lnTo>
                    <a:pt x="32522" y="189728"/>
                  </a:lnTo>
                  <a:lnTo>
                    <a:pt x="0" y="151823"/>
                  </a:lnTo>
                  <a:close/>
                </a:path>
              </a:pathLst>
            </a:custGeom>
            <a:solidFill>
              <a:srgbClr val="FF94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18272208" y="11091517"/>
              <a:ext cx="1831975" cy="217170"/>
            </a:xfrm>
            <a:custGeom>
              <a:avLst/>
              <a:gdLst/>
              <a:ahLst/>
              <a:cxnLst/>
              <a:rect l="l" t="t" r="r" b="b"/>
              <a:pathLst>
                <a:path w="1831975" h="217170">
                  <a:moveTo>
                    <a:pt x="1831839" y="0"/>
                  </a:moveTo>
                  <a:lnTo>
                    <a:pt x="1830834" y="1151"/>
                  </a:lnTo>
                  <a:lnTo>
                    <a:pt x="1829410" y="3601"/>
                  </a:lnTo>
                  <a:lnTo>
                    <a:pt x="1813129" y="28525"/>
                  </a:lnTo>
                  <a:lnTo>
                    <a:pt x="1775249" y="74103"/>
                  </a:lnTo>
                  <a:lnTo>
                    <a:pt x="1740649" y="110341"/>
                  </a:lnTo>
                  <a:lnTo>
                    <a:pt x="1710662" y="137984"/>
                  </a:lnTo>
                  <a:lnTo>
                    <a:pt x="1671841" y="169138"/>
                  </a:lnTo>
                  <a:lnTo>
                    <a:pt x="1622838" y="201325"/>
                  </a:lnTo>
                  <a:lnTo>
                    <a:pt x="1596713" y="217038"/>
                  </a:lnTo>
                  <a:lnTo>
                    <a:pt x="1607989" y="217038"/>
                  </a:lnTo>
                  <a:lnTo>
                    <a:pt x="1656727" y="186427"/>
                  </a:lnTo>
                  <a:lnTo>
                    <a:pt x="1714083" y="142519"/>
                  </a:lnTo>
                  <a:lnTo>
                    <a:pt x="1743688" y="115085"/>
                  </a:lnTo>
                  <a:lnTo>
                    <a:pt x="1771998" y="86455"/>
                  </a:lnTo>
                  <a:lnTo>
                    <a:pt x="1798800" y="56424"/>
                  </a:lnTo>
                  <a:lnTo>
                    <a:pt x="1823881" y="24784"/>
                  </a:lnTo>
                  <a:lnTo>
                    <a:pt x="1831889" y="12267"/>
                  </a:lnTo>
                  <a:lnTo>
                    <a:pt x="1831839" y="0"/>
                  </a:lnTo>
                  <a:close/>
                </a:path>
                <a:path w="1831975" h="217170">
                  <a:moveTo>
                    <a:pt x="0" y="45810"/>
                  </a:moveTo>
                  <a:lnTo>
                    <a:pt x="1759" y="53254"/>
                  </a:lnTo>
                  <a:lnTo>
                    <a:pt x="3759" y="56385"/>
                  </a:lnTo>
                  <a:lnTo>
                    <a:pt x="4450" y="60259"/>
                  </a:lnTo>
                  <a:lnTo>
                    <a:pt x="7193" y="62971"/>
                  </a:lnTo>
                  <a:lnTo>
                    <a:pt x="17528" y="84099"/>
                  </a:lnTo>
                  <a:lnTo>
                    <a:pt x="28302" y="104987"/>
                  </a:lnTo>
                  <a:lnTo>
                    <a:pt x="52019" y="145534"/>
                  </a:lnTo>
                  <a:lnTo>
                    <a:pt x="76389" y="180770"/>
                  </a:lnTo>
                  <a:lnTo>
                    <a:pt x="105494" y="212307"/>
                  </a:lnTo>
                  <a:lnTo>
                    <a:pt x="110918" y="217038"/>
                  </a:lnTo>
                  <a:lnTo>
                    <a:pt x="120618" y="217038"/>
                  </a:lnTo>
                  <a:lnTo>
                    <a:pt x="107327" y="204377"/>
                  </a:lnTo>
                  <a:lnTo>
                    <a:pt x="92488" y="188879"/>
                  </a:lnTo>
                  <a:lnTo>
                    <a:pt x="78416" y="172673"/>
                  </a:lnTo>
                  <a:lnTo>
                    <a:pt x="65139" y="155712"/>
                  </a:lnTo>
                  <a:lnTo>
                    <a:pt x="58095" y="145292"/>
                  </a:lnTo>
                  <a:lnTo>
                    <a:pt x="51558" y="134558"/>
                  </a:lnTo>
                  <a:lnTo>
                    <a:pt x="44872" y="123930"/>
                  </a:lnTo>
                  <a:lnTo>
                    <a:pt x="37381" y="113828"/>
                  </a:lnTo>
                  <a:lnTo>
                    <a:pt x="35873" y="112017"/>
                  </a:lnTo>
                  <a:lnTo>
                    <a:pt x="35642" y="109138"/>
                  </a:lnTo>
                  <a:lnTo>
                    <a:pt x="34815" y="106750"/>
                  </a:lnTo>
                  <a:lnTo>
                    <a:pt x="12650" y="66519"/>
                  </a:lnTo>
                  <a:lnTo>
                    <a:pt x="3779" y="50511"/>
                  </a:lnTo>
                  <a:lnTo>
                    <a:pt x="2711" y="47558"/>
                  </a:lnTo>
                  <a:lnTo>
                    <a:pt x="0" y="45810"/>
                  </a:lnTo>
                  <a:close/>
                </a:path>
              </a:pathLst>
            </a:custGeom>
            <a:solidFill>
              <a:srgbClr val="FF92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19808832" y="11021350"/>
              <a:ext cx="295275" cy="287655"/>
            </a:xfrm>
            <a:custGeom>
              <a:avLst/>
              <a:gdLst/>
              <a:ahLst/>
              <a:cxnLst/>
              <a:rect l="l" t="t" r="r" b="b"/>
              <a:pathLst>
                <a:path w="295275" h="287654">
                  <a:moveTo>
                    <a:pt x="295267" y="0"/>
                  </a:moveTo>
                  <a:lnTo>
                    <a:pt x="278493" y="35691"/>
                  </a:lnTo>
                  <a:lnTo>
                    <a:pt x="245388" y="87187"/>
                  </a:lnTo>
                  <a:lnTo>
                    <a:pt x="204517" y="132777"/>
                  </a:lnTo>
                  <a:lnTo>
                    <a:pt x="175482" y="161745"/>
                  </a:lnTo>
                  <a:lnTo>
                    <a:pt x="145343" y="189378"/>
                  </a:lnTo>
                  <a:lnTo>
                    <a:pt x="113550" y="215024"/>
                  </a:lnTo>
                  <a:lnTo>
                    <a:pt x="79557" y="238031"/>
                  </a:lnTo>
                  <a:lnTo>
                    <a:pt x="26608" y="271089"/>
                  </a:lnTo>
                  <a:lnTo>
                    <a:pt x="0" y="287205"/>
                  </a:lnTo>
                  <a:lnTo>
                    <a:pt x="14542" y="287205"/>
                  </a:lnTo>
                  <a:lnTo>
                    <a:pt x="71466" y="252811"/>
                  </a:lnTo>
                  <a:lnTo>
                    <a:pt x="114917" y="224650"/>
                  </a:lnTo>
                  <a:lnTo>
                    <a:pt x="146763" y="199565"/>
                  </a:lnTo>
                  <a:lnTo>
                    <a:pt x="179240" y="169939"/>
                  </a:lnTo>
                  <a:lnTo>
                    <a:pt x="214639" y="134814"/>
                  </a:lnTo>
                  <a:lnTo>
                    <a:pt x="247981" y="97710"/>
                  </a:lnTo>
                  <a:lnTo>
                    <a:pt x="274698" y="59780"/>
                  </a:lnTo>
                  <a:lnTo>
                    <a:pt x="295267" y="20366"/>
                  </a:lnTo>
                  <a:lnTo>
                    <a:pt x="295267" y="0"/>
                  </a:lnTo>
                  <a:close/>
                </a:path>
              </a:pathLst>
            </a:custGeom>
            <a:solidFill>
              <a:srgbClr val="FF9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19919174" y="11137118"/>
              <a:ext cx="185420" cy="171450"/>
            </a:xfrm>
            <a:custGeom>
              <a:avLst/>
              <a:gdLst/>
              <a:ahLst/>
              <a:cxnLst/>
              <a:rect l="l" t="t" r="r" b="b"/>
              <a:pathLst>
                <a:path w="185419" h="171450">
                  <a:moveTo>
                    <a:pt x="184925" y="0"/>
                  </a:moveTo>
                  <a:lnTo>
                    <a:pt x="152811" y="41279"/>
                  </a:lnTo>
                  <a:lnTo>
                    <a:pt x="117315" y="79698"/>
                  </a:lnTo>
                  <a:lnTo>
                    <a:pt x="78709" y="114858"/>
                  </a:lnTo>
                  <a:lnTo>
                    <a:pt x="22200" y="157152"/>
                  </a:lnTo>
                  <a:lnTo>
                    <a:pt x="0" y="171437"/>
                  </a:lnTo>
                  <a:lnTo>
                    <a:pt x="12249" y="171437"/>
                  </a:lnTo>
                  <a:lnTo>
                    <a:pt x="68475" y="131149"/>
                  </a:lnTo>
                  <a:lnTo>
                    <a:pt x="100268" y="104630"/>
                  </a:lnTo>
                  <a:lnTo>
                    <a:pt x="130349" y="76129"/>
                  </a:lnTo>
                  <a:lnTo>
                    <a:pt x="158528" y="45404"/>
                  </a:lnTo>
                  <a:lnTo>
                    <a:pt x="184925" y="11297"/>
                  </a:lnTo>
                  <a:lnTo>
                    <a:pt x="184925" y="0"/>
                  </a:lnTo>
                  <a:close/>
                </a:path>
              </a:pathLst>
            </a:custGeom>
            <a:solidFill>
              <a:srgbClr val="FF8D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18286679" y="11195035"/>
              <a:ext cx="86995" cy="113664"/>
            </a:xfrm>
            <a:custGeom>
              <a:avLst/>
              <a:gdLst/>
              <a:ahLst/>
              <a:cxnLst/>
              <a:rect l="l" t="t" r="r" b="b"/>
              <a:pathLst>
                <a:path w="86994" h="113665">
                  <a:moveTo>
                    <a:pt x="753" y="0"/>
                  </a:moveTo>
                  <a:lnTo>
                    <a:pt x="0" y="1088"/>
                  </a:lnTo>
                  <a:lnTo>
                    <a:pt x="6466" y="12878"/>
                  </a:lnTo>
                  <a:lnTo>
                    <a:pt x="17779" y="36736"/>
                  </a:lnTo>
                  <a:lnTo>
                    <a:pt x="42119" y="74297"/>
                  </a:lnTo>
                  <a:lnTo>
                    <a:pt x="66584" y="107933"/>
                  </a:lnTo>
                  <a:lnTo>
                    <a:pt x="70898" y="110750"/>
                  </a:lnTo>
                  <a:lnTo>
                    <a:pt x="73349" y="113520"/>
                  </a:lnTo>
                  <a:lnTo>
                    <a:pt x="86785" y="113520"/>
                  </a:lnTo>
                  <a:lnTo>
                    <a:pt x="85013" y="111305"/>
                  </a:lnTo>
                  <a:lnTo>
                    <a:pt x="79725" y="108321"/>
                  </a:lnTo>
                  <a:lnTo>
                    <a:pt x="76940" y="103043"/>
                  </a:lnTo>
                  <a:lnTo>
                    <a:pt x="50357" y="73791"/>
                  </a:lnTo>
                  <a:lnTo>
                    <a:pt x="24475" y="36366"/>
                  </a:lnTo>
                  <a:lnTo>
                    <a:pt x="6617" y="5151"/>
                  </a:lnTo>
                  <a:lnTo>
                    <a:pt x="4177" y="1978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FF9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18320772" y="11276739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80" h="32384">
                  <a:moveTo>
                    <a:pt x="0" y="0"/>
                  </a:moveTo>
                  <a:lnTo>
                    <a:pt x="9086" y="12661"/>
                  </a:lnTo>
                  <a:lnTo>
                    <a:pt x="18665" y="24915"/>
                  </a:lnTo>
                  <a:lnTo>
                    <a:pt x="24502" y="31816"/>
                  </a:lnTo>
                  <a:lnTo>
                    <a:pt x="30470" y="31816"/>
                  </a:lnTo>
                  <a:lnTo>
                    <a:pt x="25685" y="27010"/>
                  </a:lnTo>
                  <a:lnTo>
                    <a:pt x="13860" y="14460"/>
                  </a:lnTo>
                  <a:lnTo>
                    <a:pt x="2125" y="596"/>
                  </a:lnTo>
                  <a:lnTo>
                    <a:pt x="910" y="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D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18357577" y="11305786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0" y="0"/>
                  </a:moveTo>
                  <a:lnTo>
                    <a:pt x="1955" y="2769"/>
                  </a:lnTo>
                  <a:lnTo>
                    <a:pt x="4121" y="2769"/>
                  </a:lnTo>
                  <a:lnTo>
                    <a:pt x="2701" y="1308"/>
                  </a:lnTo>
                  <a:lnTo>
                    <a:pt x="2052" y="628"/>
                  </a:lnTo>
                  <a:lnTo>
                    <a:pt x="910" y="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F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19876183" y="11099698"/>
              <a:ext cx="227965" cy="208915"/>
            </a:xfrm>
            <a:custGeom>
              <a:avLst/>
              <a:gdLst/>
              <a:ahLst/>
              <a:cxnLst/>
              <a:rect l="l" t="t" r="r" b="b"/>
              <a:pathLst>
                <a:path w="227965" h="208915">
                  <a:moveTo>
                    <a:pt x="227915" y="0"/>
                  </a:moveTo>
                  <a:lnTo>
                    <a:pt x="196744" y="43289"/>
                  </a:lnTo>
                  <a:lnTo>
                    <a:pt x="161751" y="81899"/>
                  </a:lnTo>
                  <a:lnTo>
                    <a:pt x="126070" y="117355"/>
                  </a:lnTo>
                  <a:lnTo>
                    <a:pt x="87900" y="150180"/>
                  </a:lnTo>
                  <a:lnTo>
                    <a:pt x="46674" y="179637"/>
                  </a:lnTo>
                  <a:lnTo>
                    <a:pt x="3767" y="206597"/>
                  </a:lnTo>
                  <a:lnTo>
                    <a:pt x="0" y="208857"/>
                  </a:lnTo>
                  <a:lnTo>
                    <a:pt x="11966" y="208857"/>
                  </a:lnTo>
                  <a:lnTo>
                    <a:pt x="59154" y="179206"/>
                  </a:lnTo>
                  <a:lnTo>
                    <a:pt x="116473" y="134595"/>
                  </a:lnTo>
                  <a:lnTo>
                    <a:pt x="169764" y="82503"/>
                  </a:lnTo>
                  <a:lnTo>
                    <a:pt x="207898" y="38465"/>
                  </a:lnTo>
                  <a:lnTo>
                    <a:pt x="227915" y="10227"/>
                  </a:lnTo>
                  <a:lnTo>
                    <a:pt x="227915" y="0"/>
                  </a:lnTo>
                  <a:close/>
                </a:path>
              </a:pathLst>
            </a:custGeom>
            <a:solidFill>
              <a:srgbClr val="FF91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18273904" y="11144776"/>
              <a:ext cx="5715" cy="10160"/>
            </a:xfrm>
            <a:custGeom>
              <a:avLst/>
              <a:gdLst/>
              <a:ahLst/>
              <a:cxnLst/>
              <a:rect l="l" t="t" r="r" b="b"/>
              <a:pathLst>
                <a:path w="5715" h="10159">
                  <a:moveTo>
                    <a:pt x="0" y="0"/>
                  </a:moveTo>
                  <a:lnTo>
                    <a:pt x="879" y="3759"/>
                  </a:lnTo>
                  <a:lnTo>
                    <a:pt x="1350" y="7748"/>
                  </a:lnTo>
                  <a:lnTo>
                    <a:pt x="5434" y="9716"/>
                  </a:lnTo>
                  <a:lnTo>
                    <a:pt x="4261" y="6114"/>
                  </a:lnTo>
                  <a:lnTo>
                    <a:pt x="2753" y="2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18284330" y="11062188"/>
              <a:ext cx="251460" cy="246379"/>
            </a:xfrm>
            <a:custGeom>
              <a:avLst/>
              <a:gdLst/>
              <a:ahLst/>
              <a:cxnLst/>
              <a:rect l="l" t="t" r="r" b="b"/>
              <a:pathLst>
                <a:path w="251459" h="246379">
                  <a:moveTo>
                    <a:pt x="5791" y="11201"/>
                  </a:moveTo>
                  <a:lnTo>
                    <a:pt x="4902" y="6921"/>
                  </a:lnTo>
                  <a:lnTo>
                    <a:pt x="3708" y="2806"/>
                  </a:lnTo>
                  <a:lnTo>
                    <a:pt x="0" y="0"/>
                  </a:lnTo>
                  <a:lnTo>
                    <a:pt x="914" y="4241"/>
                  </a:lnTo>
                  <a:lnTo>
                    <a:pt x="2781" y="8013"/>
                  </a:lnTo>
                  <a:lnTo>
                    <a:pt x="5791" y="11201"/>
                  </a:lnTo>
                  <a:close/>
                </a:path>
                <a:path w="251459" h="246379">
                  <a:moveTo>
                    <a:pt x="10807" y="19431"/>
                  </a:moveTo>
                  <a:lnTo>
                    <a:pt x="10147" y="16040"/>
                  </a:lnTo>
                  <a:lnTo>
                    <a:pt x="9182" y="12852"/>
                  </a:lnTo>
                  <a:lnTo>
                    <a:pt x="5727" y="11201"/>
                  </a:lnTo>
                  <a:lnTo>
                    <a:pt x="6629" y="14427"/>
                  </a:lnTo>
                  <a:lnTo>
                    <a:pt x="8013" y="17360"/>
                  </a:lnTo>
                  <a:lnTo>
                    <a:pt x="10807" y="19431"/>
                  </a:lnTo>
                  <a:close/>
                </a:path>
                <a:path w="251459" h="246379">
                  <a:moveTo>
                    <a:pt x="25781" y="42621"/>
                  </a:moveTo>
                  <a:lnTo>
                    <a:pt x="10871" y="19418"/>
                  </a:lnTo>
                  <a:lnTo>
                    <a:pt x="13296" y="26060"/>
                  </a:lnTo>
                  <a:lnTo>
                    <a:pt x="16611" y="32131"/>
                  </a:lnTo>
                  <a:lnTo>
                    <a:pt x="20789" y="37642"/>
                  </a:lnTo>
                  <a:lnTo>
                    <a:pt x="25781" y="42621"/>
                  </a:lnTo>
                  <a:close/>
                </a:path>
                <a:path w="251459" h="246379">
                  <a:moveTo>
                    <a:pt x="34899" y="54622"/>
                  </a:moveTo>
                  <a:lnTo>
                    <a:pt x="33362" y="49479"/>
                  </a:lnTo>
                  <a:lnTo>
                    <a:pt x="29845" y="45847"/>
                  </a:lnTo>
                  <a:lnTo>
                    <a:pt x="25781" y="42633"/>
                  </a:lnTo>
                  <a:lnTo>
                    <a:pt x="27317" y="47777"/>
                  </a:lnTo>
                  <a:lnTo>
                    <a:pt x="30835" y="51396"/>
                  </a:lnTo>
                  <a:lnTo>
                    <a:pt x="34899" y="54622"/>
                  </a:lnTo>
                  <a:close/>
                </a:path>
                <a:path w="251459" h="246379">
                  <a:moveTo>
                    <a:pt x="49034" y="74841"/>
                  </a:moveTo>
                  <a:lnTo>
                    <a:pt x="48437" y="71907"/>
                  </a:lnTo>
                  <a:lnTo>
                    <a:pt x="47117" y="69469"/>
                  </a:lnTo>
                  <a:lnTo>
                    <a:pt x="44297" y="68097"/>
                  </a:lnTo>
                  <a:lnTo>
                    <a:pt x="44894" y="71043"/>
                  </a:lnTo>
                  <a:lnTo>
                    <a:pt x="46202" y="73469"/>
                  </a:lnTo>
                  <a:lnTo>
                    <a:pt x="49034" y="74841"/>
                  </a:lnTo>
                  <a:close/>
                </a:path>
                <a:path w="251459" h="246379">
                  <a:moveTo>
                    <a:pt x="62953" y="93573"/>
                  </a:moveTo>
                  <a:lnTo>
                    <a:pt x="57988" y="87591"/>
                  </a:lnTo>
                  <a:lnTo>
                    <a:pt x="56095" y="79336"/>
                  </a:lnTo>
                  <a:lnTo>
                    <a:pt x="49110" y="74841"/>
                  </a:lnTo>
                  <a:lnTo>
                    <a:pt x="53581" y="81203"/>
                  </a:lnTo>
                  <a:lnTo>
                    <a:pt x="55384" y="89509"/>
                  </a:lnTo>
                  <a:lnTo>
                    <a:pt x="62953" y="93573"/>
                  </a:lnTo>
                  <a:close/>
                </a:path>
                <a:path w="251459" h="246379">
                  <a:moveTo>
                    <a:pt x="73533" y="105219"/>
                  </a:moveTo>
                  <a:lnTo>
                    <a:pt x="71513" y="101485"/>
                  </a:lnTo>
                  <a:lnTo>
                    <a:pt x="69456" y="97777"/>
                  </a:lnTo>
                  <a:lnTo>
                    <a:pt x="65112" y="96202"/>
                  </a:lnTo>
                  <a:lnTo>
                    <a:pt x="67132" y="99936"/>
                  </a:lnTo>
                  <a:lnTo>
                    <a:pt x="69202" y="103644"/>
                  </a:lnTo>
                  <a:lnTo>
                    <a:pt x="73533" y="105219"/>
                  </a:lnTo>
                  <a:close/>
                </a:path>
                <a:path w="251459" h="246379">
                  <a:moveTo>
                    <a:pt x="84112" y="116865"/>
                  </a:moveTo>
                  <a:lnTo>
                    <a:pt x="82092" y="113118"/>
                  </a:lnTo>
                  <a:lnTo>
                    <a:pt x="80022" y="109423"/>
                  </a:lnTo>
                  <a:lnTo>
                    <a:pt x="75692" y="107848"/>
                  </a:lnTo>
                  <a:lnTo>
                    <a:pt x="77711" y="111582"/>
                  </a:lnTo>
                  <a:lnTo>
                    <a:pt x="79768" y="115277"/>
                  </a:lnTo>
                  <a:lnTo>
                    <a:pt x="84112" y="116865"/>
                  </a:lnTo>
                  <a:close/>
                </a:path>
                <a:path w="251459" h="246379">
                  <a:moveTo>
                    <a:pt x="98450" y="130771"/>
                  </a:moveTo>
                  <a:lnTo>
                    <a:pt x="96634" y="127330"/>
                  </a:lnTo>
                  <a:lnTo>
                    <a:pt x="94068" y="124701"/>
                  </a:lnTo>
                  <a:lnTo>
                    <a:pt x="90398" y="123240"/>
                  </a:lnTo>
                  <a:lnTo>
                    <a:pt x="91922" y="127000"/>
                  </a:lnTo>
                  <a:lnTo>
                    <a:pt x="94424" y="129692"/>
                  </a:lnTo>
                  <a:lnTo>
                    <a:pt x="98412" y="130771"/>
                  </a:lnTo>
                  <a:close/>
                </a:path>
                <a:path w="251459" h="246379">
                  <a:moveTo>
                    <a:pt x="104635" y="137160"/>
                  </a:moveTo>
                  <a:lnTo>
                    <a:pt x="103403" y="134226"/>
                  </a:lnTo>
                  <a:lnTo>
                    <a:pt x="101790" y="131648"/>
                  </a:lnTo>
                  <a:lnTo>
                    <a:pt x="98412" y="130771"/>
                  </a:lnTo>
                  <a:lnTo>
                    <a:pt x="99644" y="133718"/>
                  </a:lnTo>
                  <a:lnTo>
                    <a:pt x="101257" y="136296"/>
                  </a:lnTo>
                  <a:lnTo>
                    <a:pt x="104609" y="137160"/>
                  </a:lnTo>
                  <a:close/>
                </a:path>
                <a:path w="251459" h="246379">
                  <a:moveTo>
                    <a:pt x="117411" y="151434"/>
                  </a:moveTo>
                  <a:lnTo>
                    <a:pt x="113880" y="146011"/>
                  </a:lnTo>
                  <a:lnTo>
                    <a:pt x="110604" y="140373"/>
                  </a:lnTo>
                  <a:lnTo>
                    <a:pt x="104609" y="137160"/>
                  </a:lnTo>
                  <a:lnTo>
                    <a:pt x="108140" y="142582"/>
                  </a:lnTo>
                  <a:lnTo>
                    <a:pt x="111404" y="148221"/>
                  </a:lnTo>
                  <a:lnTo>
                    <a:pt x="117411" y="151434"/>
                  </a:lnTo>
                  <a:close/>
                </a:path>
                <a:path w="251459" h="246379">
                  <a:moveTo>
                    <a:pt x="131749" y="165341"/>
                  </a:moveTo>
                  <a:lnTo>
                    <a:pt x="129171" y="158470"/>
                  </a:lnTo>
                  <a:lnTo>
                    <a:pt x="123177" y="155092"/>
                  </a:lnTo>
                  <a:lnTo>
                    <a:pt x="117475" y="151434"/>
                  </a:lnTo>
                  <a:lnTo>
                    <a:pt x="120357" y="157988"/>
                  </a:lnTo>
                  <a:lnTo>
                    <a:pt x="127330" y="160350"/>
                  </a:lnTo>
                  <a:lnTo>
                    <a:pt x="131749" y="165341"/>
                  </a:lnTo>
                  <a:close/>
                </a:path>
                <a:path w="251459" h="246379">
                  <a:moveTo>
                    <a:pt x="137617" y="170243"/>
                  </a:moveTo>
                  <a:lnTo>
                    <a:pt x="136791" y="167259"/>
                  </a:lnTo>
                  <a:lnTo>
                    <a:pt x="134442" y="166090"/>
                  </a:lnTo>
                  <a:lnTo>
                    <a:pt x="131737" y="165354"/>
                  </a:lnTo>
                  <a:lnTo>
                    <a:pt x="132575" y="168325"/>
                  </a:lnTo>
                  <a:lnTo>
                    <a:pt x="134912" y="169506"/>
                  </a:lnTo>
                  <a:lnTo>
                    <a:pt x="137617" y="170243"/>
                  </a:lnTo>
                  <a:close/>
                </a:path>
                <a:path w="251459" h="246379">
                  <a:moveTo>
                    <a:pt x="145351" y="176288"/>
                  </a:moveTo>
                  <a:lnTo>
                    <a:pt x="144106" y="172593"/>
                  </a:lnTo>
                  <a:lnTo>
                    <a:pt x="140868" y="171450"/>
                  </a:lnTo>
                  <a:lnTo>
                    <a:pt x="137655" y="170243"/>
                  </a:lnTo>
                  <a:lnTo>
                    <a:pt x="138899" y="173939"/>
                  </a:lnTo>
                  <a:lnTo>
                    <a:pt x="142163" y="175082"/>
                  </a:lnTo>
                  <a:lnTo>
                    <a:pt x="145351" y="176288"/>
                  </a:lnTo>
                  <a:close/>
                </a:path>
                <a:path w="251459" h="246379">
                  <a:moveTo>
                    <a:pt x="151218" y="181190"/>
                  </a:moveTo>
                  <a:lnTo>
                    <a:pt x="150406" y="178206"/>
                  </a:lnTo>
                  <a:lnTo>
                    <a:pt x="148056" y="177025"/>
                  </a:lnTo>
                  <a:lnTo>
                    <a:pt x="145351" y="176288"/>
                  </a:lnTo>
                  <a:lnTo>
                    <a:pt x="146177" y="179273"/>
                  </a:lnTo>
                  <a:lnTo>
                    <a:pt x="148526" y="180441"/>
                  </a:lnTo>
                  <a:lnTo>
                    <a:pt x="151218" y="181190"/>
                  </a:lnTo>
                  <a:close/>
                </a:path>
                <a:path w="251459" h="246379">
                  <a:moveTo>
                    <a:pt x="157086" y="186080"/>
                  </a:moveTo>
                  <a:lnTo>
                    <a:pt x="156260" y="183108"/>
                  </a:lnTo>
                  <a:lnTo>
                    <a:pt x="153924" y="181927"/>
                  </a:lnTo>
                  <a:lnTo>
                    <a:pt x="151218" y="181190"/>
                  </a:lnTo>
                  <a:lnTo>
                    <a:pt x="152044" y="184175"/>
                  </a:lnTo>
                  <a:lnTo>
                    <a:pt x="154393" y="185343"/>
                  </a:lnTo>
                  <a:lnTo>
                    <a:pt x="157086" y="186080"/>
                  </a:lnTo>
                  <a:close/>
                </a:path>
                <a:path w="251459" h="246379">
                  <a:moveTo>
                    <a:pt x="162953" y="190982"/>
                  </a:moveTo>
                  <a:lnTo>
                    <a:pt x="162128" y="187998"/>
                  </a:lnTo>
                  <a:lnTo>
                    <a:pt x="159778" y="186829"/>
                  </a:lnTo>
                  <a:lnTo>
                    <a:pt x="157086" y="186093"/>
                  </a:lnTo>
                  <a:lnTo>
                    <a:pt x="157911" y="189077"/>
                  </a:lnTo>
                  <a:lnTo>
                    <a:pt x="160248" y="190246"/>
                  </a:lnTo>
                  <a:lnTo>
                    <a:pt x="162953" y="190982"/>
                  </a:lnTo>
                  <a:close/>
                </a:path>
                <a:path w="251459" h="246379">
                  <a:moveTo>
                    <a:pt x="170599" y="197027"/>
                  </a:moveTo>
                  <a:lnTo>
                    <a:pt x="169341" y="193332"/>
                  </a:lnTo>
                  <a:lnTo>
                    <a:pt x="166103" y="192189"/>
                  </a:lnTo>
                  <a:lnTo>
                    <a:pt x="162890" y="190982"/>
                  </a:lnTo>
                  <a:lnTo>
                    <a:pt x="164134" y="194678"/>
                  </a:lnTo>
                  <a:lnTo>
                    <a:pt x="167398" y="195821"/>
                  </a:lnTo>
                  <a:lnTo>
                    <a:pt x="170599" y="197027"/>
                  </a:lnTo>
                  <a:close/>
                </a:path>
                <a:path w="251459" h="246379">
                  <a:moveTo>
                    <a:pt x="189445" y="209892"/>
                  </a:moveTo>
                  <a:lnTo>
                    <a:pt x="184759" y="203327"/>
                  </a:lnTo>
                  <a:lnTo>
                    <a:pt x="177330" y="200748"/>
                  </a:lnTo>
                  <a:lnTo>
                    <a:pt x="170688" y="197027"/>
                  </a:lnTo>
                  <a:lnTo>
                    <a:pt x="175387" y="203593"/>
                  </a:lnTo>
                  <a:lnTo>
                    <a:pt x="182803" y="206159"/>
                  </a:lnTo>
                  <a:lnTo>
                    <a:pt x="189445" y="209892"/>
                  </a:lnTo>
                  <a:close/>
                </a:path>
                <a:path w="251459" h="246379">
                  <a:moveTo>
                    <a:pt x="205994" y="220129"/>
                  </a:moveTo>
                  <a:lnTo>
                    <a:pt x="203022" y="215328"/>
                  </a:lnTo>
                  <a:lnTo>
                    <a:pt x="198729" y="212674"/>
                  </a:lnTo>
                  <a:lnTo>
                    <a:pt x="193116" y="212166"/>
                  </a:lnTo>
                  <a:lnTo>
                    <a:pt x="196938" y="215557"/>
                  </a:lnTo>
                  <a:lnTo>
                    <a:pt x="201231" y="218211"/>
                  </a:lnTo>
                  <a:lnTo>
                    <a:pt x="205994" y="220129"/>
                  </a:lnTo>
                  <a:close/>
                </a:path>
                <a:path w="251459" h="246379">
                  <a:moveTo>
                    <a:pt x="237197" y="239458"/>
                  </a:moveTo>
                  <a:lnTo>
                    <a:pt x="229641" y="234200"/>
                  </a:lnTo>
                  <a:lnTo>
                    <a:pt x="221907" y="229222"/>
                  </a:lnTo>
                  <a:lnTo>
                    <a:pt x="213995" y="224536"/>
                  </a:lnTo>
                  <a:lnTo>
                    <a:pt x="205905" y="220129"/>
                  </a:lnTo>
                  <a:lnTo>
                    <a:pt x="212940" y="226237"/>
                  </a:lnTo>
                  <a:lnTo>
                    <a:pt x="220497" y="231495"/>
                  </a:lnTo>
                  <a:lnTo>
                    <a:pt x="228587" y="235902"/>
                  </a:lnTo>
                  <a:lnTo>
                    <a:pt x="237197" y="239458"/>
                  </a:lnTo>
                  <a:close/>
                </a:path>
                <a:path w="251459" h="246379">
                  <a:moveTo>
                    <a:pt x="251028" y="246367"/>
                  </a:moveTo>
                  <a:lnTo>
                    <a:pt x="250786" y="246202"/>
                  </a:lnTo>
                  <a:lnTo>
                    <a:pt x="245160" y="240703"/>
                  </a:lnTo>
                  <a:lnTo>
                    <a:pt x="237197" y="239458"/>
                  </a:lnTo>
                  <a:lnTo>
                    <a:pt x="243497" y="243725"/>
                  </a:lnTo>
                  <a:lnTo>
                    <a:pt x="246202" y="246367"/>
                  </a:lnTo>
                  <a:lnTo>
                    <a:pt x="251028" y="246367"/>
                  </a:lnTo>
                  <a:close/>
                </a:path>
              </a:pathLst>
            </a:custGeom>
            <a:solidFill>
              <a:srgbClr val="FF9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18164239" y="10659890"/>
              <a:ext cx="417195" cy="648970"/>
            </a:xfrm>
            <a:custGeom>
              <a:avLst/>
              <a:gdLst/>
              <a:ahLst/>
              <a:cxnLst/>
              <a:rect l="l" t="t" r="r" b="b"/>
              <a:pathLst>
                <a:path w="417194" h="648970">
                  <a:moveTo>
                    <a:pt x="4838" y="27152"/>
                  </a:moveTo>
                  <a:lnTo>
                    <a:pt x="4775" y="20154"/>
                  </a:lnTo>
                  <a:lnTo>
                    <a:pt x="3352" y="13411"/>
                  </a:lnTo>
                  <a:lnTo>
                    <a:pt x="1447" y="6743"/>
                  </a:lnTo>
                  <a:lnTo>
                    <a:pt x="0" y="0"/>
                  </a:lnTo>
                  <a:lnTo>
                    <a:pt x="63" y="6997"/>
                  </a:lnTo>
                  <a:lnTo>
                    <a:pt x="1485" y="13741"/>
                  </a:lnTo>
                  <a:lnTo>
                    <a:pt x="3378" y="20408"/>
                  </a:lnTo>
                  <a:lnTo>
                    <a:pt x="4838" y="27152"/>
                  </a:lnTo>
                  <a:close/>
                </a:path>
                <a:path w="417194" h="648970">
                  <a:moveTo>
                    <a:pt x="9067" y="38455"/>
                  </a:moveTo>
                  <a:lnTo>
                    <a:pt x="5600" y="33743"/>
                  </a:lnTo>
                  <a:lnTo>
                    <a:pt x="5118" y="28638"/>
                  </a:lnTo>
                  <a:lnTo>
                    <a:pt x="3175" y="34061"/>
                  </a:lnTo>
                  <a:lnTo>
                    <a:pt x="6642" y="38773"/>
                  </a:lnTo>
                  <a:lnTo>
                    <a:pt x="7137" y="43878"/>
                  </a:lnTo>
                  <a:lnTo>
                    <a:pt x="9067" y="38455"/>
                  </a:lnTo>
                  <a:close/>
                </a:path>
                <a:path w="417194" h="648970">
                  <a:moveTo>
                    <a:pt x="14262" y="67348"/>
                  </a:moveTo>
                  <a:lnTo>
                    <a:pt x="12331" y="59385"/>
                  </a:lnTo>
                  <a:lnTo>
                    <a:pt x="10998" y="51257"/>
                  </a:lnTo>
                  <a:lnTo>
                    <a:pt x="7150" y="43878"/>
                  </a:lnTo>
                  <a:lnTo>
                    <a:pt x="8128" y="52120"/>
                  </a:lnTo>
                  <a:lnTo>
                    <a:pt x="10312" y="60007"/>
                  </a:lnTo>
                  <a:lnTo>
                    <a:pt x="14262" y="67348"/>
                  </a:lnTo>
                  <a:close/>
                </a:path>
                <a:path w="417194" h="648970">
                  <a:moveTo>
                    <a:pt x="21691" y="92303"/>
                  </a:moveTo>
                  <a:lnTo>
                    <a:pt x="20066" y="85991"/>
                  </a:lnTo>
                  <a:lnTo>
                    <a:pt x="18859" y="79565"/>
                  </a:lnTo>
                  <a:lnTo>
                    <a:pt x="17195" y="73266"/>
                  </a:lnTo>
                  <a:lnTo>
                    <a:pt x="14224" y="67348"/>
                  </a:lnTo>
                  <a:lnTo>
                    <a:pt x="15849" y="73660"/>
                  </a:lnTo>
                  <a:lnTo>
                    <a:pt x="17068" y="80098"/>
                  </a:lnTo>
                  <a:lnTo>
                    <a:pt x="18732" y="86398"/>
                  </a:lnTo>
                  <a:lnTo>
                    <a:pt x="21691" y="92303"/>
                  </a:lnTo>
                  <a:close/>
                </a:path>
                <a:path w="417194" h="648970">
                  <a:moveTo>
                    <a:pt x="25882" y="99695"/>
                  </a:moveTo>
                  <a:lnTo>
                    <a:pt x="24955" y="95732"/>
                  </a:lnTo>
                  <a:lnTo>
                    <a:pt x="21704" y="92303"/>
                  </a:lnTo>
                  <a:lnTo>
                    <a:pt x="24523" y="104216"/>
                  </a:lnTo>
                  <a:lnTo>
                    <a:pt x="25882" y="99695"/>
                  </a:lnTo>
                  <a:close/>
                </a:path>
                <a:path w="417194" h="648970">
                  <a:moveTo>
                    <a:pt x="42100" y="178650"/>
                  </a:moveTo>
                  <a:lnTo>
                    <a:pt x="24536" y="104216"/>
                  </a:lnTo>
                  <a:lnTo>
                    <a:pt x="23025" y="106095"/>
                  </a:lnTo>
                  <a:lnTo>
                    <a:pt x="23888" y="108077"/>
                  </a:lnTo>
                  <a:lnTo>
                    <a:pt x="39814" y="175488"/>
                  </a:lnTo>
                  <a:lnTo>
                    <a:pt x="39916" y="177647"/>
                  </a:lnTo>
                  <a:lnTo>
                    <a:pt x="42100" y="178650"/>
                  </a:lnTo>
                  <a:close/>
                </a:path>
                <a:path w="417194" h="648970">
                  <a:moveTo>
                    <a:pt x="45758" y="184073"/>
                  </a:moveTo>
                  <a:lnTo>
                    <a:pt x="45059" y="181089"/>
                  </a:lnTo>
                  <a:lnTo>
                    <a:pt x="42100" y="178650"/>
                  </a:lnTo>
                  <a:lnTo>
                    <a:pt x="44208" y="187579"/>
                  </a:lnTo>
                  <a:lnTo>
                    <a:pt x="45758" y="184073"/>
                  </a:lnTo>
                  <a:close/>
                </a:path>
                <a:path w="417194" h="648970">
                  <a:moveTo>
                    <a:pt x="52057" y="214020"/>
                  </a:moveTo>
                  <a:lnTo>
                    <a:pt x="49390" y="206298"/>
                  </a:lnTo>
                  <a:lnTo>
                    <a:pt x="49936" y="197586"/>
                  </a:lnTo>
                  <a:lnTo>
                    <a:pt x="44945" y="190563"/>
                  </a:lnTo>
                  <a:lnTo>
                    <a:pt x="47625" y="198285"/>
                  </a:lnTo>
                  <a:lnTo>
                    <a:pt x="47078" y="206997"/>
                  </a:lnTo>
                  <a:lnTo>
                    <a:pt x="52057" y="214020"/>
                  </a:lnTo>
                  <a:close/>
                </a:path>
                <a:path w="417194" h="648970">
                  <a:moveTo>
                    <a:pt x="55308" y="221119"/>
                  </a:moveTo>
                  <a:lnTo>
                    <a:pt x="54356" y="218694"/>
                  </a:lnTo>
                  <a:lnTo>
                    <a:pt x="55029" y="215531"/>
                  </a:lnTo>
                  <a:lnTo>
                    <a:pt x="52057" y="214033"/>
                  </a:lnTo>
                  <a:lnTo>
                    <a:pt x="53009" y="216446"/>
                  </a:lnTo>
                  <a:lnTo>
                    <a:pt x="52336" y="219621"/>
                  </a:lnTo>
                  <a:lnTo>
                    <a:pt x="55308" y="221119"/>
                  </a:lnTo>
                  <a:close/>
                </a:path>
                <a:path w="417194" h="648970">
                  <a:moveTo>
                    <a:pt x="59918" y="234162"/>
                  </a:moveTo>
                  <a:lnTo>
                    <a:pt x="58204" y="229870"/>
                  </a:lnTo>
                  <a:lnTo>
                    <a:pt x="59232" y="224612"/>
                  </a:lnTo>
                  <a:lnTo>
                    <a:pt x="55257" y="221119"/>
                  </a:lnTo>
                  <a:lnTo>
                    <a:pt x="56972" y="225412"/>
                  </a:lnTo>
                  <a:lnTo>
                    <a:pt x="55943" y="230682"/>
                  </a:lnTo>
                  <a:lnTo>
                    <a:pt x="59918" y="234162"/>
                  </a:lnTo>
                  <a:close/>
                </a:path>
                <a:path w="417194" h="648970">
                  <a:moveTo>
                    <a:pt x="63576" y="242747"/>
                  </a:moveTo>
                  <a:lnTo>
                    <a:pt x="62623" y="240322"/>
                  </a:lnTo>
                  <a:lnTo>
                    <a:pt x="63309" y="237159"/>
                  </a:lnTo>
                  <a:lnTo>
                    <a:pt x="60325" y="235661"/>
                  </a:lnTo>
                  <a:lnTo>
                    <a:pt x="61290" y="238074"/>
                  </a:lnTo>
                  <a:lnTo>
                    <a:pt x="60604" y="241249"/>
                  </a:lnTo>
                  <a:lnTo>
                    <a:pt x="63576" y="242747"/>
                  </a:lnTo>
                  <a:close/>
                </a:path>
                <a:path w="417194" h="648970">
                  <a:moveTo>
                    <a:pt x="67449" y="252818"/>
                  </a:moveTo>
                  <a:lnTo>
                    <a:pt x="66268" y="249948"/>
                  </a:lnTo>
                  <a:lnTo>
                    <a:pt x="67170" y="246214"/>
                  </a:lnTo>
                  <a:lnTo>
                    <a:pt x="63855" y="244233"/>
                  </a:lnTo>
                  <a:lnTo>
                    <a:pt x="65049" y="247103"/>
                  </a:lnTo>
                  <a:lnTo>
                    <a:pt x="64135" y="250850"/>
                  </a:lnTo>
                  <a:lnTo>
                    <a:pt x="67449" y="252818"/>
                  </a:lnTo>
                  <a:close/>
                </a:path>
                <a:path w="417194" h="648970">
                  <a:moveTo>
                    <a:pt x="77609" y="275577"/>
                  </a:moveTo>
                  <a:lnTo>
                    <a:pt x="76200" y="272249"/>
                  </a:lnTo>
                  <a:lnTo>
                    <a:pt x="77266" y="267970"/>
                  </a:lnTo>
                  <a:lnTo>
                    <a:pt x="73660" y="265506"/>
                  </a:lnTo>
                  <a:lnTo>
                    <a:pt x="75057" y="268833"/>
                  </a:lnTo>
                  <a:lnTo>
                    <a:pt x="74002" y="273126"/>
                  </a:lnTo>
                  <a:lnTo>
                    <a:pt x="77609" y="275577"/>
                  </a:lnTo>
                  <a:close/>
                </a:path>
                <a:path w="417194" h="648970">
                  <a:moveTo>
                    <a:pt x="87655" y="298348"/>
                  </a:moveTo>
                  <a:lnTo>
                    <a:pt x="85280" y="290322"/>
                  </a:lnTo>
                  <a:lnTo>
                    <a:pt x="81343" y="282981"/>
                  </a:lnTo>
                  <a:lnTo>
                    <a:pt x="77571" y="275577"/>
                  </a:lnTo>
                  <a:lnTo>
                    <a:pt x="79108" y="283984"/>
                  </a:lnTo>
                  <a:lnTo>
                    <a:pt x="82334" y="291630"/>
                  </a:lnTo>
                  <a:lnTo>
                    <a:pt x="87655" y="298348"/>
                  </a:lnTo>
                  <a:close/>
                </a:path>
                <a:path w="417194" h="648970">
                  <a:moveTo>
                    <a:pt x="93840" y="311048"/>
                  </a:moveTo>
                  <a:lnTo>
                    <a:pt x="92824" y="306311"/>
                  </a:lnTo>
                  <a:lnTo>
                    <a:pt x="91211" y="301866"/>
                  </a:lnTo>
                  <a:lnTo>
                    <a:pt x="87706" y="298348"/>
                  </a:lnTo>
                  <a:lnTo>
                    <a:pt x="88709" y="303085"/>
                  </a:lnTo>
                  <a:lnTo>
                    <a:pt x="90335" y="307517"/>
                  </a:lnTo>
                  <a:lnTo>
                    <a:pt x="93840" y="311048"/>
                  </a:lnTo>
                  <a:close/>
                </a:path>
                <a:path w="417194" h="648970">
                  <a:moveTo>
                    <a:pt x="99593" y="322249"/>
                  </a:moveTo>
                  <a:lnTo>
                    <a:pt x="98679" y="317982"/>
                  </a:lnTo>
                  <a:lnTo>
                    <a:pt x="96812" y="314223"/>
                  </a:lnTo>
                  <a:lnTo>
                    <a:pt x="93802" y="311048"/>
                  </a:lnTo>
                  <a:lnTo>
                    <a:pt x="94691" y="315315"/>
                  </a:lnTo>
                  <a:lnTo>
                    <a:pt x="95885" y="319430"/>
                  </a:lnTo>
                  <a:lnTo>
                    <a:pt x="99593" y="322249"/>
                  </a:lnTo>
                  <a:close/>
                </a:path>
                <a:path w="417194" h="648970">
                  <a:moveTo>
                    <a:pt x="189966" y="472224"/>
                  </a:moveTo>
                  <a:lnTo>
                    <a:pt x="168135" y="439801"/>
                  </a:lnTo>
                  <a:lnTo>
                    <a:pt x="145694" y="407784"/>
                  </a:lnTo>
                  <a:lnTo>
                    <a:pt x="137147" y="394728"/>
                  </a:lnTo>
                  <a:lnTo>
                    <a:pt x="129514" y="381050"/>
                  </a:lnTo>
                  <a:lnTo>
                    <a:pt x="122593" y="366928"/>
                  </a:lnTo>
                  <a:lnTo>
                    <a:pt x="112788" y="344551"/>
                  </a:lnTo>
                  <a:lnTo>
                    <a:pt x="109118" y="336702"/>
                  </a:lnTo>
                  <a:lnTo>
                    <a:pt x="104838" y="329196"/>
                  </a:lnTo>
                  <a:lnTo>
                    <a:pt x="99555" y="322249"/>
                  </a:lnTo>
                  <a:lnTo>
                    <a:pt x="114541" y="353517"/>
                  </a:lnTo>
                  <a:lnTo>
                    <a:pt x="119278" y="364058"/>
                  </a:lnTo>
                  <a:lnTo>
                    <a:pt x="130987" y="387388"/>
                  </a:lnTo>
                  <a:lnTo>
                    <a:pt x="144640" y="409498"/>
                  </a:lnTo>
                  <a:lnTo>
                    <a:pt x="174244" y="452247"/>
                  </a:lnTo>
                  <a:lnTo>
                    <a:pt x="181000" y="463105"/>
                  </a:lnTo>
                  <a:lnTo>
                    <a:pt x="184912" y="468109"/>
                  </a:lnTo>
                  <a:lnTo>
                    <a:pt x="189966" y="472224"/>
                  </a:lnTo>
                  <a:close/>
                </a:path>
                <a:path w="417194" h="648970">
                  <a:moveTo>
                    <a:pt x="338112" y="606996"/>
                  </a:moveTo>
                  <a:lnTo>
                    <a:pt x="334327" y="600570"/>
                  </a:lnTo>
                  <a:lnTo>
                    <a:pt x="327215" y="598131"/>
                  </a:lnTo>
                  <a:lnTo>
                    <a:pt x="302602" y="579488"/>
                  </a:lnTo>
                  <a:lnTo>
                    <a:pt x="265696" y="549135"/>
                  </a:lnTo>
                  <a:lnTo>
                    <a:pt x="237439" y="521550"/>
                  </a:lnTo>
                  <a:lnTo>
                    <a:pt x="216433" y="498462"/>
                  </a:lnTo>
                  <a:lnTo>
                    <a:pt x="200748" y="481965"/>
                  </a:lnTo>
                  <a:lnTo>
                    <a:pt x="197231" y="475056"/>
                  </a:lnTo>
                  <a:lnTo>
                    <a:pt x="190004" y="472211"/>
                  </a:lnTo>
                  <a:lnTo>
                    <a:pt x="197713" y="482130"/>
                  </a:lnTo>
                  <a:lnTo>
                    <a:pt x="248297" y="536194"/>
                  </a:lnTo>
                  <a:lnTo>
                    <a:pt x="289280" y="571461"/>
                  </a:lnTo>
                  <a:lnTo>
                    <a:pt x="302958" y="582612"/>
                  </a:lnTo>
                  <a:lnTo>
                    <a:pt x="316865" y="593471"/>
                  </a:lnTo>
                  <a:lnTo>
                    <a:pt x="333552" y="604786"/>
                  </a:lnTo>
                  <a:lnTo>
                    <a:pt x="338112" y="606996"/>
                  </a:lnTo>
                  <a:close/>
                </a:path>
                <a:path w="417194" h="648970">
                  <a:moveTo>
                    <a:pt x="416814" y="648665"/>
                  </a:moveTo>
                  <a:lnTo>
                    <a:pt x="366953" y="622452"/>
                  </a:lnTo>
                  <a:lnTo>
                    <a:pt x="340652" y="606348"/>
                  </a:lnTo>
                  <a:lnTo>
                    <a:pt x="338124" y="606996"/>
                  </a:lnTo>
                  <a:lnTo>
                    <a:pt x="349402" y="615124"/>
                  </a:lnTo>
                  <a:lnTo>
                    <a:pt x="361264" y="622312"/>
                  </a:lnTo>
                  <a:lnTo>
                    <a:pt x="373430" y="628954"/>
                  </a:lnTo>
                  <a:lnTo>
                    <a:pt x="400481" y="643204"/>
                  </a:lnTo>
                  <a:lnTo>
                    <a:pt x="411340" y="648665"/>
                  </a:lnTo>
                  <a:lnTo>
                    <a:pt x="416814" y="648665"/>
                  </a:lnTo>
                  <a:close/>
                </a:path>
              </a:pathLst>
            </a:custGeom>
            <a:solidFill>
              <a:srgbClr val="FF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19969377" y="11185143"/>
              <a:ext cx="135255" cy="123825"/>
            </a:xfrm>
            <a:custGeom>
              <a:avLst/>
              <a:gdLst/>
              <a:ahLst/>
              <a:cxnLst/>
              <a:rect l="l" t="t" r="r" b="b"/>
              <a:pathLst>
                <a:path w="135255" h="123825">
                  <a:moveTo>
                    <a:pt x="134721" y="0"/>
                  </a:moveTo>
                  <a:lnTo>
                    <a:pt x="104426" y="36095"/>
                  </a:lnTo>
                  <a:lnTo>
                    <a:pt x="56661" y="81000"/>
                  </a:lnTo>
                  <a:lnTo>
                    <a:pt x="18240" y="110674"/>
                  </a:lnTo>
                  <a:lnTo>
                    <a:pt x="0" y="123411"/>
                  </a:lnTo>
                  <a:lnTo>
                    <a:pt x="10370" y="123411"/>
                  </a:lnTo>
                  <a:lnTo>
                    <a:pt x="49352" y="95323"/>
                  </a:lnTo>
                  <a:lnTo>
                    <a:pt x="90426" y="59645"/>
                  </a:lnTo>
                  <a:lnTo>
                    <a:pt x="123320" y="24469"/>
                  </a:lnTo>
                  <a:lnTo>
                    <a:pt x="134721" y="10752"/>
                  </a:lnTo>
                  <a:lnTo>
                    <a:pt x="134721" y="0"/>
                  </a:lnTo>
                  <a:close/>
                </a:path>
              </a:pathLst>
            </a:custGeom>
            <a:solidFill>
              <a:srgbClr val="FF8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19984695" y="11200687"/>
              <a:ext cx="120014" cy="107950"/>
            </a:xfrm>
            <a:custGeom>
              <a:avLst/>
              <a:gdLst/>
              <a:ahLst/>
              <a:cxnLst/>
              <a:rect l="l" t="t" r="r" b="b"/>
              <a:pathLst>
                <a:path w="120015" h="107950">
                  <a:moveTo>
                    <a:pt x="119403" y="0"/>
                  </a:moveTo>
                  <a:lnTo>
                    <a:pt x="94147" y="28896"/>
                  </a:lnTo>
                  <a:lnTo>
                    <a:pt x="42031" y="76818"/>
                  </a:lnTo>
                  <a:lnTo>
                    <a:pt x="0" y="107868"/>
                  </a:lnTo>
                  <a:lnTo>
                    <a:pt x="10369" y="107868"/>
                  </a:lnTo>
                  <a:lnTo>
                    <a:pt x="56757" y="72911"/>
                  </a:lnTo>
                  <a:lnTo>
                    <a:pt x="106219" y="24703"/>
                  </a:lnTo>
                  <a:lnTo>
                    <a:pt x="119403" y="9198"/>
                  </a:lnTo>
                  <a:lnTo>
                    <a:pt x="119403" y="0"/>
                  </a:lnTo>
                  <a:close/>
                </a:path>
              </a:pathLst>
            </a:custGeom>
            <a:solidFill>
              <a:srgbClr val="FF88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19991489" y="11206845"/>
              <a:ext cx="113030" cy="102235"/>
            </a:xfrm>
            <a:custGeom>
              <a:avLst/>
              <a:gdLst/>
              <a:ahLst/>
              <a:cxnLst/>
              <a:rect l="l" t="t" r="r" b="b"/>
              <a:pathLst>
                <a:path w="113030" h="102234">
                  <a:moveTo>
                    <a:pt x="112610" y="0"/>
                  </a:moveTo>
                  <a:lnTo>
                    <a:pt x="76350" y="39832"/>
                  </a:lnTo>
                  <a:lnTo>
                    <a:pt x="38086" y="73608"/>
                  </a:lnTo>
                  <a:lnTo>
                    <a:pt x="0" y="101710"/>
                  </a:lnTo>
                  <a:lnTo>
                    <a:pt x="12025" y="101710"/>
                  </a:lnTo>
                  <a:lnTo>
                    <a:pt x="46382" y="75674"/>
                  </a:lnTo>
                  <a:lnTo>
                    <a:pt x="77036" y="48251"/>
                  </a:lnTo>
                  <a:lnTo>
                    <a:pt x="105234" y="18631"/>
                  </a:lnTo>
                  <a:lnTo>
                    <a:pt x="112610" y="9616"/>
                  </a:lnTo>
                  <a:lnTo>
                    <a:pt x="112610" y="0"/>
                  </a:lnTo>
                  <a:close/>
                </a:path>
              </a:pathLst>
            </a:custGeom>
            <a:solidFill>
              <a:srgbClr val="FF87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20025530" y="11236932"/>
              <a:ext cx="78740" cy="71755"/>
            </a:xfrm>
            <a:custGeom>
              <a:avLst/>
              <a:gdLst/>
              <a:ahLst/>
              <a:cxnLst/>
              <a:rect l="l" t="t" r="r" b="b"/>
              <a:pathLst>
                <a:path w="78740" h="71754">
                  <a:moveTo>
                    <a:pt x="78567" y="0"/>
                  </a:moveTo>
                  <a:lnTo>
                    <a:pt x="63849" y="16021"/>
                  </a:lnTo>
                  <a:lnTo>
                    <a:pt x="41827" y="37460"/>
                  </a:lnTo>
                  <a:lnTo>
                    <a:pt x="21158" y="55315"/>
                  </a:lnTo>
                  <a:lnTo>
                    <a:pt x="0" y="71623"/>
                  </a:lnTo>
                  <a:lnTo>
                    <a:pt x="11917" y="71623"/>
                  </a:lnTo>
                  <a:lnTo>
                    <a:pt x="34089" y="53554"/>
                  </a:lnTo>
                  <a:lnTo>
                    <a:pt x="61836" y="27725"/>
                  </a:lnTo>
                  <a:lnTo>
                    <a:pt x="78567" y="9864"/>
                  </a:lnTo>
                  <a:lnTo>
                    <a:pt x="78567" y="0"/>
                  </a:lnTo>
                  <a:close/>
                </a:path>
              </a:pathLst>
            </a:custGeom>
            <a:solidFill>
              <a:srgbClr val="FF85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20000106" y="11213487"/>
              <a:ext cx="104139" cy="95250"/>
            </a:xfrm>
            <a:custGeom>
              <a:avLst/>
              <a:gdLst/>
              <a:ahLst/>
              <a:cxnLst/>
              <a:rect l="l" t="t" r="r" b="b"/>
              <a:pathLst>
                <a:path w="104140" h="95250">
                  <a:moveTo>
                    <a:pt x="103993" y="0"/>
                  </a:moveTo>
                  <a:lnTo>
                    <a:pt x="65627" y="41656"/>
                  </a:lnTo>
                  <a:lnTo>
                    <a:pt x="31598" y="71538"/>
                  </a:lnTo>
                  <a:lnTo>
                    <a:pt x="0" y="95068"/>
                  </a:lnTo>
                  <a:lnTo>
                    <a:pt x="7087" y="95068"/>
                  </a:lnTo>
                  <a:lnTo>
                    <a:pt x="38100" y="71422"/>
                  </a:lnTo>
                  <a:lnTo>
                    <a:pt x="84211" y="28298"/>
                  </a:lnTo>
                  <a:lnTo>
                    <a:pt x="103993" y="6319"/>
                  </a:lnTo>
                  <a:lnTo>
                    <a:pt x="103993" y="0"/>
                  </a:lnTo>
                  <a:close/>
                </a:path>
              </a:pathLst>
            </a:custGeom>
            <a:solidFill>
              <a:srgbClr val="FF8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19949919" y="11166309"/>
              <a:ext cx="154305" cy="142875"/>
            </a:xfrm>
            <a:custGeom>
              <a:avLst/>
              <a:gdLst/>
              <a:ahLst/>
              <a:cxnLst/>
              <a:rect l="l" t="t" r="r" b="b"/>
              <a:pathLst>
                <a:path w="154305" h="142875">
                  <a:moveTo>
                    <a:pt x="154180" y="0"/>
                  </a:moveTo>
                  <a:lnTo>
                    <a:pt x="125550" y="35338"/>
                  </a:lnTo>
                  <a:lnTo>
                    <a:pt x="99177" y="63736"/>
                  </a:lnTo>
                  <a:lnTo>
                    <a:pt x="56381" y="100834"/>
                  </a:lnTo>
                  <a:lnTo>
                    <a:pt x="25090" y="124679"/>
                  </a:lnTo>
                  <a:lnTo>
                    <a:pt x="0" y="142246"/>
                  </a:lnTo>
                  <a:lnTo>
                    <a:pt x="13955" y="142246"/>
                  </a:lnTo>
                  <a:lnTo>
                    <a:pt x="58030" y="109993"/>
                  </a:lnTo>
                  <a:lnTo>
                    <a:pt x="106540" y="67486"/>
                  </a:lnTo>
                  <a:lnTo>
                    <a:pt x="143531" y="26940"/>
                  </a:lnTo>
                  <a:lnTo>
                    <a:pt x="154180" y="13324"/>
                  </a:lnTo>
                  <a:lnTo>
                    <a:pt x="154180" y="0"/>
                  </a:lnTo>
                  <a:close/>
                </a:path>
              </a:pathLst>
            </a:custGeom>
            <a:solidFill>
              <a:srgbClr val="FF8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19941240" y="11157380"/>
              <a:ext cx="163195" cy="151765"/>
            </a:xfrm>
            <a:custGeom>
              <a:avLst/>
              <a:gdLst/>
              <a:ahLst/>
              <a:cxnLst/>
              <a:rect l="l" t="t" r="r" b="b"/>
              <a:pathLst>
                <a:path w="163194" h="151765">
                  <a:moveTo>
                    <a:pt x="162860" y="0"/>
                  </a:moveTo>
                  <a:lnTo>
                    <a:pt x="128054" y="43145"/>
                  </a:lnTo>
                  <a:lnTo>
                    <a:pt x="80017" y="90452"/>
                  </a:lnTo>
                  <a:lnTo>
                    <a:pt x="27230" y="132262"/>
                  </a:lnTo>
                  <a:lnTo>
                    <a:pt x="0" y="151175"/>
                  </a:lnTo>
                  <a:lnTo>
                    <a:pt x="9120" y="151175"/>
                  </a:lnTo>
                  <a:lnTo>
                    <a:pt x="40794" y="128666"/>
                  </a:lnTo>
                  <a:lnTo>
                    <a:pt x="75486" y="101810"/>
                  </a:lnTo>
                  <a:lnTo>
                    <a:pt x="110859" y="69543"/>
                  </a:lnTo>
                  <a:lnTo>
                    <a:pt x="145718" y="31221"/>
                  </a:lnTo>
                  <a:lnTo>
                    <a:pt x="162860" y="9627"/>
                  </a:lnTo>
                  <a:lnTo>
                    <a:pt x="162860" y="0"/>
                  </a:lnTo>
                  <a:close/>
                </a:path>
              </a:pathLst>
            </a:custGeom>
            <a:solidFill>
              <a:srgbClr val="FF8C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19947485" y="11164355"/>
              <a:ext cx="156845" cy="144780"/>
            </a:xfrm>
            <a:custGeom>
              <a:avLst/>
              <a:gdLst/>
              <a:ahLst/>
              <a:cxnLst/>
              <a:rect l="l" t="t" r="r" b="b"/>
              <a:pathLst>
                <a:path w="156844" h="144779">
                  <a:moveTo>
                    <a:pt x="156614" y="0"/>
                  </a:moveTo>
                  <a:lnTo>
                    <a:pt x="128239" y="34613"/>
                  </a:lnTo>
                  <a:lnTo>
                    <a:pt x="92845" y="71640"/>
                  </a:lnTo>
                  <a:lnTo>
                    <a:pt x="50335" y="107445"/>
                  </a:lnTo>
                  <a:lnTo>
                    <a:pt x="3983" y="141619"/>
                  </a:lnTo>
                  <a:lnTo>
                    <a:pt x="0" y="144200"/>
                  </a:lnTo>
                  <a:lnTo>
                    <a:pt x="6132" y="144200"/>
                  </a:lnTo>
                  <a:lnTo>
                    <a:pt x="45717" y="115638"/>
                  </a:lnTo>
                  <a:lnTo>
                    <a:pt x="87308" y="81636"/>
                  </a:lnTo>
                  <a:lnTo>
                    <a:pt x="125233" y="43630"/>
                  </a:lnTo>
                  <a:lnTo>
                    <a:pt x="153854" y="9081"/>
                  </a:lnTo>
                  <a:lnTo>
                    <a:pt x="156614" y="5360"/>
                  </a:lnTo>
                  <a:lnTo>
                    <a:pt x="156614" y="0"/>
                  </a:lnTo>
                  <a:close/>
                </a:path>
              </a:pathLst>
            </a:custGeom>
            <a:solidFill>
              <a:srgbClr val="FF8B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19962963" y="11180684"/>
              <a:ext cx="141605" cy="128270"/>
            </a:xfrm>
            <a:custGeom>
              <a:avLst/>
              <a:gdLst/>
              <a:ahLst/>
              <a:cxnLst/>
              <a:rect l="l" t="t" r="r" b="b"/>
              <a:pathLst>
                <a:path w="141605" h="128270">
                  <a:moveTo>
                    <a:pt x="141135" y="0"/>
                  </a:moveTo>
                  <a:lnTo>
                    <a:pt x="140550" y="603"/>
                  </a:lnTo>
                  <a:lnTo>
                    <a:pt x="113400" y="32219"/>
                  </a:lnTo>
                  <a:lnTo>
                    <a:pt x="84157" y="61589"/>
                  </a:lnTo>
                  <a:lnTo>
                    <a:pt x="52910" y="88838"/>
                  </a:lnTo>
                  <a:lnTo>
                    <a:pt x="19747" y="114087"/>
                  </a:lnTo>
                  <a:lnTo>
                    <a:pt x="0" y="127870"/>
                  </a:lnTo>
                  <a:lnTo>
                    <a:pt x="10054" y="127870"/>
                  </a:lnTo>
                  <a:lnTo>
                    <a:pt x="49404" y="99426"/>
                  </a:lnTo>
                  <a:lnTo>
                    <a:pt x="93886" y="60696"/>
                  </a:lnTo>
                  <a:lnTo>
                    <a:pt x="134639" y="16103"/>
                  </a:lnTo>
                  <a:lnTo>
                    <a:pt x="141135" y="7763"/>
                  </a:lnTo>
                  <a:lnTo>
                    <a:pt x="141135" y="0"/>
                  </a:lnTo>
                  <a:close/>
                </a:path>
              </a:pathLst>
            </a:custGeom>
            <a:solidFill>
              <a:srgbClr val="FF8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19960591" y="11176554"/>
              <a:ext cx="143510" cy="132080"/>
            </a:xfrm>
            <a:custGeom>
              <a:avLst/>
              <a:gdLst/>
              <a:ahLst/>
              <a:cxnLst/>
              <a:rect l="l" t="t" r="r" b="b"/>
              <a:pathLst>
                <a:path w="143509" h="132079">
                  <a:moveTo>
                    <a:pt x="143508" y="0"/>
                  </a:moveTo>
                  <a:lnTo>
                    <a:pt x="115269" y="33681"/>
                  </a:lnTo>
                  <a:lnTo>
                    <a:pt x="79018" y="70950"/>
                  </a:lnTo>
                  <a:lnTo>
                    <a:pt x="46839" y="97726"/>
                  </a:lnTo>
                  <a:lnTo>
                    <a:pt x="7381" y="127011"/>
                  </a:lnTo>
                  <a:lnTo>
                    <a:pt x="0" y="132001"/>
                  </a:lnTo>
                  <a:lnTo>
                    <a:pt x="5140" y="132001"/>
                  </a:lnTo>
                  <a:lnTo>
                    <a:pt x="43852" y="104120"/>
                  </a:lnTo>
                  <a:lnTo>
                    <a:pt x="84139" y="70895"/>
                  </a:lnTo>
                  <a:lnTo>
                    <a:pt x="115195" y="40090"/>
                  </a:lnTo>
                  <a:lnTo>
                    <a:pt x="143508" y="7378"/>
                  </a:lnTo>
                  <a:lnTo>
                    <a:pt x="143508" y="0"/>
                  </a:lnTo>
                  <a:close/>
                </a:path>
              </a:pathLst>
            </a:custGeom>
            <a:solidFill>
              <a:srgbClr val="FF8B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19904577" y="11129837"/>
              <a:ext cx="200025" cy="179070"/>
            </a:xfrm>
            <a:custGeom>
              <a:avLst/>
              <a:gdLst/>
              <a:ahLst/>
              <a:cxnLst/>
              <a:rect l="l" t="t" r="r" b="b"/>
              <a:pathLst>
                <a:path w="200025" h="179070">
                  <a:moveTo>
                    <a:pt x="199522" y="0"/>
                  </a:moveTo>
                  <a:lnTo>
                    <a:pt x="188932" y="14073"/>
                  </a:lnTo>
                  <a:lnTo>
                    <a:pt x="174361" y="31097"/>
                  </a:lnTo>
                  <a:lnTo>
                    <a:pt x="169461" y="36427"/>
                  </a:lnTo>
                  <a:lnTo>
                    <a:pt x="165388" y="42636"/>
                  </a:lnTo>
                  <a:lnTo>
                    <a:pt x="159116" y="46657"/>
                  </a:lnTo>
                  <a:lnTo>
                    <a:pt x="145056" y="62662"/>
                  </a:lnTo>
                  <a:lnTo>
                    <a:pt x="130033" y="77695"/>
                  </a:lnTo>
                  <a:lnTo>
                    <a:pt x="98688" y="106456"/>
                  </a:lnTo>
                  <a:lnTo>
                    <a:pt x="55979" y="141275"/>
                  </a:lnTo>
                  <a:lnTo>
                    <a:pt x="10450" y="172308"/>
                  </a:lnTo>
                  <a:lnTo>
                    <a:pt x="0" y="178718"/>
                  </a:lnTo>
                  <a:lnTo>
                    <a:pt x="15333" y="178718"/>
                  </a:lnTo>
                  <a:lnTo>
                    <a:pt x="70777" y="140792"/>
                  </a:lnTo>
                  <a:lnTo>
                    <a:pt x="104049" y="113922"/>
                  </a:lnTo>
                  <a:lnTo>
                    <a:pt x="150686" y="68434"/>
                  </a:lnTo>
                  <a:lnTo>
                    <a:pt x="192612" y="18532"/>
                  </a:lnTo>
                  <a:lnTo>
                    <a:pt x="199522" y="9142"/>
                  </a:lnTo>
                  <a:lnTo>
                    <a:pt x="199522" y="0"/>
                  </a:lnTo>
                  <a:close/>
                </a:path>
              </a:pathLst>
            </a:custGeom>
            <a:solidFill>
              <a:srgbClr val="FF8E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19917491" y="11136832"/>
              <a:ext cx="186690" cy="172085"/>
            </a:xfrm>
            <a:custGeom>
              <a:avLst/>
              <a:gdLst/>
              <a:ahLst/>
              <a:cxnLst/>
              <a:rect l="l" t="t" r="r" b="b"/>
              <a:pathLst>
                <a:path w="186690" h="172084">
                  <a:moveTo>
                    <a:pt x="186608" y="0"/>
                  </a:moveTo>
                  <a:lnTo>
                    <a:pt x="160201" y="34101"/>
                  </a:lnTo>
                  <a:lnTo>
                    <a:pt x="118820" y="79317"/>
                  </a:lnTo>
                  <a:lnTo>
                    <a:pt x="73135" y="120182"/>
                  </a:lnTo>
                  <a:lnTo>
                    <a:pt x="18700" y="159848"/>
                  </a:lnTo>
                  <a:lnTo>
                    <a:pt x="0" y="171723"/>
                  </a:lnTo>
                  <a:lnTo>
                    <a:pt x="5713" y="171723"/>
                  </a:lnTo>
                  <a:lnTo>
                    <a:pt x="48234" y="142595"/>
                  </a:lnTo>
                  <a:lnTo>
                    <a:pt x="84558" y="114152"/>
                  </a:lnTo>
                  <a:lnTo>
                    <a:pt x="118790" y="83245"/>
                  </a:lnTo>
                  <a:lnTo>
                    <a:pt x="150578" y="49451"/>
                  </a:lnTo>
                  <a:lnTo>
                    <a:pt x="182167" y="10450"/>
                  </a:lnTo>
                  <a:lnTo>
                    <a:pt x="186608" y="4303"/>
                  </a:lnTo>
                  <a:lnTo>
                    <a:pt x="186608" y="0"/>
                  </a:lnTo>
                  <a:close/>
                </a:path>
              </a:pathLst>
            </a:custGeom>
            <a:solidFill>
              <a:srgbClr val="FF8E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18156903" y="10535865"/>
              <a:ext cx="1890395" cy="772795"/>
            </a:xfrm>
            <a:custGeom>
              <a:avLst/>
              <a:gdLst/>
              <a:ahLst/>
              <a:cxnLst/>
              <a:rect l="l" t="t" r="r" b="b"/>
              <a:pathLst>
                <a:path w="1890394" h="772795">
                  <a:moveTo>
                    <a:pt x="0" y="0"/>
                  </a:moveTo>
                  <a:lnTo>
                    <a:pt x="861" y="13706"/>
                  </a:lnTo>
                  <a:lnTo>
                    <a:pt x="1049" y="27449"/>
                  </a:lnTo>
                  <a:lnTo>
                    <a:pt x="1563" y="41184"/>
                  </a:lnTo>
                  <a:lnTo>
                    <a:pt x="3403" y="54867"/>
                  </a:lnTo>
                  <a:lnTo>
                    <a:pt x="5464" y="67395"/>
                  </a:lnTo>
                  <a:lnTo>
                    <a:pt x="6747" y="80030"/>
                  </a:lnTo>
                  <a:lnTo>
                    <a:pt x="11283" y="127210"/>
                  </a:lnTo>
                  <a:lnTo>
                    <a:pt x="19895" y="170153"/>
                  </a:lnTo>
                  <a:lnTo>
                    <a:pt x="29203" y="202676"/>
                  </a:lnTo>
                  <a:lnTo>
                    <a:pt x="32353" y="214095"/>
                  </a:lnTo>
                  <a:lnTo>
                    <a:pt x="35203" y="225628"/>
                  </a:lnTo>
                  <a:lnTo>
                    <a:pt x="37674" y="237291"/>
                  </a:lnTo>
                  <a:lnTo>
                    <a:pt x="41014" y="254497"/>
                  </a:lnTo>
                  <a:lnTo>
                    <a:pt x="44702" y="271656"/>
                  </a:lnTo>
                  <a:lnTo>
                    <a:pt x="49109" y="288650"/>
                  </a:lnTo>
                  <a:lnTo>
                    <a:pt x="54605" y="305362"/>
                  </a:lnTo>
                  <a:lnTo>
                    <a:pt x="55401" y="307498"/>
                  </a:lnTo>
                  <a:lnTo>
                    <a:pt x="55862" y="309770"/>
                  </a:lnTo>
                  <a:lnTo>
                    <a:pt x="68487" y="350738"/>
                  </a:lnTo>
                  <a:lnTo>
                    <a:pt x="84070" y="388239"/>
                  </a:lnTo>
                  <a:lnTo>
                    <a:pt x="109391" y="440507"/>
                  </a:lnTo>
                  <a:lnTo>
                    <a:pt x="122885" y="466215"/>
                  </a:lnTo>
                  <a:lnTo>
                    <a:pt x="135608" y="492320"/>
                  </a:lnTo>
                  <a:lnTo>
                    <a:pt x="160298" y="534182"/>
                  </a:lnTo>
                  <a:lnTo>
                    <a:pt x="177251" y="558509"/>
                  </a:lnTo>
                  <a:lnTo>
                    <a:pt x="185725" y="570673"/>
                  </a:lnTo>
                  <a:lnTo>
                    <a:pt x="193732" y="583165"/>
                  </a:lnTo>
                  <a:lnTo>
                    <a:pt x="200135" y="591889"/>
                  </a:lnTo>
                  <a:lnTo>
                    <a:pt x="207604" y="599729"/>
                  </a:lnTo>
                  <a:lnTo>
                    <a:pt x="215426" y="607291"/>
                  </a:lnTo>
                  <a:lnTo>
                    <a:pt x="222883" y="615185"/>
                  </a:lnTo>
                  <a:lnTo>
                    <a:pt x="228631" y="621535"/>
                  </a:lnTo>
                  <a:lnTo>
                    <a:pt x="240595" y="633829"/>
                  </a:lnTo>
                  <a:lnTo>
                    <a:pt x="246338" y="640179"/>
                  </a:lnTo>
                  <a:lnTo>
                    <a:pt x="282687" y="675558"/>
                  </a:lnTo>
                  <a:lnTo>
                    <a:pt x="324043" y="709344"/>
                  </a:lnTo>
                  <a:lnTo>
                    <a:pt x="372299" y="741240"/>
                  </a:lnTo>
                  <a:lnTo>
                    <a:pt x="429641" y="770196"/>
                  </a:lnTo>
                  <a:lnTo>
                    <a:pt x="434583" y="772690"/>
                  </a:lnTo>
                  <a:lnTo>
                    <a:pt x="448044" y="772690"/>
                  </a:lnTo>
                  <a:lnTo>
                    <a:pt x="436328" y="766972"/>
                  </a:lnTo>
                  <a:lnTo>
                    <a:pt x="399669" y="749726"/>
                  </a:lnTo>
                  <a:lnTo>
                    <a:pt x="384534" y="741688"/>
                  </a:lnTo>
                  <a:lnTo>
                    <a:pt x="340944" y="715102"/>
                  </a:lnTo>
                  <a:lnTo>
                    <a:pt x="301121" y="683560"/>
                  </a:lnTo>
                  <a:lnTo>
                    <a:pt x="258963" y="643897"/>
                  </a:lnTo>
                  <a:lnTo>
                    <a:pt x="238957" y="623019"/>
                  </a:lnTo>
                  <a:lnTo>
                    <a:pt x="218799" y="602295"/>
                  </a:lnTo>
                  <a:lnTo>
                    <a:pt x="185678" y="561842"/>
                  </a:lnTo>
                  <a:lnTo>
                    <a:pt x="157607" y="517691"/>
                  </a:lnTo>
                  <a:lnTo>
                    <a:pt x="129532" y="467638"/>
                  </a:lnTo>
                  <a:lnTo>
                    <a:pt x="103043" y="416730"/>
                  </a:lnTo>
                  <a:lnTo>
                    <a:pt x="84040" y="377975"/>
                  </a:lnTo>
                  <a:lnTo>
                    <a:pt x="68249" y="337633"/>
                  </a:lnTo>
                  <a:lnTo>
                    <a:pt x="57299" y="300099"/>
                  </a:lnTo>
                  <a:lnTo>
                    <a:pt x="53652" y="287603"/>
                  </a:lnTo>
                  <a:lnTo>
                    <a:pt x="49346" y="271317"/>
                  </a:lnTo>
                  <a:lnTo>
                    <a:pt x="42272" y="238411"/>
                  </a:lnTo>
                  <a:lnTo>
                    <a:pt x="38030" y="222160"/>
                  </a:lnTo>
                  <a:lnTo>
                    <a:pt x="23056" y="168696"/>
                  </a:lnTo>
                  <a:lnTo>
                    <a:pt x="14738" y="126259"/>
                  </a:lnTo>
                  <a:lnTo>
                    <a:pt x="10527" y="83202"/>
                  </a:lnTo>
                  <a:lnTo>
                    <a:pt x="9331" y="68844"/>
                  </a:lnTo>
                  <a:lnTo>
                    <a:pt x="6931" y="54563"/>
                  </a:lnTo>
                  <a:lnTo>
                    <a:pt x="5330" y="46693"/>
                  </a:lnTo>
                  <a:lnTo>
                    <a:pt x="4312" y="38649"/>
                  </a:lnTo>
                  <a:lnTo>
                    <a:pt x="4188" y="30505"/>
                  </a:lnTo>
                  <a:lnTo>
                    <a:pt x="5266" y="22334"/>
                  </a:lnTo>
                  <a:lnTo>
                    <a:pt x="2942" y="15025"/>
                  </a:lnTo>
                  <a:lnTo>
                    <a:pt x="5926" y="6460"/>
                  </a:lnTo>
                  <a:lnTo>
                    <a:pt x="0" y="0"/>
                  </a:lnTo>
                  <a:close/>
                </a:path>
                <a:path w="1890394" h="772795">
                  <a:moveTo>
                    <a:pt x="1875576" y="302409"/>
                  </a:moveTo>
                  <a:lnTo>
                    <a:pt x="1875880" y="306974"/>
                  </a:lnTo>
                  <a:lnTo>
                    <a:pt x="1874814" y="336881"/>
                  </a:lnTo>
                  <a:lnTo>
                    <a:pt x="1869125" y="365895"/>
                  </a:lnTo>
                  <a:lnTo>
                    <a:pt x="1861148" y="394464"/>
                  </a:lnTo>
                  <a:lnTo>
                    <a:pt x="1853221" y="423034"/>
                  </a:lnTo>
                  <a:lnTo>
                    <a:pt x="1850126" y="431843"/>
                  </a:lnTo>
                  <a:lnTo>
                    <a:pt x="1845829" y="440116"/>
                  </a:lnTo>
                  <a:lnTo>
                    <a:pt x="1840977" y="448135"/>
                  </a:lnTo>
                  <a:lnTo>
                    <a:pt x="1836216" y="456185"/>
                  </a:lnTo>
                  <a:lnTo>
                    <a:pt x="1807806" y="501657"/>
                  </a:lnTo>
                  <a:lnTo>
                    <a:pt x="1774961" y="546904"/>
                  </a:lnTo>
                  <a:lnTo>
                    <a:pt x="1768761" y="555336"/>
                  </a:lnTo>
                  <a:lnTo>
                    <a:pt x="1738677" y="591594"/>
                  </a:lnTo>
                  <a:lnTo>
                    <a:pt x="1692621" y="633771"/>
                  </a:lnTo>
                  <a:lnTo>
                    <a:pt x="1658389" y="663173"/>
                  </a:lnTo>
                  <a:lnTo>
                    <a:pt x="1629216" y="684226"/>
                  </a:lnTo>
                  <a:lnTo>
                    <a:pt x="1619427" y="691172"/>
                  </a:lnTo>
                  <a:lnTo>
                    <a:pt x="1606071" y="700301"/>
                  </a:lnTo>
                  <a:lnTo>
                    <a:pt x="1592278" y="708648"/>
                  </a:lnTo>
                  <a:lnTo>
                    <a:pt x="1578112" y="716375"/>
                  </a:lnTo>
                  <a:lnTo>
                    <a:pt x="1563638" y="723642"/>
                  </a:lnTo>
                  <a:lnTo>
                    <a:pt x="1549665" y="730921"/>
                  </a:lnTo>
                  <a:lnTo>
                    <a:pt x="1508257" y="753840"/>
                  </a:lnTo>
                  <a:lnTo>
                    <a:pt x="1464874" y="772690"/>
                  </a:lnTo>
                  <a:lnTo>
                    <a:pt x="1477881" y="772690"/>
                  </a:lnTo>
                  <a:lnTo>
                    <a:pt x="1492288" y="766761"/>
                  </a:lnTo>
                  <a:lnTo>
                    <a:pt x="1515273" y="756416"/>
                  </a:lnTo>
                  <a:lnTo>
                    <a:pt x="1528786" y="749461"/>
                  </a:lnTo>
                  <a:lnTo>
                    <a:pt x="1555356" y="734593"/>
                  </a:lnTo>
                  <a:lnTo>
                    <a:pt x="1568905" y="727726"/>
                  </a:lnTo>
                  <a:lnTo>
                    <a:pt x="1620640" y="697836"/>
                  </a:lnTo>
                  <a:lnTo>
                    <a:pt x="1668818" y="662629"/>
                  </a:lnTo>
                  <a:lnTo>
                    <a:pt x="1719759" y="617928"/>
                  </a:lnTo>
                  <a:lnTo>
                    <a:pt x="1732088" y="606949"/>
                  </a:lnTo>
                  <a:lnTo>
                    <a:pt x="1766448" y="571459"/>
                  </a:lnTo>
                  <a:lnTo>
                    <a:pt x="1791558" y="538193"/>
                  </a:lnTo>
                  <a:lnTo>
                    <a:pt x="1793097" y="536727"/>
                  </a:lnTo>
                  <a:lnTo>
                    <a:pt x="1797169" y="536727"/>
                  </a:lnTo>
                  <a:lnTo>
                    <a:pt x="1801464" y="532267"/>
                  </a:lnTo>
                  <a:lnTo>
                    <a:pt x="1829685" y="492519"/>
                  </a:lnTo>
                  <a:lnTo>
                    <a:pt x="1855820" y="448834"/>
                  </a:lnTo>
                  <a:lnTo>
                    <a:pt x="1878720" y="381403"/>
                  </a:lnTo>
                  <a:lnTo>
                    <a:pt x="1888675" y="340366"/>
                  </a:lnTo>
                  <a:lnTo>
                    <a:pt x="1890236" y="326889"/>
                  </a:lnTo>
                  <a:lnTo>
                    <a:pt x="1890185" y="307906"/>
                  </a:lnTo>
                  <a:lnTo>
                    <a:pt x="1883251" y="307906"/>
                  </a:lnTo>
                  <a:lnTo>
                    <a:pt x="1880749" y="304137"/>
                  </a:lnTo>
                  <a:lnTo>
                    <a:pt x="1877733" y="302692"/>
                  </a:lnTo>
                  <a:lnTo>
                    <a:pt x="1875576" y="302409"/>
                  </a:lnTo>
                  <a:close/>
                </a:path>
                <a:path w="1890394" h="772795">
                  <a:moveTo>
                    <a:pt x="1797169" y="536727"/>
                  </a:moveTo>
                  <a:lnTo>
                    <a:pt x="1793097" y="536727"/>
                  </a:lnTo>
                  <a:lnTo>
                    <a:pt x="1796050" y="537889"/>
                  </a:lnTo>
                  <a:lnTo>
                    <a:pt x="1797169" y="536727"/>
                  </a:lnTo>
                  <a:close/>
                </a:path>
                <a:path w="1890394" h="772795">
                  <a:moveTo>
                    <a:pt x="1890183" y="307686"/>
                  </a:moveTo>
                  <a:lnTo>
                    <a:pt x="1883251" y="307906"/>
                  </a:lnTo>
                  <a:lnTo>
                    <a:pt x="1890185" y="307906"/>
                  </a:lnTo>
                  <a:lnTo>
                    <a:pt x="1890183" y="307686"/>
                  </a:lnTo>
                  <a:close/>
                </a:path>
              </a:pathLst>
            </a:custGeom>
            <a:solidFill>
              <a:srgbClr val="FF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18161877" y="10565643"/>
              <a:ext cx="457200" cy="742950"/>
            </a:xfrm>
            <a:custGeom>
              <a:avLst/>
              <a:gdLst/>
              <a:ahLst/>
              <a:cxnLst/>
              <a:rect l="l" t="t" r="r" b="b"/>
              <a:pathLst>
                <a:path w="457200" h="742950">
                  <a:moveTo>
                    <a:pt x="4775" y="6045"/>
                  </a:moveTo>
                  <a:lnTo>
                    <a:pt x="2298" y="3098"/>
                  </a:lnTo>
                  <a:lnTo>
                    <a:pt x="2082" y="0"/>
                  </a:lnTo>
                  <a:lnTo>
                    <a:pt x="0" y="3263"/>
                  </a:lnTo>
                  <a:lnTo>
                    <a:pt x="2476" y="6197"/>
                  </a:lnTo>
                  <a:lnTo>
                    <a:pt x="2692" y="9283"/>
                  </a:lnTo>
                  <a:lnTo>
                    <a:pt x="4775" y="6045"/>
                  </a:lnTo>
                  <a:close/>
                </a:path>
                <a:path w="457200" h="742950">
                  <a:moveTo>
                    <a:pt x="5715" y="16814"/>
                  </a:moveTo>
                  <a:lnTo>
                    <a:pt x="3238" y="13868"/>
                  </a:lnTo>
                  <a:lnTo>
                    <a:pt x="3022" y="10769"/>
                  </a:lnTo>
                  <a:lnTo>
                    <a:pt x="939" y="14033"/>
                  </a:lnTo>
                  <a:lnTo>
                    <a:pt x="3416" y="16967"/>
                  </a:lnTo>
                  <a:lnTo>
                    <a:pt x="3632" y="20066"/>
                  </a:lnTo>
                  <a:lnTo>
                    <a:pt x="5715" y="16814"/>
                  </a:lnTo>
                  <a:close/>
                </a:path>
                <a:path w="457200" h="742950">
                  <a:moveTo>
                    <a:pt x="9753" y="38811"/>
                  </a:moveTo>
                  <a:lnTo>
                    <a:pt x="6286" y="34099"/>
                  </a:lnTo>
                  <a:lnTo>
                    <a:pt x="5803" y="28994"/>
                  </a:lnTo>
                  <a:lnTo>
                    <a:pt x="3873" y="34417"/>
                  </a:lnTo>
                  <a:lnTo>
                    <a:pt x="7327" y="39128"/>
                  </a:lnTo>
                  <a:lnTo>
                    <a:pt x="7823" y="44234"/>
                  </a:lnTo>
                  <a:lnTo>
                    <a:pt x="9753" y="38811"/>
                  </a:lnTo>
                  <a:close/>
                </a:path>
                <a:path w="457200" h="742950">
                  <a:moveTo>
                    <a:pt x="10439" y="50850"/>
                  </a:moveTo>
                  <a:lnTo>
                    <a:pt x="8407" y="48310"/>
                  </a:lnTo>
                  <a:lnTo>
                    <a:pt x="8178" y="45720"/>
                  </a:lnTo>
                  <a:lnTo>
                    <a:pt x="6197" y="48399"/>
                  </a:lnTo>
                  <a:lnTo>
                    <a:pt x="8229" y="50914"/>
                  </a:lnTo>
                  <a:lnTo>
                    <a:pt x="8458" y="53517"/>
                  </a:lnTo>
                  <a:lnTo>
                    <a:pt x="10439" y="50850"/>
                  </a:lnTo>
                  <a:close/>
                </a:path>
                <a:path w="457200" h="742950">
                  <a:moveTo>
                    <a:pt x="10655" y="58635"/>
                  </a:moveTo>
                  <a:lnTo>
                    <a:pt x="8623" y="56108"/>
                  </a:lnTo>
                  <a:lnTo>
                    <a:pt x="8394" y="53517"/>
                  </a:lnTo>
                  <a:lnTo>
                    <a:pt x="6400" y="56197"/>
                  </a:lnTo>
                  <a:lnTo>
                    <a:pt x="8432" y="58712"/>
                  </a:lnTo>
                  <a:lnTo>
                    <a:pt x="8661" y="61315"/>
                  </a:lnTo>
                  <a:lnTo>
                    <a:pt x="10655" y="58635"/>
                  </a:lnTo>
                  <a:close/>
                </a:path>
                <a:path w="457200" h="742950">
                  <a:moveTo>
                    <a:pt x="12331" y="70167"/>
                  </a:moveTo>
                  <a:lnTo>
                    <a:pt x="9055" y="65913"/>
                  </a:lnTo>
                  <a:lnTo>
                    <a:pt x="8661" y="61315"/>
                  </a:lnTo>
                  <a:lnTo>
                    <a:pt x="6680" y="66205"/>
                  </a:lnTo>
                  <a:lnTo>
                    <a:pt x="9956" y="70459"/>
                  </a:lnTo>
                  <a:lnTo>
                    <a:pt x="10337" y="75057"/>
                  </a:lnTo>
                  <a:lnTo>
                    <a:pt x="12331" y="70167"/>
                  </a:lnTo>
                  <a:close/>
                </a:path>
                <a:path w="457200" h="742950">
                  <a:moveTo>
                    <a:pt x="13817" y="82956"/>
                  </a:moveTo>
                  <a:lnTo>
                    <a:pt x="10655" y="79171"/>
                  </a:lnTo>
                  <a:lnTo>
                    <a:pt x="10375" y="75057"/>
                  </a:lnTo>
                  <a:lnTo>
                    <a:pt x="8267" y="79425"/>
                  </a:lnTo>
                  <a:lnTo>
                    <a:pt x="11430" y="83223"/>
                  </a:lnTo>
                  <a:lnTo>
                    <a:pt x="11684" y="87312"/>
                  </a:lnTo>
                  <a:lnTo>
                    <a:pt x="13817" y="82956"/>
                  </a:lnTo>
                  <a:close/>
                </a:path>
                <a:path w="457200" h="742950">
                  <a:moveTo>
                    <a:pt x="34531" y="184086"/>
                  </a:moveTo>
                  <a:lnTo>
                    <a:pt x="27914" y="160108"/>
                  </a:lnTo>
                  <a:lnTo>
                    <a:pt x="21958" y="135978"/>
                  </a:lnTo>
                  <a:lnTo>
                    <a:pt x="16573" y="111709"/>
                  </a:lnTo>
                  <a:lnTo>
                    <a:pt x="11684" y="87312"/>
                  </a:lnTo>
                  <a:lnTo>
                    <a:pt x="9499" y="91490"/>
                  </a:lnTo>
                  <a:lnTo>
                    <a:pt x="12268" y="95237"/>
                  </a:lnTo>
                  <a:lnTo>
                    <a:pt x="15125" y="113411"/>
                  </a:lnTo>
                  <a:lnTo>
                    <a:pt x="17805" y="127635"/>
                  </a:lnTo>
                  <a:lnTo>
                    <a:pt x="21056" y="141706"/>
                  </a:lnTo>
                  <a:lnTo>
                    <a:pt x="27051" y="162801"/>
                  </a:lnTo>
                  <a:lnTo>
                    <a:pt x="28854" y="170129"/>
                  </a:lnTo>
                  <a:lnTo>
                    <a:pt x="31127" y="177304"/>
                  </a:lnTo>
                  <a:lnTo>
                    <a:pt x="34531" y="184086"/>
                  </a:lnTo>
                  <a:close/>
                </a:path>
                <a:path w="457200" h="742950">
                  <a:moveTo>
                    <a:pt x="37934" y="188531"/>
                  </a:moveTo>
                  <a:lnTo>
                    <a:pt x="37338" y="186042"/>
                  </a:lnTo>
                  <a:lnTo>
                    <a:pt x="34544" y="184086"/>
                  </a:lnTo>
                  <a:lnTo>
                    <a:pt x="36309" y="191528"/>
                  </a:lnTo>
                  <a:lnTo>
                    <a:pt x="37934" y="188531"/>
                  </a:lnTo>
                  <a:close/>
                </a:path>
                <a:path w="457200" h="742950">
                  <a:moveTo>
                    <a:pt x="42037" y="198564"/>
                  </a:moveTo>
                  <a:lnTo>
                    <a:pt x="36626" y="195656"/>
                  </a:lnTo>
                  <a:lnTo>
                    <a:pt x="36322" y="191541"/>
                  </a:lnTo>
                  <a:lnTo>
                    <a:pt x="33439" y="196405"/>
                  </a:lnTo>
                  <a:lnTo>
                    <a:pt x="39712" y="199123"/>
                  </a:lnTo>
                  <a:lnTo>
                    <a:pt x="39128" y="203441"/>
                  </a:lnTo>
                  <a:lnTo>
                    <a:pt x="42037" y="198564"/>
                  </a:lnTo>
                  <a:close/>
                </a:path>
                <a:path w="457200" h="742950">
                  <a:moveTo>
                    <a:pt x="56730" y="271576"/>
                  </a:moveTo>
                  <a:lnTo>
                    <a:pt x="51422" y="255168"/>
                  </a:lnTo>
                  <a:lnTo>
                    <a:pt x="47218" y="238480"/>
                  </a:lnTo>
                  <a:lnTo>
                    <a:pt x="43446" y="221678"/>
                  </a:lnTo>
                  <a:lnTo>
                    <a:pt x="39420" y="204939"/>
                  </a:lnTo>
                  <a:lnTo>
                    <a:pt x="42075" y="222021"/>
                  </a:lnTo>
                  <a:lnTo>
                    <a:pt x="45351" y="238963"/>
                  </a:lnTo>
                  <a:lnTo>
                    <a:pt x="49974" y="255536"/>
                  </a:lnTo>
                  <a:lnTo>
                    <a:pt x="56730" y="271576"/>
                  </a:lnTo>
                  <a:close/>
                </a:path>
                <a:path w="457200" h="742950">
                  <a:moveTo>
                    <a:pt x="61645" y="292417"/>
                  </a:moveTo>
                  <a:lnTo>
                    <a:pt x="57429" y="274548"/>
                  </a:lnTo>
                  <a:lnTo>
                    <a:pt x="56464" y="281063"/>
                  </a:lnTo>
                  <a:lnTo>
                    <a:pt x="57861" y="287020"/>
                  </a:lnTo>
                  <a:lnTo>
                    <a:pt x="61645" y="292417"/>
                  </a:lnTo>
                  <a:close/>
                </a:path>
                <a:path w="457200" h="742950">
                  <a:moveTo>
                    <a:pt x="445401" y="739355"/>
                  </a:moveTo>
                  <a:lnTo>
                    <a:pt x="439813" y="735368"/>
                  </a:lnTo>
                  <a:lnTo>
                    <a:pt x="433781" y="732193"/>
                  </a:lnTo>
                  <a:lnTo>
                    <a:pt x="421398" y="726452"/>
                  </a:lnTo>
                  <a:lnTo>
                    <a:pt x="396494" y="713574"/>
                  </a:lnTo>
                  <a:lnTo>
                    <a:pt x="354584" y="689978"/>
                  </a:lnTo>
                  <a:lnTo>
                    <a:pt x="321906" y="667143"/>
                  </a:lnTo>
                  <a:lnTo>
                    <a:pt x="289648" y="639991"/>
                  </a:lnTo>
                  <a:lnTo>
                    <a:pt x="257619" y="609066"/>
                  </a:lnTo>
                  <a:lnTo>
                    <a:pt x="242658" y="592607"/>
                  </a:lnTo>
                  <a:lnTo>
                    <a:pt x="228752" y="577621"/>
                  </a:lnTo>
                  <a:lnTo>
                    <a:pt x="200482" y="548068"/>
                  </a:lnTo>
                  <a:lnTo>
                    <a:pt x="173863" y="510273"/>
                  </a:lnTo>
                  <a:lnTo>
                    <a:pt x="147459" y="466432"/>
                  </a:lnTo>
                  <a:lnTo>
                    <a:pt x="125996" y="427177"/>
                  </a:lnTo>
                  <a:lnTo>
                    <a:pt x="116560" y="410540"/>
                  </a:lnTo>
                  <a:lnTo>
                    <a:pt x="83083" y="345643"/>
                  </a:lnTo>
                  <a:lnTo>
                    <a:pt x="69367" y="305701"/>
                  </a:lnTo>
                  <a:lnTo>
                    <a:pt x="64884" y="299212"/>
                  </a:lnTo>
                  <a:lnTo>
                    <a:pt x="81978" y="346671"/>
                  </a:lnTo>
                  <a:lnTo>
                    <a:pt x="100723" y="385241"/>
                  </a:lnTo>
                  <a:lnTo>
                    <a:pt x="123494" y="426351"/>
                  </a:lnTo>
                  <a:lnTo>
                    <a:pt x="134696" y="446989"/>
                  </a:lnTo>
                  <a:lnTo>
                    <a:pt x="153593" y="483260"/>
                  </a:lnTo>
                  <a:lnTo>
                    <a:pt x="177050" y="518579"/>
                  </a:lnTo>
                  <a:lnTo>
                    <a:pt x="182321" y="525259"/>
                  </a:lnTo>
                  <a:lnTo>
                    <a:pt x="186969" y="532422"/>
                  </a:lnTo>
                  <a:lnTo>
                    <a:pt x="191427" y="539750"/>
                  </a:lnTo>
                  <a:lnTo>
                    <a:pt x="196164" y="546887"/>
                  </a:lnTo>
                  <a:lnTo>
                    <a:pt x="201129" y="553262"/>
                  </a:lnTo>
                  <a:lnTo>
                    <a:pt x="206451" y="559269"/>
                  </a:lnTo>
                  <a:lnTo>
                    <a:pt x="212013" y="564972"/>
                  </a:lnTo>
                  <a:lnTo>
                    <a:pt x="229692" y="582422"/>
                  </a:lnTo>
                  <a:lnTo>
                    <a:pt x="252768" y="607199"/>
                  </a:lnTo>
                  <a:lnTo>
                    <a:pt x="280352" y="633920"/>
                  </a:lnTo>
                  <a:lnTo>
                    <a:pt x="312394" y="662444"/>
                  </a:lnTo>
                  <a:lnTo>
                    <a:pt x="352044" y="691642"/>
                  </a:lnTo>
                  <a:lnTo>
                    <a:pt x="400329" y="718731"/>
                  </a:lnTo>
                  <a:lnTo>
                    <a:pt x="432092" y="733513"/>
                  </a:lnTo>
                  <a:lnTo>
                    <a:pt x="437794" y="738593"/>
                  </a:lnTo>
                  <a:lnTo>
                    <a:pt x="445338" y="739355"/>
                  </a:lnTo>
                  <a:close/>
                </a:path>
                <a:path w="457200" h="742950">
                  <a:moveTo>
                    <a:pt x="456730" y="742911"/>
                  </a:moveTo>
                  <a:lnTo>
                    <a:pt x="452475" y="741260"/>
                  </a:lnTo>
                  <a:lnTo>
                    <a:pt x="445338" y="739355"/>
                  </a:lnTo>
                  <a:lnTo>
                    <a:pt x="449580" y="742911"/>
                  </a:lnTo>
                  <a:lnTo>
                    <a:pt x="456730" y="742911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8" name="object 99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0033999" y="11243786"/>
              <a:ext cx="70101" cy="64769"/>
            </a:xfrm>
            <a:prstGeom prst="rect">
              <a:avLst/>
            </a:prstGeom>
          </p:spPr>
        </p:pic>
        <p:sp>
          <p:nvSpPr>
            <p:cNvPr id="999" name="object 999"/>
            <p:cNvSpPr/>
            <p:nvPr/>
          </p:nvSpPr>
          <p:spPr>
            <a:xfrm>
              <a:off x="18192682" y="10276835"/>
              <a:ext cx="436245" cy="974090"/>
            </a:xfrm>
            <a:custGeom>
              <a:avLst/>
              <a:gdLst/>
              <a:ahLst/>
              <a:cxnLst/>
              <a:rect l="l" t="t" r="r" b="b"/>
              <a:pathLst>
                <a:path w="436244" h="974090">
                  <a:moveTo>
                    <a:pt x="16261" y="0"/>
                  </a:moveTo>
                  <a:lnTo>
                    <a:pt x="14125" y="1455"/>
                  </a:lnTo>
                  <a:lnTo>
                    <a:pt x="13633" y="3853"/>
                  </a:lnTo>
                  <a:lnTo>
                    <a:pt x="13476" y="6062"/>
                  </a:lnTo>
                  <a:lnTo>
                    <a:pt x="11996" y="16371"/>
                  </a:lnTo>
                  <a:lnTo>
                    <a:pt x="7617" y="36765"/>
                  </a:lnTo>
                  <a:lnTo>
                    <a:pt x="6732" y="47244"/>
                  </a:lnTo>
                  <a:lnTo>
                    <a:pt x="6228" y="60339"/>
                  </a:lnTo>
                  <a:lnTo>
                    <a:pt x="4855" y="73377"/>
                  </a:lnTo>
                  <a:lnTo>
                    <a:pt x="0" y="107347"/>
                  </a:lnTo>
                  <a:lnTo>
                    <a:pt x="2293" y="114949"/>
                  </a:lnTo>
                  <a:lnTo>
                    <a:pt x="2496" y="130515"/>
                  </a:lnTo>
                  <a:lnTo>
                    <a:pt x="2426" y="138312"/>
                  </a:lnTo>
                  <a:lnTo>
                    <a:pt x="2133" y="146097"/>
                  </a:lnTo>
                  <a:lnTo>
                    <a:pt x="1539" y="153848"/>
                  </a:lnTo>
                  <a:lnTo>
                    <a:pt x="1234" y="166260"/>
                  </a:lnTo>
                  <a:lnTo>
                    <a:pt x="2325" y="178503"/>
                  </a:lnTo>
                  <a:lnTo>
                    <a:pt x="8194" y="219305"/>
                  </a:lnTo>
                  <a:lnTo>
                    <a:pt x="13626" y="252100"/>
                  </a:lnTo>
                  <a:lnTo>
                    <a:pt x="15926" y="268588"/>
                  </a:lnTo>
                  <a:lnTo>
                    <a:pt x="17526" y="285338"/>
                  </a:lnTo>
                  <a:lnTo>
                    <a:pt x="18903" y="302133"/>
                  </a:lnTo>
                  <a:lnTo>
                    <a:pt x="20884" y="318898"/>
                  </a:lnTo>
                  <a:lnTo>
                    <a:pt x="28551" y="355878"/>
                  </a:lnTo>
                  <a:lnTo>
                    <a:pt x="34730" y="397071"/>
                  </a:lnTo>
                  <a:lnTo>
                    <a:pt x="39349" y="417400"/>
                  </a:lnTo>
                  <a:lnTo>
                    <a:pt x="48584" y="448407"/>
                  </a:lnTo>
                  <a:lnTo>
                    <a:pt x="53005" y="463957"/>
                  </a:lnTo>
                  <a:lnTo>
                    <a:pt x="61715" y="497751"/>
                  </a:lnTo>
                  <a:lnTo>
                    <a:pt x="67477" y="515496"/>
                  </a:lnTo>
                  <a:lnTo>
                    <a:pt x="73988" y="532979"/>
                  </a:lnTo>
                  <a:lnTo>
                    <a:pt x="84091" y="558233"/>
                  </a:lnTo>
                  <a:lnTo>
                    <a:pt x="89934" y="574265"/>
                  </a:lnTo>
                  <a:lnTo>
                    <a:pt x="107486" y="610618"/>
                  </a:lnTo>
                  <a:lnTo>
                    <a:pt x="124038" y="637854"/>
                  </a:lnTo>
                  <a:lnTo>
                    <a:pt x="136559" y="658432"/>
                  </a:lnTo>
                  <a:lnTo>
                    <a:pt x="148660" y="679271"/>
                  </a:lnTo>
                  <a:lnTo>
                    <a:pt x="161138" y="699888"/>
                  </a:lnTo>
                  <a:lnTo>
                    <a:pt x="174790" y="719800"/>
                  </a:lnTo>
                  <a:lnTo>
                    <a:pt x="192511" y="744541"/>
                  </a:lnTo>
                  <a:lnTo>
                    <a:pt x="209816" y="769590"/>
                  </a:lnTo>
                  <a:lnTo>
                    <a:pt x="246673" y="817975"/>
                  </a:lnTo>
                  <a:lnTo>
                    <a:pt x="281954" y="856740"/>
                  </a:lnTo>
                  <a:lnTo>
                    <a:pt x="338031" y="909197"/>
                  </a:lnTo>
                  <a:lnTo>
                    <a:pt x="374470" y="936681"/>
                  </a:lnTo>
                  <a:lnTo>
                    <a:pt x="430772" y="971384"/>
                  </a:lnTo>
                  <a:lnTo>
                    <a:pt x="432908" y="973530"/>
                  </a:lnTo>
                  <a:lnTo>
                    <a:pt x="436070" y="972787"/>
                  </a:lnTo>
                  <a:lnTo>
                    <a:pt x="388568" y="942884"/>
                  </a:lnTo>
                  <a:lnTo>
                    <a:pt x="372658" y="933039"/>
                  </a:lnTo>
                  <a:lnTo>
                    <a:pt x="360835" y="925018"/>
                  </a:lnTo>
                  <a:lnTo>
                    <a:pt x="307714" y="878266"/>
                  </a:lnTo>
                  <a:lnTo>
                    <a:pt x="261976" y="831294"/>
                  </a:lnTo>
                  <a:lnTo>
                    <a:pt x="215276" y="772830"/>
                  </a:lnTo>
                  <a:lnTo>
                    <a:pt x="186251" y="729688"/>
                  </a:lnTo>
                  <a:lnTo>
                    <a:pt x="160822" y="694491"/>
                  </a:lnTo>
                  <a:lnTo>
                    <a:pt x="151937" y="680779"/>
                  </a:lnTo>
                  <a:lnTo>
                    <a:pt x="143748" y="666672"/>
                  </a:lnTo>
                  <a:lnTo>
                    <a:pt x="127828" y="638200"/>
                  </a:lnTo>
                  <a:lnTo>
                    <a:pt x="123689" y="631847"/>
                  </a:lnTo>
                  <a:lnTo>
                    <a:pt x="102901" y="596989"/>
                  </a:lnTo>
                  <a:lnTo>
                    <a:pt x="82123" y="547208"/>
                  </a:lnTo>
                  <a:lnTo>
                    <a:pt x="73770" y="524078"/>
                  </a:lnTo>
                  <a:lnTo>
                    <a:pt x="69348" y="512587"/>
                  </a:lnTo>
                  <a:lnTo>
                    <a:pt x="61411" y="493880"/>
                  </a:lnTo>
                  <a:lnTo>
                    <a:pt x="60605" y="486079"/>
                  </a:lnTo>
                  <a:lnTo>
                    <a:pt x="58773" y="478488"/>
                  </a:lnTo>
                  <a:lnTo>
                    <a:pt x="55797" y="467655"/>
                  </a:lnTo>
                  <a:lnTo>
                    <a:pt x="49234" y="446165"/>
                  </a:lnTo>
                  <a:lnTo>
                    <a:pt x="44886" y="428425"/>
                  </a:lnTo>
                  <a:lnTo>
                    <a:pt x="34547" y="386250"/>
                  </a:lnTo>
                  <a:lnTo>
                    <a:pt x="32595" y="363915"/>
                  </a:lnTo>
                  <a:lnTo>
                    <a:pt x="31742" y="356008"/>
                  </a:lnTo>
                  <a:lnTo>
                    <a:pt x="30161" y="348180"/>
                  </a:lnTo>
                  <a:lnTo>
                    <a:pt x="26627" y="332555"/>
                  </a:lnTo>
                  <a:lnTo>
                    <a:pt x="24730" y="320929"/>
                  </a:lnTo>
                  <a:lnTo>
                    <a:pt x="18348" y="267176"/>
                  </a:lnTo>
                  <a:lnTo>
                    <a:pt x="15852" y="248406"/>
                  </a:lnTo>
                  <a:lnTo>
                    <a:pt x="13011" y="229674"/>
                  </a:lnTo>
                  <a:lnTo>
                    <a:pt x="9737" y="210998"/>
                  </a:lnTo>
                  <a:lnTo>
                    <a:pt x="7012" y="191150"/>
                  </a:lnTo>
                  <a:lnTo>
                    <a:pt x="5790" y="171178"/>
                  </a:lnTo>
                  <a:lnTo>
                    <a:pt x="4732" y="131105"/>
                  </a:lnTo>
                  <a:lnTo>
                    <a:pt x="4908" y="107302"/>
                  </a:lnTo>
                  <a:lnTo>
                    <a:pt x="6625" y="83695"/>
                  </a:lnTo>
                  <a:lnTo>
                    <a:pt x="8628" y="60152"/>
                  </a:lnTo>
                  <a:lnTo>
                    <a:pt x="9664" y="36543"/>
                  </a:lnTo>
                  <a:lnTo>
                    <a:pt x="10562" y="28373"/>
                  </a:lnTo>
                  <a:lnTo>
                    <a:pt x="14682" y="12079"/>
                  </a:lnTo>
                  <a:lnTo>
                    <a:pt x="16146" y="2523"/>
                  </a:lnTo>
                  <a:lnTo>
                    <a:pt x="16261" y="0"/>
                  </a:lnTo>
                  <a:close/>
                </a:path>
              </a:pathLst>
            </a:custGeom>
            <a:solidFill>
              <a:srgbClr val="F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19459429" y="10589181"/>
              <a:ext cx="468630" cy="719455"/>
            </a:xfrm>
            <a:custGeom>
              <a:avLst/>
              <a:gdLst/>
              <a:ahLst/>
              <a:cxnLst/>
              <a:rect l="l" t="t" r="r" b="b"/>
              <a:pathLst>
                <a:path w="468630" h="719454">
                  <a:moveTo>
                    <a:pt x="182695" y="0"/>
                  </a:moveTo>
                  <a:lnTo>
                    <a:pt x="179721" y="701"/>
                  </a:lnTo>
                  <a:lnTo>
                    <a:pt x="184727" y="5319"/>
                  </a:lnTo>
                  <a:lnTo>
                    <a:pt x="191355" y="6837"/>
                  </a:lnTo>
                  <a:lnTo>
                    <a:pt x="197323" y="9392"/>
                  </a:lnTo>
                  <a:lnTo>
                    <a:pt x="272493" y="40428"/>
                  </a:lnTo>
                  <a:lnTo>
                    <a:pt x="277289" y="42962"/>
                  </a:lnTo>
                  <a:lnTo>
                    <a:pt x="281676" y="45935"/>
                  </a:lnTo>
                  <a:lnTo>
                    <a:pt x="294648" y="53840"/>
                  </a:lnTo>
                  <a:lnTo>
                    <a:pt x="334513" y="76060"/>
                  </a:lnTo>
                  <a:lnTo>
                    <a:pt x="391443" y="118048"/>
                  </a:lnTo>
                  <a:lnTo>
                    <a:pt x="424237" y="154681"/>
                  </a:lnTo>
                  <a:lnTo>
                    <a:pt x="434855" y="175984"/>
                  </a:lnTo>
                  <a:lnTo>
                    <a:pt x="439022" y="182109"/>
                  </a:lnTo>
                  <a:lnTo>
                    <a:pt x="442509" y="188549"/>
                  </a:lnTo>
                  <a:lnTo>
                    <a:pt x="452590" y="212492"/>
                  </a:lnTo>
                  <a:lnTo>
                    <a:pt x="457806" y="237114"/>
                  </a:lnTo>
                  <a:lnTo>
                    <a:pt x="458835" y="262327"/>
                  </a:lnTo>
                  <a:lnTo>
                    <a:pt x="456352" y="288043"/>
                  </a:lnTo>
                  <a:lnTo>
                    <a:pt x="447803" y="326498"/>
                  </a:lnTo>
                  <a:lnTo>
                    <a:pt x="436520" y="356455"/>
                  </a:lnTo>
                  <a:lnTo>
                    <a:pt x="430409" y="374428"/>
                  </a:lnTo>
                  <a:lnTo>
                    <a:pt x="401700" y="433460"/>
                  </a:lnTo>
                  <a:lnTo>
                    <a:pt x="371649" y="480334"/>
                  </a:lnTo>
                  <a:lnTo>
                    <a:pt x="340894" y="519682"/>
                  </a:lnTo>
                  <a:lnTo>
                    <a:pt x="309767" y="550274"/>
                  </a:lnTo>
                  <a:lnTo>
                    <a:pt x="269297" y="584900"/>
                  </a:lnTo>
                  <a:lnTo>
                    <a:pt x="191260" y="637561"/>
                  </a:lnTo>
                  <a:lnTo>
                    <a:pt x="141586" y="665369"/>
                  </a:lnTo>
                  <a:lnTo>
                    <a:pt x="89494" y="688293"/>
                  </a:lnTo>
                  <a:lnTo>
                    <a:pt x="44243" y="705864"/>
                  </a:lnTo>
                  <a:lnTo>
                    <a:pt x="0" y="719373"/>
                  </a:lnTo>
                  <a:lnTo>
                    <a:pt x="5365" y="719373"/>
                  </a:lnTo>
                  <a:lnTo>
                    <a:pt x="11339" y="717737"/>
                  </a:lnTo>
                  <a:lnTo>
                    <a:pt x="18428" y="716313"/>
                  </a:lnTo>
                  <a:lnTo>
                    <a:pt x="31168" y="713057"/>
                  </a:lnTo>
                  <a:lnTo>
                    <a:pt x="86023" y="692028"/>
                  </a:lnTo>
                  <a:lnTo>
                    <a:pt x="139712" y="668681"/>
                  </a:lnTo>
                  <a:lnTo>
                    <a:pt x="179529" y="648040"/>
                  </a:lnTo>
                  <a:lnTo>
                    <a:pt x="229145" y="615239"/>
                  </a:lnTo>
                  <a:lnTo>
                    <a:pt x="253588" y="599137"/>
                  </a:lnTo>
                  <a:lnTo>
                    <a:pt x="265666" y="590840"/>
                  </a:lnTo>
                  <a:lnTo>
                    <a:pt x="278815" y="580741"/>
                  </a:lnTo>
                  <a:lnTo>
                    <a:pt x="291353" y="569995"/>
                  </a:lnTo>
                  <a:lnTo>
                    <a:pt x="303672" y="559026"/>
                  </a:lnTo>
                  <a:lnTo>
                    <a:pt x="316168" y="548255"/>
                  </a:lnTo>
                  <a:lnTo>
                    <a:pt x="318534" y="546297"/>
                  </a:lnTo>
                  <a:lnTo>
                    <a:pt x="320293" y="543606"/>
                  </a:lnTo>
                  <a:lnTo>
                    <a:pt x="328642" y="543606"/>
                  </a:lnTo>
                  <a:lnTo>
                    <a:pt x="330858" y="540863"/>
                  </a:lnTo>
                  <a:lnTo>
                    <a:pt x="333664" y="537983"/>
                  </a:lnTo>
                  <a:lnTo>
                    <a:pt x="354422" y="515218"/>
                  </a:lnTo>
                  <a:lnTo>
                    <a:pt x="391425" y="466253"/>
                  </a:lnTo>
                  <a:lnTo>
                    <a:pt x="417294" y="423933"/>
                  </a:lnTo>
                  <a:lnTo>
                    <a:pt x="440300" y="372187"/>
                  </a:lnTo>
                  <a:lnTo>
                    <a:pt x="444498" y="359929"/>
                  </a:lnTo>
                  <a:lnTo>
                    <a:pt x="449243" y="347842"/>
                  </a:lnTo>
                  <a:lnTo>
                    <a:pt x="461731" y="307002"/>
                  </a:lnTo>
                  <a:lnTo>
                    <a:pt x="468414" y="257164"/>
                  </a:lnTo>
                  <a:lnTo>
                    <a:pt x="467179" y="234617"/>
                  </a:lnTo>
                  <a:lnTo>
                    <a:pt x="462588" y="213099"/>
                  </a:lnTo>
                  <a:lnTo>
                    <a:pt x="454866" y="192486"/>
                  </a:lnTo>
                  <a:lnTo>
                    <a:pt x="444237" y="172654"/>
                  </a:lnTo>
                  <a:lnTo>
                    <a:pt x="438839" y="163680"/>
                  </a:lnTo>
                  <a:lnTo>
                    <a:pt x="433442" y="154589"/>
                  </a:lnTo>
                  <a:lnTo>
                    <a:pt x="410021" y="124248"/>
                  </a:lnTo>
                  <a:lnTo>
                    <a:pt x="365289" y="89446"/>
                  </a:lnTo>
                  <a:lnTo>
                    <a:pt x="332136" y="68469"/>
                  </a:lnTo>
                  <a:lnTo>
                    <a:pt x="286310" y="43463"/>
                  </a:lnTo>
                  <a:lnTo>
                    <a:pt x="238348" y="22784"/>
                  </a:lnTo>
                  <a:lnTo>
                    <a:pt x="231165" y="20187"/>
                  </a:lnTo>
                  <a:lnTo>
                    <a:pt x="224558" y="16376"/>
                  </a:lnTo>
                  <a:lnTo>
                    <a:pt x="217385" y="13811"/>
                  </a:lnTo>
                  <a:lnTo>
                    <a:pt x="214956" y="13004"/>
                  </a:lnTo>
                  <a:lnTo>
                    <a:pt x="212778" y="11643"/>
                  </a:lnTo>
                  <a:lnTo>
                    <a:pt x="210380" y="10753"/>
                  </a:lnTo>
                  <a:lnTo>
                    <a:pt x="207061" y="9130"/>
                  </a:lnTo>
                  <a:lnTo>
                    <a:pt x="203490" y="8188"/>
                  </a:lnTo>
                  <a:lnTo>
                    <a:pt x="200045" y="6910"/>
                  </a:lnTo>
                  <a:lnTo>
                    <a:pt x="182695" y="0"/>
                  </a:lnTo>
                  <a:close/>
                </a:path>
                <a:path w="468630" h="719454">
                  <a:moveTo>
                    <a:pt x="328642" y="543606"/>
                  </a:moveTo>
                  <a:lnTo>
                    <a:pt x="320293" y="543606"/>
                  </a:lnTo>
                  <a:lnTo>
                    <a:pt x="323937" y="545040"/>
                  </a:lnTo>
                  <a:lnTo>
                    <a:pt x="328220" y="544130"/>
                  </a:lnTo>
                  <a:lnTo>
                    <a:pt x="328642" y="543606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19480732" y="10602996"/>
              <a:ext cx="453390" cy="706120"/>
            </a:xfrm>
            <a:custGeom>
              <a:avLst/>
              <a:gdLst/>
              <a:ahLst/>
              <a:cxnLst/>
              <a:rect l="l" t="t" r="r" b="b"/>
              <a:pathLst>
                <a:path w="453390" h="706120">
                  <a:moveTo>
                    <a:pt x="196051" y="0"/>
                  </a:moveTo>
                  <a:lnTo>
                    <a:pt x="201255" y="4230"/>
                  </a:lnTo>
                  <a:lnTo>
                    <a:pt x="213611" y="8774"/>
                  </a:lnTo>
                  <a:lnTo>
                    <a:pt x="230734" y="15656"/>
                  </a:lnTo>
                  <a:lnTo>
                    <a:pt x="280551" y="39632"/>
                  </a:lnTo>
                  <a:lnTo>
                    <a:pt x="318171" y="61100"/>
                  </a:lnTo>
                  <a:lnTo>
                    <a:pt x="356457" y="86998"/>
                  </a:lnTo>
                  <a:lnTo>
                    <a:pt x="393102" y="117399"/>
                  </a:lnTo>
                  <a:lnTo>
                    <a:pt x="418578" y="156016"/>
                  </a:lnTo>
                  <a:lnTo>
                    <a:pt x="422117" y="162968"/>
                  </a:lnTo>
                  <a:lnTo>
                    <a:pt x="426798" y="169345"/>
                  </a:lnTo>
                  <a:lnTo>
                    <a:pt x="442033" y="210567"/>
                  </a:lnTo>
                  <a:lnTo>
                    <a:pt x="445103" y="250517"/>
                  </a:lnTo>
                  <a:lnTo>
                    <a:pt x="442193" y="277757"/>
                  </a:lnTo>
                  <a:lnTo>
                    <a:pt x="436035" y="304417"/>
                  </a:lnTo>
                  <a:lnTo>
                    <a:pt x="427437" y="330544"/>
                  </a:lnTo>
                  <a:lnTo>
                    <a:pt x="421485" y="347567"/>
                  </a:lnTo>
                  <a:lnTo>
                    <a:pt x="415564" y="364653"/>
                  </a:lnTo>
                  <a:lnTo>
                    <a:pt x="380984" y="431740"/>
                  </a:lnTo>
                  <a:lnTo>
                    <a:pt x="358842" y="464530"/>
                  </a:lnTo>
                  <a:lnTo>
                    <a:pt x="349682" y="476410"/>
                  </a:lnTo>
                  <a:lnTo>
                    <a:pt x="340685" y="488427"/>
                  </a:lnTo>
                  <a:lnTo>
                    <a:pt x="312184" y="521493"/>
                  </a:lnTo>
                  <a:lnTo>
                    <a:pt x="302592" y="531219"/>
                  </a:lnTo>
                  <a:lnTo>
                    <a:pt x="303168" y="533721"/>
                  </a:lnTo>
                  <a:lnTo>
                    <a:pt x="301367" y="534915"/>
                  </a:lnTo>
                  <a:lnTo>
                    <a:pt x="299828" y="536214"/>
                  </a:lnTo>
                  <a:lnTo>
                    <a:pt x="284033" y="550004"/>
                  </a:lnTo>
                  <a:lnTo>
                    <a:pt x="268329" y="563904"/>
                  </a:lnTo>
                  <a:lnTo>
                    <a:pt x="252173" y="577231"/>
                  </a:lnTo>
                  <a:lnTo>
                    <a:pt x="235024" y="589301"/>
                  </a:lnTo>
                  <a:lnTo>
                    <a:pt x="211428" y="604659"/>
                  </a:lnTo>
                  <a:lnTo>
                    <a:pt x="187953" y="620218"/>
                  </a:lnTo>
                  <a:lnTo>
                    <a:pt x="139414" y="648755"/>
                  </a:lnTo>
                  <a:lnTo>
                    <a:pt x="97766" y="667992"/>
                  </a:lnTo>
                  <a:lnTo>
                    <a:pt x="55364" y="685518"/>
                  </a:lnTo>
                  <a:lnTo>
                    <a:pt x="16304" y="700296"/>
                  </a:lnTo>
                  <a:lnTo>
                    <a:pt x="0" y="705559"/>
                  </a:lnTo>
                  <a:lnTo>
                    <a:pt x="7307" y="705559"/>
                  </a:lnTo>
                  <a:lnTo>
                    <a:pt x="25082" y="700470"/>
                  </a:lnTo>
                  <a:lnTo>
                    <a:pt x="33536" y="696304"/>
                  </a:lnTo>
                  <a:lnTo>
                    <a:pt x="42283" y="692848"/>
                  </a:lnTo>
                  <a:lnTo>
                    <a:pt x="51122" y="689604"/>
                  </a:lnTo>
                  <a:lnTo>
                    <a:pt x="59846" y="686073"/>
                  </a:lnTo>
                  <a:lnTo>
                    <a:pt x="67217" y="682785"/>
                  </a:lnTo>
                  <a:lnTo>
                    <a:pt x="74945" y="680314"/>
                  </a:lnTo>
                  <a:lnTo>
                    <a:pt x="82515" y="677476"/>
                  </a:lnTo>
                  <a:lnTo>
                    <a:pt x="88801" y="673594"/>
                  </a:lnTo>
                  <a:lnTo>
                    <a:pt x="95472" y="670526"/>
                  </a:lnTo>
                  <a:lnTo>
                    <a:pt x="146207" y="647471"/>
                  </a:lnTo>
                  <a:lnTo>
                    <a:pt x="181622" y="626724"/>
                  </a:lnTo>
                  <a:lnTo>
                    <a:pt x="214508" y="605040"/>
                  </a:lnTo>
                  <a:lnTo>
                    <a:pt x="225610" y="598044"/>
                  </a:lnTo>
                  <a:lnTo>
                    <a:pt x="261419" y="572123"/>
                  </a:lnTo>
                  <a:lnTo>
                    <a:pt x="294959" y="543344"/>
                  </a:lnTo>
                  <a:lnTo>
                    <a:pt x="324754" y="514980"/>
                  </a:lnTo>
                  <a:lnTo>
                    <a:pt x="353687" y="480470"/>
                  </a:lnTo>
                  <a:lnTo>
                    <a:pt x="379608" y="444732"/>
                  </a:lnTo>
                  <a:lnTo>
                    <a:pt x="406059" y="398046"/>
                  </a:lnTo>
                  <a:lnTo>
                    <a:pt x="423269" y="359130"/>
                  </a:lnTo>
                  <a:lnTo>
                    <a:pt x="437385" y="320528"/>
                  </a:lnTo>
                  <a:lnTo>
                    <a:pt x="448022" y="280912"/>
                  </a:lnTo>
                  <a:lnTo>
                    <a:pt x="453066" y="242184"/>
                  </a:lnTo>
                  <a:lnTo>
                    <a:pt x="451708" y="228935"/>
                  </a:lnTo>
                  <a:lnTo>
                    <a:pt x="450494" y="222778"/>
                  </a:lnTo>
                  <a:lnTo>
                    <a:pt x="451384" y="216003"/>
                  </a:lnTo>
                  <a:lnTo>
                    <a:pt x="439184" y="179032"/>
                  </a:lnTo>
                  <a:lnTo>
                    <a:pt x="416123" y="138555"/>
                  </a:lnTo>
                  <a:lnTo>
                    <a:pt x="390841" y="108842"/>
                  </a:lnTo>
                  <a:lnTo>
                    <a:pt x="354418" y="81238"/>
                  </a:lnTo>
                  <a:lnTo>
                    <a:pt x="308477" y="51338"/>
                  </a:lnTo>
                  <a:lnTo>
                    <a:pt x="265266" y="28158"/>
                  </a:lnTo>
                  <a:lnTo>
                    <a:pt x="220061" y="9109"/>
                  </a:lnTo>
                  <a:lnTo>
                    <a:pt x="214114" y="6664"/>
                  </a:lnTo>
                  <a:lnTo>
                    <a:pt x="208311" y="3855"/>
                  </a:lnTo>
                  <a:lnTo>
                    <a:pt x="202381" y="1396"/>
                  </a:lnTo>
                  <a:lnTo>
                    <a:pt x="196051" y="0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20042938" y="11252015"/>
              <a:ext cx="61594" cy="57150"/>
            </a:xfrm>
            <a:custGeom>
              <a:avLst/>
              <a:gdLst/>
              <a:ahLst/>
              <a:cxnLst/>
              <a:rect l="l" t="t" r="r" b="b"/>
              <a:pathLst>
                <a:path w="61594" h="57150">
                  <a:moveTo>
                    <a:pt x="61150" y="0"/>
                  </a:moveTo>
                  <a:lnTo>
                    <a:pt x="41846" y="20154"/>
                  </a:lnTo>
                  <a:lnTo>
                    <a:pt x="21678" y="38722"/>
                  </a:lnTo>
                  <a:lnTo>
                    <a:pt x="16129" y="43484"/>
                  </a:lnTo>
                  <a:lnTo>
                    <a:pt x="10998" y="48742"/>
                  </a:lnTo>
                  <a:lnTo>
                    <a:pt x="5676" y="53784"/>
                  </a:lnTo>
                  <a:lnTo>
                    <a:pt x="0" y="56540"/>
                  </a:lnTo>
                  <a:lnTo>
                    <a:pt x="4368" y="56540"/>
                  </a:lnTo>
                  <a:lnTo>
                    <a:pt x="5969" y="55270"/>
                  </a:lnTo>
                  <a:lnTo>
                    <a:pt x="25234" y="39370"/>
                  </a:lnTo>
                  <a:lnTo>
                    <a:pt x="43510" y="22504"/>
                  </a:lnTo>
                  <a:lnTo>
                    <a:pt x="61150" y="4394"/>
                  </a:lnTo>
                  <a:lnTo>
                    <a:pt x="61150" y="0"/>
                  </a:lnTo>
                  <a:close/>
                </a:path>
              </a:pathLst>
            </a:custGeom>
            <a:solidFill>
              <a:srgbClr val="FC8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20065893" y="11272432"/>
              <a:ext cx="38735" cy="36195"/>
            </a:xfrm>
            <a:custGeom>
              <a:avLst/>
              <a:gdLst/>
              <a:ahLst/>
              <a:cxnLst/>
              <a:rect l="l" t="t" r="r" b="b"/>
              <a:pathLst>
                <a:path w="38734" h="36195">
                  <a:moveTo>
                    <a:pt x="38207" y="0"/>
                  </a:moveTo>
                  <a:lnTo>
                    <a:pt x="21770" y="16460"/>
                  </a:lnTo>
                  <a:lnTo>
                    <a:pt x="2111" y="34382"/>
                  </a:lnTo>
                  <a:lnTo>
                    <a:pt x="0" y="36122"/>
                  </a:lnTo>
                  <a:lnTo>
                    <a:pt x="4393" y="36122"/>
                  </a:lnTo>
                  <a:lnTo>
                    <a:pt x="6850" y="34032"/>
                  </a:lnTo>
                  <a:lnTo>
                    <a:pt x="19366" y="22617"/>
                  </a:lnTo>
                  <a:lnTo>
                    <a:pt x="31554" y="10831"/>
                  </a:lnTo>
                  <a:lnTo>
                    <a:pt x="38207" y="4082"/>
                  </a:lnTo>
                  <a:lnTo>
                    <a:pt x="38207" y="0"/>
                  </a:lnTo>
                  <a:close/>
                </a:path>
              </a:pathLst>
            </a:custGeom>
            <a:solidFill>
              <a:srgbClr val="F781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19659499" y="10595781"/>
              <a:ext cx="17780" cy="8255"/>
            </a:xfrm>
            <a:custGeom>
              <a:avLst/>
              <a:gdLst/>
              <a:ahLst/>
              <a:cxnLst/>
              <a:rect l="l" t="t" r="r" b="b"/>
              <a:pathLst>
                <a:path w="17780" h="8254">
                  <a:moveTo>
                    <a:pt x="10325" y="4152"/>
                  </a:moveTo>
                  <a:lnTo>
                    <a:pt x="7581" y="1041"/>
                  </a:lnTo>
                  <a:lnTo>
                    <a:pt x="4038" y="0"/>
                  </a:lnTo>
                  <a:lnTo>
                    <a:pt x="0" y="317"/>
                  </a:lnTo>
                  <a:lnTo>
                    <a:pt x="2946" y="2946"/>
                  </a:lnTo>
                  <a:lnTo>
                    <a:pt x="6451" y="4076"/>
                  </a:lnTo>
                  <a:lnTo>
                    <a:pt x="10325" y="4152"/>
                  </a:lnTo>
                  <a:close/>
                </a:path>
                <a:path w="17780" h="8254">
                  <a:moveTo>
                    <a:pt x="17272" y="7213"/>
                  </a:moveTo>
                  <a:lnTo>
                    <a:pt x="15392" y="5143"/>
                  </a:lnTo>
                  <a:lnTo>
                    <a:pt x="13309" y="3568"/>
                  </a:lnTo>
                  <a:lnTo>
                    <a:pt x="10337" y="4152"/>
                  </a:lnTo>
                  <a:lnTo>
                    <a:pt x="12141" y="6248"/>
                  </a:lnTo>
                  <a:lnTo>
                    <a:pt x="14236" y="7810"/>
                  </a:lnTo>
                  <a:lnTo>
                    <a:pt x="17272" y="7213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18951381" y="10256765"/>
              <a:ext cx="248920" cy="138430"/>
            </a:xfrm>
            <a:custGeom>
              <a:avLst/>
              <a:gdLst/>
              <a:ahLst/>
              <a:cxnLst/>
              <a:rect l="l" t="t" r="r" b="b"/>
              <a:pathLst>
                <a:path w="248919" h="138429">
                  <a:moveTo>
                    <a:pt x="11863" y="0"/>
                  </a:moveTo>
                  <a:lnTo>
                    <a:pt x="6952" y="450"/>
                  </a:lnTo>
                  <a:lnTo>
                    <a:pt x="0" y="9245"/>
                  </a:lnTo>
                  <a:lnTo>
                    <a:pt x="2984" y="13203"/>
                  </a:lnTo>
                  <a:lnTo>
                    <a:pt x="5046" y="17360"/>
                  </a:lnTo>
                  <a:lnTo>
                    <a:pt x="14701" y="33492"/>
                  </a:lnTo>
                  <a:lnTo>
                    <a:pt x="26264" y="48009"/>
                  </a:lnTo>
                  <a:lnTo>
                    <a:pt x="39153" y="61402"/>
                  </a:lnTo>
                  <a:lnTo>
                    <a:pt x="57862" y="78803"/>
                  </a:lnTo>
                  <a:lnTo>
                    <a:pt x="62155" y="84206"/>
                  </a:lnTo>
                  <a:lnTo>
                    <a:pt x="69348" y="90615"/>
                  </a:lnTo>
                  <a:lnTo>
                    <a:pt x="70793" y="95033"/>
                  </a:lnTo>
                  <a:lnTo>
                    <a:pt x="75149" y="92426"/>
                  </a:lnTo>
                  <a:lnTo>
                    <a:pt x="75620" y="90709"/>
                  </a:lnTo>
                  <a:lnTo>
                    <a:pt x="74961" y="89400"/>
                  </a:lnTo>
                  <a:lnTo>
                    <a:pt x="67877" y="82708"/>
                  </a:lnTo>
                  <a:lnTo>
                    <a:pt x="56738" y="71033"/>
                  </a:lnTo>
                  <a:lnTo>
                    <a:pt x="50972" y="65390"/>
                  </a:lnTo>
                  <a:lnTo>
                    <a:pt x="44287" y="61205"/>
                  </a:lnTo>
                  <a:lnTo>
                    <a:pt x="38682" y="55897"/>
                  </a:lnTo>
                  <a:lnTo>
                    <a:pt x="33709" y="49951"/>
                  </a:lnTo>
                  <a:lnTo>
                    <a:pt x="24690" y="38606"/>
                  </a:lnTo>
                  <a:lnTo>
                    <a:pt x="20219" y="33328"/>
                  </a:lnTo>
                  <a:lnTo>
                    <a:pt x="19182" y="22282"/>
                  </a:lnTo>
                  <a:lnTo>
                    <a:pt x="19308" y="19297"/>
                  </a:lnTo>
                  <a:lnTo>
                    <a:pt x="25946" y="15214"/>
                  </a:lnTo>
                  <a:lnTo>
                    <a:pt x="29161" y="12397"/>
                  </a:lnTo>
                  <a:lnTo>
                    <a:pt x="64245" y="30104"/>
                  </a:lnTo>
                  <a:lnTo>
                    <a:pt x="119996" y="62309"/>
                  </a:lnTo>
                  <a:lnTo>
                    <a:pt x="165335" y="89683"/>
                  </a:lnTo>
                  <a:lnTo>
                    <a:pt x="197801" y="109987"/>
                  </a:lnTo>
                  <a:lnTo>
                    <a:pt x="214205" y="119858"/>
                  </a:lnTo>
                  <a:lnTo>
                    <a:pt x="236746" y="132624"/>
                  </a:lnTo>
                  <a:lnTo>
                    <a:pt x="241594" y="137754"/>
                  </a:lnTo>
                  <a:lnTo>
                    <a:pt x="248882" y="138121"/>
                  </a:lnTo>
                  <a:lnTo>
                    <a:pt x="248128" y="132896"/>
                  </a:lnTo>
                  <a:lnTo>
                    <a:pt x="242935" y="132603"/>
                  </a:lnTo>
                  <a:lnTo>
                    <a:pt x="236851" y="127755"/>
                  </a:lnTo>
                  <a:lnTo>
                    <a:pt x="233354" y="126195"/>
                  </a:lnTo>
                  <a:lnTo>
                    <a:pt x="182100" y="95335"/>
                  </a:lnTo>
                  <a:lnTo>
                    <a:pt x="159900" y="81651"/>
                  </a:lnTo>
                  <a:lnTo>
                    <a:pt x="154414" y="76709"/>
                  </a:lnTo>
                  <a:lnTo>
                    <a:pt x="131670" y="63155"/>
                  </a:lnTo>
                  <a:lnTo>
                    <a:pt x="61598" y="22922"/>
                  </a:lnTo>
                  <a:lnTo>
                    <a:pt x="51439" y="16885"/>
                  </a:lnTo>
                  <a:lnTo>
                    <a:pt x="41496" y="10460"/>
                  </a:lnTo>
                  <a:lnTo>
                    <a:pt x="35807" y="7022"/>
                  </a:lnTo>
                  <a:lnTo>
                    <a:pt x="29759" y="4235"/>
                  </a:lnTo>
                  <a:lnTo>
                    <a:pt x="23406" y="2132"/>
                  </a:lnTo>
                  <a:lnTo>
                    <a:pt x="16805" y="743"/>
                  </a:lnTo>
                  <a:lnTo>
                    <a:pt x="11863" y="0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19206516" y="10395133"/>
              <a:ext cx="231775" cy="117475"/>
            </a:xfrm>
            <a:custGeom>
              <a:avLst/>
              <a:gdLst/>
              <a:ahLst/>
              <a:cxnLst/>
              <a:rect l="l" t="t" r="r" b="b"/>
              <a:pathLst>
                <a:path w="231775" h="117475">
                  <a:moveTo>
                    <a:pt x="231444" y="115316"/>
                  </a:moveTo>
                  <a:lnTo>
                    <a:pt x="231165" y="110972"/>
                  </a:lnTo>
                  <a:lnTo>
                    <a:pt x="227457" y="110515"/>
                  </a:lnTo>
                  <a:lnTo>
                    <a:pt x="221335" y="108673"/>
                  </a:lnTo>
                  <a:lnTo>
                    <a:pt x="218262" y="107530"/>
                  </a:lnTo>
                  <a:lnTo>
                    <a:pt x="215226" y="106184"/>
                  </a:lnTo>
                  <a:lnTo>
                    <a:pt x="212064" y="105232"/>
                  </a:lnTo>
                  <a:lnTo>
                    <a:pt x="209511" y="103035"/>
                  </a:lnTo>
                  <a:lnTo>
                    <a:pt x="203225" y="101028"/>
                  </a:lnTo>
                  <a:lnTo>
                    <a:pt x="200660" y="98831"/>
                  </a:lnTo>
                  <a:lnTo>
                    <a:pt x="197535" y="97802"/>
                  </a:lnTo>
                  <a:lnTo>
                    <a:pt x="192570" y="97472"/>
                  </a:lnTo>
                  <a:lnTo>
                    <a:pt x="188874" y="92265"/>
                  </a:lnTo>
                  <a:lnTo>
                    <a:pt x="183362" y="94107"/>
                  </a:lnTo>
                  <a:lnTo>
                    <a:pt x="182803" y="94894"/>
                  </a:lnTo>
                  <a:lnTo>
                    <a:pt x="183705" y="89966"/>
                  </a:lnTo>
                  <a:lnTo>
                    <a:pt x="178993" y="90411"/>
                  </a:lnTo>
                  <a:lnTo>
                    <a:pt x="176580" y="88620"/>
                  </a:lnTo>
                  <a:lnTo>
                    <a:pt x="174142" y="87795"/>
                  </a:lnTo>
                  <a:lnTo>
                    <a:pt x="171958" y="86436"/>
                  </a:lnTo>
                  <a:lnTo>
                    <a:pt x="169557" y="85547"/>
                  </a:lnTo>
                  <a:lnTo>
                    <a:pt x="164477" y="84213"/>
                  </a:lnTo>
                  <a:lnTo>
                    <a:pt x="160362" y="79502"/>
                  </a:lnTo>
                  <a:lnTo>
                    <a:pt x="154686" y="81203"/>
                  </a:lnTo>
                  <a:lnTo>
                    <a:pt x="154736" y="80568"/>
                  </a:lnTo>
                  <a:lnTo>
                    <a:pt x="154457" y="79895"/>
                  </a:lnTo>
                  <a:lnTo>
                    <a:pt x="152501" y="77635"/>
                  </a:lnTo>
                  <a:lnTo>
                    <a:pt x="149352" y="78168"/>
                  </a:lnTo>
                  <a:lnTo>
                    <a:pt x="147040" y="76720"/>
                  </a:lnTo>
                  <a:lnTo>
                    <a:pt x="141859" y="74803"/>
                  </a:lnTo>
                  <a:lnTo>
                    <a:pt x="137325" y="73342"/>
                  </a:lnTo>
                  <a:lnTo>
                    <a:pt x="133832" y="69862"/>
                  </a:lnTo>
                  <a:lnTo>
                    <a:pt x="124167" y="66408"/>
                  </a:lnTo>
                  <a:lnTo>
                    <a:pt x="119621" y="64947"/>
                  </a:lnTo>
                  <a:lnTo>
                    <a:pt x="116141" y="61455"/>
                  </a:lnTo>
                  <a:lnTo>
                    <a:pt x="109207" y="59131"/>
                  </a:lnTo>
                  <a:lnTo>
                    <a:pt x="107022" y="57759"/>
                  </a:lnTo>
                  <a:lnTo>
                    <a:pt x="104635" y="56870"/>
                  </a:lnTo>
                  <a:lnTo>
                    <a:pt x="102781" y="55740"/>
                  </a:lnTo>
                  <a:lnTo>
                    <a:pt x="99631" y="54749"/>
                  </a:lnTo>
                  <a:lnTo>
                    <a:pt x="97053" y="52578"/>
                  </a:lnTo>
                  <a:lnTo>
                    <a:pt x="93941" y="51536"/>
                  </a:lnTo>
                  <a:lnTo>
                    <a:pt x="92100" y="50393"/>
                  </a:lnTo>
                  <a:lnTo>
                    <a:pt x="84823" y="47320"/>
                  </a:lnTo>
                  <a:lnTo>
                    <a:pt x="63703" y="36664"/>
                  </a:lnTo>
                  <a:lnTo>
                    <a:pt x="61087" y="34061"/>
                  </a:lnTo>
                  <a:lnTo>
                    <a:pt x="58013" y="32169"/>
                  </a:lnTo>
                  <a:lnTo>
                    <a:pt x="50647" y="29794"/>
                  </a:lnTo>
                  <a:lnTo>
                    <a:pt x="47650" y="26911"/>
                  </a:lnTo>
                  <a:lnTo>
                    <a:pt x="43827" y="25641"/>
                  </a:lnTo>
                  <a:lnTo>
                    <a:pt x="38150" y="21107"/>
                  </a:lnTo>
                  <a:lnTo>
                    <a:pt x="32016" y="17322"/>
                  </a:lnTo>
                  <a:lnTo>
                    <a:pt x="19443" y="11607"/>
                  </a:lnTo>
                  <a:lnTo>
                    <a:pt x="13906" y="8204"/>
                  </a:lnTo>
                  <a:lnTo>
                    <a:pt x="8864" y="4038"/>
                  </a:lnTo>
                  <a:lnTo>
                    <a:pt x="7416" y="2260"/>
                  </a:lnTo>
                  <a:lnTo>
                    <a:pt x="5575" y="1117"/>
                  </a:lnTo>
                  <a:lnTo>
                    <a:pt x="3340" y="622"/>
                  </a:lnTo>
                  <a:lnTo>
                    <a:pt x="2336" y="0"/>
                  </a:lnTo>
                  <a:lnTo>
                    <a:pt x="1384" y="127"/>
                  </a:lnTo>
                  <a:lnTo>
                    <a:pt x="457" y="787"/>
                  </a:lnTo>
                  <a:lnTo>
                    <a:pt x="76" y="1397"/>
                  </a:lnTo>
                  <a:lnTo>
                    <a:pt x="0" y="2044"/>
                  </a:lnTo>
                  <a:lnTo>
                    <a:pt x="292" y="2705"/>
                  </a:lnTo>
                  <a:lnTo>
                    <a:pt x="2692" y="5156"/>
                  </a:lnTo>
                  <a:lnTo>
                    <a:pt x="6121" y="6273"/>
                  </a:lnTo>
                  <a:lnTo>
                    <a:pt x="8420" y="8851"/>
                  </a:lnTo>
                  <a:lnTo>
                    <a:pt x="12268" y="12255"/>
                  </a:lnTo>
                  <a:lnTo>
                    <a:pt x="16560" y="14897"/>
                  </a:lnTo>
                  <a:lnTo>
                    <a:pt x="21297" y="16814"/>
                  </a:lnTo>
                  <a:lnTo>
                    <a:pt x="28943" y="20929"/>
                  </a:lnTo>
                  <a:lnTo>
                    <a:pt x="36385" y="25323"/>
                  </a:lnTo>
                  <a:lnTo>
                    <a:pt x="43662" y="30022"/>
                  </a:lnTo>
                  <a:lnTo>
                    <a:pt x="50749" y="35013"/>
                  </a:lnTo>
                  <a:lnTo>
                    <a:pt x="59588" y="39217"/>
                  </a:lnTo>
                  <a:lnTo>
                    <a:pt x="64135" y="40665"/>
                  </a:lnTo>
                  <a:lnTo>
                    <a:pt x="67627" y="44170"/>
                  </a:lnTo>
                  <a:lnTo>
                    <a:pt x="72123" y="45681"/>
                  </a:lnTo>
                  <a:lnTo>
                    <a:pt x="73964" y="46824"/>
                  </a:lnTo>
                  <a:lnTo>
                    <a:pt x="77114" y="47802"/>
                  </a:lnTo>
                  <a:lnTo>
                    <a:pt x="79692" y="49961"/>
                  </a:lnTo>
                  <a:lnTo>
                    <a:pt x="82816" y="51028"/>
                  </a:lnTo>
                  <a:lnTo>
                    <a:pt x="84531" y="53454"/>
                  </a:lnTo>
                  <a:lnTo>
                    <a:pt x="87350" y="53352"/>
                  </a:lnTo>
                  <a:lnTo>
                    <a:pt x="92240" y="54914"/>
                  </a:lnTo>
                  <a:lnTo>
                    <a:pt x="94437" y="56235"/>
                  </a:lnTo>
                  <a:lnTo>
                    <a:pt x="96824" y="57137"/>
                  </a:lnTo>
                  <a:lnTo>
                    <a:pt x="99593" y="60528"/>
                  </a:lnTo>
                  <a:lnTo>
                    <a:pt x="103911" y="60794"/>
                  </a:lnTo>
                  <a:lnTo>
                    <a:pt x="107518" y="62484"/>
                  </a:lnTo>
                  <a:lnTo>
                    <a:pt x="109943" y="63309"/>
                  </a:lnTo>
                  <a:lnTo>
                    <a:pt x="112141" y="64630"/>
                  </a:lnTo>
                  <a:lnTo>
                    <a:pt x="114528" y="65532"/>
                  </a:lnTo>
                  <a:lnTo>
                    <a:pt x="118046" y="68986"/>
                  </a:lnTo>
                  <a:lnTo>
                    <a:pt x="122186" y="71196"/>
                  </a:lnTo>
                  <a:lnTo>
                    <a:pt x="127063" y="72009"/>
                  </a:lnTo>
                  <a:lnTo>
                    <a:pt x="129476" y="72847"/>
                  </a:lnTo>
                  <a:lnTo>
                    <a:pt x="131673" y="74168"/>
                  </a:lnTo>
                  <a:lnTo>
                    <a:pt x="134073" y="75069"/>
                  </a:lnTo>
                  <a:lnTo>
                    <a:pt x="139090" y="79273"/>
                  </a:lnTo>
                  <a:lnTo>
                    <a:pt x="145161" y="80860"/>
                  </a:lnTo>
                  <a:lnTo>
                    <a:pt x="151409" y="81978"/>
                  </a:lnTo>
                  <a:lnTo>
                    <a:pt x="152412" y="82600"/>
                  </a:lnTo>
                  <a:lnTo>
                    <a:pt x="153365" y="82461"/>
                  </a:lnTo>
                  <a:lnTo>
                    <a:pt x="154292" y="81826"/>
                  </a:lnTo>
                  <a:lnTo>
                    <a:pt x="154114" y="84277"/>
                  </a:lnTo>
                  <a:lnTo>
                    <a:pt x="156921" y="83972"/>
                  </a:lnTo>
                  <a:lnTo>
                    <a:pt x="158445" y="85039"/>
                  </a:lnTo>
                  <a:lnTo>
                    <a:pt x="164249" y="88201"/>
                  </a:lnTo>
                  <a:lnTo>
                    <a:pt x="170256" y="90919"/>
                  </a:lnTo>
                  <a:lnTo>
                    <a:pt x="176428" y="93179"/>
                  </a:lnTo>
                  <a:lnTo>
                    <a:pt x="182727" y="94996"/>
                  </a:lnTo>
                  <a:lnTo>
                    <a:pt x="189306" y="99136"/>
                  </a:lnTo>
                  <a:lnTo>
                    <a:pt x="196405" y="102171"/>
                  </a:lnTo>
                  <a:lnTo>
                    <a:pt x="203619" y="105003"/>
                  </a:lnTo>
                  <a:lnTo>
                    <a:pt x="210515" y="108521"/>
                  </a:lnTo>
                  <a:lnTo>
                    <a:pt x="212813" y="109982"/>
                  </a:lnTo>
                  <a:lnTo>
                    <a:pt x="215582" y="110718"/>
                  </a:lnTo>
                  <a:lnTo>
                    <a:pt x="218122" y="111798"/>
                  </a:lnTo>
                  <a:lnTo>
                    <a:pt x="222707" y="112433"/>
                  </a:lnTo>
                  <a:lnTo>
                    <a:pt x="226275" y="116890"/>
                  </a:lnTo>
                  <a:lnTo>
                    <a:pt x="231444" y="115316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19424728" y="10505583"/>
              <a:ext cx="36830" cy="17145"/>
            </a:xfrm>
            <a:custGeom>
              <a:avLst/>
              <a:gdLst/>
              <a:ahLst/>
              <a:cxnLst/>
              <a:rect l="l" t="t" r="r" b="b"/>
              <a:pathLst>
                <a:path w="36830" h="17145">
                  <a:moveTo>
                    <a:pt x="5005" y="0"/>
                  </a:moveTo>
                  <a:lnTo>
                    <a:pt x="0" y="1340"/>
                  </a:lnTo>
                  <a:lnTo>
                    <a:pt x="5434" y="4784"/>
                  </a:lnTo>
                  <a:lnTo>
                    <a:pt x="11283" y="7295"/>
                  </a:lnTo>
                  <a:lnTo>
                    <a:pt x="23329" y="11413"/>
                  </a:lnTo>
                  <a:lnTo>
                    <a:pt x="27674" y="13057"/>
                  </a:lnTo>
                  <a:lnTo>
                    <a:pt x="31381" y="16837"/>
                  </a:lnTo>
                  <a:lnTo>
                    <a:pt x="36543" y="16292"/>
                  </a:lnTo>
                  <a:lnTo>
                    <a:pt x="28826" y="10250"/>
                  </a:lnTo>
                  <a:lnTo>
                    <a:pt x="28114" y="9538"/>
                  </a:lnTo>
                  <a:lnTo>
                    <a:pt x="25779" y="8303"/>
                  </a:lnTo>
                  <a:lnTo>
                    <a:pt x="23035" y="7915"/>
                  </a:lnTo>
                  <a:lnTo>
                    <a:pt x="20994" y="6062"/>
                  </a:lnTo>
                  <a:lnTo>
                    <a:pt x="18449" y="5455"/>
                  </a:lnTo>
                  <a:lnTo>
                    <a:pt x="16365" y="2638"/>
                  </a:lnTo>
                  <a:lnTo>
                    <a:pt x="13318" y="4481"/>
                  </a:lnTo>
                  <a:lnTo>
                    <a:pt x="8502" y="5057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19181510" y="10380788"/>
              <a:ext cx="26034" cy="17145"/>
            </a:xfrm>
            <a:custGeom>
              <a:avLst/>
              <a:gdLst/>
              <a:ahLst/>
              <a:cxnLst/>
              <a:rect l="l" t="t" r="r" b="b"/>
              <a:pathLst>
                <a:path w="26034" h="17145">
                  <a:moveTo>
                    <a:pt x="2146" y="0"/>
                  </a:moveTo>
                  <a:lnTo>
                    <a:pt x="1308" y="20"/>
                  </a:lnTo>
                  <a:lnTo>
                    <a:pt x="460" y="460"/>
                  </a:lnTo>
                  <a:lnTo>
                    <a:pt x="0" y="1235"/>
                  </a:lnTo>
                  <a:lnTo>
                    <a:pt x="18753" y="14093"/>
                  </a:lnTo>
                  <a:lnTo>
                    <a:pt x="19653" y="15381"/>
                  </a:lnTo>
                  <a:lnTo>
                    <a:pt x="20878" y="16146"/>
                  </a:lnTo>
                  <a:lnTo>
                    <a:pt x="22428" y="16376"/>
                  </a:lnTo>
                  <a:lnTo>
                    <a:pt x="23622" y="16973"/>
                  </a:lnTo>
                  <a:lnTo>
                    <a:pt x="24637" y="16826"/>
                  </a:lnTo>
                  <a:lnTo>
                    <a:pt x="25412" y="15664"/>
                  </a:lnTo>
                  <a:lnTo>
                    <a:pt x="25695" y="12659"/>
                  </a:lnTo>
                  <a:lnTo>
                    <a:pt x="22899" y="12973"/>
                  </a:lnTo>
                  <a:lnTo>
                    <a:pt x="21381" y="11905"/>
                  </a:lnTo>
                  <a:lnTo>
                    <a:pt x="15706" y="7361"/>
                  </a:lnTo>
                  <a:lnTo>
                    <a:pt x="9570" y="3570"/>
                  </a:lnTo>
                  <a:lnTo>
                    <a:pt x="2973" y="534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19203874" y="10396467"/>
              <a:ext cx="161290" cy="84455"/>
            </a:xfrm>
            <a:custGeom>
              <a:avLst/>
              <a:gdLst/>
              <a:ahLst/>
              <a:cxnLst/>
              <a:rect l="l" t="t" r="r" b="b"/>
              <a:pathLst>
                <a:path w="161290" h="84454">
                  <a:moveTo>
                    <a:pt x="11036" y="7518"/>
                  </a:moveTo>
                  <a:lnTo>
                    <a:pt x="9956" y="3289"/>
                  </a:lnTo>
                  <a:lnTo>
                    <a:pt x="5118" y="3086"/>
                  </a:lnTo>
                  <a:lnTo>
                    <a:pt x="2971" y="0"/>
                  </a:lnTo>
                  <a:lnTo>
                    <a:pt x="0" y="698"/>
                  </a:lnTo>
                  <a:lnTo>
                    <a:pt x="3225" y="3708"/>
                  </a:lnTo>
                  <a:lnTo>
                    <a:pt x="6908" y="5969"/>
                  </a:lnTo>
                  <a:lnTo>
                    <a:pt x="11036" y="7518"/>
                  </a:lnTo>
                  <a:close/>
                </a:path>
                <a:path w="161290" h="84454">
                  <a:moveTo>
                    <a:pt x="53340" y="33680"/>
                  </a:moveTo>
                  <a:lnTo>
                    <a:pt x="46748" y="27876"/>
                  </a:lnTo>
                  <a:lnTo>
                    <a:pt x="39649" y="22910"/>
                  </a:lnTo>
                  <a:lnTo>
                    <a:pt x="32029" y="18783"/>
                  </a:lnTo>
                  <a:lnTo>
                    <a:pt x="23888" y="15481"/>
                  </a:lnTo>
                  <a:lnTo>
                    <a:pt x="30988" y="20459"/>
                  </a:lnTo>
                  <a:lnTo>
                    <a:pt x="38265" y="25146"/>
                  </a:lnTo>
                  <a:lnTo>
                    <a:pt x="45707" y="29552"/>
                  </a:lnTo>
                  <a:lnTo>
                    <a:pt x="53340" y="33680"/>
                  </a:lnTo>
                  <a:close/>
                </a:path>
                <a:path w="161290" h="84454">
                  <a:moveTo>
                    <a:pt x="74803" y="44348"/>
                  </a:moveTo>
                  <a:lnTo>
                    <a:pt x="71005" y="41452"/>
                  </a:lnTo>
                  <a:lnTo>
                    <a:pt x="67614" y="37769"/>
                  </a:lnTo>
                  <a:lnTo>
                    <a:pt x="62268" y="37884"/>
                  </a:lnTo>
                  <a:lnTo>
                    <a:pt x="66052" y="40779"/>
                  </a:lnTo>
                  <a:lnTo>
                    <a:pt x="69456" y="44450"/>
                  </a:lnTo>
                  <a:lnTo>
                    <a:pt x="74803" y="44348"/>
                  </a:lnTo>
                  <a:close/>
                </a:path>
                <a:path w="161290" h="84454">
                  <a:moveTo>
                    <a:pt x="85483" y="49682"/>
                  </a:moveTo>
                  <a:lnTo>
                    <a:pt x="82969" y="47345"/>
                  </a:lnTo>
                  <a:lnTo>
                    <a:pt x="80492" y="44958"/>
                  </a:lnTo>
                  <a:lnTo>
                    <a:pt x="76631" y="45491"/>
                  </a:lnTo>
                  <a:lnTo>
                    <a:pt x="79133" y="47815"/>
                  </a:lnTo>
                  <a:lnTo>
                    <a:pt x="81622" y="50215"/>
                  </a:lnTo>
                  <a:lnTo>
                    <a:pt x="85483" y="49682"/>
                  </a:lnTo>
                  <a:close/>
                </a:path>
                <a:path w="161290" h="84454">
                  <a:moveTo>
                    <a:pt x="99517" y="55803"/>
                  </a:moveTo>
                  <a:lnTo>
                    <a:pt x="97637" y="53721"/>
                  </a:lnTo>
                  <a:lnTo>
                    <a:pt x="95542" y="52146"/>
                  </a:lnTo>
                  <a:lnTo>
                    <a:pt x="92506" y="52743"/>
                  </a:lnTo>
                  <a:lnTo>
                    <a:pt x="94386" y="54825"/>
                  </a:lnTo>
                  <a:lnTo>
                    <a:pt x="96469" y="56400"/>
                  </a:lnTo>
                  <a:lnTo>
                    <a:pt x="99517" y="55803"/>
                  </a:lnTo>
                  <a:close/>
                </a:path>
                <a:path w="161290" h="84454">
                  <a:moveTo>
                    <a:pt x="117208" y="64198"/>
                  </a:moveTo>
                  <a:lnTo>
                    <a:pt x="115328" y="62115"/>
                  </a:lnTo>
                  <a:lnTo>
                    <a:pt x="113233" y="60540"/>
                  </a:lnTo>
                  <a:lnTo>
                    <a:pt x="110197" y="61137"/>
                  </a:lnTo>
                  <a:lnTo>
                    <a:pt x="112077" y="63220"/>
                  </a:lnTo>
                  <a:lnTo>
                    <a:pt x="114160" y="64795"/>
                  </a:lnTo>
                  <a:lnTo>
                    <a:pt x="117208" y="64198"/>
                  </a:lnTo>
                  <a:close/>
                </a:path>
                <a:path w="161290" h="84454">
                  <a:moveTo>
                    <a:pt x="136677" y="73736"/>
                  </a:moveTo>
                  <a:lnTo>
                    <a:pt x="134810" y="71653"/>
                  </a:lnTo>
                  <a:lnTo>
                    <a:pt x="132715" y="70078"/>
                  </a:lnTo>
                  <a:lnTo>
                    <a:pt x="129679" y="70675"/>
                  </a:lnTo>
                  <a:lnTo>
                    <a:pt x="131546" y="72745"/>
                  </a:lnTo>
                  <a:lnTo>
                    <a:pt x="133642" y="74333"/>
                  </a:lnTo>
                  <a:lnTo>
                    <a:pt x="136677" y="73736"/>
                  </a:lnTo>
                  <a:close/>
                </a:path>
                <a:path w="161290" h="84454">
                  <a:moveTo>
                    <a:pt x="161086" y="83705"/>
                  </a:moveTo>
                  <a:lnTo>
                    <a:pt x="157048" y="79946"/>
                  </a:lnTo>
                  <a:lnTo>
                    <a:pt x="155054" y="80403"/>
                  </a:lnTo>
                  <a:lnTo>
                    <a:pt x="154076" y="80645"/>
                  </a:lnTo>
                  <a:lnTo>
                    <a:pt x="155956" y="82715"/>
                  </a:lnTo>
                  <a:lnTo>
                    <a:pt x="158038" y="84302"/>
                  </a:lnTo>
                  <a:lnTo>
                    <a:pt x="161086" y="83705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19353505" y="10471155"/>
              <a:ext cx="103505" cy="45085"/>
            </a:xfrm>
            <a:custGeom>
              <a:avLst/>
              <a:gdLst/>
              <a:ahLst/>
              <a:cxnLst/>
              <a:rect l="l" t="t" r="r" b="b"/>
              <a:pathLst>
                <a:path w="103505" h="45084">
                  <a:moveTo>
                    <a:pt x="22517" y="9537"/>
                  </a:moveTo>
                  <a:lnTo>
                    <a:pt x="17195" y="3911"/>
                  </a:lnTo>
                  <a:lnTo>
                    <a:pt x="9131" y="3911"/>
                  </a:lnTo>
                  <a:lnTo>
                    <a:pt x="2984" y="0"/>
                  </a:lnTo>
                  <a:lnTo>
                    <a:pt x="0" y="711"/>
                  </a:lnTo>
                  <a:lnTo>
                    <a:pt x="7366" y="5245"/>
                  </a:lnTo>
                  <a:lnTo>
                    <a:pt x="12928" y="4889"/>
                  </a:lnTo>
                  <a:lnTo>
                    <a:pt x="16865" y="10261"/>
                  </a:lnTo>
                  <a:lnTo>
                    <a:pt x="22517" y="9537"/>
                  </a:lnTo>
                  <a:close/>
                </a:path>
                <a:path w="103505" h="45084">
                  <a:moveTo>
                    <a:pt x="29552" y="12585"/>
                  </a:moveTo>
                  <a:lnTo>
                    <a:pt x="27673" y="10515"/>
                  </a:lnTo>
                  <a:lnTo>
                    <a:pt x="25590" y="8928"/>
                  </a:lnTo>
                  <a:lnTo>
                    <a:pt x="22542" y="9525"/>
                  </a:lnTo>
                  <a:lnTo>
                    <a:pt x="24422" y="11620"/>
                  </a:lnTo>
                  <a:lnTo>
                    <a:pt x="26517" y="13182"/>
                  </a:lnTo>
                  <a:lnTo>
                    <a:pt x="29552" y="12585"/>
                  </a:lnTo>
                  <a:close/>
                </a:path>
                <a:path w="103505" h="45084">
                  <a:moveTo>
                    <a:pt x="50584" y="21780"/>
                  </a:moveTo>
                  <a:lnTo>
                    <a:pt x="43853" y="18084"/>
                  </a:lnTo>
                  <a:lnTo>
                    <a:pt x="37172" y="14262"/>
                  </a:lnTo>
                  <a:lnTo>
                    <a:pt x="29565" y="12585"/>
                  </a:lnTo>
                  <a:lnTo>
                    <a:pt x="31254" y="15087"/>
                  </a:lnTo>
                  <a:lnTo>
                    <a:pt x="35128" y="15481"/>
                  </a:lnTo>
                  <a:lnTo>
                    <a:pt x="35788" y="18973"/>
                  </a:lnTo>
                  <a:lnTo>
                    <a:pt x="41275" y="16941"/>
                  </a:lnTo>
                  <a:lnTo>
                    <a:pt x="45199" y="23279"/>
                  </a:lnTo>
                  <a:lnTo>
                    <a:pt x="50584" y="21780"/>
                  </a:lnTo>
                  <a:close/>
                </a:path>
                <a:path w="103505" h="45084">
                  <a:moveTo>
                    <a:pt x="68249" y="30175"/>
                  </a:moveTo>
                  <a:lnTo>
                    <a:pt x="65747" y="27838"/>
                  </a:lnTo>
                  <a:lnTo>
                    <a:pt x="63271" y="25438"/>
                  </a:lnTo>
                  <a:lnTo>
                    <a:pt x="59461" y="25971"/>
                  </a:lnTo>
                  <a:lnTo>
                    <a:pt x="56959" y="23634"/>
                  </a:lnTo>
                  <a:lnTo>
                    <a:pt x="54470" y="21234"/>
                  </a:lnTo>
                  <a:lnTo>
                    <a:pt x="50609" y="21767"/>
                  </a:lnTo>
                  <a:lnTo>
                    <a:pt x="53111" y="24104"/>
                  </a:lnTo>
                  <a:lnTo>
                    <a:pt x="55600" y="26492"/>
                  </a:lnTo>
                  <a:lnTo>
                    <a:pt x="59410" y="25984"/>
                  </a:lnTo>
                  <a:lnTo>
                    <a:pt x="61925" y="28308"/>
                  </a:lnTo>
                  <a:lnTo>
                    <a:pt x="64389" y="30695"/>
                  </a:lnTo>
                  <a:lnTo>
                    <a:pt x="68249" y="30175"/>
                  </a:lnTo>
                  <a:close/>
                </a:path>
                <a:path w="103505" h="45084">
                  <a:moveTo>
                    <a:pt x="80124" y="33439"/>
                  </a:moveTo>
                  <a:lnTo>
                    <a:pt x="77457" y="32473"/>
                  </a:lnTo>
                  <a:lnTo>
                    <a:pt x="68326" y="30175"/>
                  </a:lnTo>
                  <a:lnTo>
                    <a:pt x="72580" y="35217"/>
                  </a:lnTo>
                  <a:lnTo>
                    <a:pt x="80124" y="33439"/>
                  </a:lnTo>
                  <a:close/>
                </a:path>
                <a:path w="103505" h="45084">
                  <a:moveTo>
                    <a:pt x="80822" y="33693"/>
                  </a:moveTo>
                  <a:lnTo>
                    <a:pt x="80568" y="33337"/>
                  </a:lnTo>
                  <a:lnTo>
                    <a:pt x="80124" y="33439"/>
                  </a:lnTo>
                  <a:lnTo>
                    <a:pt x="80822" y="33693"/>
                  </a:lnTo>
                  <a:close/>
                </a:path>
                <a:path w="103505" h="45084">
                  <a:moveTo>
                    <a:pt x="103022" y="43980"/>
                  </a:moveTo>
                  <a:lnTo>
                    <a:pt x="94729" y="39573"/>
                  </a:lnTo>
                  <a:lnTo>
                    <a:pt x="86233" y="35674"/>
                  </a:lnTo>
                  <a:lnTo>
                    <a:pt x="80822" y="33693"/>
                  </a:lnTo>
                  <a:lnTo>
                    <a:pt x="84531" y="38912"/>
                  </a:lnTo>
                  <a:lnTo>
                    <a:pt x="91541" y="41973"/>
                  </a:lnTo>
                  <a:lnTo>
                    <a:pt x="94259" y="43230"/>
                  </a:lnTo>
                  <a:lnTo>
                    <a:pt x="97358" y="43307"/>
                  </a:lnTo>
                  <a:lnTo>
                    <a:pt x="100037" y="44678"/>
                  </a:lnTo>
                  <a:lnTo>
                    <a:pt x="103022" y="43980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19106518" y="10413343"/>
              <a:ext cx="102235" cy="86995"/>
            </a:xfrm>
            <a:custGeom>
              <a:avLst/>
              <a:gdLst/>
              <a:ahLst/>
              <a:cxnLst/>
              <a:rect l="l" t="t" r="r" b="b"/>
              <a:pathLst>
                <a:path w="102234" h="86995">
                  <a:moveTo>
                    <a:pt x="2177" y="0"/>
                  </a:moveTo>
                  <a:lnTo>
                    <a:pt x="691" y="356"/>
                  </a:lnTo>
                  <a:lnTo>
                    <a:pt x="0" y="1560"/>
                  </a:lnTo>
                  <a:lnTo>
                    <a:pt x="282" y="2544"/>
                  </a:lnTo>
                  <a:lnTo>
                    <a:pt x="1392" y="3329"/>
                  </a:lnTo>
                  <a:lnTo>
                    <a:pt x="3088" y="5832"/>
                  </a:lnTo>
                  <a:lnTo>
                    <a:pt x="6942" y="6219"/>
                  </a:lnTo>
                  <a:lnTo>
                    <a:pt x="7612" y="9716"/>
                  </a:lnTo>
                  <a:lnTo>
                    <a:pt x="12376" y="11968"/>
                  </a:lnTo>
                  <a:lnTo>
                    <a:pt x="14366" y="17549"/>
                  </a:lnTo>
                  <a:lnTo>
                    <a:pt x="19360" y="19517"/>
                  </a:lnTo>
                  <a:lnTo>
                    <a:pt x="19706" y="21004"/>
                  </a:lnTo>
                  <a:lnTo>
                    <a:pt x="22679" y="22512"/>
                  </a:lnTo>
                  <a:lnTo>
                    <a:pt x="23988" y="26135"/>
                  </a:lnTo>
                  <a:lnTo>
                    <a:pt x="27423" y="27046"/>
                  </a:lnTo>
                  <a:lnTo>
                    <a:pt x="31963" y="31911"/>
                  </a:lnTo>
                  <a:lnTo>
                    <a:pt x="36932" y="36268"/>
                  </a:lnTo>
                  <a:lnTo>
                    <a:pt x="42217" y="40236"/>
                  </a:lnTo>
                  <a:lnTo>
                    <a:pt x="52647" y="47150"/>
                  </a:lnTo>
                  <a:lnTo>
                    <a:pt x="57076" y="50794"/>
                  </a:lnTo>
                  <a:lnTo>
                    <a:pt x="60814" y="55317"/>
                  </a:lnTo>
                  <a:lnTo>
                    <a:pt x="67911" y="60954"/>
                  </a:lnTo>
                  <a:lnTo>
                    <a:pt x="80725" y="73730"/>
                  </a:lnTo>
                  <a:lnTo>
                    <a:pt x="87421" y="79809"/>
                  </a:lnTo>
                  <a:lnTo>
                    <a:pt x="90761" y="82510"/>
                  </a:lnTo>
                  <a:lnTo>
                    <a:pt x="93777" y="85651"/>
                  </a:lnTo>
                  <a:lnTo>
                    <a:pt x="98185" y="86625"/>
                  </a:lnTo>
                  <a:lnTo>
                    <a:pt x="99379" y="86615"/>
                  </a:lnTo>
                  <a:lnTo>
                    <a:pt x="100405" y="86217"/>
                  </a:lnTo>
                  <a:lnTo>
                    <a:pt x="101190" y="85285"/>
                  </a:lnTo>
                  <a:lnTo>
                    <a:pt x="101975" y="82604"/>
                  </a:lnTo>
                  <a:lnTo>
                    <a:pt x="100342" y="80803"/>
                  </a:lnTo>
                  <a:lnTo>
                    <a:pt x="91399" y="73530"/>
                  </a:lnTo>
                  <a:lnTo>
                    <a:pt x="70081" y="54406"/>
                  </a:lnTo>
                  <a:lnTo>
                    <a:pt x="69275" y="54574"/>
                  </a:lnTo>
                  <a:lnTo>
                    <a:pt x="68605" y="55045"/>
                  </a:lnTo>
                  <a:lnTo>
                    <a:pt x="60426" y="49671"/>
                  </a:lnTo>
                  <a:lnTo>
                    <a:pt x="52676" y="43755"/>
                  </a:lnTo>
                  <a:lnTo>
                    <a:pt x="37768" y="31129"/>
                  </a:lnTo>
                  <a:lnTo>
                    <a:pt x="29035" y="23154"/>
                  </a:lnTo>
                  <a:lnTo>
                    <a:pt x="20491" y="14964"/>
                  </a:lnTo>
                  <a:lnTo>
                    <a:pt x="11688" y="7074"/>
                  </a:lnTo>
                  <a:lnTo>
                    <a:pt x="2177" y="0"/>
                  </a:lnTo>
                  <a:close/>
                </a:path>
              </a:pathLst>
            </a:custGeom>
            <a:solidFill>
              <a:srgbClr val="FF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19076382" y="10389545"/>
              <a:ext cx="17780" cy="15240"/>
            </a:xfrm>
            <a:custGeom>
              <a:avLst/>
              <a:gdLst/>
              <a:ahLst/>
              <a:cxnLst/>
              <a:rect l="l" t="t" r="r" b="b"/>
              <a:pathLst>
                <a:path w="17780" h="15240">
                  <a:moveTo>
                    <a:pt x="0" y="0"/>
                  </a:moveTo>
                  <a:lnTo>
                    <a:pt x="4146" y="6973"/>
                  </a:lnTo>
                  <a:lnTo>
                    <a:pt x="10271" y="11570"/>
                  </a:lnTo>
                  <a:lnTo>
                    <a:pt x="17612" y="14701"/>
                  </a:lnTo>
                  <a:lnTo>
                    <a:pt x="13381" y="7832"/>
                  </a:lnTo>
                  <a:lnTo>
                    <a:pt x="7654" y="2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19194108" y="10408913"/>
              <a:ext cx="36830" cy="21590"/>
            </a:xfrm>
            <a:custGeom>
              <a:avLst/>
              <a:gdLst/>
              <a:ahLst/>
              <a:cxnLst/>
              <a:rect l="l" t="t" r="r" b="b"/>
              <a:pathLst>
                <a:path w="36830" h="21590">
                  <a:moveTo>
                    <a:pt x="14732" y="9093"/>
                  </a:moveTo>
                  <a:lnTo>
                    <a:pt x="10274" y="5308"/>
                  </a:lnTo>
                  <a:lnTo>
                    <a:pt x="5372" y="2286"/>
                  </a:lnTo>
                  <a:lnTo>
                    <a:pt x="0" y="0"/>
                  </a:lnTo>
                  <a:lnTo>
                    <a:pt x="3556" y="5232"/>
                  </a:lnTo>
                  <a:lnTo>
                    <a:pt x="8458" y="8255"/>
                  </a:lnTo>
                  <a:lnTo>
                    <a:pt x="14732" y="9093"/>
                  </a:lnTo>
                  <a:close/>
                </a:path>
                <a:path w="36830" h="21590">
                  <a:moveTo>
                    <a:pt x="36398" y="21259"/>
                  </a:moveTo>
                  <a:lnTo>
                    <a:pt x="25006" y="12941"/>
                  </a:lnTo>
                  <a:lnTo>
                    <a:pt x="22034" y="13639"/>
                  </a:lnTo>
                  <a:lnTo>
                    <a:pt x="26454" y="16865"/>
                  </a:lnTo>
                  <a:lnTo>
                    <a:pt x="30403" y="21018"/>
                  </a:lnTo>
                  <a:lnTo>
                    <a:pt x="36398" y="21259"/>
                  </a:lnTo>
                  <a:close/>
                </a:path>
              </a:pathLst>
            </a:custGeom>
            <a:solidFill>
              <a:srgbClr val="FF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19100179" y="10410640"/>
              <a:ext cx="766445" cy="628650"/>
            </a:xfrm>
            <a:custGeom>
              <a:avLst/>
              <a:gdLst/>
              <a:ahLst/>
              <a:cxnLst/>
              <a:rect l="l" t="t" r="r" b="b"/>
              <a:pathLst>
                <a:path w="766444" h="628650">
                  <a:moveTo>
                    <a:pt x="7721" y="6045"/>
                  </a:moveTo>
                  <a:lnTo>
                    <a:pt x="7010" y="3060"/>
                  </a:lnTo>
                  <a:lnTo>
                    <a:pt x="0" y="0"/>
                  </a:lnTo>
                  <a:lnTo>
                    <a:pt x="850" y="4216"/>
                  </a:lnTo>
                  <a:lnTo>
                    <a:pt x="3238" y="6451"/>
                  </a:lnTo>
                  <a:lnTo>
                    <a:pt x="7721" y="6045"/>
                  </a:lnTo>
                  <a:close/>
                </a:path>
                <a:path w="766444" h="628650">
                  <a:moveTo>
                    <a:pt x="702462" y="305701"/>
                  </a:moveTo>
                  <a:lnTo>
                    <a:pt x="701408" y="301040"/>
                  </a:lnTo>
                  <a:lnTo>
                    <a:pt x="698004" y="298602"/>
                  </a:lnTo>
                  <a:lnTo>
                    <a:pt x="694042" y="296684"/>
                  </a:lnTo>
                  <a:lnTo>
                    <a:pt x="695617" y="300824"/>
                  </a:lnTo>
                  <a:lnTo>
                    <a:pt x="702462" y="305701"/>
                  </a:lnTo>
                  <a:close/>
                </a:path>
                <a:path w="766444" h="628650">
                  <a:moveTo>
                    <a:pt x="709993" y="624573"/>
                  </a:moveTo>
                  <a:lnTo>
                    <a:pt x="709396" y="621538"/>
                  </a:lnTo>
                  <a:lnTo>
                    <a:pt x="707313" y="623404"/>
                  </a:lnTo>
                  <a:lnTo>
                    <a:pt x="705739" y="625487"/>
                  </a:lnTo>
                  <a:lnTo>
                    <a:pt x="706335" y="628535"/>
                  </a:lnTo>
                  <a:lnTo>
                    <a:pt x="708406" y="626668"/>
                  </a:lnTo>
                  <a:lnTo>
                    <a:pt x="709993" y="624573"/>
                  </a:lnTo>
                  <a:close/>
                </a:path>
                <a:path w="766444" h="628650">
                  <a:moveTo>
                    <a:pt x="710526" y="313220"/>
                  </a:moveTo>
                  <a:lnTo>
                    <a:pt x="708990" y="309460"/>
                  </a:lnTo>
                  <a:lnTo>
                    <a:pt x="706488" y="306768"/>
                  </a:lnTo>
                  <a:lnTo>
                    <a:pt x="702462" y="305701"/>
                  </a:lnTo>
                  <a:lnTo>
                    <a:pt x="704278" y="309143"/>
                  </a:lnTo>
                  <a:lnTo>
                    <a:pt x="706843" y="311772"/>
                  </a:lnTo>
                  <a:lnTo>
                    <a:pt x="710526" y="313220"/>
                  </a:lnTo>
                  <a:close/>
                </a:path>
                <a:path w="766444" h="628650">
                  <a:moveTo>
                    <a:pt x="713028" y="617562"/>
                  </a:moveTo>
                  <a:lnTo>
                    <a:pt x="712431" y="614527"/>
                  </a:lnTo>
                  <a:lnTo>
                    <a:pt x="710349" y="616394"/>
                  </a:lnTo>
                  <a:lnTo>
                    <a:pt x="708774" y="618477"/>
                  </a:lnTo>
                  <a:lnTo>
                    <a:pt x="709371" y="621525"/>
                  </a:lnTo>
                  <a:lnTo>
                    <a:pt x="711441" y="619658"/>
                  </a:lnTo>
                  <a:lnTo>
                    <a:pt x="713028" y="617562"/>
                  </a:lnTo>
                  <a:close/>
                </a:path>
                <a:path w="766444" h="628650">
                  <a:moveTo>
                    <a:pt x="727887" y="593572"/>
                  </a:moveTo>
                  <a:lnTo>
                    <a:pt x="727430" y="591591"/>
                  </a:lnTo>
                  <a:lnTo>
                    <a:pt x="727189" y="590600"/>
                  </a:lnTo>
                  <a:lnTo>
                    <a:pt x="725119" y="592480"/>
                  </a:lnTo>
                  <a:lnTo>
                    <a:pt x="723531" y="594563"/>
                  </a:lnTo>
                  <a:lnTo>
                    <a:pt x="724128" y="597611"/>
                  </a:lnTo>
                  <a:lnTo>
                    <a:pt x="727887" y="593572"/>
                  </a:lnTo>
                  <a:close/>
                </a:path>
                <a:path w="766444" h="628650">
                  <a:moveTo>
                    <a:pt x="736028" y="568083"/>
                  </a:moveTo>
                  <a:lnTo>
                    <a:pt x="732650" y="571449"/>
                  </a:lnTo>
                  <a:lnTo>
                    <a:pt x="731342" y="575640"/>
                  </a:lnTo>
                  <a:lnTo>
                    <a:pt x="731050" y="580263"/>
                  </a:lnTo>
                  <a:lnTo>
                    <a:pt x="734428" y="576897"/>
                  </a:lnTo>
                  <a:lnTo>
                    <a:pt x="735723" y="572706"/>
                  </a:lnTo>
                  <a:lnTo>
                    <a:pt x="736028" y="568083"/>
                  </a:lnTo>
                  <a:close/>
                </a:path>
                <a:path w="766444" h="628650">
                  <a:moveTo>
                    <a:pt x="740994" y="562203"/>
                  </a:moveTo>
                  <a:lnTo>
                    <a:pt x="740295" y="559231"/>
                  </a:lnTo>
                  <a:lnTo>
                    <a:pt x="738212" y="561111"/>
                  </a:lnTo>
                  <a:lnTo>
                    <a:pt x="736625" y="563194"/>
                  </a:lnTo>
                  <a:lnTo>
                    <a:pt x="737235" y="566242"/>
                  </a:lnTo>
                  <a:lnTo>
                    <a:pt x="740994" y="562203"/>
                  </a:lnTo>
                  <a:close/>
                </a:path>
                <a:path w="766444" h="628650">
                  <a:moveTo>
                    <a:pt x="745058" y="548754"/>
                  </a:moveTo>
                  <a:lnTo>
                    <a:pt x="744855" y="545566"/>
                  </a:lnTo>
                  <a:lnTo>
                    <a:pt x="742226" y="547839"/>
                  </a:lnTo>
                  <a:lnTo>
                    <a:pt x="741934" y="550875"/>
                  </a:lnTo>
                  <a:lnTo>
                    <a:pt x="742149" y="554062"/>
                  </a:lnTo>
                  <a:lnTo>
                    <a:pt x="744766" y="551776"/>
                  </a:lnTo>
                  <a:lnTo>
                    <a:pt x="745058" y="548754"/>
                  </a:lnTo>
                  <a:close/>
                </a:path>
                <a:path w="766444" h="628650">
                  <a:moveTo>
                    <a:pt x="748626" y="541528"/>
                  </a:moveTo>
                  <a:lnTo>
                    <a:pt x="748169" y="539546"/>
                  </a:lnTo>
                  <a:lnTo>
                    <a:pt x="747928" y="538556"/>
                  </a:lnTo>
                  <a:lnTo>
                    <a:pt x="745845" y="540435"/>
                  </a:lnTo>
                  <a:lnTo>
                    <a:pt x="744270" y="542518"/>
                  </a:lnTo>
                  <a:lnTo>
                    <a:pt x="744855" y="545566"/>
                  </a:lnTo>
                  <a:lnTo>
                    <a:pt x="748626" y="541528"/>
                  </a:lnTo>
                  <a:close/>
                </a:path>
                <a:path w="766444" h="628650">
                  <a:moveTo>
                    <a:pt x="757097" y="512927"/>
                  </a:moveTo>
                  <a:lnTo>
                    <a:pt x="756894" y="509727"/>
                  </a:lnTo>
                  <a:lnTo>
                    <a:pt x="754265" y="512013"/>
                  </a:lnTo>
                  <a:lnTo>
                    <a:pt x="753973" y="515048"/>
                  </a:lnTo>
                  <a:lnTo>
                    <a:pt x="754189" y="518236"/>
                  </a:lnTo>
                  <a:lnTo>
                    <a:pt x="756818" y="515950"/>
                  </a:lnTo>
                  <a:lnTo>
                    <a:pt x="757097" y="512927"/>
                  </a:lnTo>
                  <a:close/>
                </a:path>
                <a:path w="766444" h="628650">
                  <a:moveTo>
                    <a:pt x="766318" y="448576"/>
                  </a:moveTo>
                  <a:lnTo>
                    <a:pt x="759701" y="408609"/>
                  </a:lnTo>
                  <a:lnTo>
                    <a:pt x="746696" y="371906"/>
                  </a:lnTo>
                  <a:lnTo>
                    <a:pt x="729780" y="336867"/>
                  </a:lnTo>
                  <a:lnTo>
                    <a:pt x="720191" y="324510"/>
                  </a:lnTo>
                  <a:lnTo>
                    <a:pt x="715416" y="315150"/>
                  </a:lnTo>
                  <a:lnTo>
                    <a:pt x="713117" y="313817"/>
                  </a:lnTo>
                  <a:lnTo>
                    <a:pt x="710526" y="313232"/>
                  </a:lnTo>
                  <a:lnTo>
                    <a:pt x="717740" y="323367"/>
                  </a:lnTo>
                  <a:lnTo>
                    <a:pt x="724725" y="333667"/>
                  </a:lnTo>
                  <a:lnTo>
                    <a:pt x="745096" y="376516"/>
                  </a:lnTo>
                  <a:lnTo>
                    <a:pt x="758583" y="417893"/>
                  </a:lnTo>
                  <a:lnTo>
                    <a:pt x="762812" y="461568"/>
                  </a:lnTo>
                  <a:lnTo>
                    <a:pt x="762508" y="469315"/>
                  </a:lnTo>
                  <a:lnTo>
                    <a:pt x="761263" y="479463"/>
                  </a:lnTo>
                  <a:lnTo>
                    <a:pt x="757720" y="499554"/>
                  </a:lnTo>
                  <a:lnTo>
                    <a:pt x="756907" y="509739"/>
                  </a:lnTo>
                  <a:lnTo>
                    <a:pt x="761847" y="503643"/>
                  </a:lnTo>
                  <a:lnTo>
                    <a:pt x="761276" y="495820"/>
                  </a:lnTo>
                  <a:lnTo>
                    <a:pt x="762660" y="488861"/>
                  </a:lnTo>
                  <a:lnTo>
                    <a:pt x="765619" y="468706"/>
                  </a:lnTo>
                  <a:lnTo>
                    <a:pt x="766318" y="448576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19180798" y="10485902"/>
              <a:ext cx="323850" cy="549910"/>
            </a:xfrm>
            <a:custGeom>
              <a:avLst/>
              <a:gdLst/>
              <a:ahLst/>
              <a:cxnLst/>
              <a:rect l="l" t="t" r="r" b="b"/>
              <a:pathLst>
                <a:path w="323850" h="549909">
                  <a:moveTo>
                    <a:pt x="0" y="0"/>
                  </a:moveTo>
                  <a:lnTo>
                    <a:pt x="827" y="7863"/>
                  </a:lnTo>
                  <a:lnTo>
                    <a:pt x="7612" y="10617"/>
                  </a:lnTo>
                  <a:lnTo>
                    <a:pt x="47579" y="39831"/>
                  </a:lnTo>
                  <a:lnTo>
                    <a:pt x="64032" y="51413"/>
                  </a:lnTo>
                  <a:lnTo>
                    <a:pt x="96636" y="75001"/>
                  </a:lnTo>
                  <a:lnTo>
                    <a:pt x="119095" y="90834"/>
                  </a:lnTo>
                  <a:lnTo>
                    <a:pt x="124844" y="95389"/>
                  </a:lnTo>
                  <a:lnTo>
                    <a:pt x="135084" y="104562"/>
                  </a:lnTo>
                  <a:lnTo>
                    <a:pt x="140561" y="107745"/>
                  </a:lnTo>
                  <a:lnTo>
                    <a:pt x="177464" y="130742"/>
                  </a:lnTo>
                  <a:lnTo>
                    <a:pt x="197033" y="146605"/>
                  </a:lnTo>
                  <a:lnTo>
                    <a:pt x="207196" y="154339"/>
                  </a:lnTo>
                  <a:lnTo>
                    <a:pt x="239156" y="177552"/>
                  </a:lnTo>
                  <a:lnTo>
                    <a:pt x="269049" y="206590"/>
                  </a:lnTo>
                  <a:lnTo>
                    <a:pt x="272431" y="210747"/>
                  </a:lnTo>
                  <a:lnTo>
                    <a:pt x="276368" y="214380"/>
                  </a:lnTo>
                  <a:lnTo>
                    <a:pt x="279981" y="218286"/>
                  </a:lnTo>
                  <a:lnTo>
                    <a:pt x="286497" y="226867"/>
                  </a:lnTo>
                  <a:lnTo>
                    <a:pt x="291669" y="236170"/>
                  </a:lnTo>
                  <a:lnTo>
                    <a:pt x="296263" y="245780"/>
                  </a:lnTo>
                  <a:lnTo>
                    <a:pt x="301048" y="255280"/>
                  </a:lnTo>
                  <a:lnTo>
                    <a:pt x="304577" y="261677"/>
                  </a:lnTo>
                  <a:lnTo>
                    <a:pt x="302315" y="269290"/>
                  </a:lnTo>
                  <a:lnTo>
                    <a:pt x="305748" y="290267"/>
                  </a:lnTo>
                  <a:lnTo>
                    <a:pt x="307723" y="304231"/>
                  </a:lnTo>
                  <a:lnTo>
                    <a:pt x="309211" y="318265"/>
                  </a:lnTo>
                  <a:lnTo>
                    <a:pt x="310001" y="332398"/>
                  </a:lnTo>
                  <a:lnTo>
                    <a:pt x="309764" y="340324"/>
                  </a:lnTo>
                  <a:lnTo>
                    <a:pt x="299234" y="384313"/>
                  </a:lnTo>
                  <a:lnTo>
                    <a:pt x="282140" y="424581"/>
                  </a:lnTo>
                  <a:lnTo>
                    <a:pt x="261499" y="460878"/>
                  </a:lnTo>
                  <a:lnTo>
                    <a:pt x="231935" y="493088"/>
                  </a:lnTo>
                  <a:lnTo>
                    <a:pt x="222612" y="500637"/>
                  </a:lnTo>
                  <a:lnTo>
                    <a:pt x="213438" y="508361"/>
                  </a:lnTo>
                  <a:lnTo>
                    <a:pt x="198140" y="522198"/>
                  </a:lnTo>
                  <a:lnTo>
                    <a:pt x="190685" y="529320"/>
                  </a:lnTo>
                  <a:lnTo>
                    <a:pt x="182015" y="538350"/>
                  </a:lnTo>
                  <a:lnTo>
                    <a:pt x="180601" y="540046"/>
                  </a:lnTo>
                  <a:lnTo>
                    <a:pt x="178884" y="541459"/>
                  </a:lnTo>
                  <a:lnTo>
                    <a:pt x="177397" y="543648"/>
                  </a:lnTo>
                  <a:lnTo>
                    <a:pt x="173219" y="544538"/>
                  </a:lnTo>
                  <a:lnTo>
                    <a:pt x="175408" y="548538"/>
                  </a:lnTo>
                  <a:lnTo>
                    <a:pt x="178245" y="549375"/>
                  </a:lnTo>
                  <a:lnTo>
                    <a:pt x="180224" y="547554"/>
                  </a:lnTo>
                  <a:lnTo>
                    <a:pt x="190926" y="541397"/>
                  </a:lnTo>
                  <a:lnTo>
                    <a:pt x="226464" y="521921"/>
                  </a:lnTo>
                  <a:lnTo>
                    <a:pt x="263529" y="480491"/>
                  </a:lnTo>
                  <a:lnTo>
                    <a:pt x="286097" y="448575"/>
                  </a:lnTo>
                  <a:lnTo>
                    <a:pt x="301110" y="417238"/>
                  </a:lnTo>
                  <a:lnTo>
                    <a:pt x="307249" y="404519"/>
                  </a:lnTo>
                  <a:lnTo>
                    <a:pt x="320792" y="363830"/>
                  </a:lnTo>
                  <a:lnTo>
                    <a:pt x="323222" y="334881"/>
                  </a:lnTo>
                  <a:lnTo>
                    <a:pt x="321215" y="320199"/>
                  </a:lnTo>
                  <a:lnTo>
                    <a:pt x="319456" y="312514"/>
                  </a:lnTo>
                  <a:lnTo>
                    <a:pt x="317341" y="304954"/>
                  </a:lnTo>
                  <a:lnTo>
                    <a:pt x="318618" y="290430"/>
                  </a:lnTo>
                  <a:lnTo>
                    <a:pt x="314440" y="284891"/>
                  </a:lnTo>
                  <a:lnTo>
                    <a:pt x="314021" y="278347"/>
                  </a:lnTo>
                  <a:lnTo>
                    <a:pt x="311220" y="260530"/>
                  </a:lnTo>
                  <a:lnTo>
                    <a:pt x="286577" y="213606"/>
                  </a:lnTo>
                  <a:lnTo>
                    <a:pt x="248122" y="176286"/>
                  </a:lnTo>
                  <a:lnTo>
                    <a:pt x="203357" y="143254"/>
                  </a:lnTo>
                  <a:lnTo>
                    <a:pt x="188265" y="131953"/>
                  </a:lnTo>
                  <a:lnTo>
                    <a:pt x="170853" y="118163"/>
                  </a:lnTo>
                  <a:lnTo>
                    <a:pt x="165199" y="114844"/>
                  </a:lnTo>
                  <a:lnTo>
                    <a:pt x="147112" y="102328"/>
                  </a:lnTo>
                  <a:lnTo>
                    <a:pt x="138213" y="95842"/>
                  </a:lnTo>
                  <a:lnTo>
                    <a:pt x="129660" y="88814"/>
                  </a:lnTo>
                  <a:lnTo>
                    <a:pt x="123390" y="84066"/>
                  </a:lnTo>
                  <a:lnTo>
                    <a:pt x="109741" y="75793"/>
                  </a:lnTo>
                  <a:lnTo>
                    <a:pt x="103211" y="71181"/>
                  </a:lnTo>
                  <a:lnTo>
                    <a:pt x="99263" y="67987"/>
                  </a:lnTo>
                  <a:lnTo>
                    <a:pt x="95086" y="65087"/>
                  </a:lnTo>
                  <a:lnTo>
                    <a:pt x="90845" y="60636"/>
                  </a:lnTo>
                  <a:lnTo>
                    <a:pt x="89965" y="60102"/>
                  </a:lnTo>
                  <a:lnTo>
                    <a:pt x="85212" y="58794"/>
                  </a:lnTo>
                  <a:lnTo>
                    <a:pt x="83358" y="56752"/>
                  </a:lnTo>
                  <a:lnTo>
                    <a:pt x="76154" y="51747"/>
                  </a:lnTo>
                  <a:lnTo>
                    <a:pt x="71254" y="45977"/>
                  </a:lnTo>
                  <a:lnTo>
                    <a:pt x="64689" y="42344"/>
                  </a:lnTo>
                  <a:lnTo>
                    <a:pt x="63935" y="41621"/>
                  </a:lnTo>
                  <a:lnTo>
                    <a:pt x="63066" y="41087"/>
                  </a:lnTo>
                  <a:lnTo>
                    <a:pt x="59987" y="40459"/>
                  </a:lnTo>
                  <a:lnTo>
                    <a:pt x="58364" y="39412"/>
                  </a:lnTo>
                  <a:lnTo>
                    <a:pt x="56479" y="36867"/>
                  </a:lnTo>
                  <a:lnTo>
                    <a:pt x="44013" y="29529"/>
                  </a:lnTo>
                  <a:lnTo>
                    <a:pt x="33936" y="22399"/>
                  </a:lnTo>
                  <a:lnTo>
                    <a:pt x="24078" y="14952"/>
                  </a:lnTo>
                  <a:lnTo>
                    <a:pt x="10523" y="5371"/>
                  </a:lnTo>
                  <a:lnTo>
                    <a:pt x="7769" y="1769"/>
                  </a:lnTo>
                  <a:lnTo>
                    <a:pt x="3329" y="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6" name="object 101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8936973" y="10242618"/>
              <a:ext cx="411411" cy="284524"/>
            </a:xfrm>
            <a:prstGeom prst="rect">
              <a:avLst/>
            </a:prstGeom>
          </p:spPr>
        </p:pic>
        <p:sp>
          <p:nvSpPr>
            <p:cNvPr id="1017" name="object 1017"/>
            <p:cNvSpPr/>
            <p:nvPr/>
          </p:nvSpPr>
          <p:spPr>
            <a:xfrm>
              <a:off x="19143637" y="10461668"/>
              <a:ext cx="342265" cy="558165"/>
            </a:xfrm>
            <a:custGeom>
              <a:avLst/>
              <a:gdLst/>
              <a:ahLst/>
              <a:cxnLst/>
              <a:rect l="l" t="t" r="r" b="b"/>
              <a:pathLst>
                <a:path w="342265" h="558165">
                  <a:moveTo>
                    <a:pt x="0" y="0"/>
                  </a:moveTo>
                  <a:lnTo>
                    <a:pt x="3392" y="5549"/>
                  </a:lnTo>
                  <a:lnTo>
                    <a:pt x="9727" y="7800"/>
                  </a:lnTo>
                  <a:lnTo>
                    <a:pt x="13936" y="12428"/>
                  </a:lnTo>
                  <a:lnTo>
                    <a:pt x="13559" y="15381"/>
                  </a:lnTo>
                  <a:lnTo>
                    <a:pt x="16030" y="16271"/>
                  </a:lnTo>
                  <a:lnTo>
                    <a:pt x="23496" y="21507"/>
                  </a:lnTo>
                  <a:lnTo>
                    <a:pt x="28156" y="26533"/>
                  </a:lnTo>
                  <a:lnTo>
                    <a:pt x="33454" y="32930"/>
                  </a:lnTo>
                  <a:lnTo>
                    <a:pt x="35580" y="34773"/>
                  </a:lnTo>
                  <a:lnTo>
                    <a:pt x="41600" y="38019"/>
                  </a:lnTo>
                  <a:lnTo>
                    <a:pt x="46323" y="43129"/>
                  </a:lnTo>
                  <a:lnTo>
                    <a:pt x="54605" y="47757"/>
                  </a:lnTo>
                  <a:lnTo>
                    <a:pt x="56752" y="49265"/>
                  </a:lnTo>
                  <a:lnTo>
                    <a:pt x="58417" y="51380"/>
                  </a:lnTo>
                  <a:lnTo>
                    <a:pt x="63240" y="55619"/>
                  </a:lnTo>
                  <a:lnTo>
                    <a:pt x="73928" y="62755"/>
                  </a:lnTo>
                  <a:lnTo>
                    <a:pt x="79683" y="68060"/>
                  </a:lnTo>
                  <a:lnTo>
                    <a:pt x="80793" y="68887"/>
                  </a:lnTo>
                  <a:lnTo>
                    <a:pt x="82102" y="69390"/>
                  </a:lnTo>
                  <a:lnTo>
                    <a:pt x="87965" y="70458"/>
                  </a:lnTo>
                  <a:lnTo>
                    <a:pt x="90039" y="73934"/>
                  </a:lnTo>
                  <a:lnTo>
                    <a:pt x="91044" y="74793"/>
                  </a:lnTo>
                  <a:lnTo>
                    <a:pt x="98154" y="78207"/>
                  </a:lnTo>
                  <a:lnTo>
                    <a:pt x="100646" y="79023"/>
                  </a:lnTo>
                  <a:lnTo>
                    <a:pt x="103012" y="80060"/>
                  </a:lnTo>
                  <a:lnTo>
                    <a:pt x="111063" y="87586"/>
                  </a:lnTo>
                  <a:lnTo>
                    <a:pt x="117921" y="92257"/>
                  </a:lnTo>
                  <a:lnTo>
                    <a:pt x="124943" y="96714"/>
                  </a:lnTo>
                  <a:lnTo>
                    <a:pt x="131535" y="101756"/>
                  </a:lnTo>
                  <a:lnTo>
                    <a:pt x="133189" y="103263"/>
                  </a:lnTo>
                  <a:lnTo>
                    <a:pt x="135294" y="104290"/>
                  </a:lnTo>
                  <a:lnTo>
                    <a:pt x="137001" y="106792"/>
                  </a:lnTo>
                  <a:lnTo>
                    <a:pt x="138048" y="107703"/>
                  </a:lnTo>
                  <a:lnTo>
                    <a:pt x="142487" y="109996"/>
                  </a:lnTo>
                  <a:lnTo>
                    <a:pt x="147273" y="111776"/>
                  </a:lnTo>
                  <a:lnTo>
                    <a:pt x="150278" y="116164"/>
                  </a:lnTo>
                  <a:lnTo>
                    <a:pt x="153398" y="119420"/>
                  </a:lnTo>
                  <a:lnTo>
                    <a:pt x="157188" y="121849"/>
                  </a:lnTo>
                  <a:lnTo>
                    <a:pt x="160749" y="124561"/>
                  </a:lnTo>
                  <a:lnTo>
                    <a:pt x="165502" y="126006"/>
                  </a:lnTo>
                  <a:lnTo>
                    <a:pt x="167712" y="130781"/>
                  </a:lnTo>
                  <a:lnTo>
                    <a:pt x="184521" y="140714"/>
                  </a:lnTo>
                  <a:lnTo>
                    <a:pt x="203145" y="153744"/>
                  </a:lnTo>
                  <a:lnTo>
                    <a:pt x="206527" y="155785"/>
                  </a:lnTo>
                  <a:lnTo>
                    <a:pt x="210140" y="157503"/>
                  </a:lnTo>
                  <a:lnTo>
                    <a:pt x="215501" y="163513"/>
                  </a:lnTo>
                  <a:lnTo>
                    <a:pt x="219092" y="165994"/>
                  </a:lnTo>
                  <a:lnTo>
                    <a:pt x="221982" y="169199"/>
                  </a:lnTo>
                  <a:lnTo>
                    <a:pt x="225584" y="173575"/>
                  </a:lnTo>
                  <a:lnTo>
                    <a:pt x="229291" y="176329"/>
                  </a:lnTo>
                  <a:lnTo>
                    <a:pt x="232160" y="179073"/>
                  </a:lnTo>
                  <a:lnTo>
                    <a:pt x="234977" y="180832"/>
                  </a:lnTo>
                  <a:lnTo>
                    <a:pt x="239353" y="185722"/>
                  </a:lnTo>
                  <a:lnTo>
                    <a:pt x="240579" y="186873"/>
                  </a:lnTo>
                  <a:lnTo>
                    <a:pt x="245406" y="189868"/>
                  </a:lnTo>
                  <a:lnTo>
                    <a:pt x="247249" y="191282"/>
                  </a:lnTo>
                  <a:lnTo>
                    <a:pt x="250463" y="194276"/>
                  </a:lnTo>
                  <a:lnTo>
                    <a:pt x="254536" y="196863"/>
                  </a:lnTo>
                  <a:lnTo>
                    <a:pt x="257866" y="198726"/>
                  </a:lnTo>
                  <a:lnTo>
                    <a:pt x="261280" y="202318"/>
                  </a:lnTo>
                  <a:lnTo>
                    <a:pt x="298629" y="238946"/>
                  </a:lnTo>
                  <a:lnTo>
                    <a:pt x="318921" y="276359"/>
                  </a:lnTo>
                  <a:lnTo>
                    <a:pt x="321692" y="291977"/>
                  </a:lnTo>
                  <a:lnTo>
                    <a:pt x="324706" y="305651"/>
                  </a:lnTo>
                  <a:lnTo>
                    <a:pt x="325927" y="312608"/>
                  </a:lnTo>
                  <a:lnTo>
                    <a:pt x="327255" y="332780"/>
                  </a:lnTo>
                  <a:lnTo>
                    <a:pt x="325801" y="352491"/>
                  </a:lnTo>
                  <a:lnTo>
                    <a:pt x="321748" y="371833"/>
                  </a:lnTo>
                  <a:lnTo>
                    <a:pt x="312054" y="400235"/>
                  </a:lnTo>
                  <a:lnTo>
                    <a:pt x="309289" y="409744"/>
                  </a:lnTo>
                  <a:lnTo>
                    <a:pt x="306311" y="419194"/>
                  </a:lnTo>
                  <a:lnTo>
                    <a:pt x="302451" y="428353"/>
                  </a:lnTo>
                  <a:lnTo>
                    <a:pt x="300734" y="431735"/>
                  </a:lnTo>
                  <a:lnTo>
                    <a:pt x="299760" y="435536"/>
                  </a:lnTo>
                  <a:lnTo>
                    <a:pt x="288327" y="454890"/>
                  </a:lnTo>
                  <a:lnTo>
                    <a:pt x="278631" y="470841"/>
                  </a:lnTo>
                  <a:lnTo>
                    <a:pt x="268396" y="486451"/>
                  </a:lnTo>
                  <a:lnTo>
                    <a:pt x="251979" y="508477"/>
                  </a:lnTo>
                  <a:lnTo>
                    <a:pt x="236170" y="530821"/>
                  </a:lnTo>
                  <a:lnTo>
                    <a:pt x="234055" y="534748"/>
                  </a:lnTo>
                  <a:lnTo>
                    <a:pt x="232684" y="536622"/>
                  </a:lnTo>
                  <a:lnTo>
                    <a:pt x="230328" y="539418"/>
                  </a:lnTo>
                  <a:lnTo>
                    <a:pt x="229197" y="542182"/>
                  </a:lnTo>
                  <a:lnTo>
                    <a:pt x="228150" y="544245"/>
                  </a:lnTo>
                  <a:lnTo>
                    <a:pt x="226851" y="546171"/>
                  </a:lnTo>
                  <a:lnTo>
                    <a:pt x="225186" y="549616"/>
                  </a:lnTo>
                  <a:lnTo>
                    <a:pt x="222003" y="552339"/>
                  </a:lnTo>
                  <a:lnTo>
                    <a:pt x="221951" y="556538"/>
                  </a:lnTo>
                  <a:lnTo>
                    <a:pt x="222286" y="557250"/>
                  </a:lnTo>
                  <a:lnTo>
                    <a:pt x="222841" y="557668"/>
                  </a:lnTo>
                  <a:lnTo>
                    <a:pt x="223626" y="557805"/>
                  </a:lnTo>
                  <a:lnTo>
                    <a:pt x="229354" y="553857"/>
                  </a:lnTo>
                  <a:lnTo>
                    <a:pt x="232935" y="547878"/>
                  </a:lnTo>
                  <a:lnTo>
                    <a:pt x="262514" y="515570"/>
                  </a:lnTo>
                  <a:lnTo>
                    <a:pt x="299799" y="470394"/>
                  </a:lnTo>
                  <a:lnTo>
                    <a:pt x="319461" y="432626"/>
                  </a:lnTo>
                  <a:lnTo>
                    <a:pt x="329863" y="400623"/>
                  </a:lnTo>
                  <a:lnTo>
                    <a:pt x="333815" y="388947"/>
                  </a:lnTo>
                  <a:lnTo>
                    <a:pt x="337506" y="377187"/>
                  </a:lnTo>
                  <a:lnTo>
                    <a:pt x="340366" y="365161"/>
                  </a:lnTo>
                  <a:lnTo>
                    <a:pt x="341952" y="352190"/>
                  </a:lnTo>
                  <a:lnTo>
                    <a:pt x="342127" y="339301"/>
                  </a:lnTo>
                  <a:lnTo>
                    <a:pt x="341204" y="326447"/>
                  </a:lnTo>
                  <a:lnTo>
                    <a:pt x="334932" y="285453"/>
                  </a:lnTo>
                  <a:lnTo>
                    <a:pt x="318262" y="246275"/>
                  </a:lnTo>
                  <a:lnTo>
                    <a:pt x="287007" y="211308"/>
                  </a:lnTo>
                  <a:lnTo>
                    <a:pt x="249845" y="182779"/>
                  </a:lnTo>
                  <a:lnTo>
                    <a:pt x="241871" y="176921"/>
                  </a:lnTo>
                  <a:lnTo>
                    <a:pt x="234214" y="170649"/>
                  </a:lnTo>
                  <a:lnTo>
                    <a:pt x="219155" y="157764"/>
                  </a:lnTo>
                  <a:lnTo>
                    <a:pt x="210589" y="151090"/>
                  </a:lnTo>
                  <a:lnTo>
                    <a:pt x="201726" y="144831"/>
                  </a:lnTo>
                  <a:lnTo>
                    <a:pt x="183764" y="132645"/>
                  </a:lnTo>
                  <a:lnTo>
                    <a:pt x="177058" y="129380"/>
                  </a:lnTo>
                  <a:lnTo>
                    <a:pt x="171078" y="125076"/>
                  </a:lnTo>
                  <a:lnTo>
                    <a:pt x="159618" y="115755"/>
                  </a:lnTo>
                  <a:lnTo>
                    <a:pt x="105738" y="76895"/>
                  </a:lnTo>
                  <a:lnTo>
                    <a:pt x="85620" y="63087"/>
                  </a:lnTo>
                  <a:lnTo>
                    <a:pt x="79712" y="60273"/>
                  </a:lnTo>
                  <a:lnTo>
                    <a:pt x="74224" y="56780"/>
                  </a:lnTo>
                  <a:lnTo>
                    <a:pt x="63464" y="49453"/>
                  </a:lnTo>
                  <a:lnTo>
                    <a:pt x="48608" y="38767"/>
                  </a:lnTo>
                  <a:lnTo>
                    <a:pt x="21305" y="14457"/>
                  </a:lnTo>
                  <a:lnTo>
                    <a:pt x="6680" y="3518"/>
                  </a:lnTo>
                  <a:lnTo>
                    <a:pt x="4565" y="2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19116465" y="10447203"/>
              <a:ext cx="349250" cy="567055"/>
            </a:xfrm>
            <a:custGeom>
              <a:avLst/>
              <a:gdLst/>
              <a:ahLst/>
              <a:cxnLst/>
              <a:rect l="l" t="t" r="r" b="b"/>
              <a:pathLst>
                <a:path w="349250" h="567054">
                  <a:moveTo>
                    <a:pt x="3036" y="0"/>
                  </a:moveTo>
                  <a:lnTo>
                    <a:pt x="460" y="2272"/>
                  </a:lnTo>
                  <a:lnTo>
                    <a:pt x="0" y="6628"/>
                  </a:lnTo>
                  <a:lnTo>
                    <a:pt x="3643" y="8240"/>
                  </a:lnTo>
                  <a:lnTo>
                    <a:pt x="13999" y="16533"/>
                  </a:lnTo>
                  <a:lnTo>
                    <a:pt x="19360" y="21151"/>
                  </a:lnTo>
                  <a:lnTo>
                    <a:pt x="24690" y="24250"/>
                  </a:lnTo>
                  <a:lnTo>
                    <a:pt x="28585" y="27444"/>
                  </a:lnTo>
                  <a:lnTo>
                    <a:pt x="32093" y="32197"/>
                  </a:lnTo>
                  <a:lnTo>
                    <a:pt x="33266" y="33046"/>
                  </a:lnTo>
                  <a:lnTo>
                    <a:pt x="39549" y="36414"/>
                  </a:lnTo>
                  <a:lnTo>
                    <a:pt x="45167" y="40646"/>
                  </a:lnTo>
                  <a:lnTo>
                    <a:pt x="50371" y="45386"/>
                  </a:lnTo>
                  <a:lnTo>
                    <a:pt x="55411" y="50281"/>
                  </a:lnTo>
                  <a:lnTo>
                    <a:pt x="66121" y="59819"/>
                  </a:lnTo>
                  <a:lnTo>
                    <a:pt x="77385" y="68594"/>
                  </a:lnTo>
                  <a:lnTo>
                    <a:pt x="89048" y="76835"/>
                  </a:lnTo>
                  <a:lnTo>
                    <a:pt x="118000" y="95992"/>
                  </a:lnTo>
                  <a:lnTo>
                    <a:pt x="134914" y="107398"/>
                  </a:lnTo>
                  <a:lnTo>
                    <a:pt x="151589" y="119155"/>
                  </a:lnTo>
                  <a:lnTo>
                    <a:pt x="167911" y="131430"/>
                  </a:lnTo>
                  <a:lnTo>
                    <a:pt x="199421" y="156613"/>
                  </a:lnTo>
                  <a:lnTo>
                    <a:pt x="215570" y="168669"/>
                  </a:lnTo>
                  <a:lnTo>
                    <a:pt x="232495" y="179659"/>
                  </a:lnTo>
                  <a:lnTo>
                    <a:pt x="238272" y="183846"/>
                  </a:lnTo>
                  <a:lnTo>
                    <a:pt x="243325" y="188744"/>
                  </a:lnTo>
                  <a:lnTo>
                    <a:pt x="252882" y="198967"/>
                  </a:lnTo>
                  <a:lnTo>
                    <a:pt x="263880" y="208986"/>
                  </a:lnTo>
                  <a:lnTo>
                    <a:pt x="296933" y="239008"/>
                  </a:lnTo>
                  <a:lnTo>
                    <a:pt x="327029" y="286913"/>
                  </a:lnTo>
                  <a:lnTo>
                    <a:pt x="335898" y="340837"/>
                  </a:lnTo>
                  <a:lnTo>
                    <a:pt x="333864" y="376564"/>
                  </a:lnTo>
                  <a:lnTo>
                    <a:pt x="318283" y="427660"/>
                  </a:lnTo>
                  <a:lnTo>
                    <a:pt x="298089" y="470362"/>
                  </a:lnTo>
                  <a:lnTo>
                    <a:pt x="276471" y="506337"/>
                  </a:lnTo>
                  <a:lnTo>
                    <a:pt x="248317" y="556035"/>
                  </a:lnTo>
                  <a:lnTo>
                    <a:pt x="247625" y="558098"/>
                  </a:lnTo>
                  <a:lnTo>
                    <a:pt x="245584" y="562820"/>
                  </a:lnTo>
                  <a:lnTo>
                    <a:pt x="245605" y="564317"/>
                  </a:lnTo>
                  <a:lnTo>
                    <a:pt x="245961" y="565480"/>
                  </a:lnTo>
                  <a:lnTo>
                    <a:pt x="246495" y="566433"/>
                  </a:lnTo>
                  <a:lnTo>
                    <a:pt x="247919" y="566412"/>
                  </a:lnTo>
                  <a:lnTo>
                    <a:pt x="250065" y="565878"/>
                  </a:lnTo>
                  <a:lnTo>
                    <a:pt x="251385" y="564391"/>
                  </a:lnTo>
                  <a:lnTo>
                    <a:pt x="260721" y="548196"/>
                  </a:lnTo>
                  <a:lnTo>
                    <a:pt x="269338" y="534020"/>
                  </a:lnTo>
                  <a:lnTo>
                    <a:pt x="278201" y="520001"/>
                  </a:lnTo>
                  <a:lnTo>
                    <a:pt x="295819" y="492790"/>
                  </a:lnTo>
                  <a:lnTo>
                    <a:pt x="304066" y="479299"/>
                  </a:lnTo>
                  <a:lnTo>
                    <a:pt x="325006" y="439734"/>
                  </a:lnTo>
                  <a:lnTo>
                    <a:pt x="338879" y="402814"/>
                  </a:lnTo>
                  <a:lnTo>
                    <a:pt x="347654" y="352824"/>
                  </a:lnTo>
                  <a:lnTo>
                    <a:pt x="349109" y="334408"/>
                  </a:lnTo>
                  <a:lnTo>
                    <a:pt x="345130" y="310000"/>
                  </a:lnTo>
                  <a:lnTo>
                    <a:pt x="329487" y="264117"/>
                  </a:lnTo>
                  <a:lnTo>
                    <a:pt x="303250" y="232770"/>
                  </a:lnTo>
                  <a:lnTo>
                    <a:pt x="261935" y="197026"/>
                  </a:lnTo>
                  <a:lnTo>
                    <a:pt x="255937" y="191749"/>
                  </a:lnTo>
                  <a:lnTo>
                    <a:pt x="250265" y="186105"/>
                  </a:lnTo>
                  <a:lnTo>
                    <a:pt x="245060" y="179994"/>
                  </a:lnTo>
                  <a:lnTo>
                    <a:pt x="235061" y="171826"/>
                  </a:lnTo>
                  <a:lnTo>
                    <a:pt x="224622" y="164288"/>
                  </a:lnTo>
                  <a:lnTo>
                    <a:pt x="213825" y="157268"/>
                  </a:lnTo>
                  <a:lnTo>
                    <a:pt x="197198" y="147451"/>
                  </a:lnTo>
                  <a:lnTo>
                    <a:pt x="193093" y="142540"/>
                  </a:lnTo>
                  <a:lnTo>
                    <a:pt x="188434" y="138278"/>
                  </a:lnTo>
                  <a:lnTo>
                    <a:pt x="186130" y="134247"/>
                  </a:lnTo>
                  <a:lnTo>
                    <a:pt x="181596" y="132781"/>
                  </a:lnTo>
                  <a:lnTo>
                    <a:pt x="178528" y="129619"/>
                  </a:lnTo>
                  <a:lnTo>
                    <a:pt x="177491" y="128833"/>
                  </a:lnTo>
                  <a:lnTo>
                    <a:pt x="176570" y="127849"/>
                  </a:lnTo>
                  <a:lnTo>
                    <a:pt x="172612" y="127127"/>
                  </a:lnTo>
                  <a:lnTo>
                    <a:pt x="170528" y="125839"/>
                  </a:lnTo>
                  <a:lnTo>
                    <a:pt x="168099" y="122614"/>
                  </a:lnTo>
                  <a:lnTo>
                    <a:pt x="165649" y="121661"/>
                  </a:lnTo>
                  <a:lnTo>
                    <a:pt x="165303" y="120163"/>
                  </a:lnTo>
                  <a:lnTo>
                    <a:pt x="153509" y="112484"/>
                  </a:lnTo>
                  <a:lnTo>
                    <a:pt x="130581" y="96152"/>
                  </a:lnTo>
                  <a:lnTo>
                    <a:pt x="118593" y="88761"/>
                  </a:lnTo>
                  <a:lnTo>
                    <a:pt x="118247" y="87274"/>
                  </a:lnTo>
                  <a:lnTo>
                    <a:pt x="115514" y="85411"/>
                  </a:lnTo>
                  <a:lnTo>
                    <a:pt x="112582" y="83976"/>
                  </a:lnTo>
                  <a:lnTo>
                    <a:pt x="109389" y="83076"/>
                  </a:lnTo>
                  <a:lnTo>
                    <a:pt x="107200" y="80447"/>
                  </a:lnTo>
                  <a:lnTo>
                    <a:pt x="100380" y="76554"/>
                  </a:lnTo>
                  <a:lnTo>
                    <a:pt x="93785" y="72334"/>
                  </a:lnTo>
                  <a:lnTo>
                    <a:pt x="87484" y="67691"/>
                  </a:lnTo>
                  <a:lnTo>
                    <a:pt x="81547" y="62532"/>
                  </a:lnTo>
                  <a:lnTo>
                    <a:pt x="68783" y="53977"/>
                  </a:lnTo>
                  <a:lnTo>
                    <a:pt x="63474" y="48333"/>
                  </a:lnTo>
                  <a:lnTo>
                    <a:pt x="61286" y="45705"/>
                  </a:lnTo>
                  <a:lnTo>
                    <a:pt x="55292" y="41445"/>
                  </a:lnTo>
                  <a:lnTo>
                    <a:pt x="44451" y="31456"/>
                  </a:lnTo>
                  <a:lnTo>
                    <a:pt x="38145" y="27590"/>
                  </a:lnTo>
                  <a:lnTo>
                    <a:pt x="31077" y="24700"/>
                  </a:lnTo>
                  <a:lnTo>
                    <a:pt x="25957" y="19151"/>
                  </a:lnTo>
                  <a:lnTo>
                    <a:pt x="17591" y="12146"/>
                  </a:lnTo>
                  <a:lnTo>
                    <a:pt x="15182" y="9643"/>
                  </a:lnTo>
                  <a:lnTo>
                    <a:pt x="11685" y="8690"/>
                  </a:lnTo>
                  <a:lnTo>
                    <a:pt x="9821" y="6942"/>
                  </a:lnTo>
                  <a:lnTo>
                    <a:pt x="7622" y="5601"/>
                  </a:lnTo>
                  <a:lnTo>
                    <a:pt x="5811" y="3790"/>
                  </a:lnTo>
                  <a:lnTo>
                    <a:pt x="4135" y="2921"/>
                  </a:lnTo>
                  <a:lnTo>
                    <a:pt x="3036" y="0"/>
                  </a:lnTo>
                  <a:close/>
                </a:path>
              </a:pathLst>
            </a:custGeom>
            <a:solidFill>
              <a:srgbClr val="FF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9" name="object 101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9033546" y="10366012"/>
              <a:ext cx="144184" cy="126898"/>
            </a:xfrm>
            <a:prstGeom prst="rect">
              <a:avLst/>
            </a:prstGeom>
          </p:spPr>
        </p:pic>
        <p:sp>
          <p:nvSpPr>
            <p:cNvPr id="1020" name="object 1020"/>
            <p:cNvSpPr/>
            <p:nvPr/>
          </p:nvSpPr>
          <p:spPr>
            <a:xfrm>
              <a:off x="18353870" y="10115877"/>
              <a:ext cx="1074420" cy="892175"/>
            </a:xfrm>
            <a:custGeom>
              <a:avLst/>
              <a:gdLst/>
              <a:ahLst/>
              <a:cxnLst/>
              <a:rect l="l" t="t" r="r" b="b"/>
              <a:pathLst>
                <a:path w="1074419" h="892175">
                  <a:moveTo>
                    <a:pt x="280037" y="0"/>
                  </a:moveTo>
                  <a:lnTo>
                    <a:pt x="250400" y="536"/>
                  </a:lnTo>
                  <a:lnTo>
                    <a:pt x="245489" y="955"/>
                  </a:lnTo>
                  <a:lnTo>
                    <a:pt x="241521" y="2683"/>
                  </a:lnTo>
                  <a:lnTo>
                    <a:pt x="235197" y="2410"/>
                  </a:lnTo>
                  <a:lnTo>
                    <a:pt x="233270" y="4128"/>
                  </a:lnTo>
                  <a:lnTo>
                    <a:pt x="231155" y="3028"/>
                  </a:lnTo>
                  <a:lnTo>
                    <a:pt x="228171" y="3730"/>
                  </a:lnTo>
                  <a:lnTo>
                    <a:pt x="226181" y="6316"/>
                  </a:lnTo>
                  <a:lnTo>
                    <a:pt x="222631" y="5248"/>
                  </a:lnTo>
                  <a:lnTo>
                    <a:pt x="220317" y="7101"/>
                  </a:lnTo>
                  <a:lnTo>
                    <a:pt x="212831" y="9719"/>
                  </a:lnTo>
                  <a:lnTo>
                    <a:pt x="204412" y="9279"/>
                  </a:lnTo>
                  <a:lnTo>
                    <a:pt x="197617" y="14085"/>
                  </a:lnTo>
                  <a:lnTo>
                    <a:pt x="194967" y="13981"/>
                  </a:lnTo>
                  <a:lnTo>
                    <a:pt x="192486" y="14567"/>
                  </a:lnTo>
                  <a:lnTo>
                    <a:pt x="190172" y="15845"/>
                  </a:lnTo>
                  <a:lnTo>
                    <a:pt x="185449" y="16358"/>
                  </a:lnTo>
                  <a:lnTo>
                    <a:pt x="180978" y="17572"/>
                  </a:lnTo>
                  <a:lnTo>
                    <a:pt x="177125" y="20504"/>
                  </a:lnTo>
                  <a:lnTo>
                    <a:pt x="171659" y="23666"/>
                  </a:lnTo>
                  <a:lnTo>
                    <a:pt x="165345" y="25185"/>
                  </a:lnTo>
                  <a:lnTo>
                    <a:pt x="157691" y="31069"/>
                  </a:lnTo>
                  <a:lnTo>
                    <a:pt x="154466" y="31991"/>
                  </a:lnTo>
                  <a:lnTo>
                    <a:pt x="152079" y="34273"/>
                  </a:lnTo>
                  <a:lnTo>
                    <a:pt x="148686" y="36849"/>
                  </a:lnTo>
                  <a:lnTo>
                    <a:pt x="144550" y="38001"/>
                  </a:lnTo>
                  <a:lnTo>
                    <a:pt x="140875" y="40053"/>
                  </a:lnTo>
                  <a:lnTo>
                    <a:pt x="134079" y="42702"/>
                  </a:lnTo>
                  <a:lnTo>
                    <a:pt x="129252" y="48210"/>
                  </a:lnTo>
                  <a:lnTo>
                    <a:pt x="123284" y="52074"/>
                  </a:lnTo>
                  <a:lnTo>
                    <a:pt x="121357" y="54105"/>
                  </a:lnTo>
                  <a:lnTo>
                    <a:pt x="118258" y="54472"/>
                  </a:lnTo>
                  <a:lnTo>
                    <a:pt x="116540" y="56807"/>
                  </a:lnTo>
                  <a:lnTo>
                    <a:pt x="107525" y="65215"/>
                  </a:lnTo>
                  <a:lnTo>
                    <a:pt x="102792" y="69895"/>
                  </a:lnTo>
                  <a:lnTo>
                    <a:pt x="98436" y="74932"/>
                  </a:lnTo>
                  <a:lnTo>
                    <a:pt x="87337" y="86219"/>
                  </a:lnTo>
                  <a:lnTo>
                    <a:pt x="84562" y="88659"/>
                  </a:lnTo>
                  <a:lnTo>
                    <a:pt x="82322" y="91601"/>
                  </a:lnTo>
                  <a:lnTo>
                    <a:pt x="80437" y="93350"/>
                  </a:lnTo>
                  <a:lnTo>
                    <a:pt x="77871" y="94523"/>
                  </a:lnTo>
                  <a:lnTo>
                    <a:pt x="77421" y="97476"/>
                  </a:lnTo>
                  <a:lnTo>
                    <a:pt x="75673" y="99339"/>
                  </a:lnTo>
                  <a:lnTo>
                    <a:pt x="74332" y="101538"/>
                  </a:lnTo>
                  <a:lnTo>
                    <a:pt x="72521" y="103350"/>
                  </a:lnTo>
                  <a:lnTo>
                    <a:pt x="67812" y="109637"/>
                  </a:lnTo>
                  <a:lnTo>
                    <a:pt x="59746" y="123119"/>
                  </a:lnTo>
                  <a:lnTo>
                    <a:pt x="55108" y="129454"/>
                  </a:lnTo>
                  <a:lnTo>
                    <a:pt x="53820" y="130354"/>
                  </a:lnTo>
                  <a:lnTo>
                    <a:pt x="53066" y="131590"/>
                  </a:lnTo>
                  <a:lnTo>
                    <a:pt x="52836" y="133139"/>
                  </a:lnTo>
                  <a:lnTo>
                    <a:pt x="51108" y="137537"/>
                  </a:lnTo>
                  <a:lnTo>
                    <a:pt x="48061" y="141254"/>
                  </a:lnTo>
                  <a:lnTo>
                    <a:pt x="46365" y="145673"/>
                  </a:lnTo>
                  <a:lnTo>
                    <a:pt x="45223" y="147505"/>
                  </a:lnTo>
                  <a:lnTo>
                    <a:pt x="43852" y="150469"/>
                  </a:lnTo>
                  <a:lnTo>
                    <a:pt x="42291" y="153338"/>
                  </a:lnTo>
                  <a:lnTo>
                    <a:pt x="41035" y="156353"/>
                  </a:lnTo>
                  <a:lnTo>
                    <a:pt x="39747" y="157254"/>
                  </a:lnTo>
                  <a:lnTo>
                    <a:pt x="38983" y="158489"/>
                  </a:lnTo>
                  <a:lnTo>
                    <a:pt x="38752" y="160039"/>
                  </a:lnTo>
                  <a:lnTo>
                    <a:pt x="34941" y="169494"/>
                  </a:lnTo>
                  <a:lnTo>
                    <a:pt x="30051" y="178981"/>
                  </a:lnTo>
                  <a:lnTo>
                    <a:pt x="28187" y="184175"/>
                  </a:lnTo>
                  <a:lnTo>
                    <a:pt x="26868" y="189567"/>
                  </a:lnTo>
                  <a:lnTo>
                    <a:pt x="25234" y="192876"/>
                  </a:lnTo>
                  <a:lnTo>
                    <a:pt x="24302" y="196457"/>
                  </a:lnTo>
                  <a:lnTo>
                    <a:pt x="23015" y="199902"/>
                  </a:lnTo>
                  <a:lnTo>
                    <a:pt x="20826" y="207106"/>
                  </a:lnTo>
                  <a:lnTo>
                    <a:pt x="18146" y="214184"/>
                  </a:lnTo>
                  <a:lnTo>
                    <a:pt x="17172" y="221713"/>
                  </a:lnTo>
                  <a:lnTo>
                    <a:pt x="13157" y="236427"/>
                  </a:lnTo>
                  <a:lnTo>
                    <a:pt x="9872" y="251293"/>
                  </a:lnTo>
                  <a:lnTo>
                    <a:pt x="7072" y="266261"/>
                  </a:lnTo>
                  <a:lnTo>
                    <a:pt x="4512" y="281282"/>
                  </a:lnTo>
                  <a:lnTo>
                    <a:pt x="3853" y="283962"/>
                  </a:lnTo>
                  <a:lnTo>
                    <a:pt x="4083" y="286768"/>
                  </a:lnTo>
                  <a:lnTo>
                    <a:pt x="3287" y="289428"/>
                  </a:lnTo>
                  <a:lnTo>
                    <a:pt x="2342" y="295787"/>
                  </a:lnTo>
                  <a:lnTo>
                    <a:pt x="1863" y="302179"/>
                  </a:lnTo>
                  <a:lnTo>
                    <a:pt x="1476" y="315008"/>
                  </a:lnTo>
                  <a:lnTo>
                    <a:pt x="868" y="321758"/>
                  </a:lnTo>
                  <a:lnTo>
                    <a:pt x="525" y="335314"/>
                  </a:lnTo>
                  <a:lnTo>
                    <a:pt x="0" y="342075"/>
                  </a:lnTo>
                  <a:lnTo>
                    <a:pt x="580" y="350033"/>
                  </a:lnTo>
                  <a:lnTo>
                    <a:pt x="2082" y="388185"/>
                  </a:lnTo>
                  <a:lnTo>
                    <a:pt x="4774" y="402241"/>
                  </a:lnTo>
                  <a:lnTo>
                    <a:pt x="5212" y="410302"/>
                  </a:lnTo>
                  <a:lnTo>
                    <a:pt x="6523" y="418239"/>
                  </a:lnTo>
                  <a:lnTo>
                    <a:pt x="8093" y="426144"/>
                  </a:lnTo>
                  <a:lnTo>
                    <a:pt x="9308" y="434104"/>
                  </a:lnTo>
                  <a:lnTo>
                    <a:pt x="9957" y="440313"/>
                  </a:lnTo>
                  <a:lnTo>
                    <a:pt x="12093" y="446355"/>
                  </a:lnTo>
                  <a:lnTo>
                    <a:pt x="13455" y="452480"/>
                  </a:lnTo>
                  <a:lnTo>
                    <a:pt x="14669" y="459601"/>
                  </a:lnTo>
                  <a:lnTo>
                    <a:pt x="16365" y="466627"/>
                  </a:lnTo>
                  <a:lnTo>
                    <a:pt x="18418" y="473579"/>
                  </a:lnTo>
                  <a:lnTo>
                    <a:pt x="23586" y="492863"/>
                  </a:lnTo>
                  <a:lnTo>
                    <a:pt x="37548" y="530053"/>
                  </a:lnTo>
                  <a:lnTo>
                    <a:pt x="51422" y="556069"/>
                  </a:lnTo>
                  <a:lnTo>
                    <a:pt x="53150" y="560561"/>
                  </a:lnTo>
                  <a:lnTo>
                    <a:pt x="55192" y="562320"/>
                  </a:lnTo>
                  <a:lnTo>
                    <a:pt x="54616" y="565043"/>
                  </a:lnTo>
                  <a:lnTo>
                    <a:pt x="56605" y="569116"/>
                  </a:lnTo>
                  <a:lnTo>
                    <a:pt x="58479" y="576110"/>
                  </a:lnTo>
                  <a:lnTo>
                    <a:pt x="64490" y="580644"/>
                  </a:lnTo>
                  <a:lnTo>
                    <a:pt x="67275" y="587094"/>
                  </a:lnTo>
                  <a:lnTo>
                    <a:pt x="69401" y="590152"/>
                  </a:lnTo>
                  <a:lnTo>
                    <a:pt x="70678" y="593691"/>
                  </a:lnTo>
                  <a:lnTo>
                    <a:pt x="72709" y="596811"/>
                  </a:lnTo>
                  <a:lnTo>
                    <a:pt x="73139" y="600340"/>
                  </a:lnTo>
                  <a:lnTo>
                    <a:pt x="75840" y="602455"/>
                  </a:lnTo>
                  <a:lnTo>
                    <a:pt x="80919" y="609376"/>
                  </a:lnTo>
                  <a:lnTo>
                    <a:pt x="82992" y="614329"/>
                  </a:lnTo>
                  <a:lnTo>
                    <a:pt x="85777" y="618873"/>
                  </a:lnTo>
                  <a:lnTo>
                    <a:pt x="93934" y="629334"/>
                  </a:lnTo>
                  <a:lnTo>
                    <a:pt x="97442" y="634978"/>
                  </a:lnTo>
                  <a:lnTo>
                    <a:pt x="99012" y="636632"/>
                  </a:lnTo>
                  <a:lnTo>
                    <a:pt x="99839" y="638915"/>
                  </a:lnTo>
                  <a:lnTo>
                    <a:pt x="101818" y="640234"/>
                  </a:lnTo>
                  <a:lnTo>
                    <a:pt x="108513" y="648451"/>
                  </a:lnTo>
                  <a:lnTo>
                    <a:pt x="121529" y="665186"/>
                  </a:lnTo>
                  <a:lnTo>
                    <a:pt x="128341" y="673332"/>
                  </a:lnTo>
                  <a:lnTo>
                    <a:pt x="151880" y="699143"/>
                  </a:lnTo>
                  <a:lnTo>
                    <a:pt x="154414" y="703258"/>
                  </a:lnTo>
                  <a:lnTo>
                    <a:pt x="160600" y="707082"/>
                  </a:lnTo>
                  <a:lnTo>
                    <a:pt x="165933" y="711902"/>
                  </a:lnTo>
                  <a:lnTo>
                    <a:pt x="170954" y="717091"/>
                  </a:lnTo>
                  <a:lnTo>
                    <a:pt x="176204" y="722022"/>
                  </a:lnTo>
                  <a:lnTo>
                    <a:pt x="195371" y="738301"/>
                  </a:lnTo>
                  <a:lnTo>
                    <a:pt x="214380" y="754770"/>
                  </a:lnTo>
                  <a:lnTo>
                    <a:pt x="233571" y="771011"/>
                  </a:lnTo>
                  <a:lnTo>
                    <a:pt x="271076" y="798831"/>
                  </a:lnTo>
                  <a:lnTo>
                    <a:pt x="301221" y="816001"/>
                  </a:lnTo>
                  <a:lnTo>
                    <a:pt x="323700" y="828896"/>
                  </a:lnTo>
                  <a:lnTo>
                    <a:pt x="342429" y="839087"/>
                  </a:lnTo>
                  <a:lnTo>
                    <a:pt x="350376" y="841935"/>
                  </a:lnTo>
                  <a:lnTo>
                    <a:pt x="359088" y="847411"/>
                  </a:lnTo>
                  <a:lnTo>
                    <a:pt x="360847" y="847631"/>
                  </a:lnTo>
                  <a:lnTo>
                    <a:pt x="362470" y="846290"/>
                  </a:lnTo>
                  <a:lnTo>
                    <a:pt x="363297" y="844092"/>
                  </a:lnTo>
                  <a:lnTo>
                    <a:pt x="361758" y="842856"/>
                  </a:lnTo>
                  <a:lnTo>
                    <a:pt x="340843" y="829529"/>
                  </a:lnTo>
                  <a:lnTo>
                    <a:pt x="330942" y="823574"/>
                  </a:lnTo>
                  <a:lnTo>
                    <a:pt x="320639" y="818291"/>
                  </a:lnTo>
                  <a:lnTo>
                    <a:pt x="310763" y="813626"/>
                  </a:lnTo>
                  <a:lnTo>
                    <a:pt x="301388" y="808114"/>
                  </a:lnTo>
                  <a:lnTo>
                    <a:pt x="283237" y="796083"/>
                  </a:lnTo>
                  <a:lnTo>
                    <a:pt x="281373" y="794365"/>
                  </a:lnTo>
                  <a:lnTo>
                    <a:pt x="279237" y="793098"/>
                  </a:lnTo>
                  <a:lnTo>
                    <a:pt x="246605" y="771425"/>
                  </a:lnTo>
                  <a:lnTo>
                    <a:pt x="216988" y="746451"/>
                  </a:lnTo>
                  <a:lnTo>
                    <a:pt x="212066" y="743854"/>
                  </a:lnTo>
                  <a:lnTo>
                    <a:pt x="209051" y="740859"/>
                  </a:lnTo>
                  <a:lnTo>
                    <a:pt x="204150" y="737749"/>
                  </a:lnTo>
                  <a:lnTo>
                    <a:pt x="202559" y="735194"/>
                  </a:lnTo>
                  <a:lnTo>
                    <a:pt x="200831" y="733132"/>
                  </a:lnTo>
                  <a:lnTo>
                    <a:pt x="198863" y="731341"/>
                  </a:lnTo>
                  <a:lnTo>
                    <a:pt x="196517" y="730001"/>
                  </a:lnTo>
                  <a:lnTo>
                    <a:pt x="194046" y="728964"/>
                  </a:lnTo>
                  <a:lnTo>
                    <a:pt x="192015" y="727415"/>
                  </a:lnTo>
                  <a:lnTo>
                    <a:pt x="167052" y="705771"/>
                  </a:lnTo>
                  <a:lnTo>
                    <a:pt x="159890" y="697709"/>
                  </a:lnTo>
                  <a:lnTo>
                    <a:pt x="157775" y="696044"/>
                  </a:lnTo>
                  <a:lnTo>
                    <a:pt x="156047" y="694054"/>
                  </a:lnTo>
                  <a:lnTo>
                    <a:pt x="154246" y="690389"/>
                  </a:lnTo>
                  <a:lnTo>
                    <a:pt x="153398" y="689363"/>
                  </a:lnTo>
                  <a:lnTo>
                    <a:pt x="149461" y="687332"/>
                  </a:lnTo>
                  <a:lnTo>
                    <a:pt x="147649" y="685081"/>
                  </a:lnTo>
                  <a:lnTo>
                    <a:pt x="144990" y="680809"/>
                  </a:lnTo>
                  <a:lnTo>
                    <a:pt x="143597" y="679343"/>
                  </a:lnTo>
                  <a:lnTo>
                    <a:pt x="137357" y="675646"/>
                  </a:lnTo>
                  <a:lnTo>
                    <a:pt x="134414" y="671647"/>
                  </a:lnTo>
                  <a:lnTo>
                    <a:pt x="131273" y="666013"/>
                  </a:lnTo>
                  <a:lnTo>
                    <a:pt x="130404" y="664956"/>
                  </a:lnTo>
                  <a:lnTo>
                    <a:pt x="126425" y="662066"/>
                  </a:lnTo>
                  <a:lnTo>
                    <a:pt x="124404" y="659364"/>
                  </a:lnTo>
                  <a:lnTo>
                    <a:pt x="123011" y="656160"/>
                  </a:lnTo>
                  <a:lnTo>
                    <a:pt x="103484" y="630616"/>
                  </a:lnTo>
                  <a:lnTo>
                    <a:pt x="96614" y="622392"/>
                  </a:lnTo>
                  <a:lnTo>
                    <a:pt x="94531" y="621292"/>
                  </a:lnTo>
                  <a:lnTo>
                    <a:pt x="92604" y="620015"/>
                  </a:lnTo>
                  <a:lnTo>
                    <a:pt x="90311" y="616140"/>
                  </a:lnTo>
                  <a:lnTo>
                    <a:pt x="87410" y="612235"/>
                  </a:lnTo>
                  <a:lnTo>
                    <a:pt x="85253" y="607963"/>
                  </a:lnTo>
                  <a:lnTo>
                    <a:pt x="83390" y="601502"/>
                  </a:lnTo>
                  <a:lnTo>
                    <a:pt x="82521" y="599942"/>
                  </a:lnTo>
                  <a:lnTo>
                    <a:pt x="78636" y="597000"/>
                  </a:lnTo>
                  <a:lnTo>
                    <a:pt x="77201" y="594633"/>
                  </a:lnTo>
                  <a:lnTo>
                    <a:pt x="59558" y="562718"/>
                  </a:lnTo>
                  <a:lnTo>
                    <a:pt x="57652" y="558969"/>
                  </a:lnTo>
                  <a:lnTo>
                    <a:pt x="57013" y="554624"/>
                  </a:lnTo>
                  <a:lnTo>
                    <a:pt x="56008" y="550205"/>
                  </a:lnTo>
                  <a:lnTo>
                    <a:pt x="54249" y="546184"/>
                  </a:lnTo>
                  <a:lnTo>
                    <a:pt x="51024" y="542907"/>
                  </a:lnTo>
                  <a:lnTo>
                    <a:pt x="46124" y="537242"/>
                  </a:lnTo>
                  <a:lnTo>
                    <a:pt x="40920" y="521923"/>
                  </a:lnTo>
                  <a:lnTo>
                    <a:pt x="39045" y="519002"/>
                  </a:lnTo>
                  <a:lnTo>
                    <a:pt x="38449" y="516374"/>
                  </a:lnTo>
                  <a:lnTo>
                    <a:pt x="36564" y="511746"/>
                  </a:lnTo>
                  <a:lnTo>
                    <a:pt x="34417" y="507871"/>
                  </a:lnTo>
                  <a:lnTo>
                    <a:pt x="34072" y="503484"/>
                  </a:lnTo>
                  <a:lnTo>
                    <a:pt x="32491" y="497327"/>
                  </a:lnTo>
                  <a:lnTo>
                    <a:pt x="31831" y="495401"/>
                  </a:lnTo>
                  <a:lnTo>
                    <a:pt x="30962" y="493558"/>
                  </a:lnTo>
                  <a:lnTo>
                    <a:pt x="27946" y="488563"/>
                  </a:lnTo>
                  <a:lnTo>
                    <a:pt x="27988" y="482595"/>
                  </a:lnTo>
                  <a:lnTo>
                    <a:pt x="19255" y="448879"/>
                  </a:lnTo>
                  <a:lnTo>
                    <a:pt x="15704" y="431132"/>
                  </a:lnTo>
                  <a:lnTo>
                    <a:pt x="12418" y="413339"/>
                  </a:lnTo>
                  <a:lnTo>
                    <a:pt x="9564" y="395474"/>
                  </a:lnTo>
                  <a:lnTo>
                    <a:pt x="6984" y="374441"/>
                  </a:lnTo>
                  <a:lnTo>
                    <a:pt x="7193" y="371404"/>
                  </a:lnTo>
                  <a:lnTo>
                    <a:pt x="6910" y="368389"/>
                  </a:lnTo>
                  <a:lnTo>
                    <a:pt x="7025" y="365981"/>
                  </a:lnTo>
                  <a:lnTo>
                    <a:pt x="6418" y="361206"/>
                  </a:lnTo>
                  <a:lnTo>
                    <a:pt x="6429" y="356368"/>
                  </a:lnTo>
                  <a:lnTo>
                    <a:pt x="6293" y="349426"/>
                  </a:lnTo>
                  <a:lnTo>
                    <a:pt x="5800" y="344588"/>
                  </a:lnTo>
                  <a:lnTo>
                    <a:pt x="6889" y="342264"/>
                  </a:lnTo>
                  <a:lnTo>
                    <a:pt x="7779" y="338610"/>
                  </a:lnTo>
                  <a:lnTo>
                    <a:pt x="7727" y="334934"/>
                  </a:lnTo>
                  <a:lnTo>
                    <a:pt x="7266" y="331228"/>
                  </a:lnTo>
                  <a:lnTo>
                    <a:pt x="6863" y="323801"/>
                  </a:lnTo>
                  <a:lnTo>
                    <a:pt x="7143" y="316390"/>
                  </a:lnTo>
                  <a:lnTo>
                    <a:pt x="8313" y="299501"/>
                  </a:lnTo>
                  <a:lnTo>
                    <a:pt x="8073" y="293449"/>
                  </a:lnTo>
                  <a:lnTo>
                    <a:pt x="9182" y="289156"/>
                  </a:lnTo>
                  <a:lnTo>
                    <a:pt x="9015" y="284758"/>
                  </a:lnTo>
                  <a:lnTo>
                    <a:pt x="9476" y="281156"/>
                  </a:lnTo>
                  <a:lnTo>
                    <a:pt x="11842" y="276580"/>
                  </a:lnTo>
                  <a:lnTo>
                    <a:pt x="12177" y="275292"/>
                  </a:lnTo>
                  <a:lnTo>
                    <a:pt x="11811" y="268748"/>
                  </a:lnTo>
                  <a:lnTo>
                    <a:pt x="14449" y="259691"/>
                  </a:lnTo>
                  <a:lnTo>
                    <a:pt x="14334" y="254811"/>
                  </a:lnTo>
                  <a:lnTo>
                    <a:pt x="16564" y="249073"/>
                  </a:lnTo>
                  <a:lnTo>
                    <a:pt x="17067" y="243848"/>
                  </a:lnTo>
                  <a:lnTo>
                    <a:pt x="18051" y="239691"/>
                  </a:lnTo>
                  <a:lnTo>
                    <a:pt x="18156" y="237649"/>
                  </a:lnTo>
                  <a:lnTo>
                    <a:pt x="18994" y="235901"/>
                  </a:lnTo>
                  <a:lnTo>
                    <a:pt x="20177" y="234288"/>
                  </a:lnTo>
                  <a:lnTo>
                    <a:pt x="22104" y="230550"/>
                  </a:lnTo>
                  <a:lnTo>
                    <a:pt x="22910" y="226519"/>
                  </a:lnTo>
                  <a:lnTo>
                    <a:pt x="23391" y="222404"/>
                  </a:lnTo>
                  <a:lnTo>
                    <a:pt x="23266" y="217179"/>
                  </a:lnTo>
                  <a:lnTo>
                    <a:pt x="25716" y="213064"/>
                  </a:lnTo>
                  <a:lnTo>
                    <a:pt x="26313" y="211158"/>
                  </a:lnTo>
                  <a:lnTo>
                    <a:pt x="26753" y="206509"/>
                  </a:lnTo>
                  <a:lnTo>
                    <a:pt x="27297" y="203954"/>
                  </a:lnTo>
                  <a:lnTo>
                    <a:pt x="29088" y="199671"/>
                  </a:lnTo>
                  <a:lnTo>
                    <a:pt x="30281" y="194551"/>
                  </a:lnTo>
                  <a:lnTo>
                    <a:pt x="32208" y="192572"/>
                  </a:lnTo>
                  <a:lnTo>
                    <a:pt x="35883" y="186646"/>
                  </a:lnTo>
                  <a:lnTo>
                    <a:pt x="37768" y="179986"/>
                  </a:lnTo>
                  <a:lnTo>
                    <a:pt x="39925" y="173442"/>
                  </a:lnTo>
                  <a:lnTo>
                    <a:pt x="40218" y="171138"/>
                  </a:lnTo>
                  <a:lnTo>
                    <a:pt x="40941" y="168981"/>
                  </a:lnTo>
                  <a:lnTo>
                    <a:pt x="42878" y="165159"/>
                  </a:lnTo>
                  <a:lnTo>
                    <a:pt x="43506" y="162919"/>
                  </a:lnTo>
                  <a:lnTo>
                    <a:pt x="44710" y="161023"/>
                  </a:lnTo>
                  <a:lnTo>
                    <a:pt x="46312" y="159348"/>
                  </a:lnTo>
                  <a:lnTo>
                    <a:pt x="49265" y="153893"/>
                  </a:lnTo>
                  <a:lnTo>
                    <a:pt x="52846" y="148752"/>
                  </a:lnTo>
                  <a:lnTo>
                    <a:pt x="54856" y="142804"/>
                  </a:lnTo>
                  <a:lnTo>
                    <a:pt x="55589" y="138134"/>
                  </a:lnTo>
                  <a:lnTo>
                    <a:pt x="58312" y="134543"/>
                  </a:lnTo>
                  <a:lnTo>
                    <a:pt x="63369" y="128417"/>
                  </a:lnTo>
                  <a:lnTo>
                    <a:pt x="65778" y="125967"/>
                  </a:lnTo>
                  <a:lnTo>
                    <a:pt x="67149" y="122763"/>
                  </a:lnTo>
                  <a:lnTo>
                    <a:pt x="67746" y="119475"/>
                  </a:lnTo>
                  <a:lnTo>
                    <a:pt x="69275" y="116669"/>
                  </a:lnTo>
                  <a:lnTo>
                    <a:pt x="72029" y="113789"/>
                  </a:lnTo>
                  <a:lnTo>
                    <a:pt x="72688" y="112669"/>
                  </a:lnTo>
                  <a:lnTo>
                    <a:pt x="73599" y="110145"/>
                  </a:lnTo>
                  <a:lnTo>
                    <a:pt x="75432" y="108365"/>
                  </a:lnTo>
                  <a:lnTo>
                    <a:pt x="81515" y="103245"/>
                  </a:lnTo>
                  <a:lnTo>
                    <a:pt x="83358" y="98135"/>
                  </a:lnTo>
                  <a:lnTo>
                    <a:pt x="84876" y="96146"/>
                  </a:lnTo>
                  <a:lnTo>
                    <a:pt x="87243" y="94847"/>
                  </a:lnTo>
                  <a:lnTo>
                    <a:pt x="91588" y="91465"/>
                  </a:lnTo>
                  <a:lnTo>
                    <a:pt x="95305" y="87486"/>
                  </a:lnTo>
                  <a:lnTo>
                    <a:pt x="98468" y="82973"/>
                  </a:lnTo>
                  <a:lnTo>
                    <a:pt x="99578" y="80471"/>
                  </a:lnTo>
                  <a:lnTo>
                    <a:pt x="101504" y="78659"/>
                  </a:lnTo>
                  <a:lnTo>
                    <a:pt x="105054" y="75570"/>
                  </a:lnTo>
                  <a:lnTo>
                    <a:pt x="107996" y="72325"/>
                  </a:lnTo>
                  <a:lnTo>
                    <a:pt x="110603" y="68723"/>
                  </a:lnTo>
                  <a:lnTo>
                    <a:pt x="115975" y="66105"/>
                  </a:lnTo>
                  <a:lnTo>
                    <a:pt x="117033" y="65225"/>
                  </a:lnTo>
                  <a:lnTo>
                    <a:pt x="120980" y="60356"/>
                  </a:lnTo>
                  <a:lnTo>
                    <a:pt x="124572" y="57267"/>
                  </a:lnTo>
                  <a:lnTo>
                    <a:pt x="130488" y="54870"/>
                  </a:lnTo>
                  <a:lnTo>
                    <a:pt x="131587" y="54000"/>
                  </a:lnTo>
                  <a:lnTo>
                    <a:pt x="134508" y="49194"/>
                  </a:lnTo>
                  <a:lnTo>
                    <a:pt x="137912" y="47550"/>
                  </a:lnTo>
                  <a:lnTo>
                    <a:pt x="160895" y="34127"/>
                  </a:lnTo>
                  <a:lnTo>
                    <a:pt x="165377" y="32493"/>
                  </a:lnTo>
                  <a:lnTo>
                    <a:pt x="171481" y="29342"/>
                  </a:lnTo>
                  <a:lnTo>
                    <a:pt x="173691" y="27865"/>
                  </a:lnTo>
                  <a:lnTo>
                    <a:pt x="176277" y="27268"/>
                  </a:lnTo>
                  <a:lnTo>
                    <a:pt x="180842" y="25038"/>
                  </a:lnTo>
                  <a:lnTo>
                    <a:pt x="185125" y="22682"/>
                  </a:lnTo>
                  <a:lnTo>
                    <a:pt x="189680" y="21227"/>
                  </a:lnTo>
                  <a:lnTo>
                    <a:pt x="208462" y="16643"/>
                  </a:lnTo>
                  <a:lnTo>
                    <a:pt x="215414" y="14626"/>
                  </a:lnTo>
                  <a:lnTo>
                    <a:pt x="222296" y="12253"/>
                  </a:lnTo>
                  <a:lnTo>
                    <a:pt x="230878" y="9663"/>
                  </a:lnTo>
                  <a:lnTo>
                    <a:pt x="239674" y="8146"/>
                  </a:lnTo>
                  <a:lnTo>
                    <a:pt x="248614" y="7488"/>
                  </a:lnTo>
                  <a:lnTo>
                    <a:pt x="260463" y="7562"/>
                  </a:lnTo>
                  <a:lnTo>
                    <a:pt x="263311" y="7730"/>
                  </a:lnTo>
                  <a:lnTo>
                    <a:pt x="277420" y="6935"/>
                  </a:lnTo>
                  <a:lnTo>
                    <a:pt x="331216" y="13670"/>
                  </a:lnTo>
                  <a:lnTo>
                    <a:pt x="370284" y="26273"/>
                  </a:lnTo>
                  <a:lnTo>
                    <a:pt x="391108" y="35708"/>
                  </a:lnTo>
                  <a:lnTo>
                    <a:pt x="398144" y="38200"/>
                  </a:lnTo>
                  <a:lnTo>
                    <a:pt x="410207" y="46681"/>
                  </a:lnTo>
                  <a:lnTo>
                    <a:pt x="441659" y="67280"/>
                  </a:lnTo>
                  <a:lnTo>
                    <a:pt x="457123" y="77962"/>
                  </a:lnTo>
                  <a:lnTo>
                    <a:pt x="471870" y="89685"/>
                  </a:lnTo>
                  <a:lnTo>
                    <a:pt x="503712" y="118009"/>
                  </a:lnTo>
                  <a:lnTo>
                    <a:pt x="509073" y="123391"/>
                  </a:lnTo>
                  <a:lnTo>
                    <a:pt x="512015" y="125799"/>
                  </a:lnTo>
                  <a:lnTo>
                    <a:pt x="516455" y="128752"/>
                  </a:lnTo>
                  <a:lnTo>
                    <a:pt x="518246" y="130752"/>
                  </a:lnTo>
                  <a:lnTo>
                    <a:pt x="521544" y="133611"/>
                  </a:lnTo>
                  <a:lnTo>
                    <a:pt x="524633" y="136689"/>
                  </a:lnTo>
                  <a:lnTo>
                    <a:pt x="527942" y="139527"/>
                  </a:lnTo>
                  <a:lnTo>
                    <a:pt x="530465" y="141233"/>
                  </a:lnTo>
                  <a:lnTo>
                    <a:pt x="534235" y="145914"/>
                  </a:lnTo>
                  <a:lnTo>
                    <a:pt x="544915" y="157589"/>
                  </a:lnTo>
                  <a:lnTo>
                    <a:pt x="552852" y="165631"/>
                  </a:lnTo>
                  <a:lnTo>
                    <a:pt x="554831" y="168374"/>
                  </a:lnTo>
                  <a:lnTo>
                    <a:pt x="558569" y="172332"/>
                  </a:lnTo>
                  <a:lnTo>
                    <a:pt x="562223" y="174950"/>
                  </a:lnTo>
                  <a:lnTo>
                    <a:pt x="566453" y="176803"/>
                  </a:lnTo>
                  <a:lnTo>
                    <a:pt x="569281" y="180520"/>
                  </a:lnTo>
                  <a:lnTo>
                    <a:pt x="592386" y="203934"/>
                  </a:lnTo>
                  <a:lnTo>
                    <a:pt x="604135" y="215407"/>
                  </a:lnTo>
                  <a:lnTo>
                    <a:pt x="616316" y="226351"/>
                  </a:lnTo>
                  <a:lnTo>
                    <a:pt x="633286" y="242058"/>
                  </a:lnTo>
                  <a:lnTo>
                    <a:pt x="665476" y="275124"/>
                  </a:lnTo>
                  <a:lnTo>
                    <a:pt x="682387" y="290789"/>
                  </a:lnTo>
                  <a:lnTo>
                    <a:pt x="693703" y="300763"/>
                  </a:lnTo>
                  <a:lnTo>
                    <a:pt x="716032" y="321034"/>
                  </a:lnTo>
                  <a:lnTo>
                    <a:pt x="740085" y="341099"/>
                  </a:lnTo>
                  <a:lnTo>
                    <a:pt x="764520" y="362488"/>
                  </a:lnTo>
                  <a:lnTo>
                    <a:pt x="777033" y="372797"/>
                  </a:lnTo>
                  <a:lnTo>
                    <a:pt x="813065" y="401007"/>
                  </a:lnTo>
                  <a:lnTo>
                    <a:pt x="830963" y="415256"/>
                  </a:lnTo>
                  <a:lnTo>
                    <a:pt x="848665" y="429759"/>
                  </a:lnTo>
                  <a:lnTo>
                    <a:pt x="855921" y="435289"/>
                  </a:lnTo>
                  <a:lnTo>
                    <a:pt x="926600" y="484744"/>
                  </a:lnTo>
                  <a:lnTo>
                    <a:pt x="973059" y="520772"/>
                  </a:lnTo>
                  <a:lnTo>
                    <a:pt x="1013431" y="559712"/>
                  </a:lnTo>
                  <a:lnTo>
                    <a:pt x="1031832" y="581597"/>
                  </a:lnTo>
                  <a:lnTo>
                    <a:pt x="1038571" y="593759"/>
                  </a:lnTo>
                  <a:lnTo>
                    <a:pt x="1055632" y="631616"/>
                  </a:lnTo>
                  <a:lnTo>
                    <a:pt x="1061978" y="674526"/>
                  </a:lnTo>
                  <a:lnTo>
                    <a:pt x="1060769" y="701623"/>
                  </a:lnTo>
                  <a:lnTo>
                    <a:pt x="1049412" y="753814"/>
                  </a:lnTo>
                  <a:lnTo>
                    <a:pt x="1035321" y="795676"/>
                  </a:lnTo>
                  <a:lnTo>
                    <a:pt x="1011287" y="851557"/>
                  </a:lnTo>
                  <a:lnTo>
                    <a:pt x="1003917" y="868696"/>
                  </a:lnTo>
                  <a:lnTo>
                    <a:pt x="999665" y="879556"/>
                  </a:lnTo>
                  <a:lnTo>
                    <a:pt x="998440" y="881462"/>
                  </a:lnTo>
                  <a:lnTo>
                    <a:pt x="996713" y="883022"/>
                  </a:lnTo>
                  <a:lnTo>
                    <a:pt x="995645" y="884907"/>
                  </a:lnTo>
                  <a:lnTo>
                    <a:pt x="994985" y="890436"/>
                  </a:lnTo>
                  <a:lnTo>
                    <a:pt x="1001582" y="892153"/>
                  </a:lnTo>
                  <a:lnTo>
                    <a:pt x="1003948" y="886467"/>
                  </a:lnTo>
                  <a:lnTo>
                    <a:pt x="1013243" y="866175"/>
                  </a:lnTo>
                  <a:lnTo>
                    <a:pt x="1033187" y="826239"/>
                  </a:lnTo>
                  <a:lnTo>
                    <a:pt x="1050605" y="783973"/>
                  </a:lnTo>
                  <a:lnTo>
                    <a:pt x="1065872" y="739656"/>
                  </a:lnTo>
                  <a:lnTo>
                    <a:pt x="1073815" y="692790"/>
                  </a:lnTo>
                  <a:lnTo>
                    <a:pt x="1074370" y="668890"/>
                  </a:lnTo>
                  <a:lnTo>
                    <a:pt x="1071902" y="645152"/>
                  </a:lnTo>
                  <a:lnTo>
                    <a:pt x="1056325" y="601746"/>
                  </a:lnTo>
                  <a:lnTo>
                    <a:pt x="1035883" y="569497"/>
                  </a:lnTo>
                  <a:lnTo>
                    <a:pt x="1013651" y="546682"/>
                  </a:lnTo>
                  <a:lnTo>
                    <a:pt x="1002451" y="535347"/>
                  </a:lnTo>
                  <a:lnTo>
                    <a:pt x="948641" y="489579"/>
                  </a:lnTo>
                  <a:lnTo>
                    <a:pt x="903683" y="456865"/>
                  </a:lnTo>
                  <a:lnTo>
                    <a:pt x="857806" y="425392"/>
                  </a:lnTo>
                  <a:lnTo>
                    <a:pt x="847526" y="418256"/>
                  </a:lnTo>
                  <a:lnTo>
                    <a:pt x="837693" y="410446"/>
                  </a:lnTo>
                  <a:lnTo>
                    <a:pt x="797940" y="377180"/>
                  </a:lnTo>
                  <a:lnTo>
                    <a:pt x="787490" y="368913"/>
                  </a:lnTo>
                  <a:lnTo>
                    <a:pt x="776447" y="361405"/>
                  </a:lnTo>
                  <a:lnTo>
                    <a:pt x="774196" y="360044"/>
                  </a:lnTo>
                  <a:lnTo>
                    <a:pt x="771138" y="356012"/>
                  </a:lnTo>
                  <a:lnTo>
                    <a:pt x="735935" y="326798"/>
                  </a:lnTo>
                  <a:lnTo>
                    <a:pt x="706922" y="301476"/>
                  </a:lnTo>
                  <a:lnTo>
                    <a:pt x="678827" y="275093"/>
                  </a:lnTo>
                  <a:lnTo>
                    <a:pt x="632204" y="229455"/>
                  </a:lnTo>
                  <a:lnTo>
                    <a:pt x="608671" y="206858"/>
                  </a:lnTo>
                  <a:lnTo>
                    <a:pt x="571844" y="172792"/>
                  </a:lnTo>
                  <a:lnTo>
                    <a:pt x="559155" y="160686"/>
                  </a:lnTo>
                  <a:lnTo>
                    <a:pt x="546843" y="148183"/>
                  </a:lnTo>
                  <a:lnTo>
                    <a:pt x="535062" y="135129"/>
                  </a:lnTo>
                  <a:lnTo>
                    <a:pt x="528917" y="128654"/>
                  </a:lnTo>
                  <a:lnTo>
                    <a:pt x="522262" y="122637"/>
                  </a:lnTo>
                  <a:lnTo>
                    <a:pt x="508466" y="111088"/>
                  </a:lnTo>
                  <a:lnTo>
                    <a:pt x="481053" y="86795"/>
                  </a:lnTo>
                  <a:lnTo>
                    <a:pt x="439983" y="55749"/>
                  </a:lnTo>
                  <a:lnTo>
                    <a:pt x="395851" y="29321"/>
                  </a:lnTo>
                  <a:lnTo>
                    <a:pt x="353294" y="11626"/>
                  </a:lnTo>
                  <a:lnTo>
                    <a:pt x="308200" y="1793"/>
                  </a:lnTo>
                  <a:lnTo>
                    <a:pt x="294126" y="430"/>
                  </a:lnTo>
                  <a:lnTo>
                    <a:pt x="280037" y="0"/>
                  </a:lnTo>
                  <a:close/>
                </a:path>
              </a:pathLst>
            </a:custGeom>
            <a:solidFill>
              <a:srgbClr val="FF9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18573319" y="10599934"/>
              <a:ext cx="939165" cy="514984"/>
            </a:xfrm>
            <a:custGeom>
              <a:avLst/>
              <a:gdLst/>
              <a:ahLst/>
              <a:cxnLst/>
              <a:rect l="l" t="t" r="r" b="b"/>
              <a:pathLst>
                <a:path w="939165" h="514984">
                  <a:moveTo>
                    <a:pt x="773222" y="0"/>
                  </a:moveTo>
                  <a:lnTo>
                    <a:pt x="772196" y="104"/>
                  </a:lnTo>
                  <a:lnTo>
                    <a:pt x="771432" y="1287"/>
                  </a:lnTo>
                  <a:lnTo>
                    <a:pt x="790498" y="15971"/>
                  </a:lnTo>
                  <a:lnTo>
                    <a:pt x="848550" y="58856"/>
                  </a:lnTo>
                  <a:lnTo>
                    <a:pt x="860269" y="68019"/>
                  </a:lnTo>
                  <a:lnTo>
                    <a:pt x="891993" y="99829"/>
                  </a:lnTo>
                  <a:lnTo>
                    <a:pt x="908881" y="127472"/>
                  </a:lnTo>
                  <a:lnTo>
                    <a:pt x="914265" y="136739"/>
                  </a:lnTo>
                  <a:lnTo>
                    <a:pt x="916972" y="143316"/>
                  </a:lnTo>
                  <a:lnTo>
                    <a:pt x="918030" y="150431"/>
                  </a:lnTo>
                  <a:lnTo>
                    <a:pt x="918604" y="157744"/>
                  </a:lnTo>
                  <a:lnTo>
                    <a:pt x="919856" y="164916"/>
                  </a:lnTo>
                  <a:lnTo>
                    <a:pt x="922137" y="175744"/>
                  </a:lnTo>
                  <a:lnTo>
                    <a:pt x="924919" y="197746"/>
                  </a:lnTo>
                  <a:lnTo>
                    <a:pt x="927175" y="208621"/>
                  </a:lnTo>
                  <a:lnTo>
                    <a:pt x="928723" y="217241"/>
                  </a:lnTo>
                  <a:lnTo>
                    <a:pt x="928935" y="225904"/>
                  </a:lnTo>
                  <a:lnTo>
                    <a:pt x="928306" y="234590"/>
                  </a:lnTo>
                  <a:lnTo>
                    <a:pt x="916678" y="281551"/>
                  </a:lnTo>
                  <a:lnTo>
                    <a:pt x="894838" y="326729"/>
                  </a:lnTo>
                  <a:lnTo>
                    <a:pt x="860566" y="375652"/>
                  </a:lnTo>
                  <a:lnTo>
                    <a:pt x="828498" y="410511"/>
                  </a:lnTo>
                  <a:lnTo>
                    <a:pt x="795242" y="425589"/>
                  </a:lnTo>
                  <a:lnTo>
                    <a:pt x="789379" y="431096"/>
                  </a:lnTo>
                  <a:lnTo>
                    <a:pt x="782436" y="434049"/>
                  </a:lnTo>
                  <a:lnTo>
                    <a:pt x="780080" y="433327"/>
                  </a:lnTo>
                  <a:lnTo>
                    <a:pt x="778478" y="434866"/>
                  </a:lnTo>
                  <a:lnTo>
                    <a:pt x="775965" y="436625"/>
                  </a:lnTo>
                  <a:lnTo>
                    <a:pt x="774803" y="438258"/>
                  </a:lnTo>
                  <a:lnTo>
                    <a:pt x="773840" y="440321"/>
                  </a:lnTo>
                  <a:lnTo>
                    <a:pt x="771955" y="441578"/>
                  </a:lnTo>
                  <a:lnTo>
                    <a:pt x="770447" y="443159"/>
                  </a:lnTo>
                  <a:lnTo>
                    <a:pt x="764067" y="448856"/>
                  </a:lnTo>
                  <a:lnTo>
                    <a:pt x="756868" y="453227"/>
                  </a:lnTo>
                  <a:lnTo>
                    <a:pt x="741726" y="460718"/>
                  </a:lnTo>
                  <a:lnTo>
                    <a:pt x="735820" y="463923"/>
                  </a:lnTo>
                  <a:lnTo>
                    <a:pt x="729265" y="465943"/>
                  </a:lnTo>
                  <a:lnTo>
                    <a:pt x="722993" y="468498"/>
                  </a:lnTo>
                  <a:lnTo>
                    <a:pt x="719674" y="471441"/>
                  </a:lnTo>
                  <a:lnTo>
                    <a:pt x="714732" y="470006"/>
                  </a:lnTo>
                  <a:lnTo>
                    <a:pt x="711350" y="472802"/>
                  </a:lnTo>
                  <a:lnTo>
                    <a:pt x="705465" y="474278"/>
                  </a:lnTo>
                  <a:lnTo>
                    <a:pt x="698900" y="477535"/>
                  </a:lnTo>
                  <a:lnTo>
                    <a:pt x="691518" y="477849"/>
                  </a:lnTo>
                  <a:lnTo>
                    <a:pt x="684638" y="479953"/>
                  </a:lnTo>
                  <a:lnTo>
                    <a:pt x="677574" y="483323"/>
                  </a:lnTo>
                  <a:lnTo>
                    <a:pt x="670157" y="485680"/>
                  </a:lnTo>
                  <a:lnTo>
                    <a:pt x="662622" y="487721"/>
                  </a:lnTo>
                  <a:lnTo>
                    <a:pt x="637065" y="496200"/>
                  </a:lnTo>
                  <a:lnTo>
                    <a:pt x="618530" y="500602"/>
                  </a:lnTo>
                  <a:lnTo>
                    <a:pt x="565854" y="506843"/>
                  </a:lnTo>
                  <a:lnTo>
                    <a:pt x="535743" y="507597"/>
                  </a:lnTo>
                  <a:lnTo>
                    <a:pt x="520654" y="507262"/>
                  </a:lnTo>
                  <a:lnTo>
                    <a:pt x="483520" y="505115"/>
                  </a:lnTo>
                  <a:lnTo>
                    <a:pt x="455343" y="504947"/>
                  </a:lnTo>
                  <a:lnTo>
                    <a:pt x="439630" y="503775"/>
                  </a:lnTo>
                  <a:lnTo>
                    <a:pt x="424003" y="501974"/>
                  </a:lnTo>
                  <a:lnTo>
                    <a:pt x="408375" y="499953"/>
                  </a:lnTo>
                  <a:lnTo>
                    <a:pt x="399652" y="499428"/>
                  </a:lnTo>
                  <a:lnTo>
                    <a:pt x="359546" y="495653"/>
                  </a:lnTo>
                  <a:lnTo>
                    <a:pt x="318670" y="484749"/>
                  </a:lnTo>
                  <a:lnTo>
                    <a:pt x="286547" y="473689"/>
                  </a:lnTo>
                  <a:lnTo>
                    <a:pt x="270393" y="468405"/>
                  </a:lnTo>
                  <a:lnTo>
                    <a:pt x="246290" y="461005"/>
                  </a:lnTo>
                  <a:lnTo>
                    <a:pt x="238511" y="458397"/>
                  </a:lnTo>
                  <a:lnTo>
                    <a:pt x="230872" y="455415"/>
                  </a:lnTo>
                  <a:lnTo>
                    <a:pt x="215600" y="448386"/>
                  </a:lnTo>
                  <a:lnTo>
                    <a:pt x="199367" y="442858"/>
                  </a:lnTo>
                  <a:lnTo>
                    <a:pt x="191324" y="439860"/>
                  </a:lnTo>
                  <a:lnTo>
                    <a:pt x="180292" y="434549"/>
                  </a:lnTo>
                  <a:lnTo>
                    <a:pt x="159131" y="422368"/>
                  </a:lnTo>
                  <a:lnTo>
                    <a:pt x="148341" y="416667"/>
                  </a:lnTo>
                  <a:lnTo>
                    <a:pt x="129571" y="408423"/>
                  </a:lnTo>
                  <a:lnTo>
                    <a:pt x="123451" y="405212"/>
                  </a:lnTo>
                  <a:lnTo>
                    <a:pt x="111231" y="397748"/>
                  </a:lnTo>
                  <a:lnTo>
                    <a:pt x="87081" y="382391"/>
                  </a:lnTo>
                  <a:lnTo>
                    <a:pt x="74720" y="375203"/>
                  </a:lnTo>
                  <a:lnTo>
                    <a:pt x="57287" y="364558"/>
                  </a:lnTo>
                  <a:lnTo>
                    <a:pt x="40755" y="352686"/>
                  </a:lnTo>
                  <a:lnTo>
                    <a:pt x="6408" y="325969"/>
                  </a:lnTo>
                  <a:lnTo>
                    <a:pt x="4502" y="323791"/>
                  </a:lnTo>
                  <a:lnTo>
                    <a:pt x="1340" y="324084"/>
                  </a:lnTo>
                  <a:lnTo>
                    <a:pt x="575" y="324408"/>
                  </a:lnTo>
                  <a:lnTo>
                    <a:pt x="136" y="324995"/>
                  </a:lnTo>
                  <a:lnTo>
                    <a:pt x="0" y="329969"/>
                  </a:lnTo>
                  <a:lnTo>
                    <a:pt x="3162" y="332042"/>
                  </a:lnTo>
                  <a:lnTo>
                    <a:pt x="10146" y="337361"/>
                  </a:lnTo>
                  <a:lnTo>
                    <a:pt x="14041" y="340984"/>
                  </a:lnTo>
                  <a:lnTo>
                    <a:pt x="18083" y="344418"/>
                  </a:lnTo>
                  <a:lnTo>
                    <a:pt x="21287" y="346879"/>
                  </a:lnTo>
                  <a:lnTo>
                    <a:pt x="25182" y="348230"/>
                  </a:lnTo>
                  <a:lnTo>
                    <a:pt x="28376" y="350732"/>
                  </a:lnTo>
                  <a:lnTo>
                    <a:pt x="30564" y="353172"/>
                  </a:lnTo>
                  <a:lnTo>
                    <a:pt x="34271" y="355853"/>
                  </a:lnTo>
                  <a:lnTo>
                    <a:pt x="37045" y="357067"/>
                  </a:lnTo>
                  <a:lnTo>
                    <a:pt x="38710" y="359653"/>
                  </a:lnTo>
                  <a:lnTo>
                    <a:pt x="42501" y="363779"/>
                  </a:lnTo>
                  <a:lnTo>
                    <a:pt x="46930" y="367119"/>
                  </a:lnTo>
                  <a:lnTo>
                    <a:pt x="51757" y="369946"/>
                  </a:lnTo>
                  <a:lnTo>
                    <a:pt x="57568" y="370711"/>
                  </a:lnTo>
                  <a:lnTo>
                    <a:pt x="62081" y="374020"/>
                  </a:lnTo>
                  <a:lnTo>
                    <a:pt x="68615" y="379286"/>
                  </a:lnTo>
                  <a:lnTo>
                    <a:pt x="69861" y="379894"/>
                  </a:lnTo>
                  <a:lnTo>
                    <a:pt x="73149" y="380972"/>
                  </a:lnTo>
                  <a:lnTo>
                    <a:pt x="75411" y="383485"/>
                  </a:lnTo>
                  <a:lnTo>
                    <a:pt x="78908" y="386585"/>
                  </a:lnTo>
                  <a:lnTo>
                    <a:pt x="83819" y="388836"/>
                  </a:lnTo>
                  <a:lnTo>
                    <a:pt x="86552" y="391506"/>
                  </a:lnTo>
                  <a:lnTo>
                    <a:pt x="87662" y="392333"/>
                  </a:lnTo>
                  <a:lnTo>
                    <a:pt x="94897" y="395663"/>
                  </a:lnTo>
                  <a:lnTo>
                    <a:pt x="101567" y="397213"/>
                  </a:lnTo>
                  <a:lnTo>
                    <a:pt x="106111" y="403631"/>
                  </a:lnTo>
                  <a:lnTo>
                    <a:pt x="149045" y="426668"/>
                  </a:lnTo>
                  <a:lnTo>
                    <a:pt x="191617" y="447002"/>
                  </a:lnTo>
                  <a:lnTo>
                    <a:pt x="244034" y="467918"/>
                  </a:lnTo>
                  <a:lnTo>
                    <a:pt x="278204" y="478188"/>
                  </a:lnTo>
                  <a:lnTo>
                    <a:pt x="294031" y="483736"/>
                  </a:lnTo>
                  <a:lnTo>
                    <a:pt x="325539" y="495440"/>
                  </a:lnTo>
                  <a:lnTo>
                    <a:pt x="343866" y="501625"/>
                  </a:lnTo>
                  <a:lnTo>
                    <a:pt x="362584" y="506420"/>
                  </a:lnTo>
                  <a:lnTo>
                    <a:pt x="381771" y="508711"/>
                  </a:lnTo>
                  <a:lnTo>
                    <a:pt x="401506" y="507387"/>
                  </a:lnTo>
                  <a:lnTo>
                    <a:pt x="408584" y="506141"/>
                  </a:lnTo>
                  <a:lnTo>
                    <a:pt x="415756" y="508152"/>
                  </a:lnTo>
                  <a:lnTo>
                    <a:pt x="432059" y="510071"/>
                  </a:lnTo>
                  <a:lnTo>
                    <a:pt x="462205" y="512665"/>
                  </a:lnTo>
                  <a:lnTo>
                    <a:pt x="467137" y="512183"/>
                  </a:lnTo>
                  <a:lnTo>
                    <a:pt x="471996" y="510528"/>
                  </a:lnTo>
                  <a:lnTo>
                    <a:pt x="479158" y="511848"/>
                  </a:lnTo>
                  <a:lnTo>
                    <a:pt x="485063" y="512382"/>
                  </a:lnTo>
                  <a:lnTo>
                    <a:pt x="491032" y="512120"/>
                  </a:lnTo>
                  <a:lnTo>
                    <a:pt x="499052" y="513670"/>
                  </a:lnTo>
                  <a:lnTo>
                    <a:pt x="506091" y="514118"/>
                  </a:lnTo>
                  <a:lnTo>
                    <a:pt x="520191" y="513954"/>
                  </a:lnTo>
                  <a:lnTo>
                    <a:pt x="529648" y="514497"/>
                  </a:lnTo>
                  <a:lnTo>
                    <a:pt x="542639" y="514851"/>
                  </a:lnTo>
                  <a:lnTo>
                    <a:pt x="555615" y="514623"/>
                  </a:lnTo>
                  <a:lnTo>
                    <a:pt x="568549" y="513852"/>
                  </a:lnTo>
                  <a:lnTo>
                    <a:pt x="624378" y="506471"/>
                  </a:lnTo>
                  <a:lnTo>
                    <a:pt x="666367" y="495272"/>
                  </a:lnTo>
                  <a:lnTo>
                    <a:pt x="673989" y="492445"/>
                  </a:lnTo>
                  <a:lnTo>
                    <a:pt x="682125" y="491094"/>
                  </a:lnTo>
                  <a:lnTo>
                    <a:pt x="727195" y="477902"/>
                  </a:lnTo>
                  <a:lnTo>
                    <a:pt x="768039" y="459273"/>
                  </a:lnTo>
                  <a:lnTo>
                    <a:pt x="778405" y="446489"/>
                  </a:lnTo>
                  <a:lnTo>
                    <a:pt x="794917" y="442802"/>
                  </a:lnTo>
                  <a:lnTo>
                    <a:pt x="852474" y="401124"/>
                  </a:lnTo>
                  <a:lnTo>
                    <a:pt x="889735" y="354929"/>
                  </a:lnTo>
                  <a:lnTo>
                    <a:pt x="914007" y="314634"/>
                  </a:lnTo>
                  <a:lnTo>
                    <a:pt x="933123" y="267018"/>
                  </a:lnTo>
                  <a:lnTo>
                    <a:pt x="938695" y="225241"/>
                  </a:lnTo>
                  <a:lnTo>
                    <a:pt x="937102" y="210674"/>
                  </a:lnTo>
                  <a:lnTo>
                    <a:pt x="929668" y="166497"/>
                  </a:lnTo>
                  <a:lnTo>
                    <a:pt x="917532" y="127357"/>
                  </a:lnTo>
                  <a:lnTo>
                    <a:pt x="913961" y="124237"/>
                  </a:lnTo>
                  <a:lnTo>
                    <a:pt x="912987" y="119598"/>
                  </a:lnTo>
                  <a:lnTo>
                    <a:pt x="907972" y="106645"/>
                  </a:lnTo>
                  <a:lnTo>
                    <a:pt x="902569" y="101881"/>
                  </a:lnTo>
                  <a:lnTo>
                    <a:pt x="900056" y="100352"/>
                  </a:lnTo>
                  <a:lnTo>
                    <a:pt x="898391" y="98154"/>
                  </a:lnTo>
                  <a:lnTo>
                    <a:pt x="856307" y="57421"/>
                  </a:lnTo>
                  <a:lnTo>
                    <a:pt x="815692" y="29385"/>
                  </a:lnTo>
                  <a:lnTo>
                    <a:pt x="790918" y="12627"/>
                  </a:lnTo>
                  <a:lnTo>
                    <a:pt x="789483" y="11172"/>
                  </a:lnTo>
                  <a:lnTo>
                    <a:pt x="784740" y="7245"/>
                  </a:lnTo>
                  <a:lnTo>
                    <a:pt x="780478" y="2628"/>
                  </a:lnTo>
                  <a:lnTo>
                    <a:pt x="774405" y="586"/>
                  </a:lnTo>
                  <a:lnTo>
                    <a:pt x="773222" y="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18852850" y="10229556"/>
              <a:ext cx="565150" cy="770255"/>
            </a:xfrm>
            <a:custGeom>
              <a:avLst/>
              <a:gdLst/>
              <a:ahLst/>
              <a:cxnLst/>
              <a:rect l="l" t="t" r="r" b="b"/>
              <a:pathLst>
                <a:path w="565150" h="770254">
                  <a:moveTo>
                    <a:pt x="2984" y="0"/>
                  </a:moveTo>
                  <a:lnTo>
                    <a:pt x="303" y="2282"/>
                  </a:lnTo>
                  <a:lnTo>
                    <a:pt x="0" y="3455"/>
                  </a:lnTo>
                  <a:lnTo>
                    <a:pt x="240" y="4533"/>
                  </a:lnTo>
                  <a:lnTo>
                    <a:pt x="848" y="5549"/>
                  </a:lnTo>
                  <a:lnTo>
                    <a:pt x="40370" y="46214"/>
                  </a:lnTo>
                  <a:lnTo>
                    <a:pt x="71713" y="75731"/>
                  </a:lnTo>
                  <a:lnTo>
                    <a:pt x="89075" y="92638"/>
                  </a:lnTo>
                  <a:lnTo>
                    <a:pt x="106649" y="109321"/>
                  </a:lnTo>
                  <a:lnTo>
                    <a:pt x="124970" y="125221"/>
                  </a:lnTo>
                  <a:lnTo>
                    <a:pt x="134639" y="134074"/>
                  </a:lnTo>
                  <a:lnTo>
                    <a:pt x="152493" y="153488"/>
                  </a:lnTo>
                  <a:lnTo>
                    <a:pt x="161785" y="162853"/>
                  </a:lnTo>
                  <a:lnTo>
                    <a:pt x="180852" y="180963"/>
                  </a:lnTo>
                  <a:lnTo>
                    <a:pt x="196499" y="194392"/>
                  </a:lnTo>
                  <a:lnTo>
                    <a:pt x="213915" y="210426"/>
                  </a:lnTo>
                  <a:lnTo>
                    <a:pt x="257841" y="248862"/>
                  </a:lnTo>
                  <a:lnTo>
                    <a:pt x="275565" y="263924"/>
                  </a:lnTo>
                  <a:lnTo>
                    <a:pt x="293823" y="278326"/>
                  </a:lnTo>
                  <a:lnTo>
                    <a:pt x="320278" y="298673"/>
                  </a:lnTo>
                  <a:lnTo>
                    <a:pt x="346495" y="319326"/>
                  </a:lnTo>
                  <a:lnTo>
                    <a:pt x="372908" y="339715"/>
                  </a:lnTo>
                  <a:lnTo>
                    <a:pt x="399945" y="359266"/>
                  </a:lnTo>
                  <a:lnTo>
                    <a:pt x="416240" y="370605"/>
                  </a:lnTo>
                  <a:lnTo>
                    <a:pt x="432405" y="382114"/>
                  </a:lnTo>
                  <a:lnTo>
                    <a:pt x="448413" y="393834"/>
                  </a:lnTo>
                  <a:lnTo>
                    <a:pt x="470708" y="410804"/>
                  </a:lnTo>
                  <a:lnTo>
                    <a:pt x="476697" y="416395"/>
                  </a:lnTo>
                  <a:lnTo>
                    <a:pt x="487834" y="428081"/>
                  </a:lnTo>
                  <a:lnTo>
                    <a:pt x="499293" y="439301"/>
                  </a:lnTo>
                  <a:lnTo>
                    <a:pt x="532893" y="483202"/>
                  </a:lnTo>
                  <a:lnTo>
                    <a:pt x="550234" y="526957"/>
                  </a:lnTo>
                  <a:lnTo>
                    <a:pt x="554560" y="558514"/>
                  </a:lnTo>
                  <a:lnTo>
                    <a:pt x="554523" y="574565"/>
                  </a:lnTo>
                  <a:lnTo>
                    <a:pt x="549526" y="617557"/>
                  </a:lnTo>
                  <a:lnTo>
                    <a:pt x="523902" y="696540"/>
                  </a:lnTo>
                  <a:lnTo>
                    <a:pt x="513653" y="721809"/>
                  </a:lnTo>
                  <a:lnTo>
                    <a:pt x="508254" y="738076"/>
                  </a:lnTo>
                  <a:lnTo>
                    <a:pt x="502131" y="753170"/>
                  </a:lnTo>
                  <a:lnTo>
                    <a:pt x="499607" y="760458"/>
                  </a:lnTo>
                  <a:lnTo>
                    <a:pt x="497555" y="767913"/>
                  </a:lnTo>
                  <a:lnTo>
                    <a:pt x="497660" y="769348"/>
                  </a:lnTo>
                  <a:lnTo>
                    <a:pt x="501283" y="769955"/>
                  </a:lnTo>
                  <a:lnTo>
                    <a:pt x="509126" y="749126"/>
                  </a:lnTo>
                  <a:lnTo>
                    <a:pt x="516202" y="733989"/>
                  </a:lnTo>
                  <a:lnTo>
                    <a:pt x="538497" y="681436"/>
                  </a:lnTo>
                  <a:lnTo>
                    <a:pt x="553668" y="636479"/>
                  </a:lnTo>
                  <a:lnTo>
                    <a:pt x="563374" y="592776"/>
                  </a:lnTo>
                  <a:lnTo>
                    <a:pt x="565045" y="562919"/>
                  </a:lnTo>
                  <a:lnTo>
                    <a:pt x="564896" y="553686"/>
                  </a:lnTo>
                  <a:lnTo>
                    <a:pt x="564076" y="544446"/>
                  </a:lnTo>
                  <a:lnTo>
                    <a:pt x="562150" y="535250"/>
                  </a:lnTo>
                  <a:lnTo>
                    <a:pt x="559735" y="525357"/>
                  </a:lnTo>
                  <a:lnTo>
                    <a:pt x="557592" y="515383"/>
                  </a:lnTo>
                  <a:lnTo>
                    <a:pt x="540304" y="477068"/>
                  </a:lnTo>
                  <a:lnTo>
                    <a:pt x="514182" y="442396"/>
                  </a:lnTo>
                  <a:lnTo>
                    <a:pt x="480145" y="409971"/>
                  </a:lnTo>
                  <a:lnTo>
                    <a:pt x="441169" y="378504"/>
                  </a:lnTo>
                  <a:lnTo>
                    <a:pt x="375388" y="331278"/>
                  </a:lnTo>
                  <a:lnTo>
                    <a:pt x="360020" y="320775"/>
                  </a:lnTo>
                  <a:lnTo>
                    <a:pt x="348094" y="311981"/>
                  </a:lnTo>
                  <a:lnTo>
                    <a:pt x="325613" y="292878"/>
                  </a:lnTo>
                  <a:lnTo>
                    <a:pt x="313917" y="284001"/>
                  </a:lnTo>
                  <a:lnTo>
                    <a:pt x="304700" y="277314"/>
                  </a:lnTo>
                  <a:lnTo>
                    <a:pt x="286903" y="263220"/>
                  </a:lnTo>
                  <a:lnTo>
                    <a:pt x="268901" y="249364"/>
                  </a:lnTo>
                  <a:lnTo>
                    <a:pt x="260189" y="242025"/>
                  </a:lnTo>
                  <a:lnTo>
                    <a:pt x="242987" y="227040"/>
                  </a:lnTo>
                  <a:lnTo>
                    <a:pt x="219955" y="207530"/>
                  </a:lnTo>
                  <a:lnTo>
                    <a:pt x="175770" y="167230"/>
                  </a:lnTo>
                  <a:lnTo>
                    <a:pt x="157896" y="149938"/>
                  </a:lnTo>
                  <a:lnTo>
                    <a:pt x="140980" y="131650"/>
                  </a:lnTo>
                  <a:lnTo>
                    <a:pt x="132796" y="123207"/>
                  </a:lnTo>
                  <a:lnTo>
                    <a:pt x="123963" y="115446"/>
                  </a:lnTo>
                  <a:lnTo>
                    <a:pt x="114971" y="107834"/>
                  </a:lnTo>
                  <a:lnTo>
                    <a:pt x="106310" y="99839"/>
                  </a:lnTo>
                  <a:lnTo>
                    <a:pt x="89083" y="82149"/>
                  </a:lnTo>
                  <a:lnTo>
                    <a:pt x="80186" y="73582"/>
                  </a:lnTo>
                  <a:lnTo>
                    <a:pt x="70741" y="65589"/>
                  </a:lnTo>
                  <a:lnTo>
                    <a:pt x="67369" y="62238"/>
                  </a:lnTo>
                  <a:lnTo>
                    <a:pt x="62678" y="60699"/>
                  </a:lnTo>
                  <a:lnTo>
                    <a:pt x="59348" y="57275"/>
                  </a:lnTo>
                  <a:lnTo>
                    <a:pt x="56553" y="55160"/>
                  </a:lnTo>
                  <a:lnTo>
                    <a:pt x="33517" y="29590"/>
                  </a:lnTo>
                  <a:lnTo>
                    <a:pt x="32072" y="26847"/>
                  </a:lnTo>
                  <a:lnTo>
                    <a:pt x="29726" y="24983"/>
                  </a:lnTo>
                  <a:lnTo>
                    <a:pt x="26836" y="21622"/>
                  </a:lnTo>
                  <a:lnTo>
                    <a:pt x="24093" y="18104"/>
                  </a:lnTo>
                  <a:lnTo>
                    <a:pt x="19821" y="16313"/>
                  </a:lnTo>
                  <a:lnTo>
                    <a:pt x="17947" y="14585"/>
                  </a:lnTo>
                  <a:lnTo>
                    <a:pt x="15779" y="13203"/>
                  </a:lnTo>
                  <a:lnTo>
                    <a:pt x="13947" y="11413"/>
                  </a:lnTo>
                  <a:lnTo>
                    <a:pt x="11643" y="8502"/>
                  </a:lnTo>
                  <a:lnTo>
                    <a:pt x="9067" y="5874"/>
                  </a:lnTo>
                  <a:lnTo>
                    <a:pt x="4167" y="2889"/>
                  </a:lnTo>
                  <a:lnTo>
                    <a:pt x="2984" y="0"/>
                  </a:lnTo>
                  <a:close/>
                </a:path>
              </a:pathLst>
            </a:custGeom>
            <a:solidFill>
              <a:srgbClr val="FF9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18349850" y="10604134"/>
              <a:ext cx="907415" cy="505459"/>
            </a:xfrm>
            <a:custGeom>
              <a:avLst/>
              <a:gdLst/>
              <a:ahLst/>
              <a:cxnLst/>
              <a:rect l="l" t="t" r="r" b="b"/>
              <a:pathLst>
                <a:path w="907415" h="505459">
                  <a:moveTo>
                    <a:pt x="3895" y="0"/>
                  </a:moveTo>
                  <a:lnTo>
                    <a:pt x="0" y="1622"/>
                  </a:lnTo>
                  <a:lnTo>
                    <a:pt x="2816" y="4293"/>
                  </a:lnTo>
                  <a:lnTo>
                    <a:pt x="4471" y="12706"/>
                  </a:lnTo>
                  <a:lnTo>
                    <a:pt x="7533" y="25441"/>
                  </a:lnTo>
                  <a:lnTo>
                    <a:pt x="8292" y="31967"/>
                  </a:lnTo>
                  <a:lnTo>
                    <a:pt x="13050" y="42862"/>
                  </a:lnTo>
                  <a:lnTo>
                    <a:pt x="17330" y="53970"/>
                  </a:lnTo>
                  <a:lnTo>
                    <a:pt x="21879" y="64967"/>
                  </a:lnTo>
                  <a:lnTo>
                    <a:pt x="27444" y="75526"/>
                  </a:lnTo>
                  <a:lnTo>
                    <a:pt x="28857" y="77798"/>
                  </a:lnTo>
                  <a:lnTo>
                    <a:pt x="29098" y="80793"/>
                  </a:lnTo>
                  <a:lnTo>
                    <a:pt x="29873" y="83452"/>
                  </a:lnTo>
                  <a:lnTo>
                    <a:pt x="32229" y="85233"/>
                  </a:lnTo>
                  <a:lnTo>
                    <a:pt x="30847" y="88719"/>
                  </a:lnTo>
                  <a:lnTo>
                    <a:pt x="46888" y="115577"/>
                  </a:lnTo>
                  <a:lnTo>
                    <a:pt x="44857" y="119964"/>
                  </a:lnTo>
                  <a:lnTo>
                    <a:pt x="48574" y="122655"/>
                  </a:lnTo>
                  <a:lnTo>
                    <a:pt x="68594" y="155168"/>
                  </a:lnTo>
                  <a:lnTo>
                    <a:pt x="70510" y="157345"/>
                  </a:lnTo>
                  <a:lnTo>
                    <a:pt x="71390" y="160267"/>
                  </a:lnTo>
                  <a:lnTo>
                    <a:pt x="72102" y="161984"/>
                  </a:lnTo>
                  <a:lnTo>
                    <a:pt x="73191" y="163450"/>
                  </a:lnTo>
                  <a:lnTo>
                    <a:pt x="80615" y="170507"/>
                  </a:lnTo>
                  <a:lnTo>
                    <a:pt x="83882" y="178235"/>
                  </a:lnTo>
                  <a:lnTo>
                    <a:pt x="89358" y="186182"/>
                  </a:lnTo>
                  <a:lnTo>
                    <a:pt x="94519" y="191875"/>
                  </a:lnTo>
                  <a:lnTo>
                    <a:pt x="98868" y="197279"/>
                  </a:lnTo>
                  <a:lnTo>
                    <a:pt x="102916" y="202915"/>
                  </a:lnTo>
                  <a:lnTo>
                    <a:pt x="106666" y="208778"/>
                  </a:lnTo>
                  <a:lnTo>
                    <a:pt x="111096" y="216663"/>
                  </a:lnTo>
                  <a:lnTo>
                    <a:pt x="115451" y="218705"/>
                  </a:lnTo>
                  <a:lnTo>
                    <a:pt x="121703" y="222830"/>
                  </a:lnTo>
                  <a:lnTo>
                    <a:pt x="126624" y="228464"/>
                  </a:lnTo>
                  <a:lnTo>
                    <a:pt x="130927" y="234338"/>
                  </a:lnTo>
                  <a:lnTo>
                    <a:pt x="138639" y="244104"/>
                  </a:lnTo>
                  <a:lnTo>
                    <a:pt x="178733" y="283957"/>
                  </a:lnTo>
                  <a:lnTo>
                    <a:pt x="208535" y="308878"/>
                  </a:lnTo>
                  <a:lnTo>
                    <a:pt x="231956" y="325185"/>
                  </a:lnTo>
                  <a:lnTo>
                    <a:pt x="239160" y="330721"/>
                  </a:lnTo>
                  <a:lnTo>
                    <a:pt x="270710" y="355426"/>
                  </a:lnTo>
                  <a:lnTo>
                    <a:pt x="304591" y="377437"/>
                  </a:lnTo>
                  <a:lnTo>
                    <a:pt x="320118" y="387497"/>
                  </a:lnTo>
                  <a:lnTo>
                    <a:pt x="335822" y="397173"/>
                  </a:lnTo>
                  <a:lnTo>
                    <a:pt x="352031" y="405799"/>
                  </a:lnTo>
                  <a:lnTo>
                    <a:pt x="366282" y="413025"/>
                  </a:lnTo>
                  <a:lnTo>
                    <a:pt x="394416" y="428065"/>
                  </a:lnTo>
                  <a:lnTo>
                    <a:pt x="439815" y="447405"/>
                  </a:lnTo>
                  <a:lnTo>
                    <a:pt x="502877" y="469610"/>
                  </a:lnTo>
                  <a:lnTo>
                    <a:pt x="546657" y="483790"/>
                  </a:lnTo>
                  <a:lnTo>
                    <a:pt x="592585" y="495624"/>
                  </a:lnTo>
                  <a:lnTo>
                    <a:pt x="612152" y="497699"/>
                  </a:lnTo>
                  <a:lnTo>
                    <a:pt x="622117" y="497168"/>
                  </a:lnTo>
                  <a:lnTo>
                    <a:pt x="630493" y="496152"/>
                  </a:lnTo>
                  <a:lnTo>
                    <a:pt x="638849" y="498456"/>
                  </a:lnTo>
                  <a:lnTo>
                    <a:pt x="656070" y="501672"/>
                  </a:lnTo>
                  <a:lnTo>
                    <a:pt x="665223" y="502965"/>
                  </a:lnTo>
                  <a:lnTo>
                    <a:pt x="674301" y="503607"/>
                  </a:lnTo>
                  <a:lnTo>
                    <a:pt x="697057" y="502939"/>
                  </a:lnTo>
                  <a:lnTo>
                    <a:pt x="724590" y="504745"/>
                  </a:lnTo>
                  <a:lnTo>
                    <a:pt x="738427" y="504665"/>
                  </a:lnTo>
                  <a:lnTo>
                    <a:pt x="748375" y="504379"/>
                  </a:lnTo>
                  <a:lnTo>
                    <a:pt x="768482" y="504859"/>
                  </a:lnTo>
                  <a:lnTo>
                    <a:pt x="830550" y="499963"/>
                  </a:lnTo>
                  <a:lnTo>
                    <a:pt x="884354" y="485901"/>
                  </a:lnTo>
                  <a:lnTo>
                    <a:pt x="904632" y="480498"/>
                  </a:lnTo>
                  <a:lnTo>
                    <a:pt x="906443" y="479388"/>
                  </a:lnTo>
                  <a:lnTo>
                    <a:pt x="906977" y="476781"/>
                  </a:lnTo>
                  <a:lnTo>
                    <a:pt x="899857" y="476791"/>
                  </a:lnTo>
                  <a:lnTo>
                    <a:pt x="893313" y="479713"/>
                  </a:lnTo>
                  <a:lnTo>
                    <a:pt x="883742" y="481294"/>
                  </a:lnTo>
                  <a:lnTo>
                    <a:pt x="881208" y="482843"/>
                  </a:lnTo>
                  <a:lnTo>
                    <a:pt x="878350" y="481974"/>
                  </a:lnTo>
                  <a:lnTo>
                    <a:pt x="872496" y="483294"/>
                  </a:lnTo>
                  <a:lnTo>
                    <a:pt x="869104" y="482634"/>
                  </a:lnTo>
                  <a:lnTo>
                    <a:pt x="866109" y="484425"/>
                  </a:lnTo>
                  <a:lnTo>
                    <a:pt x="862895" y="484854"/>
                  </a:lnTo>
                  <a:lnTo>
                    <a:pt x="824255" y="494588"/>
                  </a:lnTo>
                  <a:lnTo>
                    <a:pt x="784531" y="498550"/>
                  </a:lnTo>
                  <a:lnTo>
                    <a:pt x="763789" y="499127"/>
                  </a:lnTo>
                  <a:lnTo>
                    <a:pt x="722389" y="498114"/>
                  </a:lnTo>
                  <a:lnTo>
                    <a:pt x="701695" y="498361"/>
                  </a:lnTo>
                  <a:lnTo>
                    <a:pt x="647393" y="495902"/>
                  </a:lnTo>
                  <a:lnTo>
                    <a:pt x="593720" y="487733"/>
                  </a:lnTo>
                  <a:lnTo>
                    <a:pt x="522193" y="468949"/>
                  </a:lnTo>
                  <a:lnTo>
                    <a:pt x="479850" y="454939"/>
                  </a:lnTo>
                  <a:lnTo>
                    <a:pt x="438112" y="439295"/>
                  </a:lnTo>
                  <a:lnTo>
                    <a:pt x="392726" y="419136"/>
                  </a:lnTo>
                  <a:lnTo>
                    <a:pt x="349067" y="395820"/>
                  </a:lnTo>
                  <a:lnTo>
                    <a:pt x="294657" y="364200"/>
                  </a:lnTo>
                  <a:lnTo>
                    <a:pt x="243489" y="327414"/>
                  </a:lnTo>
                  <a:lnTo>
                    <a:pt x="201560" y="293707"/>
                  </a:lnTo>
                  <a:lnTo>
                    <a:pt x="161586" y="257730"/>
                  </a:lnTo>
                  <a:lnTo>
                    <a:pt x="133556" y="227599"/>
                  </a:lnTo>
                  <a:lnTo>
                    <a:pt x="106782" y="196297"/>
                  </a:lnTo>
                  <a:lnTo>
                    <a:pt x="82640" y="164908"/>
                  </a:lnTo>
                  <a:lnTo>
                    <a:pt x="56657" y="124917"/>
                  </a:lnTo>
                  <a:lnTo>
                    <a:pt x="55192" y="121106"/>
                  </a:lnTo>
                  <a:lnTo>
                    <a:pt x="51349" y="113682"/>
                  </a:lnTo>
                  <a:lnTo>
                    <a:pt x="29084" y="71856"/>
                  </a:lnTo>
                  <a:lnTo>
                    <a:pt x="13135" y="30520"/>
                  </a:lnTo>
                  <a:lnTo>
                    <a:pt x="10985" y="24060"/>
                  </a:lnTo>
                  <a:lnTo>
                    <a:pt x="8104" y="17863"/>
                  </a:lnTo>
                  <a:lnTo>
                    <a:pt x="3895" y="0"/>
                  </a:lnTo>
                  <a:close/>
                </a:path>
              </a:pathLst>
            </a:custGeom>
            <a:solidFill>
              <a:srgbClr val="F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4" name="object 102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8465919" y="10284481"/>
              <a:ext cx="160455" cy="76258"/>
            </a:xfrm>
            <a:prstGeom prst="rect">
              <a:avLst/>
            </a:prstGeom>
          </p:spPr>
        </p:pic>
        <p:sp>
          <p:nvSpPr>
            <p:cNvPr id="1025" name="object 1025"/>
            <p:cNvSpPr/>
            <p:nvPr/>
          </p:nvSpPr>
          <p:spPr>
            <a:xfrm>
              <a:off x="18872001" y="10404626"/>
              <a:ext cx="386715" cy="414655"/>
            </a:xfrm>
            <a:custGeom>
              <a:avLst/>
              <a:gdLst/>
              <a:ahLst/>
              <a:cxnLst/>
              <a:rect l="l" t="t" r="r" b="b"/>
              <a:pathLst>
                <a:path w="386715" h="414654">
                  <a:moveTo>
                    <a:pt x="5947" y="0"/>
                  </a:moveTo>
                  <a:lnTo>
                    <a:pt x="596" y="1539"/>
                  </a:lnTo>
                  <a:lnTo>
                    <a:pt x="0" y="3130"/>
                  </a:lnTo>
                  <a:lnTo>
                    <a:pt x="439" y="4628"/>
                  </a:lnTo>
                  <a:lnTo>
                    <a:pt x="21423" y="29675"/>
                  </a:lnTo>
                  <a:lnTo>
                    <a:pt x="34889" y="44258"/>
                  </a:lnTo>
                  <a:lnTo>
                    <a:pt x="40994" y="51477"/>
                  </a:lnTo>
                  <a:lnTo>
                    <a:pt x="46780" y="58975"/>
                  </a:lnTo>
                  <a:lnTo>
                    <a:pt x="52239" y="66730"/>
                  </a:lnTo>
                  <a:lnTo>
                    <a:pt x="62785" y="80044"/>
                  </a:lnTo>
                  <a:lnTo>
                    <a:pt x="74304" y="92457"/>
                  </a:lnTo>
                  <a:lnTo>
                    <a:pt x="110970" y="129570"/>
                  </a:lnTo>
                  <a:lnTo>
                    <a:pt x="153419" y="170455"/>
                  </a:lnTo>
                  <a:lnTo>
                    <a:pt x="154351" y="172267"/>
                  </a:lnTo>
                  <a:lnTo>
                    <a:pt x="179724" y="206791"/>
                  </a:lnTo>
                  <a:lnTo>
                    <a:pt x="215874" y="243452"/>
                  </a:lnTo>
                  <a:lnTo>
                    <a:pt x="253380" y="276627"/>
                  </a:lnTo>
                  <a:lnTo>
                    <a:pt x="262789" y="285262"/>
                  </a:lnTo>
                  <a:lnTo>
                    <a:pt x="271885" y="294263"/>
                  </a:lnTo>
                  <a:lnTo>
                    <a:pt x="292023" y="315903"/>
                  </a:lnTo>
                  <a:lnTo>
                    <a:pt x="305990" y="329958"/>
                  </a:lnTo>
                  <a:lnTo>
                    <a:pt x="312576" y="337780"/>
                  </a:lnTo>
                  <a:lnTo>
                    <a:pt x="312178" y="341738"/>
                  </a:lnTo>
                  <a:lnTo>
                    <a:pt x="304168" y="347989"/>
                  </a:lnTo>
                  <a:lnTo>
                    <a:pt x="313218" y="356714"/>
                  </a:lnTo>
                  <a:lnTo>
                    <a:pt x="322793" y="364829"/>
                  </a:lnTo>
                  <a:lnTo>
                    <a:pt x="342219" y="380742"/>
                  </a:lnTo>
                  <a:lnTo>
                    <a:pt x="381443" y="414542"/>
                  </a:lnTo>
                  <a:lnTo>
                    <a:pt x="386333" y="410050"/>
                  </a:lnTo>
                  <a:lnTo>
                    <a:pt x="382627" y="405725"/>
                  </a:lnTo>
                  <a:lnTo>
                    <a:pt x="380815" y="401757"/>
                  </a:lnTo>
                  <a:lnTo>
                    <a:pt x="352700" y="360379"/>
                  </a:lnTo>
                  <a:lnTo>
                    <a:pt x="320585" y="325887"/>
                  </a:lnTo>
                  <a:lnTo>
                    <a:pt x="284324" y="291752"/>
                  </a:lnTo>
                  <a:lnTo>
                    <a:pt x="255629" y="265565"/>
                  </a:lnTo>
                  <a:lnTo>
                    <a:pt x="240956" y="252850"/>
                  </a:lnTo>
                  <a:lnTo>
                    <a:pt x="229570" y="243283"/>
                  </a:lnTo>
                  <a:lnTo>
                    <a:pt x="218388" y="233519"/>
                  </a:lnTo>
                  <a:lnTo>
                    <a:pt x="188162" y="202137"/>
                  </a:lnTo>
                  <a:lnTo>
                    <a:pt x="160686" y="165534"/>
                  </a:lnTo>
                  <a:lnTo>
                    <a:pt x="159157" y="164256"/>
                  </a:lnTo>
                  <a:lnTo>
                    <a:pt x="148819" y="154495"/>
                  </a:lnTo>
                  <a:lnTo>
                    <a:pt x="139065" y="144123"/>
                  </a:lnTo>
                  <a:lnTo>
                    <a:pt x="129061" y="134015"/>
                  </a:lnTo>
                  <a:lnTo>
                    <a:pt x="117975" y="125043"/>
                  </a:lnTo>
                  <a:lnTo>
                    <a:pt x="101252" y="107114"/>
                  </a:lnTo>
                  <a:lnTo>
                    <a:pt x="84235" y="89464"/>
                  </a:lnTo>
                  <a:lnTo>
                    <a:pt x="67481" y="71550"/>
                  </a:lnTo>
                  <a:lnTo>
                    <a:pt x="51548" y="52825"/>
                  </a:lnTo>
                  <a:lnTo>
                    <a:pt x="41962" y="41050"/>
                  </a:lnTo>
                  <a:lnTo>
                    <a:pt x="32051" y="29489"/>
                  </a:lnTo>
                  <a:lnTo>
                    <a:pt x="21810" y="18194"/>
                  </a:lnTo>
                  <a:lnTo>
                    <a:pt x="8470" y="4439"/>
                  </a:lnTo>
                  <a:lnTo>
                    <a:pt x="5947" y="0"/>
                  </a:lnTo>
                  <a:close/>
                </a:path>
              </a:pathLst>
            </a:custGeom>
            <a:solidFill>
              <a:srgbClr val="ED71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6" name="object 102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8617004" y="10310192"/>
              <a:ext cx="155712" cy="84061"/>
            </a:xfrm>
            <a:prstGeom prst="rect">
              <a:avLst/>
            </a:prstGeom>
          </p:spPr>
        </p:pic>
        <p:sp>
          <p:nvSpPr>
            <p:cNvPr id="1027" name="object 1027"/>
            <p:cNvSpPr/>
            <p:nvPr/>
          </p:nvSpPr>
          <p:spPr>
            <a:xfrm>
              <a:off x="18870399" y="10416018"/>
              <a:ext cx="296545" cy="323850"/>
            </a:xfrm>
            <a:custGeom>
              <a:avLst/>
              <a:gdLst/>
              <a:ahLst/>
              <a:cxnLst/>
              <a:rect l="l" t="t" r="r" b="b"/>
              <a:pathLst>
                <a:path w="296544" h="323850">
                  <a:moveTo>
                    <a:pt x="2649" y="0"/>
                  </a:moveTo>
                  <a:lnTo>
                    <a:pt x="1392" y="1622"/>
                  </a:lnTo>
                  <a:lnTo>
                    <a:pt x="0" y="7413"/>
                  </a:lnTo>
                  <a:lnTo>
                    <a:pt x="18437" y="28615"/>
                  </a:lnTo>
                  <a:lnTo>
                    <a:pt x="41301" y="55748"/>
                  </a:lnTo>
                  <a:lnTo>
                    <a:pt x="52563" y="69442"/>
                  </a:lnTo>
                  <a:lnTo>
                    <a:pt x="66660" y="85252"/>
                  </a:lnTo>
                  <a:lnTo>
                    <a:pt x="96349" y="115404"/>
                  </a:lnTo>
                  <a:lnTo>
                    <a:pt x="115277" y="136782"/>
                  </a:lnTo>
                  <a:lnTo>
                    <a:pt x="145127" y="169019"/>
                  </a:lnTo>
                  <a:lnTo>
                    <a:pt x="153017" y="184123"/>
                  </a:lnTo>
                  <a:lnTo>
                    <a:pt x="158276" y="192224"/>
                  </a:lnTo>
                  <a:lnTo>
                    <a:pt x="164318" y="199775"/>
                  </a:lnTo>
                  <a:lnTo>
                    <a:pt x="176503" y="212222"/>
                  </a:lnTo>
                  <a:lnTo>
                    <a:pt x="192947" y="231155"/>
                  </a:lnTo>
                  <a:lnTo>
                    <a:pt x="194842" y="232862"/>
                  </a:lnTo>
                  <a:lnTo>
                    <a:pt x="194151" y="235542"/>
                  </a:lnTo>
                  <a:lnTo>
                    <a:pt x="207731" y="249338"/>
                  </a:lnTo>
                  <a:lnTo>
                    <a:pt x="221786" y="262637"/>
                  </a:lnTo>
                  <a:lnTo>
                    <a:pt x="269554" y="306550"/>
                  </a:lnTo>
                  <a:lnTo>
                    <a:pt x="279464" y="315103"/>
                  </a:lnTo>
                  <a:lnTo>
                    <a:pt x="289687" y="323299"/>
                  </a:lnTo>
                  <a:lnTo>
                    <a:pt x="295425" y="320094"/>
                  </a:lnTo>
                  <a:lnTo>
                    <a:pt x="296263" y="317225"/>
                  </a:lnTo>
                  <a:lnTo>
                    <a:pt x="292368" y="311362"/>
                  </a:lnTo>
                  <a:lnTo>
                    <a:pt x="224078" y="241317"/>
                  </a:lnTo>
                  <a:lnTo>
                    <a:pt x="201115" y="218738"/>
                  </a:lnTo>
                  <a:lnTo>
                    <a:pt x="174465" y="191564"/>
                  </a:lnTo>
                  <a:lnTo>
                    <a:pt x="170591" y="187135"/>
                  </a:lnTo>
                  <a:lnTo>
                    <a:pt x="167429" y="182193"/>
                  </a:lnTo>
                  <a:lnTo>
                    <a:pt x="155697" y="165904"/>
                  </a:lnTo>
                  <a:lnTo>
                    <a:pt x="142640" y="150799"/>
                  </a:lnTo>
                  <a:lnTo>
                    <a:pt x="128746" y="136420"/>
                  </a:lnTo>
                  <a:lnTo>
                    <a:pt x="80828" y="89172"/>
                  </a:lnTo>
                  <a:lnTo>
                    <a:pt x="64754" y="71863"/>
                  </a:lnTo>
                  <a:lnTo>
                    <a:pt x="43952" y="45984"/>
                  </a:lnTo>
                  <a:lnTo>
                    <a:pt x="30833" y="32107"/>
                  </a:lnTo>
                  <a:lnTo>
                    <a:pt x="24627" y="24836"/>
                  </a:lnTo>
                  <a:lnTo>
                    <a:pt x="20177" y="19308"/>
                  </a:lnTo>
                  <a:lnTo>
                    <a:pt x="17444" y="15528"/>
                  </a:lnTo>
                  <a:lnTo>
                    <a:pt x="15695" y="14208"/>
                  </a:lnTo>
                  <a:lnTo>
                    <a:pt x="11120" y="11821"/>
                  </a:lnTo>
                  <a:lnTo>
                    <a:pt x="8607" y="7779"/>
                  </a:lnTo>
                  <a:lnTo>
                    <a:pt x="6889" y="3099"/>
                  </a:lnTo>
                  <a:lnTo>
                    <a:pt x="6031" y="1874"/>
                  </a:lnTo>
                  <a:lnTo>
                    <a:pt x="5465" y="1371"/>
                  </a:lnTo>
                  <a:lnTo>
                    <a:pt x="2649" y="0"/>
                  </a:lnTo>
                  <a:close/>
                </a:path>
              </a:pathLst>
            </a:custGeom>
            <a:solidFill>
              <a:srgbClr val="E67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18404466" y="10724820"/>
              <a:ext cx="808355" cy="380365"/>
            </a:xfrm>
            <a:custGeom>
              <a:avLst/>
              <a:gdLst/>
              <a:ahLst/>
              <a:cxnLst/>
              <a:rect l="l" t="t" r="r" b="b"/>
              <a:pathLst>
                <a:path w="808355" h="380365">
                  <a:moveTo>
                    <a:pt x="827" y="0"/>
                  </a:moveTo>
                  <a:lnTo>
                    <a:pt x="335" y="125"/>
                  </a:lnTo>
                  <a:lnTo>
                    <a:pt x="0" y="931"/>
                  </a:lnTo>
                  <a:lnTo>
                    <a:pt x="3500" y="9845"/>
                  </a:lnTo>
                  <a:lnTo>
                    <a:pt x="27216" y="46300"/>
                  </a:lnTo>
                  <a:lnTo>
                    <a:pt x="54595" y="82175"/>
                  </a:lnTo>
                  <a:lnTo>
                    <a:pt x="68125" y="96900"/>
                  </a:lnTo>
                  <a:lnTo>
                    <a:pt x="72563" y="101871"/>
                  </a:lnTo>
                  <a:lnTo>
                    <a:pt x="100548" y="133486"/>
                  </a:lnTo>
                  <a:lnTo>
                    <a:pt x="133909" y="164553"/>
                  </a:lnTo>
                  <a:lnTo>
                    <a:pt x="190691" y="210658"/>
                  </a:lnTo>
                  <a:lnTo>
                    <a:pt x="230513" y="239103"/>
                  </a:lnTo>
                  <a:lnTo>
                    <a:pt x="284284" y="272468"/>
                  </a:lnTo>
                  <a:lnTo>
                    <a:pt x="334020" y="298920"/>
                  </a:lnTo>
                  <a:lnTo>
                    <a:pt x="384613" y="321553"/>
                  </a:lnTo>
                  <a:lnTo>
                    <a:pt x="435976" y="340611"/>
                  </a:lnTo>
                  <a:lnTo>
                    <a:pt x="512938" y="362451"/>
                  </a:lnTo>
                  <a:lnTo>
                    <a:pt x="529732" y="367465"/>
                  </a:lnTo>
                  <a:lnTo>
                    <a:pt x="537581" y="369534"/>
                  </a:lnTo>
                  <a:lnTo>
                    <a:pt x="545654" y="370952"/>
                  </a:lnTo>
                  <a:lnTo>
                    <a:pt x="553832" y="371811"/>
                  </a:lnTo>
                  <a:lnTo>
                    <a:pt x="561993" y="372208"/>
                  </a:lnTo>
                  <a:lnTo>
                    <a:pt x="575278" y="373406"/>
                  </a:lnTo>
                  <a:lnTo>
                    <a:pt x="601526" y="377758"/>
                  </a:lnTo>
                  <a:lnTo>
                    <a:pt x="614787" y="378773"/>
                  </a:lnTo>
                  <a:lnTo>
                    <a:pt x="617311" y="378794"/>
                  </a:lnTo>
                  <a:lnTo>
                    <a:pt x="619897" y="379559"/>
                  </a:lnTo>
                  <a:lnTo>
                    <a:pt x="622337" y="379203"/>
                  </a:lnTo>
                  <a:lnTo>
                    <a:pt x="637487" y="377915"/>
                  </a:lnTo>
                  <a:lnTo>
                    <a:pt x="652645" y="378046"/>
                  </a:lnTo>
                  <a:lnTo>
                    <a:pt x="682827" y="379747"/>
                  </a:lnTo>
                  <a:lnTo>
                    <a:pt x="698415" y="380131"/>
                  </a:lnTo>
                  <a:lnTo>
                    <a:pt x="744888" y="378710"/>
                  </a:lnTo>
                  <a:lnTo>
                    <a:pt x="789283" y="372747"/>
                  </a:lnTo>
                  <a:lnTo>
                    <a:pt x="807860" y="364355"/>
                  </a:lnTo>
                  <a:lnTo>
                    <a:pt x="807179" y="363674"/>
                  </a:lnTo>
                  <a:lnTo>
                    <a:pt x="804101" y="364313"/>
                  </a:lnTo>
                  <a:lnTo>
                    <a:pt x="800886" y="363214"/>
                  </a:lnTo>
                  <a:lnTo>
                    <a:pt x="798007" y="366156"/>
                  </a:lnTo>
                  <a:lnTo>
                    <a:pt x="794792" y="365046"/>
                  </a:lnTo>
                  <a:lnTo>
                    <a:pt x="788876" y="366323"/>
                  </a:lnTo>
                  <a:lnTo>
                    <a:pt x="786206" y="365214"/>
                  </a:lnTo>
                  <a:lnTo>
                    <a:pt x="783703" y="367884"/>
                  </a:lnTo>
                  <a:lnTo>
                    <a:pt x="781023" y="366690"/>
                  </a:lnTo>
                  <a:lnTo>
                    <a:pt x="773756" y="366365"/>
                  </a:lnTo>
                  <a:lnTo>
                    <a:pt x="770259" y="367664"/>
                  </a:lnTo>
                  <a:lnTo>
                    <a:pt x="771620" y="369339"/>
                  </a:lnTo>
                  <a:lnTo>
                    <a:pt x="773672" y="367810"/>
                  </a:lnTo>
                  <a:lnTo>
                    <a:pt x="775683" y="368931"/>
                  </a:lnTo>
                  <a:lnTo>
                    <a:pt x="770039" y="375035"/>
                  </a:lnTo>
                  <a:lnTo>
                    <a:pt x="762259" y="372648"/>
                  </a:lnTo>
                  <a:lnTo>
                    <a:pt x="755851" y="373758"/>
                  </a:lnTo>
                  <a:lnTo>
                    <a:pt x="741184" y="375830"/>
                  </a:lnTo>
                  <a:lnTo>
                    <a:pt x="726416" y="376998"/>
                  </a:lnTo>
                  <a:lnTo>
                    <a:pt x="711622" y="377280"/>
                  </a:lnTo>
                  <a:lnTo>
                    <a:pt x="682453" y="376081"/>
                  </a:lnTo>
                  <a:lnTo>
                    <a:pt x="653634" y="375886"/>
                  </a:lnTo>
                  <a:lnTo>
                    <a:pt x="639226" y="375360"/>
                  </a:lnTo>
                  <a:lnTo>
                    <a:pt x="630742" y="375370"/>
                  </a:lnTo>
                  <a:lnTo>
                    <a:pt x="622214" y="375911"/>
                  </a:lnTo>
                  <a:lnTo>
                    <a:pt x="613673" y="376148"/>
                  </a:lnTo>
                  <a:lnTo>
                    <a:pt x="605154" y="375245"/>
                  </a:lnTo>
                  <a:lnTo>
                    <a:pt x="584029" y="371634"/>
                  </a:lnTo>
                  <a:lnTo>
                    <a:pt x="562791" y="368728"/>
                  </a:lnTo>
                  <a:lnTo>
                    <a:pt x="541596" y="365383"/>
                  </a:lnTo>
                  <a:lnTo>
                    <a:pt x="520601" y="360460"/>
                  </a:lnTo>
                  <a:lnTo>
                    <a:pt x="484066" y="350221"/>
                  </a:lnTo>
                  <a:lnTo>
                    <a:pt x="438619" y="338383"/>
                  </a:lnTo>
                  <a:lnTo>
                    <a:pt x="429955" y="335624"/>
                  </a:lnTo>
                  <a:lnTo>
                    <a:pt x="421503" y="332144"/>
                  </a:lnTo>
                  <a:lnTo>
                    <a:pt x="413463" y="327686"/>
                  </a:lnTo>
                  <a:lnTo>
                    <a:pt x="410741" y="326429"/>
                  </a:lnTo>
                  <a:lnTo>
                    <a:pt x="407652" y="326346"/>
                  </a:lnTo>
                  <a:lnTo>
                    <a:pt x="397956" y="321916"/>
                  </a:lnTo>
                  <a:lnTo>
                    <a:pt x="395537" y="321079"/>
                  </a:lnTo>
                  <a:lnTo>
                    <a:pt x="393338" y="319759"/>
                  </a:lnTo>
                  <a:lnTo>
                    <a:pt x="388522" y="318042"/>
                  </a:lnTo>
                  <a:lnTo>
                    <a:pt x="386333" y="316681"/>
                  </a:lnTo>
                  <a:lnTo>
                    <a:pt x="381506" y="314985"/>
                  </a:lnTo>
                  <a:lnTo>
                    <a:pt x="379328" y="313623"/>
                  </a:lnTo>
                  <a:lnTo>
                    <a:pt x="369398" y="310137"/>
                  </a:lnTo>
                  <a:lnTo>
                    <a:pt x="361986" y="307238"/>
                  </a:lnTo>
                  <a:lnTo>
                    <a:pt x="347403" y="300839"/>
                  </a:lnTo>
                  <a:lnTo>
                    <a:pt x="344251" y="299886"/>
                  </a:lnTo>
                  <a:lnTo>
                    <a:pt x="341675" y="297676"/>
                  </a:lnTo>
                  <a:lnTo>
                    <a:pt x="338555" y="296640"/>
                  </a:lnTo>
                  <a:lnTo>
                    <a:pt x="335926" y="294032"/>
                  </a:lnTo>
                  <a:lnTo>
                    <a:pt x="332869" y="292137"/>
                  </a:lnTo>
                  <a:lnTo>
                    <a:pt x="324817" y="289509"/>
                  </a:lnTo>
                  <a:lnTo>
                    <a:pt x="321330" y="286001"/>
                  </a:lnTo>
                  <a:lnTo>
                    <a:pt x="316828" y="284483"/>
                  </a:lnTo>
                  <a:lnTo>
                    <a:pt x="314985" y="283342"/>
                  </a:lnTo>
                  <a:lnTo>
                    <a:pt x="312566" y="282514"/>
                  </a:lnTo>
                  <a:lnTo>
                    <a:pt x="310367" y="281185"/>
                  </a:lnTo>
                  <a:lnTo>
                    <a:pt x="305132" y="279394"/>
                  </a:lnTo>
                  <a:lnTo>
                    <a:pt x="302702" y="277844"/>
                  </a:lnTo>
                  <a:lnTo>
                    <a:pt x="300619" y="275740"/>
                  </a:lnTo>
                  <a:lnTo>
                    <a:pt x="298378" y="272829"/>
                  </a:lnTo>
                  <a:lnTo>
                    <a:pt x="291771" y="271541"/>
                  </a:lnTo>
                  <a:lnTo>
                    <a:pt x="285003" y="268088"/>
                  </a:lnTo>
                  <a:lnTo>
                    <a:pt x="278580" y="264077"/>
                  </a:lnTo>
                  <a:lnTo>
                    <a:pt x="266002" y="255615"/>
                  </a:lnTo>
                  <a:lnTo>
                    <a:pt x="255153" y="249515"/>
                  </a:lnTo>
                  <a:lnTo>
                    <a:pt x="244483" y="243122"/>
                  </a:lnTo>
                  <a:lnTo>
                    <a:pt x="233992" y="236436"/>
                  </a:lnTo>
                  <a:lnTo>
                    <a:pt x="221846" y="228317"/>
                  </a:lnTo>
                  <a:lnTo>
                    <a:pt x="219700" y="227678"/>
                  </a:lnTo>
                  <a:lnTo>
                    <a:pt x="217857" y="226537"/>
                  </a:lnTo>
                  <a:lnTo>
                    <a:pt x="216328" y="224914"/>
                  </a:lnTo>
                  <a:lnTo>
                    <a:pt x="215417" y="223626"/>
                  </a:lnTo>
                  <a:lnTo>
                    <a:pt x="214192" y="222862"/>
                  </a:lnTo>
                  <a:lnTo>
                    <a:pt x="212642" y="222631"/>
                  </a:lnTo>
                  <a:lnTo>
                    <a:pt x="209805" y="219783"/>
                  </a:lnTo>
                  <a:lnTo>
                    <a:pt x="205878" y="218380"/>
                  </a:lnTo>
                  <a:lnTo>
                    <a:pt x="203093" y="215459"/>
                  </a:lnTo>
                  <a:lnTo>
                    <a:pt x="201250" y="214318"/>
                  </a:lnTo>
                  <a:lnTo>
                    <a:pt x="196925" y="210422"/>
                  </a:lnTo>
                  <a:lnTo>
                    <a:pt x="185826" y="202245"/>
                  </a:lnTo>
                  <a:lnTo>
                    <a:pt x="182989" y="199397"/>
                  </a:lnTo>
                  <a:lnTo>
                    <a:pt x="179062" y="197993"/>
                  </a:lnTo>
                  <a:lnTo>
                    <a:pt x="172026" y="190486"/>
                  </a:lnTo>
                  <a:lnTo>
                    <a:pt x="167953" y="185701"/>
                  </a:lnTo>
                  <a:lnTo>
                    <a:pt x="162340" y="182643"/>
                  </a:lnTo>
                  <a:lnTo>
                    <a:pt x="156392" y="178327"/>
                  </a:lnTo>
                  <a:lnTo>
                    <a:pt x="145112" y="168898"/>
                  </a:lnTo>
                  <a:lnTo>
                    <a:pt x="139199" y="164529"/>
                  </a:lnTo>
                  <a:lnTo>
                    <a:pt x="131007" y="156360"/>
                  </a:lnTo>
                  <a:lnTo>
                    <a:pt x="122467" y="148568"/>
                  </a:lnTo>
                  <a:lnTo>
                    <a:pt x="105106" y="133283"/>
                  </a:lnTo>
                  <a:lnTo>
                    <a:pt x="103043" y="132037"/>
                  </a:lnTo>
                  <a:lnTo>
                    <a:pt x="102227" y="129755"/>
                  </a:lnTo>
                  <a:lnTo>
                    <a:pt x="98981" y="126153"/>
                  </a:lnTo>
                  <a:lnTo>
                    <a:pt x="97798" y="123577"/>
                  </a:lnTo>
                  <a:lnTo>
                    <a:pt x="94855" y="123137"/>
                  </a:lnTo>
                  <a:lnTo>
                    <a:pt x="92792" y="121891"/>
                  </a:lnTo>
                  <a:lnTo>
                    <a:pt x="91965" y="119608"/>
                  </a:lnTo>
                  <a:lnTo>
                    <a:pt x="90478" y="117881"/>
                  </a:lnTo>
                  <a:lnTo>
                    <a:pt x="86671" y="112158"/>
                  </a:lnTo>
                  <a:lnTo>
                    <a:pt x="82305" y="106905"/>
                  </a:lnTo>
                  <a:lnTo>
                    <a:pt x="72961" y="96918"/>
                  </a:lnTo>
                  <a:lnTo>
                    <a:pt x="53280" y="74178"/>
                  </a:lnTo>
                  <a:lnTo>
                    <a:pt x="34856" y="50506"/>
                  </a:lnTo>
                  <a:lnTo>
                    <a:pt x="17615" y="25954"/>
                  </a:lnTo>
                  <a:lnTo>
                    <a:pt x="1486" y="575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FFA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9" name="object 102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8741367" y="10333658"/>
              <a:ext cx="111661" cy="120184"/>
            </a:xfrm>
            <a:prstGeom prst="rect">
              <a:avLst/>
            </a:prstGeom>
          </p:spPr>
        </p:pic>
        <p:sp>
          <p:nvSpPr>
            <p:cNvPr id="1030" name="object 1030"/>
            <p:cNvSpPr/>
            <p:nvPr/>
          </p:nvSpPr>
          <p:spPr>
            <a:xfrm>
              <a:off x="18886964" y="10431231"/>
              <a:ext cx="300355" cy="321945"/>
            </a:xfrm>
            <a:custGeom>
              <a:avLst/>
              <a:gdLst/>
              <a:ahLst/>
              <a:cxnLst/>
              <a:rect l="l" t="t" r="r" b="b"/>
              <a:pathLst>
                <a:path w="300355" h="321945">
                  <a:moveTo>
                    <a:pt x="3675" y="0"/>
                  </a:moveTo>
                  <a:lnTo>
                    <a:pt x="17538" y="23234"/>
                  </a:lnTo>
                  <a:lnTo>
                    <a:pt x="27742" y="34244"/>
                  </a:lnTo>
                  <a:lnTo>
                    <a:pt x="46614" y="57552"/>
                  </a:lnTo>
                  <a:lnTo>
                    <a:pt x="56794" y="68573"/>
                  </a:lnTo>
                  <a:lnTo>
                    <a:pt x="116630" y="128101"/>
                  </a:lnTo>
                  <a:lnTo>
                    <a:pt x="128066" y="140320"/>
                  </a:lnTo>
                  <a:lnTo>
                    <a:pt x="138831" y="153128"/>
                  </a:lnTo>
                  <a:lnTo>
                    <a:pt x="148644" y="166780"/>
                  </a:lnTo>
                  <a:lnTo>
                    <a:pt x="156735" y="177550"/>
                  </a:lnTo>
                  <a:lnTo>
                    <a:pt x="165803" y="187453"/>
                  </a:lnTo>
                  <a:lnTo>
                    <a:pt x="196768" y="218614"/>
                  </a:lnTo>
                  <a:lnTo>
                    <a:pt x="221697" y="241863"/>
                  </a:lnTo>
                  <a:lnTo>
                    <a:pt x="233406" y="254274"/>
                  </a:lnTo>
                  <a:lnTo>
                    <a:pt x="239673" y="260585"/>
                  </a:lnTo>
                  <a:lnTo>
                    <a:pt x="253165" y="272289"/>
                  </a:lnTo>
                  <a:lnTo>
                    <a:pt x="259238" y="278871"/>
                  </a:lnTo>
                  <a:lnTo>
                    <a:pt x="263897" y="284839"/>
                  </a:lnTo>
                  <a:lnTo>
                    <a:pt x="277541" y="300587"/>
                  </a:lnTo>
                  <a:lnTo>
                    <a:pt x="277656" y="304378"/>
                  </a:lnTo>
                  <a:lnTo>
                    <a:pt x="273174" y="308084"/>
                  </a:lnTo>
                  <a:lnTo>
                    <a:pt x="289174" y="321382"/>
                  </a:lnTo>
                  <a:lnTo>
                    <a:pt x="298231" y="319937"/>
                  </a:lnTo>
                  <a:lnTo>
                    <a:pt x="299791" y="316513"/>
                  </a:lnTo>
                  <a:lnTo>
                    <a:pt x="293603" y="301048"/>
                  </a:lnTo>
                  <a:lnTo>
                    <a:pt x="286724" y="297226"/>
                  </a:lnTo>
                  <a:lnTo>
                    <a:pt x="281886" y="291478"/>
                  </a:lnTo>
                  <a:lnTo>
                    <a:pt x="270268" y="278739"/>
                  </a:lnTo>
                  <a:lnTo>
                    <a:pt x="257980" y="266639"/>
                  </a:lnTo>
                  <a:lnTo>
                    <a:pt x="245509" y="254703"/>
                  </a:lnTo>
                  <a:lnTo>
                    <a:pt x="233343" y="242453"/>
                  </a:lnTo>
                  <a:lnTo>
                    <a:pt x="227933" y="237351"/>
                  </a:lnTo>
                  <a:lnTo>
                    <a:pt x="216049" y="227867"/>
                  </a:lnTo>
                  <a:lnTo>
                    <a:pt x="210244" y="222883"/>
                  </a:lnTo>
                  <a:lnTo>
                    <a:pt x="180688" y="194454"/>
                  </a:lnTo>
                  <a:lnTo>
                    <a:pt x="149133" y="157374"/>
                  </a:lnTo>
                  <a:lnTo>
                    <a:pt x="142477" y="147618"/>
                  </a:lnTo>
                  <a:lnTo>
                    <a:pt x="135037" y="137713"/>
                  </a:lnTo>
                  <a:lnTo>
                    <a:pt x="126324" y="128831"/>
                  </a:lnTo>
                  <a:lnTo>
                    <a:pt x="107651" y="112101"/>
                  </a:lnTo>
                  <a:lnTo>
                    <a:pt x="98938" y="103668"/>
                  </a:lnTo>
                  <a:lnTo>
                    <a:pt x="64349" y="68517"/>
                  </a:lnTo>
                  <a:lnTo>
                    <a:pt x="55466" y="59164"/>
                  </a:lnTo>
                  <a:lnTo>
                    <a:pt x="46917" y="49510"/>
                  </a:lnTo>
                  <a:lnTo>
                    <a:pt x="38826" y="39443"/>
                  </a:lnTo>
                  <a:lnTo>
                    <a:pt x="23422" y="21864"/>
                  </a:lnTo>
                  <a:lnTo>
                    <a:pt x="15600" y="13182"/>
                  </a:lnTo>
                  <a:lnTo>
                    <a:pt x="5183" y="2764"/>
                  </a:lnTo>
                  <a:lnTo>
                    <a:pt x="3675" y="0"/>
                  </a:lnTo>
                  <a:close/>
                </a:path>
              </a:pathLst>
            </a:custGeom>
            <a:solidFill>
              <a:srgbClr val="EB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18844693" y="10392239"/>
              <a:ext cx="222250" cy="259715"/>
            </a:xfrm>
            <a:custGeom>
              <a:avLst/>
              <a:gdLst/>
              <a:ahLst/>
              <a:cxnLst/>
              <a:rect l="l" t="t" r="r" b="b"/>
              <a:pathLst>
                <a:path w="222250" h="259715">
                  <a:moveTo>
                    <a:pt x="5486" y="0"/>
                  </a:moveTo>
                  <a:lnTo>
                    <a:pt x="0" y="3549"/>
                  </a:lnTo>
                  <a:lnTo>
                    <a:pt x="188" y="8868"/>
                  </a:lnTo>
                  <a:lnTo>
                    <a:pt x="7099" y="15758"/>
                  </a:lnTo>
                  <a:lnTo>
                    <a:pt x="11842" y="20774"/>
                  </a:lnTo>
                  <a:lnTo>
                    <a:pt x="16259" y="26020"/>
                  </a:lnTo>
                  <a:lnTo>
                    <a:pt x="20267" y="31564"/>
                  </a:lnTo>
                  <a:lnTo>
                    <a:pt x="27291" y="43194"/>
                  </a:lnTo>
                  <a:lnTo>
                    <a:pt x="31334" y="48481"/>
                  </a:lnTo>
                  <a:lnTo>
                    <a:pt x="89955" y="115384"/>
                  </a:lnTo>
                  <a:lnTo>
                    <a:pt x="106719" y="134205"/>
                  </a:lnTo>
                  <a:lnTo>
                    <a:pt x="113659" y="141218"/>
                  </a:lnTo>
                  <a:lnTo>
                    <a:pt x="120398" y="148409"/>
                  </a:lnTo>
                  <a:lnTo>
                    <a:pt x="126828" y="155874"/>
                  </a:lnTo>
                  <a:lnTo>
                    <a:pt x="132844" y="163712"/>
                  </a:lnTo>
                  <a:lnTo>
                    <a:pt x="136875" y="169345"/>
                  </a:lnTo>
                  <a:lnTo>
                    <a:pt x="140613" y="174989"/>
                  </a:lnTo>
                  <a:lnTo>
                    <a:pt x="140184" y="182339"/>
                  </a:lnTo>
                  <a:lnTo>
                    <a:pt x="144833" y="189083"/>
                  </a:lnTo>
                  <a:lnTo>
                    <a:pt x="151220" y="194161"/>
                  </a:lnTo>
                  <a:lnTo>
                    <a:pt x="219857" y="259321"/>
                  </a:lnTo>
                  <a:lnTo>
                    <a:pt x="221993" y="254159"/>
                  </a:lnTo>
                  <a:lnTo>
                    <a:pt x="218338" y="251029"/>
                  </a:lnTo>
                  <a:lnTo>
                    <a:pt x="215386" y="248149"/>
                  </a:lnTo>
                  <a:lnTo>
                    <a:pt x="209503" y="241926"/>
                  </a:lnTo>
                  <a:lnTo>
                    <a:pt x="198218" y="229041"/>
                  </a:lnTo>
                  <a:lnTo>
                    <a:pt x="192130" y="222977"/>
                  </a:lnTo>
                  <a:lnTo>
                    <a:pt x="186695" y="218077"/>
                  </a:lnTo>
                  <a:lnTo>
                    <a:pt x="182245" y="212014"/>
                  </a:lnTo>
                  <a:lnTo>
                    <a:pt x="179512" y="205019"/>
                  </a:lnTo>
                  <a:lnTo>
                    <a:pt x="173293" y="192646"/>
                  </a:lnTo>
                  <a:lnTo>
                    <a:pt x="165310" y="181626"/>
                  </a:lnTo>
                  <a:lnTo>
                    <a:pt x="156096" y="171602"/>
                  </a:lnTo>
                  <a:lnTo>
                    <a:pt x="146184" y="162214"/>
                  </a:lnTo>
                  <a:lnTo>
                    <a:pt x="137010" y="152886"/>
                  </a:lnTo>
                  <a:lnTo>
                    <a:pt x="119751" y="133301"/>
                  </a:lnTo>
                  <a:lnTo>
                    <a:pt x="99607" y="114569"/>
                  </a:lnTo>
                  <a:lnTo>
                    <a:pt x="89800" y="103990"/>
                  </a:lnTo>
                  <a:lnTo>
                    <a:pt x="42338" y="48139"/>
                  </a:lnTo>
                  <a:lnTo>
                    <a:pt x="30187" y="33297"/>
                  </a:lnTo>
                  <a:lnTo>
                    <a:pt x="28156" y="29475"/>
                  </a:lnTo>
                  <a:lnTo>
                    <a:pt x="27580" y="25046"/>
                  </a:lnTo>
                  <a:lnTo>
                    <a:pt x="28271" y="22229"/>
                  </a:lnTo>
                  <a:lnTo>
                    <a:pt x="26616" y="20020"/>
                  </a:lnTo>
                  <a:lnTo>
                    <a:pt x="8554" y="6659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rgbClr val="E5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2" name="object 103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8785679" y="10361374"/>
              <a:ext cx="137126" cy="153513"/>
            </a:xfrm>
            <a:prstGeom prst="rect">
              <a:avLst/>
            </a:prstGeom>
          </p:spPr>
        </p:pic>
        <p:sp>
          <p:nvSpPr>
            <p:cNvPr id="1033" name="object 1033"/>
            <p:cNvSpPr/>
            <p:nvPr/>
          </p:nvSpPr>
          <p:spPr>
            <a:xfrm>
              <a:off x="18431065" y="10381493"/>
              <a:ext cx="49530" cy="187325"/>
            </a:xfrm>
            <a:custGeom>
              <a:avLst/>
              <a:gdLst/>
              <a:ahLst/>
              <a:cxnLst/>
              <a:rect l="l" t="t" r="r" b="b"/>
              <a:pathLst>
                <a:path w="49530" h="187325">
                  <a:moveTo>
                    <a:pt x="44382" y="0"/>
                  </a:moveTo>
                  <a:lnTo>
                    <a:pt x="39943" y="691"/>
                  </a:lnTo>
                  <a:lnTo>
                    <a:pt x="31105" y="7381"/>
                  </a:lnTo>
                  <a:lnTo>
                    <a:pt x="28582" y="12083"/>
                  </a:lnTo>
                  <a:lnTo>
                    <a:pt x="24174" y="14816"/>
                  </a:lnTo>
                  <a:lnTo>
                    <a:pt x="8348" y="54271"/>
                  </a:lnTo>
                  <a:lnTo>
                    <a:pt x="956" y="102878"/>
                  </a:lnTo>
                  <a:lnTo>
                    <a:pt x="0" y="135545"/>
                  </a:lnTo>
                  <a:lnTo>
                    <a:pt x="625" y="151901"/>
                  </a:lnTo>
                  <a:lnTo>
                    <a:pt x="6310" y="181188"/>
                  </a:lnTo>
                  <a:lnTo>
                    <a:pt x="6488" y="186790"/>
                  </a:lnTo>
                  <a:lnTo>
                    <a:pt x="10577" y="181533"/>
                  </a:lnTo>
                  <a:lnTo>
                    <a:pt x="9422" y="170236"/>
                  </a:lnTo>
                  <a:lnTo>
                    <a:pt x="8758" y="158932"/>
                  </a:lnTo>
                  <a:lnTo>
                    <a:pt x="8546" y="147596"/>
                  </a:lnTo>
                  <a:lnTo>
                    <a:pt x="8771" y="136205"/>
                  </a:lnTo>
                  <a:lnTo>
                    <a:pt x="10142" y="124006"/>
                  </a:lnTo>
                  <a:lnTo>
                    <a:pt x="12770" y="112152"/>
                  </a:lnTo>
                  <a:lnTo>
                    <a:pt x="15890" y="100437"/>
                  </a:lnTo>
                  <a:lnTo>
                    <a:pt x="18739" y="88656"/>
                  </a:lnTo>
                  <a:lnTo>
                    <a:pt x="19420" y="85369"/>
                  </a:lnTo>
                  <a:lnTo>
                    <a:pt x="21409" y="82636"/>
                  </a:lnTo>
                  <a:lnTo>
                    <a:pt x="22718" y="79620"/>
                  </a:lnTo>
                  <a:lnTo>
                    <a:pt x="33687" y="50679"/>
                  </a:lnTo>
                  <a:lnTo>
                    <a:pt x="31200" y="50679"/>
                  </a:lnTo>
                  <a:lnTo>
                    <a:pt x="31745" y="49583"/>
                  </a:lnTo>
                  <a:lnTo>
                    <a:pt x="31985" y="47862"/>
                  </a:lnTo>
                  <a:lnTo>
                    <a:pt x="32601" y="47862"/>
                  </a:lnTo>
                  <a:lnTo>
                    <a:pt x="35940" y="41152"/>
                  </a:lnTo>
                  <a:lnTo>
                    <a:pt x="40110" y="31107"/>
                  </a:lnTo>
                  <a:lnTo>
                    <a:pt x="44163" y="20833"/>
                  </a:lnTo>
                  <a:lnTo>
                    <a:pt x="48550" y="10617"/>
                  </a:lnTo>
                  <a:lnTo>
                    <a:pt x="49325" y="8942"/>
                  </a:lnTo>
                  <a:lnTo>
                    <a:pt x="49262" y="7141"/>
                  </a:lnTo>
                  <a:lnTo>
                    <a:pt x="48309" y="5444"/>
                  </a:lnTo>
                  <a:lnTo>
                    <a:pt x="44382" y="0"/>
                  </a:lnTo>
                  <a:close/>
                </a:path>
                <a:path w="49530" h="187325">
                  <a:moveTo>
                    <a:pt x="32522" y="48020"/>
                  </a:moveTo>
                  <a:lnTo>
                    <a:pt x="31745" y="49583"/>
                  </a:lnTo>
                  <a:lnTo>
                    <a:pt x="31671" y="50113"/>
                  </a:lnTo>
                  <a:lnTo>
                    <a:pt x="31200" y="50679"/>
                  </a:lnTo>
                  <a:lnTo>
                    <a:pt x="33687" y="50679"/>
                  </a:lnTo>
                  <a:lnTo>
                    <a:pt x="34477" y="48595"/>
                  </a:lnTo>
                  <a:lnTo>
                    <a:pt x="32522" y="48020"/>
                  </a:lnTo>
                  <a:close/>
                </a:path>
                <a:path w="49530" h="187325">
                  <a:moveTo>
                    <a:pt x="31985" y="47862"/>
                  </a:moveTo>
                  <a:lnTo>
                    <a:pt x="31745" y="49583"/>
                  </a:lnTo>
                  <a:lnTo>
                    <a:pt x="32522" y="48020"/>
                  </a:lnTo>
                  <a:lnTo>
                    <a:pt x="31985" y="47862"/>
                  </a:lnTo>
                  <a:close/>
                </a:path>
                <a:path w="49530" h="187325">
                  <a:moveTo>
                    <a:pt x="32601" y="47862"/>
                  </a:moveTo>
                  <a:lnTo>
                    <a:pt x="31985" y="47862"/>
                  </a:lnTo>
                  <a:lnTo>
                    <a:pt x="32522" y="48020"/>
                  </a:lnTo>
                  <a:lnTo>
                    <a:pt x="32601" y="47862"/>
                  </a:lnTo>
                  <a:close/>
                </a:path>
              </a:pathLst>
            </a:custGeom>
            <a:solidFill>
              <a:srgbClr val="D76E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19302030" y="10605119"/>
              <a:ext cx="131445" cy="421640"/>
            </a:xfrm>
            <a:custGeom>
              <a:avLst/>
              <a:gdLst/>
              <a:ahLst/>
              <a:cxnLst/>
              <a:rect l="l" t="t" r="r" b="b"/>
              <a:pathLst>
                <a:path w="131444" h="421640">
                  <a:moveTo>
                    <a:pt x="2439" y="0"/>
                  </a:moveTo>
                  <a:lnTo>
                    <a:pt x="0" y="1476"/>
                  </a:lnTo>
                  <a:lnTo>
                    <a:pt x="1036" y="5329"/>
                  </a:lnTo>
                  <a:lnTo>
                    <a:pt x="7413" y="8743"/>
                  </a:lnTo>
                  <a:lnTo>
                    <a:pt x="15126" y="13713"/>
                  </a:lnTo>
                  <a:lnTo>
                    <a:pt x="22139" y="19533"/>
                  </a:lnTo>
                  <a:lnTo>
                    <a:pt x="28954" y="25597"/>
                  </a:lnTo>
                  <a:lnTo>
                    <a:pt x="43041" y="37004"/>
                  </a:lnTo>
                  <a:lnTo>
                    <a:pt x="49516" y="43403"/>
                  </a:lnTo>
                  <a:lnTo>
                    <a:pt x="62113" y="56710"/>
                  </a:lnTo>
                  <a:lnTo>
                    <a:pt x="74972" y="69045"/>
                  </a:lnTo>
                  <a:lnTo>
                    <a:pt x="108481" y="117902"/>
                  </a:lnTo>
                  <a:lnTo>
                    <a:pt x="121315" y="154853"/>
                  </a:lnTo>
                  <a:lnTo>
                    <a:pt x="123880" y="188784"/>
                  </a:lnTo>
                  <a:lnTo>
                    <a:pt x="123661" y="200119"/>
                  </a:lnTo>
                  <a:lnTo>
                    <a:pt x="122138" y="219544"/>
                  </a:lnTo>
                  <a:lnTo>
                    <a:pt x="118722" y="238580"/>
                  </a:lnTo>
                  <a:lnTo>
                    <a:pt x="113655" y="257217"/>
                  </a:lnTo>
                  <a:lnTo>
                    <a:pt x="102008" y="289518"/>
                  </a:lnTo>
                  <a:lnTo>
                    <a:pt x="97065" y="303683"/>
                  </a:lnTo>
                  <a:lnTo>
                    <a:pt x="91736" y="317684"/>
                  </a:lnTo>
                  <a:lnTo>
                    <a:pt x="85411" y="331267"/>
                  </a:lnTo>
                  <a:lnTo>
                    <a:pt x="78009" y="345615"/>
                  </a:lnTo>
                  <a:lnTo>
                    <a:pt x="70878" y="360088"/>
                  </a:lnTo>
                  <a:lnTo>
                    <a:pt x="56155" y="391621"/>
                  </a:lnTo>
                  <a:lnTo>
                    <a:pt x="55296" y="394019"/>
                  </a:lnTo>
                  <a:lnTo>
                    <a:pt x="53181" y="397914"/>
                  </a:lnTo>
                  <a:lnTo>
                    <a:pt x="53370" y="400856"/>
                  </a:lnTo>
                  <a:lnTo>
                    <a:pt x="47569" y="400867"/>
                  </a:lnTo>
                  <a:lnTo>
                    <a:pt x="48333" y="397569"/>
                  </a:lnTo>
                  <a:lnTo>
                    <a:pt x="47433" y="395663"/>
                  </a:lnTo>
                  <a:lnTo>
                    <a:pt x="46323" y="417840"/>
                  </a:lnTo>
                  <a:lnTo>
                    <a:pt x="45789" y="419945"/>
                  </a:lnTo>
                  <a:lnTo>
                    <a:pt x="46396" y="421495"/>
                  </a:lnTo>
                  <a:lnTo>
                    <a:pt x="52176" y="421400"/>
                  </a:lnTo>
                  <a:lnTo>
                    <a:pt x="53160" y="418563"/>
                  </a:lnTo>
                  <a:lnTo>
                    <a:pt x="54982" y="414207"/>
                  </a:lnTo>
                  <a:lnTo>
                    <a:pt x="70551" y="373995"/>
                  </a:lnTo>
                  <a:lnTo>
                    <a:pt x="91253" y="334659"/>
                  </a:lnTo>
                  <a:lnTo>
                    <a:pt x="93201" y="330031"/>
                  </a:lnTo>
                  <a:lnTo>
                    <a:pt x="93997" y="324922"/>
                  </a:lnTo>
                  <a:lnTo>
                    <a:pt x="97490" y="314649"/>
                  </a:lnTo>
                  <a:lnTo>
                    <a:pt x="101473" y="304577"/>
                  </a:lnTo>
                  <a:lnTo>
                    <a:pt x="109986" y="284640"/>
                  </a:lnTo>
                  <a:lnTo>
                    <a:pt x="120207" y="256740"/>
                  </a:lnTo>
                  <a:lnTo>
                    <a:pt x="127318" y="228240"/>
                  </a:lnTo>
                  <a:lnTo>
                    <a:pt x="130883" y="199129"/>
                  </a:lnTo>
                  <a:lnTo>
                    <a:pt x="130467" y="169397"/>
                  </a:lnTo>
                  <a:lnTo>
                    <a:pt x="119456" y="123215"/>
                  </a:lnTo>
                  <a:lnTo>
                    <a:pt x="106300" y="102750"/>
                  </a:lnTo>
                  <a:lnTo>
                    <a:pt x="102593" y="95347"/>
                  </a:lnTo>
                  <a:lnTo>
                    <a:pt x="94489" y="81327"/>
                  </a:lnTo>
                  <a:lnTo>
                    <a:pt x="56606" y="44642"/>
                  </a:lnTo>
                  <a:lnTo>
                    <a:pt x="47967" y="35768"/>
                  </a:lnTo>
                  <a:lnTo>
                    <a:pt x="38257" y="26611"/>
                  </a:lnTo>
                  <a:lnTo>
                    <a:pt x="27815" y="18356"/>
                  </a:lnTo>
                  <a:lnTo>
                    <a:pt x="4565" y="1277"/>
                  </a:lnTo>
                  <a:lnTo>
                    <a:pt x="2439" y="0"/>
                  </a:lnTo>
                  <a:close/>
                </a:path>
              </a:pathLst>
            </a:custGeom>
            <a:solidFill>
              <a:srgbClr val="FF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19089838" y="10629353"/>
              <a:ext cx="181610" cy="204470"/>
            </a:xfrm>
            <a:custGeom>
              <a:avLst/>
              <a:gdLst/>
              <a:ahLst/>
              <a:cxnLst/>
              <a:rect l="l" t="t" r="r" b="b"/>
              <a:pathLst>
                <a:path w="181609" h="204470">
                  <a:moveTo>
                    <a:pt x="5224" y="0"/>
                  </a:moveTo>
                  <a:lnTo>
                    <a:pt x="879" y="1937"/>
                  </a:lnTo>
                  <a:lnTo>
                    <a:pt x="0" y="5224"/>
                  </a:lnTo>
                  <a:lnTo>
                    <a:pt x="2293" y="7193"/>
                  </a:lnTo>
                  <a:lnTo>
                    <a:pt x="7518" y="12994"/>
                  </a:lnTo>
                  <a:lnTo>
                    <a:pt x="26950" y="29942"/>
                  </a:lnTo>
                  <a:lnTo>
                    <a:pt x="70722" y="70971"/>
                  </a:lnTo>
                  <a:lnTo>
                    <a:pt x="75325" y="75719"/>
                  </a:lnTo>
                  <a:lnTo>
                    <a:pt x="79526" y="80866"/>
                  </a:lnTo>
                  <a:lnTo>
                    <a:pt x="96865" y="98124"/>
                  </a:lnTo>
                  <a:lnTo>
                    <a:pt x="130317" y="133773"/>
                  </a:lnTo>
                  <a:lnTo>
                    <a:pt x="154733" y="166129"/>
                  </a:lnTo>
                  <a:lnTo>
                    <a:pt x="158373" y="173396"/>
                  </a:lnTo>
                  <a:lnTo>
                    <a:pt x="162466" y="180413"/>
                  </a:lnTo>
                  <a:lnTo>
                    <a:pt x="164057" y="182779"/>
                  </a:lnTo>
                  <a:lnTo>
                    <a:pt x="165356" y="186434"/>
                  </a:lnTo>
                  <a:lnTo>
                    <a:pt x="163565" y="189816"/>
                  </a:lnTo>
                  <a:lnTo>
                    <a:pt x="177607" y="203962"/>
                  </a:lnTo>
                  <a:lnTo>
                    <a:pt x="181366" y="203030"/>
                  </a:lnTo>
                  <a:lnTo>
                    <a:pt x="179711" y="200370"/>
                  </a:lnTo>
                  <a:lnTo>
                    <a:pt x="179491" y="198161"/>
                  </a:lnTo>
                  <a:lnTo>
                    <a:pt x="177952" y="194193"/>
                  </a:lnTo>
                  <a:lnTo>
                    <a:pt x="178455" y="192234"/>
                  </a:lnTo>
                  <a:lnTo>
                    <a:pt x="179024" y="185678"/>
                  </a:lnTo>
                  <a:lnTo>
                    <a:pt x="177522" y="179821"/>
                  </a:lnTo>
                  <a:lnTo>
                    <a:pt x="174595" y="174459"/>
                  </a:lnTo>
                  <a:lnTo>
                    <a:pt x="168047" y="165722"/>
                  </a:lnTo>
                  <a:lnTo>
                    <a:pt x="163984" y="157576"/>
                  </a:lnTo>
                  <a:lnTo>
                    <a:pt x="124008" y="109958"/>
                  </a:lnTo>
                  <a:lnTo>
                    <a:pt x="85505" y="74259"/>
                  </a:lnTo>
                  <a:lnTo>
                    <a:pt x="78407" y="67679"/>
                  </a:lnTo>
                  <a:lnTo>
                    <a:pt x="64619" y="54001"/>
                  </a:lnTo>
                  <a:lnTo>
                    <a:pt x="57286" y="47621"/>
                  </a:lnTo>
                  <a:lnTo>
                    <a:pt x="34005" y="26250"/>
                  </a:lnTo>
                  <a:lnTo>
                    <a:pt x="22195" y="15757"/>
                  </a:lnTo>
                  <a:lnTo>
                    <a:pt x="7371" y="3696"/>
                  </a:lnTo>
                  <a:lnTo>
                    <a:pt x="5224" y="0"/>
                  </a:lnTo>
                  <a:close/>
                </a:path>
              </a:pathLst>
            </a:custGeom>
            <a:solidFill>
              <a:srgbClr val="F471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19134957" y="10652973"/>
              <a:ext cx="159385" cy="206375"/>
            </a:xfrm>
            <a:custGeom>
              <a:avLst/>
              <a:gdLst/>
              <a:ahLst/>
              <a:cxnLst/>
              <a:rect l="l" t="t" r="r" b="b"/>
              <a:pathLst>
                <a:path w="159384" h="206375">
                  <a:moveTo>
                    <a:pt x="4460" y="0"/>
                  </a:moveTo>
                  <a:lnTo>
                    <a:pt x="1172" y="1654"/>
                  </a:lnTo>
                  <a:lnTo>
                    <a:pt x="0" y="2889"/>
                  </a:lnTo>
                  <a:lnTo>
                    <a:pt x="146" y="4303"/>
                  </a:lnTo>
                  <a:lnTo>
                    <a:pt x="879" y="6418"/>
                  </a:lnTo>
                  <a:lnTo>
                    <a:pt x="1759" y="7549"/>
                  </a:lnTo>
                  <a:lnTo>
                    <a:pt x="5078" y="10334"/>
                  </a:lnTo>
                  <a:lnTo>
                    <a:pt x="9643" y="11915"/>
                  </a:lnTo>
                  <a:lnTo>
                    <a:pt x="10795" y="16837"/>
                  </a:lnTo>
                  <a:lnTo>
                    <a:pt x="20719" y="26564"/>
                  </a:lnTo>
                  <a:lnTo>
                    <a:pt x="30900" y="36008"/>
                  </a:lnTo>
                  <a:lnTo>
                    <a:pt x="41288" y="45221"/>
                  </a:lnTo>
                  <a:lnTo>
                    <a:pt x="51830" y="54260"/>
                  </a:lnTo>
                  <a:lnTo>
                    <a:pt x="61808" y="63112"/>
                  </a:lnTo>
                  <a:lnTo>
                    <a:pt x="71397" y="72369"/>
                  </a:lnTo>
                  <a:lnTo>
                    <a:pt x="80633" y="81948"/>
                  </a:lnTo>
                  <a:lnTo>
                    <a:pt x="98288" y="101587"/>
                  </a:lnTo>
                  <a:lnTo>
                    <a:pt x="102993" y="106077"/>
                  </a:lnTo>
                  <a:lnTo>
                    <a:pt x="108300" y="110017"/>
                  </a:lnTo>
                  <a:lnTo>
                    <a:pt x="111169" y="111829"/>
                  </a:lnTo>
                  <a:lnTo>
                    <a:pt x="112886" y="115043"/>
                  </a:lnTo>
                  <a:lnTo>
                    <a:pt x="114980" y="123849"/>
                  </a:lnTo>
                  <a:lnTo>
                    <a:pt x="121608" y="132708"/>
                  </a:lnTo>
                  <a:lnTo>
                    <a:pt x="123860" y="137032"/>
                  </a:lnTo>
                  <a:lnTo>
                    <a:pt x="126886" y="140906"/>
                  </a:lnTo>
                  <a:lnTo>
                    <a:pt x="129420" y="145985"/>
                  </a:lnTo>
                  <a:lnTo>
                    <a:pt x="138001" y="157264"/>
                  </a:lnTo>
                  <a:lnTo>
                    <a:pt x="143654" y="168155"/>
                  </a:lnTo>
                  <a:lnTo>
                    <a:pt x="147435" y="179838"/>
                  </a:lnTo>
                  <a:lnTo>
                    <a:pt x="149461" y="192266"/>
                  </a:lnTo>
                  <a:lnTo>
                    <a:pt x="149649" y="194287"/>
                  </a:lnTo>
                  <a:lnTo>
                    <a:pt x="150278" y="196213"/>
                  </a:lnTo>
                  <a:lnTo>
                    <a:pt x="150634" y="198192"/>
                  </a:lnTo>
                  <a:lnTo>
                    <a:pt x="153922" y="203522"/>
                  </a:lnTo>
                  <a:lnTo>
                    <a:pt x="158790" y="206307"/>
                  </a:lnTo>
                  <a:lnTo>
                    <a:pt x="158256" y="201910"/>
                  </a:lnTo>
                  <a:lnTo>
                    <a:pt x="158372" y="199732"/>
                  </a:lnTo>
                  <a:lnTo>
                    <a:pt x="149720" y="157202"/>
                  </a:lnTo>
                  <a:lnTo>
                    <a:pt x="127723" y="120896"/>
                  </a:lnTo>
                  <a:lnTo>
                    <a:pt x="124373" y="116258"/>
                  </a:lnTo>
                  <a:lnTo>
                    <a:pt x="121566" y="103242"/>
                  </a:lnTo>
                  <a:lnTo>
                    <a:pt x="117535" y="97850"/>
                  </a:lnTo>
                  <a:lnTo>
                    <a:pt x="110876" y="94279"/>
                  </a:lnTo>
                  <a:lnTo>
                    <a:pt x="82803" y="66295"/>
                  </a:lnTo>
                  <a:lnTo>
                    <a:pt x="69380" y="53506"/>
                  </a:lnTo>
                  <a:lnTo>
                    <a:pt x="65694" y="49621"/>
                  </a:lnTo>
                  <a:lnTo>
                    <a:pt x="56689" y="44249"/>
                  </a:lnTo>
                  <a:lnTo>
                    <a:pt x="53569" y="40281"/>
                  </a:lnTo>
                  <a:lnTo>
                    <a:pt x="49841" y="36920"/>
                  </a:lnTo>
                  <a:lnTo>
                    <a:pt x="43715" y="34197"/>
                  </a:lnTo>
                  <a:lnTo>
                    <a:pt x="39611" y="29077"/>
                  </a:lnTo>
                  <a:lnTo>
                    <a:pt x="30826" y="20606"/>
                  </a:lnTo>
                  <a:lnTo>
                    <a:pt x="26993" y="16229"/>
                  </a:lnTo>
                  <a:lnTo>
                    <a:pt x="16533" y="11507"/>
                  </a:lnTo>
                  <a:lnTo>
                    <a:pt x="12565" y="7675"/>
                  </a:lnTo>
                  <a:lnTo>
                    <a:pt x="6230" y="2628"/>
                  </a:lnTo>
                  <a:lnTo>
                    <a:pt x="4460" y="0"/>
                  </a:lnTo>
                  <a:close/>
                </a:path>
              </a:pathLst>
            </a:custGeom>
            <a:solidFill>
              <a:srgbClr val="FF74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7" name="object 103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8871572" y="10445650"/>
              <a:ext cx="118509" cy="128928"/>
            </a:xfrm>
            <a:prstGeom prst="rect">
              <a:avLst/>
            </a:prstGeom>
          </p:spPr>
        </p:pic>
        <p:pic>
          <p:nvPicPr>
            <p:cNvPr id="1038" name="object 103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8481050" y="10317306"/>
              <a:ext cx="106342" cy="65924"/>
            </a:xfrm>
            <a:prstGeom prst="rect">
              <a:avLst/>
            </a:prstGeom>
          </p:spPr>
        </p:pic>
        <p:sp>
          <p:nvSpPr>
            <p:cNvPr id="1039" name="object 1039"/>
            <p:cNvSpPr/>
            <p:nvPr/>
          </p:nvSpPr>
          <p:spPr>
            <a:xfrm>
              <a:off x="19308009" y="10791015"/>
              <a:ext cx="33655" cy="148590"/>
            </a:xfrm>
            <a:custGeom>
              <a:avLst/>
              <a:gdLst/>
              <a:ahLst/>
              <a:cxnLst/>
              <a:rect l="l" t="t" r="r" b="b"/>
              <a:pathLst>
                <a:path w="33655" h="148590">
                  <a:moveTo>
                    <a:pt x="4052" y="0"/>
                  </a:moveTo>
                  <a:lnTo>
                    <a:pt x="0" y="5298"/>
                  </a:lnTo>
                  <a:lnTo>
                    <a:pt x="1570" y="11465"/>
                  </a:lnTo>
                  <a:lnTo>
                    <a:pt x="1811" y="20816"/>
                  </a:lnTo>
                  <a:lnTo>
                    <a:pt x="2355" y="24313"/>
                  </a:lnTo>
                  <a:lnTo>
                    <a:pt x="1560" y="27821"/>
                  </a:lnTo>
                  <a:lnTo>
                    <a:pt x="2138" y="36569"/>
                  </a:lnTo>
                  <a:lnTo>
                    <a:pt x="3920" y="45102"/>
                  </a:lnTo>
                  <a:lnTo>
                    <a:pt x="6029" y="53570"/>
                  </a:lnTo>
                  <a:lnTo>
                    <a:pt x="7591" y="62123"/>
                  </a:lnTo>
                  <a:lnTo>
                    <a:pt x="10442" y="83900"/>
                  </a:lnTo>
                  <a:lnTo>
                    <a:pt x="10842" y="94839"/>
                  </a:lnTo>
                  <a:lnTo>
                    <a:pt x="9413" y="105850"/>
                  </a:lnTo>
                  <a:lnTo>
                    <a:pt x="26145" y="138090"/>
                  </a:lnTo>
                  <a:lnTo>
                    <a:pt x="28595" y="139901"/>
                  </a:lnTo>
                  <a:lnTo>
                    <a:pt x="27276" y="143388"/>
                  </a:lnTo>
                  <a:lnTo>
                    <a:pt x="29391" y="145346"/>
                  </a:lnTo>
                  <a:lnTo>
                    <a:pt x="30187" y="148100"/>
                  </a:lnTo>
                  <a:lnTo>
                    <a:pt x="33098" y="147503"/>
                  </a:lnTo>
                  <a:lnTo>
                    <a:pt x="32543" y="145168"/>
                  </a:lnTo>
                  <a:lnTo>
                    <a:pt x="31056" y="120606"/>
                  </a:lnTo>
                  <a:lnTo>
                    <a:pt x="29973" y="109306"/>
                  </a:lnTo>
                  <a:lnTo>
                    <a:pt x="28386" y="98049"/>
                  </a:lnTo>
                  <a:lnTo>
                    <a:pt x="27427" y="88635"/>
                  </a:lnTo>
                  <a:lnTo>
                    <a:pt x="16414" y="31619"/>
                  </a:lnTo>
                  <a:lnTo>
                    <a:pt x="5685" y="418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FF80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19268178" y="10761634"/>
              <a:ext cx="54610" cy="135255"/>
            </a:xfrm>
            <a:custGeom>
              <a:avLst/>
              <a:gdLst/>
              <a:ahLst/>
              <a:cxnLst/>
              <a:rect l="l" t="t" r="r" b="b"/>
              <a:pathLst>
                <a:path w="54609" h="135254">
                  <a:moveTo>
                    <a:pt x="848" y="0"/>
                  </a:moveTo>
                  <a:lnTo>
                    <a:pt x="0" y="7361"/>
                  </a:lnTo>
                  <a:lnTo>
                    <a:pt x="5329" y="11978"/>
                  </a:lnTo>
                  <a:lnTo>
                    <a:pt x="15256" y="22878"/>
                  </a:lnTo>
                  <a:lnTo>
                    <a:pt x="19486" y="29726"/>
                  </a:lnTo>
                  <a:lnTo>
                    <a:pt x="21915" y="45328"/>
                  </a:lnTo>
                  <a:lnTo>
                    <a:pt x="25706" y="51506"/>
                  </a:lnTo>
                  <a:lnTo>
                    <a:pt x="27276" y="58406"/>
                  </a:lnTo>
                  <a:lnTo>
                    <a:pt x="32249" y="73480"/>
                  </a:lnTo>
                  <a:lnTo>
                    <a:pt x="35543" y="88887"/>
                  </a:lnTo>
                  <a:lnTo>
                    <a:pt x="37769" y="104506"/>
                  </a:lnTo>
                  <a:lnTo>
                    <a:pt x="39538" y="120216"/>
                  </a:lnTo>
                  <a:lnTo>
                    <a:pt x="49244" y="135231"/>
                  </a:lnTo>
                  <a:lnTo>
                    <a:pt x="54260" y="131032"/>
                  </a:lnTo>
                  <a:lnTo>
                    <a:pt x="51450" y="105173"/>
                  </a:lnTo>
                  <a:lnTo>
                    <a:pt x="49334" y="90611"/>
                  </a:lnTo>
                  <a:lnTo>
                    <a:pt x="46553" y="76161"/>
                  </a:lnTo>
                  <a:lnTo>
                    <a:pt x="42501" y="60218"/>
                  </a:lnTo>
                  <a:lnTo>
                    <a:pt x="42972" y="58333"/>
                  </a:lnTo>
                  <a:lnTo>
                    <a:pt x="43359" y="53296"/>
                  </a:lnTo>
                  <a:lnTo>
                    <a:pt x="41810" y="50511"/>
                  </a:lnTo>
                  <a:lnTo>
                    <a:pt x="36681" y="36370"/>
                  </a:lnTo>
                  <a:lnTo>
                    <a:pt x="30788" y="26338"/>
                  </a:lnTo>
                  <a:lnTo>
                    <a:pt x="23503" y="17222"/>
                  </a:lnTo>
                  <a:lnTo>
                    <a:pt x="15308" y="8722"/>
                  </a:lnTo>
                  <a:lnTo>
                    <a:pt x="11224" y="4743"/>
                  </a:lnTo>
                  <a:lnTo>
                    <a:pt x="7308" y="178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F7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19244189" y="10744560"/>
              <a:ext cx="67310" cy="137795"/>
            </a:xfrm>
            <a:custGeom>
              <a:avLst/>
              <a:gdLst/>
              <a:ahLst/>
              <a:cxnLst/>
              <a:rect l="l" t="t" r="r" b="b"/>
              <a:pathLst>
                <a:path w="67309" h="137795">
                  <a:moveTo>
                    <a:pt x="6942" y="0"/>
                  </a:moveTo>
                  <a:lnTo>
                    <a:pt x="0" y="3005"/>
                  </a:lnTo>
                  <a:lnTo>
                    <a:pt x="5566" y="7365"/>
                  </a:lnTo>
                  <a:lnTo>
                    <a:pt x="9120" y="12993"/>
                  </a:lnTo>
                  <a:lnTo>
                    <a:pt x="14439" y="25454"/>
                  </a:lnTo>
                  <a:lnTo>
                    <a:pt x="18781" y="33181"/>
                  </a:lnTo>
                  <a:lnTo>
                    <a:pt x="33192" y="55579"/>
                  </a:lnTo>
                  <a:lnTo>
                    <a:pt x="38167" y="64615"/>
                  </a:lnTo>
                  <a:lnTo>
                    <a:pt x="41983" y="74289"/>
                  </a:lnTo>
                  <a:lnTo>
                    <a:pt x="44683" y="84432"/>
                  </a:lnTo>
                  <a:lnTo>
                    <a:pt x="46312" y="94876"/>
                  </a:lnTo>
                  <a:lnTo>
                    <a:pt x="46825" y="99798"/>
                  </a:lnTo>
                  <a:lnTo>
                    <a:pt x="47778" y="104687"/>
                  </a:lnTo>
                  <a:lnTo>
                    <a:pt x="47160" y="112090"/>
                  </a:lnTo>
                  <a:lnTo>
                    <a:pt x="46323" y="112153"/>
                  </a:lnTo>
                  <a:lnTo>
                    <a:pt x="44658" y="111933"/>
                  </a:lnTo>
                  <a:lnTo>
                    <a:pt x="63495" y="137294"/>
                  </a:lnTo>
                  <a:lnTo>
                    <a:pt x="66908" y="131283"/>
                  </a:lnTo>
                  <a:lnTo>
                    <a:pt x="64511" y="124645"/>
                  </a:lnTo>
                  <a:lnTo>
                    <a:pt x="62416" y="109298"/>
                  </a:lnTo>
                  <a:lnTo>
                    <a:pt x="60742" y="99674"/>
                  </a:lnTo>
                  <a:lnTo>
                    <a:pt x="58490" y="90157"/>
                  </a:lnTo>
                  <a:lnTo>
                    <a:pt x="53213" y="75317"/>
                  </a:lnTo>
                  <a:lnTo>
                    <a:pt x="46375" y="62385"/>
                  </a:lnTo>
                  <a:lnTo>
                    <a:pt x="44647" y="50836"/>
                  </a:lnTo>
                  <a:lnTo>
                    <a:pt x="42386" y="47621"/>
                  </a:lnTo>
                  <a:lnTo>
                    <a:pt x="25050" y="28113"/>
                  </a:lnTo>
                  <a:lnTo>
                    <a:pt x="18455" y="19358"/>
                  </a:lnTo>
                  <a:lnTo>
                    <a:pt x="13130" y="9570"/>
                  </a:lnTo>
                  <a:lnTo>
                    <a:pt x="11099" y="4837"/>
                  </a:lnTo>
                  <a:lnTo>
                    <a:pt x="6942" y="0"/>
                  </a:lnTo>
                  <a:close/>
                </a:path>
              </a:pathLst>
            </a:custGeom>
            <a:solidFill>
              <a:srgbClr val="FF78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18508274" y="10818527"/>
              <a:ext cx="278130" cy="182245"/>
            </a:xfrm>
            <a:custGeom>
              <a:avLst/>
              <a:gdLst/>
              <a:ahLst/>
              <a:cxnLst/>
              <a:rect l="l" t="t" r="r" b="b"/>
              <a:pathLst>
                <a:path w="278130" h="182245">
                  <a:moveTo>
                    <a:pt x="3204" y="0"/>
                  </a:moveTo>
                  <a:lnTo>
                    <a:pt x="44253" y="40676"/>
                  </a:lnTo>
                  <a:lnTo>
                    <a:pt x="89913" y="79128"/>
                  </a:lnTo>
                  <a:lnTo>
                    <a:pt x="124326" y="102243"/>
                  </a:lnTo>
                  <a:lnTo>
                    <a:pt x="145347" y="113791"/>
                  </a:lnTo>
                  <a:lnTo>
                    <a:pt x="162701" y="124141"/>
                  </a:lnTo>
                  <a:lnTo>
                    <a:pt x="171554" y="129043"/>
                  </a:lnTo>
                  <a:lnTo>
                    <a:pt x="202406" y="145602"/>
                  </a:lnTo>
                  <a:lnTo>
                    <a:pt x="233092" y="162476"/>
                  </a:lnTo>
                  <a:lnTo>
                    <a:pt x="239766" y="164915"/>
                  </a:lnTo>
                  <a:lnTo>
                    <a:pt x="246241" y="167742"/>
                  </a:lnTo>
                  <a:lnTo>
                    <a:pt x="252405" y="171171"/>
                  </a:lnTo>
                  <a:lnTo>
                    <a:pt x="258149" y="175418"/>
                  </a:lnTo>
                  <a:lnTo>
                    <a:pt x="263217" y="177628"/>
                  </a:lnTo>
                  <a:lnTo>
                    <a:pt x="268012" y="180539"/>
                  </a:lnTo>
                  <a:lnTo>
                    <a:pt x="277363" y="181627"/>
                  </a:lnTo>
                  <a:lnTo>
                    <a:pt x="277771" y="180120"/>
                  </a:lnTo>
                  <a:lnTo>
                    <a:pt x="275970" y="177293"/>
                  </a:lnTo>
                  <a:lnTo>
                    <a:pt x="257950" y="167576"/>
                  </a:lnTo>
                  <a:lnTo>
                    <a:pt x="254034" y="166340"/>
                  </a:lnTo>
                  <a:lnTo>
                    <a:pt x="250819" y="163785"/>
                  </a:lnTo>
                  <a:lnTo>
                    <a:pt x="247217" y="161953"/>
                  </a:lnTo>
                  <a:lnTo>
                    <a:pt x="244537" y="159586"/>
                  </a:lnTo>
                  <a:lnTo>
                    <a:pt x="241542" y="157733"/>
                  </a:lnTo>
                  <a:lnTo>
                    <a:pt x="238181" y="156476"/>
                  </a:lnTo>
                  <a:lnTo>
                    <a:pt x="229919" y="155890"/>
                  </a:lnTo>
                  <a:lnTo>
                    <a:pt x="224401" y="149733"/>
                  </a:lnTo>
                  <a:lnTo>
                    <a:pt x="214558" y="144885"/>
                  </a:lnTo>
                  <a:lnTo>
                    <a:pt x="212182" y="141430"/>
                  </a:lnTo>
                  <a:lnTo>
                    <a:pt x="208119" y="143220"/>
                  </a:lnTo>
                  <a:lnTo>
                    <a:pt x="201415" y="141161"/>
                  </a:lnTo>
                  <a:lnTo>
                    <a:pt x="195109" y="138190"/>
                  </a:lnTo>
                  <a:lnTo>
                    <a:pt x="182853" y="131598"/>
                  </a:lnTo>
                  <a:lnTo>
                    <a:pt x="168259" y="124322"/>
                  </a:lnTo>
                  <a:lnTo>
                    <a:pt x="125640" y="100237"/>
                  </a:lnTo>
                  <a:lnTo>
                    <a:pt x="89669" y="75101"/>
                  </a:lnTo>
                  <a:lnTo>
                    <a:pt x="15036" y="11968"/>
                  </a:lnTo>
                  <a:lnTo>
                    <a:pt x="5214" y="1863"/>
                  </a:lnTo>
                  <a:lnTo>
                    <a:pt x="3204" y="0"/>
                  </a:lnTo>
                  <a:close/>
                </a:path>
              </a:pathLst>
            </a:custGeom>
            <a:solidFill>
              <a:srgbClr val="FF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19332720" y="10849036"/>
              <a:ext cx="19050" cy="123825"/>
            </a:xfrm>
            <a:custGeom>
              <a:avLst/>
              <a:gdLst/>
              <a:ahLst/>
              <a:cxnLst/>
              <a:rect l="l" t="t" r="r" b="b"/>
              <a:pathLst>
                <a:path w="19050" h="123825">
                  <a:moveTo>
                    <a:pt x="15235" y="0"/>
                  </a:moveTo>
                  <a:lnTo>
                    <a:pt x="13706" y="1287"/>
                  </a:lnTo>
                  <a:lnTo>
                    <a:pt x="10397" y="4795"/>
                  </a:lnTo>
                  <a:lnTo>
                    <a:pt x="7853" y="5256"/>
                  </a:lnTo>
                  <a:lnTo>
                    <a:pt x="4973" y="4879"/>
                  </a:lnTo>
                  <a:lnTo>
                    <a:pt x="0" y="10429"/>
                  </a:lnTo>
                  <a:lnTo>
                    <a:pt x="2732" y="17413"/>
                  </a:lnTo>
                  <a:lnTo>
                    <a:pt x="1340" y="29130"/>
                  </a:lnTo>
                  <a:lnTo>
                    <a:pt x="1560" y="40700"/>
                  </a:lnTo>
                  <a:lnTo>
                    <a:pt x="3365" y="52977"/>
                  </a:lnTo>
                  <a:lnTo>
                    <a:pt x="4471" y="65312"/>
                  </a:lnTo>
                  <a:lnTo>
                    <a:pt x="5082" y="77685"/>
                  </a:lnTo>
                  <a:lnTo>
                    <a:pt x="5402" y="90081"/>
                  </a:lnTo>
                  <a:lnTo>
                    <a:pt x="6219" y="93096"/>
                  </a:lnTo>
                  <a:lnTo>
                    <a:pt x="8321" y="99196"/>
                  </a:lnTo>
                  <a:lnTo>
                    <a:pt x="11214" y="111746"/>
                  </a:lnTo>
                  <a:lnTo>
                    <a:pt x="13308" y="119368"/>
                  </a:lnTo>
                  <a:lnTo>
                    <a:pt x="11957" y="123493"/>
                  </a:lnTo>
                  <a:lnTo>
                    <a:pt x="16282" y="121619"/>
                  </a:lnTo>
                  <a:lnTo>
                    <a:pt x="16858" y="120656"/>
                  </a:lnTo>
                  <a:lnTo>
                    <a:pt x="15534" y="103810"/>
                  </a:lnTo>
                  <a:lnTo>
                    <a:pt x="16436" y="87460"/>
                  </a:lnTo>
                  <a:lnTo>
                    <a:pt x="17837" y="71122"/>
                  </a:lnTo>
                  <a:lnTo>
                    <a:pt x="18093" y="54762"/>
                  </a:lnTo>
                  <a:lnTo>
                    <a:pt x="17769" y="48459"/>
                  </a:lnTo>
                  <a:lnTo>
                    <a:pt x="13999" y="42585"/>
                  </a:lnTo>
                  <a:lnTo>
                    <a:pt x="15371" y="36114"/>
                  </a:lnTo>
                  <a:lnTo>
                    <a:pt x="16359" y="28980"/>
                  </a:lnTo>
                  <a:lnTo>
                    <a:pt x="17225" y="14611"/>
                  </a:lnTo>
                  <a:lnTo>
                    <a:pt x="18407" y="7507"/>
                  </a:lnTo>
                  <a:lnTo>
                    <a:pt x="18522" y="5486"/>
                  </a:lnTo>
                  <a:lnTo>
                    <a:pt x="18208" y="3560"/>
                  </a:lnTo>
                  <a:lnTo>
                    <a:pt x="17025" y="1863"/>
                  </a:lnTo>
                  <a:lnTo>
                    <a:pt x="15235" y="0"/>
                  </a:lnTo>
                  <a:close/>
                </a:path>
              </a:pathLst>
            </a:custGeom>
            <a:solidFill>
              <a:srgbClr val="FF88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18493762" y="10776819"/>
              <a:ext cx="165735" cy="144780"/>
            </a:xfrm>
            <a:custGeom>
              <a:avLst/>
              <a:gdLst/>
              <a:ahLst/>
              <a:cxnLst/>
              <a:rect l="l" t="t" r="r" b="b"/>
              <a:pathLst>
                <a:path w="165734" h="144779">
                  <a:moveTo>
                    <a:pt x="3937" y="0"/>
                  </a:moveTo>
                  <a:lnTo>
                    <a:pt x="1696" y="1486"/>
                  </a:lnTo>
                  <a:lnTo>
                    <a:pt x="0" y="6114"/>
                  </a:lnTo>
                  <a:lnTo>
                    <a:pt x="3591" y="8533"/>
                  </a:lnTo>
                  <a:lnTo>
                    <a:pt x="21839" y="27876"/>
                  </a:lnTo>
                  <a:lnTo>
                    <a:pt x="54792" y="59860"/>
                  </a:lnTo>
                  <a:lnTo>
                    <a:pt x="84632" y="85933"/>
                  </a:lnTo>
                  <a:lnTo>
                    <a:pt x="90992" y="91312"/>
                  </a:lnTo>
                  <a:lnTo>
                    <a:pt x="96635" y="97504"/>
                  </a:lnTo>
                  <a:lnTo>
                    <a:pt x="141336" y="130682"/>
                  </a:lnTo>
                  <a:lnTo>
                    <a:pt x="159754" y="143985"/>
                  </a:lnTo>
                  <a:lnTo>
                    <a:pt x="164790" y="144215"/>
                  </a:lnTo>
                  <a:lnTo>
                    <a:pt x="165471" y="142896"/>
                  </a:lnTo>
                  <a:lnTo>
                    <a:pt x="163576" y="140477"/>
                  </a:lnTo>
                  <a:lnTo>
                    <a:pt x="151844" y="130737"/>
                  </a:lnTo>
                  <a:lnTo>
                    <a:pt x="128197" y="111478"/>
                  </a:lnTo>
                  <a:lnTo>
                    <a:pt x="115745" y="100321"/>
                  </a:lnTo>
                  <a:lnTo>
                    <a:pt x="114247" y="99777"/>
                  </a:lnTo>
                  <a:lnTo>
                    <a:pt x="112949" y="99012"/>
                  </a:lnTo>
                  <a:lnTo>
                    <a:pt x="109797" y="99745"/>
                  </a:lnTo>
                  <a:lnTo>
                    <a:pt x="108415" y="97138"/>
                  </a:lnTo>
                  <a:lnTo>
                    <a:pt x="89587" y="80181"/>
                  </a:lnTo>
                  <a:lnTo>
                    <a:pt x="72338" y="65080"/>
                  </a:lnTo>
                  <a:lnTo>
                    <a:pt x="55277" y="49772"/>
                  </a:lnTo>
                  <a:lnTo>
                    <a:pt x="38250" y="33297"/>
                  </a:lnTo>
                  <a:lnTo>
                    <a:pt x="36930" y="32491"/>
                  </a:lnTo>
                  <a:lnTo>
                    <a:pt x="31591" y="27978"/>
                  </a:lnTo>
                  <a:lnTo>
                    <a:pt x="26759" y="22966"/>
                  </a:lnTo>
                  <a:lnTo>
                    <a:pt x="17507" y="12554"/>
                  </a:lnTo>
                  <a:lnTo>
                    <a:pt x="14208" y="9057"/>
                  </a:lnTo>
                  <a:lnTo>
                    <a:pt x="3937" y="0"/>
                  </a:lnTo>
                  <a:close/>
                </a:path>
              </a:pathLst>
            </a:custGeom>
            <a:solidFill>
              <a:srgbClr val="FF9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18589308" y="10872889"/>
              <a:ext cx="157480" cy="104139"/>
            </a:xfrm>
            <a:custGeom>
              <a:avLst/>
              <a:gdLst/>
              <a:ahLst/>
              <a:cxnLst/>
              <a:rect l="l" t="t" r="r" b="b"/>
              <a:pathLst>
                <a:path w="157480" h="104140">
                  <a:moveTo>
                    <a:pt x="1790" y="0"/>
                  </a:moveTo>
                  <a:lnTo>
                    <a:pt x="1162" y="83"/>
                  </a:lnTo>
                  <a:lnTo>
                    <a:pt x="628" y="722"/>
                  </a:lnTo>
                  <a:lnTo>
                    <a:pt x="0" y="2198"/>
                  </a:lnTo>
                  <a:lnTo>
                    <a:pt x="272" y="3601"/>
                  </a:lnTo>
                  <a:lnTo>
                    <a:pt x="1560" y="5884"/>
                  </a:lnTo>
                  <a:lnTo>
                    <a:pt x="3214" y="7235"/>
                  </a:lnTo>
                  <a:lnTo>
                    <a:pt x="5539" y="8648"/>
                  </a:lnTo>
                  <a:lnTo>
                    <a:pt x="7654" y="10334"/>
                  </a:lnTo>
                  <a:lnTo>
                    <a:pt x="9486" y="12366"/>
                  </a:lnTo>
                  <a:lnTo>
                    <a:pt x="15465" y="18250"/>
                  </a:lnTo>
                  <a:lnTo>
                    <a:pt x="22386" y="22868"/>
                  </a:lnTo>
                  <a:lnTo>
                    <a:pt x="33862" y="29831"/>
                  </a:lnTo>
                  <a:lnTo>
                    <a:pt x="37862" y="32826"/>
                  </a:lnTo>
                  <a:lnTo>
                    <a:pt x="40983" y="36899"/>
                  </a:lnTo>
                  <a:lnTo>
                    <a:pt x="43223" y="37391"/>
                  </a:lnTo>
                  <a:lnTo>
                    <a:pt x="45066" y="38522"/>
                  </a:lnTo>
                  <a:lnTo>
                    <a:pt x="46501" y="40302"/>
                  </a:lnTo>
                  <a:lnTo>
                    <a:pt x="54152" y="44366"/>
                  </a:lnTo>
                  <a:lnTo>
                    <a:pt x="79044" y="59652"/>
                  </a:lnTo>
                  <a:lnTo>
                    <a:pt x="81693" y="61589"/>
                  </a:lnTo>
                  <a:lnTo>
                    <a:pt x="84793" y="62699"/>
                  </a:lnTo>
                  <a:lnTo>
                    <a:pt x="95638" y="68811"/>
                  </a:lnTo>
                  <a:lnTo>
                    <a:pt x="106308" y="75208"/>
                  </a:lnTo>
                  <a:lnTo>
                    <a:pt x="116801" y="81890"/>
                  </a:lnTo>
                  <a:lnTo>
                    <a:pt x="127116" y="88855"/>
                  </a:lnTo>
                  <a:lnTo>
                    <a:pt x="143611" y="98518"/>
                  </a:lnTo>
                  <a:lnTo>
                    <a:pt x="151963" y="103766"/>
                  </a:lnTo>
                  <a:lnTo>
                    <a:pt x="154403" y="103944"/>
                  </a:lnTo>
                  <a:lnTo>
                    <a:pt x="157188" y="102112"/>
                  </a:lnTo>
                  <a:lnTo>
                    <a:pt x="134689" y="88008"/>
                  </a:lnTo>
                  <a:lnTo>
                    <a:pt x="112322" y="73703"/>
                  </a:lnTo>
                  <a:lnTo>
                    <a:pt x="90098" y="59176"/>
                  </a:lnTo>
                  <a:lnTo>
                    <a:pt x="68029" y="44407"/>
                  </a:lnTo>
                  <a:lnTo>
                    <a:pt x="67662" y="49684"/>
                  </a:lnTo>
                  <a:lnTo>
                    <a:pt x="64888" y="45883"/>
                  </a:lnTo>
                  <a:lnTo>
                    <a:pt x="43032" y="30585"/>
                  </a:lnTo>
                  <a:lnTo>
                    <a:pt x="2513" y="397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FF9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18460359" y="10355919"/>
              <a:ext cx="54610" cy="79375"/>
            </a:xfrm>
            <a:custGeom>
              <a:avLst/>
              <a:gdLst/>
              <a:ahLst/>
              <a:cxnLst/>
              <a:rect l="l" t="t" r="r" b="b"/>
              <a:pathLst>
                <a:path w="54609" h="79375">
                  <a:moveTo>
                    <a:pt x="43998" y="0"/>
                  </a:moveTo>
                  <a:lnTo>
                    <a:pt x="35747" y="9559"/>
                  </a:lnTo>
                  <a:lnTo>
                    <a:pt x="32889" y="14083"/>
                  </a:lnTo>
                  <a:lnTo>
                    <a:pt x="27433" y="21339"/>
                  </a:lnTo>
                  <a:lnTo>
                    <a:pt x="25339" y="24554"/>
                  </a:lnTo>
                  <a:lnTo>
                    <a:pt x="21695" y="26166"/>
                  </a:lnTo>
                  <a:lnTo>
                    <a:pt x="19454" y="27329"/>
                  </a:lnTo>
                  <a:lnTo>
                    <a:pt x="18313" y="29161"/>
                  </a:lnTo>
                  <a:lnTo>
                    <a:pt x="18282" y="31695"/>
                  </a:lnTo>
                  <a:lnTo>
                    <a:pt x="14362" y="42828"/>
                  </a:lnTo>
                  <a:lnTo>
                    <a:pt x="9951" y="53762"/>
                  </a:lnTo>
                  <a:lnTo>
                    <a:pt x="0" y="77296"/>
                  </a:lnTo>
                  <a:lnTo>
                    <a:pt x="324" y="78877"/>
                  </a:lnTo>
                  <a:lnTo>
                    <a:pt x="5088" y="74165"/>
                  </a:lnTo>
                  <a:lnTo>
                    <a:pt x="19204" y="51533"/>
                  </a:lnTo>
                  <a:lnTo>
                    <a:pt x="26756" y="40559"/>
                  </a:lnTo>
                  <a:lnTo>
                    <a:pt x="35182" y="30198"/>
                  </a:lnTo>
                  <a:lnTo>
                    <a:pt x="39853" y="25207"/>
                  </a:lnTo>
                  <a:lnTo>
                    <a:pt x="54364" y="10680"/>
                  </a:lnTo>
                  <a:lnTo>
                    <a:pt x="51778" y="11004"/>
                  </a:lnTo>
                  <a:lnTo>
                    <a:pt x="50982" y="9444"/>
                  </a:lnTo>
                  <a:lnTo>
                    <a:pt x="47757" y="680"/>
                  </a:lnTo>
                  <a:lnTo>
                    <a:pt x="43998" y="0"/>
                  </a:lnTo>
                  <a:close/>
                </a:path>
              </a:pathLst>
            </a:custGeom>
            <a:solidFill>
              <a:srgbClr val="CD72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18462673" y="10709657"/>
              <a:ext cx="91440" cy="119380"/>
            </a:xfrm>
            <a:custGeom>
              <a:avLst/>
              <a:gdLst/>
              <a:ahLst/>
              <a:cxnLst/>
              <a:rect l="l" t="t" r="r" b="b"/>
              <a:pathLst>
                <a:path w="91440" h="119379">
                  <a:moveTo>
                    <a:pt x="2837" y="0"/>
                  </a:moveTo>
                  <a:lnTo>
                    <a:pt x="628" y="2879"/>
                  </a:lnTo>
                  <a:lnTo>
                    <a:pt x="0" y="5245"/>
                  </a:lnTo>
                  <a:lnTo>
                    <a:pt x="1287" y="9727"/>
                  </a:lnTo>
                  <a:lnTo>
                    <a:pt x="15568" y="31153"/>
                  </a:lnTo>
                  <a:lnTo>
                    <a:pt x="22949" y="41697"/>
                  </a:lnTo>
                  <a:lnTo>
                    <a:pt x="32616" y="54364"/>
                  </a:lnTo>
                  <a:lnTo>
                    <a:pt x="35590" y="59621"/>
                  </a:lnTo>
                  <a:lnTo>
                    <a:pt x="46369" y="73606"/>
                  </a:lnTo>
                  <a:lnTo>
                    <a:pt x="57782" y="87052"/>
                  </a:lnTo>
                  <a:lnTo>
                    <a:pt x="86730" y="118886"/>
                  </a:lnTo>
                  <a:lnTo>
                    <a:pt x="91316" y="117389"/>
                  </a:lnTo>
                  <a:lnTo>
                    <a:pt x="91327" y="116603"/>
                  </a:lnTo>
                  <a:lnTo>
                    <a:pt x="91107" y="116132"/>
                  </a:lnTo>
                  <a:lnTo>
                    <a:pt x="74566" y="96222"/>
                  </a:lnTo>
                  <a:lnTo>
                    <a:pt x="58359" y="76061"/>
                  </a:lnTo>
                  <a:lnTo>
                    <a:pt x="43039" y="55235"/>
                  </a:lnTo>
                  <a:lnTo>
                    <a:pt x="29161" y="33328"/>
                  </a:lnTo>
                  <a:lnTo>
                    <a:pt x="26156" y="28082"/>
                  </a:lnTo>
                  <a:lnTo>
                    <a:pt x="22679" y="23109"/>
                  </a:lnTo>
                  <a:lnTo>
                    <a:pt x="19423" y="17999"/>
                  </a:lnTo>
                  <a:lnTo>
                    <a:pt x="8648" y="9926"/>
                  </a:lnTo>
                  <a:lnTo>
                    <a:pt x="2837" y="0"/>
                  </a:lnTo>
                  <a:close/>
                </a:path>
              </a:pathLst>
            </a:custGeom>
            <a:solidFill>
              <a:srgbClr val="FF8B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18420193" y="10572491"/>
              <a:ext cx="33655" cy="102235"/>
            </a:xfrm>
            <a:custGeom>
              <a:avLst/>
              <a:gdLst/>
              <a:ahLst/>
              <a:cxnLst/>
              <a:rect l="l" t="t" r="r" b="b"/>
              <a:pathLst>
                <a:path w="33655" h="102234">
                  <a:moveTo>
                    <a:pt x="4209" y="0"/>
                  </a:moveTo>
                  <a:lnTo>
                    <a:pt x="2816" y="1329"/>
                  </a:lnTo>
                  <a:lnTo>
                    <a:pt x="0" y="7193"/>
                  </a:lnTo>
                  <a:lnTo>
                    <a:pt x="3859" y="25997"/>
                  </a:lnTo>
                  <a:lnTo>
                    <a:pt x="17630" y="72285"/>
                  </a:lnTo>
                  <a:lnTo>
                    <a:pt x="29496" y="99211"/>
                  </a:lnTo>
                  <a:lnTo>
                    <a:pt x="30281" y="101724"/>
                  </a:lnTo>
                  <a:lnTo>
                    <a:pt x="33412" y="100918"/>
                  </a:lnTo>
                  <a:lnTo>
                    <a:pt x="33477" y="93056"/>
                  </a:lnTo>
                  <a:lnTo>
                    <a:pt x="32889" y="85285"/>
                  </a:lnTo>
                  <a:lnTo>
                    <a:pt x="31507" y="77623"/>
                  </a:lnTo>
                  <a:lnTo>
                    <a:pt x="29192" y="70092"/>
                  </a:lnTo>
                  <a:lnTo>
                    <a:pt x="29988" y="64333"/>
                  </a:lnTo>
                  <a:lnTo>
                    <a:pt x="27695" y="59066"/>
                  </a:lnTo>
                  <a:lnTo>
                    <a:pt x="26522" y="53621"/>
                  </a:lnTo>
                  <a:lnTo>
                    <a:pt x="24868" y="51380"/>
                  </a:lnTo>
                  <a:lnTo>
                    <a:pt x="24124" y="48689"/>
                  </a:lnTo>
                  <a:lnTo>
                    <a:pt x="22805" y="46270"/>
                  </a:lnTo>
                  <a:lnTo>
                    <a:pt x="18978" y="35054"/>
                  </a:lnTo>
                  <a:lnTo>
                    <a:pt x="9790" y="13194"/>
                  </a:lnTo>
                  <a:lnTo>
                    <a:pt x="6334" y="1842"/>
                  </a:lnTo>
                  <a:lnTo>
                    <a:pt x="4209" y="0"/>
                  </a:lnTo>
                  <a:close/>
                </a:path>
              </a:pathLst>
            </a:custGeom>
            <a:solidFill>
              <a:srgbClr val="EA79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18482097" y="10752253"/>
              <a:ext cx="125095" cy="128270"/>
            </a:xfrm>
            <a:custGeom>
              <a:avLst/>
              <a:gdLst/>
              <a:ahLst/>
              <a:cxnLst/>
              <a:rect l="l" t="t" r="r" b="b"/>
              <a:pathLst>
                <a:path w="125094" h="128270">
                  <a:moveTo>
                    <a:pt x="1549" y="0"/>
                  </a:moveTo>
                  <a:lnTo>
                    <a:pt x="0" y="994"/>
                  </a:lnTo>
                  <a:lnTo>
                    <a:pt x="795" y="4565"/>
                  </a:lnTo>
                  <a:lnTo>
                    <a:pt x="1518" y="5769"/>
                  </a:lnTo>
                  <a:lnTo>
                    <a:pt x="4209" y="9224"/>
                  </a:lnTo>
                  <a:lnTo>
                    <a:pt x="7298" y="12366"/>
                  </a:lnTo>
                  <a:lnTo>
                    <a:pt x="10481" y="17591"/>
                  </a:lnTo>
                  <a:lnTo>
                    <a:pt x="11507" y="18962"/>
                  </a:lnTo>
                  <a:lnTo>
                    <a:pt x="14805" y="21957"/>
                  </a:lnTo>
                  <a:lnTo>
                    <a:pt x="17130" y="23486"/>
                  </a:lnTo>
                  <a:lnTo>
                    <a:pt x="18753" y="25779"/>
                  </a:lnTo>
                  <a:lnTo>
                    <a:pt x="25822" y="34159"/>
                  </a:lnTo>
                  <a:lnTo>
                    <a:pt x="40597" y="50351"/>
                  </a:lnTo>
                  <a:lnTo>
                    <a:pt x="47778" y="58626"/>
                  </a:lnTo>
                  <a:lnTo>
                    <a:pt x="64780" y="74903"/>
                  </a:lnTo>
                  <a:lnTo>
                    <a:pt x="82288" y="90626"/>
                  </a:lnTo>
                  <a:lnTo>
                    <a:pt x="119336" y="123462"/>
                  </a:lnTo>
                  <a:lnTo>
                    <a:pt x="121001" y="127922"/>
                  </a:lnTo>
                  <a:lnTo>
                    <a:pt x="124551" y="123577"/>
                  </a:lnTo>
                  <a:lnTo>
                    <a:pt x="71683" y="73537"/>
                  </a:lnTo>
                  <a:lnTo>
                    <a:pt x="66354" y="74249"/>
                  </a:lnTo>
                  <a:lnTo>
                    <a:pt x="63924" y="70175"/>
                  </a:lnTo>
                  <a:lnTo>
                    <a:pt x="17538" y="17046"/>
                  </a:lnTo>
                  <a:lnTo>
                    <a:pt x="12209" y="11360"/>
                  </a:lnTo>
                  <a:lnTo>
                    <a:pt x="9549" y="3183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rgbClr val="FF91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19339003" y="10928541"/>
              <a:ext cx="30480" cy="69215"/>
            </a:xfrm>
            <a:custGeom>
              <a:avLst/>
              <a:gdLst/>
              <a:ahLst/>
              <a:cxnLst/>
              <a:rect l="l" t="t" r="r" b="b"/>
              <a:pathLst>
                <a:path w="30480" h="69215">
                  <a:moveTo>
                    <a:pt x="6144" y="39483"/>
                  </a:moveTo>
                  <a:lnTo>
                    <a:pt x="6538" y="41150"/>
                  </a:lnTo>
                  <a:lnTo>
                    <a:pt x="9389" y="54932"/>
                  </a:lnTo>
                  <a:lnTo>
                    <a:pt x="11476" y="68929"/>
                  </a:lnTo>
                  <a:lnTo>
                    <a:pt x="17308" y="63160"/>
                  </a:lnTo>
                  <a:lnTo>
                    <a:pt x="16742" y="54626"/>
                  </a:lnTo>
                  <a:lnTo>
                    <a:pt x="20543" y="47977"/>
                  </a:lnTo>
                  <a:lnTo>
                    <a:pt x="22152" y="41150"/>
                  </a:lnTo>
                  <a:lnTo>
                    <a:pt x="9518" y="41150"/>
                  </a:lnTo>
                  <a:lnTo>
                    <a:pt x="6144" y="39483"/>
                  </a:lnTo>
                  <a:close/>
                </a:path>
                <a:path w="30480" h="69215">
                  <a:moveTo>
                    <a:pt x="23538" y="0"/>
                  </a:moveTo>
                  <a:lnTo>
                    <a:pt x="21967" y="2848"/>
                  </a:lnTo>
                  <a:lnTo>
                    <a:pt x="19098" y="8177"/>
                  </a:lnTo>
                  <a:lnTo>
                    <a:pt x="17758" y="10921"/>
                  </a:lnTo>
                  <a:lnTo>
                    <a:pt x="16104" y="13496"/>
                  </a:lnTo>
                  <a:lnTo>
                    <a:pt x="13995" y="20298"/>
                  </a:lnTo>
                  <a:lnTo>
                    <a:pt x="12014" y="27131"/>
                  </a:lnTo>
                  <a:lnTo>
                    <a:pt x="10430" y="34059"/>
                  </a:lnTo>
                  <a:lnTo>
                    <a:pt x="9518" y="41150"/>
                  </a:lnTo>
                  <a:lnTo>
                    <a:pt x="22152" y="41150"/>
                  </a:lnTo>
                  <a:lnTo>
                    <a:pt x="24157" y="32947"/>
                  </a:lnTo>
                  <a:lnTo>
                    <a:pt x="29057" y="13496"/>
                  </a:lnTo>
                  <a:lnTo>
                    <a:pt x="29967" y="9622"/>
                  </a:lnTo>
                  <a:lnTo>
                    <a:pt x="29486" y="5266"/>
                  </a:lnTo>
                  <a:lnTo>
                    <a:pt x="29213" y="3685"/>
                  </a:lnTo>
                  <a:lnTo>
                    <a:pt x="28648" y="2251"/>
                  </a:lnTo>
                  <a:lnTo>
                    <a:pt x="27454" y="1120"/>
                  </a:lnTo>
                  <a:lnTo>
                    <a:pt x="23538" y="0"/>
                  </a:lnTo>
                  <a:close/>
                </a:path>
                <a:path w="30480" h="69215">
                  <a:moveTo>
                    <a:pt x="6012" y="38927"/>
                  </a:moveTo>
                  <a:lnTo>
                    <a:pt x="5874" y="39349"/>
                  </a:lnTo>
                  <a:lnTo>
                    <a:pt x="6144" y="39483"/>
                  </a:lnTo>
                  <a:lnTo>
                    <a:pt x="6012" y="38927"/>
                  </a:lnTo>
                  <a:close/>
                </a:path>
                <a:path w="30480" h="69215">
                  <a:moveTo>
                    <a:pt x="0" y="13591"/>
                  </a:moveTo>
                  <a:lnTo>
                    <a:pt x="6012" y="38927"/>
                  </a:lnTo>
                  <a:lnTo>
                    <a:pt x="7141" y="35485"/>
                  </a:lnTo>
                  <a:lnTo>
                    <a:pt x="3560" y="26438"/>
                  </a:lnTo>
                  <a:lnTo>
                    <a:pt x="4471" y="19172"/>
                  </a:lnTo>
                  <a:lnTo>
                    <a:pt x="0" y="13591"/>
                  </a:lnTo>
                  <a:close/>
                </a:path>
              </a:pathLst>
            </a:custGeom>
            <a:solidFill>
              <a:srgbClr val="FF97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19262607" y="10799053"/>
              <a:ext cx="23495" cy="52705"/>
            </a:xfrm>
            <a:custGeom>
              <a:avLst/>
              <a:gdLst/>
              <a:ahLst/>
              <a:cxnLst/>
              <a:rect l="l" t="t" r="r" b="b"/>
              <a:pathLst>
                <a:path w="23494" h="52704">
                  <a:moveTo>
                    <a:pt x="3193" y="0"/>
                  </a:moveTo>
                  <a:lnTo>
                    <a:pt x="1287" y="1664"/>
                  </a:lnTo>
                  <a:lnTo>
                    <a:pt x="0" y="4806"/>
                  </a:lnTo>
                  <a:lnTo>
                    <a:pt x="8219" y="11737"/>
                  </a:lnTo>
                  <a:lnTo>
                    <a:pt x="5036" y="18868"/>
                  </a:lnTo>
                  <a:lnTo>
                    <a:pt x="4921" y="27098"/>
                  </a:lnTo>
                  <a:lnTo>
                    <a:pt x="5350" y="29999"/>
                  </a:lnTo>
                  <a:lnTo>
                    <a:pt x="6795" y="32177"/>
                  </a:lnTo>
                  <a:lnTo>
                    <a:pt x="4868" y="34260"/>
                  </a:lnTo>
                  <a:lnTo>
                    <a:pt x="13031" y="44094"/>
                  </a:lnTo>
                  <a:lnTo>
                    <a:pt x="17538" y="48580"/>
                  </a:lnTo>
                  <a:lnTo>
                    <a:pt x="22983" y="52113"/>
                  </a:lnTo>
                  <a:lnTo>
                    <a:pt x="23285" y="42291"/>
                  </a:lnTo>
                  <a:lnTo>
                    <a:pt x="22058" y="32789"/>
                  </a:lnTo>
                  <a:lnTo>
                    <a:pt x="19239" y="23680"/>
                  </a:lnTo>
                  <a:lnTo>
                    <a:pt x="14763" y="15036"/>
                  </a:lnTo>
                  <a:lnTo>
                    <a:pt x="11423" y="9779"/>
                  </a:lnTo>
                  <a:lnTo>
                    <a:pt x="10104" y="2607"/>
                  </a:lnTo>
                  <a:lnTo>
                    <a:pt x="3193" y="0"/>
                  </a:lnTo>
                  <a:close/>
                </a:path>
              </a:pathLst>
            </a:custGeom>
            <a:solidFill>
              <a:srgbClr val="F876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18436873" y="10461113"/>
              <a:ext cx="17145" cy="102235"/>
            </a:xfrm>
            <a:custGeom>
              <a:avLst/>
              <a:gdLst/>
              <a:ahLst/>
              <a:cxnLst/>
              <a:rect l="l" t="t" r="r" b="b"/>
              <a:pathLst>
                <a:path w="17144" h="102234">
                  <a:moveTo>
                    <a:pt x="16910" y="0"/>
                  </a:moveTo>
                  <a:lnTo>
                    <a:pt x="2272" y="43015"/>
                  </a:lnTo>
                  <a:lnTo>
                    <a:pt x="241" y="69647"/>
                  </a:lnTo>
                  <a:lnTo>
                    <a:pt x="1340" y="83201"/>
                  </a:lnTo>
                  <a:lnTo>
                    <a:pt x="2188" y="89547"/>
                  </a:lnTo>
                  <a:lnTo>
                    <a:pt x="0" y="96269"/>
                  </a:lnTo>
                  <a:lnTo>
                    <a:pt x="4743" y="101913"/>
                  </a:lnTo>
                  <a:lnTo>
                    <a:pt x="6694" y="69609"/>
                  </a:lnTo>
                  <a:lnTo>
                    <a:pt x="7942" y="53476"/>
                  </a:lnTo>
                  <a:lnTo>
                    <a:pt x="9518" y="37360"/>
                  </a:lnTo>
                  <a:lnTo>
                    <a:pt x="10871" y="27891"/>
                  </a:lnTo>
                  <a:lnTo>
                    <a:pt x="12684" y="18546"/>
                  </a:lnTo>
                  <a:lnTo>
                    <a:pt x="16910" y="0"/>
                  </a:lnTo>
                  <a:close/>
                </a:path>
              </a:pathLst>
            </a:custGeom>
            <a:solidFill>
              <a:srgbClr val="CE76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18424455" y="10612795"/>
              <a:ext cx="53340" cy="106680"/>
            </a:xfrm>
            <a:custGeom>
              <a:avLst/>
              <a:gdLst/>
              <a:ahLst/>
              <a:cxnLst/>
              <a:rect l="l" t="t" r="r" b="b"/>
              <a:pathLst>
                <a:path w="53340" h="106679">
                  <a:moveTo>
                    <a:pt x="3057" y="0"/>
                  </a:moveTo>
                  <a:lnTo>
                    <a:pt x="1633" y="0"/>
                  </a:lnTo>
                  <a:lnTo>
                    <a:pt x="544" y="513"/>
                  </a:lnTo>
                  <a:lnTo>
                    <a:pt x="0" y="1916"/>
                  </a:lnTo>
                  <a:lnTo>
                    <a:pt x="289" y="8749"/>
                  </a:lnTo>
                  <a:lnTo>
                    <a:pt x="2113" y="15161"/>
                  </a:lnTo>
                  <a:lnTo>
                    <a:pt x="7141" y="27590"/>
                  </a:lnTo>
                  <a:lnTo>
                    <a:pt x="10062" y="36061"/>
                  </a:lnTo>
                  <a:lnTo>
                    <a:pt x="31918" y="80662"/>
                  </a:lnTo>
                  <a:lnTo>
                    <a:pt x="50741" y="106583"/>
                  </a:lnTo>
                  <a:lnTo>
                    <a:pt x="53014" y="103515"/>
                  </a:lnTo>
                  <a:lnTo>
                    <a:pt x="52092" y="101996"/>
                  </a:lnTo>
                  <a:lnTo>
                    <a:pt x="51076" y="100782"/>
                  </a:lnTo>
                  <a:lnTo>
                    <a:pt x="42438" y="83798"/>
                  </a:lnTo>
                  <a:lnTo>
                    <a:pt x="38250" y="79474"/>
                  </a:lnTo>
                  <a:lnTo>
                    <a:pt x="37674" y="73243"/>
                  </a:lnTo>
                  <a:lnTo>
                    <a:pt x="32533" y="65819"/>
                  </a:lnTo>
                  <a:lnTo>
                    <a:pt x="31978" y="62322"/>
                  </a:lnTo>
                  <a:lnTo>
                    <a:pt x="28910" y="60542"/>
                  </a:lnTo>
                  <a:lnTo>
                    <a:pt x="23817" y="51208"/>
                  </a:lnTo>
                  <a:lnTo>
                    <a:pt x="19460" y="41549"/>
                  </a:lnTo>
                  <a:lnTo>
                    <a:pt x="15590" y="31680"/>
                  </a:lnTo>
                  <a:lnTo>
                    <a:pt x="10093" y="16543"/>
                  </a:lnTo>
                  <a:lnTo>
                    <a:pt x="7099" y="11737"/>
                  </a:lnTo>
                  <a:lnTo>
                    <a:pt x="6628" y="6083"/>
                  </a:lnTo>
                  <a:lnTo>
                    <a:pt x="4366" y="4680"/>
                  </a:lnTo>
                  <a:lnTo>
                    <a:pt x="5926" y="1047"/>
                  </a:lnTo>
                  <a:lnTo>
                    <a:pt x="3057" y="0"/>
                  </a:lnTo>
                  <a:close/>
                </a:path>
              </a:pathLst>
            </a:custGeom>
            <a:solidFill>
              <a:srgbClr val="F47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18432329" y="10644209"/>
              <a:ext cx="50165" cy="83820"/>
            </a:xfrm>
            <a:custGeom>
              <a:avLst/>
              <a:gdLst/>
              <a:ahLst/>
              <a:cxnLst/>
              <a:rect l="l" t="t" r="r" b="b"/>
              <a:pathLst>
                <a:path w="50165" h="83820">
                  <a:moveTo>
                    <a:pt x="2732" y="0"/>
                  </a:moveTo>
                  <a:lnTo>
                    <a:pt x="0" y="3329"/>
                  </a:lnTo>
                  <a:lnTo>
                    <a:pt x="356" y="11444"/>
                  </a:lnTo>
                  <a:lnTo>
                    <a:pt x="5099" y="17863"/>
                  </a:lnTo>
                  <a:lnTo>
                    <a:pt x="9434" y="27685"/>
                  </a:lnTo>
                  <a:lnTo>
                    <a:pt x="10774" y="30396"/>
                  </a:lnTo>
                  <a:lnTo>
                    <a:pt x="11863" y="33213"/>
                  </a:lnTo>
                  <a:lnTo>
                    <a:pt x="20664" y="50997"/>
                  </a:lnTo>
                  <a:lnTo>
                    <a:pt x="25678" y="59531"/>
                  </a:lnTo>
                  <a:lnTo>
                    <a:pt x="31695" y="67484"/>
                  </a:lnTo>
                  <a:lnTo>
                    <a:pt x="37150" y="73453"/>
                  </a:lnTo>
                  <a:lnTo>
                    <a:pt x="40124" y="82217"/>
                  </a:lnTo>
                  <a:lnTo>
                    <a:pt x="49768" y="83452"/>
                  </a:lnTo>
                  <a:lnTo>
                    <a:pt x="48469" y="78353"/>
                  </a:lnTo>
                  <a:lnTo>
                    <a:pt x="46291" y="73662"/>
                  </a:lnTo>
                  <a:lnTo>
                    <a:pt x="43234" y="69369"/>
                  </a:lnTo>
                  <a:lnTo>
                    <a:pt x="43663" y="72343"/>
                  </a:lnTo>
                  <a:lnTo>
                    <a:pt x="31646" y="56701"/>
                  </a:lnTo>
                  <a:lnTo>
                    <a:pt x="21414" y="40041"/>
                  </a:lnTo>
                  <a:lnTo>
                    <a:pt x="12472" y="22646"/>
                  </a:lnTo>
                  <a:lnTo>
                    <a:pt x="4324" y="4795"/>
                  </a:lnTo>
                  <a:lnTo>
                    <a:pt x="2848" y="442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FC8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18432601" y="10560709"/>
              <a:ext cx="14604" cy="65405"/>
            </a:xfrm>
            <a:custGeom>
              <a:avLst/>
              <a:gdLst/>
              <a:ahLst/>
              <a:cxnLst/>
              <a:rect l="l" t="t" r="r" b="b"/>
              <a:pathLst>
                <a:path w="14605" h="65404">
                  <a:moveTo>
                    <a:pt x="5204" y="0"/>
                  </a:moveTo>
                  <a:lnTo>
                    <a:pt x="0" y="4711"/>
                  </a:lnTo>
                  <a:lnTo>
                    <a:pt x="1863" y="11287"/>
                  </a:lnTo>
                  <a:lnTo>
                    <a:pt x="1455" y="16900"/>
                  </a:lnTo>
                  <a:lnTo>
                    <a:pt x="1597" y="28052"/>
                  </a:lnTo>
                  <a:lnTo>
                    <a:pt x="3376" y="38946"/>
                  </a:lnTo>
                  <a:lnTo>
                    <a:pt x="6326" y="49635"/>
                  </a:lnTo>
                  <a:lnTo>
                    <a:pt x="9978" y="60176"/>
                  </a:lnTo>
                  <a:lnTo>
                    <a:pt x="10722" y="62416"/>
                  </a:lnTo>
                  <a:lnTo>
                    <a:pt x="12051" y="64207"/>
                  </a:lnTo>
                  <a:lnTo>
                    <a:pt x="14114" y="65401"/>
                  </a:lnTo>
                  <a:lnTo>
                    <a:pt x="12306" y="49666"/>
                  </a:lnTo>
                  <a:lnTo>
                    <a:pt x="10828" y="33906"/>
                  </a:lnTo>
                  <a:lnTo>
                    <a:pt x="9713" y="18115"/>
                  </a:lnTo>
                  <a:lnTo>
                    <a:pt x="8994" y="2293"/>
                  </a:lnTo>
                  <a:lnTo>
                    <a:pt x="5832" y="4670"/>
                  </a:lnTo>
                  <a:lnTo>
                    <a:pt x="5706" y="2031"/>
                  </a:lnTo>
                  <a:lnTo>
                    <a:pt x="5204" y="0"/>
                  </a:lnTo>
                  <a:close/>
                </a:path>
              </a:pathLst>
            </a:custGeom>
            <a:solidFill>
              <a:srgbClr val="DA79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18449354" y="10642585"/>
              <a:ext cx="17780" cy="58419"/>
            </a:xfrm>
            <a:custGeom>
              <a:avLst/>
              <a:gdLst/>
              <a:ahLst/>
              <a:cxnLst/>
              <a:rect l="l" t="t" r="r" b="b"/>
              <a:pathLst>
                <a:path w="17780" h="58420">
                  <a:moveTo>
                    <a:pt x="0" y="0"/>
                  </a:moveTo>
                  <a:lnTo>
                    <a:pt x="1465" y="7626"/>
                  </a:lnTo>
                  <a:lnTo>
                    <a:pt x="1691" y="15415"/>
                  </a:lnTo>
                  <a:lnTo>
                    <a:pt x="2073" y="23185"/>
                  </a:lnTo>
                  <a:lnTo>
                    <a:pt x="4010" y="30752"/>
                  </a:lnTo>
                  <a:lnTo>
                    <a:pt x="6312" y="36883"/>
                  </a:lnTo>
                  <a:lnTo>
                    <a:pt x="9262" y="42713"/>
                  </a:lnTo>
                  <a:lnTo>
                    <a:pt x="12348" y="48484"/>
                  </a:lnTo>
                  <a:lnTo>
                    <a:pt x="15057" y="54438"/>
                  </a:lnTo>
                  <a:lnTo>
                    <a:pt x="15643" y="55966"/>
                  </a:lnTo>
                  <a:lnTo>
                    <a:pt x="17360" y="58040"/>
                  </a:lnTo>
                  <a:lnTo>
                    <a:pt x="17538" y="540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8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18781931" y="10995823"/>
              <a:ext cx="38100" cy="20955"/>
            </a:xfrm>
            <a:custGeom>
              <a:avLst/>
              <a:gdLst/>
              <a:ahLst/>
              <a:cxnLst/>
              <a:rect l="l" t="t" r="r" b="b"/>
              <a:pathLst>
                <a:path w="38100" h="20954">
                  <a:moveTo>
                    <a:pt x="2314" y="0"/>
                  </a:moveTo>
                  <a:lnTo>
                    <a:pt x="2659" y="1958"/>
                  </a:lnTo>
                  <a:lnTo>
                    <a:pt x="2052" y="3350"/>
                  </a:lnTo>
                  <a:lnTo>
                    <a:pt x="0" y="3884"/>
                  </a:lnTo>
                  <a:lnTo>
                    <a:pt x="6223" y="7709"/>
                  </a:lnTo>
                  <a:lnTo>
                    <a:pt x="12761" y="10836"/>
                  </a:lnTo>
                  <a:lnTo>
                    <a:pt x="19530" y="13442"/>
                  </a:lnTo>
                  <a:lnTo>
                    <a:pt x="29119" y="16543"/>
                  </a:lnTo>
                  <a:lnTo>
                    <a:pt x="31737" y="17235"/>
                  </a:lnTo>
                  <a:lnTo>
                    <a:pt x="33559" y="19538"/>
                  </a:lnTo>
                  <a:lnTo>
                    <a:pt x="35527" y="19758"/>
                  </a:lnTo>
                  <a:lnTo>
                    <a:pt x="37946" y="20711"/>
                  </a:lnTo>
                  <a:lnTo>
                    <a:pt x="37642" y="17109"/>
                  </a:lnTo>
                  <a:lnTo>
                    <a:pt x="28980" y="12483"/>
                  </a:lnTo>
                  <a:lnTo>
                    <a:pt x="20174" y="8154"/>
                  </a:lnTo>
                  <a:lnTo>
                    <a:pt x="11270" y="4025"/>
                  </a:lnTo>
                  <a:lnTo>
                    <a:pt x="2314" y="0"/>
                  </a:lnTo>
                  <a:close/>
                </a:path>
              </a:pathLst>
            </a:custGeom>
            <a:solidFill>
              <a:srgbClr val="FF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19345589" y="11009942"/>
              <a:ext cx="18415" cy="31115"/>
            </a:xfrm>
            <a:custGeom>
              <a:avLst/>
              <a:gdLst/>
              <a:ahLst/>
              <a:cxnLst/>
              <a:rect l="l" t="t" r="r" b="b"/>
              <a:pathLst>
                <a:path w="18415" h="31115">
                  <a:moveTo>
                    <a:pt x="14638" y="0"/>
                  </a:moveTo>
                  <a:lnTo>
                    <a:pt x="13905" y="2146"/>
                  </a:lnTo>
                  <a:lnTo>
                    <a:pt x="12722" y="3675"/>
                  </a:lnTo>
                  <a:lnTo>
                    <a:pt x="11779" y="5738"/>
                  </a:lnTo>
                  <a:lnTo>
                    <a:pt x="10963" y="7853"/>
                  </a:lnTo>
                  <a:lnTo>
                    <a:pt x="10052" y="9936"/>
                  </a:lnTo>
                  <a:lnTo>
                    <a:pt x="7235" y="9999"/>
                  </a:lnTo>
                  <a:lnTo>
                    <a:pt x="8544" y="19769"/>
                  </a:lnTo>
                  <a:lnTo>
                    <a:pt x="2816" y="13015"/>
                  </a:lnTo>
                  <a:lnTo>
                    <a:pt x="0" y="27842"/>
                  </a:lnTo>
                  <a:lnTo>
                    <a:pt x="481" y="30721"/>
                  </a:lnTo>
                  <a:lnTo>
                    <a:pt x="1895" y="30093"/>
                  </a:lnTo>
                  <a:lnTo>
                    <a:pt x="3497" y="28773"/>
                  </a:lnTo>
                  <a:lnTo>
                    <a:pt x="4638" y="26931"/>
                  </a:lnTo>
                  <a:lnTo>
                    <a:pt x="9172" y="21724"/>
                  </a:lnTo>
                  <a:lnTo>
                    <a:pt x="13178" y="16218"/>
                  </a:lnTo>
                  <a:lnTo>
                    <a:pt x="16237" y="10175"/>
                  </a:lnTo>
                  <a:lnTo>
                    <a:pt x="17926" y="3361"/>
                  </a:lnTo>
                  <a:lnTo>
                    <a:pt x="17224" y="387"/>
                  </a:lnTo>
                  <a:lnTo>
                    <a:pt x="14638" y="0"/>
                  </a:lnTo>
                  <a:close/>
                </a:path>
              </a:pathLst>
            </a:custGeom>
            <a:solidFill>
              <a:srgbClr val="FFA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19228210" y="11074213"/>
              <a:ext cx="50800" cy="12065"/>
            </a:xfrm>
            <a:custGeom>
              <a:avLst/>
              <a:gdLst/>
              <a:ahLst/>
              <a:cxnLst/>
              <a:rect l="l" t="t" r="r" b="b"/>
              <a:pathLst>
                <a:path w="50800" h="12065">
                  <a:moveTo>
                    <a:pt x="50595" y="0"/>
                  </a:moveTo>
                  <a:lnTo>
                    <a:pt x="0" y="11894"/>
                  </a:lnTo>
                  <a:lnTo>
                    <a:pt x="7359" y="11715"/>
                  </a:lnTo>
                  <a:lnTo>
                    <a:pt x="14478" y="10205"/>
                  </a:lnTo>
                  <a:lnTo>
                    <a:pt x="21515" y="8241"/>
                  </a:lnTo>
                  <a:lnTo>
                    <a:pt x="28627" y="6701"/>
                  </a:lnTo>
                  <a:lnTo>
                    <a:pt x="35852" y="4135"/>
                  </a:lnTo>
                  <a:lnTo>
                    <a:pt x="44082" y="4868"/>
                  </a:lnTo>
                  <a:lnTo>
                    <a:pt x="50595" y="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18755450" y="10980476"/>
              <a:ext cx="67945" cy="40005"/>
            </a:xfrm>
            <a:custGeom>
              <a:avLst/>
              <a:gdLst/>
              <a:ahLst/>
              <a:cxnLst/>
              <a:rect l="l" t="t" r="r" b="b"/>
              <a:pathLst>
                <a:path w="67944" h="40004">
                  <a:moveTo>
                    <a:pt x="10731" y="5638"/>
                  </a:moveTo>
                  <a:lnTo>
                    <a:pt x="7505" y="3098"/>
                  </a:lnTo>
                  <a:lnTo>
                    <a:pt x="4343" y="419"/>
                  </a:lnTo>
                  <a:lnTo>
                    <a:pt x="0" y="0"/>
                  </a:lnTo>
                  <a:lnTo>
                    <a:pt x="2895" y="3162"/>
                  </a:lnTo>
                  <a:lnTo>
                    <a:pt x="6019" y="5905"/>
                  </a:lnTo>
                  <a:lnTo>
                    <a:pt x="10731" y="5638"/>
                  </a:lnTo>
                  <a:close/>
                </a:path>
                <a:path w="67944" h="40004">
                  <a:moveTo>
                    <a:pt x="67475" y="33426"/>
                  </a:moveTo>
                  <a:lnTo>
                    <a:pt x="64071" y="32461"/>
                  </a:lnTo>
                  <a:lnTo>
                    <a:pt x="63373" y="34391"/>
                  </a:lnTo>
                  <a:lnTo>
                    <a:pt x="61569" y="34455"/>
                  </a:lnTo>
                  <a:lnTo>
                    <a:pt x="59982" y="34899"/>
                  </a:lnTo>
                  <a:lnTo>
                    <a:pt x="62788" y="35941"/>
                  </a:lnTo>
                  <a:lnTo>
                    <a:pt x="66052" y="39420"/>
                  </a:lnTo>
                  <a:lnTo>
                    <a:pt x="67475" y="33426"/>
                  </a:lnTo>
                  <a:close/>
                </a:path>
              </a:pathLst>
            </a:custGeom>
            <a:solidFill>
              <a:srgbClr val="FF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19343798" y="1103778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>
                  <a:moveTo>
                    <a:pt x="1748" y="0"/>
                  </a:moveTo>
                  <a:lnTo>
                    <a:pt x="575" y="3539"/>
                  </a:lnTo>
                  <a:lnTo>
                    <a:pt x="0" y="5319"/>
                  </a:lnTo>
                  <a:lnTo>
                    <a:pt x="2272" y="4481"/>
                  </a:lnTo>
                  <a:lnTo>
                    <a:pt x="5696" y="5026"/>
                  </a:lnTo>
                  <a:lnTo>
                    <a:pt x="5245" y="931"/>
                  </a:lnTo>
                  <a:lnTo>
                    <a:pt x="3926" y="1214"/>
                  </a:lnTo>
                  <a:lnTo>
                    <a:pt x="2691" y="1162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19185484" y="11068436"/>
              <a:ext cx="111125" cy="25400"/>
            </a:xfrm>
            <a:custGeom>
              <a:avLst/>
              <a:gdLst/>
              <a:ahLst/>
              <a:cxnLst/>
              <a:rect l="l" t="t" r="r" b="b"/>
              <a:pathLst>
                <a:path w="111125" h="25400">
                  <a:moveTo>
                    <a:pt x="7848" y="22707"/>
                  </a:moveTo>
                  <a:lnTo>
                    <a:pt x="5156" y="20980"/>
                  </a:lnTo>
                  <a:lnTo>
                    <a:pt x="2603" y="22707"/>
                  </a:lnTo>
                  <a:lnTo>
                    <a:pt x="0" y="23088"/>
                  </a:lnTo>
                  <a:lnTo>
                    <a:pt x="2705" y="25006"/>
                  </a:lnTo>
                  <a:lnTo>
                    <a:pt x="5245" y="23025"/>
                  </a:lnTo>
                  <a:lnTo>
                    <a:pt x="7848" y="22707"/>
                  </a:lnTo>
                  <a:close/>
                </a:path>
                <a:path w="111125" h="25400">
                  <a:moveTo>
                    <a:pt x="23114" y="20701"/>
                  </a:moveTo>
                  <a:lnTo>
                    <a:pt x="19862" y="18910"/>
                  </a:lnTo>
                  <a:lnTo>
                    <a:pt x="16903" y="20993"/>
                  </a:lnTo>
                  <a:lnTo>
                    <a:pt x="13817" y="21437"/>
                  </a:lnTo>
                  <a:lnTo>
                    <a:pt x="17094" y="23393"/>
                  </a:lnTo>
                  <a:lnTo>
                    <a:pt x="20027" y="20993"/>
                  </a:lnTo>
                  <a:lnTo>
                    <a:pt x="23114" y="20701"/>
                  </a:lnTo>
                  <a:close/>
                </a:path>
                <a:path w="111125" h="25400">
                  <a:moveTo>
                    <a:pt x="36944" y="18999"/>
                  </a:moveTo>
                  <a:lnTo>
                    <a:pt x="33096" y="17195"/>
                  </a:lnTo>
                  <a:lnTo>
                    <a:pt x="29679" y="19672"/>
                  </a:lnTo>
                  <a:lnTo>
                    <a:pt x="26073" y="20104"/>
                  </a:lnTo>
                  <a:lnTo>
                    <a:pt x="26416" y="21539"/>
                  </a:lnTo>
                  <a:lnTo>
                    <a:pt x="36944" y="18999"/>
                  </a:lnTo>
                  <a:close/>
                </a:path>
                <a:path w="111125" h="25400">
                  <a:moveTo>
                    <a:pt x="110921" y="0"/>
                  </a:moveTo>
                  <a:lnTo>
                    <a:pt x="107048" y="1460"/>
                  </a:lnTo>
                  <a:lnTo>
                    <a:pt x="102349" y="723"/>
                  </a:lnTo>
                  <a:lnTo>
                    <a:pt x="99263" y="4305"/>
                  </a:lnTo>
                  <a:lnTo>
                    <a:pt x="103111" y="2768"/>
                  </a:lnTo>
                  <a:lnTo>
                    <a:pt x="107924" y="3860"/>
                  </a:lnTo>
                  <a:lnTo>
                    <a:pt x="110921" y="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19334071" y="1092909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09" h="7620">
                  <a:moveTo>
                    <a:pt x="0" y="0"/>
                  </a:moveTo>
                  <a:lnTo>
                    <a:pt x="785" y="2554"/>
                  </a:lnTo>
                  <a:lnTo>
                    <a:pt x="680" y="5507"/>
                  </a:lnTo>
                  <a:lnTo>
                    <a:pt x="3245" y="7266"/>
                  </a:lnTo>
                  <a:lnTo>
                    <a:pt x="2418" y="4732"/>
                  </a:lnTo>
                  <a:lnTo>
                    <a:pt x="3109" y="15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8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18562272" y="10110146"/>
              <a:ext cx="881380" cy="906144"/>
            </a:xfrm>
            <a:custGeom>
              <a:avLst/>
              <a:gdLst/>
              <a:ahLst/>
              <a:cxnLst/>
              <a:rect l="l" t="t" r="r" b="b"/>
              <a:pathLst>
                <a:path w="881380" h="906145">
                  <a:moveTo>
                    <a:pt x="62029" y="0"/>
                  </a:moveTo>
                  <a:lnTo>
                    <a:pt x="17518" y="6674"/>
                  </a:lnTo>
                  <a:lnTo>
                    <a:pt x="973" y="11800"/>
                  </a:lnTo>
                  <a:lnTo>
                    <a:pt x="0" y="12544"/>
                  </a:lnTo>
                  <a:lnTo>
                    <a:pt x="34156" y="4533"/>
                  </a:lnTo>
                  <a:lnTo>
                    <a:pt x="36595" y="3078"/>
                  </a:lnTo>
                  <a:lnTo>
                    <a:pt x="39977" y="5486"/>
                  </a:lnTo>
                  <a:lnTo>
                    <a:pt x="43223" y="6146"/>
                  </a:lnTo>
                  <a:lnTo>
                    <a:pt x="46386" y="4659"/>
                  </a:lnTo>
                  <a:lnTo>
                    <a:pt x="51862" y="5130"/>
                  </a:lnTo>
                  <a:lnTo>
                    <a:pt x="65283" y="4137"/>
                  </a:lnTo>
                  <a:lnTo>
                    <a:pt x="71982" y="4269"/>
                  </a:lnTo>
                  <a:lnTo>
                    <a:pt x="78657" y="5696"/>
                  </a:lnTo>
                  <a:lnTo>
                    <a:pt x="85986" y="6114"/>
                  </a:lnTo>
                  <a:lnTo>
                    <a:pt x="107933" y="7874"/>
                  </a:lnTo>
                  <a:lnTo>
                    <a:pt x="116826" y="7867"/>
                  </a:lnTo>
                  <a:lnTo>
                    <a:pt x="125346" y="9646"/>
                  </a:lnTo>
                  <a:lnTo>
                    <a:pt x="142006" y="15015"/>
                  </a:lnTo>
                  <a:lnTo>
                    <a:pt x="143922" y="16229"/>
                  </a:lnTo>
                  <a:lnTo>
                    <a:pt x="145964" y="17057"/>
                  </a:lnTo>
                  <a:lnTo>
                    <a:pt x="186863" y="30836"/>
                  </a:lnTo>
                  <a:lnTo>
                    <a:pt x="227496" y="55092"/>
                  </a:lnTo>
                  <a:lnTo>
                    <a:pt x="266190" y="82301"/>
                  </a:lnTo>
                  <a:lnTo>
                    <a:pt x="297059" y="110488"/>
                  </a:lnTo>
                  <a:lnTo>
                    <a:pt x="311760" y="124079"/>
                  </a:lnTo>
                  <a:lnTo>
                    <a:pt x="317383" y="126990"/>
                  </a:lnTo>
                  <a:lnTo>
                    <a:pt x="320628" y="132425"/>
                  </a:lnTo>
                  <a:lnTo>
                    <a:pt x="326463" y="138362"/>
                  </a:lnTo>
                  <a:lnTo>
                    <a:pt x="337722" y="150630"/>
                  </a:lnTo>
                  <a:lnTo>
                    <a:pt x="345706" y="158403"/>
                  </a:lnTo>
                  <a:lnTo>
                    <a:pt x="348722" y="163073"/>
                  </a:lnTo>
                  <a:lnTo>
                    <a:pt x="380393" y="193721"/>
                  </a:lnTo>
                  <a:lnTo>
                    <a:pt x="406427" y="217854"/>
                  </a:lnTo>
                  <a:lnTo>
                    <a:pt x="436486" y="246619"/>
                  </a:lnTo>
                  <a:lnTo>
                    <a:pt x="471206" y="280400"/>
                  </a:lnTo>
                  <a:lnTo>
                    <a:pt x="511835" y="317857"/>
                  </a:lnTo>
                  <a:lnTo>
                    <a:pt x="588474" y="381170"/>
                  </a:lnTo>
                  <a:lnTo>
                    <a:pt x="644598" y="425819"/>
                  </a:lnTo>
                  <a:lnTo>
                    <a:pt x="683724" y="452633"/>
                  </a:lnTo>
                  <a:lnTo>
                    <a:pt x="696722" y="461640"/>
                  </a:lnTo>
                  <a:lnTo>
                    <a:pt x="717739" y="476713"/>
                  </a:lnTo>
                  <a:lnTo>
                    <a:pt x="728106" y="484493"/>
                  </a:lnTo>
                  <a:lnTo>
                    <a:pt x="746995" y="499887"/>
                  </a:lnTo>
                  <a:lnTo>
                    <a:pt x="756187" y="506674"/>
                  </a:lnTo>
                  <a:lnTo>
                    <a:pt x="779138" y="522863"/>
                  </a:lnTo>
                  <a:lnTo>
                    <a:pt x="786175" y="530036"/>
                  </a:lnTo>
                  <a:lnTo>
                    <a:pt x="797448" y="541142"/>
                  </a:lnTo>
                  <a:lnTo>
                    <a:pt x="831126" y="574359"/>
                  </a:lnTo>
                  <a:lnTo>
                    <a:pt x="861292" y="621300"/>
                  </a:lnTo>
                  <a:lnTo>
                    <a:pt x="870640" y="660539"/>
                  </a:lnTo>
                  <a:lnTo>
                    <a:pt x="871702" y="681915"/>
                  </a:lnTo>
                  <a:lnTo>
                    <a:pt x="870378" y="703327"/>
                  </a:lnTo>
                  <a:lnTo>
                    <a:pt x="859386" y="753995"/>
                  </a:lnTo>
                  <a:lnTo>
                    <a:pt x="844263" y="791584"/>
                  </a:lnTo>
                  <a:lnTo>
                    <a:pt x="836318" y="810947"/>
                  </a:lnTo>
                  <a:lnTo>
                    <a:pt x="831953" y="820456"/>
                  </a:lnTo>
                  <a:lnTo>
                    <a:pt x="829388" y="828816"/>
                  </a:lnTo>
                  <a:lnTo>
                    <a:pt x="825470" y="836532"/>
                  </a:lnTo>
                  <a:lnTo>
                    <a:pt x="804513" y="877920"/>
                  </a:lnTo>
                  <a:lnTo>
                    <a:pt x="793745" y="904914"/>
                  </a:lnTo>
                  <a:lnTo>
                    <a:pt x="794949" y="905605"/>
                  </a:lnTo>
                  <a:lnTo>
                    <a:pt x="795923" y="905291"/>
                  </a:lnTo>
                  <a:lnTo>
                    <a:pt x="796719" y="904213"/>
                  </a:lnTo>
                  <a:lnTo>
                    <a:pt x="800478" y="900182"/>
                  </a:lnTo>
                  <a:lnTo>
                    <a:pt x="801294" y="897752"/>
                  </a:lnTo>
                  <a:lnTo>
                    <a:pt x="802656" y="895564"/>
                  </a:lnTo>
                  <a:lnTo>
                    <a:pt x="804048" y="891648"/>
                  </a:lnTo>
                  <a:lnTo>
                    <a:pt x="804823" y="890224"/>
                  </a:lnTo>
                  <a:lnTo>
                    <a:pt x="805315" y="888695"/>
                  </a:lnTo>
                  <a:lnTo>
                    <a:pt x="805493" y="886444"/>
                  </a:lnTo>
                  <a:lnTo>
                    <a:pt x="808299" y="880727"/>
                  </a:lnTo>
                  <a:lnTo>
                    <a:pt x="808886" y="878842"/>
                  </a:lnTo>
                  <a:lnTo>
                    <a:pt x="811535" y="873449"/>
                  </a:lnTo>
                  <a:lnTo>
                    <a:pt x="814925" y="865408"/>
                  </a:lnTo>
                  <a:lnTo>
                    <a:pt x="818920" y="857700"/>
                  </a:lnTo>
                  <a:lnTo>
                    <a:pt x="823397" y="850256"/>
                  </a:lnTo>
                  <a:lnTo>
                    <a:pt x="828613" y="842361"/>
                  </a:lnTo>
                  <a:lnTo>
                    <a:pt x="835306" y="828492"/>
                  </a:lnTo>
                  <a:lnTo>
                    <a:pt x="853994" y="791159"/>
                  </a:lnTo>
                  <a:lnTo>
                    <a:pt x="868205" y="755008"/>
                  </a:lnTo>
                  <a:lnTo>
                    <a:pt x="878677" y="710398"/>
                  </a:lnTo>
                  <a:lnTo>
                    <a:pt x="881187" y="677759"/>
                  </a:lnTo>
                  <a:lnTo>
                    <a:pt x="880489" y="658281"/>
                  </a:lnTo>
                  <a:lnTo>
                    <a:pt x="870802" y="621207"/>
                  </a:lnTo>
                  <a:lnTo>
                    <a:pt x="850028" y="585098"/>
                  </a:lnTo>
                  <a:lnTo>
                    <a:pt x="819863" y="553535"/>
                  </a:lnTo>
                  <a:lnTo>
                    <a:pt x="798959" y="534392"/>
                  </a:lnTo>
                  <a:lnTo>
                    <a:pt x="795556" y="529062"/>
                  </a:lnTo>
                  <a:lnTo>
                    <a:pt x="749286" y="493786"/>
                  </a:lnTo>
                  <a:lnTo>
                    <a:pt x="747757" y="493272"/>
                  </a:lnTo>
                  <a:lnTo>
                    <a:pt x="739502" y="484759"/>
                  </a:lnTo>
                  <a:lnTo>
                    <a:pt x="731558" y="478291"/>
                  </a:lnTo>
                  <a:lnTo>
                    <a:pt x="705616" y="459239"/>
                  </a:lnTo>
                  <a:lnTo>
                    <a:pt x="676785" y="439641"/>
                  </a:lnTo>
                  <a:lnTo>
                    <a:pt x="656680" y="425472"/>
                  </a:lnTo>
                  <a:lnTo>
                    <a:pt x="636750" y="411089"/>
                  </a:lnTo>
                  <a:lnTo>
                    <a:pt x="617330" y="396035"/>
                  </a:lnTo>
                  <a:lnTo>
                    <a:pt x="598756" y="379852"/>
                  </a:lnTo>
                  <a:lnTo>
                    <a:pt x="590269" y="372814"/>
                  </a:lnTo>
                  <a:lnTo>
                    <a:pt x="572241" y="359988"/>
                  </a:lnTo>
                  <a:lnTo>
                    <a:pt x="561752" y="351308"/>
                  </a:lnTo>
                  <a:lnTo>
                    <a:pt x="559249" y="347905"/>
                  </a:lnTo>
                  <a:lnTo>
                    <a:pt x="557145" y="345884"/>
                  </a:lnTo>
                  <a:lnTo>
                    <a:pt x="549131" y="341058"/>
                  </a:lnTo>
                  <a:lnTo>
                    <a:pt x="542664" y="335403"/>
                  </a:lnTo>
                  <a:lnTo>
                    <a:pt x="536353" y="329544"/>
                  </a:lnTo>
                  <a:lnTo>
                    <a:pt x="529418" y="324492"/>
                  </a:lnTo>
                  <a:lnTo>
                    <a:pt x="521099" y="318807"/>
                  </a:lnTo>
                  <a:lnTo>
                    <a:pt x="513531" y="312233"/>
                  </a:lnTo>
                  <a:lnTo>
                    <a:pt x="499042" y="298357"/>
                  </a:lnTo>
                  <a:lnTo>
                    <a:pt x="486492" y="286839"/>
                  </a:lnTo>
                  <a:lnTo>
                    <a:pt x="396009" y="200310"/>
                  </a:lnTo>
                  <a:lnTo>
                    <a:pt x="378072" y="183345"/>
                  </a:lnTo>
                  <a:lnTo>
                    <a:pt x="365429" y="170679"/>
                  </a:lnTo>
                  <a:lnTo>
                    <a:pt x="341082" y="144498"/>
                  </a:lnTo>
                  <a:lnTo>
                    <a:pt x="328304" y="132079"/>
                  </a:lnTo>
                  <a:lnTo>
                    <a:pt x="312175" y="117046"/>
                  </a:lnTo>
                  <a:lnTo>
                    <a:pt x="296251" y="101787"/>
                  </a:lnTo>
                  <a:lnTo>
                    <a:pt x="263122" y="72751"/>
                  </a:lnTo>
                  <a:lnTo>
                    <a:pt x="231630" y="50718"/>
                  </a:lnTo>
                  <a:lnTo>
                    <a:pt x="198465" y="31182"/>
                  </a:lnTo>
                  <a:lnTo>
                    <a:pt x="132257" y="6599"/>
                  </a:lnTo>
                  <a:lnTo>
                    <a:pt x="97589" y="1308"/>
                  </a:lnTo>
                  <a:lnTo>
                    <a:pt x="62029" y="0"/>
                  </a:lnTo>
                  <a:close/>
                </a:path>
              </a:pathLst>
            </a:custGeom>
            <a:solidFill>
              <a:srgbClr val="FF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18351209" y="10115047"/>
              <a:ext cx="415290" cy="879475"/>
            </a:xfrm>
            <a:custGeom>
              <a:avLst/>
              <a:gdLst/>
              <a:ahLst/>
              <a:cxnLst/>
              <a:rect l="l" t="t" r="r" b="b"/>
              <a:pathLst>
                <a:path w="415290" h="879475">
                  <a:moveTo>
                    <a:pt x="4470" y="329438"/>
                  </a:moveTo>
                  <a:lnTo>
                    <a:pt x="4394" y="322643"/>
                  </a:lnTo>
                  <a:lnTo>
                    <a:pt x="4140" y="315836"/>
                  </a:lnTo>
                  <a:lnTo>
                    <a:pt x="2667" y="322541"/>
                  </a:lnTo>
                  <a:lnTo>
                    <a:pt x="2171" y="329311"/>
                  </a:lnTo>
                  <a:lnTo>
                    <a:pt x="2286" y="336092"/>
                  </a:lnTo>
                  <a:lnTo>
                    <a:pt x="2679" y="342912"/>
                  </a:lnTo>
                  <a:lnTo>
                    <a:pt x="4025" y="336194"/>
                  </a:lnTo>
                  <a:lnTo>
                    <a:pt x="4470" y="329438"/>
                  </a:lnTo>
                  <a:close/>
                </a:path>
                <a:path w="415290" h="879475">
                  <a:moveTo>
                    <a:pt x="5981" y="296684"/>
                  </a:moveTo>
                  <a:lnTo>
                    <a:pt x="5969" y="290258"/>
                  </a:lnTo>
                  <a:lnTo>
                    <a:pt x="4000" y="296545"/>
                  </a:lnTo>
                  <a:lnTo>
                    <a:pt x="3200" y="302920"/>
                  </a:lnTo>
                  <a:lnTo>
                    <a:pt x="3327" y="309359"/>
                  </a:lnTo>
                  <a:lnTo>
                    <a:pt x="4140" y="315836"/>
                  </a:lnTo>
                  <a:lnTo>
                    <a:pt x="5219" y="309486"/>
                  </a:lnTo>
                  <a:lnTo>
                    <a:pt x="5791" y="303098"/>
                  </a:lnTo>
                  <a:lnTo>
                    <a:pt x="5981" y="296684"/>
                  </a:lnTo>
                  <a:close/>
                </a:path>
                <a:path w="415290" h="879475">
                  <a:moveTo>
                    <a:pt x="7391" y="403072"/>
                  </a:moveTo>
                  <a:lnTo>
                    <a:pt x="7162" y="395732"/>
                  </a:lnTo>
                  <a:lnTo>
                    <a:pt x="6438" y="388467"/>
                  </a:lnTo>
                  <a:lnTo>
                    <a:pt x="5270" y="381254"/>
                  </a:lnTo>
                  <a:lnTo>
                    <a:pt x="3695" y="374091"/>
                  </a:lnTo>
                  <a:lnTo>
                    <a:pt x="4203" y="366268"/>
                  </a:lnTo>
                  <a:lnTo>
                    <a:pt x="4457" y="358457"/>
                  </a:lnTo>
                  <a:lnTo>
                    <a:pt x="4076" y="350659"/>
                  </a:lnTo>
                  <a:lnTo>
                    <a:pt x="2641" y="342900"/>
                  </a:lnTo>
                  <a:lnTo>
                    <a:pt x="1028" y="350774"/>
                  </a:lnTo>
                  <a:lnTo>
                    <a:pt x="3048" y="358762"/>
                  </a:lnTo>
                  <a:lnTo>
                    <a:pt x="1968" y="366636"/>
                  </a:lnTo>
                  <a:lnTo>
                    <a:pt x="0" y="369316"/>
                  </a:lnTo>
                  <a:lnTo>
                    <a:pt x="2032" y="371843"/>
                  </a:lnTo>
                  <a:lnTo>
                    <a:pt x="2247" y="374319"/>
                  </a:lnTo>
                  <a:lnTo>
                    <a:pt x="2552" y="375920"/>
                  </a:lnTo>
                  <a:lnTo>
                    <a:pt x="495" y="379183"/>
                  </a:lnTo>
                  <a:lnTo>
                    <a:pt x="2984" y="382117"/>
                  </a:lnTo>
                  <a:lnTo>
                    <a:pt x="3187" y="385165"/>
                  </a:lnTo>
                  <a:lnTo>
                    <a:pt x="3873" y="388188"/>
                  </a:lnTo>
                  <a:lnTo>
                    <a:pt x="1790" y="391998"/>
                  </a:lnTo>
                  <a:lnTo>
                    <a:pt x="4635" y="395363"/>
                  </a:lnTo>
                  <a:lnTo>
                    <a:pt x="4864" y="398868"/>
                  </a:lnTo>
                  <a:lnTo>
                    <a:pt x="7391" y="403072"/>
                  </a:lnTo>
                  <a:close/>
                </a:path>
                <a:path w="415290" h="879475">
                  <a:moveTo>
                    <a:pt x="7924" y="285013"/>
                  </a:moveTo>
                  <a:lnTo>
                    <a:pt x="7150" y="282117"/>
                  </a:lnTo>
                  <a:lnTo>
                    <a:pt x="5232" y="284607"/>
                  </a:lnTo>
                  <a:lnTo>
                    <a:pt x="5143" y="287375"/>
                  </a:lnTo>
                  <a:lnTo>
                    <a:pt x="5918" y="290258"/>
                  </a:lnTo>
                  <a:lnTo>
                    <a:pt x="7823" y="287769"/>
                  </a:lnTo>
                  <a:lnTo>
                    <a:pt x="7924" y="285013"/>
                  </a:lnTo>
                  <a:close/>
                </a:path>
                <a:path w="415290" h="879475">
                  <a:moveTo>
                    <a:pt x="19837" y="222554"/>
                  </a:moveTo>
                  <a:lnTo>
                    <a:pt x="9855" y="260883"/>
                  </a:lnTo>
                  <a:lnTo>
                    <a:pt x="8915" y="267601"/>
                  </a:lnTo>
                  <a:lnTo>
                    <a:pt x="5435" y="276898"/>
                  </a:lnTo>
                  <a:lnTo>
                    <a:pt x="6756" y="279438"/>
                  </a:lnTo>
                  <a:lnTo>
                    <a:pt x="7175" y="282117"/>
                  </a:lnTo>
                  <a:lnTo>
                    <a:pt x="9918" y="273862"/>
                  </a:lnTo>
                  <a:lnTo>
                    <a:pt x="11607" y="265366"/>
                  </a:lnTo>
                  <a:lnTo>
                    <a:pt x="12827" y="256794"/>
                  </a:lnTo>
                  <a:lnTo>
                    <a:pt x="14173" y="248246"/>
                  </a:lnTo>
                  <a:lnTo>
                    <a:pt x="15773" y="241846"/>
                  </a:lnTo>
                  <a:lnTo>
                    <a:pt x="17691" y="235534"/>
                  </a:lnTo>
                  <a:lnTo>
                    <a:pt x="19265" y="229146"/>
                  </a:lnTo>
                  <a:lnTo>
                    <a:pt x="19837" y="222554"/>
                  </a:lnTo>
                  <a:close/>
                </a:path>
                <a:path w="415290" h="879475">
                  <a:moveTo>
                    <a:pt x="25704" y="200736"/>
                  </a:moveTo>
                  <a:lnTo>
                    <a:pt x="21513" y="207403"/>
                  </a:lnTo>
                  <a:lnTo>
                    <a:pt x="19215" y="214579"/>
                  </a:lnTo>
                  <a:lnTo>
                    <a:pt x="19837" y="222554"/>
                  </a:lnTo>
                  <a:lnTo>
                    <a:pt x="22199" y="215392"/>
                  </a:lnTo>
                  <a:lnTo>
                    <a:pt x="25476" y="208470"/>
                  </a:lnTo>
                  <a:lnTo>
                    <a:pt x="25704" y="200736"/>
                  </a:lnTo>
                  <a:close/>
                </a:path>
                <a:path w="415290" h="879475">
                  <a:moveTo>
                    <a:pt x="29451" y="190398"/>
                  </a:moveTo>
                  <a:lnTo>
                    <a:pt x="26327" y="193154"/>
                  </a:lnTo>
                  <a:lnTo>
                    <a:pt x="25298" y="196697"/>
                  </a:lnTo>
                  <a:lnTo>
                    <a:pt x="25603" y="200736"/>
                  </a:lnTo>
                  <a:lnTo>
                    <a:pt x="28232" y="197789"/>
                  </a:lnTo>
                  <a:lnTo>
                    <a:pt x="29362" y="194284"/>
                  </a:lnTo>
                  <a:lnTo>
                    <a:pt x="29451" y="190398"/>
                  </a:lnTo>
                  <a:close/>
                </a:path>
                <a:path w="415290" h="879475">
                  <a:moveTo>
                    <a:pt x="41363" y="160870"/>
                  </a:moveTo>
                  <a:lnTo>
                    <a:pt x="37896" y="164922"/>
                  </a:lnTo>
                  <a:lnTo>
                    <a:pt x="36042" y="169672"/>
                  </a:lnTo>
                  <a:lnTo>
                    <a:pt x="35242" y="174891"/>
                  </a:lnTo>
                  <a:lnTo>
                    <a:pt x="39090" y="171005"/>
                  </a:lnTo>
                  <a:lnTo>
                    <a:pt x="40919" y="166243"/>
                  </a:lnTo>
                  <a:lnTo>
                    <a:pt x="41363" y="160870"/>
                  </a:lnTo>
                  <a:close/>
                </a:path>
                <a:path w="415290" h="879475">
                  <a:moveTo>
                    <a:pt x="48336" y="152209"/>
                  </a:moveTo>
                  <a:lnTo>
                    <a:pt x="47815" y="148348"/>
                  </a:lnTo>
                  <a:lnTo>
                    <a:pt x="44335" y="150304"/>
                  </a:lnTo>
                  <a:lnTo>
                    <a:pt x="43688" y="153606"/>
                  </a:lnTo>
                  <a:lnTo>
                    <a:pt x="43624" y="157187"/>
                  </a:lnTo>
                  <a:lnTo>
                    <a:pt x="45948" y="154686"/>
                  </a:lnTo>
                  <a:lnTo>
                    <a:pt x="48336" y="152209"/>
                  </a:lnTo>
                  <a:close/>
                </a:path>
                <a:path w="415290" h="879475">
                  <a:moveTo>
                    <a:pt x="55537" y="139319"/>
                  </a:moveTo>
                  <a:lnTo>
                    <a:pt x="55435" y="133972"/>
                  </a:lnTo>
                  <a:lnTo>
                    <a:pt x="51689" y="137325"/>
                  </a:lnTo>
                  <a:lnTo>
                    <a:pt x="49441" y="141452"/>
                  </a:lnTo>
                  <a:lnTo>
                    <a:pt x="48958" y="146507"/>
                  </a:lnTo>
                  <a:lnTo>
                    <a:pt x="51854" y="142709"/>
                  </a:lnTo>
                  <a:lnTo>
                    <a:pt x="55537" y="139319"/>
                  </a:lnTo>
                  <a:close/>
                </a:path>
                <a:path w="415290" h="879475">
                  <a:moveTo>
                    <a:pt x="55765" y="561403"/>
                  </a:moveTo>
                  <a:lnTo>
                    <a:pt x="54305" y="555066"/>
                  </a:lnTo>
                  <a:lnTo>
                    <a:pt x="51409" y="549402"/>
                  </a:lnTo>
                  <a:lnTo>
                    <a:pt x="47967" y="543979"/>
                  </a:lnTo>
                  <a:lnTo>
                    <a:pt x="44831" y="538429"/>
                  </a:lnTo>
                  <a:lnTo>
                    <a:pt x="38531" y="523849"/>
                  </a:lnTo>
                  <a:lnTo>
                    <a:pt x="33007" y="509041"/>
                  </a:lnTo>
                  <a:lnTo>
                    <a:pt x="31013" y="502932"/>
                  </a:lnTo>
                  <a:lnTo>
                    <a:pt x="31064" y="502564"/>
                  </a:lnTo>
                  <a:lnTo>
                    <a:pt x="30797" y="502285"/>
                  </a:lnTo>
                  <a:lnTo>
                    <a:pt x="28117" y="494017"/>
                  </a:lnTo>
                  <a:lnTo>
                    <a:pt x="23025" y="476491"/>
                  </a:lnTo>
                  <a:lnTo>
                    <a:pt x="23304" y="473646"/>
                  </a:lnTo>
                  <a:lnTo>
                    <a:pt x="20586" y="472262"/>
                  </a:lnTo>
                  <a:lnTo>
                    <a:pt x="20510" y="466521"/>
                  </a:lnTo>
                  <a:lnTo>
                    <a:pt x="19215" y="461060"/>
                  </a:lnTo>
                  <a:lnTo>
                    <a:pt x="16713" y="455891"/>
                  </a:lnTo>
                  <a:lnTo>
                    <a:pt x="17792" y="454545"/>
                  </a:lnTo>
                  <a:lnTo>
                    <a:pt x="17665" y="453034"/>
                  </a:lnTo>
                  <a:lnTo>
                    <a:pt x="17208" y="451548"/>
                  </a:lnTo>
                  <a:lnTo>
                    <a:pt x="14236" y="439534"/>
                  </a:lnTo>
                  <a:lnTo>
                    <a:pt x="10299" y="416547"/>
                  </a:lnTo>
                  <a:lnTo>
                    <a:pt x="10591" y="415671"/>
                  </a:lnTo>
                  <a:lnTo>
                    <a:pt x="10007" y="414909"/>
                  </a:lnTo>
                  <a:lnTo>
                    <a:pt x="7353" y="403072"/>
                  </a:lnTo>
                  <a:lnTo>
                    <a:pt x="6223" y="404914"/>
                  </a:lnTo>
                  <a:lnTo>
                    <a:pt x="6184" y="405180"/>
                  </a:lnTo>
                  <a:lnTo>
                    <a:pt x="4318" y="410883"/>
                  </a:lnTo>
                  <a:lnTo>
                    <a:pt x="8140" y="416026"/>
                  </a:lnTo>
                  <a:lnTo>
                    <a:pt x="8623" y="421424"/>
                  </a:lnTo>
                  <a:lnTo>
                    <a:pt x="8597" y="421640"/>
                  </a:lnTo>
                  <a:lnTo>
                    <a:pt x="10007" y="427596"/>
                  </a:lnTo>
                  <a:lnTo>
                    <a:pt x="8724" y="429196"/>
                  </a:lnTo>
                  <a:lnTo>
                    <a:pt x="9664" y="432650"/>
                  </a:lnTo>
                  <a:lnTo>
                    <a:pt x="23317" y="490474"/>
                  </a:lnTo>
                  <a:lnTo>
                    <a:pt x="23609" y="492264"/>
                  </a:lnTo>
                  <a:lnTo>
                    <a:pt x="25476" y="493102"/>
                  </a:lnTo>
                  <a:lnTo>
                    <a:pt x="26555" y="497560"/>
                  </a:lnTo>
                  <a:lnTo>
                    <a:pt x="26670" y="497751"/>
                  </a:lnTo>
                  <a:lnTo>
                    <a:pt x="28765" y="503326"/>
                  </a:lnTo>
                  <a:lnTo>
                    <a:pt x="27851" y="510070"/>
                  </a:lnTo>
                  <a:lnTo>
                    <a:pt x="32131" y="514896"/>
                  </a:lnTo>
                  <a:lnTo>
                    <a:pt x="32258" y="515086"/>
                  </a:lnTo>
                  <a:lnTo>
                    <a:pt x="32613" y="516572"/>
                  </a:lnTo>
                  <a:lnTo>
                    <a:pt x="33578" y="518998"/>
                  </a:lnTo>
                  <a:lnTo>
                    <a:pt x="32893" y="522160"/>
                  </a:lnTo>
                  <a:lnTo>
                    <a:pt x="35864" y="523659"/>
                  </a:lnTo>
                  <a:lnTo>
                    <a:pt x="40462" y="533285"/>
                  </a:lnTo>
                  <a:lnTo>
                    <a:pt x="44818" y="543052"/>
                  </a:lnTo>
                  <a:lnTo>
                    <a:pt x="49669" y="552551"/>
                  </a:lnTo>
                  <a:lnTo>
                    <a:pt x="55765" y="561403"/>
                  </a:lnTo>
                  <a:close/>
                </a:path>
                <a:path w="415290" h="879475">
                  <a:moveTo>
                    <a:pt x="69900" y="587921"/>
                  </a:moveTo>
                  <a:lnTo>
                    <a:pt x="67805" y="580580"/>
                  </a:lnTo>
                  <a:lnTo>
                    <a:pt x="62255" y="575195"/>
                  </a:lnTo>
                  <a:lnTo>
                    <a:pt x="59029" y="568553"/>
                  </a:lnTo>
                  <a:lnTo>
                    <a:pt x="58077" y="566064"/>
                  </a:lnTo>
                  <a:lnTo>
                    <a:pt x="58762" y="562889"/>
                  </a:lnTo>
                  <a:lnTo>
                    <a:pt x="55791" y="561390"/>
                  </a:lnTo>
                  <a:lnTo>
                    <a:pt x="57543" y="568845"/>
                  </a:lnTo>
                  <a:lnTo>
                    <a:pt x="58496" y="571258"/>
                  </a:lnTo>
                  <a:lnTo>
                    <a:pt x="57823" y="574433"/>
                  </a:lnTo>
                  <a:lnTo>
                    <a:pt x="60718" y="575906"/>
                  </a:lnTo>
                  <a:lnTo>
                    <a:pt x="69900" y="587921"/>
                  </a:lnTo>
                  <a:close/>
                </a:path>
                <a:path w="415290" h="879475">
                  <a:moveTo>
                    <a:pt x="75171" y="104178"/>
                  </a:moveTo>
                  <a:lnTo>
                    <a:pt x="69405" y="109766"/>
                  </a:lnTo>
                  <a:lnTo>
                    <a:pt x="65151" y="116357"/>
                  </a:lnTo>
                  <a:lnTo>
                    <a:pt x="61544" y="123393"/>
                  </a:lnTo>
                  <a:lnTo>
                    <a:pt x="57759" y="130289"/>
                  </a:lnTo>
                  <a:lnTo>
                    <a:pt x="63207" y="124498"/>
                  </a:lnTo>
                  <a:lnTo>
                    <a:pt x="67564" y="117970"/>
                  </a:lnTo>
                  <a:lnTo>
                    <a:pt x="75171" y="104178"/>
                  </a:lnTo>
                  <a:close/>
                </a:path>
                <a:path w="415290" h="879475">
                  <a:moveTo>
                    <a:pt x="75349" y="597649"/>
                  </a:moveTo>
                  <a:lnTo>
                    <a:pt x="74536" y="593839"/>
                  </a:lnTo>
                  <a:lnTo>
                    <a:pt x="73126" y="590372"/>
                  </a:lnTo>
                  <a:lnTo>
                    <a:pt x="69913" y="587933"/>
                  </a:lnTo>
                  <a:lnTo>
                    <a:pt x="70700" y="591731"/>
                  </a:lnTo>
                  <a:lnTo>
                    <a:pt x="72123" y="595198"/>
                  </a:lnTo>
                  <a:lnTo>
                    <a:pt x="75349" y="597649"/>
                  </a:lnTo>
                  <a:close/>
                </a:path>
                <a:path w="415290" h="879475">
                  <a:moveTo>
                    <a:pt x="80035" y="98298"/>
                  </a:moveTo>
                  <a:lnTo>
                    <a:pt x="77038" y="99123"/>
                  </a:lnTo>
                  <a:lnTo>
                    <a:pt x="75882" y="101473"/>
                  </a:lnTo>
                  <a:lnTo>
                    <a:pt x="75133" y="104178"/>
                  </a:lnTo>
                  <a:lnTo>
                    <a:pt x="78130" y="103352"/>
                  </a:lnTo>
                  <a:lnTo>
                    <a:pt x="79298" y="101003"/>
                  </a:lnTo>
                  <a:lnTo>
                    <a:pt x="80035" y="98298"/>
                  </a:lnTo>
                  <a:close/>
                </a:path>
                <a:path w="415290" h="879475">
                  <a:moveTo>
                    <a:pt x="88430" y="619709"/>
                  </a:moveTo>
                  <a:lnTo>
                    <a:pt x="86702" y="614553"/>
                  </a:lnTo>
                  <a:lnTo>
                    <a:pt x="85255" y="609244"/>
                  </a:lnTo>
                  <a:lnTo>
                    <a:pt x="80454" y="605878"/>
                  </a:lnTo>
                  <a:lnTo>
                    <a:pt x="81737" y="611276"/>
                  </a:lnTo>
                  <a:lnTo>
                    <a:pt x="84607" y="615772"/>
                  </a:lnTo>
                  <a:lnTo>
                    <a:pt x="88430" y="619709"/>
                  </a:lnTo>
                  <a:close/>
                </a:path>
                <a:path w="415290" h="879475">
                  <a:moveTo>
                    <a:pt x="92506" y="84378"/>
                  </a:moveTo>
                  <a:lnTo>
                    <a:pt x="88747" y="85902"/>
                  </a:lnTo>
                  <a:lnTo>
                    <a:pt x="86042" y="88404"/>
                  </a:lnTo>
                  <a:lnTo>
                    <a:pt x="84975" y="92443"/>
                  </a:lnTo>
                  <a:lnTo>
                    <a:pt x="88417" y="90614"/>
                  </a:lnTo>
                  <a:lnTo>
                    <a:pt x="91046" y="88049"/>
                  </a:lnTo>
                  <a:lnTo>
                    <a:pt x="92506" y="84378"/>
                  </a:lnTo>
                  <a:close/>
                </a:path>
                <a:path w="415290" h="879475">
                  <a:moveTo>
                    <a:pt x="100050" y="635812"/>
                  </a:moveTo>
                  <a:lnTo>
                    <a:pt x="97739" y="629297"/>
                  </a:lnTo>
                  <a:lnTo>
                    <a:pt x="93751" y="624014"/>
                  </a:lnTo>
                  <a:lnTo>
                    <a:pt x="88392" y="619709"/>
                  </a:lnTo>
                  <a:lnTo>
                    <a:pt x="91046" y="625983"/>
                  </a:lnTo>
                  <a:lnTo>
                    <a:pt x="95262" y="631101"/>
                  </a:lnTo>
                  <a:lnTo>
                    <a:pt x="100050" y="635812"/>
                  </a:lnTo>
                  <a:close/>
                </a:path>
                <a:path w="415290" h="879475">
                  <a:moveTo>
                    <a:pt x="104457" y="641070"/>
                  </a:moveTo>
                  <a:lnTo>
                    <a:pt x="103657" y="638759"/>
                  </a:lnTo>
                  <a:lnTo>
                    <a:pt x="102362" y="636866"/>
                  </a:lnTo>
                  <a:lnTo>
                    <a:pt x="100063" y="635812"/>
                  </a:lnTo>
                  <a:lnTo>
                    <a:pt x="100533" y="638390"/>
                  </a:lnTo>
                  <a:lnTo>
                    <a:pt x="101485" y="640588"/>
                  </a:lnTo>
                  <a:lnTo>
                    <a:pt x="104457" y="641070"/>
                  </a:lnTo>
                  <a:close/>
                </a:path>
                <a:path w="415290" h="879475">
                  <a:moveTo>
                    <a:pt x="110197" y="66065"/>
                  </a:moveTo>
                  <a:lnTo>
                    <a:pt x="104051" y="69354"/>
                  </a:lnTo>
                  <a:lnTo>
                    <a:pt x="100050" y="74726"/>
                  </a:lnTo>
                  <a:lnTo>
                    <a:pt x="96291" y="80340"/>
                  </a:lnTo>
                  <a:lnTo>
                    <a:pt x="102438" y="77050"/>
                  </a:lnTo>
                  <a:lnTo>
                    <a:pt x="106438" y="71678"/>
                  </a:lnTo>
                  <a:lnTo>
                    <a:pt x="110197" y="66065"/>
                  </a:lnTo>
                  <a:close/>
                </a:path>
                <a:path w="415290" h="879475">
                  <a:moveTo>
                    <a:pt x="125958" y="52908"/>
                  </a:moveTo>
                  <a:lnTo>
                    <a:pt x="123088" y="53606"/>
                  </a:lnTo>
                  <a:lnTo>
                    <a:pt x="119888" y="53822"/>
                  </a:lnTo>
                  <a:lnTo>
                    <a:pt x="119214" y="57645"/>
                  </a:lnTo>
                  <a:lnTo>
                    <a:pt x="122148" y="57048"/>
                  </a:lnTo>
                  <a:lnTo>
                    <a:pt x="124587" y="55727"/>
                  </a:lnTo>
                  <a:lnTo>
                    <a:pt x="125958" y="52908"/>
                  </a:lnTo>
                  <a:close/>
                </a:path>
                <a:path w="415290" h="879475">
                  <a:moveTo>
                    <a:pt x="143510" y="40894"/>
                  </a:moveTo>
                  <a:lnTo>
                    <a:pt x="135737" y="42087"/>
                  </a:lnTo>
                  <a:lnTo>
                    <a:pt x="125920" y="52895"/>
                  </a:lnTo>
                  <a:lnTo>
                    <a:pt x="132867" y="50482"/>
                  </a:lnTo>
                  <a:lnTo>
                    <a:pt x="137642" y="44881"/>
                  </a:lnTo>
                  <a:lnTo>
                    <a:pt x="143510" y="40894"/>
                  </a:lnTo>
                  <a:close/>
                </a:path>
                <a:path w="415290" h="879475">
                  <a:moveTo>
                    <a:pt x="154508" y="699973"/>
                  </a:moveTo>
                  <a:lnTo>
                    <a:pt x="149339" y="692518"/>
                  </a:lnTo>
                  <a:lnTo>
                    <a:pt x="143357" y="685736"/>
                  </a:lnTo>
                  <a:lnTo>
                    <a:pt x="137096" y="679183"/>
                  </a:lnTo>
                  <a:lnTo>
                    <a:pt x="131089" y="672401"/>
                  </a:lnTo>
                  <a:lnTo>
                    <a:pt x="120065" y="659053"/>
                  </a:lnTo>
                  <a:lnTo>
                    <a:pt x="114681" y="652259"/>
                  </a:lnTo>
                  <a:lnTo>
                    <a:pt x="106984" y="641438"/>
                  </a:lnTo>
                  <a:lnTo>
                    <a:pt x="104457" y="641070"/>
                  </a:lnTo>
                  <a:lnTo>
                    <a:pt x="139369" y="685482"/>
                  </a:lnTo>
                  <a:lnTo>
                    <a:pt x="153797" y="699706"/>
                  </a:lnTo>
                  <a:lnTo>
                    <a:pt x="154508" y="699973"/>
                  </a:lnTo>
                  <a:close/>
                </a:path>
                <a:path w="415290" h="879475">
                  <a:moveTo>
                    <a:pt x="154711" y="35102"/>
                  </a:moveTo>
                  <a:lnTo>
                    <a:pt x="150469" y="36017"/>
                  </a:lnTo>
                  <a:lnTo>
                    <a:pt x="146697" y="37884"/>
                  </a:lnTo>
                  <a:lnTo>
                    <a:pt x="143510" y="40894"/>
                  </a:lnTo>
                  <a:lnTo>
                    <a:pt x="147789" y="40005"/>
                  </a:lnTo>
                  <a:lnTo>
                    <a:pt x="151904" y="38811"/>
                  </a:lnTo>
                  <a:lnTo>
                    <a:pt x="154711" y="35102"/>
                  </a:lnTo>
                  <a:close/>
                </a:path>
                <a:path w="415290" h="879475">
                  <a:moveTo>
                    <a:pt x="162941" y="30010"/>
                  </a:moveTo>
                  <a:lnTo>
                    <a:pt x="159562" y="30683"/>
                  </a:lnTo>
                  <a:lnTo>
                    <a:pt x="156375" y="31648"/>
                  </a:lnTo>
                  <a:lnTo>
                    <a:pt x="154711" y="35102"/>
                  </a:lnTo>
                  <a:lnTo>
                    <a:pt x="157949" y="34201"/>
                  </a:lnTo>
                  <a:lnTo>
                    <a:pt x="160883" y="32804"/>
                  </a:lnTo>
                  <a:lnTo>
                    <a:pt x="162941" y="30010"/>
                  </a:lnTo>
                  <a:close/>
                </a:path>
                <a:path w="415290" h="879475">
                  <a:moveTo>
                    <a:pt x="179793" y="21336"/>
                  </a:moveTo>
                  <a:lnTo>
                    <a:pt x="173405" y="22707"/>
                  </a:lnTo>
                  <a:lnTo>
                    <a:pt x="167043" y="24130"/>
                  </a:lnTo>
                  <a:lnTo>
                    <a:pt x="162991" y="30022"/>
                  </a:lnTo>
                  <a:lnTo>
                    <a:pt x="168935" y="27800"/>
                  </a:lnTo>
                  <a:lnTo>
                    <a:pt x="175196" y="26162"/>
                  </a:lnTo>
                  <a:lnTo>
                    <a:pt x="179793" y="21336"/>
                  </a:lnTo>
                  <a:close/>
                </a:path>
                <a:path w="415290" h="879475">
                  <a:moveTo>
                    <a:pt x="192786" y="16675"/>
                  </a:moveTo>
                  <a:lnTo>
                    <a:pt x="191300" y="15189"/>
                  </a:lnTo>
                  <a:lnTo>
                    <a:pt x="189611" y="15900"/>
                  </a:lnTo>
                  <a:lnTo>
                    <a:pt x="187972" y="16243"/>
                  </a:lnTo>
                  <a:lnTo>
                    <a:pt x="185559" y="17208"/>
                  </a:lnTo>
                  <a:lnTo>
                    <a:pt x="182384" y="16522"/>
                  </a:lnTo>
                  <a:lnTo>
                    <a:pt x="180898" y="19469"/>
                  </a:lnTo>
                  <a:lnTo>
                    <a:pt x="179743" y="21336"/>
                  </a:lnTo>
                  <a:lnTo>
                    <a:pt x="184340" y="20485"/>
                  </a:lnTo>
                  <a:lnTo>
                    <a:pt x="188772" y="19189"/>
                  </a:lnTo>
                  <a:lnTo>
                    <a:pt x="192786" y="16675"/>
                  </a:lnTo>
                  <a:close/>
                </a:path>
                <a:path w="415290" h="879475">
                  <a:moveTo>
                    <a:pt x="230809" y="4572"/>
                  </a:moveTo>
                  <a:lnTo>
                    <a:pt x="220370" y="7035"/>
                  </a:lnTo>
                  <a:lnTo>
                    <a:pt x="218401" y="6858"/>
                  </a:lnTo>
                  <a:lnTo>
                    <a:pt x="217068" y="7810"/>
                  </a:lnTo>
                  <a:lnTo>
                    <a:pt x="205536" y="10541"/>
                  </a:lnTo>
                  <a:lnTo>
                    <a:pt x="202933" y="11010"/>
                  </a:lnTo>
                  <a:lnTo>
                    <a:pt x="200748" y="11950"/>
                  </a:lnTo>
                  <a:lnTo>
                    <a:pt x="200266" y="14922"/>
                  </a:lnTo>
                  <a:lnTo>
                    <a:pt x="206578" y="13296"/>
                  </a:lnTo>
                  <a:lnTo>
                    <a:pt x="212166" y="12255"/>
                  </a:lnTo>
                  <a:lnTo>
                    <a:pt x="212509" y="12331"/>
                  </a:lnTo>
                  <a:lnTo>
                    <a:pt x="212801" y="12128"/>
                  </a:lnTo>
                  <a:lnTo>
                    <a:pt x="213004" y="12090"/>
                  </a:lnTo>
                  <a:lnTo>
                    <a:pt x="219303" y="10426"/>
                  </a:lnTo>
                  <a:lnTo>
                    <a:pt x="225171" y="7480"/>
                  </a:lnTo>
                  <a:lnTo>
                    <a:pt x="227317" y="6972"/>
                  </a:lnTo>
                  <a:lnTo>
                    <a:pt x="230441" y="8445"/>
                  </a:lnTo>
                  <a:lnTo>
                    <a:pt x="230809" y="4572"/>
                  </a:lnTo>
                  <a:close/>
                </a:path>
                <a:path w="415290" h="879475">
                  <a:moveTo>
                    <a:pt x="250850" y="749"/>
                  </a:moveTo>
                  <a:lnTo>
                    <a:pt x="250151" y="0"/>
                  </a:lnTo>
                  <a:lnTo>
                    <a:pt x="233768" y="3860"/>
                  </a:lnTo>
                  <a:lnTo>
                    <a:pt x="235839" y="5676"/>
                  </a:lnTo>
                  <a:lnTo>
                    <a:pt x="237972" y="4216"/>
                  </a:lnTo>
                  <a:lnTo>
                    <a:pt x="240068" y="3949"/>
                  </a:lnTo>
                  <a:lnTo>
                    <a:pt x="243636" y="4610"/>
                  </a:lnTo>
                  <a:lnTo>
                    <a:pt x="246773" y="2895"/>
                  </a:lnTo>
                  <a:lnTo>
                    <a:pt x="250101" y="2209"/>
                  </a:lnTo>
                  <a:lnTo>
                    <a:pt x="250825" y="1485"/>
                  </a:lnTo>
                  <a:lnTo>
                    <a:pt x="250850" y="749"/>
                  </a:lnTo>
                  <a:close/>
                </a:path>
                <a:path w="415290" h="879475">
                  <a:moveTo>
                    <a:pt x="415226" y="878903"/>
                  </a:moveTo>
                  <a:lnTo>
                    <a:pt x="409943" y="873772"/>
                  </a:lnTo>
                  <a:lnTo>
                    <a:pt x="403936" y="870038"/>
                  </a:lnTo>
                  <a:lnTo>
                    <a:pt x="397306" y="867498"/>
                  </a:lnTo>
                  <a:lnTo>
                    <a:pt x="390169" y="865962"/>
                  </a:lnTo>
                  <a:lnTo>
                    <a:pt x="415226" y="878903"/>
                  </a:lnTo>
                  <a:close/>
                </a:path>
              </a:pathLst>
            </a:custGeom>
            <a:solidFill>
              <a:srgbClr val="FF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6" name="object 106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9063587" y="10401988"/>
              <a:ext cx="71872" cy="66486"/>
            </a:xfrm>
            <a:prstGeom prst="rect">
              <a:avLst/>
            </a:prstGeom>
          </p:spPr>
        </p:pic>
        <p:sp>
          <p:nvSpPr>
            <p:cNvPr id="1067" name="object 1067"/>
            <p:cNvSpPr/>
            <p:nvPr/>
          </p:nvSpPr>
          <p:spPr>
            <a:xfrm>
              <a:off x="18838589" y="10389075"/>
              <a:ext cx="943610" cy="919480"/>
            </a:xfrm>
            <a:custGeom>
              <a:avLst/>
              <a:gdLst/>
              <a:ahLst/>
              <a:cxnLst/>
              <a:rect l="l" t="t" r="r" b="b"/>
              <a:pathLst>
                <a:path w="943609" h="919479">
                  <a:moveTo>
                    <a:pt x="2649" y="894080"/>
                  </a:moveTo>
                  <a:lnTo>
                    <a:pt x="0" y="897890"/>
                  </a:lnTo>
                  <a:lnTo>
                    <a:pt x="4376" y="900430"/>
                  </a:lnTo>
                  <a:lnTo>
                    <a:pt x="10114" y="900430"/>
                  </a:lnTo>
                  <a:lnTo>
                    <a:pt x="14020" y="904240"/>
                  </a:lnTo>
                  <a:lnTo>
                    <a:pt x="61611" y="914400"/>
                  </a:lnTo>
                  <a:lnTo>
                    <a:pt x="85666" y="918210"/>
                  </a:lnTo>
                  <a:lnTo>
                    <a:pt x="105070" y="919480"/>
                  </a:lnTo>
                  <a:lnTo>
                    <a:pt x="179847" y="919480"/>
                  </a:lnTo>
                  <a:lnTo>
                    <a:pt x="134821" y="915670"/>
                  </a:lnTo>
                  <a:lnTo>
                    <a:pt x="119786" y="915670"/>
                  </a:lnTo>
                  <a:lnTo>
                    <a:pt x="111967" y="914400"/>
                  </a:lnTo>
                  <a:lnTo>
                    <a:pt x="104198" y="914400"/>
                  </a:lnTo>
                  <a:lnTo>
                    <a:pt x="88719" y="911860"/>
                  </a:lnTo>
                  <a:lnTo>
                    <a:pt x="80155" y="911860"/>
                  </a:lnTo>
                  <a:lnTo>
                    <a:pt x="71758" y="910590"/>
                  </a:lnTo>
                  <a:lnTo>
                    <a:pt x="63418" y="908050"/>
                  </a:lnTo>
                  <a:lnTo>
                    <a:pt x="55024" y="906780"/>
                  </a:lnTo>
                  <a:lnTo>
                    <a:pt x="43385" y="905510"/>
                  </a:lnTo>
                  <a:lnTo>
                    <a:pt x="20468" y="900430"/>
                  </a:lnTo>
                  <a:lnTo>
                    <a:pt x="6020" y="896620"/>
                  </a:lnTo>
                  <a:lnTo>
                    <a:pt x="2649" y="894080"/>
                  </a:lnTo>
                  <a:close/>
                </a:path>
                <a:path w="943609" h="919479">
                  <a:moveTo>
                    <a:pt x="320291" y="17780"/>
                  </a:moveTo>
                  <a:lnTo>
                    <a:pt x="302242" y="17780"/>
                  </a:lnTo>
                  <a:lnTo>
                    <a:pt x="304200" y="19050"/>
                  </a:lnTo>
                  <a:lnTo>
                    <a:pt x="317720" y="24130"/>
                  </a:lnTo>
                  <a:lnTo>
                    <a:pt x="324255" y="27940"/>
                  </a:lnTo>
                  <a:lnTo>
                    <a:pt x="330628" y="30480"/>
                  </a:lnTo>
                  <a:lnTo>
                    <a:pt x="341498" y="36830"/>
                  </a:lnTo>
                  <a:lnTo>
                    <a:pt x="352558" y="41910"/>
                  </a:lnTo>
                  <a:lnTo>
                    <a:pt x="363781" y="48260"/>
                  </a:lnTo>
                  <a:lnTo>
                    <a:pt x="375140" y="53340"/>
                  </a:lnTo>
                  <a:lnTo>
                    <a:pt x="381188" y="55880"/>
                  </a:lnTo>
                  <a:lnTo>
                    <a:pt x="386997" y="58420"/>
                  </a:lnTo>
                  <a:lnTo>
                    <a:pt x="398249" y="66040"/>
                  </a:lnTo>
                  <a:lnTo>
                    <a:pt x="412702" y="74930"/>
                  </a:lnTo>
                  <a:lnTo>
                    <a:pt x="457253" y="97790"/>
                  </a:lnTo>
                  <a:lnTo>
                    <a:pt x="499285" y="120650"/>
                  </a:lnTo>
                  <a:lnTo>
                    <a:pt x="541459" y="140970"/>
                  </a:lnTo>
                  <a:lnTo>
                    <a:pt x="550755" y="146050"/>
                  </a:lnTo>
                  <a:lnTo>
                    <a:pt x="570205" y="153670"/>
                  </a:lnTo>
                  <a:lnTo>
                    <a:pt x="579971" y="158750"/>
                  </a:lnTo>
                  <a:lnTo>
                    <a:pt x="615822" y="173990"/>
                  </a:lnTo>
                  <a:lnTo>
                    <a:pt x="633665" y="182880"/>
                  </a:lnTo>
                  <a:lnTo>
                    <a:pt x="651446" y="190500"/>
                  </a:lnTo>
                  <a:lnTo>
                    <a:pt x="667953" y="198120"/>
                  </a:lnTo>
                  <a:lnTo>
                    <a:pt x="684354" y="207010"/>
                  </a:lnTo>
                  <a:lnTo>
                    <a:pt x="700675" y="214630"/>
                  </a:lnTo>
                  <a:lnTo>
                    <a:pt x="726359" y="228600"/>
                  </a:lnTo>
                  <a:lnTo>
                    <a:pt x="744448" y="241300"/>
                  </a:lnTo>
                  <a:lnTo>
                    <a:pt x="753495" y="246380"/>
                  </a:lnTo>
                  <a:lnTo>
                    <a:pt x="766247" y="255270"/>
                  </a:lnTo>
                  <a:lnTo>
                    <a:pt x="778609" y="265430"/>
                  </a:lnTo>
                  <a:lnTo>
                    <a:pt x="790798" y="274320"/>
                  </a:lnTo>
                  <a:lnTo>
                    <a:pt x="803033" y="284480"/>
                  </a:lnTo>
                  <a:lnTo>
                    <a:pt x="817720" y="295910"/>
                  </a:lnTo>
                  <a:lnTo>
                    <a:pt x="831767" y="308610"/>
                  </a:lnTo>
                  <a:lnTo>
                    <a:pt x="869485" y="350520"/>
                  </a:lnTo>
                  <a:lnTo>
                    <a:pt x="891603" y="382270"/>
                  </a:lnTo>
                  <a:lnTo>
                    <a:pt x="904314" y="407670"/>
                  </a:lnTo>
                  <a:lnTo>
                    <a:pt x="908494" y="416560"/>
                  </a:lnTo>
                  <a:lnTo>
                    <a:pt x="912209" y="425450"/>
                  </a:lnTo>
                  <a:lnTo>
                    <a:pt x="914820" y="434340"/>
                  </a:lnTo>
                  <a:lnTo>
                    <a:pt x="916212" y="441960"/>
                  </a:lnTo>
                  <a:lnTo>
                    <a:pt x="921218" y="447040"/>
                  </a:lnTo>
                  <a:lnTo>
                    <a:pt x="922725" y="454660"/>
                  </a:lnTo>
                  <a:lnTo>
                    <a:pt x="928687" y="501650"/>
                  </a:lnTo>
                  <a:lnTo>
                    <a:pt x="927001" y="546100"/>
                  </a:lnTo>
                  <a:lnTo>
                    <a:pt x="916863" y="590550"/>
                  </a:lnTo>
                  <a:lnTo>
                    <a:pt x="897470" y="632460"/>
                  </a:lnTo>
                  <a:lnTo>
                    <a:pt x="874745" y="670560"/>
                  </a:lnTo>
                  <a:lnTo>
                    <a:pt x="849957" y="701040"/>
                  </a:lnTo>
                  <a:lnTo>
                    <a:pt x="831126" y="720090"/>
                  </a:lnTo>
                  <a:lnTo>
                    <a:pt x="799882" y="748030"/>
                  </a:lnTo>
                  <a:lnTo>
                    <a:pt x="767453" y="775970"/>
                  </a:lnTo>
                  <a:lnTo>
                    <a:pt x="725196" y="803910"/>
                  </a:lnTo>
                  <a:lnTo>
                    <a:pt x="710229" y="811530"/>
                  </a:lnTo>
                  <a:lnTo>
                    <a:pt x="699011" y="817880"/>
                  </a:lnTo>
                  <a:lnTo>
                    <a:pt x="687759" y="822960"/>
                  </a:lnTo>
                  <a:lnTo>
                    <a:pt x="665571" y="835660"/>
                  </a:lnTo>
                  <a:lnTo>
                    <a:pt x="651803" y="842010"/>
                  </a:lnTo>
                  <a:lnTo>
                    <a:pt x="637569" y="848360"/>
                  </a:lnTo>
                  <a:lnTo>
                    <a:pt x="623002" y="853440"/>
                  </a:lnTo>
                  <a:lnTo>
                    <a:pt x="608232" y="857250"/>
                  </a:lnTo>
                  <a:lnTo>
                    <a:pt x="595702" y="862330"/>
                  </a:lnTo>
                  <a:lnTo>
                    <a:pt x="557920" y="873760"/>
                  </a:lnTo>
                  <a:lnTo>
                    <a:pt x="543757" y="876300"/>
                  </a:lnTo>
                  <a:lnTo>
                    <a:pt x="529648" y="880110"/>
                  </a:lnTo>
                  <a:lnTo>
                    <a:pt x="487645" y="887730"/>
                  </a:lnTo>
                  <a:lnTo>
                    <a:pt x="474082" y="889000"/>
                  </a:lnTo>
                  <a:lnTo>
                    <a:pt x="460609" y="892810"/>
                  </a:lnTo>
                  <a:lnTo>
                    <a:pt x="447305" y="895350"/>
                  </a:lnTo>
                  <a:lnTo>
                    <a:pt x="432263" y="899160"/>
                  </a:lnTo>
                  <a:lnTo>
                    <a:pt x="417040" y="901700"/>
                  </a:lnTo>
                  <a:lnTo>
                    <a:pt x="401710" y="902970"/>
                  </a:lnTo>
                  <a:lnTo>
                    <a:pt x="386344" y="905510"/>
                  </a:lnTo>
                  <a:lnTo>
                    <a:pt x="343298" y="910590"/>
                  </a:lnTo>
                  <a:lnTo>
                    <a:pt x="333414" y="911860"/>
                  </a:lnTo>
                  <a:lnTo>
                    <a:pt x="313638" y="913130"/>
                  </a:lnTo>
                  <a:lnTo>
                    <a:pt x="303760" y="914400"/>
                  </a:lnTo>
                  <a:lnTo>
                    <a:pt x="285513" y="914400"/>
                  </a:lnTo>
                  <a:lnTo>
                    <a:pt x="276391" y="915670"/>
                  </a:lnTo>
                  <a:lnTo>
                    <a:pt x="267290" y="915670"/>
                  </a:lnTo>
                  <a:lnTo>
                    <a:pt x="238843" y="918210"/>
                  </a:lnTo>
                  <a:lnTo>
                    <a:pt x="202668" y="918210"/>
                  </a:lnTo>
                  <a:lnTo>
                    <a:pt x="187462" y="919480"/>
                  </a:lnTo>
                  <a:lnTo>
                    <a:pt x="322797" y="919480"/>
                  </a:lnTo>
                  <a:lnTo>
                    <a:pt x="338217" y="918210"/>
                  </a:lnTo>
                  <a:lnTo>
                    <a:pt x="356076" y="916940"/>
                  </a:lnTo>
                  <a:lnTo>
                    <a:pt x="373862" y="914400"/>
                  </a:lnTo>
                  <a:lnTo>
                    <a:pt x="388351" y="913130"/>
                  </a:lnTo>
                  <a:lnTo>
                    <a:pt x="402876" y="910590"/>
                  </a:lnTo>
                  <a:lnTo>
                    <a:pt x="417375" y="909320"/>
                  </a:lnTo>
                  <a:lnTo>
                    <a:pt x="431787" y="906780"/>
                  </a:lnTo>
                  <a:lnTo>
                    <a:pt x="485497" y="895350"/>
                  </a:lnTo>
                  <a:lnTo>
                    <a:pt x="503492" y="892810"/>
                  </a:lnTo>
                  <a:lnTo>
                    <a:pt x="543891" y="885190"/>
                  </a:lnTo>
                  <a:lnTo>
                    <a:pt x="583458" y="875030"/>
                  </a:lnTo>
                  <a:lnTo>
                    <a:pt x="658935" y="848360"/>
                  </a:lnTo>
                  <a:lnTo>
                    <a:pt x="740851" y="805180"/>
                  </a:lnTo>
                  <a:lnTo>
                    <a:pt x="777651" y="779780"/>
                  </a:lnTo>
                  <a:lnTo>
                    <a:pt x="812976" y="749300"/>
                  </a:lnTo>
                  <a:lnTo>
                    <a:pt x="842533" y="721360"/>
                  </a:lnTo>
                  <a:lnTo>
                    <a:pt x="855848" y="709930"/>
                  </a:lnTo>
                  <a:lnTo>
                    <a:pt x="864461" y="702310"/>
                  </a:lnTo>
                  <a:lnTo>
                    <a:pt x="872198" y="693420"/>
                  </a:lnTo>
                  <a:lnTo>
                    <a:pt x="879260" y="683260"/>
                  </a:lnTo>
                  <a:lnTo>
                    <a:pt x="885847" y="673100"/>
                  </a:lnTo>
                  <a:lnTo>
                    <a:pt x="895242" y="659130"/>
                  </a:lnTo>
                  <a:lnTo>
                    <a:pt x="921228" y="613410"/>
                  </a:lnTo>
                  <a:lnTo>
                    <a:pt x="935194" y="574040"/>
                  </a:lnTo>
                  <a:lnTo>
                    <a:pt x="943257" y="524510"/>
                  </a:lnTo>
                  <a:lnTo>
                    <a:pt x="943573" y="513080"/>
                  </a:lnTo>
                  <a:lnTo>
                    <a:pt x="942890" y="494030"/>
                  </a:lnTo>
                  <a:lnTo>
                    <a:pt x="933636" y="439420"/>
                  </a:lnTo>
                  <a:lnTo>
                    <a:pt x="910788" y="388620"/>
                  </a:lnTo>
                  <a:lnTo>
                    <a:pt x="882084" y="342900"/>
                  </a:lnTo>
                  <a:lnTo>
                    <a:pt x="850281" y="308610"/>
                  </a:lnTo>
                  <a:lnTo>
                    <a:pt x="832588" y="293370"/>
                  </a:lnTo>
                  <a:lnTo>
                    <a:pt x="824205" y="285750"/>
                  </a:lnTo>
                  <a:lnTo>
                    <a:pt x="780824" y="254000"/>
                  </a:lnTo>
                  <a:lnTo>
                    <a:pt x="745790" y="231140"/>
                  </a:lnTo>
                  <a:lnTo>
                    <a:pt x="709224" y="210820"/>
                  </a:lnTo>
                  <a:lnTo>
                    <a:pt x="649166" y="184150"/>
                  </a:lnTo>
                  <a:lnTo>
                    <a:pt x="629279" y="173990"/>
                  </a:lnTo>
                  <a:lnTo>
                    <a:pt x="567006" y="147320"/>
                  </a:lnTo>
                  <a:lnTo>
                    <a:pt x="552450" y="139700"/>
                  </a:lnTo>
                  <a:lnTo>
                    <a:pt x="537904" y="133350"/>
                  </a:lnTo>
                  <a:lnTo>
                    <a:pt x="523292" y="125730"/>
                  </a:lnTo>
                  <a:lnTo>
                    <a:pt x="503602" y="116840"/>
                  </a:lnTo>
                  <a:lnTo>
                    <a:pt x="445347" y="86360"/>
                  </a:lnTo>
                  <a:lnTo>
                    <a:pt x="422001" y="74930"/>
                  </a:lnTo>
                  <a:lnTo>
                    <a:pt x="414437" y="69850"/>
                  </a:lnTo>
                  <a:lnTo>
                    <a:pt x="384946" y="53340"/>
                  </a:lnTo>
                  <a:lnTo>
                    <a:pt x="355093" y="35560"/>
                  </a:lnTo>
                  <a:lnTo>
                    <a:pt x="324958" y="20320"/>
                  </a:lnTo>
                  <a:lnTo>
                    <a:pt x="320291" y="17780"/>
                  </a:lnTo>
                  <a:close/>
                </a:path>
                <a:path w="943609" h="919479">
                  <a:moveTo>
                    <a:pt x="283457" y="0"/>
                  </a:moveTo>
                  <a:lnTo>
                    <a:pt x="272567" y="2540"/>
                  </a:lnTo>
                  <a:lnTo>
                    <a:pt x="271143" y="5080"/>
                  </a:lnTo>
                  <a:lnTo>
                    <a:pt x="275530" y="13970"/>
                  </a:lnTo>
                  <a:lnTo>
                    <a:pt x="278536" y="16510"/>
                  </a:lnTo>
                  <a:lnTo>
                    <a:pt x="281844" y="20320"/>
                  </a:lnTo>
                  <a:lnTo>
                    <a:pt x="292909" y="31750"/>
                  </a:lnTo>
                  <a:lnTo>
                    <a:pt x="303901" y="41910"/>
                  </a:lnTo>
                  <a:lnTo>
                    <a:pt x="314972" y="53340"/>
                  </a:lnTo>
                  <a:lnTo>
                    <a:pt x="344498" y="80010"/>
                  </a:lnTo>
                  <a:lnTo>
                    <a:pt x="363235" y="93980"/>
                  </a:lnTo>
                  <a:lnTo>
                    <a:pt x="366376" y="96520"/>
                  </a:lnTo>
                  <a:lnTo>
                    <a:pt x="369747" y="99060"/>
                  </a:lnTo>
                  <a:lnTo>
                    <a:pt x="382878" y="111760"/>
                  </a:lnTo>
                  <a:lnTo>
                    <a:pt x="389872" y="113030"/>
                  </a:lnTo>
                  <a:lnTo>
                    <a:pt x="390291" y="111760"/>
                  </a:lnTo>
                  <a:lnTo>
                    <a:pt x="387579" y="104140"/>
                  </a:lnTo>
                  <a:lnTo>
                    <a:pt x="379810" y="101600"/>
                  </a:lnTo>
                  <a:lnTo>
                    <a:pt x="374365" y="96520"/>
                  </a:lnTo>
                  <a:lnTo>
                    <a:pt x="365323" y="88900"/>
                  </a:lnTo>
                  <a:lnTo>
                    <a:pt x="356087" y="80010"/>
                  </a:lnTo>
                  <a:lnTo>
                    <a:pt x="346825" y="72390"/>
                  </a:lnTo>
                  <a:lnTo>
                    <a:pt x="337706" y="64770"/>
                  </a:lnTo>
                  <a:lnTo>
                    <a:pt x="334974" y="63500"/>
                  </a:lnTo>
                  <a:lnTo>
                    <a:pt x="332335" y="63500"/>
                  </a:lnTo>
                  <a:lnTo>
                    <a:pt x="321945" y="52070"/>
                  </a:lnTo>
                  <a:lnTo>
                    <a:pt x="313858" y="44450"/>
                  </a:lnTo>
                  <a:lnTo>
                    <a:pt x="306303" y="35560"/>
                  </a:lnTo>
                  <a:lnTo>
                    <a:pt x="299603" y="25400"/>
                  </a:lnTo>
                  <a:lnTo>
                    <a:pt x="298577" y="22860"/>
                  </a:lnTo>
                  <a:lnTo>
                    <a:pt x="296818" y="21590"/>
                  </a:lnTo>
                  <a:lnTo>
                    <a:pt x="299990" y="17780"/>
                  </a:lnTo>
                  <a:lnTo>
                    <a:pt x="320291" y="17780"/>
                  </a:lnTo>
                  <a:lnTo>
                    <a:pt x="294619" y="3810"/>
                  </a:lnTo>
                  <a:lnTo>
                    <a:pt x="289310" y="1270"/>
                  </a:lnTo>
                  <a:lnTo>
                    <a:pt x="283457" y="0"/>
                  </a:lnTo>
                  <a:close/>
                </a:path>
              </a:pathLst>
            </a:custGeom>
            <a:solidFill>
              <a:srgbClr val="FFB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8" name="object 106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9162663" y="10455610"/>
              <a:ext cx="203585" cy="145939"/>
            </a:xfrm>
            <a:prstGeom prst="rect">
              <a:avLst/>
            </a:prstGeom>
          </p:spPr>
        </p:pic>
        <p:sp>
          <p:nvSpPr>
            <p:cNvPr id="1069" name="object 1069"/>
            <p:cNvSpPr/>
            <p:nvPr/>
          </p:nvSpPr>
          <p:spPr>
            <a:xfrm>
              <a:off x="19277458" y="10621371"/>
              <a:ext cx="542925" cy="687705"/>
            </a:xfrm>
            <a:custGeom>
              <a:avLst/>
              <a:gdLst/>
              <a:ahLst/>
              <a:cxnLst/>
              <a:rect l="l" t="t" r="r" b="b"/>
              <a:pathLst>
                <a:path w="542925" h="687704">
                  <a:moveTo>
                    <a:pt x="193675" y="641565"/>
                  </a:moveTo>
                  <a:lnTo>
                    <a:pt x="180467" y="645109"/>
                  </a:lnTo>
                  <a:lnTo>
                    <a:pt x="167449" y="649274"/>
                  </a:lnTo>
                  <a:lnTo>
                    <a:pt x="141592" y="658037"/>
                  </a:lnTo>
                  <a:lnTo>
                    <a:pt x="128689" y="661962"/>
                  </a:lnTo>
                  <a:lnTo>
                    <a:pt x="115595" y="665378"/>
                  </a:lnTo>
                  <a:lnTo>
                    <a:pt x="102298" y="668058"/>
                  </a:lnTo>
                  <a:lnTo>
                    <a:pt x="88811" y="669785"/>
                  </a:lnTo>
                  <a:lnTo>
                    <a:pt x="86309" y="670013"/>
                  </a:lnTo>
                  <a:lnTo>
                    <a:pt x="83769" y="670560"/>
                  </a:lnTo>
                  <a:lnTo>
                    <a:pt x="81343" y="671271"/>
                  </a:lnTo>
                  <a:lnTo>
                    <a:pt x="57416" y="676897"/>
                  </a:lnTo>
                  <a:lnTo>
                    <a:pt x="8915" y="685126"/>
                  </a:lnTo>
                  <a:lnTo>
                    <a:pt x="0" y="687184"/>
                  </a:lnTo>
                  <a:lnTo>
                    <a:pt x="9537" y="687184"/>
                  </a:lnTo>
                  <a:lnTo>
                    <a:pt x="21513" y="685114"/>
                  </a:lnTo>
                  <a:lnTo>
                    <a:pt x="58267" y="679348"/>
                  </a:lnTo>
                  <a:lnTo>
                    <a:pt x="100342" y="670623"/>
                  </a:lnTo>
                  <a:lnTo>
                    <a:pt x="141960" y="659701"/>
                  </a:lnTo>
                  <a:lnTo>
                    <a:pt x="178485" y="647585"/>
                  </a:lnTo>
                  <a:lnTo>
                    <a:pt x="190754" y="643750"/>
                  </a:lnTo>
                  <a:lnTo>
                    <a:pt x="191833" y="643445"/>
                  </a:lnTo>
                  <a:lnTo>
                    <a:pt x="192697" y="642315"/>
                  </a:lnTo>
                  <a:lnTo>
                    <a:pt x="193675" y="641565"/>
                  </a:lnTo>
                  <a:close/>
                </a:path>
                <a:path w="542925" h="687704">
                  <a:moveTo>
                    <a:pt x="542645" y="259981"/>
                  </a:moveTo>
                  <a:lnTo>
                    <a:pt x="542353" y="245351"/>
                  </a:lnTo>
                  <a:lnTo>
                    <a:pt x="541197" y="236258"/>
                  </a:lnTo>
                  <a:lnTo>
                    <a:pt x="539127" y="227342"/>
                  </a:lnTo>
                  <a:lnTo>
                    <a:pt x="536829" y="218478"/>
                  </a:lnTo>
                  <a:lnTo>
                    <a:pt x="534962" y="209524"/>
                  </a:lnTo>
                  <a:lnTo>
                    <a:pt x="519150" y="165315"/>
                  </a:lnTo>
                  <a:lnTo>
                    <a:pt x="497941" y="125387"/>
                  </a:lnTo>
                  <a:lnTo>
                    <a:pt x="493852" y="116420"/>
                  </a:lnTo>
                  <a:lnTo>
                    <a:pt x="492721" y="113538"/>
                  </a:lnTo>
                  <a:lnTo>
                    <a:pt x="489750" y="111391"/>
                  </a:lnTo>
                  <a:lnTo>
                    <a:pt x="478751" y="98463"/>
                  </a:lnTo>
                  <a:lnTo>
                    <a:pt x="469226" y="88722"/>
                  </a:lnTo>
                  <a:lnTo>
                    <a:pt x="459130" y="79540"/>
                  </a:lnTo>
                  <a:lnTo>
                    <a:pt x="443725" y="67195"/>
                  </a:lnTo>
                  <a:lnTo>
                    <a:pt x="439864" y="62344"/>
                  </a:lnTo>
                  <a:lnTo>
                    <a:pt x="435546" y="58051"/>
                  </a:lnTo>
                  <a:lnTo>
                    <a:pt x="428167" y="51562"/>
                  </a:lnTo>
                  <a:lnTo>
                    <a:pt x="420268" y="45720"/>
                  </a:lnTo>
                  <a:lnTo>
                    <a:pt x="412203" y="40119"/>
                  </a:lnTo>
                  <a:lnTo>
                    <a:pt x="391388" y="24955"/>
                  </a:lnTo>
                  <a:lnTo>
                    <a:pt x="377926" y="16357"/>
                  </a:lnTo>
                  <a:lnTo>
                    <a:pt x="364121" y="8267"/>
                  </a:lnTo>
                  <a:lnTo>
                    <a:pt x="349377" y="0"/>
                  </a:lnTo>
                  <a:lnTo>
                    <a:pt x="348183" y="292"/>
                  </a:lnTo>
                  <a:lnTo>
                    <a:pt x="347179" y="241"/>
                  </a:lnTo>
                  <a:lnTo>
                    <a:pt x="354914" y="6108"/>
                  </a:lnTo>
                  <a:lnTo>
                    <a:pt x="363093" y="11277"/>
                  </a:lnTo>
                  <a:lnTo>
                    <a:pt x="379844" y="20993"/>
                  </a:lnTo>
                  <a:lnTo>
                    <a:pt x="390766" y="28282"/>
                  </a:lnTo>
                  <a:lnTo>
                    <a:pt x="432231" y="60972"/>
                  </a:lnTo>
                  <a:lnTo>
                    <a:pt x="462597" y="87642"/>
                  </a:lnTo>
                  <a:lnTo>
                    <a:pt x="489331" y="122491"/>
                  </a:lnTo>
                  <a:lnTo>
                    <a:pt x="491693" y="127749"/>
                  </a:lnTo>
                  <a:lnTo>
                    <a:pt x="495071" y="132829"/>
                  </a:lnTo>
                  <a:lnTo>
                    <a:pt x="498513" y="137160"/>
                  </a:lnTo>
                  <a:lnTo>
                    <a:pt x="504939" y="146939"/>
                  </a:lnTo>
                  <a:lnTo>
                    <a:pt x="510006" y="157314"/>
                  </a:lnTo>
                  <a:lnTo>
                    <a:pt x="514591" y="167919"/>
                  </a:lnTo>
                  <a:lnTo>
                    <a:pt x="519582" y="178320"/>
                  </a:lnTo>
                  <a:lnTo>
                    <a:pt x="533450" y="223329"/>
                  </a:lnTo>
                  <a:lnTo>
                    <a:pt x="537273" y="254241"/>
                  </a:lnTo>
                  <a:lnTo>
                    <a:pt x="537121" y="269773"/>
                  </a:lnTo>
                  <a:lnTo>
                    <a:pt x="530364" y="325907"/>
                  </a:lnTo>
                  <a:lnTo>
                    <a:pt x="516851" y="364718"/>
                  </a:lnTo>
                  <a:lnTo>
                    <a:pt x="513600" y="371563"/>
                  </a:lnTo>
                  <a:lnTo>
                    <a:pt x="511238" y="378853"/>
                  </a:lnTo>
                  <a:lnTo>
                    <a:pt x="508660" y="386003"/>
                  </a:lnTo>
                  <a:lnTo>
                    <a:pt x="502856" y="397408"/>
                  </a:lnTo>
                  <a:lnTo>
                    <a:pt x="495338" y="407695"/>
                  </a:lnTo>
                  <a:lnTo>
                    <a:pt x="487553" y="417804"/>
                  </a:lnTo>
                  <a:lnTo>
                    <a:pt x="480961" y="428701"/>
                  </a:lnTo>
                  <a:lnTo>
                    <a:pt x="455574" y="467169"/>
                  </a:lnTo>
                  <a:lnTo>
                    <a:pt x="428104" y="496811"/>
                  </a:lnTo>
                  <a:lnTo>
                    <a:pt x="412165" y="508038"/>
                  </a:lnTo>
                  <a:lnTo>
                    <a:pt x="403580" y="514972"/>
                  </a:lnTo>
                  <a:lnTo>
                    <a:pt x="395363" y="522338"/>
                  </a:lnTo>
                  <a:lnTo>
                    <a:pt x="387375" y="529945"/>
                  </a:lnTo>
                  <a:lnTo>
                    <a:pt x="370217" y="545160"/>
                  </a:lnTo>
                  <a:lnTo>
                    <a:pt x="332968" y="571411"/>
                  </a:lnTo>
                  <a:lnTo>
                    <a:pt x="286575" y="598347"/>
                  </a:lnTo>
                  <a:lnTo>
                    <a:pt x="243687" y="619899"/>
                  </a:lnTo>
                  <a:lnTo>
                    <a:pt x="195021" y="639876"/>
                  </a:lnTo>
                  <a:lnTo>
                    <a:pt x="194398" y="640905"/>
                  </a:lnTo>
                  <a:lnTo>
                    <a:pt x="253276" y="617334"/>
                  </a:lnTo>
                  <a:lnTo>
                    <a:pt x="305955" y="590181"/>
                  </a:lnTo>
                  <a:lnTo>
                    <a:pt x="356311" y="558914"/>
                  </a:lnTo>
                  <a:lnTo>
                    <a:pt x="397370" y="524243"/>
                  </a:lnTo>
                  <a:lnTo>
                    <a:pt x="411149" y="512813"/>
                  </a:lnTo>
                  <a:lnTo>
                    <a:pt x="447255" y="481622"/>
                  </a:lnTo>
                  <a:lnTo>
                    <a:pt x="472694" y="448906"/>
                  </a:lnTo>
                  <a:lnTo>
                    <a:pt x="486714" y="426046"/>
                  </a:lnTo>
                  <a:lnTo>
                    <a:pt x="501599" y="404901"/>
                  </a:lnTo>
                  <a:lnTo>
                    <a:pt x="527405" y="350215"/>
                  </a:lnTo>
                  <a:lnTo>
                    <a:pt x="539127" y="303657"/>
                  </a:lnTo>
                  <a:lnTo>
                    <a:pt x="542112" y="274574"/>
                  </a:lnTo>
                  <a:lnTo>
                    <a:pt x="542645" y="259981"/>
                  </a:lnTo>
                  <a:close/>
                </a:path>
              </a:pathLst>
            </a:custGeom>
            <a:solidFill>
              <a:srgbClr val="FF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18242154" y="10069620"/>
              <a:ext cx="259079" cy="721995"/>
            </a:xfrm>
            <a:custGeom>
              <a:avLst/>
              <a:gdLst/>
              <a:ahLst/>
              <a:cxnLst/>
              <a:rect l="l" t="t" r="r" b="b"/>
              <a:pathLst>
                <a:path w="259080" h="721995">
                  <a:moveTo>
                    <a:pt x="3060" y="357809"/>
                  </a:moveTo>
                  <a:lnTo>
                    <a:pt x="2984" y="354571"/>
                  </a:lnTo>
                  <a:lnTo>
                    <a:pt x="2336" y="351282"/>
                  </a:lnTo>
                  <a:lnTo>
                    <a:pt x="0" y="354304"/>
                  </a:lnTo>
                  <a:lnTo>
                    <a:pt x="558" y="357593"/>
                  </a:lnTo>
                  <a:lnTo>
                    <a:pt x="1473" y="360908"/>
                  </a:lnTo>
                  <a:lnTo>
                    <a:pt x="3060" y="357809"/>
                  </a:lnTo>
                  <a:close/>
                </a:path>
                <a:path w="259080" h="721995">
                  <a:moveTo>
                    <a:pt x="4102" y="347649"/>
                  </a:moveTo>
                  <a:lnTo>
                    <a:pt x="3810" y="343916"/>
                  </a:lnTo>
                  <a:lnTo>
                    <a:pt x="2819" y="340156"/>
                  </a:lnTo>
                  <a:lnTo>
                    <a:pt x="1041" y="343789"/>
                  </a:lnTo>
                  <a:lnTo>
                    <a:pt x="1320" y="347522"/>
                  </a:lnTo>
                  <a:lnTo>
                    <a:pt x="2311" y="351282"/>
                  </a:lnTo>
                  <a:lnTo>
                    <a:pt x="4102" y="347649"/>
                  </a:lnTo>
                  <a:close/>
                </a:path>
                <a:path w="259080" h="721995">
                  <a:moveTo>
                    <a:pt x="7239" y="407644"/>
                  </a:moveTo>
                  <a:lnTo>
                    <a:pt x="5207" y="405104"/>
                  </a:lnTo>
                  <a:lnTo>
                    <a:pt x="4965" y="402513"/>
                  </a:lnTo>
                  <a:lnTo>
                    <a:pt x="2984" y="405193"/>
                  </a:lnTo>
                  <a:lnTo>
                    <a:pt x="5016" y="407708"/>
                  </a:lnTo>
                  <a:lnTo>
                    <a:pt x="5245" y="410311"/>
                  </a:lnTo>
                  <a:lnTo>
                    <a:pt x="7239" y="407644"/>
                  </a:lnTo>
                  <a:close/>
                </a:path>
                <a:path w="259080" h="721995">
                  <a:moveTo>
                    <a:pt x="8178" y="424713"/>
                  </a:moveTo>
                  <a:lnTo>
                    <a:pt x="6146" y="422186"/>
                  </a:lnTo>
                  <a:lnTo>
                    <a:pt x="5918" y="419595"/>
                  </a:lnTo>
                  <a:lnTo>
                    <a:pt x="3924" y="422262"/>
                  </a:lnTo>
                  <a:lnTo>
                    <a:pt x="5956" y="424789"/>
                  </a:lnTo>
                  <a:lnTo>
                    <a:pt x="6184" y="427393"/>
                  </a:lnTo>
                  <a:lnTo>
                    <a:pt x="8178" y="424713"/>
                  </a:lnTo>
                  <a:close/>
                </a:path>
                <a:path w="259080" h="721995">
                  <a:moveTo>
                    <a:pt x="8775" y="438797"/>
                  </a:moveTo>
                  <a:lnTo>
                    <a:pt x="8013" y="434581"/>
                  </a:lnTo>
                  <a:lnTo>
                    <a:pt x="6870" y="430364"/>
                  </a:lnTo>
                  <a:lnTo>
                    <a:pt x="5613" y="434543"/>
                  </a:lnTo>
                  <a:lnTo>
                    <a:pt x="5626" y="438759"/>
                  </a:lnTo>
                  <a:lnTo>
                    <a:pt x="6705" y="442976"/>
                  </a:lnTo>
                  <a:lnTo>
                    <a:pt x="8775" y="438797"/>
                  </a:lnTo>
                  <a:close/>
                </a:path>
                <a:path w="259080" h="721995">
                  <a:moveTo>
                    <a:pt x="8839" y="299072"/>
                  </a:moveTo>
                  <a:lnTo>
                    <a:pt x="7886" y="294957"/>
                  </a:lnTo>
                  <a:lnTo>
                    <a:pt x="5854" y="298551"/>
                  </a:lnTo>
                  <a:lnTo>
                    <a:pt x="4902" y="302310"/>
                  </a:lnTo>
                  <a:lnTo>
                    <a:pt x="5867" y="306425"/>
                  </a:lnTo>
                  <a:lnTo>
                    <a:pt x="7886" y="302844"/>
                  </a:lnTo>
                  <a:lnTo>
                    <a:pt x="8839" y="299072"/>
                  </a:lnTo>
                  <a:close/>
                </a:path>
                <a:path w="259080" h="721995">
                  <a:moveTo>
                    <a:pt x="8877" y="455256"/>
                  </a:moveTo>
                  <a:lnTo>
                    <a:pt x="7137" y="449173"/>
                  </a:lnTo>
                  <a:lnTo>
                    <a:pt x="6731" y="442976"/>
                  </a:lnTo>
                  <a:lnTo>
                    <a:pt x="3683" y="449402"/>
                  </a:lnTo>
                  <a:lnTo>
                    <a:pt x="6870" y="455396"/>
                  </a:lnTo>
                  <a:lnTo>
                    <a:pt x="7962" y="461543"/>
                  </a:lnTo>
                  <a:lnTo>
                    <a:pt x="8877" y="455256"/>
                  </a:lnTo>
                  <a:close/>
                </a:path>
                <a:path w="259080" h="721995">
                  <a:moveTo>
                    <a:pt x="9969" y="283387"/>
                  </a:moveTo>
                  <a:lnTo>
                    <a:pt x="9182" y="280504"/>
                  </a:lnTo>
                  <a:lnTo>
                    <a:pt x="7277" y="282994"/>
                  </a:lnTo>
                  <a:lnTo>
                    <a:pt x="7188" y="285762"/>
                  </a:lnTo>
                  <a:lnTo>
                    <a:pt x="7962" y="288645"/>
                  </a:lnTo>
                  <a:lnTo>
                    <a:pt x="9867" y="286156"/>
                  </a:lnTo>
                  <a:lnTo>
                    <a:pt x="9969" y="283387"/>
                  </a:lnTo>
                  <a:close/>
                </a:path>
                <a:path w="259080" h="721995">
                  <a:moveTo>
                    <a:pt x="14897" y="511035"/>
                  </a:moveTo>
                  <a:lnTo>
                    <a:pt x="11734" y="507250"/>
                  </a:lnTo>
                  <a:lnTo>
                    <a:pt x="11468" y="503148"/>
                  </a:lnTo>
                  <a:lnTo>
                    <a:pt x="9347" y="507517"/>
                  </a:lnTo>
                  <a:lnTo>
                    <a:pt x="12496" y="511302"/>
                  </a:lnTo>
                  <a:lnTo>
                    <a:pt x="12776" y="515404"/>
                  </a:lnTo>
                  <a:lnTo>
                    <a:pt x="14897" y="511035"/>
                  </a:lnTo>
                  <a:close/>
                </a:path>
                <a:path w="259080" h="721995">
                  <a:moveTo>
                    <a:pt x="16916" y="248069"/>
                  </a:moveTo>
                  <a:lnTo>
                    <a:pt x="16776" y="239420"/>
                  </a:lnTo>
                  <a:lnTo>
                    <a:pt x="13677" y="247396"/>
                  </a:lnTo>
                  <a:lnTo>
                    <a:pt x="11709" y="255600"/>
                  </a:lnTo>
                  <a:lnTo>
                    <a:pt x="11633" y="264210"/>
                  </a:lnTo>
                  <a:lnTo>
                    <a:pt x="14782" y="256235"/>
                  </a:lnTo>
                  <a:lnTo>
                    <a:pt x="16916" y="248069"/>
                  </a:lnTo>
                  <a:close/>
                </a:path>
                <a:path w="259080" h="721995">
                  <a:moveTo>
                    <a:pt x="17449" y="527659"/>
                  </a:moveTo>
                  <a:lnTo>
                    <a:pt x="13627" y="522516"/>
                  </a:lnTo>
                  <a:lnTo>
                    <a:pt x="13131" y="516890"/>
                  </a:lnTo>
                  <a:lnTo>
                    <a:pt x="11176" y="522859"/>
                  </a:lnTo>
                  <a:lnTo>
                    <a:pt x="14998" y="528015"/>
                  </a:lnTo>
                  <a:lnTo>
                    <a:pt x="15506" y="533628"/>
                  </a:lnTo>
                  <a:lnTo>
                    <a:pt x="17449" y="527659"/>
                  </a:lnTo>
                  <a:close/>
                </a:path>
                <a:path w="259080" h="721995">
                  <a:moveTo>
                    <a:pt x="21209" y="217957"/>
                  </a:moveTo>
                  <a:lnTo>
                    <a:pt x="17665" y="222973"/>
                  </a:lnTo>
                  <a:lnTo>
                    <a:pt x="16687" y="228600"/>
                  </a:lnTo>
                  <a:lnTo>
                    <a:pt x="17284" y="234607"/>
                  </a:lnTo>
                  <a:lnTo>
                    <a:pt x="19697" y="229311"/>
                  </a:lnTo>
                  <a:lnTo>
                    <a:pt x="20955" y="223748"/>
                  </a:lnTo>
                  <a:lnTo>
                    <a:pt x="21209" y="217957"/>
                  </a:lnTo>
                  <a:close/>
                </a:path>
                <a:path w="259080" h="721995">
                  <a:moveTo>
                    <a:pt x="25552" y="578942"/>
                  </a:moveTo>
                  <a:lnTo>
                    <a:pt x="24625" y="574967"/>
                  </a:lnTo>
                  <a:lnTo>
                    <a:pt x="21374" y="571550"/>
                  </a:lnTo>
                  <a:lnTo>
                    <a:pt x="24193" y="583450"/>
                  </a:lnTo>
                  <a:lnTo>
                    <a:pt x="25552" y="578942"/>
                  </a:lnTo>
                  <a:close/>
                </a:path>
                <a:path w="259080" h="721995">
                  <a:moveTo>
                    <a:pt x="29425" y="605790"/>
                  </a:moveTo>
                  <a:lnTo>
                    <a:pt x="26619" y="593877"/>
                  </a:lnTo>
                  <a:lnTo>
                    <a:pt x="25247" y="598398"/>
                  </a:lnTo>
                  <a:lnTo>
                    <a:pt x="26200" y="602361"/>
                  </a:lnTo>
                  <a:lnTo>
                    <a:pt x="29425" y="605790"/>
                  </a:lnTo>
                  <a:close/>
                </a:path>
                <a:path w="259080" h="721995">
                  <a:moveTo>
                    <a:pt x="30073" y="189128"/>
                  </a:moveTo>
                  <a:lnTo>
                    <a:pt x="26314" y="195872"/>
                  </a:lnTo>
                  <a:lnTo>
                    <a:pt x="23939" y="203022"/>
                  </a:lnTo>
                  <a:lnTo>
                    <a:pt x="22390" y="210439"/>
                  </a:lnTo>
                  <a:lnTo>
                    <a:pt x="21158" y="217957"/>
                  </a:lnTo>
                  <a:lnTo>
                    <a:pt x="24206" y="211010"/>
                  </a:lnTo>
                  <a:lnTo>
                    <a:pt x="26517" y="203822"/>
                  </a:lnTo>
                  <a:lnTo>
                    <a:pt x="28371" y="196507"/>
                  </a:lnTo>
                  <a:lnTo>
                    <a:pt x="30073" y="189128"/>
                  </a:lnTo>
                  <a:close/>
                </a:path>
                <a:path w="259080" h="721995">
                  <a:moveTo>
                    <a:pt x="38328" y="636701"/>
                  </a:moveTo>
                  <a:lnTo>
                    <a:pt x="36169" y="630948"/>
                  </a:lnTo>
                  <a:lnTo>
                    <a:pt x="37084" y="624179"/>
                  </a:lnTo>
                  <a:lnTo>
                    <a:pt x="32626" y="619175"/>
                  </a:lnTo>
                  <a:lnTo>
                    <a:pt x="34785" y="624941"/>
                  </a:lnTo>
                  <a:lnTo>
                    <a:pt x="33870" y="631685"/>
                  </a:lnTo>
                  <a:lnTo>
                    <a:pt x="38328" y="636701"/>
                  </a:lnTo>
                  <a:close/>
                </a:path>
                <a:path w="259080" h="721995">
                  <a:moveTo>
                    <a:pt x="41160" y="648601"/>
                  </a:moveTo>
                  <a:lnTo>
                    <a:pt x="39052" y="639673"/>
                  </a:lnTo>
                  <a:lnTo>
                    <a:pt x="37490" y="643178"/>
                  </a:lnTo>
                  <a:lnTo>
                    <a:pt x="38188" y="646163"/>
                  </a:lnTo>
                  <a:lnTo>
                    <a:pt x="41135" y="648601"/>
                  </a:lnTo>
                  <a:close/>
                </a:path>
                <a:path w="259080" h="721995">
                  <a:moveTo>
                    <a:pt x="45618" y="656983"/>
                  </a:moveTo>
                  <a:lnTo>
                    <a:pt x="44577" y="652513"/>
                  </a:lnTo>
                  <a:lnTo>
                    <a:pt x="41135" y="648601"/>
                  </a:lnTo>
                  <a:lnTo>
                    <a:pt x="44297" y="662000"/>
                  </a:lnTo>
                  <a:lnTo>
                    <a:pt x="45618" y="656983"/>
                  </a:lnTo>
                  <a:close/>
                </a:path>
                <a:path w="259080" h="721995">
                  <a:moveTo>
                    <a:pt x="52781" y="691426"/>
                  </a:moveTo>
                  <a:lnTo>
                    <a:pt x="51066" y="684745"/>
                  </a:lnTo>
                  <a:lnTo>
                    <a:pt x="49784" y="677938"/>
                  </a:lnTo>
                  <a:lnTo>
                    <a:pt x="48044" y="671258"/>
                  </a:lnTo>
                  <a:lnTo>
                    <a:pt x="44970" y="664984"/>
                  </a:lnTo>
                  <a:lnTo>
                    <a:pt x="46685" y="671664"/>
                  </a:lnTo>
                  <a:lnTo>
                    <a:pt x="47967" y="678472"/>
                  </a:lnTo>
                  <a:lnTo>
                    <a:pt x="49707" y="685152"/>
                  </a:lnTo>
                  <a:lnTo>
                    <a:pt x="52781" y="691426"/>
                  </a:lnTo>
                  <a:close/>
                </a:path>
                <a:path w="259080" h="721995">
                  <a:moveTo>
                    <a:pt x="60744" y="711568"/>
                  </a:moveTo>
                  <a:lnTo>
                    <a:pt x="59791" y="709142"/>
                  </a:lnTo>
                  <a:lnTo>
                    <a:pt x="60464" y="705980"/>
                  </a:lnTo>
                  <a:lnTo>
                    <a:pt x="57492" y="704481"/>
                  </a:lnTo>
                  <a:lnTo>
                    <a:pt x="58445" y="706894"/>
                  </a:lnTo>
                  <a:lnTo>
                    <a:pt x="57759" y="710069"/>
                  </a:lnTo>
                  <a:lnTo>
                    <a:pt x="60744" y="711568"/>
                  </a:lnTo>
                  <a:close/>
                </a:path>
                <a:path w="259080" h="721995">
                  <a:moveTo>
                    <a:pt x="64617" y="721639"/>
                  </a:moveTo>
                  <a:lnTo>
                    <a:pt x="63423" y="718769"/>
                  </a:lnTo>
                  <a:lnTo>
                    <a:pt x="64325" y="715035"/>
                  </a:lnTo>
                  <a:lnTo>
                    <a:pt x="61010" y="713054"/>
                  </a:lnTo>
                  <a:lnTo>
                    <a:pt x="62204" y="715924"/>
                  </a:lnTo>
                  <a:lnTo>
                    <a:pt x="61290" y="719670"/>
                  </a:lnTo>
                  <a:lnTo>
                    <a:pt x="64617" y="721639"/>
                  </a:lnTo>
                  <a:close/>
                </a:path>
                <a:path w="259080" h="721995">
                  <a:moveTo>
                    <a:pt x="259016" y="5549"/>
                  </a:moveTo>
                  <a:lnTo>
                    <a:pt x="254152" y="2070"/>
                  </a:lnTo>
                  <a:lnTo>
                    <a:pt x="246938" y="914"/>
                  </a:lnTo>
                  <a:lnTo>
                    <a:pt x="232714" y="0"/>
                  </a:lnTo>
                  <a:lnTo>
                    <a:pt x="218897" y="1485"/>
                  </a:lnTo>
                  <a:lnTo>
                    <a:pt x="205359" y="4775"/>
                  </a:lnTo>
                  <a:lnTo>
                    <a:pt x="191985" y="9296"/>
                  </a:lnTo>
                  <a:lnTo>
                    <a:pt x="186994" y="11137"/>
                  </a:lnTo>
                  <a:lnTo>
                    <a:pt x="181673" y="12319"/>
                  </a:lnTo>
                  <a:lnTo>
                    <a:pt x="138430" y="27609"/>
                  </a:lnTo>
                  <a:lnTo>
                    <a:pt x="106464" y="52603"/>
                  </a:lnTo>
                  <a:lnTo>
                    <a:pt x="76390" y="84493"/>
                  </a:lnTo>
                  <a:lnTo>
                    <a:pt x="61823" y="112217"/>
                  </a:lnTo>
                  <a:lnTo>
                    <a:pt x="54457" y="126809"/>
                  </a:lnTo>
                  <a:lnTo>
                    <a:pt x="33985" y="171348"/>
                  </a:lnTo>
                  <a:lnTo>
                    <a:pt x="30060" y="189128"/>
                  </a:lnTo>
                  <a:lnTo>
                    <a:pt x="34124" y="184696"/>
                  </a:lnTo>
                  <a:lnTo>
                    <a:pt x="33464" y="178650"/>
                  </a:lnTo>
                  <a:lnTo>
                    <a:pt x="35306" y="173443"/>
                  </a:lnTo>
                  <a:lnTo>
                    <a:pt x="72097" y="98399"/>
                  </a:lnTo>
                  <a:lnTo>
                    <a:pt x="98501" y="64312"/>
                  </a:lnTo>
                  <a:lnTo>
                    <a:pt x="128028" y="39001"/>
                  </a:lnTo>
                  <a:lnTo>
                    <a:pt x="164439" y="19126"/>
                  </a:lnTo>
                  <a:lnTo>
                    <a:pt x="187363" y="13550"/>
                  </a:lnTo>
                  <a:lnTo>
                    <a:pt x="198831" y="10718"/>
                  </a:lnTo>
                  <a:lnTo>
                    <a:pt x="210121" y="7086"/>
                  </a:lnTo>
                  <a:lnTo>
                    <a:pt x="219176" y="4584"/>
                  </a:lnTo>
                  <a:lnTo>
                    <a:pt x="228485" y="3594"/>
                  </a:lnTo>
                  <a:lnTo>
                    <a:pt x="237921" y="3733"/>
                  </a:lnTo>
                  <a:lnTo>
                    <a:pt x="252742" y="5321"/>
                  </a:lnTo>
                  <a:lnTo>
                    <a:pt x="255574" y="9436"/>
                  </a:lnTo>
                  <a:lnTo>
                    <a:pt x="254533" y="15176"/>
                  </a:lnTo>
                  <a:lnTo>
                    <a:pt x="253060" y="21640"/>
                  </a:lnTo>
                  <a:lnTo>
                    <a:pt x="250952" y="27863"/>
                  </a:lnTo>
                  <a:lnTo>
                    <a:pt x="248145" y="33820"/>
                  </a:lnTo>
                  <a:lnTo>
                    <a:pt x="244614" y="39458"/>
                  </a:lnTo>
                  <a:lnTo>
                    <a:pt x="250926" y="34302"/>
                  </a:lnTo>
                  <a:lnTo>
                    <a:pt x="255079" y="27965"/>
                  </a:lnTo>
                  <a:lnTo>
                    <a:pt x="257467" y="20764"/>
                  </a:lnTo>
                  <a:lnTo>
                    <a:pt x="258521" y="13004"/>
                  </a:lnTo>
                  <a:lnTo>
                    <a:pt x="259016" y="5549"/>
                  </a:lnTo>
                  <a:close/>
                </a:path>
              </a:pathLst>
            </a:custGeom>
            <a:solidFill>
              <a:srgbClr val="FF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18251821" y="10468879"/>
              <a:ext cx="504825" cy="790575"/>
            </a:xfrm>
            <a:custGeom>
              <a:avLst/>
              <a:gdLst/>
              <a:ahLst/>
              <a:cxnLst/>
              <a:rect l="l" t="t" r="r" b="b"/>
              <a:pathLst>
                <a:path w="504825" h="790575">
                  <a:moveTo>
                    <a:pt x="2408" y="0"/>
                  </a:moveTo>
                  <a:lnTo>
                    <a:pt x="827" y="617"/>
                  </a:lnTo>
                  <a:lnTo>
                    <a:pt x="0" y="1612"/>
                  </a:lnTo>
                  <a:lnTo>
                    <a:pt x="1611" y="24640"/>
                  </a:lnTo>
                  <a:lnTo>
                    <a:pt x="5319" y="94709"/>
                  </a:lnTo>
                  <a:lnTo>
                    <a:pt x="3633" y="102604"/>
                  </a:lnTo>
                  <a:lnTo>
                    <a:pt x="9141" y="108426"/>
                  </a:lnTo>
                  <a:lnTo>
                    <a:pt x="11090" y="128681"/>
                  </a:lnTo>
                  <a:lnTo>
                    <a:pt x="22355" y="188538"/>
                  </a:lnTo>
                  <a:lnTo>
                    <a:pt x="35530" y="241045"/>
                  </a:lnTo>
                  <a:lnTo>
                    <a:pt x="43108" y="267021"/>
                  </a:lnTo>
                  <a:lnTo>
                    <a:pt x="50166" y="293142"/>
                  </a:lnTo>
                  <a:lnTo>
                    <a:pt x="53604" y="304071"/>
                  </a:lnTo>
                  <a:lnTo>
                    <a:pt x="58032" y="314811"/>
                  </a:lnTo>
                  <a:lnTo>
                    <a:pt x="62841" y="325485"/>
                  </a:lnTo>
                  <a:lnTo>
                    <a:pt x="75602" y="355962"/>
                  </a:lnTo>
                  <a:lnTo>
                    <a:pt x="93549" y="394713"/>
                  </a:lnTo>
                  <a:lnTo>
                    <a:pt x="111733" y="429987"/>
                  </a:lnTo>
                  <a:lnTo>
                    <a:pt x="141534" y="476184"/>
                  </a:lnTo>
                  <a:lnTo>
                    <a:pt x="176111" y="526061"/>
                  </a:lnTo>
                  <a:lnTo>
                    <a:pt x="194915" y="553624"/>
                  </a:lnTo>
                  <a:lnTo>
                    <a:pt x="202673" y="564221"/>
                  </a:lnTo>
                  <a:lnTo>
                    <a:pt x="210837" y="574539"/>
                  </a:lnTo>
                  <a:lnTo>
                    <a:pt x="219480" y="584537"/>
                  </a:lnTo>
                  <a:lnTo>
                    <a:pt x="226282" y="592696"/>
                  </a:lnTo>
                  <a:lnTo>
                    <a:pt x="238975" y="609909"/>
                  </a:lnTo>
                  <a:lnTo>
                    <a:pt x="245542" y="618368"/>
                  </a:lnTo>
                  <a:lnTo>
                    <a:pt x="255950" y="630975"/>
                  </a:lnTo>
                  <a:lnTo>
                    <a:pt x="262012" y="636347"/>
                  </a:lnTo>
                  <a:lnTo>
                    <a:pt x="276856" y="650556"/>
                  </a:lnTo>
                  <a:lnTo>
                    <a:pt x="305957" y="679602"/>
                  </a:lnTo>
                  <a:lnTo>
                    <a:pt x="347312" y="710927"/>
                  </a:lnTo>
                  <a:lnTo>
                    <a:pt x="373192" y="728459"/>
                  </a:lnTo>
                  <a:lnTo>
                    <a:pt x="374899" y="729977"/>
                  </a:lnTo>
                  <a:lnTo>
                    <a:pt x="378176" y="732260"/>
                  </a:lnTo>
                  <a:lnTo>
                    <a:pt x="381684" y="734208"/>
                  </a:lnTo>
                  <a:lnTo>
                    <a:pt x="386815" y="737579"/>
                  </a:lnTo>
                  <a:lnTo>
                    <a:pt x="417285" y="756071"/>
                  </a:lnTo>
                  <a:lnTo>
                    <a:pt x="418730" y="757160"/>
                  </a:lnTo>
                  <a:lnTo>
                    <a:pt x="421955" y="758751"/>
                  </a:lnTo>
                  <a:lnTo>
                    <a:pt x="432670" y="762767"/>
                  </a:lnTo>
                  <a:lnTo>
                    <a:pt x="443053" y="767527"/>
                  </a:lnTo>
                  <a:lnTo>
                    <a:pt x="463608" y="777505"/>
                  </a:lnTo>
                  <a:lnTo>
                    <a:pt x="472099" y="780952"/>
                  </a:lnTo>
                  <a:lnTo>
                    <a:pt x="480743" y="783902"/>
                  </a:lnTo>
                  <a:lnTo>
                    <a:pt x="499827" y="789944"/>
                  </a:lnTo>
                  <a:lnTo>
                    <a:pt x="501639" y="790133"/>
                  </a:lnTo>
                  <a:lnTo>
                    <a:pt x="504141" y="789085"/>
                  </a:lnTo>
                  <a:lnTo>
                    <a:pt x="504560" y="788478"/>
                  </a:lnTo>
                  <a:lnTo>
                    <a:pt x="504675" y="787661"/>
                  </a:lnTo>
                  <a:lnTo>
                    <a:pt x="503680" y="784562"/>
                  </a:lnTo>
                  <a:lnTo>
                    <a:pt x="500989" y="783442"/>
                  </a:lnTo>
                  <a:lnTo>
                    <a:pt x="498298" y="782751"/>
                  </a:lnTo>
                  <a:lnTo>
                    <a:pt x="483192" y="777834"/>
                  </a:lnTo>
                  <a:lnTo>
                    <a:pt x="468661" y="771561"/>
                  </a:lnTo>
                  <a:lnTo>
                    <a:pt x="454357" y="764753"/>
                  </a:lnTo>
                  <a:lnTo>
                    <a:pt x="439934" y="758228"/>
                  </a:lnTo>
                  <a:lnTo>
                    <a:pt x="404023" y="739628"/>
                  </a:lnTo>
                  <a:lnTo>
                    <a:pt x="350742" y="704901"/>
                  </a:lnTo>
                  <a:lnTo>
                    <a:pt x="314009" y="676999"/>
                  </a:lnTo>
                  <a:lnTo>
                    <a:pt x="283247" y="647029"/>
                  </a:lnTo>
                  <a:lnTo>
                    <a:pt x="268983" y="633199"/>
                  </a:lnTo>
                  <a:lnTo>
                    <a:pt x="255242" y="618919"/>
                  </a:lnTo>
                  <a:lnTo>
                    <a:pt x="242777" y="603531"/>
                  </a:lnTo>
                  <a:lnTo>
                    <a:pt x="227084" y="582651"/>
                  </a:lnTo>
                  <a:lnTo>
                    <a:pt x="210972" y="562090"/>
                  </a:lnTo>
                  <a:lnTo>
                    <a:pt x="195237" y="541234"/>
                  </a:lnTo>
                  <a:lnTo>
                    <a:pt x="180675" y="519471"/>
                  </a:lnTo>
                  <a:lnTo>
                    <a:pt x="168068" y="500149"/>
                  </a:lnTo>
                  <a:lnTo>
                    <a:pt x="141386" y="462426"/>
                  </a:lnTo>
                  <a:lnTo>
                    <a:pt x="118126" y="425638"/>
                  </a:lnTo>
                  <a:lnTo>
                    <a:pt x="99152" y="389555"/>
                  </a:lnTo>
                  <a:lnTo>
                    <a:pt x="81562" y="351028"/>
                  </a:lnTo>
                  <a:lnTo>
                    <a:pt x="56678" y="290137"/>
                  </a:lnTo>
                  <a:lnTo>
                    <a:pt x="48851" y="260819"/>
                  </a:lnTo>
                  <a:lnTo>
                    <a:pt x="45831" y="249322"/>
                  </a:lnTo>
                  <a:lnTo>
                    <a:pt x="44386" y="247981"/>
                  </a:lnTo>
                  <a:lnTo>
                    <a:pt x="44365" y="246107"/>
                  </a:lnTo>
                  <a:lnTo>
                    <a:pt x="43408" y="237536"/>
                  </a:lnTo>
                  <a:lnTo>
                    <a:pt x="41162" y="229324"/>
                  </a:lnTo>
                  <a:lnTo>
                    <a:pt x="34344" y="211187"/>
                  </a:lnTo>
                  <a:lnTo>
                    <a:pt x="33182" y="209019"/>
                  </a:lnTo>
                  <a:lnTo>
                    <a:pt x="33161" y="206820"/>
                  </a:lnTo>
                  <a:lnTo>
                    <a:pt x="32272" y="196646"/>
                  </a:lnTo>
                  <a:lnTo>
                    <a:pt x="30338" y="186659"/>
                  </a:lnTo>
                  <a:lnTo>
                    <a:pt x="28103" y="176726"/>
                  </a:lnTo>
                  <a:lnTo>
                    <a:pt x="25601" y="162194"/>
                  </a:lnTo>
                  <a:lnTo>
                    <a:pt x="15619" y="106129"/>
                  </a:lnTo>
                  <a:lnTo>
                    <a:pt x="13601" y="79044"/>
                  </a:lnTo>
                  <a:lnTo>
                    <a:pt x="13622" y="75673"/>
                  </a:lnTo>
                  <a:lnTo>
                    <a:pt x="10345" y="73568"/>
                  </a:lnTo>
                  <a:lnTo>
                    <a:pt x="6847" y="66217"/>
                  </a:lnTo>
                  <a:lnTo>
                    <a:pt x="6219" y="58260"/>
                  </a:lnTo>
                  <a:lnTo>
                    <a:pt x="6491" y="50396"/>
                  </a:lnTo>
                  <a:lnTo>
                    <a:pt x="6623" y="37689"/>
                  </a:lnTo>
                  <a:lnTo>
                    <a:pt x="6048" y="25056"/>
                  </a:lnTo>
                  <a:lnTo>
                    <a:pt x="4673" y="12495"/>
                  </a:lnTo>
                  <a:lnTo>
                    <a:pt x="2408" y="0"/>
                  </a:lnTo>
                  <a:close/>
                </a:path>
              </a:pathLst>
            </a:custGeom>
            <a:solidFill>
              <a:srgbClr val="FF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18258787" y="10577310"/>
              <a:ext cx="368935" cy="622935"/>
            </a:xfrm>
            <a:custGeom>
              <a:avLst/>
              <a:gdLst/>
              <a:ahLst/>
              <a:cxnLst/>
              <a:rect l="l" t="t" r="r" b="b"/>
              <a:pathLst>
                <a:path w="368934" h="622934">
                  <a:moveTo>
                    <a:pt x="2248" y="0"/>
                  </a:moveTo>
                  <a:lnTo>
                    <a:pt x="0" y="7722"/>
                  </a:lnTo>
                  <a:lnTo>
                    <a:pt x="344" y="15380"/>
                  </a:lnTo>
                  <a:lnTo>
                    <a:pt x="3473" y="30470"/>
                  </a:lnTo>
                  <a:lnTo>
                    <a:pt x="5972" y="45545"/>
                  </a:lnTo>
                  <a:lnTo>
                    <a:pt x="11916" y="75573"/>
                  </a:lnTo>
                  <a:lnTo>
                    <a:pt x="14509" y="90677"/>
                  </a:lnTo>
                  <a:lnTo>
                    <a:pt x="15967" y="98222"/>
                  </a:lnTo>
                  <a:lnTo>
                    <a:pt x="18000" y="105693"/>
                  </a:lnTo>
                  <a:lnTo>
                    <a:pt x="20471" y="113053"/>
                  </a:lnTo>
                  <a:lnTo>
                    <a:pt x="25755" y="126498"/>
                  </a:lnTo>
                  <a:lnTo>
                    <a:pt x="27106" y="132875"/>
                  </a:lnTo>
                  <a:lnTo>
                    <a:pt x="38773" y="173811"/>
                  </a:lnTo>
                  <a:lnTo>
                    <a:pt x="60667" y="233328"/>
                  </a:lnTo>
                  <a:lnTo>
                    <a:pt x="82749" y="283221"/>
                  </a:lnTo>
                  <a:lnTo>
                    <a:pt x="99685" y="318008"/>
                  </a:lnTo>
                  <a:lnTo>
                    <a:pt x="130319" y="366763"/>
                  </a:lnTo>
                  <a:lnTo>
                    <a:pt x="179120" y="438104"/>
                  </a:lnTo>
                  <a:lnTo>
                    <a:pt x="225036" y="496184"/>
                  </a:lnTo>
                  <a:lnTo>
                    <a:pt x="236387" y="511125"/>
                  </a:lnTo>
                  <a:lnTo>
                    <a:pt x="263413" y="538601"/>
                  </a:lnTo>
                  <a:lnTo>
                    <a:pt x="267936" y="542130"/>
                  </a:lnTo>
                  <a:lnTo>
                    <a:pt x="271423" y="546978"/>
                  </a:lnTo>
                  <a:lnTo>
                    <a:pt x="290701" y="566232"/>
                  </a:lnTo>
                  <a:lnTo>
                    <a:pt x="306608" y="580486"/>
                  </a:lnTo>
                  <a:lnTo>
                    <a:pt x="323469" y="593571"/>
                  </a:lnTo>
                  <a:lnTo>
                    <a:pt x="341557" y="605154"/>
                  </a:lnTo>
                  <a:lnTo>
                    <a:pt x="346626" y="609037"/>
                  </a:lnTo>
                  <a:lnTo>
                    <a:pt x="351863" y="612667"/>
                  </a:lnTo>
                  <a:lnTo>
                    <a:pt x="364541" y="620483"/>
                  </a:lnTo>
                  <a:lnTo>
                    <a:pt x="366331" y="622326"/>
                  </a:lnTo>
                  <a:lnTo>
                    <a:pt x="368813" y="620724"/>
                  </a:lnTo>
                  <a:lnTo>
                    <a:pt x="365420" y="614483"/>
                  </a:lnTo>
                  <a:lnTo>
                    <a:pt x="358666" y="612337"/>
                  </a:lnTo>
                  <a:lnTo>
                    <a:pt x="353253" y="608997"/>
                  </a:lnTo>
                  <a:lnTo>
                    <a:pt x="300260" y="569605"/>
                  </a:lnTo>
                  <a:lnTo>
                    <a:pt x="274156" y="543124"/>
                  </a:lnTo>
                  <a:lnTo>
                    <a:pt x="268957" y="537441"/>
                  </a:lnTo>
                  <a:lnTo>
                    <a:pt x="236644" y="504540"/>
                  </a:lnTo>
                  <a:lnTo>
                    <a:pt x="213695" y="474512"/>
                  </a:lnTo>
                  <a:lnTo>
                    <a:pt x="194824" y="451221"/>
                  </a:lnTo>
                  <a:lnTo>
                    <a:pt x="132978" y="361282"/>
                  </a:lnTo>
                  <a:lnTo>
                    <a:pt x="105299" y="318315"/>
                  </a:lnTo>
                  <a:lnTo>
                    <a:pt x="78884" y="265279"/>
                  </a:lnTo>
                  <a:lnTo>
                    <a:pt x="53844" y="205535"/>
                  </a:lnTo>
                  <a:lnTo>
                    <a:pt x="44980" y="185837"/>
                  </a:lnTo>
                  <a:lnTo>
                    <a:pt x="41618" y="178947"/>
                  </a:lnTo>
                  <a:lnTo>
                    <a:pt x="41053" y="170685"/>
                  </a:lnTo>
                  <a:lnTo>
                    <a:pt x="35258" y="148413"/>
                  </a:lnTo>
                  <a:lnTo>
                    <a:pt x="22719" y="104729"/>
                  </a:lnTo>
                  <a:lnTo>
                    <a:pt x="11796" y="54440"/>
                  </a:lnTo>
                  <a:lnTo>
                    <a:pt x="7614" y="28677"/>
                  </a:lnTo>
                  <a:lnTo>
                    <a:pt x="5987" y="19910"/>
                  </a:lnTo>
                  <a:lnTo>
                    <a:pt x="4677" y="11095"/>
                  </a:lnTo>
                  <a:lnTo>
                    <a:pt x="4143" y="1444"/>
                  </a:lnTo>
                  <a:lnTo>
                    <a:pt x="2908" y="722"/>
                  </a:lnTo>
                  <a:lnTo>
                    <a:pt x="2248" y="0"/>
                  </a:lnTo>
                  <a:close/>
                </a:path>
              </a:pathLst>
            </a:custGeom>
            <a:solidFill>
              <a:srgbClr val="FF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18600345" y="11182464"/>
              <a:ext cx="327025" cy="120650"/>
            </a:xfrm>
            <a:custGeom>
              <a:avLst/>
              <a:gdLst/>
              <a:ahLst/>
              <a:cxnLst/>
              <a:rect l="l" t="t" r="r" b="b"/>
              <a:pathLst>
                <a:path w="327025" h="120650">
                  <a:moveTo>
                    <a:pt x="0" y="0"/>
                  </a:moveTo>
                  <a:lnTo>
                    <a:pt x="35701" y="26043"/>
                  </a:lnTo>
                  <a:lnTo>
                    <a:pt x="72855" y="47626"/>
                  </a:lnTo>
                  <a:lnTo>
                    <a:pt x="110237" y="65662"/>
                  </a:lnTo>
                  <a:lnTo>
                    <a:pt x="158581" y="84121"/>
                  </a:lnTo>
                  <a:lnTo>
                    <a:pt x="223501" y="99517"/>
                  </a:lnTo>
                  <a:lnTo>
                    <a:pt x="230981" y="101497"/>
                  </a:lnTo>
                  <a:lnTo>
                    <a:pt x="238306" y="104059"/>
                  </a:lnTo>
                  <a:lnTo>
                    <a:pt x="245733" y="104410"/>
                  </a:lnTo>
                  <a:lnTo>
                    <a:pt x="252915" y="106000"/>
                  </a:lnTo>
                  <a:lnTo>
                    <a:pt x="267091" y="110007"/>
                  </a:lnTo>
                  <a:lnTo>
                    <a:pt x="280484" y="112691"/>
                  </a:lnTo>
                  <a:lnTo>
                    <a:pt x="322670" y="120289"/>
                  </a:lnTo>
                  <a:lnTo>
                    <a:pt x="324775" y="119546"/>
                  </a:lnTo>
                  <a:lnTo>
                    <a:pt x="326785" y="119315"/>
                  </a:lnTo>
                  <a:lnTo>
                    <a:pt x="326723" y="118205"/>
                  </a:lnTo>
                  <a:lnTo>
                    <a:pt x="318984" y="115455"/>
                  </a:lnTo>
                  <a:lnTo>
                    <a:pt x="311012" y="113724"/>
                  </a:lnTo>
                  <a:lnTo>
                    <a:pt x="294902" y="111064"/>
                  </a:lnTo>
                  <a:lnTo>
                    <a:pt x="275215" y="107317"/>
                  </a:lnTo>
                  <a:lnTo>
                    <a:pt x="266599" y="105200"/>
                  </a:lnTo>
                  <a:lnTo>
                    <a:pt x="245122" y="100277"/>
                  </a:lnTo>
                  <a:lnTo>
                    <a:pt x="234515" y="97317"/>
                  </a:lnTo>
                  <a:lnTo>
                    <a:pt x="224076" y="93735"/>
                  </a:lnTo>
                  <a:lnTo>
                    <a:pt x="220663" y="92342"/>
                  </a:lnTo>
                  <a:lnTo>
                    <a:pt x="217134" y="91368"/>
                  </a:lnTo>
                  <a:lnTo>
                    <a:pt x="207007" y="90671"/>
                  </a:lnTo>
                  <a:lnTo>
                    <a:pt x="200736" y="89342"/>
                  </a:lnTo>
                  <a:lnTo>
                    <a:pt x="194509" y="87763"/>
                  </a:lnTo>
                  <a:lnTo>
                    <a:pt x="188214" y="86583"/>
                  </a:lnTo>
                  <a:lnTo>
                    <a:pt x="185512" y="85787"/>
                  </a:lnTo>
                  <a:lnTo>
                    <a:pt x="184109" y="85672"/>
                  </a:lnTo>
                  <a:lnTo>
                    <a:pt x="179889" y="85997"/>
                  </a:lnTo>
                  <a:lnTo>
                    <a:pt x="176130" y="84698"/>
                  </a:lnTo>
                  <a:lnTo>
                    <a:pt x="172623" y="82458"/>
                  </a:lnTo>
                  <a:lnTo>
                    <a:pt x="171345" y="81819"/>
                  </a:lnTo>
                  <a:lnTo>
                    <a:pt x="147933" y="75220"/>
                  </a:lnTo>
                  <a:lnTo>
                    <a:pt x="127691" y="68230"/>
                  </a:lnTo>
                  <a:lnTo>
                    <a:pt x="107926" y="59996"/>
                  </a:lnTo>
                  <a:lnTo>
                    <a:pt x="88688" y="50385"/>
                  </a:lnTo>
                  <a:lnTo>
                    <a:pt x="83767" y="47705"/>
                  </a:lnTo>
                  <a:lnTo>
                    <a:pt x="78227" y="46553"/>
                  </a:lnTo>
                  <a:lnTo>
                    <a:pt x="73254" y="43998"/>
                  </a:lnTo>
                  <a:lnTo>
                    <a:pt x="72353" y="42721"/>
                  </a:lnTo>
                  <a:lnTo>
                    <a:pt x="71128" y="41956"/>
                  </a:lnTo>
                  <a:lnTo>
                    <a:pt x="38292" y="22397"/>
                  </a:lnTo>
                  <a:lnTo>
                    <a:pt x="34176" y="20826"/>
                  </a:lnTo>
                  <a:lnTo>
                    <a:pt x="30501" y="18554"/>
                  </a:lnTo>
                  <a:lnTo>
                    <a:pt x="27255" y="15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18357965" y="10622006"/>
              <a:ext cx="313055" cy="359410"/>
            </a:xfrm>
            <a:custGeom>
              <a:avLst/>
              <a:gdLst/>
              <a:ahLst/>
              <a:cxnLst/>
              <a:rect l="l" t="t" r="r" b="b"/>
              <a:pathLst>
                <a:path w="313055" h="359409">
                  <a:moveTo>
                    <a:pt x="34925" y="81330"/>
                  </a:moveTo>
                  <a:lnTo>
                    <a:pt x="18948" y="46304"/>
                  </a:lnTo>
                  <a:lnTo>
                    <a:pt x="4216" y="5321"/>
                  </a:lnTo>
                  <a:lnTo>
                    <a:pt x="3644" y="1790"/>
                  </a:lnTo>
                  <a:lnTo>
                    <a:pt x="0" y="0"/>
                  </a:lnTo>
                  <a:lnTo>
                    <a:pt x="13373" y="39725"/>
                  </a:lnTo>
                  <a:lnTo>
                    <a:pt x="31965" y="79121"/>
                  </a:lnTo>
                  <a:lnTo>
                    <a:pt x="33680" y="80124"/>
                  </a:lnTo>
                  <a:lnTo>
                    <a:pt x="34925" y="81330"/>
                  </a:lnTo>
                  <a:close/>
                </a:path>
                <a:path w="313055" h="359409">
                  <a:moveTo>
                    <a:pt x="312470" y="358432"/>
                  </a:moveTo>
                  <a:lnTo>
                    <a:pt x="302158" y="351472"/>
                  </a:lnTo>
                  <a:lnTo>
                    <a:pt x="291668" y="344792"/>
                  </a:lnTo>
                  <a:lnTo>
                    <a:pt x="281000" y="338391"/>
                  </a:lnTo>
                  <a:lnTo>
                    <a:pt x="270154" y="332282"/>
                  </a:lnTo>
                  <a:lnTo>
                    <a:pt x="270776" y="335114"/>
                  </a:lnTo>
                  <a:lnTo>
                    <a:pt x="273265" y="336092"/>
                  </a:lnTo>
                  <a:lnTo>
                    <a:pt x="307682" y="357352"/>
                  </a:lnTo>
                  <a:lnTo>
                    <a:pt x="309664" y="359143"/>
                  </a:lnTo>
                  <a:lnTo>
                    <a:pt x="312470" y="358432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18347064" y="10591082"/>
              <a:ext cx="13335" cy="45085"/>
            </a:xfrm>
            <a:custGeom>
              <a:avLst/>
              <a:gdLst/>
              <a:ahLst/>
              <a:cxnLst/>
              <a:rect l="l" t="t" r="r" b="b"/>
              <a:pathLst>
                <a:path w="13334" h="45084">
                  <a:moveTo>
                    <a:pt x="2062" y="0"/>
                  </a:moveTo>
                  <a:lnTo>
                    <a:pt x="0" y="3612"/>
                  </a:lnTo>
                  <a:lnTo>
                    <a:pt x="2261" y="6910"/>
                  </a:lnTo>
                  <a:lnTo>
                    <a:pt x="4948" y="18942"/>
                  </a:lnTo>
                  <a:lnTo>
                    <a:pt x="11120" y="45014"/>
                  </a:lnTo>
                  <a:lnTo>
                    <a:pt x="12910" y="38030"/>
                  </a:lnTo>
                  <a:lnTo>
                    <a:pt x="8680" y="31978"/>
                  </a:lnTo>
                  <a:lnTo>
                    <a:pt x="7685" y="21255"/>
                  </a:lnTo>
                  <a:lnTo>
                    <a:pt x="4628" y="17434"/>
                  </a:lnTo>
                  <a:lnTo>
                    <a:pt x="6711" y="13046"/>
                  </a:lnTo>
                  <a:lnTo>
                    <a:pt x="5664" y="8586"/>
                  </a:lnTo>
                  <a:lnTo>
                    <a:pt x="3078" y="6303"/>
                  </a:lnTo>
                  <a:lnTo>
                    <a:pt x="4575" y="2314"/>
                  </a:lnTo>
                  <a:lnTo>
                    <a:pt x="2062" y="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18349075" y="10591094"/>
              <a:ext cx="469265" cy="461645"/>
            </a:xfrm>
            <a:custGeom>
              <a:avLst/>
              <a:gdLst/>
              <a:ahLst/>
              <a:cxnLst/>
              <a:rect l="l" t="t" r="r" b="b"/>
              <a:pathLst>
                <a:path w="469265" h="461645">
                  <a:moveTo>
                    <a:pt x="3594" y="8585"/>
                  </a:moveTo>
                  <a:lnTo>
                    <a:pt x="2400" y="5715"/>
                  </a:lnTo>
                  <a:lnTo>
                    <a:pt x="3314" y="1968"/>
                  </a:lnTo>
                  <a:lnTo>
                    <a:pt x="0" y="0"/>
                  </a:lnTo>
                  <a:lnTo>
                    <a:pt x="1181" y="2870"/>
                  </a:lnTo>
                  <a:lnTo>
                    <a:pt x="279" y="6604"/>
                  </a:lnTo>
                  <a:lnTo>
                    <a:pt x="3594" y="8585"/>
                  </a:lnTo>
                  <a:close/>
                </a:path>
                <a:path w="469265" h="461645">
                  <a:moveTo>
                    <a:pt x="56870" y="134302"/>
                  </a:moveTo>
                  <a:lnTo>
                    <a:pt x="54165" y="128460"/>
                  </a:lnTo>
                  <a:lnTo>
                    <a:pt x="51308" y="122707"/>
                  </a:lnTo>
                  <a:lnTo>
                    <a:pt x="47980" y="117233"/>
                  </a:lnTo>
                  <a:lnTo>
                    <a:pt x="43802" y="112242"/>
                  </a:lnTo>
                  <a:lnTo>
                    <a:pt x="45542" y="120827"/>
                  </a:lnTo>
                  <a:lnTo>
                    <a:pt x="51676" y="127114"/>
                  </a:lnTo>
                  <a:lnTo>
                    <a:pt x="55384" y="134658"/>
                  </a:lnTo>
                  <a:lnTo>
                    <a:pt x="56870" y="134302"/>
                  </a:lnTo>
                  <a:close/>
                </a:path>
                <a:path w="469265" h="461645">
                  <a:moveTo>
                    <a:pt x="150241" y="256870"/>
                  </a:moveTo>
                  <a:lnTo>
                    <a:pt x="149440" y="254558"/>
                  </a:lnTo>
                  <a:lnTo>
                    <a:pt x="148145" y="252666"/>
                  </a:lnTo>
                  <a:lnTo>
                    <a:pt x="145859" y="251612"/>
                  </a:lnTo>
                  <a:lnTo>
                    <a:pt x="146316" y="254203"/>
                  </a:lnTo>
                  <a:lnTo>
                    <a:pt x="147256" y="256374"/>
                  </a:lnTo>
                  <a:lnTo>
                    <a:pt x="150241" y="256870"/>
                  </a:lnTo>
                  <a:close/>
                </a:path>
                <a:path w="469265" h="461645">
                  <a:moveTo>
                    <a:pt x="160502" y="267017"/>
                  </a:moveTo>
                  <a:lnTo>
                    <a:pt x="159702" y="264718"/>
                  </a:lnTo>
                  <a:lnTo>
                    <a:pt x="158407" y="262826"/>
                  </a:lnTo>
                  <a:lnTo>
                    <a:pt x="156121" y="261772"/>
                  </a:lnTo>
                  <a:lnTo>
                    <a:pt x="156578" y="264350"/>
                  </a:lnTo>
                  <a:lnTo>
                    <a:pt x="157518" y="266534"/>
                  </a:lnTo>
                  <a:lnTo>
                    <a:pt x="160502" y="267017"/>
                  </a:lnTo>
                  <a:close/>
                </a:path>
                <a:path w="469265" h="461645">
                  <a:moveTo>
                    <a:pt x="217779" y="316382"/>
                  </a:moveTo>
                  <a:lnTo>
                    <a:pt x="207048" y="306260"/>
                  </a:lnTo>
                  <a:lnTo>
                    <a:pt x="201256" y="301726"/>
                  </a:lnTo>
                  <a:lnTo>
                    <a:pt x="194652" y="298259"/>
                  </a:lnTo>
                  <a:lnTo>
                    <a:pt x="205384" y="308381"/>
                  </a:lnTo>
                  <a:lnTo>
                    <a:pt x="211162" y="312915"/>
                  </a:lnTo>
                  <a:lnTo>
                    <a:pt x="217779" y="316382"/>
                  </a:lnTo>
                  <a:close/>
                </a:path>
                <a:path w="469265" h="461645">
                  <a:moveTo>
                    <a:pt x="241261" y="335978"/>
                  </a:moveTo>
                  <a:lnTo>
                    <a:pt x="239522" y="331685"/>
                  </a:lnTo>
                  <a:lnTo>
                    <a:pt x="235458" y="330454"/>
                  </a:lnTo>
                  <a:lnTo>
                    <a:pt x="231711" y="328803"/>
                  </a:lnTo>
                  <a:lnTo>
                    <a:pt x="233476" y="333095"/>
                  </a:lnTo>
                  <a:lnTo>
                    <a:pt x="237528" y="334327"/>
                  </a:lnTo>
                  <a:lnTo>
                    <a:pt x="241261" y="335978"/>
                  </a:lnTo>
                  <a:close/>
                </a:path>
                <a:path w="469265" h="461645">
                  <a:moveTo>
                    <a:pt x="256705" y="348056"/>
                  </a:moveTo>
                  <a:lnTo>
                    <a:pt x="253580" y="342684"/>
                  </a:lnTo>
                  <a:lnTo>
                    <a:pt x="248818" y="339331"/>
                  </a:lnTo>
                  <a:lnTo>
                    <a:pt x="243128" y="337121"/>
                  </a:lnTo>
                  <a:lnTo>
                    <a:pt x="246735" y="341896"/>
                  </a:lnTo>
                  <a:lnTo>
                    <a:pt x="251333" y="345465"/>
                  </a:lnTo>
                  <a:lnTo>
                    <a:pt x="256705" y="348056"/>
                  </a:lnTo>
                  <a:close/>
                </a:path>
                <a:path w="469265" h="461645">
                  <a:moveTo>
                    <a:pt x="268071" y="356362"/>
                  </a:moveTo>
                  <a:lnTo>
                    <a:pt x="266319" y="352069"/>
                  </a:lnTo>
                  <a:lnTo>
                    <a:pt x="262255" y="350850"/>
                  </a:lnTo>
                  <a:lnTo>
                    <a:pt x="258521" y="349186"/>
                  </a:lnTo>
                  <a:lnTo>
                    <a:pt x="260273" y="353491"/>
                  </a:lnTo>
                  <a:lnTo>
                    <a:pt x="264337" y="354711"/>
                  </a:lnTo>
                  <a:lnTo>
                    <a:pt x="268071" y="356362"/>
                  </a:lnTo>
                  <a:close/>
                </a:path>
                <a:path w="469265" h="461645">
                  <a:moveTo>
                    <a:pt x="277228" y="362051"/>
                  </a:moveTo>
                  <a:lnTo>
                    <a:pt x="275793" y="360273"/>
                  </a:lnTo>
                  <a:lnTo>
                    <a:pt x="273951" y="359130"/>
                  </a:lnTo>
                  <a:lnTo>
                    <a:pt x="271716" y="358648"/>
                  </a:lnTo>
                  <a:lnTo>
                    <a:pt x="272516" y="361454"/>
                  </a:lnTo>
                  <a:lnTo>
                    <a:pt x="274358" y="362585"/>
                  </a:lnTo>
                  <a:lnTo>
                    <a:pt x="277228" y="362051"/>
                  </a:lnTo>
                  <a:close/>
                </a:path>
                <a:path w="469265" h="461645">
                  <a:moveTo>
                    <a:pt x="347205" y="405269"/>
                  </a:moveTo>
                  <a:lnTo>
                    <a:pt x="340982" y="400939"/>
                  </a:lnTo>
                  <a:lnTo>
                    <a:pt x="334683" y="396735"/>
                  </a:lnTo>
                  <a:lnTo>
                    <a:pt x="328206" y="392823"/>
                  </a:lnTo>
                  <a:lnTo>
                    <a:pt x="321449" y="389343"/>
                  </a:lnTo>
                  <a:lnTo>
                    <a:pt x="327240" y="394373"/>
                  </a:lnTo>
                  <a:lnTo>
                    <a:pt x="333349" y="398907"/>
                  </a:lnTo>
                  <a:lnTo>
                    <a:pt x="339940" y="402640"/>
                  </a:lnTo>
                  <a:lnTo>
                    <a:pt x="347205" y="405269"/>
                  </a:lnTo>
                  <a:close/>
                </a:path>
                <a:path w="469265" h="461645">
                  <a:moveTo>
                    <a:pt x="363359" y="414007"/>
                  </a:moveTo>
                  <a:lnTo>
                    <a:pt x="361327" y="411810"/>
                  </a:lnTo>
                  <a:lnTo>
                    <a:pt x="358889" y="410298"/>
                  </a:lnTo>
                  <a:lnTo>
                    <a:pt x="356006" y="409473"/>
                  </a:lnTo>
                  <a:lnTo>
                    <a:pt x="357276" y="412902"/>
                  </a:lnTo>
                  <a:lnTo>
                    <a:pt x="359727" y="414426"/>
                  </a:lnTo>
                  <a:lnTo>
                    <a:pt x="363359" y="414007"/>
                  </a:lnTo>
                  <a:close/>
                </a:path>
                <a:path w="469265" h="461645">
                  <a:moveTo>
                    <a:pt x="370446" y="417080"/>
                  </a:moveTo>
                  <a:lnTo>
                    <a:pt x="368566" y="414997"/>
                  </a:lnTo>
                  <a:lnTo>
                    <a:pt x="366483" y="413423"/>
                  </a:lnTo>
                  <a:lnTo>
                    <a:pt x="363435" y="414020"/>
                  </a:lnTo>
                  <a:lnTo>
                    <a:pt x="365315" y="416102"/>
                  </a:lnTo>
                  <a:lnTo>
                    <a:pt x="367411" y="417677"/>
                  </a:lnTo>
                  <a:lnTo>
                    <a:pt x="370446" y="417080"/>
                  </a:lnTo>
                  <a:close/>
                </a:path>
                <a:path w="469265" h="461645">
                  <a:moveTo>
                    <a:pt x="384771" y="424688"/>
                  </a:moveTo>
                  <a:lnTo>
                    <a:pt x="380974" y="421792"/>
                  </a:lnTo>
                  <a:lnTo>
                    <a:pt x="377571" y="418109"/>
                  </a:lnTo>
                  <a:lnTo>
                    <a:pt x="372237" y="418211"/>
                  </a:lnTo>
                  <a:lnTo>
                    <a:pt x="376021" y="421119"/>
                  </a:lnTo>
                  <a:lnTo>
                    <a:pt x="379412" y="424789"/>
                  </a:lnTo>
                  <a:lnTo>
                    <a:pt x="384771" y="424688"/>
                  </a:lnTo>
                  <a:close/>
                </a:path>
                <a:path w="469265" h="461645">
                  <a:moveTo>
                    <a:pt x="402856" y="434568"/>
                  </a:moveTo>
                  <a:lnTo>
                    <a:pt x="400354" y="432244"/>
                  </a:lnTo>
                  <a:lnTo>
                    <a:pt x="397878" y="429844"/>
                  </a:lnTo>
                  <a:lnTo>
                    <a:pt x="394017" y="430377"/>
                  </a:lnTo>
                  <a:lnTo>
                    <a:pt x="396532" y="432714"/>
                  </a:lnTo>
                  <a:lnTo>
                    <a:pt x="398995" y="435102"/>
                  </a:lnTo>
                  <a:lnTo>
                    <a:pt x="402805" y="434581"/>
                  </a:lnTo>
                  <a:close/>
                </a:path>
                <a:path w="469265" h="461645">
                  <a:moveTo>
                    <a:pt x="432333" y="446468"/>
                  </a:moveTo>
                  <a:lnTo>
                    <a:pt x="425196" y="442899"/>
                  </a:lnTo>
                  <a:lnTo>
                    <a:pt x="417893" y="439712"/>
                  </a:lnTo>
                  <a:lnTo>
                    <a:pt x="410438" y="436918"/>
                  </a:lnTo>
                  <a:lnTo>
                    <a:pt x="402818" y="434581"/>
                  </a:lnTo>
                  <a:lnTo>
                    <a:pt x="409714" y="438734"/>
                  </a:lnTo>
                  <a:lnTo>
                    <a:pt x="416915" y="442137"/>
                  </a:lnTo>
                  <a:lnTo>
                    <a:pt x="424446" y="444741"/>
                  </a:lnTo>
                  <a:lnTo>
                    <a:pt x="432333" y="446468"/>
                  </a:lnTo>
                  <a:close/>
                </a:path>
                <a:path w="469265" h="461645">
                  <a:moveTo>
                    <a:pt x="439343" y="449516"/>
                  </a:moveTo>
                  <a:lnTo>
                    <a:pt x="437464" y="447446"/>
                  </a:lnTo>
                  <a:lnTo>
                    <a:pt x="435381" y="445871"/>
                  </a:lnTo>
                  <a:lnTo>
                    <a:pt x="432333" y="446468"/>
                  </a:lnTo>
                  <a:lnTo>
                    <a:pt x="434213" y="448551"/>
                  </a:lnTo>
                  <a:lnTo>
                    <a:pt x="436308" y="450113"/>
                  </a:lnTo>
                  <a:lnTo>
                    <a:pt x="439343" y="449516"/>
                  </a:lnTo>
                  <a:close/>
                </a:path>
                <a:path w="469265" h="461645">
                  <a:moveTo>
                    <a:pt x="446354" y="452577"/>
                  </a:moveTo>
                  <a:lnTo>
                    <a:pt x="444487" y="450507"/>
                  </a:lnTo>
                  <a:lnTo>
                    <a:pt x="442404" y="448932"/>
                  </a:lnTo>
                  <a:lnTo>
                    <a:pt x="439356" y="449529"/>
                  </a:lnTo>
                  <a:lnTo>
                    <a:pt x="441223" y="451612"/>
                  </a:lnTo>
                  <a:lnTo>
                    <a:pt x="443318" y="453174"/>
                  </a:lnTo>
                  <a:lnTo>
                    <a:pt x="446354" y="452577"/>
                  </a:lnTo>
                  <a:close/>
                </a:path>
                <a:path w="469265" h="461645">
                  <a:moveTo>
                    <a:pt x="453377" y="455637"/>
                  </a:moveTo>
                  <a:lnTo>
                    <a:pt x="451497" y="453567"/>
                  </a:lnTo>
                  <a:lnTo>
                    <a:pt x="449414" y="451980"/>
                  </a:lnTo>
                  <a:lnTo>
                    <a:pt x="446366" y="452577"/>
                  </a:lnTo>
                  <a:lnTo>
                    <a:pt x="448246" y="454672"/>
                  </a:lnTo>
                  <a:lnTo>
                    <a:pt x="450342" y="456234"/>
                  </a:lnTo>
                  <a:lnTo>
                    <a:pt x="453377" y="455637"/>
                  </a:lnTo>
                  <a:close/>
                </a:path>
                <a:path w="469265" h="461645">
                  <a:moveTo>
                    <a:pt x="468896" y="461416"/>
                  </a:moveTo>
                  <a:lnTo>
                    <a:pt x="466623" y="458787"/>
                  </a:lnTo>
                  <a:lnTo>
                    <a:pt x="463588" y="458495"/>
                  </a:lnTo>
                  <a:lnTo>
                    <a:pt x="460400" y="458698"/>
                  </a:lnTo>
                  <a:lnTo>
                    <a:pt x="462686" y="461327"/>
                  </a:lnTo>
                  <a:lnTo>
                    <a:pt x="465709" y="461619"/>
                  </a:lnTo>
                  <a:lnTo>
                    <a:pt x="468896" y="461416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18393838" y="10611110"/>
              <a:ext cx="1127125" cy="511809"/>
            </a:xfrm>
            <a:custGeom>
              <a:avLst/>
              <a:gdLst/>
              <a:ahLst/>
              <a:cxnLst/>
              <a:rect l="l" t="t" r="r" b="b"/>
              <a:pathLst>
                <a:path w="1127125" h="511809">
                  <a:moveTo>
                    <a:pt x="969049" y="0"/>
                  </a:moveTo>
                  <a:lnTo>
                    <a:pt x="971645" y="5340"/>
                  </a:lnTo>
                  <a:lnTo>
                    <a:pt x="977226" y="7476"/>
                  </a:lnTo>
                  <a:lnTo>
                    <a:pt x="994046" y="19164"/>
                  </a:lnTo>
                  <a:lnTo>
                    <a:pt x="1031424" y="44899"/>
                  </a:lnTo>
                  <a:lnTo>
                    <a:pt x="1066028" y="73188"/>
                  </a:lnTo>
                  <a:lnTo>
                    <a:pt x="1075527" y="84876"/>
                  </a:lnTo>
                  <a:lnTo>
                    <a:pt x="1077422" y="86897"/>
                  </a:lnTo>
                  <a:lnTo>
                    <a:pt x="1078459" y="89526"/>
                  </a:lnTo>
                  <a:lnTo>
                    <a:pt x="1080260" y="91620"/>
                  </a:lnTo>
                  <a:lnTo>
                    <a:pt x="1086029" y="96269"/>
                  </a:lnTo>
                  <a:lnTo>
                    <a:pt x="1090783" y="109567"/>
                  </a:lnTo>
                  <a:lnTo>
                    <a:pt x="1108225" y="154607"/>
                  </a:lnTo>
                  <a:lnTo>
                    <a:pt x="1116149" y="200515"/>
                  </a:lnTo>
                  <a:lnTo>
                    <a:pt x="1117326" y="226811"/>
                  </a:lnTo>
                  <a:lnTo>
                    <a:pt x="1115646" y="241382"/>
                  </a:lnTo>
                  <a:lnTo>
                    <a:pt x="1112168" y="255666"/>
                  </a:lnTo>
                  <a:lnTo>
                    <a:pt x="1106940" y="269625"/>
                  </a:lnTo>
                  <a:lnTo>
                    <a:pt x="1101055" y="282619"/>
                  </a:lnTo>
                  <a:lnTo>
                    <a:pt x="1098992" y="289383"/>
                  </a:lnTo>
                  <a:lnTo>
                    <a:pt x="1061785" y="352702"/>
                  </a:lnTo>
                  <a:lnTo>
                    <a:pt x="1017314" y="405621"/>
                  </a:lnTo>
                  <a:lnTo>
                    <a:pt x="970777" y="434525"/>
                  </a:lnTo>
                  <a:lnTo>
                    <a:pt x="931685" y="455047"/>
                  </a:lnTo>
                  <a:lnTo>
                    <a:pt x="911448" y="463933"/>
                  </a:lnTo>
                  <a:lnTo>
                    <a:pt x="893635" y="470405"/>
                  </a:lnTo>
                  <a:lnTo>
                    <a:pt x="884611" y="473205"/>
                  </a:lnTo>
                  <a:lnTo>
                    <a:pt x="862656" y="478687"/>
                  </a:lnTo>
                  <a:lnTo>
                    <a:pt x="837421" y="486114"/>
                  </a:lnTo>
                  <a:lnTo>
                    <a:pt x="788561" y="496700"/>
                  </a:lnTo>
                  <a:lnTo>
                    <a:pt x="740744" y="501905"/>
                  </a:lnTo>
                  <a:lnTo>
                    <a:pt x="718383" y="502435"/>
                  </a:lnTo>
                  <a:lnTo>
                    <a:pt x="707193" y="501880"/>
                  </a:lnTo>
                  <a:lnTo>
                    <a:pt x="699677" y="501745"/>
                  </a:lnTo>
                  <a:lnTo>
                    <a:pt x="692156" y="501984"/>
                  </a:lnTo>
                  <a:lnTo>
                    <a:pt x="684643" y="501980"/>
                  </a:lnTo>
                  <a:lnTo>
                    <a:pt x="677152" y="501115"/>
                  </a:lnTo>
                  <a:lnTo>
                    <a:pt x="670785" y="499890"/>
                  </a:lnTo>
                  <a:lnTo>
                    <a:pt x="664199" y="501052"/>
                  </a:lnTo>
                  <a:lnTo>
                    <a:pt x="657875" y="499377"/>
                  </a:lnTo>
                  <a:lnTo>
                    <a:pt x="652105" y="498110"/>
                  </a:lnTo>
                  <a:lnTo>
                    <a:pt x="646514" y="500340"/>
                  </a:lnTo>
                  <a:lnTo>
                    <a:pt x="640797" y="500267"/>
                  </a:lnTo>
                  <a:lnTo>
                    <a:pt x="628721" y="499623"/>
                  </a:lnTo>
                  <a:lnTo>
                    <a:pt x="616665" y="498721"/>
                  </a:lnTo>
                  <a:lnTo>
                    <a:pt x="585165" y="495429"/>
                  </a:lnTo>
                  <a:lnTo>
                    <a:pt x="577950" y="496853"/>
                  </a:lnTo>
                  <a:lnTo>
                    <a:pt x="539285" y="493659"/>
                  </a:lnTo>
                  <a:lnTo>
                    <a:pt x="489601" y="478680"/>
                  </a:lnTo>
                  <a:lnTo>
                    <a:pt x="450981" y="463912"/>
                  </a:lnTo>
                  <a:lnTo>
                    <a:pt x="443019" y="461286"/>
                  </a:lnTo>
                  <a:lnTo>
                    <a:pt x="411285" y="453096"/>
                  </a:lnTo>
                  <a:lnTo>
                    <a:pt x="404814" y="449022"/>
                  </a:lnTo>
                  <a:lnTo>
                    <a:pt x="368492" y="434440"/>
                  </a:lnTo>
                  <a:lnTo>
                    <a:pt x="354200" y="427813"/>
                  </a:lnTo>
                  <a:lnTo>
                    <a:pt x="340439" y="420060"/>
                  </a:lnTo>
                  <a:lnTo>
                    <a:pt x="334401" y="416407"/>
                  </a:lnTo>
                  <a:lnTo>
                    <a:pt x="328233" y="413093"/>
                  </a:lnTo>
                  <a:lnTo>
                    <a:pt x="321857" y="410228"/>
                  </a:lnTo>
                  <a:lnTo>
                    <a:pt x="315194" y="407924"/>
                  </a:lnTo>
                  <a:lnTo>
                    <a:pt x="307600" y="404869"/>
                  </a:lnTo>
                  <a:lnTo>
                    <a:pt x="300570" y="400782"/>
                  </a:lnTo>
                  <a:lnTo>
                    <a:pt x="293751" y="396308"/>
                  </a:lnTo>
                  <a:lnTo>
                    <a:pt x="286787" y="392092"/>
                  </a:lnTo>
                  <a:lnTo>
                    <a:pt x="286441" y="390605"/>
                  </a:lnTo>
                  <a:lnTo>
                    <a:pt x="280724" y="386763"/>
                  </a:lnTo>
                  <a:lnTo>
                    <a:pt x="274085" y="384595"/>
                  </a:lnTo>
                  <a:lnTo>
                    <a:pt x="268389" y="380721"/>
                  </a:lnTo>
                  <a:lnTo>
                    <a:pt x="266201" y="378093"/>
                  </a:lnTo>
                  <a:lnTo>
                    <a:pt x="263772" y="377286"/>
                  </a:lnTo>
                  <a:lnTo>
                    <a:pt x="261583" y="375915"/>
                  </a:lnTo>
                  <a:lnTo>
                    <a:pt x="259185" y="375035"/>
                  </a:lnTo>
                  <a:lnTo>
                    <a:pt x="258840" y="373548"/>
                  </a:lnTo>
                  <a:lnTo>
                    <a:pt x="255144" y="372669"/>
                  </a:lnTo>
                  <a:lnTo>
                    <a:pt x="252809" y="369580"/>
                  </a:lnTo>
                  <a:lnTo>
                    <a:pt x="249636" y="367852"/>
                  </a:lnTo>
                  <a:lnTo>
                    <a:pt x="247447" y="365234"/>
                  </a:lnTo>
                  <a:lnTo>
                    <a:pt x="241563" y="364104"/>
                  </a:lnTo>
                  <a:lnTo>
                    <a:pt x="237416" y="359214"/>
                  </a:lnTo>
                  <a:lnTo>
                    <a:pt x="231584" y="357978"/>
                  </a:lnTo>
                  <a:lnTo>
                    <a:pt x="228286" y="353423"/>
                  </a:lnTo>
                  <a:lnTo>
                    <a:pt x="222202" y="351853"/>
                  </a:lnTo>
                  <a:lnTo>
                    <a:pt x="219490" y="346680"/>
                  </a:lnTo>
                  <a:lnTo>
                    <a:pt x="216653" y="345800"/>
                  </a:lnTo>
                  <a:lnTo>
                    <a:pt x="214213" y="344240"/>
                  </a:lnTo>
                  <a:lnTo>
                    <a:pt x="212129" y="342136"/>
                  </a:lnTo>
                  <a:lnTo>
                    <a:pt x="209585" y="338021"/>
                  </a:lnTo>
                  <a:lnTo>
                    <a:pt x="205239" y="337822"/>
                  </a:lnTo>
                  <a:lnTo>
                    <a:pt x="201920" y="335549"/>
                  </a:lnTo>
                  <a:lnTo>
                    <a:pt x="198894" y="332680"/>
                  </a:lnTo>
                  <a:lnTo>
                    <a:pt x="194635" y="327932"/>
                  </a:lnTo>
                  <a:lnTo>
                    <a:pt x="184621" y="319983"/>
                  </a:lnTo>
                  <a:lnTo>
                    <a:pt x="180580" y="315006"/>
                  </a:lnTo>
                  <a:lnTo>
                    <a:pt x="172644" y="307381"/>
                  </a:lnTo>
                  <a:lnTo>
                    <a:pt x="164231" y="300319"/>
                  </a:lnTo>
                  <a:lnTo>
                    <a:pt x="147042" y="286630"/>
                  </a:lnTo>
                  <a:lnTo>
                    <a:pt x="128373" y="270184"/>
                  </a:lnTo>
                  <a:lnTo>
                    <a:pt x="110666" y="252799"/>
                  </a:lnTo>
                  <a:lnTo>
                    <a:pt x="93792" y="234600"/>
                  </a:lnTo>
                  <a:lnTo>
                    <a:pt x="75997" y="213763"/>
                  </a:lnTo>
                  <a:lnTo>
                    <a:pt x="74447" y="211731"/>
                  </a:lnTo>
                  <a:lnTo>
                    <a:pt x="72510" y="210066"/>
                  </a:lnTo>
                  <a:lnTo>
                    <a:pt x="67715" y="208925"/>
                  </a:lnTo>
                  <a:lnTo>
                    <a:pt x="66971" y="203993"/>
                  </a:lnTo>
                  <a:lnTo>
                    <a:pt x="64092" y="201051"/>
                  </a:lnTo>
                  <a:lnTo>
                    <a:pt x="59610" y="195441"/>
                  </a:lnTo>
                  <a:lnTo>
                    <a:pt x="51031" y="183900"/>
                  </a:lnTo>
                  <a:lnTo>
                    <a:pt x="46208" y="178549"/>
                  </a:lnTo>
                  <a:lnTo>
                    <a:pt x="42543" y="173143"/>
                  </a:lnTo>
                  <a:lnTo>
                    <a:pt x="35541" y="162107"/>
                  </a:lnTo>
                  <a:lnTo>
                    <a:pt x="31653" y="156843"/>
                  </a:lnTo>
                  <a:lnTo>
                    <a:pt x="29109" y="152728"/>
                  </a:lnTo>
                  <a:lnTo>
                    <a:pt x="27203" y="150717"/>
                  </a:lnTo>
                  <a:lnTo>
                    <a:pt x="26187" y="148068"/>
                  </a:lnTo>
                  <a:lnTo>
                    <a:pt x="2984" y="108604"/>
                  </a:lnTo>
                  <a:lnTo>
                    <a:pt x="0" y="109305"/>
                  </a:lnTo>
                  <a:lnTo>
                    <a:pt x="23632" y="153471"/>
                  </a:lnTo>
                  <a:lnTo>
                    <a:pt x="45413" y="185133"/>
                  </a:lnTo>
                  <a:lnTo>
                    <a:pt x="68961" y="215522"/>
                  </a:lnTo>
                  <a:lnTo>
                    <a:pt x="108388" y="259835"/>
                  </a:lnTo>
                  <a:lnTo>
                    <a:pt x="162875" y="308657"/>
                  </a:lnTo>
                  <a:lnTo>
                    <a:pt x="183515" y="327179"/>
                  </a:lnTo>
                  <a:lnTo>
                    <a:pt x="213803" y="351511"/>
                  </a:lnTo>
                  <a:lnTo>
                    <a:pt x="266271" y="389039"/>
                  </a:lnTo>
                  <a:lnTo>
                    <a:pt x="299959" y="409306"/>
                  </a:lnTo>
                  <a:lnTo>
                    <a:pt x="322711" y="420996"/>
                  </a:lnTo>
                  <a:lnTo>
                    <a:pt x="345355" y="432909"/>
                  </a:lnTo>
                  <a:lnTo>
                    <a:pt x="368337" y="444235"/>
                  </a:lnTo>
                  <a:lnTo>
                    <a:pt x="392103" y="454164"/>
                  </a:lnTo>
                  <a:lnTo>
                    <a:pt x="437548" y="470400"/>
                  </a:lnTo>
                  <a:lnTo>
                    <a:pt x="460212" y="478702"/>
                  </a:lnTo>
                  <a:lnTo>
                    <a:pt x="482655" y="487587"/>
                  </a:lnTo>
                  <a:lnTo>
                    <a:pt x="494438" y="492450"/>
                  </a:lnTo>
                  <a:lnTo>
                    <a:pt x="506332" y="496941"/>
                  </a:lnTo>
                  <a:lnTo>
                    <a:pt x="556501" y="506631"/>
                  </a:lnTo>
                  <a:lnTo>
                    <a:pt x="594965" y="508418"/>
                  </a:lnTo>
                  <a:lnTo>
                    <a:pt x="620355" y="509567"/>
                  </a:lnTo>
                  <a:lnTo>
                    <a:pt x="633069" y="509733"/>
                  </a:lnTo>
                  <a:lnTo>
                    <a:pt x="645854" y="509733"/>
                  </a:lnTo>
                  <a:lnTo>
                    <a:pt x="652388" y="508162"/>
                  </a:lnTo>
                  <a:lnTo>
                    <a:pt x="659317" y="507292"/>
                  </a:lnTo>
                  <a:lnTo>
                    <a:pt x="666323" y="507597"/>
                  </a:lnTo>
                  <a:lnTo>
                    <a:pt x="680345" y="509230"/>
                  </a:lnTo>
                  <a:lnTo>
                    <a:pt x="703598" y="510938"/>
                  </a:lnTo>
                  <a:lnTo>
                    <a:pt x="715243" y="511440"/>
                  </a:lnTo>
                  <a:lnTo>
                    <a:pt x="726930" y="511429"/>
                  </a:lnTo>
                  <a:lnTo>
                    <a:pt x="743030" y="510331"/>
                  </a:lnTo>
                  <a:lnTo>
                    <a:pt x="758979" y="508272"/>
                  </a:lnTo>
                  <a:lnTo>
                    <a:pt x="806601" y="500639"/>
                  </a:lnTo>
                  <a:lnTo>
                    <a:pt x="814442" y="499229"/>
                  </a:lnTo>
                  <a:lnTo>
                    <a:pt x="834341" y="494157"/>
                  </a:lnTo>
                  <a:lnTo>
                    <a:pt x="846763" y="491337"/>
                  </a:lnTo>
                  <a:lnTo>
                    <a:pt x="859112" y="488219"/>
                  </a:lnTo>
                  <a:lnTo>
                    <a:pt x="871219" y="484131"/>
                  </a:lnTo>
                  <a:lnTo>
                    <a:pt x="877575" y="481587"/>
                  </a:lnTo>
                  <a:lnTo>
                    <a:pt x="884810" y="481053"/>
                  </a:lnTo>
                  <a:lnTo>
                    <a:pt x="925560" y="467142"/>
                  </a:lnTo>
                  <a:lnTo>
                    <a:pt x="966544" y="447386"/>
                  </a:lnTo>
                  <a:lnTo>
                    <a:pt x="983557" y="438959"/>
                  </a:lnTo>
                  <a:lnTo>
                    <a:pt x="1024123" y="410370"/>
                  </a:lnTo>
                  <a:lnTo>
                    <a:pt x="1053179" y="377457"/>
                  </a:lnTo>
                  <a:lnTo>
                    <a:pt x="1070899" y="352764"/>
                  </a:lnTo>
                  <a:lnTo>
                    <a:pt x="1089234" y="329474"/>
                  </a:lnTo>
                  <a:lnTo>
                    <a:pt x="1109107" y="292472"/>
                  </a:lnTo>
                  <a:lnTo>
                    <a:pt x="1111513" y="284526"/>
                  </a:lnTo>
                  <a:lnTo>
                    <a:pt x="1114142" y="276639"/>
                  </a:lnTo>
                  <a:lnTo>
                    <a:pt x="1116989" y="268829"/>
                  </a:lnTo>
                  <a:lnTo>
                    <a:pt x="1120049" y="261112"/>
                  </a:lnTo>
                  <a:lnTo>
                    <a:pt x="1124024" y="248667"/>
                  </a:lnTo>
                  <a:lnTo>
                    <a:pt x="1126133" y="235992"/>
                  </a:lnTo>
                  <a:lnTo>
                    <a:pt x="1126899" y="223184"/>
                  </a:lnTo>
                  <a:lnTo>
                    <a:pt x="1126845" y="210339"/>
                  </a:lnTo>
                  <a:lnTo>
                    <a:pt x="1126185" y="199975"/>
                  </a:lnTo>
                  <a:lnTo>
                    <a:pt x="1124933" y="189625"/>
                  </a:lnTo>
                  <a:lnTo>
                    <a:pt x="1122101" y="168926"/>
                  </a:lnTo>
                  <a:lnTo>
                    <a:pt x="1121463" y="163209"/>
                  </a:lnTo>
                  <a:lnTo>
                    <a:pt x="1117599" y="158644"/>
                  </a:lnTo>
                  <a:lnTo>
                    <a:pt x="1116814" y="153094"/>
                  </a:lnTo>
                  <a:lnTo>
                    <a:pt x="1112477" y="135822"/>
                  </a:lnTo>
                  <a:lnTo>
                    <a:pt x="1085893" y="90761"/>
                  </a:lnTo>
                  <a:lnTo>
                    <a:pt x="1048111" y="53945"/>
                  </a:lnTo>
                  <a:lnTo>
                    <a:pt x="987253" y="11868"/>
                  </a:lnTo>
                  <a:lnTo>
                    <a:pt x="971069" y="554"/>
                  </a:lnTo>
                  <a:lnTo>
                    <a:pt x="969980" y="366"/>
                  </a:lnTo>
                  <a:lnTo>
                    <a:pt x="969049" y="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8" name="object 107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9204410" y="10498494"/>
              <a:ext cx="224391" cy="147599"/>
            </a:xfrm>
            <a:prstGeom prst="rect">
              <a:avLst/>
            </a:prstGeom>
          </p:spPr>
        </p:pic>
        <p:sp>
          <p:nvSpPr>
            <p:cNvPr id="1079" name="object 1079"/>
            <p:cNvSpPr/>
            <p:nvPr/>
          </p:nvSpPr>
          <p:spPr>
            <a:xfrm>
              <a:off x="18379754" y="10687586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09" h="7620">
                  <a:moveTo>
                    <a:pt x="0" y="0"/>
                  </a:moveTo>
                  <a:lnTo>
                    <a:pt x="952" y="2418"/>
                  </a:lnTo>
                  <a:lnTo>
                    <a:pt x="272" y="5591"/>
                  </a:lnTo>
                  <a:lnTo>
                    <a:pt x="3245" y="7088"/>
                  </a:lnTo>
                  <a:lnTo>
                    <a:pt x="2293" y="4670"/>
                  </a:lnTo>
                  <a:lnTo>
                    <a:pt x="2973" y="14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18585989" y="10658623"/>
              <a:ext cx="1017269" cy="554355"/>
            </a:xfrm>
            <a:custGeom>
              <a:avLst/>
              <a:gdLst/>
              <a:ahLst/>
              <a:cxnLst/>
              <a:rect l="l" t="t" r="r" b="b"/>
              <a:pathLst>
                <a:path w="1017269" h="554354">
                  <a:moveTo>
                    <a:pt x="883428" y="0"/>
                  </a:moveTo>
                  <a:lnTo>
                    <a:pt x="879564" y="1874"/>
                  </a:lnTo>
                  <a:lnTo>
                    <a:pt x="878988" y="3162"/>
                  </a:lnTo>
                  <a:lnTo>
                    <a:pt x="879386" y="4198"/>
                  </a:lnTo>
                  <a:lnTo>
                    <a:pt x="880433" y="5046"/>
                  </a:lnTo>
                  <a:lnTo>
                    <a:pt x="881983" y="5277"/>
                  </a:lnTo>
                  <a:lnTo>
                    <a:pt x="883219" y="6031"/>
                  </a:lnTo>
                  <a:lnTo>
                    <a:pt x="884109" y="7319"/>
                  </a:lnTo>
                  <a:lnTo>
                    <a:pt x="898949" y="18418"/>
                  </a:lnTo>
                  <a:lnTo>
                    <a:pt x="914316" y="28805"/>
                  </a:lnTo>
                  <a:lnTo>
                    <a:pt x="929453" y="39498"/>
                  </a:lnTo>
                  <a:lnTo>
                    <a:pt x="946452" y="53914"/>
                  </a:lnTo>
                  <a:lnTo>
                    <a:pt x="954829" y="61683"/>
                  </a:lnTo>
                  <a:lnTo>
                    <a:pt x="956023" y="63296"/>
                  </a:lnTo>
                  <a:lnTo>
                    <a:pt x="958462" y="67474"/>
                  </a:lnTo>
                  <a:lnTo>
                    <a:pt x="961886" y="70762"/>
                  </a:lnTo>
                  <a:lnTo>
                    <a:pt x="966996" y="75275"/>
                  </a:lnTo>
                  <a:lnTo>
                    <a:pt x="969195" y="77463"/>
                  </a:lnTo>
                  <a:lnTo>
                    <a:pt x="970954" y="80028"/>
                  </a:lnTo>
                  <a:lnTo>
                    <a:pt x="974493" y="83945"/>
                  </a:lnTo>
                  <a:lnTo>
                    <a:pt x="995268" y="122595"/>
                  </a:lnTo>
                  <a:lnTo>
                    <a:pt x="1002105" y="175868"/>
                  </a:lnTo>
                  <a:lnTo>
                    <a:pt x="1002953" y="183627"/>
                  </a:lnTo>
                  <a:lnTo>
                    <a:pt x="993895" y="225571"/>
                  </a:lnTo>
                  <a:lnTo>
                    <a:pt x="978127" y="267557"/>
                  </a:lnTo>
                  <a:lnTo>
                    <a:pt x="960658" y="294581"/>
                  </a:lnTo>
                  <a:lnTo>
                    <a:pt x="953690" y="305262"/>
                  </a:lnTo>
                  <a:lnTo>
                    <a:pt x="946954" y="316094"/>
                  </a:lnTo>
                  <a:lnTo>
                    <a:pt x="940400" y="327037"/>
                  </a:lnTo>
                  <a:lnTo>
                    <a:pt x="935051" y="335411"/>
                  </a:lnTo>
                  <a:lnTo>
                    <a:pt x="929212" y="343416"/>
                  </a:lnTo>
                  <a:lnTo>
                    <a:pt x="923004" y="351126"/>
                  </a:lnTo>
                  <a:lnTo>
                    <a:pt x="911877" y="363905"/>
                  </a:lnTo>
                  <a:lnTo>
                    <a:pt x="907375" y="369538"/>
                  </a:lnTo>
                  <a:lnTo>
                    <a:pt x="899888" y="375496"/>
                  </a:lnTo>
                  <a:lnTo>
                    <a:pt x="870790" y="406668"/>
                  </a:lnTo>
                  <a:lnTo>
                    <a:pt x="859426" y="417672"/>
                  </a:lnTo>
                  <a:lnTo>
                    <a:pt x="810602" y="456350"/>
                  </a:lnTo>
                  <a:lnTo>
                    <a:pt x="773065" y="482896"/>
                  </a:lnTo>
                  <a:lnTo>
                    <a:pt x="771924" y="483922"/>
                  </a:lnTo>
                  <a:lnTo>
                    <a:pt x="756076" y="491371"/>
                  </a:lnTo>
                  <a:lnTo>
                    <a:pt x="727471" y="505539"/>
                  </a:lnTo>
                  <a:lnTo>
                    <a:pt x="712973" y="512214"/>
                  </a:lnTo>
                  <a:lnTo>
                    <a:pt x="654713" y="529960"/>
                  </a:lnTo>
                  <a:lnTo>
                    <a:pt x="615303" y="538847"/>
                  </a:lnTo>
                  <a:lnTo>
                    <a:pt x="573752" y="542486"/>
                  </a:lnTo>
                  <a:lnTo>
                    <a:pt x="545575" y="542444"/>
                  </a:lnTo>
                  <a:lnTo>
                    <a:pt x="504387" y="540823"/>
                  </a:lnTo>
                  <a:lnTo>
                    <a:pt x="460645" y="533721"/>
                  </a:lnTo>
                  <a:lnTo>
                    <a:pt x="456007" y="532308"/>
                  </a:lnTo>
                  <a:lnTo>
                    <a:pt x="448907" y="531638"/>
                  </a:lnTo>
                  <a:lnTo>
                    <a:pt x="443902" y="531439"/>
                  </a:lnTo>
                  <a:lnTo>
                    <a:pt x="432112" y="528926"/>
                  </a:lnTo>
                  <a:lnTo>
                    <a:pt x="424709" y="528088"/>
                  </a:lnTo>
                  <a:lnTo>
                    <a:pt x="415578" y="524057"/>
                  </a:lnTo>
                  <a:lnTo>
                    <a:pt x="413202" y="523418"/>
                  </a:lnTo>
                  <a:lnTo>
                    <a:pt x="408312" y="522947"/>
                  </a:lnTo>
                  <a:lnTo>
                    <a:pt x="405966" y="522444"/>
                  </a:lnTo>
                  <a:lnTo>
                    <a:pt x="403725" y="521460"/>
                  </a:lnTo>
                  <a:lnTo>
                    <a:pt x="396435" y="519518"/>
                  </a:lnTo>
                  <a:lnTo>
                    <a:pt x="388986" y="518533"/>
                  </a:lnTo>
                  <a:lnTo>
                    <a:pt x="381504" y="517761"/>
                  </a:lnTo>
                  <a:lnTo>
                    <a:pt x="374114" y="516455"/>
                  </a:lnTo>
                  <a:lnTo>
                    <a:pt x="371842" y="516319"/>
                  </a:lnTo>
                  <a:lnTo>
                    <a:pt x="369528" y="516623"/>
                  </a:lnTo>
                  <a:lnTo>
                    <a:pt x="365486" y="515041"/>
                  </a:lnTo>
                  <a:lnTo>
                    <a:pt x="361025" y="513994"/>
                  </a:lnTo>
                  <a:lnTo>
                    <a:pt x="358921" y="513041"/>
                  </a:lnTo>
                  <a:lnTo>
                    <a:pt x="352219" y="510822"/>
                  </a:lnTo>
                  <a:lnTo>
                    <a:pt x="345392" y="509251"/>
                  </a:lnTo>
                  <a:lnTo>
                    <a:pt x="334157" y="508455"/>
                  </a:lnTo>
                  <a:lnTo>
                    <a:pt x="330147" y="507586"/>
                  </a:lnTo>
                  <a:lnTo>
                    <a:pt x="323571" y="503764"/>
                  </a:lnTo>
                  <a:lnTo>
                    <a:pt x="320534" y="502215"/>
                  </a:lnTo>
                  <a:lnTo>
                    <a:pt x="317309" y="501628"/>
                  </a:lnTo>
                  <a:lnTo>
                    <a:pt x="297827" y="496794"/>
                  </a:lnTo>
                  <a:lnTo>
                    <a:pt x="278967" y="490164"/>
                  </a:lnTo>
                  <a:lnTo>
                    <a:pt x="241741" y="475503"/>
                  </a:lnTo>
                  <a:lnTo>
                    <a:pt x="239479" y="475200"/>
                  </a:lnTo>
                  <a:lnTo>
                    <a:pt x="237427" y="474467"/>
                  </a:lnTo>
                  <a:lnTo>
                    <a:pt x="236013" y="472498"/>
                  </a:lnTo>
                  <a:lnTo>
                    <a:pt x="235312" y="471797"/>
                  </a:lnTo>
                  <a:lnTo>
                    <a:pt x="234495" y="471294"/>
                  </a:lnTo>
                  <a:lnTo>
                    <a:pt x="233574" y="470980"/>
                  </a:lnTo>
                  <a:lnTo>
                    <a:pt x="230694" y="470446"/>
                  </a:lnTo>
                  <a:lnTo>
                    <a:pt x="228160" y="469179"/>
                  </a:lnTo>
                  <a:lnTo>
                    <a:pt x="224139" y="466415"/>
                  </a:lnTo>
                  <a:lnTo>
                    <a:pt x="222370" y="465399"/>
                  </a:lnTo>
                  <a:lnTo>
                    <a:pt x="219176" y="462886"/>
                  </a:lnTo>
                  <a:lnTo>
                    <a:pt x="212063" y="459588"/>
                  </a:lnTo>
                  <a:lnTo>
                    <a:pt x="205209" y="455825"/>
                  </a:lnTo>
                  <a:lnTo>
                    <a:pt x="191847" y="447672"/>
                  </a:lnTo>
                  <a:lnTo>
                    <a:pt x="183388" y="442868"/>
                  </a:lnTo>
                  <a:lnTo>
                    <a:pt x="174676" y="438588"/>
                  </a:lnTo>
                  <a:lnTo>
                    <a:pt x="165762" y="434741"/>
                  </a:lnTo>
                  <a:lnTo>
                    <a:pt x="153555" y="430070"/>
                  </a:lnTo>
                  <a:lnTo>
                    <a:pt x="150634" y="428604"/>
                  </a:lnTo>
                  <a:lnTo>
                    <a:pt x="110126" y="402300"/>
                  </a:lnTo>
                  <a:lnTo>
                    <a:pt x="91390" y="389853"/>
                  </a:lnTo>
                  <a:lnTo>
                    <a:pt x="72772" y="377213"/>
                  </a:lnTo>
                  <a:lnTo>
                    <a:pt x="36050" y="351055"/>
                  </a:lnTo>
                  <a:lnTo>
                    <a:pt x="18009" y="338555"/>
                  </a:lnTo>
                  <a:lnTo>
                    <a:pt x="13528" y="333256"/>
                  </a:lnTo>
                  <a:lnTo>
                    <a:pt x="6010" y="326995"/>
                  </a:lnTo>
                  <a:lnTo>
                    <a:pt x="4052" y="324084"/>
                  </a:lnTo>
                  <a:lnTo>
                    <a:pt x="376" y="325822"/>
                  </a:lnTo>
                  <a:lnTo>
                    <a:pt x="0" y="331340"/>
                  </a:lnTo>
                  <a:lnTo>
                    <a:pt x="4711" y="333550"/>
                  </a:lnTo>
                  <a:lnTo>
                    <a:pt x="7800" y="336544"/>
                  </a:lnTo>
                  <a:lnTo>
                    <a:pt x="57049" y="373793"/>
                  </a:lnTo>
                  <a:lnTo>
                    <a:pt x="88665" y="395500"/>
                  </a:lnTo>
                  <a:lnTo>
                    <a:pt x="108080" y="407924"/>
                  </a:lnTo>
                  <a:lnTo>
                    <a:pt x="110624" y="410751"/>
                  </a:lnTo>
                  <a:lnTo>
                    <a:pt x="143221" y="432217"/>
                  </a:lnTo>
                  <a:lnTo>
                    <a:pt x="187678" y="454995"/>
                  </a:lnTo>
                  <a:lnTo>
                    <a:pt x="217730" y="471463"/>
                  </a:lnTo>
                  <a:lnTo>
                    <a:pt x="256429" y="490356"/>
                  </a:lnTo>
                  <a:lnTo>
                    <a:pt x="309104" y="509232"/>
                  </a:lnTo>
                  <a:lnTo>
                    <a:pt x="352033" y="521439"/>
                  </a:lnTo>
                  <a:lnTo>
                    <a:pt x="390082" y="528067"/>
                  </a:lnTo>
                  <a:lnTo>
                    <a:pt x="417271" y="535680"/>
                  </a:lnTo>
                  <a:lnTo>
                    <a:pt x="425820" y="537666"/>
                  </a:lnTo>
                  <a:lnTo>
                    <a:pt x="434552" y="538988"/>
                  </a:lnTo>
                  <a:lnTo>
                    <a:pt x="441850" y="539721"/>
                  </a:lnTo>
                  <a:lnTo>
                    <a:pt x="448897" y="541753"/>
                  </a:lnTo>
                  <a:lnTo>
                    <a:pt x="461567" y="549030"/>
                  </a:lnTo>
                  <a:lnTo>
                    <a:pt x="475639" y="549302"/>
                  </a:lnTo>
                  <a:lnTo>
                    <a:pt x="490331" y="550024"/>
                  </a:lnTo>
                  <a:lnTo>
                    <a:pt x="519640" y="552480"/>
                  </a:lnTo>
                  <a:lnTo>
                    <a:pt x="534308" y="553543"/>
                  </a:lnTo>
                  <a:lnTo>
                    <a:pt x="541384" y="553842"/>
                  </a:lnTo>
                  <a:lnTo>
                    <a:pt x="548449" y="553917"/>
                  </a:lnTo>
                  <a:lnTo>
                    <a:pt x="555505" y="553737"/>
                  </a:lnTo>
                  <a:lnTo>
                    <a:pt x="574841" y="552402"/>
                  </a:lnTo>
                  <a:lnTo>
                    <a:pt x="580882" y="553082"/>
                  </a:lnTo>
                  <a:lnTo>
                    <a:pt x="623042" y="550757"/>
                  </a:lnTo>
                  <a:lnTo>
                    <a:pt x="692900" y="537030"/>
                  </a:lnTo>
                  <a:lnTo>
                    <a:pt x="740745" y="518414"/>
                  </a:lnTo>
                  <a:lnTo>
                    <a:pt x="755725" y="509994"/>
                  </a:lnTo>
                  <a:lnTo>
                    <a:pt x="762296" y="506477"/>
                  </a:lnTo>
                  <a:lnTo>
                    <a:pt x="799352" y="487253"/>
                  </a:lnTo>
                  <a:lnTo>
                    <a:pt x="847356" y="454059"/>
                  </a:lnTo>
                  <a:lnTo>
                    <a:pt x="884278" y="424168"/>
                  </a:lnTo>
                  <a:lnTo>
                    <a:pt x="908226" y="398116"/>
                  </a:lnTo>
                  <a:lnTo>
                    <a:pt x="921533" y="383704"/>
                  </a:lnTo>
                  <a:lnTo>
                    <a:pt x="934112" y="368661"/>
                  </a:lnTo>
                  <a:lnTo>
                    <a:pt x="945060" y="352230"/>
                  </a:lnTo>
                  <a:lnTo>
                    <a:pt x="948761" y="346312"/>
                  </a:lnTo>
                  <a:lnTo>
                    <a:pt x="952910" y="340620"/>
                  </a:lnTo>
                  <a:lnTo>
                    <a:pt x="978745" y="305184"/>
                  </a:lnTo>
                  <a:lnTo>
                    <a:pt x="1000854" y="264482"/>
                  </a:lnTo>
                  <a:lnTo>
                    <a:pt x="1009016" y="242442"/>
                  </a:lnTo>
                  <a:lnTo>
                    <a:pt x="1009414" y="238411"/>
                  </a:lnTo>
                  <a:lnTo>
                    <a:pt x="1011505" y="223064"/>
                  </a:lnTo>
                  <a:lnTo>
                    <a:pt x="1014082" y="207771"/>
                  </a:lnTo>
                  <a:lnTo>
                    <a:pt x="1016218" y="192449"/>
                  </a:lnTo>
                  <a:lnTo>
                    <a:pt x="1015603" y="152366"/>
                  </a:lnTo>
                  <a:lnTo>
                    <a:pt x="1002988" y="105798"/>
                  </a:lnTo>
                  <a:lnTo>
                    <a:pt x="981425" y="76720"/>
                  </a:lnTo>
                  <a:lnTo>
                    <a:pt x="977708" y="72542"/>
                  </a:lnTo>
                  <a:lnTo>
                    <a:pt x="944195" y="41467"/>
                  </a:lnTo>
                  <a:lnTo>
                    <a:pt x="906433" y="15748"/>
                  </a:lnTo>
                  <a:lnTo>
                    <a:pt x="900527" y="12167"/>
                  </a:lnTo>
                  <a:lnTo>
                    <a:pt x="895553" y="7308"/>
                  </a:lnTo>
                  <a:lnTo>
                    <a:pt x="886433" y="2272"/>
                  </a:lnTo>
                  <a:lnTo>
                    <a:pt x="883428" y="0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18432434" y="10708680"/>
              <a:ext cx="1125220" cy="464820"/>
            </a:xfrm>
            <a:custGeom>
              <a:avLst/>
              <a:gdLst/>
              <a:ahLst/>
              <a:cxnLst/>
              <a:rect l="l" t="t" r="r" b="b"/>
              <a:pathLst>
                <a:path w="1125219" h="464820">
                  <a:moveTo>
                    <a:pt x="1072752" y="0"/>
                  </a:moveTo>
                  <a:lnTo>
                    <a:pt x="1072229" y="1141"/>
                  </a:lnTo>
                  <a:lnTo>
                    <a:pt x="1071956" y="2607"/>
                  </a:lnTo>
                  <a:lnTo>
                    <a:pt x="1080123" y="11822"/>
                  </a:lnTo>
                  <a:lnTo>
                    <a:pt x="1087557" y="21524"/>
                  </a:lnTo>
                  <a:lnTo>
                    <a:pt x="1093912" y="31934"/>
                  </a:lnTo>
                  <a:lnTo>
                    <a:pt x="1098846" y="43276"/>
                  </a:lnTo>
                  <a:lnTo>
                    <a:pt x="1100102" y="46920"/>
                  </a:lnTo>
                  <a:lnTo>
                    <a:pt x="1103955" y="49035"/>
                  </a:lnTo>
                  <a:lnTo>
                    <a:pt x="1104311" y="53129"/>
                  </a:lnTo>
                  <a:lnTo>
                    <a:pt x="1106908" y="55401"/>
                  </a:lnTo>
                  <a:lnTo>
                    <a:pt x="1105400" y="59390"/>
                  </a:lnTo>
                  <a:lnTo>
                    <a:pt x="1107913" y="61704"/>
                  </a:lnTo>
                  <a:lnTo>
                    <a:pt x="1111017" y="67934"/>
                  </a:lnTo>
                  <a:lnTo>
                    <a:pt x="1112144" y="74585"/>
                  </a:lnTo>
                  <a:lnTo>
                    <a:pt x="1112563" y="81387"/>
                  </a:lnTo>
                  <a:lnTo>
                    <a:pt x="1113610" y="88300"/>
                  </a:lnTo>
                  <a:lnTo>
                    <a:pt x="1113411" y="88615"/>
                  </a:lnTo>
                  <a:lnTo>
                    <a:pt x="1115277" y="97235"/>
                  </a:lnTo>
                  <a:lnTo>
                    <a:pt x="1115112" y="105614"/>
                  </a:lnTo>
                  <a:lnTo>
                    <a:pt x="1114076" y="113986"/>
                  </a:lnTo>
                  <a:lnTo>
                    <a:pt x="1113254" y="122373"/>
                  </a:lnTo>
                  <a:lnTo>
                    <a:pt x="1112595" y="138354"/>
                  </a:lnTo>
                  <a:lnTo>
                    <a:pt x="1111659" y="146212"/>
                  </a:lnTo>
                  <a:lnTo>
                    <a:pt x="1098862" y="184773"/>
                  </a:lnTo>
                  <a:lnTo>
                    <a:pt x="1081150" y="223182"/>
                  </a:lnTo>
                  <a:lnTo>
                    <a:pt x="1075307" y="233605"/>
                  </a:lnTo>
                  <a:lnTo>
                    <a:pt x="1075213" y="235573"/>
                  </a:lnTo>
                  <a:lnTo>
                    <a:pt x="1066809" y="243049"/>
                  </a:lnTo>
                  <a:lnTo>
                    <a:pt x="1060423" y="250559"/>
                  </a:lnTo>
                  <a:lnTo>
                    <a:pt x="1048418" y="266159"/>
                  </a:lnTo>
                  <a:lnTo>
                    <a:pt x="1034302" y="283009"/>
                  </a:lnTo>
                  <a:lnTo>
                    <a:pt x="1027401" y="291586"/>
                  </a:lnTo>
                  <a:lnTo>
                    <a:pt x="1020775" y="300378"/>
                  </a:lnTo>
                  <a:lnTo>
                    <a:pt x="1012672" y="310515"/>
                  </a:lnTo>
                  <a:lnTo>
                    <a:pt x="984158" y="336607"/>
                  </a:lnTo>
                  <a:lnTo>
                    <a:pt x="941573" y="362899"/>
                  </a:lnTo>
                  <a:lnTo>
                    <a:pt x="933531" y="367511"/>
                  </a:lnTo>
                  <a:lnTo>
                    <a:pt x="899451" y="389387"/>
                  </a:lnTo>
                  <a:lnTo>
                    <a:pt x="864853" y="403558"/>
                  </a:lnTo>
                  <a:lnTo>
                    <a:pt x="858528" y="407296"/>
                  </a:lnTo>
                  <a:lnTo>
                    <a:pt x="850717" y="406301"/>
                  </a:lnTo>
                  <a:lnTo>
                    <a:pt x="844372" y="409966"/>
                  </a:lnTo>
                  <a:lnTo>
                    <a:pt x="841387" y="410668"/>
                  </a:lnTo>
                  <a:lnTo>
                    <a:pt x="838613" y="413453"/>
                  </a:lnTo>
                  <a:lnTo>
                    <a:pt x="834131" y="411914"/>
                  </a:lnTo>
                  <a:lnTo>
                    <a:pt x="831325" y="414615"/>
                  </a:lnTo>
                  <a:lnTo>
                    <a:pt x="826854" y="415673"/>
                  </a:lnTo>
                  <a:lnTo>
                    <a:pt x="823043" y="418720"/>
                  </a:lnTo>
                  <a:lnTo>
                    <a:pt x="817650" y="417359"/>
                  </a:lnTo>
                  <a:lnTo>
                    <a:pt x="813807" y="420322"/>
                  </a:lnTo>
                  <a:lnTo>
                    <a:pt x="812320" y="420678"/>
                  </a:lnTo>
                  <a:lnTo>
                    <a:pt x="809032" y="423620"/>
                  </a:lnTo>
                  <a:lnTo>
                    <a:pt x="804080" y="422102"/>
                  </a:lnTo>
                  <a:lnTo>
                    <a:pt x="800760" y="424971"/>
                  </a:lnTo>
                  <a:lnTo>
                    <a:pt x="799274" y="425327"/>
                  </a:lnTo>
                  <a:lnTo>
                    <a:pt x="796991" y="427913"/>
                  </a:lnTo>
                  <a:lnTo>
                    <a:pt x="793002" y="426416"/>
                  </a:lnTo>
                  <a:lnTo>
                    <a:pt x="790687" y="428929"/>
                  </a:lnTo>
                  <a:lnTo>
                    <a:pt x="789640" y="431473"/>
                  </a:lnTo>
                  <a:lnTo>
                    <a:pt x="787096" y="431117"/>
                  </a:lnTo>
                  <a:lnTo>
                    <a:pt x="785086" y="431819"/>
                  </a:lnTo>
                  <a:lnTo>
                    <a:pt x="780269" y="435159"/>
                  </a:lnTo>
                  <a:lnTo>
                    <a:pt x="773913" y="433913"/>
                  </a:lnTo>
                  <a:lnTo>
                    <a:pt x="769065" y="437169"/>
                  </a:lnTo>
                  <a:lnTo>
                    <a:pt x="761296" y="437997"/>
                  </a:lnTo>
                  <a:lnTo>
                    <a:pt x="754647" y="442447"/>
                  </a:lnTo>
                  <a:lnTo>
                    <a:pt x="747087" y="443934"/>
                  </a:lnTo>
                  <a:lnTo>
                    <a:pt x="743904" y="445975"/>
                  </a:lnTo>
                  <a:lnTo>
                    <a:pt x="740427" y="446803"/>
                  </a:lnTo>
                  <a:lnTo>
                    <a:pt x="736668" y="446394"/>
                  </a:lnTo>
                  <a:lnTo>
                    <a:pt x="735181" y="446740"/>
                  </a:lnTo>
                  <a:lnTo>
                    <a:pt x="732532" y="445515"/>
                  </a:lnTo>
                  <a:lnTo>
                    <a:pt x="730030" y="448321"/>
                  </a:lnTo>
                  <a:lnTo>
                    <a:pt x="727380" y="447012"/>
                  </a:lnTo>
                  <a:lnTo>
                    <a:pt x="720323" y="451295"/>
                  </a:lnTo>
                  <a:lnTo>
                    <a:pt x="712250" y="449494"/>
                  </a:lnTo>
                  <a:lnTo>
                    <a:pt x="704701" y="450792"/>
                  </a:lnTo>
                  <a:lnTo>
                    <a:pt x="702062" y="449567"/>
                  </a:lnTo>
                  <a:lnTo>
                    <a:pt x="699549" y="452373"/>
                  </a:lnTo>
                  <a:lnTo>
                    <a:pt x="696910" y="451064"/>
                  </a:lnTo>
                  <a:lnTo>
                    <a:pt x="688759" y="451865"/>
                  </a:lnTo>
                  <a:lnTo>
                    <a:pt x="680607" y="451867"/>
                  </a:lnTo>
                  <a:lnTo>
                    <a:pt x="653660" y="450613"/>
                  </a:lnTo>
                  <a:lnTo>
                    <a:pt x="632421" y="449041"/>
                  </a:lnTo>
                  <a:lnTo>
                    <a:pt x="608769" y="449436"/>
                  </a:lnTo>
                  <a:lnTo>
                    <a:pt x="569762" y="446667"/>
                  </a:lnTo>
                  <a:lnTo>
                    <a:pt x="520762" y="440167"/>
                  </a:lnTo>
                  <a:lnTo>
                    <a:pt x="472257" y="430039"/>
                  </a:lnTo>
                  <a:lnTo>
                    <a:pt x="431327" y="418290"/>
                  </a:lnTo>
                  <a:lnTo>
                    <a:pt x="385014" y="397910"/>
                  </a:lnTo>
                  <a:lnTo>
                    <a:pt x="361824" y="386880"/>
                  </a:lnTo>
                  <a:lnTo>
                    <a:pt x="350083" y="381642"/>
                  </a:lnTo>
                  <a:lnTo>
                    <a:pt x="343467" y="378471"/>
                  </a:lnTo>
                  <a:lnTo>
                    <a:pt x="324168" y="367601"/>
                  </a:lnTo>
                  <a:lnTo>
                    <a:pt x="311476" y="360694"/>
                  </a:lnTo>
                  <a:lnTo>
                    <a:pt x="298899" y="353570"/>
                  </a:lnTo>
                  <a:lnTo>
                    <a:pt x="286160" y="346736"/>
                  </a:lnTo>
                  <a:lnTo>
                    <a:pt x="272986" y="340701"/>
                  </a:lnTo>
                  <a:lnTo>
                    <a:pt x="268190" y="338754"/>
                  </a:lnTo>
                  <a:lnTo>
                    <a:pt x="264264" y="334670"/>
                  </a:lnTo>
                  <a:lnTo>
                    <a:pt x="190046" y="283404"/>
                  </a:lnTo>
                  <a:lnTo>
                    <a:pt x="154813" y="255663"/>
                  </a:lnTo>
                  <a:lnTo>
                    <a:pt x="121064" y="226139"/>
                  </a:lnTo>
                  <a:lnTo>
                    <a:pt x="85072" y="191929"/>
                  </a:lnTo>
                  <a:lnTo>
                    <a:pt x="72751" y="180915"/>
                  </a:lnTo>
                  <a:lnTo>
                    <a:pt x="37225" y="143748"/>
                  </a:lnTo>
                  <a:lnTo>
                    <a:pt x="4554" y="99996"/>
                  </a:lnTo>
                  <a:lnTo>
                    <a:pt x="2994" y="97044"/>
                  </a:lnTo>
                  <a:lnTo>
                    <a:pt x="0" y="95358"/>
                  </a:lnTo>
                  <a:lnTo>
                    <a:pt x="3518" y="102989"/>
                  </a:lnTo>
                  <a:lnTo>
                    <a:pt x="7972" y="110041"/>
                  </a:lnTo>
                  <a:lnTo>
                    <a:pt x="17852" y="123483"/>
                  </a:lnTo>
                  <a:lnTo>
                    <a:pt x="27360" y="136887"/>
                  </a:lnTo>
                  <a:lnTo>
                    <a:pt x="37208" y="150067"/>
                  </a:lnTo>
                  <a:lnTo>
                    <a:pt x="47841" y="162499"/>
                  </a:lnTo>
                  <a:lnTo>
                    <a:pt x="59704" y="173659"/>
                  </a:lnTo>
                  <a:lnTo>
                    <a:pt x="75267" y="187414"/>
                  </a:lnTo>
                  <a:lnTo>
                    <a:pt x="104811" y="216428"/>
                  </a:lnTo>
                  <a:lnTo>
                    <a:pt x="160511" y="266408"/>
                  </a:lnTo>
                  <a:lnTo>
                    <a:pt x="194750" y="293573"/>
                  </a:lnTo>
                  <a:lnTo>
                    <a:pt x="217921" y="308579"/>
                  </a:lnTo>
                  <a:lnTo>
                    <a:pt x="233567" y="319414"/>
                  </a:lnTo>
                  <a:lnTo>
                    <a:pt x="264400" y="341748"/>
                  </a:lnTo>
                  <a:lnTo>
                    <a:pt x="270490" y="345513"/>
                  </a:lnTo>
                  <a:lnTo>
                    <a:pt x="283546" y="351843"/>
                  </a:lnTo>
                  <a:lnTo>
                    <a:pt x="289855" y="355360"/>
                  </a:lnTo>
                  <a:lnTo>
                    <a:pt x="327304" y="376334"/>
                  </a:lnTo>
                  <a:lnTo>
                    <a:pt x="392778" y="409349"/>
                  </a:lnTo>
                  <a:lnTo>
                    <a:pt x="448999" y="431909"/>
                  </a:lnTo>
                  <a:lnTo>
                    <a:pt x="503510" y="444351"/>
                  </a:lnTo>
                  <a:lnTo>
                    <a:pt x="553697" y="453209"/>
                  </a:lnTo>
                  <a:lnTo>
                    <a:pt x="593533" y="458123"/>
                  </a:lnTo>
                  <a:lnTo>
                    <a:pt x="637195" y="461682"/>
                  </a:lnTo>
                  <a:lnTo>
                    <a:pt x="659154" y="463750"/>
                  </a:lnTo>
                  <a:lnTo>
                    <a:pt x="670127" y="464497"/>
                  </a:lnTo>
                  <a:lnTo>
                    <a:pt x="681026" y="464781"/>
                  </a:lnTo>
                  <a:lnTo>
                    <a:pt x="693804" y="464567"/>
                  </a:lnTo>
                  <a:lnTo>
                    <a:pt x="732176" y="460017"/>
                  </a:lnTo>
                  <a:lnTo>
                    <a:pt x="779294" y="448214"/>
                  </a:lnTo>
                  <a:lnTo>
                    <a:pt x="823419" y="430060"/>
                  </a:lnTo>
                  <a:lnTo>
                    <a:pt x="840984" y="423272"/>
                  </a:lnTo>
                  <a:lnTo>
                    <a:pt x="849971" y="420474"/>
                  </a:lnTo>
                  <a:lnTo>
                    <a:pt x="859272" y="418573"/>
                  </a:lnTo>
                  <a:lnTo>
                    <a:pt x="863607" y="417976"/>
                  </a:lnTo>
                  <a:lnTo>
                    <a:pt x="866727" y="413809"/>
                  </a:lnTo>
                  <a:lnTo>
                    <a:pt x="913221" y="391848"/>
                  </a:lnTo>
                  <a:lnTo>
                    <a:pt x="925877" y="382658"/>
                  </a:lnTo>
                  <a:lnTo>
                    <a:pt x="938447" y="374077"/>
                  </a:lnTo>
                  <a:lnTo>
                    <a:pt x="976713" y="349256"/>
                  </a:lnTo>
                  <a:lnTo>
                    <a:pt x="1011973" y="318867"/>
                  </a:lnTo>
                  <a:lnTo>
                    <a:pt x="1041350" y="286368"/>
                  </a:lnTo>
                  <a:lnTo>
                    <a:pt x="1048356" y="276942"/>
                  </a:lnTo>
                  <a:lnTo>
                    <a:pt x="1070773" y="249856"/>
                  </a:lnTo>
                  <a:lnTo>
                    <a:pt x="1093881" y="213982"/>
                  </a:lnTo>
                  <a:lnTo>
                    <a:pt x="1112148" y="174751"/>
                  </a:lnTo>
                  <a:lnTo>
                    <a:pt x="1121170" y="141053"/>
                  </a:lnTo>
                  <a:lnTo>
                    <a:pt x="1123222" y="135723"/>
                  </a:lnTo>
                  <a:lnTo>
                    <a:pt x="1123777" y="130236"/>
                  </a:lnTo>
                  <a:lnTo>
                    <a:pt x="1124636" y="117399"/>
                  </a:lnTo>
                  <a:lnTo>
                    <a:pt x="1124575" y="104593"/>
                  </a:lnTo>
                  <a:lnTo>
                    <a:pt x="1117873" y="63019"/>
                  </a:lnTo>
                  <a:lnTo>
                    <a:pt x="1099552" y="29283"/>
                  </a:lnTo>
                  <a:lnTo>
                    <a:pt x="1092877" y="20570"/>
                  </a:lnTo>
                  <a:lnTo>
                    <a:pt x="1086542" y="11612"/>
                  </a:lnTo>
                  <a:lnTo>
                    <a:pt x="1080344" y="2261"/>
                  </a:lnTo>
                  <a:lnTo>
                    <a:pt x="1074585" y="418"/>
                  </a:lnTo>
                  <a:lnTo>
                    <a:pt x="1072752" y="0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18534797" y="10670528"/>
              <a:ext cx="1045844" cy="527050"/>
            </a:xfrm>
            <a:custGeom>
              <a:avLst/>
              <a:gdLst/>
              <a:ahLst/>
              <a:cxnLst/>
              <a:rect l="l" t="t" r="r" b="b"/>
              <a:pathLst>
                <a:path w="1045844" h="527050">
                  <a:moveTo>
                    <a:pt x="941636" y="52"/>
                  </a:moveTo>
                  <a:lnTo>
                    <a:pt x="940631" y="0"/>
                  </a:lnTo>
                  <a:lnTo>
                    <a:pt x="939688" y="670"/>
                  </a:lnTo>
                  <a:lnTo>
                    <a:pt x="941824" y="6324"/>
                  </a:lnTo>
                  <a:lnTo>
                    <a:pt x="947028" y="9109"/>
                  </a:lnTo>
                  <a:lnTo>
                    <a:pt x="951457" y="12219"/>
                  </a:lnTo>
                  <a:lnTo>
                    <a:pt x="983610" y="38985"/>
                  </a:lnTo>
                  <a:lnTo>
                    <a:pt x="1011058" y="70448"/>
                  </a:lnTo>
                  <a:lnTo>
                    <a:pt x="1031509" y="112024"/>
                  </a:lnTo>
                  <a:lnTo>
                    <a:pt x="1033958" y="138069"/>
                  </a:lnTo>
                  <a:lnTo>
                    <a:pt x="1033800" y="168350"/>
                  </a:lnTo>
                  <a:lnTo>
                    <a:pt x="1016332" y="233574"/>
                  </a:lnTo>
                  <a:lnTo>
                    <a:pt x="995169" y="270096"/>
                  </a:lnTo>
                  <a:lnTo>
                    <a:pt x="983797" y="289182"/>
                  </a:lnTo>
                  <a:lnTo>
                    <a:pt x="957960" y="325037"/>
                  </a:lnTo>
                  <a:lnTo>
                    <a:pt x="931719" y="353286"/>
                  </a:lnTo>
                  <a:lnTo>
                    <a:pt x="902517" y="378794"/>
                  </a:lnTo>
                  <a:lnTo>
                    <a:pt x="893702" y="385190"/>
                  </a:lnTo>
                  <a:lnTo>
                    <a:pt x="885090" y="391986"/>
                  </a:lnTo>
                  <a:lnTo>
                    <a:pt x="876804" y="399284"/>
                  </a:lnTo>
                  <a:lnTo>
                    <a:pt x="868968" y="407181"/>
                  </a:lnTo>
                  <a:lnTo>
                    <a:pt x="863809" y="411969"/>
                  </a:lnTo>
                  <a:lnTo>
                    <a:pt x="858048" y="416276"/>
                  </a:lnTo>
                  <a:lnTo>
                    <a:pt x="846194" y="424720"/>
                  </a:lnTo>
                  <a:lnTo>
                    <a:pt x="837921" y="431063"/>
                  </a:lnTo>
                  <a:lnTo>
                    <a:pt x="801085" y="454951"/>
                  </a:lnTo>
                  <a:lnTo>
                    <a:pt x="760015" y="472893"/>
                  </a:lnTo>
                  <a:lnTo>
                    <a:pt x="753618" y="475789"/>
                  </a:lnTo>
                  <a:lnTo>
                    <a:pt x="741129" y="482320"/>
                  </a:lnTo>
                  <a:lnTo>
                    <a:pt x="732300" y="486263"/>
                  </a:lnTo>
                  <a:lnTo>
                    <a:pt x="714258" y="493100"/>
                  </a:lnTo>
                  <a:lnTo>
                    <a:pt x="705329" y="496707"/>
                  </a:lnTo>
                  <a:lnTo>
                    <a:pt x="656933" y="513247"/>
                  </a:lnTo>
                  <a:lnTo>
                    <a:pt x="621131" y="517516"/>
                  </a:lnTo>
                  <a:lnTo>
                    <a:pt x="606200" y="517336"/>
                  </a:lnTo>
                  <a:lnTo>
                    <a:pt x="537166" y="512466"/>
                  </a:lnTo>
                  <a:lnTo>
                    <a:pt x="479453" y="504786"/>
                  </a:lnTo>
                  <a:lnTo>
                    <a:pt x="422165" y="494602"/>
                  </a:lnTo>
                  <a:lnTo>
                    <a:pt x="365615" y="482506"/>
                  </a:lnTo>
                  <a:lnTo>
                    <a:pt x="310503" y="464865"/>
                  </a:lnTo>
                  <a:lnTo>
                    <a:pt x="249072" y="433214"/>
                  </a:lnTo>
                  <a:lnTo>
                    <a:pt x="232148" y="424603"/>
                  </a:lnTo>
                  <a:lnTo>
                    <a:pt x="214726" y="416929"/>
                  </a:lnTo>
                  <a:lnTo>
                    <a:pt x="202225" y="410936"/>
                  </a:lnTo>
                  <a:lnTo>
                    <a:pt x="190403" y="403687"/>
                  </a:lnTo>
                  <a:lnTo>
                    <a:pt x="167314" y="388176"/>
                  </a:lnTo>
                  <a:lnTo>
                    <a:pt x="145140" y="374366"/>
                  </a:lnTo>
                  <a:lnTo>
                    <a:pt x="126599" y="361374"/>
                  </a:lnTo>
                  <a:lnTo>
                    <a:pt x="103461" y="345947"/>
                  </a:lnTo>
                  <a:lnTo>
                    <a:pt x="92018" y="338052"/>
                  </a:lnTo>
                  <a:lnTo>
                    <a:pt x="49086" y="303647"/>
                  </a:lnTo>
                  <a:lnTo>
                    <a:pt x="6680" y="263709"/>
                  </a:lnTo>
                  <a:lnTo>
                    <a:pt x="4774" y="260777"/>
                  </a:lnTo>
                  <a:lnTo>
                    <a:pt x="1329" y="259908"/>
                  </a:lnTo>
                  <a:lnTo>
                    <a:pt x="29450" y="291988"/>
                  </a:lnTo>
                  <a:lnTo>
                    <a:pt x="94957" y="345415"/>
                  </a:lnTo>
                  <a:lnTo>
                    <a:pt x="107787" y="355570"/>
                  </a:lnTo>
                  <a:lnTo>
                    <a:pt x="113364" y="359481"/>
                  </a:lnTo>
                  <a:lnTo>
                    <a:pt x="125212" y="366462"/>
                  </a:lnTo>
                  <a:lnTo>
                    <a:pt x="130812" y="370449"/>
                  </a:lnTo>
                  <a:lnTo>
                    <a:pt x="139612" y="377127"/>
                  </a:lnTo>
                  <a:lnTo>
                    <a:pt x="148786" y="383261"/>
                  </a:lnTo>
                  <a:lnTo>
                    <a:pt x="167418" y="395045"/>
                  </a:lnTo>
                  <a:lnTo>
                    <a:pt x="182410" y="404751"/>
                  </a:lnTo>
                  <a:lnTo>
                    <a:pt x="197704" y="413996"/>
                  </a:lnTo>
                  <a:lnTo>
                    <a:pt x="213570" y="422211"/>
                  </a:lnTo>
                  <a:lnTo>
                    <a:pt x="231249" y="429138"/>
                  </a:lnTo>
                  <a:lnTo>
                    <a:pt x="232296" y="429306"/>
                  </a:lnTo>
                  <a:lnTo>
                    <a:pt x="246763" y="438700"/>
                  </a:lnTo>
                  <a:lnTo>
                    <a:pt x="261109" y="446223"/>
                  </a:lnTo>
                  <a:lnTo>
                    <a:pt x="275641" y="453418"/>
                  </a:lnTo>
                  <a:lnTo>
                    <a:pt x="296262" y="464855"/>
                  </a:lnTo>
                  <a:lnTo>
                    <a:pt x="302925" y="468099"/>
                  </a:lnTo>
                  <a:lnTo>
                    <a:pt x="309820" y="470917"/>
                  </a:lnTo>
                  <a:lnTo>
                    <a:pt x="327250" y="476634"/>
                  </a:lnTo>
                  <a:lnTo>
                    <a:pt x="347714" y="483944"/>
                  </a:lnTo>
                  <a:lnTo>
                    <a:pt x="406848" y="498567"/>
                  </a:lnTo>
                  <a:lnTo>
                    <a:pt x="471520" y="511008"/>
                  </a:lnTo>
                  <a:lnTo>
                    <a:pt x="487030" y="514221"/>
                  </a:lnTo>
                  <a:lnTo>
                    <a:pt x="555371" y="523638"/>
                  </a:lnTo>
                  <a:lnTo>
                    <a:pt x="609573" y="527027"/>
                  </a:lnTo>
                  <a:lnTo>
                    <a:pt x="626452" y="526419"/>
                  </a:lnTo>
                  <a:lnTo>
                    <a:pt x="643276" y="525248"/>
                  </a:lnTo>
                  <a:lnTo>
                    <a:pt x="667110" y="523041"/>
                  </a:lnTo>
                  <a:lnTo>
                    <a:pt x="680555" y="517806"/>
                  </a:lnTo>
                  <a:lnTo>
                    <a:pt x="706455" y="508722"/>
                  </a:lnTo>
                  <a:lnTo>
                    <a:pt x="732715" y="500647"/>
                  </a:lnTo>
                  <a:lnTo>
                    <a:pt x="758740" y="491932"/>
                  </a:lnTo>
                  <a:lnTo>
                    <a:pt x="783934" y="480927"/>
                  </a:lnTo>
                  <a:lnTo>
                    <a:pt x="792058" y="477099"/>
                  </a:lnTo>
                  <a:lnTo>
                    <a:pt x="808475" y="469822"/>
                  </a:lnTo>
                  <a:lnTo>
                    <a:pt x="816299" y="465451"/>
                  </a:lnTo>
                  <a:lnTo>
                    <a:pt x="823227" y="460461"/>
                  </a:lnTo>
                  <a:lnTo>
                    <a:pt x="836369" y="449471"/>
                  </a:lnTo>
                  <a:lnTo>
                    <a:pt x="857613" y="433953"/>
                  </a:lnTo>
                  <a:lnTo>
                    <a:pt x="871482" y="422946"/>
                  </a:lnTo>
                  <a:lnTo>
                    <a:pt x="885220" y="411760"/>
                  </a:lnTo>
                  <a:lnTo>
                    <a:pt x="904129" y="397160"/>
                  </a:lnTo>
                  <a:lnTo>
                    <a:pt x="939123" y="365046"/>
                  </a:lnTo>
                  <a:lnTo>
                    <a:pt x="948228" y="353470"/>
                  </a:lnTo>
                  <a:lnTo>
                    <a:pt x="977153" y="322042"/>
                  </a:lnTo>
                  <a:lnTo>
                    <a:pt x="1008047" y="273962"/>
                  </a:lnTo>
                  <a:lnTo>
                    <a:pt x="1028129" y="236710"/>
                  </a:lnTo>
                  <a:lnTo>
                    <a:pt x="1042223" y="187807"/>
                  </a:lnTo>
                  <a:lnTo>
                    <a:pt x="1044949" y="175108"/>
                  </a:lnTo>
                  <a:lnTo>
                    <a:pt x="1045496" y="168623"/>
                  </a:lnTo>
                  <a:lnTo>
                    <a:pt x="1045235" y="151143"/>
                  </a:lnTo>
                  <a:lnTo>
                    <a:pt x="1044092" y="133764"/>
                  </a:lnTo>
                  <a:lnTo>
                    <a:pt x="1033346" y="90598"/>
                  </a:lnTo>
                  <a:lnTo>
                    <a:pt x="1009423" y="57182"/>
                  </a:lnTo>
                  <a:lnTo>
                    <a:pt x="974370" y="23053"/>
                  </a:lnTo>
                  <a:lnTo>
                    <a:pt x="952973" y="8363"/>
                  </a:lnTo>
                  <a:lnTo>
                    <a:pt x="941636" y="52"/>
                  </a:lnTo>
                  <a:close/>
                </a:path>
              </a:pathLst>
            </a:custGeom>
            <a:solidFill>
              <a:srgbClr val="FF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18367655" y="10665427"/>
              <a:ext cx="1222375" cy="537210"/>
            </a:xfrm>
            <a:custGeom>
              <a:avLst/>
              <a:gdLst/>
              <a:ahLst/>
              <a:cxnLst/>
              <a:rect l="l" t="t" r="r" b="b"/>
              <a:pathLst>
                <a:path w="1222375" h="537209">
                  <a:moveTo>
                    <a:pt x="1221765" y="166243"/>
                  </a:moveTo>
                  <a:lnTo>
                    <a:pt x="1219517" y="159829"/>
                  </a:lnTo>
                  <a:lnTo>
                    <a:pt x="1218869" y="144792"/>
                  </a:lnTo>
                  <a:lnTo>
                    <a:pt x="1218095" y="136105"/>
                  </a:lnTo>
                  <a:lnTo>
                    <a:pt x="1206525" y="95605"/>
                  </a:lnTo>
                  <a:lnTo>
                    <a:pt x="1189570" y="73037"/>
                  </a:lnTo>
                  <a:lnTo>
                    <a:pt x="1187780" y="70078"/>
                  </a:lnTo>
                  <a:lnTo>
                    <a:pt x="1185786" y="67297"/>
                  </a:lnTo>
                  <a:lnTo>
                    <a:pt x="1177124" y="60972"/>
                  </a:lnTo>
                  <a:lnTo>
                    <a:pt x="1175181" y="55651"/>
                  </a:lnTo>
                  <a:lnTo>
                    <a:pt x="1174661" y="53505"/>
                  </a:lnTo>
                  <a:lnTo>
                    <a:pt x="1173314" y="52260"/>
                  </a:lnTo>
                  <a:lnTo>
                    <a:pt x="1171143" y="51892"/>
                  </a:lnTo>
                  <a:lnTo>
                    <a:pt x="1168158" y="49707"/>
                  </a:lnTo>
                  <a:lnTo>
                    <a:pt x="1163078" y="44361"/>
                  </a:lnTo>
                  <a:lnTo>
                    <a:pt x="1157503" y="37846"/>
                  </a:lnTo>
                  <a:lnTo>
                    <a:pt x="1150988" y="32435"/>
                  </a:lnTo>
                  <a:lnTo>
                    <a:pt x="1129753" y="17729"/>
                  </a:lnTo>
                  <a:lnTo>
                    <a:pt x="1115047" y="7721"/>
                  </a:lnTo>
                  <a:lnTo>
                    <a:pt x="1106462" y="863"/>
                  </a:lnTo>
                  <a:lnTo>
                    <a:pt x="1104633" y="0"/>
                  </a:lnTo>
                  <a:lnTo>
                    <a:pt x="1102436" y="520"/>
                  </a:lnTo>
                  <a:lnTo>
                    <a:pt x="1102829" y="3175"/>
                  </a:lnTo>
                  <a:lnTo>
                    <a:pt x="1105509" y="3911"/>
                  </a:lnTo>
                  <a:lnTo>
                    <a:pt x="1106830" y="5778"/>
                  </a:lnTo>
                  <a:lnTo>
                    <a:pt x="1119085" y="14465"/>
                  </a:lnTo>
                  <a:lnTo>
                    <a:pt x="1131570" y="22872"/>
                  </a:lnTo>
                  <a:lnTo>
                    <a:pt x="1143673" y="31711"/>
                  </a:lnTo>
                  <a:lnTo>
                    <a:pt x="1180604" y="69926"/>
                  </a:lnTo>
                  <a:lnTo>
                    <a:pt x="1201178" y="102235"/>
                  </a:lnTo>
                  <a:lnTo>
                    <a:pt x="1208265" y="138277"/>
                  </a:lnTo>
                  <a:lnTo>
                    <a:pt x="1211757" y="143548"/>
                  </a:lnTo>
                  <a:lnTo>
                    <a:pt x="1211605" y="145440"/>
                  </a:lnTo>
                  <a:lnTo>
                    <a:pt x="1208722" y="152082"/>
                  </a:lnTo>
                  <a:lnTo>
                    <a:pt x="1208582" y="157010"/>
                  </a:lnTo>
                  <a:lnTo>
                    <a:pt x="1211592" y="167360"/>
                  </a:lnTo>
                  <a:lnTo>
                    <a:pt x="1211503" y="173609"/>
                  </a:lnTo>
                  <a:lnTo>
                    <a:pt x="1210195" y="179260"/>
                  </a:lnTo>
                  <a:lnTo>
                    <a:pt x="1204315" y="208572"/>
                  </a:lnTo>
                  <a:lnTo>
                    <a:pt x="1190383" y="247192"/>
                  </a:lnTo>
                  <a:lnTo>
                    <a:pt x="1166253" y="290804"/>
                  </a:lnTo>
                  <a:lnTo>
                    <a:pt x="1156360" y="304673"/>
                  </a:lnTo>
                  <a:lnTo>
                    <a:pt x="1152207" y="310388"/>
                  </a:lnTo>
                  <a:lnTo>
                    <a:pt x="1126172" y="345757"/>
                  </a:lnTo>
                  <a:lnTo>
                    <a:pt x="1118222" y="350951"/>
                  </a:lnTo>
                  <a:lnTo>
                    <a:pt x="1116952" y="352501"/>
                  </a:lnTo>
                  <a:lnTo>
                    <a:pt x="1085837" y="383362"/>
                  </a:lnTo>
                  <a:lnTo>
                    <a:pt x="1082967" y="386003"/>
                  </a:lnTo>
                  <a:lnTo>
                    <a:pt x="1080604" y="388937"/>
                  </a:lnTo>
                  <a:lnTo>
                    <a:pt x="1070051" y="399961"/>
                  </a:lnTo>
                  <a:lnTo>
                    <a:pt x="1058316" y="409600"/>
                  </a:lnTo>
                  <a:lnTo>
                    <a:pt x="1046238" y="418807"/>
                  </a:lnTo>
                  <a:lnTo>
                    <a:pt x="1022883" y="438124"/>
                  </a:lnTo>
                  <a:lnTo>
                    <a:pt x="1010513" y="446836"/>
                  </a:lnTo>
                  <a:lnTo>
                    <a:pt x="998270" y="455714"/>
                  </a:lnTo>
                  <a:lnTo>
                    <a:pt x="986929" y="465810"/>
                  </a:lnTo>
                  <a:lnTo>
                    <a:pt x="982002" y="469785"/>
                  </a:lnTo>
                  <a:lnTo>
                    <a:pt x="976350" y="472795"/>
                  </a:lnTo>
                  <a:lnTo>
                    <a:pt x="964323" y="477735"/>
                  </a:lnTo>
                  <a:lnTo>
                    <a:pt x="922070" y="496023"/>
                  </a:lnTo>
                  <a:lnTo>
                    <a:pt x="907884" y="501878"/>
                  </a:lnTo>
                  <a:lnTo>
                    <a:pt x="900176" y="504596"/>
                  </a:lnTo>
                  <a:lnTo>
                    <a:pt x="892276" y="506780"/>
                  </a:lnTo>
                  <a:lnTo>
                    <a:pt x="876388" y="510679"/>
                  </a:lnTo>
                  <a:lnTo>
                    <a:pt x="866203" y="513842"/>
                  </a:lnTo>
                  <a:lnTo>
                    <a:pt x="826414" y="526453"/>
                  </a:lnTo>
                  <a:lnTo>
                    <a:pt x="785901" y="530085"/>
                  </a:lnTo>
                  <a:lnTo>
                    <a:pt x="774433" y="529971"/>
                  </a:lnTo>
                  <a:lnTo>
                    <a:pt x="707847" y="524865"/>
                  </a:lnTo>
                  <a:lnTo>
                    <a:pt x="642048" y="514985"/>
                  </a:lnTo>
                  <a:lnTo>
                    <a:pt x="609460" y="508381"/>
                  </a:lnTo>
                  <a:lnTo>
                    <a:pt x="559066" y="498525"/>
                  </a:lnTo>
                  <a:lnTo>
                    <a:pt x="506742" y="484517"/>
                  </a:lnTo>
                  <a:lnTo>
                    <a:pt x="462000" y="466432"/>
                  </a:lnTo>
                  <a:lnTo>
                    <a:pt x="410933" y="438937"/>
                  </a:lnTo>
                  <a:lnTo>
                    <a:pt x="392328" y="429399"/>
                  </a:lnTo>
                  <a:lnTo>
                    <a:pt x="372694" y="421894"/>
                  </a:lnTo>
                  <a:lnTo>
                    <a:pt x="366839" y="419303"/>
                  </a:lnTo>
                  <a:lnTo>
                    <a:pt x="361492" y="415671"/>
                  </a:lnTo>
                  <a:lnTo>
                    <a:pt x="356336" y="411619"/>
                  </a:lnTo>
                  <a:lnTo>
                    <a:pt x="351053" y="407797"/>
                  </a:lnTo>
                  <a:lnTo>
                    <a:pt x="297268" y="373672"/>
                  </a:lnTo>
                  <a:lnTo>
                    <a:pt x="279539" y="362000"/>
                  </a:lnTo>
                  <a:lnTo>
                    <a:pt x="272173" y="356666"/>
                  </a:lnTo>
                  <a:lnTo>
                    <a:pt x="257835" y="345351"/>
                  </a:lnTo>
                  <a:lnTo>
                    <a:pt x="236613" y="329679"/>
                  </a:lnTo>
                  <a:lnTo>
                    <a:pt x="197434" y="295884"/>
                  </a:lnTo>
                  <a:lnTo>
                    <a:pt x="168465" y="265010"/>
                  </a:lnTo>
                  <a:lnTo>
                    <a:pt x="163029" y="259435"/>
                  </a:lnTo>
                  <a:lnTo>
                    <a:pt x="157302" y="254152"/>
                  </a:lnTo>
                  <a:lnTo>
                    <a:pt x="151980" y="248475"/>
                  </a:lnTo>
                  <a:lnTo>
                    <a:pt x="150317" y="247421"/>
                  </a:lnTo>
                  <a:lnTo>
                    <a:pt x="149174" y="245021"/>
                  </a:lnTo>
                  <a:lnTo>
                    <a:pt x="146773" y="246316"/>
                  </a:lnTo>
                  <a:lnTo>
                    <a:pt x="146773" y="242049"/>
                  </a:lnTo>
                  <a:lnTo>
                    <a:pt x="142811" y="240284"/>
                  </a:lnTo>
                  <a:lnTo>
                    <a:pt x="135686" y="233210"/>
                  </a:lnTo>
                  <a:lnTo>
                    <a:pt x="126060" y="224637"/>
                  </a:lnTo>
                  <a:lnTo>
                    <a:pt x="121107" y="220472"/>
                  </a:lnTo>
                  <a:lnTo>
                    <a:pt x="111963" y="211607"/>
                  </a:lnTo>
                  <a:lnTo>
                    <a:pt x="103847" y="201828"/>
                  </a:lnTo>
                  <a:lnTo>
                    <a:pt x="96113" y="191693"/>
                  </a:lnTo>
                  <a:lnTo>
                    <a:pt x="88099" y="181813"/>
                  </a:lnTo>
                  <a:lnTo>
                    <a:pt x="78752" y="169849"/>
                  </a:lnTo>
                  <a:lnTo>
                    <a:pt x="70345" y="157213"/>
                  </a:lnTo>
                  <a:lnTo>
                    <a:pt x="62204" y="144373"/>
                  </a:lnTo>
                  <a:lnTo>
                    <a:pt x="53695" y="131787"/>
                  </a:lnTo>
                  <a:lnTo>
                    <a:pt x="53251" y="130162"/>
                  </a:lnTo>
                  <a:lnTo>
                    <a:pt x="53149" y="128333"/>
                  </a:lnTo>
                  <a:lnTo>
                    <a:pt x="51155" y="127673"/>
                  </a:lnTo>
                  <a:lnTo>
                    <a:pt x="45491" y="118935"/>
                  </a:lnTo>
                  <a:lnTo>
                    <a:pt x="35369" y="100749"/>
                  </a:lnTo>
                  <a:lnTo>
                    <a:pt x="30099" y="91782"/>
                  </a:lnTo>
                  <a:lnTo>
                    <a:pt x="29654" y="89128"/>
                  </a:lnTo>
                  <a:lnTo>
                    <a:pt x="28816" y="86652"/>
                  </a:lnTo>
                  <a:lnTo>
                    <a:pt x="26860" y="84683"/>
                  </a:lnTo>
                  <a:lnTo>
                    <a:pt x="17703" y="66865"/>
                  </a:lnTo>
                  <a:lnTo>
                    <a:pt x="14579" y="59296"/>
                  </a:lnTo>
                  <a:lnTo>
                    <a:pt x="11988" y="55905"/>
                  </a:lnTo>
                  <a:lnTo>
                    <a:pt x="10845" y="51752"/>
                  </a:lnTo>
                  <a:lnTo>
                    <a:pt x="8788" y="48094"/>
                  </a:lnTo>
                  <a:lnTo>
                    <a:pt x="8445" y="46596"/>
                  </a:lnTo>
                  <a:lnTo>
                    <a:pt x="6070" y="44831"/>
                  </a:lnTo>
                  <a:lnTo>
                    <a:pt x="7480" y="41313"/>
                  </a:lnTo>
                  <a:lnTo>
                    <a:pt x="5194" y="39509"/>
                  </a:lnTo>
                  <a:lnTo>
                    <a:pt x="4838" y="38023"/>
                  </a:lnTo>
                  <a:lnTo>
                    <a:pt x="3492" y="36957"/>
                  </a:lnTo>
                  <a:lnTo>
                    <a:pt x="2133" y="35585"/>
                  </a:lnTo>
                  <a:lnTo>
                    <a:pt x="800" y="38049"/>
                  </a:lnTo>
                  <a:lnTo>
                    <a:pt x="0" y="41249"/>
                  </a:lnTo>
                  <a:lnTo>
                    <a:pt x="7289" y="57213"/>
                  </a:lnTo>
                  <a:lnTo>
                    <a:pt x="23533" y="89979"/>
                  </a:lnTo>
                  <a:lnTo>
                    <a:pt x="28130" y="97180"/>
                  </a:lnTo>
                  <a:lnTo>
                    <a:pt x="34836" y="110566"/>
                  </a:lnTo>
                  <a:lnTo>
                    <a:pt x="37604" y="114858"/>
                  </a:lnTo>
                  <a:lnTo>
                    <a:pt x="40474" y="120599"/>
                  </a:lnTo>
                  <a:lnTo>
                    <a:pt x="43675" y="124714"/>
                  </a:lnTo>
                  <a:lnTo>
                    <a:pt x="45834" y="128371"/>
                  </a:lnTo>
                  <a:lnTo>
                    <a:pt x="47548" y="130771"/>
                  </a:lnTo>
                  <a:lnTo>
                    <a:pt x="48920" y="133388"/>
                  </a:lnTo>
                  <a:lnTo>
                    <a:pt x="70078" y="165925"/>
                  </a:lnTo>
                  <a:lnTo>
                    <a:pt x="71958" y="168363"/>
                  </a:lnTo>
                  <a:lnTo>
                    <a:pt x="73342" y="171094"/>
                  </a:lnTo>
                  <a:lnTo>
                    <a:pt x="76187" y="175475"/>
                  </a:lnTo>
                  <a:lnTo>
                    <a:pt x="82994" y="184404"/>
                  </a:lnTo>
                  <a:lnTo>
                    <a:pt x="97040" y="201980"/>
                  </a:lnTo>
                  <a:lnTo>
                    <a:pt x="103492" y="211213"/>
                  </a:lnTo>
                  <a:lnTo>
                    <a:pt x="108927" y="217817"/>
                  </a:lnTo>
                  <a:lnTo>
                    <a:pt x="115354" y="223469"/>
                  </a:lnTo>
                  <a:lnTo>
                    <a:pt x="122008" y="228917"/>
                  </a:lnTo>
                  <a:lnTo>
                    <a:pt x="128155" y="234924"/>
                  </a:lnTo>
                  <a:lnTo>
                    <a:pt x="133248" y="240868"/>
                  </a:lnTo>
                  <a:lnTo>
                    <a:pt x="139382" y="245986"/>
                  </a:lnTo>
                  <a:lnTo>
                    <a:pt x="146799" y="253415"/>
                  </a:lnTo>
                  <a:lnTo>
                    <a:pt x="148361" y="256336"/>
                  </a:lnTo>
                  <a:lnTo>
                    <a:pt x="150888" y="255219"/>
                  </a:lnTo>
                  <a:lnTo>
                    <a:pt x="158356" y="261823"/>
                  </a:lnTo>
                  <a:lnTo>
                    <a:pt x="162826" y="267373"/>
                  </a:lnTo>
                  <a:lnTo>
                    <a:pt x="167982" y="271957"/>
                  </a:lnTo>
                  <a:lnTo>
                    <a:pt x="171107" y="276593"/>
                  </a:lnTo>
                  <a:lnTo>
                    <a:pt x="181724" y="286105"/>
                  </a:lnTo>
                  <a:lnTo>
                    <a:pt x="197053" y="301726"/>
                  </a:lnTo>
                  <a:lnTo>
                    <a:pt x="200317" y="304076"/>
                  </a:lnTo>
                  <a:lnTo>
                    <a:pt x="211340" y="314985"/>
                  </a:lnTo>
                  <a:lnTo>
                    <a:pt x="216890" y="318947"/>
                  </a:lnTo>
                  <a:lnTo>
                    <a:pt x="217868" y="319265"/>
                  </a:lnTo>
                  <a:lnTo>
                    <a:pt x="218948" y="319112"/>
                  </a:lnTo>
                  <a:lnTo>
                    <a:pt x="220306" y="319773"/>
                  </a:lnTo>
                  <a:lnTo>
                    <a:pt x="221970" y="320128"/>
                  </a:lnTo>
                  <a:lnTo>
                    <a:pt x="233629" y="330936"/>
                  </a:lnTo>
                  <a:lnTo>
                    <a:pt x="244894" y="339940"/>
                  </a:lnTo>
                  <a:lnTo>
                    <a:pt x="256540" y="348449"/>
                  </a:lnTo>
                  <a:lnTo>
                    <a:pt x="295973" y="376110"/>
                  </a:lnTo>
                  <a:lnTo>
                    <a:pt x="309892" y="385610"/>
                  </a:lnTo>
                  <a:lnTo>
                    <a:pt x="342887" y="407377"/>
                  </a:lnTo>
                  <a:lnTo>
                    <a:pt x="349097" y="411670"/>
                  </a:lnTo>
                  <a:lnTo>
                    <a:pt x="360718" y="418947"/>
                  </a:lnTo>
                  <a:lnTo>
                    <a:pt x="372859" y="425170"/>
                  </a:lnTo>
                  <a:lnTo>
                    <a:pt x="385330" y="430707"/>
                  </a:lnTo>
                  <a:lnTo>
                    <a:pt x="400291" y="436880"/>
                  </a:lnTo>
                  <a:lnTo>
                    <a:pt x="420471" y="449414"/>
                  </a:lnTo>
                  <a:lnTo>
                    <a:pt x="428599" y="453961"/>
                  </a:lnTo>
                  <a:lnTo>
                    <a:pt x="437134" y="457771"/>
                  </a:lnTo>
                  <a:lnTo>
                    <a:pt x="439293" y="458406"/>
                  </a:lnTo>
                  <a:lnTo>
                    <a:pt x="441121" y="459536"/>
                  </a:lnTo>
                  <a:lnTo>
                    <a:pt x="442658" y="461187"/>
                  </a:lnTo>
                  <a:lnTo>
                    <a:pt x="445820" y="462153"/>
                  </a:lnTo>
                  <a:lnTo>
                    <a:pt x="448398" y="464337"/>
                  </a:lnTo>
                  <a:lnTo>
                    <a:pt x="451510" y="465391"/>
                  </a:lnTo>
                  <a:lnTo>
                    <a:pt x="453351" y="466521"/>
                  </a:lnTo>
                  <a:lnTo>
                    <a:pt x="454914" y="468083"/>
                  </a:lnTo>
                  <a:lnTo>
                    <a:pt x="456755" y="469226"/>
                  </a:lnTo>
                  <a:lnTo>
                    <a:pt x="458863" y="469925"/>
                  </a:lnTo>
                  <a:lnTo>
                    <a:pt x="500545" y="486651"/>
                  </a:lnTo>
                  <a:lnTo>
                    <a:pt x="514553" y="491883"/>
                  </a:lnTo>
                  <a:lnTo>
                    <a:pt x="521995" y="493966"/>
                  </a:lnTo>
                  <a:lnTo>
                    <a:pt x="529628" y="495503"/>
                  </a:lnTo>
                  <a:lnTo>
                    <a:pt x="537222" y="497255"/>
                  </a:lnTo>
                  <a:lnTo>
                    <a:pt x="544550" y="499999"/>
                  </a:lnTo>
                  <a:lnTo>
                    <a:pt x="548347" y="501650"/>
                  </a:lnTo>
                  <a:lnTo>
                    <a:pt x="552615" y="501713"/>
                  </a:lnTo>
                  <a:lnTo>
                    <a:pt x="556374" y="503491"/>
                  </a:lnTo>
                  <a:lnTo>
                    <a:pt x="577837" y="507860"/>
                  </a:lnTo>
                  <a:lnTo>
                    <a:pt x="580047" y="508431"/>
                  </a:lnTo>
                  <a:lnTo>
                    <a:pt x="582447" y="508139"/>
                  </a:lnTo>
                  <a:lnTo>
                    <a:pt x="586562" y="510616"/>
                  </a:lnTo>
                  <a:lnTo>
                    <a:pt x="588962" y="510311"/>
                  </a:lnTo>
                  <a:lnTo>
                    <a:pt x="591159" y="510997"/>
                  </a:lnTo>
                  <a:lnTo>
                    <a:pt x="622236" y="516229"/>
                  </a:lnTo>
                  <a:lnTo>
                    <a:pt x="624446" y="516813"/>
                  </a:lnTo>
                  <a:lnTo>
                    <a:pt x="626872" y="516509"/>
                  </a:lnTo>
                  <a:lnTo>
                    <a:pt x="628904" y="517804"/>
                  </a:lnTo>
                  <a:lnTo>
                    <a:pt x="661543" y="525538"/>
                  </a:lnTo>
                  <a:lnTo>
                    <a:pt x="664362" y="525310"/>
                  </a:lnTo>
                  <a:lnTo>
                    <a:pt x="667004" y="526097"/>
                  </a:lnTo>
                  <a:lnTo>
                    <a:pt x="676833" y="527050"/>
                  </a:lnTo>
                  <a:lnTo>
                    <a:pt x="728878" y="534682"/>
                  </a:lnTo>
                  <a:lnTo>
                    <a:pt x="778725" y="536943"/>
                  </a:lnTo>
                  <a:lnTo>
                    <a:pt x="792137" y="536676"/>
                  </a:lnTo>
                  <a:lnTo>
                    <a:pt x="830554" y="533730"/>
                  </a:lnTo>
                  <a:lnTo>
                    <a:pt x="863955" y="524802"/>
                  </a:lnTo>
                  <a:lnTo>
                    <a:pt x="872858" y="522655"/>
                  </a:lnTo>
                  <a:lnTo>
                    <a:pt x="922312" y="509130"/>
                  </a:lnTo>
                  <a:lnTo>
                    <a:pt x="978801" y="482600"/>
                  </a:lnTo>
                  <a:lnTo>
                    <a:pt x="995667" y="474256"/>
                  </a:lnTo>
                  <a:lnTo>
                    <a:pt x="1003528" y="469696"/>
                  </a:lnTo>
                  <a:lnTo>
                    <a:pt x="1010932" y="464350"/>
                  </a:lnTo>
                  <a:lnTo>
                    <a:pt x="1018298" y="457276"/>
                  </a:lnTo>
                  <a:lnTo>
                    <a:pt x="1018933" y="456425"/>
                  </a:lnTo>
                  <a:lnTo>
                    <a:pt x="1035659" y="445490"/>
                  </a:lnTo>
                  <a:lnTo>
                    <a:pt x="1079855" y="409841"/>
                  </a:lnTo>
                  <a:lnTo>
                    <a:pt x="1115326" y="372198"/>
                  </a:lnTo>
                  <a:lnTo>
                    <a:pt x="1117079" y="369684"/>
                  </a:lnTo>
                  <a:lnTo>
                    <a:pt x="1120228" y="368808"/>
                  </a:lnTo>
                  <a:lnTo>
                    <a:pt x="1151610" y="331584"/>
                  </a:lnTo>
                  <a:lnTo>
                    <a:pt x="1184465" y="280733"/>
                  </a:lnTo>
                  <a:lnTo>
                    <a:pt x="1207909" y="235877"/>
                  </a:lnTo>
                  <a:lnTo>
                    <a:pt x="1219161" y="180670"/>
                  </a:lnTo>
                  <a:lnTo>
                    <a:pt x="1221765" y="166243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8421324" y="10797211"/>
              <a:ext cx="98425" cy="116839"/>
            </a:xfrm>
            <a:custGeom>
              <a:avLst/>
              <a:gdLst/>
              <a:ahLst/>
              <a:cxnLst/>
              <a:rect l="l" t="t" r="r" b="b"/>
              <a:pathLst>
                <a:path w="98425" h="116840">
                  <a:moveTo>
                    <a:pt x="0" y="0"/>
                  </a:moveTo>
                  <a:lnTo>
                    <a:pt x="21580" y="34690"/>
                  </a:lnTo>
                  <a:lnTo>
                    <a:pt x="49957" y="71685"/>
                  </a:lnTo>
                  <a:lnTo>
                    <a:pt x="84990" y="106757"/>
                  </a:lnTo>
                  <a:lnTo>
                    <a:pt x="93096" y="114760"/>
                  </a:lnTo>
                  <a:lnTo>
                    <a:pt x="67463" y="87316"/>
                  </a:lnTo>
                  <a:lnTo>
                    <a:pt x="61851" y="82102"/>
                  </a:lnTo>
                  <a:lnTo>
                    <a:pt x="42809" y="58631"/>
                  </a:lnTo>
                  <a:lnTo>
                    <a:pt x="29254" y="41010"/>
                  </a:lnTo>
                  <a:lnTo>
                    <a:pt x="16340" y="22920"/>
                  </a:lnTo>
                  <a:lnTo>
                    <a:pt x="3277" y="2544"/>
                  </a:lnTo>
                  <a:lnTo>
                    <a:pt x="1444" y="13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9437618" y="10651429"/>
              <a:ext cx="69850" cy="60325"/>
            </a:xfrm>
            <a:custGeom>
              <a:avLst/>
              <a:gdLst/>
              <a:ahLst/>
              <a:cxnLst/>
              <a:rect l="l" t="t" r="r" b="b"/>
              <a:pathLst>
                <a:path w="69850" h="60325">
                  <a:moveTo>
                    <a:pt x="712" y="0"/>
                  </a:moveTo>
                  <a:lnTo>
                    <a:pt x="0" y="1214"/>
                  </a:lnTo>
                  <a:lnTo>
                    <a:pt x="366" y="2177"/>
                  </a:lnTo>
                  <a:lnTo>
                    <a:pt x="1413" y="2973"/>
                  </a:lnTo>
                  <a:lnTo>
                    <a:pt x="2973" y="3204"/>
                  </a:lnTo>
                  <a:lnTo>
                    <a:pt x="4198" y="3968"/>
                  </a:lnTo>
                  <a:lnTo>
                    <a:pt x="5099" y="5256"/>
                  </a:lnTo>
                  <a:lnTo>
                    <a:pt x="6973" y="6984"/>
                  </a:lnTo>
                  <a:lnTo>
                    <a:pt x="9151" y="8345"/>
                  </a:lnTo>
                  <a:lnTo>
                    <a:pt x="10973" y="10156"/>
                  </a:lnTo>
                  <a:lnTo>
                    <a:pt x="12523" y="10387"/>
                  </a:lnTo>
                  <a:lnTo>
                    <a:pt x="13748" y="11141"/>
                  </a:lnTo>
                  <a:lnTo>
                    <a:pt x="14648" y="12428"/>
                  </a:lnTo>
                  <a:lnTo>
                    <a:pt x="16983" y="14743"/>
                  </a:lnTo>
                  <a:lnTo>
                    <a:pt x="20083" y="16072"/>
                  </a:lnTo>
                  <a:lnTo>
                    <a:pt x="22365" y="18470"/>
                  </a:lnTo>
                  <a:lnTo>
                    <a:pt x="24512" y="19098"/>
                  </a:lnTo>
                  <a:lnTo>
                    <a:pt x="26355" y="20229"/>
                  </a:lnTo>
                  <a:lnTo>
                    <a:pt x="31915" y="25643"/>
                  </a:lnTo>
                  <a:lnTo>
                    <a:pt x="38019" y="28250"/>
                  </a:lnTo>
                  <a:lnTo>
                    <a:pt x="41119" y="34072"/>
                  </a:lnTo>
                  <a:lnTo>
                    <a:pt x="66710" y="59862"/>
                  </a:lnTo>
                  <a:lnTo>
                    <a:pt x="69338" y="57673"/>
                  </a:lnTo>
                  <a:lnTo>
                    <a:pt x="35293" y="24397"/>
                  </a:lnTo>
                  <a:lnTo>
                    <a:pt x="6804" y="2797"/>
                  </a:lnTo>
                  <a:lnTo>
                    <a:pt x="712" y="0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19356744" y="10590408"/>
              <a:ext cx="109855" cy="73660"/>
            </a:xfrm>
            <a:custGeom>
              <a:avLst/>
              <a:gdLst/>
              <a:ahLst/>
              <a:cxnLst/>
              <a:rect l="l" t="t" r="r" b="b"/>
              <a:pathLst>
                <a:path w="109855" h="73659">
                  <a:moveTo>
                    <a:pt x="44589" y="28041"/>
                  </a:moveTo>
                  <a:lnTo>
                    <a:pt x="43929" y="23266"/>
                  </a:lnTo>
                  <a:lnTo>
                    <a:pt x="38582" y="22593"/>
                  </a:lnTo>
                  <a:lnTo>
                    <a:pt x="36626" y="18948"/>
                  </a:lnTo>
                  <a:lnTo>
                    <a:pt x="34239" y="16827"/>
                  </a:lnTo>
                  <a:lnTo>
                    <a:pt x="31775" y="14833"/>
                  </a:lnTo>
                  <a:lnTo>
                    <a:pt x="28587" y="13995"/>
                  </a:lnTo>
                  <a:lnTo>
                    <a:pt x="21069" y="12763"/>
                  </a:lnTo>
                  <a:lnTo>
                    <a:pt x="15227" y="8115"/>
                  </a:lnTo>
                  <a:lnTo>
                    <a:pt x="6172" y="2933"/>
                  </a:lnTo>
                  <a:lnTo>
                    <a:pt x="3771" y="0"/>
                  </a:lnTo>
                  <a:lnTo>
                    <a:pt x="0" y="1701"/>
                  </a:lnTo>
                  <a:lnTo>
                    <a:pt x="1041" y="6362"/>
                  </a:lnTo>
                  <a:lnTo>
                    <a:pt x="7378" y="6057"/>
                  </a:lnTo>
                  <a:lnTo>
                    <a:pt x="8420" y="10718"/>
                  </a:lnTo>
                  <a:lnTo>
                    <a:pt x="8775" y="12204"/>
                  </a:lnTo>
                  <a:lnTo>
                    <a:pt x="16992" y="13716"/>
                  </a:lnTo>
                  <a:lnTo>
                    <a:pt x="24155" y="17983"/>
                  </a:lnTo>
                  <a:lnTo>
                    <a:pt x="35242" y="24942"/>
                  </a:lnTo>
                  <a:lnTo>
                    <a:pt x="39547" y="27165"/>
                  </a:lnTo>
                  <a:lnTo>
                    <a:pt x="44170" y="28994"/>
                  </a:lnTo>
                  <a:lnTo>
                    <a:pt x="44589" y="28041"/>
                  </a:lnTo>
                  <a:close/>
                </a:path>
                <a:path w="109855" h="73659">
                  <a:moveTo>
                    <a:pt x="109677" y="73266"/>
                  </a:moveTo>
                  <a:lnTo>
                    <a:pt x="108966" y="70294"/>
                  </a:lnTo>
                  <a:lnTo>
                    <a:pt x="106527" y="63525"/>
                  </a:lnTo>
                  <a:lnTo>
                    <a:pt x="100317" y="60833"/>
                  </a:lnTo>
                  <a:lnTo>
                    <a:pt x="94767" y="57683"/>
                  </a:lnTo>
                  <a:lnTo>
                    <a:pt x="88912" y="54190"/>
                  </a:lnTo>
                  <a:lnTo>
                    <a:pt x="83210" y="50495"/>
                  </a:lnTo>
                  <a:lnTo>
                    <a:pt x="77597" y="46647"/>
                  </a:lnTo>
                  <a:lnTo>
                    <a:pt x="66281" y="38519"/>
                  </a:lnTo>
                  <a:lnTo>
                    <a:pt x="60045" y="35369"/>
                  </a:lnTo>
                  <a:lnTo>
                    <a:pt x="52844" y="34442"/>
                  </a:lnTo>
                  <a:lnTo>
                    <a:pt x="51930" y="35039"/>
                  </a:lnTo>
                  <a:lnTo>
                    <a:pt x="52349" y="36576"/>
                  </a:lnTo>
                  <a:lnTo>
                    <a:pt x="53136" y="37985"/>
                  </a:lnTo>
                  <a:lnTo>
                    <a:pt x="54622" y="38531"/>
                  </a:lnTo>
                  <a:lnTo>
                    <a:pt x="64185" y="43243"/>
                  </a:lnTo>
                  <a:lnTo>
                    <a:pt x="72974" y="49187"/>
                  </a:lnTo>
                  <a:lnTo>
                    <a:pt x="81584" y="55397"/>
                  </a:lnTo>
                  <a:lnTo>
                    <a:pt x="90652" y="60883"/>
                  </a:lnTo>
                  <a:lnTo>
                    <a:pt x="97459" y="64325"/>
                  </a:lnTo>
                  <a:lnTo>
                    <a:pt x="102158" y="70954"/>
                  </a:lnTo>
                  <a:lnTo>
                    <a:pt x="109677" y="73266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18382578" y="10726210"/>
              <a:ext cx="153670" cy="204470"/>
            </a:xfrm>
            <a:custGeom>
              <a:avLst/>
              <a:gdLst/>
              <a:ahLst/>
              <a:cxnLst/>
              <a:rect l="l" t="t" r="r" b="b"/>
              <a:pathLst>
                <a:path w="153669" h="204470">
                  <a:moveTo>
                    <a:pt x="11925" y="23901"/>
                  </a:moveTo>
                  <a:lnTo>
                    <a:pt x="9702" y="17551"/>
                  </a:lnTo>
                  <a:lnTo>
                    <a:pt x="6934" y="11468"/>
                  </a:lnTo>
                  <a:lnTo>
                    <a:pt x="3683" y="5626"/>
                  </a:lnTo>
                  <a:lnTo>
                    <a:pt x="0" y="0"/>
                  </a:lnTo>
                  <a:lnTo>
                    <a:pt x="1968" y="6489"/>
                  </a:lnTo>
                  <a:lnTo>
                    <a:pt x="4838" y="12522"/>
                  </a:lnTo>
                  <a:lnTo>
                    <a:pt x="8267" y="18275"/>
                  </a:lnTo>
                  <a:lnTo>
                    <a:pt x="11925" y="23901"/>
                  </a:lnTo>
                  <a:close/>
                </a:path>
                <a:path w="153669" h="204470">
                  <a:moveTo>
                    <a:pt x="36233" y="66890"/>
                  </a:moveTo>
                  <a:lnTo>
                    <a:pt x="26606" y="48412"/>
                  </a:lnTo>
                  <a:lnTo>
                    <a:pt x="21336" y="39446"/>
                  </a:lnTo>
                  <a:lnTo>
                    <a:pt x="15176" y="31000"/>
                  </a:lnTo>
                  <a:lnTo>
                    <a:pt x="19621" y="40449"/>
                  </a:lnTo>
                  <a:lnTo>
                    <a:pt x="24371" y="49720"/>
                  </a:lnTo>
                  <a:lnTo>
                    <a:pt x="29794" y="58610"/>
                  </a:lnTo>
                  <a:lnTo>
                    <a:pt x="36233" y="66890"/>
                  </a:lnTo>
                  <a:close/>
                </a:path>
                <a:path w="153669" h="204470">
                  <a:moveTo>
                    <a:pt x="153543" y="204228"/>
                  </a:moveTo>
                  <a:lnTo>
                    <a:pt x="149618" y="197154"/>
                  </a:lnTo>
                  <a:lnTo>
                    <a:pt x="143738" y="192036"/>
                  </a:lnTo>
                  <a:lnTo>
                    <a:pt x="137058" y="187693"/>
                  </a:lnTo>
                  <a:lnTo>
                    <a:pt x="140982" y="194767"/>
                  </a:lnTo>
                  <a:lnTo>
                    <a:pt x="146875" y="199885"/>
                  </a:lnTo>
                  <a:lnTo>
                    <a:pt x="153543" y="204228"/>
                  </a:lnTo>
                  <a:close/>
                </a:path>
              </a:pathLst>
            </a:custGeom>
            <a:solidFill>
              <a:srgbClr val="FF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18349190" y="10658264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1654" y="0"/>
                  </a:moveTo>
                  <a:lnTo>
                    <a:pt x="0" y="5874"/>
                  </a:lnTo>
                  <a:lnTo>
                    <a:pt x="2774" y="9936"/>
                  </a:lnTo>
                  <a:lnTo>
                    <a:pt x="7130" y="13350"/>
                  </a:lnTo>
                  <a:lnTo>
                    <a:pt x="8512" y="13078"/>
                  </a:lnTo>
                  <a:lnTo>
                    <a:pt x="9748" y="12701"/>
                  </a:lnTo>
                  <a:lnTo>
                    <a:pt x="8931" y="10858"/>
                  </a:lnTo>
                  <a:lnTo>
                    <a:pt x="8711" y="7580"/>
                  </a:lnTo>
                  <a:lnTo>
                    <a:pt x="6523" y="5130"/>
                  </a:lnTo>
                  <a:lnTo>
                    <a:pt x="5329" y="2272"/>
                  </a:lnTo>
                  <a:lnTo>
                    <a:pt x="1654" y="0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19391975" y="10621508"/>
              <a:ext cx="14604" cy="7620"/>
            </a:xfrm>
            <a:custGeom>
              <a:avLst/>
              <a:gdLst/>
              <a:ahLst/>
              <a:cxnLst/>
              <a:rect l="l" t="t" r="r" b="b"/>
              <a:pathLst>
                <a:path w="14605" h="7620">
                  <a:moveTo>
                    <a:pt x="0" y="0"/>
                  </a:moveTo>
                  <a:lnTo>
                    <a:pt x="4429" y="3225"/>
                  </a:lnTo>
                  <a:lnTo>
                    <a:pt x="8366" y="7371"/>
                  </a:lnTo>
                  <a:lnTo>
                    <a:pt x="14366" y="7612"/>
                  </a:lnTo>
                  <a:lnTo>
                    <a:pt x="9947" y="4387"/>
                  </a:lnTo>
                  <a:lnTo>
                    <a:pt x="5999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9429545" y="10646292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59" h="8254">
                  <a:moveTo>
                    <a:pt x="827" y="0"/>
                  </a:moveTo>
                  <a:lnTo>
                    <a:pt x="324" y="115"/>
                  </a:lnTo>
                  <a:lnTo>
                    <a:pt x="0" y="942"/>
                  </a:lnTo>
                  <a:lnTo>
                    <a:pt x="1748" y="5235"/>
                  </a:lnTo>
                  <a:lnTo>
                    <a:pt x="5811" y="6460"/>
                  </a:lnTo>
                  <a:lnTo>
                    <a:pt x="9549" y="8114"/>
                  </a:lnTo>
                  <a:lnTo>
                    <a:pt x="8847" y="5141"/>
                  </a:lnTo>
                  <a:lnTo>
                    <a:pt x="6816" y="2931"/>
                  </a:lnTo>
                  <a:lnTo>
                    <a:pt x="4366" y="1413"/>
                  </a:lnTo>
                  <a:lnTo>
                    <a:pt x="1486" y="586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FF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8376509" y="10713510"/>
              <a:ext cx="6350" cy="11430"/>
            </a:xfrm>
            <a:custGeom>
              <a:avLst/>
              <a:gdLst/>
              <a:ahLst/>
              <a:cxnLst/>
              <a:rect l="l" t="t" r="r" b="b"/>
              <a:pathLst>
                <a:path w="6350" h="11429">
                  <a:moveTo>
                    <a:pt x="0" y="0"/>
                  </a:moveTo>
                  <a:lnTo>
                    <a:pt x="879" y="4282"/>
                  </a:lnTo>
                  <a:lnTo>
                    <a:pt x="2073" y="8397"/>
                  </a:lnTo>
                  <a:lnTo>
                    <a:pt x="5790" y="11203"/>
                  </a:lnTo>
                  <a:lnTo>
                    <a:pt x="4868" y="6952"/>
                  </a:lnTo>
                  <a:lnTo>
                    <a:pt x="3005" y="3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8360391" y="10618564"/>
              <a:ext cx="1048385" cy="73660"/>
            </a:xfrm>
            <a:custGeom>
              <a:avLst/>
              <a:gdLst/>
              <a:ahLst/>
              <a:cxnLst/>
              <a:rect l="l" t="t" r="r" b="b"/>
              <a:pathLst>
                <a:path w="1048384" h="73659">
                  <a:moveTo>
                    <a:pt x="6515" y="72237"/>
                  </a:moveTo>
                  <a:lnTo>
                    <a:pt x="5638" y="70700"/>
                  </a:lnTo>
                  <a:lnTo>
                    <a:pt x="4940" y="67729"/>
                  </a:lnTo>
                  <a:lnTo>
                    <a:pt x="2959" y="66992"/>
                  </a:lnTo>
                  <a:lnTo>
                    <a:pt x="4381" y="62915"/>
                  </a:lnTo>
                  <a:lnTo>
                    <a:pt x="914" y="63652"/>
                  </a:lnTo>
                  <a:lnTo>
                    <a:pt x="431" y="64274"/>
                  </a:lnTo>
                  <a:lnTo>
                    <a:pt x="127" y="64947"/>
                  </a:lnTo>
                  <a:lnTo>
                    <a:pt x="0" y="65722"/>
                  </a:lnTo>
                  <a:lnTo>
                    <a:pt x="228" y="68910"/>
                  </a:lnTo>
                  <a:lnTo>
                    <a:pt x="152" y="72275"/>
                  </a:lnTo>
                  <a:lnTo>
                    <a:pt x="4292" y="73215"/>
                  </a:lnTo>
                  <a:lnTo>
                    <a:pt x="5499" y="72796"/>
                  </a:lnTo>
                  <a:lnTo>
                    <a:pt x="6515" y="72237"/>
                  </a:lnTo>
                  <a:close/>
                </a:path>
                <a:path w="1048384" h="73659">
                  <a:moveTo>
                    <a:pt x="1048385" y="1485"/>
                  </a:moveTo>
                  <a:lnTo>
                    <a:pt x="1045387" y="0"/>
                  </a:lnTo>
                  <a:lnTo>
                    <a:pt x="1040587" y="838"/>
                  </a:lnTo>
                  <a:lnTo>
                    <a:pt x="1041844" y="4533"/>
                  </a:lnTo>
                  <a:lnTo>
                    <a:pt x="1045083" y="5676"/>
                  </a:lnTo>
                  <a:lnTo>
                    <a:pt x="1048296" y="6883"/>
                  </a:lnTo>
                  <a:lnTo>
                    <a:pt x="1048385" y="1485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8355997" y="10669123"/>
              <a:ext cx="13970" cy="29209"/>
            </a:xfrm>
            <a:custGeom>
              <a:avLst/>
              <a:gdLst/>
              <a:ahLst/>
              <a:cxnLst/>
              <a:rect l="l" t="t" r="r" b="b"/>
              <a:pathLst>
                <a:path w="13969" h="29209">
                  <a:moveTo>
                    <a:pt x="5321" y="7086"/>
                  </a:moveTo>
                  <a:lnTo>
                    <a:pt x="4368" y="4673"/>
                  </a:lnTo>
                  <a:lnTo>
                    <a:pt x="5054" y="1498"/>
                  </a:lnTo>
                  <a:lnTo>
                    <a:pt x="2082" y="0"/>
                  </a:lnTo>
                  <a:lnTo>
                    <a:pt x="0" y="3365"/>
                  </a:lnTo>
                  <a:lnTo>
                    <a:pt x="203" y="4838"/>
                  </a:lnTo>
                  <a:lnTo>
                    <a:pt x="1130" y="6286"/>
                  </a:lnTo>
                  <a:lnTo>
                    <a:pt x="2349" y="7467"/>
                  </a:lnTo>
                  <a:lnTo>
                    <a:pt x="3657" y="8255"/>
                  </a:lnTo>
                  <a:lnTo>
                    <a:pt x="5321" y="7086"/>
                  </a:lnTo>
                  <a:close/>
                </a:path>
                <a:path w="13969" h="29209">
                  <a:moveTo>
                    <a:pt x="13639" y="28727"/>
                  </a:moveTo>
                  <a:lnTo>
                    <a:pt x="12446" y="25857"/>
                  </a:lnTo>
                  <a:lnTo>
                    <a:pt x="13360" y="22110"/>
                  </a:lnTo>
                  <a:lnTo>
                    <a:pt x="10033" y="20142"/>
                  </a:lnTo>
                  <a:lnTo>
                    <a:pt x="8890" y="21983"/>
                  </a:lnTo>
                  <a:lnTo>
                    <a:pt x="8191" y="22898"/>
                  </a:lnTo>
                  <a:lnTo>
                    <a:pt x="8267" y="23876"/>
                  </a:lnTo>
                  <a:lnTo>
                    <a:pt x="8623" y="24892"/>
                  </a:lnTo>
                  <a:lnTo>
                    <a:pt x="9639" y="26657"/>
                  </a:lnTo>
                  <a:lnTo>
                    <a:pt x="10439" y="28638"/>
                  </a:lnTo>
                  <a:lnTo>
                    <a:pt x="12725" y="29197"/>
                  </a:lnTo>
                  <a:lnTo>
                    <a:pt x="13639" y="28727"/>
                  </a:lnTo>
                  <a:close/>
                </a:path>
              </a:pathLst>
            </a:custGeom>
            <a:solidFill>
              <a:srgbClr val="FF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18356101" y="10675424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19" h="7620">
                  <a:moveTo>
                    <a:pt x="1895" y="0"/>
                  </a:moveTo>
                  <a:lnTo>
                    <a:pt x="753" y="3382"/>
                  </a:lnTo>
                  <a:lnTo>
                    <a:pt x="0" y="6586"/>
                  </a:lnTo>
                  <a:lnTo>
                    <a:pt x="5141" y="7088"/>
                  </a:lnTo>
                  <a:lnTo>
                    <a:pt x="5957" y="6114"/>
                  </a:lnTo>
                  <a:lnTo>
                    <a:pt x="7308" y="5256"/>
                  </a:lnTo>
                  <a:lnTo>
                    <a:pt x="5926" y="3759"/>
                  </a:lnTo>
                  <a:lnTo>
                    <a:pt x="5224" y="785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18367849" y="1069783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1769" y="0"/>
                  </a:moveTo>
                  <a:lnTo>
                    <a:pt x="1120" y="732"/>
                  </a:lnTo>
                  <a:lnTo>
                    <a:pt x="178" y="1235"/>
                  </a:lnTo>
                  <a:lnTo>
                    <a:pt x="0" y="2324"/>
                  </a:lnTo>
                  <a:lnTo>
                    <a:pt x="0" y="3392"/>
                  </a:lnTo>
                  <a:lnTo>
                    <a:pt x="366" y="4261"/>
                  </a:lnTo>
                  <a:lnTo>
                    <a:pt x="1329" y="4816"/>
                  </a:lnTo>
                  <a:lnTo>
                    <a:pt x="4659" y="5601"/>
                  </a:lnTo>
                  <a:lnTo>
                    <a:pt x="3957" y="3591"/>
                  </a:lnTo>
                  <a:lnTo>
                    <a:pt x="4314" y="1047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FF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19425178" y="1064159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3643" y="0"/>
                  </a:moveTo>
                  <a:lnTo>
                    <a:pt x="0" y="376"/>
                  </a:lnTo>
                  <a:lnTo>
                    <a:pt x="2544" y="4492"/>
                  </a:lnTo>
                  <a:lnTo>
                    <a:pt x="4387" y="5633"/>
                  </a:lnTo>
                  <a:lnTo>
                    <a:pt x="5382" y="5402"/>
                  </a:lnTo>
                  <a:lnTo>
                    <a:pt x="5874" y="5277"/>
                  </a:lnTo>
                  <a:lnTo>
                    <a:pt x="4722" y="2691"/>
                  </a:lnTo>
                  <a:lnTo>
                    <a:pt x="3643" y="0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18361267" y="10679194"/>
              <a:ext cx="15240" cy="33020"/>
            </a:xfrm>
            <a:custGeom>
              <a:avLst/>
              <a:gdLst/>
              <a:ahLst/>
              <a:cxnLst/>
              <a:rect l="l" t="t" r="r" b="b"/>
              <a:pathLst>
                <a:path w="15240" h="33020">
                  <a:moveTo>
                    <a:pt x="4025" y="7086"/>
                  </a:moveTo>
                  <a:lnTo>
                    <a:pt x="3073" y="4673"/>
                  </a:lnTo>
                  <a:lnTo>
                    <a:pt x="3759" y="1498"/>
                  </a:lnTo>
                  <a:lnTo>
                    <a:pt x="787" y="0"/>
                  </a:lnTo>
                  <a:lnTo>
                    <a:pt x="0" y="3327"/>
                  </a:lnTo>
                  <a:lnTo>
                    <a:pt x="1346" y="4584"/>
                  </a:lnTo>
                  <a:lnTo>
                    <a:pt x="2692" y="5829"/>
                  </a:lnTo>
                  <a:lnTo>
                    <a:pt x="4025" y="7086"/>
                  </a:lnTo>
                  <a:close/>
                </a:path>
                <a:path w="15240" h="33020">
                  <a:moveTo>
                    <a:pt x="14820" y="32829"/>
                  </a:moveTo>
                  <a:lnTo>
                    <a:pt x="13868" y="30416"/>
                  </a:lnTo>
                  <a:lnTo>
                    <a:pt x="14541" y="27241"/>
                  </a:lnTo>
                  <a:lnTo>
                    <a:pt x="11569" y="25742"/>
                  </a:lnTo>
                  <a:lnTo>
                    <a:pt x="12522" y="28155"/>
                  </a:lnTo>
                  <a:lnTo>
                    <a:pt x="11849" y="31330"/>
                  </a:lnTo>
                  <a:lnTo>
                    <a:pt x="14820" y="32829"/>
                  </a:lnTo>
                  <a:close/>
                </a:path>
              </a:pathLst>
            </a:custGeom>
            <a:solidFill>
              <a:srgbClr val="FF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9442748" y="1065669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5867" y="4902"/>
                  </a:moveTo>
                  <a:lnTo>
                    <a:pt x="5041" y="1917"/>
                  </a:lnTo>
                  <a:lnTo>
                    <a:pt x="2692" y="736"/>
                  </a:lnTo>
                  <a:lnTo>
                    <a:pt x="0" y="0"/>
                  </a:lnTo>
                  <a:lnTo>
                    <a:pt x="825" y="2984"/>
                  </a:lnTo>
                  <a:lnTo>
                    <a:pt x="3162" y="4152"/>
                  </a:lnTo>
                  <a:lnTo>
                    <a:pt x="5867" y="4902"/>
                  </a:lnTo>
                  <a:close/>
                </a:path>
                <a:path w="22859" h="17145">
                  <a:moveTo>
                    <a:pt x="17284" y="13208"/>
                  </a:moveTo>
                  <a:lnTo>
                    <a:pt x="16027" y="9512"/>
                  </a:lnTo>
                  <a:lnTo>
                    <a:pt x="12776" y="8369"/>
                  </a:lnTo>
                  <a:lnTo>
                    <a:pt x="9563" y="7162"/>
                  </a:lnTo>
                  <a:lnTo>
                    <a:pt x="10820" y="10871"/>
                  </a:lnTo>
                  <a:lnTo>
                    <a:pt x="14071" y="12001"/>
                  </a:lnTo>
                  <a:lnTo>
                    <a:pt x="17284" y="13208"/>
                  </a:lnTo>
                  <a:close/>
                </a:path>
                <a:path w="22859" h="17145">
                  <a:moveTo>
                    <a:pt x="22834" y="16624"/>
                  </a:moveTo>
                  <a:lnTo>
                    <a:pt x="22021" y="13804"/>
                  </a:lnTo>
                  <a:lnTo>
                    <a:pt x="20180" y="12674"/>
                  </a:lnTo>
                  <a:lnTo>
                    <a:pt x="17310" y="13208"/>
                  </a:lnTo>
                  <a:lnTo>
                    <a:pt x="18757" y="14986"/>
                  </a:lnTo>
                  <a:lnTo>
                    <a:pt x="20586" y="16129"/>
                  </a:lnTo>
                  <a:lnTo>
                    <a:pt x="22834" y="16624"/>
                  </a:lnTo>
                  <a:close/>
                </a:path>
              </a:pathLst>
            </a:custGeom>
            <a:solidFill>
              <a:srgbClr val="FF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9129249" y="10761820"/>
              <a:ext cx="411480" cy="400050"/>
            </a:xfrm>
            <a:custGeom>
              <a:avLst/>
              <a:gdLst/>
              <a:ahLst/>
              <a:cxnLst/>
              <a:rect l="l" t="t" r="r" b="b"/>
              <a:pathLst>
                <a:path w="411480" h="400050">
                  <a:moveTo>
                    <a:pt x="7810" y="397662"/>
                  </a:moveTo>
                  <a:lnTo>
                    <a:pt x="5130" y="395668"/>
                  </a:lnTo>
                  <a:lnTo>
                    <a:pt x="2603" y="397700"/>
                  </a:lnTo>
                  <a:lnTo>
                    <a:pt x="0" y="397929"/>
                  </a:lnTo>
                  <a:lnTo>
                    <a:pt x="2679" y="399923"/>
                  </a:lnTo>
                  <a:lnTo>
                    <a:pt x="5207" y="397891"/>
                  </a:lnTo>
                  <a:lnTo>
                    <a:pt x="7810" y="397662"/>
                  </a:lnTo>
                  <a:close/>
                </a:path>
                <a:path w="411480" h="400050">
                  <a:moveTo>
                    <a:pt x="38366" y="393611"/>
                  </a:moveTo>
                  <a:lnTo>
                    <a:pt x="35699" y="391617"/>
                  </a:lnTo>
                  <a:lnTo>
                    <a:pt x="33172" y="393649"/>
                  </a:lnTo>
                  <a:lnTo>
                    <a:pt x="30581" y="393877"/>
                  </a:lnTo>
                  <a:lnTo>
                    <a:pt x="33248" y="395871"/>
                  </a:lnTo>
                  <a:lnTo>
                    <a:pt x="35788" y="393839"/>
                  </a:lnTo>
                  <a:lnTo>
                    <a:pt x="38366" y="393611"/>
                  </a:lnTo>
                  <a:close/>
                </a:path>
                <a:path w="411480" h="400050">
                  <a:moveTo>
                    <a:pt x="50215" y="390804"/>
                  </a:moveTo>
                  <a:lnTo>
                    <a:pt x="39801" y="393255"/>
                  </a:lnTo>
                  <a:lnTo>
                    <a:pt x="43827" y="394779"/>
                  </a:lnTo>
                  <a:lnTo>
                    <a:pt x="47294" y="393966"/>
                  </a:lnTo>
                  <a:lnTo>
                    <a:pt x="50215" y="390804"/>
                  </a:lnTo>
                  <a:close/>
                </a:path>
                <a:path w="411480" h="400050">
                  <a:moveTo>
                    <a:pt x="88277" y="378688"/>
                  </a:moveTo>
                  <a:lnTo>
                    <a:pt x="83032" y="380746"/>
                  </a:lnTo>
                  <a:lnTo>
                    <a:pt x="76720" y="379628"/>
                  </a:lnTo>
                  <a:lnTo>
                    <a:pt x="72250" y="384035"/>
                  </a:lnTo>
                  <a:lnTo>
                    <a:pt x="77495" y="381977"/>
                  </a:lnTo>
                  <a:lnTo>
                    <a:pt x="83820" y="383095"/>
                  </a:lnTo>
                  <a:lnTo>
                    <a:pt x="88277" y="378688"/>
                  </a:lnTo>
                  <a:close/>
                </a:path>
                <a:path w="411480" h="400050">
                  <a:moveTo>
                    <a:pt x="102400" y="372186"/>
                  </a:moveTo>
                  <a:lnTo>
                    <a:pt x="99542" y="373380"/>
                  </a:lnTo>
                  <a:lnTo>
                    <a:pt x="95796" y="372465"/>
                  </a:lnTo>
                  <a:lnTo>
                    <a:pt x="93827" y="375793"/>
                  </a:lnTo>
                  <a:lnTo>
                    <a:pt x="96697" y="374611"/>
                  </a:lnTo>
                  <a:lnTo>
                    <a:pt x="100431" y="375513"/>
                  </a:lnTo>
                  <a:lnTo>
                    <a:pt x="102400" y="372186"/>
                  </a:lnTo>
                  <a:close/>
                </a:path>
                <a:path w="411480" h="400050">
                  <a:moveTo>
                    <a:pt x="115443" y="367538"/>
                  </a:moveTo>
                  <a:lnTo>
                    <a:pt x="111633" y="369125"/>
                  </a:lnTo>
                  <a:lnTo>
                    <a:pt x="106832" y="367995"/>
                  </a:lnTo>
                  <a:lnTo>
                    <a:pt x="103873" y="371843"/>
                  </a:lnTo>
                  <a:lnTo>
                    <a:pt x="107670" y="370255"/>
                  </a:lnTo>
                  <a:lnTo>
                    <a:pt x="112471" y="371386"/>
                  </a:lnTo>
                  <a:lnTo>
                    <a:pt x="115443" y="367538"/>
                  </a:lnTo>
                  <a:close/>
                </a:path>
                <a:path w="411480" h="400050">
                  <a:moveTo>
                    <a:pt x="130009" y="362546"/>
                  </a:moveTo>
                  <a:lnTo>
                    <a:pt x="125717" y="364248"/>
                  </a:lnTo>
                  <a:lnTo>
                    <a:pt x="120446" y="363220"/>
                  </a:lnTo>
                  <a:lnTo>
                    <a:pt x="116967" y="367195"/>
                  </a:lnTo>
                  <a:lnTo>
                    <a:pt x="121259" y="365480"/>
                  </a:lnTo>
                  <a:lnTo>
                    <a:pt x="126530" y="366509"/>
                  </a:lnTo>
                  <a:lnTo>
                    <a:pt x="130009" y="362546"/>
                  </a:lnTo>
                  <a:close/>
                </a:path>
                <a:path w="411480" h="400050">
                  <a:moveTo>
                    <a:pt x="144526" y="357543"/>
                  </a:moveTo>
                  <a:lnTo>
                    <a:pt x="141198" y="358927"/>
                  </a:lnTo>
                  <a:lnTo>
                    <a:pt x="136918" y="357886"/>
                  </a:lnTo>
                  <a:lnTo>
                    <a:pt x="134454" y="361480"/>
                  </a:lnTo>
                  <a:lnTo>
                    <a:pt x="137782" y="360095"/>
                  </a:lnTo>
                  <a:lnTo>
                    <a:pt x="142062" y="361137"/>
                  </a:lnTo>
                  <a:lnTo>
                    <a:pt x="144526" y="357543"/>
                  </a:lnTo>
                  <a:close/>
                </a:path>
                <a:path w="411480" h="400050">
                  <a:moveTo>
                    <a:pt x="168033" y="350431"/>
                  </a:moveTo>
                  <a:lnTo>
                    <a:pt x="161277" y="352806"/>
                  </a:lnTo>
                  <a:lnTo>
                    <a:pt x="153555" y="352094"/>
                  </a:lnTo>
                  <a:lnTo>
                    <a:pt x="147535" y="356831"/>
                  </a:lnTo>
                  <a:lnTo>
                    <a:pt x="154292" y="354444"/>
                  </a:lnTo>
                  <a:lnTo>
                    <a:pt x="162013" y="355155"/>
                  </a:lnTo>
                  <a:lnTo>
                    <a:pt x="168033" y="350431"/>
                  </a:lnTo>
                  <a:close/>
                </a:path>
                <a:path w="411480" h="400050">
                  <a:moveTo>
                    <a:pt x="411099" y="8572"/>
                  </a:moveTo>
                  <a:lnTo>
                    <a:pt x="409905" y="5702"/>
                  </a:lnTo>
                  <a:lnTo>
                    <a:pt x="410806" y="1968"/>
                  </a:lnTo>
                  <a:lnTo>
                    <a:pt x="407492" y="0"/>
                  </a:lnTo>
                  <a:lnTo>
                    <a:pt x="408686" y="2857"/>
                  </a:lnTo>
                  <a:lnTo>
                    <a:pt x="407771" y="6604"/>
                  </a:lnTo>
                  <a:lnTo>
                    <a:pt x="411099" y="8572"/>
                  </a:lnTo>
                  <a:close/>
                </a:path>
              </a:pathLst>
            </a:custGeom>
            <a:solidFill>
              <a:srgbClr val="FF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8259003" y="10129658"/>
              <a:ext cx="173355" cy="428625"/>
            </a:xfrm>
            <a:custGeom>
              <a:avLst/>
              <a:gdLst/>
              <a:ahLst/>
              <a:cxnLst/>
              <a:rect l="l" t="t" r="r" b="b"/>
              <a:pathLst>
                <a:path w="173355" h="428625">
                  <a:moveTo>
                    <a:pt x="167933" y="0"/>
                  </a:moveTo>
                  <a:lnTo>
                    <a:pt x="152509" y="806"/>
                  </a:lnTo>
                  <a:lnTo>
                    <a:pt x="147713" y="3340"/>
                  </a:lnTo>
                  <a:lnTo>
                    <a:pt x="142876" y="5560"/>
                  </a:lnTo>
                  <a:lnTo>
                    <a:pt x="105740" y="30005"/>
                  </a:lnTo>
                  <a:lnTo>
                    <a:pt x="76794" y="63820"/>
                  </a:lnTo>
                  <a:lnTo>
                    <a:pt x="54585" y="98447"/>
                  </a:lnTo>
                  <a:lnTo>
                    <a:pt x="46702" y="114718"/>
                  </a:lnTo>
                  <a:lnTo>
                    <a:pt x="38198" y="130706"/>
                  </a:lnTo>
                  <a:lnTo>
                    <a:pt x="17183" y="193007"/>
                  </a:lnTo>
                  <a:lnTo>
                    <a:pt x="6938" y="245440"/>
                  </a:lnTo>
                  <a:lnTo>
                    <a:pt x="2782" y="292548"/>
                  </a:lnTo>
                  <a:lnTo>
                    <a:pt x="671" y="316095"/>
                  </a:lnTo>
                  <a:lnTo>
                    <a:pt x="0" y="326880"/>
                  </a:lnTo>
                  <a:lnTo>
                    <a:pt x="248" y="337703"/>
                  </a:lnTo>
                  <a:lnTo>
                    <a:pt x="1323" y="348511"/>
                  </a:lnTo>
                  <a:lnTo>
                    <a:pt x="3131" y="359256"/>
                  </a:lnTo>
                  <a:lnTo>
                    <a:pt x="3854" y="366058"/>
                  </a:lnTo>
                  <a:lnTo>
                    <a:pt x="3383" y="379676"/>
                  </a:lnTo>
                  <a:lnTo>
                    <a:pt x="3487" y="386490"/>
                  </a:lnTo>
                  <a:lnTo>
                    <a:pt x="7079" y="425128"/>
                  </a:lnTo>
                  <a:lnTo>
                    <a:pt x="7582" y="427892"/>
                  </a:lnTo>
                  <a:lnTo>
                    <a:pt x="10754" y="428615"/>
                  </a:lnTo>
                  <a:lnTo>
                    <a:pt x="14314" y="424081"/>
                  </a:lnTo>
                  <a:lnTo>
                    <a:pt x="11875" y="419034"/>
                  </a:lnTo>
                  <a:lnTo>
                    <a:pt x="11550" y="408594"/>
                  </a:lnTo>
                  <a:lnTo>
                    <a:pt x="10126" y="397223"/>
                  </a:lnTo>
                  <a:lnTo>
                    <a:pt x="11173" y="393474"/>
                  </a:lnTo>
                  <a:lnTo>
                    <a:pt x="10492" y="389694"/>
                  </a:lnTo>
                  <a:lnTo>
                    <a:pt x="10325" y="383768"/>
                  </a:lnTo>
                  <a:lnTo>
                    <a:pt x="9592" y="376826"/>
                  </a:lnTo>
                  <a:lnTo>
                    <a:pt x="11508" y="373611"/>
                  </a:lnTo>
                  <a:lnTo>
                    <a:pt x="12335" y="371433"/>
                  </a:lnTo>
                  <a:lnTo>
                    <a:pt x="11089" y="364522"/>
                  </a:lnTo>
                  <a:lnTo>
                    <a:pt x="10409" y="362020"/>
                  </a:lnTo>
                  <a:lnTo>
                    <a:pt x="10639" y="357161"/>
                  </a:lnTo>
                  <a:lnTo>
                    <a:pt x="10294" y="351675"/>
                  </a:lnTo>
                  <a:lnTo>
                    <a:pt x="7058" y="346565"/>
                  </a:lnTo>
                  <a:lnTo>
                    <a:pt x="8901" y="339413"/>
                  </a:lnTo>
                  <a:lnTo>
                    <a:pt x="9236" y="334042"/>
                  </a:lnTo>
                  <a:lnTo>
                    <a:pt x="6262" y="329633"/>
                  </a:lnTo>
                  <a:lnTo>
                    <a:pt x="8262" y="324199"/>
                  </a:lnTo>
                  <a:lnTo>
                    <a:pt x="8419" y="322754"/>
                  </a:lnTo>
                  <a:lnTo>
                    <a:pt x="7917" y="316650"/>
                  </a:lnTo>
                  <a:lnTo>
                    <a:pt x="8021" y="310629"/>
                  </a:lnTo>
                  <a:lnTo>
                    <a:pt x="10807" y="304964"/>
                  </a:lnTo>
                  <a:lnTo>
                    <a:pt x="13659" y="267303"/>
                  </a:lnTo>
                  <a:lnTo>
                    <a:pt x="15393" y="248086"/>
                  </a:lnTo>
                  <a:lnTo>
                    <a:pt x="17058" y="241741"/>
                  </a:lnTo>
                  <a:lnTo>
                    <a:pt x="22192" y="214440"/>
                  </a:lnTo>
                  <a:lnTo>
                    <a:pt x="26433" y="193700"/>
                  </a:lnTo>
                  <a:lnTo>
                    <a:pt x="38806" y="153241"/>
                  </a:lnTo>
                  <a:lnTo>
                    <a:pt x="61224" y="107733"/>
                  </a:lnTo>
                  <a:lnTo>
                    <a:pt x="89422" y="65516"/>
                  </a:lnTo>
                  <a:lnTo>
                    <a:pt x="124081" y="31402"/>
                  </a:lnTo>
                  <a:lnTo>
                    <a:pt x="138112" y="25716"/>
                  </a:lnTo>
                  <a:lnTo>
                    <a:pt x="149525" y="21402"/>
                  </a:lnTo>
                  <a:lnTo>
                    <a:pt x="151912" y="24983"/>
                  </a:lnTo>
                  <a:lnTo>
                    <a:pt x="146970" y="37956"/>
                  </a:lnTo>
                  <a:lnTo>
                    <a:pt x="143263" y="45569"/>
                  </a:lnTo>
                  <a:lnTo>
                    <a:pt x="127377" y="71438"/>
                  </a:lnTo>
                  <a:lnTo>
                    <a:pt x="116505" y="90490"/>
                  </a:lnTo>
                  <a:lnTo>
                    <a:pt x="96720" y="129660"/>
                  </a:lnTo>
                  <a:lnTo>
                    <a:pt x="75297" y="191700"/>
                  </a:lnTo>
                  <a:lnTo>
                    <a:pt x="62407" y="248924"/>
                  </a:lnTo>
                  <a:lnTo>
                    <a:pt x="56146" y="293544"/>
                  </a:lnTo>
                  <a:lnTo>
                    <a:pt x="53997" y="345684"/>
                  </a:lnTo>
                  <a:lnTo>
                    <a:pt x="53496" y="360334"/>
                  </a:lnTo>
                  <a:lnTo>
                    <a:pt x="54523" y="365245"/>
                  </a:lnTo>
                  <a:lnTo>
                    <a:pt x="54763" y="370198"/>
                  </a:lnTo>
                  <a:lnTo>
                    <a:pt x="54240" y="377684"/>
                  </a:lnTo>
                  <a:lnTo>
                    <a:pt x="54724" y="388278"/>
                  </a:lnTo>
                  <a:lnTo>
                    <a:pt x="55827" y="398803"/>
                  </a:lnTo>
                  <a:lnTo>
                    <a:pt x="58868" y="422552"/>
                  </a:lnTo>
                  <a:lnTo>
                    <a:pt x="58899" y="425515"/>
                  </a:lnTo>
                  <a:lnTo>
                    <a:pt x="62627" y="426070"/>
                  </a:lnTo>
                  <a:lnTo>
                    <a:pt x="66208" y="424562"/>
                  </a:lnTo>
                  <a:lnTo>
                    <a:pt x="65245" y="421526"/>
                  </a:lnTo>
                  <a:lnTo>
                    <a:pt x="62663" y="401287"/>
                  </a:lnTo>
                  <a:lnTo>
                    <a:pt x="61161" y="383658"/>
                  </a:lnTo>
                  <a:lnTo>
                    <a:pt x="60343" y="365990"/>
                  </a:lnTo>
                  <a:lnTo>
                    <a:pt x="60012" y="339757"/>
                  </a:lnTo>
                  <a:lnTo>
                    <a:pt x="59685" y="331208"/>
                  </a:lnTo>
                  <a:lnTo>
                    <a:pt x="59844" y="322673"/>
                  </a:lnTo>
                  <a:lnTo>
                    <a:pt x="61119" y="314178"/>
                  </a:lnTo>
                  <a:lnTo>
                    <a:pt x="62289" y="304231"/>
                  </a:lnTo>
                  <a:lnTo>
                    <a:pt x="63329" y="284220"/>
                  </a:lnTo>
                  <a:lnTo>
                    <a:pt x="64658" y="274284"/>
                  </a:lnTo>
                  <a:lnTo>
                    <a:pt x="65747" y="268829"/>
                  </a:lnTo>
                  <a:lnTo>
                    <a:pt x="65831" y="263217"/>
                  </a:lnTo>
                  <a:lnTo>
                    <a:pt x="67161" y="257803"/>
                  </a:lnTo>
                  <a:lnTo>
                    <a:pt x="68208" y="256882"/>
                  </a:lnTo>
                  <a:lnTo>
                    <a:pt x="68208" y="255709"/>
                  </a:lnTo>
                  <a:lnTo>
                    <a:pt x="67946" y="254473"/>
                  </a:lnTo>
                  <a:lnTo>
                    <a:pt x="67823" y="246699"/>
                  </a:lnTo>
                  <a:lnTo>
                    <a:pt x="69108" y="239124"/>
                  </a:lnTo>
                  <a:lnTo>
                    <a:pt x="70991" y="231646"/>
                  </a:lnTo>
                  <a:lnTo>
                    <a:pt x="72658" y="224160"/>
                  </a:lnTo>
                  <a:lnTo>
                    <a:pt x="74841" y="212917"/>
                  </a:lnTo>
                  <a:lnTo>
                    <a:pt x="77541" y="201753"/>
                  </a:lnTo>
                  <a:lnTo>
                    <a:pt x="80758" y="190729"/>
                  </a:lnTo>
                  <a:lnTo>
                    <a:pt x="84490" y="179910"/>
                  </a:lnTo>
                  <a:lnTo>
                    <a:pt x="87307" y="170583"/>
                  </a:lnTo>
                  <a:lnTo>
                    <a:pt x="89764" y="161102"/>
                  </a:lnTo>
                  <a:lnTo>
                    <a:pt x="93047" y="151939"/>
                  </a:lnTo>
                  <a:lnTo>
                    <a:pt x="98343" y="143566"/>
                  </a:lnTo>
                  <a:lnTo>
                    <a:pt x="96825" y="137084"/>
                  </a:lnTo>
                  <a:lnTo>
                    <a:pt x="101778" y="132739"/>
                  </a:lnTo>
                  <a:lnTo>
                    <a:pt x="106706" y="121797"/>
                  </a:lnTo>
                  <a:lnTo>
                    <a:pt x="115913" y="104834"/>
                  </a:lnTo>
                  <a:lnTo>
                    <a:pt x="142697" y="60525"/>
                  </a:lnTo>
                  <a:lnTo>
                    <a:pt x="167776" y="26418"/>
                  </a:lnTo>
                  <a:lnTo>
                    <a:pt x="170121" y="21433"/>
                  </a:lnTo>
                  <a:lnTo>
                    <a:pt x="173262" y="6198"/>
                  </a:lnTo>
                  <a:lnTo>
                    <a:pt x="167933" y="0"/>
                  </a:lnTo>
                  <a:close/>
                </a:path>
              </a:pathLst>
            </a:custGeom>
            <a:solidFill>
              <a:srgbClr val="FF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8316929" y="10476808"/>
              <a:ext cx="75565" cy="278130"/>
            </a:xfrm>
            <a:custGeom>
              <a:avLst/>
              <a:gdLst/>
              <a:ahLst/>
              <a:cxnLst/>
              <a:rect l="l" t="t" r="r" b="b"/>
              <a:pathLst>
                <a:path w="75565" h="278129">
                  <a:moveTo>
                    <a:pt x="3643" y="0"/>
                  </a:moveTo>
                  <a:lnTo>
                    <a:pt x="0" y="1424"/>
                  </a:lnTo>
                  <a:lnTo>
                    <a:pt x="1151" y="4858"/>
                  </a:lnTo>
                  <a:lnTo>
                    <a:pt x="2988" y="38129"/>
                  </a:lnTo>
                  <a:lnTo>
                    <a:pt x="9025" y="92378"/>
                  </a:lnTo>
                  <a:lnTo>
                    <a:pt x="17292" y="138716"/>
                  </a:lnTo>
                  <a:lnTo>
                    <a:pt x="30198" y="186339"/>
                  </a:lnTo>
                  <a:lnTo>
                    <a:pt x="53386" y="243566"/>
                  </a:lnTo>
                  <a:lnTo>
                    <a:pt x="71327" y="276169"/>
                  </a:lnTo>
                  <a:lnTo>
                    <a:pt x="72772" y="278033"/>
                  </a:lnTo>
                  <a:lnTo>
                    <a:pt x="75317" y="276975"/>
                  </a:lnTo>
                  <a:lnTo>
                    <a:pt x="53820" y="232076"/>
                  </a:lnTo>
                  <a:lnTo>
                    <a:pt x="52249" y="225846"/>
                  </a:lnTo>
                  <a:lnTo>
                    <a:pt x="51548" y="222872"/>
                  </a:lnTo>
                  <a:lnTo>
                    <a:pt x="50029" y="221281"/>
                  </a:lnTo>
                  <a:lnTo>
                    <a:pt x="50354" y="218757"/>
                  </a:lnTo>
                  <a:lnTo>
                    <a:pt x="48647" y="217270"/>
                  </a:lnTo>
                  <a:lnTo>
                    <a:pt x="47946" y="214286"/>
                  </a:lnTo>
                  <a:lnTo>
                    <a:pt x="44626" y="212318"/>
                  </a:lnTo>
                  <a:lnTo>
                    <a:pt x="45537" y="208569"/>
                  </a:lnTo>
                  <a:lnTo>
                    <a:pt x="44354" y="205711"/>
                  </a:lnTo>
                  <a:lnTo>
                    <a:pt x="41380" y="204213"/>
                  </a:lnTo>
                  <a:lnTo>
                    <a:pt x="42061" y="201040"/>
                  </a:lnTo>
                  <a:lnTo>
                    <a:pt x="41108" y="198611"/>
                  </a:lnTo>
                  <a:lnTo>
                    <a:pt x="40051" y="194151"/>
                  </a:lnTo>
                  <a:lnTo>
                    <a:pt x="37182" y="190318"/>
                  </a:lnTo>
                  <a:lnTo>
                    <a:pt x="34983" y="186161"/>
                  </a:lnTo>
                  <a:lnTo>
                    <a:pt x="32501" y="175502"/>
                  </a:lnTo>
                  <a:lnTo>
                    <a:pt x="29506" y="168403"/>
                  </a:lnTo>
                  <a:lnTo>
                    <a:pt x="28156" y="160801"/>
                  </a:lnTo>
                  <a:lnTo>
                    <a:pt x="25747" y="153524"/>
                  </a:lnTo>
                  <a:lnTo>
                    <a:pt x="19596" y="126141"/>
                  </a:lnTo>
                  <a:lnTo>
                    <a:pt x="17816" y="116095"/>
                  </a:lnTo>
                  <a:lnTo>
                    <a:pt x="16418" y="102342"/>
                  </a:lnTo>
                  <a:lnTo>
                    <a:pt x="14931" y="101064"/>
                  </a:lnTo>
                  <a:lnTo>
                    <a:pt x="7826" y="54072"/>
                  </a:lnTo>
                  <a:lnTo>
                    <a:pt x="4994" y="6324"/>
                  </a:lnTo>
                  <a:lnTo>
                    <a:pt x="3643" y="0"/>
                  </a:lnTo>
                  <a:close/>
                </a:path>
              </a:pathLst>
            </a:custGeom>
            <a:solidFill>
              <a:srgbClr val="FF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18316747" y="10442641"/>
              <a:ext cx="35560" cy="230504"/>
            </a:xfrm>
            <a:custGeom>
              <a:avLst/>
              <a:gdLst/>
              <a:ahLst/>
              <a:cxnLst/>
              <a:rect l="l" t="t" r="r" b="b"/>
              <a:pathLst>
                <a:path w="35559" h="230504">
                  <a:moveTo>
                    <a:pt x="2108" y="0"/>
                  </a:moveTo>
                  <a:lnTo>
                    <a:pt x="290" y="8163"/>
                  </a:lnTo>
                  <a:lnTo>
                    <a:pt x="0" y="16400"/>
                  </a:lnTo>
                  <a:lnTo>
                    <a:pt x="600" y="32909"/>
                  </a:lnTo>
                  <a:lnTo>
                    <a:pt x="627" y="51981"/>
                  </a:lnTo>
                  <a:lnTo>
                    <a:pt x="1446" y="71009"/>
                  </a:lnTo>
                  <a:lnTo>
                    <a:pt x="3124" y="89984"/>
                  </a:lnTo>
                  <a:lnTo>
                    <a:pt x="5919" y="110017"/>
                  </a:lnTo>
                  <a:lnTo>
                    <a:pt x="5312" y="111274"/>
                  </a:lnTo>
                  <a:lnTo>
                    <a:pt x="5082" y="112467"/>
                  </a:lnTo>
                  <a:lnTo>
                    <a:pt x="4684" y="113158"/>
                  </a:lnTo>
                  <a:lnTo>
                    <a:pt x="4579" y="113902"/>
                  </a:lnTo>
                  <a:lnTo>
                    <a:pt x="5951" y="120341"/>
                  </a:lnTo>
                  <a:lnTo>
                    <a:pt x="6338" y="126090"/>
                  </a:lnTo>
                  <a:lnTo>
                    <a:pt x="6422" y="133179"/>
                  </a:lnTo>
                  <a:lnTo>
                    <a:pt x="6872" y="135755"/>
                  </a:lnTo>
                  <a:lnTo>
                    <a:pt x="10625" y="151702"/>
                  </a:lnTo>
                  <a:lnTo>
                    <a:pt x="16599" y="183916"/>
                  </a:lnTo>
                  <a:lnTo>
                    <a:pt x="20223" y="199899"/>
                  </a:lnTo>
                  <a:lnTo>
                    <a:pt x="22296" y="207794"/>
                  </a:lnTo>
                  <a:lnTo>
                    <a:pt x="25291" y="215312"/>
                  </a:lnTo>
                  <a:lnTo>
                    <a:pt x="29877" y="229500"/>
                  </a:lnTo>
                  <a:lnTo>
                    <a:pt x="33940" y="230097"/>
                  </a:lnTo>
                  <a:lnTo>
                    <a:pt x="35395" y="226621"/>
                  </a:lnTo>
                  <a:lnTo>
                    <a:pt x="32222" y="220789"/>
                  </a:lnTo>
                  <a:lnTo>
                    <a:pt x="28182" y="208873"/>
                  </a:lnTo>
                  <a:lnTo>
                    <a:pt x="11090" y="125970"/>
                  </a:lnTo>
                  <a:lnTo>
                    <a:pt x="4661" y="80732"/>
                  </a:lnTo>
                  <a:lnTo>
                    <a:pt x="2586" y="43334"/>
                  </a:lnTo>
                  <a:lnTo>
                    <a:pt x="3878" y="34166"/>
                  </a:lnTo>
                  <a:lnTo>
                    <a:pt x="3532" y="32669"/>
                  </a:lnTo>
                  <a:lnTo>
                    <a:pt x="4198" y="26374"/>
                  </a:lnTo>
                  <a:lnTo>
                    <a:pt x="3572" y="13750"/>
                  </a:lnTo>
                  <a:lnTo>
                    <a:pt x="3867" y="7444"/>
                  </a:lnTo>
                  <a:lnTo>
                    <a:pt x="4684" y="4638"/>
                  </a:lnTo>
                  <a:lnTo>
                    <a:pt x="4851" y="1978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FF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18318811" y="10387475"/>
              <a:ext cx="8890" cy="88265"/>
            </a:xfrm>
            <a:custGeom>
              <a:avLst/>
              <a:gdLst/>
              <a:ahLst/>
              <a:cxnLst/>
              <a:rect l="l" t="t" r="r" b="b"/>
              <a:pathLst>
                <a:path w="8890" h="88265">
                  <a:moveTo>
                    <a:pt x="3175" y="75260"/>
                  </a:moveTo>
                  <a:lnTo>
                    <a:pt x="2654" y="68935"/>
                  </a:lnTo>
                  <a:lnTo>
                    <a:pt x="1778" y="62623"/>
                  </a:lnTo>
                  <a:lnTo>
                    <a:pt x="406" y="68910"/>
                  </a:lnTo>
                  <a:lnTo>
                    <a:pt x="571" y="75222"/>
                  </a:lnTo>
                  <a:lnTo>
                    <a:pt x="1257" y="81534"/>
                  </a:lnTo>
                  <a:lnTo>
                    <a:pt x="1447" y="87845"/>
                  </a:lnTo>
                  <a:lnTo>
                    <a:pt x="2908" y="81559"/>
                  </a:lnTo>
                  <a:lnTo>
                    <a:pt x="3175" y="75260"/>
                  </a:lnTo>
                  <a:close/>
                </a:path>
                <a:path w="8890" h="88265">
                  <a:moveTo>
                    <a:pt x="8775" y="4292"/>
                  </a:moveTo>
                  <a:lnTo>
                    <a:pt x="685" y="41351"/>
                  </a:lnTo>
                  <a:lnTo>
                    <a:pt x="1993" y="48387"/>
                  </a:lnTo>
                  <a:lnTo>
                    <a:pt x="0" y="55181"/>
                  </a:lnTo>
                  <a:lnTo>
                    <a:pt x="1752" y="62623"/>
                  </a:lnTo>
                  <a:lnTo>
                    <a:pt x="4381" y="60439"/>
                  </a:lnTo>
                  <a:lnTo>
                    <a:pt x="3835" y="48450"/>
                  </a:lnTo>
                  <a:lnTo>
                    <a:pt x="4406" y="36537"/>
                  </a:lnTo>
                  <a:lnTo>
                    <a:pt x="5676" y="24663"/>
                  </a:lnTo>
                  <a:lnTo>
                    <a:pt x="7785" y="8534"/>
                  </a:lnTo>
                  <a:lnTo>
                    <a:pt x="8775" y="4292"/>
                  </a:lnTo>
                  <a:close/>
                </a:path>
              </a:pathLst>
            </a:custGeom>
            <a:solidFill>
              <a:srgbClr val="FF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18331892" y="10577874"/>
              <a:ext cx="17780" cy="74930"/>
            </a:xfrm>
            <a:custGeom>
              <a:avLst/>
              <a:gdLst/>
              <a:ahLst/>
              <a:cxnLst/>
              <a:rect l="l" t="t" r="r" b="b"/>
              <a:pathLst>
                <a:path w="17780" h="74929">
                  <a:moveTo>
                    <a:pt x="11099" y="41694"/>
                  </a:moveTo>
                  <a:lnTo>
                    <a:pt x="8890" y="38646"/>
                  </a:lnTo>
                  <a:lnTo>
                    <a:pt x="8356" y="35534"/>
                  </a:lnTo>
                  <a:lnTo>
                    <a:pt x="6680" y="27978"/>
                  </a:lnTo>
                  <a:lnTo>
                    <a:pt x="4787" y="20459"/>
                  </a:lnTo>
                  <a:lnTo>
                    <a:pt x="3251" y="12865"/>
                  </a:lnTo>
                  <a:lnTo>
                    <a:pt x="2679" y="5092"/>
                  </a:lnTo>
                  <a:lnTo>
                    <a:pt x="2692" y="3175"/>
                  </a:lnTo>
                  <a:lnTo>
                    <a:pt x="2247" y="990"/>
                  </a:lnTo>
                  <a:lnTo>
                    <a:pt x="0" y="0"/>
                  </a:lnTo>
                  <a:lnTo>
                    <a:pt x="6019" y="39738"/>
                  </a:lnTo>
                  <a:lnTo>
                    <a:pt x="6756" y="42735"/>
                  </a:lnTo>
                  <a:lnTo>
                    <a:pt x="9067" y="45021"/>
                  </a:lnTo>
                  <a:lnTo>
                    <a:pt x="11099" y="41694"/>
                  </a:lnTo>
                  <a:close/>
                </a:path>
                <a:path w="17780" h="74929">
                  <a:moveTo>
                    <a:pt x="17551" y="74434"/>
                  </a:moveTo>
                  <a:lnTo>
                    <a:pt x="15989" y="66903"/>
                  </a:lnTo>
                  <a:lnTo>
                    <a:pt x="15011" y="59182"/>
                  </a:lnTo>
                  <a:lnTo>
                    <a:pt x="10795" y="52463"/>
                  </a:lnTo>
                  <a:lnTo>
                    <a:pt x="11137" y="60375"/>
                  </a:lnTo>
                  <a:lnTo>
                    <a:pt x="13093" y="67792"/>
                  </a:lnTo>
                  <a:lnTo>
                    <a:pt x="17551" y="74434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18256600" y="10117788"/>
              <a:ext cx="189865" cy="714375"/>
            </a:xfrm>
            <a:custGeom>
              <a:avLst/>
              <a:gdLst/>
              <a:ahLst/>
              <a:cxnLst/>
              <a:rect l="l" t="t" r="r" b="b"/>
              <a:pathLst>
                <a:path w="189865" h="714375">
                  <a:moveTo>
                    <a:pt x="169989" y="0"/>
                  </a:moveTo>
                  <a:lnTo>
                    <a:pt x="125729" y="21115"/>
                  </a:lnTo>
                  <a:lnTo>
                    <a:pt x="91929" y="51617"/>
                  </a:lnTo>
                  <a:lnTo>
                    <a:pt x="63428" y="89325"/>
                  </a:lnTo>
                  <a:lnTo>
                    <a:pt x="40833" y="131478"/>
                  </a:lnTo>
                  <a:lnTo>
                    <a:pt x="22973" y="177290"/>
                  </a:lnTo>
                  <a:lnTo>
                    <a:pt x="12735" y="221520"/>
                  </a:lnTo>
                  <a:lnTo>
                    <a:pt x="4980" y="266684"/>
                  </a:lnTo>
                  <a:lnTo>
                    <a:pt x="2620" y="301345"/>
                  </a:lnTo>
                  <a:lnTo>
                    <a:pt x="174" y="327310"/>
                  </a:lnTo>
                  <a:lnTo>
                    <a:pt x="0" y="337469"/>
                  </a:lnTo>
                  <a:lnTo>
                    <a:pt x="696" y="347493"/>
                  </a:lnTo>
                  <a:lnTo>
                    <a:pt x="1948" y="357422"/>
                  </a:lnTo>
                  <a:lnTo>
                    <a:pt x="3441" y="367299"/>
                  </a:lnTo>
                  <a:lnTo>
                    <a:pt x="4178" y="373959"/>
                  </a:lnTo>
                  <a:lnTo>
                    <a:pt x="4458" y="380583"/>
                  </a:lnTo>
                  <a:lnTo>
                    <a:pt x="4195" y="393696"/>
                  </a:lnTo>
                  <a:lnTo>
                    <a:pt x="4609" y="401481"/>
                  </a:lnTo>
                  <a:lnTo>
                    <a:pt x="5740" y="409193"/>
                  </a:lnTo>
                  <a:lnTo>
                    <a:pt x="6458" y="416896"/>
                  </a:lnTo>
                  <a:lnTo>
                    <a:pt x="5629" y="424658"/>
                  </a:lnTo>
                  <a:lnTo>
                    <a:pt x="9493" y="464699"/>
                  </a:lnTo>
                  <a:lnTo>
                    <a:pt x="10414" y="472908"/>
                  </a:lnTo>
                  <a:lnTo>
                    <a:pt x="13671" y="481107"/>
                  </a:lnTo>
                  <a:lnTo>
                    <a:pt x="13932" y="488960"/>
                  </a:lnTo>
                  <a:lnTo>
                    <a:pt x="14941" y="497392"/>
                  </a:lnTo>
                  <a:lnTo>
                    <a:pt x="18721" y="513738"/>
                  </a:lnTo>
                  <a:lnTo>
                    <a:pt x="20664" y="529609"/>
                  </a:lnTo>
                  <a:lnTo>
                    <a:pt x="24201" y="544545"/>
                  </a:lnTo>
                  <a:lnTo>
                    <a:pt x="25566" y="552225"/>
                  </a:lnTo>
                  <a:lnTo>
                    <a:pt x="28211" y="565150"/>
                  </a:lnTo>
                  <a:lnTo>
                    <a:pt x="32300" y="577856"/>
                  </a:lnTo>
                  <a:lnTo>
                    <a:pt x="36634" y="590584"/>
                  </a:lnTo>
                  <a:lnTo>
                    <a:pt x="40015" y="603574"/>
                  </a:lnTo>
                  <a:lnTo>
                    <a:pt x="42413" y="607511"/>
                  </a:lnTo>
                  <a:lnTo>
                    <a:pt x="44445" y="616349"/>
                  </a:lnTo>
                  <a:lnTo>
                    <a:pt x="47368" y="627744"/>
                  </a:lnTo>
                  <a:lnTo>
                    <a:pt x="50994" y="638882"/>
                  </a:lnTo>
                  <a:lnTo>
                    <a:pt x="59366" y="660818"/>
                  </a:lnTo>
                  <a:lnTo>
                    <a:pt x="73576" y="695535"/>
                  </a:lnTo>
                  <a:lnTo>
                    <a:pt x="78967" y="709833"/>
                  </a:lnTo>
                  <a:lnTo>
                    <a:pt x="78716" y="714136"/>
                  </a:lnTo>
                  <a:lnTo>
                    <a:pt x="83386" y="714178"/>
                  </a:lnTo>
                  <a:lnTo>
                    <a:pt x="85564" y="710576"/>
                  </a:lnTo>
                  <a:lnTo>
                    <a:pt x="83606" y="707100"/>
                  </a:lnTo>
                  <a:lnTo>
                    <a:pt x="83103" y="703581"/>
                  </a:lnTo>
                  <a:lnTo>
                    <a:pt x="79190" y="691172"/>
                  </a:lnTo>
                  <a:lnTo>
                    <a:pt x="74746" y="678970"/>
                  </a:lnTo>
                  <a:lnTo>
                    <a:pt x="69829" y="666941"/>
                  </a:lnTo>
                  <a:lnTo>
                    <a:pt x="61282" y="648159"/>
                  </a:lnTo>
                  <a:lnTo>
                    <a:pt x="58392" y="640672"/>
                  </a:lnTo>
                  <a:lnTo>
                    <a:pt x="57502" y="631416"/>
                  </a:lnTo>
                  <a:lnTo>
                    <a:pt x="57073" y="630149"/>
                  </a:lnTo>
                  <a:lnTo>
                    <a:pt x="56350" y="628976"/>
                  </a:lnTo>
                  <a:lnTo>
                    <a:pt x="53062" y="625249"/>
                  </a:lnTo>
                  <a:lnTo>
                    <a:pt x="51293" y="620558"/>
                  </a:lnTo>
                  <a:lnTo>
                    <a:pt x="50088" y="616024"/>
                  </a:lnTo>
                  <a:lnTo>
                    <a:pt x="45504" y="600683"/>
                  </a:lnTo>
                  <a:lnTo>
                    <a:pt x="40484" y="585469"/>
                  </a:lnTo>
                  <a:lnTo>
                    <a:pt x="35806" y="570158"/>
                  </a:lnTo>
                  <a:lnTo>
                    <a:pt x="32246" y="554528"/>
                  </a:lnTo>
                  <a:lnTo>
                    <a:pt x="29390" y="539787"/>
                  </a:lnTo>
                  <a:lnTo>
                    <a:pt x="26267" y="525095"/>
                  </a:lnTo>
                  <a:lnTo>
                    <a:pt x="23364" y="510363"/>
                  </a:lnTo>
                  <a:lnTo>
                    <a:pt x="21168" y="495504"/>
                  </a:lnTo>
                  <a:lnTo>
                    <a:pt x="18369" y="482334"/>
                  </a:lnTo>
                  <a:lnTo>
                    <a:pt x="16870" y="468992"/>
                  </a:lnTo>
                  <a:lnTo>
                    <a:pt x="15779" y="455594"/>
                  </a:lnTo>
                  <a:lnTo>
                    <a:pt x="14205" y="442260"/>
                  </a:lnTo>
                  <a:lnTo>
                    <a:pt x="13796" y="441464"/>
                  </a:lnTo>
                  <a:lnTo>
                    <a:pt x="13220" y="440825"/>
                  </a:lnTo>
                  <a:lnTo>
                    <a:pt x="12477" y="440333"/>
                  </a:lnTo>
                  <a:lnTo>
                    <a:pt x="10027" y="425553"/>
                  </a:lnTo>
                  <a:lnTo>
                    <a:pt x="8257" y="410720"/>
                  </a:lnTo>
                  <a:lnTo>
                    <a:pt x="7485" y="395822"/>
                  </a:lnTo>
                  <a:lnTo>
                    <a:pt x="8027" y="380848"/>
                  </a:lnTo>
                  <a:lnTo>
                    <a:pt x="8708" y="372995"/>
                  </a:lnTo>
                  <a:lnTo>
                    <a:pt x="5482" y="365969"/>
                  </a:lnTo>
                  <a:lnTo>
                    <a:pt x="5025" y="345426"/>
                  </a:lnTo>
                  <a:lnTo>
                    <a:pt x="5324" y="332624"/>
                  </a:lnTo>
                  <a:lnTo>
                    <a:pt x="6069" y="319838"/>
                  </a:lnTo>
                  <a:lnTo>
                    <a:pt x="8219" y="294571"/>
                  </a:lnTo>
                  <a:lnTo>
                    <a:pt x="8944" y="282075"/>
                  </a:lnTo>
                  <a:lnTo>
                    <a:pt x="16346" y="228274"/>
                  </a:lnTo>
                  <a:lnTo>
                    <a:pt x="30174" y="173414"/>
                  </a:lnTo>
                  <a:lnTo>
                    <a:pt x="45701" y="137201"/>
                  </a:lnTo>
                  <a:lnTo>
                    <a:pt x="50211" y="128588"/>
                  </a:lnTo>
                  <a:lnTo>
                    <a:pt x="71255" y="90277"/>
                  </a:lnTo>
                  <a:lnTo>
                    <a:pt x="98213" y="54962"/>
                  </a:lnTo>
                  <a:lnTo>
                    <a:pt x="129301" y="28408"/>
                  </a:lnTo>
                  <a:lnTo>
                    <a:pt x="169457" y="13801"/>
                  </a:lnTo>
                  <a:lnTo>
                    <a:pt x="173331" y="18964"/>
                  </a:lnTo>
                  <a:lnTo>
                    <a:pt x="172064" y="26649"/>
                  </a:lnTo>
                  <a:lnTo>
                    <a:pt x="169410" y="34983"/>
                  </a:lnTo>
                  <a:lnTo>
                    <a:pt x="165030" y="42261"/>
                  </a:lnTo>
                  <a:lnTo>
                    <a:pt x="154776" y="55863"/>
                  </a:lnTo>
                  <a:lnTo>
                    <a:pt x="143970" y="71931"/>
                  </a:lnTo>
                  <a:lnTo>
                    <a:pt x="138794" y="80100"/>
                  </a:lnTo>
                  <a:lnTo>
                    <a:pt x="134013" y="88501"/>
                  </a:lnTo>
                  <a:lnTo>
                    <a:pt x="130244" y="94440"/>
                  </a:lnTo>
                  <a:lnTo>
                    <a:pt x="118390" y="116709"/>
                  </a:lnTo>
                  <a:lnTo>
                    <a:pt x="120170" y="114866"/>
                  </a:lnTo>
                  <a:lnTo>
                    <a:pt x="133006" y="94001"/>
                  </a:lnTo>
                  <a:lnTo>
                    <a:pt x="145947" y="74717"/>
                  </a:lnTo>
                  <a:lnTo>
                    <a:pt x="159409" y="55789"/>
                  </a:lnTo>
                  <a:lnTo>
                    <a:pt x="173184" y="37068"/>
                  </a:lnTo>
                  <a:lnTo>
                    <a:pt x="181358" y="26219"/>
                  </a:lnTo>
                  <a:lnTo>
                    <a:pt x="184909" y="20392"/>
                  </a:lnTo>
                  <a:lnTo>
                    <a:pt x="187529" y="13979"/>
                  </a:lnTo>
                  <a:lnTo>
                    <a:pt x="189854" y="6126"/>
                  </a:lnTo>
                  <a:lnTo>
                    <a:pt x="187194" y="1823"/>
                  </a:lnTo>
                  <a:lnTo>
                    <a:pt x="179142" y="388"/>
                  </a:lnTo>
                  <a:lnTo>
                    <a:pt x="169989" y="0"/>
                  </a:lnTo>
                  <a:close/>
                </a:path>
              </a:pathLst>
            </a:custGeom>
            <a:solidFill>
              <a:srgbClr val="FF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19445041" y="10512923"/>
              <a:ext cx="8890" cy="3175"/>
            </a:xfrm>
            <a:custGeom>
              <a:avLst/>
              <a:gdLst/>
              <a:ahLst/>
              <a:cxnLst/>
              <a:rect l="l" t="t" r="r" b="b"/>
              <a:pathLst>
                <a:path w="8890" h="3175">
                  <a:moveTo>
                    <a:pt x="3193" y="0"/>
                  </a:moveTo>
                  <a:lnTo>
                    <a:pt x="0" y="198"/>
                  </a:lnTo>
                  <a:lnTo>
                    <a:pt x="2282" y="2827"/>
                  </a:lnTo>
                  <a:lnTo>
                    <a:pt x="5319" y="3120"/>
                  </a:lnTo>
                  <a:lnTo>
                    <a:pt x="8502" y="2910"/>
                  </a:lnTo>
                  <a:lnTo>
                    <a:pt x="6219" y="282"/>
                  </a:lnTo>
                  <a:lnTo>
                    <a:pt x="3193" y="0"/>
                  </a:lnTo>
                  <a:close/>
                </a:path>
              </a:pathLst>
            </a:custGeom>
            <a:solidFill>
              <a:srgbClr val="FF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19327474" y="10594315"/>
              <a:ext cx="165100" cy="429895"/>
            </a:xfrm>
            <a:custGeom>
              <a:avLst/>
              <a:gdLst/>
              <a:ahLst/>
              <a:cxnLst/>
              <a:rect l="l" t="t" r="r" b="b"/>
              <a:pathLst>
                <a:path w="165100" h="429895">
                  <a:moveTo>
                    <a:pt x="0" y="0"/>
                  </a:moveTo>
                  <a:lnTo>
                    <a:pt x="544" y="2554"/>
                  </a:lnTo>
                  <a:lnTo>
                    <a:pt x="4638" y="4753"/>
                  </a:lnTo>
                  <a:lnTo>
                    <a:pt x="18369" y="13704"/>
                  </a:lnTo>
                  <a:lnTo>
                    <a:pt x="31280" y="23704"/>
                  </a:lnTo>
                  <a:lnTo>
                    <a:pt x="56281" y="44783"/>
                  </a:lnTo>
                  <a:lnTo>
                    <a:pt x="65396" y="51855"/>
                  </a:lnTo>
                  <a:lnTo>
                    <a:pt x="104793" y="82701"/>
                  </a:lnTo>
                  <a:lnTo>
                    <a:pt x="135084" y="117567"/>
                  </a:lnTo>
                  <a:lnTo>
                    <a:pt x="154344" y="185757"/>
                  </a:lnTo>
                  <a:lnTo>
                    <a:pt x="156613" y="209920"/>
                  </a:lnTo>
                  <a:lnTo>
                    <a:pt x="155892" y="222492"/>
                  </a:lnTo>
                  <a:lnTo>
                    <a:pt x="153759" y="234700"/>
                  </a:lnTo>
                  <a:lnTo>
                    <a:pt x="150472" y="246659"/>
                  </a:lnTo>
                  <a:lnTo>
                    <a:pt x="146288" y="258484"/>
                  </a:lnTo>
                  <a:lnTo>
                    <a:pt x="142878" y="268792"/>
                  </a:lnTo>
                  <a:lnTo>
                    <a:pt x="125763" y="316395"/>
                  </a:lnTo>
                  <a:lnTo>
                    <a:pt x="96038" y="360763"/>
                  </a:lnTo>
                  <a:lnTo>
                    <a:pt x="45328" y="416343"/>
                  </a:lnTo>
                  <a:lnTo>
                    <a:pt x="44448" y="422395"/>
                  </a:lnTo>
                  <a:lnTo>
                    <a:pt x="38941" y="424594"/>
                  </a:lnTo>
                  <a:lnTo>
                    <a:pt x="36920" y="425798"/>
                  </a:lnTo>
                  <a:lnTo>
                    <a:pt x="35611" y="427274"/>
                  </a:lnTo>
                  <a:lnTo>
                    <a:pt x="37014" y="429767"/>
                  </a:lnTo>
                  <a:lnTo>
                    <a:pt x="61673" y="407233"/>
                  </a:lnTo>
                  <a:lnTo>
                    <a:pt x="89316" y="383506"/>
                  </a:lnTo>
                  <a:lnTo>
                    <a:pt x="116071" y="354384"/>
                  </a:lnTo>
                  <a:lnTo>
                    <a:pt x="142110" y="307456"/>
                  </a:lnTo>
                  <a:lnTo>
                    <a:pt x="156991" y="269524"/>
                  </a:lnTo>
                  <a:lnTo>
                    <a:pt x="164987" y="228401"/>
                  </a:lnTo>
                  <a:lnTo>
                    <a:pt x="164939" y="214217"/>
                  </a:lnTo>
                  <a:lnTo>
                    <a:pt x="163712" y="199920"/>
                  </a:lnTo>
                  <a:lnTo>
                    <a:pt x="161869" y="187936"/>
                  </a:lnTo>
                  <a:lnTo>
                    <a:pt x="159789" y="175972"/>
                  </a:lnTo>
                  <a:lnTo>
                    <a:pt x="158242" y="163943"/>
                  </a:lnTo>
                  <a:lnTo>
                    <a:pt x="143292" y="122489"/>
                  </a:lnTo>
                  <a:lnTo>
                    <a:pt x="111441" y="84096"/>
                  </a:lnTo>
                  <a:lnTo>
                    <a:pt x="79164" y="57315"/>
                  </a:lnTo>
                  <a:lnTo>
                    <a:pt x="62050" y="45024"/>
                  </a:lnTo>
                  <a:lnTo>
                    <a:pt x="52027" y="37546"/>
                  </a:lnTo>
                  <a:lnTo>
                    <a:pt x="32595" y="21659"/>
                  </a:lnTo>
                  <a:lnTo>
                    <a:pt x="22596" y="14051"/>
                  </a:lnTo>
                  <a:lnTo>
                    <a:pt x="11565" y="6578"/>
                  </a:lnTo>
                  <a:lnTo>
                    <a:pt x="5874" y="31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19350203" y="10626819"/>
              <a:ext cx="120014" cy="410209"/>
            </a:xfrm>
            <a:custGeom>
              <a:avLst/>
              <a:gdLst/>
              <a:ahLst/>
              <a:cxnLst/>
              <a:rect l="l" t="t" r="r" b="b"/>
              <a:pathLst>
                <a:path w="120015" h="410209">
                  <a:moveTo>
                    <a:pt x="119913" y="158889"/>
                  </a:moveTo>
                  <a:lnTo>
                    <a:pt x="119265" y="147967"/>
                  </a:lnTo>
                  <a:lnTo>
                    <a:pt x="115671" y="130657"/>
                  </a:lnTo>
                  <a:lnTo>
                    <a:pt x="113868" y="117525"/>
                  </a:lnTo>
                  <a:lnTo>
                    <a:pt x="97701" y="80302"/>
                  </a:lnTo>
                  <a:lnTo>
                    <a:pt x="61087" y="41325"/>
                  </a:lnTo>
                  <a:lnTo>
                    <a:pt x="56464" y="36817"/>
                  </a:lnTo>
                  <a:lnTo>
                    <a:pt x="54622" y="35674"/>
                  </a:lnTo>
                  <a:lnTo>
                    <a:pt x="51790" y="32816"/>
                  </a:lnTo>
                  <a:lnTo>
                    <a:pt x="47866" y="31419"/>
                  </a:lnTo>
                  <a:lnTo>
                    <a:pt x="45072" y="28498"/>
                  </a:lnTo>
                  <a:lnTo>
                    <a:pt x="43230" y="27355"/>
                  </a:lnTo>
                  <a:lnTo>
                    <a:pt x="41363" y="25628"/>
                  </a:lnTo>
                  <a:lnTo>
                    <a:pt x="39192" y="24257"/>
                  </a:lnTo>
                  <a:lnTo>
                    <a:pt x="37363" y="22466"/>
                  </a:lnTo>
                  <a:lnTo>
                    <a:pt x="36461" y="21170"/>
                  </a:lnTo>
                  <a:lnTo>
                    <a:pt x="35242" y="20421"/>
                  </a:lnTo>
                  <a:lnTo>
                    <a:pt x="33680" y="20193"/>
                  </a:lnTo>
                  <a:lnTo>
                    <a:pt x="31000" y="17665"/>
                  </a:lnTo>
                  <a:lnTo>
                    <a:pt x="28549" y="14909"/>
                  </a:lnTo>
                  <a:lnTo>
                    <a:pt x="25615" y="12661"/>
                  </a:lnTo>
                  <a:lnTo>
                    <a:pt x="23761" y="10922"/>
                  </a:lnTo>
                  <a:lnTo>
                    <a:pt x="21551" y="9575"/>
                  </a:lnTo>
                  <a:lnTo>
                    <a:pt x="19748" y="7759"/>
                  </a:lnTo>
                  <a:lnTo>
                    <a:pt x="16357" y="5715"/>
                  </a:lnTo>
                  <a:lnTo>
                    <a:pt x="15392" y="927"/>
                  </a:lnTo>
                  <a:lnTo>
                    <a:pt x="11010" y="0"/>
                  </a:lnTo>
                  <a:lnTo>
                    <a:pt x="36042" y="25920"/>
                  </a:lnTo>
                  <a:lnTo>
                    <a:pt x="52222" y="39154"/>
                  </a:lnTo>
                  <a:lnTo>
                    <a:pt x="81851" y="68224"/>
                  </a:lnTo>
                  <a:lnTo>
                    <a:pt x="104508" y="106756"/>
                  </a:lnTo>
                  <a:lnTo>
                    <a:pt x="108699" y="131635"/>
                  </a:lnTo>
                  <a:lnTo>
                    <a:pt x="112572" y="148424"/>
                  </a:lnTo>
                  <a:lnTo>
                    <a:pt x="109423" y="197434"/>
                  </a:lnTo>
                  <a:lnTo>
                    <a:pt x="96913" y="241249"/>
                  </a:lnTo>
                  <a:lnTo>
                    <a:pt x="74066" y="290334"/>
                  </a:lnTo>
                  <a:lnTo>
                    <a:pt x="40170" y="344246"/>
                  </a:lnTo>
                  <a:lnTo>
                    <a:pt x="28181" y="363664"/>
                  </a:lnTo>
                  <a:lnTo>
                    <a:pt x="15773" y="384556"/>
                  </a:lnTo>
                  <a:lnTo>
                    <a:pt x="14376" y="385432"/>
                  </a:lnTo>
                  <a:lnTo>
                    <a:pt x="13284" y="386486"/>
                  </a:lnTo>
                  <a:lnTo>
                    <a:pt x="0" y="410057"/>
                  </a:lnTo>
                  <a:lnTo>
                    <a:pt x="2222" y="409778"/>
                  </a:lnTo>
                  <a:lnTo>
                    <a:pt x="3975" y="408622"/>
                  </a:lnTo>
                  <a:lnTo>
                    <a:pt x="5588" y="407174"/>
                  </a:lnTo>
                  <a:lnTo>
                    <a:pt x="10490" y="401294"/>
                  </a:lnTo>
                  <a:lnTo>
                    <a:pt x="12598" y="400786"/>
                  </a:lnTo>
                  <a:lnTo>
                    <a:pt x="13855" y="399427"/>
                  </a:lnTo>
                  <a:lnTo>
                    <a:pt x="14224" y="397268"/>
                  </a:lnTo>
                  <a:lnTo>
                    <a:pt x="16154" y="392099"/>
                  </a:lnTo>
                  <a:lnTo>
                    <a:pt x="15798" y="390652"/>
                  </a:lnTo>
                  <a:lnTo>
                    <a:pt x="18440" y="387972"/>
                  </a:lnTo>
                  <a:lnTo>
                    <a:pt x="20332" y="384911"/>
                  </a:lnTo>
                  <a:lnTo>
                    <a:pt x="22352" y="378980"/>
                  </a:lnTo>
                  <a:lnTo>
                    <a:pt x="23672" y="376783"/>
                  </a:lnTo>
                  <a:lnTo>
                    <a:pt x="24574" y="374396"/>
                  </a:lnTo>
                  <a:lnTo>
                    <a:pt x="26314" y="372529"/>
                  </a:lnTo>
                  <a:lnTo>
                    <a:pt x="27686" y="370357"/>
                  </a:lnTo>
                  <a:lnTo>
                    <a:pt x="29476" y="368528"/>
                  </a:lnTo>
                  <a:lnTo>
                    <a:pt x="30619" y="366674"/>
                  </a:lnTo>
                  <a:lnTo>
                    <a:pt x="33756" y="359041"/>
                  </a:lnTo>
                  <a:lnTo>
                    <a:pt x="39408" y="353021"/>
                  </a:lnTo>
                  <a:lnTo>
                    <a:pt x="68910" y="310781"/>
                  </a:lnTo>
                  <a:lnTo>
                    <a:pt x="91071" y="273443"/>
                  </a:lnTo>
                  <a:lnTo>
                    <a:pt x="110185" y="221322"/>
                  </a:lnTo>
                  <a:lnTo>
                    <a:pt x="116674" y="201434"/>
                  </a:lnTo>
                  <a:lnTo>
                    <a:pt x="119037" y="191274"/>
                  </a:lnTo>
                  <a:lnTo>
                    <a:pt x="119811" y="180784"/>
                  </a:lnTo>
                  <a:lnTo>
                    <a:pt x="119913" y="158889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19237135" y="10524495"/>
              <a:ext cx="32384" cy="22860"/>
            </a:xfrm>
            <a:custGeom>
              <a:avLst/>
              <a:gdLst/>
              <a:ahLst/>
              <a:cxnLst/>
              <a:rect l="l" t="t" r="r" b="b"/>
              <a:pathLst>
                <a:path w="32384" h="22859">
                  <a:moveTo>
                    <a:pt x="5524" y="3403"/>
                  </a:moveTo>
                  <a:lnTo>
                    <a:pt x="4076" y="1625"/>
                  </a:lnTo>
                  <a:lnTo>
                    <a:pt x="2235" y="482"/>
                  </a:lnTo>
                  <a:lnTo>
                    <a:pt x="0" y="0"/>
                  </a:lnTo>
                  <a:lnTo>
                    <a:pt x="812" y="2806"/>
                  </a:lnTo>
                  <a:lnTo>
                    <a:pt x="2641" y="3949"/>
                  </a:lnTo>
                  <a:lnTo>
                    <a:pt x="5524" y="3403"/>
                  </a:lnTo>
                  <a:close/>
                </a:path>
                <a:path w="32384" h="22859">
                  <a:moveTo>
                    <a:pt x="31902" y="22313"/>
                  </a:moveTo>
                  <a:lnTo>
                    <a:pt x="30467" y="20523"/>
                  </a:lnTo>
                  <a:lnTo>
                    <a:pt x="28613" y="19392"/>
                  </a:lnTo>
                  <a:lnTo>
                    <a:pt x="26390" y="18897"/>
                  </a:lnTo>
                  <a:lnTo>
                    <a:pt x="27190" y="21717"/>
                  </a:lnTo>
                  <a:lnTo>
                    <a:pt x="29032" y="22847"/>
                  </a:lnTo>
                  <a:lnTo>
                    <a:pt x="31902" y="22313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19030100" y="10353325"/>
              <a:ext cx="19050" cy="20955"/>
            </a:xfrm>
            <a:custGeom>
              <a:avLst/>
              <a:gdLst/>
              <a:ahLst/>
              <a:cxnLst/>
              <a:rect l="l" t="t" r="r" b="b"/>
              <a:pathLst>
                <a:path w="19050" h="20954">
                  <a:moveTo>
                    <a:pt x="6210" y="6388"/>
                  </a:moveTo>
                  <a:lnTo>
                    <a:pt x="4978" y="3441"/>
                  </a:lnTo>
                  <a:lnTo>
                    <a:pt x="3365" y="863"/>
                  </a:lnTo>
                  <a:lnTo>
                    <a:pt x="0" y="0"/>
                  </a:lnTo>
                  <a:lnTo>
                    <a:pt x="1231" y="2946"/>
                  </a:lnTo>
                  <a:lnTo>
                    <a:pt x="2844" y="5511"/>
                  </a:lnTo>
                  <a:lnTo>
                    <a:pt x="6172" y="6388"/>
                  </a:lnTo>
                  <a:close/>
                </a:path>
                <a:path w="19050" h="20954">
                  <a:moveTo>
                    <a:pt x="18973" y="20662"/>
                  </a:moveTo>
                  <a:lnTo>
                    <a:pt x="17919" y="16192"/>
                  </a:lnTo>
                  <a:lnTo>
                    <a:pt x="15633" y="15125"/>
                  </a:lnTo>
                  <a:lnTo>
                    <a:pt x="14325" y="13233"/>
                  </a:lnTo>
                  <a:lnTo>
                    <a:pt x="13538" y="10934"/>
                  </a:lnTo>
                  <a:lnTo>
                    <a:pt x="10922" y="9664"/>
                  </a:lnTo>
                  <a:lnTo>
                    <a:pt x="9359" y="6718"/>
                  </a:lnTo>
                  <a:lnTo>
                    <a:pt x="6172" y="6388"/>
                  </a:lnTo>
                  <a:lnTo>
                    <a:pt x="10160" y="11379"/>
                  </a:lnTo>
                  <a:lnTo>
                    <a:pt x="14033" y="16497"/>
                  </a:lnTo>
                  <a:lnTo>
                    <a:pt x="18973" y="20662"/>
                  </a:lnTo>
                  <a:close/>
                </a:path>
              </a:pathLst>
            </a:custGeom>
            <a:solidFill>
              <a:srgbClr val="F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19179934" y="10495539"/>
              <a:ext cx="293370" cy="513080"/>
            </a:xfrm>
            <a:custGeom>
              <a:avLst/>
              <a:gdLst/>
              <a:ahLst/>
              <a:cxnLst/>
              <a:rect l="l" t="t" r="r" b="b"/>
              <a:pathLst>
                <a:path w="293369" h="513079">
                  <a:moveTo>
                    <a:pt x="43815" y="32118"/>
                  </a:moveTo>
                  <a:lnTo>
                    <a:pt x="39027" y="27635"/>
                  </a:lnTo>
                  <a:lnTo>
                    <a:pt x="33655" y="23939"/>
                  </a:lnTo>
                  <a:lnTo>
                    <a:pt x="28130" y="20459"/>
                  </a:lnTo>
                  <a:lnTo>
                    <a:pt x="22872" y="16637"/>
                  </a:lnTo>
                  <a:lnTo>
                    <a:pt x="22009" y="13639"/>
                  </a:lnTo>
                  <a:lnTo>
                    <a:pt x="19659" y="12471"/>
                  </a:lnTo>
                  <a:lnTo>
                    <a:pt x="16967" y="11722"/>
                  </a:lnTo>
                  <a:lnTo>
                    <a:pt x="11239" y="7861"/>
                  </a:lnTo>
                  <a:lnTo>
                    <a:pt x="6756" y="2298"/>
                  </a:lnTo>
                  <a:lnTo>
                    <a:pt x="0" y="0"/>
                  </a:lnTo>
                  <a:lnTo>
                    <a:pt x="3352" y="7924"/>
                  </a:lnTo>
                  <a:lnTo>
                    <a:pt x="10414" y="11379"/>
                  </a:lnTo>
                  <a:lnTo>
                    <a:pt x="17614" y="14706"/>
                  </a:lnTo>
                  <a:lnTo>
                    <a:pt x="23190" y="20599"/>
                  </a:lnTo>
                  <a:lnTo>
                    <a:pt x="29273" y="25628"/>
                  </a:lnTo>
                  <a:lnTo>
                    <a:pt x="36080" y="29565"/>
                  </a:lnTo>
                  <a:lnTo>
                    <a:pt x="43815" y="32118"/>
                  </a:lnTo>
                  <a:close/>
                </a:path>
                <a:path w="293369" h="513079">
                  <a:moveTo>
                    <a:pt x="54813" y="38938"/>
                  </a:moveTo>
                  <a:lnTo>
                    <a:pt x="53174" y="34759"/>
                  </a:lnTo>
                  <a:lnTo>
                    <a:pt x="50114" y="33616"/>
                  </a:lnTo>
                  <a:lnTo>
                    <a:pt x="45961" y="34747"/>
                  </a:lnTo>
                  <a:lnTo>
                    <a:pt x="48475" y="37071"/>
                  </a:lnTo>
                  <a:lnTo>
                    <a:pt x="50952" y="39458"/>
                  </a:lnTo>
                  <a:lnTo>
                    <a:pt x="54813" y="38938"/>
                  </a:lnTo>
                  <a:close/>
                </a:path>
                <a:path w="293369" h="513079">
                  <a:moveTo>
                    <a:pt x="101892" y="71843"/>
                  </a:moveTo>
                  <a:lnTo>
                    <a:pt x="98145" y="66192"/>
                  </a:lnTo>
                  <a:lnTo>
                    <a:pt x="92062" y="63334"/>
                  </a:lnTo>
                  <a:lnTo>
                    <a:pt x="80975" y="55194"/>
                  </a:lnTo>
                  <a:lnTo>
                    <a:pt x="74193" y="52095"/>
                  </a:lnTo>
                  <a:lnTo>
                    <a:pt x="69202" y="46558"/>
                  </a:lnTo>
                  <a:lnTo>
                    <a:pt x="67322" y="44475"/>
                  </a:lnTo>
                  <a:lnTo>
                    <a:pt x="65239" y="42887"/>
                  </a:lnTo>
                  <a:lnTo>
                    <a:pt x="62191" y="43484"/>
                  </a:lnTo>
                  <a:lnTo>
                    <a:pt x="60312" y="41414"/>
                  </a:lnTo>
                  <a:lnTo>
                    <a:pt x="58229" y="39827"/>
                  </a:lnTo>
                  <a:lnTo>
                    <a:pt x="55181" y="40424"/>
                  </a:lnTo>
                  <a:lnTo>
                    <a:pt x="55867" y="41452"/>
                  </a:lnTo>
                  <a:lnTo>
                    <a:pt x="56299" y="42887"/>
                  </a:lnTo>
                  <a:lnTo>
                    <a:pt x="66929" y="49593"/>
                  </a:lnTo>
                  <a:lnTo>
                    <a:pt x="76288" y="56210"/>
                  </a:lnTo>
                  <a:lnTo>
                    <a:pt x="85559" y="62953"/>
                  </a:lnTo>
                  <a:lnTo>
                    <a:pt x="94983" y="69456"/>
                  </a:lnTo>
                  <a:lnTo>
                    <a:pt x="97053" y="70802"/>
                  </a:lnTo>
                  <a:lnTo>
                    <a:pt x="99060" y="72542"/>
                  </a:lnTo>
                  <a:lnTo>
                    <a:pt x="101892" y="71843"/>
                  </a:lnTo>
                  <a:close/>
                </a:path>
                <a:path w="293369" h="513079">
                  <a:moveTo>
                    <a:pt x="115049" y="81292"/>
                  </a:moveTo>
                  <a:lnTo>
                    <a:pt x="112077" y="76492"/>
                  </a:lnTo>
                  <a:lnTo>
                    <a:pt x="107784" y="73837"/>
                  </a:lnTo>
                  <a:lnTo>
                    <a:pt x="102171" y="73329"/>
                  </a:lnTo>
                  <a:lnTo>
                    <a:pt x="104368" y="75958"/>
                  </a:lnTo>
                  <a:lnTo>
                    <a:pt x="106489" y="78016"/>
                  </a:lnTo>
                  <a:lnTo>
                    <a:pt x="108940" y="79527"/>
                  </a:lnTo>
                  <a:lnTo>
                    <a:pt x="111721" y="80505"/>
                  </a:lnTo>
                  <a:lnTo>
                    <a:pt x="115049" y="81292"/>
                  </a:lnTo>
                  <a:close/>
                </a:path>
                <a:path w="293369" h="513079">
                  <a:moveTo>
                    <a:pt x="190030" y="139039"/>
                  </a:moveTo>
                  <a:lnTo>
                    <a:pt x="187604" y="134670"/>
                  </a:lnTo>
                  <a:lnTo>
                    <a:pt x="185026" y="130441"/>
                  </a:lnTo>
                  <a:lnTo>
                    <a:pt x="179793" y="128905"/>
                  </a:lnTo>
                  <a:lnTo>
                    <a:pt x="179476" y="127673"/>
                  </a:lnTo>
                  <a:lnTo>
                    <a:pt x="178943" y="126619"/>
                  </a:lnTo>
                  <a:lnTo>
                    <a:pt x="177596" y="126263"/>
                  </a:lnTo>
                  <a:lnTo>
                    <a:pt x="175856" y="121970"/>
                  </a:lnTo>
                  <a:lnTo>
                    <a:pt x="171792" y="120738"/>
                  </a:lnTo>
                  <a:lnTo>
                    <a:pt x="168059" y="119087"/>
                  </a:lnTo>
                  <a:lnTo>
                    <a:pt x="161912" y="114147"/>
                  </a:lnTo>
                  <a:lnTo>
                    <a:pt x="155638" y="109410"/>
                  </a:lnTo>
                  <a:lnTo>
                    <a:pt x="149047" y="105156"/>
                  </a:lnTo>
                  <a:lnTo>
                    <a:pt x="141935" y="101688"/>
                  </a:lnTo>
                  <a:lnTo>
                    <a:pt x="140512" y="99898"/>
                  </a:lnTo>
                  <a:lnTo>
                    <a:pt x="138671" y="98755"/>
                  </a:lnTo>
                  <a:lnTo>
                    <a:pt x="136436" y="98259"/>
                  </a:lnTo>
                  <a:lnTo>
                    <a:pt x="132207" y="96062"/>
                  </a:lnTo>
                  <a:lnTo>
                    <a:pt x="131178" y="89484"/>
                  </a:lnTo>
                  <a:lnTo>
                    <a:pt x="125018" y="89954"/>
                  </a:lnTo>
                  <a:lnTo>
                    <a:pt x="129235" y="96761"/>
                  </a:lnTo>
                  <a:lnTo>
                    <a:pt x="134899" y="101892"/>
                  </a:lnTo>
                  <a:lnTo>
                    <a:pt x="141401" y="106006"/>
                  </a:lnTo>
                  <a:lnTo>
                    <a:pt x="148145" y="109753"/>
                  </a:lnTo>
                  <a:lnTo>
                    <a:pt x="155435" y="114185"/>
                  </a:lnTo>
                  <a:lnTo>
                    <a:pt x="162445" y="118973"/>
                  </a:lnTo>
                  <a:lnTo>
                    <a:pt x="169227" y="124053"/>
                  </a:lnTo>
                  <a:lnTo>
                    <a:pt x="177203" y="130454"/>
                  </a:lnTo>
                  <a:lnTo>
                    <a:pt x="178943" y="131038"/>
                  </a:lnTo>
                  <a:lnTo>
                    <a:pt x="180492" y="131864"/>
                  </a:lnTo>
                  <a:lnTo>
                    <a:pt x="184962" y="132549"/>
                  </a:lnTo>
                  <a:lnTo>
                    <a:pt x="185572" y="138353"/>
                  </a:lnTo>
                  <a:lnTo>
                    <a:pt x="190030" y="139039"/>
                  </a:lnTo>
                  <a:close/>
                </a:path>
                <a:path w="293369" h="513079">
                  <a:moveTo>
                    <a:pt x="195465" y="508723"/>
                  </a:moveTo>
                  <a:lnTo>
                    <a:pt x="194868" y="505675"/>
                  </a:lnTo>
                  <a:lnTo>
                    <a:pt x="192786" y="507555"/>
                  </a:lnTo>
                  <a:lnTo>
                    <a:pt x="191211" y="509651"/>
                  </a:lnTo>
                  <a:lnTo>
                    <a:pt x="191808" y="512686"/>
                  </a:lnTo>
                  <a:lnTo>
                    <a:pt x="193878" y="510806"/>
                  </a:lnTo>
                  <a:lnTo>
                    <a:pt x="195465" y="508723"/>
                  </a:lnTo>
                  <a:close/>
                </a:path>
                <a:path w="293369" h="513079">
                  <a:moveTo>
                    <a:pt x="195910" y="143941"/>
                  </a:moveTo>
                  <a:lnTo>
                    <a:pt x="195097" y="140957"/>
                  </a:lnTo>
                  <a:lnTo>
                    <a:pt x="192747" y="139788"/>
                  </a:lnTo>
                  <a:lnTo>
                    <a:pt x="190042" y="139039"/>
                  </a:lnTo>
                  <a:lnTo>
                    <a:pt x="190868" y="142024"/>
                  </a:lnTo>
                  <a:lnTo>
                    <a:pt x="193217" y="143192"/>
                  </a:lnTo>
                  <a:lnTo>
                    <a:pt x="195910" y="143941"/>
                  </a:lnTo>
                  <a:close/>
                </a:path>
                <a:path w="293369" h="513079">
                  <a:moveTo>
                    <a:pt x="199783" y="499808"/>
                  </a:moveTo>
                  <a:lnTo>
                    <a:pt x="196799" y="500634"/>
                  </a:lnTo>
                  <a:lnTo>
                    <a:pt x="195630" y="502983"/>
                  </a:lnTo>
                  <a:lnTo>
                    <a:pt x="194881" y="505675"/>
                  </a:lnTo>
                  <a:lnTo>
                    <a:pt x="197878" y="504850"/>
                  </a:lnTo>
                  <a:lnTo>
                    <a:pt x="199034" y="502500"/>
                  </a:lnTo>
                  <a:lnTo>
                    <a:pt x="199783" y="499808"/>
                  </a:lnTo>
                  <a:close/>
                </a:path>
                <a:path w="293369" h="513079">
                  <a:moveTo>
                    <a:pt x="203974" y="151472"/>
                  </a:moveTo>
                  <a:lnTo>
                    <a:pt x="202438" y="147713"/>
                  </a:lnTo>
                  <a:lnTo>
                    <a:pt x="199936" y="145021"/>
                  </a:lnTo>
                  <a:lnTo>
                    <a:pt x="195910" y="143941"/>
                  </a:lnTo>
                  <a:lnTo>
                    <a:pt x="197726" y="147383"/>
                  </a:lnTo>
                  <a:lnTo>
                    <a:pt x="200291" y="150012"/>
                  </a:lnTo>
                  <a:lnTo>
                    <a:pt x="203974" y="151472"/>
                  </a:lnTo>
                  <a:close/>
                </a:path>
                <a:path w="293369" h="513079">
                  <a:moveTo>
                    <a:pt x="213512" y="158648"/>
                  </a:moveTo>
                  <a:lnTo>
                    <a:pt x="212686" y="155663"/>
                  </a:lnTo>
                  <a:lnTo>
                    <a:pt x="210337" y="154482"/>
                  </a:lnTo>
                  <a:lnTo>
                    <a:pt x="207632" y="153746"/>
                  </a:lnTo>
                  <a:lnTo>
                    <a:pt x="208470" y="156730"/>
                  </a:lnTo>
                  <a:lnTo>
                    <a:pt x="210807" y="157899"/>
                  </a:lnTo>
                  <a:lnTo>
                    <a:pt x="213512" y="158648"/>
                  </a:lnTo>
                  <a:close/>
                </a:path>
                <a:path w="293369" h="513079">
                  <a:moveTo>
                    <a:pt x="224929" y="166954"/>
                  </a:moveTo>
                  <a:lnTo>
                    <a:pt x="223189" y="162661"/>
                  </a:lnTo>
                  <a:lnTo>
                    <a:pt x="219125" y="161429"/>
                  </a:lnTo>
                  <a:lnTo>
                    <a:pt x="215392" y="159778"/>
                  </a:lnTo>
                  <a:lnTo>
                    <a:pt x="217144" y="164071"/>
                  </a:lnTo>
                  <a:lnTo>
                    <a:pt x="221195" y="165303"/>
                  </a:lnTo>
                  <a:lnTo>
                    <a:pt x="224929" y="166954"/>
                  </a:lnTo>
                  <a:close/>
                </a:path>
                <a:path w="293369" h="513079">
                  <a:moveTo>
                    <a:pt x="293077" y="303758"/>
                  </a:moveTo>
                  <a:lnTo>
                    <a:pt x="290055" y="264693"/>
                  </a:lnTo>
                  <a:lnTo>
                    <a:pt x="275602" y="221170"/>
                  </a:lnTo>
                  <a:lnTo>
                    <a:pt x="246964" y="185000"/>
                  </a:lnTo>
                  <a:lnTo>
                    <a:pt x="226695" y="168097"/>
                  </a:lnTo>
                  <a:lnTo>
                    <a:pt x="230403" y="173456"/>
                  </a:lnTo>
                  <a:lnTo>
                    <a:pt x="234950" y="178003"/>
                  </a:lnTo>
                  <a:lnTo>
                    <a:pt x="244754" y="186321"/>
                  </a:lnTo>
                  <a:lnTo>
                    <a:pt x="257225" y="199390"/>
                  </a:lnTo>
                  <a:lnTo>
                    <a:pt x="267601" y="213715"/>
                  </a:lnTo>
                  <a:lnTo>
                    <a:pt x="275958" y="229285"/>
                  </a:lnTo>
                  <a:lnTo>
                    <a:pt x="282384" y="246075"/>
                  </a:lnTo>
                  <a:lnTo>
                    <a:pt x="283438" y="249364"/>
                  </a:lnTo>
                  <a:lnTo>
                    <a:pt x="283032" y="253111"/>
                  </a:lnTo>
                  <a:lnTo>
                    <a:pt x="283768" y="256527"/>
                  </a:lnTo>
                  <a:lnTo>
                    <a:pt x="286778" y="273481"/>
                  </a:lnTo>
                  <a:lnTo>
                    <a:pt x="288404" y="290499"/>
                  </a:lnTo>
                  <a:lnTo>
                    <a:pt x="288493" y="307555"/>
                  </a:lnTo>
                  <a:lnTo>
                    <a:pt x="286905" y="324637"/>
                  </a:lnTo>
                  <a:lnTo>
                    <a:pt x="273075" y="370662"/>
                  </a:lnTo>
                  <a:lnTo>
                    <a:pt x="253822" y="414985"/>
                  </a:lnTo>
                  <a:lnTo>
                    <a:pt x="217906" y="470611"/>
                  </a:lnTo>
                  <a:lnTo>
                    <a:pt x="208013" y="483425"/>
                  </a:lnTo>
                  <a:lnTo>
                    <a:pt x="203644" y="490220"/>
                  </a:lnTo>
                  <a:lnTo>
                    <a:pt x="233921" y="453605"/>
                  </a:lnTo>
                  <a:lnTo>
                    <a:pt x="256362" y="418363"/>
                  </a:lnTo>
                  <a:lnTo>
                    <a:pt x="275564" y="375920"/>
                  </a:lnTo>
                  <a:lnTo>
                    <a:pt x="284899" y="344233"/>
                  </a:lnTo>
                  <a:lnTo>
                    <a:pt x="288112" y="335254"/>
                  </a:lnTo>
                  <a:lnTo>
                    <a:pt x="290957" y="326186"/>
                  </a:lnTo>
                  <a:lnTo>
                    <a:pt x="292582" y="316839"/>
                  </a:lnTo>
                  <a:lnTo>
                    <a:pt x="293077" y="303758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19149187" y="10479176"/>
              <a:ext cx="304800" cy="524510"/>
            </a:xfrm>
            <a:custGeom>
              <a:avLst/>
              <a:gdLst/>
              <a:ahLst/>
              <a:cxnLst/>
              <a:rect l="l" t="t" r="r" b="b"/>
              <a:pathLst>
                <a:path w="304800" h="524509">
                  <a:moveTo>
                    <a:pt x="240" y="0"/>
                  </a:moveTo>
                  <a:lnTo>
                    <a:pt x="42299" y="37212"/>
                  </a:lnTo>
                  <a:lnTo>
                    <a:pt x="100083" y="77755"/>
                  </a:lnTo>
                  <a:lnTo>
                    <a:pt x="128926" y="98331"/>
                  </a:lnTo>
                  <a:lnTo>
                    <a:pt x="145210" y="109096"/>
                  </a:lnTo>
                  <a:lnTo>
                    <a:pt x="147566" y="111776"/>
                  </a:lnTo>
                  <a:lnTo>
                    <a:pt x="155791" y="120032"/>
                  </a:lnTo>
                  <a:lnTo>
                    <a:pt x="164856" y="127213"/>
                  </a:lnTo>
                  <a:lnTo>
                    <a:pt x="184015" y="140247"/>
                  </a:lnTo>
                  <a:lnTo>
                    <a:pt x="191550" y="145722"/>
                  </a:lnTo>
                  <a:lnTo>
                    <a:pt x="198704" y="151605"/>
                  </a:lnTo>
                  <a:lnTo>
                    <a:pt x="205479" y="157954"/>
                  </a:lnTo>
                  <a:lnTo>
                    <a:pt x="218233" y="171603"/>
                  </a:lnTo>
                  <a:lnTo>
                    <a:pt x="225032" y="177990"/>
                  </a:lnTo>
                  <a:lnTo>
                    <a:pt x="257975" y="208235"/>
                  </a:lnTo>
                  <a:lnTo>
                    <a:pt x="280626" y="241684"/>
                  </a:lnTo>
                  <a:lnTo>
                    <a:pt x="293750" y="283520"/>
                  </a:lnTo>
                  <a:lnTo>
                    <a:pt x="295626" y="300431"/>
                  </a:lnTo>
                  <a:lnTo>
                    <a:pt x="295545" y="317202"/>
                  </a:lnTo>
                  <a:lnTo>
                    <a:pt x="288635" y="364695"/>
                  </a:lnTo>
                  <a:lnTo>
                    <a:pt x="274201" y="406971"/>
                  </a:lnTo>
                  <a:lnTo>
                    <a:pt x="240746" y="472886"/>
                  </a:lnTo>
                  <a:lnTo>
                    <a:pt x="231481" y="488816"/>
                  </a:lnTo>
                  <a:lnTo>
                    <a:pt x="227012" y="496868"/>
                  </a:lnTo>
                  <a:lnTo>
                    <a:pt x="223260" y="505303"/>
                  </a:lnTo>
                  <a:lnTo>
                    <a:pt x="222443" y="507733"/>
                  </a:lnTo>
                  <a:lnTo>
                    <a:pt x="221082" y="509921"/>
                  </a:lnTo>
                  <a:lnTo>
                    <a:pt x="219375" y="514738"/>
                  </a:lnTo>
                  <a:lnTo>
                    <a:pt x="218035" y="516937"/>
                  </a:lnTo>
                  <a:lnTo>
                    <a:pt x="217134" y="519324"/>
                  </a:lnTo>
                  <a:lnTo>
                    <a:pt x="216694" y="524141"/>
                  </a:lnTo>
                  <a:lnTo>
                    <a:pt x="222193" y="516836"/>
                  </a:lnTo>
                  <a:lnTo>
                    <a:pt x="226627" y="508912"/>
                  </a:lnTo>
                  <a:lnTo>
                    <a:pt x="230631" y="500739"/>
                  </a:lnTo>
                  <a:lnTo>
                    <a:pt x="234841" y="492686"/>
                  </a:lnTo>
                  <a:lnTo>
                    <a:pt x="244006" y="477333"/>
                  </a:lnTo>
                  <a:lnTo>
                    <a:pt x="258358" y="455173"/>
                  </a:lnTo>
                  <a:lnTo>
                    <a:pt x="262516" y="447719"/>
                  </a:lnTo>
                  <a:lnTo>
                    <a:pt x="274261" y="424108"/>
                  </a:lnTo>
                  <a:lnTo>
                    <a:pt x="278673" y="415949"/>
                  </a:lnTo>
                  <a:lnTo>
                    <a:pt x="282804" y="407623"/>
                  </a:lnTo>
                  <a:lnTo>
                    <a:pt x="297994" y="362403"/>
                  </a:lnTo>
                  <a:lnTo>
                    <a:pt x="304252" y="324136"/>
                  </a:lnTo>
                  <a:lnTo>
                    <a:pt x="304333" y="309861"/>
                  </a:lnTo>
                  <a:lnTo>
                    <a:pt x="304067" y="295688"/>
                  </a:lnTo>
                  <a:lnTo>
                    <a:pt x="295361" y="251269"/>
                  </a:lnTo>
                  <a:lnTo>
                    <a:pt x="262673" y="202948"/>
                  </a:lnTo>
                  <a:lnTo>
                    <a:pt x="226274" y="170335"/>
                  </a:lnTo>
                  <a:lnTo>
                    <a:pt x="220600" y="165201"/>
                  </a:lnTo>
                  <a:lnTo>
                    <a:pt x="215138" y="159765"/>
                  </a:lnTo>
                  <a:lnTo>
                    <a:pt x="210004" y="153932"/>
                  </a:lnTo>
                  <a:lnTo>
                    <a:pt x="204883" y="147639"/>
                  </a:lnTo>
                  <a:lnTo>
                    <a:pt x="190297" y="138603"/>
                  </a:lnTo>
                  <a:lnTo>
                    <a:pt x="179697" y="131616"/>
                  </a:lnTo>
                  <a:lnTo>
                    <a:pt x="169441" y="124229"/>
                  </a:lnTo>
                  <a:lnTo>
                    <a:pt x="159548" y="116327"/>
                  </a:lnTo>
                  <a:lnTo>
                    <a:pt x="150037" y="107797"/>
                  </a:lnTo>
                  <a:lnTo>
                    <a:pt x="141621" y="100558"/>
                  </a:lnTo>
                  <a:lnTo>
                    <a:pt x="132620" y="93927"/>
                  </a:lnTo>
                  <a:lnTo>
                    <a:pt x="94477" y="67818"/>
                  </a:lnTo>
                  <a:lnTo>
                    <a:pt x="74585" y="54800"/>
                  </a:lnTo>
                  <a:lnTo>
                    <a:pt x="54852" y="41557"/>
                  </a:lnTo>
                  <a:lnTo>
                    <a:pt x="35695" y="27486"/>
                  </a:lnTo>
                  <a:lnTo>
                    <a:pt x="30014" y="22762"/>
                  </a:lnTo>
                  <a:lnTo>
                    <a:pt x="9832" y="3978"/>
                  </a:lnTo>
                  <a:lnTo>
                    <a:pt x="6083" y="16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A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19121418" y="10458978"/>
              <a:ext cx="325755" cy="493395"/>
            </a:xfrm>
            <a:custGeom>
              <a:avLst/>
              <a:gdLst/>
              <a:ahLst/>
              <a:cxnLst/>
              <a:rect l="l" t="t" r="r" b="b"/>
              <a:pathLst>
                <a:path w="325755" h="493395">
                  <a:moveTo>
                    <a:pt x="2586" y="0"/>
                  </a:moveTo>
                  <a:lnTo>
                    <a:pt x="0" y="1654"/>
                  </a:lnTo>
                  <a:lnTo>
                    <a:pt x="4073" y="7633"/>
                  </a:lnTo>
                  <a:lnTo>
                    <a:pt x="9947" y="11832"/>
                  </a:lnTo>
                  <a:lnTo>
                    <a:pt x="15758" y="15622"/>
                  </a:lnTo>
                  <a:lnTo>
                    <a:pt x="25774" y="22590"/>
                  </a:lnTo>
                  <a:lnTo>
                    <a:pt x="35379" y="30048"/>
                  </a:lnTo>
                  <a:lnTo>
                    <a:pt x="44676" y="37880"/>
                  </a:lnTo>
                  <a:lnTo>
                    <a:pt x="53767" y="45967"/>
                  </a:lnTo>
                  <a:lnTo>
                    <a:pt x="63462" y="54249"/>
                  </a:lnTo>
                  <a:lnTo>
                    <a:pt x="73526" y="62046"/>
                  </a:lnTo>
                  <a:lnTo>
                    <a:pt x="94196" y="76877"/>
                  </a:lnTo>
                  <a:lnTo>
                    <a:pt x="113641" y="89997"/>
                  </a:lnTo>
                  <a:lnTo>
                    <a:pt x="133316" y="102818"/>
                  </a:lnTo>
                  <a:lnTo>
                    <a:pt x="152592" y="116080"/>
                  </a:lnTo>
                  <a:lnTo>
                    <a:pt x="185915" y="142425"/>
                  </a:lnTo>
                  <a:lnTo>
                    <a:pt x="201522" y="153567"/>
                  </a:lnTo>
                  <a:lnTo>
                    <a:pt x="216783" y="165056"/>
                  </a:lnTo>
                  <a:lnTo>
                    <a:pt x="230820" y="178005"/>
                  </a:lnTo>
                  <a:lnTo>
                    <a:pt x="241944" y="189209"/>
                  </a:lnTo>
                  <a:lnTo>
                    <a:pt x="264993" y="210723"/>
                  </a:lnTo>
                  <a:lnTo>
                    <a:pt x="298534" y="250281"/>
                  </a:lnTo>
                  <a:lnTo>
                    <a:pt x="316875" y="297193"/>
                  </a:lnTo>
                  <a:lnTo>
                    <a:pt x="320029" y="324738"/>
                  </a:lnTo>
                  <a:lnTo>
                    <a:pt x="319780" y="338806"/>
                  </a:lnTo>
                  <a:lnTo>
                    <a:pt x="314409" y="379162"/>
                  </a:lnTo>
                  <a:lnTo>
                    <a:pt x="302975" y="418144"/>
                  </a:lnTo>
                  <a:lnTo>
                    <a:pt x="282423" y="463204"/>
                  </a:lnTo>
                  <a:lnTo>
                    <a:pt x="268892" y="487325"/>
                  </a:lnTo>
                  <a:lnTo>
                    <a:pt x="268463" y="493084"/>
                  </a:lnTo>
                  <a:lnTo>
                    <a:pt x="290650" y="455829"/>
                  </a:lnTo>
                  <a:lnTo>
                    <a:pt x="302739" y="429455"/>
                  </a:lnTo>
                  <a:lnTo>
                    <a:pt x="307215" y="420856"/>
                  </a:lnTo>
                  <a:lnTo>
                    <a:pt x="310476" y="413596"/>
                  </a:lnTo>
                  <a:lnTo>
                    <a:pt x="312557" y="405903"/>
                  </a:lnTo>
                  <a:lnTo>
                    <a:pt x="314317" y="398086"/>
                  </a:lnTo>
                  <a:lnTo>
                    <a:pt x="320837" y="376301"/>
                  </a:lnTo>
                  <a:lnTo>
                    <a:pt x="323217" y="361855"/>
                  </a:lnTo>
                  <a:lnTo>
                    <a:pt x="324463" y="347287"/>
                  </a:lnTo>
                  <a:lnTo>
                    <a:pt x="325278" y="332775"/>
                  </a:lnTo>
                  <a:lnTo>
                    <a:pt x="325397" y="317802"/>
                  </a:lnTo>
                  <a:lnTo>
                    <a:pt x="323877" y="302863"/>
                  </a:lnTo>
                  <a:lnTo>
                    <a:pt x="307785" y="256816"/>
                  </a:lnTo>
                  <a:lnTo>
                    <a:pt x="280314" y="220376"/>
                  </a:lnTo>
                  <a:lnTo>
                    <a:pt x="252756" y="197166"/>
                  </a:lnTo>
                  <a:lnTo>
                    <a:pt x="246474" y="191229"/>
                  </a:lnTo>
                  <a:lnTo>
                    <a:pt x="215248" y="161164"/>
                  </a:lnTo>
                  <a:lnTo>
                    <a:pt x="198731" y="150080"/>
                  </a:lnTo>
                  <a:lnTo>
                    <a:pt x="192153" y="145343"/>
                  </a:lnTo>
                  <a:lnTo>
                    <a:pt x="185768" y="140312"/>
                  </a:lnTo>
                  <a:lnTo>
                    <a:pt x="168565" y="125430"/>
                  </a:lnTo>
                  <a:lnTo>
                    <a:pt x="156988" y="116602"/>
                  </a:lnTo>
                  <a:lnTo>
                    <a:pt x="133168" y="99787"/>
                  </a:lnTo>
                  <a:lnTo>
                    <a:pt x="88485" y="69585"/>
                  </a:lnTo>
                  <a:lnTo>
                    <a:pt x="66732" y="53697"/>
                  </a:lnTo>
                  <a:lnTo>
                    <a:pt x="46354" y="35967"/>
                  </a:lnTo>
                  <a:lnTo>
                    <a:pt x="34721" y="24721"/>
                  </a:lnTo>
                  <a:lnTo>
                    <a:pt x="27957" y="20198"/>
                  </a:lnTo>
                  <a:lnTo>
                    <a:pt x="27601" y="18711"/>
                  </a:lnTo>
                  <a:lnTo>
                    <a:pt x="25946" y="17873"/>
                  </a:lnTo>
                  <a:lnTo>
                    <a:pt x="24805" y="16282"/>
                  </a:lnTo>
                  <a:lnTo>
                    <a:pt x="21056" y="14627"/>
                  </a:lnTo>
                  <a:lnTo>
                    <a:pt x="19318" y="13329"/>
                  </a:lnTo>
                  <a:lnTo>
                    <a:pt x="16795" y="10889"/>
                  </a:lnTo>
                  <a:lnTo>
                    <a:pt x="9601" y="7423"/>
                  </a:lnTo>
                  <a:lnTo>
                    <a:pt x="7015" y="4711"/>
                  </a:lnTo>
                  <a:lnTo>
                    <a:pt x="3528" y="2722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19136632" y="10467894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5">
                  <a:moveTo>
                    <a:pt x="712" y="0"/>
                  </a:moveTo>
                  <a:lnTo>
                    <a:pt x="0" y="1214"/>
                  </a:lnTo>
                  <a:lnTo>
                    <a:pt x="366" y="2177"/>
                  </a:lnTo>
                  <a:lnTo>
                    <a:pt x="1413" y="2973"/>
                  </a:lnTo>
                  <a:lnTo>
                    <a:pt x="3277" y="4722"/>
                  </a:lnTo>
                  <a:lnTo>
                    <a:pt x="5476" y="6062"/>
                  </a:lnTo>
                  <a:lnTo>
                    <a:pt x="7287" y="7874"/>
                  </a:lnTo>
                  <a:lnTo>
                    <a:pt x="9046" y="8418"/>
                  </a:lnTo>
                  <a:lnTo>
                    <a:pt x="10198" y="10586"/>
                  </a:lnTo>
                  <a:lnTo>
                    <a:pt x="12460" y="9800"/>
                  </a:lnTo>
                  <a:lnTo>
                    <a:pt x="9664" y="5193"/>
                  </a:lnTo>
                  <a:lnTo>
                    <a:pt x="5895" y="1748"/>
                  </a:lnTo>
                  <a:lnTo>
                    <a:pt x="712" y="0"/>
                  </a:lnTo>
                  <a:close/>
                </a:path>
              </a:pathLst>
            </a:custGeom>
            <a:solidFill>
              <a:srgbClr val="FFA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19128402" y="10463695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59" h="7620">
                  <a:moveTo>
                    <a:pt x="0" y="0"/>
                  </a:moveTo>
                  <a:lnTo>
                    <a:pt x="1748" y="4293"/>
                  </a:lnTo>
                  <a:lnTo>
                    <a:pt x="5811" y="5518"/>
                  </a:lnTo>
                  <a:lnTo>
                    <a:pt x="9549" y="7172"/>
                  </a:lnTo>
                  <a:lnTo>
                    <a:pt x="8847" y="4198"/>
                  </a:lnTo>
                  <a:lnTo>
                    <a:pt x="7005" y="3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19284303" y="10571491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19" h="5079">
                  <a:moveTo>
                    <a:pt x="0" y="0"/>
                  </a:moveTo>
                  <a:lnTo>
                    <a:pt x="1266" y="3434"/>
                  </a:lnTo>
                  <a:lnTo>
                    <a:pt x="3717" y="4952"/>
                  </a:lnTo>
                  <a:lnTo>
                    <a:pt x="7361" y="4544"/>
                  </a:lnTo>
                  <a:lnTo>
                    <a:pt x="5329" y="2335"/>
                  </a:lnTo>
                  <a:lnTo>
                    <a:pt x="2879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19362143" y="11003319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4" h="7620">
                  <a:moveTo>
                    <a:pt x="3654" y="0"/>
                  </a:moveTo>
                  <a:lnTo>
                    <a:pt x="1581" y="1874"/>
                  </a:lnTo>
                  <a:lnTo>
                    <a:pt x="0" y="3968"/>
                  </a:lnTo>
                  <a:lnTo>
                    <a:pt x="596" y="7005"/>
                  </a:lnTo>
                  <a:lnTo>
                    <a:pt x="2670" y="5130"/>
                  </a:lnTo>
                  <a:lnTo>
                    <a:pt x="4251" y="3047"/>
                  </a:lnTo>
                  <a:lnTo>
                    <a:pt x="3654" y="0"/>
                  </a:lnTo>
                  <a:close/>
                </a:path>
              </a:pathLst>
            </a:custGeom>
            <a:solidFill>
              <a:srgbClr val="FFA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19075642" y="10413282"/>
              <a:ext cx="41910" cy="36195"/>
            </a:xfrm>
            <a:custGeom>
              <a:avLst/>
              <a:gdLst/>
              <a:ahLst/>
              <a:cxnLst/>
              <a:rect l="l" t="t" r="r" b="b"/>
              <a:pathLst>
                <a:path w="41909" h="36195">
                  <a:moveTo>
                    <a:pt x="12090" y="11290"/>
                  </a:moveTo>
                  <a:lnTo>
                    <a:pt x="9004" y="6527"/>
                  </a:lnTo>
                  <a:lnTo>
                    <a:pt x="4927" y="2806"/>
                  </a:lnTo>
                  <a:lnTo>
                    <a:pt x="0" y="0"/>
                  </a:lnTo>
                  <a:lnTo>
                    <a:pt x="2679" y="5207"/>
                  </a:lnTo>
                  <a:lnTo>
                    <a:pt x="6692" y="9004"/>
                  </a:lnTo>
                  <a:lnTo>
                    <a:pt x="12090" y="11290"/>
                  </a:lnTo>
                  <a:close/>
                </a:path>
                <a:path w="41909" h="36195">
                  <a:moveTo>
                    <a:pt x="23482" y="19608"/>
                  </a:moveTo>
                  <a:lnTo>
                    <a:pt x="21729" y="15316"/>
                  </a:lnTo>
                  <a:lnTo>
                    <a:pt x="17665" y="14084"/>
                  </a:lnTo>
                  <a:lnTo>
                    <a:pt x="13931" y="12433"/>
                  </a:lnTo>
                  <a:lnTo>
                    <a:pt x="15684" y="16725"/>
                  </a:lnTo>
                  <a:lnTo>
                    <a:pt x="19735" y="17945"/>
                  </a:lnTo>
                  <a:lnTo>
                    <a:pt x="23482" y="19608"/>
                  </a:lnTo>
                  <a:close/>
                </a:path>
                <a:path w="41909" h="36195">
                  <a:moveTo>
                    <a:pt x="41529" y="35788"/>
                  </a:moveTo>
                  <a:lnTo>
                    <a:pt x="39192" y="31800"/>
                  </a:lnTo>
                  <a:lnTo>
                    <a:pt x="36144" y="28638"/>
                  </a:lnTo>
                  <a:lnTo>
                    <a:pt x="31623" y="27139"/>
                  </a:lnTo>
                  <a:lnTo>
                    <a:pt x="33959" y="31127"/>
                  </a:lnTo>
                  <a:lnTo>
                    <a:pt x="37007" y="34302"/>
                  </a:lnTo>
                  <a:lnTo>
                    <a:pt x="41529" y="35788"/>
                  </a:lnTo>
                  <a:close/>
                </a:path>
              </a:pathLst>
            </a:custGeom>
            <a:solidFill>
              <a:srgbClr val="FF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18357483" y="10121594"/>
              <a:ext cx="497205" cy="758190"/>
            </a:xfrm>
            <a:custGeom>
              <a:avLst/>
              <a:gdLst/>
              <a:ahLst/>
              <a:cxnLst/>
              <a:rect l="l" t="t" r="r" b="b"/>
              <a:pathLst>
                <a:path w="497205" h="758190">
                  <a:moveTo>
                    <a:pt x="262756" y="0"/>
                  </a:moveTo>
                  <a:lnTo>
                    <a:pt x="213983" y="6425"/>
                  </a:lnTo>
                  <a:lnTo>
                    <a:pt x="174570" y="19245"/>
                  </a:lnTo>
                  <a:lnTo>
                    <a:pt x="172790" y="21601"/>
                  </a:lnTo>
                  <a:lnTo>
                    <a:pt x="169293" y="20208"/>
                  </a:lnTo>
                  <a:lnTo>
                    <a:pt x="167481" y="22491"/>
                  </a:lnTo>
                  <a:lnTo>
                    <a:pt x="165994" y="22847"/>
                  </a:lnTo>
                  <a:lnTo>
                    <a:pt x="162455" y="26323"/>
                  </a:lnTo>
                  <a:lnTo>
                    <a:pt x="157230" y="27077"/>
                  </a:lnTo>
                  <a:lnTo>
                    <a:pt x="153649" y="30470"/>
                  </a:lnTo>
                  <a:lnTo>
                    <a:pt x="148477" y="34208"/>
                  </a:lnTo>
                  <a:lnTo>
                    <a:pt x="143063" y="37475"/>
                  </a:lnTo>
                  <a:lnTo>
                    <a:pt x="136844" y="39161"/>
                  </a:lnTo>
                  <a:lnTo>
                    <a:pt x="134016" y="41873"/>
                  </a:lnTo>
                  <a:lnTo>
                    <a:pt x="129933" y="42878"/>
                  </a:lnTo>
                  <a:lnTo>
                    <a:pt x="127472" y="46082"/>
                  </a:lnTo>
                  <a:lnTo>
                    <a:pt x="127116" y="47433"/>
                  </a:lnTo>
                  <a:lnTo>
                    <a:pt x="126069" y="47956"/>
                  </a:lnTo>
                  <a:lnTo>
                    <a:pt x="124844" y="48270"/>
                  </a:lnTo>
                  <a:lnTo>
                    <a:pt x="120729" y="51160"/>
                  </a:lnTo>
                  <a:lnTo>
                    <a:pt x="117064" y="54637"/>
                  </a:lnTo>
                  <a:lnTo>
                    <a:pt x="112855" y="57390"/>
                  </a:lnTo>
                  <a:lnTo>
                    <a:pt x="112499" y="58741"/>
                  </a:lnTo>
                  <a:lnTo>
                    <a:pt x="111452" y="59265"/>
                  </a:lnTo>
                  <a:lnTo>
                    <a:pt x="110227" y="59579"/>
                  </a:lnTo>
                  <a:lnTo>
                    <a:pt x="100080" y="69840"/>
                  </a:lnTo>
                  <a:lnTo>
                    <a:pt x="98290" y="72259"/>
                  </a:lnTo>
                  <a:lnTo>
                    <a:pt x="95567" y="73735"/>
                  </a:lnTo>
                  <a:lnTo>
                    <a:pt x="93683" y="76060"/>
                  </a:lnTo>
                  <a:lnTo>
                    <a:pt x="90437" y="80573"/>
                  </a:lnTo>
                  <a:lnTo>
                    <a:pt x="86636" y="84562"/>
                  </a:lnTo>
                  <a:lnTo>
                    <a:pt x="82395" y="88154"/>
                  </a:lnTo>
                  <a:lnTo>
                    <a:pt x="80667" y="90028"/>
                  </a:lnTo>
                  <a:lnTo>
                    <a:pt x="79306" y="92217"/>
                  </a:lnTo>
                  <a:lnTo>
                    <a:pt x="77495" y="94028"/>
                  </a:lnTo>
                  <a:lnTo>
                    <a:pt x="77044" y="96981"/>
                  </a:lnTo>
                  <a:lnTo>
                    <a:pt x="74479" y="98154"/>
                  </a:lnTo>
                  <a:lnTo>
                    <a:pt x="72594" y="99902"/>
                  </a:lnTo>
                  <a:lnTo>
                    <a:pt x="71819" y="102813"/>
                  </a:lnTo>
                  <a:lnTo>
                    <a:pt x="69359" y="104677"/>
                  </a:lnTo>
                  <a:lnTo>
                    <a:pt x="68050" y="107263"/>
                  </a:lnTo>
                  <a:lnTo>
                    <a:pt x="65547" y="109954"/>
                  </a:lnTo>
                  <a:lnTo>
                    <a:pt x="63662" y="113033"/>
                  </a:lnTo>
                  <a:lnTo>
                    <a:pt x="62364" y="116467"/>
                  </a:lnTo>
                  <a:lnTo>
                    <a:pt x="56322" y="124174"/>
                  </a:lnTo>
                  <a:lnTo>
                    <a:pt x="54877" y="128718"/>
                  </a:lnTo>
                  <a:lnTo>
                    <a:pt x="51370" y="132194"/>
                  </a:lnTo>
                  <a:lnTo>
                    <a:pt x="49851" y="136707"/>
                  </a:lnTo>
                  <a:lnTo>
                    <a:pt x="41108" y="152916"/>
                  </a:lnTo>
                  <a:lnTo>
                    <a:pt x="40291" y="155346"/>
                  </a:lnTo>
                  <a:lnTo>
                    <a:pt x="38930" y="157534"/>
                  </a:lnTo>
                  <a:lnTo>
                    <a:pt x="37234" y="162351"/>
                  </a:lnTo>
                  <a:lnTo>
                    <a:pt x="35883" y="164539"/>
                  </a:lnTo>
                  <a:lnTo>
                    <a:pt x="34983" y="166937"/>
                  </a:lnTo>
                  <a:lnTo>
                    <a:pt x="32145" y="173261"/>
                  </a:lnTo>
                  <a:lnTo>
                    <a:pt x="31004" y="180308"/>
                  </a:lnTo>
                  <a:lnTo>
                    <a:pt x="26941" y="186119"/>
                  </a:lnTo>
                  <a:lnTo>
                    <a:pt x="25695" y="188842"/>
                  </a:lnTo>
                  <a:lnTo>
                    <a:pt x="25601" y="191931"/>
                  </a:lnTo>
                  <a:lnTo>
                    <a:pt x="22983" y="197344"/>
                  </a:lnTo>
                  <a:lnTo>
                    <a:pt x="22899" y="200433"/>
                  </a:lnTo>
                  <a:lnTo>
                    <a:pt x="21528" y="203114"/>
                  </a:lnTo>
                  <a:lnTo>
                    <a:pt x="19601" y="208286"/>
                  </a:lnTo>
                  <a:lnTo>
                    <a:pt x="18931" y="210956"/>
                  </a:lnTo>
                  <a:lnTo>
                    <a:pt x="19182" y="213773"/>
                  </a:lnTo>
                  <a:lnTo>
                    <a:pt x="17130" y="220349"/>
                  </a:lnTo>
                  <a:lnTo>
                    <a:pt x="17193" y="224652"/>
                  </a:lnTo>
                  <a:lnTo>
                    <a:pt x="13695" y="230317"/>
                  </a:lnTo>
                  <a:lnTo>
                    <a:pt x="13989" y="232736"/>
                  </a:lnTo>
                  <a:lnTo>
                    <a:pt x="12648" y="237594"/>
                  </a:lnTo>
                  <a:lnTo>
                    <a:pt x="12889" y="240401"/>
                  </a:lnTo>
                  <a:lnTo>
                    <a:pt x="12093" y="243060"/>
                  </a:lnTo>
                  <a:lnTo>
                    <a:pt x="9643" y="248337"/>
                  </a:lnTo>
                  <a:lnTo>
                    <a:pt x="10795" y="254473"/>
                  </a:lnTo>
                  <a:lnTo>
                    <a:pt x="8167" y="259709"/>
                  </a:lnTo>
                  <a:lnTo>
                    <a:pt x="7497" y="262379"/>
                  </a:lnTo>
                  <a:lnTo>
                    <a:pt x="7748" y="265196"/>
                  </a:lnTo>
                  <a:lnTo>
                    <a:pt x="6942" y="267855"/>
                  </a:lnTo>
                  <a:lnTo>
                    <a:pt x="7203" y="269091"/>
                  </a:lnTo>
                  <a:lnTo>
                    <a:pt x="7203" y="270253"/>
                  </a:lnTo>
                  <a:lnTo>
                    <a:pt x="6156" y="271185"/>
                  </a:lnTo>
                  <a:lnTo>
                    <a:pt x="5193" y="275447"/>
                  </a:lnTo>
                  <a:lnTo>
                    <a:pt x="5172" y="279844"/>
                  </a:lnTo>
                  <a:lnTo>
                    <a:pt x="4502" y="284148"/>
                  </a:lnTo>
                  <a:lnTo>
                    <a:pt x="3528" y="287300"/>
                  </a:lnTo>
                  <a:lnTo>
                    <a:pt x="4146" y="290588"/>
                  </a:lnTo>
                  <a:lnTo>
                    <a:pt x="3633" y="293781"/>
                  </a:lnTo>
                  <a:lnTo>
                    <a:pt x="3069" y="301748"/>
                  </a:lnTo>
                  <a:lnTo>
                    <a:pt x="2380" y="317704"/>
                  </a:lnTo>
                  <a:lnTo>
                    <a:pt x="1727" y="325665"/>
                  </a:lnTo>
                  <a:lnTo>
                    <a:pt x="2303" y="329403"/>
                  </a:lnTo>
                  <a:lnTo>
                    <a:pt x="2471" y="333131"/>
                  </a:lnTo>
                  <a:lnTo>
                    <a:pt x="1214" y="336785"/>
                  </a:lnTo>
                  <a:lnTo>
                    <a:pt x="0" y="339434"/>
                  </a:lnTo>
                  <a:lnTo>
                    <a:pt x="2785" y="341937"/>
                  </a:lnTo>
                  <a:lnTo>
                    <a:pt x="1486" y="344586"/>
                  </a:lnTo>
                  <a:lnTo>
                    <a:pt x="1528" y="349779"/>
                  </a:lnTo>
                  <a:lnTo>
                    <a:pt x="2460" y="354952"/>
                  </a:lnTo>
                  <a:lnTo>
                    <a:pt x="2020" y="360177"/>
                  </a:lnTo>
                  <a:lnTo>
                    <a:pt x="6479" y="399533"/>
                  </a:lnTo>
                  <a:lnTo>
                    <a:pt x="12048" y="428831"/>
                  </a:lnTo>
                  <a:lnTo>
                    <a:pt x="13456" y="437021"/>
                  </a:lnTo>
                  <a:lnTo>
                    <a:pt x="23706" y="475933"/>
                  </a:lnTo>
                  <a:lnTo>
                    <a:pt x="22554" y="482770"/>
                  </a:lnTo>
                  <a:lnTo>
                    <a:pt x="25936" y="488121"/>
                  </a:lnTo>
                  <a:lnTo>
                    <a:pt x="27349" y="494079"/>
                  </a:lnTo>
                  <a:lnTo>
                    <a:pt x="30396" y="497890"/>
                  </a:lnTo>
                  <a:lnTo>
                    <a:pt x="29035" y="503272"/>
                  </a:lnTo>
                  <a:lnTo>
                    <a:pt x="31999" y="507125"/>
                  </a:lnTo>
                  <a:lnTo>
                    <a:pt x="32344" y="508612"/>
                  </a:lnTo>
                  <a:lnTo>
                    <a:pt x="34700" y="510392"/>
                  </a:lnTo>
                  <a:lnTo>
                    <a:pt x="33307" y="513890"/>
                  </a:lnTo>
                  <a:lnTo>
                    <a:pt x="35590" y="515701"/>
                  </a:lnTo>
                  <a:lnTo>
                    <a:pt x="35946" y="517188"/>
                  </a:lnTo>
                  <a:lnTo>
                    <a:pt x="39527" y="524130"/>
                  </a:lnTo>
                  <a:lnTo>
                    <a:pt x="41988" y="531575"/>
                  </a:lnTo>
                  <a:lnTo>
                    <a:pt x="45684" y="538465"/>
                  </a:lnTo>
                  <a:lnTo>
                    <a:pt x="49401" y="541281"/>
                  </a:lnTo>
                  <a:lnTo>
                    <a:pt x="50595" y="545397"/>
                  </a:lnTo>
                  <a:lnTo>
                    <a:pt x="51474" y="549679"/>
                  </a:lnTo>
                  <a:lnTo>
                    <a:pt x="53610" y="553302"/>
                  </a:lnTo>
                  <a:lnTo>
                    <a:pt x="54794" y="557417"/>
                  </a:lnTo>
                  <a:lnTo>
                    <a:pt x="57265" y="560883"/>
                  </a:lnTo>
                  <a:lnTo>
                    <a:pt x="60868" y="567473"/>
                  </a:lnTo>
                  <a:lnTo>
                    <a:pt x="64876" y="573850"/>
                  </a:lnTo>
                  <a:lnTo>
                    <a:pt x="68607" y="580374"/>
                  </a:lnTo>
                  <a:lnTo>
                    <a:pt x="71380" y="587406"/>
                  </a:lnTo>
                  <a:lnTo>
                    <a:pt x="73285" y="589427"/>
                  </a:lnTo>
                  <a:lnTo>
                    <a:pt x="74322" y="592055"/>
                  </a:lnTo>
                  <a:lnTo>
                    <a:pt x="76112" y="594149"/>
                  </a:lnTo>
                  <a:lnTo>
                    <a:pt x="78123" y="594809"/>
                  </a:lnTo>
                  <a:lnTo>
                    <a:pt x="78217" y="596641"/>
                  </a:lnTo>
                  <a:lnTo>
                    <a:pt x="78657" y="598264"/>
                  </a:lnTo>
                  <a:lnTo>
                    <a:pt x="81767" y="602620"/>
                  </a:lnTo>
                  <a:lnTo>
                    <a:pt x="83159" y="607960"/>
                  </a:lnTo>
                  <a:lnTo>
                    <a:pt x="88217" y="613750"/>
                  </a:lnTo>
                  <a:lnTo>
                    <a:pt x="89033" y="616033"/>
                  </a:lnTo>
                  <a:lnTo>
                    <a:pt x="91023" y="617352"/>
                  </a:lnTo>
                  <a:lnTo>
                    <a:pt x="118027" y="651844"/>
                  </a:lnTo>
                  <a:lnTo>
                    <a:pt x="120823" y="653959"/>
                  </a:lnTo>
                  <a:lnTo>
                    <a:pt x="122593" y="656943"/>
                  </a:lnTo>
                  <a:lnTo>
                    <a:pt x="124593" y="659718"/>
                  </a:lnTo>
                  <a:lnTo>
                    <a:pt x="125943" y="660074"/>
                  </a:lnTo>
                  <a:lnTo>
                    <a:pt x="126467" y="661121"/>
                  </a:lnTo>
                  <a:lnTo>
                    <a:pt x="126791" y="662346"/>
                  </a:lnTo>
                  <a:lnTo>
                    <a:pt x="130854" y="665738"/>
                  </a:lnTo>
                  <a:lnTo>
                    <a:pt x="133451" y="670482"/>
                  </a:lnTo>
                  <a:lnTo>
                    <a:pt x="141430" y="677748"/>
                  </a:lnTo>
                  <a:lnTo>
                    <a:pt x="143859" y="679529"/>
                  </a:lnTo>
                  <a:lnTo>
                    <a:pt x="145314" y="682261"/>
                  </a:lnTo>
                  <a:lnTo>
                    <a:pt x="147649" y="684136"/>
                  </a:lnTo>
                  <a:lnTo>
                    <a:pt x="149000" y="684502"/>
                  </a:lnTo>
                  <a:lnTo>
                    <a:pt x="149524" y="685549"/>
                  </a:lnTo>
                  <a:lnTo>
                    <a:pt x="149838" y="686764"/>
                  </a:lnTo>
                  <a:lnTo>
                    <a:pt x="152278" y="688544"/>
                  </a:lnTo>
                  <a:lnTo>
                    <a:pt x="153733" y="691277"/>
                  </a:lnTo>
                  <a:lnTo>
                    <a:pt x="156068" y="693151"/>
                  </a:lnTo>
                  <a:lnTo>
                    <a:pt x="166319" y="703308"/>
                  </a:lnTo>
                  <a:lnTo>
                    <a:pt x="188004" y="722365"/>
                  </a:lnTo>
                  <a:lnTo>
                    <a:pt x="190182" y="723726"/>
                  </a:lnTo>
                  <a:lnTo>
                    <a:pt x="192004" y="725538"/>
                  </a:lnTo>
                  <a:lnTo>
                    <a:pt x="197868" y="730438"/>
                  </a:lnTo>
                  <a:lnTo>
                    <a:pt x="200203" y="732752"/>
                  </a:lnTo>
                  <a:lnTo>
                    <a:pt x="203313" y="734082"/>
                  </a:lnTo>
                  <a:lnTo>
                    <a:pt x="207449" y="738218"/>
                  </a:lnTo>
                  <a:lnTo>
                    <a:pt x="209648" y="739569"/>
                  </a:lnTo>
                  <a:lnTo>
                    <a:pt x="211459" y="741370"/>
                  </a:lnTo>
                  <a:lnTo>
                    <a:pt x="213291" y="742511"/>
                  </a:lnTo>
                  <a:lnTo>
                    <a:pt x="218297" y="746364"/>
                  </a:lnTo>
                  <a:lnTo>
                    <a:pt x="223501" y="749966"/>
                  </a:lnTo>
                  <a:lnTo>
                    <a:pt x="229479" y="755893"/>
                  </a:lnTo>
                  <a:lnTo>
                    <a:pt x="231134" y="758133"/>
                  </a:lnTo>
                  <a:lnTo>
                    <a:pt x="233888" y="756510"/>
                  </a:lnTo>
                  <a:lnTo>
                    <a:pt x="232830" y="752050"/>
                  </a:lnTo>
                  <a:lnTo>
                    <a:pt x="230778" y="749108"/>
                  </a:lnTo>
                  <a:lnTo>
                    <a:pt x="228244" y="746668"/>
                  </a:lnTo>
                  <a:lnTo>
                    <a:pt x="208998" y="730794"/>
                  </a:lnTo>
                  <a:lnTo>
                    <a:pt x="192919" y="716755"/>
                  </a:lnTo>
                  <a:lnTo>
                    <a:pt x="162204" y="687162"/>
                  </a:lnTo>
                  <a:lnTo>
                    <a:pt x="127069" y="648939"/>
                  </a:lnTo>
                  <a:lnTo>
                    <a:pt x="108056" y="623440"/>
                  </a:lnTo>
                  <a:lnTo>
                    <a:pt x="99105" y="612091"/>
                  </a:lnTo>
                  <a:lnTo>
                    <a:pt x="70661" y="567272"/>
                  </a:lnTo>
                  <a:lnTo>
                    <a:pt x="48581" y="524196"/>
                  </a:lnTo>
                  <a:lnTo>
                    <a:pt x="32620" y="479729"/>
                  </a:lnTo>
                  <a:lnTo>
                    <a:pt x="20917" y="435188"/>
                  </a:lnTo>
                  <a:lnTo>
                    <a:pt x="14914" y="397212"/>
                  </a:lnTo>
                  <a:lnTo>
                    <a:pt x="10837" y="351685"/>
                  </a:lnTo>
                  <a:lnTo>
                    <a:pt x="10913" y="315077"/>
                  </a:lnTo>
                  <a:lnTo>
                    <a:pt x="19466" y="242895"/>
                  </a:lnTo>
                  <a:lnTo>
                    <a:pt x="39539" y="175661"/>
                  </a:lnTo>
                  <a:lnTo>
                    <a:pt x="70490" y="116540"/>
                  </a:lnTo>
                  <a:lnTo>
                    <a:pt x="104948" y="75556"/>
                  </a:lnTo>
                  <a:lnTo>
                    <a:pt x="134993" y="50658"/>
                  </a:lnTo>
                  <a:lnTo>
                    <a:pt x="183745" y="25274"/>
                  </a:lnTo>
                  <a:lnTo>
                    <a:pt x="229679" y="11171"/>
                  </a:lnTo>
                  <a:lnTo>
                    <a:pt x="254531" y="8712"/>
                  </a:lnTo>
                  <a:lnTo>
                    <a:pt x="266923" y="7340"/>
                  </a:lnTo>
                  <a:lnTo>
                    <a:pt x="277772" y="6416"/>
                  </a:lnTo>
                  <a:lnTo>
                    <a:pt x="288551" y="6845"/>
                  </a:lnTo>
                  <a:lnTo>
                    <a:pt x="299282" y="8102"/>
                  </a:lnTo>
                  <a:lnTo>
                    <a:pt x="351669" y="20097"/>
                  </a:lnTo>
                  <a:lnTo>
                    <a:pt x="390773" y="37904"/>
                  </a:lnTo>
                  <a:lnTo>
                    <a:pt x="413601" y="53031"/>
                  </a:lnTo>
                  <a:lnTo>
                    <a:pt x="421547" y="57558"/>
                  </a:lnTo>
                  <a:lnTo>
                    <a:pt x="453703" y="79331"/>
                  </a:lnTo>
                  <a:lnTo>
                    <a:pt x="492508" y="112394"/>
                  </a:lnTo>
                  <a:lnTo>
                    <a:pt x="494173" y="114394"/>
                  </a:lnTo>
                  <a:lnTo>
                    <a:pt x="496864" y="112907"/>
                  </a:lnTo>
                  <a:lnTo>
                    <a:pt x="496162" y="109933"/>
                  </a:lnTo>
                  <a:lnTo>
                    <a:pt x="495963" y="105745"/>
                  </a:lnTo>
                  <a:lnTo>
                    <a:pt x="492194" y="104195"/>
                  </a:lnTo>
                  <a:lnTo>
                    <a:pt x="456710" y="73989"/>
                  </a:lnTo>
                  <a:lnTo>
                    <a:pt x="416393" y="46849"/>
                  </a:lnTo>
                  <a:lnTo>
                    <a:pt x="357480" y="16200"/>
                  </a:lnTo>
                  <a:lnTo>
                    <a:pt x="295232" y="1494"/>
                  </a:lnTo>
                  <a:lnTo>
                    <a:pt x="262756" y="0"/>
                  </a:lnTo>
                  <a:close/>
                </a:path>
              </a:pathLst>
            </a:custGeom>
            <a:solidFill>
              <a:srgbClr val="FF9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18605057" y="10112037"/>
              <a:ext cx="830580" cy="819150"/>
            </a:xfrm>
            <a:custGeom>
              <a:avLst/>
              <a:gdLst/>
              <a:ahLst/>
              <a:cxnLst/>
              <a:rect l="l" t="t" r="r" b="b"/>
              <a:pathLst>
                <a:path w="830580" h="819150">
                  <a:moveTo>
                    <a:pt x="28993" y="0"/>
                  </a:moveTo>
                  <a:lnTo>
                    <a:pt x="22009" y="2177"/>
                  </a:lnTo>
                  <a:lnTo>
                    <a:pt x="12491" y="1937"/>
                  </a:lnTo>
                  <a:lnTo>
                    <a:pt x="6994" y="2680"/>
                  </a:lnTo>
                  <a:lnTo>
                    <a:pt x="1696" y="2711"/>
                  </a:lnTo>
                  <a:lnTo>
                    <a:pt x="0" y="5277"/>
                  </a:lnTo>
                  <a:lnTo>
                    <a:pt x="7193" y="7413"/>
                  </a:lnTo>
                  <a:lnTo>
                    <a:pt x="14617" y="6156"/>
                  </a:lnTo>
                  <a:lnTo>
                    <a:pt x="21789" y="5863"/>
                  </a:lnTo>
                  <a:lnTo>
                    <a:pt x="79734" y="11384"/>
                  </a:lnTo>
                  <a:lnTo>
                    <a:pt x="134718" y="29894"/>
                  </a:lnTo>
                  <a:lnTo>
                    <a:pt x="185690" y="60375"/>
                  </a:lnTo>
                  <a:lnTo>
                    <a:pt x="227404" y="91154"/>
                  </a:lnTo>
                  <a:lnTo>
                    <a:pt x="258381" y="118407"/>
                  </a:lnTo>
                  <a:lnTo>
                    <a:pt x="292994" y="151513"/>
                  </a:lnTo>
                  <a:lnTo>
                    <a:pt x="309603" y="168822"/>
                  </a:lnTo>
                  <a:lnTo>
                    <a:pt x="317876" y="177156"/>
                  </a:lnTo>
                  <a:lnTo>
                    <a:pt x="344136" y="200852"/>
                  </a:lnTo>
                  <a:lnTo>
                    <a:pt x="361916" y="217772"/>
                  </a:lnTo>
                  <a:lnTo>
                    <a:pt x="443038" y="296628"/>
                  </a:lnTo>
                  <a:lnTo>
                    <a:pt x="457589" y="310012"/>
                  </a:lnTo>
                  <a:lnTo>
                    <a:pt x="472802" y="322712"/>
                  </a:lnTo>
                  <a:lnTo>
                    <a:pt x="486352" y="333654"/>
                  </a:lnTo>
                  <a:lnTo>
                    <a:pt x="493000" y="339342"/>
                  </a:lnTo>
                  <a:lnTo>
                    <a:pt x="505586" y="350827"/>
                  </a:lnTo>
                  <a:lnTo>
                    <a:pt x="512602" y="355434"/>
                  </a:lnTo>
                  <a:lnTo>
                    <a:pt x="520874" y="361695"/>
                  </a:lnTo>
                  <a:lnTo>
                    <a:pt x="521607" y="363779"/>
                  </a:lnTo>
                  <a:lnTo>
                    <a:pt x="540217" y="376688"/>
                  </a:lnTo>
                  <a:lnTo>
                    <a:pt x="556206" y="389543"/>
                  </a:lnTo>
                  <a:lnTo>
                    <a:pt x="587762" y="415788"/>
                  </a:lnTo>
                  <a:lnTo>
                    <a:pt x="642048" y="453680"/>
                  </a:lnTo>
                  <a:lnTo>
                    <a:pt x="660774" y="466743"/>
                  </a:lnTo>
                  <a:lnTo>
                    <a:pt x="679153" y="480291"/>
                  </a:lnTo>
                  <a:lnTo>
                    <a:pt x="697004" y="494560"/>
                  </a:lnTo>
                  <a:lnTo>
                    <a:pt x="704460" y="497021"/>
                  </a:lnTo>
                  <a:lnTo>
                    <a:pt x="709695" y="502916"/>
                  </a:lnTo>
                  <a:lnTo>
                    <a:pt x="715946" y="507167"/>
                  </a:lnTo>
                  <a:lnTo>
                    <a:pt x="728366" y="516522"/>
                  </a:lnTo>
                  <a:lnTo>
                    <a:pt x="739986" y="526808"/>
                  </a:lnTo>
                  <a:lnTo>
                    <a:pt x="751101" y="537671"/>
                  </a:lnTo>
                  <a:lnTo>
                    <a:pt x="766468" y="553281"/>
                  </a:lnTo>
                  <a:lnTo>
                    <a:pt x="770719" y="558119"/>
                  </a:lnTo>
                  <a:lnTo>
                    <a:pt x="775725" y="561961"/>
                  </a:lnTo>
                  <a:lnTo>
                    <a:pt x="808230" y="606210"/>
                  </a:lnTo>
                  <a:lnTo>
                    <a:pt x="823667" y="646824"/>
                  </a:lnTo>
                  <a:lnTo>
                    <a:pt x="825828" y="671277"/>
                  </a:lnTo>
                  <a:lnTo>
                    <a:pt x="825575" y="691751"/>
                  </a:lnTo>
                  <a:lnTo>
                    <a:pt x="819477" y="732018"/>
                  </a:lnTo>
                  <a:lnTo>
                    <a:pt x="796242" y="796312"/>
                  </a:lnTo>
                  <a:lnTo>
                    <a:pt x="788803" y="815933"/>
                  </a:lnTo>
                  <a:lnTo>
                    <a:pt x="789211" y="818561"/>
                  </a:lnTo>
                  <a:lnTo>
                    <a:pt x="794059" y="813975"/>
                  </a:lnTo>
                  <a:lnTo>
                    <a:pt x="795096" y="807462"/>
                  </a:lnTo>
                  <a:lnTo>
                    <a:pt x="805458" y="785381"/>
                  </a:lnTo>
                  <a:lnTo>
                    <a:pt x="823608" y="734438"/>
                  </a:lnTo>
                  <a:lnTo>
                    <a:pt x="830048" y="692239"/>
                  </a:lnTo>
                  <a:lnTo>
                    <a:pt x="830467" y="670894"/>
                  </a:lnTo>
                  <a:lnTo>
                    <a:pt x="828320" y="649247"/>
                  </a:lnTo>
                  <a:lnTo>
                    <a:pt x="810958" y="602094"/>
                  </a:lnTo>
                  <a:lnTo>
                    <a:pt x="788719" y="570845"/>
                  </a:lnTo>
                  <a:lnTo>
                    <a:pt x="748633" y="532030"/>
                  </a:lnTo>
                  <a:lnTo>
                    <a:pt x="740490" y="524088"/>
                  </a:lnTo>
                  <a:lnTo>
                    <a:pt x="732575" y="516945"/>
                  </a:lnTo>
                  <a:lnTo>
                    <a:pt x="724208" y="510398"/>
                  </a:lnTo>
                  <a:lnTo>
                    <a:pt x="707172" y="497712"/>
                  </a:lnTo>
                  <a:lnTo>
                    <a:pt x="673043" y="471112"/>
                  </a:lnTo>
                  <a:lnTo>
                    <a:pt x="661571" y="462362"/>
                  </a:lnTo>
                  <a:lnTo>
                    <a:pt x="655269" y="457806"/>
                  </a:lnTo>
                  <a:lnTo>
                    <a:pt x="635854" y="445075"/>
                  </a:lnTo>
                  <a:lnTo>
                    <a:pt x="611781" y="428362"/>
                  </a:lnTo>
                  <a:lnTo>
                    <a:pt x="521633" y="357067"/>
                  </a:lnTo>
                  <a:lnTo>
                    <a:pt x="479747" y="322484"/>
                  </a:lnTo>
                  <a:lnTo>
                    <a:pt x="441216" y="288164"/>
                  </a:lnTo>
                  <a:lnTo>
                    <a:pt x="388532" y="236977"/>
                  </a:lnTo>
                  <a:lnTo>
                    <a:pt x="310985" y="163817"/>
                  </a:lnTo>
                  <a:lnTo>
                    <a:pt x="307006" y="160696"/>
                  </a:lnTo>
                  <a:lnTo>
                    <a:pt x="287908" y="139973"/>
                  </a:lnTo>
                  <a:lnTo>
                    <a:pt x="277803" y="130341"/>
                  </a:lnTo>
                  <a:lnTo>
                    <a:pt x="276965" y="128142"/>
                  </a:lnTo>
                  <a:lnTo>
                    <a:pt x="262533" y="115489"/>
                  </a:lnTo>
                  <a:lnTo>
                    <a:pt x="234450" y="89315"/>
                  </a:lnTo>
                  <a:lnTo>
                    <a:pt x="218736" y="75788"/>
                  </a:lnTo>
                  <a:lnTo>
                    <a:pt x="217501" y="74919"/>
                  </a:lnTo>
                  <a:lnTo>
                    <a:pt x="213511" y="73505"/>
                  </a:lnTo>
                  <a:lnTo>
                    <a:pt x="211271" y="72196"/>
                  </a:lnTo>
                  <a:lnTo>
                    <a:pt x="209721" y="69893"/>
                  </a:lnTo>
                  <a:lnTo>
                    <a:pt x="207512" y="67809"/>
                  </a:lnTo>
                  <a:lnTo>
                    <a:pt x="202192" y="65024"/>
                  </a:lnTo>
                  <a:lnTo>
                    <a:pt x="199742" y="63935"/>
                  </a:lnTo>
                  <a:lnTo>
                    <a:pt x="197805" y="62218"/>
                  </a:lnTo>
                  <a:lnTo>
                    <a:pt x="161866" y="38521"/>
                  </a:lnTo>
                  <a:lnTo>
                    <a:pt x="147461" y="31287"/>
                  </a:lnTo>
                  <a:lnTo>
                    <a:pt x="145157" y="29978"/>
                  </a:lnTo>
                  <a:lnTo>
                    <a:pt x="143095" y="28177"/>
                  </a:lnTo>
                  <a:lnTo>
                    <a:pt x="134132" y="23441"/>
                  </a:lnTo>
                  <a:lnTo>
                    <a:pt x="124688" y="19927"/>
                  </a:lnTo>
                  <a:lnTo>
                    <a:pt x="115081" y="16831"/>
                  </a:lnTo>
                  <a:lnTo>
                    <a:pt x="105630" y="13350"/>
                  </a:lnTo>
                  <a:lnTo>
                    <a:pt x="103483" y="13852"/>
                  </a:lnTo>
                  <a:lnTo>
                    <a:pt x="101756" y="13203"/>
                  </a:lnTo>
                  <a:lnTo>
                    <a:pt x="100457" y="11423"/>
                  </a:lnTo>
                  <a:lnTo>
                    <a:pt x="91724" y="9735"/>
                  </a:lnTo>
                  <a:lnTo>
                    <a:pt x="74458" y="5416"/>
                  </a:lnTo>
                  <a:lnTo>
                    <a:pt x="65683" y="3916"/>
                  </a:lnTo>
                  <a:lnTo>
                    <a:pt x="40145" y="2523"/>
                  </a:lnTo>
                  <a:lnTo>
                    <a:pt x="37883" y="2952"/>
                  </a:lnTo>
                  <a:lnTo>
                    <a:pt x="35642" y="3151"/>
                  </a:lnTo>
                  <a:lnTo>
                    <a:pt x="28993" y="0"/>
                  </a:lnTo>
                  <a:close/>
                </a:path>
              </a:pathLst>
            </a:custGeom>
            <a:solidFill>
              <a:srgbClr val="FF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1" name="object 112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9124224" y="10472537"/>
              <a:ext cx="177806" cy="134058"/>
            </a:xfrm>
            <a:prstGeom prst="rect">
              <a:avLst/>
            </a:prstGeom>
          </p:spPr>
        </p:pic>
        <p:sp>
          <p:nvSpPr>
            <p:cNvPr id="1122" name="object 1122"/>
            <p:cNvSpPr/>
            <p:nvPr/>
          </p:nvSpPr>
          <p:spPr>
            <a:xfrm>
              <a:off x="18356962" y="10121143"/>
              <a:ext cx="567055" cy="814705"/>
            </a:xfrm>
            <a:custGeom>
              <a:avLst/>
              <a:gdLst/>
              <a:ahLst/>
              <a:cxnLst/>
              <a:rect l="l" t="t" r="r" b="b"/>
              <a:pathLst>
                <a:path w="567055" h="814704">
                  <a:moveTo>
                    <a:pt x="4216" y="355358"/>
                  </a:moveTo>
                  <a:lnTo>
                    <a:pt x="3302" y="350202"/>
                  </a:lnTo>
                  <a:lnTo>
                    <a:pt x="1943" y="345033"/>
                  </a:lnTo>
                  <a:lnTo>
                    <a:pt x="825" y="350291"/>
                  </a:lnTo>
                  <a:lnTo>
                    <a:pt x="1155" y="355473"/>
                  </a:lnTo>
                  <a:lnTo>
                    <a:pt x="2476" y="360629"/>
                  </a:lnTo>
                  <a:lnTo>
                    <a:pt x="4216" y="355358"/>
                  </a:lnTo>
                  <a:close/>
                </a:path>
                <a:path w="567055" h="814704">
                  <a:moveTo>
                    <a:pt x="4432" y="302247"/>
                  </a:moveTo>
                  <a:lnTo>
                    <a:pt x="4165" y="294233"/>
                  </a:lnTo>
                  <a:lnTo>
                    <a:pt x="2705" y="302145"/>
                  </a:lnTo>
                  <a:lnTo>
                    <a:pt x="2057" y="310108"/>
                  </a:lnTo>
                  <a:lnTo>
                    <a:pt x="1981" y="318109"/>
                  </a:lnTo>
                  <a:lnTo>
                    <a:pt x="2260" y="326123"/>
                  </a:lnTo>
                  <a:lnTo>
                    <a:pt x="3746" y="318211"/>
                  </a:lnTo>
                  <a:lnTo>
                    <a:pt x="4381" y="310248"/>
                  </a:lnTo>
                  <a:lnTo>
                    <a:pt x="4432" y="302247"/>
                  </a:lnTo>
                  <a:close/>
                </a:path>
                <a:path w="567055" h="814704">
                  <a:moveTo>
                    <a:pt x="7378" y="280517"/>
                  </a:moveTo>
                  <a:lnTo>
                    <a:pt x="7213" y="276098"/>
                  </a:lnTo>
                  <a:lnTo>
                    <a:pt x="6642" y="271640"/>
                  </a:lnTo>
                  <a:lnTo>
                    <a:pt x="4305" y="275729"/>
                  </a:lnTo>
                  <a:lnTo>
                    <a:pt x="3568" y="280022"/>
                  </a:lnTo>
                  <a:lnTo>
                    <a:pt x="4991" y="284607"/>
                  </a:lnTo>
                  <a:lnTo>
                    <a:pt x="7378" y="280517"/>
                  </a:lnTo>
                  <a:close/>
                </a:path>
                <a:path w="567055" h="814704">
                  <a:moveTo>
                    <a:pt x="12725" y="255257"/>
                  </a:moveTo>
                  <a:lnTo>
                    <a:pt x="11633" y="249148"/>
                  </a:lnTo>
                  <a:lnTo>
                    <a:pt x="12573" y="243509"/>
                  </a:lnTo>
                  <a:lnTo>
                    <a:pt x="8509" y="248412"/>
                  </a:lnTo>
                  <a:lnTo>
                    <a:pt x="9588" y="254533"/>
                  </a:lnTo>
                  <a:lnTo>
                    <a:pt x="8648" y="260159"/>
                  </a:lnTo>
                  <a:lnTo>
                    <a:pt x="12725" y="255257"/>
                  </a:lnTo>
                  <a:close/>
                </a:path>
                <a:path w="567055" h="814704">
                  <a:moveTo>
                    <a:pt x="15811" y="444436"/>
                  </a:moveTo>
                  <a:lnTo>
                    <a:pt x="3568" y="376161"/>
                  </a:lnTo>
                  <a:lnTo>
                    <a:pt x="4635" y="368223"/>
                  </a:lnTo>
                  <a:lnTo>
                    <a:pt x="2489" y="360629"/>
                  </a:lnTo>
                  <a:lnTo>
                    <a:pt x="0" y="367639"/>
                  </a:lnTo>
                  <a:lnTo>
                    <a:pt x="1993" y="374789"/>
                  </a:lnTo>
                  <a:lnTo>
                    <a:pt x="5435" y="397675"/>
                  </a:lnTo>
                  <a:lnTo>
                    <a:pt x="8026" y="413791"/>
                  </a:lnTo>
                  <a:lnTo>
                    <a:pt x="11036" y="429831"/>
                  </a:lnTo>
                  <a:lnTo>
                    <a:pt x="14719" y="445757"/>
                  </a:lnTo>
                  <a:lnTo>
                    <a:pt x="15811" y="444436"/>
                  </a:lnTo>
                  <a:close/>
                </a:path>
                <a:path w="567055" h="814704">
                  <a:moveTo>
                    <a:pt x="20688" y="471068"/>
                  </a:moveTo>
                  <a:lnTo>
                    <a:pt x="14719" y="445757"/>
                  </a:lnTo>
                  <a:lnTo>
                    <a:pt x="14859" y="452399"/>
                  </a:lnTo>
                  <a:lnTo>
                    <a:pt x="15913" y="458838"/>
                  </a:lnTo>
                  <a:lnTo>
                    <a:pt x="17856" y="465048"/>
                  </a:lnTo>
                  <a:lnTo>
                    <a:pt x="20688" y="471068"/>
                  </a:lnTo>
                  <a:close/>
                </a:path>
                <a:path w="567055" h="814704">
                  <a:moveTo>
                    <a:pt x="26454" y="488581"/>
                  </a:moveTo>
                  <a:lnTo>
                    <a:pt x="24295" y="482828"/>
                  </a:lnTo>
                  <a:lnTo>
                    <a:pt x="25209" y="476059"/>
                  </a:lnTo>
                  <a:lnTo>
                    <a:pt x="20739" y="471055"/>
                  </a:lnTo>
                  <a:lnTo>
                    <a:pt x="22898" y="476821"/>
                  </a:lnTo>
                  <a:lnTo>
                    <a:pt x="21996" y="483577"/>
                  </a:lnTo>
                  <a:lnTo>
                    <a:pt x="26454" y="488581"/>
                  </a:lnTo>
                  <a:close/>
                </a:path>
                <a:path w="567055" h="814704">
                  <a:moveTo>
                    <a:pt x="46139" y="538924"/>
                  </a:moveTo>
                  <a:lnTo>
                    <a:pt x="43675" y="531469"/>
                  </a:lnTo>
                  <a:lnTo>
                    <a:pt x="41503" y="523887"/>
                  </a:lnTo>
                  <a:lnTo>
                    <a:pt x="36398" y="517652"/>
                  </a:lnTo>
                  <a:lnTo>
                    <a:pt x="38163" y="525424"/>
                  </a:lnTo>
                  <a:lnTo>
                    <a:pt x="41287" y="532574"/>
                  </a:lnTo>
                  <a:lnTo>
                    <a:pt x="46139" y="538924"/>
                  </a:lnTo>
                  <a:close/>
                </a:path>
                <a:path w="567055" h="814704">
                  <a:moveTo>
                    <a:pt x="56896" y="129971"/>
                  </a:moveTo>
                  <a:lnTo>
                    <a:pt x="56794" y="124625"/>
                  </a:lnTo>
                  <a:lnTo>
                    <a:pt x="53898" y="128409"/>
                  </a:lnTo>
                  <a:lnTo>
                    <a:pt x="50215" y="131813"/>
                  </a:lnTo>
                  <a:lnTo>
                    <a:pt x="50330" y="137160"/>
                  </a:lnTo>
                  <a:lnTo>
                    <a:pt x="53225" y="133362"/>
                  </a:lnTo>
                  <a:lnTo>
                    <a:pt x="56896" y="129971"/>
                  </a:lnTo>
                  <a:close/>
                </a:path>
                <a:path w="567055" h="814704">
                  <a:moveTo>
                    <a:pt x="87083" y="612559"/>
                  </a:moveTo>
                  <a:lnTo>
                    <a:pt x="84937" y="607644"/>
                  </a:lnTo>
                  <a:lnTo>
                    <a:pt x="83273" y="602449"/>
                  </a:lnTo>
                  <a:lnTo>
                    <a:pt x="79095" y="598728"/>
                  </a:lnTo>
                  <a:lnTo>
                    <a:pt x="80822" y="603872"/>
                  </a:lnTo>
                  <a:lnTo>
                    <a:pt x="82270" y="609180"/>
                  </a:lnTo>
                  <a:lnTo>
                    <a:pt x="87083" y="612559"/>
                  </a:lnTo>
                  <a:close/>
                </a:path>
                <a:path w="567055" h="814704">
                  <a:moveTo>
                    <a:pt x="110744" y="60045"/>
                  </a:moveTo>
                  <a:lnTo>
                    <a:pt x="106083" y="62204"/>
                  </a:lnTo>
                  <a:lnTo>
                    <a:pt x="102933" y="65849"/>
                  </a:lnTo>
                  <a:lnTo>
                    <a:pt x="100584" y="70294"/>
                  </a:lnTo>
                  <a:lnTo>
                    <a:pt x="105232" y="68135"/>
                  </a:lnTo>
                  <a:lnTo>
                    <a:pt x="108394" y="64490"/>
                  </a:lnTo>
                  <a:lnTo>
                    <a:pt x="110744" y="60045"/>
                  </a:lnTo>
                  <a:close/>
                </a:path>
                <a:path w="567055" h="814704">
                  <a:moveTo>
                    <a:pt x="125349" y="48729"/>
                  </a:moveTo>
                  <a:lnTo>
                    <a:pt x="120205" y="50266"/>
                  </a:lnTo>
                  <a:lnTo>
                    <a:pt x="116586" y="53784"/>
                  </a:lnTo>
                  <a:lnTo>
                    <a:pt x="113360" y="57848"/>
                  </a:lnTo>
                  <a:lnTo>
                    <a:pt x="118503" y="56311"/>
                  </a:lnTo>
                  <a:lnTo>
                    <a:pt x="122135" y="52793"/>
                  </a:lnTo>
                  <a:lnTo>
                    <a:pt x="125349" y="48729"/>
                  </a:lnTo>
                  <a:close/>
                </a:path>
                <a:path w="567055" h="814704">
                  <a:moveTo>
                    <a:pt x="137858" y="674446"/>
                  </a:moveTo>
                  <a:lnTo>
                    <a:pt x="135102" y="669861"/>
                  </a:lnTo>
                  <a:lnTo>
                    <a:pt x="132384" y="665226"/>
                  </a:lnTo>
                  <a:lnTo>
                    <a:pt x="127254" y="662800"/>
                  </a:lnTo>
                  <a:lnTo>
                    <a:pt x="130009" y="667385"/>
                  </a:lnTo>
                  <a:lnTo>
                    <a:pt x="132727" y="672007"/>
                  </a:lnTo>
                  <a:lnTo>
                    <a:pt x="137858" y="674446"/>
                  </a:lnTo>
                  <a:close/>
                </a:path>
                <a:path w="567055" h="814704">
                  <a:moveTo>
                    <a:pt x="166433" y="23291"/>
                  </a:moveTo>
                  <a:lnTo>
                    <a:pt x="162001" y="25323"/>
                  </a:lnTo>
                  <a:lnTo>
                    <a:pt x="156972" y="26390"/>
                  </a:lnTo>
                  <a:lnTo>
                    <a:pt x="154089" y="30924"/>
                  </a:lnTo>
                  <a:lnTo>
                    <a:pt x="158534" y="28917"/>
                  </a:lnTo>
                  <a:lnTo>
                    <a:pt x="163550" y="27825"/>
                  </a:lnTo>
                  <a:lnTo>
                    <a:pt x="166433" y="23291"/>
                  </a:lnTo>
                  <a:close/>
                </a:path>
                <a:path w="567055" h="814704">
                  <a:moveTo>
                    <a:pt x="166763" y="703757"/>
                  </a:moveTo>
                  <a:lnTo>
                    <a:pt x="164592" y="699109"/>
                  </a:lnTo>
                  <a:lnTo>
                    <a:pt x="160947" y="695947"/>
                  </a:lnTo>
                  <a:lnTo>
                    <a:pt x="156514" y="693610"/>
                  </a:lnTo>
                  <a:lnTo>
                    <a:pt x="158673" y="698271"/>
                  </a:lnTo>
                  <a:lnTo>
                    <a:pt x="162306" y="701421"/>
                  </a:lnTo>
                  <a:lnTo>
                    <a:pt x="166763" y="703757"/>
                  </a:lnTo>
                  <a:close/>
                </a:path>
                <a:path w="567055" h="814704">
                  <a:moveTo>
                    <a:pt x="255422" y="736"/>
                  </a:moveTo>
                  <a:lnTo>
                    <a:pt x="244805" y="203"/>
                  </a:lnTo>
                  <a:lnTo>
                    <a:pt x="234391" y="1079"/>
                  </a:lnTo>
                  <a:lnTo>
                    <a:pt x="224155" y="3263"/>
                  </a:lnTo>
                  <a:lnTo>
                    <a:pt x="207632" y="8851"/>
                  </a:lnTo>
                  <a:lnTo>
                    <a:pt x="201002" y="10502"/>
                  </a:lnTo>
                  <a:lnTo>
                    <a:pt x="187680" y="13538"/>
                  </a:lnTo>
                  <a:lnTo>
                    <a:pt x="183019" y="14770"/>
                  </a:lnTo>
                  <a:lnTo>
                    <a:pt x="178562" y="16230"/>
                  </a:lnTo>
                  <a:lnTo>
                    <a:pt x="175031" y="19710"/>
                  </a:lnTo>
                  <a:lnTo>
                    <a:pt x="186550" y="15481"/>
                  </a:lnTo>
                  <a:lnTo>
                    <a:pt x="210362" y="9652"/>
                  </a:lnTo>
                  <a:lnTo>
                    <a:pt x="221983" y="5689"/>
                  </a:lnTo>
                  <a:lnTo>
                    <a:pt x="229158" y="2603"/>
                  </a:lnTo>
                  <a:lnTo>
                    <a:pt x="237147" y="1803"/>
                  </a:lnTo>
                  <a:lnTo>
                    <a:pt x="248627" y="2171"/>
                  </a:lnTo>
                  <a:lnTo>
                    <a:pt x="255422" y="736"/>
                  </a:lnTo>
                  <a:close/>
                </a:path>
                <a:path w="567055" h="814704">
                  <a:moveTo>
                    <a:pt x="273316" y="788644"/>
                  </a:moveTo>
                  <a:lnTo>
                    <a:pt x="273088" y="784898"/>
                  </a:lnTo>
                  <a:lnTo>
                    <a:pt x="267639" y="781113"/>
                  </a:lnTo>
                  <a:lnTo>
                    <a:pt x="254647" y="772375"/>
                  </a:lnTo>
                  <a:lnTo>
                    <a:pt x="248297" y="767816"/>
                  </a:lnTo>
                  <a:lnTo>
                    <a:pt x="242112" y="763003"/>
                  </a:lnTo>
                  <a:lnTo>
                    <a:pt x="240245" y="761276"/>
                  </a:lnTo>
                  <a:lnTo>
                    <a:pt x="238074" y="759904"/>
                  </a:lnTo>
                  <a:lnTo>
                    <a:pt x="236245" y="758113"/>
                  </a:lnTo>
                  <a:lnTo>
                    <a:pt x="234403" y="756970"/>
                  </a:lnTo>
                  <a:lnTo>
                    <a:pt x="226479" y="753859"/>
                  </a:lnTo>
                  <a:lnTo>
                    <a:pt x="222199" y="745401"/>
                  </a:lnTo>
                  <a:lnTo>
                    <a:pt x="249605" y="772604"/>
                  </a:lnTo>
                  <a:lnTo>
                    <a:pt x="255625" y="776478"/>
                  </a:lnTo>
                  <a:lnTo>
                    <a:pt x="273316" y="788644"/>
                  </a:lnTo>
                  <a:close/>
                </a:path>
                <a:path w="567055" h="814704">
                  <a:moveTo>
                    <a:pt x="317119" y="814451"/>
                  </a:moveTo>
                  <a:lnTo>
                    <a:pt x="281520" y="791984"/>
                  </a:lnTo>
                  <a:lnTo>
                    <a:pt x="280060" y="792213"/>
                  </a:lnTo>
                  <a:lnTo>
                    <a:pt x="278828" y="792060"/>
                  </a:lnTo>
                  <a:lnTo>
                    <a:pt x="314426" y="814539"/>
                  </a:lnTo>
                  <a:lnTo>
                    <a:pt x="315899" y="814311"/>
                  </a:lnTo>
                  <a:lnTo>
                    <a:pt x="317119" y="814451"/>
                  </a:lnTo>
                  <a:close/>
                </a:path>
                <a:path w="567055" h="814704">
                  <a:moveTo>
                    <a:pt x="387858" y="29184"/>
                  </a:moveTo>
                  <a:lnTo>
                    <a:pt x="384848" y="25323"/>
                  </a:lnTo>
                  <a:lnTo>
                    <a:pt x="380111" y="24358"/>
                  </a:lnTo>
                  <a:lnTo>
                    <a:pt x="376008" y="22631"/>
                  </a:lnTo>
                  <a:lnTo>
                    <a:pt x="349275" y="12547"/>
                  </a:lnTo>
                  <a:lnTo>
                    <a:pt x="322008" y="5029"/>
                  </a:lnTo>
                  <a:lnTo>
                    <a:pt x="294093" y="660"/>
                  </a:lnTo>
                  <a:lnTo>
                    <a:pt x="264680" y="0"/>
                  </a:lnTo>
                  <a:lnTo>
                    <a:pt x="263194" y="457"/>
                  </a:lnTo>
                  <a:lnTo>
                    <a:pt x="270827" y="1955"/>
                  </a:lnTo>
                  <a:lnTo>
                    <a:pt x="278549" y="2387"/>
                  </a:lnTo>
                  <a:lnTo>
                    <a:pt x="286308" y="2425"/>
                  </a:lnTo>
                  <a:lnTo>
                    <a:pt x="294030" y="2743"/>
                  </a:lnTo>
                  <a:lnTo>
                    <a:pt x="308419" y="4546"/>
                  </a:lnTo>
                  <a:lnTo>
                    <a:pt x="322554" y="7327"/>
                  </a:lnTo>
                  <a:lnTo>
                    <a:pt x="336486" y="10960"/>
                  </a:lnTo>
                  <a:lnTo>
                    <a:pt x="350253" y="15354"/>
                  </a:lnTo>
                  <a:lnTo>
                    <a:pt x="387858" y="29184"/>
                  </a:lnTo>
                  <a:close/>
                </a:path>
                <a:path w="567055" h="814704">
                  <a:moveTo>
                    <a:pt x="501827" y="112306"/>
                  </a:moveTo>
                  <a:lnTo>
                    <a:pt x="472998" y="85750"/>
                  </a:lnTo>
                  <a:lnTo>
                    <a:pt x="440499" y="61150"/>
                  </a:lnTo>
                  <a:lnTo>
                    <a:pt x="411708" y="42773"/>
                  </a:lnTo>
                  <a:lnTo>
                    <a:pt x="400989" y="35509"/>
                  </a:lnTo>
                  <a:lnTo>
                    <a:pt x="393204" y="30581"/>
                  </a:lnTo>
                  <a:lnTo>
                    <a:pt x="391071" y="28435"/>
                  </a:lnTo>
                  <a:lnTo>
                    <a:pt x="387908" y="29184"/>
                  </a:lnTo>
                  <a:lnTo>
                    <a:pt x="392087" y="33731"/>
                  </a:lnTo>
                  <a:lnTo>
                    <a:pt x="397217" y="37007"/>
                  </a:lnTo>
                  <a:lnTo>
                    <a:pt x="425310" y="54190"/>
                  </a:lnTo>
                  <a:lnTo>
                    <a:pt x="447433" y="69253"/>
                  </a:lnTo>
                  <a:lnTo>
                    <a:pt x="468757" y="85407"/>
                  </a:lnTo>
                  <a:lnTo>
                    <a:pt x="491845" y="105143"/>
                  </a:lnTo>
                  <a:lnTo>
                    <a:pt x="496658" y="110388"/>
                  </a:lnTo>
                  <a:lnTo>
                    <a:pt x="501827" y="112306"/>
                  </a:lnTo>
                  <a:close/>
                </a:path>
                <a:path w="567055" h="814704">
                  <a:moveTo>
                    <a:pt x="566623" y="174015"/>
                  </a:moveTo>
                  <a:lnTo>
                    <a:pt x="564337" y="169189"/>
                  </a:lnTo>
                  <a:lnTo>
                    <a:pt x="559523" y="167792"/>
                  </a:lnTo>
                  <a:lnTo>
                    <a:pt x="555231" y="165696"/>
                  </a:lnTo>
                  <a:lnTo>
                    <a:pt x="557530" y="170522"/>
                  </a:lnTo>
                  <a:lnTo>
                    <a:pt x="562330" y="171919"/>
                  </a:lnTo>
                  <a:lnTo>
                    <a:pt x="566623" y="174015"/>
                  </a:lnTo>
                  <a:close/>
                </a:path>
              </a:pathLst>
            </a:custGeom>
            <a:solidFill>
              <a:srgbClr val="FF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18591319" y="1011561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11339" y="0"/>
                  </a:moveTo>
                  <a:lnTo>
                    <a:pt x="10785" y="219"/>
                  </a:lnTo>
                  <a:lnTo>
                    <a:pt x="10418" y="910"/>
                  </a:lnTo>
                  <a:lnTo>
                    <a:pt x="0" y="3371"/>
                  </a:lnTo>
                  <a:lnTo>
                    <a:pt x="4314" y="5005"/>
                  </a:lnTo>
                  <a:lnTo>
                    <a:pt x="8230" y="3005"/>
                  </a:lnTo>
                  <a:lnTo>
                    <a:pt x="12261" y="2052"/>
                  </a:lnTo>
                  <a:lnTo>
                    <a:pt x="12554" y="1612"/>
                  </a:lnTo>
                  <a:lnTo>
                    <a:pt x="12627" y="1204"/>
                  </a:lnTo>
                  <a:lnTo>
                    <a:pt x="12324" y="408"/>
                  </a:lnTo>
                  <a:lnTo>
                    <a:pt x="12188" y="219"/>
                  </a:lnTo>
                  <a:lnTo>
                    <a:pt x="11339" y="0"/>
                  </a:lnTo>
                  <a:close/>
                </a:path>
              </a:pathLst>
            </a:custGeom>
            <a:solidFill>
              <a:srgbClr val="FF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18359629" y="10160767"/>
              <a:ext cx="553085" cy="697865"/>
            </a:xfrm>
            <a:custGeom>
              <a:avLst/>
              <a:gdLst/>
              <a:ahLst/>
              <a:cxnLst/>
              <a:rect l="l" t="t" r="r" b="b"/>
              <a:pathLst>
                <a:path w="553084" h="697865">
                  <a:moveTo>
                    <a:pt x="3060" y="251510"/>
                  </a:moveTo>
                  <a:lnTo>
                    <a:pt x="2984" y="248285"/>
                  </a:lnTo>
                  <a:lnTo>
                    <a:pt x="2349" y="244983"/>
                  </a:lnTo>
                  <a:lnTo>
                    <a:pt x="0" y="248005"/>
                  </a:lnTo>
                  <a:lnTo>
                    <a:pt x="571" y="251294"/>
                  </a:lnTo>
                  <a:lnTo>
                    <a:pt x="1485" y="254609"/>
                  </a:lnTo>
                  <a:lnTo>
                    <a:pt x="3060" y="251510"/>
                  </a:lnTo>
                  <a:close/>
                </a:path>
                <a:path w="553084" h="697865">
                  <a:moveTo>
                    <a:pt x="6731" y="223431"/>
                  </a:moveTo>
                  <a:lnTo>
                    <a:pt x="5956" y="220535"/>
                  </a:lnTo>
                  <a:lnTo>
                    <a:pt x="4038" y="223037"/>
                  </a:lnTo>
                  <a:lnTo>
                    <a:pt x="3949" y="225793"/>
                  </a:lnTo>
                  <a:lnTo>
                    <a:pt x="4724" y="228688"/>
                  </a:lnTo>
                  <a:lnTo>
                    <a:pt x="6629" y="226199"/>
                  </a:lnTo>
                  <a:lnTo>
                    <a:pt x="6731" y="223431"/>
                  </a:lnTo>
                  <a:close/>
                </a:path>
                <a:path w="553084" h="697865">
                  <a:moveTo>
                    <a:pt x="11861" y="198640"/>
                  </a:moveTo>
                  <a:lnTo>
                    <a:pt x="11074" y="195745"/>
                  </a:lnTo>
                  <a:lnTo>
                    <a:pt x="9169" y="198247"/>
                  </a:lnTo>
                  <a:lnTo>
                    <a:pt x="9080" y="201002"/>
                  </a:lnTo>
                  <a:lnTo>
                    <a:pt x="9855" y="203898"/>
                  </a:lnTo>
                  <a:lnTo>
                    <a:pt x="11760" y="201409"/>
                  </a:lnTo>
                  <a:lnTo>
                    <a:pt x="11861" y="198640"/>
                  </a:lnTo>
                  <a:close/>
                </a:path>
                <a:path w="553084" h="697865">
                  <a:moveTo>
                    <a:pt x="18249" y="172008"/>
                  </a:moveTo>
                  <a:lnTo>
                    <a:pt x="17475" y="169113"/>
                  </a:lnTo>
                  <a:lnTo>
                    <a:pt x="15557" y="171615"/>
                  </a:lnTo>
                  <a:lnTo>
                    <a:pt x="15468" y="174371"/>
                  </a:lnTo>
                  <a:lnTo>
                    <a:pt x="16243" y="177266"/>
                  </a:lnTo>
                  <a:lnTo>
                    <a:pt x="18148" y="174777"/>
                  </a:lnTo>
                  <a:lnTo>
                    <a:pt x="18249" y="172008"/>
                  </a:lnTo>
                  <a:close/>
                </a:path>
                <a:path w="553084" h="697865">
                  <a:moveTo>
                    <a:pt x="22301" y="158635"/>
                  </a:moveTo>
                  <a:lnTo>
                    <a:pt x="22098" y="155448"/>
                  </a:lnTo>
                  <a:lnTo>
                    <a:pt x="19469" y="157734"/>
                  </a:lnTo>
                  <a:lnTo>
                    <a:pt x="19177" y="160769"/>
                  </a:lnTo>
                  <a:lnTo>
                    <a:pt x="19392" y="163944"/>
                  </a:lnTo>
                  <a:lnTo>
                    <a:pt x="22021" y="161671"/>
                  </a:lnTo>
                  <a:lnTo>
                    <a:pt x="22301" y="158635"/>
                  </a:lnTo>
                  <a:close/>
                </a:path>
                <a:path w="553084" h="697865">
                  <a:moveTo>
                    <a:pt x="24930" y="150139"/>
                  </a:moveTo>
                  <a:lnTo>
                    <a:pt x="24714" y="146951"/>
                  </a:lnTo>
                  <a:lnTo>
                    <a:pt x="22085" y="149225"/>
                  </a:lnTo>
                  <a:lnTo>
                    <a:pt x="21793" y="152273"/>
                  </a:lnTo>
                  <a:lnTo>
                    <a:pt x="22009" y="155448"/>
                  </a:lnTo>
                  <a:lnTo>
                    <a:pt x="24638" y="153162"/>
                  </a:lnTo>
                  <a:lnTo>
                    <a:pt x="24930" y="150139"/>
                  </a:lnTo>
                  <a:close/>
                </a:path>
                <a:path w="553084" h="697865">
                  <a:moveTo>
                    <a:pt x="29857" y="467956"/>
                  </a:moveTo>
                  <a:lnTo>
                    <a:pt x="28155" y="463664"/>
                  </a:lnTo>
                  <a:lnTo>
                    <a:pt x="29171" y="458393"/>
                  </a:lnTo>
                  <a:lnTo>
                    <a:pt x="25209" y="454914"/>
                  </a:lnTo>
                  <a:lnTo>
                    <a:pt x="26911" y="459206"/>
                  </a:lnTo>
                  <a:lnTo>
                    <a:pt x="25895" y="464464"/>
                  </a:lnTo>
                  <a:lnTo>
                    <a:pt x="29857" y="467956"/>
                  </a:lnTo>
                  <a:close/>
                </a:path>
                <a:path w="553084" h="697865">
                  <a:moveTo>
                    <a:pt x="36449" y="123799"/>
                  </a:moveTo>
                  <a:lnTo>
                    <a:pt x="35852" y="120764"/>
                  </a:lnTo>
                  <a:lnTo>
                    <a:pt x="33769" y="122631"/>
                  </a:lnTo>
                  <a:lnTo>
                    <a:pt x="32194" y="124714"/>
                  </a:lnTo>
                  <a:lnTo>
                    <a:pt x="32791" y="127762"/>
                  </a:lnTo>
                  <a:lnTo>
                    <a:pt x="34874" y="125895"/>
                  </a:lnTo>
                  <a:lnTo>
                    <a:pt x="36449" y="123799"/>
                  </a:lnTo>
                  <a:close/>
                </a:path>
                <a:path w="553084" h="697865">
                  <a:moveTo>
                    <a:pt x="39484" y="116789"/>
                  </a:moveTo>
                  <a:lnTo>
                    <a:pt x="38887" y="113753"/>
                  </a:lnTo>
                  <a:lnTo>
                    <a:pt x="36804" y="115620"/>
                  </a:lnTo>
                  <a:lnTo>
                    <a:pt x="35229" y="117703"/>
                  </a:lnTo>
                  <a:lnTo>
                    <a:pt x="35826" y="120751"/>
                  </a:lnTo>
                  <a:lnTo>
                    <a:pt x="37896" y="118884"/>
                  </a:lnTo>
                  <a:lnTo>
                    <a:pt x="39484" y="116789"/>
                  </a:lnTo>
                  <a:close/>
                </a:path>
                <a:path w="553084" h="697865">
                  <a:moveTo>
                    <a:pt x="55092" y="521716"/>
                  </a:moveTo>
                  <a:lnTo>
                    <a:pt x="54165" y="517448"/>
                  </a:lnTo>
                  <a:lnTo>
                    <a:pt x="52311" y="513689"/>
                  </a:lnTo>
                  <a:lnTo>
                    <a:pt x="49301" y="510514"/>
                  </a:lnTo>
                  <a:lnTo>
                    <a:pt x="50177" y="514781"/>
                  </a:lnTo>
                  <a:lnTo>
                    <a:pt x="51371" y="518896"/>
                  </a:lnTo>
                  <a:lnTo>
                    <a:pt x="55092" y="521716"/>
                  </a:lnTo>
                  <a:close/>
                </a:path>
                <a:path w="553084" h="697865">
                  <a:moveTo>
                    <a:pt x="70827" y="64376"/>
                  </a:moveTo>
                  <a:lnTo>
                    <a:pt x="70434" y="60744"/>
                  </a:lnTo>
                  <a:lnTo>
                    <a:pt x="68237" y="62763"/>
                  </a:lnTo>
                  <a:lnTo>
                    <a:pt x="64985" y="64160"/>
                  </a:lnTo>
                  <a:lnTo>
                    <a:pt x="65874" y="68097"/>
                  </a:lnTo>
                  <a:lnTo>
                    <a:pt x="61963" y="69888"/>
                  </a:lnTo>
                  <a:lnTo>
                    <a:pt x="60071" y="72961"/>
                  </a:lnTo>
                  <a:lnTo>
                    <a:pt x="60223" y="77292"/>
                  </a:lnTo>
                  <a:lnTo>
                    <a:pt x="62826" y="74663"/>
                  </a:lnTo>
                  <a:lnTo>
                    <a:pt x="64731" y="71602"/>
                  </a:lnTo>
                  <a:lnTo>
                    <a:pt x="65913" y="68084"/>
                  </a:lnTo>
                  <a:lnTo>
                    <a:pt x="69316" y="66827"/>
                  </a:lnTo>
                  <a:lnTo>
                    <a:pt x="70827" y="64376"/>
                  </a:lnTo>
                  <a:close/>
                </a:path>
                <a:path w="553084" h="697865">
                  <a:moveTo>
                    <a:pt x="73939" y="554990"/>
                  </a:moveTo>
                  <a:lnTo>
                    <a:pt x="73342" y="552056"/>
                  </a:lnTo>
                  <a:lnTo>
                    <a:pt x="72021" y="549617"/>
                  </a:lnTo>
                  <a:lnTo>
                    <a:pt x="69202" y="548246"/>
                  </a:lnTo>
                  <a:lnTo>
                    <a:pt x="69799" y="551180"/>
                  </a:lnTo>
                  <a:lnTo>
                    <a:pt x="71107" y="553618"/>
                  </a:lnTo>
                  <a:lnTo>
                    <a:pt x="73939" y="554990"/>
                  </a:lnTo>
                  <a:close/>
                </a:path>
                <a:path w="553084" h="697865">
                  <a:moveTo>
                    <a:pt x="80200" y="48983"/>
                  </a:moveTo>
                  <a:lnTo>
                    <a:pt x="77216" y="49822"/>
                  </a:lnTo>
                  <a:lnTo>
                    <a:pt x="76047" y="52158"/>
                  </a:lnTo>
                  <a:lnTo>
                    <a:pt x="75298" y="54864"/>
                  </a:lnTo>
                  <a:lnTo>
                    <a:pt x="78295" y="54038"/>
                  </a:lnTo>
                  <a:lnTo>
                    <a:pt x="79463" y="51689"/>
                  </a:lnTo>
                  <a:lnTo>
                    <a:pt x="80200" y="48983"/>
                  </a:lnTo>
                  <a:close/>
                </a:path>
                <a:path w="553084" h="697865">
                  <a:moveTo>
                    <a:pt x="97917" y="30670"/>
                  </a:moveTo>
                  <a:lnTo>
                    <a:pt x="94970" y="31915"/>
                  </a:lnTo>
                  <a:lnTo>
                    <a:pt x="92405" y="33528"/>
                  </a:lnTo>
                  <a:lnTo>
                    <a:pt x="91528" y="36893"/>
                  </a:lnTo>
                  <a:lnTo>
                    <a:pt x="94475" y="35661"/>
                  </a:lnTo>
                  <a:lnTo>
                    <a:pt x="97053" y="34048"/>
                  </a:lnTo>
                  <a:lnTo>
                    <a:pt x="97917" y="30670"/>
                  </a:lnTo>
                  <a:close/>
                </a:path>
                <a:path w="553084" h="697865">
                  <a:moveTo>
                    <a:pt x="122415" y="620547"/>
                  </a:moveTo>
                  <a:lnTo>
                    <a:pt x="121500" y="616864"/>
                  </a:lnTo>
                  <a:lnTo>
                    <a:pt x="119773" y="613854"/>
                  </a:lnTo>
                  <a:lnTo>
                    <a:pt x="115849" y="612673"/>
                  </a:lnTo>
                  <a:lnTo>
                    <a:pt x="117284" y="615937"/>
                  </a:lnTo>
                  <a:lnTo>
                    <a:pt x="119367" y="618642"/>
                  </a:lnTo>
                  <a:lnTo>
                    <a:pt x="122415" y="620547"/>
                  </a:lnTo>
                  <a:close/>
                </a:path>
                <a:path w="553084" h="697865">
                  <a:moveTo>
                    <a:pt x="134620" y="0"/>
                  </a:moveTo>
                  <a:lnTo>
                    <a:pt x="130898" y="1498"/>
                  </a:lnTo>
                  <a:lnTo>
                    <a:pt x="126720" y="2387"/>
                  </a:lnTo>
                  <a:lnTo>
                    <a:pt x="125247" y="6921"/>
                  </a:lnTo>
                  <a:lnTo>
                    <a:pt x="128651" y="4991"/>
                  </a:lnTo>
                  <a:lnTo>
                    <a:pt x="132537" y="3708"/>
                  </a:lnTo>
                  <a:lnTo>
                    <a:pt x="134620" y="0"/>
                  </a:lnTo>
                  <a:close/>
                </a:path>
                <a:path w="553084" h="697865">
                  <a:moveTo>
                    <a:pt x="145453" y="644969"/>
                  </a:moveTo>
                  <a:lnTo>
                    <a:pt x="144221" y="642035"/>
                  </a:lnTo>
                  <a:lnTo>
                    <a:pt x="142608" y="639457"/>
                  </a:lnTo>
                  <a:lnTo>
                    <a:pt x="139242" y="638581"/>
                  </a:lnTo>
                  <a:lnTo>
                    <a:pt x="140474" y="641527"/>
                  </a:lnTo>
                  <a:lnTo>
                    <a:pt x="142087" y="644105"/>
                  </a:lnTo>
                  <a:lnTo>
                    <a:pt x="145453" y="644969"/>
                  </a:lnTo>
                  <a:close/>
                </a:path>
                <a:path w="553084" h="697865">
                  <a:moveTo>
                    <a:pt x="153835" y="653986"/>
                  </a:moveTo>
                  <a:lnTo>
                    <a:pt x="152603" y="651040"/>
                  </a:lnTo>
                  <a:lnTo>
                    <a:pt x="150990" y="648474"/>
                  </a:lnTo>
                  <a:lnTo>
                    <a:pt x="147612" y="647598"/>
                  </a:lnTo>
                  <a:lnTo>
                    <a:pt x="148844" y="650544"/>
                  </a:lnTo>
                  <a:lnTo>
                    <a:pt x="150456" y="653122"/>
                  </a:lnTo>
                  <a:lnTo>
                    <a:pt x="153835" y="653986"/>
                  </a:lnTo>
                  <a:close/>
                </a:path>
                <a:path w="553084" h="697865">
                  <a:moveTo>
                    <a:pt x="189852" y="686371"/>
                  </a:moveTo>
                  <a:lnTo>
                    <a:pt x="189026" y="683387"/>
                  </a:lnTo>
                  <a:lnTo>
                    <a:pt x="186677" y="682205"/>
                  </a:lnTo>
                  <a:lnTo>
                    <a:pt x="183984" y="681469"/>
                  </a:lnTo>
                  <a:lnTo>
                    <a:pt x="184810" y="684466"/>
                  </a:lnTo>
                  <a:lnTo>
                    <a:pt x="187147" y="685622"/>
                  </a:lnTo>
                  <a:lnTo>
                    <a:pt x="189852" y="686371"/>
                  </a:lnTo>
                  <a:close/>
                </a:path>
                <a:path w="553084" h="697865">
                  <a:moveTo>
                    <a:pt x="203365" y="697306"/>
                  </a:moveTo>
                  <a:lnTo>
                    <a:pt x="202107" y="693610"/>
                  </a:lnTo>
                  <a:lnTo>
                    <a:pt x="198856" y="692467"/>
                  </a:lnTo>
                  <a:lnTo>
                    <a:pt x="195643" y="691261"/>
                  </a:lnTo>
                  <a:lnTo>
                    <a:pt x="196900" y="694956"/>
                  </a:lnTo>
                  <a:lnTo>
                    <a:pt x="200152" y="696099"/>
                  </a:lnTo>
                  <a:lnTo>
                    <a:pt x="203365" y="697306"/>
                  </a:lnTo>
                  <a:close/>
                </a:path>
                <a:path w="553084" h="697865">
                  <a:moveTo>
                    <a:pt x="513105" y="85115"/>
                  </a:moveTo>
                  <a:lnTo>
                    <a:pt x="512267" y="82130"/>
                  </a:lnTo>
                  <a:lnTo>
                    <a:pt x="509930" y="80962"/>
                  </a:lnTo>
                  <a:lnTo>
                    <a:pt x="507225" y="80213"/>
                  </a:lnTo>
                  <a:lnTo>
                    <a:pt x="508050" y="83197"/>
                  </a:lnTo>
                  <a:lnTo>
                    <a:pt x="510400" y="84366"/>
                  </a:lnTo>
                  <a:lnTo>
                    <a:pt x="513105" y="85115"/>
                  </a:lnTo>
                  <a:close/>
                </a:path>
                <a:path w="553084" h="697865">
                  <a:moveTo>
                    <a:pt x="529158" y="100164"/>
                  </a:moveTo>
                  <a:lnTo>
                    <a:pt x="527913" y="97218"/>
                  </a:lnTo>
                  <a:lnTo>
                    <a:pt x="526300" y="94640"/>
                  </a:lnTo>
                  <a:lnTo>
                    <a:pt x="522935" y="93776"/>
                  </a:lnTo>
                  <a:lnTo>
                    <a:pt x="524179" y="96710"/>
                  </a:lnTo>
                  <a:lnTo>
                    <a:pt x="525780" y="99288"/>
                  </a:lnTo>
                  <a:lnTo>
                    <a:pt x="529158" y="100164"/>
                  </a:lnTo>
                  <a:close/>
                </a:path>
                <a:path w="553084" h="697865">
                  <a:moveTo>
                    <a:pt x="552653" y="126072"/>
                  </a:moveTo>
                  <a:lnTo>
                    <a:pt x="551218" y="122809"/>
                  </a:lnTo>
                  <a:lnTo>
                    <a:pt x="549135" y="120103"/>
                  </a:lnTo>
                  <a:lnTo>
                    <a:pt x="546074" y="118198"/>
                  </a:lnTo>
                  <a:lnTo>
                    <a:pt x="546989" y="121881"/>
                  </a:lnTo>
                  <a:lnTo>
                    <a:pt x="548716" y="124891"/>
                  </a:lnTo>
                  <a:lnTo>
                    <a:pt x="552653" y="126072"/>
                  </a:lnTo>
                  <a:close/>
                </a:path>
              </a:pathLst>
            </a:custGeom>
            <a:solidFill>
              <a:srgbClr val="FF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18603203" y="10113649"/>
              <a:ext cx="10160" cy="4445"/>
            </a:xfrm>
            <a:custGeom>
              <a:avLst/>
              <a:gdLst/>
              <a:ahLst/>
              <a:cxnLst/>
              <a:rect l="l" t="t" r="r" b="b"/>
              <a:pathLst>
                <a:path w="10159" h="4445">
                  <a:moveTo>
                    <a:pt x="5685" y="0"/>
                  </a:moveTo>
                  <a:lnTo>
                    <a:pt x="2711" y="701"/>
                  </a:lnTo>
                  <a:lnTo>
                    <a:pt x="0" y="2533"/>
                  </a:lnTo>
                  <a:lnTo>
                    <a:pt x="356" y="4020"/>
                  </a:lnTo>
                  <a:lnTo>
                    <a:pt x="9287" y="1916"/>
                  </a:lnTo>
                  <a:lnTo>
                    <a:pt x="9696" y="1465"/>
                  </a:lnTo>
                  <a:lnTo>
                    <a:pt x="9779" y="1099"/>
                  </a:lnTo>
                  <a:lnTo>
                    <a:pt x="9298" y="513"/>
                  </a:lnTo>
                  <a:lnTo>
                    <a:pt x="9099" y="387"/>
                  </a:lnTo>
                  <a:lnTo>
                    <a:pt x="8931" y="429"/>
                  </a:lnTo>
                  <a:lnTo>
                    <a:pt x="5685" y="0"/>
                  </a:lnTo>
                  <a:close/>
                </a:path>
              </a:pathLst>
            </a:custGeom>
            <a:solidFill>
              <a:srgbClr val="FF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18356644" y="10140854"/>
              <a:ext cx="212725" cy="722630"/>
            </a:xfrm>
            <a:custGeom>
              <a:avLst/>
              <a:gdLst/>
              <a:ahLst/>
              <a:cxnLst/>
              <a:rect l="l" t="t" r="r" b="b"/>
              <a:pathLst>
                <a:path w="212725" h="722629">
                  <a:moveTo>
                    <a:pt x="4254" y="322656"/>
                  </a:moveTo>
                  <a:lnTo>
                    <a:pt x="2222" y="320128"/>
                  </a:lnTo>
                  <a:lnTo>
                    <a:pt x="1993" y="317538"/>
                  </a:lnTo>
                  <a:lnTo>
                    <a:pt x="0" y="320205"/>
                  </a:lnTo>
                  <a:lnTo>
                    <a:pt x="2032" y="322732"/>
                  </a:lnTo>
                  <a:lnTo>
                    <a:pt x="2273" y="325335"/>
                  </a:lnTo>
                  <a:lnTo>
                    <a:pt x="4254" y="322656"/>
                  </a:lnTo>
                  <a:close/>
                </a:path>
                <a:path w="212725" h="722629">
                  <a:moveTo>
                    <a:pt x="15989" y="211416"/>
                  </a:moveTo>
                  <a:lnTo>
                    <a:pt x="15671" y="209003"/>
                  </a:lnTo>
                  <a:lnTo>
                    <a:pt x="13233" y="210769"/>
                  </a:lnTo>
                  <a:lnTo>
                    <a:pt x="13360" y="213144"/>
                  </a:lnTo>
                  <a:lnTo>
                    <a:pt x="14097" y="215658"/>
                  </a:lnTo>
                  <a:lnTo>
                    <a:pt x="15684" y="213690"/>
                  </a:lnTo>
                  <a:lnTo>
                    <a:pt x="15989" y="211416"/>
                  </a:lnTo>
                  <a:close/>
                </a:path>
                <a:path w="212725" h="722629">
                  <a:moveTo>
                    <a:pt x="36398" y="496455"/>
                  </a:moveTo>
                  <a:lnTo>
                    <a:pt x="35445" y="494030"/>
                  </a:lnTo>
                  <a:lnTo>
                    <a:pt x="36131" y="490855"/>
                  </a:lnTo>
                  <a:lnTo>
                    <a:pt x="33159" y="489356"/>
                  </a:lnTo>
                  <a:lnTo>
                    <a:pt x="34112" y="491782"/>
                  </a:lnTo>
                  <a:lnTo>
                    <a:pt x="33426" y="494957"/>
                  </a:lnTo>
                  <a:lnTo>
                    <a:pt x="36398" y="496455"/>
                  </a:lnTo>
                  <a:close/>
                </a:path>
                <a:path w="212725" h="722629">
                  <a:moveTo>
                    <a:pt x="91795" y="598093"/>
                  </a:moveTo>
                  <a:lnTo>
                    <a:pt x="90995" y="595795"/>
                  </a:lnTo>
                  <a:lnTo>
                    <a:pt x="89700" y="593902"/>
                  </a:lnTo>
                  <a:lnTo>
                    <a:pt x="87401" y="592836"/>
                  </a:lnTo>
                  <a:lnTo>
                    <a:pt x="87871" y="595426"/>
                  </a:lnTo>
                  <a:lnTo>
                    <a:pt x="88823" y="597611"/>
                  </a:lnTo>
                  <a:lnTo>
                    <a:pt x="91795" y="598093"/>
                  </a:lnTo>
                  <a:close/>
                </a:path>
                <a:path w="212725" h="722629">
                  <a:moveTo>
                    <a:pt x="175323" y="0"/>
                  </a:moveTo>
                  <a:lnTo>
                    <a:pt x="172897" y="952"/>
                  </a:lnTo>
                  <a:lnTo>
                    <a:pt x="169722" y="266"/>
                  </a:lnTo>
                  <a:lnTo>
                    <a:pt x="168236" y="3238"/>
                  </a:lnTo>
                  <a:lnTo>
                    <a:pt x="170649" y="2286"/>
                  </a:lnTo>
                  <a:lnTo>
                    <a:pt x="173824" y="2971"/>
                  </a:lnTo>
                  <a:lnTo>
                    <a:pt x="175323" y="0"/>
                  </a:lnTo>
                  <a:close/>
                </a:path>
                <a:path w="212725" h="722629">
                  <a:moveTo>
                    <a:pt x="212204" y="722122"/>
                  </a:moveTo>
                  <a:lnTo>
                    <a:pt x="211378" y="719137"/>
                  </a:lnTo>
                  <a:lnTo>
                    <a:pt x="209042" y="717969"/>
                  </a:lnTo>
                  <a:lnTo>
                    <a:pt x="206336" y="717219"/>
                  </a:lnTo>
                  <a:lnTo>
                    <a:pt x="207162" y="720217"/>
                  </a:lnTo>
                  <a:lnTo>
                    <a:pt x="209511" y="721372"/>
                  </a:lnTo>
                  <a:lnTo>
                    <a:pt x="212204" y="722122"/>
                  </a:lnTo>
                  <a:close/>
                </a:path>
              </a:pathLst>
            </a:custGeom>
            <a:solidFill>
              <a:srgbClr val="FF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18466347" y="10695996"/>
              <a:ext cx="1049020" cy="419100"/>
            </a:xfrm>
            <a:custGeom>
              <a:avLst/>
              <a:gdLst/>
              <a:ahLst/>
              <a:cxnLst/>
              <a:rect l="l" t="t" r="r" b="b"/>
              <a:pathLst>
                <a:path w="1049019" h="419100">
                  <a:moveTo>
                    <a:pt x="108064" y="230124"/>
                  </a:moveTo>
                  <a:lnTo>
                    <a:pt x="107708" y="228638"/>
                  </a:lnTo>
                  <a:lnTo>
                    <a:pt x="101841" y="222224"/>
                  </a:lnTo>
                  <a:lnTo>
                    <a:pt x="95326" y="216522"/>
                  </a:lnTo>
                  <a:lnTo>
                    <a:pt x="81724" y="205816"/>
                  </a:lnTo>
                  <a:lnTo>
                    <a:pt x="69557" y="195529"/>
                  </a:lnTo>
                  <a:lnTo>
                    <a:pt x="34721" y="162928"/>
                  </a:lnTo>
                  <a:lnTo>
                    <a:pt x="13385" y="137769"/>
                  </a:lnTo>
                  <a:lnTo>
                    <a:pt x="5740" y="129882"/>
                  </a:lnTo>
                  <a:lnTo>
                    <a:pt x="3911" y="128206"/>
                  </a:lnTo>
                  <a:lnTo>
                    <a:pt x="2857" y="125603"/>
                  </a:lnTo>
                  <a:lnTo>
                    <a:pt x="0" y="125183"/>
                  </a:lnTo>
                  <a:lnTo>
                    <a:pt x="26949" y="157556"/>
                  </a:lnTo>
                  <a:lnTo>
                    <a:pt x="61912" y="191960"/>
                  </a:lnTo>
                  <a:lnTo>
                    <a:pt x="95478" y="219163"/>
                  </a:lnTo>
                  <a:lnTo>
                    <a:pt x="101219" y="225348"/>
                  </a:lnTo>
                  <a:lnTo>
                    <a:pt x="108064" y="230124"/>
                  </a:lnTo>
                  <a:close/>
                </a:path>
                <a:path w="1049019" h="419100">
                  <a:moveTo>
                    <a:pt x="137071" y="253136"/>
                  </a:moveTo>
                  <a:lnTo>
                    <a:pt x="126377" y="247802"/>
                  </a:lnTo>
                  <a:lnTo>
                    <a:pt x="128638" y="252183"/>
                  </a:lnTo>
                  <a:lnTo>
                    <a:pt x="132003" y="254381"/>
                  </a:lnTo>
                  <a:lnTo>
                    <a:pt x="137071" y="253136"/>
                  </a:lnTo>
                  <a:close/>
                </a:path>
                <a:path w="1049019" h="419100">
                  <a:moveTo>
                    <a:pt x="146939" y="261797"/>
                  </a:moveTo>
                  <a:lnTo>
                    <a:pt x="144907" y="259600"/>
                  </a:lnTo>
                  <a:lnTo>
                    <a:pt x="142455" y="258076"/>
                  </a:lnTo>
                  <a:lnTo>
                    <a:pt x="139573" y="257251"/>
                  </a:lnTo>
                  <a:lnTo>
                    <a:pt x="140843" y="260692"/>
                  </a:lnTo>
                  <a:lnTo>
                    <a:pt x="143294" y="262204"/>
                  </a:lnTo>
                  <a:lnTo>
                    <a:pt x="146939" y="261797"/>
                  </a:lnTo>
                  <a:close/>
                </a:path>
                <a:path w="1049019" h="419100">
                  <a:moveTo>
                    <a:pt x="174917" y="280352"/>
                  </a:moveTo>
                  <a:lnTo>
                    <a:pt x="170014" y="277063"/>
                  </a:lnTo>
                  <a:lnTo>
                    <a:pt x="166027" y="271792"/>
                  </a:lnTo>
                  <a:lnTo>
                    <a:pt x="159054" y="273088"/>
                  </a:lnTo>
                  <a:lnTo>
                    <a:pt x="163944" y="276377"/>
                  </a:lnTo>
                  <a:lnTo>
                    <a:pt x="167919" y="281647"/>
                  </a:lnTo>
                  <a:lnTo>
                    <a:pt x="174917" y="280352"/>
                  </a:lnTo>
                  <a:close/>
                </a:path>
                <a:path w="1049019" h="419100">
                  <a:moveTo>
                    <a:pt x="186258" y="288658"/>
                  </a:moveTo>
                  <a:lnTo>
                    <a:pt x="183248" y="286677"/>
                  </a:lnTo>
                  <a:lnTo>
                    <a:pt x="181762" y="282219"/>
                  </a:lnTo>
                  <a:lnTo>
                    <a:pt x="177063" y="282981"/>
                  </a:lnTo>
                  <a:lnTo>
                    <a:pt x="178854" y="286931"/>
                  </a:lnTo>
                  <a:lnTo>
                    <a:pt x="181927" y="288823"/>
                  </a:lnTo>
                  <a:lnTo>
                    <a:pt x="186258" y="288658"/>
                  </a:lnTo>
                  <a:close/>
                </a:path>
                <a:path w="1049019" h="419100">
                  <a:moveTo>
                    <a:pt x="193598" y="293204"/>
                  </a:moveTo>
                  <a:lnTo>
                    <a:pt x="191719" y="291134"/>
                  </a:lnTo>
                  <a:lnTo>
                    <a:pt x="189636" y="289560"/>
                  </a:lnTo>
                  <a:lnTo>
                    <a:pt x="186588" y="290156"/>
                  </a:lnTo>
                  <a:lnTo>
                    <a:pt x="188468" y="292239"/>
                  </a:lnTo>
                  <a:lnTo>
                    <a:pt x="190550" y="293801"/>
                  </a:lnTo>
                  <a:lnTo>
                    <a:pt x="193598" y="293204"/>
                  </a:lnTo>
                  <a:close/>
                </a:path>
                <a:path w="1049019" h="419100">
                  <a:moveTo>
                    <a:pt x="213855" y="305727"/>
                  </a:moveTo>
                  <a:lnTo>
                    <a:pt x="209359" y="299643"/>
                  </a:lnTo>
                  <a:lnTo>
                    <a:pt x="202895" y="297154"/>
                  </a:lnTo>
                  <a:lnTo>
                    <a:pt x="195795" y="295833"/>
                  </a:lnTo>
                  <a:lnTo>
                    <a:pt x="200012" y="302425"/>
                  </a:lnTo>
                  <a:lnTo>
                    <a:pt x="207238" y="303530"/>
                  </a:lnTo>
                  <a:lnTo>
                    <a:pt x="213855" y="305727"/>
                  </a:lnTo>
                  <a:close/>
                </a:path>
                <a:path w="1049019" h="419100">
                  <a:moveTo>
                    <a:pt x="568236" y="415391"/>
                  </a:moveTo>
                  <a:lnTo>
                    <a:pt x="558152" y="413753"/>
                  </a:lnTo>
                  <a:lnTo>
                    <a:pt x="537781" y="412115"/>
                  </a:lnTo>
                  <a:lnTo>
                    <a:pt x="527646" y="410832"/>
                  </a:lnTo>
                  <a:lnTo>
                    <a:pt x="514083" y="409702"/>
                  </a:lnTo>
                  <a:lnTo>
                    <a:pt x="486867" y="410413"/>
                  </a:lnTo>
                  <a:lnTo>
                    <a:pt x="473303" y="409384"/>
                  </a:lnTo>
                  <a:lnTo>
                    <a:pt x="468579" y="408609"/>
                  </a:lnTo>
                  <a:lnTo>
                    <a:pt x="459587" y="405434"/>
                  </a:lnTo>
                  <a:lnTo>
                    <a:pt x="450735" y="402755"/>
                  </a:lnTo>
                  <a:lnTo>
                    <a:pt x="441782" y="400431"/>
                  </a:lnTo>
                  <a:lnTo>
                    <a:pt x="432904" y="397713"/>
                  </a:lnTo>
                  <a:lnTo>
                    <a:pt x="416737" y="390525"/>
                  </a:lnTo>
                  <a:lnTo>
                    <a:pt x="408749" y="388023"/>
                  </a:lnTo>
                  <a:lnTo>
                    <a:pt x="400634" y="385699"/>
                  </a:lnTo>
                  <a:lnTo>
                    <a:pt x="378574" y="377863"/>
                  </a:lnTo>
                  <a:lnTo>
                    <a:pt x="349719" y="369646"/>
                  </a:lnTo>
                  <a:lnTo>
                    <a:pt x="314363" y="355384"/>
                  </a:lnTo>
                  <a:lnTo>
                    <a:pt x="272364" y="335838"/>
                  </a:lnTo>
                  <a:lnTo>
                    <a:pt x="233311" y="315671"/>
                  </a:lnTo>
                  <a:lnTo>
                    <a:pt x="223913" y="311137"/>
                  </a:lnTo>
                  <a:lnTo>
                    <a:pt x="214236" y="307213"/>
                  </a:lnTo>
                  <a:lnTo>
                    <a:pt x="221297" y="313232"/>
                  </a:lnTo>
                  <a:lnTo>
                    <a:pt x="228942" y="318312"/>
                  </a:lnTo>
                  <a:lnTo>
                    <a:pt x="237096" y="322453"/>
                  </a:lnTo>
                  <a:lnTo>
                    <a:pt x="245745" y="325704"/>
                  </a:lnTo>
                  <a:lnTo>
                    <a:pt x="252590" y="327875"/>
                  </a:lnTo>
                  <a:lnTo>
                    <a:pt x="258648" y="331025"/>
                  </a:lnTo>
                  <a:lnTo>
                    <a:pt x="293725" y="350659"/>
                  </a:lnTo>
                  <a:lnTo>
                    <a:pt x="304088" y="354393"/>
                  </a:lnTo>
                  <a:lnTo>
                    <a:pt x="315620" y="358940"/>
                  </a:lnTo>
                  <a:lnTo>
                    <a:pt x="326771" y="364363"/>
                  </a:lnTo>
                  <a:lnTo>
                    <a:pt x="338035" y="369379"/>
                  </a:lnTo>
                  <a:lnTo>
                    <a:pt x="349885" y="372719"/>
                  </a:lnTo>
                  <a:lnTo>
                    <a:pt x="361835" y="375373"/>
                  </a:lnTo>
                  <a:lnTo>
                    <a:pt x="373443" y="378993"/>
                  </a:lnTo>
                  <a:lnTo>
                    <a:pt x="414185" y="394500"/>
                  </a:lnTo>
                  <a:lnTo>
                    <a:pt x="450634" y="407022"/>
                  </a:lnTo>
                  <a:lnTo>
                    <a:pt x="488581" y="413791"/>
                  </a:lnTo>
                  <a:lnTo>
                    <a:pt x="498246" y="413994"/>
                  </a:lnTo>
                  <a:lnTo>
                    <a:pt x="507796" y="413397"/>
                  </a:lnTo>
                  <a:lnTo>
                    <a:pt x="517169" y="413054"/>
                  </a:lnTo>
                  <a:lnTo>
                    <a:pt x="526402" y="413626"/>
                  </a:lnTo>
                  <a:lnTo>
                    <a:pt x="535571" y="414426"/>
                  </a:lnTo>
                  <a:lnTo>
                    <a:pt x="544779" y="414769"/>
                  </a:lnTo>
                  <a:lnTo>
                    <a:pt x="552602" y="414680"/>
                  </a:lnTo>
                  <a:lnTo>
                    <a:pt x="560362" y="416928"/>
                  </a:lnTo>
                  <a:lnTo>
                    <a:pt x="568236" y="415391"/>
                  </a:lnTo>
                  <a:close/>
                </a:path>
                <a:path w="1049019" h="419100">
                  <a:moveTo>
                    <a:pt x="585330" y="414502"/>
                  </a:moveTo>
                  <a:lnTo>
                    <a:pt x="579475" y="411645"/>
                  </a:lnTo>
                  <a:lnTo>
                    <a:pt x="573900" y="414274"/>
                  </a:lnTo>
                  <a:lnTo>
                    <a:pt x="568248" y="415391"/>
                  </a:lnTo>
                  <a:lnTo>
                    <a:pt x="574014" y="416483"/>
                  </a:lnTo>
                  <a:lnTo>
                    <a:pt x="579640" y="414883"/>
                  </a:lnTo>
                  <a:lnTo>
                    <a:pt x="585317" y="414515"/>
                  </a:lnTo>
                  <a:close/>
                </a:path>
                <a:path w="1049019" h="419100">
                  <a:moveTo>
                    <a:pt x="604583" y="416242"/>
                  </a:moveTo>
                  <a:lnTo>
                    <a:pt x="598360" y="413524"/>
                  </a:lnTo>
                  <a:lnTo>
                    <a:pt x="591794" y="414528"/>
                  </a:lnTo>
                  <a:lnTo>
                    <a:pt x="585317" y="414515"/>
                  </a:lnTo>
                  <a:lnTo>
                    <a:pt x="591502" y="417626"/>
                  </a:lnTo>
                  <a:lnTo>
                    <a:pt x="598093" y="416433"/>
                  </a:lnTo>
                  <a:lnTo>
                    <a:pt x="604583" y="416242"/>
                  </a:lnTo>
                  <a:close/>
                </a:path>
                <a:path w="1049019" h="419100">
                  <a:moveTo>
                    <a:pt x="634631" y="417004"/>
                  </a:moveTo>
                  <a:lnTo>
                    <a:pt x="627138" y="415988"/>
                  </a:lnTo>
                  <a:lnTo>
                    <a:pt x="619620" y="415912"/>
                  </a:lnTo>
                  <a:lnTo>
                    <a:pt x="612101" y="416191"/>
                  </a:lnTo>
                  <a:lnTo>
                    <a:pt x="604583" y="416242"/>
                  </a:lnTo>
                  <a:lnTo>
                    <a:pt x="612051" y="417918"/>
                  </a:lnTo>
                  <a:lnTo>
                    <a:pt x="619569" y="418172"/>
                  </a:lnTo>
                  <a:lnTo>
                    <a:pt x="627100" y="417639"/>
                  </a:lnTo>
                  <a:lnTo>
                    <a:pt x="634631" y="417004"/>
                  </a:lnTo>
                  <a:close/>
                </a:path>
                <a:path w="1049019" h="419100">
                  <a:moveTo>
                    <a:pt x="1007719" y="6743"/>
                  </a:moveTo>
                  <a:lnTo>
                    <a:pt x="1007122" y="3810"/>
                  </a:lnTo>
                  <a:lnTo>
                    <a:pt x="1005801" y="1371"/>
                  </a:lnTo>
                  <a:lnTo>
                    <a:pt x="1002982" y="0"/>
                  </a:lnTo>
                  <a:lnTo>
                    <a:pt x="1003579" y="2933"/>
                  </a:lnTo>
                  <a:lnTo>
                    <a:pt x="1004887" y="5372"/>
                  </a:lnTo>
                  <a:lnTo>
                    <a:pt x="1007719" y="6743"/>
                  </a:lnTo>
                  <a:close/>
                </a:path>
                <a:path w="1049019" h="419100">
                  <a:moveTo>
                    <a:pt x="1025499" y="35534"/>
                  </a:moveTo>
                  <a:lnTo>
                    <a:pt x="1024737" y="30810"/>
                  </a:lnTo>
                  <a:lnTo>
                    <a:pt x="1022159" y="27305"/>
                  </a:lnTo>
                  <a:lnTo>
                    <a:pt x="1018235" y="24688"/>
                  </a:lnTo>
                  <a:lnTo>
                    <a:pt x="1019314" y="29210"/>
                  </a:lnTo>
                  <a:lnTo>
                    <a:pt x="1022604" y="32245"/>
                  </a:lnTo>
                  <a:lnTo>
                    <a:pt x="1025499" y="35534"/>
                  </a:lnTo>
                  <a:close/>
                </a:path>
                <a:path w="1049019" h="419100">
                  <a:moveTo>
                    <a:pt x="1048524" y="135229"/>
                  </a:moveTo>
                  <a:lnTo>
                    <a:pt x="1046657" y="129832"/>
                  </a:lnTo>
                  <a:lnTo>
                    <a:pt x="1045616" y="124802"/>
                  </a:lnTo>
                  <a:lnTo>
                    <a:pt x="1044359" y="115976"/>
                  </a:lnTo>
                  <a:lnTo>
                    <a:pt x="1043000" y="98209"/>
                  </a:lnTo>
                  <a:lnTo>
                    <a:pt x="1041425" y="89433"/>
                  </a:lnTo>
                  <a:lnTo>
                    <a:pt x="1030808" y="44577"/>
                  </a:lnTo>
                  <a:lnTo>
                    <a:pt x="1028827" y="39763"/>
                  </a:lnTo>
                  <a:lnTo>
                    <a:pt x="1025499" y="35534"/>
                  </a:lnTo>
                  <a:lnTo>
                    <a:pt x="1027874" y="45135"/>
                  </a:lnTo>
                  <a:lnTo>
                    <a:pt x="1033221" y="64135"/>
                  </a:lnTo>
                  <a:lnTo>
                    <a:pt x="1039596" y="92214"/>
                  </a:lnTo>
                  <a:lnTo>
                    <a:pt x="1041069" y="101574"/>
                  </a:lnTo>
                  <a:lnTo>
                    <a:pt x="1041107" y="111074"/>
                  </a:lnTo>
                  <a:lnTo>
                    <a:pt x="1040701" y="115239"/>
                  </a:lnTo>
                  <a:lnTo>
                    <a:pt x="1043241" y="118135"/>
                  </a:lnTo>
                  <a:lnTo>
                    <a:pt x="1037628" y="171577"/>
                  </a:lnTo>
                  <a:lnTo>
                    <a:pt x="1017562" y="219557"/>
                  </a:lnTo>
                  <a:lnTo>
                    <a:pt x="989736" y="264972"/>
                  </a:lnTo>
                  <a:lnTo>
                    <a:pt x="954163" y="307213"/>
                  </a:lnTo>
                  <a:lnTo>
                    <a:pt x="951014" y="310159"/>
                  </a:lnTo>
                  <a:lnTo>
                    <a:pt x="948004" y="313309"/>
                  </a:lnTo>
                  <a:lnTo>
                    <a:pt x="913206" y="341020"/>
                  </a:lnTo>
                  <a:lnTo>
                    <a:pt x="883043" y="346875"/>
                  </a:lnTo>
                  <a:lnTo>
                    <a:pt x="877265" y="360654"/>
                  </a:lnTo>
                  <a:lnTo>
                    <a:pt x="871397" y="362902"/>
                  </a:lnTo>
                  <a:lnTo>
                    <a:pt x="867105" y="365010"/>
                  </a:lnTo>
                  <a:lnTo>
                    <a:pt x="846162" y="374535"/>
                  </a:lnTo>
                  <a:lnTo>
                    <a:pt x="824788" y="382790"/>
                  </a:lnTo>
                  <a:lnTo>
                    <a:pt x="802932" y="389775"/>
                  </a:lnTo>
                  <a:lnTo>
                    <a:pt x="768985" y="398424"/>
                  </a:lnTo>
                  <a:lnTo>
                    <a:pt x="745832" y="404812"/>
                  </a:lnTo>
                  <a:lnTo>
                    <a:pt x="702348" y="412673"/>
                  </a:lnTo>
                  <a:lnTo>
                    <a:pt x="661327" y="416153"/>
                  </a:lnTo>
                  <a:lnTo>
                    <a:pt x="643509" y="416204"/>
                  </a:lnTo>
                  <a:lnTo>
                    <a:pt x="634631" y="417004"/>
                  </a:lnTo>
                  <a:lnTo>
                    <a:pt x="642886" y="418515"/>
                  </a:lnTo>
                  <a:lnTo>
                    <a:pt x="651192" y="419036"/>
                  </a:lnTo>
                  <a:lnTo>
                    <a:pt x="659511" y="418909"/>
                  </a:lnTo>
                  <a:lnTo>
                    <a:pt x="708964" y="414121"/>
                  </a:lnTo>
                  <a:lnTo>
                    <a:pt x="757999" y="404431"/>
                  </a:lnTo>
                  <a:lnTo>
                    <a:pt x="785571" y="395503"/>
                  </a:lnTo>
                  <a:lnTo>
                    <a:pt x="813422" y="388861"/>
                  </a:lnTo>
                  <a:lnTo>
                    <a:pt x="856234" y="372897"/>
                  </a:lnTo>
                  <a:lnTo>
                    <a:pt x="918806" y="341744"/>
                  </a:lnTo>
                  <a:lnTo>
                    <a:pt x="962329" y="302755"/>
                  </a:lnTo>
                  <a:lnTo>
                    <a:pt x="993800" y="263296"/>
                  </a:lnTo>
                  <a:lnTo>
                    <a:pt x="1009967" y="238772"/>
                  </a:lnTo>
                  <a:lnTo>
                    <a:pt x="1015098" y="232448"/>
                  </a:lnTo>
                  <a:lnTo>
                    <a:pt x="1022337" y="220522"/>
                  </a:lnTo>
                  <a:lnTo>
                    <a:pt x="1027264" y="207619"/>
                  </a:lnTo>
                  <a:lnTo>
                    <a:pt x="1031532" y="194449"/>
                  </a:lnTo>
                  <a:lnTo>
                    <a:pt x="1036828" y="181737"/>
                  </a:lnTo>
                  <a:lnTo>
                    <a:pt x="1040701" y="171716"/>
                  </a:lnTo>
                  <a:lnTo>
                    <a:pt x="1042924" y="161366"/>
                  </a:lnTo>
                  <a:lnTo>
                    <a:pt x="1044625" y="150914"/>
                  </a:lnTo>
                  <a:lnTo>
                    <a:pt x="1046937" y="140601"/>
                  </a:lnTo>
                  <a:lnTo>
                    <a:pt x="1048524" y="135229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18624589" y="10125728"/>
              <a:ext cx="784860" cy="850900"/>
            </a:xfrm>
            <a:custGeom>
              <a:avLst/>
              <a:gdLst/>
              <a:ahLst/>
              <a:cxnLst/>
              <a:rect l="l" t="t" r="r" b="b"/>
              <a:pathLst>
                <a:path w="784859" h="850900">
                  <a:moveTo>
                    <a:pt x="784644" y="676478"/>
                  </a:moveTo>
                  <a:lnTo>
                    <a:pt x="780783" y="631964"/>
                  </a:lnTo>
                  <a:lnTo>
                    <a:pt x="758837" y="580555"/>
                  </a:lnTo>
                  <a:lnTo>
                    <a:pt x="756272" y="577342"/>
                  </a:lnTo>
                  <a:lnTo>
                    <a:pt x="754507" y="573722"/>
                  </a:lnTo>
                  <a:lnTo>
                    <a:pt x="720267" y="533400"/>
                  </a:lnTo>
                  <a:lnTo>
                    <a:pt x="684669" y="501357"/>
                  </a:lnTo>
                  <a:lnTo>
                    <a:pt x="629589" y="461683"/>
                  </a:lnTo>
                  <a:lnTo>
                    <a:pt x="581444" y="426046"/>
                  </a:lnTo>
                  <a:lnTo>
                    <a:pt x="566318" y="414566"/>
                  </a:lnTo>
                  <a:lnTo>
                    <a:pt x="536841" y="390626"/>
                  </a:lnTo>
                  <a:lnTo>
                    <a:pt x="500113" y="362369"/>
                  </a:lnTo>
                  <a:lnTo>
                    <a:pt x="419341" y="291376"/>
                  </a:lnTo>
                  <a:lnTo>
                    <a:pt x="382219" y="256463"/>
                  </a:lnTo>
                  <a:lnTo>
                    <a:pt x="364934" y="237693"/>
                  </a:lnTo>
                  <a:lnTo>
                    <a:pt x="356819" y="229374"/>
                  </a:lnTo>
                  <a:lnTo>
                    <a:pt x="339166" y="214312"/>
                  </a:lnTo>
                  <a:lnTo>
                    <a:pt x="330669" y="206400"/>
                  </a:lnTo>
                  <a:lnTo>
                    <a:pt x="310896" y="186931"/>
                  </a:lnTo>
                  <a:lnTo>
                    <a:pt x="270675" y="148628"/>
                  </a:lnTo>
                  <a:lnTo>
                    <a:pt x="251320" y="128701"/>
                  </a:lnTo>
                  <a:lnTo>
                    <a:pt x="241325" y="117944"/>
                  </a:lnTo>
                  <a:lnTo>
                    <a:pt x="235851" y="112991"/>
                  </a:lnTo>
                  <a:lnTo>
                    <a:pt x="229717" y="108775"/>
                  </a:lnTo>
                  <a:lnTo>
                    <a:pt x="197916" y="82003"/>
                  </a:lnTo>
                  <a:lnTo>
                    <a:pt x="188341" y="74218"/>
                  </a:lnTo>
                  <a:lnTo>
                    <a:pt x="178422" y="66916"/>
                  </a:lnTo>
                  <a:lnTo>
                    <a:pt x="157289" y="52539"/>
                  </a:lnTo>
                  <a:lnTo>
                    <a:pt x="156121" y="52679"/>
                  </a:lnTo>
                  <a:lnTo>
                    <a:pt x="155143" y="52514"/>
                  </a:lnTo>
                  <a:lnTo>
                    <a:pt x="118846" y="28930"/>
                  </a:lnTo>
                  <a:lnTo>
                    <a:pt x="79235" y="11811"/>
                  </a:lnTo>
                  <a:lnTo>
                    <a:pt x="25184" y="1143"/>
                  </a:lnTo>
                  <a:lnTo>
                    <a:pt x="4508" y="0"/>
                  </a:lnTo>
                  <a:lnTo>
                    <a:pt x="2247" y="749"/>
                  </a:lnTo>
                  <a:lnTo>
                    <a:pt x="0" y="1117"/>
                  </a:lnTo>
                  <a:lnTo>
                    <a:pt x="1727" y="7073"/>
                  </a:lnTo>
                  <a:lnTo>
                    <a:pt x="6997" y="5219"/>
                  </a:lnTo>
                  <a:lnTo>
                    <a:pt x="22352" y="6642"/>
                  </a:lnTo>
                  <a:lnTo>
                    <a:pt x="78663" y="19291"/>
                  </a:lnTo>
                  <a:lnTo>
                    <a:pt x="119659" y="38823"/>
                  </a:lnTo>
                  <a:lnTo>
                    <a:pt x="152641" y="60236"/>
                  </a:lnTo>
                  <a:lnTo>
                    <a:pt x="179158" y="79425"/>
                  </a:lnTo>
                  <a:lnTo>
                    <a:pt x="192582" y="88798"/>
                  </a:lnTo>
                  <a:lnTo>
                    <a:pt x="202565" y="96481"/>
                  </a:lnTo>
                  <a:lnTo>
                    <a:pt x="212064" y="104736"/>
                  </a:lnTo>
                  <a:lnTo>
                    <a:pt x="247180" y="136702"/>
                  </a:lnTo>
                  <a:lnTo>
                    <a:pt x="279158" y="167817"/>
                  </a:lnTo>
                  <a:lnTo>
                    <a:pt x="329412" y="215480"/>
                  </a:lnTo>
                  <a:lnTo>
                    <a:pt x="341045" y="225945"/>
                  </a:lnTo>
                  <a:lnTo>
                    <a:pt x="359295" y="242989"/>
                  </a:lnTo>
                  <a:lnTo>
                    <a:pt x="394246" y="278688"/>
                  </a:lnTo>
                  <a:lnTo>
                    <a:pt x="412534" y="295757"/>
                  </a:lnTo>
                  <a:lnTo>
                    <a:pt x="433273" y="314058"/>
                  </a:lnTo>
                  <a:lnTo>
                    <a:pt x="474345" y="351155"/>
                  </a:lnTo>
                  <a:lnTo>
                    <a:pt x="495046" y="369519"/>
                  </a:lnTo>
                  <a:lnTo>
                    <a:pt x="502018" y="375424"/>
                  </a:lnTo>
                  <a:lnTo>
                    <a:pt x="509206" y="381101"/>
                  </a:lnTo>
                  <a:lnTo>
                    <a:pt x="516623" y="386511"/>
                  </a:lnTo>
                  <a:lnTo>
                    <a:pt x="524256" y="391604"/>
                  </a:lnTo>
                  <a:lnTo>
                    <a:pt x="535228" y="399288"/>
                  </a:lnTo>
                  <a:lnTo>
                    <a:pt x="545566" y="407720"/>
                  </a:lnTo>
                  <a:lnTo>
                    <a:pt x="555510" y="416636"/>
                  </a:lnTo>
                  <a:lnTo>
                    <a:pt x="566953" y="427304"/>
                  </a:lnTo>
                  <a:lnTo>
                    <a:pt x="568490" y="429221"/>
                  </a:lnTo>
                  <a:lnTo>
                    <a:pt x="570572" y="430098"/>
                  </a:lnTo>
                  <a:lnTo>
                    <a:pt x="582917" y="436765"/>
                  </a:lnTo>
                  <a:lnTo>
                    <a:pt x="594118" y="444995"/>
                  </a:lnTo>
                  <a:lnTo>
                    <a:pt x="615581" y="462724"/>
                  </a:lnTo>
                  <a:lnTo>
                    <a:pt x="627761" y="471627"/>
                  </a:lnTo>
                  <a:lnTo>
                    <a:pt x="664946" y="497382"/>
                  </a:lnTo>
                  <a:lnTo>
                    <a:pt x="706145" y="531964"/>
                  </a:lnTo>
                  <a:lnTo>
                    <a:pt x="740486" y="573265"/>
                  </a:lnTo>
                  <a:lnTo>
                    <a:pt x="761111" y="608888"/>
                  </a:lnTo>
                  <a:lnTo>
                    <a:pt x="769785" y="647293"/>
                  </a:lnTo>
                  <a:lnTo>
                    <a:pt x="769543" y="654100"/>
                  </a:lnTo>
                  <a:lnTo>
                    <a:pt x="771893" y="660819"/>
                  </a:lnTo>
                  <a:lnTo>
                    <a:pt x="772185" y="667702"/>
                  </a:lnTo>
                  <a:lnTo>
                    <a:pt x="772045" y="691476"/>
                  </a:lnTo>
                  <a:lnTo>
                    <a:pt x="769683" y="714933"/>
                  </a:lnTo>
                  <a:lnTo>
                    <a:pt x="765403" y="738124"/>
                  </a:lnTo>
                  <a:lnTo>
                    <a:pt x="759485" y="761060"/>
                  </a:lnTo>
                  <a:lnTo>
                    <a:pt x="756945" y="768388"/>
                  </a:lnTo>
                  <a:lnTo>
                    <a:pt x="747598" y="789952"/>
                  </a:lnTo>
                  <a:lnTo>
                    <a:pt x="745274" y="795947"/>
                  </a:lnTo>
                  <a:lnTo>
                    <a:pt x="743991" y="802144"/>
                  </a:lnTo>
                  <a:lnTo>
                    <a:pt x="742175" y="808228"/>
                  </a:lnTo>
                  <a:lnTo>
                    <a:pt x="741184" y="816584"/>
                  </a:lnTo>
                  <a:lnTo>
                    <a:pt x="739546" y="824826"/>
                  </a:lnTo>
                  <a:lnTo>
                    <a:pt x="735164" y="844372"/>
                  </a:lnTo>
                  <a:lnTo>
                    <a:pt x="733780" y="847471"/>
                  </a:lnTo>
                  <a:lnTo>
                    <a:pt x="734936" y="850785"/>
                  </a:lnTo>
                  <a:lnTo>
                    <a:pt x="738263" y="842848"/>
                  </a:lnTo>
                  <a:lnTo>
                    <a:pt x="741006" y="834707"/>
                  </a:lnTo>
                  <a:lnTo>
                    <a:pt x="746125" y="818222"/>
                  </a:lnTo>
                  <a:lnTo>
                    <a:pt x="749922" y="812101"/>
                  </a:lnTo>
                  <a:lnTo>
                    <a:pt x="752830" y="805510"/>
                  </a:lnTo>
                  <a:lnTo>
                    <a:pt x="761530" y="780262"/>
                  </a:lnTo>
                  <a:lnTo>
                    <a:pt x="774217" y="745426"/>
                  </a:lnTo>
                  <a:lnTo>
                    <a:pt x="783945" y="689381"/>
                  </a:lnTo>
                  <a:lnTo>
                    <a:pt x="784466" y="682955"/>
                  </a:lnTo>
                  <a:lnTo>
                    <a:pt x="784644" y="676478"/>
                  </a:lnTo>
                  <a:close/>
                </a:path>
              </a:pathLst>
            </a:custGeom>
            <a:solidFill>
              <a:srgbClr val="FF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18418176" y="10757109"/>
              <a:ext cx="40005" cy="55244"/>
            </a:xfrm>
            <a:custGeom>
              <a:avLst/>
              <a:gdLst/>
              <a:ahLst/>
              <a:cxnLst/>
              <a:rect l="l" t="t" r="r" b="b"/>
              <a:pathLst>
                <a:path w="40005" h="55245">
                  <a:moveTo>
                    <a:pt x="4737" y="6743"/>
                  </a:moveTo>
                  <a:lnTo>
                    <a:pt x="4140" y="3797"/>
                  </a:lnTo>
                  <a:lnTo>
                    <a:pt x="2832" y="1371"/>
                  </a:lnTo>
                  <a:lnTo>
                    <a:pt x="0" y="0"/>
                  </a:lnTo>
                  <a:lnTo>
                    <a:pt x="596" y="2933"/>
                  </a:lnTo>
                  <a:lnTo>
                    <a:pt x="1917" y="5372"/>
                  </a:lnTo>
                  <a:lnTo>
                    <a:pt x="4737" y="6743"/>
                  </a:lnTo>
                  <a:close/>
                </a:path>
                <a:path w="40005" h="55245">
                  <a:moveTo>
                    <a:pt x="21780" y="32562"/>
                  </a:moveTo>
                  <a:lnTo>
                    <a:pt x="18897" y="26619"/>
                  </a:lnTo>
                  <a:lnTo>
                    <a:pt x="15697" y="20904"/>
                  </a:lnTo>
                  <a:lnTo>
                    <a:pt x="11899" y="15582"/>
                  </a:lnTo>
                  <a:lnTo>
                    <a:pt x="7226" y="10845"/>
                  </a:lnTo>
                  <a:lnTo>
                    <a:pt x="10401" y="16586"/>
                  </a:lnTo>
                  <a:lnTo>
                    <a:pt x="13754" y="22212"/>
                  </a:lnTo>
                  <a:lnTo>
                    <a:pt x="17475" y="27584"/>
                  </a:lnTo>
                  <a:lnTo>
                    <a:pt x="21780" y="32562"/>
                  </a:lnTo>
                  <a:close/>
                </a:path>
                <a:path w="40005" h="55245">
                  <a:moveTo>
                    <a:pt x="39662" y="55054"/>
                  </a:moveTo>
                  <a:lnTo>
                    <a:pt x="35941" y="48831"/>
                  </a:lnTo>
                  <a:lnTo>
                    <a:pt x="31927" y="42849"/>
                  </a:lnTo>
                  <a:lnTo>
                    <a:pt x="27305" y="37350"/>
                  </a:lnTo>
                  <a:lnTo>
                    <a:pt x="21780" y="32562"/>
                  </a:lnTo>
                  <a:lnTo>
                    <a:pt x="25844" y="38519"/>
                  </a:lnTo>
                  <a:lnTo>
                    <a:pt x="29997" y="44386"/>
                  </a:lnTo>
                  <a:lnTo>
                    <a:pt x="34505" y="49974"/>
                  </a:lnTo>
                  <a:lnTo>
                    <a:pt x="39662" y="55054"/>
                  </a:lnTo>
                  <a:close/>
                </a:path>
              </a:pathLst>
            </a:custGeom>
            <a:solidFill>
              <a:srgbClr val="FF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18458160" y="10237117"/>
              <a:ext cx="286385" cy="113030"/>
            </a:xfrm>
            <a:custGeom>
              <a:avLst/>
              <a:gdLst/>
              <a:ahLst/>
              <a:cxnLst/>
              <a:rect l="l" t="t" r="r" b="b"/>
              <a:pathLst>
                <a:path w="286384" h="113029">
                  <a:moveTo>
                    <a:pt x="139769" y="0"/>
                  </a:moveTo>
                  <a:lnTo>
                    <a:pt x="90905" y="11568"/>
                  </a:lnTo>
                  <a:lnTo>
                    <a:pt x="56061" y="33346"/>
                  </a:lnTo>
                  <a:lnTo>
                    <a:pt x="22274" y="63146"/>
                  </a:lnTo>
                  <a:lnTo>
                    <a:pt x="0" y="106718"/>
                  </a:lnTo>
                  <a:lnTo>
                    <a:pt x="4460" y="112823"/>
                  </a:lnTo>
                  <a:lnTo>
                    <a:pt x="5863" y="112844"/>
                  </a:lnTo>
                  <a:lnTo>
                    <a:pt x="11853" y="106970"/>
                  </a:lnTo>
                  <a:lnTo>
                    <a:pt x="14602" y="101068"/>
                  </a:lnTo>
                  <a:lnTo>
                    <a:pt x="18538" y="96031"/>
                  </a:lnTo>
                  <a:lnTo>
                    <a:pt x="22961" y="91354"/>
                  </a:lnTo>
                  <a:lnTo>
                    <a:pt x="27171" y="86530"/>
                  </a:lnTo>
                  <a:lnTo>
                    <a:pt x="35611" y="75934"/>
                  </a:lnTo>
                  <a:lnTo>
                    <a:pt x="46194" y="64755"/>
                  </a:lnTo>
                  <a:lnTo>
                    <a:pt x="58100" y="56190"/>
                  </a:lnTo>
                  <a:lnTo>
                    <a:pt x="71745" y="51086"/>
                  </a:lnTo>
                  <a:lnTo>
                    <a:pt x="87547" y="50291"/>
                  </a:lnTo>
                  <a:lnTo>
                    <a:pt x="95546" y="51066"/>
                  </a:lnTo>
                  <a:lnTo>
                    <a:pt x="103619" y="49076"/>
                  </a:lnTo>
                  <a:lnTo>
                    <a:pt x="111661" y="50406"/>
                  </a:lnTo>
                  <a:lnTo>
                    <a:pt x="118530" y="50856"/>
                  </a:lnTo>
                  <a:lnTo>
                    <a:pt x="124959" y="48217"/>
                  </a:lnTo>
                  <a:lnTo>
                    <a:pt x="145828" y="46301"/>
                  </a:lnTo>
                  <a:lnTo>
                    <a:pt x="152895" y="48039"/>
                  </a:lnTo>
                  <a:lnTo>
                    <a:pt x="159482" y="49209"/>
                  </a:lnTo>
                  <a:lnTo>
                    <a:pt x="166061" y="49499"/>
                  </a:lnTo>
                  <a:lnTo>
                    <a:pt x="172654" y="48954"/>
                  </a:lnTo>
                  <a:lnTo>
                    <a:pt x="179282" y="47621"/>
                  </a:lnTo>
                  <a:lnTo>
                    <a:pt x="186668" y="45854"/>
                  </a:lnTo>
                  <a:lnTo>
                    <a:pt x="194102" y="44804"/>
                  </a:lnTo>
                  <a:lnTo>
                    <a:pt x="201550" y="45191"/>
                  </a:lnTo>
                  <a:lnTo>
                    <a:pt x="210527" y="48333"/>
                  </a:lnTo>
                  <a:lnTo>
                    <a:pt x="211208" y="48155"/>
                  </a:lnTo>
                  <a:lnTo>
                    <a:pt x="251964" y="70486"/>
                  </a:lnTo>
                  <a:lnTo>
                    <a:pt x="271143" y="90541"/>
                  </a:lnTo>
                  <a:lnTo>
                    <a:pt x="276546" y="95588"/>
                  </a:lnTo>
                  <a:lnTo>
                    <a:pt x="284106" y="96509"/>
                  </a:lnTo>
                  <a:lnTo>
                    <a:pt x="285813" y="93975"/>
                  </a:lnTo>
                  <a:lnTo>
                    <a:pt x="284315" y="91850"/>
                  </a:lnTo>
                  <a:lnTo>
                    <a:pt x="282640" y="90488"/>
                  </a:lnTo>
                  <a:lnTo>
                    <a:pt x="274762" y="82479"/>
                  </a:lnTo>
                  <a:lnTo>
                    <a:pt x="268126" y="73460"/>
                  </a:lnTo>
                  <a:lnTo>
                    <a:pt x="261653" y="64296"/>
                  </a:lnTo>
                  <a:lnTo>
                    <a:pt x="254264" y="55851"/>
                  </a:lnTo>
                  <a:lnTo>
                    <a:pt x="245569" y="46615"/>
                  </a:lnTo>
                  <a:lnTo>
                    <a:pt x="237359" y="36911"/>
                  </a:lnTo>
                  <a:lnTo>
                    <a:pt x="228787" y="27503"/>
                  </a:lnTo>
                  <a:lnTo>
                    <a:pt x="195923" y="7621"/>
                  </a:lnTo>
                  <a:lnTo>
                    <a:pt x="187093" y="6784"/>
                  </a:lnTo>
                  <a:lnTo>
                    <a:pt x="184025" y="6847"/>
                  </a:lnTo>
                  <a:lnTo>
                    <a:pt x="178214" y="4742"/>
                  </a:lnTo>
                  <a:lnTo>
                    <a:pt x="165449" y="2585"/>
                  </a:lnTo>
                  <a:lnTo>
                    <a:pt x="152653" y="877"/>
                  </a:lnTo>
                  <a:lnTo>
                    <a:pt x="139769" y="0"/>
                  </a:lnTo>
                  <a:close/>
                </a:path>
              </a:pathLst>
            </a:custGeom>
            <a:solidFill>
              <a:srgbClr val="DC60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1" name="object 113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8426685" y="10279554"/>
              <a:ext cx="326995" cy="190009"/>
            </a:xfrm>
            <a:prstGeom prst="rect">
              <a:avLst/>
            </a:prstGeom>
          </p:spPr>
        </p:pic>
        <p:sp>
          <p:nvSpPr>
            <p:cNvPr id="1132" name="object 1132"/>
            <p:cNvSpPr/>
            <p:nvPr/>
          </p:nvSpPr>
          <p:spPr>
            <a:xfrm>
              <a:off x="18920262" y="10446531"/>
              <a:ext cx="249554" cy="264160"/>
            </a:xfrm>
            <a:custGeom>
              <a:avLst/>
              <a:gdLst/>
              <a:ahLst/>
              <a:cxnLst/>
              <a:rect l="l" t="t" r="r" b="b"/>
              <a:pathLst>
                <a:path w="249555" h="264159">
                  <a:moveTo>
                    <a:pt x="5005" y="0"/>
                  </a:moveTo>
                  <a:lnTo>
                    <a:pt x="1403" y="1518"/>
                  </a:lnTo>
                  <a:lnTo>
                    <a:pt x="0" y="5109"/>
                  </a:lnTo>
                  <a:lnTo>
                    <a:pt x="1591" y="7821"/>
                  </a:lnTo>
                  <a:lnTo>
                    <a:pt x="23746" y="33379"/>
                  </a:lnTo>
                  <a:lnTo>
                    <a:pt x="33901" y="44651"/>
                  </a:lnTo>
                  <a:lnTo>
                    <a:pt x="57214" y="69527"/>
                  </a:lnTo>
                  <a:lnTo>
                    <a:pt x="63248" y="76809"/>
                  </a:lnTo>
                  <a:lnTo>
                    <a:pt x="68542" y="84698"/>
                  </a:lnTo>
                  <a:lnTo>
                    <a:pt x="84666" y="98359"/>
                  </a:lnTo>
                  <a:lnTo>
                    <a:pt x="92097" y="105839"/>
                  </a:lnTo>
                  <a:lnTo>
                    <a:pt x="98332" y="114572"/>
                  </a:lnTo>
                  <a:lnTo>
                    <a:pt x="100656" y="118656"/>
                  </a:lnTo>
                  <a:lnTo>
                    <a:pt x="106625" y="119148"/>
                  </a:lnTo>
                  <a:lnTo>
                    <a:pt x="132083" y="154020"/>
                  </a:lnTo>
                  <a:lnTo>
                    <a:pt x="161321" y="186076"/>
                  </a:lnTo>
                  <a:lnTo>
                    <a:pt x="192720" y="213595"/>
                  </a:lnTo>
                  <a:lnTo>
                    <a:pt x="217543" y="235448"/>
                  </a:lnTo>
                  <a:lnTo>
                    <a:pt x="225394" y="242553"/>
                  </a:lnTo>
                  <a:lnTo>
                    <a:pt x="233012" y="249917"/>
                  </a:lnTo>
                  <a:lnTo>
                    <a:pt x="240786" y="257106"/>
                  </a:lnTo>
                  <a:lnTo>
                    <a:pt x="249102" y="263688"/>
                  </a:lnTo>
                  <a:lnTo>
                    <a:pt x="248620" y="257667"/>
                  </a:lnTo>
                  <a:lnTo>
                    <a:pt x="243772" y="254264"/>
                  </a:lnTo>
                  <a:lnTo>
                    <a:pt x="231926" y="244126"/>
                  </a:lnTo>
                  <a:lnTo>
                    <a:pt x="224031" y="236995"/>
                  </a:lnTo>
                  <a:lnTo>
                    <a:pt x="216388" y="229680"/>
                  </a:lnTo>
                  <a:lnTo>
                    <a:pt x="209093" y="222192"/>
                  </a:lnTo>
                  <a:lnTo>
                    <a:pt x="199277" y="213004"/>
                  </a:lnTo>
                  <a:lnTo>
                    <a:pt x="188934" y="204395"/>
                  </a:lnTo>
                  <a:lnTo>
                    <a:pt x="179081" y="195321"/>
                  </a:lnTo>
                  <a:lnTo>
                    <a:pt x="170738" y="184737"/>
                  </a:lnTo>
                  <a:lnTo>
                    <a:pt x="172183" y="180915"/>
                  </a:lnTo>
                  <a:lnTo>
                    <a:pt x="169199" y="179135"/>
                  </a:lnTo>
                  <a:lnTo>
                    <a:pt x="153082" y="164197"/>
                  </a:lnTo>
                  <a:lnTo>
                    <a:pt x="140110" y="150330"/>
                  </a:lnTo>
                  <a:lnTo>
                    <a:pt x="128121" y="135607"/>
                  </a:lnTo>
                  <a:lnTo>
                    <a:pt x="115441" y="117441"/>
                  </a:lnTo>
                  <a:lnTo>
                    <a:pt x="113514" y="114991"/>
                  </a:lnTo>
                  <a:lnTo>
                    <a:pt x="110918" y="113347"/>
                  </a:lnTo>
                  <a:lnTo>
                    <a:pt x="104592" y="108386"/>
                  </a:lnTo>
                  <a:lnTo>
                    <a:pt x="99072" y="102619"/>
                  </a:lnTo>
                  <a:lnTo>
                    <a:pt x="93793" y="96649"/>
                  </a:lnTo>
                  <a:lnTo>
                    <a:pt x="80173" y="83423"/>
                  </a:lnTo>
                  <a:lnTo>
                    <a:pt x="65381" y="67098"/>
                  </a:lnTo>
                  <a:lnTo>
                    <a:pt x="57799" y="59139"/>
                  </a:lnTo>
                  <a:lnTo>
                    <a:pt x="49609" y="50871"/>
                  </a:lnTo>
                  <a:lnTo>
                    <a:pt x="33752" y="33861"/>
                  </a:lnTo>
                  <a:lnTo>
                    <a:pt x="25957" y="25234"/>
                  </a:lnTo>
                  <a:lnTo>
                    <a:pt x="21582" y="20068"/>
                  </a:lnTo>
                  <a:lnTo>
                    <a:pt x="6324" y="313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27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3" name="object 113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8636427" y="10240652"/>
              <a:ext cx="352418" cy="290583"/>
            </a:xfrm>
            <a:prstGeom prst="rect">
              <a:avLst/>
            </a:prstGeom>
          </p:spPr>
        </p:pic>
        <p:sp>
          <p:nvSpPr>
            <p:cNvPr id="1134" name="object 1134"/>
            <p:cNvSpPr/>
            <p:nvPr/>
          </p:nvSpPr>
          <p:spPr>
            <a:xfrm>
              <a:off x="18413188" y="10197714"/>
              <a:ext cx="444500" cy="306705"/>
            </a:xfrm>
            <a:custGeom>
              <a:avLst/>
              <a:gdLst/>
              <a:ahLst/>
              <a:cxnLst/>
              <a:rect l="l" t="t" r="r" b="b"/>
              <a:pathLst>
                <a:path w="444500" h="306704">
                  <a:moveTo>
                    <a:pt x="182821" y="0"/>
                  </a:moveTo>
                  <a:lnTo>
                    <a:pt x="139145" y="10603"/>
                  </a:lnTo>
                  <a:lnTo>
                    <a:pt x="97641" y="30951"/>
                  </a:lnTo>
                  <a:lnTo>
                    <a:pt x="80500" y="46930"/>
                  </a:lnTo>
                  <a:lnTo>
                    <a:pt x="76950" y="50103"/>
                  </a:lnTo>
                  <a:lnTo>
                    <a:pt x="75086" y="53014"/>
                  </a:lnTo>
                  <a:lnTo>
                    <a:pt x="72688" y="55370"/>
                  </a:lnTo>
                  <a:lnTo>
                    <a:pt x="69683" y="57129"/>
                  </a:lnTo>
                  <a:lnTo>
                    <a:pt x="60171" y="69260"/>
                  </a:lnTo>
                  <a:lnTo>
                    <a:pt x="37611" y="109410"/>
                  </a:lnTo>
                  <a:lnTo>
                    <a:pt x="22991" y="144711"/>
                  </a:lnTo>
                  <a:lnTo>
                    <a:pt x="11982" y="182398"/>
                  </a:lnTo>
                  <a:lnTo>
                    <a:pt x="5024" y="227173"/>
                  </a:lnTo>
                  <a:lnTo>
                    <a:pt x="3497" y="264341"/>
                  </a:lnTo>
                  <a:lnTo>
                    <a:pt x="2303" y="282891"/>
                  </a:lnTo>
                  <a:lnTo>
                    <a:pt x="1560" y="290577"/>
                  </a:lnTo>
                  <a:lnTo>
                    <a:pt x="0" y="299017"/>
                  </a:lnTo>
                  <a:lnTo>
                    <a:pt x="4701" y="306451"/>
                  </a:lnTo>
                  <a:lnTo>
                    <a:pt x="9612" y="305446"/>
                  </a:lnTo>
                  <a:lnTo>
                    <a:pt x="7832" y="300786"/>
                  </a:lnTo>
                  <a:lnTo>
                    <a:pt x="9381" y="297938"/>
                  </a:lnTo>
                  <a:lnTo>
                    <a:pt x="11243" y="281130"/>
                  </a:lnTo>
                  <a:lnTo>
                    <a:pt x="11893" y="272703"/>
                  </a:lnTo>
                  <a:lnTo>
                    <a:pt x="12083" y="264243"/>
                  </a:lnTo>
                  <a:lnTo>
                    <a:pt x="13581" y="239528"/>
                  </a:lnTo>
                  <a:lnTo>
                    <a:pt x="20728" y="190730"/>
                  </a:lnTo>
                  <a:lnTo>
                    <a:pt x="32684" y="148844"/>
                  </a:lnTo>
                  <a:lnTo>
                    <a:pt x="56797" y="91018"/>
                  </a:lnTo>
                  <a:lnTo>
                    <a:pt x="89956" y="50426"/>
                  </a:lnTo>
                  <a:lnTo>
                    <a:pt x="135359" y="23250"/>
                  </a:lnTo>
                  <a:lnTo>
                    <a:pt x="173231" y="10821"/>
                  </a:lnTo>
                  <a:lnTo>
                    <a:pt x="193638" y="10271"/>
                  </a:lnTo>
                  <a:lnTo>
                    <a:pt x="208295" y="11097"/>
                  </a:lnTo>
                  <a:lnTo>
                    <a:pt x="249521" y="23747"/>
                  </a:lnTo>
                  <a:lnTo>
                    <a:pt x="284305" y="45895"/>
                  </a:lnTo>
                  <a:lnTo>
                    <a:pt x="313398" y="78245"/>
                  </a:lnTo>
                  <a:lnTo>
                    <a:pt x="333421" y="100271"/>
                  </a:lnTo>
                  <a:lnTo>
                    <a:pt x="353873" y="121893"/>
                  </a:lnTo>
                  <a:lnTo>
                    <a:pt x="374585" y="143273"/>
                  </a:lnTo>
                  <a:lnTo>
                    <a:pt x="375978" y="144958"/>
                  </a:lnTo>
                  <a:lnTo>
                    <a:pt x="378093" y="146854"/>
                  </a:lnTo>
                  <a:lnTo>
                    <a:pt x="380553" y="148361"/>
                  </a:lnTo>
                  <a:lnTo>
                    <a:pt x="382302" y="150676"/>
                  </a:lnTo>
                  <a:lnTo>
                    <a:pt x="428028" y="195638"/>
                  </a:lnTo>
                  <a:lnTo>
                    <a:pt x="429390" y="197617"/>
                  </a:lnTo>
                  <a:lnTo>
                    <a:pt x="436562" y="198056"/>
                  </a:lnTo>
                  <a:lnTo>
                    <a:pt x="439389" y="202705"/>
                  </a:lnTo>
                  <a:lnTo>
                    <a:pt x="444143" y="202674"/>
                  </a:lnTo>
                  <a:lnTo>
                    <a:pt x="436866" y="191816"/>
                  </a:lnTo>
                  <a:lnTo>
                    <a:pt x="397678" y="150670"/>
                  </a:lnTo>
                  <a:lnTo>
                    <a:pt x="377740" y="130428"/>
                  </a:lnTo>
                  <a:lnTo>
                    <a:pt x="342702" y="96672"/>
                  </a:lnTo>
                  <a:lnTo>
                    <a:pt x="328645" y="82127"/>
                  </a:lnTo>
                  <a:lnTo>
                    <a:pt x="314920" y="67241"/>
                  </a:lnTo>
                  <a:lnTo>
                    <a:pt x="301383" y="52176"/>
                  </a:lnTo>
                  <a:lnTo>
                    <a:pt x="286828" y="37700"/>
                  </a:lnTo>
                  <a:lnTo>
                    <a:pt x="253167" y="15550"/>
                  </a:lnTo>
                  <a:lnTo>
                    <a:pt x="208591" y="2522"/>
                  </a:lnTo>
                  <a:lnTo>
                    <a:pt x="195782" y="852"/>
                  </a:lnTo>
                  <a:lnTo>
                    <a:pt x="182821" y="0"/>
                  </a:lnTo>
                  <a:close/>
                </a:path>
              </a:pathLst>
            </a:custGeom>
            <a:solidFill>
              <a:srgbClr val="E76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5" name="object 113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8726278" y="10294159"/>
              <a:ext cx="226642" cy="231409"/>
            </a:xfrm>
            <a:prstGeom prst="rect">
              <a:avLst/>
            </a:prstGeom>
          </p:spPr>
        </p:pic>
        <p:sp>
          <p:nvSpPr>
            <p:cNvPr id="1136" name="object 1136"/>
            <p:cNvSpPr/>
            <p:nvPr/>
          </p:nvSpPr>
          <p:spPr>
            <a:xfrm>
              <a:off x="18420751" y="10443356"/>
              <a:ext cx="15240" cy="109855"/>
            </a:xfrm>
            <a:custGeom>
              <a:avLst/>
              <a:gdLst/>
              <a:ahLst/>
              <a:cxnLst/>
              <a:rect l="l" t="t" r="r" b="b"/>
              <a:pathLst>
                <a:path w="15240" h="109854">
                  <a:moveTo>
                    <a:pt x="8258" y="0"/>
                  </a:moveTo>
                  <a:lnTo>
                    <a:pt x="3829" y="1863"/>
                  </a:lnTo>
                  <a:lnTo>
                    <a:pt x="5337" y="6324"/>
                  </a:lnTo>
                  <a:lnTo>
                    <a:pt x="3138" y="12418"/>
                  </a:lnTo>
                  <a:lnTo>
                    <a:pt x="4510" y="15612"/>
                  </a:lnTo>
                  <a:lnTo>
                    <a:pt x="3191" y="18481"/>
                  </a:lnTo>
                  <a:lnTo>
                    <a:pt x="154" y="52207"/>
                  </a:lnTo>
                  <a:lnTo>
                    <a:pt x="4740" y="96405"/>
                  </a:lnTo>
                  <a:lnTo>
                    <a:pt x="10604" y="109577"/>
                  </a:lnTo>
                  <a:lnTo>
                    <a:pt x="14981" y="108426"/>
                  </a:lnTo>
                  <a:lnTo>
                    <a:pt x="13010" y="90508"/>
                  </a:lnTo>
                  <a:lnTo>
                    <a:pt x="12333" y="72568"/>
                  </a:lnTo>
                  <a:lnTo>
                    <a:pt x="12670" y="54613"/>
                  </a:lnTo>
                  <a:lnTo>
                    <a:pt x="14384" y="28103"/>
                  </a:lnTo>
                  <a:lnTo>
                    <a:pt x="13881" y="23821"/>
                  </a:lnTo>
                  <a:lnTo>
                    <a:pt x="9096" y="23905"/>
                  </a:lnTo>
                  <a:lnTo>
                    <a:pt x="9819" y="19978"/>
                  </a:lnTo>
                  <a:lnTo>
                    <a:pt x="8834" y="11549"/>
                  </a:lnTo>
                  <a:lnTo>
                    <a:pt x="8258" y="0"/>
                  </a:lnTo>
                  <a:close/>
                </a:path>
              </a:pathLst>
            </a:custGeom>
            <a:solidFill>
              <a:srgbClr val="DD6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18415973" y="10495562"/>
              <a:ext cx="26670" cy="125730"/>
            </a:xfrm>
            <a:custGeom>
              <a:avLst/>
              <a:gdLst/>
              <a:ahLst/>
              <a:cxnLst/>
              <a:rect l="l" t="t" r="r" b="b"/>
              <a:pathLst>
                <a:path w="26669" h="125729">
                  <a:moveTo>
                    <a:pt x="24268" y="115157"/>
                  </a:moveTo>
                  <a:lnTo>
                    <a:pt x="22397" y="121252"/>
                  </a:lnTo>
                  <a:lnTo>
                    <a:pt x="26575" y="125326"/>
                  </a:lnTo>
                  <a:lnTo>
                    <a:pt x="25590" y="121106"/>
                  </a:lnTo>
                  <a:lnTo>
                    <a:pt x="24742" y="116855"/>
                  </a:lnTo>
                  <a:lnTo>
                    <a:pt x="24268" y="115157"/>
                  </a:lnTo>
                  <a:close/>
                </a:path>
                <a:path w="26669" h="125729">
                  <a:moveTo>
                    <a:pt x="23898" y="113835"/>
                  </a:moveTo>
                  <a:lnTo>
                    <a:pt x="24268" y="115157"/>
                  </a:lnTo>
                  <a:lnTo>
                    <a:pt x="24470" y="114499"/>
                  </a:lnTo>
                  <a:lnTo>
                    <a:pt x="23898" y="113835"/>
                  </a:lnTo>
                  <a:close/>
                </a:path>
                <a:path w="26669" h="125729">
                  <a:moveTo>
                    <a:pt x="4858" y="0"/>
                  </a:moveTo>
                  <a:lnTo>
                    <a:pt x="2952" y="2513"/>
                  </a:lnTo>
                  <a:lnTo>
                    <a:pt x="4596" y="6156"/>
                  </a:lnTo>
                  <a:lnTo>
                    <a:pt x="2146" y="8502"/>
                  </a:lnTo>
                  <a:lnTo>
                    <a:pt x="293" y="10209"/>
                  </a:lnTo>
                  <a:lnTo>
                    <a:pt x="0" y="12439"/>
                  </a:lnTo>
                  <a:lnTo>
                    <a:pt x="177" y="16792"/>
                  </a:lnTo>
                  <a:lnTo>
                    <a:pt x="459" y="24643"/>
                  </a:lnTo>
                  <a:lnTo>
                    <a:pt x="947" y="34500"/>
                  </a:lnTo>
                  <a:lnTo>
                    <a:pt x="2071" y="44284"/>
                  </a:lnTo>
                  <a:lnTo>
                    <a:pt x="4334" y="53935"/>
                  </a:lnTo>
                  <a:lnTo>
                    <a:pt x="5727" y="60203"/>
                  </a:lnTo>
                  <a:lnTo>
                    <a:pt x="6536" y="66581"/>
                  </a:lnTo>
                  <a:lnTo>
                    <a:pt x="7506" y="72924"/>
                  </a:lnTo>
                  <a:lnTo>
                    <a:pt x="9381" y="79086"/>
                  </a:lnTo>
                  <a:lnTo>
                    <a:pt x="11376" y="87311"/>
                  </a:lnTo>
                  <a:lnTo>
                    <a:pt x="13431" y="95502"/>
                  </a:lnTo>
                  <a:lnTo>
                    <a:pt x="16417" y="103391"/>
                  </a:lnTo>
                  <a:lnTo>
                    <a:pt x="21203" y="110708"/>
                  </a:lnTo>
                  <a:lnTo>
                    <a:pt x="23898" y="113835"/>
                  </a:lnTo>
                  <a:lnTo>
                    <a:pt x="23580" y="112698"/>
                  </a:lnTo>
                  <a:lnTo>
                    <a:pt x="21221" y="100873"/>
                  </a:lnTo>
                  <a:lnTo>
                    <a:pt x="20441" y="88998"/>
                  </a:lnTo>
                  <a:lnTo>
                    <a:pt x="20788" y="77086"/>
                  </a:lnTo>
                  <a:lnTo>
                    <a:pt x="21810" y="65149"/>
                  </a:lnTo>
                  <a:lnTo>
                    <a:pt x="19695" y="56218"/>
                  </a:lnTo>
                  <a:lnTo>
                    <a:pt x="6375" y="16792"/>
                  </a:lnTo>
                  <a:lnTo>
                    <a:pt x="6185" y="8502"/>
                  </a:lnTo>
                  <a:lnTo>
                    <a:pt x="6622" y="2513"/>
                  </a:lnTo>
                  <a:lnTo>
                    <a:pt x="6732" y="1518"/>
                  </a:lnTo>
                  <a:lnTo>
                    <a:pt x="5486" y="722"/>
                  </a:lnTo>
                  <a:lnTo>
                    <a:pt x="4858" y="0"/>
                  </a:lnTo>
                  <a:close/>
                </a:path>
              </a:pathLst>
            </a:custGeom>
            <a:solidFill>
              <a:srgbClr val="E371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19355578" y="1101435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5">
                  <a:moveTo>
                    <a:pt x="3413" y="0"/>
                  </a:moveTo>
                  <a:lnTo>
                    <a:pt x="439" y="701"/>
                  </a:lnTo>
                  <a:lnTo>
                    <a:pt x="0" y="5518"/>
                  </a:lnTo>
                  <a:lnTo>
                    <a:pt x="1780" y="4073"/>
                  </a:lnTo>
                  <a:lnTo>
                    <a:pt x="2921" y="2240"/>
                  </a:lnTo>
                  <a:lnTo>
                    <a:pt x="3413" y="0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18898367" y="10412118"/>
              <a:ext cx="249554" cy="266065"/>
            </a:xfrm>
            <a:custGeom>
              <a:avLst/>
              <a:gdLst/>
              <a:ahLst/>
              <a:cxnLst/>
              <a:rect l="l" t="t" r="r" b="b"/>
              <a:pathLst>
                <a:path w="249555" h="266065">
                  <a:moveTo>
                    <a:pt x="3382" y="0"/>
                  </a:moveTo>
                  <a:lnTo>
                    <a:pt x="1088" y="2073"/>
                  </a:lnTo>
                  <a:lnTo>
                    <a:pt x="0" y="6303"/>
                  </a:lnTo>
                  <a:lnTo>
                    <a:pt x="3120" y="8491"/>
                  </a:lnTo>
                  <a:lnTo>
                    <a:pt x="14799" y="21750"/>
                  </a:lnTo>
                  <a:lnTo>
                    <a:pt x="33056" y="43482"/>
                  </a:lnTo>
                  <a:lnTo>
                    <a:pt x="44260" y="55945"/>
                  </a:lnTo>
                  <a:lnTo>
                    <a:pt x="45024" y="58417"/>
                  </a:lnTo>
                  <a:lnTo>
                    <a:pt x="46710" y="60291"/>
                  </a:lnTo>
                  <a:lnTo>
                    <a:pt x="53643" y="69082"/>
                  </a:lnTo>
                  <a:lnTo>
                    <a:pt x="61115" y="77385"/>
                  </a:lnTo>
                  <a:lnTo>
                    <a:pt x="79494" y="96311"/>
                  </a:lnTo>
                  <a:lnTo>
                    <a:pt x="82709" y="98897"/>
                  </a:lnTo>
                  <a:lnTo>
                    <a:pt x="85034" y="102122"/>
                  </a:lnTo>
                  <a:lnTo>
                    <a:pt x="93798" y="113115"/>
                  </a:lnTo>
                  <a:lnTo>
                    <a:pt x="103362" y="123381"/>
                  </a:lnTo>
                  <a:lnTo>
                    <a:pt x="113395" y="133123"/>
                  </a:lnTo>
                  <a:lnTo>
                    <a:pt x="123566" y="142550"/>
                  </a:lnTo>
                  <a:lnTo>
                    <a:pt x="134353" y="153915"/>
                  </a:lnTo>
                  <a:lnTo>
                    <a:pt x="143973" y="166042"/>
                  </a:lnTo>
                  <a:lnTo>
                    <a:pt x="153347" y="178255"/>
                  </a:lnTo>
                  <a:lnTo>
                    <a:pt x="163398" y="189879"/>
                  </a:lnTo>
                  <a:lnTo>
                    <a:pt x="174380" y="201279"/>
                  </a:lnTo>
                  <a:lnTo>
                    <a:pt x="180120" y="206768"/>
                  </a:lnTo>
                  <a:lnTo>
                    <a:pt x="188863" y="213930"/>
                  </a:lnTo>
                  <a:lnTo>
                    <a:pt x="191512" y="215836"/>
                  </a:lnTo>
                  <a:lnTo>
                    <a:pt x="192653" y="219155"/>
                  </a:lnTo>
                  <a:lnTo>
                    <a:pt x="201131" y="225146"/>
                  </a:lnTo>
                  <a:lnTo>
                    <a:pt x="209230" y="231592"/>
                  </a:lnTo>
                  <a:lnTo>
                    <a:pt x="217033" y="238403"/>
                  </a:lnTo>
                  <a:lnTo>
                    <a:pt x="230265" y="250719"/>
                  </a:lnTo>
                  <a:lnTo>
                    <a:pt x="247688" y="265887"/>
                  </a:lnTo>
                  <a:lnTo>
                    <a:pt x="249406" y="262546"/>
                  </a:lnTo>
                  <a:lnTo>
                    <a:pt x="246945" y="260735"/>
                  </a:lnTo>
                  <a:lnTo>
                    <a:pt x="228473" y="241555"/>
                  </a:lnTo>
                  <a:lnTo>
                    <a:pt x="219826" y="233336"/>
                  </a:lnTo>
                  <a:lnTo>
                    <a:pt x="208946" y="224768"/>
                  </a:lnTo>
                  <a:lnTo>
                    <a:pt x="208265" y="223134"/>
                  </a:lnTo>
                  <a:lnTo>
                    <a:pt x="176329" y="189219"/>
                  </a:lnTo>
                  <a:lnTo>
                    <a:pt x="167650" y="180944"/>
                  </a:lnTo>
                  <a:lnTo>
                    <a:pt x="159758" y="171925"/>
                  </a:lnTo>
                  <a:lnTo>
                    <a:pt x="144749" y="153178"/>
                  </a:lnTo>
                  <a:lnTo>
                    <a:pt x="135379" y="142616"/>
                  </a:lnTo>
                  <a:lnTo>
                    <a:pt x="125507" y="132566"/>
                  </a:lnTo>
                  <a:lnTo>
                    <a:pt x="95148" y="103054"/>
                  </a:lnTo>
                  <a:lnTo>
                    <a:pt x="88897" y="92751"/>
                  </a:lnTo>
                  <a:lnTo>
                    <a:pt x="52930" y="54148"/>
                  </a:lnTo>
                  <a:lnTo>
                    <a:pt x="24512" y="21789"/>
                  </a:lnTo>
                  <a:lnTo>
                    <a:pt x="16691" y="11591"/>
                  </a:lnTo>
                  <a:lnTo>
                    <a:pt x="12539" y="6685"/>
                  </a:lnTo>
                  <a:lnTo>
                    <a:pt x="7591" y="2460"/>
                  </a:lnTo>
                  <a:lnTo>
                    <a:pt x="5465" y="1664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rgbClr val="F674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0" name="object 114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9104340" y="10633014"/>
              <a:ext cx="168162" cy="193889"/>
            </a:xfrm>
            <a:prstGeom prst="rect">
              <a:avLst/>
            </a:prstGeom>
          </p:spPr>
        </p:pic>
        <p:sp>
          <p:nvSpPr>
            <p:cNvPr id="1141" name="object 1141"/>
            <p:cNvSpPr/>
            <p:nvPr/>
          </p:nvSpPr>
          <p:spPr>
            <a:xfrm>
              <a:off x="18695420" y="10192426"/>
              <a:ext cx="461645" cy="476250"/>
            </a:xfrm>
            <a:custGeom>
              <a:avLst/>
              <a:gdLst/>
              <a:ahLst/>
              <a:cxnLst/>
              <a:rect l="l" t="t" r="r" b="b"/>
              <a:pathLst>
                <a:path w="461644" h="476250">
                  <a:moveTo>
                    <a:pt x="2963" y="0"/>
                  </a:moveTo>
                  <a:lnTo>
                    <a:pt x="178" y="2209"/>
                  </a:lnTo>
                  <a:lnTo>
                    <a:pt x="0" y="6450"/>
                  </a:lnTo>
                  <a:lnTo>
                    <a:pt x="3853" y="7141"/>
                  </a:lnTo>
                  <a:lnTo>
                    <a:pt x="17541" y="17787"/>
                  </a:lnTo>
                  <a:lnTo>
                    <a:pt x="22805" y="22579"/>
                  </a:lnTo>
                  <a:lnTo>
                    <a:pt x="27548" y="27957"/>
                  </a:lnTo>
                  <a:lnTo>
                    <a:pt x="33768" y="32030"/>
                  </a:lnTo>
                  <a:lnTo>
                    <a:pt x="38553" y="37768"/>
                  </a:lnTo>
                  <a:lnTo>
                    <a:pt x="44312" y="42375"/>
                  </a:lnTo>
                  <a:lnTo>
                    <a:pt x="57210" y="54023"/>
                  </a:lnTo>
                  <a:lnTo>
                    <a:pt x="69085" y="66657"/>
                  </a:lnTo>
                  <a:lnTo>
                    <a:pt x="80660" y="79558"/>
                  </a:lnTo>
                  <a:lnTo>
                    <a:pt x="104925" y="104848"/>
                  </a:lnTo>
                  <a:lnTo>
                    <a:pt x="116603" y="118201"/>
                  </a:lnTo>
                  <a:lnTo>
                    <a:pt x="128446" y="131377"/>
                  </a:lnTo>
                  <a:lnTo>
                    <a:pt x="142801" y="145335"/>
                  </a:lnTo>
                  <a:lnTo>
                    <a:pt x="152937" y="158135"/>
                  </a:lnTo>
                  <a:lnTo>
                    <a:pt x="158289" y="164285"/>
                  </a:lnTo>
                  <a:lnTo>
                    <a:pt x="164267" y="169890"/>
                  </a:lnTo>
                  <a:lnTo>
                    <a:pt x="174598" y="181600"/>
                  </a:lnTo>
                  <a:lnTo>
                    <a:pt x="185194" y="193063"/>
                  </a:lnTo>
                  <a:lnTo>
                    <a:pt x="196035" y="204285"/>
                  </a:lnTo>
                  <a:lnTo>
                    <a:pt x="207103" y="215270"/>
                  </a:lnTo>
                  <a:lnTo>
                    <a:pt x="215526" y="224375"/>
                  </a:lnTo>
                  <a:lnTo>
                    <a:pt x="231166" y="243542"/>
                  </a:lnTo>
                  <a:lnTo>
                    <a:pt x="239636" y="252599"/>
                  </a:lnTo>
                  <a:lnTo>
                    <a:pt x="255277" y="268766"/>
                  </a:lnTo>
                  <a:lnTo>
                    <a:pt x="270023" y="285742"/>
                  </a:lnTo>
                  <a:lnTo>
                    <a:pt x="284399" y="303052"/>
                  </a:lnTo>
                  <a:lnTo>
                    <a:pt x="298933" y="320220"/>
                  </a:lnTo>
                  <a:lnTo>
                    <a:pt x="310579" y="332809"/>
                  </a:lnTo>
                  <a:lnTo>
                    <a:pt x="334665" y="357232"/>
                  </a:lnTo>
                  <a:lnTo>
                    <a:pt x="346188" y="369915"/>
                  </a:lnTo>
                  <a:lnTo>
                    <a:pt x="371674" y="399150"/>
                  </a:lnTo>
                  <a:lnTo>
                    <a:pt x="377307" y="405023"/>
                  </a:lnTo>
                  <a:lnTo>
                    <a:pt x="389170" y="416336"/>
                  </a:lnTo>
                  <a:lnTo>
                    <a:pt x="404352" y="432113"/>
                  </a:lnTo>
                  <a:lnTo>
                    <a:pt x="414518" y="441261"/>
                  </a:lnTo>
                  <a:lnTo>
                    <a:pt x="424829" y="450248"/>
                  </a:lnTo>
                  <a:lnTo>
                    <a:pt x="436447" y="461263"/>
                  </a:lnTo>
                  <a:lnTo>
                    <a:pt x="437944" y="462949"/>
                  </a:lnTo>
                  <a:lnTo>
                    <a:pt x="440541" y="462813"/>
                  </a:lnTo>
                  <a:lnTo>
                    <a:pt x="446792" y="464038"/>
                  </a:lnTo>
                  <a:lnTo>
                    <a:pt x="449776" y="469975"/>
                  </a:lnTo>
                  <a:lnTo>
                    <a:pt x="456855" y="473933"/>
                  </a:lnTo>
                  <a:lnTo>
                    <a:pt x="458195" y="475943"/>
                  </a:lnTo>
                  <a:lnTo>
                    <a:pt x="460781" y="475325"/>
                  </a:lnTo>
                  <a:lnTo>
                    <a:pt x="461273" y="472257"/>
                  </a:lnTo>
                  <a:lnTo>
                    <a:pt x="459033" y="470781"/>
                  </a:lnTo>
                  <a:lnTo>
                    <a:pt x="440819" y="454743"/>
                  </a:lnTo>
                  <a:lnTo>
                    <a:pt x="424760" y="440097"/>
                  </a:lnTo>
                  <a:lnTo>
                    <a:pt x="409210" y="424920"/>
                  </a:lnTo>
                  <a:lnTo>
                    <a:pt x="394417" y="408950"/>
                  </a:lnTo>
                  <a:lnTo>
                    <a:pt x="388192" y="402783"/>
                  </a:lnTo>
                  <a:lnTo>
                    <a:pt x="381508" y="397071"/>
                  </a:lnTo>
                  <a:lnTo>
                    <a:pt x="375029" y="391163"/>
                  </a:lnTo>
                  <a:lnTo>
                    <a:pt x="369423" y="384407"/>
                  </a:lnTo>
                  <a:lnTo>
                    <a:pt x="364541" y="378125"/>
                  </a:lnTo>
                  <a:lnTo>
                    <a:pt x="353874" y="366292"/>
                  </a:lnTo>
                  <a:lnTo>
                    <a:pt x="349204" y="359716"/>
                  </a:lnTo>
                  <a:lnTo>
                    <a:pt x="346376" y="354931"/>
                  </a:lnTo>
                  <a:lnTo>
                    <a:pt x="340963" y="350879"/>
                  </a:lnTo>
                  <a:lnTo>
                    <a:pt x="336314" y="347026"/>
                  </a:lnTo>
                  <a:lnTo>
                    <a:pt x="327009" y="338206"/>
                  </a:lnTo>
                  <a:lnTo>
                    <a:pt x="318593" y="328599"/>
                  </a:lnTo>
                  <a:lnTo>
                    <a:pt x="310438" y="318769"/>
                  </a:lnTo>
                  <a:lnTo>
                    <a:pt x="291484" y="297869"/>
                  </a:lnTo>
                  <a:lnTo>
                    <a:pt x="271742" y="274108"/>
                  </a:lnTo>
                  <a:lnTo>
                    <a:pt x="261656" y="262410"/>
                  </a:lnTo>
                  <a:lnTo>
                    <a:pt x="255905" y="256558"/>
                  </a:lnTo>
                  <a:lnTo>
                    <a:pt x="249929" y="250928"/>
                  </a:lnTo>
                  <a:lnTo>
                    <a:pt x="244158" y="245107"/>
                  </a:lnTo>
                  <a:lnTo>
                    <a:pt x="225786" y="221629"/>
                  </a:lnTo>
                  <a:lnTo>
                    <a:pt x="211106" y="205923"/>
                  </a:lnTo>
                  <a:lnTo>
                    <a:pt x="180476" y="175690"/>
                  </a:lnTo>
                  <a:lnTo>
                    <a:pt x="175229" y="169878"/>
                  </a:lnTo>
                  <a:lnTo>
                    <a:pt x="160382" y="151712"/>
                  </a:lnTo>
                  <a:lnTo>
                    <a:pt x="151578" y="142442"/>
                  </a:lnTo>
                  <a:lnTo>
                    <a:pt x="133219" y="124622"/>
                  </a:lnTo>
                  <a:lnTo>
                    <a:pt x="124739" y="115022"/>
                  </a:lnTo>
                  <a:lnTo>
                    <a:pt x="114157" y="102513"/>
                  </a:lnTo>
                  <a:lnTo>
                    <a:pt x="91803" y="78559"/>
                  </a:lnTo>
                  <a:lnTo>
                    <a:pt x="75556" y="60644"/>
                  </a:lnTo>
                  <a:lnTo>
                    <a:pt x="69923" y="55240"/>
                  </a:lnTo>
                  <a:lnTo>
                    <a:pt x="57631" y="44396"/>
                  </a:lnTo>
                  <a:lnTo>
                    <a:pt x="56867" y="44061"/>
                  </a:lnTo>
                  <a:lnTo>
                    <a:pt x="48224" y="33818"/>
                  </a:lnTo>
                  <a:lnTo>
                    <a:pt x="38894" y="25445"/>
                  </a:lnTo>
                  <a:lnTo>
                    <a:pt x="19004" y="10083"/>
                  </a:lnTo>
                  <a:lnTo>
                    <a:pt x="11497" y="5319"/>
                  </a:lnTo>
                  <a:lnTo>
                    <a:pt x="5350" y="1769"/>
                  </a:lnTo>
                  <a:lnTo>
                    <a:pt x="2963" y="0"/>
                  </a:lnTo>
                  <a:close/>
                </a:path>
              </a:pathLst>
            </a:custGeom>
            <a:solidFill>
              <a:srgbClr val="FF7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18711933" y="10198840"/>
              <a:ext cx="473709" cy="492759"/>
            </a:xfrm>
            <a:custGeom>
              <a:avLst/>
              <a:gdLst/>
              <a:ahLst/>
              <a:cxnLst/>
              <a:rect l="l" t="t" r="r" b="b"/>
              <a:pathLst>
                <a:path w="473709" h="492759">
                  <a:moveTo>
                    <a:pt x="3036" y="0"/>
                  </a:moveTo>
                  <a:lnTo>
                    <a:pt x="471" y="1434"/>
                  </a:lnTo>
                  <a:lnTo>
                    <a:pt x="0" y="2701"/>
                  </a:lnTo>
                  <a:lnTo>
                    <a:pt x="366" y="3706"/>
                  </a:lnTo>
                  <a:lnTo>
                    <a:pt x="1424" y="4492"/>
                  </a:lnTo>
                  <a:lnTo>
                    <a:pt x="25747" y="24281"/>
                  </a:lnTo>
                  <a:lnTo>
                    <a:pt x="28690" y="25904"/>
                  </a:lnTo>
                  <a:lnTo>
                    <a:pt x="35129" y="35695"/>
                  </a:lnTo>
                  <a:lnTo>
                    <a:pt x="47652" y="46375"/>
                  </a:lnTo>
                  <a:lnTo>
                    <a:pt x="60029" y="58081"/>
                  </a:lnTo>
                  <a:lnTo>
                    <a:pt x="71695" y="70470"/>
                  </a:lnTo>
                  <a:lnTo>
                    <a:pt x="83096" y="83112"/>
                  </a:lnTo>
                  <a:lnTo>
                    <a:pt x="94677" y="95578"/>
                  </a:lnTo>
                  <a:lnTo>
                    <a:pt x="101636" y="103339"/>
                  </a:lnTo>
                  <a:lnTo>
                    <a:pt x="115162" y="119368"/>
                  </a:lnTo>
                  <a:lnTo>
                    <a:pt x="139284" y="143517"/>
                  </a:lnTo>
                  <a:lnTo>
                    <a:pt x="170803" y="178906"/>
                  </a:lnTo>
                  <a:lnTo>
                    <a:pt x="187606" y="195658"/>
                  </a:lnTo>
                  <a:lnTo>
                    <a:pt x="196117" y="203526"/>
                  </a:lnTo>
                  <a:lnTo>
                    <a:pt x="204330" y="211798"/>
                  </a:lnTo>
                  <a:lnTo>
                    <a:pt x="211948" y="220689"/>
                  </a:lnTo>
                  <a:lnTo>
                    <a:pt x="218673" y="230411"/>
                  </a:lnTo>
                  <a:lnTo>
                    <a:pt x="224882" y="238813"/>
                  </a:lnTo>
                  <a:lnTo>
                    <a:pt x="232130" y="246351"/>
                  </a:lnTo>
                  <a:lnTo>
                    <a:pt x="239749" y="253594"/>
                  </a:lnTo>
                  <a:lnTo>
                    <a:pt x="247071" y="261112"/>
                  </a:lnTo>
                  <a:lnTo>
                    <a:pt x="256226" y="271742"/>
                  </a:lnTo>
                  <a:lnTo>
                    <a:pt x="274242" y="293249"/>
                  </a:lnTo>
                  <a:lnTo>
                    <a:pt x="304325" y="327130"/>
                  </a:lnTo>
                  <a:lnTo>
                    <a:pt x="314846" y="338695"/>
                  </a:lnTo>
                  <a:lnTo>
                    <a:pt x="325675" y="349978"/>
                  </a:lnTo>
                  <a:lnTo>
                    <a:pt x="333376" y="358283"/>
                  </a:lnTo>
                  <a:lnTo>
                    <a:pt x="347895" y="375623"/>
                  </a:lnTo>
                  <a:lnTo>
                    <a:pt x="355360" y="384093"/>
                  </a:lnTo>
                  <a:lnTo>
                    <a:pt x="362775" y="391655"/>
                  </a:lnTo>
                  <a:lnTo>
                    <a:pt x="378129" y="406321"/>
                  </a:lnTo>
                  <a:lnTo>
                    <a:pt x="397198" y="425639"/>
                  </a:lnTo>
                  <a:lnTo>
                    <a:pt x="409080" y="437107"/>
                  </a:lnTo>
                  <a:lnTo>
                    <a:pt x="436625" y="463043"/>
                  </a:lnTo>
                  <a:lnTo>
                    <a:pt x="441609" y="464561"/>
                  </a:lnTo>
                  <a:lnTo>
                    <a:pt x="444248" y="468907"/>
                  </a:lnTo>
                  <a:lnTo>
                    <a:pt x="466394" y="489629"/>
                  </a:lnTo>
                  <a:lnTo>
                    <a:pt x="468760" y="491419"/>
                  </a:lnTo>
                  <a:lnTo>
                    <a:pt x="471765" y="492267"/>
                  </a:lnTo>
                  <a:lnTo>
                    <a:pt x="473210" y="488225"/>
                  </a:lnTo>
                  <a:lnTo>
                    <a:pt x="469922" y="486257"/>
                  </a:lnTo>
                  <a:lnTo>
                    <a:pt x="467881" y="483911"/>
                  </a:lnTo>
                  <a:lnTo>
                    <a:pt x="459115" y="474684"/>
                  </a:lnTo>
                  <a:lnTo>
                    <a:pt x="449788" y="466047"/>
                  </a:lnTo>
                  <a:lnTo>
                    <a:pt x="440267" y="457612"/>
                  </a:lnTo>
                  <a:lnTo>
                    <a:pt x="428175" y="446352"/>
                  </a:lnTo>
                  <a:lnTo>
                    <a:pt x="425076" y="444112"/>
                  </a:lnTo>
                  <a:lnTo>
                    <a:pt x="423358" y="440583"/>
                  </a:lnTo>
                  <a:lnTo>
                    <a:pt x="397843" y="416769"/>
                  </a:lnTo>
                  <a:lnTo>
                    <a:pt x="356776" y="375026"/>
                  </a:lnTo>
                  <a:lnTo>
                    <a:pt x="282172" y="293295"/>
                  </a:lnTo>
                  <a:lnTo>
                    <a:pt x="262557" y="269541"/>
                  </a:lnTo>
                  <a:lnTo>
                    <a:pt x="255432" y="260794"/>
                  </a:lnTo>
                  <a:lnTo>
                    <a:pt x="239669" y="244745"/>
                  </a:lnTo>
                  <a:lnTo>
                    <a:pt x="232202" y="236327"/>
                  </a:lnTo>
                  <a:lnTo>
                    <a:pt x="228097" y="231176"/>
                  </a:lnTo>
                  <a:lnTo>
                    <a:pt x="223417" y="226464"/>
                  </a:lnTo>
                  <a:lnTo>
                    <a:pt x="219365" y="221207"/>
                  </a:lnTo>
                  <a:lnTo>
                    <a:pt x="209115" y="208870"/>
                  </a:lnTo>
                  <a:lnTo>
                    <a:pt x="198188" y="197161"/>
                  </a:lnTo>
                  <a:lnTo>
                    <a:pt x="175450" y="174591"/>
                  </a:lnTo>
                  <a:lnTo>
                    <a:pt x="170279" y="169209"/>
                  </a:lnTo>
                  <a:lnTo>
                    <a:pt x="160569" y="157967"/>
                  </a:lnTo>
                  <a:lnTo>
                    <a:pt x="155869" y="152267"/>
                  </a:lnTo>
                  <a:lnTo>
                    <a:pt x="148230" y="143451"/>
                  </a:lnTo>
                  <a:lnTo>
                    <a:pt x="140277" y="134986"/>
                  </a:lnTo>
                  <a:lnTo>
                    <a:pt x="116526" y="111301"/>
                  </a:lnTo>
                  <a:lnTo>
                    <a:pt x="109546" y="103711"/>
                  </a:lnTo>
                  <a:lnTo>
                    <a:pt x="57973" y="48516"/>
                  </a:lnTo>
                  <a:lnTo>
                    <a:pt x="17004" y="9633"/>
                  </a:lnTo>
                  <a:lnTo>
                    <a:pt x="11256" y="7214"/>
                  </a:lnTo>
                  <a:lnTo>
                    <a:pt x="6879" y="2869"/>
                  </a:lnTo>
                  <a:lnTo>
                    <a:pt x="4921" y="1602"/>
                  </a:lnTo>
                  <a:lnTo>
                    <a:pt x="3036" y="0"/>
                  </a:lnTo>
                  <a:close/>
                </a:path>
              </a:pathLst>
            </a:custGeom>
            <a:solidFill>
              <a:srgbClr val="FF7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18858965" y="10361845"/>
              <a:ext cx="278130" cy="298450"/>
            </a:xfrm>
            <a:custGeom>
              <a:avLst/>
              <a:gdLst/>
              <a:ahLst/>
              <a:cxnLst/>
              <a:rect l="l" t="t" r="r" b="b"/>
              <a:pathLst>
                <a:path w="278130" h="298450">
                  <a:moveTo>
                    <a:pt x="1853" y="0"/>
                  </a:moveTo>
                  <a:lnTo>
                    <a:pt x="0" y="3748"/>
                  </a:lnTo>
                  <a:lnTo>
                    <a:pt x="3047" y="6293"/>
                  </a:lnTo>
                  <a:lnTo>
                    <a:pt x="4481" y="9957"/>
                  </a:lnTo>
                  <a:lnTo>
                    <a:pt x="5392" y="11109"/>
                  </a:lnTo>
                  <a:lnTo>
                    <a:pt x="27217" y="34339"/>
                  </a:lnTo>
                  <a:lnTo>
                    <a:pt x="34156" y="42386"/>
                  </a:lnTo>
                  <a:lnTo>
                    <a:pt x="36857" y="45653"/>
                  </a:lnTo>
                  <a:lnTo>
                    <a:pt x="39747" y="48616"/>
                  </a:lnTo>
                  <a:lnTo>
                    <a:pt x="43318" y="50846"/>
                  </a:lnTo>
                  <a:lnTo>
                    <a:pt x="101690" y="117986"/>
                  </a:lnTo>
                  <a:lnTo>
                    <a:pt x="117485" y="135219"/>
                  </a:lnTo>
                  <a:lnTo>
                    <a:pt x="129493" y="147356"/>
                  </a:lnTo>
                  <a:lnTo>
                    <a:pt x="130802" y="152351"/>
                  </a:lnTo>
                  <a:lnTo>
                    <a:pt x="135011" y="156079"/>
                  </a:lnTo>
                  <a:lnTo>
                    <a:pt x="143951" y="164473"/>
                  </a:lnTo>
                  <a:lnTo>
                    <a:pt x="161203" y="181966"/>
                  </a:lnTo>
                  <a:lnTo>
                    <a:pt x="170026" y="190496"/>
                  </a:lnTo>
                  <a:lnTo>
                    <a:pt x="175315" y="196045"/>
                  </a:lnTo>
                  <a:lnTo>
                    <a:pt x="184821" y="207908"/>
                  </a:lnTo>
                  <a:lnTo>
                    <a:pt x="197237" y="221570"/>
                  </a:lnTo>
                  <a:lnTo>
                    <a:pt x="204163" y="229977"/>
                  </a:lnTo>
                  <a:lnTo>
                    <a:pt x="211455" y="238133"/>
                  </a:lnTo>
                  <a:lnTo>
                    <a:pt x="219878" y="245427"/>
                  </a:lnTo>
                  <a:lnTo>
                    <a:pt x="226970" y="251261"/>
                  </a:lnTo>
                  <a:lnTo>
                    <a:pt x="233516" y="257905"/>
                  </a:lnTo>
                  <a:lnTo>
                    <a:pt x="239615" y="265096"/>
                  </a:lnTo>
                  <a:lnTo>
                    <a:pt x="245364" y="272567"/>
                  </a:lnTo>
                  <a:lnTo>
                    <a:pt x="252468" y="277300"/>
                  </a:lnTo>
                  <a:lnTo>
                    <a:pt x="259157" y="282552"/>
                  </a:lnTo>
                  <a:lnTo>
                    <a:pt x="273813" y="295488"/>
                  </a:lnTo>
                  <a:lnTo>
                    <a:pt x="275478" y="297289"/>
                  </a:lnTo>
                  <a:lnTo>
                    <a:pt x="278054" y="297865"/>
                  </a:lnTo>
                  <a:lnTo>
                    <a:pt x="276996" y="293394"/>
                  </a:lnTo>
                  <a:lnTo>
                    <a:pt x="268023" y="285300"/>
                  </a:lnTo>
                  <a:lnTo>
                    <a:pt x="250321" y="268814"/>
                  </a:lnTo>
                  <a:lnTo>
                    <a:pt x="241113" y="260903"/>
                  </a:lnTo>
                  <a:lnTo>
                    <a:pt x="234882" y="255068"/>
                  </a:lnTo>
                  <a:lnTo>
                    <a:pt x="223324" y="241970"/>
                  </a:lnTo>
                  <a:lnTo>
                    <a:pt x="204414" y="222621"/>
                  </a:lnTo>
                  <a:lnTo>
                    <a:pt x="180418" y="194965"/>
                  </a:lnTo>
                  <a:lnTo>
                    <a:pt x="167774" y="181722"/>
                  </a:lnTo>
                  <a:lnTo>
                    <a:pt x="149277" y="162927"/>
                  </a:lnTo>
                  <a:lnTo>
                    <a:pt x="131670" y="143343"/>
                  </a:lnTo>
                  <a:lnTo>
                    <a:pt x="114626" y="123253"/>
                  </a:lnTo>
                  <a:lnTo>
                    <a:pt x="92730" y="96929"/>
                  </a:lnTo>
                  <a:lnTo>
                    <a:pt x="87417" y="91026"/>
                  </a:lnTo>
                  <a:lnTo>
                    <a:pt x="81870" y="85322"/>
                  </a:lnTo>
                  <a:lnTo>
                    <a:pt x="76081" y="79913"/>
                  </a:lnTo>
                  <a:lnTo>
                    <a:pt x="66965" y="70463"/>
                  </a:lnTo>
                  <a:lnTo>
                    <a:pt x="50550" y="50024"/>
                  </a:lnTo>
                  <a:lnTo>
                    <a:pt x="41286" y="40721"/>
                  </a:lnTo>
                  <a:lnTo>
                    <a:pt x="32801" y="32620"/>
                  </a:lnTo>
                  <a:lnTo>
                    <a:pt x="16939" y="15277"/>
                  </a:lnTo>
                  <a:lnTo>
                    <a:pt x="8366" y="7235"/>
                  </a:lnTo>
                  <a:lnTo>
                    <a:pt x="5800" y="5109"/>
                  </a:lnTo>
                  <a:lnTo>
                    <a:pt x="5287" y="1256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B7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4" name="object 114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9133972" y="10638336"/>
              <a:ext cx="163481" cy="181533"/>
            </a:xfrm>
            <a:prstGeom prst="rect">
              <a:avLst/>
            </a:prstGeom>
          </p:spPr>
        </p:pic>
        <p:sp>
          <p:nvSpPr>
            <p:cNvPr id="1145" name="object 1145"/>
            <p:cNvSpPr/>
            <p:nvPr/>
          </p:nvSpPr>
          <p:spPr>
            <a:xfrm>
              <a:off x="19127920" y="10586332"/>
              <a:ext cx="214629" cy="303530"/>
            </a:xfrm>
            <a:custGeom>
              <a:avLst/>
              <a:gdLst/>
              <a:ahLst/>
              <a:cxnLst/>
              <a:rect l="l" t="t" r="r" b="b"/>
              <a:pathLst>
                <a:path w="214630" h="303529">
                  <a:moveTo>
                    <a:pt x="7455" y="0"/>
                  </a:moveTo>
                  <a:lnTo>
                    <a:pt x="1026" y="1612"/>
                  </a:lnTo>
                  <a:lnTo>
                    <a:pt x="0" y="5779"/>
                  </a:lnTo>
                  <a:lnTo>
                    <a:pt x="3078" y="8083"/>
                  </a:lnTo>
                  <a:lnTo>
                    <a:pt x="9235" y="15591"/>
                  </a:lnTo>
                  <a:lnTo>
                    <a:pt x="13790" y="20020"/>
                  </a:lnTo>
                  <a:lnTo>
                    <a:pt x="19098" y="33067"/>
                  </a:lnTo>
                  <a:lnTo>
                    <a:pt x="38396" y="46480"/>
                  </a:lnTo>
                  <a:lnTo>
                    <a:pt x="41799" y="49433"/>
                  </a:lnTo>
                  <a:lnTo>
                    <a:pt x="70071" y="69535"/>
                  </a:lnTo>
                  <a:lnTo>
                    <a:pt x="83594" y="80350"/>
                  </a:lnTo>
                  <a:lnTo>
                    <a:pt x="120521" y="118504"/>
                  </a:lnTo>
                  <a:lnTo>
                    <a:pt x="154054" y="159750"/>
                  </a:lnTo>
                  <a:lnTo>
                    <a:pt x="181847" y="204339"/>
                  </a:lnTo>
                  <a:lnTo>
                    <a:pt x="183167" y="205156"/>
                  </a:lnTo>
                  <a:lnTo>
                    <a:pt x="186915" y="210569"/>
                  </a:lnTo>
                  <a:lnTo>
                    <a:pt x="188549" y="216914"/>
                  </a:lnTo>
                  <a:lnTo>
                    <a:pt x="192763" y="231363"/>
                  </a:lnTo>
                  <a:lnTo>
                    <a:pt x="197336" y="248035"/>
                  </a:lnTo>
                  <a:lnTo>
                    <a:pt x="200224" y="256253"/>
                  </a:lnTo>
                  <a:lnTo>
                    <a:pt x="202194" y="262556"/>
                  </a:lnTo>
                  <a:lnTo>
                    <a:pt x="203393" y="269150"/>
                  </a:lnTo>
                  <a:lnTo>
                    <a:pt x="204074" y="275918"/>
                  </a:lnTo>
                  <a:lnTo>
                    <a:pt x="204883" y="289572"/>
                  </a:lnTo>
                  <a:lnTo>
                    <a:pt x="204590" y="296640"/>
                  </a:lnTo>
                  <a:lnTo>
                    <a:pt x="206360" y="303404"/>
                  </a:lnTo>
                  <a:lnTo>
                    <a:pt x="207597" y="296526"/>
                  </a:lnTo>
                  <a:lnTo>
                    <a:pt x="208286" y="289591"/>
                  </a:lnTo>
                  <a:lnTo>
                    <a:pt x="209302" y="272944"/>
                  </a:lnTo>
                  <a:lnTo>
                    <a:pt x="208726" y="270232"/>
                  </a:lnTo>
                  <a:lnTo>
                    <a:pt x="210538" y="267845"/>
                  </a:lnTo>
                  <a:lnTo>
                    <a:pt x="214066" y="265154"/>
                  </a:lnTo>
                  <a:lnTo>
                    <a:pt x="211386" y="262044"/>
                  </a:lnTo>
                  <a:lnTo>
                    <a:pt x="211134" y="259091"/>
                  </a:lnTo>
                  <a:lnTo>
                    <a:pt x="199056" y="220295"/>
                  </a:lnTo>
                  <a:lnTo>
                    <a:pt x="184025" y="182497"/>
                  </a:lnTo>
                  <a:lnTo>
                    <a:pt x="158506" y="138737"/>
                  </a:lnTo>
                  <a:lnTo>
                    <a:pt x="110380" y="85612"/>
                  </a:lnTo>
                  <a:lnTo>
                    <a:pt x="80694" y="61777"/>
                  </a:lnTo>
                  <a:lnTo>
                    <a:pt x="54925" y="40325"/>
                  </a:lnTo>
                  <a:lnTo>
                    <a:pt x="41506" y="30281"/>
                  </a:lnTo>
                  <a:lnTo>
                    <a:pt x="34221" y="25407"/>
                  </a:lnTo>
                  <a:lnTo>
                    <a:pt x="27242" y="20152"/>
                  </a:lnTo>
                  <a:lnTo>
                    <a:pt x="20526" y="14554"/>
                  </a:lnTo>
                  <a:lnTo>
                    <a:pt x="10533" y="5350"/>
                  </a:lnTo>
                  <a:lnTo>
                    <a:pt x="7455" y="0"/>
                  </a:lnTo>
                  <a:close/>
                </a:path>
              </a:pathLst>
            </a:custGeom>
            <a:solidFill>
              <a:srgbClr val="FF7F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6" name="object 114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9141417" y="10620768"/>
              <a:ext cx="170333" cy="197428"/>
            </a:xfrm>
            <a:prstGeom prst="rect">
              <a:avLst/>
            </a:prstGeom>
          </p:spPr>
        </p:pic>
        <p:sp>
          <p:nvSpPr>
            <p:cNvPr id="1147" name="object 1147"/>
            <p:cNvSpPr/>
            <p:nvPr/>
          </p:nvSpPr>
          <p:spPr>
            <a:xfrm>
              <a:off x="19084958" y="10512711"/>
              <a:ext cx="276225" cy="345440"/>
            </a:xfrm>
            <a:custGeom>
              <a:avLst/>
              <a:gdLst/>
              <a:ahLst/>
              <a:cxnLst/>
              <a:rect l="l" t="t" r="r" b="b"/>
              <a:pathLst>
                <a:path w="276225" h="345440">
                  <a:moveTo>
                    <a:pt x="5874" y="0"/>
                  </a:moveTo>
                  <a:lnTo>
                    <a:pt x="1895" y="1811"/>
                  </a:lnTo>
                  <a:lnTo>
                    <a:pt x="0" y="7235"/>
                  </a:lnTo>
                  <a:lnTo>
                    <a:pt x="5863" y="8376"/>
                  </a:lnTo>
                  <a:lnTo>
                    <a:pt x="7434" y="11884"/>
                  </a:lnTo>
                  <a:lnTo>
                    <a:pt x="18673" y="22417"/>
                  </a:lnTo>
                  <a:lnTo>
                    <a:pt x="29340" y="33567"/>
                  </a:lnTo>
                  <a:lnTo>
                    <a:pt x="40339" y="44390"/>
                  </a:lnTo>
                  <a:lnTo>
                    <a:pt x="58016" y="58040"/>
                  </a:lnTo>
                  <a:lnTo>
                    <a:pt x="73296" y="71987"/>
                  </a:lnTo>
                  <a:lnTo>
                    <a:pt x="147524" y="131901"/>
                  </a:lnTo>
                  <a:lnTo>
                    <a:pt x="159540" y="142198"/>
                  </a:lnTo>
                  <a:lnTo>
                    <a:pt x="182736" y="163611"/>
                  </a:lnTo>
                  <a:lnTo>
                    <a:pt x="194706" y="173889"/>
                  </a:lnTo>
                  <a:lnTo>
                    <a:pt x="198496" y="176957"/>
                  </a:lnTo>
                  <a:lnTo>
                    <a:pt x="200192" y="181858"/>
                  </a:lnTo>
                  <a:lnTo>
                    <a:pt x="203742" y="185229"/>
                  </a:lnTo>
                  <a:lnTo>
                    <a:pt x="231667" y="224718"/>
                  </a:lnTo>
                  <a:lnTo>
                    <a:pt x="249358" y="268405"/>
                  </a:lnTo>
                  <a:lnTo>
                    <a:pt x="260134" y="306627"/>
                  </a:lnTo>
                  <a:lnTo>
                    <a:pt x="262327" y="324292"/>
                  </a:lnTo>
                  <a:lnTo>
                    <a:pt x="262232" y="334785"/>
                  </a:lnTo>
                  <a:lnTo>
                    <a:pt x="262431" y="336303"/>
                  </a:lnTo>
                  <a:lnTo>
                    <a:pt x="263562" y="337518"/>
                  </a:lnTo>
                  <a:lnTo>
                    <a:pt x="264965" y="343476"/>
                  </a:lnTo>
                  <a:lnTo>
                    <a:pt x="267625" y="345256"/>
                  </a:lnTo>
                  <a:lnTo>
                    <a:pt x="270305" y="345444"/>
                  </a:lnTo>
                  <a:lnTo>
                    <a:pt x="273017" y="343612"/>
                  </a:lnTo>
                  <a:lnTo>
                    <a:pt x="275478" y="338921"/>
                  </a:lnTo>
                  <a:lnTo>
                    <a:pt x="275635" y="333853"/>
                  </a:lnTo>
                  <a:lnTo>
                    <a:pt x="275321" y="328743"/>
                  </a:lnTo>
                  <a:lnTo>
                    <a:pt x="275285" y="319841"/>
                  </a:lnTo>
                  <a:lnTo>
                    <a:pt x="275659" y="310935"/>
                  </a:lnTo>
                  <a:lnTo>
                    <a:pt x="275565" y="302009"/>
                  </a:lnTo>
                  <a:lnTo>
                    <a:pt x="274127" y="293048"/>
                  </a:lnTo>
                  <a:lnTo>
                    <a:pt x="259855" y="243693"/>
                  </a:lnTo>
                  <a:lnTo>
                    <a:pt x="239490" y="204266"/>
                  </a:lnTo>
                  <a:lnTo>
                    <a:pt x="205900" y="165144"/>
                  </a:lnTo>
                  <a:lnTo>
                    <a:pt x="168361" y="129901"/>
                  </a:lnTo>
                  <a:lnTo>
                    <a:pt x="129768" y="97616"/>
                  </a:lnTo>
                  <a:lnTo>
                    <a:pt x="88583" y="68699"/>
                  </a:lnTo>
                  <a:lnTo>
                    <a:pt x="82039" y="64772"/>
                  </a:lnTo>
                  <a:lnTo>
                    <a:pt x="76468" y="59568"/>
                  </a:lnTo>
                  <a:lnTo>
                    <a:pt x="54944" y="43067"/>
                  </a:lnTo>
                  <a:lnTo>
                    <a:pt x="39776" y="30779"/>
                  </a:lnTo>
                  <a:lnTo>
                    <a:pt x="24886" y="18153"/>
                  </a:lnTo>
                  <a:lnTo>
                    <a:pt x="7968" y="3130"/>
                  </a:lnTo>
                  <a:lnTo>
                    <a:pt x="5874" y="0"/>
                  </a:lnTo>
                  <a:close/>
                </a:path>
              </a:pathLst>
            </a:custGeom>
            <a:solidFill>
              <a:srgbClr val="FF87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19095230" y="10538856"/>
              <a:ext cx="254000" cy="321945"/>
            </a:xfrm>
            <a:custGeom>
              <a:avLst/>
              <a:gdLst/>
              <a:ahLst/>
              <a:cxnLst/>
              <a:rect l="l" t="t" r="r" b="b"/>
              <a:pathLst>
                <a:path w="254000" h="321945">
                  <a:moveTo>
                    <a:pt x="2889" y="0"/>
                  </a:moveTo>
                  <a:lnTo>
                    <a:pt x="659" y="1748"/>
                  </a:lnTo>
                  <a:lnTo>
                    <a:pt x="0" y="6219"/>
                  </a:lnTo>
                  <a:lnTo>
                    <a:pt x="3570" y="8345"/>
                  </a:lnTo>
                  <a:lnTo>
                    <a:pt x="7968" y="13287"/>
                  </a:lnTo>
                  <a:lnTo>
                    <a:pt x="11099" y="18324"/>
                  </a:lnTo>
                  <a:lnTo>
                    <a:pt x="34998" y="40486"/>
                  </a:lnTo>
                  <a:lnTo>
                    <a:pt x="45359" y="50501"/>
                  </a:lnTo>
                  <a:lnTo>
                    <a:pt x="48071" y="52836"/>
                  </a:lnTo>
                  <a:lnTo>
                    <a:pt x="50616" y="55349"/>
                  </a:lnTo>
                  <a:lnTo>
                    <a:pt x="66275" y="68124"/>
                  </a:lnTo>
                  <a:lnTo>
                    <a:pt x="123676" y="112589"/>
                  </a:lnTo>
                  <a:lnTo>
                    <a:pt x="133266" y="119822"/>
                  </a:lnTo>
                  <a:lnTo>
                    <a:pt x="142564" y="127422"/>
                  </a:lnTo>
                  <a:lnTo>
                    <a:pt x="158632" y="142923"/>
                  </a:lnTo>
                  <a:lnTo>
                    <a:pt x="166459" y="149609"/>
                  </a:lnTo>
                  <a:lnTo>
                    <a:pt x="174135" y="156477"/>
                  </a:lnTo>
                  <a:lnTo>
                    <a:pt x="202594" y="192243"/>
                  </a:lnTo>
                  <a:lnTo>
                    <a:pt x="214485" y="215490"/>
                  </a:lnTo>
                  <a:lnTo>
                    <a:pt x="216839" y="224169"/>
                  </a:lnTo>
                  <a:lnTo>
                    <a:pt x="220062" y="232512"/>
                  </a:lnTo>
                  <a:lnTo>
                    <a:pt x="227281" y="248913"/>
                  </a:lnTo>
                  <a:lnTo>
                    <a:pt x="230373" y="256477"/>
                  </a:lnTo>
                  <a:lnTo>
                    <a:pt x="233229" y="264129"/>
                  </a:lnTo>
                  <a:lnTo>
                    <a:pt x="235522" y="271971"/>
                  </a:lnTo>
                  <a:lnTo>
                    <a:pt x="238173" y="287005"/>
                  </a:lnTo>
                  <a:lnTo>
                    <a:pt x="241848" y="300578"/>
                  </a:lnTo>
                  <a:lnTo>
                    <a:pt x="242955" y="307529"/>
                  </a:lnTo>
                  <a:lnTo>
                    <a:pt x="243228" y="315320"/>
                  </a:lnTo>
                  <a:lnTo>
                    <a:pt x="249667" y="321885"/>
                  </a:lnTo>
                  <a:lnTo>
                    <a:pt x="249971" y="312786"/>
                  </a:lnTo>
                  <a:lnTo>
                    <a:pt x="253290" y="311372"/>
                  </a:lnTo>
                  <a:lnTo>
                    <a:pt x="253935" y="297000"/>
                  </a:lnTo>
                  <a:lnTo>
                    <a:pt x="245343" y="255311"/>
                  </a:lnTo>
                  <a:lnTo>
                    <a:pt x="230495" y="213260"/>
                  </a:lnTo>
                  <a:lnTo>
                    <a:pt x="201836" y="166434"/>
                  </a:lnTo>
                  <a:lnTo>
                    <a:pt x="200506" y="159209"/>
                  </a:lnTo>
                  <a:lnTo>
                    <a:pt x="193355" y="157345"/>
                  </a:lnTo>
                  <a:lnTo>
                    <a:pt x="182721" y="145232"/>
                  </a:lnTo>
                  <a:lnTo>
                    <a:pt x="171064" y="134167"/>
                  </a:lnTo>
                  <a:lnTo>
                    <a:pt x="146927" y="112928"/>
                  </a:lnTo>
                  <a:lnTo>
                    <a:pt x="138104" y="105539"/>
                  </a:lnTo>
                  <a:lnTo>
                    <a:pt x="128731" y="98697"/>
                  </a:lnTo>
                  <a:lnTo>
                    <a:pt x="119174" y="92017"/>
                  </a:lnTo>
                  <a:lnTo>
                    <a:pt x="92180" y="71818"/>
                  </a:lnTo>
                  <a:lnTo>
                    <a:pt x="74391" y="58742"/>
                  </a:lnTo>
                  <a:lnTo>
                    <a:pt x="56793" y="45395"/>
                  </a:lnTo>
                  <a:lnTo>
                    <a:pt x="39747" y="31276"/>
                  </a:lnTo>
                  <a:lnTo>
                    <a:pt x="4481" y="1612"/>
                  </a:lnTo>
                  <a:lnTo>
                    <a:pt x="2889" y="0"/>
                  </a:lnTo>
                  <a:close/>
                </a:path>
              </a:pathLst>
            </a:custGeom>
            <a:solidFill>
              <a:srgbClr val="FF83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19344825" y="10855912"/>
              <a:ext cx="19685" cy="114300"/>
            </a:xfrm>
            <a:custGeom>
              <a:avLst/>
              <a:gdLst/>
              <a:ahLst/>
              <a:cxnLst/>
              <a:rect l="l" t="t" r="r" b="b"/>
              <a:pathLst>
                <a:path w="19684" h="114300">
                  <a:moveTo>
                    <a:pt x="12910" y="0"/>
                  </a:moveTo>
                  <a:lnTo>
                    <a:pt x="5120" y="272"/>
                  </a:lnTo>
                  <a:lnTo>
                    <a:pt x="1120" y="11099"/>
                  </a:lnTo>
                  <a:lnTo>
                    <a:pt x="3371" y="19088"/>
                  </a:lnTo>
                  <a:lnTo>
                    <a:pt x="293" y="28302"/>
                  </a:lnTo>
                  <a:lnTo>
                    <a:pt x="0" y="34030"/>
                  </a:lnTo>
                  <a:lnTo>
                    <a:pt x="3717" y="44124"/>
                  </a:lnTo>
                  <a:lnTo>
                    <a:pt x="3497" y="53736"/>
                  </a:lnTo>
                  <a:lnTo>
                    <a:pt x="3578" y="61936"/>
                  </a:lnTo>
                  <a:lnTo>
                    <a:pt x="3921" y="70188"/>
                  </a:lnTo>
                  <a:lnTo>
                    <a:pt x="3753" y="78264"/>
                  </a:lnTo>
                  <a:lnTo>
                    <a:pt x="894" y="93332"/>
                  </a:lnTo>
                  <a:lnTo>
                    <a:pt x="1099" y="100271"/>
                  </a:lnTo>
                  <a:lnTo>
                    <a:pt x="2238" y="107002"/>
                  </a:lnTo>
                  <a:lnTo>
                    <a:pt x="3633" y="113776"/>
                  </a:lnTo>
                  <a:lnTo>
                    <a:pt x="6079" y="107179"/>
                  </a:lnTo>
                  <a:lnTo>
                    <a:pt x="16334" y="62305"/>
                  </a:lnTo>
                  <a:lnTo>
                    <a:pt x="19183" y="30091"/>
                  </a:lnTo>
                  <a:lnTo>
                    <a:pt x="18648" y="22577"/>
                  </a:lnTo>
                  <a:lnTo>
                    <a:pt x="17382" y="15060"/>
                  </a:lnTo>
                  <a:lnTo>
                    <a:pt x="15496" y="7654"/>
                  </a:lnTo>
                  <a:lnTo>
                    <a:pt x="14229" y="5245"/>
                  </a:lnTo>
                  <a:lnTo>
                    <a:pt x="15496" y="1958"/>
                  </a:lnTo>
                  <a:lnTo>
                    <a:pt x="12910" y="0"/>
                  </a:lnTo>
                  <a:close/>
                </a:path>
              </a:pathLst>
            </a:custGeom>
            <a:solidFill>
              <a:srgbClr val="FF8D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18365977" y="10126853"/>
              <a:ext cx="504825" cy="747395"/>
            </a:xfrm>
            <a:custGeom>
              <a:avLst/>
              <a:gdLst/>
              <a:ahLst/>
              <a:cxnLst/>
              <a:rect l="l" t="t" r="r" b="b"/>
              <a:pathLst>
                <a:path w="504825" h="747395">
                  <a:moveTo>
                    <a:pt x="258607" y="0"/>
                  </a:moveTo>
                  <a:lnTo>
                    <a:pt x="219087" y="3425"/>
                  </a:lnTo>
                  <a:lnTo>
                    <a:pt x="167660" y="19996"/>
                  </a:lnTo>
                  <a:lnTo>
                    <a:pt x="129737" y="40624"/>
                  </a:lnTo>
                  <a:lnTo>
                    <a:pt x="88627" y="74614"/>
                  </a:lnTo>
                  <a:lnTo>
                    <a:pt x="57846" y="113849"/>
                  </a:lnTo>
                  <a:lnTo>
                    <a:pt x="32687" y="161136"/>
                  </a:lnTo>
                  <a:lnTo>
                    <a:pt x="16967" y="205124"/>
                  </a:lnTo>
                  <a:lnTo>
                    <a:pt x="6688" y="250809"/>
                  </a:lnTo>
                  <a:lnTo>
                    <a:pt x="1946" y="288903"/>
                  </a:lnTo>
                  <a:lnTo>
                    <a:pt x="39" y="327194"/>
                  </a:lnTo>
                  <a:lnTo>
                    <a:pt x="0" y="345009"/>
                  </a:lnTo>
                  <a:lnTo>
                    <a:pt x="484" y="362808"/>
                  </a:lnTo>
                  <a:lnTo>
                    <a:pt x="1856" y="380509"/>
                  </a:lnTo>
                  <a:lnTo>
                    <a:pt x="4479" y="398029"/>
                  </a:lnTo>
                  <a:lnTo>
                    <a:pt x="6521" y="410147"/>
                  </a:lnTo>
                  <a:lnTo>
                    <a:pt x="8339" y="422314"/>
                  </a:lnTo>
                  <a:lnTo>
                    <a:pt x="23703" y="481217"/>
                  </a:lnTo>
                  <a:lnTo>
                    <a:pt x="42626" y="529684"/>
                  </a:lnTo>
                  <a:lnTo>
                    <a:pt x="66048" y="571877"/>
                  </a:lnTo>
                  <a:lnTo>
                    <a:pt x="69032" y="575867"/>
                  </a:lnTo>
                  <a:lnTo>
                    <a:pt x="70665" y="581354"/>
                  </a:lnTo>
                  <a:lnTo>
                    <a:pt x="73356" y="585950"/>
                  </a:lnTo>
                  <a:lnTo>
                    <a:pt x="78187" y="593424"/>
                  </a:lnTo>
                  <a:lnTo>
                    <a:pt x="83474" y="600548"/>
                  </a:lnTo>
                  <a:lnTo>
                    <a:pt x="94455" y="614494"/>
                  </a:lnTo>
                  <a:lnTo>
                    <a:pt x="110561" y="636207"/>
                  </a:lnTo>
                  <a:lnTo>
                    <a:pt x="116203" y="643268"/>
                  </a:lnTo>
                  <a:lnTo>
                    <a:pt x="123484" y="651510"/>
                  </a:lnTo>
                  <a:lnTo>
                    <a:pt x="138577" y="667453"/>
                  </a:lnTo>
                  <a:lnTo>
                    <a:pt x="154256" y="684681"/>
                  </a:lnTo>
                  <a:lnTo>
                    <a:pt x="191601" y="719456"/>
                  </a:lnTo>
                  <a:lnTo>
                    <a:pt x="224294" y="746794"/>
                  </a:lnTo>
                  <a:lnTo>
                    <a:pt x="225791" y="746438"/>
                  </a:lnTo>
                  <a:lnTo>
                    <a:pt x="222996" y="740689"/>
                  </a:lnTo>
                  <a:lnTo>
                    <a:pt x="217362" y="737841"/>
                  </a:lnTo>
                  <a:lnTo>
                    <a:pt x="196752" y="720458"/>
                  </a:lnTo>
                  <a:lnTo>
                    <a:pt x="181138" y="706440"/>
                  </a:lnTo>
                  <a:lnTo>
                    <a:pt x="166012" y="691929"/>
                  </a:lnTo>
                  <a:lnTo>
                    <a:pt x="151459" y="676869"/>
                  </a:lnTo>
                  <a:lnTo>
                    <a:pt x="139234" y="665183"/>
                  </a:lnTo>
                  <a:lnTo>
                    <a:pt x="133642" y="658825"/>
                  </a:lnTo>
                  <a:lnTo>
                    <a:pt x="129124" y="650357"/>
                  </a:lnTo>
                  <a:lnTo>
                    <a:pt x="127040" y="647393"/>
                  </a:lnTo>
                  <a:lnTo>
                    <a:pt x="123732" y="645404"/>
                  </a:lnTo>
                  <a:lnTo>
                    <a:pt x="122098" y="641226"/>
                  </a:lnTo>
                  <a:lnTo>
                    <a:pt x="121271" y="640168"/>
                  </a:lnTo>
                  <a:lnTo>
                    <a:pt x="117062" y="637530"/>
                  </a:lnTo>
                  <a:lnTo>
                    <a:pt x="115502" y="632912"/>
                  </a:lnTo>
                  <a:lnTo>
                    <a:pt x="112057" y="627980"/>
                  </a:lnTo>
                  <a:lnTo>
                    <a:pt x="111544" y="627509"/>
                  </a:lnTo>
                  <a:lnTo>
                    <a:pt x="104769" y="623289"/>
                  </a:lnTo>
                  <a:lnTo>
                    <a:pt x="102884" y="615352"/>
                  </a:lnTo>
                  <a:lnTo>
                    <a:pt x="98036" y="609677"/>
                  </a:lnTo>
                  <a:lnTo>
                    <a:pt x="97020" y="607866"/>
                  </a:lnTo>
                  <a:lnTo>
                    <a:pt x="93952" y="604662"/>
                  </a:lnTo>
                  <a:lnTo>
                    <a:pt x="91450" y="602327"/>
                  </a:lnTo>
                  <a:lnTo>
                    <a:pt x="90487" y="598871"/>
                  </a:lnTo>
                  <a:lnTo>
                    <a:pt x="89796" y="597196"/>
                  </a:lnTo>
                  <a:lnTo>
                    <a:pt x="88727" y="595803"/>
                  </a:lnTo>
                  <a:lnTo>
                    <a:pt x="87377" y="594610"/>
                  </a:lnTo>
                  <a:lnTo>
                    <a:pt x="85178" y="593133"/>
                  </a:lnTo>
                  <a:lnTo>
                    <a:pt x="84120" y="590955"/>
                  </a:lnTo>
                  <a:lnTo>
                    <a:pt x="81817" y="581322"/>
                  </a:lnTo>
                  <a:lnTo>
                    <a:pt x="76686" y="576003"/>
                  </a:lnTo>
                  <a:lnTo>
                    <a:pt x="73074" y="569993"/>
                  </a:lnTo>
                  <a:lnTo>
                    <a:pt x="63433" y="552450"/>
                  </a:lnTo>
                  <a:lnTo>
                    <a:pt x="54790" y="534436"/>
                  </a:lnTo>
                  <a:lnTo>
                    <a:pt x="46515" y="516253"/>
                  </a:lnTo>
                  <a:lnTo>
                    <a:pt x="37975" y="498204"/>
                  </a:lnTo>
                  <a:lnTo>
                    <a:pt x="34405" y="491042"/>
                  </a:lnTo>
                  <a:lnTo>
                    <a:pt x="32446" y="482885"/>
                  </a:lnTo>
                  <a:lnTo>
                    <a:pt x="24639" y="453076"/>
                  </a:lnTo>
                  <a:lnTo>
                    <a:pt x="14969" y="408736"/>
                  </a:lnTo>
                  <a:lnTo>
                    <a:pt x="9490" y="367385"/>
                  </a:lnTo>
                  <a:lnTo>
                    <a:pt x="8897" y="348376"/>
                  </a:lnTo>
                  <a:lnTo>
                    <a:pt x="9124" y="323783"/>
                  </a:lnTo>
                  <a:lnTo>
                    <a:pt x="12585" y="274762"/>
                  </a:lnTo>
                  <a:lnTo>
                    <a:pt x="21489" y="222411"/>
                  </a:lnTo>
                  <a:lnTo>
                    <a:pt x="39312" y="169133"/>
                  </a:lnTo>
                  <a:lnTo>
                    <a:pt x="59806" y="126707"/>
                  </a:lnTo>
                  <a:lnTo>
                    <a:pt x="96874" y="78542"/>
                  </a:lnTo>
                  <a:lnTo>
                    <a:pt x="100162" y="75662"/>
                  </a:lnTo>
                  <a:lnTo>
                    <a:pt x="102172" y="71736"/>
                  </a:lnTo>
                  <a:lnTo>
                    <a:pt x="137752" y="43988"/>
                  </a:lnTo>
                  <a:lnTo>
                    <a:pt x="142422" y="39716"/>
                  </a:lnTo>
                  <a:lnTo>
                    <a:pt x="146694" y="37527"/>
                  </a:lnTo>
                  <a:lnTo>
                    <a:pt x="153197" y="35035"/>
                  </a:lnTo>
                  <a:lnTo>
                    <a:pt x="159352" y="31371"/>
                  </a:lnTo>
                  <a:lnTo>
                    <a:pt x="165627" y="27970"/>
                  </a:lnTo>
                  <a:lnTo>
                    <a:pt x="172155" y="25122"/>
                  </a:lnTo>
                  <a:lnTo>
                    <a:pt x="179070" y="23119"/>
                  </a:lnTo>
                  <a:lnTo>
                    <a:pt x="181248" y="22658"/>
                  </a:lnTo>
                  <a:lnTo>
                    <a:pt x="188693" y="18837"/>
                  </a:lnTo>
                  <a:lnTo>
                    <a:pt x="196368" y="15779"/>
                  </a:lnTo>
                  <a:lnTo>
                    <a:pt x="204881" y="15496"/>
                  </a:lnTo>
                  <a:lnTo>
                    <a:pt x="207048" y="14795"/>
                  </a:lnTo>
                  <a:lnTo>
                    <a:pt x="217620" y="10582"/>
                  </a:lnTo>
                  <a:lnTo>
                    <a:pt x="228553" y="8663"/>
                  </a:lnTo>
                  <a:lnTo>
                    <a:pt x="239702" y="8061"/>
                  </a:lnTo>
                  <a:lnTo>
                    <a:pt x="250922" y="7800"/>
                  </a:lnTo>
                  <a:lnTo>
                    <a:pt x="272945" y="8251"/>
                  </a:lnTo>
                  <a:lnTo>
                    <a:pt x="315903" y="15654"/>
                  </a:lnTo>
                  <a:lnTo>
                    <a:pt x="363343" y="33434"/>
                  </a:lnTo>
                  <a:lnTo>
                    <a:pt x="394660" y="53823"/>
                  </a:lnTo>
                  <a:lnTo>
                    <a:pt x="415775" y="67505"/>
                  </a:lnTo>
                  <a:lnTo>
                    <a:pt x="451785" y="95630"/>
                  </a:lnTo>
                  <a:lnTo>
                    <a:pt x="483951" y="124859"/>
                  </a:lnTo>
                  <a:lnTo>
                    <a:pt x="499396" y="140299"/>
                  </a:lnTo>
                  <a:lnTo>
                    <a:pt x="503699" y="138854"/>
                  </a:lnTo>
                  <a:lnTo>
                    <a:pt x="504338" y="137828"/>
                  </a:lnTo>
                  <a:lnTo>
                    <a:pt x="504443" y="136718"/>
                  </a:lnTo>
                  <a:lnTo>
                    <a:pt x="504275" y="135556"/>
                  </a:lnTo>
                  <a:lnTo>
                    <a:pt x="459549" y="92905"/>
                  </a:lnTo>
                  <a:lnTo>
                    <a:pt x="420735" y="62516"/>
                  </a:lnTo>
                  <a:lnTo>
                    <a:pt x="373132" y="31947"/>
                  </a:lnTo>
                  <a:lnTo>
                    <a:pt x="333369" y="14376"/>
                  </a:lnTo>
                  <a:lnTo>
                    <a:pt x="287405" y="3771"/>
                  </a:lnTo>
                  <a:lnTo>
                    <a:pt x="267308" y="2732"/>
                  </a:lnTo>
                  <a:lnTo>
                    <a:pt x="262293" y="3779"/>
                  </a:lnTo>
                  <a:lnTo>
                    <a:pt x="258607" y="0"/>
                  </a:lnTo>
                  <a:close/>
                </a:path>
              </a:pathLst>
            </a:custGeom>
            <a:solidFill>
              <a:srgbClr val="FF9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18373173" y="10134586"/>
              <a:ext cx="408305" cy="676910"/>
            </a:xfrm>
            <a:custGeom>
              <a:avLst/>
              <a:gdLst/>
              <a:ahLst/>
              <a:cxnLst/>
              <a:rect l="l" t="t" r="r" b="b"/>
              <a:pathLst>
                <a:path w="408305" h="676909">
                  <a:moveTo>
                    <a:pt x="241670" y="0"/>
                  </a:moveTo>
                  <a:lnTo>
                    <a:pt x="199674" y="6050"/>
                  </a:lnTo>
                  <a:lnTo>
                    <a:pt x="191472" y="7998"/>
                  </a:lnTo>
                  <a:lnTo>
                    <a:pt x="178446" y="12567"/>
                  </a:lnTo>
                  <a:lnTo>
                    <a:pt x="171749" y="14218"/>
                  </a:lnTo>
                  <a:lnTo>
                    <a:pt x="164810" y="16920"/>
                  </a:lnTo>
                  <a:lnTo>
                    <a:pt x="158112" y="20127"/>
                  </a:lnTo>
                  <a:lnTo>
                    <a:pt x="151509" y="23537"/>
                  </a:lnTo>
                  <a:lnTo>
                    <a:pt x="144859" y="26846"/>
                  </a:lnTo>
                  <a:lnTo>
                    <a:pt x="140252" y="29505"/>
                  </a:lnTo>
                  <a:lnTo>
                    <a:pt x="135247" y="31484"/>
                  </a:lnTo>
                  <a:lnTo>
                    <a:pt x="131027" y="34824"/>
                  </a:lnTo>
                  <a:lnTo>
                    <a:pt x="93562" y="62530"/>
                  </a:lnTo>
                  <a:lnTo>
                    <a:pt x="88366" y="69515"/>
                  </a:lnTo>
                  <a:lnTo>
                    <a:pt x="82423" y="75861"/>
                  </a:lnTo>
                  <a:lnTo>
                    <a:pt x="76419" y="82177"/>
                  </a:lnTo>
                  <a:lnTo>
                    <a:pt x="71040" y="89074"/>
                  </a:lnTo>
                  <a:lnTo>
                    <a:pt x="64355" y="98372"/>
                  </a:lnTo>
                  <a:lnTo>
                    <a:pt x="57302" y="107461"/>
                  </a:lnTo>
                  <a:lnTo>
                    <a:pt x="37344" y="143708"/>
                  </a:lnTo>
                  <a:lnTo>
                    <a:pt x="16675" y="196652"/>
                  </a:lnTo>
                  <a:lnTo>
                    <a:pt x="5013" y="252190"/>
                  </a:lnTo>
                  <a:lnTo>
                    <a:pt x="651" y="292714"/>
                  </a:lnTo>
                  <a:lnTo>
                    <a:pt x="0" y="325488"/>
                  </a:lnTo>
                  <a:lnTo>
                    <a:pt x="90" y="336549"/>
                  </a:lnTo>
                  <a:lnTo>
                    <a:pt x="916" y="358563"/>
                  </a:lnTo>
                  <a:lnTo>
                    <a:pt x="2861" y="379229"/>
                  </a:lnTo>
                  <a:lnTo>
                    <a:pt x="6212" y="399532"/>
                  </a:lnTo>
                  <a:lnTo>
                    <a:pt x="10234" y="419672"/>
                  </a:lnTo>
                  <a:lnTo>
                    <a:pt x="14193" y="439849"/>
                  </a:lnTo>
                  <a:lnTo>
                    <a:pt x="24400" y="477657"/>
                  </a:lnTo>
                  <a:lnTo>
                    <a:pt x="40107" y="514932"/>
                  </a:lnTo>
                  <a:lnTo>
                    <a:pt x="44035" y="523260"/>
                  </a:lnTo>
                  <a:lnTo>
                    <a:pt x="69312" y="572996"/>
                  </a:lnTo>
                  <a:lnTo>
                    <a:pt x="74380" y="576420"/>
                  </a:lnTo>
                  <a:lnTo>
                    <a:pt x="74861" y="582462"/>
                  </a:lnTo>
                  <a:lnTo>
                    <a:pt x="76464" y="584096"/>
                  </a:lnTo>
                  <a:lnTo>
                    <a:pt x="77228" y="586431"/>
                  </a:lnTo>
                  <a:lnTo>
                    <a:pt x="79238" y="587719"/>
                  </a:lnTo>
                  <a:lnTo>
                    <a:pt x="81783" y="591834"/>
                  </a:lnTo>
                  <a:lnTo>
                    <a:pt x="83919" y="594504"/>
                  </a:lnTo>
                  <a:lnTo>
                    <a:pt x="85646" y="597519"/>
                  </a:lnTo>
                  <a:lnTo>
                    <a:pt x="88358" y="599708"/>
                  </a:lnTo>
                  <a:lnTo>
                    <a:pt x="89060" y="602681"/>
                  </a:lnTo>
                  <a:lnTo>
                    <a:pt x="95772" y="607477"/>
                  </a:lnTo>
                  <a:lnTo>
                    <a:pt x="97604" y="616346"/>
                  </a:lnTo>
                  <a:lnTo>
                    <a:pt x="104400" y="621068"/>
                  </a:lnTo>
                  <a:lnTo>
                    <a:pt x="107782" y="624806"/>
                  </a:lnTo>
                  <a:lnTo>
                    <a:pt x="108661" y="630450"/>
                  </a:lnTo>
                  <a:lnTo>
                    <a:pt x="113520" y="633057"/>
                  </a:lnTo>
                  <a:lnTo>
                    <a:pt x="113876" y="634544"/>
                  </a:lnTo>
                  <a:lnTo>
                    <a:pt x="116221" y="637979"/>
                  </a:lnTo>
                  <a:lnTo>
                    <a:pt x="119488" y="640555"/>
                  </a:lnTo>
                  <a:lnTo>
                    <a:pt x="122284" y="643560"/>
                  </a:lnTo>
                  <a:lnTo>
                    <a:pt x="129649" y="649071"/>
                  </a:lnTo>
                  <a:lnTo>
                    <a:pt x="136174" y="655452"/>
                  </a:lnTo>
                  <a:lnTo>
                    <a:pt x="142298" y="662245"/>
                  </a:lnTo>
                  <a:lnTo>
                    <a:pt x="148461" y="668994"/>
                  </a:lnTo>
                  <a:lnTo>
                    <a:pt x="151048" y="671685"/>
                  </a:lnTo>
                  <a:lnTo>
                    <a:pt x="153016" y="674931"/>
                  </a:lnTo>
                  <a:lnTo>
                    <a:pt x="156733" y="676292"/>
                  </a:lnTo>
                  <a:lnTo>
                    <a:pt x="153519" y="668177"/>
                  </a:lnTo>
                  <a:lnTo>
                    <a:pt x="146681" y="662648"/>
                  </a:lnTo>
                  <a:lnTo>
                    <a:pt x="136797" y="651821"/>
                  </a:lnTo>
                  <a:lnTo>
                    <a:pt x="133509" y="646041"/>
                  </a:lnTo>
                  <a:lnTo>
                    <a:pt x="128242" y="642157"/>
                  </a:lnTo>
                  <a:lnTo>
                    <a:pt x="126368" y="640418"/>
                  </a:lnTo>
                  <a:lnTo>
                    <a:pt x="124190" y="639047"/>
                  </a:lnTo>
                  <a:lnTo>
                    <a:pt x="122368" y="637256"/>
                  </a:lnTo>
                  <a:lnTo>
                    <a:pt x="119823" y="633141"/>
                  </a:lnTo>
                  <a:lnTo>
                    <a:pt x="116316" y="630136"/>
                  </a:lnTo>
                  <a:lnTo>
                    <a:pt x="111059" y="622639"/>
                  </a:lnTo>
                  <a:lnTo>
                    <a:pt x="108934" y="620534"/>
                  </a:lnTo>
                  <a:lnTo>
                    <a:pt x="109353" y="617047"/>
                  </a:lnTo>
                  <a:lnTo>
                    <a:pt x="90798" y="590462"/>
                  </a:lnTo>
                  <a:lnTo>
                    <a:pt x="89426" y="588431"/>
                  </a:lnTo>
                  <a:lnTo>
                    <a:pt x="87280" y="586986"/>
                  </a:lnTo>
                  <a:lnTo>
                    <a:pt x="84851" y="585907"/>
                  </a:lnTo>
                  <a:lnTo>
                    <a:pt x="83144" y="584137"/>
                  </a:lnTo>
                  <a:lnTo>
                    <a:pt x="82264" y="581593"/>
                  </a:lnTo>
                  <a:lnTo>
                    <a:pt x="81982" y="581007"/>
                  </a:lnTo>
                  <a:lnTo>
                    <a:pt x="81280" y="579918"/>
                  </a:lnTo>
                  <a:lnTo>
                    <a:pt x="79804" y="577729"/>
                  </a:lnTo>
                  <a:lnTo>
                    <a:pt x="78558" y="575405"/>
                  </a:lnTo>
                  <a:lnTo>
                    <a:pt x="76851" y="572578"/>
                  </a:lnTo>
                  <a:lnTo>
                    <a:pt x="76034" y="571499"/>
                  </a:lnTo>
                  <a:lnTo>
                    <a:pt x="72809" y="567478"/>
                  </a:lnTo>
                  <a:lnTo>
                    <a:pt x="68956" y="558054"/>
                  </a:lnTo>
                  <a:lnTo>
                    <a:pt x="68663" y="557395"/>
                  </a:lnTo>
                  <a:lnTo>
                    <a:pt x="64380" y="550159"/>
                  </a:lnTo>
                  <a:lnTo>
                    <a:pt x="60893" y="544118"/>
                  </a:lnTo>
                  <a:lnTo>
                    <a:pt x="57532" y="537060"/>
                  </a:lnTo>
                  <a:lnTo>
                    <a:pt x="57113" y="536380"/>
                  </a:lnTo>
                  <a:lnTo>
                    <a:pt x="56642" y="535710"/>
                  </a:lnTo>
                  <a:lnTo>
                    <a:pt x="49076" y="519953"/>
                  </a:lnTo>
                  <a:lnTo>
                    <a:pt x="30025" y="471157"/>
                  </a:lnTo>
                  <a:lnTo>
                    <a:pt x="19509" y="431952"/>
                  </a:lnTo>
                  <a:lnTo>
                    <a:pt x="10791" y="386621"/>
                  </a:lnTo>
                  <a:lnTo>
                    <a:pt x="7629" y="339737"/>
                  </a:lnTo>
                  <a:lnTo>
                    <a:pt x="7543" y="311243"/>
                  </a:lnTo>
                  <a:lnTo>
                    <a:pt x="7858" y="291958"/>
                  </a:lnTo>
                  <a:lnTo>
                    <a:pt x="8466" y="286911"/>
                  </a:lnTo>
                  <a:lnTo>
                    <a:pt x="9356" y="281927"/>
                  </a:lnTo>
                  <a:lnTo>
                    <a:pt x="11818" y="263774"/>
                  </a:lnTo>
                  <a:lnTo>
                    <a:pt x="22277" y="209887"/>
                  </a:lnTo>
                  <a:lnTo>
                    <a:pt x="43472" y="150573"/>
                  </a:lnTo>
                  <a:lnTo>
                    <a:pt x="75835" y="96624"/>
                  </a:lnTo>
                  <a:lnTo>
                    <a:pt x="109017" y="62159"/>
                  </a:lnTo>
                  <a:lnTo>
                    <a:pt x="148734" y="34919"/>
                  </a:lnTo>
                  <a:lnTo>
                    <a:pt x="196718" y="16497"/>
                  </a:lnTo>
                  <a:lnTo>
                    <a:pt x="241254" y="10165"/>
                  </a:lnTo>
                  <a:lnTo>
                    <a:pt x="315866" y="10165"/>
                  </a:lnTo>
                  <a:lnTo>
                    <a:pt x="312125" y="8946"/>
                  </a:lnTo>
                  <a:lnTo>
                    <a:pt x="272311" y="1119"/>
                  </a:lnTo>
                  <a:lnTo>
                    <a:pt x="251891" y="140"/>
                  </a:lnTo>
                  <a:lnTo>
                    <a:pt x="241670" y="0"/>
                  </a:lnTo>
                  <a:close/>
                </a:path>
                <a:path w="408305" h="676909">
                  <a:moveTo>
                    <a:pt x="335935" y="17181"/>
                  </a:moveTo>
                  <a:lnTo>
                    <a:pt x="306854" y="17181"/>
                  </a:lnTo>
                  <a:lnTo>
                    <a:pt x="310226" y="18092"/>
                  </a:lnTo>
                  <a:lnTo>
                    <a:pt x="315409" y="20479"/>
                  </a:lnTo>
                  <a:lnTo>
                    <a:pt x="317336" y="21401"/>
                  </a:lnTo>
                  <a:lnTo>
                    <a:pt x="319451" y="21820"/>
                  </a:lnTo>
                  <a:lnTo>
                    <a:pt x="330879" y="25532"/>
                  </a:lnTo>
                  <a:lnTo>
                    <a:pt x="372093" y="46604"/>
                  </a:lnTo>
                  <a:lnTo>
                    <a:pt x="389873" y="57669"/>
                  </a:lnTo>
                  <a:lnTo>
                    <a:pt x="398789" y="63159"/>
                  </a:lnTo>
                  <a:lnTo>
                    <a:pt x="401228" y="64635"/>
                  </a:lnTo>
                  <a:lnTo>
                    <a:pt x="403584" y="67263"/>
                  </a:lnTo>
                  <a:lnTo>
                    <a:pt x="407029" y="65389"/>
                  </a:lnTo>
                  <a:lnTo>
                    <a:pt x="408066" y="60928"/>
                  </a:lnTo>
                  <a:lnTo>
                    <a:pt x="404160" y="60049"/>
                  </a:lnTo>
                  <a:lnTo>
                    <a:pt x="401710" y="58248"/>
                  </a:lnTo>
                  <a:lnTo>
                    <a:pt x="394945" y="53504"/>
                  </a:lnTo>
                  <a:lnTo>
                    <a:pt x="388094" y="48880"/>
                  </a:lnTo>
                  <a:lnTo>
                    <a:pt x="381347" y="44114"/>
                  </a:lnTo>
                  <a:lnTo>
                    <a:pt x="374894" y="38939"/>
                  </a:lnTo>
                  <a:lnTo>
                    <a:pt x="363416" y="30501"/>
                  </a:lnTo>
                  <a:lnTo>
                    <a:pt x="351089" y="23662"/>
                  </a:lnTo>
                  <a:lnTo>
                    <a:pt x="338180" y="18010"/>
                  </a:lnTo>
                  <a:lnTo>
                    <a:pt x="335935" y="17181"/>
                  </a:lnTo>
                  <a:close/>
                </a:path>
                <a:path w="408305" h="676909">
                  <a:moveTo>
                    <a:pt x="315866" y="10165"/>
                  </a:moveTo>
                  <a:lnTo>
                    <a:pt x="241254" y="10165"/>
                  </a:lnTo>
                  <a:lnTo>
                    <a:pt x="256973" y="10603"/>
                  </a:lnTo>
                  <a:lnTo>
                    <a:pt x="272480" y="12313"/>
                  </a:lnTo>
                  <a:lnTo>
                    <a:pt x="287871" y="14787"/>
                  </a:lnTo>
                  <a:lnTo>
                    <a:pt x="303242" y="17516"/>
                  </a:lnTo>
                  <a:lnTo>
                    <a:pt x="306854" y="17181"/>
                  </a:lnTo>
                  <a:lnTo>
                    <a:pt x="335935" y="17181"/>
                  </a:lnTo>
                  <a:lnTo>
                    <a:pt x="324959" y="13129"/>
                  </a:lnTo>
                  <a:lnTo>
                    <a:pt x="315866" y="10165"/>
                  </a:lnTo>
                  <a:close/>
                </a:path>
              </a:pathLst>
            </a:custGeom>
            <a:solidFill>
              <a:srgbClr val="FF9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18593151" y="1087924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0"/>
                  </a:moveTo>
                  <a:lnTo>
                    <a:pt x="827" y="2984"/>
                  </a:lnTo>
                  <a:lnTo>
                    <a:pt x="3172" y="4156"/>
                  </a:lnTo>
                  <a:lnTo>
                    <a:pt x="5874" y="4900"/>
                  </a:lnTo>
                  <a:lnTo>
                    <a:pt x="5046" y="1916"/>
                  </a:lnTo>
                  <a:lnTo>
                    <a:pt x="2701" y="7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18388333" y="10154984"/>
              <a:ext cx="372110" cy="565150"/>
            </a:xfrm>
            <a:custGeom>
              <a:avLst/>
              <a:gdLst/>
              <a:ahLst/>
              <a:cxnLst/>
              <a:rect l="l" t="t" r="r" b="b"/>
              <a:pathLst>
                <a:path w="372109" h="565150">
                  <a:moveTo>
                    <a:pt x="229324" y="36"/>
                  </a:moveTo>
                  <a:lnTo>
                    <a:pt x="175102" y="6921"/>
                  </a:lnTo>
                  <a:lnTo>
                    <a:pt x="122323" y="31465"/>
                  </a:lnTo>
                  <a:lnTo>
                    <a:pt x="85894" y="61594"/>
                  </a:lnTo>
                  <a:lnTo>
                    <a:pt x="51524" y="105992"/>
                  </a:lnTo>
                  <a:lnTo>
                    <a:pt x="23865" y="163074"/>
                  </a:lnTo>
                  <a:lnTo>
                    <a:pt x="10497" y="209758"/>
                  </a:lnTo>
                  <a:lnTo>
                    <a:pt x="2038" y="258057"/>
                  </a:lnTo>
                  <a:lnTo>
                    <a:pt x="122" y="305281"/>
                  </a:lnTo>
                  <a:lnTo>
                    <a:pt x="0" y="323032"/>
                  </a:lnTo>
                  <a:lnTo>
                    <a:pt x="949" y="340690"/>
                  </a:lnTo>
                  <a:lnTo>
                    <a:pt x="15022" y="426670"/>
                  </a:lnTo>
                  <a:lnTo>
                    <a:pt x="27417" y="467616"/>
                  </a:lnTo>
                  <a:lnTo>
                    <a:pt x="41813" y="504322"/>
                  </a:lnTo>
                  <a:lnTo>
                    <a:pt x="45304" y="513599"/>
                  </a:lnTo>
                  <a:lnTo>
                    <a:pt x="46183" y="514887"/>
                  </a:lnTo>
                  <a:lnTo>
                    <a:pt x="48047" y="518584"/>
                  </a:lnTo>
                  <a:lnTo>
                    <a:pt x="51827" y="525023"/>
                  </a:lnTo>
                  <a:lnTo>
                    <a:pt x="57074" y="533426"/>
                  </a:lnTo>
                  <a:lnTo>
                    <a:pt x="66746" y="550699"/>
                  </a:lnTo>
                  <a:lnTo>
                    <a:pt x="73146" y="561284"/>
                  </a:lnTo>
                  <a:lnTo>
                    <a:pt x="73533" y="564865"/>
                  </a:lnTo>
                  <a:lnTo>
                    <a:pt x="77470" y="564153"/>
                  </a:lnTo>
                  <a:lnTo>
                    <a:pt x="75711" y="556708"/>
                  </a:lnTo>
                  <a:lnTo>
                    <a:pt x="72538" y="549573"/>
                  </a:lnTo>
                  <a:lnTo>
                    <a:pt x="64840" y="536014"/>
                  </a:lnTo>
                  <a:lnTo>
                    <a:pt x="59984" y="526657"/>
                  </a:lnTo>
                  <a:lnTo>
                    <a:pt x="58392" y="524395"/>
                  </a:lnTo>
                  <a:lnTo>
                    <a:pt x="57984" y="521599"/>
                  </a:lnTo>
                  <a:lnTo>
                    <a:pt x="53136" y="514729"/>
                  </a:lnTo>
                  <a:lnTo>
                    <a:pt x="38067" y="476140"/>
                  </a:lnTo>
                  <a:lnTo>
                    <a:pt x="23011" y="428869"/>
                  </a:lnTo>
                  <a:lnTo>
                    <a:pt x="18432" y="404772"/>
                  </a:lnTo>
                  <a:lnTo>
                    <a:pt x="13628" y="384910"/>
                  </a:lnTo>
                  <a:lnTo>
                    <a:pt x="7882" y="326105"/>
                  </a:lnTo>
                  <a:lnTo>
                    <a:pt x="7683" y="303489"/>
                  </a:lnTo>
                  <a:lnTo>
                    <a:pt x="8453" y="280872"/>
                  </a:lnTo>
                  <a:lnTo>
                    <a:pt x="10383" y="258267"/>
                  </a:lnTo>
                  <a:lnTo>
                    <a:pt x="12586" y="238270"/>
                  </a:lnTo>
                  <a:lnTo>
                    <a:pt x="14252" y="228379"/>
                  </a:lnTo>
                  <a:lnTo>
                    <a:pt x="16854" y="218635"/>
                  </a:lnTo>
                  <a:lnTo>
                    <a:pt x="20336" y="203810"/>
                  </a:lnTo>
                  <a:lnTo>
                    <a:pt x="33398" y="160029"/>
                  </a:lnTo>
                  <a:lnTo>
                    <a:pt x="54474" y="116155"/>
                  </a:lnTo>
                  <a:lnTo>
                    <a:pt x="83261" y="76827"/>
                  </a:lnTo>
                  <a:lnTo>
                    <a:pt x="118453" y="44305"/>
                  </a:lnTo>
                  <a:lnTo>
                    <a:pt x="153685" y="23575"/>
                  </a:lnTo>
                  <a:lnTo>
                    <a:pt x="206800" y="10318"/>
                  </a:lnTo>
                  <a:lnTo>
                    <a:pt x="227137" y="9155"/>
                  </a:lnTo>
                  <a:lnTo>
                    <a:pt x="247716" y="10924"/>
                  </a:lnTo>
                  <a:lnTo>
                    <a:pt x="297144" y="24700"/>
                  </a:lnTo>
                  <a:lnTo>
                    <a:pt x="317589" y="34933"/>
                  </a:lnTo>
                  <a:lnTo>
                    <a:pt x="323526" y="37164"/>
                  </a:lnTo>
                  <a:lnTo>
                    <a:pt x="326395" y="39101"/>
                  </a:lnTo>
                  <a:lnTo>
                    <a:pt x="328887" y="41624"/>
                  </a:lnTo>
                  <a:lnTo>
                    <a:pt x="330258" y="42776"/>
                  </a:lnTo>
                  <a:lnTo>
                    <a:pt x="331777" y="43697"/>
                  </a:lnTo>
                  <a:lnTo>
                    <a:pt x="333421" y="44409"/>
                  </a:lnTo>
                  <a:lnTo>
                    <a:pt x="341694" y="49214"/>
                  </a:lnTo>
                  <a:lnTo>
                    <a:pt x="349258" y="54962"/>
                  </a:lnTo>
                  <a:lnTo>
                    <a:pt x="366037" y="68985"/>
                  </a:lnTo>
                  <a:lnTo>
                    <a:pt x="367765" y="72231"/>
                  </a:lnTo>
                  <a:lnTo>
                    <a:pt x="371524" y="70388"/>
                  </a:lnTo>
                  <a:lnTo>
                    <a:pt x="372027" y="69330"/>
                  </a:lnTo>
                  <a:lnTo>
                    <a:pt x="372079" y="68231"/>
                  </a:lnTo>
                  <a:lnTo>
                    <a:pt x="371849" y="67100"/>
                  </a:lnTo>
                  <a:lnTo>
                    <a:pt x="334887" y="36348"/>
                  </a:lnTo>
                  <a:lnTo>
                    <a:pt x="295435" y="15518"/>
                  </a:lnTo>
                  <a:lnTo>
                    <a:pt x="257392" y="5615"/>
                  </a:lnTo>
                  <a:lnTo>
                    <a:pt x="249371" y="3207"/>
                  </a:lnTo>
                  <a:lnTo>
                    <a:pt x="239391" y="1083"/>
                  </a:lnTo>
                  <a:lnTo>
                    <a:pt x="229324" y="36"/>
                  </a:lnTo>
                  <a:close/>
                </a:path>
              </a:pathLst>
            </a:custGeom>
            <a:solidFill>
              <a:srgbClr val="FF8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18438339" y="10677988"/>
              <a:ext cx="61594" cy="91440"/>
            </a:xfrm>
            <a:custGeom>
              <a:avLst/>
              <a:gdLst/>
              <a:ahLst/>
              <a:cxnLst/>
              <a:rect l="l" t="t" r="r" b="b"/>
              <a:pathLst>
                <a:path w="61594" h="91440">
                  <a:moveTo>
                    <a:pt x="2052" y="0"/>
                  </a:moveTo>
                  <a:lnTo>
                    <a:pt x="0" y="3549"/>
                  </a:lnTo>
                  <a:lnTo>
                    <a:pt x="4963" y="13015"/>
                  </a:lnTo>
                  <a:lnTo>
                    <a:pt x="7109" y="16062"/>
                  </a:lnTo>
                  <a:lnTo>
                    <a:pt x="7748" y="19800"/>
                  </a:lnTo>
                  <a:lnTo>
                    <a:pt x="14383" y="32841"/>
                  </a:lnTo>
                  <a:lnTo>
                    <a:pt x="18286" y="39001"/>
                  </a:lnTo>
                  <a:lnTo>
                    <a:pt x="23161" y="44564"/>
                  </a:lnTo>
                  <a:lnTo>
                    <a:pt x="24836" y="46134"/>
                  </a:lnTo>
                  <a:lnTo>
                    <a:pt x="26135" y="48019"/>
                  </a:lnTo>
                  <a:lnTo>
                    <a:pt x="26826" y="51045"/>
                  </a:lnTo>
                  <a:lnTo>
                    <a:pt x="27580" y="52312"/>
                  </a:lnTo>
                  <a:lnTo>
                    <a:pt x="30177" y="54689"/>
                  </a:lnTo>
                  <a:lnTo>
                    <a:pt x="35318" y="63317"/>
                  </a:lnTo>
                  <a:lnTo>
                    <a:pt x="37066" y="65840"/>
                  </a:lnTo>
                  <a:lnTo>
                    <a:pt x="38993" y="68228"/>
                  </a:lnTo>
                  <a:lnTo>
                    <a:pt x="40606" y="69861"/>
                  </a:lnTo>
                  <a:lnTo>
                    <a:pt x="42396" y="71348"/>
                  </a:lnTo>
                  <a:lnTo>
                    <a:pt x="43307" y="73557"/>
                  </a:lnTo>
                  <a:lnTo>
                    <a:pt x="44249" y="74479"/>
                  </a:lnTo>
                  <a:lnTo>
                    <a:pt x="52061" y="78573"/>
                  </a:lnTo>
                  <a:lnTo>
                    <a:pt x="54302" y="87327"/>
                  </a:lnTo>
                  <a:lnTo>
                    <a:pt x="61338" y="91306"/>
                  </a:lnTo>
                  <a:lnTo>
                    <a:pt x="59673" y="82918"/>
                  </a:lnTo>
                  <a:lnTo>
                    <a:pt x="52888" y="77620"/>
                  </a:lnTo>
                  <a:lnTo>
                    <a:pt x="48239" y="71285"/>
                  </a:lnTo>
                  <a:lnTo>
                    <a:pt x="43058" y="63730"/>
                  </a:lnTo>
                  <a:lnTo>
                    <a:pt x="33043" y="48416"/>
                  </a:lnTo>
                  <a:lnTo>
                    <a:pt x="27486" y="41150"/>
                  </a:lnTo>
                  <a:lnTo>
                    <a:pt x="21801" y="32593"/>
                  </a:lnTo>
                  <a:lnTo>
                    <a:pt x="11901" y="14603"/>
                  </a:lnTo>
                  <a:lnTo>
                    <a:pt x="6523" y="5863"/>
                  </a:lnTo>
                  <a:lnTo>
                    <a:pt x="5130" y="3853"/>
                  </a:lnTo>
                  <a:lnTo>
                    <a:pt x="4471" y="1256"/>
                  </a:lnTo>
                  <a:lnTo>
                    <a:pt x="2052" y="0"/>
                  </a:lnTo>
                  <a:close/>
                </a:path>
              </a:pathLst>
            </a:custGeom>
            <a:solidFill>
              <a:srgbClr val="FF8A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18405329" y="10179631"/>
              <a:ext cx="217170" cy="439420"/>
            </a:xfrm>
            <a:custGeom>
              <a:avLst/>
              <a:gdLst/>
              <a:ahLst/>
              <a:cxnLst/>
              <a:rect l="l" t="t" r="r" b="b"/>
              <a:pathLst>
                <a:path w="217169" h="439420">
                  <a:moveTo>
                    <a:pt x="197869" y="0"/>
                  </a:moveTo>
                  <a:lnTo>
                    <a:pt x="183771" y="308"/>
                  </a:lnTo>
                  <a:lnTo>
                    <a:pt x="169770" y="1929"/>
                  </a:lnTo>
                  <a:lnTo>
                    <a:pt x="153624" y="5547"/>
                  </a:lnTo>
                  <a:lnTo>
                    <a:pt x="144849" y="6500"/>
                  </a:lnTo>
                  <a:lnTo>
                    <a:pt x="90013" y="40966"/>
                  </a:lnTo>
                  <a:lnTo>
                    <a:pt x="52423" y="82843"/>
                  </a:lnTo>
                  <a:lnTo>
                    <a:pt x="32072" y="121090"/>
                  </a:lnTo>
                  <a:lnTo>
                    <a:pt x="16993" y="165528"/>
                  </a:lnTo>
                  <a:lnTo>
                    <a:pt x="9178" y="193468"/>
                  </a:lnTo>
                  <a:lnTo>
                    <a:pt x="1389" y="240804"/>
                  </a:lnTo>
                  <a:lnTo>
                    <a:pt x="16" y="280230"/>
                  </a:lnTo>
                  <a:lnTo>
                    <a:pt x="0" y="293582"/>
                  </a:lnTo>
                  <a:lnTo>
                    <a:pt x="1775" y="333568"/>
                  </a:lnTo>
                  <a:lnTo>
                    <a:pt x="8183" y="380816"/>
                  </a:lnTo>
                  <a:lnTo>
                    <a:pt x="19817" y="429681"/>
                  </a:lnTo>
                  <a:lnTo>
                    <a:pt x="22906" y="433639"/>
                  </a:lnTo>
                  <a:lnTo>
                    <a:pt x="23607" y="435649"/>
                  </a:lnTo>
                  <a:lnTo>
                    <a:pt x="23251" y="438193"/>
                  </a:lnTo>
                  <a:lnTo>
                    <a:pt x="25796" y="439241"/>
                  </a:lnTo>
                  <a:lnTo>
                    <a:pt x="20437" y="416824"/>
                  </a:lnTo>
                  <a:lnTo>
                    <a:pt x="18510" y="405490"/>
                  </a:lnTo>
                  <a:lnTo>
                    <a:pt x="18236" y="393881"/>
                  </a:lnTo>
                  <a:lnTo>
                    <a:pt x="19220" y="386970"/>
                  </a:lnTo>
                  <a:lnTo>
                    <a:pt x="17220" y="380394"/>
                  </a:lnTo>
                  <a:lnTo>
                    <a:pt x="13793" y="364526"/>
                  </a:lnTo>
                  <a:lnTo>
                    <a:pt x="12147" y="355206"/>
                  </a:lnTo>
                  <a:lnTo>
                    <a:pt x="11082" y="345816"/>
                  </a:lnTo>
                  <a:lnTo>
                    <a:pt x="10854" y="336322"/>
                  </a:lnTo>
                  <a:lnTo>
                    <a:pt x="9294" y="320051"/>
                  </a:lnTo>
                  <a:lnTo>
                    <a:pt x="9335" y="271110"/>
                  </a:lnTo>
                  <a:lnTo>
                    <a:pt x="12516" y="226065"/>
                  </a:lnTo>
                  <a:lnTo>
                    <a:pt x="23408" y="176500"/>
                  </a:lnTo>
                  <a:lnTo>
                    <a:pt x="39861" y="130515"/>
                  </a:lnTo>
                  <a:lnTo>
                    <a:pt x="57198" y="95775"/>
                  </a:lnTo>
                  <a:lnTo>
                    <a:pt x="85343" y="60061"/>
                  </a:lnTo>
                  <a:lnTo>
                    <a:pt x="121374" y="31839"/>
                  </a:lnTo>
                  <a:lnTo>
                    <a:pt x="168750" y="13939"/>
                  </a:lnTo>
                  <a:lnTo>
                    <a:pt x="191895" y="10091"/>
                  </a:lnTo>
                  <a:lnTo>
                    <a:pt x="198617" y="10646"/>
                  </a:lnTo>
                  <a:lnTo>
                    <a:pt x="206900" y="10793"/>
                  </a:lnTo>
                  <a:lnTo>
                    <a:pt x="209560" y="9055"/>
                  </a:lnTo>
                  <a:lnTo>
                    <a:pt x="211811" y="6961"/>
                  </a:lnTo>
                  <a:lnTo>
                    <a:pt x="215821" y="7327"/>
                  </a:lnTo>
                  <a:lnTo>
                    <a:pt x="217025" y="3756"/>
                  </a:lnTo>
                  <a:lnTo>
                    <a:pt x="216093" y="1537"/>
                  </a:lnTo>
                  <a:lnTo>
                    <a:pt x="212052" y="929"/>
                  </a:lnTo>
                  <a:lnTo>
                    <a:pt x="197869" y="0"/>
                  </a:lnTo>
                  <a:close/>
                </a:path>
              </a:pathLst>
            </a:custGeom>
            <a:solidFill>
              <a:srgbClr val="F273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18413248" y="10226574"/>
              <a:ext cx="97790" cy="348615"/>
            </a:xfrm>
            <a:custGeom>
              <a:avLst/>
              <a:gdLst/>
              <a:ahLst/>
              <a:cxnLst/>
              <a:rect l="l" t="t" r="r" b="b"/>
              <a:pathLst>
                <a:path w="97790" h="348615">
                  <a:moveTo>
                    <a:pt x="88471" y="0"/>
                  </a:moveTo>
                  <a:lnTo>
                    <a:pt x="84963" y="4952"/>
                  </a:lnTo>
                  <a:lnTo>
                    <a:pt x="81749" y="8680"/>
                  </a:lnTo>
                  <a:lnTo>
                    <a:pt x="72674" y="18899"/>
                  </a:lnTo>
                  <a:lnTo>
                    <a:pt x="63744" y="29035"/>
                  </a:lnTo>
                  <a:lnTo>
                    <a:pt x="41426" y="63334"/>
                  </a:lnTo>
                  <a:lnTo>
                    <a:pt x="24975" y="101923"/>
                  </a:lnTo>
                  <a:lnTo>
                    <a:pt x="10079" y="147467"/>
                  </a:lnTo>
                  <a:lnTo>
                    <a:pt x="3539" y="187571"/>
                  </a:lnTo>
                  <a:lnTo>
                    <a:pt x="985" y="236079"/>
                  </a:lnTo>
                  <a:lnTo>
                    <a:pt x="601" y="248023"/>
                  </a:lnTo>
                  <a:lnTo>
                    <a:pt x="97" y="259960"/>
                  </a:lnTo>
                  <a:lnTo>
                    <a:pt x="0" y="270065"/>
                  </a:lnTo>
                  <a:lnTo>
                    <a:pt x="76" y="273845"/>
                  </a:lnTo>
                  <a:lnTo>
                    <a:pt x="468" y="280846"/>
                  </a:lnTo>
                  <a:lnTo>
                    <a:pt x="1060" y="287823"/>
                  </a:lnTo>
                  <a:lnTo>
                    <a:pt x="186" y="295923"/>
                  </a:lnTo>
                  <a:lnTo>
                    <a:pt x="1162" y="303858"/>
                  </a:lnTo>
                  <a:lnTo>
                    <a:pt x="2856" y="311729"/>
                  </a:lnTo>
                  <a:lnTo>
                    <a:pt x="4138" y="319634"/>
                  </a:lnTo>
                  <a:lnTo>
                    <a:pt x="5139" y="326508"/>
                  </a:lnTo>
                  <a:lnTo>
                    <a:pt x="6748" y="333455"/>
                  </a:lnTo>
                  <a:lnTo>
                    <a:pt x="8541" y="340128"/>
                  </a:lnTo>
                  <a:lnTo>
                    <a:pt x="10295" y="346931"/>
                  </a:lnTo>
                  <a:lnTo>
                    <a:pt x="12138" y="348073"/>
                  </a:lnTo>
                  <a:lnTo>
                    <a:pt x="12662" y="340764"/>
                  </a:lnTo>
                  <a:lnTo>
                    <a:pt x="12159" y="333455"/>
                  </a:lnTo>
                  <a:lnTo>
                    <a:pt x="10096" y="326482"/>
                  </a:lnTo>
                  <a:lnTo>
                    <a:pt x="7354" y="314369"/>
                  </a:lnTo>
                  <a:lnTo>
                    <a:pt x="5901" y="302138"/>
                  </a:lnTo>
                  <a:lnTo>
                    <a:pt x="5248" y="289830"/>
                  </a:lnTo>
                  <a:lnTo>
                    <a:pt x="4903" y="277488"/>
                  </a:lnTo>
                  <a:lnTo>
                    <a:pt x="3374" y="270065"/>
                  </a:lnTo>
                  <a:lnTo>
                    <a:pt x="3437" y="262431"/>
                  </a:lnTo>
                  <a:lnTo>
                    <a:pt x="4023" y="255070"/>
                  </a:lnTo>
                  <a:lnTo>
                    <a:pt x="4750" y="240352"/>
                  </a:lnTo>
                  <a:lnTo>
                    <a:pt x="6557" y="196287"/>
                  </a:lnTo>
                  <a:lnTo>
                    <a:pt x="13342" y="154134"/>
                  </a:lnTo>
                  <a:lnTo>
                    <a:pt x="25656" y="113127"/>
                  </a:lnTo>
                  <a:lnTo>
                    <a:pt x="46393" y="66537"/>
                  </a:lnTo>
                  <a:lnTo>
                    <a:pt x="67018" y="34210"/>
                  </a:lnTo>
                  <a:lnTo>
                    <a:pt x="71990" y="29035"/>
                  </a:lnTo>
                  <a:lnTo>
                    <a:pt x="73257" y="25884"/>
                  </a:lnTo>
                  <a:lnTo>
                    <a:pt x="76115" y="23978"/>
                  </a:lnTo>
                  <a:lnTo>
                    <a:pt x="78021" y="21329"/>
                  </a:lnTo>
                  <a:lnTo>
                    <a:pt x="79801" y="18899"/>
                  </a:lnTo>
                  <a:lnTo>
                    <a:pt x="82544" y="17454"/>
                  </a:lnTo>
                  <a:lnTo>
                    <a:pt x="84419" y="15109"/>
                  </a:lnTo>
                  <a:lnTo>
                    <a:pt x="85633" y="14784"/>
                  </a:lnTo>
                  <a:lnTo>
                    <a:pt x="86680" y="14261"/>
                  </a:lnTo>
                  <a:lnTo>
                    <a:pt x="87036" y="12910"/>
                  </a:lnTo>
                  <a:lnTo>
                    <a:pt x="89131" y="10418"/>
                  </a:lnTo>
                  <a:lnTo>
                    <a:pt x="91172" y="7905"/>
                  </a:lnTo>
                  <a:lnTo>
                    <a:pt x="95162" y="4649"/>
                  </a:lnTo>
                  <a:lnTo>
                    <a:pt x="97277" y="3277"/>
                  </a:lnTo>
                  <a:lnTo>
                    <a:pt x="94911" y="1015"/>
                  </a:lnTo>
                  <a:lnTo>
                    <a:pt x="88471" y="0"/>
                  </a:lnTo>
                  <a:close/>
                </a:path>
              </a:pathLst>
            </a:custGeom>
            <a:solidFill>
              <a:srgbClr val="EB6E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18479529" y="10749959"/>
              <a:ext cx="22225" cy="27305"/>
            </a:xfrm>
            <a:custGeom>
              <a:avLst/>
              <a:gdLst/>
              <a:ahLst/>
              <a:cxnLst/>
              <a:rect l="l" t="t" r="r" b="b"/>
              <a:pathLst>
                <a:path w="22225" h="27304">
                  <a:moveTo>
                    <a:pt x="4724" y="7277"/>
                  </a:moveTo>
                  <a:lnTo>
                    <a:pt x="3670" y="2806"/>
                  </a:lnTo>
                  <a:lnTo>
                    <a:pt x="3327" y="1320"/>
                  </a:lnTo>
                  <a:lnTo>
                    <a:pt x="2552" y="749"/>
                  </a:lnTo>
                  <a:lnTo>
                    <a:pt x="1854" y="25"/>
                  </a:lnTo>
                  <a:lnTo>
                    <a:pt x="800" y="0"/>
                  </a:lnTo>
                  <a:lnTo>
                    <a:pt x="0" y="533"/>
                  </a:lnTo>
                  <a:lnTo>
                    <a:pt x="1257" y="3009"/>
                  </a:lnTo>
                  <a:lnTo>
                    <a:pt x="2222" y="5689"/>
                  </a:lnTo>
                  <a:lnTo>
                    <a:pt x="4724" y="7277"/>
                  </a:lnTo>
                  <a:close/>
                </a:path>
                <a:path w="22225" h="27304">
                  <a:moveTo>
                    <a:pt x="13487" y="17780"/>
                  </a:moveTo>
                  <a:lnTo>
                    <a:pt x="11328" y="13639"/>
                  </a:lnTo>
                  <a:lnTo>
                    <a:pt x="8521" y="10033"/>
                  </a:lnTo>
                  <a:lnTo>
                    <a:pt x="4724" y="7277"/>
                  </a:lnTo>
                  <a:lnTo>
                    <a:pt x="6159" y="12014"/>
                  </a:lnTo>
                  <a:lnTo>
                    <a:pt x="8839" y="15709"/>
                  </a:lnTo>
                  <a:lnTo>
                    <a:pt x="13487" y="17780"/>
                  </a:lnTo>
                  <a:close/>
                </a:path>
                <a:path w="22225" h="27304">
                  <a:moveTo>
                    <a:pt x="21907" y="26797"/>
                  </a:moveTo>
                  <a:lnTo>
                    <a:pt x="21069" y="23812"/>
                  </a:lnTo>
                  <a:lnTo>
                    <a:pt x="18732" y="22631"/>
                  </a:lnTo>
                  <a:lnTo>
                    <a:pt x="16027" y="21894"/>
                  </a:lnTo>
                  <a:lnTo>
                    <a:pt x="16852" y="24879"/>
                  </a:lnTo>
                  <a:lnTo>
                    <a:pt x="19202" y="26047"/>
                  </a:lnTo>
                  <a:lnTo>
                    <a:pt x="21907" y="26797"/>
                  </a:lnTo>
                  <a:close/>
                </a:path>
              </a:pathLst>
            </a:custGeom>
            <a:solidFill>
              <a:srgbClr val="FF8C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18817856" y="10213248"/>
              <a:ext cx="580390" cy="720725"/>
            </a:xfrm>
            <a:custGeom>
              <a:avLst/>
              <a:gdLst/>
              <a:ahLst/>
              <a:cxnLst/>
              <a:rect l="l" t="t" r="r" b="b"/>
              <a:pathLst>
                <a:path w="580390" h="720725">
                  <a:moveTo>
                    <a:pt x="0" y="0"/>
                  </a:moveTo>
                  <a:lnTo>
                    <a:pt x="7652" y="8095"/>
                  </a:lnTo>
                  <a:lnTo>
                    <a:pt x="15778" y="15695"/>
                  </a:lnTo>
                  <a:lnTo>
                    <a:pt x="24067" y="23123"/>
                  </a:lnTo>
                  <a:lnTo>
                    <a:pt x="32208" y="30700"/>
                  </a:lnTo>
                  <a:lnTo>
                    <a:pt x="50919" y="49275"/>
                  </a:lnTo>
                  <a:lnTo>
                    <a:pt x="57579" y="57654"/>
                  </a:lnTo>
                  <a:lnTo>
                    <a:pt x="65008" y="65306"/>
                  </a:lnTo>
                  <a:lnTo>
                    <a:pt x="72736" y="72676"/>
                  </a:lnTo>
                  <a:lnTo>
                    <a:pt x="80290" y="80206"/>
                  </a:lnTo>
                  <a:lnTo>
                    <a:pt x="90255" y="90494"/>
                  </a:lnTo>
                  <a:lnTo>
                    <a:pt x="120917" y="120624"/>
                  </a:lnTo>
                  <a:lnTo>
                    <a:pt x="126724" y="126070"/>
                  </a:lnTo>
                  <a:lnTo>
                    <a:pt x="144801" y="141890"/>
                  </a:lnTo>
                  <a:lnTo>
                    <a:pt x="161720" y="157792"/>
                  </a:lnTo>
                  <a:lnTo>
                    <a:pt x="169860" y="166070"/>
                  </a:lnTo>
                  <a:lnTo>
                    <a:pt x="177649" y="174769"/>
                  </a:lnTo>
                  <a:lnTo>
                    <a:pt x="189488" y="187395"/>
                  </a:lnTo>
                  <a:lnTo>
                    <a:pt x="202192" y="199177"/>
                  </a:lnTo>
                  <a:lnTo>
                    <a:pt x="215179" y="210691"/>
                  </a:lnTo>
                  <a:lnTo>
                    <a:pt x="227867" y="222516"/>
                  </a:lnTo>
                  <a:lnTo>
                    <a:pt x="260827" y="253226"/>
                  </a:lnTo>
                  <a:lnTo>
                    <a:pt x="294619" y="283017"/>
                  </a:lnTo>
                  <a:lnTo>
                    <a:pt x="338499" y="316465"/>
                  </a:lnTo>
                  <a:lnTo>
                    <a:pt x="343984" y="320907"/>
                  </a:lnTo>
                  <a:lnTo>
                    <a:pt x="354596" y="330178"/>
                  </a:lnTo>
                  <a:lnTo>
                    <a:pt x="370448" y="342763"/>
                  </a:lnTo>
                  <a:lnTo>
                    <a:pt x="403486" y="366139"/>
                  </a:lnTo>
                  <a:lnTo>
                    <a:pt x="432912" y="390170"/>
                  </a:lnTo>
                  <a:lnTo>
                    <a:pt x="447570" y="400151"/>
                  </a:lnTo>
                  <a:lnTo>
                    <a:pt x="462373" y="409930"/>
                  </a:lnTo>
                  <a:lnTo>
                    <a:pt x="476624" y="420510"/>
                  </a:lnTo>
                  <a:lnTo>
                    <a:pt x="505502" y="446016"/>
                  </a:lnTo>
                  <a:lnTo>
                    <a:pt x="530926" y="474938"/>
                  </a:lnTo>
                  <a:lnTo>
                    <a:pt x="557385" y="515695"/>
                  </a:lnTo>
                  <a:lnTo>
                    <a:pt x="568663" y="556841"/>
                  </a:lnTo>
                  <a:lnTo>
                    <a:pt x="571521" y="593123"/>
                  </a:lnTo>
                  <a:lnTo>
                    <a:pt x="571473" y="605302"/>
                  </a:lnTo>
                  <a:lnTo>
                    <a:pt x="570893" y="617479"/>
                  </a:lnTo>
                  <a:lnTo>
                    <a:pt x="569622" y="629612"/>
                  </a:lnTo>
                  <a:lnTo>
                    <a:pt x="567501" y="641655"/>
                  </a:lnTo>
                  <a:lnTo>
                    <a:pt x="564192" y="656576"/>
                  </a:lnTo>
                  <a:lnTo>
                    <a:pt x="561406" y="670880"/>
                  </a:lnTo>
                  <a:lnTo>
                    <a:pt x="559469" y="677330"/>
                  </a:lnTo>
                  <a:lnTo>
                    <a:pt x="556464" y="683602"/>
                  </a:lnTo>
                  <a:lnTo>
                    <a:pt x="553601" y="690688"/>
                  </a:lnTo>
                  <a:lnTo>
                    <a:pt x="551447" y="697998"/>
                  </a:lnTo>
                  <a:lnTo>
                    <a:pt x="547574" y="715109"/>
                  </a:lnTo>
                  <a:lnTo>
                    <a:pt x="548904" y="720700"/>
                  </a:lnTo>
                  <a:lnTo>
                    <a:pt x="554182" y="716156"/>
                  </a:lnTo>
                  <a:lnTo>
                    <a:pt x="553470" y="709077"/>
                  </a:lnTo>
                  <a:lnTo>
                    <a:pt x="556077" y="703339"/>
                  </a:lnTo>
                  <a:lnTo>
                    <a:pt x="572355" y="657300"/>
                  </a:lnTo>
                  <a:lnTo>
                    <a:pt x="580034" y="608881"/>
                  </a:lnTo>
                  <a:lnTo>
                    <a:pt x="580312" y="596953"/>
                  </a:lnTo>
                  <a:lnTo>
                    <a:pt x="579881" y="585151"/>
                  </a:lnTo>
                  <a:lnTo>
                    <a:pt x="577213" y="546615"/>
                  </a:lnTo>
                  <a:lnTo>
                    <a:pt x="562255" y="505659"/>
                  </a:lnTo>
                  <a:lnTo>
                    <a:pt x="530685" y="461110"/>
                  </a:lnTo>
                  <a:lnTo>
                    <a:pt x="498994" y="429255"/>
                  </a:lnTo>
                  <a:lnTo>
                    <a:pt x="456947" y="397429"/>
                  </a:lnTo>
                  <a:lnTo>
                    <a:pt x="435128" y="382522"/>
                  </a:lnTo>
                  <a:lnTo>
                    <a:pt x="426358" y="376204"/>
                  </a:lnTo>
                  <a:lnTo>
                    <a:pt x="417841" y="369513"/>
                  </a:lnTo>
                  <a:lnTo>
                    <a:pt x="395066" y="350586"/>
                  </a:lnTo>
                  <a:lnTo>
                    <a:pt x="388920" y="345895"/>
                  </a:lnTo>
                  <a:lnTo>
                    <a:pt x="374951" y="340282"/>
                  </a:lnTo>
                  <a:lnTo>
                    <a:pt x="370271" y="334806"/>
                  </a:lnTo>
                  <a:lnTo>
                    <a:pt x="365674" y="329927"/>
                  </a:lnTo>
                  <a:lnTo>
                    <a:pt x="358456" y="322795"/>
                  </a:lnTo>
                  <a:lnTo>
                    <a:pt x="350838" y="316191"/>
                  </a:lnTo>
                  <a:lnTo>
                    <a:pt x="342885" y="310039"/>
                  </a:lnTo>
                  <a:lnTo>
                    <a:pt x="334659" y="304262"/>
                  </a:lnTo>
                  <a:lnTo>
                    <a:pt x="317281" y="291596"/>
                  </a:lnTo>
                  <a:lnTo>
                    <a:pt x="300696" y="277996"/>
                  </a:lnTo>
                  <a:lnTo>
                    <a:pt x="268452" y="249657"/>
                  </a:lnTo>
                  <a:lnTo>
                    <a:pt x="250441" y="233574"/>
                  </a:lnTo>
                  <a:lnTo>
                    <a:pt x="214885" y="200923"/>
                  </a:lnTo>
                  <a:lnTo>
                    <a:pt x="196915" y="184811"/>
                  </a:lnTo>
                  <a:lnTo>
                    <a:pt x="188413" y="176650"/>
                  </a:lnTo>
                  <a:lnTo>
                    <a:pt x="172531" y="159253"/>
                  </a:lnTo>
                  <a:lnTo>
                    <a:pt x="164382" y="150780"/>
                  </a:lnTo>
                  <a:lnTo>
                    <a:pt x="155090" y="142119"/>
                  </a:lnTo>
                  <a:lnTo>
                    <a:pt x="135935" y="125382"/>
                  </a:lnTo>
                  <a:lnTo>
                    <a:pt x="126519" y="116844"/>
                  </a:lnTo>
                  <a:lnTo>
                    <a:pt x="93434" y="85395"/>
                  </a:lnTo>
                  <a:lnTo>
                    <a:pt x="60741" y="53537"/>
                  </a:lnTo>
                  <a:lnTo>
                    <a:pt x="46903" y="40280"/>
                  </a:lnTo>
                  <a:lnTo>
                    <a:pt x="32741" y="27391"/>
                  </a:lnTo>
                  <a:lnTo>
                    <a:pt x="2952" y="1068"/>
                  </a:lnTo>
                  <a:lnTo>
                    <a:pt x="1361" y="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19356238" y="10848144"/>
              <a:ext cx="19685" cy="94615"/>
            </a:xfrm>
            <a:custGeom>
              <a:avLst/>
              <a:gdLst/>
              <a:ahLst/>
              <a:cxnLst/>
              <a:rect l="l" t="t" r="r" b="b"/>
              <a:pathLst>
                <a:path w="19684" h="94615">
                  <a:moveTo>
                    <a:pt x="6073" y="0"/>
                  </a:moveTo>
                  <a:lnTo>
                    <a:pt x="2617" y="1486"/>
                  </a:lnTo>
                  <a:lnTo>
                    <a:pt x="2994" y="10230"/>
                  </a:lnTo>
                  <a:lnTo>
                    <a:pt x="1780" y="15570"/>
                  </a:lnTo>
                  <a:lnTo>
                    <a:pt x="3518" y="25080"/>
                  </a:lnTo>
                  <a:lnTo>
                    <a:pt x="4876" y="34598"/>
                  </a:lnTo>
                  <a:lnTo>
                    <a:pt x="5366" y="44230"/>
                  </a:lnTo>
                  <a:lnTo>
                    <a:pt x="4502" y="54082"/>
                  </a:lnTo>
                  <a:lnTo>
                    <a:pt x="2837" y="64110"/>
                  </a:lnTo>
                  <a:lnTo>
                    <a:pt x="1391" y="74200"/>
                  </a:lnTo>
                  <a:lnTo>
                    <a:pt x="375" y="84351"/>
                  </a:lnTo>
                  <a:lnTo>
                    <a:pt x="0" y="94562"/>
                  </a:lnTo>
                  <a:lnTo>
                    <a:pt x="4512" y="91128"/>
                  </a:lnTo>
                  <a:lnTo>
                    <a:pt x="3978" y="84081"/>
                  </a:lnTo>
                  <a:lnTo>
                    <a:pt x="9455" y="81337"/>
                  </a:lnTo>
                  <a:lnTo>
                    <a:pt x="10586" y="79494"/>
                  </a:lnTo>
                  <a:lnTo>
                    <a:pt x="11663" y="72036"/>
                  </a:lnTo>
                  <a:lnTo>
                    <a:pt x="12959" y="64618"/>
                  </a:lnTo>
                  <a:lnTo>
                    <a:pt x="14516" y="57251"/>
                  </a:lnTo>
                  <a:lnTo>
                    <a:pt x="16376" y="49946"/>
                  </a:lnTo>
                  <a:lnTo>
                    <a:pt x="17178" y="41757"/>
                  </a:lnTo>
                  <a:lnTo>
                    <a:pt x="18674" y="33619"/>
                  </a:lnTo>
                  <a:lnTo>
                    <a:pt x="19645" y="25438"/>
                  </a:lnTo>
                  <a:lnTo>
                    <a:pt x="18868" y="17119"/>
                  </a:lnTo>
                  <a:lnTo>
                    <a:pt x="18575" y="15905"/>
                  </a:lnTo>
                  <a:lnTo>
                    <a:pt x="18512" y="14627"/>
                  </a:lnTo>
                  <a:lnTo>
                    <a:pt x="17947" y="13476"/>
                  </a:lnTo>
                  <a:lnTo>
                    <a:pt x="13737" y="9214"/>
                  </a:lnTo>
                  <a:lnTo>
                    <a:pt x="11853" y="2889"/>
                  </a:lnTo>
                  <a:lnTo>
                    <a:pt x="6073" y="0"/>
                  </a:lnTo>
                  <a:close/>
                </a:path>
              </a:pathLst>
            </a:custGeom>
            <a:solidFill>
              <a:srgbClr val="FF9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18395751" y="10164977"/>
              <a:ext cx="318135" cy="484505"/>
            </a:xfrm>
            <a:custGeom>
              <a:avLst/>
              <a:gdLst/>
              <a:ahLst/>
              <a:cxnLst/>
              <a:rect l="l" t="t" r="r" b="b"/>
              <a:pathLst>
                <a:path w="318134" h="484504">
                  <a:moveTo>
                    <a:pt x="216250" y="0"/>
                  </a:moveTo>
                  <a:lnTo>
                    <a:pt x="170134" y="6252"/>
                  </a:lnTo>
                  <a:lnTo>
                    <a:pt x="127308" y="23633"/>
                  </a:lnTo>
                  <a:lnTo>
                    <a:pt x="87356" y="54556"/>
                  </a:lnTo>
                  <a:lnTo>
                    <a:pt x="54881" y="93160"/>
                  </a:lnTo>
                  <a:lnTo>
                    <a:pt x="30232" y="138579"/>
                  </a:lnTo>
                  <a:lnTo>
                    <a:pt x="14348" y="187775"/>
                  </a:lnTo>
                  <a:lnTo>
                    <a:pt x="10798" y="203586"/>
                  </a:lnTo>
                  <a:lnTo>
                    <a:pt x="7992" y="211219"/>
                  </a:lnTo>
                  <a:lnTo>
                    <a:pt x="1747" y="255245"/>
                  </a:lnTo>
                  <a:lnTo>
                    <a:pt x="0" y="293182"/>
                  </a:lnTo>
                  <a:lnTo>
                    <a:pt x="179" y="316361"/>
                  </a:lnTo>
                  <a:lnTo>
                    <a:pt x="4327" y="362586"/>
                  </a:lnTo>
                  <a:lnTo>
                    <a:pt x="15839" y="419357"/>
                  </a:lnTo>
                  <a:lnTo>
                    <a:pt x="34127" y="477222"/>
                  </a:lnTo>
                  <a:lnTo>
                    <a:pt x="34693" y="480049"/>
                  </a:lnTo>
                  <a:lnTo>
                    <a:pt x="40902" y="484017"/>
                  </a:lnTo>
                  <a:lnTo>
                    <a:pt x="38094" y="475248"/>
                  </a:lnTo>
                  <a:lnTo>
                    <a:pt x="34708" y="466666"/>
                  </a:lnTo>
                  <a:lnTo>
                    <a:pt x="31566" y="458003"/>
                  </a:lnTo>
                  <a:lnTo>
                    <a:pt x="29489" y="448992"/>
                  </a:lnTo>
                  <a:lnTo>
                    <a:pt x="31185" y="445086"/>
                  </a:lnTo>
                  <a:lnTo>
                    <a:pt x="29384" y="441432"/>
                  </a:lnTo>
                  <a:lnTo>
                    <a:pt x="18424" y="401439"/>
                  </a:lnTo>
                  <a:lnTo>
                    <a:pt x="9345" y="330661"/>
                  </a:lnTo>
                  <a:lnTo>
                    <a:pt x="8574" y="313751"/>
                  </a:lnTo>
                  <a:lnTo>
                    <a:pt x="8809" y="296777"/>
                  </a:lnTo>
                  <a:lnTo>
                    <a:pt x="9970" y="263701"/>
                  </a:lnTo>
                  <a:lnTo>
                    <a:pt x="10892" y="252705"/>
                  </a:lnTo>
                  <a:lnTo>
                    <a:pt x="10687" y="246028"/>
                  </a:lnTo>
                  <a:lnTo>
                    <a:pt x="11074" y="239412"/>
                  </a:lnTo>
                  <a:lnTo>
                    <a:pt x="12072" y="232859"/>
                  </a:lnTo>
                  <a:lnTo>
                    <a:pt x="13960" y="224884"/>
                  </a:lnTo>
                  <a:lnTo>
                    <a:pt x="14128" y="222109"/>
                  </a:lnTo>
                  <a:lnTo>
                    <a:pt x="25090" y="177448"/>
                  </a:lnTo>
                  <a:lnTo>
                    <a:pt x="38713" y="137735"/>
                  </a:lnTo>
                  <a:lnTo>
                    <a:pt x="71284" y="83595"/>
                  </a:lnTo>
                  <a:lnTo>
                    <a:pt x="116774" y="39727"/>
                  </a:lnTo>
                  <a:lnTo>
                    <a:pt x="125486" y="35476"/>
                  </a:lnTo>
                  <a:lnTo>
                    <a:pt x="132156" y="29738"/>
                  </a:lnTo>
                  <a:lnTo>
                    <a:pt x="135266" y="27455"/>
                  </a:lnTo>
                  <a:lnTo>
                    <a:pt x="141213" y="25120"/>
                  </a:lnTo>
                  <a:lnTo>
                    <a:pt x="143318" y="23916"/>
                  </a:lnTo>
                  <a:lnTo>
                    <a:pt x="147014" y="21204"/>
                  </a:lnTo>
                  <a:lnTo>
                    <a:pt x="149129" y="21330"/>
                  </a:lnTo>
                  <a:lnTo>
                    <a:pt x="151087" y="20869"/>
                  </a:lnTo>
                  <a:lnTo>
                    <a:pt x="169718" y="14863"/>
                  </a:lnTo>
                  <a:lnTo>
                    <a:pt x="175851" y="12628"/>
                  </a:lnTo>
                  <a:lnTo>
                    <a:pt x="180835" y="11686"/>
                  </a:lnTo>
                  <a:lnTo>
                    <a:pt x="185630" y="9728"/>
                  </a:lnTo>
                  <a:lnTo>
                    <a:pt x="196960" y="9875"/>
                  </a:lnTo>
                  <a:lnTo>
                    <a:pt x="204269" y="9372"/>
                  </a:lnTo>
                  <a:lnTo>
                    <a:pt x="208279" y="7026"/>
                  </a:lnTo>
                  <a:lnTo>
                    <a:pt x="214740" y="8744"/>
                  </a:lnTo>
                  <a:lnTo>
                    <a:pt x="217179" y="8869"/>
                  </a:lnTo>
                  <a:lnTo>
                    <a:pt x="219472" y="9676"/>
                  </a:lnTo>
                  <a:lnTo>
                    <a:pt x="222907" y="10388"/>
                  </a:lnTo>
                  <a:lnTo>
                    <a:pt x="225064" y="10304"/>
                  </a:lnTo>
                  <a:lnTo>
                    <a:pt x="235927" y="10725"/>
                  </a:lnTo>
                  <a:lnTo>
                    <a:pt x="283860" y="23501"/>
                  </a:lnTo>
                  <a:lnTo>
                    <a:pt x="299910" y="29958"/>
                  </a:lnTo>
                  <a:lnTo>
                    <a:pt x="307082" y="30062"/>
                  </a:lnTo>
                  <a:lnTo>
                    <a:pt x="311166" y="36701"/>
                  </a:lnTo>
                  <a:lnTo>
                    <a:pt x="317606" y="38355"/>
                  </a:lnTo>
                  <a:lnTo>
                    <a:pt x="315815" y="29843"/>
                  </a:lnTo>
                  <a:lnTo>
                    <a:pt x="310726" y="28052"/>
                  </a:lnTo>
                  <a:lnTo>
                    <a:pt x="306862" y="25759"/>
                  </a:lnTo>
                  <a:lnTo>
                    <a:pt x="271413" y="10059"/>
                  </a:lnTo>
                  <a:lnTo>
                    <a:pt x="231912" y="1267"/>
                  </a:lnTo>
                  <a:lnTo>
                    <a:pt x="216250" y="0"/>
                  </a:lnTo>
                  <a:close/>
                </a:path>
              </a:pathLst>
            </a:custGeom>
            <a:solidFill>
              <a:srgbClr val="FC7C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18402017" y="10405527"/>
              <a:ext cx="26670" cy="208915"/>
            </a:xfrm>
            <a:custGeom>
              <a:avLst/>
              <a:gdLst/>
              <a:ahLst/>
              <a:cxnLst/>
              <a:rect l="l" t="t" r="r" b="b"/>
              <a:pathLst>
                <a:path w="26669" h="208915">
                  <a:moveTo>
                    <a:pt x="7024" y="94"/>
                  </a:moveTo>
                  <a:lnTo>
                    <a:pt x="5988" y="0"/>
                  </a:lnTo>
                  <a:lnTo>
                    <a:pt x="1883" y="2617"/>
                  </a:lnTo>
                  <a:lnTo>
                    <a:pt x="5150" y="7224"/>
                  </a:lnTo>
                  <a:lnTo>
                    <a:pt x="3182" y="10429"/>
                  </a:lnTo>
                  <a:lnTo>
                    <a:pt x="1334" y="20130"/>
                  </a:lnTo>
                  <a:lnTo>
                    <a:pt x="607" y="29924"/>
                  </a:lnTo>
                  <a:lnTo>
                    <a:pt x="0" y="60299"/>
                  </a:lnTo>
                  <a:lnTo>
                    <a:pt x="199" y="71044"/>
                  </a:lnTo>
                  <a:lnTo>
                    <a:pt x="3279" y="117760"/>
                  </a:lnTo>
                  <a:lnTo>
                    <a:pt x="11798" y="167387"/>
                  </a:lnTo>
                  <a:lnTo>
                    <a:pt x="21851" y="202789"/>
                  </a:lnTo>
                  <a:lnTo>
                    <a:pt x="23212" y="208443"/>
                  </a:lnTo>
                  <a:lnTo>
                    <a:pt x="26186" y="207742"/>
                  </a:lnTo>
                  <a:lnTo>
                    <a:pt x="20040" y="180996"/>
                  </a:lnTo>
                  <a:lnTo>
                    <a:pt x="17694" y="172162"/>
                  </a:lnTo>
                  <a:lnTo>
                    <a:pt x="11959" y="147344"/>
                  </a:lnTo>
                  <a:lnTo>
                    <a:pt x="8464" y="122269"/>
                  </a:lnTo>
                  <a:lnTo>
                    <a:pt x="6571" y="97008"/>
                  </a:lnTo>
                  <a:lnTo>
                    <a:pt x="5642" y="71631"/>
                  </a:lnTo>
                  <a:lnTo>
                    <a:pt x="5475" y="55414"/>
                  </a:lnTo>
                  <a:lnTo>
                    <a:pt x="5778" y="39212"/>
                  </a:lnTo>
                  <a:lnTo>
                    <a:pt x="6490" y="23023"/>
                  </a:lnTo>
                  <a:lnTo>
                    <a:pt x="7715" y="4617"/>
                  </a:lnTo>
                  <a:lnTo>
                    <a:pt x="7213" y="2345"/>
                  </a:lnTo>
                  <a:lnTo>
                    <a:pt x="7024" y="94"/>
                  </a:lnTo>
                  <a:close/>
                </a:path>
              </a:pathLst>
            </a:custGeom>
            <a:solidFill>
              <a:srgbClr val="F776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18394085" y="10372160"/>
              <a:ext cx="52705" cy="304800"/>
            </a:xfrm>
            <a:custGeom>
              <a:avLst/>
              <a:gdLst/>
              <a:ahLst/>
              <a:cxnLst/>
              <a:rect l="l" t="t" r="r" b="b"/>
              <a:pathLst>
                <a:path w="52705" h="304800">
                  <a:moveTo>
                    <a:pt x="10192" y="0"/>
                  </a:moveTo>
                  <a:lnTo>
                    <a:pt x="1951" y="44861"/>
                  </a:lnTo>
                  <a:lnTo>
                    <a:pt x="0" y="84234"/>
                  </a:lnTo>
                  <a:lnTo>
                    <a:pt x="674" y="120624"/>
                  </a:lnTo>
                  <a:lnTo>
                    <a:pt x="5091" y="159802"/>
                  </a:lnTo>
                  <a:lnTo>
                    <a:pt x="12705" y="198423"/>
                  </a:lnTo>
                  <a:lnTo>
                    <a:pt x="29500" y="256536"/>
                  </a:lnTo>
                  <a:lnTo>
                    <a:pt x="39899" y="283029"/>
                  </a:lnTo>
                  <a:lnTo>
                    <a:pt x="43238" y="291907"/>
                  </a:lnTo>
                  <a:lnTo>
                    <a:pt x="44819" y="296566"/>
                  </a:lnTo>
                  <a:lnTo>
                    <a:pt x="47039" y="301823"/>
                  </a:lnTo>
                  <a:lnTo>
                    <a:pt x="52191" y="304430"/>
                  </a:lnTo>
                  <a:lnTo>
                    <a:pt x="45074" y="289699"/>
                  </a:lnTo>
                  <a:lnTo>
                    <a:pt x="41726" y="282241"/>
                  </a:lnTo>
                  <a:lnTo>
                    <a:pt x="20536" y="218972"/>
                  </a:lnTo>
                  <a:lnTo>
                    <a:pt x="8140" y="161869"/>
                  </a:lnTo>
                  <a:lnTo>
                    <a:pt x="3466" y="106922"/>
                  </a:lnTo>
                  <a:lnTo>
                    <a:pt x="3323" y="88489"/>
                  </a:lnTo>
                  <a:lnTo>
                    <a:pt x="3731" y="70437"/>
                  </a:lnTo>
                  <a:lnTo>
                    <a:pt x="4938" y="52398"/>
                  </a:lnTo>
                  <a:lnTo>
                    <a:pt x="6754" y="34388"/>
                  </a:lnTo>
                  <a:lnTo>
                    <a:pt x="9574" y="11936"/>
                  </a:lnTo>
                  <a:lnTo>
                    <a:pt x="11637" y="7654"/>
                  </a:lnTo>
                  <a:lnTo>
                    <a:pt x="10893" y="2984"/>
                  </a:lnTo>
                  <a:lnTo>
                    <a:pt x="11490" y="1790"/>
                  </a:lnTo>
                  <a:lnTo>
                    <a:pt x="11386" y="774"/>
                  </a:lnTo>
                  <a:lnTo>
                    <a:pt x="10192" y="0"/>
                  </a:lnTo>
                  <a:close/>
                </a:path>
              </a:pathLst>
            </a:custGeom>
            <a:solidFill>
              <a:srgbClr val="FF8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18710634" y="10125387"/>
              <a:ext cx="173990" cy="118110"/>
            </a:xfrm>
            <a:custGeom>
              <a:avLst/>
              <a:gdLst/>
              <a:ahLst/>
              <a:cxnLst/>
              <a:rect l="l" t="t" r="r" b="b"/>
              <a:pathLst>
                <a:path w="173990" h="118109">
                  <a:moveTo>
                    <a:pt x="0" y="0"/>
                  </a:moveTo>
                  <a:lnTo>
                    <a:pt x="5653" y="3490"/>
                  </a:lnTo>
                  <a:lnTo>
                    <a:pt x="11774" y="5840"/>
                  </a:lnTo>
                  <a:lnTo>
                    <a:pt x="18076" y="7754"/>
                  </a:lnTo>
                  <a:lnTo>
                    <a:pt x="24271" y="9936"/>
                  </a:lnTo>
                  <a:lnTo>
                    <a:pt x="28637" y="11779"/>
                  </a:lnTo>
                  <a:lnTo>
                    <a:pt x="33548" y="12586"/>
                  </a:lnTo>
                  <a:lnTo>
                    <a:pt x="36888" y="16439"/>
                  </a:lnTo>
                  <a:lnTo>
                    <a:pt x="39307" y="17256"/>
                  </a:lnTo>
                  <a:lnTo>
                    <a:pt x="41506" y="18596"/>
                  </a:lnTo>
                  <a:lnTo>
                    <a:pt x="43893" y="19496"/>
                  </a:lnTo>
                  <a:lnTo>
                    <a:pt x="78658" y="40398"/>
                  </a:lnTo>
                  <a:lnTo>
                    <a:pt x="91766" y="49663"/>
                  </a:lnTo>
                  <a:lnTo>
                    <a:pt x="93955" y="51024"/>
                  </a:lnTo>
                  <a:lnTo>
                    <a:pt x="95766" y="52836"/>
                  </a:lnTo>
                  <a:lnTo>
                    <a:pt x="98646" y="53663"/>
                  </a:lnTo>
                  <a:lnTo>
                    <a:pt x="101106" y="55171"/>
                  </a:lnTo>
                  <a:lnTo>
                    <a:pt x="103127" y="57380"/>
                  </a:lnTo>
                  <a:lnTo>
                    <a:pt x="105002" y="59118"/>
                  </a:lnTo>
                  <a:lnTo>
                    <a:pt x="107190" y="60479"/>
                  </a:lnTo>
                  <a:lnTo>
                    <a:pt x="109001" y="62280"/>
                  </a:lnTo>
                  <a:lnTo>
                    <a:pt x="117493" y="67442"/>
                  </a:lnTo>
                  <a:lnTo>
                    <a:pt x="125117" y="73671"/>
                  </a:lnTo>
                  <a:lnTo>
                    <a:pt x="139325" y="87316"/>
                  </a:lnTo>
                  <a:lnTo>
                    <a:pt x="170256" y="115399"/>
                  </a:lnTo>
                  <a:lnTo>
                    <a:pt x="171293" y="115996"/>
                  </a:lnTo>
                  <a:lnTo>
                    <a:pt x="172099" y="117556"/>
                  </a:lnTo>
                  <a:lnTo>
                    <a:pt x="173586" y="116184"/>
                  </a:lnTo>
                  <a:lnTo>
                    <a:pt x="166695" y="108928"/>
                  </a:lnTo>
                  <a:lnTo>
                    <a:pt x="151649" y="95747"/>
                  </a:lnTo>
                  <a:lnTo>
                    <a:pt x="127963" y="73280"/>
                  </a:lnTo>
                  <a:lnTo>
                    <a:pt x="91938" y="46235"/>
                  </a:lnTo>
                  <a:lnTo>
                    <a:pt x="52222" y="21309"/>
                  </a:lnTo>
                  <a:lnTo>
                    <a:pt x="15913" y="3567"/>
                  </a:lnTo>
                  <a:lnTo>
                    <a:pt x="8095" y="1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18880912" y="10240787"/>
              <a:ext cx="31115" cy="32384"/>
            </a:xfrm>
            <a:custGeom>
              <a:avLst/>
              <a:gdLst/>
              <a:ahLst/>
              <a:cxnLst/>
              <a:rect l="l" t="t" r="r" b="b"/>
              <a:pathLst>
                <a:path w="31115" h="32384">
                  <a:moveTo>
                    <a:pt x="0" y="0"/>
                  </a:moveTo>
                  <a:lnTo>
                    <a:pt x="7624" y="8138"/>
                  </a:lnTo>
                  <a:lnTo>
                    <a:pt x="15064" y="16456"/>
                  </a:lnTo>
                  <a:lnTo>
                    <a:pt x="22752" y="24532"/>
                  </a:lnTo>
                  <a:lnTo>
                    <a:pt x="31119" y="31946"/>
                  </a:lnTo>
                  <a:lnTo>
                    <a:pt x="26302" y="24781"/>
                  </a:lnTo>
                  <a:lnTo>
                    <a:pt x="20541" y="18432"/>
                  </a:lnTo>
                  <a:lnTo>
                    <a:pt x="14454" y="12364"/>
                  </a:lnTo>
                  <a:lnTo>
                    <a:pt x="8659" y="6041"/>
                  </a:lnTo>
                  <a:lnTo>
                    <a:pt x="7088" y="4125"/>
                  </a:lnTo>
                  <a:lnTo>
                    <a:pt x="5120" y="2533"/>
                  </a:lnTo>
                  <a:lnTo>
                    <a:pt x="3329" y="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19372394" y="10952065"/>
              <a:ext cx="17780" cy="33020"/>
            </a:xfrm>
            <a:custGeom>
              <a:avLst/>
              <a:gdLst/>
              <a:ahLst/>
              <a:cxnLst/>
              <a:rect l="l" t="t" r="r" b="b"/>
              <a:pathLst>
                <a:path w="17780" h="33020">
                  <a:moveTo>
                    <a:pt x="17496" y="0"/>
                  </a:moveTo>
                  <a:lnTo>
                    <a:pt x="11778" y="7381"/>
                  </a:lnTo>
                  <a:lnTo>
                    <a:pt x="6844" y="15184"/>
                  </a:lnTo>
                  <a:lnTo>
                    <a:pt x="2861" y="23499"/>
                  </a:lnTo>
                  <a:lnTo>
                    <a:pt x="0" y="32417"/>
                  </a:lnTo>
                  <a:lnTo>
                    <a:pt x="4519" y="24392"/>
                  </a:lnTo>
                  <a:lnTo>
                    <a:pt x="9427" y="16578"/>
                  </a:lnTo>
                  <a:lnTo>
                    <a:pt x="13995" y="8578"/>
                  </a:lnTo>
                  <a:lnTo>
                    <a:pt x="17496" y="0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18601361" y="10111618"/>
              <a:ext cx="104775" cy="12065"/>
            </a:xfrm>
            <a:custGeom>
              <a:avLst/>
              <a:gdLst/>
              <a:ahLst/>
              <a:cxnLst/>
              <a:rect l="l" t="t" r="r" b="b"/>
              <a:pathLst>
                <a:path w="104775" h="12065">
                  <a:moveTo>
                    <a:pt x="39293" y="3581"/>
                  </a:moveTo>
                  <a:lnTo>
                    <a:pt x="38481" y="800"/>
                  </a:lnTo>
                  <a:lnTo>
                    <a:pt x="36029" y="215"/>
                  </a:lnTo>
                  <a:lnTo>
                    <a:pt x="26174" y="1447"/>
                  </a:lnTo>
                  <a:lnTo>
                    <a:pt x="18288" y="0"/>
                  </a:lnTo>
                  <a:lnTo>
                    <a:pt x="10731" y="2451"/>
                  </a:lnTo>
                  <a:lnTo>
                    <a:pt x="6959" y="342"/>
                  </a:lnTo>
                  <a:lnTo>
                    <a:pt x="3594" y="3200"/>
                  </a:lnTo>
                  <a:lnTo>
                    <a:pt x="0" y="3429"/>
                  </a:lnTo>
                  <a:lnTo>
                    <a:pt x="355" y="4927"/>
                  </a:lnTo>
                  <a:lnTo>
                    <a:pt x="1841" y="4572"/>
                  </a:lnTo>
                  <a:lnTo>
                    <a:pt x="10731" y="2476"/>
                  </a:lnTo>
                  <a:lnTo>
                    <a:pt x="11087" y="3937"/>
                  </a:lnTo>
                  <a:lnTo>
                    <a:pt x="39293" y="3581"/>
                  </a:lnTo>
                  <a:close/>
                </a:path>
                <a:path w="104775" h="12065">
                  <a:moveTo>
                    <a:pt x="104152" y="11849"/>
                  </a:moveTo>
                  <a:lnTo>
                    <a:pt x="87122" y="6438"/>
                  </a:lnTo>
                  <a:lnTo>
                    <a:pt x="78435" y="4559"/>
                  </a:lnTo>
                  <a:lnTo>
                    <a:pt x="69380" y="4343"/>
                  </a:lnTo>
                  <a:lnTo>
                    <a:pt x="77889" y="7061"/>
                  </a:lnTo>
                  <a:lnTo>
                    <a:pt x="86487" y="9372"/>
                  </a:lnTo>
                  <a:lnTo>
                    <a:pt x="95224" y="11036"/>
                  </a:lnTo>
                  <a:lnTo>
                    <a:pt x="104152" y="11849"/>
                  </a:lnTo>
                  <a:close/>
                </a:path>
              </a:pathLst>
            </a:custGeom>
            <a:solidFill>
              <a:srgbClr val="FF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19095010" y="10435430"/>
              <a:ext cx="278130" cy="563245"/>
            </a:xfrm>
            <a:custGeom>
              <a:avLst/>
              <a:gdLst/>
              <a:ahLst/>
              <a:cxnLst/>
              <a:rect l="l" t="t" r="r" b="b"/>
              <a:pathLst>
                <a:path w="278130" h="563245">
                  <a:moveTo>
                    <a:pt x="5880" y="4902"/>
                  </a:moveTo>
                  <a:lnTo>
                    <a:pt x="5054" y="1917"/>
                  </a:lnTo>
                  <a:lnTo>
                    <a:pt x="2705" y="749"/>
                  </a:lnTo>
                  <a:lnTo>
                    <a:pt x="0" y="0"/>
                  </a:lnTo>
                  <a:lnTo>
                    <a:pt x="838" y="2984"/>
                  </a:lnTo>
                  <a:lnTo>
                    <a:pt x="3175" y="4152"/>
                  </a:lnTo>
                  <a:lnTo>
                    <a:pt x="5880" y="4902"/>
                  </a:lnTo>
                  <a:close/>
                </a:path>
                <a:path w="278130" h="563245">
                  <a:moveTo>
                    <a:pt x="31559" y="27139"/>
                  </a:moveTo>
                  <a:lnTo>
                    <a:pt x="30302" y="23685"/>
                  </a:lnTo>
                  <a:lnTo>
                    <a:pt x="27838" y="22186"/>
                  </a:lnTo>
                  <a:lnTo>
                    <a:pt x="24206" y="22580"/>
                  </a:lnTo>
                  <a:lnTo>
                    <a:pt x="24930" y="23456"/>
                  </a:lnTo>
                  <a:lnTo>
                    <a:pt x="26390" y="25209"/>
                  </a:lnTo>
                  <a:lnTo>
                    <a:pt x="31559" y="27139"/>
                  </a:lnTo>
                  <a:close/>
                </a:path>
                <a:path w="278130" h="563245">
                  <a:moveTo>
                    <a:pt x="274955" y="559104"/>
                  </a:moveTo>
                  <a:lnTo>
                    <a:pt x="274358" y="556069"/>
                  </a:lnTo>
                  <a:lnTo>
                    <a:pt x="272288" y="557949"/>
                  </a:lnTo>
                  <a:lnTo>
                    <a:pt x="270713" y="560031"/>
                  </a:lnTo>
                  <a:lnTo>
                    <a:pt x="271310" y="563079"/>
                  </a:lnTo>
                  <a:lnTo>
                    <a:pt x="273380" y="561200"/>
                  </a:lnTo>
                  <a:lnTo>
                    <a:pt x="274955" y="559104"/>
                  </a:lnTo>
                  <a:close/>
                </a:path>
                <a:path w="278130" h="563245">
                  <a:moveTo>
                    <a:pt x="278003" y="552094"/>
                  </a:moveTo>
                  <a:lnTo>
                    <a:pt x="277406" y="549059"/>
                  </a:lnTo>
                  <a:lnTo>
                    <a:pt x="275323" y="550938"/>
                  </a:lnTo>
                  <a:lnTo>
                    <a:pt x="273748" y="553021"/>
                  </a:lnTo>
                  <a:lnTo>
                    <a:pt x="274345" y="556069"/>
                  </a:lnTo>
                  <a:lnTo>
                    <a:pt x="276428" y="554189"/>
                  </a:lnTo>
                  <a:lnTo>
                    <a:pt x="278003" y="552094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18927068" y="10544674"/>
              <a:ext cx="843280" cy="764540"/>
            </a:xfrm>
            <a:custGeom>
              <a:avLst/>
              <a:gdLst/>
              <a:ahLst/>
              <a:cxnLst/>
              <a:rect l="l" t="t" r="r" b="b"/>
              <a:pathLst>
                <a:path w="843280" h="764540">
                  <a:moveTo>
                    <a:pt x="490791" y="0"/>
                  </a:moveTo>
                  <a:lnTo>
                    <a:pt x="492843" y="6429"/>
                  </a:lnTo>
                  <a:lnTo>
                    <a:pt x="499325" y="7256"/>
                  </a:lnTo>
                  <a:lnTo>
                    <a:pt x="503953" y="10449"/>
                  </a:lnTo>
                  <a:lnTo>
                    <a:pt x="510460" y="12721"/>
                  </a:lnTo>
                  <a:lnTo>
                    <a:pt x="522898" y="18620"/>
                  </a:lnTo>
                  <a:lnTo>
                    <a:pt x="529240" y="21287"/>
                  </a:lnTo>
                  <a:lnTo>
                    <a:pt x="536203" y="23213"/>
                  </a:lnTo>
                  <a:lnTo>
                    <a:pt x="539198" y="25119"/>
                  </a:lnTo>
                  <a:lnTo>
                    <a:pt x="553539" y="33061"/>
                  </a:lnTo>
                  <a:lnTo>
                    <a:pt x="583303" y="46820"/>
                  </a:lnTo>
                  <a:lnTo>
                    <a:pt x="604911" y="58980"/>
                  </a:lnTo>
                  <a:lnTo>
                    <a:pt x="620021" y="66383"/>
                  </a:lnTo>
                  <a:lnTo>
                    <a:pt x="627111" y="70825"/>
                  </a:lnTo>
                  <a:lnTo>
                    <a:pt x="643938" y="82643"/>
                  </a:lnTo>
                  <a:lnTo>
                    <a:pt x="660957" y="94192"/>
                  </a:lnTo>
                  <a:lnTo>
                    <a:pt x="677660" y="106221"/>
                  </a:lnTo>
                  <a:lnTo>
                    <a:pt x="705280" y="129497"/>
                  </a:lnTo>
                  <a:lnTo>
                    <a:pt x="717429" y="139101"/>
                  </a:lnTo>
                  <a:lnTo>
                    <a:pt x="756446" y="177938"/>
                  </a:lnTo>
                  <a:lnTo>
                    <a:pt x="785792" y="216363"/>
                  </a:lnTo>
                  <a:lnTo>
                    <a:pt x="800226" y="242003"/>
                  </a:lnTo>
                  <a:lnTo>
                    <a:pt x="809553" y="258819"/>
                  </a:lnTo>
                  <a:lnTo>
                    <a:pt x="826016" y="305561"/>
                  </a:lnTo>
                  <a:lnTo>
                    <a:pt x="831574" y="348126"/>
                  </a:lnTo>
                  <a:lnTo>
                    <a:pt x="831685" y="369653"/>
                  </a:lnTo>
                  <a:lnTo>
                    <a:pt x="830142" y="391296"/>
                  </a:lnTo>
                  <a:lnTo>
                    <a:pt x="819070" y="437264"/>
                  </a:lnTo>
                  <a:lnTo>
                    <a:pt x="798991" y="479933"/>
                  </a:lnTo>
                  <a:lnTo>
                    <a:pt x="775914" y="518689"/>
                  </a:lnTo>
                  <a:lnTo>
                    <a:pt x="740720" y="557679"/>
                  </a:lnTo>
                  <a:lnTo>
                    <a:pt x="699315" y="595597"/>
                  </a:lnTo>
                  <a:lnTo>
                    <a:pt x="655498" y="630640"/>
                  </a:lnTo>
                  <a:lnTo>
                    <a:pt x="615520" y="654101"/>
                  </a:lnTo>
                  <a:lnTo>
                    <a:pt x="601657" y="660911"/>
                  </a:lnTo>
                  <a:lnTo>
                    <a:pt x="590295" y="666778"/>
                  </a:lnTo>
                  <a:lnTo>
                    <a:pt x="556454" y="684785"/>
                  </a:lnTo>
                  <a:lnTo>
                    <a:pt x="529010" y="693957"/>
                  </a:lnTo>
                  <a:lnTo>
                    <a:pt x="489667" y="706036"/>
                  </a:lnTo>
                  <a:lnTo>
                    <a:pt x="469874" y="711715"/>
                  </a:lnTo>
                  <a:lnTo>
                    <a:pt x="449860" y="716732"/>
                  </a:lnTo>
                  <a:lnTo>
                    <a:pt x="418566" y="723373"/>
                  </a:lnTo>
                  <a:lnTo>
                    <a:pt x="355753" y="735510"/>
                  </a:lnTo>
                  <a:lnTo>
                    <a:pt x="324429" y="742040"/>
                  </a:lnTo>
                  <a:lnTo>
                    <a:pt x="309628" y="744655"/>
                  </a:lnTo>
                  <a:lnTo>
                    <a:pt x="294505" y="746390"/>
                  </a:lnTo>
                  <a:lnTo>
                    <a:pt x="279259" y="747788"/>
                  </a:lnTo>
                  <a:lnTo>
                    <a:pt x="250089" y="751046"/>
                  </a:lnTo>
                  <a:lnTo>
                    <a:pt x="236076" y="752423"/>
                  </a:lnTo>
                  <a:lnTo>
                    <a:pt x="222079" y="753362"/>
                  </a:lnTo>
                  <a:lnTo>
                    <a:pt x="196657" y="753985"/>
                  </a:lnTo>
                  <a:lnTo>
                    <a:pt x="185245" y="754749"/>
                  </a:lnTo>
                  <a:lnTo>
                    <a:pt x="173936" y="755854"/>
                  </a:lnTo>
                  <a:lnTo>
                    <a:pt x="162769" y="757160"/>
                  </a:lnTo>
                  <a:lnTo>
                    <a:pt x="145202" y="758144"/>
                  </a:lnTo>
                  <a:lnTo>
                    <a:pt x="127663" y="757832"/>
                  </a:lnTo>
                  <a:lnTo>
                    <a:pt x="110176" y="757784"/>
                  </a:lnTo>
                  <a:lnTo>
                    <a:pt x="92761" y="759558"/>
                  </a:lnTo>
                  <a:lnTo>
                    <a:pt x="90300" y="760008"/>
                  </a:lnTo>
                  <a:lnTo>
                    <a:pt x="87609" y="759966"/>
                  </a:lnTo>
                  <a:lnTo>
                    <a:pt x="85138" y="759505"/>
                  </a:lnTo>
                  <a:lnTo>
                    <a:pt x="66370" y="757356"/>
                  </a:lnTo>
                  <a:lnTo>
                    <a:pt x="28625" y="756466"/>
                  </a:lnTo>
                  <a:lnTo>
                    <a:pt x="9821" y="754835"/>
                  </a:lnTo>
                  <a:lnTo>
                    <a:pt x="6439" y="754333"/>
                  </a:lnTo>
                  <a:lnTo>
                    <a:pt x="2596" y="753474"/>
                  </a:lnTo>
                  <a:lnTo>
                    <a:pt x="0" y="757107"/>
                  </a:lnTo>
                  <a:lnTo>
                    <a:pt x="8443" y="759376"/>
                  </a:lnTo>
                  <a:lnTo>
                    <a:pt x="17029" y="760563"/>
                  </a:lnTo>
                  <a:lnTo>
                    <a:pt x="25684" y="761051"/>
                  </a:lnTo>
                  <a:lnTo>
                    <a:pt x="34334" y="761222"/>
                  </a:lnTo>
                  <a:lnTo>
                    <a:pt x="48942" y="761960"/>
                  </a:lnTo>
                  <a:lnTo>
                    <a:pt x="78060" y="764245"/>
                  </a:lnTo>
                  <a:lnTo>
                    <a:pt x="92562" y="764353"/>
                  </a:lnTo>
                  <a:lnTo>
                    <a:pt x="109577" y="764083"/>
                  </a:lnTo>
                  <a:lnTo>
                    <a:pt x="126604" y="764163"/>
                  </a:lnTo>
                  <a:lnTo>
                    <a:pt x="143649" y="763810"/>
                  </a:lnTo>
                  <a:lnTo>
                    <a:pt x="160717" y="762238"/>
                  </a:lnTo>
                  <a:lnTo>
                    <a:pt x="169222" y="761278"/>
                  </a:lnTo>
                  <a:lnTo>
                    <a:pt x="177902" y="760711"/>
                  </a:lnTo>
                  <a:lnTo>
                    <a:pt x="225676" y="759050"/>
                  </a:lnTo>
                  <a:lnTo>
                    <a:pt x="274302" y="754327"/>
                  </a:lnTo>
                  <a:lnTo>
                    <a:pt x="311085" y="749392"/>
                  </a:lnTo>
                  <a:lnTo>
                    <a:pt x="329613" y="747736"/>
                  </a:lnTo>
                  <a:lnTo>
                    <a:pt x="340843" y="746243"/>
                  </a:lnTo>
                  <a:lnTo>
                    <a:pt x="352002" y="743626"/>
                  </a:lnTo>
                  <a:lnTo>
                    <a:pt x="363149" y="740624"/>
                  </a:lnTo>
                  <a:lnTo>
                    <a:pt x="374344" y="737977"/>
                  </a:lnTo>
                  <a:lnTo>
                    <a:pt x="444435" y="724753"/>
                  </a:lnTo>
                  <a:lnTo>
                    <a:pt x="489013" y="714393"/>
                  </a:lnTo>
                  <a:lnTo>
                    <a:pt x="517037" y="704313"/>
                  </a:lnTo>
                  <a:lnTo>
                    <a:pt x="539198" y="697832"/>
                  </a:lnTo>
                  <a:lnTo>
                    <a:pt x="579297" y="680194"/>
                  </a:lnTo>
                  <a:lnTo>
                    <a:pt x="634517" y="651204"/>
                  </a:lnTo>
                  <a:lnTo>
                    <a:pt x="670867" y="628295"/>
                  </a:lnTo>
                  <a:lnTo>
                    <a:pt x="711768" y="594892"/>
                  </a:lnTo>
                  <a:lnTo>
                    <a:pt x="763075" y="547028"/>
                  </a:lnTo>
                  <a:lnTo>
                    <a:pt x="789736" y="511479"/>
                  </a:lnTo>
                  <a:lnTo>
                    <a:pt x="797682" y="499822"/>
                  </a:lnTo>
                  <a:lnTo>
                    <a:pt x="817325" y="466044"/>
                  </a:lnTo>
                  <a:lnTo>
                    <a:pt x="835999" y="416190"/>
                  </a:lnTo>
                  <a:lnTo>
                    <a:pt x="842744" y="373978"/>
                  </a:lnTo>
                  <a:lnTo>
                    <a:pt x="842581" y="352397"/>
                  </a:lnTo>
                  <a:lnTo>
                    <a:pt x="838885" y="308107"/>
                  </a:lnTo>
                  <a:lnTo>
                    <a:pt x="824348" y="265077"/>
                  </a:lnTo>
                  <a:lnTo>
                    <a:pt x="807379" y="229267"/>
                  </a:lnTo>
                  <a:lnTo>
                    <a:pt x="772164" y="180278"/>
                  </a:lnTo>
                  <a:lnTo>
                    <a:pt x="738099" y="145708"/>
                  </a:lnTo>
                  <a:lnTo>
                    <a:pt x="698565" y="113179"/>
                  </a:lnTo>
                  <a:lnTo>
                    <a:pt x="661869" y="86061"/>
                  </a:lnTo>
                  <a:lnTo>
                    <a:pt x="609968" y="54764"/>
                  </a:lnTo>
                  <a:lnTo>
                    <a:pt x="556100" y="29158"/>
                  </a:lnTo>
                  <a:lnTo>
                    <a:pt x="530873" y="16740"/>
                  </a:lnTo>
                  <a:lnTo>
                    <a:pt x="511218" y="8257"/>
                  </a:lnTo>
                  <a:lnTo>
                    <a:pt x="504561" y="5128"/>
                  </a:lnTo>
                  <a:lnTo>
                    <a:pt x="497812" y="2230"/>
                  </a:lnTo>
                  <a:lnTo>
                    <a:pt x="490791" y="0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9" name="object 116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9154003" y="10420643"/>
              <a:ext cx="231259" cy="185188"/>
            </a:xfrm>
            <a:prstGeom prst="rect">
              <a:avLst/>
            </a:prstGeom>
          </p:spPr>
        </p:pic>
        <p:sp>
          <p:nvSpPr>
            <p:cNvPr id="1170" name="object 1170"/>
            <p:cNvSpPr/>
            <p:nvPr/>
          </p:nvSpPr>
          <p:spPr>
            <a:xfrm>
              <a:off x="19131836" y="10404481"/>
              <a:ext cx="299720" cy="151765"/>
            </a:xfrm>
            <a:custGeom>
              <a:avLst/>
              <a:gdLst/>
              <a:ahLst/>
              <a:cxnLst/>
              <a:rect l="l" t="t" r="r" b="b"/>
              <a:pathLst>
                <a:path w="299719" h="151765">
                  <a:moveTo>
                    <a:pt x="9675" y="0"/>
                  </a:moveTo>
                  <a:lnTo>
                    <a:pt x="2460" y="910"/>
                  </a:lnTo>
                  <a:lnTo>
                    <a:pt x="0" y="2439"/>
                  </a:lnTo>
                  <a:lnTo>
                    <a:pt x="3183" y="7769"/>
                  </a:lnTo>
                  <a:lnTo>
                    <a:pt x="27776" y="38268"/>
                  </a:lnTo>
                  <a:lnTo>
                    <a:pt x="41684" y="50490"/>
                  </a:lnTo>
                  <a:lnTo>
                    <a:pt x="44647" y="49453"/>
                  </a:lnTo>
                  <a:lnTo>
                    <a:pt x="39860" y="44834"/>
                  </a:lnTo>
                  <a:lnTo>
                    <a:pt x="35348" y="39976"/>
                  </a:lnTo>
                  <a:lnTo>
                    <a:pt x="31164" y="34833"/>
                  </a:lnTo>
                  <a:lnTo>
                    <a:pt x="23444" y="23580"/>
                  </a:lnTo>
                  <a:lnTo>
                    <a:pt x="28302" y="17276"/>
                  </a:lnTo>
                  <a:lnTo>
                    <a:pt x="72934" y="36382"/>
                  </a:lnTo>
                  <a:lnTo>
                    <a:pt x="110499" y="55474"/>
                  </a:lnTo>
                  <a:lnTo>
                    <a:pt x="128256" y="65612"/>
                  </a:lnTo>
                  <a:lnTo>
                    <a:pt x="146242" y="75437"/>
                  </a:lnTo>
                  <a:lnTo>
                    <a:pt x="164443" y="84909"/>
                  </a:lnTo>
                  <a:lnTo>
                    <a:pt x="185376" y="95201"/>
                  </a:lnTo>
                  <a:lnTo>
                    <a:pt x="187920" y="96311"/>
                  </a:lnTo>
                  <a:lnTo>
                    <a:pt x="189816" y="98489"/>
                  </a:lnTo>
                  <a:lnTo>
                    <a:pt x="191250" y="101462"/>
                  </a:lnTo>
                  <a:lnTo>
                    <a:pt x="194245" y="101797"/>
                  </a:lnTo>
                  <a:lnTo>
                    <a:pt x="196915" y="102698"/>
                  </a:lnTo>
                  <a:lnTo>
                    <a:pt x="203255" y="105225"/>
                  </a:lnTo>
                  <a:lnTo>
                    <a:pt x="209282" y="108348"/>
                  </a:lnTo>
                  <a:lnTo>
                    <a:pt x="222778" y="116342"/>
                  </a:lnTo>
                  <a:lnTo>
                    <a:pt x="229312" y="118436"/>
                  </a:lnTo>
                  <a:lnTo>
                    <a:pt x="234170" y="121462"/>
                  </a:lnTo>
                  <a:lnTo>
                    <a:pt x="241573" y="126729"/>
                  </a:lnTo>
                  <a:lnTo>
                    <a:pt x="247866" y="129085"/>
                  </a:lnTo>
                  <a:lnTo>
                    <a:pt x="251782" y="132477"/>
                  </a:lnTo>
                  <a:lnTo>
                    <a:pt x="252924" y="133105"/>
                  </a:lnTo>
                  <a:lnTo>
                    <a:pt x="261374" y="135964"/>
                  </a:lnTo>
                  <a:lnTo>
                    <a:pt x="265353" y="136393"/>
                  </a:lnTo>
                  <a:lnTo>
                    <a:pt x="272661" y="139409"/>
                  </a:lnTo>
                  <a:lnTo>
                    <a:pt x="275845" y="140299"/>
                  </a:lnTo>
                  <a:lnTo>
                    <a:pt x="278682" y="141796"/>
                  </a:lnTo>
                  <a:lnTo>
                    <a:pt x="281017" y="144194"/>
                  </a:lnTo>
                  <a:lnTo>
                    <a:pt x="283897" y="146676"/>
                  </a:lnTo>
                  <a:lnTo>
                    <a:pt x="286923" y="148895"/>
                  </a:lnTo>
                  <a:lnTo>
                    <a:pt x="290724" y="149786"/>
                  </a:lnTo>
                  <a:lnTo>
                    <a:pt x="293383" y="149911"/>
                  </a:lnTo>
                  <a:lnTo>
                    <a:pt x="295907" y="151733"/>
                  </a:lnTo>
                  <a:lnTo>
                    <a:pt x="298692" y="150445"/>
                  </a:lnTo>
                  <a:lnTo>
                    <a:pt x="299331" y="149639"/>
                  </a:lnTo>
                  <a:lnTo>
                    <a:pt x="286096" y="140194"/>
                  </a:lnTo>
                  <a:lnTo>
                    <a:pt x="264874" y="130532"/>
                  </a:lnTo>
                  <a:lnTo>
                    <a:pt x="243873" y="120416"/>
                  </a:lnTo>
                  <a:lnTo>
                    <a:pt x="181023" y="89271"/>
                  </a:lnTo>
                  <a:lnTo>
                    <a:pt x="160067" y="78620"/>
                  </a:lnTo>
                  <a:lnTo>
                    <a:pt x="139328" y="67601"/>
                  </a:lnTo>
                  <a:lnTo>
                    <a:pt x="101532" y="46225"/>
                  </a:lnTo>
                  <a:lnTo>
                    <a:pt x="83958" y="36847"/>
                  </a:lnTo>
                  <a:lnTo>
                    <a:pt x="66222" y="27798"/>
                  </a:lnTo>
                  <a:lnTo>
                    <a:pt x="48365" y="18952"/>
                  </a:lnTo>
                  <a:lnTo>
                    <a:pt x="31641" y="10042"/>
                  </a:lnTo>
                  <a:lnTo>
                    <a:pt x="23187" y="5748"/>
                  </a:lnTo>
                  <a:lnTo>
                    <a:pt x="14407" y="2083"/>
                  </a:lnTo>
                  <a:lnTo>
                    <a:pt x="11989" y="1225"/>
                  </a:lnTo>
                  <a:lnTo>
                    <a:pt x="9675" y="0"/>
                  </a:lnTo>
                  <a:close/>
                </a:path>
              </a:pathLst>
            </a:custGeom>
            <a:solidFill>
              <a:srgbClr val="FFB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19319254" y="10566380"/>
              <a:ext cx="36195" cy="24765"/>
            </a:xfrm>
            <a:custGeom>
              <a:avLst/>
              <a:gdLst/>
              <a:ahLst/>
              <a:cxnLst/>
              <a:rect l="l" t="t" r="r" b="b"/>
              <a:pathLst>
                <a:path w="36194" h="24765">
                  <a:moveTo>
                    <a:pt x="16903" y="11734"/>
                  </a:moveTo>
                  <a:lnTo>
                    <a:pt x="11049" y="8140"/>
                  </a:lnTo>
                  <a:lnTo>
                    <a:pt x="7531" y="1181"/>
                  </a:lnTo>
                  <a:lnTo>
                    <a:pt x="0" y="0"/>
                  </a:lnTo>
                  <a:lnTo>
                    <a:pt x="4724" y="5232"/>
                  </a:lnTo>
                  <a:lnTo>
                    <a:pt x="9067" y="11010"/>
                  </a:lnTo>
                  <a:lnTo>
                    <a:pt x="16903" y="11734"/>
                  </a:lnTo>
                  <a:close/>
                </a:path>
                <a:path w="36194" h="24765">
                  <a:moveTo>
                    <a:pt x="35648" y="24587"/>
                  </a:moveTo>
                  <a:lnTo>
                    <a:pt x="33020" y="21983"/>
                  </a:lnTo>
                  <a:lnTo>
                    <a:pt x="29946" y="20091"/>
                  </a:lnTo>
                  <a:lnTo>
                    <a:pt x="26441" y="18910"/>
                  </a:lnTo>
                  <a:lnTo>
                    <a:pt x="28244" y="22860"/>
                  </a:lnTo>
                  <a:lnTo>
                    <a:pt x="31318" y="24752"/>
                  </a:lnTo>
                  <a:lnTo>
                    <a:pt x="35648" y="24587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18296637" y="10683327"/>
              <a:ext cx="1443990" cy="617220"/>
            </a:xfrm>
            <a:custGeom>
              <a:avLst/>
              <a:gdLst/>
              <a:ahLst/>
              <a:cxnLst/>
              <a:rect l="l" t="t" r="r" b="b"/>
              <a:pathLst>
                <a:path w="1443990" h="617220">
                  <a:moveTo>
                    <a:pt x="1318441" y="0"/>
                  </a:moveTo>
                  <a:lnTo>
                    <a:pt x="1310975" y="8429"/>
                  </a:lnTo>
                  <a:lnTo>
                    <a:pt x="1310609" y="13758"/>
                  </a:lnTo>
                  <a:lnTo>
                    <a:pt x="1324569" y="31893"/>
                  </a:lnTo>
                  <a:lnTo>
                    <a:pt x="1333535" y="44006"/>
                  </a:lnTo>
                  <a:lnTo>
                    <a:pt x="1342289" y="56272"/>
                  </a:lnTo>
                  <a:lnTo>
                    <a:pt x="1354723" y="74521"/>
                  </a:lnTo>
                  <a:lnTo>
                    <a:pt x="1361309" y="76730"/>
                  </a:lnTo>
                  <a:lnTo>
                    <a:pt x="1393301" y="116145"/>
                  </a:lnTo>
                  <a:lnTo>
                    <a:pt x="1407230" y="152563"/>
                  </a:lnTo>
                  <a:lnTo>
                    <a:pt x="1419811" y="199346"/>
                  </a:lnTo>
                  <a:lnTo>
                    <a:pt x="1426777" y="241995"/>
                  </a:lnTo>
                  <a:lnTo>
                    <a:pt x="1426506" y="251257"/>
                  </a:lnTo>
                  <a:lnTo>
                    <a:pt x="1418170" y="290942"/>
                  </a:lnTo>
                  <a:lnTo>
                    <a:pt x="1411051" y="308296"/>
                  </a:lnTo>
                  <a:lnTo>
                    <a:pt x="1402250" y="331246"/>
                  </a:lnTo>
                  <a:lnTo>
                    <a:pt x="1381669" y="369126"/>
                  </a:lnTo>
                  <a:lnTo>
                    <a:pt x="1355372" y="403212"/>
                  </a:lnTo>
                  <a:lnTo>
                    <a:pt x="1336698" y="423400"/>
                  </a:lnTo>
                  <a:lnTo>
                    <a:pt x="1329687" y="431829"/>
                  </a:lnTo>
                  <a:lnTo>
                    <a:pt x="1328409" y="433086"/>
                  </a:lnTo>
                  <a:lnTo>
                    <a:pt x="1306551" y="448879"/>
                  </a:lnTo>
                  <a:lnTo>
                    <a:pt x="1266245" y="479066"/>
                  </a:lnTo>
                  <a:lnTo>
                    <a:pt x="1245606" y="493492"/>
                  </a:lnTo>
                  <a:lnTo>
                    <a:pt x="1233773" y="500524"/>
                  </a:lnTo>
                  <a:lnTo>
                    <a:pt x="1221506" y="506695"/>
                  </a:lnTo>
                  <a:lnTo>
                    <a:pt x="1209087" y="512565"/>
                  </a:lnTo>
                  <a:lnTo>
                    <a:pt x="1196801" y="518696"/>
                  </a:lnTo>
                  <a:lnTo>
                    <a:pt x="1102364" y="549548"/>
                  </a:lnTo>
                  <a:lnTo>
                    <a:pt x="1059247" y="559912"/>
                  </a:lnTo>
                  <a:lnTo>
                    <a:pt x="1041581" y="561936"/>
                  </a:lnTo>
                  <a:lnTo>
                    <a:pt x="1034841" y="563201"/>
                  </a:lnTo>
                  <a:lnTo>
                    <a:pt x="1028217" y="564959"/>
                  </a:lnTo>
                  <a:lnTo>
                    <a:pt x="1021707" y="567197"/>
                  </a:lnTo>
                  <a:lnTo>
                    <a:pt x="1016147" y="569333"/>
                  </a:lnTo>
                  <a:lnTo>
                    <a:pt x="1010168" y="568977"/>
                  </a:lnTo>
                  <a:lnTo>
                    <a:pt x="992297" y="573588"/>
                  </a:lnTo>
                  <a:lnTo>
                    <a:pt x="980171" y="576965"/>
                  </a:lnTo>
                  <a:lnTo>
                    <a:pt x="968003" y="580097"/>
                  </a:lnTo>
                  <a:lnTo>
                    <a:pt x="955709" y="582568"/>
                  </a:lnTo>
                  <a:lnTo>
                    <a:pt x="936853" y="585593"/>
                  </a:lnTo>
                  <a:lnTo>
                    <a:pt x="927369" y="586701"/>
                  </a:lnTo>
                  <a:lnTo>
                    <a:pt x="903905" y="587906"/>
                  </a:lnTo>
                  <a:lnTo>
                    <a:pt x="890103" y="589523"/>
                  </a:lnTo>
                  <a:lnTo>
                    <a:pt x="876380" y="591726"/>
                  </a:lnTo>
                  <a:lnTo>
                    <a:pt x="862664" y="594191"/>
                  </a:lnTo>
                  <a:lnTo>
                    <a:pt x="851147" y="595651"/>
                  </a:lnTo>
                  <a:lnTo>
                    <a:pt x="827873" y="597155"/>
                  </a:lnTo>
                  <a:lnTo>
                    <a:pt x="806957" y="600106"/>
                  </a:lnTo>
                  <a:lnTo>
                    <a:pt x="797546" y="601149"/>
                  </a:lnTo>
                  <a:lnTo>
                    <a:pt x="788143" y="602411"/>
                  </a:lnTo>
                  <a:lnTo>
                    <a:pt x="778803" y="604473"/>
                  </a:lnTo>
                  <a:lnTo>
                    <a:pt x="769499" y="606271"/>
                  </a:lnTo>
                  <a:lnTo>
                    <a:pt x="759992" y="606862"/>
                  </a:lnTo>
                  <a:lnTo>
                    <a:pt x="740836" y="606997"/>
                  </a:lnTo>
                  <a:lnTo>
                    <a:pt x="712615" y="607724"/>
                  </a:lnTo>
                  <a:lnTo>
                    <a:pt x="656204" y="606939"/>
                  </a:lnTo>
                  <a:lnTo>
                    <a:pt x="612925" y="603605"/>
                  </a:lnTo>
                  <a:lnTo>
                    <a:pt x="567919" y="594830"/>
                  </a:lnTo>
                  <a:lnTo>
                    <a:pt x="527887" y="585069"/>
                  </a:lnTo>
                  <a:lnTo>
                    <a:pt x="497688" y="578489"/>
                  </a:lnTo>
                  <a:lnTo>
                    <a:pt x="480994" y="574466"/>
                  </a:lnTo>
                  <a:lnTo>
                    <a:pt x="464494" y="569694"/>
                  </a:lnTo>
                  <a:lnTo>
                    <a:pt x="448300" y="563867"/>
                  </a:lnTo>
                  <a:lnTo>
                    <a:pt x="443620" y="561982"/>
                  </a:lnTo>
                  <a:lnTo>
                    <a:pt x="438122" y="562192"/>
                  </a:lnTo>
                  <a:lnTo>
                    <a:pt x="420385" y="553731"/>
                  </a:lnTo>
                  <a:lnTo>
                    <a:pt x="417275" y="550894"/>
                  </a:lnTo>
                  <a:lnTo>
                    <a:pt x="415453" y="550192"/>
                  </a:lnTo>
                  <a:lnTo>
                    <a:pt x="413233" y="549794"/>
                  </a:lnTo>
                  <a:lnTo>
                    <a:pt x="411160" y="548998"/>
                  </a:lnTo>
                  <a:lnTo>
                    <a:pt x="407401" y="547082"/>
                  </a:lnTo>
                  <a:lnTo>
                    <a:pt x="405097" y="546412"/>
                  </a:lnTo>
                  <a:lnTo>
                    <a:pt x="403233" y="545030"/>
                  </a:lnTo>
                  <a:lnTo>
                    <a:pt x="401495" y="543428"/>
                  </a:lnTo>
                  <a:lnTo>
                    <a:pt x="375133" y="530482"/>
                  </a:lnTo>
                  <a:lnTo>
                    <a:pt x="362252" y="523498"/>
                  </a:lnTo>
                  <a:lnTo>
                    <a:pt x="309721" y="488380"/>
                  </a:lnTo>
                  <a:lnTo>
                    <a:pt x="265493" y="453034"/>
                  </a:lnTo>
                  <a:lnTo>
                    <a:pt x="228655" y="415783"/>
                  </a:lnTo>
                  <a:lnTo>
                    <a:pt x="211783" y="398646"/>
                  </a:lnTo>
                  <a:lnTo>
                    <a:pt x="199110" y="385251"/>
                  </a:lnTo>
                  <a:lnTo>
                    <a:pt x="195456" y="380048"/>
                  </a:lnTo>
                  <a:lnTo>
                    <a:pt x="192093" y="374629"/>
                  </a:lnTo>
                  <a:lnTo>
                    <a:pt x="188528" y="369360"/>
                  </a:lnTo>
                  <a:lnTo>
                    <a:pt x="187135" y="366910"/>
                  </a:lnTo>
                  <a:lnTo>
                    <a:pt x="185941" y="366072"/>
                  </a:lnTo>
                  <a:lnTo>
                    <a:pt x="183125" y="364721"/>
                  </a:lnTo>
                  <a:lnTo>
                    <a:pt x="181073" y="362502"/>
                  </a:lnTo>
                  <a:lnTo>
                    <a:pt x="120963" y="277394"/>
                  </a:lnTo>
                  <a:lnTo>
                    <a:pt x="110352" y="261437"/>
                  </a:lnTo>
                  <a:lnTo>
                    <a:pt x="104269" y="254568"/>
                  </a:lnTo>
                  <a:lnTo>
                    <a:pt x="100740" y="248830"/>
                  </a:lnTo>
                  <a:lnTo>
                    <a:pt x="96363" y="243311"/>
                  </a:lnTo>
                  <a:lnTo>
                    <a:pt x="93138" y="237050"/>
                  </a:lnTo>
                  <a:lnTo>
                    <a:pt x="81093" y="218514"/>
                  </a:lnTo>
                  <a:lnTo>
                    <a:pt x="74311" y="207608"/>
                  </a:lnTo>
                  <a:lnTo>
                    <a:pt x="68151" y="196353"/>
                  </a:lnTo>
                  <a:lnTo>
                    <a:pt x="62584" y="183858"/>
                  </a:lnTo>
                  <a:lnTo>
                    <a:pt x="56890" y="174534"/>
                  </a:lnTo>
                  <a:lnTo>
                    <a:pt x="48891" y="157623"/>
                  </a:lnTo>
                  <a:lnTo>
                    <a:pt x="44469" y="149388"/>
                  </a:lnTo>
                  <a:lnTo>
                    <a:pt x="43433" y="148801"/>
                  </a:lnTo>
                  <a:lnTo>
                    <a:pt x="39107" y="141889"/>
                  </a:lnTo>
                  <a:lnTo>
                    <a:pt x="35976" y="134438"/>
                  </a:lnTo>
                  <a:lnTo>
                    <a:pt x="33307" y="126779"/>
                  </a:lnTo>
                  <a:lnTo>
                    <a:pt x="30365" y="119242"/>
                  </a:lnTo>
                  <a:lnTo>
                    <a:pt x="25484" y="107948"/>
                  </a:lnTo>
                  <a:lnTo>
                    <a:pt x="16433" y="85050"/>
                  </a:lnTo>
                  <a:lnTo>
                    <a:pt x="9706" y="67170"/>
                  </a:lnTo>
                  <a:lnTo>
                    <a:pt x="5476" y="48040"/>
                  </a:lnTo>
                  <a:lnTo>
                    <a:pt x="3120" y="42909"/>
                  </a:lnTo>
                  <a:lnTo>
                    <a:pt x="17871" y="95580"/>
                  </a:lnTo>
                  <a:lnTo>
                    <a:pt x="34783" y="136880"/>
                  </a:lnTo>
                  <a:lnTo>
                    <a:pt x="55078" y="181350"/>
                  </a:lnTo>
                  <a:lnTo>
                    <a:pt x="74699" y="218111"/>
                  </a:lnTo>
                  <a:lnTo>
                    <a:pt x="119758" y="284253"/>
                  </a:lnTo>
                  <a:lnTo>
                    <a:pt x="145808" y="322846"/>
                  </a:lnTo>
                  <a:lnTo>
                    <a:pt x="156348" y="337930"/>
                  </a:lnTo>
                  <a:lnTo>
                    <a:pt x="167458" y="352612"/>
                  </a:lnTo>
                  <a:lnTo>
                    <a:pt x="179418" y="366721"/>
                  </a:lnTo>
                  <a:lnTo>
                    <a:pt x="186453" y="375360"/>
                  </a:lnTo>
                  <a:lnTo>
                    <a:pt x="218489" y="415124"/>
                  </a:lnTo>
                  <a:lnTo>
                    <a:pt x="231249" y="426992"/>
                  </a:lnTo>
                  <a:lnTo>
                    <a:pt x="237331" y="432716"/>
                  </a:lnTo>
                  <a:lnTo>
                    <a:pt x="272071" y="467144"/>
                  </a:lnTo>
                  <a:lnTo>
                    <a:pt x="312035" y="497219"/>
                  </a:lnTo>
                  <a:lnTo>
                    <a:pt x="355696" y="525679"/>
                  </a:lnTo>
                  <a:lnTo>
                    <a:pt x="413012" y="554980"/>
                  </a:lnTo>
                  <a:lnTo>
                    <a:pt x="448897" y="568663"/>
                  </a:lnTo>
                  <a:lnTo>
                    <a:pt x="456907" y="570495"/>
                  </a:lnTo>
                  <a:lnTo>
                    <a:pt x="459682" y="573909"/>
                  </a:lnTo>
                  <a:lnTo>
                    <a:pt x="466988" y="577788"/>
                  </a:lnTo>
                  <a:lnTo>
                    <a:pt x="474688" y="580532"/>
                  </a:lnTo>
                  <a:lnTo>
                    <a:pt x="482610" y="582514"/>
                  </a:lnTo>
                  <a:lnTo>
                    <a:pt x="510742" y="588351"/>
                  </a:lnTo>
                  <a:lnTo>
                    <a:pt x="570767" y="602850"/>
                  </a:lnTo>
                  <a:lnTo>
                    <a:pt x="600542" y="608889"/>
                  </a:lnTo>
                  <a:lnTo>
                    <a:pt x="630520" y="613167"/>
                  </a:lnTo>
                  <a:lnTo>
                    <a:pt x="660709" y="615469"/>
                  </a:lnTo>
                  <a:lnTo>
                    <a:pt x="702192" y="615661"/>
                  </a:lnTo>
                  <a:lnTo>
                    <a:pt x="724314" y="616599"/>
                  </a:lnTo>
                  <a:lnTo>
                    <a:pt x="744727" y="615665"/>
                  </a:lnTo>
                  <a:lnTo>
                    <a:pt x="763420" y="615910"/>
                  </a:lnTo>
                  <a:lnTo>
                    <a:pt x="777138" y="615677"/>
                  </a:lnTo>
                  <a:lnTo>
                    <a:pt x="781400" y="615091"/>
                  </a:lnTo>
                  <a:lnTo>
                    <a:pt x="788300" y="612148"/>
                  </a:lnTo>
                  <a:lnTo>
                    <a:pt x="791284" y="611311"/>
                  </a:lnTo>
                  <a:lnTo>
                    <a:pt x="802834" y="612672"/>
                  </a:lnTo>
                  <a:lnTo>
                    <a:pt x="811221" y="611499"/>
                  </a:lnTo>
                  <a:lnTo>
                    <a:pt x="819441" y="610096"/>
                  </a:lnTo>
                  <a:lnTo>
                    <a:pt x="832526" y="608453"/>
                  </a:lnTo>
                  <a:lnTo>
                    <a:pt x="858803" y="606810"/>
                  </a:lnTo>
                  <a:lnTo>
                    <a:pt x="897687" y="602751"/>
                  </a:lnTo>
                  <a:lnTo>
                    <a:pt x="923547" y="600501"/>
                  </a:lnTo>
                  <a:lnTo>
                    <a:pt x="949266" y="597467"/>
                  </a:lnTo>
                  <a:lnTo>
                    <a:pt x="974630" y="592348"/>
                  </a:lnTo>
                  <a:lnTo>
                    <a:pt x="990232" y="588668"/>
                  </a:lnTo>
                  <a:lnTo>
                    <a:pt x="1021560" y="582080"/>
                  </a:lnTo>
                  <a:lnTo>
                    <a:pt x="1037057" y="578076"/>
                  </a:lnTo>
                  <a:lnTo>
                    <a:pt x="1044188" y="575982"/>
                  </a:lnTo>
                  <a:lnTo>
                    <a:pt x="1051643" y="575951"/>
                  </a:lnTo>
                  <a:lnTo>
                    <a:pt x="1108061" y="562205"/>
                  </a:lnTo>
                  <a:lnTo>
                    <a:pt x="1166828" y="543896"/>
                  </a:lnTo>
                  <a:lnTo>
                    <a:pt x="1229396" y="515759"/>
                  </a:lnTo>
                  <a:lnTo>
                    <a:pt x="1290364" y="477639"/>
                  </a:lnTo>
                  <a:lnTo>
                    <a:pt x="1335971" y="440574"/>
                  </a:lnTo>
                  <a:lnTo>
                    <a:pt x="1367871" y="408910"/>
                  </a:lnTo>
                  <a:lnTo>
                    <a:pt x="1395558" y="376055"/>
                  </a:lnTo>
                  <a:lnTo>
                    <a:pt x="1415717" y="340651"/>
                  </a:lnTo>
                  <a:lnTo>
                    <a:pt x="1433515" y="297455"/>
                  </a:lnTo>
                  <a:lnTo>
                    <a:pt x="1436909" y="289373"/>
                  </a:lnTo>
                  <a:lnTo>
                    <a:pt x="1443437" y="237895"/>
                  </a:lnTo>
                  <a:lnTo>
                    <a:pt x="1442336" y="215757"/>
                  </a:lnTo>
                  <a:lnTo>
                    <a:pt x="1433485" y="171952"/>
                  </a:lnTo>
                  <a:lnTo>
                    <a:pt x="1414580" y="117165"/>
                  </a:lnTo>
                  <a:lnTo>
                    <a:pt x="1395683" y="80502"/>
                  </a:lnTo>
                  <a:lnTo>
                    <a:pt x="1375867" y="58936"/>
                  </a:lnTo>
                  <a:lnTo>
                    <a:pt x="1370628" y="52664"/>
                  </a:lnTo>
                  <a:lnTo>
                    <a:pt x="1365820" y="46002"/>
                  </a:lnTo>
                  <a:lnTo>
                    <a:pt x="1361319" y="39056"/>
                  </a:lnTo>
                  <a:lnTo>
                    <a:pt x="1353535" y="28419"/>
                  </a:lnTo>
                  <a:lnTo>
                    <a:pt x="1344495" y="18974"/>
                  </a:lnTo>
                  <a:lnTo>
                    <a:pt x="1334541" y="10427"/>
                  </a:lnTo>
                  <a:lnTo>
                    <a:pt x="1321226" y="460"/>
                  </a:lnTo>
                  <a:lnTo>
                    <a:pt x="1318441" y="0"/>
                  </a:lnTo>
                  <a:close/>
                </a:path>
              </a:pathLst>
            </a:custGeom>
            <a:solidFill>
              <a:srgbClr val="FF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18754832" y="10554124"/>
              <a:ext cx="1000125" cy="750570"/>
            </a:xfrm>
            <a:custGeom>
              <a:avLst/>
              <a:gdLst/>
              <a:ahLst/>
              <a:cxnLst/>
              <a:rect l="l" t="t" r="r" b="b"/>
              <a:pathLst>
                <a:path w="1000125" h="750570">
                  <a:moveTo>
                    <a:pt x="676324" y="0"/>
                  </a:moveTo>
                  <a:lnTo>
                    <a:pt x="676105" y="3392"/>
                  </a:lnTo>
                  <a:lnTo>
                    <a:pt x="678921" y="3978"/>
                  </a:lnTo>
                  <a:lnTo>
                    <a:pt x="692340" y="10380"/>
                  </a:lnTo>
                  <a:lnTo>
                    <a:pt x="703326" y="16248"/>
                  </a:lnTo>
                  <a:lnTo>
                    <a:pt x="714112" y="22481"/>
                  </a:lnTo>
                  <a:lnTo>
                    <a:pt x="724752" y="28983"/>
                  </a:lnTo>
                  <a:lnTo>
                    <a:pt x="736592" y="35142"/>
                  </a:lnTo>
                  <a:lnTo>
                    <a:pt x="771683" y="54302"/>
                  </a:lnTo>
                  <a:lnTo>
                    <a:pt x="811347" y="84250"/>
                  </a:lnTo>
                  <a:lnTo>
                    <a:pt x="840317" y="111025"/>
                  </a:lnTo>
                  <a:lnTo>
                    <a:pt x="855146" y="130802"/>
                  </a:lnTo>
                  <a:lnTo>
                    <a:pt x="856487" y="132414"/>
                  </a:lnTo>
                  <a:lnTo>
                    <a:pt x="858602" y="133001"/>
                  </a:lnTo>
                  <a:lnTo>
                    <a:pt x="859848" y="132331"/>
                  </a:lnTo>
                  <a:lnTo>
                    <a:pt x="860842" y="130446"/>
                  </a:lnTo>
                  <a:lnTo>
                    <a:pt x="869041" y="136487"/>
                  </a:lnTo>
                  <a:lnTo>
                    <a:pt x="902000" y="169293"/>
                  </a:lnTo>
                  <a:lnTo>
                    <a:pt x="909700" y="183889"/>
                  </a:lnTo>
                  <a:lnTo>
                    <a:pt x="914244" y="188444"/>
                  </a:lnTo>
                  <a:lnTo>
                    <a:pt x="945001" y="227641"/>
                  </a:lnTo>
                  <a:lnTo>
                    <a:pt x="962326" y="265634"/>
                  </a:lnTo>
                  <a:lnTo>
                    <a:pt x="975875" y="308716"/>
                  </a:lnTo>
                  <a:lnTo>
                    <a:pt x="983446" y="363203"/>
                  </a:lnTo>
                  <a:lnTo>
                    <a:pt x="983290" y="378048"/>
                  </a:lnTo>
                  <a:lnTo>
                    <a:pt x="982337" y="392845"/>
                  </a:lnTo>
                  <a:lnTo>
                    <a:pt x="979863" y="407396"/>
                  </a:lnTo>
                  <a:lnTo>
                    <a:pt x="975143" y="421505"/>
                  </a:lnTo>
                  <a:lnTo>
                    <a:pt x="967994" y="438880"/>
                  </a:lnTo>
                  <a:lnTo>
                    <a:pt x="961096" y="456376"/>
                  </a:lnTo>
                  <a:lnTo>
                    <a:pt x="937717" y="500698"/>
                  </a:lnTo>
                  <a:lnTo>
                    <a:pt x="913961" y="530591"/>
                  </a:lnTo>
                  <a:lnTo>
                    <a:pt x="891603" y="553433"/>
                  </a:lnTo>
                  <a:lnTo>
                    <a:pt x="884287" y="561145"/>
                  </a:lnTo>
                  <a:lnTo>
                    <a:pt x="828040" y="607517"/>
                  </a:lnTo>
                  <a:lnTo>
                    <a:pt x="776971" y="640273"/>
                  </a:lnTo>
                  <a:lnTo>
                    <a:pt x="771442" y="641938"/>
                  </a:lnTo>
                  <a:lnTo>
                    <a:pt x="733967" y="661278"/>
                  </a:lnTo>
                  <a:lnTo>
                    <a:pt x="638443" y="692588"/>
                  </a:lnTo>
                  <a:lnTo>
                    <a:pt x="600505" y="701999"/>
                  </a:lnTo>
                  <a:lnTo>
                    <a:pt x="585196" y="704041"/>
                  </a:lnTo>
                  <a:lnTo>
                    <a:pt x="564108" y="708488"/>
                  </a:lnTo>
                  <a:lnTo>
                    <a:pt x="556900" y="710189"/>
                  </a:lnTo>
                  <a:lnTo>
                    <a:pt x="549623" y="711625"/>
                  </a:lnTo>
                  <a:lnTo>
                    <a:pt x="542182" y="712418"/>
                  </a:lnTo>
                  <a:lnTo>
                    <a:pt x="534689" y="713582"/>
                  </a:lnTo>
                  <a:lnTo>
                    <a:pt x="527449" y="715882"/>
                  </a:lnTo>
                  <a:lnTo>
                    <a:pt x="520280" y="718565"/>
                  </a:lnTo>
                  <a:lnTo>
                    <a:pt x="513000" y="720878"/>
                  </a:lnTo>
                  <a:lnTo>
                    <a:pt x="504198" y="722662"/>
                  </a:lnTo>
                  <a:lnTo>
                    <a:pt x="495351" y="723793"/>
                  </a:lnTo>
                  <a:lnTo>
                    <a:pt x="454682" y="727754"/>
                  </a:lnTo>
                  <a:lnTo>
                    <a:pt x="443232" y="729014"/>
                  </a:lnTo>
                  <a:lnTo>
                    <a:pt x="419392" y="732178"/>
                  </a:lnTo>
                  <a:lnTo>
                    <a:pt x="406936" y="733400"/>
                  </a:lnTo>
                  <a:lnTo>
                    <a:pt x="394467" y="734290"/>
                  </a:lnTo>
                  <a:lnTo>
                    <a:pt x="381998" y="734930"/>
                  </a:lnTo>
                  <a:lnTo>
                    <a:pt x="374794" y="735577"/>
                  </a:lnTo>
                  <a:lnTo>
                    <a:pt x="360542" y="737533"/>
                  </a:lnTo>
                  <a:lnTo>
                    <a:pt x="343044" y="738674"/>
                  </a:lnTo>
                  <a:lnTo>
                    <a:pt x="322627" y="741790"/>
                  </a:lnTo>
                  <a:lnTo>
                    <a:pt x="312440" y="742532"/>
                  </a:lnTo>
                  <a:lnTo>
                    <a:pt x="278367" y="743108"/>
                  </a:lnTo>
                  <a:lnTo>
                    <a:pt x="261309" y="743186"/>
                  </a:lnTo>
                  <a:lnTo>
                    <a:pt x="227928" y="742194"/>
                  </a:lnTo>
                  <a:lnTo>
                    <a:pt x="195266" y="741833"/>
                  </a:lnTo>
                  <a:lnTo>
                    <a:pt x="144957" y="736346"/>
                  </a:lnTo>
                  <a:lnTo>
                    <a:pt x="98273" y="726548"/>
                  </a:lnTo>
                  <a:lnTo>
                    <a:pt x="72147" y="719917"/>
                  </a:lnTo>
                  <a:lnTo>
                    <a:pt x="30141" y="710457"/>
                  </a:lnTo>
                  <a:lnTo>
                    <a:pt x="15776" y="706945"/>
                  </a:lnTo>
                  <a:lnTo>
                    <a:pt x="1486" y="703109"/>
                  </a:lnTo>
                  <a:lnTo>
                    <a:pt x="0" y="703465"/>
                  </a:lnTo>
                  <a:lnTo>
                    <a:pt x="586" y="707360"/>
                  </a:lnTo>
                  <a:lnTo>
                    <a:pt x="3947" y="707433"/>
                  </a:lnTo>
                  <a:lnTo>
                    <a:pt x="9413" y="708742"/>
                  </a:lnTo>
                  <a:lnTo>
                    <a:pt x="11800" y="710104"/>
                  </a:lnTo>
                  <a:lnTo>
                    <a:pt x="14366" y="711077"/>
                  </a:lnTo>
                  <a:lnTo>
                    <a:pt x="17695" y="711863"/>
                  </a:lnTo>
                  <a:lnTo>
                    <a:pt x="21454" y="713632"/>
                  </a:lnTo>
                  <a:lnTo>
                    <a:pt x="25360" y="714931"/>
                  </a:lnTo>
                  <a:lnTo>
                    <a:pt x="29517" y="715349"/>
                  </a:lnTo>
                  <a:lnTo>
                    <a:pt x="32847" y="716145"/>
                  </a:lnTo>
                  <a:lnTo>
                    <a:pt x="39520" y="716791"/>
                  </a:lnTo>
                  <a:lnTo>
                    <a:pt x="52556" y="719765"/>
                  </a:lnTo>
                  <a:lnTo>
                    <a:pt x="59129" y="720941"/>
                  </a:lnTo>
                  <a:lnTo>
                    <a:pt x="69118" y="723297"/>
                  </a:lnTo>
                  <a:lnTo>
                    <a:pt x="79951" y="726484"/>
                  </a:lnTo>
                  <a:lnTo>
                    <a:pt x="101860" y="731981"/>
                  </a:lnTo>
                  <a:lnTo>
                    <a:pt x="158466" y="743254"/>
                  </a:lnTo>
                  <a:lnTo>
                    <a:pt x="211297" y="748268"/>
                  </a:lnTo>
                  <a:lnTo>
                    <a:pt x="228998" y="748008"/>
                  </a:lnTo>
                  <a:lnTo>
                    <a:pt x="237228" y="748379"/>
                  </a:lnTo>
                  <a:lnTo>
                    <a:pt x="253426" y="750566"/>
                  </a:lnTo>
                  <a:lnTo>
                    <a:pt x="261562" y="750448"/>
                  </a:lnTo>
                  <a:lnTo>
                    <a:pt x="276729" y="749552"/>
                  </a:lnTo>
                  <a:lnTo>
                    <a:pt x="307051" y="750119"/>
                  </a:lnTo>
                  <a:lnTo>
                    <a:pt x="322094" y="749265"/>
                  </a:lnTo>
                  <a:lnTo>
                    <a:pt x="332663" y="748332"/>
                  </a:lnTo>
                  <a:lnTo>
                    <a:pt x="343260" y="747672"/>
                  </a:lnTo>
                  <a:lnTo>
                    <a:pt x="353816" y="746672"/>
                  </a:lnTo>
                  <a:lnTo>
                    <a:pt x="364261" y="744720"/>
                  </a:lnTo>
                  <a:lnTo>
                    <a:pt x="371538" y="742867"/>
                  </a:lnTo>
                  <a:lnTo>
                    <a:pt x="378909" y="744710"/>
                  </a:lnTo>
                  <a:lnTo>
                    <a:pt x="394442" y="744138"/>
                  </a:lnTo>
                  <a:lnTo>
                    <a:pt x="410768" y="742986"/>
                  </a:lnTo>
                  <a:lnTo>
                    <a:pt x="450153" y="738175"/>
                  </a:lnTo>
                  <a:lnTo>
                    <a:pt x="481514" y="734783"/>
                  </a:lnTo>
                  <a:lnTo>
                    <a:pt x="494031" y="733261"/>
                  </a:lnTo>
                  <a:lnTo>
                    <a:pt x="506413" y="731246"/>
                  </a:lnTo>
                  <a:lnTo>
                    <a:pt x="518646" y="728698"/>
                  </a:lnTo>
                  <a:lnTo>
                    <a:pt x="544068" y="722260"/>
                  </a:lnTo>
                  <a:lnTo>
                    <a:pt x="557532" y="719662"/>
                  </a:lnTo>
                  <a:lnTo>
                    <a:pt x="604614" y="711561"/>
                  </a:lnTo>
                  <a:lnTo>
                    <a:pt x="644137" y="701634"/>
                  </a:lnTo>
                  <a:lnTo>
                    <a:pt x="721852" y="677811"/>
                  </a:lnTo>
                  <a:lnTo>
                    <a:pt x="760720" y="658027"/>
                  </a:lnTo>
                  <a:lnTo>
                    <a:pt x="789787" y="643404"/>
                  </a:lnTo>
                  <a:lnTo>
                    <a:pt x="827647" y="620922"/>
                  </a:lnTo>
                  <a:lnTo>
                    <a:pt x="869055" y="588048"/>
                  </a:lnTo>
                  <a:lnTo>
                    <a:pt x="897658" y="562757"/>
                  </a:lnTo>
                  <a:lnTo>
                    <a:pt x="926814" y="533053"/>
                  </a:lnTo>
                  <a:lnTo>
                    <a:pt x="952798" y="500592"/>
                  </a:lnTo>
                  <a:lnTo>
                    <a:pt x="981557" y="445952"/>
                  </a:lnTo>
                  <a:lnTo>
                    <a:pt x="994991" y="404959"/>
                  </a:lnTo>
                  <a:lnTo>
                    <a:pt x="999679" y="348811"/>
                  </a:lnTo>
                  <a:lnTo>
                    <a:pt x="997718" y="320293"/>
                  </a:lnTo>
                  <a:lnTo>
                    <a:pt x="995747" y="309150"/>
                  </a:lnTo>
                  <a:lnTo>
                    <a:pt x="992744" y="298340"/>
                  </a:lnTo>
                  <a:lnTo>
                    <a:pt x="989395" y="287653"/>
                  </a:lnTo>
                  <a:lnTo>
                    <a:pt x="986388" y="276881"/>
                  </a:lnTo>
                  <a:lnTo>
                    <a:pt x="968137" y="232552"/>
                  </a:lnTo>
                  <a:lnTo>
                    <a:pt x="944566" y="193782"/>
                  </a:lnTo>
                  <a:lnTo>
                    <a:pt x="911999" y="153696"/>
                  </a:lnTo>
                  <a:lnTo>
                    <a:pt x="880946" y="124750"/>
                  </a:lnTo>
                  <a:lnTo>
                    <a:pt x="872364" y="117704"/>
                  </a:lnTo>
                  <a:lnTo>
                    <a:pt x="828155" y="80950"/>
                  </a:lnTo>
                  <a:lnTo>
                    <a:pt x="787572" y="53973"/>
                  </a:lnTo>
                  <a:lnTo>
                    <a:pt x="694805" y="6958"/>
                  </a:lnTo>
                  <a:lnTo>
                    <a:pt x="688946" y="3908"/>
                  </a:lnTo>
                  <a:lnTo>
                    <a:pt x="682864" y="1395"/>
                  </a:lnTo>
                  <a:lnTo>
                    <a:pt x="676324" y="0"/>
                  </a:lnTo>
                  <a:close/>
                </a:path>
              </a:pathLst>
            </a:custGeom>
            <a:solidFill>
              <a:srgbClr val="FFB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4" name="object 117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8627600" y="11198034"/>
              <a:ext cx="141566" cy="67164"/>
            </a:xfrm>
            <a:prstGeom prst="rect">
              <a:avLst/>
            </a:prstGeom>
          </p:spPr>
        </p:pic>
        <p:sp>
          <p:nvSpPr>
            <p:cNvPr id="1175" name="object 1175"/>
            <p:cNvSpPr/>
            <p:nvPr/>
          </p:nvSpPr>
          <p:spPr>
            <a:xfrm>
              <a:off x="18772506" y="10563802"/>
              <a:ext cx="989330" cy="742315"/>
            </a:xfrm>
            <a:custGeom>
              <a:avLst/>
              <a:gdLst/>
              <a:ahLst/>
              <a:cxnLst/>
              <a:rect l="l" t="t" r="r" b="b"/>
              <a:pathLst>
                <a:path w="989330" h="742315">
                  <a:moveTo>
                    <a:pt x="11836" y="705688"/>
                  </a:moveTo>
                  <a:lnTo>
                    <a:pt x="8064" y="703961"/>
                  </a:lnTo>
                  <a:lnTo>
                    <a:pt x="4241" y="702348"/>
                  </a:lnTo>
                  <a:lnTo>
                    <a:pt x="0" y="702183"/>
                  </a:lnTo>
                  <a:lnTo>
                    <a:pt x="3263" y="705688"/>
                  </a:lnTo>
                  <a:lnTo>
                    <a:pt x="7226" y="706767"/>
                  </a:lnTo>
                  <a:lnTo>
                    <a:pt x="11836" y="705688"/>
                  </a:lnTo>
                  <a:close/>
                </a:path>
                <a:path w="989330" h="742315">
                  <a:moveTo>
                    <a:pt x="41363" y="711263"/>
                  </a:moveTo>
                  <a:lnTo>
                    <a:pt x="34963" y="709155"/>
                  </a:lnTo>
                  <a:lnTo>
                    <a:pt x="28524" y="707263"/>
                  </a:lnTo>
                  <a:lnTo>
                    <a:pt x="21932" y="706158"/>
                  </a:lnTo>
                  <a:lnTo>
                    <a:pt x="15087" y="706475"/>
                  </a:lnTo>
                  <a:lnTo>
                    <a:pt x="21590" y="708025"/>
                  </a:lnTo>
                  <a:lnTo>
                    <a:pt x="28041" y="709891"/>
                  </a:lnTo>
                  <a:lnTo>
                    <a:pt x="34582" y="711238"/>
                  </a:lnTo>
                  <a:lnTo>
                    <a:pt x="41363" y="711263"/>
                  </a:lnTo>
                  <a:close/>
                </a:path>
                <a:path w="989330" h="742315">
                  <a:moveTo>
                    <a:pt x="94983" y="725335"/>
                  </a:moveTo>
                  <a:lnTo>
                    <a:pt x="93751" y="723468"/>
                  </a:lnTo>
                  <a:lnTo>
                    <a:pt x="91706" y="722960"/>
                  </a:lnTo>
                  <a:lnTo>
                    <a:pt x="89789" y="722630"/>
                  </a:lnTo>
                  <a:lnTo>
                    <a:pt x="80162" y="720420"/>
                  </a:lnTo>
                  <a:lnTo>
                    <a:pt x="70662" y="717702"/>
                  </a:lnTo>
                  <a:lnTo>
                    <a:pt x="61112" y="715200"/>
                  </a:lnTo>
                  <a:lnTo>
                    <a:pt x="51358" y="713625"/>
                  </a:lnTo>
                  <a:lnTo>
                    <a:pt x="61925" y="717778"/>
                  </a:lnTo>
                  <a:lnTo>
                    <a:pt x="72771" y="720928"/>
                  </a:lnTo>
                  <a:lnTo>
                    <a:pt x="83820" y="723353"/>
                  </a:lnTo>
                  <a:lnTo>
                    <a:pt x="94983" y="725335"/>
                  </a:lnTo>
                  <a:close/>
                </a:path>
                <a:path w="989330" h="742315">
                  <a:moveTo>
                    <a:pt x="988809" y="333984"/>
                  </a:moveTo>
                  <a:lnTo>
                    <a:pt x="980630" y="277749"/>
                  </a:lnTo>
                  <a:lnTo>
                    <a:pt x="964590" y="236562"/>
                  </a:lnTo>
                  <a:lnTo>
                    <a:pt x="939546" y="193001"/>
                  </a:lnTo>
                  <a:lnTo>
                    <a:pt x="904062" y="147358"/>
                  </a:lnTo>
                  <a:lnTo>
                    <a:pt x="871550" y="116205"/>
                  </a:lnTo>
                  <a:lnTo>
                    <a:pt x="853452" y="102565"/>
                  </a:lnTo>
                  <a:lnTo>
                    <a:pt x="848004" y="98120"/>
                  </a:lnTo>
                  <a:lnTo>
                    <a:pt x="837933" y="88315"/>
                  </a:lnTo>
                  <a:lnTo>
                    <a:pt x="832307" y="84023"/>
                  </a:lnTo>
                  <a:lnTo>
                    <a:pt x="813765" y="71793"/>
                  </a:lnTo>
                  <a:lnTo>
                    <a:pt x="795426" y="59270"/>
                  </a:lnTo>
                  <a:lnTo>
                    <a:pt x="776808" y="47117"/>
                  </a:lnTo>
                  <a:lnTo>
                    <a:pt x="757428" y="36004"/>
                  </a:lnTo>
                  <a:lnTo>
                    <a:pt x="741235" y="27990"/>
                  </a:lnTo>
                  <a:lnTo>
                    <a:pt x="724903" y="20243"/>
                  </a:lnTo>
                  <a:lnTo>
                    <a:pt x="708698" y="12242"/>
                  </a:lnTo>
                  <a:lnTo>
                    <a:pt x="692924" y="3403"/>
                  </a:lnTo>
                  <a:lnTo>
                    <a:pt x="689978" y="1600"/>
                  </a:lnTo>
                  <a:lnTo>
                    <a:pt x="686663" y="0"/>
                  </a:lnTo>
                  <a:lnTo>
                    <a:pt x="682917" y="292"/>
                  </a:lnTo>
                  <a:lnTo>
                    <a:pt x="703237" y="11468"/>
                  </a:lnTo>
                  <a:lnTo>
                    <a:pt x="713498" y="16802"/>
                  </a:lnTo>
                  <a:lnTo>
                    <a:pt x="731291" y="24828"/>
                  </a:lnTo>
                  <a:lnTo>
                    <a:pt x="752068" y="36233"/>
                  </a:lnTo>
                  <a:lnTo>
                    <a:pt x="807466" y="71869"/>
                  </a:lnTo>
                  <a:lnTo>
                    <a:pt x="844651" y="102704"/>
                  </a:lnTo>
                  <a:lnTo>
                    <a:pt x="857046" y="112864"/>
                  </a:lnTo>
                  <a:lnTo>
                    <a:pt x="890854" y="143306"/>
                  </a:lnTo>
                  <a:lnTo>
                    <a:pt x="901153" y="155930"/>
                  </a:lnTo>
                  <a:lnTo>
                    <a:pt x="911618" y="168427"/>
                  </a:lnTo>
                  <a:lnTo>
                    <a:pt x="939342" y="207124"/>
                  </a:lnTo>
                  <a:lnTo>
                    <a:pt x="960412" y="246811"/>
                  </a:lnTo>
                  <a:lnTo>
                    <a:pt x="967257" y="269671"/>
                  </a:lnTo>
                  <a:lnTo>
                    <a:pt x="975702" y="296468"/>
                  </a:lnTo>
                  <a:lnTo>
                    <a:pt x="978966" y="316026"/>
                  </a:lnTo>
                  <a:lnTo>
                    <a:pt x="980198" y="335851"/>
                  </a:lnTo>
                  <a:lnTo>
                    <a:pt x="980033" y="355727"/>
                  </a:lnTo>
                  <a:lnTo>
                    <a:pt x="974813" y="396913"/>
                  </a:lnTo>
                  <a:lnTo>
                    <a:pt x="961263" y="436613"/>
                  </a:lnTo>
                  <a:lnTo>
                    <a:pt x="942352" y="473049"/>
                  </a:lnTo>
                  <a:lnTo>
                    <a:pt x="936409" y="485368"/>
                  </a:lnTo>
                  <a:lnTo>
                    <a:pt x="933665" y="491502"/>
                  </a:lnTo>
                  <a:lnTo>
                    <a:pt x="929297" y="497192"/>
                  </a:lnTo>
                  <a:lnTo>
                    <a:pt x="917054" y="510628"/>
                  </a:lnTo>
                  <a:lnTo>
                    <a:pt x="901954" y="527710"/>
                  </a:lnTo>
                  <a:lnTo>
                    <a:pt x="871321" y="558253"/>
                  </a:lnTo>
                  <a:lnTo>
                    <a:pt x="822502" y="598805"/>
                  </a:lnTo>
                  <a:lnTo>
                    <a:pt x="786472" y="624344"/>
                  </a:lnTo>
                  <a:lnTo>
                    <a:pt x="743889" y="645096"/>
                  </a:lnTo>
                  <a:lnTo>
                    <a:pt x="735126" y="649655"/>
                  </a:lnTo>
                  <a:lnTo>
                    <a:pt x="718032" y="659307"/>
                  </a:lnTo>
                  <a:lnTo>
                    <a:pt x="708825" y="663854"/>
                  </a:lnTo>
                  <a:lnTo>
                    <a:pt x="699401" y="667321"/>
                  </a:lnTo>
                  <a:lnTo>
                    <a:pt x="680402" y="673150"/>
                  </a:lnTo>
                  <a:lnTo>
                    <a:pt x="655815" y="681253"/>
                  </a:lnTo>
                  <a:lnTo>
                    <a:pt x="606209" y="696061"/>
                  </a:lnTo>
                  <a:lnTo>
                    <a:pt x="554494" y="706983"/>
                  </a:lnTo>
                  <a:lnTo>
                    <a:pt x="527659" y="709853"/>
                  </a:lnTo>
                  <a:lnTo>
                    <a:pt x="521868" y="709676"/>
                  </a:lnTo>
                  <a:lnTo>
                    <a:pt x="517347" y="713828"/>
                  </a:lnTo>
                  <a:lnTo>
                    <a:pt x="491413" y="719035"/>
                  </a:lnTo>
                  <a:lnTo>
                    <a:pt x="470916" y="722249"/>
                  </a:lnTo>
                  <a:lnTo>
                    <a:pt x="450303" y="724814"/>
                  </a:lnTo>
                  <a:lnTo>
                    <a:pt x="416801" y="728268"/>
                  </a:lnTo>
                  <a:lnTo>
                    <a:pt x="391198" y="731278"/>
                  </a:lnTo>
                  <a:lnTo>
                    <a:pt x="378345" y="732459"/>
                  </a:lnTo>
                  <a:lnTo>
                    <a:pt x="370967" y="732713"/>
                  </a:lnTo>
                  <a:lnTo>
                    <a:pt x="356247" y="732599"/>
                  </a:lnTo>
                  <a:lnTo>
                    <a:pt x="348907" y="733005"/>
                  </a:lnTo>
                  <a:lnTo>
                    <a:pt x="298018" y="738606"/>
                  </a:lnTo>
                  <a:lnTo>
                    <a:pt x="287413" y="739076"/>
                  </a:lnTo>
                  <a:lnTo>
                    <a:pt x="266192" y="738339"/>
                  </a:lnTo>
                  <a:lnTo>
                    <a:pt x="255536" y="738301"/>
                  </a:lnTo>
                  <a:lnTo>
                    <a:pt x="203657" y="737920"/>
                  </a:lnTo>
                  <a:lnTo>
                    <a:pt x="151866" y="734783"/>
                  </a:lnTo>
                  <a:lnTo>
                    <a:pt x="100990" y="725474"/>
                  </a:lnTo>
                  <a:lnTo>
                    <a:pt x="98082" y="724255"/>
                  </a:lnTo>
                  <a:lnTo>
                    <a:pt x="94983" y="725335"/>
                  </a:lnTo>
                  <a:lnTo>
                    <a:pt x="105257" y="728535"/>
                  </a:lnTo>
                  <a:lnTo>
                    <a:pt x="115798" y="730529"/>
                  </a:lnTo>
                  <a:lnTo>
                    <a:pt x="126415" y="732142"/>
                  </a:lnTo>
                  <a:lnTo>
                    <a:pt x="136944" y="734199"/>
                  </a:lnTo>
                  <a:lnTo>
                    <a:pt x="142760" y="735622"/>
                  </a:lnTo>
                  <a:lnTo>
                    <a:pt x="154533" y="737997"/>
                  </a:lnTo>
                  <a:lnTo>
                    <a:pt x="163474" y="737641"/>
                  </a:lnTo>
                  <a:lnTo>
                    <a:pt x="172351" y="738301"/>
                  </a:lnTo>
                  <a:lnTo>
                    <a:pt x="181241" y="739178"/>
                  </a:lnTo>
                  <a:lnTo>
                    <a:pt x="209638" y="739775"/>
                  </a:lnTo>
                  <a:lnTo>
                    <a:pt x="229108" y="741057"/>
                  </a:lnTo>
                  <a:lnTo>
                    <a:pt x="248602" y="741946"/>
                  </a:lnTo>
                  <a:lnTo>
                    <a:pt x="268160" y="741108"/>
                  </a:lnTo>
                  <a:lnTo>
                    <a:pt x="276860" y="740918"/>
                  </a:lnTo>
                  <a:lnTo>
                    <a:pt x="294347" y="741997"/>
                  </a:lnTo>
                  <a:lnTo>
                    <a:pt x="303022" y="741248"/>
                  </a:lnTo>
                  <a:lnTo>
                    <a:pt x="313880" y="739914"/>
                  </a:lnTo>
                  <a:lnTo>
                    <a:pt x="335737" y="738797"/>
                  </a:lnTo>
                  <a:lnTo>
                    <a:pt x="352806" y="736028"/>
                  </a:lnTo>
                  <a:lnTo>
                    <a:pt x="359206" y="736066"/>
                  </a:lnTo>
                  <a:lnTo>
                    <a:pt x="365683" y="736409"/>
                  </a:lnTo>
                  <a:lnTo>
                    <a:pt x="372173" y="736371"/>
                  </a:lnTo>
                  <a:lnTo>
                    <a:pt x="390398" y="735558"/>
                  </a:lnTo>
                  <a:lnTo>
                    <a:pt x="399465" y="734974"/>
                  </a:lnTo>
                  <a:lnTo>
                    <a:pt x="408317" y="733818"/>
                  </a:lnTo>
                  <a:lnTo>
                    <a:pt x="422325" y="731570"/>
                  </a:lnTo>
                  <a:lnTo>
                    <a:pt x="436372" y="729691"/>
                  </a:lnTo>
                  <a:lnTo>
                    <a:pt x="450430" y="728116"/>
                  </a:lnTo>
                  <a:lnTo>
                    <a:pt x="464426" y="726782"/>
                  </a:lnTo>
                  <a:lnTo>
                    <a:pt x="482257" y="724128"/>
                  </a:lnTo>
                  <a:lnTo>
                    <a:pt x="517093" y="716127"/>
                  </a:lnTo>
                  <a:lnTo>
                    <a:pt x="545465" y="711136"/>
                  </a:lnTo>
                  <a:lnTo>
                    <a:pt x="556209" y="708672"/>
                  </a:lnTo>
                  <a:lnTo>
                    <a:pt x="567055" y="706818"/>
                  </a:lnTo>
                  <a:lnTo>
                    <a:pt x="578192" y="706653"/>
                  </a:lnTo>
                  <a:lnTo>
                    <a:pt x="582320" y="707034"/>
                  </a:lnTo>
                  <a:lnTo>
                    <a:pt x="586689" y="703694"/>
                  </a:lnTo>
                  <a:lnTo>
                    <a:pt x="608444" y="698182"/>
                  </a:lnTo>
                  <a:lnTo>
                    <a:pt x="617169" y="696163"/>
                  </a:lnTo>
                  <a:lnTo>
                    <a:pt x="625932" y="694436"/>
                  </a:lnTo>
                  <a:lnTo>
                    <a:pt x="638911" y="691273"/>
                  </a:lnTo>
                  <a:lnTo>
                    <a:pt x="664083" y="682612"/>
                  </a:lnTo>
                  <a:lnTo>
                    <a:pt x="695807" y="673252"/>
                  </a:lnTo>
                  <a:lnTo>
                    <a:pt x="713955" y="665772"/>
                  </a:lnTo>
                  <a:lnTo>
                    <a:pt x="731558" y="657047"/>
                  </a:lnTo>
                  <a:lnTo>
                    <a:pt x="748931" y="647661"/>
                  </a:lnTo>
                  <a:lnTo>
                    <a:pt x="760399" y="641756"/>
                  </a:lnTo>
                  <a:lnTo>
                    <a:pt x="794715" y="623874"/>
                  </a:lnTo>
                  <a:lnTo>
                    <a:pt x="844245" y="587832"/>
                  </a:lnTo>
                  <a:lnTo>
                    <a:pt x="895731" y="540029"/>
                  </a:lnTo>
                  <a:lnTo>
                    <a:pt x="915187" y="521563"/>
                  </a:lnTo>
                  <a:lnTo>
                    <a:pt x="942149" y="485330"/>
                  </a:lnTo>
                  <a:lnTo>
                    <a:pt x="962647" y="448271"/>
                  </a:lnTo>
                  <a:lnTo>
                    <a:pt x="980363" y="406234"/>
                  </a:lnTo>
                  <a:lnTo>
                    <a:pt x="988441" y="352945"/>
                  </a:lnTo>
                  <a:lnTo>
                    <a:pt x="988809" y="333984"/>
                  </a:lnTo>
                  <a:close/>
                </a:path>
              </a:pathLst>
            </a:custGeom>
            <a:solidFill>
              <a:srgbClr val="FF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18695986" y="10608740"/>
              <a:ext cx="921385" cy="615950"/>
            </a:xfrm>
            <a:custGeom>
              <a:avLst/>
              <a:gdLst/>
              <a:ahLst/>
              <a:cxnLst/>
              <a:rect l="l" t="t" r="r" b="b"/>
              <a:pathLst>
                <a:path w="921384" h="615950">
                  <a:moveTo>
                    <a:pt x="698648" y="0"/>
                  </a:moveTo>
                  <a:lnTo>
                    <a:pt x="696575" y="1643"/>
                  </a:lnTo>
                  <a:lnTo>
                    <a:pt x="697612" y="6303"/>
                  </a:lnTo>
                  <a:lnTo>
                    <a:pt x="703957" y="5999"/>
                  </a:lnTo>
                  <a:lnTo>
                    <a:pt x="704994" y="10659"/>
                  </a:lnTo>
                  <a:lnTo>
                    <a:pt x="711454" y="13004"/>
                  </a:lnTo>
                  <a:lnTo>
                    <a:pt x="712711" y="16701"/>
                  </a:lnTo>
                  <a:lnTo>
                    <a:pt x="720043" y="19381"/>
                  </a:lnTo>
                  <a:lnTo>
                    <a:pt x="726925" y="22886"/>
                  </a:lnTo>
                  <a:lnTo>
                    <a:pt x="733470" y="27008"/>
                  </a:lnTo>
                  <a:lnTo>
                    <a:pt x="739788" y="31538"/>
                  </a:lnTo>
                  <a:lnTo>
                    <a:pt x="747352" y="36535"/>
                  </a:lnTo>
                  <a:lnTo>
                    <a:pt x="755183" y="41138"/>
                  </a:lnTo>
                  <a:lnTo>
                    <a:pt x="762806" y="46046"/>
                  </a:lnTo>
                  <a:lnTo>
                    <a:pt x="769746" y="51956"/>
                  </a:lnTo>
                  <a:lnTo>
                    <a:pt x="775054" y="52563"/>
                  </a:lnTo>
                  <a:lnTo>
                    <a:pt x="798553" y="69240"/>
                  </a:lnTo>
                  <a:lnTo>
                    <a:pt x="814082" y="79460"/>
                  </a:lnTo>
                  <a:lnTo>
                    <a:pt x="829333" y="90086"/>
                  </a:lnTo>
                  <a:lnTo>
                    <a:pt x="869436" y="126513"/>
                  </a:lnTo>
                  <a:lnTo>
                    <a:pt x="895831" y="168229"/>
                  </a:lnTo>
                  <a:lnTo>
                    <a:pt x="904276" y="210360"/>
                  </a:lnTo>
                  <a:lnTo>
                    <a:pt x="904675" y="232210"/>
                  </a:lnTo>
                  <a:lnTo>
                    <a:pt x="902376" y="253700"/>
                  </a:lnTo>
                  <a:lnTo>
                    <a:pt x="898988" y="275035"/>
                  </a:lnTo>
                  <a:lnTo>
                    <a:pt x="896119" y="296420"/>
                  </a:lnTo>
                  <a:lnTo>
                    <a:pt x="894717" y="303243"/>
                  </a:lnTo>
                  <a:lnTo>
                    <a:pt x="892106" y="309989"/>
                  </a:lnTo>
                  <a:lnTo>
                    <a:pt x="888698" y="316520"/>
                  </a:lnTo>
                  <a:lnTo>
                    <a:pt x="880976" y="329444"/>
                  </a:lnTo>
                  <a:lnTo>
                    <a:pt x="873804" y="343215"/>
                  </a:lnTo>
                  <a:lnTo>
                    <a:pt x="869764" y="349821"/>
                  </a:lnTo>
                  <a:lnTo>
                    <a:pt x="858646" y="366433"/>
                  </a:lnTo>
                  <a:lnTo>
                    <a:pt x="852845" y="374597"/>
                  </a:lnTo>
                  <a:lnTo>
                    <a:pt x="839044" y="391928"/>
                  </a:lnTo>
                  <a:lnTo>
                    <a:pt x="832119" y="401867"/>
                  </a:lnTo>
                  <a:lnTo>
                    <a:pt x="815514" y="427138"/>
                  </a:lnTo>
                  <a:lnTo>
                    <a:pt x="810917" y="430772"/>
                  </a:lnTo>
                  <a:lnTo>
                    <a:pt x="785223" y="459187"/>
                  </a:lnTo>
                  <a:lnTo>
                    <a:pt x="746537" y="494250"/>
                  </a:lnTo>
                  <a:lnTo>
                    <a:pt x="698638" y="528591"/>
                  </a:lnTo>
                  <a:lnTo>
                    <a:pt x="648880" y="555742"/>
                  </a:lnTo>
                  <a:lnTo>
                    <a:pt x="623869" y="569177"/>
                  </a:lnTo>
                  <a:lnTo>
                    <a:pt x="584937" y="583835"/>
                  </a:lnTo>
                  <a:lnTo>
                    <a:pt x="545426" y="592004"/>
                  </a:lnTo>
                  <a:lnTo>
                    <a:pt x="526059" y="596428"/>
                  </a:lnTo>
                  <a:lnTo>
                    <a:pt x="516143" y="597879"/>
                  </a:lnTo>
                  <a:lnTo>
                    <a:pt x="496141" y="599971"/>
                  </a:lnTo>
                  <a:lnTo>
                    <a:pt x="480115" y="601188"/>
                  </a:lnTo>
                  <a:lnTo>
                    <a:pt x="464097" y="601545"/>
                  </a:lnTo>
                  <a:lnTo>
                    <a:pt x="432122" y="601290"/>
                  </a:lnTo>
                  <a:lnTo>
                    <a:pt x="412603" y="600699"/>
                  </a:lnTo>
                  <a:lnTo>
                    <a:pt x="393087" y="599346"/>
                  </a:lnTo>
                  <a:lnTo>
                    <a:pt x="346837" y="595772"/>
                  </a:lnTo>
                  <a:lnTo>
                    <a:pt x="342188" y="589688"/>
                  </a:lnTo>
                  <a:lnTo>
                    <a:pt x="335173" y="588903"/>
                  </a:lnTo>
                  <a:lnTo>
                    <a:pt x="315482" y="585628"/>
                  </a:lnTo>
                  <a:lnTo>
                    <a:pt x="296072" y="581000"/>
                  </a:lnTo>
                  <a:lnTo>
                    <a:pt x="276689" y="576125"/>
                  </a:lnTo>
                  <a:lnTo>
                    <a:pt x="234838" y="567546"/>
                  </a:lnTo>
                  <a:lnTo>
                    <a:pt x="191232" y="554475"/>
                  </a:lnTo>
                  <a:lnTo>
                    <a:pt x="150346" y="539676"/>
                  </a:lnTo>
                  <a:lnTo>
                    <a:pt x="113228" y="522264"/>
                  </a:lnTo>
                  <a:lnTo>
                    <a:pt x="74045" y="500845"/>
                  </a:lnTo>
                  <a:lnTo>
                    <a:pt x="52402" y="489945"/>
                  </a:lnTo>
                  <a:lnTo>
                    <a:pt x="30887" y="478838"/>
                  </a:lnTo>
                  <a:lnTo>
                    <a:pt x="7811" y="465315"/>
                  </a:lnTo>
                  <a:lnTo>
                    <a:pt x="2544" y="461389"/>
                  </a:lnTo>
                  <a:lnTo>
                    <a:pt x="1350" y="459745"/>
                  </a:lnTo>
                  <a:lnTo>
                    <a:pt x="0" y="462101"/>
                  </a:lnTo>
                  <a:lnTo>
                    <a:pt x="198" y="467692"/>
                  </a:lnTo>
                  <a:lnTo>
                    <a:pt x="4743" y="469702"/>
                  </a:lnTo>
                  <a:lnTo>
                    <a:pt x="22777" y="479766"/>
                  </a:lnTo>
                  <a:lnTo>
                    <a:pt x="37038" y="487473"/>
                  </a:lnTo>
                  <a:lnTo>
                    <a:pt x="51451" y="494891"/>
                  </a:lnTo>
                  <a:lnTo>
                    <a:pt x="66071" y="501911"/>
                  </a:lnTo>
                  <a:lnTo>
                    <a:pt x="75407" y="506723"/>
                  </a:lnTo>
                  <a:lnTo>
                    <a:pt x="119130" y="531355"/>
                  </a:lnTo>
                  <a:lnTo>
                    <a:pt x="170486" y="553669"/>
                  </a:lnTo>
                  <a:lnTo>
                    <a:pt x="206737" y="566837"/>
                  </a:lnTo>
                  <a:lnTo>
                    <a:pt x="261478" y="581261"/>
                  </a:lnTo>
                  <a:lnTo>
                    <a:pt x="278956" y="586054"/>
                  </a:lnTo>
                  <a:lnTo>
                    <a:pt x="296506" y="590522"/>
                  </a:lnTo>
                  <a:lnTo>
                    <a:pt x="314335" y="593814"/>
                  </a:lnTo>
                  <a:lnTo>
                    <a:pt x="317864" y="594296"/>
                  </a:lnTo>
                  <a:lnTo>
                    <a:pt x="321309" y="595437"/>
                  </a:lnTo>
                  <a:lnTo>
                    <a:pt x="365637" y="606338"/>
                  </a:lnTo>
                  <a:lnTo>
                    <a:pt x="387380" y="607735"/>
                  </a:lnTo>
                  <a:lnTo>
                    <a:pt x="394980" y="608566"/>
                  </a:lnTo>
                  <a:lnTo>
                    <a:pt x="419148" y="612240"/>
                  </a:lnTo>
                  <a:lnTo>
                    <a:pt x="454771" y="615876"/>
                  </a:lnTo>
                  <a:lnTo>
                    <a:pt x="462645" y="613269"/>
                  </a:lnTo>
                  <a:lnTo>
                    <a:pt x="490622" y="612263"/>
                  </a:lnTo>
                  <a:lnTo>
                    <a:pt x="510428" y="611067"/>
                  </a:lnTo>
                  <a:lnTo>
                    <a:pt x="530185" y="609279"/>
                  </a:lnTo>
                  <a:lnTo>
                    <a:pt x="549878" y="606735"/>
                  </a:lnTo>
                  <a:lnTo>
                    <a:pt x="556654" y="605645"/>
                  </a:lnTo>
                  <a:lnTo>
                    <a:pt x="563423" y="604789"/>
                  </a:lnTo>
                  <a:lnTo>
                    <a:pt x="570226" y="604696"/>
                  </a:lnTo>
                  <a:lnTo>
                    <a:pt x="577102" y="605897"/>
                  </a:lnTo>
                  <a:lnTo>
                    <a:pt x="580191" y="606798"/>
                  </a:lnTo>
                  <a:lnTo>
                    <a:pt x="582736" y="603897"/>
                  </a:lnTo>
                  <a:lnTo>
                    <a:pt x="624494" y="587395"/>
                  </a:lnTo>
                  <a:lnTo>
                    <a:pt x="636940" y="580311"/>
                  </a:lnTo>
                  <a:lnTo>
                    <a:pt x="662315" y="567152"/>
                  </a:lnTo>
                  <a:lnTo>
                    <a:pt x="701250" y="544881"/>
                  </a:lnTo>
                  <a:lnTo>
                    <a:pt x="749746" y="513216"/>
                  </a:lnTo>
                  <a:lnTo>
                    <a:pt x="788805" y="482472"/>
                  </a:lnTo>
                  <a:lnTo>
                    <a:pt x="818592" y="451113"/>
                  </a:lnTo>
                  <a:lnTo>
                    <a:pt x="843232" y="415814"/>
                  </a:lnTo>
                  <a:lnTo>
                    <a:pt x="847641" y="410073"/>
                  </a:lnTo>
                  <a:lnTo>
                    <a:pt x="883593" y="363217"/>
                  </a:lnTo>
                  <a:lnTo>
                    <a:pt x="905815" y="324566"/>
                  </a:lnTo>
                  <a:lnTo>
                    <a:pt x="917249" y="281907"/>
                  </a:lnTo>
                  <a:lnTo>
                    <a:pt x="921238" y="236900"/>
                  </a:lnTo>
                  <a:lnTo>
                    <a:pt x="921364" y="221783"/>
                  </a:lnTo>
                  <a:lnTo>
                    <a:pt x="920242" y="205899"/>
                  </a:lnTo>
                  <a:lnTo>
                    <a:pt x="909040" y="159911"/>
                  </a:lnTo>
                  <a:lnTo>
                    <a:pt x="902433" y="148466"/>
                  </a:lnTo>
                  <a:lnTo>
                    <a:pt x="898611" y="143084"/>
                  </a:lnTo>
                  <a:lnTo>
                    <a:pt x="866114" y="108546"/>
                  </a:lnTo>
                  <a:lnTo>
                    <a:pt x="826317" y="80066"/>
                  </a:lnTo>
                  <a:lnTo>
                    <a:pt x="794111" y="60280"/>
                  </a:lnTo>
                  <a:lnTo>
                    <a:pt x="792384" y="58773"/>
                  </a:lnTo>
                  <a:lnTo>
                    <a:pt x="774640" y="46883"/>
                  </a:lnTo>
                  <a:lnTo>
                    <a:pt x="765628" y="41159"/>
                  </a:lnTo>
                  <a:lnTo>
                    <a:pt x="748487" y="31132"/>
                  </a:lnTo>
                  <a:lnTo>
                    <a:pt x="732986" y="21332"/>
                  </a:lnTo>
                  <a:lnTo>
                    <a:pt x="723621" y="15224"/>
                  </a:lnTo>
                  <a:lnTo>
                    <a:pt x="722648" y="14921"/>
                  </a:lnTo>
                  <a:lnTo>
                    <a:pt x="720386" y="14596"/>
                  </a:lnTo>
                  <a:lnTo>
                    <a:pt x="718554" y="13580"/>
                  </a:lnTo>
                  <a:lnTo>
                    <a:pt x="717370" y="11538"/>
                  </a:lnTo>
                  <a:lnTo>
                    <a:pt x="715412" y="9141"/>
                  </a:lnTo>
                  <a:lnTo>
                    <a:pt x="712826" y="7696"/>
                  </a:lnTo>
                  <a:lnTo>
                    <a:pt x="707088" y="5738"/>
                  </a:lnTo>
                  <a:lnTo>
                    <a:pt x="702366" y="2115"/>
                  </a:lnTo>
                  <a:lnTo>
                    <a:pt x="698648" y="0"/>
                  </a:lnTo>
                  <a:close/>
                </a:path>
              </a:pathLst>
            </a:custGeom>
            <a:solidFill>
              <a:srgbClr val="FFB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19034659" y="10740599"/>
              <a:ext cx="555625" cy="462915"/>
            </a:xfrm>
            <a:custGeom>
              <a:avLst/>
              <a:gdLst/>
              <a:ahLst/>
              <a:cxnLst/>
              <a:rect l="l" t="t" r="r" b="b"/>
              <a:pathLst>
                <a:path w="555625" h="462915">
                  <a:moveTo>
                    <a:pt x="453224" y="293636"/>
                  </a:moveTo>
                  <a:lnTo>
                    <a:pt x="450773" y="292811"/>
                  </a:lnTo>
                  <a:lnTo>
                    <a:pt x="449249" y="293535"/>
                  </a:lnTo>
                  <a:lnTo>
                    <a:pt x="431482" y="314045"/>
                  </a:lnTo>
                  <a:lnTo>
                    <a:pt x="423278" y="323011"/>
                  </a:lnTo>
                  <a:lnTo>
                    <a:pt x="414655" y="331520"/>
                  </a:lnTo>
                  <a:lnTo>
                    <a:pt x="404609" y="340042"/>
                  </a:lnTo>
                  <a:lnTo>
                    <a:pt x="383616" y="356120"/>
                  </a:lnTo>
                  <a:lnTo>
                    <a:pt x="367157" y="369570"/>
                  </a:lnTo>
                  <a:lnTo>
                    <a:pt x="354101" y="378879"/>
                  </a:lnTo>
                  <a:lnTo>
                    <a:pt x="339991" y="390207"/>
                  </a:lnTo>
                  <a:lnTo>
                    <a:pt x="331724" y="395947"/>
                  </a:lnTo>
                  <a:lnTo>
                    <a:pt x="322973" y="400875"/>
                  </a:lnTo>
                  <a:lnTo>
                    <a:pt x="313715" y="404837"/>
                  </a:lnTo>
                  <a:lnTo>
                    <a:pt x="308165" y="406806"/>
                  </a:lnTo>
                  <a:lnTo>
                    <a:pt x="304469" y="410997"/>
                  </a:lnTo>
                  <a:lnTo>
                    <a:pt x="260286" y="430568"/>
                  </a:lnTo>
                  <a:lnTo>
                    <a:pt x="240245" y="437997"/>
                  </a:lnTo>
                  <a:lnTo>
                    <a:pt x="219367" y="443344"/>
                  </a:lnTo>
                  <a:lnTo>
                    <a:pt x="209296" y="445287"/>
                  </a:lnTo>
                  <a:lnTo>
                    <a:pt x="199263" y="447535"/>
                  </a:lnTo>
                  <a:lnTo>
                    <a:pt x="189369" y="450342"/>
                  </a:lnTo>
                  <a:lnTo>
                    <a:pt x="179666" y="453986"/>
                  </a:lnTo>
                  <a:lnTo>
                    <a:pt x="173672" y="455777"/>
                  </a:lnTo>
                  <a:lnTo>
                    <a:pt x="167449" y="456577"/>
                  </a:lnTo>
                  <a:lnTo>
                    <a:pt x="161175" y="457161"/>
                  </a:lnTo>
                  <a:lnTo>
                    <a:pt x="143116" y="460133"/>
                  </a:lnTo>
                  <a:lnTo>
                    <a:pt x="131127" y="460362"/>
                  </a:lnTo>
                  <a:lnTo>
                    <a:pt x="119100" y="460286"/>
                  </a:lnTo>
                  <a:lnTo>
                    <a:pt x="107099" y="461264"/>
                  </a:lnTo>
                  <a:lnTo>
                    <a:pt x="99453" y="462495"/>
                  </a:lnTo>
                  <a:lnTo>
                    <a:pt x="91135" y="459181"/>
                  </a:lnTo>
                  <a:lnTo>
                    <a:pt x="83007" y="459638"/>
                  </a:lnTo>
                  <a:lnTo>
                    <a:pt x="64096" y="459333"/>
                  </a:lnTo>
                  <a:lnTo>
                    <a:pt x="45415" y="457022"/>
                  </a:lnTo>
                  <a:lnTo>
                    <a:pt x="5422" y="450278"/>
                  </a:lnTo>
                  <a:lnTo>
                    <a:pt x="2730" y="450062"/>
                  </a:lnTo>
                  <a:lnTo>
                    <a:pt x="45110" y="459193"/>
                  </a:lnTo>
                  <a:lnTo>
                    <a:pt x="90906" y="462584"/>
                  </a:lnTo>
                  <a:lnTo>
                    <a:pt x="103606" y="462635"/>
                  </a:lnTo>
                  <a:lnTo>
                    <a:pt x="128968" y="461987"/>
                  </a:lnTo>
                  <a:lnTo>
                    <a:pt x="141668" y="462178"/>
                  </a:lnTo>
                  <a:lnTo>
                    <a:pt x="184924" y="454520"/>
                  </a:lnTo>
                  <a:lnTo>
                    <a:pt x="235889" y="442239"/>
                  </a:lnTo>
                  <a:lnTo>
                    <a:pt x="272072" y="428815"/>
                  </a:lnTo>
                  <a:lnTo>
                    <a:pt x="320141" y="405028"/>
                  </a:lnTo>
                  <a:lnTo>
                    <a:pt x="374650" y="366941"/>
                  </a:lnTo>
                  <a:lnTo>
                    <a:pt x="407327" y="341083"/>
                  </a:lnTo>
                  <a:lnTo>
                    <a:pt x="435686" y="312318"/>
                  </a:lnTo>
                  <a:lnTo>
                    <a:pt x="447484" y="299974"/>
                  </a:lnTo>
                  <a:lnTo>
                    <a:pt x="453224" y="293636"/>
                  </a:lnTo>
                  <a:close/>
                </a:path>
                <a:path w="555625" h="462915">
                  <a:moveTo>
                    <a:pt x="555040" y="94221"/>
                  </a:moveTo>
                  <a:lnTo>
                    <a:pt x="550976" y="50190"/>
                  </a:lnTo>
                  <a:lnTo>
                    <a:pt x="537502" y="14312"/>
                  </a:lnTo>
                  <a:lnTo>
                    <a:pt x="525373" y="0"/>
                  </a:lnTo>
                  <a:lnTo>
                    <a:pt x="529551" y="5892"/>
                  </a:lnTo>
                  <a:lnTo>
                    <a:pt x="533463" y="11976"/>
                  </a:lnTo>
                  <a:lnTo>
                    <a:pt x="551027" y="73914"/>
                  </a:lnTo>
                  <a:lnTo>
                    <a:pt x="551713" y="83527"/>
                  </a:lnTo>
                  <a:lnTo>
                    <a:pt x="551294" y="109575"/>
                  </a:lnTo>
                  <a:lnTo>
                    <a:pt x="550316" y="117792"/>
                  </a:lnTo>
                  <a:lnTo>
                    <a:pt x="547611" y="125844"/>
                  </a:lnTo>
                  <a:lnTo>
                    <a:pt x="544169" y="132854"/>
                  </a:lnTo>
                  <a:lnTo>
                    <a:pt x="545960" y="141008"/>
                  </a:lnTo>
                  <a:lnTo>
                    <a:pt x="531533" y="178473"/>
                  </a:lnTo>
                  <a:lnTo>
                    <a:pt x="508723" y="214376"/>
                  </a:lnTo>
                  <a:lnTo>
                    <a:pt x="503174" y="223215"/>
                  </a:lnTo>
                  <a:lnTo>
                    <a:pt x="476262" y="265049"/>
                  </a:lnTo>
                  <a:lnTo>
                    <a:pt x="452716" y="290245"/>
                  </a:lnTo>
                  <a:lnTo>
                    <a:pt x="453250" y="293649"/>
                  </a:lnTo>
                  <a:lnTo>
                    <a:pt x="486498" y="255765"/>
                  </a:lnTo>
                  <a:lnTo>
                    <a:pt x="506704" y="224028"/>
                  </a:lnTo>
                  <a:lnTo>
                    <a:pt x="526389" y="194284"/>
                  </a:lnTo>
                  <a:lnTo>
                    <a:pt x="546011" y="148513"/>
                  </a:lnTo>
                  <a:lnTo>
                    <a:pt x="553808" y="109080"/>
                  </a:lnTo>
                  <a:lnTo>
                    <a:pt x="555040" y="94221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18441920" y="10839061"/>
              <a:ext cx="257810" cy="232410"/>
            </a:xfrm>
            <a:custGeom>
              <a:avLst/>
              <a:gdLst/>
              <a:ahLst/>
              <a:cxnLst/>
              <a:rect l="l" t="t" r="r" b="b"/>
              <a:pathLst>
                <a:path w="257809" h="232409">
                  <a:moveTo>
                    <a:pt x="1884" y="0"/>
                  </a:moveTo>
                  <a:lnTo>
                    <a:pt x="0" y="5109"/>
                  </a:lnTo>
                  <a:lnTo>
                    <a:pt x="3926" y="8073"/>
                  </a:lnTo>
                  <a:lnTo>
                    <a:pt x="17196" y="25590"/>
                  </a:lnTo>
                  <a:lnTo>
                    <a:pt x="28509" y="39390"/>
                  </a:lnTo>
                  <a:lnTo>
                    <a:pt x="40557" y="52567"/>
                  </a:lnTo>
                  <a:lnTo>
                    <a:pt x="66932" y="77445"/>
                  </a:lnTo>
                  <a:lnTo>
                    <a:pt x="79666" y="90598"/>
                  </a:lnTo>
                  <a:lnTo>
                    <a:pt x="128176" y="138906"/>
                  </a:lnTo>
                  <a:lnTo>
                    <a:pt x="176840" y="179839"/>
                  </a:lnTo>
                  <a:lnTo>
                    <a:pt x="208967" y="201826"/>
                  </a:lnTo>
                  <a:lnTo>
                    <a:pt x="211899" y="203868"/>
                  </a:lnTo>
                  <a:lnTo>
                    <a:pt x="216328" y="206517"/>
                  </a:lnTo>
                  <a:lnTo>
                    <a:pt x="220977" y="208820"/>
                  </a:lnTo>
                  <a:lnTo>
                    <a:pt x="226338" y="213710"/>
                  </a:lnTo>
                  <a:lnTo>
                    <a:pt x="228275" y="215009"/>
                  </a:lnTo>
                  <a:lnTo>
                    <a:pt x="233060" y="219239"/>
                  </a:lnTo>
                  <a:lnTo>
                    <a:pt x="234516" y="220108"/>
                  </a:lnTo>
                  <a:lnTo>
                    <a:pt x="240600" y="222370"/>
                  </a:lnTo>
                  <a:lnTo>
                    <a:pt x="244557" y="224862"/>
                  </a:lnTo>
                  <a:lnTo>
                    <a:pt x="248023" y="228160"/>
                  </a:lnTo>
                  <a:lnTo>
                    <a:pt x="251814" y="231259"/>
                  </a:lnTo>
                  <a:lnTo>
                    <a:pt x="254473" y="231134"/>
                  </a:lnTo>
                  <a:lnTo>
                    <a:pt x="257803" y="231919"/>
                  </a:lnTo>
                  <a:lnTo>
                    <a:pt x="255824" y="227877"/>
                  </a:lnTo>
                  <a:lnTo>
                    <a:pt x="252337" y="225343"/>
                  </a:lnTo>
                  <a:lnTo>
                    <a:pt x="239705" y="217356"/>
                  </a:lnTo>
                  <a:lnTo>
                    <a:pt x="222309" y="205121"/>
                  </a:lnTo>
                  <a:lnTo>
                    <a:pt x="189184" y="182545"/>
                  </a:lnTo>
                  <a:lnTo>
                    <a:pt x="154211" y="156237"/>
                  </a:lnTo>
                  <a:lnTo>
                    <a:pt x="144665" y="145461"/>
                  </a:lnTo>
                  <a:lnTo>
                    <a:pt x="142822" y="144330"/>
                  </a:lnTo>
                  <a:lnTo>
                    <a:pt x="136927" y="141587"/>
                  </a:lnTo>
                  <a:lnTo>
                    <a:pt x="133294" y="136320"/>
                  </a:lnTo>
                  <a:lnTo>
                    <a:pt x="127022" y="130153"/>
                  </a:lnTo>
                  <a:lnTo>
                    <a:pt x="124833" y="128812"/>
                  </a:lnTo>
                  <a:lnTo>
                    <a:pt x="117744" y="122072"/>
                  </a:lnTo>
                  <a:lnTo>
                    <a:pt x="107717" y="111692"/>
                  </a:lnTo>
                  <a:lnTo>
                    <a:pt x="102509" y="106698"/>
                  </a:lnTo>
                  <a:lnTo>
                    <a:pt x="97442" y="103326"/>
                  </a:lnTo>
                  <a:lnTo>
                    <a:pt x="94405" y="97986"/>
                  </a:lnTo>
                  <a:lnTo>
                    <a:pt x="90060" y="93913"/>
                  </a:lnTo>
                  <a:lnTo>
                    <a:pt x="89745" y="92698"/>
                  </a:lnTo>
                  <a:lnTo>
                    <a:pt x="89222" y="91651"/>
                  </a:lnTo>
                  <a:lnTo>
                    <a:pt x="87871" y="91295"/>
                  </a:lnTo>
                  <a:lnTo>
                    <a:pt x="77620" y="81138"/>
                  </a:lnTo>
                  <a:lnTo>
                    <a:pt x="71011" y="75749"/>
                  </a:lnTo>
                  <a:lnTo>
                    <a:pt x="64899" y="69830"/>
                  </a:lnTo>
                  <a:lnTo>
                    <a:pt x="52972" y="57673"/>
                  </a:lnTo>
                  <a:lnTo>
                    <a:pt x="45569" y="50836"/>
                  </a:lnTo>
                  <a:lnTo>
                    <a:pt x="41674" y="47600"/>
                  </a:lnTo>
                  <a:lnTo>
                    <a:pt x="32919" y="38879"/>
                  </a:lnTo>
                  <a:lnTo>
                    <a:pt x="25353" y="29169"/>
                  </a:lnTo>
                  <a:lnTo>
                    <a:pt x="18139" y="19164"/>
                  </a:lnTo>
                  <a:lnTo>
                    <a:pt x="10439" y="9559"/>
                  </a:lnTo>
                  <a:lnTo>
                    <a:pt x="7591" y="6376"/>
                  </a:lnTo>
                  <a:lnTo>
                    <a:pt x="5601" y="2418"/>
                  </a:lnTo>
                  <a:lnTo>
                    <a:pt x="1884" y="0"/>
                  </a:lnTo>
                  <a:close/>
                </a:path>
              </a:pathLst>
            </a:custGeom>
            <a:solidFill>
              <a:srgbClr val="FF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18519534" y="10709788"/>
              <a:ext cx="1040765" cy="482600"/>
            </a:xfrm>
            <a:custGeom>
              <a:avLst/>
              <a:gdLst/>
              <a:ahLst/>
              <a:cxnLst/>
              <a:rect l="l" t="t" r="r" b="b"/>
              <a:pathLst>
                <a:path w="1040765" h="482600">
                  <a:moveTo>
                    <a:pt x="10248" y="220573"/>
                  </a:moveTo>
                  <a:lnTo>
                    <a:pt x="8089" y="215912"/>
                  </a:lnTo>
                  <a:lnTo>
                    <a:pt x="4445" y="212763"/>
                  </a:lnTo>
                  <a:lnTo>
                    <a:pt x="0" y="210413"/>
                  </a:lnTo>
                  <a:lnTo>
                    <a:pt x="2171" y="215061"/>
                  </a:lnTo>
                  <a:lnTo>
                    <a:pt x="5803" y="218224"/>
                  </a:lnTo>
                  <a:lnTo>
                    <a:pt x="10248" y="220573"/>
                  </a:lnTo>
                  <a:close/>
                </a:path>
                <a:path w="1040765" h="482600">
                  <a:moveTo>
                    <a:pt x="24917" y="235966"/>
                  </a:moveTo>
                  <a:lnTo>
                    <a:pt x="20993" y="231482"/>
                  </a:lnTo>
                  <a:lnTo>
                    <a:pt x="18072" y="226034"/>
                  </a:lnTo>
                  <a:lnTo>
                    <a:pt x="12458" y="223189"/>
                  </a:lnTo>
                  <a:lnTo>
                    <a:pt x="15684" y="228358"/>
                  </a:lnTo>
                  <a:lnTo>
                    <a:pt x="18643" y="233768"/>
                  </a:lnTo>
                  <a:lnTo>
                    <a:pt x="24917" y="235966"/>
                  </a:lnTo>
                  <a:close/>
                </a:path>
                <a:path w="1040765" h="482600">
                  <a:moveTo>
                    <a:pt x="45427" y="256273"/>
                  </a:moveTo>
                  <a:lnTo>
                    <a:pt x="40868" y="250634"/>
                  </a:lnTo>
                  <a:lnTo>
                    <a:pt x="36068" y="245224"/>
                  </a:lnTo>
                  <a:lnTo>
                    <a:pt x="30822" y="240271"/>
                  </a:lnTo>
                  <a:lnTo>
                    <a:pt x="24917" y="235978"/>
                  </a:lnTo>
                  <a:lnTo>
                    <a:pt x="29502" y="241592"/>
                  </a:lnTo>
                  <a:lnTo>
                    <a:pt x="34277" y="247027"/>
                  </a:lnTo>
                  <a:lnTo>
                    <a:pt x="39497" y="252018"/>
                  </a:lnTo>
                  <a:lnTo>
                    <a:pt x="45427" y="256273"/>
                  </a:lnTo>
                  <a:close/>
                </a:path>
                <a:path w="1040765" h="482600">
                  <a:moveTo>
                    <a:pt x="51308" y="261175"/>
                  </a:moveTo>
                  <a:lnTo>
                    <a:pt x="50495" y="258191"/>
                  </a:lnTo>
                  <a:lnTo>
                    <a:pt x="48145" y="257022"/>
                  </a:lnTo>
                  <a:lnTo>
                    <a:pt x="45440" y="256273"/>
                  </a:lnTo>
                  <a:lnTo>
                    <a:pt x="46266" y="259257"/>
                  </a:lnTo>
                  <a:lnTo>
                    <a:pt x="48615" y="260438"/>
                  </a:lnTo>
                  <a:lnTo>
                    <a:pt x="51308" y="261175"/>
                  </a:lnTo>
                  <a:close/>
                </a:path>
                <a:path w="1040765" h="482600">
                  <a:moveTo>
                    <a:pt x="65239" y="273608"/>
                  </a:moveTo>
                  <a:lnTo>
                    <a:pt x="60883" y="269138"/>
                  </a:lnTo>
                  <a:lnTo>
                    <a:pt x="56616" y="264579"/>
                  </a:lnTo>
                  <a:lnTo>
                    <a:pt x="51308" y="261175"/>
                  </a:lnTo>
                  <a:lnTo>
                    <a:pt x="58140" y="272224"/>
                  </a:lnTo>
                  <a:lnTo>
                    <a:pt x="65239" y="273608"/>
                  </a:lnTo>
                  <a:close/>
                </a:path>
                <a:path w="1040765" h="482600">
                  <a:moveTo>
                    <a:pt x="299567" y="421017"/>
                  </a:moveTo>
                  <a:lnTo>
                    <a:pt x="297065" y="418680"/>
                  </a:lnTo>
                  <a:lnTo>
                    <a:pt x="294589" y="416293"/>
                  </a:lnTo>
                  <a:lnTo>
                    <a:pt x="290779" y="416826"/>
                  </a:lnTo>
                  <a:lnTo>
                    <a:pt x="289966" y="414007"/>
                  </a:lnTo>
                  <a:lnTo>
                    <a:pt x="288124" y="412877"/>
                  </a:lnTo>
                  <a:lnTo>
                    <a:pt x="285254" y="413410"/>
                  </a:lnTo>
                  <a:lnTo>
                    <a:pt x="286702" y="415188"/>
                  </a:lnTo>
                  <a:lnTo>
                    <a:pt x="288531" y="416331"/>
                  </a:lnTo>
                  <a:lnTo>
                    <a:pt x="290728" y="416826"/>
                  </a:lnTo>
                  <a:lnTo>
                    <a:pt x="293230" y="419163"/>
                  </a:lnTo>
                  <a:lnTo>
                    <a:pt x="295706" y="421551"/>
                  </a:lnTo>
                  <a:lnTo>
                    <a:pt x="299567" y="421017"/>
                  </a:lnTo>
                  <a:close/>
                </a:path>
                <a:path w="1040765" h="482600">
                  <a:moveTo>
                    <a:pt x="307009" y="425564"/>
                  </a:moveTo>
                  <a:lnTo>
                    <a:pt x="305562" y="423786"/>
                  </a:lnTo>
                  <a:lnTo>
                    <a:pt x="303720" y="422643"/>
                  </a:lnTo>
                  <a:lnTo>
                    <a:pt x="301485" y="422160"/>
                  </a:lnTo>
                  <a:lnTo>
                    <a:pt x="302298" y="424967"/>
                  </a:lnTo>
                  <a:lnTo>
                    <a:pt x="304126" y="426110"/>
                  </a:lnTo>
                  <a:lnTo>
                    <a:pt x="307009" y="425564"/>
                  </a:lnTo>
                  <a:close/>
                </a:path>
                <a:path w="1040765" h="482600">
                  <a:moveTo>
                    <a:pt x="404495" y="459130"/>
                  </a:moveTo>
                  <a:lnTo>
                    <a:pt x="401142" y="455955"/>
                  </a:lnTo>
                  <a:lnTo>
                    <a:pt x="396913" y="455777"/>
                  </a:lnTo>
                  <a:lnTo>
                    <a:pt x="392658" y="455637"/>
                  </a:lnTo>
                  <a:lnTo>
                    <a:pt x="396011" y="458812"/>
                  </a:lnTo>
                  <a:lnTo>
                    <a:pt x="400240" y="459003"/>
                  </a:lnTo>
                  <a:lnTo>
                    <a:pt x="404495" y="459130"/>
                  </a:lnTo>
                  <a:close/>
                </a:path>
                <a:path w="1040765" h="482600">
                  <a:moveTo>
                    <a:pt x="432549" y="465074"/>
                  </a:moveTo>
                  <a:lnTo>
                    <a:pt x="430784" y="462622"/>
                  </a:lnTo>
                  <a:lnTo>
                    <a:pt x="428421" y="462749"/>
                  </a:lnTo>
                  <a:lnTo>
                    <a:pt x="425894" y="463499"/>
                  </a:lnTo>
                  <a:lnTo>
                    <a:pt x="427863" y="465074"/>
                  </a:lnTo>
                  <a:lnTo>
                    <a:pt x="430136" y="465378"/>
                  </a:lnTo>
                  <a:lnTo>
                    <a:pt x="432549" y="465074"/>
                  </a:lnTo>
                  <a:close/>
                </a:path>
                <a:path w="1040765" h="482600">
                  <a:moveTo>
                    <a:pt x="439254" y="466636"/>
                  </a:moveTo>
                  <a:lnTo>
                    <a:pt x="437286" y="465061"/>
                  </a:lnTo>
                  <a:lnTo>
                    <a:pt x="435013" y="464756"/>
                  </a:lnTo>
                  <a:lnTo>
                    <a:pt x="432600" y="465074"/>
                  </a:lnTo>
                  <a:lnTo>
                    <a:pt x="434365" y="467512"/>
                  </a:lnTo>
                  <a:lnTo>
                    <a:pt x="436740" y="467385"/>
                  </a:lnTo>
                  <a:lnTo>
                    <a:pt x="439254" y="466636"/>
                  </a:lnTo>
                  <a:close/>
                </a:path>
                <a:path w="1040765" h="482600">
                  <a:moveTo>
                    <a:pt x="477050" y="473443"/>
                  </a:moveTo>
                  <a:lnTo>
                    <a:pt x="475284" y="470992"/>
                  </a:lnTo>
                  <a:lnTo>
                    <a:pt x="472922" y="471131"/>
                  </a:lnTo>
                  <a:lnTo>
                    <a:pt x="470395" y="471868"/>
                  </a:lnTo>
                  <a:lnTo>
                    <a:pt x="472363" y="473456"/>
                  </a:lnTo>
                  <a:lnTo>
                    <a:pt x="474637" y="473760"/>
                  </a:lnTo>
                  <a:lnTo>
                    <a:pt x="477050" y="473443"/>
                  </a:lnTo>
                  <a:close/>
                </a:path>
                <a:path w="1040765" h="482600">
                  <a:moveTo>
                    <a:pt x="506996" y="480517"/>
                  </a:moveTo>
                  <a:lnTo>
                    <a:pt x="499529" y="477456"/>
                  </a:lnTo>
                  <a:lnTo>
                    <a:pt x="491959" y="474738"/>
                  </a:lnTo>
                  <a:lnTo>
                    <a:pt x="483704" y="475018"/>
                  </a:lnTo>
                  <a:lnTo>
                    <a:pt x="490943" y="479044"/>
                  </a:lnTo>
                  <a:lnTo>
                    <a:pt x="498856" y="480275"/>
                  </a:lnTo>
                  <a:lnTo>
                    <a:pt x="506996" y="480517"/>
                  </a:lnTo>
                  <a:close/>
                </a:path>
                <a:path w="1040765" h="482600">
                  <a:moveTo>
                    <a:pt x="515162" y="481736"/>
                  </a:moveTo>
                  <a:lnTo>
                    <a:pt x="512673" y="479831"/>
                  </a:lnTo>
                  <a:lnTo>
                    <a:pt x="509917" y="479742"/>
                  </a:lnTo>
                  <a:lnTo>
                    <a:pt x="507022" y="480517"/>
                  </a:lnTo>
                  <a:lnTo>
                    <a:pt x="509511" y="482434"/>
                  </a:lnTo>
                  <a:lnTo>
                    <a:pt x="512279" y="482511"/>
                  </a:lnTo>
                  <a:lnTo>
                    <a:pt x="515162" y="481736"/>
                  </a:lnTo>
                  <a:close/>
                </a:path>
                <a:path w="1040765" h="482600">
                  <a:moveTo>
                    <a:pt x="1019238" y="7531"/>
                  </a:moveTo>
                  <a:lnTo>
                    <a:pt x="1017409" y="4089"/>
                  </a:lnTo>
                  <a:lnTo>
                    <a:pt x="1014844" y="1460"/>
                  </a:lnTo>
                  <a:lnTo>
                    <a:pt x="1011174" y="0"/>
                  </a:lnTo>
                  <a:lnTo>
                    <a:pt x="1012698" y="3746"/>
                  </a:lnTo>
                  <a:lnTo>
                    <a:pt x="1015199" y="6451"/>
                  </a:lnTo>
                  <a:lnTo>
                    <a:pt x="1019238" y="7531"/>
                  </a:lnTo>
                  <a:close/>
                </a:path>
                <a:path w="1040765" h="482600">
                  <a:moveTo>
                    <a:pt x="1033932" y="22936"/>
                  </a:moveTo>
                  <a:lnTo>
                    <a:pt x="1023315" y="11290"/>
                  </a:lnTo>
                  <a:lnTo>
                    <a:pt x="1024280" y="17513"/>
                  </a:lnTo>
                  <a:lnTo>
                    <a:pt x="1028230" y="21018"/>
                  </a:lnTo>
                  <a:lnTo>
                    <a:pt x="1033894" y="22936"/>
                  </a:lnTo>
                  <a:close/>
                </a:path>
                <a:path w="1040765" h="482600">
                  <a:moveTo>
                    <a:pt x="1040472" y="30810"/>
                  </a:moveTo>
                  <a:lnTo>
                    <a:pt x="1039037" y="27546"/>
                  </a:lnTo>
                  <a:lnTo>
                    <a:pt x="1036955" y="24841"/>
                  </a:lnTo>
                  <a:lnTo>
                    <a:pt x="1033894" y="22936"/>
                  </a:lnTo>
                  <a:lnTo>
                    <a:pt x="1034821" y="26619"/>
                  </a:lnTo>
                  <a:lnTo>
                    <a:pt x="1036548" y="29616"/>
                  </a:lnTo>
                  <a:lnTo>
                    <a:pt x="1040472" y="30810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18386236" y="10751515"/>
              <a:ext cx="270510" cy="295910"/>
            </a:xfrm>
            <a:custGeom>
              <a:avLst/>
              <a:gdLst/>
              <a:ahLst/>
              <a:cxnLst/>
              <a:rect l="l" t="t" r="r" b="b"/>
              <a:pathLst>
                <a:path w="270509" h="295909">
                  <a:moveTo>
                    <a:pt x="2355" y="0"/>
                  </a:moveTo>
                  <a:lnTo>
                    <a:pt x="0" y="1518"/>
                  </a:lnTo>
                  <a:lnTo>
                    <a:pt x="209" y="3654"/>
                  </a:lnTo>
                  <a:lnTo>
                    <a:pt x="1518" y="7256"/>
                  </a:lnTo>
                  <a:lnTo>
                    <a:pt x="5633" y="13674"/>
                  </a:lnTo>
                  <a:lnTo>
                    <a:pt x="8188" y="20114"/>
                  </a:lnTo>
                  <a:lnTo>
                    <a:pt x="12994" y="27768"/>
                  </a:lnTo>
                  <a:lnTo>
                    <a:pt x="14889" y="31653"/>
                  </a:lnTo>
                  <a:lnTo>
                    <a:pt x="16858" y="34669"/>
                  </a:lnTo>
                  <a:lnTo>
                    <a:pt x="20261" y="41035"/>
                  </a:lnTo>
                  <a:lnTo>
                    <a:pt x="23674" y="45674"/>
                  </a:lnTo>
                  <a:lnTo>
                    <a:pt x="25172" y="48134"/>
                  </a:lnTo>
                  <a:lnTo>
                    <a:pt x="27203" y="50637"/>
                  </a:lnTo>
                  <a:lnTo>
                    <a:pt x="28805" y="53401"/>
                  </a:lnTo>
                  <a:lnTo>
                    <a:pt x="30187" y="56312"/>
                  </a:lnTo>
                  <a:lnTo>
                    <a:pt x="33547" y="61805"/>
                  </a:lnTo>
                  <a:lnTo>
                    <a:pt x="40843" y="72425"/>
                  </a:lnTo>
                  <a:lnTo>
                    <a:pt x="45317" y="79693"/>
                  </a:lnTo>
                  <a:lnTo>
                    <a:pt x="48323" y="83421"/>
                  </a:lnTo>
                  <a:lnTo>
                    <a:pt x="49590" y="86698"/>
                  </a:lnTo>
                  <a:lnTo>
                    <a:pt x="50700" y="88541"/>
                  </a:lnTo>
                  <a:lnTo>
                    <a:pt x="57170" y="97899"/>
                  </a:lnTo>
                  <a:lnTo>
                    <a:pt x="71622" y="115490"/>
                  </a:lnTo>
                  <a:lnTo>
                    <a:pt x="77756" y="125095"/>
                  </a:lnTo>
                  <a:lnTo>
                    <a:pt x="86594" y="135055"/>
                  </a:lnTo>
                  <a:lnTo>
                    <a:pt x="95999" y="144456"/>
                  </a:lnTo>
                  <a:lnTo>
                    <a:pt x="105589" y="153676"/>
                  </a:lnTo>
                  <a:lnTo>
                    <a:pt x="114980" y="163094"/>
                  </a:lnTo>
                  <a:lnTo>
                    <a:pt x="139422" y="188597"/>
                  </a:lnTo>
                  <a:lnTo>
                    <a:pt x="151854" y="201147"/>
                  </a:lnTo>
                  <a:lnTo>
                    <a:pt x="168591" y="217281"/>
                  </a:lnTo>
                  <a:lnTo>
                    <a:pt x="173031" y="220684"/>
                  </a:lnTo>
                  <a:lnTo>
                    <a:pt x="176863" y="224747"/>
                  </a:lnTo>
                  <a:lnTo>
                    <a:pt x="220494" y="262700"/>
                  </a:lnTo>
                  <a:lnTo>
                    <a:pt x="255664" y="287822"/>
                  </a:lnTo>
                  <a:lnTo>
                    <a:pt x="264379" y="292954"/>
                  </a:lnTo>
                  <a:lnTo>
                    <a:pt x="266682" y="295655"/>
                  </a:lnTo>
                  <a:lnTo>
                    <a:pt x="270054" y="293561"/>
                  </a:lnTo>
                  <a:lnTo>
                    <a:pt x="270400" y="292357"/>
                  </a:lnTo>
                  <a:lnTo>
                    <a:pt x="270033" y="291394"/>
                  </a:lnTo>
                  <a:lnTo>
                    <a:pt x="269007" y="290682"/>
                  </a:lnTo>
                  <a:lnTo>
                    <a:pt x="255692" y="281869"/>
                  </a:lnTo>
                  <a:lnTo>
                    <a:pt x="242633" y="272705"/>
                  </a:lnTo>
                  <a:lnTo>
                    <a:pt x="193811" y="232652"/>
                  </a:lnTo>
                  <a:lnTo>
                    <a:pt x="160038" y="201080"/>
                  </a:lnTo>
                  <a:lnTo>
                    <a:pt x="135095" y="175429"/>
                  </a:lnTo>
                  <a:lnTo>
                    <a:pt x="123206" y="163618"/>
                  </a:lnTo>
                  <a:lnTo>
                    <a:pt x="87473" y="128519"/>
                  </a:lnTo>
                  <a:lnTo>
                    <a:pt x="57600" y="87547"/>
                  </a:lnTo>
                  <a:lnTo>
                    <a:pt x="55181" y="85253"/>
                  </a:lnTo>
                  <a:lnTo>
                    <a:pt x="54322" y="81997"/>
                  </a:lnTo>
                  <a:lnTo>
                    <a:pt x="47694" y="72783"/>
                  </a:lnTo>
                  <a:lnTo>
                    <a:pt x="43291" y="65979"/>
                  </a:lnTo>
                  <a:lnTo>
                    <a:pt x="35066" y="51998"/>
                  </a:lnTo>
                  <a:lnTo>
                    <a:pt x="34752" y="50783"/>
                  </a:lnTo>
                  <a:lnTo>
                    <a:pt x="34229" y="49736"/>
                  </a:lnTo>
                  <a:lnTo>
                    <a:pt x="32878" y="49380"/>
                  </a:lnTo>
                  <a:lnTo>
                    <a:pt x="30459" y="47077"/>
                  </a:lnTo>
                  <a:lnTo>
                    <a:pt x="29590" y="43820"/>
                  </a:lnTo>
                  <a:lnTo>
                    <a:pt x="27789" y="41150"/>
                  </a:lnTo>
                  <a:lnTo>
                    <a:pt x="25894" y="39129"/>
                  </a:lnTo>
                  <a:lnTo>
                    <a:pt x="24847" y="36501"/>
                  </a:lnTo>
                  <a:lnTo>
                    <a:pt x="23056" y="34407"/>
                  </a:lnTo>
                  <a:lnTo>
                    <a:pt x="19695" y="29611"/>
                  </a:lnTo>
                  <a:lnTo>
                    <a:pt x="14722" y="19088"/>
                  </a:lnTo>
                  <a:lnTo>
                    <a:pt x="11968" y="15779"/>
                  </a:lnTo>
                  <a:lnTo>
                    <a:pt x="10638" y="11727"/>
                  </a:lnTo>
                  <a:lnTo>
                    <a:pt x="8931" y="7874"/>
                  </a:lnTo>
                  <a:lnTo>
                    <a:pt x="8659" y="5654"/>
                  </a:lnTo>
                  <a:lnTo>
                    <a:pt x="7497" y="3884"/>
                  </a:lnTo>
                  <a:lnTo>
                    <a:pt x="6041" y="2272"/>
                  </a:lnTo>
                  <a:lnTo>
                    <a:pt x="2355" y="0"/>
                  </a:lnTo>
                  <a:close/>
                </a:path>
              </a:pathLst>
            </a:custGeom>
            <a:solidFill>
              <a:srgbClr val="FF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18395138" y="10759395"/>
              <a:ext cx="48895" cy="80010"/>
            </a:xfrm>
            <a:custGeom>
              <a:avLst/>
              <a:gdLst/>
              <a:ahLst/>
              <a:cxnLst/>
              <a:rect l="l" t="t" r="r" b="b"/>
              <a:pathLst>
                <a:path w="48894" h="80009">
                  <a:moveTo>
                    <a:pt x="5791" y="11201"/>
                  </a:moveTo>
                  <a:lnTo>
                    <a:pt x="4876" y="6959"/>
                  </a:lnTo>
                  <a:lnTo>
                    <a:pt x="3009" y="3187"/>
                  </a:lnTo>
                  <a:lnTo>
                    <a:pt x="0" y="0"/>
                  </a:lnTo>
                  <a:lnTo>
                    <a:pt x="25" y="4724"/>
                  </a:lnTo>
                  <a:lnTo>
                    <a:pt x="1676" y="8597"/>
                  </a:lnTo>
                  <a:lnTo>
                    <a:pt x="5791" y="11201"/>
                  </a:lnTo>
                  <a:close/>
                </a:path>
                <a:path w="48894" h="80009">
                  <a:moveTo>
                    <a:pt x="14097" y="26530"/>
                  </a:moveTo>
                  <a:lnTo>
                    <a:pt x="12814" y="20612"/>
                  </a:lnTo>
                  <a:lnTo>
                    <a:pt x="9080" y="16014"/>
                  </a:lnTo>
                  <a:lnTo>
                    <a:pt x="5765" y="11214"/>
                  </a:lnTo>
                  <a:lnTo>
                    <a:pt x="7200" y="17043"/>
                  </a:lnTo>
                  <a:lnTo>
                    <a:pt x="8991" y="22694"/>
                  </a:lnTo>
                  <a:lnTo>
                    <a:pt x="14097" y="26530"/>
                  </a:lnTo>
                  <a:close/>
                </a:path>
                <a:path w="48894" h="80009">
                  <a:moveTo>
                    <a:pt x="18872" y="33274"/>
                  </a:moveTo>
                  <a:lnTo>
                    <a:pt x="18275" y="30327"/>
                  </a:lnTo>
                  <a:lnTo>
                    <a:pt x="16954" y="27901"/>
                  </a:lnTo>
                  <a:lnTo>
                    <a:pt x="14135" y="26530"/>
                  </a:lnTo>
                  <a:lnTo>
                    <a:pt x="14732" y="29464"/>
                  </a:lnTo>
                  <a:lnTo>
                    <a:pt x="16052" y="31902"/>
                  </a:lnTo>
                  <a:lnTo>
                    <a:pt x="18846" y="33274"/>
                  </a:lnTo>
                  <a:close/>
                </a:path>
                <a:path w="48894" h="80009">
                  <a:moveTo>
                    <a:pt x="23939" y="41503"/>
                  </a:moveTo>
                  <a:lnTo>
                    <a:pt x="23037" y="38265"/>
                  </a:lnTo>
                  <a:lnTo>
                    <a:pt x="21640" y="35331"/>
                  </a:lnTo>
                  <a:lnTo>
                    <a:pt x="18846" y="33274"/>
                  </a:lnTo>
                  <a:lnTo>
                    <a:pt x="19519" y="36652"/>
                  </a:lnTo>
                  <a:lnTo>
                    <a:pt x="20485" y="39852"/>
                  </a:lnTo>
                  <a:lnTo>
                    <a:pt x="23939" y="41503"/>
                  </a:lnTo>
                  <a:close/>
                </a:path>
                <a:path w="48894" h="80009">
                  <a:moveTo>
                    <a:pt x="43637" y="71450"/>
                  </a:moveTo>
                  <a:lnTo>
                    <a:pt x="39776" y="64287"/>
                  </a:lnTo>
                  <a:lnTo>
                    <a:pt x="35547" y="57365"/>
                  </a:lnTo>
                  <a:lnTo>
                    <a:pt x="31000" y="50660"/>
                  </a:lnTo>
                  <a:lnTo>
                    <a:pt x="26174" y="44132"/>
                  </a:lnTo>
                  <a:lnTo>
                    <a:pt x="29527" y="51612"/>
                  </a:lnTo>
                  <a:lnTo>
                    <a:pt x="33274" y="58826"/>
                  </a:lnTo>
                  <a:lnTo>
                    <a:pt x="37833" y="65532"/>
                  </a:lnTo>
                  <a:lnTo>
                    <a:pt x="43637" y="71450"/>
                  </a:lnTo>
                  <a:close/>
                </a:path>
                <a:path w="48894" h="80009">
                  <a:moveTo>
                    <a:pt x="48653" y="79679"/>
                  </a:moveTo>
                  <a:lnTo>
                    <a:pt x="47752" y="76441"/>
                  </a:lnTo>
                  <a:lnTo>
                    <a:pt x="46355" y="73507"/>
                  </a:lnTo>
                  <a:lnTo>
                    <a:pt x="43561" y="71437"/>
                  </a:lnTo>
                  <a:lnTo>
                    <a:pt x="44234" y="74828"/>
                  </a:lnTo>
                  <a:lnTo>
                    <a:pt x="45199" y="78016"/>
                  </a:lnTo>
                  <a:lnTo>
                    <a:pt x="48653" y="79679"/>
                  </a:lnTo>
                  <a:close/>
                </a:path>
              </a:pathLst>
            </a:custGeom>
            <a:solidFill>
              <a:srgbClr val="FF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19371557" y="10594898"/>
              <a:ext cx="29845" cy="18415"/>
            </a:xfrm>
            <a:custGeom>
              <a:avLst/>
              <a:gdLst/>
              <a:ahLst/>
              <a:cxnLst/>
              <a:rect l="l" t="t" r="r" b="b"/>
              <a:pathLst>
                <a:path w="29844" h="18415">
                  <a:moveTo>
                    <a:pt x="0" y="0"/>
                  </a:moveTo>
                  <a:lnTo>
                    <a:pt x="2711" y="5905"/>
                  </a:lnTo>
                  <a:lnTo>
                    <a:pt x="9811" y="6345"/>
                  </a:lnTo>
                  <a:lnTo>
                    <a:pt x="13580" y="10942"/>
                  </a:lnTo>
                  <a:lnTo>
                    <a:pt x="20941" y="15486"/>
                  </a:lnTo>
                  <a:lnTo>
                    <a:pt x="26114" y="17413"/>
                  </a:lnTo>
                  <a:lnTo>
                    <a:pt x="27234" y="17988"/>
                  </a:lnTo>
                  <a:lnTo>
                    <a:pt x="28271" y="17894"/>
                  </a:lnTo>
                  <a:lnTo>
                    <a:pt x="29203" y="17004"/>
                  </a:lnTo>
                  <a:lnTo>
                    <a:pt x="29580" y="15277"/>
                  </a:lnTo>
                  <a:lnTo>
                    <a:pt x="22481" y="9802"/>
                  </a:lnTo>
                  <a:lnTo>
                    <a:pt x="15596" y="5344"/>
                  </a:lnTo>
                  <a:lnTo>
                    <a:pt x="8177" y="1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18365619" y="1069407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0" y="0"/>
                  </a:moveTo>
                  <a:lnTo>
                    <a:pt x="701" y="2010"/>
                  </a:lnTo>
                  <a:lnTo>
                    <a:pt x="345" y="4554"/>
                  </a:lnTo>
                  <a:lnTo>
                    <a:pt x="2889" y="5601"/>
                  </a:lnTo>
                  <a:lnTo>
                    <a:pt x="3277" y="4994"/>
                  </a:lnTo>
                  <a:lnTo>
                    <a:pt x="4031" y="3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18264763" y="10149739"/>
              <a:ext cx="149860" cy="466725"/>
            </a:xfrm>
            <a:custGeom>
              <a:avLst/>
              <a:gdLst/>
              <a:ahLst/>
              <a:cxnLst/>
              <a:rect l="l" t="t" r="r" b="b"/>
              <a:pathLst>
                <a:path w="149859" h="466725">
                  <a:moveTo>
                    <a:pt x="143482" y="0"/>
                  </a:moveTo>
                  <a:lnTo>
                    <a:pt x="103163" y="20504"/>
                  </a:lnTo>
                  <a:lnTo>
                    <a:pt x="77735" y="50008"/>
                  </a:lnTo>
                  <a:lnTo>
                    <a:pt x="53894" y="86583"/>
                  </a:lnTo>
                  <a:lnTo>
                    <a:pt x="33862" y="125357"/>
                  </a:lnTo>
                  <a:lnTo>
                    <a:pt x="19276" y="172371"/>
                  </a:lnTo>
                  <a:lnTo>
                    <a:pt x="9010" y="223972"/>
                  </a:lnTo>
                  <a:lnTo>
                    <a:pt x="3633" y="279017"/>
                  </a:lnTo>
                  <a:lnTo>
                    <a:pt x="5455" y="281855"/>
                  </a:lnTo>
                  <a:lnTo>
                    <a:pt x="3350" y="284452"/>
                  </a:lnTo>
                  <a:lnTo>
                    <a:pt x="2691" y="290860"/>
                  </a:lnTo>
                  <a:lnTo>
                    <a:pt x="1696" y="297247"/>
                  </a:lnTo>
                  <a:lnTo>
                    <a:pt x="1612" y="303718"/>
                  </a:lnTo>
                  <a:lnTo>
                    <a:pt x="0" y="308974"/>
                  </a:lnTo>
                  <a:lnTo>
                    <a:pt x="3067" y="314074"/>
                  </a:lnTo>
                  <a:lnTo>
                    <a:pt x="2157" y="319309"/>
                  </a:lnTo>
                  <a:lnTo>
                    <a:pt x="502" y="325634"/>
                  </a:lnTo>
                  <a:lnTo>
                    <a:pt x="3916" y="331623"/>
                  </a:lnTo>
                  <a:lnTo>
                    <a:pt x="3392" y="337874"/>
                  </a:lnTo>
                  <a:lnTo>
                    <a:pt x="3748" y="339361"/>
                  </a:lnTo>
                  <a:lnTo>
                    <a:pt x="2513" y="342010"/>
                  </a:lnTo>
                  <a:lnTo>
                    <a:pt x="5329" y="344513"/>
                  </a:lnTo>
                  <a:lnTo>
                    <a:pt x="4010" y="347162"/>
                  </a:lnTo>
                  <a:lnTo>
                    <a:pt x="4282" y="349266"/>
                  </a:lnTo>
                  <a:lnTo>
                    <a:pt x="5738" y="351381"/>
                  </a:lnTo>
                  <a:lnTo>
                    <a:pt x="3926" y="353465"/>
                  </a:lnTo>
                  <a:lnTo>
                    <a:pt x="3078" y="357140"/>
                  </a:lnTo>
                  <a:lnTo>
                    <a:pt x="3905" y="360900"/>
                  </a:lnTo>
                  <a:lnTo>
                    <a:pt x="3413" y="364585"/>
                  </a:lnTo>
                  <a:lnTo>
                    <a:pt x="5493" y="390569"/>
                  </a:lnTo>
                  <a:lnTo>
                    <a:pt x="6719" y="403538"/>
                  </a:lnTo>
                  <a:lnTo>
                    <a:pt x="8397" y="416458"/>
                  </a:lnTo>
                  <a:lnTo>
                    <a:pt x="8313" y="418992"/>
                  </a:lnTo>
                  <a:lnTo>
                    <a:pt x="9423" y="426699"/>
                  </a:lnTo>
                  <a:lnTo>
                    <a:pt x="10052" y="434457"/>
                  </a:lnTo>
                  <a:lnTo>
                    <a:pt x="11004" y="442185"/>
                  </a:lnTo>
                  <a:lnTo>
                    <a:pt x="11025" y="444750"/>
                  </a:lnTo>
                  <a:lnTo>
                    <a:pt x="13193" y="452059"/>
                  </a:lnTo>
                  <a:lnTo>
                    <a:pt x="12271" y="460394"/>
                  </a:lnTo>
                  <a:lnTo>
                    <a:pt x="18177" y="466467"/>
                  </a:lnTo>
                  <a:lnTo>
                    <a:pt x="22083" y="465409"/>
                  </a:lnTo>
                  <a:lnTo>
                    <a:pt x="20386" y="462383"/>
                  </a:lnTo>
                  <a:lnTo>
                    <a:pt x="18281" y="448566"/>
                  </a:lnTo>
                  <a:lnTo>
                    <a:pt x="16928" y="436838"/>
                  </a:lnTo>
                  <a:lnTo>
                    <a:pt x="14732" y="413317"/>
                  </a:lnTo>
                  <a:lnTo>
                    <a:pt x="13713" y="404444"/>
                  </a:lnTo>
                  <a:lnTo>
                    <a:pt x="9926" y="377820"/>
                  </a:lnTo>
                  <a:lnTo>
                    <a:pt x="8982" y="365633"/>
                  </a:lnTo>
                  <a:lnTo>
                    <a:pt x="8456" y="341228"/>
                  </a:lnTo>
                  <a:lnTo>
                    <a:pt x="7842" y="329047"/>
                  </a:lnTo>
                  <a:lnTo>
                    <a:pt x="8527" y="280566"/>
                  </a:lnTo>
                  <a:lnTo>
                    <a:pt x="14261" y="232516"/>
                  </a:lnTo>
                  <a:lnTo>
                    <a:pt x="22657" y="186838"/>
                  </a:lnTo>
                  <a:lnTo>
                    <a:pt x="35695" y="142079"/>
                  </a:lnTo>
                  <a:lnTo>
                    <a:pt x="61055" y="91012"/>
                  </a:lnTo>
                  <a:lnTo>
                    <a:pt x="100195" y="37171"/>
                  </a:lnTo>
                  <a:lnTo>
                    <a:pt x="105975" y="32983"/>
                  </a:lnTo>
                  <a:lnTo>
                    <a:pt x="114289" y="26334"/>
                  </a:lnTo>
                  <a:lnTo>
                    <a:pt x="117588" y="25360"/>
                  </a:lnTo>
                  <a:lnTo>
                    <a:pt x="124561" y="29873"/>
                  </a:lnTo>
                  <a:lnTo>
                    <a:pt x="122498" y="33297"/>
                  </a:lnTo>
                  <a:lnTo>
                    <a:pt x="119106" y="44448"/>
                  </a:lnTo>
                  <a:lnTo>
                    <a:pt x="115326" y="52008"/>
                  </a:lnTo>
                  <a:lnTo>
                    <a:pt x="111253" y="59328"/>
                  </a:lnTo>
                  <a:lnTo>
                    <a:pt x="101931" y="77047"/>
                  </a:lnTo>
                  <a:lnTo>
                    <a:pt x="85456" y="113458"/>
                  </a:lnTo>
                  <a:lnTo>
                    <a:pt x="68083" y="165064"/>
                  </a:lnTo>
                  <a:lnTo>
                    <a:pt x="58458" y="203009"/>
                  </a:lnTo>
                  <a:lnTo>
                    <a:pt x="57171" y="207491"/>
                  </a:lnTo>
                  <a:lnTo>
                    <a:pt x="56123" y="212035"/>
                  </a:lnTo>
                  <a:lnTo>
                    <a:pt x="55809" y="214862"/>
                  </a:lnTo>
                  <a:lnTo>
                    <a:pt x="55736" y="217721"/>
                  </a:lnTo>
                  <a:lnTo>
                    <a:pt x="54856" y="220464"/>
                  </a:lnTo>
                  <a:lnTo>
                    <a:pt x="54385" y="226296"/>
                  </a:lnTo>
                  <a:lnTo>
                    <a:pt x="53171" y="229029"/>
                  </a:lnTo>
                  <a:lnTo>
                    <a:pt x="50177" y="246038"/>
                  </a:lnTo>
                  <a:lnTo>
                    <a:pt x="47779" y="263116"/>
                  </a:lnTo>
                  <a:lnTo>
                    <a:pt x="46122" y="280278"/>
                  </a:lnTo>
                  <a:lnTo>
                    <a:pt x="44599" y="314602"/>
                  </a:lnTo>
                  <a:lnTo>
                    <a:pt x="44573" y="323135"/>
                  </a:lnTo>
                  <a:lnTo>
                    <a:pt x="45412" y="331665"/>
                  </a:lnTo>
                  <a:lnTo>
                    <a:pt x="46082" y="334115"/>
                  </a:lnTo>
                  <a:lnTo>
                    <a:pt x="46480" y="336712"/>
                  </a:lnTo>
                  <a:lnTo>
                    <a:pt x="49024" y="338104"/>
                  </a:lnTo>
                  <a:lnTo>
                    <a:pt x="49872" y="329057"/>
                  </a:lnTo>
                  <a:lnTo>
                    <a:pt x="49918" y="319991"/>
                  </a:lnTo>
                  <a:lnTo>
                    <a:pt x="49750" y="310927"/>
                  </a:lnTo>
                  <a:lnTo>
                    <a:pt x="49956" y="301886"/>
                  </a:lnTo>
                  <a:lnTo>
                    <a:pt x="53655" y="252746"/>
                  </a:lnTo>
                  <a:lnTo>
                    <a:pt x="65035" y="196657"/>
                  </a:lnTo>
                  <a:lnTo>
                    <a:pt x="75683" y="157178"/>
                  </a:lnTo>
                  <a:lnTo>
                    <a:pt x="89529" y="119125"/>
                  </a:lnTo>
                  <a:lnTo>
                    <a:pt x="106478" y="82322"/>
                  </a:lnTo>
                  <a:lnTo>
                    <a:pt x="132414" y="37716"/>
                  </a:lnTo>
                  <a:lnTo>
                    <a:pt x="136182" y="31094"/>
                  </a:lnTo>
                  <a:lnTo>
                    <a:pt x="143057" y="17533"/>
                  </a:lnTo>
                  <a:lnTo>
                    <a:pt x="147576" y="8031"/>
                  </a:lnTo>
                  <a:lnTo>
                    <a:pt x="149252" y="4900"/>
                  </a:lnTo>
                  <a:lnTo>
                    <a:pt x="143482" y="0"/>
                  </a:lnTo>
                  <a:close/>
                </a:path>
              </a:pathLst>
            </a:custGeom>
            <a:solidFill>
              <a:srgbClr val="FFC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5" name="object 1185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8261611" y="10434190"/>
              <a:ext cx="134236" cy="343684"/>
            </a:xfrm>
            <a:prstGeom prst="rect">
              <a:avLst/>
            </a:prstGeom>
          </p:spPr>
        </p:pic>
        <p:sp>
          <p:nvSpPr>
            <p:cNvPr id="1186" name="object 1186"/>
            <p:cNvSpPr/>
            <p:nvPr/>
          </p:nvSpPr>
          <p:spPr>
            <a:xfrm>
              <a:off x="18311296" y="10749952"/>
              <a:ext cx="766445" cy="535305"/>
            </a:xfrm>
            <a:custGeom>
              <a:avLst/>
              <a:gdLst/>
              <a:ahLst/>
              <a:cxnLst/>
              <a:rect l="l" t="t" r="r" b="b"/>
              <a:pathLst>
                <a:path w="766444" h="535304">
                  <a:moveTo>
                    <a:pt x="5748" y="0"/>
                  </a:moveTo>
                  <a:lnTo>
                    <a:pt x="1549" y="565"/>
                  </a:lnTo>
                  <a:lnTo>
                    <a:pt x="0" y="9340"/>
                  </a:lnTo>
                  <a:lnTo>
                    <a:pt x="4628" y="17078"/>
                  </a:lnTo>
                  <a:lnTo>
                    <a:pt x="13124" y="35768"/>
                  </a:lnTo>
                  <a:lnTo>
                    <a:pt x="17958" y="47591"/>
                  </a:lnTo>
                  <a:lnTo>
                    <a:pt x="22339" y="59573"/>
                  </a:lnTo>
                  <a:lnTo>
                    <a:pt x="26219" y="71756"/>
                  </a:lnTo>
                  <a:lnTo>
                    <a:pt x="37859" y="97849"/>
                  </a:lnTo>
                  <a:lnTo>
                    <a:pt x="64942" y="147980"/>
                  </a:lnTo>
                  <a:lnTo>
                    <a:pt x="92199" y="188909"/>
                  </a:lnTo>
                  <a:lnTo>
                    <a:pt x="116342" y="222284"/>
                  </a:lnTo>
                  <a:lnTo>
                    <a:pt x="135436" y="251032"/>
                  </a:lnTo>
                  <a:lnTo>
                    <a:pt x="163387" y="290807"/>
                  </a:lnTo>
                  <a:lnTo>
                    <a:pt x="167795" y="296095"/>
                  </a:lnTo>
                  <a:lnTo>
                    <a:pt x="172832" y="300797"/>
                  </a:lnTo>
                  <a:lnTo>
                    <a:pt x="178802" y="307656"/>
                  </a:lnTo>
                  <a:lnTo>
                    <a:pt x="188905" y="322795"/>
                  </a:lnTo>
                  <a:lnTo>
                    <a:pt x="194852" y="329749"/>
                  </a:lnTo>
                  <a:lnTo>
                    <a:pt x="199020" y="333728"/>
                  </a:lnTo>
                  <a:lnTo>
                    <a:pt x="202663" y="338429"/>
                  </a:lnTo>
                  <a:lnTo>
                    <a:pt x="206894" y="342460"/>
                  </a:lnTo>
                  <a:lnTo>
                    <a:pt x="222257" y="357836"/>
                  </a:lnTo>
                  <a:lnTo>
                    <a:pt x="237348" y="373501"/>
                  </a:lnTo>
                  <a:lnTo>
                    <a:pt x="252855" y="388711"/>
                  </a:lnTo>
                  <a:lnTo>
                    <a:pt x="287402" y="416889"/>
                  </a:lnTo>
                  <a:lnTo>
                    <a:pt x="312493" y="432426"/>
                  </a:lnTo>
                  <a:lnTo>
                    <a:pt x="317372" y="437002"/>
                  </a:lnTo>
                  <a:lnTo>
                    <a:pt x="355667" y="460787"/>
                  </a:lnTo>
                  <a:lnTo>
                    <a:pt x="394501" y="479378"/>
                  </a:lnTo>
                  <a:lnTo>
                    <a:pt x="402616" y="483608"/>
                  </a:lnTo>
                  <a:lnTo>
                    <a:pt x="425921" y="492795"/>
                  </a:lnTo>
                  <a:lnTo>
                    <a:pt x="449651" y="500602"/>
                  </a:lnTo>
                  <a:lnTo>
                    <a:pt x="473765" y="507058"/>
                  </a:lnTo>
                  <a:lnTo>
                    <a:pt x="509642" y="514556"/>
                  </a:lnTo>
                  <a:lnTo>
                    <a:pt x="520917" y="517312"/>
                  </a:lnTo>
                  <a:lnTo>
                    <a:pt x="543334" y="523272"/>
                  </a:lnTo>
                  <a:lnTo>
                    <a:pt x="574787" y="529916"/>
                  </a:lnTo>
                  <a:lnTo>
                    <a:pt x="606501" y="533754"/>
                  </a:lnTo>
                  <a:lnTo>
                    <a:pt x="638436" y="535238"/>
                  </a:lnTo>
                  <a:lnTo>
                    <a:pt x="670555" y="534821"/>
                  </a:lnTo>
                  <a:lnTo>
                    <a:pt x="710440" y="532425"/>
                  </a:lnTo>
                  <a:lnTo>
                    <a:pt x="747281" y="526384"/>
                  </a:lnTo>
                  <a:lnTo>
                    <a:pt x="755233" y="525271"/>
                  </a:lnTo>
                  <a:lnTo>
                    <a:pt x="762039" y="524580"/>
                  </a:lnTo>
                  <a:lnTo>
                    <a:pt x="764311" y="520235"/>
                  </a:lnTo>
                  <a:lnTo>
                    <a:pt x="766280" y="504309"/>
                  </a:lnTo>
                  <a:lnTo>
                    <a:pt x="762395" y="500455"/>
                  </a:lnTo>
                  <a:lnTo>
                    <a:pt x="749945" y="495094"/>
                  </a:lnTo>
                  <a:lnTo>
                    <a:pt x="742312" y="493890"/>
                  </a:lnTo>
                  <a:lnTo>
                    <a:pt x="725772" y="489412"/>
                  </a:lnTo>
                  <a:lnTo>
                    <a:pt x="716823" y="486373"/>
                  </a:lnTo>
                  <a:lnTo>
                    <a:pt x="708099" y="482677"/>
                  </a:lnTo>
                  <a:lnTo>
                    <a:pt x="690959" y="473365"/>
                  </a:lnTo>
                  <a:lnTo>
                    <a:pt x="681886" y="469483"/>
                  </a:lnTo>
                  <a:lnTo>
                    <a:pt x="672343" y="466841"/>
                  </a:lnTo>
                  <a:lnTo>
                    <a:pt x="662283" y="465797"/>
                  </a:lnTo>
                  <a:lnTo>
                    <a:pt x="655843" y="465713"/>
                  </a:lnTo>
                  <a:lnTo>
                    <a:pt x="649770" y="463818"/>
                  </a:lnTo>
                  <a:lnTo>
                    <a:pt x="626748" y="453676"/>
                  </a:lnTo>
                  <a:lnTo>
                    <a:pt x="609481" y="446537"/>
                  </a:lnTo>
                  <a:lnTo>
                    <a:pt x="591982" y="439973"/>
                  </a:lnTo>
                  <a:lnTo>
                    <a:pt x="567466" y="432047"/>
                  </a:lnTo>
                  <a:lnTo>
                    <a:pt x="560827" y="429518"/>
                  </a:lnTo>
                  <a:lnTo>
                    <a:pt x="554401" y="426514"/>
                  </a:lnTo>
                  <a:lnTo>
                    <a:pt x="536738" y="416263"/>
                  </a:lnTo>
                  <a:lnTo>
                    <a:pt x="524630" y="410672"/>
                  </a:lnTo>
                  <a:lnTo>
                    <a:pt x="484443" y="391306"/>
                  </a:lnTo>
                  <a:lnTo>
                    <a:pt x="469294" y="381894"/>
                  </a:lnTo>
                  <a:lnTo>
                    <a:pt x="455267" y="372951"/>
                  </a:lnTo>
                  <a:lnTo>
                    <a:pt x="440638" y="365156"/>
                  </a:lnTo>
                  <a:lnTo>
                    <a:pt x="425847" y="357674"/>
                  </a:lnTo>
                  <a:lnTo>
                    <a:pt x="411338" y="349675"/>
                  </a:lnTo>
                  <a:lnTo>
                    <a:pt x="397750" y="341267"/>
                  </a:lnTo>
                  <a:lnTo>
                    <a:pt x="391116" y="336811"/>
                  </a:lnTo>
                  <a:lnTo>
                    <a:pt x="374607" y="324800"/>
                  </a:lnTo>
                  <a:lnTo>
                    <a:pt x="335233" y="298626"/>
                  </a:lnTo>
                  <a:lnTo>
                    <a:pt x="326724" y="293233"/>
                  </a:lnTo>
                  <a:lnTo>
                    <a:pt x="318507" y="287409"/>
                  </a:lnTo>
                  <a:lnTo>
                    <a:pt x="310953" y="280619"/>
                  </a:lnTo>
                  <a:lnTo>
                    <a:pt x="304493" y="273949"/>
                  </a:lnTo>
                  <a:lnTo>
                    <a:pt x="299352" y="274044"/>
                  </a:lnTo>
                  <a:lnTo>
                    <a:pt x="298713" y="274504"/>
                  </a:lnTo>
                  <a:lnTo>
                    <a:pt x="298357" y="275132"/>
                  </a:lnTo>
                  <a:lnTo>
                    <a:pt x="298305" y="275928"/>
                  </a:lnTo>
                  <a:lnTo>
                    <a:pt x="302806" y="282168"/>
                  </a:lnTo>
                  <a:lnTo>
                    <a:pt x="308171" y="287540"/>
                  </a:lnTo>
                  <a:lnTo>
                    <a:pt x="314089" y="292237"/>
                  </a:lnTo>
                  <a:lnTo>
                    <a:pt x="357105" y="320974"/>
                  </a:lnTo>
                  <a:lnTo>
                    <a:pt x="393558" y="346094"/>
                  </a:lnTo>
                  <a:lnTo>
                    <a:pt x="403638" y="352851"/>
                  </a:lnTo>
                  <a:lnTo>
                    <a:pt x="414020" y="359220"/>
                  </a:lnTo>
                  <a:lnTo>
                    <a:pt x="424694" y="365152"/>
                  </a:lnTo>
                  <a:lnTo>
                    <a:pt x="443710" y="374578"/>
                  </a:lnTo>
                  <a:lnTo>
                    <a:pt x="451576" y="378953"/>
                  </a:lnTo>
                  <a:lnTo>
                    <a:pt x="459165" y="383737"/>
                  </a:lnTo>
                  <a:lnTo>
                    <a:pt x="466394" y="388951"/>
                  </a:lnTo>
                  <a:lnTo>
                    <a:pt x="477209" y="396307"/>
                  </a:lnTo>
                  <a:lnTo>
                    <a:pt x="488568" y="402521"/>
                  </a:lnTo>
                  <a:lnTo>
                    <a:pt x="527982" y="421442"/>
                  </a:lnTo>
                  <a:lnTo>
                    <a:pt x="535915" y="425551"/>
                  </a:lnTo>
                  <a:lnTo>
                    <a:pt x="574665" y="443315"/>
                  </a:lnTo>
                  <a:lnTo>
                    <a:pt x="585500" y="446593"/>
                  </a:lnTo>
                  <a:lnTo>
                    <a:pt x="595671" y="449999"/>
                  </a:lnTo>
                  <a:lnTo>
                    <a:pt x="605554" y="454111"/>
                  </a:lnTo>
                  <a:lnTo>
                    <a:pt x="615182" y="458773"/>
                  </a:lnTo>
                  <a:lnTo>
                    <a:pt x="630894" y="467168"/>
                  </a:lnTo>
                  <a:lnTo>
                    <a:pt x="637284" y="469968"/>
                  </a:lnTo>
                  <a:lnTo>
                    <a:pt x="643910" y="471981"/>
                  </a:lnTo>
                  <a:lnTo>
                    <a:pt x="650922" y="472959"/>
                  </a:lnTo>
                  <a:lnTo>
                    <a:pt x="660910" y="475593"/>
                  </a:lnTo>
                  <a:lnTo>
                    <a:pt x="696420" y="492420"/>
                  </a:lnTo>
                  <a:lnTo>
                    <a:pt x="710317" y="503070"/>
                  </a:lnTo>
                  <a:lnTo>
                    <a:pt x="720417" y="510371"/>
                  </a:lnTo>
                  <a:lnTo>
                    <a:pt x="678446" y="523723"/>
                  </a:lnTo>
                  <a:lnTo>
                    <a:pt x="640477" y="525228"/>
                  </a:lnTo>
                  <a:lnTo>
                    <a:pt x="618444" y="526085"/>
                  </a:lnTo>
                  <a:lnTo>
                    <a:pt x="607416" y="525983"/>
                  </a:lnTo>
                  <a:lnTo>
                    <a:pt x="604400" y="525481"/>
                  </a:lnTo>
                  <a:lnTo>
                    <a:pt x="601458" y="524580"/>
                  </a:lnTo>
                  <a:lnTo>
                    <a:pt x="598379" y="524539"/>
                  </a:lnTo>
                  <a:lnTo>
                    <a:pt x="594400" y="524811"/>
                  </a:lnTo>
                  <a:lnTo>
                    <a:pt x="590400" y="526245"/>
                  </a:lnTo>
                  <a:lnTo>
                    <a:pt x="586453" y="524329"/>
                  </a:lnTo>
                  <a:lnTo>
                    <a:pt x="575944" y="521327"/>
                  </a:lnTo>
                  <a:lnTo>
                    <a:pt x="565203" y="519471"/>
                  </a:lnTo>
                  <a:lnTo>
                    <a:pt x="554410" y="517874"/>
                  </a:lnTo>
                  <a:lnTo>
                    <a:pt x="543742" y="515649"/>
                  </a:lnTo>
                  <a:lnTo>
                    <a:pt x="541240" y="515670"/>
                  </a:lnTo>
                  <a:lnTo>
                    <a:pt x="538779" y="515471"/>
                  </a:lnTo>
                  <a:lnTo>
                    <a:pt x="536549" y="514130"/>
                  </a:lnTo>
                  <a:lnTo>
                    <a:pt x="522246" y="508671"/>
                  </a:lnTo>
                  <a:lnTo>
                    <a:pt x="507464" y="505203"/>
                  </a:lnTo>
                  <a:lnTo>
                    <a:pt x="477493" y="500005"/>
                  </a:lnTo>
                  <a:lnTo>
                    <a:pt x="465823" y="497207"/>
                  </a:lnTo>
                  <a:lnTo>
                    <a:pt x="421914" y="482899"/>
                  </a:lnTo>
                  <a:lnTo>
                    <a:pt x="385189" y="466404"/>
                  </a:lnTo>
                  <a:lnTo>
                    <a:pt x="367789" y="458749"/>
                  </a:lnTo>
                  <a:lnTo>
                    <a:pt x="359455" y="454164"/>
                  </a:lnTo>
                  <a:lnTo>
                    <a:pt x="349779" y="448482"/>
                  </a:lnTo>
                  <a:lnTo>
                    <a:pt x="339962" y="443037"/>
                  </a:lnTo>
                  <a:lnTo>
                    <a:pt x="330307" y="437323"/>
                  </a:lnTo>
                  <a:lnTo>
                    <a:pt x="321121" y="430835"/>
                  </a:lnTo>
                  <a:lnTo>
                    <a:pt x="300829" y="417955"/>
                  </a:lnTo>
                  <a:lnTo>
                    <a:pt x="291019" y="411050"/>
                  </a:lnTo>
                  <a:lnTo>
                    <a:pt x="281708" y="403474"/>
                  </a:lnTo>
                  <a:lnTo>
                    <a:pt x="270761" y="394200"/>
                  </a:lnTo>
                  <a:lnTo>
                    <a:pt x="259637" y="385102"/>
                  </a:lnTo>
                  <a:lnTo>
                    <a:pt x="248821" y="375758"/>
                  </a:lnTo>
                  <a:lnTo>
                    <a:pt x="238799" y="365748"/>
                  </a:lnTo>
                  <a:lnTo>
                    <a:pt x="227242" y="353860"/>
                  </a:lnTo>
                  <a:lnTo>
                    <a:pt x="215325" y="342301"/>
                  </a:lnTo>
                  <a:lnTo>
                    <a:pt x="203892" y="330329"/>
                  </a:lnTo>
                  <a:lnTo>
                    <a:pt x="193784" y="317205"/>
                  </a:lnTo>
                  <a:lnTo>
                    <a:pt x="178728" y="296170"/>
                  </a:lnTo>
                  <a:lnTo>
                    <a:pt x="162745" y="275835"/>
                  </a:lnTo>
                  <a:lnTo>
                    <a:pt x="146920" y="255353"/>
                  </a:lnTo>
                  <a:lnTo>
                    <a:pt x="132341" y="233877"/>
                  </a:lnTo>
                  <a:lnTo>
                    <a:pt x="121352" y="217204"/>
                  </a:lnTo>
                  <a:lnTo>
                    <a:pt x="97694" y="184828"/>
                  </a:lnTo>
                  <a:lnTo>
                    <a:pt x="75855" y="151964"/>
                  </a:lnTo>
                  <a:lnTo>
                    <a:pt x="56266" y="118404"/>
                  </a:lnTo>
                  <a:lnTo>
                    <a:pt x="35659" y="77921"/>
                  </a:lnTo>
                  <a:lnTo>
                    <a:pt x="16165" y="29945"/>
                  </a:lnTo>
                  <a:lnTo>
                    <a:pt x="5486" y="3675"/>
                  </a:lnTo>
                  <a:lnTo>
                    <a:pt x="5748" y="0"/>
                  </a:lnTo>
                  <a:close/>
                </a:path>
              </a:pathLst>
            </a:custGeom>
            <a:solidFill>
              <a:srgbClr val="FF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18337557" y="10821712"/>
              <a:ext cx="379730" cy="415290"/>
            </a:xfrm>
            <a:custGeom>
              <a:avLst/>
              <a:gdLst/>
              <a:ahLst/>
              <a:cxnLst/>
              <a:rect l="l" t="t" r="r" b="b"/>
              <a:pathLst>
                <a:path w="379730" h="415290">
                  <a:moveTo>
                    <a:pt x="0" y="0"/>
                  </a:moveTo>
                  <a:lnTo>
                    <a:pt x="2460" y="10418"/>
                  </a:lnTo>
                  <a:lnTo>
                    <a:pt x="6854" y="19214"/>
                  </a:lnTo>
                  <a:lnTo>
                    <a:pt x="10934" y="28169"/>
                  </a:lnTo>
                  <a:lnTo>
                    <a:pt x="15206" y="37026"/>
                  </a:lnTo>
                  <a:lnTo>
                    <a:pt x="20177" y="45527"/>
                  </a:lnTo>
                  <a:lnTo>
                    <a:pt x="26072" y="57769"/>
                  </a:lnTo>
                  <a:lnTo>
                    <a:pt x="32598" y="69649"/>
                  </a:lnTo>
                  <a:lnTo>
                    <a:pt x="39622" y="81243"/>
                  </a:lnTo>
                  <a:lnTo>
                    <a:pt x="47014" y="92625"/>
                  </a:lnTo>
                  <a:lnTo>
                    <a:pt x="51642" y="98667"/>
                  </a:lnTo>
                  <a:lnTo>
                    <a:pt x="54867" y="105609"/>
                  </a:lnTo>
                  <a:lnTo>
                    <a:pt x="62259" y="115828"/>
                  </a:lnTo>
                  <a:lnTo>
                    <a:pt x="65736" y="119493"/>
                  </a:lnTo>
                  <a:lnTo>
                    <a:pt x="68500" y="123703"/>
                  </a:lnTo>
                  <a:lnTo>
                    <a:pt x="84482" y="146646"/>
                  </a:lnTo>
                  <a:lnTo>
                    <a:pt x="133524" y="218119"/>
                  </a:lnTo>
                  <a:lnTo>
                    <a:pt x="135294" y="220255"/>
                  </a:lnTo>
                  <a:lnTo>
                    <a:pt x="137325" y="222192"/>
                  </a:lnTo>
                  <a:lnTo>
                    <a:pt x="139744" y="223982"/>
                  </a:lnTo>
                  <a:lnTo>
                    <a:pt x="141210" y="226705"/>
                  </a:lnTo>
                  <a:lnTo>
                    <a:pt x="143545" y="228579"/>
                  </a:lnTo>
                  <a:lnTo>
                    <a:pt x="144896" y="228945"/>
                  </a:lnTo>
                  <a:lnTo>
                    <a:pt x="145419" y="229992"/>
                  </a:lnTo>
                  <a:lnTo>
                    <a:pt x="145733" y="231207"/>
                  </a:lnTo>
                  <a:lnTo>
                    <a:pt x="150298" y="236135"/>
                  </a:lnTo>
                  <a:lnTo>
                    <a:pt x="157556" y="247392"/>
                  </a:lnTo>
                  <a:lnTo>
                    <a:pt x="194081" y="287975"/>
                  </a:lnTo>
                  <a:lnTo>
                    <a:pt x="228443" y="321341"/>
                  </a:lnTo>
                  <a:lnTo>
                    <a:pt x="260656" y="347627"/>
                  </a:lnTo>
                  <a:lnTo>
                    <a:pt x="282816" y="362225"/>
                  </a:lnTo>
                  <a:lnTo>
                    <a:pt x="303682" y="376737"/>
                  </a:lnTo>
                  <a:lnTo>
                    <a:pt x="314608" y="383223"/>
                  </a:lnTo>
                  <a:lnTo>
                    <a:pt x="360093" y="406930"/>
                  </a:lnTo>
                  <a:lnTo>
                    <a:pt x="362522" y="407736"/>
                  </a:lnTo>
                  <a:lnTo>
                    <a:pt x="364711" y="409097"/>
                  </a:lnTo>
                  <a:lnTo>
                    <a:pt x="369528" y="410804"/>
                  </a:lnTo>
                  <a:lnTo>
                    <a:pt x="371726" y="412144"/>
                  </a:lnTo>
                  <a:lnTo>
                    <a:pt x="374114" y="413045"/>
                  </a:lnTo>
                  <a:lnTo>
                    <a:pt x="377025" y="414793"/>
                  </a:lnTo>
                  <a:lnTo>
                    <a:pt x="378019" y="414678"/>
                  </a:lnTo>
                  <a:lnTo>
                    <a:pt x="378951" y="413882"/>
                  </a:lnTo>
                  <a:lnTo>
                    <a:pt x="379632" y="411840"/>
                  </a:lnTo>
                  <a:lnTo>
                    <a:pt x="378009" y="411484"/>
                  </a:lnTo>
                  <a:lnTo>
                    <a:pt x="376742" y="410856"/>
                  </a:lnTo>
                  <a:lnTo>
                    <a:pt x="369273" y="405896"/>
                  </a:lnTo>
                  <a:lnTo>
                    <a:pt x="361214" y="402118"/>
                  </a:lnTo>
                  <a:lnTo>
                    <a:pt x="352950" y="398741"/>
                  </a:lnTo>
                  <a:lnTo>
                    <a:pt x="344869" y="394982"/>
                  </a:lnTo>
                  <a:lnTo>
                    <a:pt x="330809" y="387466"/>
                  </a:lnTo>
                  <a:lnTo>
                    <a:pt x="316890" y="379727"/>
                  </a:lnTo>
                  <a:lnTo>
                    <a:pt x="303310" y="371409"/>
                  </a:lnTo>
                  <a:lnTo>
                    <a:pt x="282582" y="356590"/>
                  </a:lnTo>
                  <a:lnTo>
                    <a:pt x="266759" y="346034"/>
                  </a:lnTo>
                  <a:lnTo>
                    <a:pt x="227613" y="314674"/>
                  </a:lnTo>
                  <a:lnTo>
                    <a:pt x="194459" y="280778"/>
                  </a:lnTo>
                  <a:lnTo>
                    <a:pt x="184407" y="271451"/>
                  </a:lnTo>
                  <a:lnTo>
                    <a:pt x="155764" y="236390"/>
                  </a:lnTo>
                  <a:lnTo>
                    <a:pt x="153942" y="232286"/>
                  </a:lnTo>
                  <a:lnTo>
                    <a:pt x="148958" y="229689"/>
                  </a:lnTo>
                  <a:lnTo>
                    <a:pt x="133969" y="210723"/>
                  </a:lnTo>
                  <a:lnTo>
                    <a:pt x="122527" y="195081"/>
                  </a:lnTo>
                  <a:lnTo>
                    <a:pt x="111513" y="179124"/>
                  </a:lnTo>
                  <a:lnTo>
                    <a:pt x="100824" y="162916"/>
                  </a:lnTo>
                  <a:lnTo>
                    <a:pt x="92133" y="150219"/>
                  </a:lnTo>
                  <a:lnTo>
                    <a:pt x="64929" y="112855"/>
                  </a:lnTo>
                  <a:lnTo>
                    <a:pt x="34346" y="65478"/>
                  </a:lnTo>
                  <a:lnTo>
                    <a:pt x="19329" y="365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18301087" y="10713472"/>
              <a:ext cx="332105" cy="469900"/>
            </a:xfrm>
            <a:custGeom>
              <a:avLst/>
              <a:gdLst/>
              <a:ahLst/>
              <a:cxnLst/>
              <a:rect l="l" t="t" r="r" b="b"/>
              <a:pathLst>
                <a:path w="332105" h="469900">
                  <a:moveTo>
                    <a:pt x="4094" y="0"/>
                  </a:moveTo>
                  <a:lnTo>
                    <a:pt x="0" y="534"/>
                  </a:lnTo>
                  <a:lnTo>
                    <a:pt x="1936" y="9191"/>
                  </a:lnTo>
                  <a:lnTo>
                    <a:pt x="4539" y="17629"/>
                  </a:lnTo>
                  <a:lnTo>
                    <a:pt x="7636" y="25903"/>
                  </a:lnTo>
                  <a:lnTo>
                    <a:pt x="11057" y="34072"/>
                  </a:lnTo>
                  <a:lnTo>
                    <a:pt x="11758" y="37045"/>
                  </a:lnTo>
                  <a:lnTo>
                    <a:pt x="15455" y="40805"/>
                  </a:lnTo>
                  <a:lnTo>
                    <a:pt x="16125" y="46040"/>
                  </a:lnTo>
                  <a:lnTo>
                    <a:pt x="31817" y="86667"/>
                  </a:lnTo>
                  <a:lnTo>
                    <a:pt x="47171" y="122100"/>
                  </a:lnTo>
                  <a:lnTo>
                    <a:pt x="65997" y="158459"/>
                  </a:lnTo>
                  <a:lnTo>
                    <a:pt x="86992" y="193679"/>
                  </a:lnTo>
                  <a:lnTo>
                    <a:pt x="112145" y="230411"/>
                  </a:lnTo>
                  <a:lnTo>
                    <a:pt x="138006" y="266609"/>
                  </a:lnTo>
                  <a:lnTo>
                    <a:pt x="159317" y="298319"/>
                  </a:lnTo>
                  <a:lnTo>
                    <a:pt x="172252" y="315683"/>
                  </a:lnTo>
                  <a:lnTo>
                    <a:pt x="177692" y="322737"/>
                  </a:lnTo>
                  <a:lnTo>
                    <a:pt x="183408" y="329561"/>
                  </a:lnTo>
                  <a:lnTo>
                    <a:pt x="193460" y="339539"/>
                  </a:lnTo>
                  <a:lnTo>
                    <a:pt x="194580" y="341738"/>
                  </a:lnTo>
                  <a:lnTo>
                    <a:pt x="202384" y="354166"/>
                  </a:lnTo>
                  <a:lnTo>
                    <a:pt x="211704" y="365313"/>
                  </a:lnTo>
                  <a:lnTo>
                    <a:pt x="221690" y="375902"/>
                  </a:lnTo>
                  <a:lnTo>
                    <a:pt x="231490" y="386658"/>
                  </a:lnTo>
                  <a:lnTo>
                    <a:pt x="244454" y="400347"/>
                  </a:lnTo>
                  <a:lnTo>
                    <a:pt x="258320" y="412965"/>
                  </a:lnTo>
                  <a:lnTo>
                    <a:pt x="272467" y="425235"/>
                  </a:lnTo>
                  <a:lnTo>
                    <a:pt x="294215" y="445055"/>
                  </a:lnTo>
                  <a:lnTo>
                    <a:pt x="302736" y="451686"/>
                  </a:lnTo>
                  <a:lnTo>
                    <a:pt x="311780" y="457702"/>
                  </a:lnTo>
                  <a:lnTo>
                    <a:pt x="321288" y="463033"/>
                  </a:lnTo>
                  <a:lnTo>
                    <a:pt x="324639" y="464739"/>
                  </a:lnTo>
                  <a:lnTo>
                    <a:pt x="327581" y="467263"/>
                  </a:lnTo>
                  <a:lnTo>
                    <a:pt x="330712" y="469409"/>
                  </a:lnTo>
                  <a:lnTo>
                    <a:pt x="331372" y="468362"/>
                  </a:lnTo>
                  <a:lnTo>
                    <a:pt x="331476" y="467252"/>
                  </a:lnTo>
                  <a:lnTo>
                    <a:pt x="330073" y="463043"/>
                  </a:lnTo>
                  <a:lnTo>
                    <a:pt x="327780" y="461001"/>
                  </a:lnTo>
                  <a:lnTo>
                    <a:pt x="325152" y="459399"/>
                  </a:lnTo>
                  <a:lnTo>
                    <a:pt x="312191" y="450630"/>
                  </a:lnTo>
                  <a:lnTo>
                    <a:pt x="275928" y="421023"/>
                  </a:lnTo>
                  <a:lnTo>
                    <a:pt x="221501" y="368857"/>
                  </a:lnTo>
                  <a:lnTo>
                    <a:pt x="198276" y="335403"/>
                  </a:lnTo>
                  <a:lnTo>
                    <a:pt x="197491" y="334408"/>
                  </a:lnTo>
                  <a:lnTo>
                    <a:pt x="156577" y="285372"/>
                  </a:lnTo>
                  <a:lnTo>
                    <a:pt x="126480" y="242218"/>
                  </a:lnTo>
                  <a:lnTo>
                    <a:pt x="111169" y="220820"/>
                  </a:lnTo>
                  <a:lnTo>
                    <a:pt x="81288" y="174792"/>
                  </a:lnTo>
                  <a:lnTo>
                    <a:pt x="59824" y="136957"/>
                  </a:lnTo>
                  <a:lnTo>
                    <a:pt x="39836" y="92643"/>
                  </a:lnTo>
                  <a:lnTo>
                    <a:pt x="29643" y="64961"/>
                  </a:lnTo>
                  <a:lnTo>
                    <a:pt x="24281" y="53946"/>
                  </a:lnTo>
                  <a:lnTo>
                    <a:pt x="18964" y="42135"/>
                  </a:lnTo>
                  <a:lnTo>
                    <a:pt x="9910" y="17885"/>
                  </a:lnTo>
                  <a:lnTo>
                    <a:pt x="4094" y="3581"/>
                  </a:lnTo>
                  <a:lnTo>
                    <a:pt x="4094" y="0"/>
                  </a:lnTo>
                  <a:close/>
                </a:path>
              </a:pathLst>
            </a:custGeom>
            <a:solidFill>
              <a:srgbClr val="FFC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18269433" y="10559615"/>
              <a:ext cx="6985" cy="53975"/>
            </a:xfrm>
            <a:custGeom>
              <a:avLst/>
              <a:gdLst/>
              <a:ahLst/>
              <a:cxnLst/>
              <a:rect l="l" t="t" r="r" b="b"/>
              <a:pathLst>
                <a:path w="6984" h="53975">
                  <a:moveTo>
                    <a:pt x="0" y="0"/>
                  </a:moveTo>
                  <a:lnTo>
                    <a:pt x="833" y="13462"/>
                  </a:lnTo>
                  <a:lnTo>
                    <a:pt x="1778" y="26914"/>
                  </a:lnTo>
                  <a:lnTo>
                    <a:pt x="3420" y="40285"/>
                  </a:lnTo>
                  <a:lnTo>
                    <a:pt x="6345" y="53506"/>
                  </a:lnTo>
                  <a:lnTo>
                    <a:pt x="6891" y="45806"/>
                  </a:lnTo>
                  <a:lnTo>
                    <a:pt x="5943" y="38229"/>
                  </a:lnTo>
                  <a:lnTo>
                    <a:pt x="4518" y="30682"/>
                  </a:lnTo>
                  <a:lnTo>
                    <a:pt x="3633" y="23077"/>
                  </a:lnTo>
                  <a:lnTo>
                    <a:pt x="3413" y="17140"/>
                  </a:lnTo>
                  <a:lnTo>
                    <a:pt x="2492" y="11130"/>
                  </a:lnTo>
                  <a:lnTo>
                    <a:pt x="2219" y="3057"/>
                  </a:lnTo>
                  <a:lnTo>
                    <a:pt x="2293" y="1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19138046" y="1047086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0"/>
                  </a:moveTo>
                  <a:lnTo>
                    <a:pt x="827" y="2984"/>
                  </a:lnTo>
                  <a:lnTo>
                    <a:pt x="3172" y="4156"/>
                  </a:lnTo>
                  <a:lnTo>
                    <a:pt x="5874" y="4900"/>
                  </a:lnTo>
                  <a:lnTo>
                    <a:pt x="5046" y="1916"/>
                  </a:lnTo>
                  <a:lnTo>
                    <a:pt x="2701" y="7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18747601" y="10141235"/>
              <a:ext cx="72390" cy="46990"/>
            </a:xfrm>
            <a:custGeom>
              <a:avLst/>
              <a:gdLst/>
              <a:ahLst/>
              <a:cxnLst/>
              <a:rect l="l" t="t" r="r" b="b"/>
              <a:pathLst>
                <a:path w="72390" h="46990">
                  <a:moveTo>
                    <a:pt x="7010" y="3657"/>
                  </a:moveTo>
                  <a:lnTo>
                    <a:pt x="5130" y="1574"/>
                  </a:lnTo>
                  <a:lnTo>
                    <a:pt x="3035" y="0"/>
                  </a:lnTo>
                  <a:lnTo>
                    <a:pt x="0" y="596"/>
                  </a:lnTo>
                  <a:lnTo>
                    <a:pt x="1879" y="2667"/>
                  </a:lnTo>
                  <a:lnTo>
                    <a:pt x="3962" y="4254"/>
                  </a:lnTo>
                  <a:lnTo>
                    <a:pt x="7010" y="3657"/>
                  </a:lnTo>
                  <a:close/>
                </a:path>
                <a:path w="72390" h="46990">
                  <a:moveTo>
                    <a:pt x="58839" y="36982"/>
                  </a:moveTo>
                  <a:lnTo>
                    <a:pt x="58013" y="33997"/>
                  </a:lnTo>
                  <a:lnTo>
                    <a:pt x="55664" y="32829"/>
                  </a:lnTo>
                  <a:lnTo>
                    <a:pt x="52959" y="32080"/>
                  </a:lnTo>
                  <a:lnTo>
                    <a:pt x="53784" y="35064"/>
                  </a:lnTo>
                  <a:lnTo>
                    <a:pt x="56134" y="36245"/>
                  </a:lnTo>
                  <a:lnTo>
                    <a:pt x="58839" y="36982"/>
                  </a:lnTo>
                  <a:close/>
                </a:path>
                <a:path w="72390" h="46990">
                  <a:moveTo>
                    <a:pt x="72034" y="46443"/>
                  </a:moveTo>
                  <a:lnTo>
                    <a:pt x="71208" y="43459"/>
                  </a:lnTo>
                  <a:lnTo>
                    <a:pt x="68859" y="42278"/>
                  </a:lnTo>
                  <a:lnTo>
                    <a:pt x="66154" y="41541"/>
                  </a:lnTo>
                  <a:lnTo>
                    <a:pt x="66979" y="44526"/>
                  </a:lnTo>
                  <a:lnTo>
                    <a:pt x="69329" y="45694"/>
                  </a:lnTo>
                  <a:lnTo>
                    <a:pt x="72034" y="46443"/>
                  </a:lnTo>
                  <a:close/>
                </a:path>
              </a:pathLst>
            </a:custGeom>
            <a:solidFill>
              <a:srgbClr val="FF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18441784" y="10218695"/>
              <a:ext cx="288925" cy="158115"/>
            </a:xfrm>
            <a:custGeom>
              <a:avLst/>
              <a:gdLst/>
              <a:ahLst/>
              <a:cxnLst/>
              <a:rect l="l" t="t" r="r" b="b"/>
              <a:pathLst>
                <a:path w="288925" h="158115">
                  <a:moveTo>
                    <a:pt x="164895" y="0"/>
                  </a:moveTo>
                  <a:lnTo>
                    <a:pt x="120873" y="5999"/>
                  </a:lnTo>
                  <a:lnTo>
                    <a:pt x="81264" y="24878"/>
                  </a:lnTo>
                  <a:lnTo>
                    <a:pt x="44763" y="55376"/>
                  </a:lnTo>
                  <a:lnTo>
                    <a:pt x="18439" y="95902"/>
                  </a:lnTo>
                  <a:lnTo>
                    <a:pt x="4493" y="135070"/>
                  </a:lnTo>
                  <a:lnTo>
                    <a:pt x="1497" y="151911"/>
                  </a:lnTo>
                  <a:lnTo>
                    <a:pt x="0" y="155251"/>
                  </a:lnTo>
                  <a:lnTo>
                    <a:pt x="2942" y="158078"/>
                  </a:lnTo>
                  <a:lnTo>
                    <a:pt x="6607" y="152512"/>
                  </a:lnTo>
                  <a:lnTo>
                    <a:pt x="8927" y="146401"/>
                  </a:lnTo>
                  <a:lnTo>
                    <a:pt x="12596" y="133796"/>
                  </a:lnTo>
                  <a:lnTo>
                    <a:pt x="13790" y="130592"/>
                  </a:lnTo>
                  <a:lnTo>
                    <a:pt x="13507" y="126823"/>
                  </a:lnTo>
                  <a:lnTo>
                    <a:pt x="17109" y="124875"/>
                  </a:lnTo>
                  <a:lnTo>
                    <a:pt x="22366" y="110540"/>
                  </a:lnTo>
                  <a:lnTo>
                    <a:pt x="48124" y="73683"/>
                  </a:lnTo>
                  <a:lnTo>
                    <a:pt x="93291" y="40696"/>
                  </a:lnTo>
                  <a:lnTo>
                    <a:pt x="137151" y="21894"/>
                  </a:lnTo>
                  <a:lnTo>
                    <a:pt x="148447" y="20571"/>
                  </a:lnTo>
                  <a:lnTo>
                    <a:pt x="160089" y="20575"/>
                  </a:lnTo>
                  <a:lnTo>
                    <a:pt x="168786" y="21391"/>
                  </a:lnTo>
                  <a:lnTo>
                    <a:pt x="186009" y="23870"/>
                  </a:lnTo>
                  <a:lnTo>
                    <a:pt x="194653" y="24815"/>
                  </a:lnTo>
                  <a:lnTo>
                    <a:pt x="237726" y="36165"/>
                  </a:lnTo>
                  <a:lnTo>
                    <a:pt x="259072" y="56247"/>
                  </a:lnTo>
                  <a:lnTo>
                    <a:pt x="268788" y="65812"/>
                  </a:lnTo>
                  <a:lnTo>
                    <a:pt x="278719" y="75160"/>
                  </a:lnTo>
                  <a:lnTo>
                    <a:pt x="288849" y="84301"/>
                  </a:lnTo>
                  <a:lnTo>
                    <a:pt x="285603" y="77212"/>
                  </a:lnTo>
                  <a:lnTo>
                    <a:pt x="285331" y="69914"/>
                  </a:lnTo>
                  <a:lnTo>
                    <a:pt x="279394" y="65683"/>
                  </a:lnTo>
                  <a:lnTo>
                    <a:pt x="265072" y="49122"/>
                  </a:lnTo>
                  <a:lnTo>
                    <a:pt x="254259" y="37654"/>
                  </a:lnTo>
                  <a:lnTo>
                    <a:pt x="214236" y="9784"/>
                  </a:lnTo>
                  <a:lnTo>
                    <a:pt x="181852" y="1367"/>
                  </a:lnTo>
                  <a:lnTo>
                    <a:pt x="164895" y="0"/>
                  </a:lnTo>
                  <a:close/>
                </a:path>
              </a:pathLst>
            </a:custGeom>
            <a:solidFill>
              <a:srgbClr val="E16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18422580" y="10212006"/>
              <a:ext cx="369570" cy="250190"/>
            </a:xfrm>
            <a:custGeom>
              <a:avLst/>
              <a:gdLst/>
              <a:ahLst/>
              <a:cxnLst/>
              <a:rect l="l" t="t" r="r" b="b"/>
              <a:pathLst>
                <a:path w="369569" h="250190">
                  <a:moveTo>
                    <a:pt x="165188" y="0"/>
                  </a:moveTo>
                  <a:lnTo>
                    <a:pt x="153314" y="1688"/>
                  </a:lnTo>
                  <a:lnTo>
                    <a:pt x="142214" y="5529"/>
                  </a:lnTo>
                  <a:lnTo>
                    <a:pt x="131426" y="10229"/>
                  </a:lnTo>
                  <a:lnTo>
                    <a:pt x="120488" y="14491"/>
                  </a:lnTo>
                  <a:lnTo>
                    <a:pt x="72615" y="44837"/>
                  </a:lnTo>
                  <a:lnTo>
                    <a:pt x="43579" y="82688"/>
                  </a:lnTo>
                  <a:lnTo>
                    <a:pt x="32976" y="105211"/>
                  </a:lnTo>
                  <a:lnTo>
                    <a:pt x="24238" y="123484"/>
                  </a:lnTo>
                  <a:lnTo>
                    <a:pt x="10432" y="170238"/>
                  </a:lnTo>
                  <a:lnTo>
                    <a:pt x="3748" y="209449"/>
                  </a:lnTo>
                  <a:lnTo>
                    <a:pt x="2908" y="223612"/>
                  </a:lnTo>
                  <a:lnTo>
                    <a:pt x="2273" y="230715"/>
                  </a:lnTo>
                  <a:lnTo>
                    <a:pt x="753" y="241804"/>
                  </a:lnTo>
                  <a:lnTo>
                    <a:pt x="0" y="245804"/>
                  </a:lnTo>
                  <a:lnTo>
                    <a:pt x="1308" y="249835"/>
                  </a:lnTo>
                  <a:lnTo>
                    <a:pt x="5130" y="244254"/>
                  </a:lnTo>
                  <a:lnTo>
                    <a:pt x="2335" y="236861"/>
                  </a:lnTo>
                  <a:lnTo>
                    <a:pt x="6376" y="231343"/>
                  </a:lnTo>
                  <a:lnTo>
                    <a:pt x="8884" y="214365"/>
                  </a:lnTo>
                  <a:lnTo>
                    <a:pt x="12904" y="197742"/>
                  </a:lnTo>
                  <a:lnTo>
                    <a:pt x="22093" y="164769"/>
                  </a:lnTo>
                  <a:lnTo>
                    <a:pt x="24191" y="151030"/>
                  </a:lnTo>
                  <a:lnTo>
                    <a:pt x="35758" y="110959"/>
                  </a:lnTo>
                  <a:lnTo>
                    <a:pt x="57661" y="73278"/>
                  </a:lnTo>
                  <a:lnTo>
                    <a:pt x="102865" y="32933"/>
                  </a:lnTo>
                  <a:lnTo>
                    <a:pt x="145524" y="14083"/>
                  </a:lnTo>
                  <a:lnTo>
                    <a:pt x="186559" y="8690"/>
                  </a:lnTo>
                  <a:lnTo>
                    <a:pt x="206664" y="10752"/>
                  </a:lnTo>
                  <a:lnTo>
                    <a:pt x="253120" y="28825"/>
                  </a:lnTo>
                  <a:lnTo>
                    <a:pt x="283252" y="57546"/>
                  </a:lnTo>
                  <a:lnTo>
                    <a:pt x="304755" y="83903"/>
                  </a:lnTo>
                  <a:lnTo>
                    <a:pt x="335649" y="108725"/>
                  </a:lnTo>
                  <a:lnTo>
                    <a:pt x="350902" y="121373"/>
                  </a:lnTo>
                  <a:lnTo>
                    <a:pt x="366638" y="135315"/>
                  </a:lnTo>
                  <a:lnTo>
                    <a:pt x="367905" y="135723"/>
                  </a:lnTo>
                  <a:lnTo>
                    <a:pt x="368994" y="136320"/>
                  </a:lnTo>
                  <a:lnTo>
                    <a:pt x="368292" y="133336"/>
                  </a:lnTo>
                  <a:lnTo>
                    <a:pt x="368983" y="132121"/>
                  </a:lnTo>
                  <a:lnTo>
                    <a:pt x="368658" y="131158"/>
                  </a:lnTo>
                  <a:lnTo>
                    <a:pt x="367590" y="130362"/>
                  </a:lnTo>
                  <a:lnTo>
                    <a:pt x="367234" y="128875"/>
                  </a:lnTo>
                  <a:lnTo>
                    <a:pt x="332102" y="96741"/>
                  </a:lnTo>
                  <a:lnTo>
                    <a:pt x="315074" y="80103"/>
                  </a:lnTo>
                  <a:lnTo>
                    <a:pt x="289513" y="52122"/>
                  </a:lnTo>
                  <a:lnTo>
                    <a:pt x="279624" y="42153"/>
                  </a:lnTo>
                  <a:lnTo>
                    <a:pt x="236537" y="10691"/>
                  </a:lnTo>
                  <a:lnTo>
                    <a:pt x="189790" y="425"/>
                  </a:lnTo>
                  <a:lnTo>
                    <a:pt x="165188" y="0"/>
                  </a:lnTo>
                  <a:close/>
                </a:path>
              </a:pathLst>
            </a:custGeom>
            <a:solidFill>
              <a:srgbClr val="E36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18553990" y="10175638"/>
              <a:ext cx="391160" cy="297180"/>
            </a:xfrm>
            <a:custGeom>
              <a:avLst/>
              <a:gdLst/>
              <a:ahLst/>
              <a:cxnLst/>
              <a:rect l="l" t="t" r="r" b="b"/>
              <a:pathLst>
                <a:path w="391159" h="297179">
                  <a:moveTo>
                    <a:pt x="57498" y="0"/>
                  </a:moveTo>
                  <a:lnTo>
                    <a:pt x="42026" y="505"/>
                  </a:lnTo>
                  <a:lnTo>
                    <a:pt x="26634" y="2280"/>
                  </a:lnTo>
                  <a:lnTo>
                    <a:pt x="7067" y="5694"/>
                  </a:lnTo>
                  <a:lnTo>
                    <a:pt x="984" y="5108"/>
                  </a:lnTo>
                  <a:lnTo>
                    <a:pt x="0" y="11872"/>
                  </a:lnTo>
                  <a:lnTo>
                    <a:pt x="6600" y="11373"/>
                  </a:lnTo>
                  <a:lnTo>
                    <a:pt x="13041" y="9977"/>
                  </a:lnTo>
                  <a:lnTo>
                    <a:pt x="19451" y="8329"/>
                  </a:lnTo>
                  <a:lnTo>
                    <a:pt x="25957" y="7076"/>
                  </a:lnTo>
                  <a:lnTo>
                    <a:pt x="35537" y="6324"/>
                  </a:lnTo>
                  <a:lnTo>
                    <a:pt x="45083" y="6277"/>
                  </a:lnTo>
                  <a:lnTo>
                    <a:pt x="65537" y="6783"/>
                  </a:lnTo>
                  <a:lnTo>
                    <a:pt x="66929" y="7778"/>
                  </a:lnTo>
                  <a:lnTo>
                    <a:pt x="69128" y="8982"/>
                  </a:lnTo>
                  <a:lnTo>
                    <a:pt x="76458" y="11317"/>
                  </a:lnTo>
                  <a:lnTo>
                    <a:pt x="80175" y="12301"/>
                  </a:lnTo>
                  <a:lnTo>
                    <a:pt x="92796" y="14707"/>
                  </a:lnTo>
                  <a:lnTo>
                    <a:pt x="104953" y="18530"/>
                  </a:lnTo>
                  <a:lnTo>
                    <a:pt x="116841" y="23175"/>
                  </a:lnTo>
                  <a:lnTo>
                    <a:pt x="135147" y="30667"/>
                  </a:lnTo>
                  <a:lnTo>
                    <a:pt x="140404" y="35253"/>
                  </a:lnTo>
                  <a:lnTo>
                    <a:pt x="145828" y="39295"/>
                  </a:lnTo>
                  <a:lnTo>
                    <a:pt x="177019" y="65462"/>
                  </a:lnTo>
                  <a:lnTo>
                    <a:pt x="224710" y="113687"/>
                  </a:lnTo>
                  <a:lnTo>
                    <a:pt x="252466" y="144474"/>
                  </a:lnTo>
                  <a:lnTo>
                    <a:pt x="271959" y="165822"/>
                  </a:lnTo>
                  <a:lnTo>
                    <a:pt x="289091" y="185951"/>
                  </a:lnTo>
                  <a:lnTo>
                    <a:pt x="305612" y="203330"/>
                  </a:lnTo>
                  <a:lnTo>
                    <a:pt x="313613" y="212274"/>
                  </a:lnTo>
                  <a:lnTo>
                    <a:pt x="323700" y="223925"/>
                  </a:lnTo>
                  <a:lnTo>
                    <a:pt x="334076" y="235315"/>
                  </a:lnTo>
                  <a:lnTo>
                    <a:pt x="344691" y="246486"/>
                  </a:lnTo>
                  <a:lnTo>
                    <a:pt x="359277" y="261257"/>
                  </a:lnTo>
                  <a:lnTo>
                    <a:pt x="361674" y="266199"/>
                  </a:lnTo>
                  <a:lnTo>
                    <a:pt x="365768" y="269728"/>
                  </a:lnTo>
                  <a:lnTo>
                    <a:pt x="367957" y="272356"/>
                  </a:lnTo>
                  <a:lnTo>
                    <a:pt x="391014" y="296774"/>
                  </a:lnTo>
                  <a:lnTo>
                    <a:pt x="390584" y="293633"/>
                  </a:lnTo>
                  <a:lnTo>
                    <a:pt x="389150" y="291026"/>
                  </a:lnTo>
                  <a:lnTo>
                    <a:pt x="377385" y="277690"/>
                  </a:lnTo>
                  <a:lnTo>
                    <a:pt x="358945" y="254967"/>
                  </a:lnTo>
                  <a:lnTo>
                    <a:pt x="347329" y="242619"/>
                  </a:lnTo>
                  <a:lnTo>
                    <a:pt x="346094" y="240682"/>
                  </a:lnTo>
                  <a:lnTo>
                    <a:pt x="345780" y="238294"/>
                  </a:lnTo>
                  <a:lnTo>
                    <a:pt x="346052" y="237048"/>
                  </a:lnTo>
                  <a:lnTo>
                    <a:pt x="338911" y="231405"/>
                  </a:lnTo>
                  <a:lnTo>
                    <a:pt x="335717" y="224986"/>
                  </a:lnTo>
                  <a:lnTo>
                    <a:pt x="329005" y="218986"/>
                  </a:lnTo>
                  <a:lnTo>
                    <a:pt x="323874" y="215290"/>
                  </a:lnTo>
                  <a:lnTo>
                    <a:pt x="319791" y="210746"/>
                  </a:lnTo>
                  <a:lnTo>
                    <a:pt x="317445" y="204777"/>
                  </a:lnTo>
                  <a:lnTo>
                    <a:pt x="314712" y="202337"/>
                  </a:lnTo>
                  <a:lnTo>
                    <a:pt x="313006" y="199071"/>
                  </a:lnTo>
                  <a:lnTo>
                    <a:pt x="304233" y="187795"/>
                  </a:lnTo>
                  <a:lnTo>
                    <a:pt x="297297" y="179688"/>
                  </a:lnTo>
                  <a:lnTo>
                    <a:pt x="243868" y="122172"/>
                  </a:lnTo>
                  <a:lnTo>
                    <a:pt x="224692" y="102258"/>
                  </a:lnTo>
                  <a:lnTo>
                    <a:pt x="213293" y="89459"/>
                  </a:lnTo>
                  <a:lnTo>
                    <a:pt x="202527" y="76456"/>
                  </a:lnTo>
                  <a:lnTo>
                    <a:pt x="194884" y="72237"/>
                  </a:lnTo>
                  <a:lnTo>
                    <a:pt x="188999" y="66184"/>
                  </a:lnTo>
                  <a:lnTo>
                    <a:pt x="153717" y="34479"/>
                  </a:lnTo>
                  <a:lnTo>
                    <a:pt x="118909" y="13304"/>
                  </a:lnTo>
                  <a:lnTo>
                    <a:pt x="73065" y="1192"/>
                  </a:lnTo>
                  <a:lnTo>
                    <a:pt x="57498" y="0"/>
                  </a:lnTo>
                  <a:close/>
                </a:path>
              </a:pathLst>
            </a:custGeom>
            <a:solidFill>
              <a:srgbClr val="F67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18613810" y="10183748"/>
              <a:ext cx="306070" cy="261620"/>
            </a:xfrm>
            <a:custGeom>
              <a:avLst/>
              <a:gdLst/>
              <a:ahLst/>
              <a:cxnLst/>
              <a:rect l="l" t="t" r="r" b="b"/>
              <a:pathLst>
                <a:path w="306069" h="261620">
                  <a:moveTo>
                    <a:pt x="12554" y="0"/>
                  </a:moveTo>
                  <a:lnTo>
                    <a:pt x="8575" y="209"/>
                  </a:lnTo>
                  <a:lnTo>
                    <a:pt x="5717" y="1392"/>
                  </a:lnTo>
                  <a:lnTo>
                    <a:pt x="1968" y="492"/>
                  </a:lnTo>
                  <a:lnTo>
                    <a:pt x="0" y="3800"/>
                  </a:lnTo>
                  <a:lnTo>
                    <a:pt x="6219" y="8240"/>
                  </a:lnTo>
                  <a:lnTo>
                    <a:pt x="13654" y="8837"/>
                  </a:lnTo>
                  <a:lnTo>
                    <a:pt x="20805" y="10240"/>
                  </a:lnTo>
                  <a:lnTo>
                    <a:pt x="57660" y="21837"/>
                  </a:lnTo>
                  <a:lnTo>
                    <a:pt x="90635" y="42386"/>
                  </a:lnTo>
                  <a:lnTo>
                    <a:pt x="122214" y="72300"/>
                  </a:lnTo>
                  <a:lnTo>
                    <a:pt x="137267" y="87942"/>
                  </a:lnTo>
                  <a:lnTo>
                    <a:pt x="160657" y="111158"/>
                  </a:lnTo>
                  <a:lnTo>
                    <a:pt x="168252" y="119434"/>
                  </a:lnTo>
                  <a:lnTo>
                    <a:pt x="185387" y="138906"/>
                  </a:lnTo>
                  <a:lnTo>
                    <a:pt x="187523" y="141995"/>
                  </a:lnTo>
                  <a:lnTo>
                    <a:pt x="191470" y="142487"/>
                  </a:lnTo>
                  <a:lnTo>
                    <a:pt x="198516" y="148188"/>
                  </a:lnTo>
                  <a:lnTo>
                    <a:pt x="205182" y="154263"/>
                  </a:lnTo>
                  <a:lnTo>
                    <a:pt x="211502" y="160733"/>
                  </a:lnTo>
                  <a:lnTo>
                    <a:pt x="225922" y="177086"/>
                  </a:lnTo>
                  <a:lnTo>
                    <a:pt x="243640" y="195290"/>
                  </a:lnTo>
                  <a:lnTo>
                    <a:pt x="264212" y="218272"/>
                  </a:lnTo>
                  <a:lnTo>
                    <a:pt x="289115" y="244708"/>
                  </a:lnTo>
                  <a:lnTo>
                    <a:pt x="302242" y="260159"/>
                  </a:lnTo>
                  <a:lnTo>
                    <a:pt x="303980" y="261154"/>
                  </a:lnTo>
                  <a:lnTo>
                    <a:pt x="306032" y="261615"/>
                  </a:lnTo>
                  <a:lnTo>
                    <a:pt x="304440" y="256641"/>
                  </a:lnTo>
                  <a:lnTo>
                    <a:pt x="300744" y="253008"/>
                  </a:lnTo>
                  <a:lnTo>
                    <a:pt x="288670" y="240107"/>
                  </a:lnTo>
                  <a:lnTo>
                    <a:pt x="271007" y="221755"/>
                  </a:lnTo>
                  <a:lnTo>
                    <a:pt x="250691" y="198424"/>
                  </a:lnTo>
                  <a:lnTo>
                    <a:pt x="238344" y="185006"/>
                  </a:lnTo>
                  <a:lnTo>
                    <a:pt x="226165" y="171456"/>
                  </a:lnTo>
                  <a:lnTo>
                    <a:pt x="214705" y="157293"/>
                  </a:lnTo>
                  <a:lnTo>
                    <a:pt x="210297" y="151388"/>
                  </a:lnTo>
                  <a:lnTo>
                    <a:pt x="204475" y="147021"/>
                  </a:lnTo>
                  <a:lnTo>
                    <a:pt x="174906" y="113601"/>
                  </a:lnTo>
                  <a:lnTo>
                    <a:pt x="138848" y="75734"/>
                  </a:lnTo>
                  <a:lnTo>
                    <a:pt x="106426" y="44763"/>
                  </a:lnTo>
                  <a:lnTo>
                    <a:pt x="74455" y="21320"/>
                  </a:lnTo>
                  <a:lnTo>
                    <a:pt x="37946" y="5832"/>
                  </a:lnTo>
                  <a:lnTo>
                    <a:pt x="26030" y="3392"/>
                  </a:lnTo>
                  <a:lnTo>
                    <a:pt x="20051" y="2219"/>
                  </a:lnTo>
                  <a:lnTo>
                    <a:pt x="15622" y="5005"/>
                  </a:lnTo>
                  <a:lnTo>
                    <a:pt x="12554" y="0"/>
                  </a:lnTo>
                  <a:close/>
                </a:path>
              </a:pathLst>
            </a:custGeom>
            <a:solidFill>
              <a:srgbClr val="F47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6" name="object 119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8611192" y="10187553"/>
              <a:ext cx="226621" cy="176591"/>
            </a:xfrm>
            <a:prstGeom prst="rect">
              <a:avLst/>
            </a:prstGeom>
          </p:spPr>
        </p:pic>
        <p:sp>
          <p:nvSpPr>
            <p:cNvPr id="1197" name="object 1197"/>
            <p:cNvSpPr/>
            <p:nvPr/>
          </p:nvSpPr>
          <p:spPr>
            <a:xfrm>
              <a:off x="18500337" y="10192241"/>
              <a:ext cx="349885" cy="197485"/>
            </a:xfrm>
            <a:custGeom>
              <a:avLst/>
              <a:gdLst/>
              <a:ahLst/>
              <a:cxnLst/>
              <a:rect l="l" t="t" r="r" b="b"/>
              <a:pathLst>
                <a:path w="349884" h="197484">
                  <a:moveTo>
                    <a:pt x="106462" y="71"/>
                  </a:moveTo>
                  <a:lnTo>
                    <a:pt x="61697" y="6948"/>
                  </a:lnTo>
                  <a:lnTo>
                    <a:pt x="28438" y="21580"/>
                  </a:lnTo>
                  <a:lnTo>
                    <a:pt x="21946" y="22501"/>
                  </a:lnTo>
                  <a:lnTo>
                    <a:pt x="19287" y="30836"/>
                  </a:lnTo>
                  <a:lnTo>
                    <a:pt x="18449" y="29318"/>
                  </a:lnTo>
                  <a:lnTo>
                    <a:pt x="13235" y="29496"/>
                  </a:lnTo>
                  <a:lnTo>
                    <a:pt x="10324" y="31988"/>
                  </a:lnTo>
                  <a:lnTo>
                    <a:pt x="8303" y="35852"/>
                  </a:lnTo>
                  <a:lnTo>
                    <a:pt x="7099" y="40794"/>
                  </a:lnTo>
                  <a:lnTo>
                    <a:pt x="607" y="41873"/>
                  </a:lnTo>
                  <a:lnTo>
                    <a:pt x="0" y="47244"/>
                  </a:lnTo>
                  <a:lnTo>
                    <a:pt x="5696" y="42567"/>
                  </a:lnTo>
                  <a:lnTo>
                    <a:pt x="11538" y="38097"/>
                  </a:lnTo>
                  <a:lnTo>
                    <a:pt x="63138" y="13689"/>
                  </a:lnTo>
                  <a:lnTo>
                    <a:pt x="104855" y="7664"/>
                  </a:lnTo>
                  <a:lnTo>
                    <a:pt x="125645" y="10526"/>
                  </a:lnTo>
                  <a:lnTo>
                    <a:pt x="165384" y="22800"/>
                  </a:lnTo>
                  <a:lnTo>
                    <a:pt x="197300" y="43955"/>
                  </a:lnTo>
                  <a:lnTo>
                    <a:pt x="232286" y="80227"/>
                  </a:lnTo>
                  <a:lnTo>
                    <a:pt x="243904" y="92423"/>
                  </a:lnTo>
                  <a:lnTo>
                    <a:pt x="279719" y="128027"/>
                  </a:lnTo>
                  <a:lnTo>
                    <a:pt x="306910" y="154531"/>
                  </a:lnTo>
                  <a:lnTo>
                    <a:pt x="320163" y="168122"/>
                  </a:lnTo>
                  <a:lnTo>
                    <a:pt x="332806" y="182308"/>
                  </a:lnTo>
                  <a:lnTo>
                    <a:pt x="337696" y="188140"/>
                  </a:lnTo>
                  <a:lnTo>
                    <a:pt x="343319" y="193177"/>
                  </a:lnTo>
                  <a:lnTo>
                    <a:pt x="349738" y="197292"/>
                  </a:lnTo>
                  <a:lnTo>
                    <a:pt x="345942" y="191189"/>
                  </a:lnTo>
                  <a:lnTo>
                    <a:pt x="341401" y="185697"/>
                  </a:lnTo>
                  <a:lnTo>
                    <a:pt x="331581" y="175334"/>
                  </a:lnTo>
                  <a:lnTo>
                    <a:pt x="293802" y="134163"/>
                  </a:lnTo>
                  <a:lnTo>
                    <a:pt x="293771" y="132959"/>
                  </a:lnTo>
                  <a:lnTo>
                    <a:pt x="293142" y="130770"/>
                  </a:lnTo>
                  <a:lnTo>
                    <a:pt x="292619" y="129723"/>
                  </a:lnTo>
                  <a:lnTo>
                    <a:pt x="291279" y="129367"/>
                  </a:lnTo>
                  <a:lnTo>
                    <a:pt x="288001" y="126802"/>
                  </a:lnTo>
                  <a:lnTo>
                    <a:pt x="286022" y="123022"/>
                  </a:lnTo>
                  <a:lnTo>
                    <a:pt x="282860" y="120352"/>
                  </a:lnTo>
                  <a:lnTo>
                    <a:pt x="279981" y="113975"/>
                  </a:lnTo>
                  <a:lnTo>
                    <a:pt x="273394" y="111431"/>
                  </a:lnTo>
                  <a:lnTo>
                    <a:pt x="268693" y="106960"/>
                  </a:lnTo>
                  <a:lnTo>
                    <a:pt x="258669" y="96855"/>
                  </a:lnTo>
                  <a:lnTo>
                    <a:pt x="230003" y="65296"/>
                  </a:lnTo>
                  <a:lnTo>
                    <a:pt x="217931" y="52989"/>
                  </a:lnTo>
                  <a:lnTo>
                    <a:pt x="177931" y="20690"/>
                  </a:lnTo>
                  <a:lnTo>
                    <a:pt x="147576" y="9036"/>
                  </a:lnTo>
                  <a:lnTo>
                    <a:pt x="144990" y="8052"/>
                  </a:lnTo>
                  <a:lnTo>
                    <a:pt x="139660" y="6418"/>
                  </a:lnTo>
                  <a:lnTo>
                    <a:pt x="137608" y="5204"/>
                  </a:lnTo>
                  <a:lnTo>
                    <a:pt x="135179" y="5539"/>
                  </a:lnTo>
                  <a:lnTo>
                    <a:pt x="133001" y="4848"/>
                  </a:lnTo>
                  <a:lnTo>
                    <a:pt x="128017" y="4219"/>
                  </a:lnTo>
                  <a:lnTo>
                    <a:pt x="123127" y="3015"/>
                  </a:lnTo>
                  <a:lnTo>
                    <a:pt x="106462" y="71"/>
                  </a:lnTo>
                  <a:close/>
                </a:path>
              </a:pathLst>
            </a:custGeom>
            <a:solidFill>
              <a:srgbClr val="EC6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18465898" y="10206163"/>
              <a:ext cx="324485" cy="135255"/>
            </a:xfrm>
            <a:custGeom>
              <a:avLst/>
              <a:gdLst/>
              <a:ahLst/>
              <a:cxnLst/>
              <a:rect l="l" t="t" r="r" b="b"/>
              <a:pathLst>
                <a:path w="324484" h="135254">
                  <a:moveTo>
                    <a:pt x="139915" y="0"/>
                  </a:moveTo>
                  <a:lnTo>
                    <a:pt x="98959" y="5914"/>
                  </a:lnTo>
                  <a:lnTo>
                    <a:pt x="62847" y="21953"/>
                  </a:lnTo>
                  <a:lnTo>
                    <a:pt x="31507" y="44321"/>
                  </a:lnTo>
                  <a:lnTo>
                    <a:pt x="0" y="86340"/>
                  </a:lnTo>
                  <a:lnTo>
                    <a:pt x="293" y="87523"/>
                  </a:lnTo>
                  <a:lnTo>
                    <a:pt x="240" y="88528"/>
                  </a:lnTo>
                  <a:lnTo>
                    <a:pt x="6345" y="84675"/>
                  </a:lnTo>
                  <a:lnTo>
                    <a:pt x="8607" y="77764"/>
                  </a:lnTo>
                  <a:lnTo>
                    <a:pt x="12784" y="72393"/>
                  </a:lnTo>
                  <a:lnTo>
                    <a:pt x="39990" y="43726"/>
                  </a:lnTo>
                  <a:lnTo>
                    <a:pt x="74123" y="23808"/>
                  </a:lnTo>
                  <a:lnTo>
                    <a:pt x="81836" y="20668"/>
                  </a:lnTo>
                  <a:lnTo>
                    <a:pt x="97055" y="13839"/>
                  </a:lnTo>
                  <a:lnTo>
                    <a:pt x="104792" y="10782"/>
                  </a:lnTo>
                  <a:lnTo>
                    <a:pt x="113998" y="8420"/>
                  </a:lnTo>
                  <a:lnTo>
                    <a:pt x="123394" y="7425"/>
                  </a:lnTo>
                  <a:lnTo>
                    <a:pt x="132884" y="7300"/>
                  </a:lnTo>
                  <a:lnTo>
                    <a:pt x="142372" y="7546"/>
                  </a:lnTo>
                  <a:lnTo>
                    <a:pt x="181431" y="14305"/>
                  </a:lnTo>
                  <a:lnTo>
                    <a:pt x="222014" y="37671"/>
                  </a:lnTo>
                  <a:lnTo>
                    <a:pt x="268379" y="85607"/>
                  </a:lnTo>
                  <a:lnTo>
                    <a:pt x="274078" y="91406"/>
                  </a:lnTo>
                  <a:lnTo>
                    <a:pt x="318869" y="132359"/>
                  </a:lnTo>
                  <a:lnTo>
                    <a:pt x="321110" y="133993"/>
                  </a:lnTo>
                  <a:lnTo>
                    <a:pt x="323895" y="134715"/>
                  </a:lnTo>
                  <a:lnTo>
                    <a:pt x="299793" y="108887"/>
                  </a:lnTo>
                  <a:lnTo>
                    <a:pt x="279008" y="87558"/>
                  </a:lnTo>
                  <a:lnTo>
                    <a:pt x="266936" y="74221"/>
                  </a:lnTo>
                  <a:lnTo>
                    <a:pt x="255222" y="60572"/>
                  </a:lnTo>
                  <a:lnTo>
                    <a:pt x="241929" y="44456"/>
                  </a:lnTo>
                  <a:lnTo>
                    <a:pt x="220833" y="27873"/>
                  </a:lnTo>
                  <a:lnTo>
                    <a:pt x="203034" y="16448"/>
                  </a:lnTo>
                  <a:lnTo>
                    <a:pt x="183929" y="7562"/>
                  </a:lnTo>
                  <a:lnTo>
                    <a:pt x="163146" y="1997"/>
                  </a:lnTo>
                  <a:lnTo>
                    <a:pt x="151558" y="551"/>
                  </a:lnTo>
                  <a:lnTo>
                    <a:pt x="139915" y="0"/>
                  </a:lnTo>
                  <a:close/>
                </a:path>
              </a:pathLst>
            </a:custGeom>
            <a:solidFill>
              <a:srgbClr val="E566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18485219" y="10241679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6045" y="6235"/>
                  </a:moveTo>
                  <a:lnTo>
                    <a:pt x="2882" y="7899"/>
                  </a:lnTo>
                  <a:lnTo>
                    <a:pt x="203" y="9956"/>
                  </a:lnTo>
                  <a:lnTo>
                    <a:pt x="0" y="13944"/>
                  </a:lnTo>
                  <a:lnTo>
                    <a:pt x="2616" y="11836"/>
                  </a:lnTo>
                  <a:lnTo>
                    <a:pt x="5346" y="9842"/>
                  </a:lnTo>
                  <a:lnTo>
                    <a:pt x="6045" y="6235"/>
                  </a:lnTo>
                  <a:close/>
                </a:path>
                <a:path w="12700" h="13970">
                  <a:moveTo>
                    <a:pt x="12433" y="0"/>
                  </a:moveTo>
                  <a:lnTo>
                    <a:pt x="9486" y="1244"/>
                  </a:lnTo>
                  <a:lnTo>
                    <a:pt x="6908" y="2857"/>
                  </a:lnTo>
                  <a:lnTo>
                    <a:pt x="6045" y="6223"/>
                  </a:lnTo>
                  <a:lnTo>
                    <a:pt x="8991" y="4991"/>
                  </a:lnTo>
                  <a:lnTo>
                    <a:pt x="11557" y="3378"/>
                  </a:lnTo>
                  <a:lnTo>
                    <a:pt x="12433" y="0"/>
                  </a:lnTo>
                  <a:close/>
                </a:path>
              </a:pathLst>
            </a:custGeom>
            <a:solidFill>
              <a:srgbClr val="EC6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18790213" y="1034236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0"/>
                  </a:moveTo>
                  <a:lnTo>
                    <a:pt x="230" y="994"/>
                  </a:lnTo>
                  <a:lnTo>
                    <a:pt x="471" y="1978"/>
                  </a:lnTo>
                  <a:lnTo>
                    <a:pt x="701" y="2973"/>
                  </a:lnTo>
                  <a:lnTo>
                    <a:pt x="2429" y="3612"/>
                  </a:lnTo>
                  <a:lnTo>
                    <a:pt x="4146" y="4261"/>
                  </a:lnTo>
                  <a:lnTo>
                    <a:pt x="5874" y="4900"/>
                  </a:lnTo>
                  <a:lnTo>
                    <a:pt x="5046" y="1905"/>
                  </a:lnTo>
                  <a:lnTo>
                    <a:pt x="2701" y="7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66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18686755" y="10194359"/>
              <a:ext cx="218440" cy="221615"/>
            </a:xfrm>
            <a:custGeom>
              <a:avLst/>
              <a:gdLst/>
              <a:ahLst/>
              <a:cxnLst/>
              <a:rect l="l" t="t" r="r" b="b"/>
              <a:pathLst>
                <a:path w="218440" h="221615">
                  <a:moveTo>
                    <a:pt x="178015" y="177571"/>
                  </a:moveTo>
                  <a:lnTo>
                    <a:pt x="173621" y="166319"/>
                  </a:lnTo>
                  <a:lnTo>
                    <a:pt x="173520" y="164744"/>
                  </a:lnTo>
                  <a:lnTo>
                    <a:pt x="162775" y="154724"/>
                  </a:lnTo>
                  <a:lnTo>
                    <a:pt x="153530" y="144792"/>
                  </a:lnTo>
                  <a:lnTo>
                    <a:pt x="135851" y="124269"/>
                  </a:lnTo>
                  <a:lnTo>
                    <a:pt x="120992" y="107924"/>
                  </a:lnTo>
                  <a:lnTo>
                    <a:pt x="90576" y="75907"/>
                  </a:lnTo>
                  <a:lnTo>
                    <a:pt x="76047" y="59245"/>
                  </a:lnTo>
                  <a:lnTo>
                    <a:pt x="68033" y="50558"/>
                  </a:lnTo>
                  <a:lnTo>
                    <a:pt x="59258" y="42481"/>
                  </a:lnTo>
                  <a:lnTo>
                    <a:pt x="40055" y="25946"/>
                  </a:lnTo>
                  <a:lnTo>
                    <a:pt x="38252" y="25895"/>
                  </a:lnTo>
                  <a:lnTo>
                    <a:pt x="36804" y="25438"/>
                  </a:lnTo>
                  <a:lnTo>
                    <a:pt x="30187" y="18402"/>
                  </a:lnTo>
                  <a:lnTo>
                    <a:pt x="22694" y="12509"/>
                  </a:lnTo>
                  <a:lnTo>
                    <a:pt x="4470" y="596"/>
                  </a:lnTo>
                  <a:lnTo>
                    <a:pt x="1981" y="0"/>
                  </a:lnTo>
                  <a:lnTo>
                    <a:pt x="0" y="2692"/>
                  </a:lnTo>
                  <a:lnTo>
                    <a:pt x="14973" y="13525"/>
                  </a:lnTo>
                  <a:lnTo>
                    <a:pt x="29337" y="25057"/>
                  </a:lnTo>
                  <a:lnTo>
                    <a:pt x="43103" y="37325"/>
                  </a:lnTo>
                  <a:lnTo>
                    <a:pt x="56261" y="50330"/>
                  </a:lnTo>
                  <a:lnTo>
                    <a:pt x="60528" y="54775"/>
                  </a:lnTo>
                  <a:lnTo>
                    <a:pt x="65836" y="58585"/>
                  </a:lnTo>
                  <a:lnTo>
                    <a:pt x="76746" y="67678"/>
                  </a:lnTo>
                  <a:lnTo>
                    <a:pt x="81153" y="74637"/>
                  </a:lnTo>
                  <a:lnTo>
                    <a:pt x="95491" y="89535"/>
                  </a:lnTo>
                  <a:lnTo>
                    <a:pt x="121081" y="117538"/>
                  </a:lnTo>
                  <a:lnTo>
                    <a:pt x="143217" y="140741"/>
                  </a:lnTo>
                  <a:lnTo>
                    <a:pt x="154114" y="152514"/>
                  </a:lnTo>
                  <a:lnTo>
                    <a:pt x="164363" y="164896"/>
                  </a:lnTo>
                  <a:lnTo>
                    <a:pt x="168071" y="169760"/>
                  </a:lnTo>
                  <a:lnTo>
                    <a:pt x="173418" y="173367"/>
                  </a:lnTo>
                  <a:lnTo>
                    <a:pt x="178015" y="177571"/>
                  </a:lnTo>
                  <a:close/>
                </a:path>
                <a:path w="218440" h="221615">
                  <a:moveTo>
                    <a:pt x="218198" y="221500"/>
                  </a:moveTo>
                  <a:lnTo>
                    <a:pt x="217157" y="216865"/>
                  </a:lnTo>
                  <a:lnTo>
                    <a:pt x="213766" y="214414"/>
                  </a:lnTo>
                  <a:lnTo>
                    <a:pt x="209791" y="212483"/>
                  </a:lnTo>
                  <a:lnTo>
                    <a:pt x="208407" y="214909"/>
                  </a:lnTo>
                  <a:lnTo>
                    <a:pt x="209524" y="216750"/>
                  </a:lnTo>
                  <a:lnTo>
                    <a:pt x="211201" y="218440"/>
                  </a:lnTo>
                  <a:lnTo>
                    <a:pt x="213042" y="219583"/>
                  </a:lnTo>
                  <a:lnTo>
                    <a:pt x="218198" y="221500"/>
                  </a:lnTo>
                  <a:close/>
                </a:path>
              </a:pathLst>
            </a:custGeom>
            <a:solidFill>
              <a:srgbClr val="FB7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18619705" y="10173543"/>
              <a:ext cx="104139" cy="46355"/>
            </a:xfrm>
            <a:custGeom>
              <a:avLst/>
              <a:gdLst/>
              <a:ahLst/>
              <a:cxnLst/>
              <a:rect l="l" t="t" r="r" b="b"/>
              <a:pathLst>
                <a:path w="104140" h="46354">
                  <a:moveTo>
                    <a:pt x="209" y="0"/>
                  </a:moveTo>
                  <a:lnTo>
                    <a:pt x="0" y="5821"/>
                  </a:lnTo>
                  <a:lnTo>
                    <a:pt x="5130" y="3005"/>
                  </a:lnTo>
                  <a:lnTo>
                    <a:pt x="7570" y="4544"/>
                  </a:lnTo>
                  <a:lnTo>
                    <a:pt x="14156" y="7183"/>
                  </a:lnTo>
                  <a:lnTo>
                    <a:pt x="21329" y="6114"/>
                  </a:lnTo>
                  <a:lnTo>
                    <a:pt x="38061" y="11777"/>
                  </a:lnTo>
                  <a:lnTo>
                    <a:pt x="47848" y="15381"/>
                  </a:lnTo>
                  <a:lnTo>
                    <a:pt x="57519" y="19268"/>
                  </a:lnTo>
                  <a:lnTo>
                    <a:pt x="67055" y="23507"/>
                  </a:lnTo>
                  <a:lnTo>
                    <a:pt x="70071" y="22376"/>
                  </a:lnTo>
                  <a:lnTo>
                    <a:pt x="72123" y="23946"/>
                  </a:lnTo>
                  <a:lnTo>
                    <a:pt x="89655" y="35284"/>
                  </a:lnTo>
                  <a:lnTo>
                    <a:pt x="96939" y="40508"/>
                  </a:lnTo>
                  <a:lnTo>
                    <a:pt x="103860" y="46249"/>
                  </a:lnTo>
                  <a:lnTo>
                    <a:pt x="100269" y="40336"/>
                  </a:lnTo>
                  <a:lnTo>
                    <a:pt x="95363" y="35759"/>
                  </a:lnTo>
                  <a:lnTo>
                    <a:pt x="89907" y="31741"/>
                  </a:lnTo>
                  <a:lnTo>
                    <a:pt x="84667" y="27507"/>
                  </a:lnTo>
                  <a:lnTo>
                    <a:pt x="82123" y="25098"/>
                  </a:lnTo>
                  <a:lnTo>
                    <a:pt x="78898" y="23412"/>
                  </a:lnTo>
                  <a:lnTo>
                    <a:pt x="75987" y="21402"/>
                  </a:lnTo>
                  <a:lnTo>
                    <a:pt x="58173" y="12055"/>
                  </a:lnTo>
                  <a:lnTo>
                    <a:pt x="39602" y="5380"/>
                  </a:lnTo>
                  <a:lnTo>
                    <a:pt x="20279" y="136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FB7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18717807" y="10200769"/>
              <a:ext cx="434975" cy="450850"/>
            </a:xfrm>
            <a:custGeom>
              <a:avLst/>
              <a:gdLst/>
              <a:ahLst/>
              <a:cxnLst/>
              <a:rect l="l" t="t" r="r" b="b"/>
              <a:pathLst>
                <a:path w="434975" h="450850">
                  <a:moveTo>
                    <a:pt x="2450" y="0"/>
                  </a:moveTo>
                  <a:lnTo>
                    <a:pt x="0" y="1507"/>
                  </a:lnTo>
                  <a:lnTo>
                    <a:pt x="3549" y="8146"/>
                  </a:lnTo>
                  <a:lnTo>
                    <a:pt x="11130" y="9853"/>
                  </a:lnTo>
                  <a:lnTo>
                    <a:pt x="68826" y="66523"/>
                  </a:lnTo>
                  <a:lnTo>
                    <a:pt x="81282" y="79331"/>
                  </a:lnTo>
                  <a:lnTo>
                    <a:pt x="93428" y="92403"/>
                  </a:lnTo>
                  <a:lnTo>
                    <a:pt x="105211" y="105787"/>
                  </a:lnTo>
                  <a:lnTo>
                    <a:pt x="116315" y="117687"/>
                  </a:lnTo>
                  <a:lnTo>
                    <a:pt x="127928" y="129082"/>
                  </a:lnTo>
                  <a:lnTo>
                    <a:pt x="139328" y="140717"/>
                  </a:lnTo>
                  <a:lnTo>
                    <a:pt x="157223" y="162480"/>
                  </a:lnTo>
                  <a:lnTo>
                    <a:pt x="165395" y="171125"/>
                  </a:lnTo>
                  <a:lnTo>
                    <a:pt x="192420" y="198179"/>
                  </a:lnTo>
                  <a:lnTo>
                    <a:pt x="220590" y="230778"/>
                  </a:lnTo>
                  <a:lnTo>
                    <a:pt x="228493" y="240151"/>
                  </a:lnTo>
                  <a:lnTo>
                    <a:pt x="245689" y="257692"/>
                  </a:lnTo>
                  <a:lnTo>
                    <a:pt x="253699" y="267018"/>
                  </a:lnTo>
                  <a:lnTo>
                    <a:pt x="268089" y="284783"/>
                  </a:lnTo>
                  <a:lnTo>
                    <a:pt x="283164" y="301958"/>
                  </a:lnTo>
                  <a:lnTo>
                    <a:pt x="328298" y="352409"/>
                  </a:lnTo>
                  <a:lnTo>
                    <a:pt x="358489" y="384401"/>
                  </a:lnTo>
                  <a:lnTo>
                    <a:pt x="394312" y="420374"/>
                  </a:lnTo>
                  <a:lnTo>
                    <a:pt x="422772" y="442133"/>
                  </a:lnTo>
                  <a:lnTo>
                    <a:pt x="427295" y="448520"/>
                  </a:lnTo>
                  <a:lnTo>
                    <a:pt x="434489" y="450604"/>
                  </a:lnTo>
                  <a:lnTo>
                    <a:pt x="431243" y="443504"/>
                  </a:lnTo>
                  <a:lnTo>
                    <a:pt x="428363" y="439976"/>
                  </a:lnTo>
                  <a:lnTo>
                    <a:pt x="423924" y="438342"/>
                  </a:lnTo>
                  <a:lnTo>
                    <a:pt x="412673" y="426217"/>
                  </a:lnTo>
                  <a:lnTo>
                    <a:pt x="403974" y="417948"/>
                  </a:lnTo>
                  <a:lnTo>
                    <a:pt x="386375" y="401621"/>
                  </a:lnTo>
                  <a:lnTo>
                    <a:pt x="367238" y="382506"/>
                  </a:lnTo>
                  <a:lnTo>
                    <a:pt x="357934" y="372693"/>
                  </a:lnTo>
                  <a:lnTo>
                    <a:pt x="348942" y="362575"/>
                  </a:lnTo>
                  <a:lnTo>
                    <a:pt x="331423" y="342144"/>
                  </a:lnTo>
                  <a:lnTo>
                    <a:pt x="322451" y="332101"/>
                  </a:lnTo>
                  <a:lnTo>
                    <a:pt x="294208" y="302490"/>
                  </a:lnTo>
                  <a:lnTo>
                    <a:pt x="285073" y="292226"/>
                  </a:lnTo>
                  <a:lnTo>
                    <a:pt x="267165" y="270391"/>
                  </a:lnTo>
                  <a:lnTo>
                    <a:pt x="257475" y="259634"/>
                  </a:lnTo>
                  <a:lnTo>
                    <a:pt x="237343" y="238819"/>
                  </a:lnTo>
                  <a:lnTo>
                    <a:pt x="230780" y="231408"/>
                  </a:lnTo>
                  <a:lnTo>
                    <a:pt x="218644" y="215817"/>
                  </a:lnTo>
                  <a:lnTo>
                    <a:pt x="212087" y="208370"/>
                  </a:lnTo>
                  <a:lnTo>
                    <a:pt x="197778" y="194524"/>
                  </a:lnTo>
                  <a:lnTo>
                    <a:pt x="154827" y="149055"/>
                  </a:lnTo>
                  <a:lnTo>
                    <a:pt x="132852" y="124789"/>
                  </a:lnTo>
                  <a:lnTo>
                    <a:pt x="113229" y="104512"/>
                  </a:lnTo>
                  <a:lnTo>
                    <a:pt x="93964" y="83377"/>
                  </a:lnTo>
                  <a:lnTo>
                    <a:pt x="73939" y="62430"/>
                  </a:lnTo>
                  <a:lnTo>
                    <a:pt x="64113" y="51778"/>
                  </a:lnTo>
                  <a:lnTo>
                    <a:pt x="56740" y="44070"/>
                  </a:lnTo>
                  <a:lnTo>
                    <a:pt x="48977" y="36738"/>
                  </a:lnTo>
                  <a:lnTo>
                    <a:pt x="29957" y="19465"/>
                  </a:lnTo>
                  <a:lnTo>
                    <a:pt x="27245" y="15999"/>
                  </a:lnTo>
                  <a:lnTo>
                    <a:pt x="17779" y="10020"/>
                  </a:lnTo>
                  <a:lnTo>
                    <a:pt x="12858" y="5078"/>
                  </a:lnTo>
                  <a:lnTo>
                    <a:pt x="4272" y="1853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FF7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18404319" y="10162502"/>
              <a:ext cx="337185" cy="212725"/>
            </a:xfrm>
            <a:custGeom>
              <a:avLst/>
              <a:gdLst/>
              <a:ahLst/>
              <a:cxnLst/>
              <a:rect l="l" t="t" r="r" b="b"/>
              <a:pathLst>
                <a:path w="337184" h="212725">
                  <a:moveTo>
                    <a:pt x="211186" y="0"/>
                  </a:moveTo>
                  <a:lnTo>
                    <a:pt x="192947" y="350"/>
                  </a:lnTo>
                  <a:lnTo>
                    <a:pt x="184496" y="1578"/>
                  </a:lnTo>
                  <a:lnTo>
                    <a:pt x="176348" y="3631"/>
                  </a:lnTo>
                  <a:lnTo>
                    <a:pt x="168321" y="5926"/>
                  </a:lnTo>
                  <a:lnTo>
                    <a:pt x="149139" y="10550"/>
                  </a:lnTo>
                  <a:lnTo>
                    <a:pt x="106111" y="32303"/>
                  </a:lnTo>
                  <a:lnTo>
                    <a:pt x="72542" y="60547"/>
                  </a:lnTo>
                  <a:lnTo>
                    <a:pt x="47744" y="90288"/>
                  </a:lnTo>
                  <a:lnTo>
                    <a:pt x="26407" y="126953"/>
                  </a:lnTo>
                  <a:lnTo>
                    <a:pt x="10739" y="165563"/>
                  </a:lnTo>
                  <a:lnTo>
                    <a:pt x="0" y="207118"/>
                  </a:lnTo>
                  <a:lnTo>
                    <a:pt x="20" y="209663"/>
                  </a:lnTo>
                  <a:lnTo>
                    <a:pt x="732" y="212647"/>
                  </a:lnTo>
                  <a:lnTo>
                    <a:pt x="8819" y="186268"/>
                  </a:lnTo>
                  <a:lnTo>
                    <a:pt x="15773" y="162106"/>
                  </a:lnTo>
                  <a:lnTo>
                    <a:pt x="21087" y="147135"/>
                  </a:lnTo>
                  <a:lnTo>
                    <a:pt x="45247" y="99564"/>
                  </a:lnTo>
                  <a:lnTo>
                    <a:pt x="72054" y="66299"/>
                  </a:lnTo>
                  <a:lnTo>
                    <a:pt x="109317" y="34054"/>
                  </a:lnTo>
                  <a:lnTo>
                    <a:pt x="150901" y="13256"/>
                  </a:lnTo>
                  <a:lnTo>
                    <a:pt x="205594" y="4453"/>
                  </a:lnTo>
                  <a:lnTo>
                    <a:pt x="224178" y="5761"/>
                  </a:lnTo>
                  <a:lnTo>
                    <a:pt x="269061" y="17112"/>
                  </a:lnTo>
                  <a:lnTo>
                    <a:pt x="303634" y="34558"/>
                  </a:lnTo>
                  <a:lnTo>
                    <a:pt x="308367" y="37856"/>
                  </a:lnTo>
                  <a:lnTo>
                    <a:pt x="335623" y="53427"/>
                  </a:lnTo>
                  <a:lnTo>
                    <a:pt x="336963" y="51238"/>
                  </a:lnTo>
                  <a:lnTo>
                    <a:pt x="336042" y="49416"/>
                  </a:lnTo>
                  <a:lnTo>
                    <a:pt x="328806" y="43804"/>
                  </a:lnTo>
                  <a:lnTo>
                    <a:pt x="324304" y="38045"/>
                  </a:lnTo>
                  <a:lnTo>
                    <a:pt x="317299" y="35752"/>
                  </a:lnTo>
                  <a:lnTo>
                    <a:pt x="316398" y="34464"/>
                  </a:lnTo>
                  <a:lnTo>
                    <a:pt x="315173" y="33710"/>
                  </a:lnTo>
                  <a:lnTo>
                    <a:pt x="313623" y="33480"/>
                  </a:lnTo>
                  <a:lnTo>
                    <a:pt x="311288" y="31155"/>
                  </a:lnTo>
                  <a:lnTo>
                    <a:pt x="308200" y="29815"/>
                  </a:lnTo>
                  <a:lnTo>
                    <a:pt x="264452" y="8936"/>
                  </a:lnTo>
                  <a:lnTo>
                    <a:pt x="229151" y="1451"/>
                  </a:lnTo>
                  <a:lnTo>
                    <a:pt x="211186" y="0"/>
                  </a:lnTo>
                  <a:close/>
                </a:path>
              </a:pathLst>
            </a:custGeom>
            <a:solidFill>
              <a:srgbClr val="FF7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18864567" y="10371917"/>
              <a:ext cx="29845" cy="33020"/>
            </a:xfrm>
            <a:custGeom>
              <a:avLst/>
              <a:gdLst/>
              <a:ahLst/>
              <a:cxnLst/>
              <a:rect l="l" t="t" r="r" b="b"/>
              <a:pathLst>
                <a:path w="29844" h="33020">
                  <a:moveTo>
                    <a:pt x="198" y="0"/>
                  </a:moveTo>
                  <a:lnTo>
                    <a:pt x="0" y="4366"/>
                  </a:lnTo>
                  <a:lnTo>
                    <a:pt x="4272" y="6230"/>
                  </a:lnTo>
                  <a:lnTo>
                    <a:pt x="5633" y="9716"/>
                  </a:lnTo>
                  <a:lnTo>
                    <a:pt x="9643" y="14701"/>
                  </a:lnTo>
                  <a:lnTo>
                    <a:pt x="14261" y="19151"/>
                  </a:lnTo>
                  <a:lnTo>
                    <a:pt x="18439" y="23988"/>
                  </a:lnTo>
                  <a:lnTo>
                    <a:pt x="22742" y="26051"/>
                  </a:lnTo>
                  <a:lnTo>
                    <a:pt x="23821" y="32543"/>
                  </a:lnTo>
                  <a:lnTo>
                    <a:pt x="29821" y="32302"/>
                  </a:lnTo>
                  <a:lnTo>
                    <a:pt x="25139" y="25234"/>
                  </a:lnTo>
                  <a:lnTo>
                    <a:pt x="19521" y="18965"/>
                  </a:lnTo>
                  <a:lnTo>
                    <a:pt x="13525" y="13022"/>
                  </a:lnTo>
                  <a:lnTo>
                    <a:pt x="7706" y="6931"/>
                  </a:lnTo>
                  <a:lnTo>
                    <a:pt x="5612" y="4533"/>
                  </a:lnTo>
                  <a:lnTo>
                    <a:pt x="4230" y="575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B7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18883006" y="10395902"/>
              <a:ext cx="15240" cy="17145"/>
            </a:xfrm>
            <a:custGeom>
              <a:avLst/>
              <a:gdLst/>
              <a:ahLst/>
              <a:cxnLst/>
              <a:rect l="l" t="t" r="r" b="b"/>
              <a:pathLst>
                <a:path w="15240" h="17145">
                  <a:moveTo>
                    <a:pt x="0" y="0"/>
                  </a:moveTo>
                  <a:lnTo>
                    <a:pt x="4711" y="5884"/>
                  </a:lnTo>
                  <a:lnTo>
                    <a:pt x="8460" y="12627"/>
                  </a:lnTo>
                  <a:lnTo>
                    <a:pt x="14994" y="16889"/>
                  </a:lnTo>
                  <a:lnTo>
                    <a:pt x="6460" y="7099"/>
                  </a:lnTo>
                  <a:lnTo>
                    <a:pt x="5371" y="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74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18778517" y="10228311"/>
              <a:ext cx="367665" cy="385445"/>
            </a:xfrm>
            <a:custGeom>
              <a:avLst/>
              <a:gdLst/>
              <a:ahLst/>
              <a:cxnLst/>
              <a:rect l="l" t="t" r="r" b="b"/>
              <a:pathLst>
                <a:path w="367665" h="385445">
                  <a:moveTo>
                    <a:pt x="649" y="0"/>
                  </a:moveTo>
                  <a:lnTo>
                    <a:pt x="188" y="617"/>
                  </a:lnTo>
                  <a:lnTo>
                    <a:pt x="0" y="1308"/>
                  </a:lnTo>
                  <a:lnTo>
                    <a:pt x="52" y="2083"/>
                  </a:lnTo>
                  <a:lnTo>
                    <a:pt x="5367" y="9002"/>
                  </a:lnTo>
                  <a:lnTo>
                    <a:pt x="11397" y="15270"/>
                  </a:lnTo>
                  <a:lnTo>
                    <a:pt x="23873" y="27412"/>
                  </a:lnTo>
                  <a:lnTo>
                    <a:pt x="43199" y="49097"/>
                  </a:lnTo>
                  <a:lnTo>
                    <a:pt x="51474" y="57464"/>
                  </a:lnTo>
                  <a:lnTo>
                    <a:pt x="56689" y="61945"/>
                  </a:lnTo>
                  <a:lnTo>
                    <a:pt x="58919" y="63505"/>
                  </a:lnTo>
                  <a:lnTo>
                    <a:pt x="60364" y="65882"/>
                  </a:lnTo>
                  <a:lnTo>
                    <a:pt x="64793" y="70521"/>
                  </a:lnTo>
                  <a:lnTo>
                    <a:pt x="68804" y="75568"/>
                  </a:lnTo>
                  <a:lnTo>
                    <a:pt x="82068" y="87322"/>
                  </a:lnTo>
                  <a:lnTo>
                    <a:pt x="89655" y="95603"/>
                  </a:lnTo>
                  <a:lnTo>
                    <a:pt x="103892" y="112959"/>
                  </a:lnTo>
                  <a:lnTo>
                    <a:pt x="110131" y="119936"/>
                  </a:lnTo>
                  <a:lnTo>
                    <a:pt x="116598" y="126661"/>
                  </a:lnTo>
                  <a:lnTo>
                    <a:pt x="137978" y="147733"/>
                  </a:lnTo>
                  <a:lnTo>
                    <a:pt x="145977" y="155883"/>
                  </a:lnTo>
                  <a:lnTo>
                    <a:pt x="153751" y="164220"/>
                  </a:lnTo>
                  <a:lnTo>
                    <a:pt x="173796" y="187587"/>
                  </a:lnTo>
                  <a:lnTo>
                    <a:pt x="186710" y="202034"/>
                  </a:lnTo>
                  <a:lnTo>
                    <a:pt x="200030" y="216094"/>
                  </a:lnTo>
                  <a:lnTo>
                    <a:pt x="213825" y="229710"/>
                  </a:lnTo>
                  <a:lnTo>
                    <a:pt x="220257" y="236748"/>
                  </a:lnTo>
                  <a:lnTo>
                    <a:pt x="231828" y="251854"/>
                  </a:lnTo>
                  <a:lnTo>
                    <a:pt x="238212" y="258934"/>
                  </a:lnTo>
                  <a:lnTo>
                    <a:pt x="251631" y="272420"/>
                  </a:lnTo>
                  <a:lnTo>
                    <a:pt x="277900" y="299957"/>
                  </a:lnTo>
                  <a:lnTo>
                    <a:pt x="291383" y="313372"/>
                  </a:lnTo>
                  <a:lnTo>
                    <a:pt x="296418" y="318805"/>
                  </a:lnTo>
                  <a:lnTo>
                    <a:pt x="305858" y="330166"/>
                  </a:lnTo>
                  <a:lnTo>
                    <a:pt x="311257" y="335298"/>
                  </a:lnTo>
                  <a:lnTo>
                    <a:pt x="324224" y="346465"/>
                  </a:lnTo>
                  <a:lnTo>
                    <a:pt x="349098" y="369985"/>
                  </a:lnTo>
                  <a:lnTo>
                    <a:pt x="363360" y="383014"/>
                  </a:lnTo>
                  <a:lnTo>
                    <a:pt x="364878" y="385108"/>
                  </a:lnTo>
                  <a:lnTo>
                    <a:pt x="367601" y="383653"/>
                  </a:lnTo>
                  <a:lnTo>
                    <a:pt x="365486" y="377611"/>
                  </a:lnTo>
                  <a:lnTo>
                    <a:pt x="360910" y="373308"/>
                  </a:lnTo>
                  <a:lnTo>
                    <a:pt x="354544" y="365727"/>
                  </a:lnTo>
                  <a:lnTo>
                    <a:pt x="351486" y="363318"/>
                  </a:lnTo>
                  <a:lnTo>
                    <a:pt x="350858" y="359318"/>
                  </a:lnTo>
                  <a:lnTo>
                    <a:pt x="348544" y="350732"/>
                  </a:lnTo>
                  <a:lnTo>
                    <a:pt x="317198" y="325559"/>
                  </a:lnTo>
                  <a:lnTo>
                    <a:pt x="298430" y="304713"/>
                  </a:lnTo>
                  <a:lnTo>
                    <a:pt x="296807" y="303488"/>
                  </a:lnTo>
                  <a:lnTo>
                    <a:pt x="287005" y="294995"/>
                  </a:lnTo>
                  <a:lnTo>
                    <a:pt x="278156" y="285620"/>
                  </a:lnTo>
                  <a:lnTo>
                    <a:pt x="261311" y="266033"/>
                  </a:lnTo>
                  <a:lnTo>
                    <a:pt x="254329" y="258831"/>
                  </a:lnTo>
                  <a:lnTo>
                    <a:pt x="239651" y="244945"/>
                  </a:lnTo>
                  <a:lnTo>
                    <a:pt x="232704" y="237636"/>
                  </a:lnTo>
                  <a:lnTo>
                    <a:pt x="220129" y="223587"/>
                  </a:lnTo>
                  <a:lnTo>
                    <a:pt x="194587" y="195845"/>
                  </a:lnTo>
                  <a:lnTo>
                    <a:pt x="171983" y="170620"/>
                  </a:lnTo>
                  <a:lnTo>
                    <a:pt x="139817" y="135912"/>
                  </a:lnTo>
                  <a:lnTo>
                    <a:pt x="124162" y="121005"/>
                  </a:lnTo>
                  <a:lnTo>
                    <a:pt x="116621" y="113255"/>
                  </a:lnTo>
                  <a:lnTo>
                    <a:pt x="109692" y="104865"/>
                  </a:lnTo>
                  <a:lnTo>
                    <a:pt x="105378" y="99023"/>
                  </a:lnTo>
                  <a:lnTo>
                    <a:pt x="99651" y="94133"/>
                  </a:lnTo>
                  <a:lnTo>
                    <a:pt x="94415" y="89033"/>
                  </a:lnTo>
                  <a:lnTo>
                    <a:pt x="74994" y="69375"/>
                  </a:lnTo>
                  <a:lnTo>
                    <a:pt x="55949" y="49347"/>
                  </a:lnTo>
                  <a:lnTo>
                    <a:pt x="36737" y="29491"/>
                  </a:lnTo>
                  <a:lnTo>
                    <a:pt x="16816" y="10345"/>
                  </a:lnTo>
                  <a:lnTo>
                    <a:pt x="12125" y="6062"/>
                  </a:lnTo>
                  <a:lnTo>
                    <a:pt x="8010" y="345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FF81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18851206" y="10307198"/>
              <a:ext cx="319405" cy="327660"/>
            </a:xfrm>
            <a:custGeom>
              <a:avLst/>
              <a:gdLst/>
              <a:ahLst/>
              <a:cxnLst/>
              <a:rect l="l" t="t" r="r" b="b"/>
              <a:pathLst>
                <a:path w="319405" h="327659">
                  <a:moveTo>
                    <a:pt x="1371" y="0"/>
                  </a:moveTo>
                  <a:lnTo>
                    <a:pt x="0" y="3675"/>
                  </a:lnTo>
                  <a:lnTo>
                    <a:pt x="2764" y="5790"/>
                  </a:lnTo>
                  <a:lnTo>
                    <a:pt x="15628" y="20444"/>
                  </a:lnTo>
                  <a:lnTo>
                    <a:pt x="26259" y="33243"/>
                  </a:lnTo>
                  <a:lnTo>
                    <a:pt x="37092" y="45828"/>
                  </a:lnTo>
                  <a:lnTo>
                    <a:pt x="48616" y="57725"/>
                  </a:lnTo>
                  <a:lnTo>
                    <a:pt x="62351" y="71547"/>
                  </a:lnTo>
                  <a:lnTo>
                    <a:pt x="88492" y="100349"/>
                  </a:lnTo>
                  <a:lnTo>
                    <a:pt x="105913" y="118729"/>
                  </a:lnTo>
                  <a:lnTo>
                    <a:pt x="109033" y="123734"/>
                  </a:lnTo>
                  <a:lnTo>
                    <a:pt x="112719" y="128278"/>
                  </a:lnTo>
                  <a:lnTo>
                    <a:pt x="119993" y="136021"/>
                  </a:lnTo>
                  <a:lnTo>
                    <a:pt x="127842" y="143197"/>
                  </a:lnTo>
                  <a:lnTo>
                    <a:pt x="135493" y="150580"/>
                  </a:lnTo>
                  <a:lnTo>
                    <a:pt x="142173" y="158948"/>
                  </a:lnTo>
                  <a:lnTo>
                    <a:pt x="149652" y="169542"/>
                  </a:lnTo>
                  <a:lnTo>
                    <a:pt x="157861" y="179557"/>
                  </a:lnTo>
                  <a:lnTo>
                    <a:pt x="166710" y="188995"/>
                  </a:lnTo>
                  <a:lnTo>
                    <a:pt x="176109" y="197857"/>
                  </a:lnTo>
                  <a:lnTo>
                    <a:pt x="187892" y="209316"/>
                  </a:lnTo>
                  <a:lnTo>
                    <a:pt x="198866" y="221481"/>
                  </a:lnTo>
                  <a:lnTo>
                    <a:pt x="220296" y="246212"/>
                  </a:lnTo>
                  <a:lnTo>
                    <a:pt x="228752" y="254745"/>
                  </a:lnTo>
                  <a:lnTo>
                    <a:pt x="237528" y="262939"/>
                  </a:lnTo>
                  <a:lnTo>
                    <a:pt x="246054" y="271353"/>
                  </a:lnTo>
                  <a:lnTo>
                    <a:pt x="253761" y="280546"/>
                  </a:lnTo>
                  <a:lnTo>
                    <a:pt x="258473" y="287027"/>
                  </a:lnTo>
                  <a:lnTo>
                    <a:pt x="265562" y="290944"/>
                  </a:lnTo>
                  <a:lnTo>
                    <a:pt x="275522" y="301319"/>
                  </a:lnTo>
                  <a:lnTo>
                    <a:pt x="283981" y="311110"/>
                  </a:lnTo>
                  <a:lnTo>
                    <a:pt x="289247" y="316691"/>
                  </a:lnTo>
                  <a:lnTo>
                    <a:pt x="290169" y="317330"/>
                  </a:lnTo>
                  <a:lnTo>
                    <a:pt x="291415" y="316587"/>
                  </a:lnTo>
                  <a:lnTo>
                    <a:pt x="294347" y="315592"/>
                  </a:lnTo>
                  <a:lnTo>
                    <a:pt x="296242" y="317194"/>
                  </a:lnTo>
                  <a:lnTo>
                    <a:pt x="305184" y="322168"/>
                  </a:lnTo>
                  <a:lnTo>
                    <a:pt x="310985" y="327602"/>
                  </a:lnTo>
                  <a:lnTo>
                    <a:pt x="319100" y="327340"/>
                  </a:lnTo>
                  <a:lnTo>
                    <a:pt x="313938" y="320325"/>
                  </a:lnTo>
                  <a:lnTo>
                    <a:pt x="304828" y="318168"/>
                  </a:lnTo>
                  <a:lnTo>
                    <a:pt x="297771" y="309247"/>
                  </a:lnTo>
                  <a:lnTo>
                    <a:pt x="295111" y="307885"/>
                  </a:lnTo>
                  <a:lnTo>
                    <a:pt x="294912" y="304765"/>
                  </a:lnTo>
                  <a:lnTo>
                    <a:pt x="289012" y="300340"/>
                  </a:lnTo>
                  <a:lnTo>
                    <a:pt x="278503" y="290021"/>
                  </a:lnTo>
                  <a:lnTo>
                    <a:pt x="272944" y="285143"/>
                  </a:lnTo>
                  <a:lnTo>
                    <a:pt x="262370" y="276513"/>
                  </a:lnTo>
                  <a:lnTo>
                    <a:pt x="252226" y="267347"/>
                  </a:lnTo>
                  <a:lnTo>
                    <a:pt x="242465" y="257828"/>
                  </a:lnTo>
                  <a:lnTo>
                    <a:pt x="212904" y="227247"/>
                  </a:lnTo>
                  <a:lnTo>
                    <a:pt x="202954" y="216631"/>
                  </a:lnTo>
                  <a:lnTo>
                    <a:pt x="186567" y="198182"/>
                  </a:lnTo>
                  <a:lnTo>
                    <a:pt x="179542" y="190868"/>
                  </a:lnTo>
                  <a:lnTo>
                    <a:pt x="172304" y="183758"/>
                  </a:lnTo>
                  <a:lnTo>
                    <a:pt x="164926" y="176811"/>
                  </a:lnTo>
                  <a:lnTo>
                    <a:pt x="160547" y="172076"/>
                  </a:lnTo>
                  <a:lnTo>
                    <a:pt x="153001" y="161762"/>
                  </a:lnTo>
                  <a:lnTo>
                    <a:pt x="148969" y="156780"/>
                  </a:lnTo>
                  <a:lnTo>
                    <a:pt x="112165" y="117797"/>
                  </a:lnTo>
                  <a:lnTo>
                    <a:pt x="90399" y="92633"/>
                  </a:lnTo>
                  <a:lnTo>
                    <a:pt x="81961" y="83237"/>
                  </a:lnTo>
                  <a:lnTo>
                    <a:pt x="73233" y="74091"/>
                  </a:lnTo>
                  <a:lnTo>
                    <a:pt x="44036" y="45112"/>
                  </a:lnTo>
                  <a:lnTo>
                    <a:pt x="29982" y="30087"/>
                  </a:lnTo>
                  <a:lnTo>
                    <a:pt x="16952" y="14083"/>
                  </a:lnTo>
                  <a:lnTo>
                    <a:pt x="12858" y="8575"/>
                  </a:lnTo>
                  <a:lnTo>
                    <a:pt x="8209" y="2869"/>
                  </a:lnTo>
                  <a:lnTo>
                    <a:pt x="1371" y="0"/>
                  </a:lnTo>
                  <a:close/>
                </a:path>
              </a:pathLst>
            </a:custGeom>
            <a:solidFill>
              <a:srgbClr val="FF7F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9" name="object 120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8918283" y="10364253"/>
              <a:ext cx="422060" cy="482129"/>
            </a:xfrm>
            <a:prstGeom prst="rect">
              <a:avLst/>
            </a:prstGeom>
          </p:spPr>
        </p:pic>
        <p:sp>
          <p:nvSpPr>
            <p:cNvPr id="1210" name="object 1210"/>
            <p:cNvSpPr/>
            <p:nvPr/>
          </p:nvSpPr>
          <p:spPr>
            <a:xfrm>
              <a:off x="18826767" y="10295591"/>
              <a:ext cx="328930" cy="349250"/>
            </a:xfrm>
            <a:custGeom>
              <a:avLst/>
              <a:gdLst/>
              <a:ahLst/>
              <a:cxnLst/>
              <a:rect l="l" t="t" r="r" b="b"/>
              <a:pathLst>
                <a:path w="328930" h="349250">
                  <a:moveTo>
                    <a:pt x="4261" y="0"/>
                  </a:moveTo>
                  <a:lnTo>
                    <a:pt x="1235" y="1518"/>
                  </a:lnTo>
                  <a:lnTo>
                    <a:pt x="0" y="4397"/>
                  </a:lnTo>
                  <a:lnTo>
                    <a:pt x="3423" y="8271"/>
                  </a:lnTo>
                  <a:lnTo>
                    <a:pt x="17704" y="23562"/>
                  </a:lnTo>
                  <a:lnTo>
                    <a:pt x="45848" y="54507"/>
                  </a:lnTo>
                  <a:lnTo>
                    <a:pt x="60081" y="69809"/>
                  </a:lnTo>
                  <a:lnTo>
                    <a:pt x="71131" y="81289"/>
                  </a:lnTo>
                  <a:lnTo>
                    <a:pt x="93716" y="103842"/>
                  </a:lnTo>
                  <a:lnTo>
                    <a:pt x="109274" y="118813"/>
                  </a:lnTo>
                  <a:lnTo>
                    <a:pt x="113232" y="122928"/>
                  </a:lnTo>
                  <a:lnTo>
                    <a:pt x="134173" y="149189"/>
                  </a:lnTo>
                  <a:lnTo>
                    <a:pt x="145491" y="160308"/>
                  </a:lnTo>
                  <a:lnTo>
                    <a:pt x="155808" y="172259"/>
                  </a:lnTo>
                  <a:lnTo>
                    <a:pt x="165742" y="184519"/>
                  </a:lnTo>
                  <a:lnTo>
                    <a:pt x="175910" y="196569"/>
                  </a:lnTo>
                  <a:lnTo>
                    <a:pt x="191827" y="214342"/>
                  </a:lnTo>
                  <a:lnTo>
                    <a:pt x="200007" y="223069"/>
                  </a:lnTo>
                  <a:lnTo>
                    <a:pt x="217045" y="240363"/>
                  </a:lnTo>
                  <a:lnTo>
                    <a:pt x="225175" y="249621"/>
                  </a:lnTo>
                  <a:lnTo>
                    <a:pt x="253202" y="281903"/>
                  </a:lnTo>
                  <a:lnTo>
                    <a:pt x="291635" y="320168"/>
                  </a:lnTo>
                  <a:lnTo>
                    <a:pt x="302413" y="330128"/>
                  </a:lnTo>
                  <a:lnTo>
                    <a:pt x="307262" y="335617"/>
                  </a:lnTo>
                  <a:lnTo>
                    <a:pt x="311268" y="341863"/>
                  </a:lnTo>
                  <a:lnTo>
                    <a:pt x="314681" y="344575"/>
                  </a:lnTo>
                  <a:lnTo>
                    <a:pt x="317613" y="348052"/>
                  </a:lnTo>
                  <a:lnTo>
                    <a:pt x="322304" y="348690"/>
                  </a:lnTo>
                  <a:lnTo>
                    <a:pt x="324220" y="346963"/>
                  </a:lnTo>
                  <a:lnTo>
                    <a:pt x="328544" y="347256"/>
                  </a:lnTo>
                  <a:lnTo>
                    <a:pt x="327204" y="342816"/>
                  </a:lnTo>
                  <a:lnTo>
                    <a:pt x="325529" y="336324"/>
                  </a:lnTo>
                  <a:lnTo>
                    <a:pt x="318534" y="333947"/>
                  </a:lnTo>
                  <a:lnTo>
                    <a:pt x="315896" y="328199"/>
                  </a:lnTo>
                  <a:lnTo>
                    <a:pt x="314053" y="327058"/>
                  </a:lnTo>
                  <a:lnTo>
                    <a:pt x="299905" y="312314"/>
                  </a:lnTo>
                  <a:lnTo>
                    <a:pt x="288674" y="302627"/>
                  </a:lnTo>
                  <a:lnTo>
                    <a:pt x="271688" y="285708"/>
                  </a:lnTo>
                  <a:lnTo>
                    <a:pt x="261391" y="276074"/>
                  </a:lnTo>
                  <a:lnTo>
                    <a:pt x="251373" y="266177"/>
                  </a:lnTo>
                  <a:lnTo>
                    <a:pt x="241651" y="256017"/>
                  </a:lnTo>
                  <a:lnTo>
                    <a:pt x="232244" y="245594"/>
                  </a:lnTo>
                  <a:lnTo>
                    <a:pt x="215252" y="226004"/>
                  </a:lnTo>
                  <a:lnTo>
                    <a:pt x="206570" y="216417"/>
                  </a:lnTo>
                  <a:lnTo>
                    <a:pt x="197554" y="207239"/>
                  </a:lnTo>
                  <a:lnTo>
                    <a:pt x="183215" y="191720"/>
                  </a:lnTo>
                  <a:lnTo>
                    <a:pt x="169795" y="175387"/>
                  </a:lnTo>
                  <a:lnTo>
                    <a:pt x="155912" y="159493"/>
                  </a:lnTo>
                  <a:lnTo>
                    <a:pt x="140184" y="145294"/>
                  </a:lnTo>
                  <a:lnTo>
                    <a:pt x="134990" y="141377"/>
                  </a:lnTo>
                  <a:lnTo>
                    <a:pt x="131388" y="135440"/>
                  </a:lnTo>
                  <a:lnTo>
                    <a:pt x="98870" y="97483"/>
                  </a:lnTo>
                  <a:lnTo>
                    <a:pt x="60364" y="58416"/>
                  </a:lnTo>
                  <a:lnTo>
                    <a:pt x="52493" y="50121"/>
                  </a:lnTo>
                  <a:lnTo>
                    <a:pt x="44955" y="41500"/>
                  </a:lnTo>
                  <a:lnTo>
                    <a:pt x="37862" y="32459"/>
                  </a:lnTo>
                  <a:lnTo>
                    <a:pt x="31165" y="24671"/>
                  </a:lnTo>
                  <a:lnTo>
                    <a:pt x="23706" y="17580"/>
                  </a:lnTo>
                  <a:lnTo>
                    <a:pt x="16081" y="10623"/>
                  </a:lnTo>
                  <a:lnTo>
                    <a:pt x="8889" y="3235"/>
                  </a:lnTo>
                  <a:lnTo>
                    <a:pt x="7130" y="1225"/>
                  </a:lnTo>
                  <a:lnTo>
                    <a:pt x="4261" y="0"/>
                  </a:lnTo>
                  <a:close/>
                </a:path>
              </a:pathLst>
            </a:custGeom>
            <a:solidFill>
              <a:srgbClr val="FF7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18916670" y="10351662"/>
              <a:ext cx="372110" cy="344805"/>
            </a:xfrm>
            <a:custGeom>
              <a:avLst/>
              <a:gdLst/>
              <a:ahLst/>
              <a:cxnLst/>
              <a:rect l="l" t="t" r="r" b="b"/>
              <a:pathLst>
                <a:path w="372109" h="344804">
                  <a:moveTo>
                    <a:pt x="4272" y="0"/>
                  </a:moveTo>
                  <a:lnTo>
                    <a:pt x="1518" y="1214"/>
                  </a:lnTo>
                  <a:lnTo>
                    <a:pt x="0" y="5455"/>
                  </a:lnTo>
                  <a:lnTo>
                    <a:pt x="5402" y="10439"/>
                  </a:lnTo>
                  <a:lnTo>
                    <a:pt x="15173" y="19859"/>
                  </a:lnTo>
                  <a:lnTo>
                    <a:pt x="24514" y="29691"/>
                  </a:lnTo>
                  <a:lnTo>
                    <a:pt x="53752" y="62601"/>
                  </a:lnTo>
                  <a:lnTo>
                    <a:pt x="76855" y="87407"/>
                  </a:lnTo>
                  <a:lnTo>
                    <a:pt x="94041" y="107053"/>
                  </a:lnTo>
                  <a:lnTo>
                    <a:pt x="100512" y="113531"/>
                  </a:lnTo>
                  <a:lnTo>
                    <a:pt x="113713" y="126247"/>
                  </a:lnTo>
                  <a:lnTo>
                    <a:pt x="135837" y="149338"/>
                  </a:lnTo>
                  <a:lnTo>
                    <a:pt x="143555" y="156696"/>
                  </a:lnTo>
                  <a:lnTo>
                    <a:pt x="146068" y="158612"/>
                  </a:lnTo>
                  <a:lnTo>
                    <a:pt x="148361" y="160769"/>
                  </a:lnTo>
                  <a:lnTo>
                    <a:pt x="154686" y="167733"/>
                  </a:lnTo>
                  <a:lnTo>
                    <a:pt x="159618" y="171544"/>
                  </a:lnTo>
                  <a:lnTo>
                    <a:pt x="164309" y="175617"/>
                  </a:lnTo>
                  <a:lnTo>
                    <a:pt x="166884" y="177303"/>
                  </a:lnTo>
                  <a:lnTo>
                    <a:pt x="170842" y="181931"/>
                  </a:lnTo>
                  <a:lnTo>
                    <a:pt x="173921" y="184015"/>
                  </a:lnTo>
                  <a:lnTo>
                    <a:pt x="175450" y="188088"/>
                  </a:lnTo>
                  <a:lnTo>
                    <a:pt x="179607" y="188779"/>
                  </a:lnTo>
                  <a:lnTo>
                    <a:pt x="206726" y="211668"/>
                  </a:lnTo>
                  <a:lnTo>
                    <a:pt x="241080" y="239166"/>
                  </a:lnTo>
                  <a:lnTo>
                    <a:pt x="276117" y="265792"/>
                  </a:lnTo>
                  <a:lnTo>
                    <a:pt x="304586" y="286081"/>
                  </a:lnTo>
                  <a:lnTo>
                    <a:pt x="318596" y="296498"/>
                  </a:lnTo>
                  <a:lnTo>
                    <a:pt x="341091" y="315995"/>
                  </a:lnTo>
                  <a:lnTo>
                    <a:pt x="350524" y="323929"/>
                  </a:lnTo>
                  <a:lnTo>
                    <a:pt x="359590" y="332253"/>
                  </a:lnTo>
                  <a:lnTo>
                    <a:pt x="367727" y="341560"/>
                  </a:lnTo>
                  <a:lnTo>
                    <a:pt x="368826" y="343026"/>
                  </a:lnTo>
                  <a:lnTo>
                    <a:pt x="370072" y="344240"/>
                  </a:lnTo>
                  <a:lnTo>
                    <a:pt x="371967" y="344544"/>
                  </a:lnTo>
                  <a:lnTo>
                    <a:pt x="369067" y="337811"/>
                  </a:lnTo>
                  <a:lnTo>
                    <a:pt x="363716" y="333225"/>
                  </a:lnTo>
                  <a:lnTo>
                    <a:pt x="344332" y="314974"/>
                  </a:lnTo>
                  <a:lnTo>
                    <a:pt x="329834" y="301993"/>
                  </a:lnTo>
                  <a:lnTo>
                    <a:pt x="315054" y="289354"/>
                  </a:lnTo>
                  <a:lnTo>
                    <a:pt x="300001" y="277070"/>
                  </a:lnTo>
                  <a:lnTo>
                    <a:pt x="257232" y="243025"/>
                  </a:lnTo>
                  <a:lnTo>
                    <a:pt x="227988" y="219140"/>
                  </a:lnTo>
                  <a:lnTo>
                    <a:pt x="213068" y="206515"/>
                  </a:lnTo>
                  <a:lnTo>
                    <a:pt x="198636" y="193339"/>
                  </a:lnTo>
                  <a:lnTo>
                    <a:pt x="184999" y="179282"/>
                  </a:lnTo>
                  <a:lnTo>
                    <a:pt x="182643" y="176664"/>
                  </a:lnTo>
                  <a:lnTo>
                    <a:pt x="179826" y="174455"/>
                  </a:lnTo>
                  <a:lnTo>
                    <a:pt x="145847" y="143033"/>
                  </a:lnTo>
                  <a:lnTo>
                    <a:pt x="99428" y="98115"/>
                  </a:lnTo>
                  <a:lnTo>
                    <a:pt x="65848" y="64296"/>
                  </a:lnTo>
                  <a:lnTo>
                    <a:pt x="44961" y="41527"/>
                  </a:lnTo>
                  <a:lnTo>
                    <a:pt x="35868" y="31737"/>
                  </a:lnTo>
                  <a:lnTo>
                    <a:pt x="16798" y="13052"/>
                  </a:lnTo>
                  <a:lnTo>
                    <a:pt x="5916" y="2031"/>
                  </a:lnTo>
                  <a:lnTo>
                    <a:pt x="4272" y="0"/>
                  </a:lnTo>
                  <a:close/>
                </a:path>
              </a:pathLst>
            </a:custGeom>
            <a:solidFill>
              <a:srgbClr val="FF86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19155061" y="10564212"/>
              <a:ext cx="210185" cy="299720"/>
            </a:xfrm>
            <a:custGeom>
              <a:avLst/>
              <a:gdLst/>
              <a:ahLst/>
              <a:cxnLst/>
              <a:rect l="l" t="t" r="r" b="b"/>
              <a:pathLst>
                <a:path w="210184" h="299720">
                  <a:moveTo>
                    <a:pt x="2418" y="0"/>
                  </a:moveTo>
                  <a:lnTo>
                    <a:pt x="324" y="1528"/>
                  </a:lnTo>
                  <a:lnTo>
                    <a:pt x="0" y="6418"/>
                  </a:lnTo>
                  <a:lnTo>
                    <a:pt x="4722" y="7381"/>
                  </a:lnTo>
                  <a:lnTo>
                    <a:pt x="10481" y="12491"/>
                  </a:lnTo>
                  <a:lnTo>
                    <a:pt x="13926" y="15119"/>
                  </a:lnTo>
                  <a:lnTo>
                    <a:pt x="17098" y="18041"/>
                  </a:lnTo>
                  <a:lnTo>
                    <a:pt x="54385" y="44291"/>
                  </a:lnTo>
                  <a:lnTo>
                    <a:pt x="60853" y="49262"/>
                  </a:lnTo>
                  <a:lnTo>
                    <a:pt x="67024" y="54582"/>
                  </a:lnTo>
                  <a:lnTo>
                    <a:pt x="79097" y="65547"/>
                  </a:lnTo>
                  <a:lnTo>
                    <a:pt x="116404" y="97515"/>
                  </a:lnTo>
                  <a:lnTo>
                    <a:pt x="154700" y="138112"/>
                  </a:lnTo>
                  <a:lnTo>
                    <a:pt x="181364" y="177332"/>
                  </a:lnTo>
                  <a:lnTo>
                    <a:pt x="198516" y="229955"/>
                  </a:lnTo>
                  <a:lnTo>
                    <a:pt x="200946" y="238453"/>
                  </a:lnTo>
                  <a:lnTo>
                    <a:pt x="203654" y="250673"/>
                  </a:lnTo>
                  <a:lnTo>
                    <a:pt x="204107" y="263046"/>
                  </a:lnTo>
                  <a:lnTo>
                    <a:pt x="202287" y="289174"/>
                  </a:lnTo>
                  <a:lnTo>
                    <a:pt x="202716" y="291697"/>
                  </a:lnTo>
                  <a:lnTo>
                    <a:pt x="202988" y="299498"/>
                  </a:lnTo>
                  <a:lnTo>
                    <a:pt x="206423" y="295017"/>
                  </a:lnTo>
                  <a:lnTo>
                    <a:pt x="204182" y="288923"/>
                  </a:lnTo>
                  <a:lnTo>
                    <a:pt x="207271" y="284347"/>
                  </a:lnTo>
                  <a:lnTo>
                    <a:pt x="209333" y="277553"/>
                  </a:lnTo>
                  <a:lnTo>
                    <a:pt x="210052" y="270609"/>
                  </a:lnTo>
                  <a:lnTo>
                    <a:pt x="210171" y="256620"/>
                  </a:lnTo>
                  <a:lnTo>
                    <a:pt x="209940" y="243845"/>
                  </a:lnTo>
                  <a:lnTo>
                    <a:pt x="201074" y="199677"/>
                  </a:lnTo>
                  <a:lnTo>
                    <a:pt x="184927" y="160007"/>
                  </a:lnTo>
                  <a:lnTo>
                    <a:pt x="158256" y="124625"/>
                  </a:lnTo>
                  <a:lnTo>
                    <a:pt x="122703" y="89180"/>
                  </a:lnTo>
                  <a:lnTo>
                    <a:pt x="79059" y="52596"/>
                  </a:lnTo>
                  <a:lnTo>
                    <a:pt x="63641" y="42160"/>
                  </a:lnTo>
                  <a:lnTo>
                    <a:pt x="49338" y="31428"/>
                  </a:lnTo>
                  <a:lnTo>
                    <a:pt x="41935" y="26418"/>
                  </a:lnTo>
                  <a:lnTo>
                    <a:pt x="32660" y="20791"/>
                  </a:lnTo>
                  <a:lnTo>
                    <a:pt x="23529" y="14945"/>
                  </a:lnTo>
                  <a:lnTo>
                    <a:pt x="14596" y="8799"/>
                  </a:lnTo>
                  <a:lnTo>
                    <a:pt x="4376" y="1057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FF89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3" name="object 121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8925036" y="10343004"/>
              <a:ext cx="247154" cy="239249"/>
            </a:xfrm>
            <a:prstGeom prst="rect">
              <a:avLst/>
            </a:prstGeom>
          </p:spPr>
        </p:pic>
        <p:sp>
          <p:nvSpPr>
            <p:cNvPr id="1214" name="object 1214"/>
            <p:cNvSpPr/>
            <p:nvPr/>
          </p:nvSpPr>
          <p:spPr>
            <a:xfrm>
              <a:off x="18801208" y="10226211"/>
              <a:ext cx="292735" cy="297815"/>
            </a:xfrm>
            <a:custGeom>
              <a:avLst/>
              <a:gdLst/>
              <a:ahLst/>
              <a:cxnLst/>
              <a:rect l="l" t="t" r="r" b="b"/>
              <a:pathLst>
                <a:path w="292734" h="297815">
                  <a:moveTo>
                    <a:pt x="4293" y="0"/>
                  </a:moveTo>
                  <a:lnTo>
                    <a:pt x="1005" y="1591"/>
                  </a:lnTo>
                  <a:lnTo>
                    <a:pt x="0" y="4921"/>
                  </a:lnTo>
                  <a:lnTo>
                    <a:pt x="2366" y="6795"/>
                  </a:lnTo>
                  <a:lnTo>
                    <a:pt x="10052" y="14826"/>
                  </a:lnTo>
                  <a:lnTo>
                    <a:pt x="22219" y="26344"/>
                  </a:lnTo>
                  <a:lnTo>
                    <a:pt x="32019" y="36146"/>
                  </a:lnTo>
                  <a:lnTo>
                    <a:pt x="50857" y="56508"/>
                  </a:lnTo>
                  <a:lnTo>
                    <a:pt x="73813" y="80331"/>
                  </a:lnTo>
                  <a:lnTo>
                    <a:pt x="86926" y="94375"/>
                  </a:lnTo>
                  <a:lnTo>
                    <a:pt x="99603" y="108821"/>
                  </a:lnTo>
                  <a:lnTo>
                    <a:pt x="111682" y="123797"/>
                  </a:lnTo>
                  <a:lnTo>
                    <a:pt x="113263" y="125273"/>
                  </a:lnTo>
                  <a:lnTo>
                    <a:pt x="114237" y="127912"/>
                  </a:lnTo>
                  <a:lnTo>
                    <a:pt x="117211" y="126750"/>
                  </a:lnTo>
                  <a:lnTo>
                    <a:pt x="127725" y="136570"/>
                  </a:lnTo>
                  <a:lnTo>
                    <a:pt x="138063" y="146571"/>
                  </a:lnTo>
                  <a:lnTo>
                    <a:pt x="148197" y="156776"/>
                  </a:lnTo>
                  <a:lnTo>
                    <a:pt x="176681" y="187143"/>
                  </a:lnTo>
                  <a:lnTo>
                    <a:pt x="186128" y="196959"/>
                  </a:lnTo>
                  <a:lnTo>
                    <a:pt x="250620" y="260829"/>
                  </a:lnTo>
                  <a:lnTo>
                    <a:pt x="268839" y="277915"/>
                  </a:lnTo>
                  <a:lnTo>
                    <a:pt x="288776" y="296011"/>
                  </a:lnTo>
                  <a:lnTo>
                    <a:pt x="290891" y="296587"/>
                  </a:lnTo>
                  <a:lnTo>
                    <a:pt x="292682" y="297498"/>
                  </a:lnTo>
                  <a:lnTo>
                    <a:pt x="291729" y="293383"/>
                  </a:lnTo>
                  <a:lnTo>
                    <a:pt x="285698" y="293006"/>
                  </a:lnTo>
                  <a:lnTo>
                    <a:pt x="285760" y="288137"/>
                  </a:lnTo>
                  <a:lnTo>
                    <a:pt x="276075" y="280295"/>
                  </a:lnTo>
                  <a:lnTo>
                    <a:pt x="271824" y="275708"/>
                  </a:lnTo>
                  <a:lnTo>
                    <a:pt x="255816" y="260324"/>
                  </a:lnTo>
                  <a:lnTo>
                    <a:pt x="240266" y="244491"/>
                  </a:lnTo>
                  <a:lnTo>
                    <a:pt x="209438" y="212558"/>
                  </a:lnTo>
                  <a:lnTo>
                    <a:pt x="192191" y="195564"/>
                  </a:lnTo>
                  <a:lnTo>
                    <a:pt x="183683" y="186943"/>
                  </a:lnTo>
                  <a:lnTo>
                    <a:pt x="175502" y="177973"/>
                  </a:lnTo>
                  <a:lnTo>
                    <a:pt x="170340" y="172015"/>
                  </a:lnTo>
                  <a:lnTo>
                    <a:pt x="166340" y="165314"/>
                  </a:lnTo>
                  <a:lnTo>
                    <a:pt x="161241" y="159324"/>
                  </a:lnTo>
                  <a:lnTo>
                    <a:pt x="152766" y="150310"/>
                  </a:lnTo>
                  <a:lnTo>
                    <a:pt x="134733" y="133478"/>
                  </a:lnTo>
                  <a:lnTo>
                    <a:pt x="126153" y="124634"/>
                  </a:lnTo>
                  <a:lnTo>
                    <a:pt x="94698" y="88793"/>
                  </a:lnTo>
                  <a:lnTo>
                    <a:pt x="59256" y="54823"/>
                  </a:lnTo>
                  <a:lnTo>
                    <a:pt x="38249" y="33051"/>
                  </a:lnTo>
                  <a:lnTo>
                    <a:pt x="18153" y="13910"/>
                  </a:lnTo>
                  <a:lnTo>
                    <a:pt x="6366" y="2251"/>
                  </a:lnTo>
                  <a:lnTo>
                    <a:pt x="4293" y="0"/>
                  </a:lnTo>
                  <a:close/>
                </a:path>
              </a:pathLst>
            </a:custGeom>
            <a:solidFill>
              <a:srgbClr val="FF89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18796663" y="10231917"/>
              <a:ext cx="311785" cy="325120"/>
            </a:xfrm>
            <a:custGeom>
              <a:avLst/>
              <a:gdLst/>
              <a:ahLst/>
              <a:cxnLst/>
              <a:rect l="l" t="t" r="r" b="b"/>
              <a:pathLst>
                <a:path w="311784" h="325120">
                  <a:moveTo>
                    <a:pt x="4554" y="0"/>
                  </a:moveTo>
                  <a:lnTo>
                    <a:pt x="534" y="1937"/>
                  </a:lnTo>
                  <a:lnTo>
                    <a:pt x="0" y="6586"/>
                  </a:lnTo>
                  <a:lnTo>
                    <a:pt x="3842" y="8628"/>
                  </a:lnTo>
                  <a:lnTo>
                    <a:pt x="16221" y="20979"/>
                  </a:lnTo>
                  <a:lnTo>
                    <a:pt x="35017" y="41446"/>
                  </a:lnTo>
                  <a:lnTo>
                    <a:pt x="55852" y="62885"/>
                  </a:lnTo>
                  <a:lnTo>
                    <a:pt x="77725" y="86247"/>
                  </a:lnTo>
                  <a:lnTo>
                    <a:pt x="104796" y="116074"/>
                  </a:lnTo>
                  <a:lnTo>
                    <a:pt x="113079" y="124950"/>
                  </a:lnTo>
                  <a:lnTo>
                    <a:pt x="121546" y="133660"/>
                  </a:lnTo>
                  <a:lnTo>
                    <a:pt x="128536" y="139417"/>
                  </a:lnTo>
                  <a:lnTo>
                    <a:pt x="135261" y="145462"/>
                  </a:lnTo>
                  <a:lnTo>
                    <a:pt x="141693" y="151809"/>
                  </a:lnTo>
                  <a:lnTo>
                    <a:pt x="152955" y="164039"/>
                  </a:lnTo>
                  <a:lnTo>
                    <a:pt x="163647" y="174781"/>
                  </a:lnTo>
                  <a:lnTo>
                    <a:pt x="168843" y="180319"/>
                  </a:lnTo>
                  <a:lnTo>
                    <a:pt x="184126" y="197338"/>
                  </a:lnTo>
                  <a:lnTo>
                    <a:pt x="199588" y="214196"/>
                  </a:lnTo>
                  <a:lnTo>
                    <a:pt x="215234" y="230879"/>
                  </a:lnTo>
                  <a:lnTo>
                    <a:pt x="242516" y="259070"/>
                  </a:lnTo>
                  <a:lnTo>
                    <a:pt x="254589" y="268703"/>
                  </a:lnTo>
                  <a:lnTo>
                    <a:pt x="258547" y="275164"/>
                  </a:lnTo>
                  <a:lnTo>
                    <a:pt x="263698" y="280284"/>
                  </a:lnTo>
                  <a:lnTo>
                    <a:pt x="274786" y="290640"/>
                  </a:lnTo>
                  <a:lnTo>
                    <a:pt x="286126" y="300735"/>
                  </a:lnTo>
                  <a:lnTo>
                    <a:pt x="297134" y="311178"/>
                  </a:lnTo>
                  <a:lnTo>
                    <a:pt x="308063" y="323644"/>
                  </a:lnTo>
                  <a:lnTo>
                    <a:pt x="309864" y="323958"/>
                  </a:lnTo>
                  <a:lnTo>
                    <a:pt x="311226" y="324628"/>
                  </a:lnTo>
                  <a:lnTo>
                    <a:pt x="309079" y="318000"/>
                  </a:lnTo>
                  <a:lnTo>
                    <a:pt x="302126" y="314849"/>
                  </a:lnTo>
                  <a:lnTo>
                    <a:pt x="299561" y="308524"/>
                  </a:lnTo>
                  <a:lnTo>
                    <a:pt x="296901" y="305990"/>
                  </a:lnTo>
                  <a:lnTo>
                    <a:pt x="295572" y="302022"/>
                  </a:lnTo>
                  <a:lnTo>
                    <a:pt x="291498" y="300996"/>
                  </a:lnTo>
                  <a:lnTo>
                    <a:pt x="289069" y="299216"/>
                  </a:lnTo>
                  <a:lnTo>
                    <a:pt x="287624" y="296472"/>
                  </a:lnTo>
                  <a:lnTo>
                    <a:pt x="285268" y="294608"/>
                  </a:lnTo>
                  <a:lnTo>
                    <a:pt x="271342" y="282179"/>
                  </a:lnTo>
                  <a:lnTo>
                    <a:pt x="266641" y="278462"/>
                  </a:lnTo>
                  <a:lnTo>
                    <a:pt x="265112" y="275792"/>
                  </a:lnTo>
                  <a:lnTo>
                    <a:pt x="235997" y="245415"/>
                  </a:lnTo>
                  <a:lnTo>
                    <a:pt x="214861" y="224505"/>
                  </a:lnTo>
                  <a:lnTo>
                    <a:pt x="193617" y="201392"/>
                  </a:lnTo>
                  <a:lnTo>
                    <a:pt x="174122" y="180551"/>
                  </a:lnTo>
                  <a:lnTo>
                    <a:pt x="148738" y="151492"/>
                  </a:lnTo>
                  <a:lnTo>
                    <a:pt x="138731" y="141104"/>
                  </a:lnTo>
                  <a:lnTo>
                    <a:pt x="125692" y="128017"/>
                  </a:lnTo>
                  <a:lnTo>
                    <a:pt x="122530" y="125326"/>
                  </a:lnTo>
                  <a:lnTo>
                    <a:pt x="121713" y="121043"/>
                  </a:lnTo>
                  <a:lnTo>
                    <a:pt x="110013" y="110145"/>
                  </a:lnTo>
                  <a:lnTo>
                    <a:pt x="103053" y="102342"/>
                  </a:lnTo>
                  <a:lnTo>
                    <a:pt x="96318" y="94319"/>
                  </a:lnTo>
                  <a:lnTo>
                    <a:pt x="89327" y="86520"/>
                  </a:lnTo>
                  <a:lnTo>
                    <a:pt x="56152" y="53365"/>
                  </a:lnTo>
                  <a:lnTo>
                    <a:pt x="45349" y="42072"/>
                  </a:lnTo>
                  <a:lnTo>
                    <a:pt x="27732" y="23067"/>
                  </a:lnTo>
                  <a:lnTo>
                    <a:pt x="18565" y="13924"/>
                  </a:lnTo>
                  <a:lnTo>
                    <a:pt x="6439" y="3329"/>
                  </a:lnTo>
                  <a:lnTo>
                    <a:pt x="4554" y="0"/>
                  </a:lnTo>
                  <a:close/>
                </a:path>
              </a:pathLst>
            </a:custGeom>
            <a:solidFill>
              <a:srgbClr val="FF85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18868776" y="10262520"/>
              <a:ext cx="523240" cy="665480"/>
            </a:xfrm>
            <a:custGeom>
              <a:avLst/>
              <a:gdLst/>
              <a:ahLst/>
              <a:cxnLst/>
              <a:rect l="l" t="t" r="r" b="b"/>
              <a:pathLst>
                <a:path w="523240" h="665479">
                  <a:moveTo>
                    <a:pt x="0" y="0"/>
                  </a:moveTo>
                  <a:lnTo>
                    <a:pt x="1298" y="6481"/>
                  </a:lnTo>
                  <a:lnTo>
                    <a:pt x="3905" y="8690"/>
                  </a:lnTo>
                  <a:lnTo>
                    <a:pt x="69830" y="78311"/>
                  </a:lnTo>
                  <a:lnTo>
                    <a:pt x="83177" y="89196"/>
                  </a:lnTo>
                  <a:lnTo>
                    <a:pt x="91722" y="97038"/>
                  </a:lnTo>
                  <a:lnTo>
                    <a:pt x="99855" y="105313"/>
                  </a:lnTo>
                  <a:lnTo>
                    <a:pt x="107640" y="113954"/>
                  </a:lnTo>
                  <a:lnTo>
                    <a:pt x="118208" y="123894"/>
                  </a:lnTo>
                  <a:lnTo>
                    <a:pt x="138075" y="145039"/>
                  </a:lnTo>
                  <a:lnTo>
                    <a:pt x="148236" y="155398"/>
                  </a:lnTo>
                  <a:lnTo>
                    <a:pt x="154656" y="161382"/>
                  </a:lnTo>
                  <a:lnTo>
                    <a:pt x="174444" y="178685"/>
                  </a:lnTo>
                  <a:lnTo>
                    <a:pt x="182158" y="185796"/>
                  </a:lnTo>
                  <a:lnTo>
                    <a:pt x="233718" y="232792"/>
                  </a:lnTo>
                  <a:lnTo>
                    <a:pt x="280290" y="269983"/>
                  </a:lnTo>
                  <a:lnTo>
                    <a:pt x="298463" y="285621"/>
                  </a:lnTo>
                  <a:lnTo>
                    <a:pt x="305046" y="290822"/>
                  </a:lnTo>
                  <a:lnTo>
                    <a:pt x="311872" y="295730"/>
                  </a:lnTo>
                  <a:lnTo>
                    <a:pt x="334241" y="310356"/>
                  </a:lnTo>
                  <a:lnTo>
                    <a:pt x="349082" y="321054"/>
                  </a:lnTo>
                  <a:lnTo>
                    <a:pt x="363410" y="332413"/>
                  </a:lnTo>
                  <a:lnTo>
                    <a:pt x="377224" y="344439"/>
                  </a:lnTo>
                  <a:lnTo>
                    <a:pt x="383559" y="350219"/>
                  </a:lnTo>
                  <a:lnTo>
                    <a:pt x="391296" y="353643"/>
                  </a:lnTo>
                  <a:lnTo>
                    <a:pt x="398385" y="357999"/>
                  </a:lnTo>
                  <a:lnTo>
                    <a:pt x="407388" y="364114"/>
                  </a:lnTo>
                  <a:lnTo>
                    <a:pt x="424517" y="377468"/>
                  </a:lnTo>
                  <a:lnTo>
                    <a:pt x="433337" y="383831"/>
                  </a:lnTo>
                  <a:lnTo>
                    <a:pt x="464381" y="417044"/>
                  </a:lnTo>
                  <a:lnTo>
                    <a:pt x="491754" y="453043"/>
                  </a:lnTo>
                  <a:lnTo>
                    <a:pt x="506935" y="490475"/>
                  </a:lnTo>
                  <a:lnTo>
                    <a:pt x="513359" y="533813"/>
                  </a:lnTo>
                  <a:lnTo>
                    <a:pt x="513282" y="543972"/>
                  </a:lnTo>
                  <a:lnTo>
                    <a:pt x="511723" y="581225"/>
                  </a:lnTo>
                  <a:lnTo>
                    <a:pt x="509980" y="599764"/>
                  </a:lnTo>
                  <a:lnTo>
                    <a:pt x="506057" y="618117"/>
                  </a:lnTo>
                  <a:lnTo>
                    <a:pt x="504361" y="623865"/>
                  </a:lnTo>
                  <a:lnTo>
                    <a:pt x="504445" y="630158"/>
                  </a:lnTo>
                  <a:lnTo>
                    <a:pt x="502152" y="635865"/>
                  </a:lnTo>
                  <a:lnTo>
                    <a:pt x="500244" y="643057"/>
                  </a:lnTo>
                  <a:lnTo>
                    <a:pt x="498750" y="650304"/>
                  </a:lnTo>
                  <a:lnTo>
                    <a:pt x="497933" y="657646"/>
                  </a:lnTo>
                  <a:lnTo>
                    <a:pt x="498058" y="665121"/>
                  </a:lnTo>
                  <a:lnTo>
                    <a:pt x="502601" y="648385"/>
                  </a:lnTo>
                  <a:lnTo>
                    <a:pt x="513376" y="615372"/>
                  </a:lnTo>
                  <a:lnTo>
                    <a:pt x="520866" y="575006"/>
                  </a:lnTo>
                  <a:lnTo>
                    <a:pt x="523003" y="532219"/>
                  </a:lnTo>
                  <a:lnTo>
                    <a:pt x="522239" y="522384"/>
                  </a:lnTo>
                  <a:lnTo>
                    <a:pt x="519973" y="512623"/>
                  </a:lnTo>
                  <a:lnTo>
                    <a:pt x="517963" y="506570"/>
                  </a:lnTo>
                  <a:lnTo>
                    <a:pt x="518727" y="499691"/>
                  </a:lnTo>
                  <a:lnTo>
                    <a:pt x="505582" y="460391"/>
                  </a:lnTo>
                  <a:lnTo>
                    <a:pt x="473349" y="413984"/>
                  </a:lnTo>
                  <a:lnTo>
                    <a:pt x="435222" y="375970"/>
                  </a:lnTo>
                  <a:lnTo>
                    <a:pt x="392481" y="345667"/>
                  </a:lnTo>
                  <a:lnTo>
                    <a:pt x="376340" y="333696"/>
                  </a:lnTo>
                  <a:lnTo>
                    <a:pt x="360586" y="321231"/>
                  </a:lnTo>
                  <a:lnTo>
                    <a:pt x="344963" y="308587"/>
                  </a:lnTo>
                  <a:lnTo>
                    <a:pt x="337965" y="303631"/>
                  </a:lnTo>
                  <a:lnTo>
                    <a:pt x="323412" y="294599"/>
                  </a:lnTo>
                  <a:lnTo>
                    <a:pt x="316650" y="289289"/>
                  </a:lnTo>
                  <a:lnTo>
                    <a:pt x="299953" y="274939"/>
                  </a:lnTo>
                  <a:lnTo>
                    <a:pt x="282594" y="261425"/>
                  </a:lnTo>
                  <a:lnTo>
                    <a:pt x="264994" y="248215"/>
                  </a:lnTo>
                  <a:lnTo>
                    <a:pt x="247573" y="234778"/>
                  </a:lnTo>
                  <a:lnTo>
                    <a:pt x="238335" y="226899"/>
                  </a:lnTo>
                  <a:lnTo>
                    <a:pt x="220509" y="210317"/>
                  </a:lnTo>
                  <a:lnTo>
                    <a:pt x="199864" y="192346"/>
                  </a:lnTo>
                  <a:lnTo>
                    <a:pt x="188723" y="182018"/>
                  </a:lnTo>
                  <a:lnTo>
                    <a:pt x="167000" y="160811"/>
                  </a:lnTo>
                  <a:lnTo>
                    <a:pt x="154306" y="149268"/>
                  </a:lnTo>
                  <a:lnTo>
                    <a:pt x="141328" y="137995"/>
                  </a:lnTo>
                  <a:lnTo>
                    <a:pt x="129060" y="125961"/>
                  </a:lnTo>
                  <a:lnTo>
                    <a:pt x="118499" y="112132"/>
                  </a:lnTo>
                  <a:lnTo>
                    <a:pt x="114404" y="105556"/>
                  </a:lnTo>
                  <a:lnTo>
                    <a:pt x="106541" y="101347"/>
                  </a:lnTo>
                  <a:lnTo>
                    <a:pt x="59509" y="57978"/>
                  </a:lnTo>
                  <a:lnTo>
                    <a:pt x="19789" y="18680"/>
                  </a:lnTo>
                  <a:lnTo>
                    <a:pt x="10472" y="8751"/>
                  </a:lnTo>
                  <a:lnTo>
                    <a:pt x="5529" y="40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18466766" y="10132523"/>
              <a:ext cx="511175" cy="245745"/>
            </a:xfrm>
            <a:custGeom>
              <a:avLst/>
              <a:gdLst/>
              <a:ahLst/>
              <a:cxnLst/>
              <a:rect l="l" t="t" r="r" b="b"/>
              <a:pathLst>
                <a:path w="511175" h="245745">
                  <a:moveTo>
                    <a:pt x="37465" y="36906"/>
                  </a:moveTo>
                  <a:lnTo>
                    <a:pt x="26682" y="41922"/>
                  </a:lnTo>
                  <a:lnTo>
                    <a:pt x="16852" y="48221"/>
                  </a:lnTo>
                  <a:lnTo>
                    <a:pt x="7962" y="55778"/>
                  </a:lnTo>
                  <a:lnTo>
                    <a:pt x="0" y="64604"/>
                  </a:lnTo>
                  <a:lnTo>
                    <a:pt x="3517" y="64554"/>
                  </a:lnTo>
                  <a:lnTo>
                    <a:pt x="5448" y="61696"/>
                  </a:lnTo>
                  <a:lnTo>
                    <a:pt x="7340" y="59613"/>
                  </a:lnTo>
                  <a:lnTo>
                    <a:pt x="14592" y="53517"/>
                  </a:lnTo>
                  <a:lnTo>
                    <a:pt x="22682" y="48590"/>
                  </a:lnTo>
                  <a:lnTo>
                    <a:pt x="30645" y="43497"/>
                  </a:lnTo>
                  <a:lnTo>
                    <a:pt x="37465" y="36906"/>
                  </a:lnTo>
                  <a:close/>
                </a:path>
                <a:path w="511175" h="245745">
                  <a:moveTo>
                    <a:pt x="78181" y="16294"/>
                  </a:moveTo>
                  <a:lnTo>
                    <a:pt x="70650" y="17729"/>
                  </a:lnTo>
                  <a:lnTo>
                    <a:pt x="63792" y="20574"/>
                  </a:lnTo>
                  <a:lnTo>
                    <a:pt x="57404" y="24447"/>
                  </a:lnTo>
                  <a:lnTo>
                    <a:pt x="51308" y="28917"/>
                  </a:lnTo>
                  <a:lnTo>
                    <a:pt x="58470" y="26708"/>
                  </a:lnTo>
                  <a:lnTo>
                    <a:pt x="65214" y="23596"/>
                  </a:lnTo>
                  <a:lnTo>
                    <a:pt x="71716" y="19989"/>
                  </a:lnTo>
                  <a:lnTo>
                    <a:pt x="78181" y="16294"/>
                  </a:lnTo>
                  <a:close/>
                </a:path>
                <a:path w="511175" h="245745">
                  <a:moveTo>
                    <a:pt x="104559" y="8470"/>
                  </a:moveTo>
                  <a:lnTo>
                    <a:pt x="97370" y="8483"/>
                  </a:lnTo>
                  <a:lnTo>
                    <a:pt x="90690" y="10223"/>
                  </a:lnTo>
                  <a:lnTo>
                    <a:pt x="84340" y="13042"/>
                  </a:lnTo>
                  <a:lnTo>
                    <a:pt x="78105" y="16281"/>
                  </a:lnTo>
                  <a:lnTo>
                    <a:pt x="85178" y="15875"/>
                  </a:lnTo>
                  <a:lnTo>
                    <a:pt x="91884" y="14224"/>
                  </a:lnTo>
                  <a:lnTo>
                    <a:pt x="98310" y="11645"/>
                  </a:lnTo>
                  <a:lnTo>
                    <a:pt x="104559" y="8470"/>
                  </a:lnTo>
                  <a:close/>
                </a:path>
                <a:path w="511175" h="245745">
                  <a:moveTo>
                    <a:pt x="511111" y="243636"/>
                  </a:moveTo>
                  <a:lnTo>
                    <a:pt x="510489" y="242709"/>
                  </a:lnTo>
                  <a:lnTo>
                    <a:pt x="510349" y="242735"/>
                  </a:lnTo>
                  <a:lnTo>
                    <a:pt x="503605" y="234746"/>
                  </a:lnTo>
                  <a:lnTo>
                    <a:pt x="496366" y="227279"/>
                  </a:lnTo>
                  <a:lnTo>
                    <a:pt x="488734" y="220179"/>
                  </a:lnTo>
                  <a:lnTo>
                    <a:pt x="480834" y="213296"/>
                  </a:lnTo>
                  <a:lnTo>
                    <a:pt x="469417" y="202806"/>
                  </a:lnTo>
                  <a:lnTo>
                    <a:pt x="458520" y="191757"/>
                  </a:lnTo>
                  <a:lnTo>
                    <a:pt x="402704" y="132981"/>
                  </a:lnTo>
                  <a:lnTo>
                    <a:pt x="396481" y="130340"/>
                  </a:lnTo>
                  <a:lnTo>
                    <a:pt x="354723" y="90627"/>
                  </a:lnTo>
                  <a:lnTo>
                    <a:pt x="320255" y="62611"/>
                  </a:lnTo>
                  <a:lnTo>
                    <a:pt x="298005" y="48856"/>
                  </a:lnTo>
                  <a:lnTo>
                    <a:pt x="280390" y="36372"/>
                  </a:lnTo>
                  <a:lnTo>
                    <a:pt x="246608" y="18072"/>
                  </a:lnTo>
                  <a:lnTo>
                    <a:pt x="221183" y="9918"/>
                  </a:lnTo>
                  <a:lnTo>
                    <a:pt x="203835" y="4978"/>
                  </a:lnTo>
                  <a:lnTo>
                    <a:pt x="161721" y="317"/>
                  </a:lnTo>
                  <a:lnTo>
                    <a:pt x="146685" y="0"/>
                  </a:lnTo>
                  <a:lnTo>
                    <a:pt x="131673" y="647"/>
                  </a:lnTo>
                  <a:lnTo>
                    <a:pt x="116751" y="2743"/>
                  </a:lnTo>
                  <a:lnTo>
                    <a:pt x="113157" y="3454"/>
                  </a:lnTo>
                  <a:lnTo>
                    <a:pt x="108280" y="3759"/>
                  </a:lnTo>
                  <a:lnTo>
                    <a:pt x="106057" y="8128"/>
                  </a:lnTo>
                  <a:lnTo>
                    <a:pt x="108458" y="9029"/>
                  </a:lnTo>
                  <a:lnTo>
                    <a:pt x="110312" y="7531"/>
                  </a:lnTo>
                  <a:lnTo>
                    <a:pt x="119659" y="4826"/>
                  </a:lnTo>
                  <a:lnTo>
                    <a:pt x="134594" y="3911"/>
                  </a:lnTo>
                  <a:lnTo>
                    <a:pt x="147650" y="3429"/>
                  </a:lnTo>
                  <a:lnTo>
                    <a:pt x="160642" y="3657"/>
                  </a:lnTo>
                  <a:lnTo>
                    <a:pt x="203073" y="8470"/>
                  </a:lnTo>
                  <a:lnTo>
                    <a:pt x="246786" y="23304"/>
                  </a:lnTo>
                  <a:lnTo>
                    <a:pt x="280733" y="42329"/>
                  </a:lnTo>
                  <a:lnTo>
                    <a:pt x="295859" y="52285"/>
                  </a:lnTo>
                  <a:lnTo>
                    <a:pt x="339128" y="85039"/>
                  </a:lnTo>
                  <a:lnTo>
                    <a:pt x="370344" y="112560"/>
                  </a:lnTo>
                  <a:lnTo>
                    <a:pt x="386486" y="129730"/>
                  </a:lnTo>
                  <a:lnTo>
                    <a:pt x="390347" y="132651"/>
                  </a:lnTo>
                  <a:lnTo>
                    <a:pt x="397903" y="138785"/>
                  </a:lnTo>
                  <a:lnTo>
                    <a:pt x="405079" y="145313"/>
                  </a:lnTo>
                  <a:lnTo>
                    <a:pt x="418922" y="158953"/>
                  </a:lnTo>
                  <a:lnTo>
                    <a:pt x="455968" y="196303"/>
                  </a:lnTo>
                  <a:lnTo>
                    <a:pt x="474941" y="214515"/>
                  </a:lnTo>
                  <a:lnTo>
                    <a:pt x="494792" y="231787"/>
                  </a:lnTo>
                  <a:lnTo>
                    <a:pt x="497789" y="234226"/>
                  </a:lnTo>
                  <a:lnTo>
                    <a:pt x="500253" y="237058"/>
                  </a:lnTo>
                  <a:lnTo>
                    <a:pt x="506628" y="245529"/>
                  </a:lnTo>
                  <a:lnTo>
                    <a:pt x="510667" y="244551"/>
                  </a:lnTo>
                  <a:lnTo>
                    <a:pt x="511022" y="244068"/>
                  </a:lnTo>
                  <a:lnTo>
                    <a:pt x="511111" y="243636"/>
                  </a:lnTo>
                  <a:close/>
                </a:path>
              </a:pathLst>
            </a:custGeom>
            <a:solidFill>
              <a:srgbClr val="FF93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18462213" y="10737267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5">
                  <a:moveTo>
                    <a:pt x="0" y="0"/>
                  </a:moveTo>
                  <a:lnTo>
                    <a:pt x="5706" y="5633"/>
                  </a:lnTo>
                  <a:lnTo>
                    <a:pt x="6439" y="15413"/>
                  </a:lnTo>
                  <a:lnTo>
                    <a:pt x="15339" y="18386"/>
                  </a:lnTo>
                  <a:lnTo>
                    <a:pt x="10429" y="12083"/>
                  </a:lnTo>
                  <a:lnTo>
                    <a:pt x="7758" y="3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18504149" y="10161438"/>
              <a:ext cx="13970" cy="8255"/>
            </a:xfrm>
            <a:custGeom>
              <a:avLst/>
              <a:gdLst/>
              <a:ahLst/>
              <a:cxnLst/>
              <a:rect l="l" t="t" r="r" b="b"/>
              <a:pathLst>
                <a:path w="13969" h="8254">
                  <a:moveTo>
                    <a:pt x="13832" y="0"/>
                  </a:moveTo>
                  <a:lnTo>
                    <a:pt x="7790" y="178"/>
                  </a:lnTo>
                  <a:lnTo>
                    <a:pt x="3266" y="2994"/>
                  </a:lnTo>
                  <a:lnTo>
                    <a:pt x="0" y="7978"/>
                  </a:lnTo>
                  <a:lnTo>
                    <a:pt x="5371" y="6628"/>
                  </a:lnTo>
                  <a:lnTo>
                    <a:pt x="10261" y="4471"/>
                  </a:lnTo>
                  <a:lnTo>
                    <a:pt x="13832" y="0"/>
                  </a:lnTo>
                  <a:close/>
                </a:path>
              </a:pathLst>
            </a:custGeom>
            <a:solidFill>
              <a:srgbClr val="FF93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18448033" y="10717053"/>
              <a:ext cx="47625" cy="61594"/>
            </a:xfrm>
            <a:custGeom>
              <a:avLst/>
              <a:gdLst/>
              <a:ahLst/>
              <a:cxnLst/>
              <a:rect l="l" t="t" r="r" b="b"/>
              <a:pathLst>
                <a:path w="47625" h="61595">
                  <a:moveTo>
                    <a:pt x="4381" y="5257"/>
                  </a:moveTo>
                  <a:lnTo>
                    <a:pt x="3581" y="2946"/>
                  </a:lnTo>
                  <a:lnTo>
                    <a:pt x="2286" y="1054"/>
                  </a:lnTo>
                  <a:lnTo>
                    <a:pt x="0" y="0"/>
                  </a:lnTo>
                  <a:lnTo>
                    <a:pt x="469" y="2578"/>
                  </a:lnTo>
                  <a:lnTo>
                    <a:pt x="1409" y="4775"/>
                  </a:lnTo>
                  <a:lnTo>
                    <a:pt x="4381" y="5257"/>
                  </a:lnTo>
                  <a:close/>
                </a:path>
                <a:path w="47625" h="61595">
                  <a:moveTo>
                    <a:pt x="13487" y="17246"/>
                  </a:moveTo>
                  <a:lnTo>
                    <a:pt x="12052" y="13995"/>
                  </a:lnTo>
                  <a:lnTo>
                    <a:pt x="9969" y="11264"/>
                  </a:lnTo>
                  <a:lnTo>
                    <a:pt x="6921" y="9372"/>
                  </a:lnTo>
                  <a:lnTo>
                    <a:pt x="7835" y="13055"/>
                  </a:lnTo>
                  <a:lnTo>
                    <a:pt x="9563" y="16065"/>
                  </a:lnTo>
                  <a:lnTo>
                    <a:pt x="13487" y="17246"/>
                  </a:lnTo>
                  <a:close/>
                </a:path>
                <a:path w="47625" h="61595">
                  <a:moveTo>
                    <a:pt x="38620" y="50596"/>
                  </a:moveTo>
                  <a:lnTo>
                    <a:pt x="35204" y="46888"/>
                  </a:lnTo>
                  <a:lnTo>
                    <a:pt x="33959" y="41516"/>
                  </a:lnTo>
                  <a:lnTo>
                    <a:pt x="29502" y="38608"/>
                  </a:lnTo>
                  <a:lnTo>
                    <a:pt x="31788" y="43180"/>
                  </a:lnTo>
                  <a:lnTo>
                    <a:pt x="32270" y="49123"/>
                  </a:lnTo>
                  <a:lnTo>
                    <a:pt x="38620" y="50596"/>
                  </a:lnTo>
                  <a:close/>
                </a:path>
                <a:path w="47625" h="61595">
                  <a:moveTo>
                    <a:pt x="47421" y="61099"/>
                  </a:moveTo>
                  <a:lnTo>
                    <a:pt x="45834" y="56959"/>
                  </a:lnTo>
                  <a:lnTo>
                    <a:pt x="39001" y="52082"/>
                  </a:lnTo>
                  <a:lnTo>
                    <a:pt x="40043" y="56743"/>
                  </a:lnTo>
                  <a:lnTo>
                    <a:pt x="43446" y="59182"/>
                  </a:lnTo>
                  <a:lnTo>
                    <a:pt x="47421" y="61099"/>
                  </a:lnTo>
                  <a:close/>
                </a:path>
              </a:pathLst>
            </a:custGeom>
            <a:solidFill>
              <a:srgbClr val="FF9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18379557" y="10142518"/>
              <a:ext cx="378460" cy="385445"/>
            </a:xfrm>
            <a:custGeom>
              <a:avLst/>
              <a:gdLst/>
              <a:ahLst/>
              <a:cxnLst/>
              <a:rect l="l" t="t" r="r" b="b"/>
              <a:pathLst>
                <a:path w="378459" h="385445">
                  <a:moveTo>
                    <a:pt x="231098" y="0"/>
                  </a:moveTo>
                  <a:lnTo>
                    <a:pt x="189105" y="6061"/>
                  </a:lnTo>
                  <a:lnTo>
                    <a:pt x="152108" y="19561"/>
                  </a:lnTo>
                  <a:lnTo>
                    <a:pt x="119113" y="39091"/>
                  </a:lnTo>
                  <a:lnTo>
                    <a:pt x="86661" y="65390"/>
                  </a:lnTo>
                  <a:lnTo>
                    <a:pt x="57415" y="101993"/>
                  </a:lnTo>
                  <a:lnTo>
                    <a:pt x="38396" y="136862"/>
                  </a:lnTo>
                  <a:lnTo>
                    <a:pt x="33180" y="149086"/>
                  </a:lnTo>
                  <a:lnTo>
                    <a:pt x="27610" y="161146"/>
                  </a:lnTo>
                  <a:lnTo>
                    <a:pt x="11591" y="209710"/>
                  </a:lnTo>
                  <a:lnTo>
                    <a:pt x="3849" y="249395"/>
                  </a:lnTo>
                  <a:lnTo>
                    <a:pt x="1935" y="272756"/>
                  </a:lnTo>
                  <a:lnTo>
                    <a:pt x="630" y="292789"/>
                  </a:lnTo>
                  <a:lnTo>
                    <a:pt x="0" y="312824"/>
                  </a:lnTo>
                  <a:lnTo>
                    <a:pt x="235" y="332860"/>
                  </a:lnTo>
                  <a:lnTo>
                    <a:pt x="1527" y="352900"/>
                  </a:lnTo>
                  <a:lnTo>
                    <a:pt x="2113" y="355591"/>
                  </a:lnTo>
                  <a:lnTo>
                    <a:pt x="2438" y="358292"/>
                  </a:lnTo>
                  <a:lnTo>
                    <a:pt x="1653" y="361025"/>
                  </a:lnTo>
                  <a:lnTo>
                    <a:pt x="1694" y="362617"/>
                  </a:lnTo>
                  <a:lnTo>
                    <a:pt x="4511" y="370145"/>
                  </a:lnTo>
                  <a:lnTo>
                    <a:pt x="2574" y="378019"/>
                  </a:lnTo>
                  <a:lnTo>
                    <a:pt x="7118" y="384302"/>
                  </a:lnTo>
                  <a:lnTo>
                    <a:pt x="7820" y="384825"/>
                  </a:lnTo>
                  <a:lnTo>
                    <a:pt x="8574" y="384899"/>
                  </a:lnTo>
                  <a:lnTo>
                    <a:pt x="9370" y="384522"/>
                  </a:lnTo>
                  <a:lnTo>
                    <a:pt x="11830" y="378438"/>
                  </a:lnTo>
                  <a:lnTo>
                    <a:pt x="8909" y="372512"/>
                  </a:lnTo>
                  <a:lnTo>
                    <a:pt x="6916" y="338204"/>
                  </a:lnTo>
                  <a:lnTo>
                    <a:pt x="7690" y="281565"/>
                  </a:lnTo>
                  <a:lnTo>
                    <a:pt x="13502" y="236290"/>
                  </a:lnTo>
                  <a:lnTo>
                    <a:pt x="25317" y="186245"/>
                  </a:lnTo>
                  <a:lnTo>
                    <a:pt x="40950" y="149073"/>
                  </a:lnTo>
                  <a:lnTo>
                    <a:pt x="43922" y="143070"/>
                  </a:lnTo>
                  <a:lnTo>
                    <a:pt x="62378" y="108355"/>
                  </a:lnTo>
                  <a:lnTo>
                    <a:pt x="86444" y="77842"/>
                  </a:lnTo>
                  <a:lnTo>
                    <a:pt x="129481" y="41297"/>
                  </a:lnTo>
                  <a:lnTo>
                    <a:pt x="166736" y="21592"/>
                  </a:lnTo>
                  <a:lnTo>
                    <a:pt x="211013" y="9693"/>
                  </a:lnTo>
                  <a:lnTo>
                    <a:pt x="244102" y="8828"/>
                  </a:lnTo>
                  <a:lnTo>
                    <a:pt x="266176" y="10867"/>
                  </a:lnTo>
                  <a:lnTo>
                    <a:pt x="287877" y="15331"/>
                  </a:lnTo>
                  <a:lnTo>
                    <a:pt x="309162" y="22491"/>
                  </a:lnTo>
                  <a:lnTo>
                    <a:pt x="313444" y="24124"/>
                  </a:lnTo>
                  <a:lnTo>
                    <a:pt x="323842" y="26250"/>
                  </a:lnTo>
                  <a:lnTo>
                    <a:pt x="327517" y="29852"/>
                  </a:lnTo>
                  <a:lnTo>
                    <a:pt x="339222" y="35308"/>
                  </a:lnTo>
                  <a:lnTo>
                    <a:pt x="349001" y="41217"/>
                  </a:lnTo>
                  <a:lnTo>
                    <a:pt x="370563" y="56406"/>
                  </a:lnTo>
                  <a:lnTo>
                    <a:pt x="373201" y="59307"/>
                  </a:lnTo>
                  <a:lnTo>
                    <a:pt x="377222" y="56898"/>
                  </a:lnTo>
                  <a:lnTo>
                    <a:pt x="377945" y="52647"/>
                  </a:lnTo>
                  <a:lnTo>
                    <a:pt x="374364" y="51129"/>
                  </a:lnTo>
                  <a:lnTo>
                    <a:pt x="357766" y="38931"/>
                  </a:lnTo>
                  <a:lnTo>
                    <a:pt x="343196" y="29292"/>
                  </a:lnTo>
                  <a:lnTo>
                    <a:pt x="327956" y="20783"/>
                  </a:lnTo>
                  <a:lnTo>
                    <a:pt x="311800" y="13832"/>
                  </a:lnTo>
                  <a:lnTo>
                    <a:pt x="309633" y="13057"/>
                  </a:lnTo>
                  <a:lnTo>
                    <a:pt x="307727" y="11737"/>
                  </a:lnTo>
                  <a:lnTo>
                    <a:pt x="305685" y="10722"/>
                  </a:lnTo>
                  <a:lnTo>
                    <a:pt x="303256" y="9214"/>
                  </a:lnTo>
                  <a:lnTo>
                    <a:pt x="300387" y="8994"/>
                  </a:lnTo>
                  <a:lnTo>
                    <a:pt x="297780" y="8031"/>
                  </a:lnTo>
                  <a:lnTo>
                    <a:pt x="286821" y="5906"/>
                  </a:lnTo>
                  <a:lnTo>
                    <a:pt x="275903" y="3526"/>
                  </a:lnTo>
                  <a:lnTo>
                    <a:pt x="264935" y="1534"/>
                  </a:lnTo>
                  <a:lnTo>
                    <a:pt x="253823" y="575"/>
                  </a:lnTo>
                  <a:lnTo>
                    <a:pt x="231098" y="0"/>
                  </a:lnTo>
                  <a:close/>
                </a:path>
              </a:pathLst>
            </a:custGeom>
            <a:solidFill>
              <a:srgbClr val="FF8B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18747461" y="10174841"/>
              <a:ext cx="300990" cy="281305"/>
            </a:xfrm>
            <a:custGeom>
              <a:avLst/>
              <a:gdLst/>
              <a:ahLst/>
              <a:cxnLst/>
              <a:rect l="l" t="t" r="r" b="b"/>
              <a:pathLst>
                <a:path w="300990" h="281304">
                  <a:moveTo>
                    <a:pt x="0" y="0"/>
                  </a:moveTo>
                  <a:lnTo>
                    <a:pt x="5726" y="5341"/>
                  </a:lnTo>
                  <a:lnTo>
                    <a:pt x="12105" y="9808"/>
                  </a:lnTo>
                  <a:lnTo>
                    <a:pt x="18675" y="14020"/>
                  </a:lnTo>
                  <a:lnTo>
                    <a:pt x="24973" y="18596"/>
                  </a:lnTo>
                  <a:lnTo>
                    <a:pt x="27590" y="20774"/>
                  </a:lnTo>
                  <a:lnTo>
                    <a:pt x="31548" y="21402"/>
                  </a:lnTo>
                  <a:lnTo>
                    <a:pt x="33087" y="26198"/>
                  </a:lnTo>
                  <a:lnTo>
                    <a:pt x="34815" y="28219"/>
                  </a:lnTo>
                  <a:lnTo>
                    <a:pt x="37276" y="29370"/>
                  </a:lnTo>
                  <a:lnTo>
                    <a:pt x="40532" y="32679"/>
                  </a:lnTo>
                  <a:lnTo>
                    <a:pt x="45014" y="35601"/>
                  </a:lnTo>
                  <a:lnTo>
                    <a:pt x="48427" y="38941"/>
                  </a:lnTo>
                  <a:lnTo>
                    <a:pt x="58885" y="46918"/>
                  </a:lnTo>
                  <a:lnTo>
                    <a:pt x="68736" y="55550"/>
                  </a:lnTo>
                  <a:lnTo>
                    <a:pt x="78068" y="64744"/>
                  </a:lnTo>
                  <a:lnTo>
                    <a:pt x="86971" y="74406"/>
                  </a:lnTo>
                  <a:lnTo>
                    <a:pt x="96077" y="83841"/>
                  </a:lnTo>
                  <a:lnTo>
                    <a:pt x="114833" y="102159"/>
                  </a:lnTo>
                  <a:lnTo>
                    <a:pt x="136414" y="123792"/>
                  </a:lnTo>
                  <a:lnTo>
                    <a:pt x="148878" y="136032"/>
                  </a:lnTo>
                  <a:lnTo>
                    <a:pt x="160956" y="148642"/>
                  </a:lnTo>
                  <a:lnTo>
                    <a:pt x="172141" y="162099"/>
                  </a:lnTo>
                  <a:lnTo>
                    <a:pt x="174539" y="165282"/>
                  </a:lnTo>
                  <a:lnTo>
                    <a:pt x="176811" y="168895"/>
                  </a:lnTo>
                  <a:lnTo>
                    <a:pt x="181429" y="169356"/>
                  </a:lnTo>
                  <a:lnTo>
                    <a:pt x="208246" y="194452"/>
                  </a:lnTo>
                  <a:lnTo>
                    <a:pt x="221154" y="207513"/>
                  </a:lnTo>
                  <a:lnTo>
                    <a:pt x="239133" y="228535"/>
                  </a:lnTo>
                  <a:lnTo>
                    <a:pt x="261133" y="251510"/>
                  </a:lnTo>
                  <a:lnTo>
                    <a:pt x="265070" y="252892"/>
                  </a:lnTo>
                  <a:lnTo>
                    <a:pt x="267845" y="255824"/>
                  </a:lnTo>
                  <a:lnTo>
                    <a:pt x="273605" y="261036"/>
                  </a:lnTo>
                  <a:lnTo>
                    <a:pt x="285400" y="271158"/>
                  </a:lnTo>
                  <a:lnTo>
                    <a:pt x="295896" y="281080"/>
                  </a:lnTo>
                  <a:lnTo>
                    <a:pt x="299697" y="280253"/>
                  </a:lnTo>
                  <a:lnTo>
                    <a:pt x="300357" y="279844"/>
                  </a:lnTo>
                  <a:lnTo>
                    <a:pt x="300744" y="279248"/>
                  </a:lnTo>
                  <a:lnTo>
                    <a:pt x="300891" y="278494"/>
                  </a:lnTo>
                  <a:lnTo>
                    <a:pt x="297698" y="272097"/>
                  </a:lnTo>
                  <a:lnTo>
                    <a:pt x="293288" y="266667"/>
                  </a:lnTo>
                  <a:lnTo>
                    <a:pt x="283164" y="257102"/>
                  </a:lnTo>
                  <a:lnTo>
                    <a:pt x="271559" y="245548"/>
                  </a:lnTo>
                  <a:lnTo>
                    <a:pt x="260277" y="233712"/>
                  </a:lnTo>
                  <a:lnTo>
                    <a:pt x="249250" y="221645"/>
                  </a:lnTo>
                  <a:lnTo>
                    <a:pt x="233469" y="203627"/>
                  </a:lnTo>
                  <a:lnTo>
                    <a:pt x="229972" y="201899"/>
                  </a:lnTo>
                  <a:lnTo>
                    <a:pt x="221982" y="199501"/>
                  </a:lnTo>
                  <a:lnTo>
                    <a:pt x="219605" y="191240"/>
                  </a:lnTo>
                  <a:lnTo>
                    <a:pt x="198442" y="172829"/>
                  </a:lnTo>
                  <a:lnTo>
                    <a:pt x="183465" y="158860"/>
                  </a:lnTo>
                  <a:lnTo>
                    <a:pt x="168826" y="144508"/>
                  </a:lnTo>
                  <a:lnTo>
                    <a:pt x="154445" y="129849"/>
                  </a:lnTo>
                  <a:lnTo>
                    <a:pt x="143337" y="118238"/>
                  </a:lnTo>
                  <a:lnTo>
                    <a:pt x="132027" y="106737"/>
                  </a:lnTo>
                  <a:lnTo>
                    <a:pt x="120151" y="95782"/>
                  </a:lnTo>
                  <a:lnTo>
                    <a:pt x="107347" y="85808"/>
                  </a:lnTo>
                  <a:lnTo>
                    <a:pt x="102052" y="81318"/>
                  </a:lnTo>
                  <a:lnTo>
                    <a:pt x="63200" y="43963"/>
                  </a:lnTo>
                  <a:lnTo>
                    <a:pt x="30636" y="19076"/>
                  </a:lnTo>
                  <a:lnTo>
                    <a:pt x="3654" y="1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0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3" name="object 122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8684342" y="10152287"/>
              <a:ext cx="244610" cy="198565"/>
            </a:xfrm>
            <a:prstGeom prst="rect">
              <a:avLst/>
            </a:prstGeom>
          </p:spPr>
        </p:pic>
        <p:sp>
          <p:nvSpPr>
            <p:cNvPr id="1224" name="object 1224"/>
            <p:cNvSpPr/>
            <p:nvPr/>
          </p:nvSpPr>
          <p:spPr>
            <a:xfrm>
              <a:off x="18377787" y="10415277"/>
              <a:ext cx="55244" cy="257810"/>
            </a:xfrm>
            <a:custGeom>
              <a:avLst/>
              <a:gdLst/>
              <a:ahLst/>
              <a:cxnLst/>
              <a:rect l="l" t="t" r="r" b="b"/>
              <a:pathLst>
                <a:path w="55244" h="257809">
                  <a:moveTo>
                    <a:pt x="3736" y="0"/>
                  </a:moveTo>
                  <a:lnTo>
                    <a:pt x="1917" y="6292"/>
                  </a:lnTo>
                  <a:lnTo>
                    <a:pt x="1028" y="12706"/>
                  </a:lnTo>
                  <a:lnTo>
                    <a:pt x="0" y="43810"/>
                  </a:lnTo>
                  <a:lnTo>
                    <a:pt x="74" y="52872"/>
                  </a:lnTo>
                  <a:lnTo>
                    <a:pt x="2640" y="91269"/>
                  </a:lnTo>
                  <a:lnTo>
                    <a:pt x="9737" y="138600"/>
                  </a:lnTo>
                  <a:lnTo>
                    <a:pt x="24530" y="195516"/>
                  </a:lnTo>
                  <a:lnTo>
                    <a:pt x="39680" y="234430"/>
                  </a:lnTo>
                  <a:lnTo>
                    <a:pt x="49410" y="254840"/>
                  </a:lnTo>
                  <a:lnTo>
                    <a:pt x="49976" y="256735"/>
                  </a:lnTo>
                  <a:lnTo>
                    <a:pt x="51923" y="257384"/>
                  </a:lnTo>
                  <a:lnTo>
                    <a:pt x="54656" y="251227"/>
                  </a:lnTo>
                  <a:lnTo>
                    <a:pt x="50217" y="246536"/>
                  </a:lnTo>
                  <a:lnTo>
                    <a:pt x="39908" y="222053"/>
                  </a:lnTo>
                  <a:lnTo>
                    <a:pt x="32347" y="202166"/>
                  </a:lnTo>
                  <a:lnTo>
                    <a:pt x="25741" y="181949"/>
                  </a:lnTo>
                  <a:lnTo>
                    <a:pt x="20385" y="161293"/>
                  </a:lnTo>
                  <a:lnTo>
                    <a:pt x="10249" y="117810"/>
                  </a:lnTo>
                  <a:lnTo>
                    <a:pt x="5548" y="98698"/>
                  </a:lnTo>
                  <a:lnTo>
                    <a:pt x="7914" y="93578"/>
                  </a:lnTo>
                  <a:lnTo>
                    <a:pt x="4406" y="89421"/>
                  </a:lnTo>
                  <a:lnTo>
                    <a:pt x="4061" y="87934"/>
                  </a:lnTo>
                  <a:lnTo>
                    <a:pt x="5286" y="85882"/>
                  </a:lnTo>
                  <a:lnTo>
                    <a:pt x="4930" y="83452"/>
                  </a:lnTo>
                  <a:lnTo>
                    <a:pt x="5632" y="81275"/>
                  </a:lnTo>
                  <a:lnTo>
                    <a:pt x="4118" y="71442"/>
                  </a:lnTo>
                  <a:lnTo>
                    <a:pt x="3469" y="61564"/>
                  </a:lnTo>
                  <a:lnTo>
                    <a:pt x="3255" y="41705"/>
                  </a:lnTo>
                  <a:lnTo>
                    <a:pt x="3548" y="31269"/>
                  </a:lnTo>
                  <a:lnTo>
                    <a:pt x="4218" y="20844"/>
                  </a:lnTo>
                  <a:lnTo>
                    <a:pt x="4527" y="10424"/>
                  </a:lnTo>
                  <a:lnTo>
                    <a:pt x="3736" y="0"/>
                  </a:lnTo>
                  <a:close/>
                </a:path>
              </a:pathLst>
            </a:custGeom>
            <a:solidFill>
              <a:srgbClr val="FF8C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18382163" y="10504699"/>
              <a:ext cx="85090" cy="227329"/>
            </a:xfrm>
            <a:custGeom>
              <a:avLst/>
              <a:gdLst/>
              <a:ahLst/>
              <a:cxnLst/>
              <a:rect l="l" t="t" r="r" b="b"/>
              <a:pathLst>
                <a:path w="85090" h="227329">
                  <a:moveTo>
                    <a:pt x="0" y="0"/>
                  </a:moveTo>
                  <a:lnTo>
                    <a:pt x="7248" y="45058"/>
                  </a:lnTo>
                  <a:lnTo>
                    <a:pt x="18156" y="89348"/>
                  </a:lnTo>
                  <a:lnTo>
                    <a:pt x="33515" y="133823"/>
                  </a:lnTo>
                  <a:lnTo>
                    <a:pt x="45914" y="160989"/>
                  </a:lnTo>
                  <a:lnTo>
                    <a:pt x="47506" y="167953"/>
                  </a:lnTo>
                  <a:lnTo>
                    <a:pt x="51370" y="174308"/>
                  </a:lnTo>
                  <a:lnTo>
                    <a:pt x="58385" y="187397"/>
                  </a:lnTo>
                  <a:lnTo>
                    <a:pt x="61453" y="192339"/>
                  </a:lnTo>
                  <a:lnTo>
                    <a:pt x="63286" y="197962"/>
                  </a:lnTo>
                  <a:lnTo>
                    <a:pt x="66710" y="202716"/>
                  </a:lnTo>
                  <a:lnTo>
                    <a:pt x="69128" y="205009"/>
                  </a:lnTo>
                  <a:lnTo>
                    <a:pt x="69997" y="208265"/>
                  </a:lnTo>
                  <a:lnTo>
                    <a:pt x="73474" y="213124"/>
                  </a:lnTo>
                  <a:lnTo>
                    <a:pt x="73997" y="216108"/>
                  </a:lnTo>
                  <a:lnTo>
                    <a:pt x="76531" y="217689"/>
                  </a:lnTo>
                  <a:lnTo>
                    <a:pt x="78824" y="218747"/>
                  </a:lnTo>
                  <a:lnTo>
                    <a:pt x="80123" y="220632"/>
                  </a:lnTo>
                  <a:lnTo>
                    <a:pt x="80919" y="222935"/>
                  </a:lnTo>
                  <a:lnTo>
                    <a:pt x="82363" y="223343"/>
                  </a:lnTo>
                  <a:lnTo>
                    <a:pt x="81976" y="226705"/>
                  </a:lnTo>
                  <a:lnTo>
                    <a:pt x="84594" y="225207"/>
                  </a:lnTo>
                  <a:lnTo>
                    <a:pt x="81256" y="218615"/>
                  </a:lnTo>
                  <a:lnTo>
                    <a:pt x="72920" y="206420"/>
                  </a:lnTo>
                  <a:lnTo>
                    <a:pt x="69170" y="200046"/>
                  </a:lnTo>
                  <a:lnTo>
                    <a:pt x="68092" y="197868"/>
                  </a:lnTo>
                  <a:lnTo>
                    <a:pt x="66668" y="195857"/>
                  </a:lnTo>
                  <a:lnTo>
                    <a:pt x="66092" y="193428"/>
                  </a:lnTo>
                  <a:lnTo>
                    <a:pt x="47834" y="156669"/>
                  </a:lnTo>
                  <a:lnTo>
                    <a:pt x="27056" y="105378"/>
                  </a:lnTo>
                  <a:lnTo>
                    <a:pt x="25590" y="98489"/>
                  </a:lnTo>
                  <a:lnTo>
                    <a:pt x="21832" y="83108"/>
                  </a:lnTo>
                  <a:lnTo>
                    <a:pt x="13197" y="52654"/>
                  </a:lnTo>
                  <a:lnTo>
                    <a:pt x="9350" y="37297"/>
                  </a:lnTo>
                  <a:lnTo>
                    <a:pt x="8251" y="32313"/>
                  </a:lnTo>
                  <a:lnTo>
                    <a:pt x="10366" y="26260"/>
                  </a:lnTo>
                  <a:lnTo>
                    <a:pt x="5277" y="22334"/>
                  </a:lnTo>
                  <a:lnTo>
                    <a:pt x="4240" y="16617"/>
                  </a:lnTo>
                  <a:lnTo>
                    <a:pt x="1842" y="11161"/>
                  </a:lnTo>
                  <a:lnTo>
                    <a:pt x="2774" y="3214"/>
                  </a:lnTo>
                  <a:lnTo>
                    <a:pt x="2272" y="9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18429707" y="10672666"/>
              <a:ext cx="50800" cy="78105"/>
            </a:xfrm>
            <a:custGeom>
              <a:avLst/>
              <a:gdLst/>
              <a:ahLst/>
              <a:cxnLst/>
              <a:rect l="l" t="t" r="r" b="b"/>
              <a:pathLst>
                <a:path w="50800" h="78104">
                  <a:moveTo>
                    <a:pt x="10871" y="19431"/>
                  </a:moveTo>
                  <a:lnTo>
                    <a:pt x="8521" y="12242"/>
                  </a:lnTo>
                  <a:lnTo>
                    <a:pt x="5232" y="5575"/>
                  </a:lnTo>
                  <a:lnTo>
                    <a:pt x="0" y="0"/>
                  </a:lnTo>
                  <a:lnTo>
                    <a:pt x="2463" y="7124"/>
                  </a:lnTo>
                  <a:lnTo>
                    <a:pt x="5892" y="13716"/>
                  </a:lnTo>
                  <a:lnTo>
                    <a:pt x="10871" y="19431"/>
                  </a:lnTo>
                  <a:close/>
                </a:path>
                <a:path w="50800" h="78104">
                  <a:moveTo>
                    <a:pt x="19151" y="34759"/>
                  </a:moveTo>
                  <a:lnTo>
                    <a:pt x="17373" y="29108"/>
                  </a:lnTo>
                  <a:lnTo>
                    <a:pt x="15176" y="23672"/>
                  </a:lnTo>
                  <a:lnTo>
                    <a:pt x="10820" y="19431"/>
                  </a:lnTo>
                  <a:lnTo>
                    <a:pt x="12255" y="25273"/>
                  </a:lnTo>
                  <a:lnTo>
                    <a:pt x="14033" y="30911"/>
                  </a:lnTo>
                  <a:lnTo>
                    <a:pt x="19151" y="34759"/>
                  </a:lnTo>
                  <a:close/>
                </a:path>
                <a:path w="50800" h="78104">
                  <a:moveTo>
                    <a:pt x="50736" y="76022"/>
                  </a:moveTo>
                  <a:lnTo>
                    <a:pt x="50114" y="74599"/>
                  </a:lnTo>
                  <a:lnTo>
                    <a:pt x="48717" y="73355"/>
                  </a:lnTo>
                  <a:lnTo>
                    <a:pt x="43624" y="65125"/>
                  </a:lnTo>
                  <a:lnTo>
                    <a:pt x="40576" y="63220"/>
                  </a:lnTo>
                  <a:lnTo>
                    <a:pt x="40017" y="59245"/>
                  </a:lnTo>
                  <a:lnTo>
                    <a:pt x="37058" y="57251"/>
                  </a:lnTo>
                  <a:lnTo>
                    <a:pt x="33375" y="54978"/>
                  </a:lnTo>
                  <a:lnTo>
                    <a:pt x="36753" y="61214"/>
                  </a:lnTo>
                  <a:lnTo>
                    <a:pt x="40424" y="67233"/>
                  </a:lnTo>
                  <a:lnTo>
                    <a:pt x="44665" y="72834"/>
                  </a:lnTo>
                  <a:lnTo>
                    <a:pt x="49771" y="77825"/>
                  </a:lnTo>
                  <a:lnTo>
                    <a:pt x="50736" y="76022"/>
                  </a:lnTo>
                  <a:close/>
                </a:path>
              </a:pathLst>
            </a:custGeom>
            <a:solidFill>
              <a:srgbClr val="FF8C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18677348" y="10149250"/>
              <a:ext cx="10160" cy="4445"/>
            </a:xfrm>
            <a:custGeom>
              <a:avLst/>
              <a:gdLst/>
              <a:ahLst/>
              <a:cxnLst/>
              <a:rect l="l" t="t" r="r" b="b"/>
              <a:pathLst>
                <a:path w="10159" h="4445">
                  <a:moveTo>
                    <a:pt x="3811" y="0"/>
                  </a:moveTo>
                  <a:lnTo>
                    <a:pt x="0" y="1298"/>
                  </a:lnTo>
                  <a:lnTo>
                    <a:pt x="1717" y="3727"/>
                  </a:lnTo>
                  <a:lnTo>
                    <a:pt x="4544" y="3633"/>
                  </a:lnTo>
                  <a:lnTo>
                    <a:pt x="7005" y="4355"/>
                  </a:lnTo>
                  <a:lnTo>
                    <a:pt x="9978" y="3654"/>
                  </a:lnTo>
                  <a:lnTo>
                    <a:pt x="6858" y="1978"/>
                  </a:lnTo>
                  <a:lnTo>
                    <a:pt x="3811" y="0"/>
                  </a:lnTo>
                  <a:close/>
                </a:path>
              </a:pathLst>
            </a:custGeom>
            <a:solidFill>
              <a:srgbClr val="FF8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18448897" y="10707414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59" h="15240">
                  <a:moveTo>
                    <a:pt x="5092" y="8242"/>
                  </a:moveTo>
                  <a:lnTo>
                    <a:pt x="4419" y="4851"/>
                  </a:lnTo>
                  <a:lnTo>
                    <a:pt x="3454" y="1663"/>
                  </a:lnTo>
                  <a:lnTo>
                    <a:pt x="0" y="0"/>
                  </a:lnTo>
                  <a:lnTo>
                    <a:pt x="901" y="3238"/>
                  </a:lnTo>
                  <a:lnTo>
                    <a:pt x="2298" y="6172"/>
                  </a:lnTo>
                  <a:lnTo>
                    <a:pt x="5067" y="8229"/>
                  </a:lnTo>
                  <a:close/>
                </a:path>
                <a:path w="10159" h="15240">
                  <a:moveTo>
                    <a:pt x="9804" y="14973"/>
                  </a:moveTo>
                  <a:lnTo>
                    <a:pt x="8547" y="12509"/>
                  </a:lnTo>
                  <a:lnTo>
                    <a:pt x="7581" y="9829"/>
                  </a:lnTo>
                  <a:lnTo>
                    <a:pt x="5067" y="8229"/>
                  </a:lnTo>
                  <a:lnTo>
                    <a:pt x="5765" y="11099"/>
                  </a:lnTo>
                  <a:lnTo>
                    <a:pt x="5981" y="14312"/>
                  </a:lnTo>
                  <a:lnTo>
                    <a:pt x="9804" y="14973"/>
                  </a:lnTo>
                  <a:close/>
                </a:path>
              </a:pathLst>
            </a:custGeom>
            <a:solidFill>
              <a:srgbClr val="FF8C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18758717" y="10220845"/>
              <a:ext cx="382270" cy="401955"/>
            </a:xfrm>
            <a:custGeom>
              <a:avLst/>
              <a:gdLst/>
              <a:ahLst/>
              <a:cxnLst/>
              <a:rect l="l" t="t" r="r" b="b"/>
              <a:pathLst>
                <a:path w="382269" h="401954">
                  <a:moveTo>
                    <a:pt x="2837" y="0"/>
                  </a:moveTo>
                  <a:lnTo>
                    <a:pt x="0" y="1633"/>
                  </a:lnTo>
                  <a:lnTo>
                    <a:pt x="701" y="4617"/>
                  </a:lnTo>
                  <a:lnTo>
                    <a:pt x="5112" y="10338"/>
                  </a:lnTo>
                  <a:lnTo>
                    <a:pt x="10087" y="15528"/>
                  </a:lnTo>
                  <a:lnTo>
                    <a:pt x="20439" y="25528"/>
                  </a:lnTo>
                  <a:lnTo>
                    <a:pt x="37043" y="42323"/>
                  </a:lnTo>
                  <a:lnTo>
                    <a:pt x="45229" y="50833"/>
                  </a:lnTo>
                  <a:lnTo>
                    <a:pt x="53097" y="59652"/>
                  </a:lnTo>
                  <a:lnTo>
                    <a:pt x="58144" y="65610"/>
                  </a:lnTo>
                  <a:lnTo>
                    <a:pt x="69505" y="76385"/>
                  </a:lnTo>
                  <a:lnTo>
                    <a:pt x="78563" y="78248"/>
                  </a:lnTo>
                  <a:lnTo>
                    <a:pt x="82594" y="86562"/>
                  </a:lnTo>
                  <a:lnTo>
                    <a:pt x="88311" y="92164"/>
                  </a:lnTo>
                  <a:lnTo>
                    <a:pt x="105013" y="109351"/>
                  </a:lnTo>
                  <a:lnTo>
                    <a:pt x="137480" y="144659"/>
                  </a:lnTo>
                  <a:lnTo>
                    <a:pt x="154288" y="161817"/>
                  </a:lnTo>
                  <a:lnTo>
                    <a:pt x="164706" y="172134"/>
                  </a:lnTo>
                  <a:lnTo>
                    <a:pt x="174828" y="182821"/>
                  </a:lnTo>
                  <a:lnTo>
                    <a:pt x="184434" y="194034"/>
                  </a:lnTo>
                  <a:lnTo>
                    <a:pt x="193303" y="205930"/>
                  </a:lnTo>
                  <a:lnTo>
                    <a:pt x="199875" y="214124"/>
                  </a:lnTo>
                  <a:lnTo>
                    <a:pt x="207313" y="221609"/>
                  </a:lnTo>
                  <a:lnTo>
                    <a:pt x="215057" y="228849"/>
                  </a:lnTo>
                  <a:lnTo>
                    <a:pt x="222548" y="236306"/>
                  </a:lnTo>
                  <a:lnTo>
                    <a:pt x="229986" y="244643"/>
                  </a:lnTo>
                  <a:lnTo>
                    <a:pt x="251720" y="270201"/>
                  </a:lnTo>
                  <a:lnTo>
                    <a:pt x="257078" y="275723"/>
                  </a:lnTo>
                  <a:lnTo>
                    <a:pt x="268068" y="286499"/>
                  </a:lnTo>
                  <a:lnTo>
                    <a:pt x="278407" y="298822"/>
                  </a:lnTo>
                  <a:lnTo>
                    <a:pt x="284449" y="304776"/>
                  </a:lnTo>
                  <a:lnTo>
                    <a:pt x="290236" y="310934"/>
                  </a:lnTo>
                  <a:lnTo>
                    <a:pt x="294975" y="318011"/>
                  </a:lnTo>
                  <a:lnTo>
                    <a:pt x="296273" y="320576"/>
                  </a:lnTo>
                  <a:lnTo>
                    <a:pt x="301100" y="324545"/>
                  </a:lnTo>
                  <a:lnTo>
                    <a:pt x="309195" y="332166"/>
                  </a:lnTo>
                  <a:lnTo>
                    <a:pt x="316544" y="340538"/>
                  </a:lnTo>
                  <a:lnTo>
                    <a:pt x="324102" y="348727"/>
                  </a:lnTo>
                  <a:lnTo>
                    <a:pt x="332827" y="355800"/>
                  </a:lnTo>
                  <a:lnTo>
                    <a:pt x="337539" y="358837"/>
                  </a:lnTo>
                  <a:lnTo>
                    <a:pt x="340492" y="364470"/>
                  </a:lnTo>
                  <a:lnTo>
                    <a:pt x="353669" y="377215"/>
                  </a:lnTo>
                  <a:lnTo>
                    <a:pt x="363005" y="385560"/>
                  </a:lnTo>
                  <a:lnTo>
                    <a:pt x="382072" y="401809"/>
                  </a:lnTo>
                  <a:lnTo>
                    <a:pt x="376594" y="394351"/>
                  </a:lnTo>
                  <a:lnTo>
                    <a:pt x="370614" y="387345"/>
                  </a:lnTo>
                  <a:lnTo>
                    <a:pt x="364166" y="380781"/>
                  </a:lnTo>
                  <a:lnTo>
                    <a:pt x="354177" y="372051"/>
                  </a:lnTo>
                  <a:lnTo>
                    <a:pt x="350764" y="369789"/>
                  </a:lnTo>
                  <a:lnTo>
                    <a:pt x="348575" y="366407"/>
                  </a:lnTo>
                  <a:lnTo>
                    <a:pt x="342054" y="358521"/>
                  </a:lnTo>
                  <a:lnTo>
                    <a:pt x="326702" y="345055"/>
                  </a:lnTo>
                  <a:lnTo>
                    <a:pt x="319738" y="337528"/>
                  </a:lnTo>
                  <a:lnTo>
                    <a:pt x="313831" y="330532"/>
                  </a:lnTo>
                  <a:lnTo>
                    <a:pt x="301140" y="317207"/>
                  </a:lnTo>
                  <a:lnTo>
                    <a:pt x="286036" y="298911"/>
                  </a:lnTo>
                  <a:lnTo>
                    <a:pt x="275939" y="288475"/>
                  </a:lnTo>
                  <a:lnTo>
                    <a:pt x="265559" y="278326"/>
                  </a:lnTo>
                  <a:lnTo>
                    <a:pt x="255426" y="267939"/>
                  </a:lnTo>
                  <a:lnTo>
                    <a:pt x="247856" y="259021"/>
                  </a:lnTo>
                  <a:lnTo>
                    <a:pt x="233693" y="240508"/>
                  </a:lnTo>
                  <a:lnTo>
                    <a:pt x="226181" y="231584"/>
                  </a:lnTo>
                  <a:lnTo>
                    <a:pt x="221050" y="225961"/>
                  </a:lnTo>
                  <a:lnTo>
                    <a:pt x="214307" y="222736"/>
                  </a:lnTo>
                  <a:lnTo>
                    <a:pt x="195576" y="200063"/>
                  </a:lnTo>
                  <a:lnTo>
                    <a:pt x="181654" y="183546"/>
                  </a:lnTo>
                  <a:lnTo>
                    <a:pt x="167308" y="167442"/>
                  </a:lnTo>
                  <a:lnTo>
                    <a:pt x="138809" y="138090"/>
                  </a:lnTo>
                  <a:lnTo>
                    <a:pt x="113269" y="109077"/>
                  </a:lnTo>
                  <a:lnTo>
                    <a:pt x="97745" y="92353"/>
                  </a:lnTo>
                  <a:lnTo>
                    <a:pt x="95096" y="89829"/>
                  </a:lnTo>
                  <a:lnTo>
                    <a:pt x="93861" y="86353"/>
                  </a:lnTo>
                  <a:lnTo>
                    <a:pt x="90175" y="81076"/>
                  </a:lnTo>
                  <a:lnTo>
                    <a:pt x="79180" y="70364"/>
                  </a:lnTo>
                  <a:lnTo>
                    <a:pt x="77023" y="68971"/>
                  </a:lnTo>
                  <a:lnTo>
                    <a:pt x="75191" y="67181"/>
                  </a:lnTo>
                  <a:lnTo>
                    <a:pt x="74678" y="65045"/>
                  </a:lnTo>
                  <a:lnTo>
                    <a:pt x="73338" y="63788"/>
                  </a:lnTo>
                  <a:lnTo>
                    <a:pt x="71160" y="63422"/>
                  </a:lnTo>
                  <a:lnTo>
                    <a:pt x="61545" y="53736"/>
                  </a:lnTo>
                  <a:lnTo>
                    <a:pt x="52096" y="43886"/>
                  </a:lnTo>
                  <a:lnTo>
                    <a:pt x="42480" y="34196"/>
                  </a:lnTo>
                  <a:lnTo>
                    <a:pt x="32365" y="24994"/>
                  </a:lnTo>
                  <a:lnTo>
                    <a:pt x="2837" y="0"/>
                  </a:lnTo>
                  <a:close/>
                </a:path>
              </a:pathLst>
            </a:custGeom>
            <a:solidFill>
              <a:srgbClr val="FF7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18721556" y="10197820"/>
              <a:ext cx="416559" cy="440055"/>
            </a:xfrm>
            <a:custGeom>
              <a:avLst/>
              <a:gdLst/>
              <a:ahLst/>
              <a:cxnLst/>
              <a:rect l="l" t="t" r="r" b="b"/>
              <a:pathLst>
                <a:path w="416559" h="440054">
                  <a:moveTo>
                    <a:pt x="4533" y="0"/>
                  </a:moveTo>
                  <a:lnTo>
                    <a:pt x="0" y="429"/>
                  </a:lnTo>
                  <a:lnTo>
                    <a:pt x="10147" y="8249"/>
                  </a:lnTo>
                  <a:lnTo>
                    <a:pt x="14717" y="12678"/>
                  </a:lnTo>
                  <a:lnTo>
                    <a:pt x="18324" y="18104"/>
                  </a:lnTo>
                  <a:lnTo>
                    <a:pt x="34192" y="32584"/>
                  </a:lnTo>
                  <a:lnTo>
                    <a:pt x="39579" y="37297"/>
                  </a:lnTo>
                  <a:lnTo>
                    <a:pt x="51100" y="47963"/>
                  </a:lnTo>
                  <a:lnTo>
                    <a:pt x="62004" y="59239"/>
                  </a:lnTo>
                  <a:lnTo>
                    <a:pt x="72738" y="70686"/>
                  </a:lnTo>
                  <a:lnTo>
                    <a:pt x="91497" y="89856"/>
                  </a:lnTo>
                  <a:lnTo>
                    <a:pt x="113724" y="114897"/>
                  </a:lnTo>
                  <a:lnTo>
                    <a:pt x="136207" y="138260"/>
                  </a:lnTo>
                  <a:lnTo>
                    <a:pt x="152855" y="157478"/>
                  </a:lnTo>
                  <a:lnTo>
                    <a:pt x="162696" y="168246"/>
                  </a:lnTo>
                  <a:lnTo>
                    <a:pt x="206264" y="212717"/>
                  </a:lnTo>
                  <a:lnTo>
                    <a:pt x="217145" y="224610"/>
                  </a:lnTo>
                  <a:lnTo>
                    <a:pt x="227249" y="237270"/>
                  </a:lnTo>
                  <a:lnTo>
                    <a:pt x="232201" y="243171"/>
                  </a:lnTo>
                  <a:lnTo>
                    <a:pt x="243346" y="254118"/>
                  </a:lnTo>
                  <a:lnTo>
                    <a:pt x="248557" y="259772"/>
                  </a:lnTo>
                  <a:lnTo>
                    <a:pt x="256461" y="268944"/>
                  </a:lnTo>
                  <a:lnTo>
                    <a:pt x="272620" y="286977"/>
                  </a:lnTo>
                  <a:lnTo>
                    <a:pt x="288211" y="305687"/>
                  </a:lnTo>
                  <a:lnTo>
                    <a:pt x="296606" y="314627"/>
                  </a:lnTo>
                  <a:lnTo>
                    <a:pt x="313885" y="332105"/>
                  </a:lnTo>
                  <a:lnTo>
                    <a:pt x="322853" y="341987"/>
                  </a:lnTo>
                  <a:lnTo>
                    <a:pt x="348795" y="372575"/>
                  </a:lnTo>
                  <a:lnTo>
                    <a:pt x="381538" y="406186"/>
                  </a:lnTo>
                  <a:lnTo>
                    <a:pt x="399380" y="422505"/>
                  </a:lnTo>
                  <a:lnTo>
                    <a:pt x="408122" y="430853"/>
                  </a:lnTo>
                  <a:lnTo>
                    <a:pt x="416437" y="439641"/>
                  </a:lnTo>
                  <a:lnTo>
                    <a:pt x="415327" y="431086"/>
                  </a:lnTo>
                  <a:lnTo>
                    <a:pt x="408228" y="426824"/>
                  </a:lnTo>
                  <a:lnTo>
                    <a:pt x="364795" y="383496"/>
                  </a:lnTo>
                  <a:lnTo>
                    <a:pt x="350302" y="367828"/>
                  </a:lnTo>
                  <a:lnTo>
                    <a:pt x="322374" y="335595"/>
                  </a:lnTo>
                  <a:lnTo>
                    <a:pt x="303162" y="315520"/>
                  </a:lnTo>
                  <a:lnTo>
                    <a:pt x="295066" y="305546"/>
                  </a:lnTo>
                  <a:lnTo>
                    <a:pt x="275566" y="284691"/>
                  </a:lnTo>
                  <a:lnTo>
                    <a:pt x="246692" y="250893"/>
                  </a:lnTo>
                  <a:lnTo>
                    <a:pt x="231040" y="235029"/>
                  </a:lnTo>
                  <a:lnTo>
                    <a:pt x="224137" y="227759"/>
                  </a:lnTo>
                  <a:lnTo>
                    <a:pt x="211403" y="211790"/>
                  </a:lnTo>
                  <a:lnTo>
                    <a:pt x="204370" y="204297"/>
                  </a:lnTo>
                  <a:lnTo>
                    <a:pt x="162478" y="161965"/>
                  </a:lnTo>
                  <a:lnTo>
                    <a:pt x="135388" y="130090"/>
                  </a:lnTo>
                  <a:lnTo>
                    <a:pt x="131776" y="127315"/>
                  </a:lnTo>
                  <a:lnTo>
                    <a:pt x="100480" y="90602"/>
                  </a:lnTo>
                  <a:lnTo>
                    <a:pt x="93395" y="82565"/>
                  </a:lnTo>
                  <a:lnTo>
                    <a:pt x="71047" y="59101"/>
                  </a:lnTo>
                  <a:lnTo>
                    <a:pt x="44595" y="32847"/>
                  </a:lnTo>
                  <a:lnTo>
                    <a:pt x="7392" y="3078"/>
                  </a:lnTo>
                  <a:lnTo>
                    <a:pt x="4533" y="0"/>
                  </a:lnTo>
                  <a:close/>
                </a:path>
              </a:pathLst>
            </a:custGeom>
            <a:solidFill>
              <a:srgbClr val="FF7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18385715" y="10151520"/>
              <a:ext cx="318770" cy="519430"/>
            </a:xfrm>
            <a:custGeom>
              <a:avLst/>
              <a:gdLst/>
              <a:ahLst/>
              <a:cxnLst/>
              <a:rect l="l" t="t" r="r" b="b"/>
              <a:pathLst>
                <a:path w="318769" h="519429">
                  <a:moveTo>
                    <a:pt x="221383" y="0"/>
                  </a:moveTo>
                  <a:lnTo>
                    <a:pt x="183007" y="5363"/>
                  </a:lnTo>
                  <a:lnTo>
                    <a:pt x="142237" y="20976"/>
                  </a:lnTo>
                  <a:lnTo>
                    <a:pt x="108215" y="42733"/>
                  </a:lnTo>
                  <a:lnTo>
                    <a:pt x="74700" y="75256"/>
                  </a:lnTo>
                  <a:lnTo>
                    <a:pt x="50906" y="107716"/>
                  </a:lnTo>
                  <a:lnTo>
                    <a:pt x="25588" y="159620"/>
                  </a:lnTo>
                  <a:lnTo>
                    <a:pt x="12880" y="197911"/>
                  </a:lnTo>
                  <a:lnTo>
                    <a:pt x="4751" y="237388"/>
                  </a:lnTo>
                  <a:lnTo>
                    <a:pt x="444" y="280858"/>
                  </a:lnTo>
                  <a:lnTo>
                    <a:pt x="0" y="312031"/>
                  </a:lnTo>
                  <a:lnTo>
                    <a:pt x="340" y="328548"/>
                  </a:lnTo>
                  <a:lnTo>
                    <a:pt x="1037" y="345052"/>
                  </a:lnTo>
                  <a:lnTo>
                    <a:pt x="2426" y="366881"/>
                  </a:lnTo>
                  <a:lnTo>
                    <a:pt x="5033" y="371886"/>
                  </a:lnTo>
                  <a:lnTo>
                    <a:pt x="4091" y="377373"/>
                  </a:lnTo>
                  <a:lnTo>
                    <a:pt x="13195" y="419840"/>
                  </a:lnTo>
                  <a:lnTo>
                    <a:pt x="25001" y="461632"/>
                  </a:lnTo>
                  <a:lnTo>
                    <a:pt x="39652" y="500574"/>
                  </a:lnTo>
                  <a:lnTo>
                    <a:pt x="45304" y="515672"/>
                  </a:lnTo>
                  <a:lnTo>
                    <a:pt x="45126" y="519379"/>
                  </a:lnTo>
                  <a:lnTo>
                    <a:pt x="49221" y="516751"/>
                  </a:lnTo>
                  <a:lnTo>
                    <a:pt x="46007" y="506631"/>
                  </a:lnTo>
                  <a:lnTo>
                    <a:pt x="38226" y="486886"/>
                  </a:lnTo>
                  <a:lnTo>
                    <a:pt x="24534" y="448365"/>
                  </a:lnTo>
                  <a:lnTo>
                    <a:pt x="20389" y="433820"/>
                  </a:lnTo>
                  <a:lnTo>
                    <a:pt x="17996" y="418743"/>
                  </a:lnTo>
                  <a:lnTo>
                    <a:pt x="17462" y="411958"/>
                  </a:lnTo>
                  <a:lnTo>
                    <a:pt x="14981" y="405341"/>
                  </a:lnTo>
                  <a:lnTo>
                    <a:pt x="6604" y="355654"/>
                  </a:lnTo>
                  <a:lnTo>
                    <a:pt x="4960" y="312066"/>
                  </a:lnTo>
                  <a:lnTo>
                    <a:pt x="5718" y="280541"/>
                  </a:lnTo>
                  <a:lnTo>
                    <a:pt x="9923" y="236803"/>
                  </a:lnTo>
                  <a:lnTo>
                    <a:pt x="20527" y="193573"/>
                  </a:lnTo>
                  <a:lnTo>
                    <a:pt x="24108" y="179724"/>
                  </a:lnTo>
                  <a:lnTo>
                    <a:pt x="46460" y="126282"/>
                  </a:lnTo>
                  <a:lnTo>
                    <a:pt x="74550" y="83947"/>
                  </a:lnTo>
                  <a:lnTo>
                    <a:pt x="105196" y="51875"/>
                  </a:lnTo>
                  <a:lnTo>
                    <a:pt x="140828" y="26760"/>
                  </a:lnTo>
                  <a:lnTo>
                    <a:pt x="185745" y="10824"/>
                  </a:lnTo>
                  <a:lnTo>
                    <a:pt x="223917" y="5369"/>
                  </a:lnTo>
                  <a:lnTo>
                    <a:pt x="243466" y="6484"/>
                  </a:lnTo>
                  <a:lnTo>
                    <a:pt x="246649" y="6944"/>
                  </a:lnTo>
                  <a:lnTo>
                    <a:pt x="249413" y="9751"/>
                  </a:lnTo>
                  <a:lnTo>
                    <a:pt x="252911" y="8159"/>
                  </a:lnTo>
                  <a:lnTo>
                    <a:pt x="296472" y="18416"/>
                  </a:lnTo>
                  <a:lnTo>
                    <a:pt x="315778" y="27404"/>
                  </a:lnTo>
                  <a:lnTo>
                    <a:pt x="318301" y="24064"/>
                  </a:lnTo>
                  <a:lnTo>
                    <a:pt x="317767" y="20724"/>
                  </a:lnTo>
                  <a:lnTo>
                    <a:pt x="314919" y="19918"/>
                  </a:lnTo>
                  <a:lnTo>
                    <a:pt x="312459" y="18640"/>
                  </a:lnTo>
                  <a:lnTo>
                    <a:pt x="273683" y="5104"/>
                  </a:lnTo>
                  <a:lnTo>
                    <a:pt x="240707" y="778"/>
                  </a:lnTo>
                  <a:lnTo>
                    <a:pt x="221383" y="0"/>
                  </a:lnTo>
                  <a:close/>
                </a:path>
              </a:pathLst>
            </a:custGeom>
            <a:solidFill>
              <a:srgbClr val="FF8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18638637" y="10159632"/>
              <a:ext cx="191770" cy="125095"/>
            </a:xfrm>
            <a:custGeom>
              <a:avLst/>
              <a:gdLst/>
              <a:ahLst/>
              <a:cxnLst/>
              <a:rect l="l" t="t" r="r" b="b"/>
              <a:pathLst>
                <a:path w="191769" h="125095">
                  <a:moveTo>
                    <a:pt x="11069" y="0"/>
                  </a:moveTo>
                  <a:lnTo>
                    <a:pt x="0" y="47"/>
                  </a:lnTo>
                  <a:lnTo>
                    <a:pt x="7580" y="3408"/>
                  </a:lnTo>
                  <a:lnTo>
                    <a:pt x="15915" y="3921"/>
                  </a:lnTo>
                  <a:lnTo>
                    <a:pt x="23821" y="5974"/>
                  </a:lnTo>
                  <a:lnTo>
                    <a:pt x="60070" y="19714"/>
                  </a:lnTo>
                  <a:lnTo>
                    <a:pt x="93012" y="39941"/>
                  </a:lnTo>
                  <a:lnTo>
                    <a:pt x="120121" y="62851"/>
                  </a:lnTo>
                  <a:lnTo>
                    <a:pt x="128198" y="67877"/>
                  </a:lnTo>
                  <a:lnTo>
                    <a:pt x="135556" y="73825"/>
                  </a:lnTo>
                  <a:lnTo>
                    <a:pt x="142638" y="80126"/>
                  </a:lnTo>
                  <a:lnTo>
                    <a:pt x="155780" y="91222"/>
                  </a:lnTo>
                  <a:lnTo>
                    <a:pt x="166974" y="101998"/>
                  </a:lnTo>
                  <a:lnTo>
                    <a:pt x="172769" y="107143"/>
                  </a:lnTo>
                  <a:lnTo>
                    <a:pt x="177575" y="111091"/>
                  </a:lnTo>
                  <a:lnTo>
                    <a:pt x="179910" y="116975"/>
                  </a:lnTo>
                  <a:lnTo>
                    <a:pt x="187072" y="122002"/>
                  </a:lnTo>
                  <a:lnTo>
                    <a:pt x="188653" y="124085"/>
                  </a:lnTo>
                  <a:lnTo>
                    <a:pt x="191292" y="124640"/>
                  </a:lnTo>
                  <a:lnTo>
                    <a:pt x="176856" y="107128"/>
                  </a:lnTo>
                  <a:lnTo>
                    <a:pt x="171806" y="101520"/>
                  </a:lnTo>
                  <a:lnTo>
                    <a:pt x="156429" y="85912"/>
                  </a:lnTo>
                  <a:lnTo>
                    <a:pt x="140801" y="70548"/>
                  </a:lnTo>
                  <a:lnTo>
                    <a:pt x="135256" y="64608"/>
                  </a:lnTo>
                  <a:lnTo>
                    <a:pt x="129048" y="59435"/>
                  </a:lnTo>
                  <a:lnTo>
                    <a:pt x="122581" y="54565"/>
                  </a:lnTo>
                  <a:lnTo>
                    <a:pt x="105681" y="41021"/>
                  </a:lnTo>
                  <a:lnTo>
                    <a:pt x="92981" y="31837"/>
                  </a:lnTo>
                  <a:lnTo>
                    <a:pt x="90845" y="30737"/>
                  </a:lnTo>
                  <a:lnTo>
                    <a:pt x="89159" y="29146"/>
                  </a:lnTo>
                  <a:lnTo>
                    <a:pt x="86604" y="25805"/>
                  </a:lnTo>
                  <a:lnTo>
                    <a:pt x="85107" y="24957"/>
                  </a:lnTo>
                  <a:lnTo>
                    <a:pt x="74468" y="22654"/>
                  </a:lnTo>
                  <a:lnTo>
                    <a:pt x="71694" y="18497"/>
                  </a:lnTo>
                  <a:lnTo>
                    <a:pt x="69830" y="16780"/>
                  </a:lnTo>
                  <a:lnTo>
                    <a:pt x="68154" y="14497"/>
                  </a:lnTo>
                  <a:lnTo>
                    <a:pt x="65087" y="16120"/>
                  </a:lnTo>
                  <a:lnTo>
                    <a:pt x="56511" y="16560"/>
                  </a:lnTo>
                  <a:lnTo>
                    <a:pt x="50375" y="10256"/>
                  </a:lnTo>
                  <a:lnTo>
                    <a:pt x="32294" y="4816"/>
                  </a:lnTo>
                  <a:lnTo>
                    <a:pt x="21782" y="1865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82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18387451" y="10526558"/>
              <a:ext cx="60960" cy="172085"/>
            </a:xfrm>
            <a:custGeom>
              <a:avLst/>
              <a:gdLst/>
              <a:ahLst/>
              <a:cxnLst/>
              <a:rect l="l" t="t" r="r" b="b"/>
              <a:pathLst>
                <a:path w="60959" h="172084">
                  <a:moveTo>
                    <a:pt x="53536" y="159240"/>
                  </a:moveTo>
                  <a:lnTo>
                    <a:pt x="54444" y="160877"/>
                  </a:lnTo>
                  <a:lnTo>
                    <a:pt x="60825" y="171575"/>
                  </a:lnTo>
                  <a:lnTo>
                    <a:pt x="59998" y="164152"/>
                  </a:lnTo>
                  <a:lnTo>
                    <a:pt x="53536" y="159240"/>
                  </a:lnTo>
                  <a:close/>
                </a:path>
                <a:path w="60959" h="172084">
                  <a:moveTo>
                    <a:pt x="53262" y="158746"/>
                  </a:moveTo>
                  <a:lnTo>
                    <a:pt x="53275" y="159042"/>
                  </a:lnTo>
                  <a:lnTo>
                    <a:pt x="53536" y="159240"/>
                  </a:lnTo>
                  <a:lnTo>
                    <a:pt x="53262" y="158746"/>
                  </a:lnTo>
                  <a:close/>
                </a:path>
                <a:path w="60959" h="172084">
                  <a:moveTo>
                    <a:pt x="43158" y="139853"/>
                  </a:moveTo>
                  <a:lnTo>
                    <a:pt x="48410" y="150005"/>
                  </a:lnTo>
                  <a:lnTo>
                    <a:pt x="53262" y="158746"/>
                  </a:lnTo>
                  <a:lnTo>
                    <a:pt x="52919" y="151429"/>
                  </a:lnTo>
                  <a:lnTo>
                    <a:pt x="51684" y="149136"/>
                  </a:lnTo>
                  <a:lnTo>
                    <a:pt x="48679" y="147660"/>
                  </a:lnTo>
                  <a:lnTo>
                    <a:pt x="49673" y="144341"/>
                  </a:lnTo>
                  <a:lnTo>
                    <a:pt x="49359" y="143126"/>
                  </a:lnTo>
                  <a:lnTo>
                    <a:pt x="48836" y="142068"/>
                  </a:lnTo>
                  <a:lnTo>
                    <a:pt x="47485" y="141712"/>
                  </a:lnTo>
                  <a:lnTo>
                    <a:pt x="43158" y="139853"/>
                  </a:lnTo>
                  <a:close/>
                </a:path>
                <a:path w="60959" h="172084">
                  <a:moveTo>
                    <a:pt x="41044" y="135544"/>
                  </a:moveTo>
                  <a:lnTo>
                    <a:pt x="40564" y="138739"/>
                  </a:lnTo>
                  <a:lnTo>
                    <a:pt x="43158" y="139853"/>
                  </a:lnTo>
                  <a:lnTo>
                    <a:pt x="42589" y="138739"/>
                  </a:lnTo>
                  <a:lnTo>
                    <a:pt x="41044" y="135544"/>
                  </a:lnTo>
                  <a:close/>
                </a:path>
                <a:path w="60959" h="172084">
                  <a:moveTo>
                    <a:pt x="2408" y="0"/>
                  </a:moveTo>
                  <a:lnTo>
                    <a:pt x="1486" y="115"/>
                  </a:lnTo>
                  <a:lnTo>
                    <a:pt x="0" y="471"/>
                  </a:lnTo>
                  <a:lnTo>
                    <a:pt x="1208" y="10493"/>
                  </a:lnTo>
                  <a:lnTo>
                    <a:pt x="2941" y="20420"/>
                  </a:lnTo>
                  <a:lnTo>
                    <a:pt x="5181" y="30226"/>
                  </a:lnTo>
                  <a:lnTo>
                    <a:pt x="7915" y="39883"/>
                  </a:lnTo>
                  <a:lnTo>
                    <a:pt x="14505" y="62048"/>
                  </a:lnTo>
                  <a:lnTo>
                    <a:pt x="21060" y="84222"/>
                  </a:lnTo>
                  <a:lnTo>
                    <a:pt x="28375" y="106177"/>
                  </a:lnTo>
                  <a:lnTo>
                    <a:pt x="37244" y="127681"/>
                  </a:lnTo>
                  <a:lnTo>
                    <a:pt x="41044" y="135544"/>
                  </a:lnTo>
                  <a:lnTo>
                    <a:pt x="41684" y="131294"/>
                  </a:lnTo>
                  <a:lnTo>
                    <a:pt x="39360" y="126006"/>
                  </a:lnTo>
                  <a:lnTo>
                    <a:pt x="35027" y="115560"/>
                  </a:lnTo>
                  <a:lnTo>
                    <a:pt x="31013" y="104973"/>
                  </a:lnTo>
                  <a:lnTo>
                    <a:pt x="23287" y="83672"/>
                  </a:lnTo>
                  <a:lnTo>
                    <a:pt x="22407" y="81306"/>
                  </a:lnTo>
                  <a:lnTo>
                    <a:pt x="21674" y="78877"/>
                  </a:lnTo>
                  <a:lnTo>
                    <a:pt x="3329" y="1256"/>
                  </a:lnTo>
                  <a:lnTo>
                    <a:pt x="2806" y="722"/>
                  </a:lnTo>
                  <a:lnTo>
                    <a:pt x="2408" y="0"/>
                  </a:lnTo>
                  <a:close/>
                </a:path>
              </a:pathLst>
            </a:custGeom>
            <a:solidFill>
              <a:srgbClr val="FF86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18710216" y="10189940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5" h="6350">
                  <a:moveTo>
                    <a:pt x="0" y="0"/>
                  </a:moveTo>
                  <a:lnTo>
                    <a:pt x="1256" y="3696"/>
                  </a:lnTo>
                  <a:lnTo>
                    <a:pt x="4502" y="4837"/>
                  </a:lnTo>
                  <a:lnTo>
                    <a:pt x="7706" y="6041"/>
                  </a:lnTo>
                  <a:lnTo>
                    <a:pt x="6460" y="2345"/>
                  </a:lnTo>
                  <a:lnTo>
                    <a:pt x="3204" y="1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18434789" y="1067090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2345" y="0"/>
                  </a:moveTo>
                  <a:lnTo>
                    <a:pt x="0" y="3937"/>
                  </a:lnTo>
                  <a:lnTo>
                    <a:pt x="3350" y="5256"/>
                  </a:lnTo>
                  <a:lnTo>
                    <a:pt x="5591" y="7088"/>
                  </a:lnTo>
                  <a:lnTo>
                    <a:pt x="2345" y="0"/>
                  </a:lnTo>
                  <a:close/>
                </a:path>
              </a:pathLst>
            </a:custGeom>
            <a:solidFill>
              <a:srgbClr val="FF8A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18466766" y="10729918"/>
              <a:ext cx="16510" cy="21590"/>
            </a:xfrm>
            <a:custGeom>
              <a:avLst/>
              <a:gdLst/>
              <a:ahLst/>
              <a:cxnLst/>
              <a:rect l="l" t="t" r="r" b="b"/>
              <a:pathLst>
                <a:path w="16509" h="21590">
                  <a:moveTo>
                    <a:pt x="6565" y="7874"/>
                  </a:moveTo>
                  <a:lnTo>
                    <a:pt x="4775" y="4927"/>
                  </a:lnTo>
                  <a:lnTo>
                    <a:pt x="4076" y="1041"/>
                  </a:lnTo>
                  <a:lnTo>
                    <a:pt x="0" y="0"/>
                  </a:lnTo>
                  <a:lnTo>
                    <a:pt x="1803" y="2946"/>
                  </a:lnTo>
                  <a:lnTo>
                    <a:pt x="2489" y="6832"/>
                  </a:lnTo>
                  <a:lnTo>
                    <a:pt x="6565" y="7874"/>
                  </a:lnTo>
                  <a:close/>
                </a:path>
                <a:path w="16509" h="21590">
                  <a:moveTo>
                    <a:pt x="16002" y="21361"/>
                  </a:moveTo>
                  <a:lnTo>
                    <a:pt x="15532" y="18783"/>
                  </a:lnTo>
                  <a:lnTo>
                    <a:pt x="14605" y="16586"/>
                  </a:lnTo>
                  <a:lnTo>
                    <a:pt x="11620" y="16103"/>
                  </a:lnTo>
                  <a:lnTo>
                    <a:pt x="12674" y="20574"/>
                  </a:lnTo>
                  <a:lnTo>
                    <a:pt x="16002" y="21361"/>
                  </a:lnTo>
                  <a:close/>
                </a:path>
              </a:pathLst>
            </a:custGeom>
            <a:solidFill>
              <a:srgbClr val="FF91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18411941" y="10185197"/>
              <a:ext cx="207010" cy="329565"/>
            </a:xfrm>
            <a:custGeom>
              <a:avLst/>
              <a:gdLst/>
              <a:ahLst/>
              <a:cxnLst/>
              <a:rect l="l" t="t" r="r" b="b"/>
              <a:pathLst>
                <a:path w="207009" h="329565">
                  <a:moveTo>
                    <a:pt x="193576" y="0"/>
                  </a:moveTo>
                  <a:lnTo>
                    <a:pt x="186927" y="3455"/>
                  </a:lnTo>
                  <a:lnTo>
                    <a:pt x="181032" y="3287"/>
                  </a:lnTo>
                  <a:lnTo>
                    <a:pt x="173859" y="3679"/>
                  </a:lnTo>
                  <a:lnTo>
                    <a:pt x="124100" y="18833"/>
                  </a:lnTo>
                  <a:lnTo>
                    <a:pt x="86591" y="43294"/>
                  </a:lnTo>
                  <a:lnTo>
                    <a:pt x="60928" y="71997"/>
                  </a:lnTo>
                  <a:lnTo>
                    <a:pt x="35515" y="115838"/>
                  </a:lnTo>
                  <a:lnTo>
                    <a:pt x="21297" y="151377"/>
                  </a:lnTo>
                  <a:lnTo>
                    <a:pt x="14360" y="173084"/>
                  </a:lnTo>
                  <a:lnTo>
                    <a:pt x="10618" y="183858"/>
                  </a:lnTo>
                  <a:lnTo>
                    <a:pt x="2966" y="227933"/>
                  </a:lnTo>
                  <a:lnTo>
                    <a:pt x="0" y="305262"/>
                  </a:lnTo>
                  <a:lnTo>
                    <a:pt x="485" y="317267"/>
                  </a:lnTo>
                  <a:lnTo>
                    <a:pt x="2420" y="329204"/>
                  </a:lnTo>
                  <a:lnTo>
                    <a:pt x="3902" y="262176"/>
                  </a:lnTo>
                  <a:lnTo>
                    <a:pt x="5367" y="237564"/>
                  </a:lnTo>
                  <a:lnTo>
                    <a:pt x="13246" y="188884"/>
                  </a:lnTo>
                  <a:lnTo>
                    <a:pt x="26451" y="147695"/>
                  </a:lnTo>
                  <a:lnTo>
                    <a:pt x="34469" y="127908"/>
                  </a:lnTo>
                  <a:lnTo>
                    <a:pt x="37790" y="117692"/>
                  </a:lnTo>
                  <a:lnTo>
                    <a:pt x="39371" y="111808"/>
                  </a:lnTo>
                  <a:lnTo>
                    <a:pt x="44125" y="104928"/>
                  </a:lnTo>
                  <a:lnTo>
                    <a:pt x="47643" y="98625"/>
                  </a:lnTo>
                  <a:lnTo>
                    <a:pt x="78144" y="58259"/>
                  </a:lnTo>
                  <a:lnTo>
                    <a:pt x="96710" y="42899"/>
                  </a:lnTo>
                  <a:lnTo>
                    <a:pt x="105193" y="38085"/>
                  </a:lnTo>
                  <a:lnTo>
                    <a:pt x="121842" y="27884"/>
                  </a:lnTo>
                  <a:lnTo>
                    <a:pt x="130479" y="23276"/>
                  </a:lnTo>
                  <a:lnTo>
                    <a:pt x="135515" y="20858"/>
                  </a:lnTo>
                  <a:lnTo>
                    <a:pt x="140311" y="18324"/>
                  </a:lnTo>
                  <a:lnTo>
                    <a:pt x="169531" y="11236"/>
                  </a:lnTo>
                  <a:lnTo>
                    <a:pt x="181542" y="9147"/>
                  </a:lnTo>
                  <a:lnTo>
                    <a:pt x="193880" y="8826"/>
                  </a:lnTo>
                  <a:lnTo>
                    <a:pt x="198079" y="9120"/>
                  </a:lnTo>
                  <a:lnTo>
                    <a:pt x="202340" y="11057"/>
                  </a:lnTo>
                  <a:lnTo>
                    <a:pt x="206602" y="9099"/>
                  </a:lnTo>
                  <a:lnTo>
                    <a:pt x="199241" y="4544"/>
                  </a:lnTo>
                  <a:lnTo>
                    <a:pt x="193576" y="0"/>
                  </a:lnTo>
                  <a:close/>
                </a:path>
              </a:pathLst>
            </a:custGeom>
            <a:solidFill>
              <a:srgbClr val="EC6E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8" name="object 123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8404110" y="10170779"/>
              <a:ext cx="223176" cy="234838"/>
            </a:xfrm>
            <a:prstGeom prst="rect">
              <a:avLst/>
            </a:prstGeom>
          </p:spPr>
        </p:pic>
        <p:sp>
          <p:nvSpPr>
            <p:cNvPr id="1239" name="object 1239"/>
            <p:cNvSpPr/>
            <p:nvPr/>
          </p:nvSpPr>
          <p:spPr>
            <a:xfrm>
              <a:off x="18977087" y="10375254"/>
              <a:ext cx="407034" cy="523240"/>
            </a:xfrm>
            <a:custGeom>
              <a:avLst/>
              <a:gdLst/>
              <a:ahLst/>
              <a:cxnLst/>
              <a:rect l="l" t="t" r="r" b="b"/>
              <a:pathLst>
                <a:path w="407034" h="523240">
                  <a:moveTo>
                    <a:pt x="0" y="0"/>
                  </a:moveTo>
                  <a:lnTo>
                    <a:pt x="28237" y="33667"/>
                  </a:lnTo>
                  <a:lnTo>
                    <a:pt x="70217" y="76803"/>
                  </a:lnTo>
                  <a:lnTo>
                    <a:pt x="70563" y="79212"/>
                  </a:lnTo>
                  <a:lnTo>
                    <a:pt x="81020" y="88045"/>
                  </a:lnTo>
                  <a:lnTo>
                    <a:pt x="90582" y="97795"/>
                  </a:lnTo>
                  <a:lnTo>
                    <a:pt x="99890" y="107816"/>
                  </a:lnTo>
                  <a:lnTo>
                    <a:pt x="109588" y="117462"/>
                  </a:lnTo>
                  <a:lnTo>
                    <a:pt x="146464" y="149390"/>
                  </a:lnTo>
                  <a:lnTo>
                    <a:pt x="184046" y="180455"/>
                  </a:lnTo>
                  <a:lnTo>
                    <a:pt x="218259" y="206248"/>
                  </a:lnTo>
                  <a:lnTo>
                    <a:pt x="230328" y="213962"/>
                  </a:lnTo>
                  <a:lnTo>
                    <a:pt x="237305" y="218981"/>
                  </a:lnTo>
                  <a:lnTo>
                    <a:pt x="250026" y="230511"/>
                  </a:lnTo>
                  <a:lnTo>
                    <a:pt x="256662" y="235971"/>
                  </a:lnTo>
                  <a:lnTo>
                    <a:pt x="273062" y="248428"/>
                  </a:lnTo>
                  <a:lnTo>
                    <a:pt x="289110" y="261332"/>
                  </a:lnTo>
                  <a:lnTo>
                    <a:pt x="320639" y="287855"/>
                  </a:lnTo>
                  <a:lnTo>
                    <a:pt x="347249" y="316927"/>
                  </a:lnTo>
                  <a:lnTo>
                    <a:pt x="355182" y="327424"/>
                  </a:lnTo>
                  <a:lnTo>
                    <a:pt x="365224" y="339879"/>
                  </a:lnTo>
                  <a:lnTo>
                    <a:pt x="381977" y="378065"/>
                  </a:lnTo>
                  <a:lnTo>
                    <a:pt x="387988" y="404008"/>
                  </a:lnTo>
                  <a:lnTo>
                    <a:pt x="387852" y="404835"/>
                  </a:lnTo>
                  <a:lnTo>
                    <a:pt x="392194" y="421683"/>
                  </a:lnTo>
                  <a:lnTo>
                    <a:pt x="392874" y="438024"/>
                  </a:lnTo>
                  <a:lnTo>
                    <a:pt x="392032" y="454446"/>
                  </a:lnTo>
                  <a:lnTo>
                    <a:pt x="391527" y="470844"/>
                  </a:lnTo>
                  <a:lnTo>
                    <a:pt x="391632" y="476687"/>
                  </a:lnTo>
                  <a:lnTo>
                    <a:pt x="392385" y="481880"/>
                  </a:lnTo>
                  <a:lnTo>
                    <a:pt x="396145" y="486435"/>
                  </a:lnTo>
                  <a:lnTo>
                    <a:pt x="396846" y="495692"/>
                  </a:lnTo>
                  <a:lnTo>
                    <a:pt x="395974" y="504848"/>
                  </a:lnTo>
                  <a:lnTo>
                    <a:pt x="394604" y="513973"/>
                  </a:lnTo>
                  <a:lnTo>
                    <a:pt x="393809" y="523135"/>
                  </a:lnTo>
                  <a:lnTo>
                    <a:pt x="404040" y="484529"/>
                  </a:lnTo>
                  <a:lnTo>
                    <a:pt x="407024" y="439211"/>
                  </a:lnTo>
                  <a:lnTo>
                    <a:pt x="406995" y="421860"/>
                  </a:lnTo>
                  <a:lnTo>
                    <a:pt x="398490" y="370889"/>
                  </a:lnTo>
                  <a:lnTo>
                    <a:pt x="376040" y="326555"/>
                  </a:lnTo>
                  <a:lnTo>
                    <a:pt x="369321" y="318754"/>
                  </a:lnTo>
                  <a:lnTo>
                    <a:pt x="344802" y="288015"/>
                  </a:lnTo>
                  <a:lnTo>
                    <a:pt x="313964" y="259532"/>
                  </a:lnTo>
                  <a:lnTo>
                    <a:pt x="286504" y="240897"/>
                  </a:lnTo>
                  <a:lnTo>
                    <a:pt x="273736" y="231744"/>
                  </a:lnTo>
                  <a:lnTo>
                    <a:pt x="261245" y="222210"/>
                  </a:lnTo>
                  <a:lnTo>
                    <a:pt x="235323" y="201510"/>
                  </a:lnTo>
                  <a:lnTo>
                    <a:pt x="228262" y="196333"/>
                  </a:lnTo>
                  <a:lnTo>
                    <a:pt x="209045" y="184073"/>
                  </a:lnTo>
                  <a:lnTo>
                    <a:pt x="197889" y="175666"/>
                  </a:lnTo>
                  <a:lnTo>
                    <a:pt x="167231" y="150349"/>
                  </a:lnTo>
                  <a:lnTo>
                    <a:pt x="148638" y="135850"/>
                  </a:lnTo>
                  <a:lnTo>
                    <a:pt x="66469" y="64427"/>
                  </a:lnTo>
                  <a:lnTo>
                    <a:pt x="36790" y="36595"/>
                  </a:lnTo>
                  <a:lnTo>
                    <a:pt x="6156" y="4408"/>
                  </a:lnTo>
                  <a:lnTo>
                    <a:pt x="3800" y="1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19046520" y="10454471"/>
              <a:ext cx="327025" cy="407670"/>
            </a:xfrm>
            <a:custGeom>
              <a:avLst/>
              <a:gdLst/>
              <a:ahLst/>
              <a:cxnLst/>
              <a:rect l="l" t="t" r="r" b="b"/>
              <a:pathLst>
                <a:path w="327025" h="407670">
                  <a:moveTo>
                    <a:pt x="1120" y="0"/>
                  </a:moveTo>
                  <a:lnTo>
                    <a:pt x="0" y="5005"/>
                  </a:lnTo>
                  <a:lnTo>
                    <a:pt x="3832" y="7434"/>
                  </a:lnTo>
                  <a:lnTo>
                    <a:pt x="12135" y="13863"/>
                  </a:lnTo>
                  <a:lnTo>
                    <a:pt x="16596" y="18638"/>
                  </a:lnTo>
                  <a:lnTo>
                    <a:pt x="20858" y="23737"/>
                  </a:lnTo>
                  <a:lnTo>
                    <a:pt x="31081" y="34822"/>
                  </a:lnTo>
                  <a:lnTo>
                    <a:pt x="42061" y="45105"/>
                  </a:lnTo>
                  <a:lnTo>
                    <a:pt x="72927" y="71777"/>
                  </a:lnTo>
                  <a:lnTo>
                    <a:pt x="96824" y="93128"/>
                  </a:lnTo>
                  <a:lnTo>
                    <a:pt x="110939" y="105509"/>
                  </a:lnTo>
                  <a:lnTo>
                    <a:pt x="125303" y="117580"/>
                  </a:lnTo>
                  <a:lnTo>
                    <a:pt x="140160" y="129050"/>
                  </a:lnTo>
                  <a:lnTo>
                    <a:pt x="161645" y="143711"/>
                  </a:lnTo>
                  <a:lnTo>
                    <a:pt x="167282" y="148244"/>
                  </a:lnTo>
                  <a:lnTo>
                    <a:pt x="178245" y="157785"/>
                  </a:lnTo>
                  <a:lnTo>
                    <a:pt x="183324" y="158633"/>
                  </a:lnTo>
                  <a:lnTo>
                    <a:pt x="185261" y="163440"/>
                  </a:lnTo>
                  <a:lnTo>
                    <a:pt x="224785" y="195940"/>
                  </a:lnTo>
                  <a:lnTo>
                    <a:pt x="259603" y="230123"/>
                  </a:lnTo>
                  <a:lnTo>
                    <a:pt x="289504" y="268123"/>
                  </a:lnTo>
                  <a:lnTo>
                    <a:pt x="307404" y="307404"/>
                  </a:lnTo>
                  <a:lnTo>
                    <a:pt x="317073" y="362333"/>
                  </a:lnTo>
                  <a:lnTo>
                    <a:pt x="316178" y="381171"/>
                  </a:lnTo>
                  <a:lnTo>
                    <a:pt x="315644" y="385422"/>
                  </a:lnTo>
                  <a:lnTo>
                    <a:pt x="315875" y="389778"/>
                  </a:lnTo>
                  <a:lnTo>
                    <a:pt x="315760" y="394082"/>
                  </a:lnTo>
                  <a:lnTo>
                    <a:pt x="319581" y="398312"/>
                  </a:lnTo>
                  <a:lnTo>
                    <a:pt x="321142" y="404437"/>
                  </a:lnTo>
                  <a:lnTo>
                    <a:pt x="326712" y="407212"/>
                  </a:lnTo>
                  <a:lnTo>
                    <a:pt x="324494" y="397178"/>
                  </a:lnTo>
                  <a:lnTo>
                    <a:pt x="324119" y="387086"/>
                  </a:lnTo>
                  <a:lnTo>
                    <a:pt x="325581" y="362083"/>
                  </a:lnTo>
                  <a:lnTo>
                    <a:pt x="325330" y="357256"/>
                  </a:lnTo>
                  <a:lnTo>
                    <a:pt x="323885" y="346492"/>
                  </a:lnTo>
                  <a:lnTo>
                    <a:pt x="326115" y="339958"/>
                  </a:lnTo>
                  <a:lnTo>
                    <a:pt x="326073" y="336701"/>
                  </a:lnTo>
                  <a:lnTo>
                    <a:pt x="320430" y="329267"/>
                  </a:lnTo>
                  <a:lnTo>
                    <a:pt x="321068" y="323948"/>
                  </a:lnTo>
                  <a:lnTo>
                    <a:pt x="308558" y="279755"/>
                  </a:lnTo>
                  <a:lnTo>
                    <a:pt x="277573" y="234697"/>
                  </a:lnTo>
                  <a:lnTo>
                    <a:pt x="271709" y="227287"/>
                  </a:lnTo>
                  <a:lnTo>
                    <a:pt x="223302" y="182528"/>
                  </a:lnTo>
                  <a:lnTo>
                    <a:pt x="196742" y="161653"/>
                  </a:lnTo>
                  <a:lnTo>
                    <a:pt x="183433" y="151237"/>
                  </a:lnTo>
                  <a:lnTo>
                    <a:pt x="169628" y="138634"/>
                  </a:lnTo>
                  <a:lnTo>
                    <a:pt x="168445" y="137200"/>
                  </a:lnTo>
                  <a:lnTo>
                    <a:pt x="156487" y="129467"/>
                  </a:lnTo>
                  <a:lnTo>
                    <a:pt x="126121" y="107546"/>
                  </a:lnTo>
                  <a:lnTo>
                    <a:pt x="116837" y="100558"/>
                  </a:lnTo>
                  <a:lnTo>
                    <a:pt x="99331" y="85474"/>
                  </a:lnTo>
                  <a:lnTo>
                    <a:pt x="76225" y="67049"/>
                  </a:lnTo>
                  <a:lnTo>
                    <a:pt x="62546" y="55339"/>
                  </a:lnTo>
                  <a:lnTo>
                    <a:pt x="49022" y="43451"/>
                  </a:lnTo>
                  <a:lnTo>
                    <a:pt x="30365" y="27559"/>
                  </a:lnTo>
                  <a:lnTo>
                    <a:pt x="26585" y="21936"/>
                  </a:lnTo>
                  <a:lnTo>
                    <a:pt x="17586" y="11968"/>
                  </a:lnTo>
                  <a:lnTo>
                    <a:pt x="12637" y="7308"/>
                  </a:lnTo>
                  <a:lnTo>
                    <a:pt x="7206" y="3245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FF8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18404487" y="10390026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4">
                  <a:moveTo>
                    <a:pt x="4052" y="0"/>
                  </a:moveTo>
                  <a:lnTo>
                    <a:pt x="1803" y="6299"/>
                  </a:lnTo>
                  <a:lnTo>
                    <a:pt x="403" y="12707"/>
                  </a:lnTo>
                  <a:lnTo>
                    <a:pt x="0" y="19243"/>
                  </a:lnTo>
                  <a:lnTo>
                    <a:pt x="743" y="25925"/>
                  </a:lnTo>
                  <a:lnTo>
                    <a:pt x="4889" y="23549"/>
                  </a:lnTo>
                  <a:lnTo>
                    <a:pt x="439" y="17968"/>
                  </a:lnTo>
                  <a:lnTo>
                    <a:pt x="4586" y="15591"/>
                  </a:lnTo>
                  <a:lnTo>
                    <a:pt x="2293" y="10470"/>
                  </a:lnTo>
                  <a:lnTo>
                    <a:pt x="6345" y="5120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F879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18524564" y="10168095"/>
              <a:ext cx="92710" cy="27940"/>
            </a:xfrm>
            <a:custGeom>
              <a:avLst/>
              <a:gdLst/>
              <a:ahLst/>
              <a:cxnLst/>
              <a:rect l="l" t="t" r="r" b="b"/>
              <a:pathLst>
                <a:path w="92709" h="27940">
                  <a:moveTo>
                    <a:pt x="9372" y="21018"/>
                  </a:moveTo>
                  <a:lnTo>
                    <a:pt x="5956" y="22923"/>
                  </a:lnTo>
                  <a:lnTo>
                    <a:pt x="2082" y="24218"/>
                  </a:lnTo>
                  <a:lnTo>
                    <a:pt x="0" y="27940"/>
                  </a:lnTo>
                  <a:lnTo>
                    <a:pt x="3708" y="26428"/>
                  </a:lnTo>
                  <a:lnTo>
                    <a:pt x="7886" y="25539"/>
                  </a:lnTo>
                  <a:lnTo>
                    <a:pt x="9372" y="21018"/>
                  </a:lnTo>
                  <a:close/>
                </a:path>
                <a:path w="92709" h="27940">
                  <a:moveTo>
                    <a:pt x="21018" y="16713"/>
                  </a:moveTo>
                  <a:lnTo>
                    <a:pt x="19418" y="16662"/>
                  </a:lnTo>
                  <a:lnTo>
                    <a:pt x="17475" y="15049"/>
                  </a:lnTo>
                  <a:lnTo>
                    <a:pt x="16535" y="17767"/>
                  </a:lnTo>
                  <a:lnTo>
                    <a:pt x="18478" y="19329"/>
                  </a:lnTo>
                  <a:lnTo>
                    <a:pt x="19964" y="18973"/>
                  </a:lnTo>
                  <a:lnTo>
                    <a:pt x="21018" y="16713"/>
                  </a:lnTo>
                  <a:close/>
                </a:path>
                <a:path w="92709" h="27940">
                  <a:moveTo>
                    <a:pt x="62268" y="5384"/>
                  </a:moveTo>
                  <a:lnTo>
                    <a:pt x="56311" y="3429"/>
                  </a:lnTo>
                  <a:lnTo>
                    <a:pt x="51155" y="7251"/>
                  </a:lnTo>
                  <a:lnTo>
                    <a:pt x="45542" y="7759"/>
                  </a:lnTo>
                  <a:lnTo>
                    <a:pt x="51257" y="7899"/>
                  </a:lnTo>
                  <a:lnTo>
                    <a:pt x="57277" y="10236"/>
                  </a:lnTo>
                  <a:lnTo>
                    <a:pt x="62268" y="5384"/>
                  </a:lnTo>
                  <a:close/>
                </a:path>
                <a:path w="92709" h="27940">
                  <a:moveTo>
                    <a:pt x="92303" y="6146"/>
                  </a:moveTo>
                  <a:lnTo>
                    <a:pt x="90538" y="3708"/>
                  </a:lnTo>
                  <a:lnTo>
                    <a:pt x="88163" y="3835"/>
                  </a:lnTo>
                  <a:lnTo>
                    <a:pt x="85699" y="4559"/>
                  </a:lnTo>
                  <a:lnTo>
                    <a:pt x="80962" y="0"/>
                  </a:lnTo>
                  <a:lnTo>
                    <a:pt x="76314" y="4673"/>
                  </a:lnTo>
                  <a:lnTo>
                    <a:pt x="71615" y="4762"/>
                  </a:lnTo>
                  <a:lnTo>
                    <a:pt x="76365" y="8204"/>
                  </a:lnTo>
                  <a:lnTo>
                    <a:pt x="81026" y="5308"/>
                  </a:lnTo>
                  <a:lnTo>
                    <a:pt x="85648" y="4584"/>
                  </a:lnTo>
                  <a:lnTo>
                    <a:pt x="87414" y="7023"/>
                  </a:lnTo>
                  <a:lnTo>
                    <a:pt x="89789" y="6883"/>
                  </a:lnTo>
                  <a:lnTo>
                    <a:pt x="92303" y="6146"/>
                  </a:lnTo>
                  <a:close/>
                </a:path>
              </a:pathLst>
            </a:custGeom>
            <a:solidFill>
              <a:srgbClr val="FB7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19182348" y="10443289"/>
              <a:ext cx="378460" cy="234315"/>
            </a:xfrm>
            <a:custGeom>
              <a:avLst/>
              <a:gdLst/>
              <a:ahLst/>
              <a:cxnLst/>
              <a:rect l="l" t="t" r="r" b="b"/>
              <a:pathLst>
                <a:path w="378459" h="234315">
                  <a:moveTo>
                    <a:pt x="4439" y="0"/>
                  </a:moveTo>
                  <a:lnTo>
                    <a:pt x="2188" y="492"/>
                  </a:lnTo>
                  <a:lnTo>
                    <a:pt x="0" y="5235"/>
                  </a:lnTo>
                  <a:lnTo>
                    <a:pt x="2889" y="8345"/>
                  </a:lnTo>
                  <a:lnTo>
                    <a:pt x="32763" y="37663"/>
                  </a:lnTo>
                  <a:lnTo>
                    <a:pt x="69559" y="67338"/>
                  </a:lnTo>
                  <a:lnTo>
                    <a:pt x="88624" y="81322"/>
                  </a:lnTo>
                  <a:lnTo>
                    <a:pt x="107431" y="95630"/>
                  </a:lnTo>
                  <a:lnTo>
                    <a:pt x="115711" y="101581"/>
                  </a:lnTo>
                  <a:lnTo>
                    <a:pt x="132720" y="112718"/>
                  </a:lnTo>
                  <a:lnTo>
                    <a:pt x="140665" y="119064"/>
                  </a:lnTo>
                  <a:lnTo>
                    <a:pt x="155636" y="129787"/>
                  </a:lnTo>
                  <a:lnTo>
                    <a:pt x="172643" y="141367"/>
                  </a:lnTo>
                  <a:lnTo>
                    <a:pt x="176916" y="142697"/>
                  </a:lnTo>
                  <a:lnTo>
                    <a:pt x="179282" y="147094"/>
                  </a:lnTo>
                  <a:lnTo>
                    <a:pt x="185921" y="148686"/>
                  </a:lnTo>
                  <a:lnTo>
                    <a:pt x="187763" y="149827"/>
                  </a:lnTo>
                  <a:lnTo>
                    <a:pt x="189208" y="151607"/>
                  </a:lnTo>
                  <a:lnTo>
                    <a:pt x="204302" y="159005"/>
                  </a:lnTo>
                  <a:lnTo>
                    <a:pt x="211522" y="163272"/>
                  </a:lnTo>
                  <a:lnTo>
                    <a:pt x="218297" y="168319"/>
                  </a:lnTo>
                  <a:lnTo>
                    <a:pt x="219050" y="170183"/>
                  </a:lnTo>
                  <a:lnTo>
                    <a:pt x="222359" y="171858"/>
                  </a:lnTo>
                  <a:lnTo>
                    <a:pt x="229888" y="173994"/>
                  </a:lnTo>
                  <a:lnTo>
                    <a:pt x="235165" y="179931"/>
                  </a:lnTo>
                  <a:lnTo>
                    <a:pt x="267403" y="196522"/>
                  </a:lnTo>
                  <a:lnTo>
                    <a:pt x="318930" y="221345"/>
                  </a:lnTo>
                  <a:lnTo>
                    <a:pt x="355141" y="233741"/>
                  </a:lnTo>
                  <a:lnTo>
                    <a:pt x="359968" y="234286"/>
                  </a:lnTo>
                  <a:lnTo>
                    <a:pt x="368606" y="233107"/>
                  </a:lnTo>
                  <a:lnTo>
                    <a:pt x="374949" y="228205"/>
                  </a:lnTo>
                  <a:lnTo>
                    <a:pt x="378170" y="220730"/>
                  </a:lnTo>
                  <a:lnTo>
                    <a:pt x="377444" y="211836"/>
                  </a:lnTo>
                  <a:lnTo>
                    <a:pt x="351475" y="179626"/>
                  </a:lnTo>
                  <a:lnTo>
                    <a:pt x="305030" y="148012"/>
                  </a:lnTo>
                  <a:lnTo>
                    <a:pt x="293865" y="140632"/>
                  </a:lnTo>
                  <a:lnTo>
                    <a:pt x="288095" y="137273"/>
                  </a:lnTo>
                  <a:lnTo>
                    <a:pt x="277341" y="131508"/>
                  </a:lnTo>
                  <a:lnTo>
                    <a:pt x="255997" y="119671"/>
                  </a:lnTo>
                  <a:lnTo>
                    <a:pt x="245060" y="114247"/>
                  </a:lnTo>
                  <a:lnTo>
                    <a:pt x="236538" y="109630"/>
                  </a:lnTo>
                  <a:lnTo>
                    <a:pt x="228292" y="104477"/>
                  </a:lnTo>
                  <a:lnTo>
                    <a:pt x="219844" y="99707"/>
                  </a:lnTo>
                  <a:lnTo>
                    <a:pt x="210716" y="96237"/>
                  </a:lnTo>
                  <a:lnTo>
                    <a:pt x="208433" y="93609"/>
                  </a:lnTo>
                  <a:lnTo>
                    <a:pt x="205407" y="93316"/>
                  </a:lnTo>
                  <a:lnTo>
                    <a:pt x="202213" y="93525"/>
                  </a:lnTo>
                  <a:lnTo>
                    <a:pt x="200810" y="92635"/>
                  </a:lnTo>
                  <a:lnTo>
                    <a:pt x="199260" y="92018"/>
                  </a:lnTo>
                  <a:lnTo>
                    <a:pt x="197323" y="90667"/>
                  </a:lnTo>
                  <a:lnTo>
                    <a:pt x="189355" y="88185"/>
                  </a:lnTo>
                  <a:lnTo>
                    <a:pt x="183680" y="84123"/>
                  </a:lnTo>
                  <a:lnTo>
                    <a:pt x="170051" y="77476"/>
                  </a:lnTo>
                  <a:lnTo>
                    <a:pt x="143199" y="63233"/>
                  </a:lnTo>
                  <a:lnTo>
                    <a:pt x="137817" y="62092"/>
                  </a:lnTo>
                  <a:lnTo>
                    <a:pt x="70818" y="28478"/>
                  </a:lnTo>
                  <a:lnTo>
                    <a:pt x="50354" y="17674"/>
                  </a:lnTo>
                  <a:lnTo>
                    <a:pt x="41328" y="13189"/>
                  </a:lnTo>
                  <a:lnTo>
                    <a:pt x="32137" y="9245"/>
                  </a:lnTo>
                  <a:lnTo>
                    <a:pt x="11413" y="1183"/>
                  </a:lnTo>
                  <a:lnTo>
                    <a:pt x="4439" y="0"/>
                  </a:lnTo>
                  <a:close/>
                </a:path>
              </a:pathLst>
            </a:custGeom>
            <a:solidFill>
              <a:srgbClr val="FF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19315317" y="10502893"/>
              <a:ext cx="278130" cy="200660"/>
            </a:xfrm>
            <a:custGeom>
              <a:avLst/>
              <a:gdLst/>
              <a:ahLst/>
              <a:cxnLst/>
              <a:rect l="l" t="t" r="r" b="b"/>
              <a:pathLst>
                <a:path w="278130" h="200659">
                  <a:moveTo>
                    <a:pt x="37909" y="80632"/>
                  </a:moveTo>
                  <a:lnTo>
                    <a:pt x="31102" y="74295"/>
                  </a:lnTo>
                  <a:lnTo>
                    <a:pt x="23698" y="68821"/>
                  </a:lnTo>
                  <a:lnTo>
                    <a:pt x="15862" y="63969"/>
                  </a:lnTo>
                  <a:lnTo>
                    <a:pt x="7759" y="59461"/>
                  </a:lnTo>
                  <a:lnTo>
                    <a:pt x="14516" y="65862"/>
                  </a:lnTo>
                  <a:lnTo>
                    <a:pt x="21755" y="71589"/>
                  </a:lnTo>
                  <a:lnTo>
                    <a:pt x="29527" y="76542"/>
                  </a:lnTo>
                  <a:lnTo>
                    <a:pt x="37909" y="80632"/>
                  </a:lnTo>
                  <a:close/>
                </a:path>
                <a:path w="278130" h="200659">
                  <a:moveTo>
                    <a:pt x="44792" y="21412"/>
                  </a:moveTo>
                  <a:lnTo>
                    <a:pt x="44157" y="19037"/>
                  </a:lnTo>
                  <a:lnTo>
                    <a:pt x="42265" y="18046"/>
                  </a:lnTo>
                  <a:lnTo>
                    <a:pt x="40220" y="17221"/>
                  </a:lnTo>
                  <a:lnTo>
                    <a:pt x="38379" y="16078"/>
                  </a:lnTo>
                  <a:lnTo>
                    <a:pt x="32131" y="12814"/>
                  </a:lnTo>
                  <a:lnTo>
                    <a:pt x="25946" y="9423"/>
                  </a:lnTo>
                  <a:lnTo>
                    <a:pt x="19710" y="6121"/>
                  </a:lnTo>
                  <a:lnTo>
                    <a:pt x="13322" y="3136"/>
                  </a:lnTo>
                  <a:lnTo>
                    <a:pt x="6311" y="76"/>
                  </a:lnTo>
                  <a:lnTo>
                    <a:pt x="0" y="0"/>
                  </a:lnTo>
                  <a:lnTo>
                    <a:pt x="21932" y="11963"/>
                  </a:lnTo>
                  <a:lnTo>
                    <a:pt x="33083" y="17576"/>
                  </a:lnTo>
                  <a:lnTo>
                    <a:pt x="44602" y="22479"/>
                  </a:lnTo>
                  <a:lnTo>
                    <a:pt x="44792" y="21412"/>
                  </a:lnTo>
                  <a:close/>
                </a:path>
                <a:path w="278130" h="200659">
                  <a:moveTo>
                    <a:pt x="50787" y="88595"/>
                  </a:moveTo>
                  <a:lnTo>
                    <a:pt x="47256" y="86093"/>
                  </a:lnTo>
                  <a:lnTo>
                    <a:pt x="45262" y="81076"/>
                  </a:lnTo>
                  <a:lnTo>
                    <a:pt x="39751" y="81775"/>
                  </a:lnTo>
                  <a:lnTo>
                    <a:pt x="42710" y="85217"/>
                  </a:lnTo>
                  <a:lnTo>
                    <a:pt x="45466" y="89001"/>
                  </a:lnTo>
                  <a:lnTo>
                    <a:pt x="50787" y="88595"/>
                  </a:lnTo>
                  <a:close/>
                </a:path>
                <a:path w="278130" h="200659">
                  <a:moveTo>
                    <a:pt x="277876" y="195211"/>
                  </a:moveTo>
                  <a:lnTo>
                    <a:pt x="264693" y="156451"/>
                  </a:lnTo>
                  <a:lnTo>
                    <a:pt x="229311" y="121323"/>
                  </a:lnTo>
                  <a:lnTo>
                    <a:pt x="188671" y="92456"/>
                  </a:lnTo>
                  <a:lnTo>
                    <a:pt x="175958" y="86474"/>
                  </a:lnTo>
                  <a:lnTo>
                    <a:pt x="169722" y="83286"/>
                  </a:lnTo>
                  <a:lnTo>
                    <a:pt x="136423" y="63461"/>
                  </a:lnTo>
                  <a:lnTo>
                    <a:pt x="104165" y="48831"/>
                  </a:lnTo>
                  <a:lnTo>
                    <a:pt x="101104" y="46939"/>
                  </a:lnTo>
                  <a:lnTo>
                    <a:pt x="98488" y="44335"/>
                  </a:lnTo>
                  <a:lnTo>
                    <a:pt x="95326" y="43370"/>
                  </a:lnTo>
                  <a:lnTo>
                    <a:pt x="92760" y="41173"/>
                  </a:lnTo>
                  <a:lnTo>
                    <a:pt x="89636" y="40132"/>
                  </a:lnTo>
                  <a:lnTo>
                    <a:pt x="86144" y="37439"/>
                  </a:lnTo>
                  <a:lnTo>
                    <a:pt x="82435" y="35496"/>
                  </a:lnTo>
                  <a:lnTo>
                    <a:pt x="77800" y="36639"/>
                  </a:lnTo>
                  <a:lnTo>
                    <a:pt x="124053" y="62941"/>
                  </a:lnTo>
                  <a:lnTo>
                    <a:pt x="150190" y="76784"/>
                  </a:lnTo>
                  <a:lnTo>
                    <a:pt x="158648" y="81788"/>
                  </a:lnTo>
                  <a:lnTo>
                    <a:pt x="171615" y="89763"/>
                  </a:lnTo>
                  <a:lnTo>
                    <a:pt x="178193" y="93548"/>
                  </a:lnTo>
                  <a:lnTo>
                    <a:pt x="184899" y="97155"/>
                  </a:lnTo>
                  <a:lnTo>
                    <a:pt x="194348" y="102806"/>
                  </a:lnTo>
                  <a:lnTo>
                    <a:pt x="224485" y="128244"/>
                  </a:lnTo>
                  <a:lnTo>
                    <a:pt x="243560" y="157530"/>
                  </a:lnTo>
                  <a:lnTo>
                    <a:pt x="242062" y="165049"/>
                  </a:lnTo>
                  <a:lnTo>
                    <a:pt x="237705" y="171907"/>
                  </a:lnTo>
                  <a:lnTo>
                    <a:pt x="235813" y="173990"/>
                  </a:lnTo>
                  <a:lnTo>
                    <a:pt x="231533" y="173494"/>
                  </a:lnTo>
                  <a:lnTo>
                    <a:pt x="189115" y="160909"/>
                  </a:lnTo>
                  <a:lnTo>
                    <a:pt x="131635" y="133197"/>
                  </a:lnTo>
                  <a:lnTo>
                    <a:pt x="110959" y="122936"/>
                  </a:lnTo>
                  <a:lnTo>
                    <a:pt x="104686" y="120116"/>
                  </a:lnTo>
                  <a:lnTo>
                    <a:pt x="96494" y="113093"/>
                  </a:lnTo>
                  <a:lnTo>
                    <a:pt x="92964" y="111506"/>
                  </a:lnTo>
                  <a:lnTo>
                    <a:pt x="89077" y="110998"/>
                  </a:lnTo>
                  <a:lnTo>
                    <a:pt x="88353" y="112204"/>
                  </a:lnTo>
                  <a:lnTo>
                    <a:pt x="88722" y="113169"/>
                  </a:lnTo>
                  <a:lnTo>
                    <a:pt x="89776" y="113969"/>
                  </a:lnTo>
                  <a:lnTo>
                    <a:pt x="92646" y="114795"/>
                  </a:lnTo>
                  <a:lnTo>
                    <a:pt x="95097" y="116306"/>
                  </a:lnTo>
                  <a:lnTo>
                    <a:pt x="98704" y="120091"/>
                  </a:lnTo>
                  <a:lnTo>
                    <a:pt x="100545" y="121221"/>
                  </a:lnTo>
                  <a:lnTo>
                    <a:pt x="102654" y="121932"/>
                  </a:lnTo>
                  <a:lnTo>
                    <a:pt x="136372" y="141478"/>
                  </a:lnTo>
                  <a:lnTo>
                    <a:pt x="151384" y="150558"/>
                  </a:lnTo>
                  <a:lnTo>
                    <a:pt x="155473" y="154051"/>
                  </a:lnTo>
                  <a:lnTo>
                    <a:pt x="160693" y="155536"/>
                  </a:lnTo>
                  <a:lnTo>
                    <a:pt x="168490" y="156819"/>
                  </a:lnTo>
                  <a:lnTo>
                    <a:pt x="174269" y="162255"/>
                  </a:lnTo>
                  <a:lnTo>
                    <a:pt x="197129" y="173494"/>
                  </a:lnTo>
                  <a:lnTo>
                    <a:pt x="213309" y="181127"/>
                  </a:lnTo>
                  <a:lnTo>
                    <a:pt x="229654" y="188404"/>
                  </a:lnTo>
                  <a:lnTo>
                    <a:pt x="254025" y="198196"/>
                  </a:lnTo>
                  <a:lnTo>
                    <a:pt x="262674" y="197624"/>
                  </a:lnTo>
                  <a:lnTo>
                    <a:pt x="275831" y="200279"/>
                  </a:lnTo>
                  <a:lnTo>
                    <a:pt x="277876" y="195211"/>
                  </a:lnTo>
                  <a:close/>
                </a:path>
              </a:pathLst>
            </a:custGeom>
            <a:solidFill>
              <a:srgbClr val="FF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19328626" y="10506030"/>
              <a:ext cx="151765" cy="76835"/>
            </a:xfrm>
            <a:custGeom>
              <a:avLst/>
              <a:gdLst/>
              <a:ahLst/>
              <a:cxnLst/>
              <a:rect l="l" t="t" r="r" b="b"/>
              <a:pathLst>
                <a:path w="151765" h="76834">
                  <a:moveTo>
                    <a:pt x="25057" y="12941"/>
                  </a:moveTo>
                  <a:lnTo>
                    <a:pt x="19253" y="8801"/>
                  </a:lnTo>
                  <a:lnTo>
                    <a:pt x="13246" y="5067"/>
                  </a:lnTo>
                  <a:lnTo>
                    <a:pt x="6883" y="2032"/>
                  </a:lnTo>
                  <a:lnTo>
                    <a:pt x="0" y="0"/>
                  </a:lnTo>
                  <a:lnTo>
                    <a:pt x="5918" y="3898"/>
                  </a:lnTo>
                  <a:lnTo>
                    <a:pt x="12014" y="7454"/>
                  </a:lnTo>
                  <a:lnTo>
                    <a:pt x="18364" y="10528"/>
                  </a:lnTo>
                  <a:lnTo>
                    <a:pt x="25057" y="12941"/>
                  </a:lnTo>
                  <a:close/>
                </a:path>
                <a:path w="151765" h="76834">
                  <a:moveTo>
                    <a:pt x="151460" y="75831"/>
                  </a:moveTo>
                  <a:lnTo>
                    <a:pt x="107149" y="50850"/>
                  </a:lnTo>
                  <a:lnTo>
                    <a:pt x="104279" y="50469"/>
                  </a:lnTo>
                  <a:lnTo>
                    <a:pt x="102489" y="48107"/>
                  </a:lnTo>
                  <a:lnTo>
                    <a:pt x="94335" y="46875"/>
                  </a:lnTo>
                  <a:lnTo>
                    <a:pt x="99885" y="52412"/>
                  </a:lnTo>
                  <a:lnTo>
                    <a:pt x="107746" y="53454"/>
                  </a:lnTo>
                  <a:lnTo>
                    <a:pt x="123126" y="62052"/>
                  </a:lnTo>
                  <a:lnTo>
                    <a:pt x="149974" y="76174"/>
                  </a:lnTo>
                  <a:lnTo>
                    <a:pt x="150622" y="76695"/>
                  </a:lnTo>
                  <a:lnTo>
                    <a:pt x="151104" y="76568"/>
                  </a:lnTo>
                  <a:lnTo>
                    <a:pt x="151460" y="75831"/>
                  </a:lnTo>
                  <a:close/>
                </a:path>
              </a:pathLst>
            </a:custGeom>
            <a:solidFill>
              <a:srgbClr val="FF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19359934" y="10522690"/>
              <a:ext cx="20320" cy="12700"/>
            </a:xfrm>
            <a:custGeom>
              <a:avLst/>
              <a:gdLst/>
              <a:ahLst/>
              <a:cxnLst/>
              <a:rect l="l" t="t" r="r" b="b"/>
              <a:pathLst>
                <a:path w="20319" h="12700">
                  <a:moveTo>
                    <a:pt x="5078" y="0"/>
                  </a:moveTo>
                  <a:lnTo>
                    <a:pt x="0" y="2670"/>
                  </a:lnTo>
                  <a:lnTo>
                    <a:pt x="5717" y="7476"/>
                  </a:lnTo>
                  <a:lnTo>
                    <a:pt x="12062" y="10994"/>
                  </a:lnTo>
                  <a:lnTo>
                    <a:pt x="19538" y="12198"/>
                  </a:lnTo>
                  <a:lnTo>
                    <a:pt x="19821" y="9203"/>
                  </a:lnTo>
                  <a:lnTo>
                    <a:pt x="17036" y="9497"/>
                  </a:lnTo>
                  <a:lnTo>
                    <a:pt x="15507" y="8439"/>
                  </a:lnTo>
                  <a:lnTo>
                    <a:pt x="14606" y="7151"/>
                  </a:lnTo>
                  <a:lnTo>
                    <a:pt x="13381" y="6397"/>
                  </a:lnTo>
                  <a:lnTo>
                    <a:pt x="11832" y="6167"/>
                  </a:lnTo>
                  <a:lnTo>
                    <a:pt x="7884" y="4994"/>
                  </a:lnTo>
                  <a:lnTo>
                    <a:pt x="5078" y="0"/>
                  </a:lnTo>
                  <a:close/>
                </a:path>
              </a:pathLst>
            </a:custGeom>
            <a:solidFill>
              <a:srgbClr val="FF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19355537" y="10520114"/>
              <a:ext cx="58419" cy="27940"/>
            </a:xfrm>
            <a:custGeom>
              <a:avLst/>
              <a:gdLst/>
              <a:ahLst/>
              <a:cxnLst/>
              <a:rect l="l" t="t" r="r" b="b"/>
              <a:pathLst>
                <a:path w="58419" h="27940">
                  <a:moveTo>
                    <a:pt x="16217" y="8750"/>
                  </a:moveTo>
                  <a:lnTo>
                    <a:pt x="11798" y="4025"/>
                  </a:lnTo>
                  <a:lnTo>
                    <a:pt x="6642" y="647"/>
                  </a:lnTo>
                  <a:lnTo>
                    <a:pt x="0" y="0"/>
                  </a:lnTo>
                  <a:lnTo>
                    <a:pt x="4394" y="5257"/>
                  </a:lnTo>
                  <a:lnTo>
                    <a:pt x="9017" y="4089"/>
                  </a:lnTo>
                  <a:lnTo>
                    <a:pt x="11582" y="9906"/>
                  </a:lnTo>
                  <a:lnTo>
                    <a:pt x="16217" y="8750"/>
                  </a:lnTo>
                  <a:close/>
                </a:path>
                <a:path w="58419" h="27940">
                  <a:moveTo>
                    <a:pt x="26898" y="14084"/>
                  </a:moveTo>
                  <a:lnTo>
                    <a:pt x="25019" y="12001"/>
                  </a:lnTo>
                  <a:lnTo>
                    <a:pt x="22936" y="10426"/>
                  </a:lnTo>
                  <a:lnTo>
                    <a:pt x="19888" y="11023"/>
                  </a:lnTo>
                  <a:lnTo>
                    <a:pt x="23914" y="14782"/>
                  </a:lnTo>
                  <a:lnTo>
                    <a:pt x="25107" y="15367"/>
                  </a:lnTo>
                  <a:lnTo>
                    <a:pt x="26123" y="15278"/>
                  </a:lnTo>
                  <a:lnTo>
                    <a:pt x="26898" y="14084"/>
                  </a:lnTo>
                  <a:close/>
                </a:path>
                <a:path w="58419" h="27940">
                  <a:moveTo>
                    <a:pt x="58267" y="27114"/>
                  </a:moveTo>
                  <a:lnTo>
                    <a:pt x="55765" y="24777"/>
                  </a:lnTo>
                  <a:lnTo>
                    <a:pt x="53276" y="22377"/>
                  </a:lnTo>
                  <a:lnTo>
                    <a:pt x="49415" y="22910"/>
                  </a:lnTo>
                  <a:lnTo>
                    <a:pt x="51930" y="25247"/>
                  </a:lnTo>
                  <a:lnTo>
                    <a:pt x="54394" y="27635"/>
                  </a:lnTo>
                  <a:lnTo>
                    <a:pt x="58267" y="27114"/>
                  </a:lnTo>
                  <a:close/>
                </a:path>
              </a:pathLst>
            </a:custGeom>
            <a:solidFill>
              <a:srgbClr val="FF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19379473" y="10534191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5" h="3175">
                  <a:moveTo>
                    <a:pt x="2973" y="0"/>
                  </a:moveTo>
                  <a:lnTo>
                    <a:pt x="0" y="701"/>
                  </a:lnTo>
                  <a:lnTo>
                    <a:pt x="1298" y="2481"/>
                  </a:lnTo>
                  <a:lnTo>
                    <a:pt x="3015" y="3130"/>
                  </a:lnTo>
                  <a:lnTo>
                    <a:pt x="5162" y="2628"/>
                  </a:lnTo>
                  <a:lnTo>
                    <a:pt x="4848" y="1403"/>
                  </a:lnTo>
                  <a:lnTo>
                    <a:pt x="4324" y="356"/>
                  </a:lnTo>
                  <a:lnTo>
                    <a:pt x="2973" y="0"/>
                  </a:lnTo>
                  <a:close/>
                </a:path>
              </a:pathLst>
            </a:custGeom>
            <a:solidFill>
              <a:srgbClr val="FF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18729063" y="10581855"/>
              <a:ext cx="996315" cy="711835"/>
            </a:xfrm>
            <a:custGeom>
              <a:avLst/>
              <a:gdLst/>
              <a:ahLst/>
              <a:cxnLst/>
              <a:rect l="l" t="t" r="r" b="b"/>
              <a:pathLst>
                <a:path w="996315" h="711834">
                  <a:moveTo>
                    <a:pt x="751076" y="0"/>
                  </a:moveTo>
                  <a:lnTo>
                    <a:pt x="749589" y="356"/>
                  </a:lnTo>
                  <a:lnTo>
                    <a:pt x="754647" y="5957"/>
                  </a:lnTo>
                  <a:lnTo>
                    <a:pt x="761296" y="8753"/>
                  </a:lnTo>
                  <a:lnTo>
                    <a:pt x="768008" y="11968"/>
                  </a:lnTo>
                  <a:lnTo>
                    <a:pt x="803619" y="35108"/>
                  </a:lnTo>
                  <a:lnTo>
                    <a:pt x="837855" y="65912"/>
                  </a:lnTo>
                  <a:lnTo>
                    <a:pt x="860389" y="103271"/>
                  </a:lnTo>
                  <a:lnTo>
                    <a:pt x="862518" y="117650"/>
                  </a:lnTo>
                  <a:lnTo>
                    <a:pt x="859638" y="119493"/>
                  </a:lnTo>
                  <a:lnTo>
                    <a:pt x="805758" y="103113"/>
                  </a:lnTo>
                  <a:lnTo>
                    <a:pt x="755694" y="78960"/>
                  </a:lnTo>
                  <a:lnTo>
                    <a:pt x="752280" y="74667"/>
                  </a:lnTo>
                  <a:lnTo>
                    <a:pt x="746752" y="74887"/>
                  </a:lnTo>
                  <a:lnTo>
                    <a:pt x="746542" y="78217"/>
                  </a:lnTo>
                  <a:lnTo>
                    <a:pt x="749380" y="79044"/>
                  </a:lnTo>
                  <a:lnTo>
                    <a:pt x="770810" y="91356"/>
                  </a:lnTo>
                  <a:lnTo>
                    <a:pt x="790390" y="102078"/>
                  </a:lnTo>
                  <a:lnTo>
                    <a:pt x="810193" y="112339"/>
                  </a:lnTo>
                  <a:lnTo>
                    <a:pt x="830226" y="122069"/>
                  </a:lnTo>
                  <a:lnTo>
                    <a:pt x="840566" y="127532"/>
                  </a:lnTo>
                  <a:lnTo>
                    <a:pt x="850383" y="133613"/>
                  </a:lnTo>
                  <a:lnTo>
                    <a:pt x="860006" y="139907"/>
                  </a:lnTo>
                  <a:lnTo>
                    <a:pt x="869764" y="146006"/>
                  </a:lnTo>
                  <a:lnTo>
                    <a:pt x="897854" y="181972"/>
                  </a:lnTo>
                  <a:lnTo>
                    <a:pt x="910381" y="220796"/>
                  </a:lnTo>
                  <a:lnTo>
                    <a:pt x="911533" y="233414"/>
                  </a:lnTo>
                  <a:lnTo>
                    <a:pt x="910548" y="246327"/>
                  </a:lnTo>
                  <a:lnTo>
                    <a:pt x="909741" y="251070"/>
                  </a:lnTo>
                  <a:lnTo>
                    <a:pt x="910841" y="260756"/>
                  </a:lnTo>
                  <a:lnTo>
                    <a:pt x="911402" y="273804"/>
                  </a:lnTo>
                  <a:lnTo>
                    <a:pt x="910200" y="286682"/>
                  </a:lnTo>
                  <a:lnTo>
                    <a:pt x="906213" y="312168"/>
                  </a:lnTo>
                  <a:lnTo>
                    <a:pt x="904653" y="324395"/>
                  </a:lnTo>
                  <a:lnTo>
                    <a:pt x="893045" y="367659"/>
                  </a:lnTo>
                  <a:lnTo>
                    <a:pt x="872596" y="394745"/>
                  </a:lnTo>
                  <a:lnTo>
                    <a:pt x="866574" y="403304"/>
                  </a:lnTo>
                  <a:lnTo>
                    <a:pt x="856141" y="421358"/>
                  </a:lnTo>
                  <a:lnTo>
                    <a:pt x="848564" y="432860"/>
                  </a:lnTo>
                  <a:lnTo>
                    <a:pt x="840170" y="443697"/>
                  </a:lnTo>
                  <a:lnTo>
                    <a:pt x="831521" y="454320"/>
                  </a:lnTo>
                  <a:lnTo>
                    <a:pt x="823179" y="465179"/>
                  </a:lnTo>
                  <a:lnTo>
                    <a:pt x="818592" y="471545"/>
                  </a:lnTo>
                  <a:lnTo>
                    <a:pt x="812980" y="477210"/>
                  </a:lnTo>
                  <a:lnTo>
                    <a:pt x="806289" y="488142"/>
                  </a:lnTo>
                  <a:lnTo>
                    <a:pt x="803075" y="491660"/>
                  </a:lnTo>
                  <a:lnTo>
                    <a:pt x="793536" y="499812"/>
                  </a:lnTo>
                  <a:lnTo>
                    <a:pt x="788004" y="505073"/>
                  </a:lnTo>
                  <a:lnTo>
                    <a:pt x="749873" y="541200"/>
                  </a:lnTo>
                  <a:lnTo>
                    <a:pt x="709078" y="568611"/>
                  </a:lnTo>
                  <a:lnTo>
                    <a:pt x="699114" y="574996"/>
                  </a:lnTo>
                  <a:lnTo>
                    <a:pt x="689355" y="581709"/>
                  </a:lnTo>
                  <a:lnTo>
                    <a:pt x="675235" y="592495"/>
                  </a:lnTo>
                  <a:lnTo>
                    <a:pt x="669937" y="595018"/>
                  </a:lnTo>
                  <a:lnTo>
                    <a:pt x="650343" y="606233"/>
                  </a:lnTo>
                  <a:lnTo>
                    <a:pt x="635440" y="613851"/>
                  </a:lnTo>
                  <a:lnTo>
                    <a:pt x="620306" y="621015"/>
                  </a:lnTo>
                  <a:lnTo>
                    <a:pt x="591487" y="633930"/>
                  </a:lnTo>
                  <a:lnTo>
                    <a:pt x="578149" y="640399"/>
                  </a:lnTo>
                  <a:lnTo>
                    <a:pt x="570747" y="644242"/>
                  </a:lnTo>
                  <a:lnTo>
                    <a:pt x="563260" y="646263"/>
                  </a:lnTo>
                  <a:lnTo>
                    <a:pt x="554737" y="645865"/>
                  </a:lnTo>
                  <a:lnTo>
                    <a:pt x="548302" y="645960"/>
                  </a:lnTo>
                  <a:lnTo>
                    <a:pt x="541868" y="646624"/>
                  </a:lnTo>
                  <a:lnTo>
                    <a:pt x="521136" y="649368"/>
                  </a:lnTo>
                  <a:lnTo>
                    <a:pt x="497440" y="653404"/>
                  </a:lnTo>
                  <a:lnTo>
                    <a:pt x="488642" y="654632"/>
                  </a:lnTo>
                  <a:lnTo>
                    <a:pt x="479757" y="655494"/>
                  </a:lnTo>
                  <a:lnTo>
                    <a:pt x="461902" y="656712"/>
                  </a:lnTo>
                  <a:lnTo>
                    <a:pt x="448394" y="656958"/>
                  </a:lnTo>
                  <a:lnTo>
                    <a:pt x="421391" y="655985"/>
                  </a:lnTo>
                  <a:lnTo>
                    <a:pt x="407872" y="656419"/>
                  </a:lnTo>
                  <a:lnTo>
                    <a:pt x="399662" y="656061"/>
                  </a:lnTo>
                  <a:lnTo>
                    <a:pt x="391727" y="654163"/>
                  </a:lnTo>
                  <a:lnTo>
                    <a:pt x="383905" y="651637"/>
                  </a:lnTo>
                  <a:lnTo>
                    <a:pt x="376030" y="649393"/>
                  </a:lnTo>
                  <a:lnTo>
                    <a:pt x="356131" y="644561"/>
                  </a:lnTo>
                  <a:lnTo>
                    <a:pt x="346052" y="642732"/>
                  </a:lnTo>
                  <a:lnTo>
                    <a:pt x="327566" y="641362"/>
                  </a:lnTo>
                  <a:lnTo>
                    <a:pt x="319553" y="639629"/>
                  </a:lnTo>
                  <a:lnTo>
                    <a:pt x="311630" y="637245"/>
                  </a:lnTo>
                  <a:lnTo>
                    <a:pt x="303791" y="634629"/>
                  </a:lnTo>
                  <a:lnTo>
                    <a:pt x="291325" y="631024"/>
                  </a:lnTo>
                  <a:lnTo>
                    <a:pt x="253552" y="621949"/>
                  </a:lnTo>
                  <a:lnTo>
                    <a:pt x="215459" y="610792"/>
                  </a:lnTo>
                  <a:lnTo>
                    <a:pt x="177617" y="598725"/>
                  </a:lnTo>
                  <a:lnTo>
                    <a:pt x="120237" y="577092"/>
                  </a:lnTo>
                  <a:lnTo>
                    <a:pt x="114855" y="573804"/>
                  </a:lnTo>
                  <a:lnTo>
                    <a:pt x="104520" y="568024"/>
                  </a:lnTo>
                  <a:lnTo>
                    <a:pt x="99766" y="564600"/>
                  </a:lnTo>
                  <a:lnTo>
                    <a:pt x="93672" y="566338"/>
                  </a:lnTo>
                  <a:lnTo>
                    <a:pt x="91923" y="570391"/>
                  </a:lnTo>
                  <a:lnTo>
                    <a:pt x="95525" y="570778"/>
                  </a:lnTo>
                  <a:lnTo>
                    <a:pt x="102049" y="573479"/>
                  </a:lnTo>
                  <a:lnTo>
                    <a:pt x="106258" y="575500"/>
                  </a:lnTo>
                  <a:lnTo>
                    <a:pt x="116226" y="582401"/>
                  </a:lnTo>
                  <a:lnTo>
                    <a:pt x="122477" y="586306"/>
                  </a:lnTo>
                  <a:lnTo>
                    <a:pt x="129619" y="588537"/>
                  </a:lnTo>
                  <a:lnTo>
                    <a:pt x="149177" y="597140"/>
                  </a:lnTo>
                  <a:lnTo>
                    <a:pt x="169327" y="604129"/>
                  </a:lnTo>
                  <a:lnTo>
                    <a:pt x="189645" y="610649"/>
                  </a:lnTo>
                  <a:lnTo>
                    <a:pt x="224031" y="623076"/>
                  </a:lnTo>
                  <a:lnTo>
                    <a:pt x="238554" y="627487"/>
                  </a:lnTo>
                  <a:lnTo>
                    <a:pt x="253282" y="631190"/>
                  </a:lnTo>
                  <a:lnTo>
                    <a:pt x="268222" y="634294"/>
                  </a:lnTo>
                  <a:lnTo>
                    <a:pt x="276672" y="636330"/>
                  </a:lnTo>
                  <a:lnTo>
                    <a:pt x="285024" y="638997"/>
                  </a:lnTo>
                  <a:lnTo>
                    <a:pt x="301582" y="644901"/>
                  </a:lnTo>
                  <a:lnTo>
                    <a:pt x="315373" y="648886"/>
                  </a:lnTo>
                  <a:lnTo>
                    <a:pt x="329334" y="651960"/>
                  </a:lnTo>
                  <a:lnTo>
                    <a:pt x="343340" y="654754"/>
                  </a:lnTo>
                  <a:lnTo>
                    <a:pt x="362460" y="659215"/>
                  </a:lnTo>
                  <a:lnTo>
                    <a:pt x="367549" y="660754"/>
                  </a:lnTo>
                  <a:lnTo>
                    <a:pt x="372480" y="662890"/>
                  </a:lnTo>
                  <a:lnTo>
                    <a:pt x="385661" y="667693"/>
                  </a:lnTo>
                  <a:lnTo>
                    <a:pt x="399116" y="670725"/>
                  </a:lnTo>
                  <a:lnTo>
                    <a:pt x="412849" y="671931"/>
                  </a:lnTo>
                  <a:lnTo>
                    <a:pt x="426866" y="671257"/>
                  </a:lnTo>
                  <a:lnTo>
                    <a:pt x="429704" y="670932"/>
                  </a:lnTo>
                  <a:lnTo>
                    <a:pt x="432478" y="671131"/>
                  </a:lnTo>
                  <a:lnTo>
                    <a:pt x="442405" y="673822"/>
                  </a:lnTo>
                  <a:lnTo>
                    <a:pt x="449672" y="674628"/>
                  </a:lnTo>
                  <a:lnTo>
                    <a:pt x="460216" y="673152"/>
                  </a:lnTo>
                  <a:lnTo>
                    <a:pt x="463200" y="673822"/>
                  </a:lnTo>
                  <a:lnTo>
                    <a:pt x="466477" y="675696"/>
                  </a:lnTo>
                  <a:lnTo>
                    <a:pt x="459167" y="679023"/>
                  </a:lnTo>
                  <a:lnTo>
                    <a:pt x="451725" y="681682"/>
                  </a:lnTo>
                  <a:lnTo>
                    <a:pt x="436887" y="686575"/>
                  </a:lnTo>
                  <a:lnTo>
                    <a:pt x="429400" y="689350"/>
                  </a:lnTo>
                  <a:lnTo>
                    <a:pt x="421934" y="690691"/>
                  </a:lnTo>
                  <a:lnTo>
                    <a:pt x="413861" y="690691"/>
                  </a:lnTo>
                  <a:lnTo>
                    <a:pt x="403225" y="691067"/>
                  </a:lnTo>
                  <a:lnTo>
                    <a:pt x="392639" y="692100"/>
                  </a:lnTo>
                  <a:lnTo>
                    <a:pt x="382097" y="693669"/>
                  </a:lnTo>
                  <a:lnTo>
                    <a:pt x="355819" y="698819"/>
                  </a:lnTo>
                  <a:lnTo>
                    <a:pt x="339992" y="701612"/>
                  </a:lnTo>
                  <a:lnTo>
                    <a:pt x="324035" y="703682"/>
                  </a:lnTo>
                  <a:lnTo>
                    <a:pt x="307875" y="704680"/>
                  </a:lnTo>
                  <a:lnTo>
                    <a:pt x="261020" y="705733"/>
                  </a:lnTo>
                  <a:lnTo>
                    <a:pt x="237600" y="705703"/>
                  </a:lnTo>
                  <a:lnTo>
                    <a:pt x="214181" y="704784"/>
                  </a:lnTo>
                  <a:lnTo>
                    <a:pt x="211993" y="704502"/>
                  </a:lnTo>
                  <a:lnTo>
                    <a:pt x="205009" y="704669"/>
                  </a:lnTo>
                  <a:lnTo>
                    <a:pt x="199459" y="703947"/>
                  </a:lnTo>
                  <a:lnTo>
                    <a:pt x="194936" y="704146"/>
                  </a:lnTo>
                  <a:lnTo>
                    <a:pt x="190475" y="703758"/>
                  </a:lnTo>
                  <a:lnTo>
                    <a:pt x="186099" y="702533"/>
                  </a:lnTo>
                  <a:lnTo>
                    <a:pt x="180497" y="701371"/>
                  </a:lnTo>
                  <a:lnTo>
                    <a:pt x="174727" y="701486"/>
                  </a:lnTo>
                  <a:lnTo>
                    <a:pt x="169125" y="700303"/>
                  </a:lnTo>
                  <a:lnTo>
                    <a:pt x="163680" y="700407"/>
                  </a:lnTo>
                  <a:lnTo>
                    <a:pt x="157429" y="697434"/>
                  </a:lnTo>
                  <a:lnTo>
                    <a:pt x="150037" y="697193"/>
                  </a:lnTo>
                  <a:lnTo>
                    <a:pt x="144948" y="695256"/>
                  </a:lnTo>
                  <a:lnTo>
                    <a:pt x="140843" y="695580"/>
                  </a:lnTo>
                  <a:lnTo>
                    <a:pt x="138194" y="695434"/>
                  </a:lnTo>
                  <a:lnTo>
                    <a:pt x="135765" y="693978"/>
                  </a:lnTo>
                  <a:lnTo>
                    <a:pt x="114918" y="688122"/>
                  </a:lnTo>
                  <a:lnTo>
                    <a:pt x="107892" y="686471"/>
                  </a:lnTo>
                  <a:lnTo>
                    <a:pt x="104824" y="686303"/>
                  </a:lnTo>
                  <a:lnTo>
                    <a:pt x="101881" y="685633"/>
                  </a:lnTo>
                  <a:lnTo>
                    <a:pt x="96981" y="683078"/>
                  </a:lnTo>
                  <a:lnTo>
                    <a:pt x="94656" y="682576"/>
                  </a:lnTo>
                  <a:lnTo>
                    <a:pt x="92269" y="682282"/>
                  </a:lnTo>
                  <a:lnTo>
                    <a:pt x="86321" y="682282"/>
                  </a:lnTo>
                  <a:lnTo>
                    <a:pt x="81411" y="681591"/>
                  </a:lnTo>
                  <a:lnTo>
                    <a:pt x="78761" y="681549"/>
                  </a:lnTo>
                  <a:lnTo>
                    <a:pt x="76238" y="680994"/>
                  </a:lnTo>
                  <a:lnTo>
                    <a:pt x="71955" y="679256"/>
                  </a:lnTo>
                  <a:lnTo>
                    <a:pt x="68113" y="678450"/>
                  </a:lnTo>
                  <a:lnTo>
                    <a:pt x="63799" y="676869"/>
                  </a:lnTo>
                  <a:lnTo>
                    <a:pt x="58636" y="676188"/>
                  </a:lnTo>
                  <a:lnTo>
                    <a:pt x="54836" y="675141"/>
                  </a:lnTo>
                  <a:lnTo>
                    <a:pt x="46291" y="673455"/>
                  </a:lnTo>
                  <a:lnTo>
                    <a:pt x="42208" y="671832"/>
                  </a:lnTo>
                  <a:lnTo>
                    <a:pt x="24755" y="665755"/>
                  </a:lnTo>
                  <a:lnTo>
                    <a:pt x="15977" y="662870"/>
                  </a:lnTo>
                  <a:lnTo>
                    <a:pt x="4701" y="659644"/>
                  </a:lnTo>
                  <a:lnTo>
                    <a:pt x="2502" y="658074"/>
                  </a:lnTo>
                  <a:lnTo>
                    <a:pt x="0" y="659812"/>
                  </a:lnTo>
                  <a:lnTo>
                    <a:pt x="3486" y="667215"/>
                  </a:lnTo>
                  <a:lnTo>
                    <a:pt x="11402" y="665676"/>
                  </a:lnTo>
                  <a:lnTo>
                    <a:pt x="17245" y="667864"/>
                  </a:lnTo>
                  <a:lnTo>
                    <a:pt x="36202" y="674164"/>
                  </a:lnTo>
                  <a:lnTo>
                    <a:pt x="55472" y="679318"/>
                  </a:lnTo>
                  <a:lnTo>
                    <a:pt x="74933" y="683795"/>
                  </a:lnTo>
                  <a:lnTo>
                    <a:pt x="94468" y="688062"/>
                  </a:lnTo>
                  <a:lnTo>
                    <a:pt x="151199" y="701322"/>
                  </a:lnTo>
                  <a:lnTo>
                    <a:pt x="190077" y="707817"/>
                  </a:lnTo>
                  <a:lnTo>
                    <a:pt x="229819" y="710485"/>
                  </a:lnTo>
                  <a:lnTo>
                    <a:pt x="279371" y="711323"/>
                  </a:lnTo>
                  <a:lnTo>
                    <a:pt x="316258" y="710996"/>
                  </a:lnTo>
                  <a:lnTo>
                    <a:pt x="329693" y="710334"/>
                  </a:lnTo>
                  <a:lnTo>
                    <a:pt x="342942" y="708648"/>
                  </a:lnTo>
                  <a:lnTo>
                    <a:pt x="354469" y="706739"/>
                  </a:lnTo>
                  <a:lnTo>
                    <a:pt x="389087" y="701643"/>
                  </a:lnTo>
                  <a:lnTo>
                    <a:pt x="404720" y="699004"/>
                  </a:lnTo>
                  <a:lnTo>
                    <a:pt x="412458" y="699413"/>
                  </a:lnTo>
                  <a:lnTo>
                    <a:pt x="423749" y="699039"/>
                  </a:lnTo>
                  <a:lnTo>
                    <a:pt x="434810" y="697281"/>
                  </a:lnTo>
                  <a:lnTo>
                    <a:pt x="445770" y="694970"/>
                  </a:lnTo>
                  <a:lnTo>
                    <a:pt x="456760" y="692942"/>
                  </a:lnTo>
                  <a:lnTo>
                    <a:pt x="466065" y="692077"/>
                  </a:lnTo>
                  <a:lnTo>
                    <a:pt x="484627" y="691244"/>
                  </a:lnTo>
                  <a:lnTo>
                    <a:pt x="493796" y="689926"/>
                  </a:lnTo>
                  <a:lnTo>
                    <a:pt x="502860" y="688293"/>
                  </a:lnTo>
                  <a:lnTo>
                    <a:pt x="521118" y="685905"/>
                  </a:lnTo>
                  <a:lnTo>
                    <a:pt x="530235" y="684513"/>
                  </a:lnTo>
                  <a:lnTo>
                    <a:pt x="544066" y="681220"/>
                  </a:lnTo>
                  <a:lnTo>
                    <a:pt x="557723" y="677208"/>
                  </a:lnTo>
                  <a:lnTo>
                    <a:pt x="571502" y="673759"/>
                  </a:lnTo>
                  <a:lnTo>
                    <a:pt x="585699" y="672157"/>
                  </a:lnTo>
                  <a:lnTo>
                    <a:pt x="589270" y="672094"/>
                  </a:lnTo>
                  <a:lnTo>
                    <a:pt x="592725" y="669403"/>
                  </a:lnTo>
                  <a:lnTo>
                    <a:pt x="596358" y="668398"/>
                  </a:lnTo>
                  <a:lnTo>
                    <a:pt x="605072" y="666424"/>
                  </a:lnTo>
                  <a:lnTo>
                    <a:pt x="613883" y="665058"/>
                  </a:lnTo>
                  <a:lnTo>
                    <a:pt x="631572" y="662754"/>
                  </a:lnTo>
                  <a:lnTo>
                    <a:pt x="639483" y="661240"/>
                  </a:lnTo>
                  <a:lnTo>
                    <a:pt x="647323" y="659263"/>
                  </a:lnTo>
                  <a:lnTo>
                    <a:pt x="668063" y="652828"/>
                  </a:lnTo>
                  <a:lnTo>
                    <a:pt x="673518" y="653111"/>
                  </a:lnTo>
                  <a:lnTo>
                    <a:pt x="686460" y="647655"/>
                  </a:lnTo>
                  <a:lnTo>
                    <a:pt x="694722" y="645215"/>
                  </a:lnTo>
                  <a:lnTo>
                    <a:pt x="702774" y="643509"/>
                  </a:lnTo>
                  <a:lnTo>
                    <a:pt x="724545" y="637820"/>
                  </a:lnTo>
                  <a:lnTo>
                    <a:pt x="766180" y="621641"/>
                  </a:lnTo>
                  <a:lnTo>
                    <a:pt x="809002" y="599513"/>
                  </a:lnTo>
                  <a:lnTo>
                    <a:pt x="838050" y="579389"/>
                  </a:lnTo>
                  <a:lnTo>
                    <a:pt x="853983" y="568970"/>
                  </a:lnTo>
                  <a:lnTo>
                    <a:pt x="861481" y="563134"/>
                  </a:lnTo>
                  <a:lnTo>
                    <a:pt x="870185" y="556009"/>
                  </a:lnTo>
                  <a:lnTo>
                    <a:pt x="888195" y="542634"/>
                  </a:lnTo>
                  <a:lnTo>
                    <a:pt x="920485" y="511021"/>
                  </a:lnTo>
                  <a:lnTo>
                    <a:pt x="952748" y="468957"/>
                  </a:lnTo>
                  <a:lnTo>
                    <a:pt x="971396" y="434519"/>
                  </a:lnTo>
                  <a:lnTo>
                    <a:pt x="977712" y="420243"/>
                  </a:lnTo>
                  <a:lnTo>
                    <a:pt x="992698" y="374404"/>
                  </a:lnTo>
                  <a:lnTo>
                    <a:pt x="996235" y="340023"/>
                  </a:lnTo>
                  <a:lnTo>
                    <a:pt x="994409" y="322189"/>
                  </a:lnTo>
                  <a:lnTo>
                    <a:pt x="990859" y="305765"/>
                  </a:lnTo>
                  <a:lnTo>
                    <a:pt x="986603" y="289578"/>
                  </a:lnTo>
                  <a:lnTo>
                    <a:pt x="982135" y="273472"/>
                  </a:lnTo>
                  <a:lnTo>
                    <a:pt x="977949" y="257290"/>
                  </a:lnTo>
                  <a:lnTo>
                    <a:pt x="961258" y="213459"/>
                  </a:lnTo>
                  <a:lnTo>
                    <a:pt x="934400" y="179910"/>
                  </a:lnTo>
                  <a:lnTo>
                    <a:pt x="923493" y="171436"/>
                  </a:lnTo>
                  <a:lnTo>
                    <a:pt x="914956" y="161272"/>
                  </a:lnTo>
                  <a:lnTo>
                    <a:pt x="907487" y="150346"/>
                  </a:lnTo>
                  <a:lnTo>
                    <a:pt x="899784" y="139587"/>
                  </a:lnTo>
                  <a:lnTo>
                    <a:pt x="895250" y="133891"/>
                  </a:lnTo>
                  <a:lnTo>
                    <a:pt x="890119" y="128729"/>
                  </a:lnTo>
                  <a:lnTo>
                    <a:pt x="882203" y="116698"/>
                  </a:lnTo>
                  <a:lnTo>
                    <a:pt x="879250" y="111619"/>
                  </a:lnTo>
                  <a:lnTo>
                    <a:pt x="884370" y="105274"/>
                  </a:lnTo>
                  <a:lnTo>
                    <a:pt x="873094" y="88200"/>
                  </a:lnTo>
                  <a:lnTo>
                    <a:pt x="844431" y="59931"/>
                  </a:lnTo>
                  <a:lnTo>
                    <a:pt x="808288" y="31635"/>
                  </a:lnTo>
                  <a:lnTo>
                    <a:pt x="776679" y="12487"/>
                  </a:lnTo>
                  <a:lnTo>
                    <a:pt x="751076" y="0"/>
                  </a:lnTo>
                  <a:close/>
                </a:path>
              </a:pathLst>
            </a:custGeom>
            <a:solidFill>
              <a:srgbClr val="FF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18546304" y="10964274"/>
              <a:ext cx="575310" cy="324485"/>
            </a:xfrm>
            <a:custGeom>
              <a:avLst/>
              <a:gdLst/>
              <a:ahLst/>
              <a:cxnLst/>
              <a:rect l="l" t="t" r="r" b="b"/>
              <a:pathLst>
                <a:path w="575309" h="324484">
                  <a:moveTo>
                    <a:pt x="2795" y="0"/>
                  </a:moveTo>
                  <a:lnTo>
                    <a:pt x="1434" y="502"/>
                  </a:lnTo>
                  <a:lnTo>
                    <a:pt x="921" y="1036"/>
                  </a:lnTo>
                  <a:lnTo>
                    <a:pt x="0" y="5329"/>
                  </a:lnTo>
                  <a:lnTo>
                    <a:pt x="3308" y="7392"/>
                  </a:lnTo>
                  <a:lnTo>
                    <a:pt x="11685" y="14627"/>
                  </a:lnTo>
                  <a:lnTo>
                    <a:pt x="16941" y="20282"/>
                  </a:lnTo>
                  <a:lnTo>
                    <a:pt x="40971" y="42015"/>
                  </a:lnTo>
                  <a:lnTo>
                    <a:pt x="49491" y="49374"/>
                  </a:lnTo>
                  <a:lnTo>
                    <a:pt x="60134" y="57746"/>
                  </a:lnTo>
                  <a:lnTo>
                    <a:pt x="61516" y="59704"/>
                  </a:lnTo>
                  <a:lnTo>
                    <a:pt x="66542" y="60752"/>
                  </a:lnTo>
                  <a:lnTo>
                    <a:pt x="70259" y="64270"/>
                  </a:lnTo>
                  <a:lnTo>
                    <a:pt x="80204" y="72763"/>
                  </a:lnTo>
                  <a:lnTo>
                    <a:pt x="90751" y="80412"/>
                  </a:lnTo>
                  <a:lnTo>
                    <a:pt x="112530" y="94771"/>
                  </a:lnTo>
                  <a:lnTo>
                    <a:pt x="153827" y="123426"/>
                  </a:lnTo>
                  <a:lnTo>
                    <a:pt x="167890" y="132488"/>
                  </a:lnTo>
                  <a:lnTo>
                    <a:pt x="180899" y="139945"/>
                  </a:lnTo>
                  <a:lnTo>
                    <a:pt x="207605" y="153741"/>
                  </a:lnTo>
                  <a:lnTo>
                    <a:pt x="220862" y="160822"/>
                  </a:lnTo>
                  <a:lnTo>
                    <a:pt x="227996" y="165193"/>
                  </a:lnTo>
                  <a:lnTo>
                    <a:pt x="241878" y="174619"/>
                  </a:lnTo>
                  <a:lnTo>
                    <a:pt x="249018" y="178978"/>
                  </a:lnTo>
                  <a:lnTo>
                    <a:pt x="293121" y="200381"/>
                  </a:lnTo>
                  <a:lnTo>
                    <a:pt x="299331" y="202475"/>
                  </a:lnTo>
                  <a:lnTo>
                    <a:pt x="304975" y="206035"/>
                  </a:lnTo>
                  <a:lnTo>
                    <a:pt x="317666" y="213030"/>
                  </a:lnTo>
                  <a:lnTo>
                    <a:pt x="330910" y="218721"/>
                  </a:lnTo>
                  <a:lnTo>
                    <a:pt x="344497" y="223587"/>
                  </a:lnTo>
                  <a:lnTo>
                    <a:pt x="358219" y="228108"/>
                  </a:lnTo>
                  <a:lnTo>
                    <a:pt x="371292" y="232809"/>
                  </a:lnTo>
                  <a:lnTo>
                    <a:pt x="384133" y="238063"/>
                  </a:lnTo>
                  <a:lnTo>
                    <a:pt x="414521" y="251416"/>
                  </a:lnTo>
                  <a:lnTo>
                    <a:pt x="419610" y="253070"/>
                  </a:lnTo>
                  <a:lnTo>
                    <a:pt x="458323" y="262884"/>
                  </a:lnTo>
                  <a:lnTo>
                    <a:pt x="468645" y="268703"/>
                  </a:lnTo>
                  <a:lnTo>
                    <a:pt x="478498" y="273557"/>
                  </a:lnTo>
                  <a:lnTo>
                    <a:pt x="488913" y="277083"/>
                  </a:lnTo>
                  <a:lnTo>
                    <a:pt x="499636" y="279835"/>
                  </a:lnTo>
                  <a:lnTo>
                    <a:pt x="514350" y="283331"/>
                  </a:lnTo>
                  <a:lnTo>
                    <a:pt x="518486" y="284043"/>
                  </a:lnTo>
                  <a:lnTo>
                    <a:pt x="526182" y="287802"/>
                  </a:lnTo>
                  <a:lnTo>
                    <a:pt x="530036" y="290629"/>
                  </a:lnTo>
                  <a:lnTo>
                    <a:pt x="527408" y="302629"/>
                  </a:lnTo>
                  <a:lnTo>
                    <a:pt x="526779" y="309854"/>
                  </a:lnTo>
                  <a:lnTo>
                    <a:pt x="518151" y="309665"/>
                  </a:lnTo>
                  <a:lnTo>
                    <a:pt x="509752" y="310148"/>
                  </a:lnTo>
                  <a:lnTo>
                    <a:pt x="501525" y="311584"/>
                  </a:lnTo>
                  <a:lnTo>
                    <a:pt x="493362" y="313370"/>
                  </a:lnTo>
                  <a:lnTo>
                    <a:pt x="485158" y="314901"/>
                  </a:lnTo>
                  <a:lnTo>
                    <a:pt x="465690" y="316973"/>
                  </a:lnTo>
                  <a:lnTo>
                    <a:pt x="446208" y="317923"/>
                  </a:lnTo>
                  <a:lnTo>
                    <a:pt x="407212" y="318786"/>
                  </a:lnTo>
                  <a:lnTo>
                    <a:pt x="382724" y="318648"/>
                  </a:lnTo>
                  <a:lnTo>
                    <a:pt x="358483" y="316606"/>
                  </a:lnTo>
                  <a:lnTo>
                    <a:pt x="334514" y="312765"/>
                  </a:lnTo>
                  <a:lnTo>
                    <a:pt x="310838" y="307226"/>
                  </a:lnTo>
                  <a:lnTo>
                    <a:pt x="292016" y="302491"/>
                  </a:lnTo>
                  <a:lnTo>
                    <a:pt x="235312" y="289750"/>
                  </a:lnTo>
                  <a:lnTo>
                    <a:pt x="190513" y="276168"/>
                  </a:lnTo>
                  <a:lnTo>
                    <a:pt x="171020" y="267583"/>
                  </a:lnTo>
                  <a:lnTo>
                    <a:pt x="168005" y="268295"/>
                  </a:lnTo>
                  <a:lnTo>
                    <a:pt x="170204" y="270923"/>
                  </a:lnTo>
                  <a:lnTo>
                    <a:pt x="171125" y="273541"/>
                  </a:lnTo>
                  <a:lnTo>
                    <a:pt x="173806" y="273311"/>
                  </a:lnTo>
                  <a:lnTo>
                    <a:pt x="182727" y="277394"/>
                  </a:lnTo>
                  <a:lnTo>
                    <a:pt x="193480" y="280368"/>
                  </a:lnTo>
                  <a:lnTo>
                    <a:pt x="225218" y="290933"/>
                  </a:lnTo>
                  <a:lnTo>
                    <a:pt x="234275" y="292284"/>
                  </a:lnTo>
                  <a:lnTo>
                    <a:pt x="238537" y="294085"/>
                  </a:lnTo>
                  <a:lnTo>
                    <a:pt x="240746" y="294629"/>
                  </a:lnTo>
                  <a:lnTo>
                    <a:pt x="243154" y="294368"/>
                  </a:lnTo>
                  <a:lnTo>
                    <a:pt x="245186" y="295655"/>
                  </a:lnTo>
                  <a:lnTo>
                    <a:pt x="250725" y="297006"/>
                  </a:lnTo>
                  <a:lnTo>
                    <a:pt x="253144" y="296713"/>
                  </a:lnTo>
                  <a:lnTo>
                    <a:pt x="255175" y="298011"/>
                  </a:lnTo>
                  <a:lnTo>
                    <a:pt x="258358" y="299435"/>
                  </a:lnTo>
                  <a:lnTo>
                    <a:pt x="261814" y="299666"/>
                  </a:lnTo>
                  <a:lnTo>
                    <a:pt x="265164" y="300367"/>
                  </a:lnTo>
                  <a:lnTo>
                    <a:pt x="268358" y="300786"/>
                  </a:lnTo>
                  <a:lnTo>
                    <a:pt x="271667" y="300095"/>
                  </a:lnTo>
                  <a:lnTo>
                    <a:pt x="274797" y="301236"/>
                  </a:lnTo>
                  <a:lnTo>
                    <a:pt x="281457" y="302807"/>
                  </a:lnTo>
                  <a:lnTo>
                    <a:pt x="284169" y="304084"/>
                  </a:lnTo>
                  <a:lnTo>
                    <a:pt x="287279" y="304126"/>
                  </a:lnTo>
                  <a:lnTo>
                    <a:pt x="289949" y="305519"/>
                  </a:lnTo>
                  <a:lnTo>
                    <a:pt x="318419" y="312943"/>
                  </a:lnTo>
                  <a:lnTo>
                    <a:pt x="320964" y="314524"/>
                  </a:lnTo>
                  <a:lnTo>
                    <a:pt x="323874" y="313623"/>
                  </a:lnTo>
                  <a:lnTo>
                    <a:pt x="332576" y="315634"/>
                  </a:lnTo>
                  <a:lnTo>
                    <a:pt x="335392" y="315351"/>
                  </a:lnTo>
                  <a:lnTo>
                    <a:pt x="343214" y="318095"/>
                  </a:lnTo>
                  <a:lnTo>
                    <a:pt x="345884" y="318775"/>
                  </a:lnTo>
                  <a:lnTo>
                    <a:pt x="348701" y="318492"/>
                  </a:lnTo>
                  <a:lnTo>
                    <a:pt x="357182" y="320859"/>
                  </a:lnTo>
                  <a:lnTo>
                    <a:pt x="363151" y="321288"/>
                  </a:lnTo>
                  <a:lnTo>
                    <a:pt x="369140" y="321403"/>
                  </a:lnTo>
                  <a:lnTo>
                    <a:pt x="378763" y="322409"/>
                  </a:lnTo>
                  <a:lnTo>
                    <a:pt x="383590" y="322702"/>
                  </a:lnTo>
                  <a:lnTo>
                    <a:pt x="387286" y="323141"/>
                  </a:lnTo>
                  <a:lnTo>
                    <a:pt x="391024" y="322670"/>
                  </a:lnTo>
                  <a:lnTo>
                    <a:pt x="394720" y="323225"/>
                  </a:lnTo>
                  <a:lnTo>
                    <a:pt x="412606" y="324205"/>
                  </a:lnTo>
                  <a:lnTo>
                    <a:pt x="430496" y="324210"/>
                  </a:lnTo>
                  <a:lnTo>
                    <a:pt x="466278" y="323655"/>
                  </a:lnTo>
                  <a:lnTo>
                    <a:pt x="480874" y="323261"/>
                  </a:lnTo>
                  <a:lnTo>
                    <a:pt x="509992" y="321073"/>
                  </a:lnTo>
                  <a:lnTo>
                    <a:pt x="526130" y="320314"/>
                  </a:lnTo>
                  <a:lnTo>
                    <a:pt x="527680" y="319843"/>
                  </a:lnTo>
                  <a:lnTo>
                    <a:pt x="528863" y="318890"/>
                  </a:lnTo>
                  <a:lnTo>
                    <a:pt x="535628" y="314714"/>
                  </a:lnTo>
                  <a:lnTo>
                    <a:pt x="542919" y="312130"/>
                  </a:lnTo>
                  <a:lnTo>
                    <a:pt x="550522" y="310510"/>
                  </a:lnTo>
                  <a:lnTo>
                    <a:pt x="562632" y="308461"/>
                  </a:lnTo>
                  <a:lnTo>
                    <a:pt x="566558" y="306807"/>
                  </a:lnTo>
                  <a:lnTo>
                    <a:pt x="575239" y="300535"/>
                  </a:lnTo>
                  <a:lnTo>
                    <a:pt x="575071" y="296294"/>
                  </a:lnTo>
                  <a:lnTo>
                    <a:pt x="566590" y="290525"/>
                  </a:lnTo>
                  <a:lnTo>
                    <a:pt x="562789" y="289656"/>
                  </a:lnTo>
                  <a:lnTo>
                    <a:pt x="545658" y="282061"/>
                  </a:lnTo>
                  <a:lnTo>
                    <a:pt x="531707" y="276892"/>
                  </a:lnTo>
                  <a:lnTo>
                    <a:pt x="517499" y="272516"/>
                  </a:lnTo>
                  <a:lnTo>
                    <a:pt x="490797" y="265832"/>
                  </a:lnTo>
                  <a:lnTo>
                    <a:pt x="478807" y="262062"/>
                  </a:lnTo>
                  <a:lnTo>
                    <a:pt x="467045" y="257668"/>
                  </a:lnTo>
                  <a:lnTo>
                    <a:pt x="451661" y="251123"/>
                  </a:lnTo>
                  <a:lnTo>
                    <a:pt x="449661" y="250934"/>
                  </a:lnTo>
                  <a:lnTo>
                    <a:pt x="431578" y="247842"/>
                  </a:lnTo>
                  <a:lnTo>
                    <a:pt x="414103" y="242720"/>
                  </a:lnTo>
                  <a:lnTo>
                    <a:pt x="379779" y="230296"/>
                  </a:lnTo>
                  <a:lnTo>
                    <a:pt x="337634" y="216414"/>
                  </a:lnTo>
                  <a:lnTo>
                    <a:pt x="328762" y="212993"/>
                  </a:lnTo>
                  <a:lnTo>
                    <a:pt x="320082" y="209069"/>
                  </a:lnTo>
                  <a:lnTo>
                    <a:pt x="293635" y="194632"/>
                  </a:lnTo>
                  <a:lnTo>
                    <a:pt x="287561" y="190203"/>
                  </a:lnTo>
                  <a:lnTo>
                    <a:pt x="279038" y="190517"/>
                  </a:lnTo>
                  <a:lnTo>
                    <a:pt x="272180" y="182486"/>
                  </a:lnTo>
                  <a:lnTo>
                    <a:pt x="270127" y="181251"/>
                  </a:lnTo>
                  <a:lnTo>
                    <a:pt x="267667" y="180685"/>
                  </a:lnTo>
                  <a:lnTo>
                    <a:pt x="265300" y="180381"/>
                  </a:lnTo>
                  <a:lnTo>
                    <a:pt x="263133" y="179502"/>
                  </a:lnTo>
                  <a:lnTo>
                    <a:pt x="259112" y="177617"/>
                  </a:lnTo>
                  <a:lnTo>
                    <a:pt x="252242" y="174935"/>
                  </a:lnTo>
                  <a:lnTo>
                    <a:pt x="245819" y="171505"/>
                  </a:lnTo>
                  <a:lnTo>
                    <a:pt x="239805" y="167395"/>
                  </a:lnTo>
                  <a:lnTo>
                    <a:pt x="234160" y="162675"/>
                  </a:lnTo>
                  <a:lnTo>
                    <a:pt x="233008" y="161251"/>
                  </a:lnTo>
                  <a:lnTo>
                    <a:pt x="231553" y="160256"/>
                  </a:lnTo>
                  <a:lnTo>
                    <a:pt x="225406" y="157733"/>
                  </a:lnTo>
                  <a:lnTo>
                    <a:pt x="221427" y="155042"/>
                  </a:lnTo>
                  <a:lnTo>
                    <a:pt x="216747" y="151555"/>
                  </a:lnTo>
                  <a:lnTo>
                    <a:pt x="214862" y="150801"/>
                  </a:lnTo>
                  <a:lnTo>
                    <a:pt x="212611" y="150382"/>
                  </a:lnTo>
                  <a:lnTo>
                    <a:pt x="210485" y="149576"/>
                  </a:lnTo>
                  <a:lnTo>
                    <a:pt x="206632" y="147608"/>
                  </a:lnTo>
                  <a:lnTo>
                    <a:pt x="203334" y="146560"/>
                  </a:lnTo>
                  <a:lnTo>
                    <a:pt x="200538" y="144644"/>
                  </a:lnTo>
                  <a:lnTo>
                    <a:pt x="197009" y="141911"/>
                  </a:lnTo>
                  <a:lnTo>
                    <a:pt x="195093" y="141199"/>
                  </a:lnTo>
                  <a:lnTo>
                    <a:pt x="192800" y="140781"/>
                  </a:lnTo>
                  <a:lnTo>
                    <a:pt x="190716" y="139891"/>
                  </a:lnTo>
                  <a:lnTo>
                    <a:pt x="187303" y="136571"/>
                  </a:lnTo>
                  <a:lnTo>
                    <a:pt x="181627" y="132791"/>
                  </a:lnTo>
                  <a:lnTo>
                    <a:pt x="167227" y="125175"/>
                  </a:lnTo>
                  <a:lnTo>
                    <a:pt x="160259" y="120981"/>
                  </a:lnTo>
                  <a:lnTo>
                    <a:pt x="151251" y="114153"/>
                  </a:lnTo>
                  <a:lnTo>
                    <a:pt x="146037" y="110939"/>
                  </a:lnTo>
                  <a:lnTo>
                    <a:pt x="142582" y="107567"/>
                  </a:lnTo>
                  <a:lnTo>
                    <a:pt x="123200" y="95494"/>
                  </a:lnTo>
                  <a:lnTo>
                    <a:pt x="121430" y="93347"/>
                  </a:lnTo>
                  <a:lnTo>
                    <a:pt x="119022" y="92091"/>
                  </a:lnTo>
                  <a:lnTo>
                    <a:pt x="114164" y="90154"/>
                  </a:lnTo>
                  <a:lnTo>
                    <a:pt x="112425" y="87107"/>
                  </a:lnTo>
                  <a:lnTo>
                    <a:pt x="94384" y="77662"/>
                  </a:lnTo>
                  <a:lnTo>
                    <a:pt x="91955" y="76280"/>
                  </a:lnTo>
                  <a:lnTo>
                    <a:pt x="90290" y="73578"/>
                  </a:lnTo>
                  <a:lnTo>
                    <a:pt x="86866" y="70154"/>
                  </a:lnTo>
                  <a:lnTo>
                    <a:pt x="82615" y="67631"/>
                  </a:lnTo>
                  <a:lnTo>
                    <a:pt x="79578" y="63778"/>
                  </a:lnTo>
                  <a:lnTo>
                    <a:pt x="63615" y="51886"/>
                  </a:lnTo>
                  <a:lnTo>
                    <a:pt x="48260" y="39268"/>
                  </a:lnTo>
                  <a:lnTo>
                    <a:pt x="33337" y="26135"/>
                  </a:lnTo>
                  <a:lnTo>
                    <a:pt x="18669" y="12701"/>
                  </a:lnTo>
                  <a:lnTo>
                    <a:pt x="13308" y="8554"/>
                  </a:lnTo>
                  <a:lnTo>
                    <a:pt x="9182" y="2858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18340045" y="10832140"/>
              <a:ext cx="159385" cy="242570"/>
            </a:xfrm>
            <a:custGeom>
              <a:avLst/>
              <a:gdLst/>
              <a:ahLst/>
              <a:cxnLst/>
              <a:rect l="l" t="t" r="r" b="b"/>
              <a:pathLst>
                <a:path w="159384" h="242570">
                  <a:moveTo>
                    <a:pt x="17716" y="35102"/>
                  </a:moveTo>
                  <a:lnTo>
                    <a:pt x="13462" y="26238"/>
                  </a:lnTo>
                  <a:lnTo>
                    <a:pt x="9423" y="17259"/>
                  </a:lnTo>
                  <a:lnTo>
                    <a:pt x="5092" y="8432"/>
                  </a:lnTo>
                  <a:lnTo>
                    <a:pt x="0" y="0"/>
                  </a:lnTo>
                  <a:lnTo>
                    <a:pt x="3556" y="9207"/>
                  </a:lnTo>
                  <a:lnTo>
                    <a:pt x="7378" y="18300"/>
                  </a:lnTo>
                  <a:lnTo>
                    <a:pt x="11938" y="27012"/>
                  </a:lnTo>
                  <a:lnTo>
                    <a:pt x="17716" y="35102"/>
                  </a:lnTo>
                  <a:close/>
                </a:path>
                <a:path w="159384" h="242570">
                  <a:moveTo>
                    <a:pt x="44513" y="82207"/>
                  </a:moveTo>
                  <a:lnTo>
                    <a:pt x="17678" y="35115"/>
                  </a:lnTo>
                  <a:lnTo>
                    <a:pt x="22720" y="47828"/>
                  </a:lnTo>
                  <a:lnTo>
                    <a:pt x="28994" y="59855"/>
                  </a:lnTo>
                  <a:lnTo>
                    <a:pt x="36309" y="71285"/>
                  </a:lnTo>
                  <a:lnTo>
                    <a:pt x="44513" y="82207"/>
                  </a:lnTo>
                  <a:close/>
                </a:path>
                <a:path w="159384" h="242570">
                  <a:moveTo>
                    <a:pt x="56870" y="101295"/>
                  </a:moveTo>
                  <a:lnTo>
                    <a:pt x="53682" y="94335"/>
                  </a:lnTo>
                  <a:lnTo>
                    <a:pt x="50279" y="87503"/>
                  </a:lnTo>
                  <a:lnTo>
                    <a:pt x="44513" y="82207"/>
                  </a:lnTo>
                  <a:lnTo>
                    <a:pt x="47701" y="89166"/>
                  </a:lnTo>
                  <a:lnTo>
                    <a:pt x="51104" y="95999"/>
                  </a:lnTo>
                  <a:lnTo>
                    <a:pt x="56870" y="101295"/>
                  </a:lnTo>
                  <a:close/>
                </a:path>
                <a:path w="159384" h="242570">
                  <a:moveTo>
                    <a:pt x="65989" y="113284"/>
                  </a:moveTo>
                  <a:lnTo>
                    <a:pt x="64452" y="108140"/>
                  </a:lnTo>
                  <a:lnTo>
                    <a:pt x="60921" y="104508"/>
                  </a:lnTo>
                  <a:lnTo>
                    <a:pt x="56870" y="101295"/>
                  </a:lnTo>
                  <a:lnTo>
                    <a:pt x="58407" y="106438"/>
                  </a:lnTo>
                  <a:lnTo>
                    <a:pt x="61925" y="110058"/>
                  </a:lnTo>
                  <a:lnTo>
                    <a:pt x="65989" y="113284"/>
                  </a:lnTo>
                  <a:close/>
                </a:path>
                <a:path w="159384" h="242570">
                  <a:moveTo>
                    <a:pt x="134886" y="211772"/>
                  </a:moveTo>
                  <a:lnTo>
                    <a:pt x="73609" y="122643"/>
                  </a:lnTo>
                  <a:lnTo>
                    <a:pt x="71501" y="116662"/>
                  </a:lnTo>
                  <a:lnTo>
                    <a:pt x="66052" y="113284"/>
                  </a:lnTo>
                  <a:lnTo>
                    <a:pt x="71653" y="123659"/>
                  </a:lnTo>
                  <a:lnTo>
                    <a:pt x="78232" y="133375"/>
                  </a:lnTo>
                  <a:lnTo>
                    <a:pt x="85191" y="142862"/>
                  </a:lnTo>
                  <a:lnTo>
                    <a:pt x="91909" y="152488"/>
                  </a:lnTo>
                  <a:lnTo>
                    <a:pt x="100939" y="166090"/>
                  </a:lnTo>
                  <a:lnTo>
                    <a:pt x="130492" y="208584"/>
                  </a:lnTo>
                  <a:lnTo>
                    <a:pt x="131800" y="211137"/>
                  </a:lnTo>
                  <a:lnTo>
                    <a:pt x="134886" y="211772"/>
                  </a:lnTo>
                  <a:close/>
                </a:path>
                <a:path w="159384" h="242570">
                  <a:moveTo>
                    <a:pt x="159283" y="242150"/>
                  </a:moveTo>
                  <a:lnTo>
                    <a:pt x="155854" y="236359"/>
                  </a:lnTo>
                  <a:lnTo>
                    <a:pt x="152565" y="230492"/>
                  </a:lnTo>
                  <a:lnTo>
                    <a:pt x="148615" y="225094"/>
                  </a:lnTo>
                  <a:lnTo>
                    <a:pt x="143243" y="220789"/>
                  </a:lnTo>
                  <a:lnTo>
                    <a:pt x="146862" y="226415"/>
                  </a:lnTo>
                  <a:lnTo>
                    <a:pt x="150253" y="232232"/>
                  </a:lnTo>
                  <a:lnTo>
                    <a:pt x="154139" y="237655"/>
                  </a:lnTo>
                  <a:lnTo>
                    <a:pt x="159283" y="242150"/>
                  </a:lnTo>
                  <a:close/>
                </a:path>
              </a:pathLst>
            </a:custGeom>
            <a:solidFill>
              <a:srgbClr val="FF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18713545" y="11235192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79">
                  <a:moveTo>
                    <a:pt x="2984" y="0"/>
                  </a:moveTo>
                  <a:lnTo>
                    <a:pt x="0" y="701"/>
                  </a:lnTo>
                  <a:lnTo>
                    <a:pt x="2272" y="3371"/>
                  </a:lnTo>
                  <a:lnTo>
                    <a:pt x="4994" y="4617"/>
                  </a:lnTo>
                  <a:lnTo>
                    <a:pt x="8502" y="3413"/>
                  </a:lnTo>
                  <a:lnTo>
                    <a:pt x="7057" y="1633"/>
                  </a:lnTo>
                  <a:lnTo>
                    <a:pt x="5214" y="492"/>
                  </a:lnTo>
                  <a:lnTo>
                    <a:pt x="2984" y="0"/>
                  </a:lnTo>
                  <a:close/>
                </a:path>
              </a:pathLst>
            </a:custGeom>
            <a:solidFill>
              <a:srgbClr val="FF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18474893" y="11043906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4">
                  <a:moveTo>
                    <a:pt x="0" y="0"/>
                  </a:moveTo>
                  <a:lnTo>
                    <a:pt x="1235" y="2942"/>
                  </a:lnTo>
                  <a:lnTo>
                    <a:pt x="2848" y="5518"/>
                  </a:lnTo>
                  <a:lnTo>
                    <a:pt x="6219" y="6387"/>
                  </a:lnTo>
                  <a:lnTo>
                    <a:pt x="4984" y="3444"/>
                  </a:lnTo>
                  <a:lnTo>
                    <a:pt x="3371" y="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18697652" y="11228050"/>
              <a:ext cx="14604" cy="7620"/>
            </a:xfrm>
            <a:custGeom>
              <a:avLst/>
              <a:gdLst/>
              <a:ahLst/>
              <a:cxnLst/>
              <a:rect l="l" t="t" r="r" b="b"/>
              <a:pathLst>
                <a:path w="14605" h="7620">
                  <a:moveTo>
                    <a:pt x="7010" y="3657"/>
                  </a:moveTo>
                  <a:lnTo>
                    <a:pt x="5130" y="1574"/>
                  </a:lnTo>
                  <a:lnTo>
                    <a:pt x="3035" y="0"/>
                  </a:lnTo>
                  <a:lnTo>
                    <a:pt x="0" y="596"/>
                  </a:lnTo>
                  <a:lnTo>
                    <a:pt x="1879" y="2667"/>
                  </a:lnTo>
                  <a:lnTo>
                    <a:pt x="3962" y="4254"/>
                  </a:lnTo>
                  <a:lnTo>
                    <a:pt x="7010" y="3657"/>
                  </a:lnTo>
                  <a:close/>
                </a:path>
                <a:path w="14605" h="7620">
                  <a:moveTo>
                    <a:pt x="14020" y="6718"/>
                  </a:moveTo>
                  <a:lnTo>
                    <a:pt x="12153" y="4635"/>
                  </a:lnTo>
                  <a:lnTo>
                    <a:pt x="10058" y="3060"/>
                  </a:lnTo>
                  <a:lnTo>
                    <a:pt x="7023" y="3657"/>
                  </a:lnTo>
                  <a:lnTo>
                    <a:pt x="8890" y="5727"/>
                  </a:lnTo>
                  <a:lnTo>
                    <a:pt x="10972" y="7315"/>
                  </a:lnTo>
                  <a:lnTo>
                    <a:pt x="14020" y="6718"/>
                  </a:lnTo>
                  <a:close/>
                </a:path>
              </a:pathLst>
            </a:custGeom>
            <a:solidFill>
              <a:srgbClr val="FF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18623915" y="10625199"/>
              <a:ext cx="1019810" cy="617220"/>
            </a:xfrm>
            <a:custGeom>
              <a:avLst/>
              <a:gdLst/>
              <a:ahLst/>
              <a:cxnLst/>
              <a:rect l="l" t="t" r="r" b="b"/>
              <a:pathLst>
                <a:path w="1019809" h="617220">
                  <a:moveTo>
                    <a:pt x="799305" y="0"/>
                  </a:moveTo>
                  <a:lnTo>
                    <a:pt x="832079" y="23015"/>
                  </a:lnTo>
                  <a:lnTo>
                    <a:pt x="839915" y="27613"/>
                  </a:lnTo>
                  <a:lnTo>
                    <a:pt x="847496" y="32686"/>
                  </a:lnTo>
                  <a:lnTo>
                    <a:pt x="862465" y="43181"/>
                  </a:lnTo>
                  <a:lnTo>
                    <a:pt x="888927" y="58231"/>
                  </a:lnTo>
                  <a:lnTo>
                    <a:pt x="901929" y="66155"/>
                  </a:lnTo>
                  <a:lnTo>
                    <a:pt x="914422" y="74992"/>
                  </a:lnTo>
                  <a:lnTo>
                    <a:pt x="920383" y="78872"/>
                  </a:lnTo>
                  <a:lnTo>
                    <a:pt x="958985" y="104930"/>
                  </a:lnTo>
                  <a:lnTo>
                    <a:pt x="978745" y="127346"/>
                  </a:lnTo>
                  <a:lnTo>
                    <a:pt x="978734" y="132550"/>
                  </a:lnTo>
                  <a:lnTo>
                    <a:pt x="986582" y="152189"/>
                  </a:lnTo>
                  <a:lnTo>
                    <a:pt x="990048" y="159576"/>
                  </a:lnTo>
                  <a:lnTo>
                    <a:pt x="994273" y="166696"/>
                  </a:lnTo>
                  <a:lnTo>
                    <a:pt x="998098" y="175011"/>
                  </a:lnTo>
                  <a:lnTo>
                    <a:pt x="999616" y="183915"/>
                  </a:lnTo>
                  <a:lnTo>
                    <a:pt x="1000356" y="202234"/>
                  </a:lnTo>
                  <a:lnTo>
                    <a:pt x="1000985" y="209574"/>
                  </a:lnTo>
                  <a:lnTo>
                    <a:pt x="1000911" y="216946"/>
                  </a:lnTo>
                  <a:lnTo>
                    <a:pt x="1002648" y="231132"/>
                  </a:lnTo>
                  <a:lnTo>
                    <a:pt x="1002748" y="237952"/>
                  </a:lnTo>
                  <a:lnTo>
                    <a:pt x="1001856" y="244711"/>
                  </a:lnTo>
                  <a:lnTo>
                    <a:pt x="997591" y="257941"/>
                  </a:lnTo>
                  <a:lnTo>
                    <a:pt x="996883" y="264730"/>
                  </a:lnTo>
                  <a:lnTo>
                    <a:pt x="985365" y="313942"/>
                  </a:lnTo>
                  <a:lnTo>
                    <a:pt x="955471" y="361755"/>
                  </a:lnTo>
                  <a:lnTo>
                    <a:pt x="943489" y="376873"/>
                  </a:lnTo>
                  <a:lnTo>
                    <a:pt x="931782" y="392163"/>
                  </a:lnTo>
                  <a:lnTo>
                    <a:pt x="902513" y="433914"/>
                  </a:lnTo>
                  <a:lnTo>
                    <a:pt x="868547" y="468853"/>
                  </a:lnTo>
                  <a:lnTo>
                    <a:pt x="827838" y="501251"/>
                  </a:lnTo>
                  <a:lnTo>
                    <a:pt x="776492" y="534389"/>
                  </a:lnTo>
                  <a:lnTo>
                    <a:pt x="759683" y="545910"/>
                  </a:lnTo>
                  <a:lnTo>
                    <a:pt x="749547" y="552052"/>
                  </a:lnTo>
                  <a:lnTo>
                    <a:pt x="738864" y="557136"/>
                  </a:lnTo>
                  <a:lnTo>
                    <a:pt x="728013" y="561899"/>
                  </a:lnTo>
                  <a:lnTo>
                    <a:pt x="717370" y="567082"/>
                  </a:lnTo>
                  <a:lnTo>
                    <a:pt x="713370" y="569249"/>
                  </a:lnTo>
                  <a:lnTo>
                    <a:pt x="709015" y="570809"/>
                  </a:lnTo>
                  <a:lnTo>
                    <a:pt x="705308" y="573563"/>
                  </a:lnTo>
                  <a:lnTo>
                    <a:pt x="695653" y="579463"/>
                  </a:lnTo>
                  <a:lnTo>
                    <a:pt x="685379" y="584041"/>
                  </a:lnTo>
                  <a:lnTo>
                    <a:pt x="674866" y="588110"/>
                  </a:lnTo>
                  <a:lnTo>
                    <a:pt x="664492" y="592484"/>
                  </a:lnTo>
                  <a:lnTo>
                    <a:pt x="659404" y="594882"/>
                  </a:lnTo>
                  <a:lnTo>
                    <a:pt x="652734" y="594840"/>
                  </a:lnTo>
                  <a:lnTo>
                    <a:pt x="647205" y="594275"/>
                  </a:lnTo>
                  <a:lnTo>
                    <a:pt x="634530" y="593955"/>
                  </a:lnTo>
                  <a:lnTo>
                    <a:pt x="622019" y="595102"/>
                  </a:lnTo>
                  <a:lnTo>
                    <a:pt x="597154" y="598505"/>
                  </a:lnTo>
                  <a:lnTo>
                    <a:pt x="581337" y="599796"/>
                  </a:lnTo>
                  <a:lnTo>
                    <a:pt x="533858" y="602285"/>
                  </a:lnTo>
                  <a:lnTo>
                    <a:pt x="523598" y="602496"/>
                  </a:lnTo>
                  <a:lnTo>
                    <a:pt x="513446" y="601908"/>
                  </a:lnTo>
                  <a:lnTo>
                    <a:pt x="503311" y="600644"/>
                  </a:lnTo>
                  <a:lnTo>
                    <a:pt x="493105" y="598829"/>
                  </a:lnTo>
                  <a:lnTo>
                    <a:pt x="467398" y="593684"/>
                  </a:lnTo>
                  <a:lnTo>
                    <a:pt x="454360" y="591825"/>
                  </a:lnTo>
                  <a:lnTo>
                    <a:pt x="431613" y="590652"/>
                  </a:lnTo>
                  <a:lnTo>
                    <a:pt x="422127" y="589377"/>
                  </a:lnTo>
                  <a:lnTo>
                    <a:pt x="412765" y="587304"/>
                  </a:lnTo>
                  <a:lnTo>
                    <a:pt x="391020" y="580666"/>
                  </a:lnTo>
                  <a:lnTo>
                    <a:pt x="365452" y="574711"/>
                  </a:lnTo>
                  <a:lnTo>
                    <a:pt x="332884" y="565495"/>
                  </a:lnTo>
                  <a:lnTo>
                    <a:pt x="312715" y="560497"/>
                  </a:lnTo>
                  <a:lnTo>
                    <a:pt x="292684" y="555014"/>
                  </a:lnTo>
                  <a:lnTo>
                    <a:pt x="273122" y="547868"/>
                  </a:lnTo>
                  <a:lnTo>
                    <a:pt x="265888" y="545021"/>
                  </a:lnTo>
                  <a:lnTo>
                    <a:pt x="243667" y="537585"/>
                  </a:lnTo>
                  <a:lnTo>
                    <a:pt x="191900" y="515128"/>
                  </a:lnTo>
                  <a:lnTo>
                    <a:pt x="160068" y="497136"/>
                  </a:lnTo>
                  <a:lnTo>
                    <a:pt x="148911" y="490497"/>
                  </a:lnTo>
                  <a:lnTo>
                    <a:pt x="137402" y="484559"/>
                  </a:lnTo>
                  <a:lnTo>
                    <a:pt x="125782" y="478856"/>
                  </a:lnTo>
                  <a:lnTo>
                    <a:pt x="90448" y="460327"/>
                  </a:lnTo>
                  <a:lnTo>
                    <a:pt x="78993" y="453205"/>
                  </a:lnTo>
                  <a:lnTo>
                    <a:pt x="60841" y="438575"/>
                  </a:lnTo>
                  <a:lnTo>
                    <a:pt x="44421" y="428112"/>
                  </a:lnTo>
                  <a:lnTo>
                    <a:pt x="35538" y="420615"/>
                  </a:lnTo>
                  <a:lnTo>
                    <a:pt x="34344" y="418699"/>
                  </a:lnTo>
                  <a:lnTo>
                    <a:pt x="32009" y="419976"/>
                  </a:lnTo>
                  <a:lnTo>
                    <a:pt x="23859" y="415667"/>
                  </a:lnTo>
                  <a:lnTo>
                    <a:pt x="16071" y="410778"/>
                  </a:lnTo>
                  <a:lnTo>
                    <a:pt x="722" y="400637"/>
                  </a:lnTo>
                  <a:lnTo>
                    <a:pt x="0" y="401862"/>
                  </a:lnTo>
                  <a:lnTo>
                    <a:pt x="366" y="402825"/>
                  </a:lnTo>
                  <a:lnTo>
                    <a:pt x="1424" y="403621"/>
                  </a:lnTo>
                  <a:lnTo>
                    <a:pt x="2942" y="408929"/>
                  </a:lnTo>
                  <a:lnTo>
                    <a:pt x="8376" y="410280"/>
                  </a:lnTo>
                  <a:lnTo>
                    <a:pt x="14135" y="416228"/>
                  </a:lnTo>
                  <a:lnTo>
                    <a:pt x="17454" y="416825"/>
                  </a:lnTo>
                  <a:lnTo>
                    <a:pt x="25276" y="419882"/>
                  </a:lnTo>
                  <a:lnTo>
                    <a:pt x="29559" y="422552"/>
                  </a:lnTo>
                  <a:lnTo>
                    <a:pt x="33412" y="425934"/>
                  </a:lnTo>
                  <a:lnTo>
                    <a:pt x="33758" y="427421"/>
                  </a:lnTo>
                  <a:lnTo>
                    <a:pt x="41119" y="431965"/>
                  </a:lnTo>
                  <a:lnTo>
                    <a:pt x="42867" y="433850"/>
                  </a:lnTo>
                  <a:lnTo>
                    <a:pt x="44051" y="436416"/>
                  </a:lnTo>
                  <a:lnTo>
                    <a:pt x="46993" y="436866"/>
                  </a:lnTo>
                  <a:lnTo>
                    <a:pt x="52364" y="439159"/>
                  </a:lnTo>
                  <a:lnTo>
                    <a:pt x="57265" y="442195"/>
                  </a:lnTo>
                  <a:lnTo>
                    <a:pt x="61715" y="445965"/>
                  </a:lnTo>
                  <a:lnTo>
                    <a:pt x="62615" y="447253"/>
                  </a:lnTo>
                  <a:lnTo>
                    <a:pt x="63840" y="448007"/>
                  </a:lnTo>
                  <a:lnTo>
                    <a:pt x="65390" y="448237"/>
                  </a:lnTo>
                  <a:lnTo>
                    <a:pt x="67725" y="450562"/>
                  </a:lnTo>
                  <a:lnTo>
                    <a:pt x="70825" y="451902"/>
                  </a:lnTo>
                  <a:lnTo>
                    <a:pt x="100143" y="469922"/>
                  </a:lnTo>
                  <a:lnTo>
                    <a:pt x="102415" y="471608"/>
                  </a:lnTo>
                  <a:lnTo>
                    <a:pt x="104394" y="473608"/>
                  </a:lnTo>
                  <a:lnTo>
                    <a:pt x="107598" y="474645"/>
                  </a:lnTo>
                  <a:lnTo>
                    <a:pt x="110310" y="476488"/>
                  </a:lnTo>
                  <a:lnTo>
                    <a:pt x="112771" y="478739"/>
                  </a:lnTo>
                  <a:lnTo>
                    <a:pt x="114572" y="479796"/>
                  </a:lnTo>
                  <a:lnTo>
                    <a:pt x="115598" y="480048"/>
                  </a:lnTo>
                  <a:lnTo>
                    <a:pt x="125221" y="484104"/>
                  </a:lnTo>
                  <a:lnTo>
                    <a:pt x="134743" y="488376"/>
                  </a:lnTo>
                  <a:lnTo>
                    <a:pt x="143956" y="493195"/>
                  </a:lnTo>
                  <a:lnTo>
                    <a:pt x="152655" y="498895"/>
                  </a:lnTo>
                  <a:lnTo>
                    <a:pt x="161406" y="505036"/>
                  </a:lnTo>
                  <a:lnTo>
                    <a:pt x="170450" y="510576"/>
                  </a:lnTo>
                  <a:lnTo>
                    <a:pt x="179839" y="515464"/>
                  </a:lnTo>
                  <a:lnTo>
                    <a:pt x="192266" y="520664"/>
                  </a:lnTo>
                  <a:lnTo>
                    <a:pt x="194423" y="522465"/>
                  </a:lnTo>
                  <a:lnTo>
                    <a:pt x="196894" y="523764"/>
                  </a:lnTo>
                  <a:lnTo>
                    <a:pt x="203826" y="523669"/>
                  </a:lnTo>
                  <a:lnTo>
                    <a:pt x="208841" y="526151"/>
                  </a:lnTo>
                  <a:lnTo>
                    <a:pt x="263007" y="550506"/>
                  </a:lnTo>
                  <a:lnTo>
                    <a:pt x="308359" y="565749"/>
                  </a:lnTo>
                  <a:lnTo>
                    <a:pt x="331277" y="572617"/>
                  </a:lnTo>
                  <a:lnTo>
                    <a:pt x="354072" y="579877"/>
                  </a:lnTo>
                  <a:lnTo>
                    <a:pt x="361494" y="581860"/>
                  </a:lnTo>
                  <a:lnTo>
                    <a:pt x="376797" y="584495"/>
                  </a:lnTo>
                  <a:lnTo>
                    <a:pt x="384354" y="586160"/>
                  </a:lnTo>
                  <a:lnTo>
                    <a:pt x="428929" y="598892"/>
                  </a:lnTo>
                  <a:lnTo>
                    <a:pt x="438072" y="600417"/>
                  </a:lnTo>
                  <a:lnTo>
                    <a:pt x="456518" y="601718"/>
                  </a:lnTo>
                  <a:lnTo>
                    <a:pt x="465608" y="603814"/>
                  </a:lnTo>
                  <a:lnTo>
                    <a:pt x="474658" y="606592"/>
                  </a:lnTo>
                  <a:lnTo>
                    <a:pt x="493029" y="611381"/>
                  </a:lnTo>
                  <a:lnTo>
                    <a:pt x="502078" y="614295"/>
                  </a:lnTo>
                  <a:lnTo>
                    <a:pt x="509450" y="617038"/>
                  </a:lnTo>
                  <a:lnTo>
                    <a:pt x="517146" y="614777"/>
                  </a:lnTo>
                  <a:lnTo>
                    <a:pt x="535208" y="614620"/>
                  </a:lnTo>
                  <a:lnTo>
                    <a:pt x="540538" y="615059"/>
                  </a:lnTo>
                  <a:lnTo>
                    <a:pt x="551270" y="615438"/>
                  </a:lnTo>
                  <a:lnTo>
                    <a:pt x="561994" y="615091"/>
                  </a:lnTo>
                  <a:lnTo>
                    <a:pt x="583427" y="613960"/>
                  </a:lnTo>
                  <a:lnTo>
                    <a:pt x="598512" y="612735"/>
                  </a:lnTo>
                  <a:lnTo>
                    <a:pt x="628309" y="608011"/>
                  </a:lnTo>
                  <a:lnTo>
                    <a:pt x="643341" y="606327"/>
                  </a:lnTo>
                  <a:lnTo>
                    <a:pt x="690136" y="596201"/>
                  </a:lnTo>
                  <a:lnTo>
                    <a:pt x="704388" y="588807"/>
                  </a:lnTo>
                  <a:lnTo>
                    <a:pt x="718987" y="581881"/>
                  </a:lnTo>
                  <a:lnTo>
                    <a:pt x="733843" y="575385"/>
                  </a:lnTo>
                  <a:lnTo>
                    <a:pt x="748867" y="569281"/>
                  </a:lnTo>
                  <a:lnTo>
                    <a:pt x="754749" y="566503"/>
                  </a:lnTo>
                  <a:lnTo>
                    <a:pt x="760444" y="563134"/>
                  </a:lnTo>
                  <a:lnTo>
                    <a:pt x="787548" y="546359"/>
                  </a:lnTo>
                  <a:lnTo>
                    <a:pt x="818430" y="525804"/>
                  </a:lnTo>
                  <a:lnTo>
                    <a:pt x="834121" y="515858"/>
                  </a:lnTo>
                  <a:lnTo>
                    <a:pt x="848839" y="506045"/>
                  </a:lnTo>
                  <a:lnTo>
                    <a:pt x="862713" y="494987"/>
                  </a:lnTo>
                  <a:lnTo>
                    <a:pt x="875764" y="482857"/>
                  </a:lnTo>
                  <a:lnTo>
                    <a:pt x="892530" y="464946"/>
                  </a:lnTo>
                  <a:lnTo>
                    <a:pt x="897267" y="460289"/>
                  </a:lnTo>
                  <a:lnTo>
                    <a:pt x="902249" y="455884"/>
                  </a:lnTo>
                  <a:lnTo>
                    <a:pt x="907501" y="451755"/>
                  </a:lnTo>
                  <a:lnTo>
                    <a:pt x="914014" y="446949"/>
                  </a:lnTo>
                  <a:lnTo>
                    <a:pt x="916589" y="439002"/>
                  </a:lnTo>
                  <a:lnTo>
                    <a:pt x="941364" y="408969"/>
                  </a:lnTo>
                  <a:lnTo>
                    <a:pt x="964973" y="375847"/>
                  </a:lnTo>
                  <a:lnTo>
                    <a:pt x="969446" y="367203"/>
                  </a:lnTo>
                  <a:lnTo>
                    <a:pt x="974344" y="358913"/>
                  </a:lnTo>
                  <a:lnTo>
                    <a:pt x="980587" y="351675"/>
                  </a:lnTo>
                  <a:lnTo>
                    <a:pt x="987251" y="344651"/>
                  </a:lnTo>
                  <a:lnTo>
                    <a:pt x="992804" y="336963"/>
                  </a:lnTo>
                  <a:lnTo>
                    <a:pt x="1009822" y="290619"/>
                  </a:lnTo>
                  <a:lnTo>
                    <a:pt x="1013305" y="266093"/>
                  </a:lnTo>
                  <a:lnTo>
                    <a:pt x="1015110" y="253828"/>
                  </a:lnTo>
                  <a:lnTo>
                    <a:pt x="1017770" y="241678"/>
                  </a:lnTo>
                  <a:lnTo>
                    <a:pt x="1019246" y="236254"/>
                  </a:lnTo>
                  <a:lnTo>
                    <a:pt x="1018262" y="230139"/>
                  </a:lnTo>
                  <a:lnTo>
                    <a:pt x="1017622" y="210043"/>
                  </a:lnTo>
                  <a:lnTo>
                    <a:pt x="1017764" y="202899"/>
                  </a:lnTo>
                  <a:lnTo>
                    <a:pt x="1018859" y="195763"/>
                  </a:lnTo>
                  <a:lnTo>
                    <a:pt x="1019445" y="193355"/>
                  </a:lnTo>
                  <a:lnTo>
                    <a:pt x="1019487" y="190632"/>
                  </a:lnTo>
                  <a:lnTo>
                    <a:pt x="1009003" y="148820"/>
                  </a:lnTo>
                  <a:lnTo>
                    <a:pt x="990705" y="114548"/>
                  </a:lnTo>
                  <a:lnTo>
                    <a:pt x="953304" y="85527"/>
                  </a:lnTo>
                  <a:lnTo>
                    <a:pt x="922463" y="71270"/>
                  </a:lnTo>
                  <a:lnTo>
                    <a:pt x="912864" y="65868"/>
                  </a:lnTo>
                  <a:lnTo>
                    <a:pt x="903396" y="60123"/>
                  </a:lnTo>
                  <a:lnTo>
                    <a:pt x="893658" y="54836"/>
                  </a:lnTo>
                  <a:lnTo>
                    <a:pt x="872103" y="44464"/>
                  </a:lnTo>
                  <a:lnTo>
                    <a:pt x="861669" y="38541"/>
                  </a:lnTo>
                  <a:lnTo>
                    <a:pt x="851858" y="31548"/>
                  </a:lnTo>
                  <a:lnTo>
                    <a:pt x="801525" y="2481"/>
                  </a:lnTo>
                  <a:lnTo>
                    <a:pt x="799305" y="0"/>
                  </a:lnTo>
                  <a:close/>
                </a:path>
              </a:pathLst>
            </a:custGeom>
            <a:solidFill>
              <a:srgbClr val="FF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18659641" y="10668298"/>
              <a:ext cx="969644" cy="562610"/>
            </a:xfrm>
            <a:custGeom>
              <a:avLst/>
              <a:gdLst/>
              <a:ahLst/>
              <a:cxnLst/>
              <a:rect l="l" t="t" r="r" b="b"/>
              <a:pathLst>
                <a:path w="969644" h="562609">
                  <a:moveTo>
                    <a:pt x="829503" y="0"/>
                  </a:moveTo>
                  <a:lnTo>
                    <a:pt x="828016" y="240"/>
                  </a:lnTo>
                  <a:lnTo>
                    <a:pt x="826781" y="83"/>
                  </a:lnTo>
                  <a:lnTo>
                    <a:pt x="858079" y="20190"/>
                  </a:lnTo>
                  <a:lnTo>
                    <a:pt x="899400" y="49688"/>
                  </a:lnTo>
                  <a:lnTo>
                    <a:pt x="932297" y="83931"/>
                  </a:lnTo>
                  <a:lnTo>
                    <a:pt x="950034" y="122463"/>
                  </a:lnTo>
                  <a:lnTo>
                    <a:pt x="955709" y="166528"/>
                  </a:lnTo>
                  <a:lnTo>
                    <a:pt x="954748" y="189720"/>
                  </a:lnTo>
                  <a:lnTo>
                    <a:pt x="949268" y="235539"/>
                  </a:lnTo>
                  <a:lnTo>
                    <a:pt x="932234" y="279384"/>
                  </a:lnTo>
                  <a:lnTo>
                    <a:pt x="911802" y="312700"/>
                  </a:lnTo>
                  <a:lnTo>
                    <a:pt x="884967" y="347800"/>
                  </a:lnTo>
                  <a:lnTo>
                    <a:pt x="869970" y="368459"/>
                  </a:lnTo>
                  <a:lnTo>
                    <a:pt x="838237" y="408476"/>
                  </a:lnTo>
                  <a:lnTo>
                    <a:pt x="802921" y="439129"/>
                  </a:lnTo>
                  <a:lnTo>
                    <a:pt x="759132" y="469841"/>
                  </a:lnTo>
                  <a:lnTo>
                    <a:pt x="706882" y="501402"/>
                  </a:lnTo>
                  <a:lnTo>
                    <a:pt x="676314" y="515795"/>
                  </a:lnTo>
                  <a:lnTo>
                    <a:pt x="667791" y="521376"/>
                  </a:lnTo>
                  <a:lnTo>
                    <a:pt x="656931" y="527568"/>
                  </a:lnTo>
                  <a:lnTo>
                    <a:pt x="645587" y="532634"/>
                  </a:lnTo>
                  <a:lnTo>
                    <a:pt x="622378" y="541637"/>
                  </a:lnTo>
                  <a:lnTo>
                    <a:pt x="613521" y="543628"/>
                  </a:lnTo>
                  <a:lnTo>
                    <a:pt x="595672" y="543446"/>
                  </a:lnTo>
                  <a:lnTo>
                    <a:pt x="586715" y="544894"/>
                  </a:lnTo>
                  <a:lnTo>
                    <a:pt x="578731" y="546646"/>
                  </a:lnTo>
                  <a:lnTo>
                    <a:pt x="570434" y="547404"/>
                  </a:lnTo>
                  <a:lnTo>
                    <a:pt x="562029" y="547892"/>
                  </a:lnTo>
                  <a:lnTo>
                    <a:pt x="541423" y="550069"/>
                  </a:lnTo>
                  <a:lnTo>
                    <a:pt x="516768" y="550487"/>
                  </a:lnTo>
                  <a:lnTo>
                    <a:pt x="504529" y="551731"/>
                  </a:lnTo>
                  <a:lnTo>
                    <a:pt x="483933" y="553256"/>
                  </a:lnTo>
                  <a:lnTo>
                    <a:pt x="463584" y="551729"/>
                  </a:lnTo>
                  <a:lnTo>
                    <a:pt x="423086" y="545993"/>
                  </a:lnTo>
                  <a:lnTo>
                    <a:pt x="398777" y="544229"/>
                  </a:lnTo>
                  <a:lnTo>
                    <a:pt x="363570" y="536224"/>
                  </a:lnTo>
                  <a:lnTo>
                    <a:pt x="351258" y="532353"/>
                  </a:lnTo>
                  <a:lnTo>
                    <a:pt x="338640" y="529609"/>
                  </a:lnTo>
                  <a:lnTo>
                    <a:pt x="325952" y="527065"/>
                  </a:lnTo>
                  <a:lnTo>
                    <a:pt x="313435" y="523795"/>
                  </a:lnTo>
                  <a:lnTo>
                    <a:pt x="294598" y="518544"/>
                  </a:lnTo>
                  <a:lnTo>
                    <a:pt x="275558" y="514028"/>
                  </a:lnTo>
                  <a:lnTo>
                    <a:pt x="256567" y="509250"/>
                  </a:lnTo>
                  <a:lnTo>
                    <a:pt x="207228" y="492437"/>
                  </a:lnTo>
                  <a:lnTo>
                    <a:pt x="161128" y="472805"/>
                  </a:lnTo>
                  <a:lnTo>
                    <a:pt x="111949" y="445973"/>
                  </a:lnTo>
                  <a:lnTo>
                    <a:pt x="93120" y="435630"/>
                  </a:lnTo>
                  <a:lnTo>
                    <a:pt x="57990" y="418004"/>
                  </a:lnTo>
                  <a:lnTo>
                    <a:pt x="36805" y="401893"/>
                  </a:lnTo>
                  <a:lnTo>
                    <a:pt x="35360" y="400113"/>
                  </a:lnTo>
                  <a:lnTo>
                    <a:pt x="33517" y="398982"/>
                  </a:lnTo>
                  <a:lnTo>
                    <a:pt x="31287" y="398480"/>
                  </a:lnTo>
                  <a:lnTo>
                    <a:pt x="27391" y="395171"/>
                  </a:lnTo>
                  <a:lnTo>
                    <a:pt x="23098" y="392522"/>
                  </a:lnTo>
                  <a:lnTo>
                    <a:pt x="18397" y="390522"/>
                  </a:lnTo>
                  <a:lnTo>
                    <a:pt x="17496" y="389234"/>
                  </a:lnTo>
                  <a:lnTo>
                    <a:pt x="16271" y="388480"/>
                  </a:lnTo>
                  <a:lnTo>
                    <a:pt x="14722" y="388249"/>
                  </a:lnTo>
                  <a:lnTo>
                    <a:pt x="12858" y="386501"/>
                  </a:lnTo>
                  <a:lnTo>
                    <a:pt x="10659" y="385161"/>
                  </a:lnTo>
                  <a:lnTo>
                    <a:pt x="8847" y="383349"/>
                  </a:lnTo>
                  <a:lnTo>
                    <a:pt x="6031" y="381663"/>
                  </a:lnTo>
                  <a:lnTo>
                    <a:pt x="4177" y="377957"/>
                  </a:lnTo>
                  <a:lnTo>
                    <a:pt x="0" y="379150"/>
                  </a:lnTo>
                  <a:lnTo>
                    <a:pt x="1769" y="383841"/>
                  </a:lnTo>
                  <a:lnTo>
                    <a:pt x="6450" y="385757"/>
                  </a:lnTo>
                  <a:lnTo>
                    <a:pt x="30558" y="402181"/>
                  </a:lnTo>
                  <a:lnTo>
                    <a:pt x="51325" y="415893"/>
                  </a:lnTo>
                  <a:lnTo>
                    <a:pt x="72772" y="428505"/>
                  </a:lnTo>
                  <a:lnTo>
                    <a:pt x="104100" y="443323"/>
                  </a:lnTo>
                  <a:lnTo>
                    <a:pt x="112507" y="448110"/>
                  </a:lnTo>
                  <a:lnTo>
                    <a:pt x="120705" y="453359"/>
                  </a:lnTo>
                  <a:lnTo>
                    <a:pt x="128802" y="458823"/>
                  </a:lnTo>
                  <a:lnTo>
                    <a:pt x="137644" y="464266"/>
                  </a:lnTo>
                  <a:lnTo>
                    <a:pt x="189415" y="488727"/>
                  </a:lnTo>
                  <a:lnTo>
                    <a:pt x="226848" y="503546"/>
                  </a:lnTo>
                  <a:lnTo>
                    <a:pt x="268107" y="516842"/>
                  </a:lnTo>
                  <a:lnTo>
                    <a:pt x="312431" y="529444"/>
                  </a:lnTo>
                  <a:lnTo>
                    <a:pt x="327393" y="532695"/>
                  </a:lnTo>
                  <a:lnTo>
                    <a:pt x="345058" y="536953"/>
                  </a:lnTo>
                  <a:lnTo>
                    <a:pt x="362490" y="542077"/>
                  </a:lnTo>
                  <a:lnTo>
                    <a:pt x="380014" y="546746"/>
                  </a:lnTo>
                  <a:lnTo>
                    <a:pt x="397956" y="549637"/>
                  </a:lnTo>
                  <a:lnTo>
                    <a:pt x="403233" y="550098"/>
                  </a:lnTo>
                  <a:lnTo>
                    <a:pt x="408626" y="549616"/>
                  </a:lnTo>
                  <a:lnTo>
                    <a:pt x="426993" y="552200"/>
                  </a:lnTo>
                  <a:lnTo>
                    <a:pt x="440086" y="554280"/>
                  </a:lnTo>
                  <a:lnTo>
                    <a:pt x="453100" y="556813"/>
                  </a:lnTo>
                  <a:lnTo>
                    <a:pt x="465996" y="560035"/>
                  </a:lnTo>
                  <a:lnTo>
                    <a:pt x="474389" y="561623"/>
                  </a:lnTo>
                  <a:lnTo>
                    <a:pt x="534571" y="559495"/>
                  </a:lnTo>
                  <a:lnTo>
                    <a:pt x="578959" y="555691"/>
                  </a:lnTo>
                  <a:lnTo>
                    <a:pt x="589772" y="553920"/>
                  </a:lnTo>
                  <a:lnTo>
                    <a:pt x="598284" y="553092"/>
                  </a:lnTo>
                  <a:lnTo>
                    <a:pt x="615199" y="553329"/>
                  </a:lnTo>
                  <a:lnTo>
                    <a:pt x="623593" y="552307"/>
                  </a:lnTo>
                  <a:lnTo>
                    <a:pt x="625499" y="551868"/>
                  </a:lnTo>
                  <a:lnTo>
                    <a:pt x="628064" y="552904"/>
                  </a:lnTo>
                  <a:lnTo>
                    <a:pt x="629509" y="551983"/>
                  </a:lnTo>
                  <a:lnTo>
                    <a:pt x="639115" y="547030"/>
                  </a:lnTo>
                  <a:lnTo>
                    <a:pt x="659199" y="539060"/>
                  </a:lnTo>
                  <a:lnTo>
                    <a:pt x="668586" y="533742"/>
                  </a:lnTo>
                  <a:lnTo>
                    <a:pt x="677430" y="528148"/>
                  </a:lnTo>
                  <a:lnTo>
                    <a:pt x="686688" y="523379"/>
                  </a:lnTo>
                  <a:lnTo>
                    <a:pt x="705716" y="514979"/>
                  </a:lnTo>
                  <a:lnTo>
                    <a:pt x="714825" y="510512"/>
                  </a:lnTo>
                  <a:lnTo>
                    <a:pt x="723531" y="505454"/>
                  </a:lnTo>
                  <a:lnTo>
                    <a:pt x="751314" y="487366"/>
                  </a:lnTo>
                  <a:lnTo>
                    <a:pt x="773527" y="473733"/>
                  </a:lnTo>
                  <a:lnTo>
                    <a:pt x="806277" y="450869"/>
                  </a:lnTo>
                  <a:lnTo>
                    <a:pt x="847970" y="413507"/>
                  </a:lnTo>
                  <a:lnTo>
                    <a:pt x="874994" y="384183"/>
                  </a:lnTo>
                  <a:lnTo>
                    <a:pt x="893836" y="356711"/>
                  </a:lnTo>
                  <a:lnTo>
                    <a:pt x="901377" y="346655"/>
                  </a:lnTo>
                  <a:lnTo>
                    <a:pt x="917029" y="327050"/>
                  </a:lnTo>
                  <a:lnTo>
                    <a:pt x="924411" y="316911"/>
                  </a:lnTo>
                  <a:lnTo>
                    <a:pt x="936557" y="298723"/>
                  </a:lnTo>
                  <a:lnTo>
                    <a:pt x="944429" y="287666"/>
                  </a:lnTo>
                  <a:lnTo>
                    <a:pt x="948107" y="281973"/>
                  </a:lnTo>
                  <a:lnTo>
                    <a:pt x="951395" y="275174"/>
                  </a:lnTo>
                  <a:lnTo>
                    <a:pt x="952306" y="274672"/>
                  </a:lnTo>
                  <a:lnTo>
                    <a:pt x="955635" y="260246"/>
                  </a:lnTo>
                  <a:lnTo>
                    <a:pt x="959740" y="246663"/>
                  </a:lnTo>
                  <a:lnTo>
                    <a:pt x="962918" y="232895"/>
                  </a:lnTo>
                  <a:lnTo>
                    <a:pt x="963363" y="218579"/>
                  </a:lnTo>
                  <a:lnTo>
                    <a:pt x="962902" y="214098"/>
                  </a:lnTo>
                  <a:lnTo>
                    <a:pt x="965028" y="209951"/>
                  </a:lnTo>
                  <a:lnTo>
                    <a:pt x="966734" y="206182"/>
                  </a:lnTo>
                  <a:lnTo>
                    <a:pt x="968722" y="199670"/>
                  </a:lnTo>
                  <a:lnTo>
                    <a:pt x="969210" y="193148"/>
                  </a:lnTo>
                  <a:lnTo>
                    <a:pt x="968815" y="186630"/>
                  </a:lnTo>
                  <a:lnTo>
                    <a:pt x="967310" y="170179"/>
                  </a:lnTo>
                  <a:lnTo>
                    <a:pt x="966625" y="160230"/>
                  </a:lnTo>
                  <a:lnTo>
                    <a:pt x="966230" y="150266"/>
                  </a:lnTo>
                  <a:lnTo>
                    <a:pt x="966441" y="133022"/>
                  </a:lnTo>
                  <a:lnTo>
                    <a:pt x="963426" y="125451"/>
                  </a:lnTo>
                  <a:lnTo>
                    <a:pt x="945604" y="88814"/>
                  </a:lnTo>
                  <a:lnTo>
                    <a:pt x="941811" y="79683"/>
                  </a:lnTo>
                  <a:lnTo>
                    <a:pt x="910567" y="48626"/>
                  </a:lnTo>
                  <a:lnTo>
                    <a:pt x="893229" y="38103"/>
                  </a:lnTo>
                  <a:lnTo>
                    <a:pt x="890674" y="34637"/>
                  </a:lnTo>
                  <a:lnTo>
                    <a:pt x="883889" y="33978"/>
                  </a:lnTo>
                  <a:lnTo>
                    <a:pt x="881334" y="32365"/>
                  </a:lnTo>
                  <a:lnTo>
                    <a:pt x="879585" y="30658"/>
                  </a:lnTo>
                  <a:lnTo>
                    <a:pt x="868219" y="21634"/>
                  </a:lnTo>
                  <a:lnTo>
                    <a:pt x="855757" y="14407"/>
                  </a:lnTo>
                  <a:lnTo>
                    <a:pt x="842925" y="7794"/>
                  </a:lnTo>
                  <a:lnTo>
                    <a:pt x="829503" y="0"/>
                  </a:lnTo>
                  <a:close/>
                </a:path>
              </a:pathLst>
            </a:custGeom>
            <a:solidFill>
              <a:srgbClr val="FF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19397701" y="10611605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19" h="13970">
                  <a:moveTo>
                    <a:pt x="7353" y="5257"/>
                  </a:moveTo>
                  <a:lnTo>
                    <a:pt x="6654" y="2286"/>
                  </a:lnTo>
                  <a:lnTo>
                    <a:pt x="5753" y="990"/>
                  </a:lnTo>
                  <a:lnTo>
                    <a:pt x="4533" y="228"/>
                  </a:lnTo>
                  <a:lnTo>
                    <a:pt x="2971" y="0"/>
                  </a:lnTo>
                  <a:lnTo>
                    <a:pt x="0" y="711"/>
                  </a:lnTo>
                  <a:lnTo>
                    <a:pt x="2032" y="2908"/>
                  </a:lnTo>
                  <a:lnTo>
                    <a:pt x="4483" y="4432"/>
                  </a:lnTo>
                  <a:lnTo>
                    <a:pt x="7353" y="5257"/>
                  </a:lnTo>
                  <a:close/>
                </a:path>
                <a:path w="20319" h="13970">
                  <a:moveTo>
                    <a:pt x="20231" y="13220"/>
                  </a:moveTo>
                  <a:lnTo>
                    <a:pt x="18796" y="11442"/>
                  </a:lnTo>
                  <a:lnTo>
                    <a:pt x="16941" y="10299"/>
                  </a:lnTo>
                  <a:lnTo>
                    <a:pt x="14719" y="9804"/>
                  </a:lnTo>
                  <a:lnTo>
                    <a:pt x="15519" y="12623"/>
                  </a:lnTo>
                  <a:lnTo>
                    <a:pt x="17360" y="13754"/>
                  </a:lnTo>
                  <a:lnTo>
                    <a:pt x="20231" y="13220"/>
                  </a:lnTo>
                  <a:close/>
                </a:path>
              </a:pathLst>
            </a:custGeom>
            <a:solidFill>
              <a:srgbClr val="FF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18655247" y="11042198"/>
              <a:ext cx="36195" cy="24765"/>
            </a:xfrm>
            <a:custGeom>
              <a:avLst/>
              <a:gdLst/>
              <a:ahLst/>
              <a:cxnLst/>
              <a:rect l="l" t="t" r="r" b="b"/>
              <a:pathLst>
                <a:path w="36194" h="24765">
                  <a:moveTo>
                    <a:pt x="13233" y="9461"/>
                  </a:moveTo>
                  <a:lnTo>
                    <a:pt x="10337" y="4191"/>
                  </a:lnTo>
                  <a:lnTo>
                    <a:pt x="4876" y="2527"/>
                  </a:lnTo>
                  <a:lnTo>
                    <a:pt x="0" y="0"/>
                  </a:lnTo>
                  <a:lnTo>
                    <a:pt x="711" y="2984"/>
                  </a:lnTo>
                  <a:lnTo>
                    <a:pt x="2260" y="3213"/>
                  </a:lnTo>
                  <a:lnTo>
                    <a:pt x="3492" y="3975"/>
                  </a:lnTo>
                  <a:lnTo>
                    <a:pt x="4394" y="5257"/>
                  </a:lnTo>
                  <a:lnTo>
                    <a:pt x="13182" y="9448"/>
                  </a:lnTo>
                  <a:close/>
                </a:path>
                <a:path w="36194" h="24765">
                  <a:moveTo>
                    <a:pt x="19062" y="14351"/>
                  </a:moveTo>
                  <a:lnTo>
                    <a:pt x="18237" y="11366"/>
                  </a:lnTo>
                  <a:lnTo>
                    <a:pt x="15887" y="10198"/>
                  </a:lnTo>
                  <a:lnTo>
                    <a:pt x="13182" y="9448"/>
                  </a:lnTo>
                  <a:lnTo>
                    <a:pt x="14008" y="12433"/>
                  </a:lnTo>
                  <a:lnTo>
                    <a:pt x="16357" y="13614"/>
                  </a:lnTo>
                  <a:lnTo>
                    <a:pt x="19062" y="14351"/>
                  </a:lnTo>
                  <a:close/>
                </a:path>
                <a:path w="36194" h="24765">
                  <a:moveTo>
                    <a:pt x="35598" y="24587"/>
                  </a:moveTo>
                  <a:lnTo>
                    <a:pt x="32613" y="19799"/>
                  </a:lnTo>
                  <a:lnTo>
                    <a:pt x="28321" y="17145"/>
                  </a:lnTo>
                  <a:lnTo>
                    <a:pt x="22707" y="16624"/>
                  </a:lnTo>
                  <a:lnTo>
                    <a:pt x="26543" y="20027"/>
                  </a:lnTo>
                  <a:lnTo>
                    <a:pt x="30835" y="22669"/>
                  </a:lnTo>
                  <a:lnTo>
                    <a:pt x="35598" y="24587"/>
                  </a:lnTo>
                  <a:close/>
                </a:path>
              </a:pathLst>
            </a:custGeom>
            <a:solidFill>
              <a:srgbClr val="FFB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9" name="object 1259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8388466" y="10757822"/>
              <a:ext cx="236840" cy="270992"/>
            </a:xfrm>
            <a:prstGeom prst="rect">
              <a:avLst/>
            </a:prstGeom>
          </p:spPr>
        </p:pic>
        <p:sp>
          <p:nvSpPr>
            <p:cNvPr id="1260" name="object 1260"/>
            <p:cNvSpPr/>
            <p:nvPr/>
          </p:nvSpPr>
          <p:spPr>
            <a:xfrm>
              <a:off x="18270114" y="10172698"/>
              <a:ext cx="121920" cy="624840"/>
            </a:xfrm>
            <a:custGeom>
              <a:avLst/>
              <a:gdLst/>
              <a:ahLst/>
              <a:cxnLst/>
              <a:rect l="l" t="t" r="r" b="b"/>
              <a:pathLst>
                <a:path w="121919" h="624840">
                  <a:moveTo>
                    <a:pt x="109954" y="0"/>
                  </a:moveTo>
                  <a:lnTo>
                    <a:pt x="81210" y="27860"/>
                  </a:lnTo>
                  <a:lnTo>
                    <a:pt x="51616" y="69726"/>
                  </a:lnTo>
                  <a:lnTo>
                    <a:pt x="33496" y="105002"/>
                  </a:lnTo>
                  <a:lnTo>
                    <a:pt x="20235" y="145082"/>
                  </a:lnTo>
                  <a:lnTo>
                    <a:pt x="11085" y="187082"/>
                  </a:lnTo>
                  <a:lnTo>
                    <a:pt x="9046" y="196486"/>
                  </a:lnTo>
                  <a:lnTo>
                    <a:pt x="7194" y="206033"/>
                  </a:lnTo>
                  <a:lnTo>
                    <a:pt x="5986" y="215637"/>
                  </a:lnTo>
                  <a:lnTo>
                    <a:pt x="4261" y="234914"/>
                  </a:lnTo>
                  <a:lnTo>
                    <a:pt x="1090" y="263171"/>
                  </a:lnTo>
                  <a:lnTo>
                    <a:pt x="10" y="277331"/>
                  </a:lnTo>
                  <a:lnTo>
                    <a:pt x="0" y="291561"/>
                  </a:lnTo>
                  <a:lnTo>
                    <a:pt x="1766" y="340007"/>
                  </a:lnTo>
                  <a:lnTo>
                    <a:pt x="3530" y="364186"/>
                  </a:lnTo>
                  <a:lnTo>
                    <a:pt x="8501" y="397171"/>
                  </a:lnTo>
                  <a:lnTo>
                    <a:pt x="9385" y="406223"/>
                  </a:lnTo>
                  <a:lnTo>
                    <a:pt x="11078" y="430908"/>
                  </a:lnTo>
                  <a:lnTo>
                    <a:pt x="13140" y="436876"/>
                  </a:lnTo>
                  <a:lnTo>
                    <a:pt x="14167" y="443127"/>
                  </a:lnTo>
                  <a:lnTo>
                    <a:pt x="13245" y="444321"/>
                  </a:lnTo>
                  <a:lnTo>
                    <a:pt x="13088" y="445693"/>
                  </a:lnTo>
                  <a:lnTo>
                    <a:pt x="13172" y="447127"/>
                  </a:lnTo>
                  <a:lnTo>
                    <a:pt x="24166" y="500079"/>
                  </a:lnTo>
                  <a:lnTo>
                    <a:pt x="46564" y="566307"/>
                  </a:lnTo>
                  <a:lnTo>
                    <a:pt x="57366" y="591400"/>
                  </a:lnTo>
                  <a:lnTo>
                    <a:pt x="62815" y="603928"/>
                  </a:lnTo>
                  <a:lnTo>
                    <a:pt x="67264" y="616871"/>
                  </a:lnTo>
                  <a:lnTo>
                    <a:pt x="68144" y="620033"/>
                  </a:lnTo>
                  <a:lnTo>
                    <a:pt x="69558" y="623143"/>
                  </a:lnTo>
                  <a:lnTo>
                    <a:pt x="73233" y="624221"/>
                  </a:lnTo>
                  <a:lnTo>
                    <a:pt x="76667" y="621258"/>
                  </a:lnTo>
                  <a:lnTo>
                    <a:pt x="74510" y="617834"/>
                  </a:lnTo>
                  <a:lnTo>
                    <a:pt x="73453" y="611939"/>
                  </a:lnTo>
                  <a:lnTo>
                    <a:pt x="72207" y="609436"/>
                  </a:lnTo>
                  <a:lnTo>
                    <a:pt x="72018" y="606693"/>
                  </a:lnTo>
                  <a:lnTo>
                    <a:pt x="71139" y="600808"/>
                  </a:lnTo>
                  <a:lnTo>
                    <a:pt x="65945" y="590285"/>
                  </a:lnTo>
                  <a:lnTo>
                    <a:pt x="62740" y="582784"/>
                  </a:lnTo>
                  <a:lnTo>
                    <a:pt x="59831" y="575148"/>
                  </a:lnTo>
                  <a:lnTo>
                    <a:pt x="56564" y="567675"/>
                  </a:lnTo>
                  <a:lnTo>
                    <a:pt x="52281" y="560663"/>
                  </a:lnTo>
                  <a:lnTo>
                    <a:pt x="50815" y="558705"/>
                  </a:lnTo>
                  <a:lnTo>
                    <a:pt x="49715" y="556286"/>
                  </a:lnTo>
                  <a:lnTo>
                    <a:pt x="33397" y="504413"/>
                  </a:lnTo>
                  <a:lnTo>
                    <a:pt x="24116" y="466390"/>
                  </a:lnTo>
                  <a:lnTo>
                    <a:pt x="16755" y="423304"/>
                  </a:lnTo>
                  <a:lnTo>
                    <a:pt x="13284" y="388244"/>
                  </a:lnTo>
                  <a:lnTo>
                    <a:pt x="9496" y="361862"/>
                  </a:lnTo>
                  <a:lnTo>
                    <a:pt x="8083" y="348607"/>
                  </a:lnTo>
                  <a:lnTo>
                    <a:pt x="7576" y="339654"/>
                  </a:lnTo>
                  <a:lnTo>
                    <a:pt x="6774" y="308995"/>
                  </a:lnTo>
                  <a:lnTo>
                    <a:pt x="7277" y="305153"/>
                  </a:lnTo>
                  <a:lnTo>
                    <a:pt x="6429" y="301383"/>
                  </a:lnTo>
                  <a:lnTo>
                    <a:pt x="5057" y="296807"/>
                  </a:lnTo>
                  <a:lnTo>
                    <a:pt x="4324" y="292179"/>
                  </a:lnTo>
                  <a:lnTo>
                    <a:pt x="5361" y="287425"/>
                  </a:lnTo>
                  <a:lnTo>
                    <a:pt x="6422" y="279709"/>
                  </a:lnTo>
                  <a:lnTo>
                    <a:pt x="7197" y="271969"/>
                  </a:lnTo>
                  <a:lnTo>
                    <a:pt x="7656" y="264203"/>
                  </a:lnTo>
                  <a:lnTo>
                    <a:pt x="7769" y="256411"/>
                  </a:lnTo>
                  <a:lnTo>
                    <a:pt x="7392" y="253175"/>
                  </a:lnTo>
                  <a:lnTo>
                    <a:pt x="7277" y="249971"/>
                  </a:lnTo>
                  <a:lnTo>
                    <a:pt x="8994" y="246987"/>
                  </a:lnTo>
                  <a:lnTo>
                    <a:pt x="10575" y="241846"/>
                  </a:lnTo>
                  <a:lnTo>
                    <a:pt x="9465" y="236589"/>
                  </a:lnTo>
                  <a:lnTo>
                    <a:pt x="9633" y="231385"/>
                  </a:lnTo>
                  <a:lnTo>
                    <a:pt x="17052" y="181325"/>
                  </a:lnTo>
                  <a:lnTo>
                    <a:pt x="30520" y="131852"/>
                  </a:lnTo>
                  <a:lnTo>
                    <a:pt x="47074" y="90582"/>
                  </a:lnTo>
                  <a:lnTo>
                    <a:pt x="52162" y="82534"/>
                  </a:lnTo>
                  <a:lnTo>
                    <a:pt x="63070" y="63142"/>
                  </a:lnTo>
                  <a:lnTo>
                    <a:pt x="70492" y="52842"/>
                  </a:lnTo>
                  <a:lnTo>
                    <a:pt x="86311" y="32920"/>
                  </a:lnTo>
                  <a:lnTo>
                    <a:pt x="89264" y="28993"/>
                  </a:lnTo>
                  <a:lnTo>
                    <a:pt x="93128" y="26114"/>
                  </a:lnTo>
                  <a:lnTo>
                    <a:pt x="98489" y="22837"/>
                  </a:lnTo>
                  <a:lnTo>
                    <a:pt x="99996" y="21748"/>
                  </a:lnTo>
                  <a:lnTo>
                    <a:pt x="102541" y="23946"/>
                  </a:lnTo>
                  <a:lnTo>
                    <a:pt x="100091" y="31391"/>
                  </a:lnTo>
                  <a:lnTo>
                    <a:pt x="100101" y="36669"/>
                  </a:lnTo>
                  <a:lnTo>
                    <a:pt x="97389" y="41150"/>
                  </a:lnTo>
                  <a:lnTo>
                    <a:pt x="92174" y="55969"/>
                  </a:lnTo>
                  <a:lnTo>
                    <a:pt x="85873" y="70340"/>
                  </a:lnTo>
                  <a:lnTo>
                    <a:pt x="79377" y="84629"/>
                  </a:lnTo>
                  <a:lnTo>
                    <a:pt x="73578" y="99201"/>
                  </a:lnTo>
                  <a:lnTo>
                    <a:pt x="71578" y="104405"/>
                  </a:lnTo>
                  <a:lnTo>
                    <a:pt x="72207" y="108457"/>
                  </a:lnTo>
                  <a:lnTo>
                    <a:pt x="72751" y="109410"/>
                  </a:lnTo>
                  <a:lnTo>
                    <a:pt x="73830" y="109996"/>
                  </a:lnTo>
                  <a:lnTo>
                    <a:pt x="88636" y="75997"/>
                  </a:lnTo>
                  <a:lnTo>
                    <a:pt x="99523" y="52580"/>
                  </a:lnTo>
                  <a:lnTo>
                    <a:pt x="105292" y="41042"/>
                  </a:lnTo>
                  <a:lnTo>
                    <a:pt x="114666" y="24114"/>
                  </a:lnTo>
                  <a:lnTo>
                    <a:pt x="116394" y="18020"/>
                  </a:lnTo>
                  <a:lnTo>
                    <a:pt x="121692" y="4848"/>
                  </a:lnTo>
                  <a:lnTo>
                    <a:pt x="114027" y="638"/>
                  </a:lnTo>
                  <a:lnTo>
                    <a:pt x="109954" y="0"/>
                  </a:lnTo>
                  <a:close/>
                </a:path>
              </a:pathLst>
            </a:custGeom>
            <a:solidFill>
              <a:srgbClr val="F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18275391" y="10592358"/>
              <a:ext cx="222885" cy="456565"/>
            </a:xfrm>
            <a:custGeom>
              <a:avLst/>
              <a:gdLst/>
              <a:ahLst/>
              <a:cxnLst/>
              <a:rect l="l" t="t" r="r" b="b"/>
              <a:pathLst>
                <a:path w="222884" h="456565">
                  <a:moveTo>
                    <a:pt x="1790" y="0"/>
                  </a:moveTo>
                  <a:lnTo>
                    <a:pt x="0" y="7654"/>
                  </a:lnTo>
                  <a:lnTo>
                    <a:pt x="2795" y="15088"/>
                  </a:lnTo>
                  <a:lnTo>
                    <a:pt x="7314" y="37468"/>
                  </a:lnTo>
                  <a:lnTo>
                    <a:pt x="13092" y="68138"/>
                  </a:lnTo>
                  <a:lnTo>
                    <a:pt x="16365" y="83411"/>
                  </a:lnTo>
                  <a:lnTo>
                    <a:pt x="23784" y="112001"/>
                  </a:lnTo>
                  <a:lnTo>
                    <a:pt x="25789" y="121640"/>
                  </a:lnTo>
                  <a:lnTo>
                    <a:pt x="29289" y="127694"/>
                  </a:lnTo>
                  <a:lnTo>
                    <a:pt x="31934" y="134107"/>
                  </a:lnTo>
                  <a:lnTo>
                    <a:pt x="36438" y="147241"/>
                  </a:lnTo>
                  <a:lnTo>
                    <a:pt x="40822" y="158078"/>
                  </a:lnTo>
                  <a:lnTo>
                    <a:pt x="50178" y="179465"/>
                  </a:lnTo>
                  <a:lnTo>
                    <a:pt x="57341" y="197204"/>
                  </a:lnTo>
                  <a:lnTo>
                    <a:pt x="60549" y="204000"/>
                  </a:lnTo>
                  <a:lnTo>
                    <a:pt x="63492" y="210853"/>
                  </a:lnTo>
                  <a:lnTo>
                    <a:pt x="67944" y="226072"/>
                  </a:lnTo>
                  <a:lnTo>
                    <a:pt x="71200" y="233738"/>
                  </a:lnTo>
                  <a:lnTo>
                    <a:pt x="94508" y="278821"/>
                  </a:lnTo>
                  <a:lnTo>
                    <a:pt x="120815" y="321216"/>
                  </a:lnTo>
                  <a:lnTo>
                    <a:pt x="160079" y="377157"/>
                  </a:lnTo>
                  <a:lnTo>
                    <a:pt x="184060" y="412195"/>
                  </a:lnTo>
                  <a:lnTo>
                    <a:pt x="196192" y="429620"/>
                  </a:lnTo>
                  <a:lnTo>
                    <a:pt x="200905" y="435777"/>
                  </a:lnTo>
                  <a:lnTo>
                    <a:pt x="217857" y="455075"/>
                  </a:lnTo>
                  <a:lnTo>
                    <a:pt x="219951" y="456132"/>
                  </a:lnTo>
                  <a:lnTo>
                    <a:pt x="222485" y="455556"/>
                  </a:lnTo>
                  <a:lnTo>
                    <a:pt x="222673" y="454457"/>
                  </a:lnTo>
                  <a:lnTo>
                    <a:pt x="220234" y="447724"/>
                  </a:lnTo>
                  <a:lnTo>
                    <a:pt x="213794" y="444122"/>
                  </a:lnTo>
                  <a:lnTo>
                    <a:pt x="208538" y="436049"/>
                  </a:lnTo>
                  <a:lnTo>
                    <a:pt x="206705" y="433923"/>
                  </a:lnTo>
                  <a:lnTo>
                    <a:pt x="205480" y="431390"/>
                  </a:lnTo>
                  <a:lnTo>
                    <a:pt x="193969" y="414811"/>
                  </a:lnTo>
                  <a:lnTo>
                    <a:pt x="171775" y="381089"/>
                  </a:lnTo>
                  <a:lnTo>
                    <a:pt x="159911" y="364763"/>
                  </a:lnTo>
                  <a:lnTo>
                    <a:pt x="150357" y="352121"/>
                  </a:lnTo>
                  <a:lnTo>
                    <a:pt x="141134" y="339255"/>
                  </a:lnTo>
                  <a:lnTo>
                    <a:pt x="109338" y="289891"/>
                  </a:lnTo>
                  <a:lnTo>
                    <a:pt x="83936" y="242140"/>
                  </a:lnTo>
                  <a:lnTo>
                    <a:pt x="65495" y="203502"/>
                  </a:lnTo>
                  <a:lnTo>
                    <a:pt x="38089" y="138012"/>
                  </a:lnTo>
                  <a:lnTo>
                    <a:pt x="22506" y="92868"/>
                  </a:lnTo>
                  <a:lnTo>
                    <a:pt x="15220" y="58786"/>
                  </a:lnTo>
                  <a:lnTo>
                    <a:pt x="12881" y="48086"/>
                  </a:lnTo>
                  <a:lnTo>
                    <a:pt x="10837" y="37337"/>
                  </a:lnTo>
                  <a:lnTo>
                    <a:pt x="9601" y="26449"/>
                  </a:lnTo>
                  <a:lnTo>
                    <a:pt x="8900" y="23475"/>
                  </a:lnTo>
                  <a:lnTo>
                    <a:pt x="3916" y="16439"/>
                  </a:lnTo>
                  <a:lnTo>
                    <a:pt x="4460" y="7737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FFC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18306619" y="10279728"/>
              <a:ext cx="37465" cy="259079"/>
            </a:xfrm>
            <a:custGeom>
              <a:avLst/>
              <a:gdLst/>
              <a:ahLst/>
              <a:cxnLst/>
              <a:rect l="l" t="t" r="r" b="b"/>
              <a:pathLst>
                <a:path w="37465" h="259079">
                  <a:moveTo>
                    <a:pt x="12623" y="98374"/>
                  </a:moveTo>
                  <a:lnTo>
                    <a:pt x="1460" y="157543"/>
                  </a:lnTo>
                  <a:lnTo>
                    <a:pt x="190" y="212369"/>
                  </a:lnTo>
                  <a:lnTo>
                    <a:pt x="774" y="216293"/>
                  </a:lnTo>
                  <a:lnTo>
                    <a:pt x="63" y="224129"/>
                  </a:lnTo>
                  <a:lnTo>
                    <a:pt x="0" y="227685"/>
                  </a:lnTo>
                  <a:lnTo>
                    <a:pt x="1193" y="231152"/>
                  </a:lnTo>
                  <a:lnTo>
                    <a:pt x="927" y="234734"/>
                  </a:lnTo>
                  <a:lnTo>
                    <a:pt x="927" y="238366"/>
                  </a:lnTo>
                  <a:lnTo>
                    <a:pt x="2349" y="241858"/>
                  </a:lnTo>
                  <a:lnTo>
                    <a:pt x="1828" y="246392"/>
                  </a:lnTo>
                  <a:lnTo>
                    <a:pt x="2006" y="248081"/>
                  </a:lnTo>
                  <a:lnTo>
                    <a:pt x="2984" y="251790"/>
                  </a:lnTo>
                  <a:lnTo>
                    <a:pt x="2667" y="256044"/>
                  </a:lnTo>
                  <a:lnTo>
                    <a:pt x="6426" y="258572"/>
                  </a:lnTo>
                  <a:lnTo>
                    <a:pt x="6553" y="248323"/>
                  </a:lnTo>
                  <a:lnTo>
                    <a:pt x="4622" y="227926"/>
                  </a:lnTo>
                  <a:lnTo>
                    <a:pt x="4597" y="217678"/>
                  </a:lnTo>
                  <a:lnTo>
                    <a:pt x="5041" y="212026"/>
                  </a:lnTo>
                  <a:lnTo>
                    <a:pt x="2895" y="206260"/>
                  </a:lnTo>
                  <a:lnTo>
                    <a:pt x="5346" y="200685"/>
                  </a:lnTo>
                  <a:lnTo>
                    <a:pt x="4622" y="189750"/>
                  </a:lnTo>
                  <a:lnTo>
                    <a:pt x="4826" y="178828"/>
                  </a:lnTo>
                  <a:lnTo>
                    <a:pt x="5842" y="157010"/>
                  </a:lnTo>
                  <a:lnTo>
                    <a:pt x="6781" y="142265"/>
                  </a:lnTo>
                  <a:lnTo>
                    <a:pt x="8636" y="127622"/>
                  </a:lnTo>
                  <a:lnTo>
                    <a:pt x="10782" y="113017"/>
                  </a:lnTo>
                  <a:lnTo>
                    <a:pt x="12623" y="98374"/>
                  </a:lnTo>
                  <a:close/>
                </a:path>
                <a:path w="37465" h="259079">
                  <a:moveTo>
                    <a:pt x="37325" y="2971"/>
                  </a:moveTo>
                  <a:lnTo>
                    <a:pt x="36614" y="0"/>
                  </a:lnTo>
                  <a:lnTo>
                    <a:pt x="32842" y="127"/>
                  </a:lnTo>
                  <a:lnTo>
                    <a:pt x="32321" y="3352"/>
                  </a:lnTo>
                  <a:lnTo>
                    <a:pt x="28168" y="18770"/>
                  </a:lnTo>
                  <a:lnTo>
                    <a:pt x="24333" y="31635"/>
                  </a:lnTo>
                  <a:lnTo>
                    <a:pt x="20650" y="44551"/>
                  </a:lnTo>
                  <a:lnTo>
                    <a:pt x="17576" y="57619"/>
                  </a:lnTo>
                  <a:lnTo>
                    <a:pt x="16891" y="61048"/>
                  </a:lnTo>
                  <a:lnTo>
                    <a:pt x="15786" y="64528"/>
                  </a:lnTo>
                  <a:lnTo>
                    <a:pt x="17399" y="68033"/>
                  </a:lnTo>
                  <a:lnTo>
                    <a:pt x="18275" y="68757"/>
                  </a:lnTo>
                  <a:lnTo>
                    <a:pt x="20802" y="62738"/>
                  </a:lnTo>
                  <a:lnTo>
                    <a:pt x="22491" y="56451"/>
                  </a:lnTo>
                  <a:lnTo>
                    <a:pt x="23876" y="50088"/>
                  </a:lnTo>
                  <a:lnTo>
                    <a:pt x="25539" y="43789"/>
                  </a:lnTo>
                  <a:lnTo>
                    <a:pt x="28651" y="33642"/>
                  </a:lnTo>
                  <a:lnTo>
                    <a:pt x="37325" y="2971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18273046" y="10567840"/>
              <a:ext cx="4445" cy="24765"/>
            </a:xfrm>
            <a:custGeom>
              <a:avLst/>
              <a:gdLst/>
              <a:ahLst/>
              <a:cxnLst/>
              <a:rect l="l" t="t" r="r" b="b"/>
              <a:pathLst>
                <a:path w="4444" h="24765">
                  <a:moveTo>
                    <a:pt x="1476" y="0"/>
                  </a:moveTo>
                  <a:lnTo>
                    <a:pt x="0" y="8429"/>
                  </a:lnTo>
                  <a:lnTo>
                    <a:pt x="2157" y="16460"/>
                  </a:lnTo>
                  <a:lnTo>
                    <a:pt x="4125" y="24522"/>
                  </a:lnTo>
                  <a:lnTo>
                    <a:pt x="4345" y="16229"/>
                  </a:lnTo>
                  <a:lnTo>
                    <a:pt x="3403" y="8062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rgbClr val="FFC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18316525" y="10348486"/>
              <a:ext cx="8890" cy="29845"/>
            </a:xfrm>
            <a:custGeom>
              <a:avLst/>
              <a:gdLst/>
              <a:ahLst/>
              <a:cxnLst/>
              <a:rect l="l" t="t" r="r" b="b"/>
              <a:pathLst>
                <a:path w="8890" h="29845">
                  <a:moveTo>
                    <a:pt x="5816" y="27305"/>
                  </a:moveTo>
                  <a:lnTo>
                    <a:pt x="4572" y="24345"/>
                  </a:lnTo>
                  <a:lnTo>
                    <a:pt x="3911" y="21463"/>
                  </a:lnTo>
                  <a:lnTo>
                    <a:pt x="0" y="23660"/>
                  </a:lnTo>
                  <a:lnTo>
                    <a:pt x="457" y="26504"/>
                  </a:lnTo>
                  <a:lnTo>
                    <a:pt x="2705" y="29616"/>
                  </a:lnTo>
                  <a:lnTo>
                    <a:pt x="5816" y="27305"/>
                  </a:lnTo>
                  <a:close/>
                </a:path>
                <a:path w="8890" h="29845">
                  <a:moveTo>
                    <a:pt x="7073" y="19151"/>
                  </a:moveTo>
                  <a:lnTo>
                    <a:pt x="5829" y="16205"/>
                  </a:lnTo>
                  <a:lnTo>
                    <a:pt x="5181" y="13322"/>
                  </a:lnTo>
                  <a:lnTo>
                    <a:pt x="927" y="14782"/>
                  </a:lnTo>
                  <a:lnTo>
                    <a:pt x="1651" y="17703"/>
                  </a:lnTo>
                  <a:lnTo>
                    <a:pt x="3009" y="20789"/>
                  </a:lnTo>
                  <a:lnTo>
                    <a:pt x="3962" y="21463"/>
                  </a:lnTo>
                  <a:lnTo>
                    <a:pt x="7073" y="19151"/>
                  </a:lnTo>
                  <a:close/>
                </a:path>
                <a:path w="8890" h="29845">
                  <a:moveTo>
                    <a:pt x="8851" y="4813"/>
                  </a:moveTo>
                  <a:lnTo>
                    <a:pt x="8356" y="0"/>
                  </a:lnTo>
                  <a:lnTo>
                    <a:pt x="2298" y="2692"/>
                  </a:lnTo>
                  <a:lnTo>
                    <a:pt x="2806" y="7505"/>
                  </a:lnTo>
                  <a:lnTo>
                    <a:pt x="4267" y="12636"/>
                  </a:lnTo>
                  <a:lnTo>
                    <a:pt x="5219" y="13322"/>
                  </a:lnTo>
                  <a:lnTo>
                    <a:pt x="8013" y="9296"/>
                  </a:lnTo>
                  <a:lnTo>
                    <a:pt x="8851" y="4813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18331295" y="10652488"/>
              <a:ext cx="568325" cy="595630"/>
            </a:xfrm>
            <a:custGeom>
              <a:avLst/>
              <a:gdLst/>
              <a:ahLst/>
              <a:cxnLst/>
              <a:rect l="l" t="t" r="r" b="b"/>
              <a:pathLst>
                <a:path w="568325" h="595629">
                  <a:moveTo>
                    <a:pt x="3999" y="0"/>
                  </a:moveTo>
                  <a:lnTo>
                    <a:pt x="0" y="1905"/>
                  </a:lnTo>
                  <a:lnTo>
                    <a:pt x="1633" y="5109"/>
                  </a:lnTo>
                  <a:lnTo>
                    <a:pt x="12097" y="37358"/>
                  </a:lnTo>
                  <a:lnTo>
                    <a:pt x="16742" y="52198"/>
                  </a:lnTo>
                  <a:lnTo>
                    <a:pt x="21182" y="67097"/>
                  </a:lnTo>
                  <a:lnTo>
                    <a:pt x="21454" y="68689"/>
                  </a:lnTo>
                  <a:lnTo>
                    <a:pt x="21946" y="70217"/>
                  </a:lnTo>
                  <a:lnTo>
                    <a:pt x="22784" y="71610"/>
                  </a:lnTo>
                  <a:lnTo>
                    <a:pt x="25978" y="74887"/>
                  </a:lnTo>
                  <a:lnTo>
                    <a:pt x="28281" y="78646"/>
                  </a:lnTo>
                  <a:lnTo>
                    <a:pt x="29088" y="84688"/>
                  </a:lnTo>
                  <a:lnTo>
                    <a:pt x="29852" y="86698"/>
                  </a:lnTo>
                  <a:lnTo>
                    <a:pt x="31643" y="88897"/>
                  </a:lnTo>
                  <a:lnTo>
                    <a:pt x="33642" y="91850"/>
                  </a:lnTo>
                  <a:lnTo>
                    <a:pt x="35328" y="94949"/>
                  </a:lnTo>
                  <a:lnTo>
                    <a:pt x="37328" y="102803"/>
                  </a:lnTo>
                  <a:lnTo>
                    <a:pt x="46134" y="119818"/>
                  </a:lnTo>
                  <a:lnTo>
                    <a:pt x="47422" y="121933"/>
                  </a:lnTo>
                  <a:lnTo>
                    <a:pt x="48501" y="124121"/>
                  </a:lnTo>
                  <a:lnTo>
                    <a:pt x="48804" y="126634"/>
                  </a:lnTo>
                  <a:lnTo>
                    <a:pt x="52448" y="132582"/>
                  </a:lnTo>
                  <a:lnTo>
                    <a:pt x="53464" y="135974"/>
                  </a:lnTo>
                  <a:lnTo>
                    <a:pt x="54658" y="137713"/>
                  </a:lnTo>
                  <a:lnTo>
                    <a:pt x="58458" y="140906"/>
                  </a:lnTo>
                  <a:lnTo>
                    <a:pt x="60909" y="144990"/>
                  </a:lnTo>
                  <a:lnTo>
                    <a:pt x="64102" y="154424"/>
                  </a:lnTo>
                  <a:lnTo>
                    <a:pt x="66196" y="157387"/>
                  </a:lnTo>
                  <a:lnTo>
                    <a:pt x="69003" y="160581"/>
                  </a:lnTo>
                  <a:lnTo>
                    <a:pt x="74961" y="170130"/>
                  </a:lnTo>
                  <a:lnTo>
                    <a:pt x="76332" y="172581"/>
                  </a:lnTo>
                  <a:lnTo>
                    <a:pt x="80426" y="176308"/>
                  </a:lnTo>
                  <a:lnTo>
                    <a:pt x="81903" y="178497"/>
                  </a:lnTo>
                  <a:lnTo>
                    <a:pt x="83840" y="182853"/>
                  </a:lnTo>
                  <a:lnTo>
                    <a:pt x="85578" y="185449"/>
                  </a:lnTo>
                  <a:lnTo>
                    <a:pt x="87128" y="188151"/>
                  </a:lnTo>
                  <a:lnTo>
                    <a:pt x="88468" y="190968"/>
                  </a:lnTo>
                  <a:lnTo>
                    <a:pt x="89923" y="193470"/>
                  </a:lnTo>
                  <a:lnTo>
                    <a:pt x="91882" y="195606"/>
                  </a:lnTo>
                  <a:lnTo>
                    <a:pt x="112598" y="227122"/>
                  </a:lnTo>
                  <a:lnTo>
                    <a:pt x="156298" y="281029"/>
                  </a:lnTo>
                  <a:lnTo>
                    <a:pt x="189577" y="316978"/>
                  </a:lnTo>
                  <a:lnTo>
                    <a:pt x="222014" y="345141"/>
                  </a:lnTo>
                  <a:lnTo>
                    <a:pt x="229313" y="351516"/>
                  </a:lnTo>
                  <a:lnTo>
                    <a:pt x="274009" y="390994"/>
                  </a:lnTo>
                  <a:lnTo>
                    <a:pt x="301446" y="412018"/>
                  </a:lnTo>
                  <a:lnTo>
                    <a:pt x="303823" y="415139"/>
                  </a:lnTo>
                  <a:lnTo>
                    <a:pt x="305289" y="416186"/>
                  </a:lnTo>
                  <a:lnTo>
                    <a:pt x="312356" y="419139"/>
                  </a:lnTo>
                  <a:lnTo>
                    <a:pt x="317215" y="422081"/>
                  </a:lnTo>
                  <a:lnTo>
                    <a:pt x="320461" y="427149"/>
                  </a:lnTo>
                  <a:lnTo>
                    <a:pt x="321152" y="427955"/>
                  </a:lnTo>
                  <a:lnTo>
                    <a:pt x="338360" y="438145"/>
                  </a:lnTo>
                  <a:lnTo>
                    <a:pt x="345634" y="443307"/>
                  </a:lnTo>
                  <a:lnTo>
                    <a:pt x="352219" y="449462"/>
                  </a:lnTo>
                  <a:lnTo>
                    <a:pt x="353381" y="450865"/>
                  </a:lnTo>
                  <a:lnTo>
                    <a:pt x="354837" y="451871"/>
                  </a:lnTo>
                  <a:lnTo>
                    <a:pt x="362508" y="455633"/>
                  </a:lnTo>
                  <a:lnTo>
                    <a:pt x="368083" y="459344"/>
                  </a:lnTo>
                  <a:lnTo>
                    <a:pt x="378637" y="467640"/>
                  </a:lnTo>
                  <a:lnTo>
                    <a:pt x="391649" y="476493"/>
                  </a:lnTo>
                  <a:lnTo>
                    <a:pt x="398440" y="480435"/>
                  </a:lnTo>
                  <a:lnTo>
                    <a:pt x="405610" y="483744"/>
                  </a:lnTo>
                  <a:lnTo>
                    <a:pt x="412384" y="486441"/>
                  </a:lnTo>
                  <a:lnTo>
                    <a:pt x="418708" y="489945"/>
                  </a:lnTo>
                  <a:lnTo>
                    <a:pt x="445631" y="507864"/>
                  </a:lnTo>
                  <a:lnTo>
                    <a:pt x="460662" y="517537"/>
                  </a:lnTo>
                  <a:lnTo>
                    <a:pt x="476033" y="526682"/>
                  </a:lnTo>
                  <a:lnTo>
                    <a:pt x="491953" y="535009"/>
                  </a:lnTo>
                  <a:lnTo>
                    <a:pt x="504188" y="541920"/>
                  </a:lnTo>
                  <a:lnTo>
                    <a:pt x="515543" y="550175"/>
                  </a:lnTo>
                  <a:lnTo>
                    <a:pt x="526204" y="559410"/>
                  </a:lnTo>
                  <a:lnTo>
                    <a:pt x="539166" y="572087"/>
                  </a:lnTo>
                  <a:lnTo>
                    <a:pt x="541439" y="575479"/>
                  </a:lnTo>
                  <a:lnTo>
                    <a:pt x="538779" y="583552"/>
                  </a:lnTo>
                  <a:lnTo>
                    <a:pt x="519780" y="583885"/>
                  </a:lnTo>
                  <a:lnTo>
                    <a:pt x="508548" y="583516"/>
                  </a:lnTo>
                  <a:lnTo>
                    <a:pt x="467001" y="579025"/>
                  </a:lnTo>
                  <a:lnTo>
                    <a:pt x="429210" y="571980"/>
                  </a:lnTo>
                  <a:lnTo>
                    <a:pt x="391930" y="559136"/>
                  </a:lnTo>
                  <a:lnTo>
                    <a:pt x="373789" y="550318"/>
                  </a:lnTo>
                  <a:lnTo>
                    <a:pt x="361555" y="544624"/>
                  </a:lnTo>
                  <a:lnTo>
                    <a:pt x="325131" y="526874"/>
                  </a:lnTo>
                  <a:lnTo>
                    <a:pt x="298487" y="508319"/>
                  </a:lnTo>
                  <a:lnTo>
                    <a:pt x="289551" y="502215"/>
                  </a:lnTo>
                  <a:lnTo>
                    <a:pt x="277522" y="493278"/>
                  </a:lnTo>
                  <a:lnTo>
                    <a:pt x="266234" y="483421"/>
                  </a:lnTo>
                  <a:lnTo>
                    <a:pt x="255120" y="473314"/>
                  </a:lnTo>
                  <a:lnTo>
                    <a:pt x="243615" y="463629"/>
                  </a:lnTo>
                  <a:lnTo>
                    <a:pt x="229396" y="451997"/>
                  </a:lnTo>
                  <a:lnTo>
                    <a:pt x="215925" y="439438"/>
                  </a:lnTo>
                  <a:lnTo>
                    <a:pt x="203608" y="425671"/>
                  </a:lnTo>
                  <a:lnTo>
                    <a:pt x="187288" y="402721"/>
                  </a:lnTo>
                  <a:lnTo>
                    <a:pt x="180900" y="395664"/>
                  </a:lnTo>
                  <a:lnTo>
                    <a:pt x="174205" y="388837"/>
                  </a:lnTo>
                  <a:lnTo>
                    <a:pt x="167722" y="381831"/>
                  </a:lnTo>
                  <a:lnTo>
                    <a:pt x="165628" y="380470"/>
                  </a:lnTo>
                  <a:lnTo>
                    <a:pt x="164047" y="377538"/>
                  </a:lnTo>
                  <a:lnTo>
                    <a:pt x="160843" y="379538"/>
                  </a:lnTo>
                  <a:lnTo>
                    <a:pt x="160078" y="382145"/>
                  </a:lnTo>
                  <a:lnTo>
                    <a:pt x="161597" y="384040"/>
                  </a:lnTo>
                  <a:lnTo>
                    <a:pt x="172199" y="396016"/>
                  </a:lnTo>
                  <a:lnTo>
                    <a:pt x="188641" y="418026"/>
                  </a:lnTo>
                  <a:lnTo>
                    <a:pt x="224049" y="455838"/>
                  </a:lnTo>
                  <a:lnTo>
                    <a:pt x="255248" y="481220"/>
                  </a:lnTo>
                  <a:lnTo>
                    <a:pt x="256965" y="482330"/>
                  </a:lnTo>
                  <a:lnTo>
                    <a:pt x="258264" y="483943"/>
                  </a:lnTo>
                  <a:lnTo>
                    <a:pt x="299467" y="517460"/>
                  </a:lnTo>
                  <a:lnTo>
                    <a:pt x="348177" y="546741"/>
                  </a:lnTo>
                  <a:lnTo>
                    <a:pt x="399966" y="569951"/>
                  </a:lnTo>
                  <a:lnTo>
                    <a:pt x="454131" y="585945"/>
                  </a:lnTo>
                  <a:lnTo>
                    <a:pt x="482239" y="589667"/>
                  </a:lnTo>
                  <a:lnTo>
                    <a:pt x="500680" y="592973"/>
                  </a:lnTo>
                  <a:lnTo>
                    <a:pt x="509932" y="594149"/>
                  </a:lnTo>
                  <a:lnTo>
                    <a:pt x="520530" y="594928"/>
                  </a:lnTo>
                  <a:lnTo>
                    <a:pt x="531152" y="595165"/>
                  </a:lnTo>
                  <a:lnTo>
                    <a:pt x="541753" y="594443"/>
                  </a:lnTo>
                  <a:lnTo>
                    <a:pt x="552286" y="592348"/>
                  </a:lnTo>
                  <a:lnTo>
                    <a:pt x="558433" y="590631"/>
                  </a:lnTo>
                  <a:lnTo>
                    <a:pt x="564359" y="587741"/>
                  </a:lnTo>
                  <a:lnTo>
                    <a:pt x="568275" y="574872"/>
                  </a:lnTo>
                  <a:lnTo>
                    <a:pt x="522295" y="543089"/>
                  </a:lnTo>
                  <a:lnTo>
                    <a:pt x="504045" y="531712"/>
                  </a:lnTo>
                  <a:lnTo>
                    <a:pt x="484592" y="522151"/>
                  </a:lnTo>
                  <a:lnTo>
                    <a:pt x="475810" y="518217"/>
                  </a:lnTo>
                  <a:lnTo>
                    <a:pt x="467216" y="513664"/>
                  </a:lnTo>
                  <a:lnTo>
                    <a:pt x="458936" y="508460"/>
                  </a:lnTo>
                  <a:lnTo>
                    <a:pt x="443553" y="497030"/>
                  </a:lnTo>
                  <a:lnTo>
                    <a:pt x="435609" y="492136"/>
                  </a:lnTo>
                  <a:lnTo>
                    <a:pt x="419463" y="482770"/>
                  </a:lnTo>
                  <a:lnTo>
                    <a:pt x="415788" y="480487"/>
                  </a:lnTo>
                  <a:lnTo>
                    <a:pt x="411935" y="478467"/>
                  </a:lnTo>
                  <a:lnTo>
                    <a:pt x="408699" y="475524"/>
                  </a:lnTo>
                  <a:lnTo>
                    <a:pt x="396404" y="467846"/>
                  </a:lnTo>
                  <a:lnTo>
                    <a:pt x="383972" y="460373"/>
                  </a:lnTo>
                  <a:lnTo>
                    <a:pt x="371681" y="452704"/>
                  </a:lnTo>
                  <a:lnTo>
                    <a:pt x="359811" y="444436"/>
                  </a:lnTo>
                  <a:lnTo>
                    <a:pt x="344751" y="433386"/>
                  </a:lnTo>
                  <a:lnTo>
                    <a:pt x="314330" y="411717"/>
                  </a:lnTo>
                  <a:lnTo>
                    <a:pt x="272312" y="379926"/>
                  </a:lnTo>
                  <a:lnTo>
                    <a:pt x="233828" y="345764"/>
                  </a:lnTo>
                  <a:lnTo>
                    <a:pt x="207798" y="322217"/>
                  </a:lnTo>
                  <a:lnTo>
                    <a:pt x="177938" y="292994"/>
                  </a:lnTo>
                  <a:lnTo>
                    <a:pt x="145587" y="256957"/>
                  </a:lnTo>
                  <a:lnTo>
                    <a:pt x="119125" y="224738"/>
                  </a:lnTo>
                  <a:lnTo>
                    <a:pt x="89536" y="178444"/>
                  </a:lnTo>
                  <a:lnTo>
                    <a:pt x="85130" y="172061"/>
                  </a:lnTo>
                  <a:lnTo>
                    <a:pt x="58874" y="129154"/>
                  </a:lnTo>
                  <a:lnTo>
                    <a:pt x="26093" y="59610"/>
                  </a:lnTo>
                  <a:lnTo>
                    <a:pt x="25863" y="56469"/>
                  </a:lnTo>
                  <a:lnTo>
                    <a:pt x="23737" y="51474"/>
                  </a:lnTo>
                  <a:lnTo>
                    <a:pt x="21517" y="48166"/>
                  </a:lnTo>
                  <a:lnTo>
                    <a:pt x="21559" y="44071"/>
                  </a:lnTo>
                  <a:lnTo>
                    <a:pt x="19580" y="39443"/>
                  </a:lnTo>
                  <a:lnTo>
                    <a:pt x="18816" y="37244"/>
                  </a:lnTo>
                  <a:lnTo>
                    <a:pt x="16638" y="33527"/>
                  </a:lnTo>
                  <a:lnTo>
                    <a:pt x="16303" y="29140"/>
                  </a:lnTo>
                  <a:lnTo>
                    <a:pt x="13580" y="23077"/>
                  </a:lnTo>
                  <a:lnTo>
                    <a:pt x="10805" y="18386"/>
                  </a:lnTo>
                  <a:lnTo>
                    <a:pt x="10429" y="12983"/>
                  </a:lnTo>
                  <a:lnTo>
                    <a:pt x="8251" y="5497"/>
                  </a:lnTo>
                  <a:lnTo>
                    <a:pt x="8324" y="2722"/>
                  </a:lnTo>
                  <a:lnTo>
                    <a:pt x="5842" y="1141"/>
                  </a:lnTo>
                  <a:lnTo>
                    <a:pt x="3999" y="0"/>
                  </a:lnTo>
                  <a:close/>
                </a:path>
              </a:pathLst>
            </a:custGeom>
            <a:solidFill>
              <a:srgbClr val="FF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18334950" y="10645832"/>
              <a:ext cx="208915" cy="329565"/>
            </a:xfrm>
            <a:custGeom>
              <a:avLst/>
              <a:gdLst/>
              <a:ahLst/>
              <a:cxnLst/>
              <a:rect l="l" t="t" r="r" b="b"/>
              <a:pathLst>
                <a:path w="208915" h="329565">
                  <a:moveTo>
                    <a:pt x="1989" y="0"/>
                  </a:moveTo>
                  <a:lnTo>
                    <a:pt x="0" y="2670"/>
                  </a:lnTo>
                  <a:lnTo>
                    <a:pt x="2031" y="5204"/>
                  </a:lnTo>
                  <a:lnTo>
                    <a:pt x="2261" y="7800"/>
                  </a:lnTo>
                  <a:lnTo>
                    <a:pt x="4010" y="15245"/>
                  </a:lnTo>
                  <a:lnTo>
                    <a:pt x="7350" y="20062"/>
                  </a:lnTo>
                  <a:lnTo>
                    <a:pt x="6114" y="26418"/>
                  </a:lnTo>
                  <a:lnTo>
                    <a:pt x="9371" y="31266"/>
                  </a:lnTo>
                  <a:lnTo>
                    <a:pt x="12418" y="35077"/>
                  </a:lnTo>
                  <a:lnTo>
                    <a:pt x="11057" y="40469"/>
                  </a:lnTo>
                  <a:lnTo>
                    <a:pt x="14020" y="44312"/>
                  </a:lnTo>
                  <a:lnTo>
                    <a:pt x="14722" y="47286"/>
                  </a:lnTo>
                  <a:lnTo>
                    <a:pt x="17674" y="50584"/>
                  </a:lnTo>
                  <a:lnTo>
                    <a:pt x="16146" y="55527"/>
                  </a:lnTo>
                  <a:lnTo>
                    <a:pt x="19025" y="58846"/>
                  </a:lnTo>
                  <a:lnTo>
                    <a:pt x="29614" y="84649"/>
                  </a:lnTo>
                  <a:lnTo>
                    <a:pt x="41110" y="110009"/>
                  </a:lnTo>
                  <a:lnTo>
                    <a:pt x="53753" y="134808"/>
                  </a:lnTo>
                  <a:lnTo>
                    <a:pt x="67788" y="158927"/>
                  </a:lnTo>
                  <a:lnTo>
                    <a:pt x="81000" y="179331"/>
                  </a:lnTo>
                  <a:lnTo>
                    <a:pt x="85243" y="186235"/>
                  </a:lnTo>
                  <a:lnTo>
                    <a:pt x="104373" y="215035"/>
                  </a:lnTo>
                  <a:lnTo>
                    <a:pt x="110603" y="224705"/>
                  </a:lnTo>
                  <a:lnTo>
                    <a:pt x="119896" y="237980"/>
                  </a:lnTo>
                  <a:lnTo>
                    <a:pt x="172468" y="298344"/>
                  </a:lnTo>
                  <a:lnTo>
                    <a:pt x="199135" y="323414"/>
                  </a:lnTo>
                  <a:lnTo>
                    <a:pt x="200779" y="329298"/>
                  </a:lnTo>
                  <a:lnTo>
                    <a:pt x="206957" y="329099"/>
                  </a:lnTo>
                  <a:lnTo>
                    <a:pt x="208559" y="323854"/>
                  </a:lnTo>
                  <a:lnTo>
                    <a:pt x="202904" y="322189"/>
                  </a:lnTo>
                  <a:lnTo>
                    <a:pt x="201669" y="318335"/>
                  </a:lnTo>
                  <a:lnTo>
                    <a:pt x="199240" y="314116"/>
                  </a:lnTo>
                  <a:lnTo>
                    <a:pt x="196224" y="310325"/>
                  </a:lnTo>
                  <a:lnTo>
                    <a:pt x="192611" y="307121"/>
                  </a:lnTo>
                  <a:lnTo>
                    <a:pt x="178915" y="294202"/>
                  </a:lnTo>
                  <a:lnTo>
                    <a:pt x="140519" y="252882"/>
                  </a:lnTo>
                  <a:lnTo>
                    <a:pt x="107372" y="210152"/>
                  </a:lnTo>
                  <a:lnTo>
                    <a:pt x="93117" y="187879"/>
                  </a:lnTo>
                  <a:lnTo>
                    <a:pt x="87871" y="181292"/>
                  </a:lnTo>
                  <a:lnTo>
                    <a:pt x="84908" y="173355"/>
                  </a:lnTo>
                  <a:lnTo>
                    <a:pt x="76602" y="161013"/>
                  </a:lnTo>
                  <a:lnTo>
                    <a:pt x="68617" y="148467"/>
                  </a:lnTo>
                  <a:lnTo>
                    <a:pt x="53055" y="123116"/>
                  </a:lnTo>
                  <a:lnTo>
                    <a:pt x="47359" y="114809"/>
                  </a:lnTo>
                  <a:lnTo>
                    <a:pt x="42941" y="105863"/>
                  </a:lnTo>
                  <a:lnTo>
                    <a:pt x="35276" y="87400"/>
                  </a:lnTo>
                  <a:lnTo>
                    <a:pt x="27049" y="68549"/>
                  </a:lnTo>
                  <a:lnTo>
                    <a:pt x="19361" y="49484"/>
                  </a:lnTo>
                  <a:lnTo>
                    <a:pt x="12304" y="30173"/>
                  </a:lnTo>
                  <a:lnTo>
                    <a:pt x="4889" y="6994"/>
                  </a:lnTo>
                  <a:lnTo>
                    <a:pt x="2345" y="3905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FFC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7" name="object 1267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8306385" y="10526386"/>
              <a:ext cx="119242" cy="300641"/>
            </a:xfrm>
            <a:prstGeom prst="rect">
              <a:avLst/>
            </a:prstGeom>
          </p:spPr>
        </p:pic>
        <p:sp>
          <p:nvSpPr>
            <p:cNvPr id="1268" name="object 1268"/>
            <p:cNvSpPr/>
            <p:nvPr/>
          </p:nvSpPr>
          <p:spPr>
            <a:xfrm>
              <a:off x="18418874" y="10819821"/>
              <a:ext cx="615315" cy="461009"/>
            </a:xfrm>
            <a:custGeom>
              <a:avLst/>
              <a:gdLst/>
              <a:ahLst/>
              <a:cxnLst/>
              <a:rect l="l" t="t" r="r" b="b"/>
              <a:pathLst>
                <a:path w="615315" h="461009">
                  <a:moveTo>
                    <a:pt x="614807" y="438124"/>
                  </a:moveTo>
                  <a:lnTo>
                    <a:pt x="611111" y="437070"/>
                  </a:lnTo>
                  <a:lnTo>
                    <a:pt x="602221" y="429577"/>
                  </a:lnTo>
                  <a:lnTo>
                    <a:pt x="598538" y="427456"/>
                  </a:lnTo>
                  <a:lnTo>
                    <a:pt x="598538" y="437184"/>
                  </a:lnTo>
                  <a:lnTo>
                    <a:pt x="597890" y="439864"/>
                  </a:lnTo>
                  <a:lnTo>
                    <a:pt x="597408" y="435711"/>
                  </a:lnTo>
                  <a:lnTo>
                    <a:pt x="598538" y="437184"/>
                  </a:lnTo>
                  <a:lnTo>
                    <a:pt x="598538" y="427456"/>
                  </a:lnTo>
                  <a:lnTo>
                    <a:pt x="597306" y="426732"/>
                  </a:lnTo>
                  <a:lnTo>
                    <a:pt x="597306" y="442302"/>
                  </a:lnTo>
                  <a:lnTo>
                    <a:pt x="597154" y="442937"/>
                  </a:lnTo>
                  <a:lnTo>
                    <a:pt x="596734" y="443217"/>
                  </a:lnTo>
                  <a:lnTo>
                    <a:pt x="597306" y="442302"/>
                  </a:lnTo>
                  <a:lnTo>
                    <a:pt x="597306" y="426732"/>
                  </a:lnTo>
                  <a:lnTo>
                    <a:pt x="595007" y="425399"/>
                  </a:lnTo>
                  <a:lnTo>
                    <a:pt x="588619" y="419950"/>
                  </a:lnTo>
                  <a:lnTo>
                    <a:pt x="581787" y="414934"/>
                  </a:lnTo>
                  <a:lnTo>
                    <a:pt x="574306" y="410857"/>
                  </a:lnTo>
                  <a:lnTo>
                    <a:pt x="566343" y="407670"/>
                  </a:lnTo>
                  <a:lnTo>
                    <a:pt x="558050" y="405320"/>
                  </a:lnTo>
                  <a:lnTo>
                    <a:pt x="552894" y="404126"/>
                  </a:lnTo>
                  <a:lnTo>
                    <a:pt x="548195" y="401027"/>
                  </a:lnTo>
                  <a:lnTo>
                    <a:pt x="542696" y="401535"/>
                  </a:lnTo>
                  <a:lnTo>
                    <a:pt x="530034" y="398640"/>
                  </a:lnTo>
                  <a:lnTo>
                    <a:pt x="518401" y="393319"/>
                  </a:lnTo>
                  <a:lnTo>
                    <a:pt x="507149" y="387070"/>
                  </a:lnTo>
                  <a:lnTo>
                    <a:pt x="495655" y="381393"/>
                  </a:lnTo>
                  <a:lnTo>
                    <a:pt x="483692" y="377012"/>
                  </a:lnTo>
                  <a:lnTo>
                    <a:pt x="471563" y="373126"/>
                  </a:lnTo>
                  <a:lnTo>
                    <a:pt x="459536" y="368998"/>
                  </a:lnTo>
                  <a:lnTo>
                    <a:pt x="447865" y="363867"/>
                  </a:lnTo>
                  <a:lnTo>
                    <a:pt x="444995" y="362394"/>
                  </a:lnTo>
                  <a:lnTo>
                    <a:pt x="441642" y="361607"/>
                  </a:lnTo>
                  <a:lnTo>
                    <a:pt x="438950" y="359714"/>
                  </a:lnTo>
                  <a:lnTo>
                    <a:pt x="423240" y="350443"/>
                  </a:lnTo>
                  <a:lnTo>
                    <a:pt x="406704" y="342849"/>
                  </a:lnTo>
                  <a:lnTo>
                    <a:pt x="390093" y="335470"/>
                  </a:lnTo>
                  <a:lnTo>
                    <a:pt x="374154" y="326834"/>
                  </a:lnTo>
                  <a:lnTo>
                    <a:pt x="346735" y="309524"/>
                  </a:lnTo>
                  <a:lnTo>
                    <a:pt x="337769" y="303479"/>
                  </a:lnTo>
                  <a:lnTo>
                    <a:pt x="332028" y="300113"/>
                  </a:lnTo>
                  <a:lnTo>
                    <a:pt x="319900" y="294640"/>
                  </a:lnTo>
                  <a:lnTo>
                    <a:pt x="313969" y="291553"/>
                  </a:lnTo>
                  <a:lnTo>
                    <a:pt x="289979" y="276225"/>
                  </a:lnTo>
                  <a:lnTo>
                    <a:pt x="243154" y="243890"/>
                  </a:lnTo>
                  <a:lnTo>
                    <a:pt x="219354" y="228346"/>
                  </a:lnTo>
                  <a:lnTo>
                    <a:pt x="212001" y="223215"/>
                  </a:lnTo>
                  <a:lnTo>
                    <a:pt x="205168" y="217589"/>
                  </a:lnTo>
                  <a:lnTo>
                    <a:pt x="198513" y="211810"/>
                  </a:lnTo>
                  <a:lnTo>
                    <a:pt x="191693" y="206209"/>
                  </a:lnTo>
                  <a:lnTo>
                    <a:pt x="187756" y="201510"/>
                  </a:lnTo>
                  <a:lnTo>
                    <a:pt x="183019" y="197675"/>
                  </a:lnTo>
                  <a:lnTo>
                    <a:pt x="178092" y="194119"/>
                  </a:lnTo>
                  <a:lnTo>
                    <a:pt x="171107" y="188531"/>
                  </a:lnTo>
                  <a:lnTo>
                    <a:pt x="164541" y="182486"/>
                  </a:lnTo>
                  <a:lnTo>
                    <a:pt x="151726" y="170065"/>
                  </a:lnTo>
                  <a:lnTo>
                    <a:pt x="141605" y="161137"/>
                  </a:lnTo>
                  <a:lnTo>
                    <a:pt x="131711" y="151955"/>
                  </a:lnTo>
                  <a:lnTo>
                    <a:pt x="122148" y="142455"/>
                  </a:lnTo>
                  <a:lnTo>
                    <a:pt x="111480" y="130987"/>
                  </a:lnTo>
                  <a:lnTo>
                    <a:pt x="105435" y="125450"/>
                  </a:lnTo>
                  <a:lnTo>
                    <a:pt x="99631" y="119684"/>
                  </a:lnTo>
                  <a:lnTo>
                    <a:pt x="80441" y="99085"/>
                  </a:lnTo>
                  <a:lnTo>
                    <a:pt x="63652" y="82550"/>
                  </a:lnTo>
                  <a:lnTo>
                    <a:pt x="51879" y="69799"/>
                  </a:lnTo>
                  <a:lnTo>
                    <a:pt x="49517" y="66230"/>
                  </a:lnTo>
                  <a:lnTo>
                    <a:pt x="29095" y="39522"/>
                  </a:lnTo>
                  <a:lnTo>
                    <a:pt x="20510" y="28079"/>
                  </a:lnTo>
                  <a:lnTo>
                    <a:pt x="18605" y="25336"/>
                  </a:lnTo>
                  <a:lnTo>
                    <a:pt x="16383" y="22847"/>
                  </a:lnTo>
                  <a:lnTo>
                    <a:pt x="16040" y="21361"/>
                  </a:lnTo>
                  <a:lnTo>
                    <a:pt x="12344" y="16979"/>
                  </a:lnTo>
                  <a:lnTo>
                    <a:pt x="9334" y="12204"/>
                  </a:lnTo>
                  <a:lnTo>
                    <a:pt x="7162" y="6908"/>
                  </a:lnTo>
                  <a:lnTo>
                    <a:pt x="6210" y="6388"/>
                  </a:lnTo>
                  <a:lnTo>
                    <a:pt x="2984" y="5384"/>
                  </a:lnTo>
                  <a:lnTo>
                    <a:pt x="2819" y="1384"/>
                  </a:lnTo>
                  <a:lnTo>
                    <a:pt x="0" y="0"/>
                  </a:lnTo>
                  <a:lnTo>
                    <a:pt x="3581" y="9486"/>
                  </a:lnTo>
                  <a:lnTo>
                    <a:pt x="8623" y="18135"/>
                  </a:lnTo>
                  <a:lnTo>
                    <a:pt x="20231" y="34455"/>
                  </a:lnTo>
                  <a:lnTo>
                    <a:pt x="28943" y="47091"/>
                  </a:lnTo>
                  <a:lnTo>
                    <a:pt x="37896" y="59563"/>
                  </a:lnTo>
                  <a:lnTo>
                    <a:pt x="47332" y="71678"/>
                  </a:lnTo>
                  <a:lnTo>
                    <a:pt x="57454" y="83261"/>
                  </a:lnTo>
                  <a:lnTo>
                    <a:pt x="76390" y="102146"/>
                  </a:lnTo>
                  <a:lnTo>
                    <a:pt x="82042" y="108915"/>
                  </a:lnTo>
                  <a:lnTo>
                    <a:pt x="90385" y="118287"/>
                  </a:lnTo>
                  <a:lnTo>
                    <a:pt x="99580" y="126784"/>
                  </a:lnTo>
                  <a:lnTo>
                    <a:pt x="108521" y="135483"/>
                  </a:lnTo>
                  <a:lnTo>
                    <a:pt x="116065" y="145478"/>
                  </a:lnTo>
                  <a:lnTo>
                    <a:pt x="126174" y="155867"/>
                  </a:lnTo>
                  <a:lnTo>
                    <a:pt x="147802" y="175171"/>
                  </a:lnTo>
                  <a:lnTo>
                    <a:pt x="166497" y="192849"/>
                  </a:lnTo>
                  <a:lnTo>
                    <a:pt x="175018" y="200177"/>
                  </a:lnTo>
                  <a:lnTo>
                    <a:pt x="192366" y="214528"/>
                  </a:lnTo>
                  <a:lnTo>
                    <a:pt x="211480" y="229349"/>
                  </a:lnTo>
                  <a:lnTo>
                    <a:pt x="251434" y="256616"/>
                  </a:lnTo>
                  <a:lnTo>
                    <a:pt x="270878" y="270967"/>
                  </a:lnTo>
                  <a:lnTo>
                    <a:pt x="285572" y="281368"/>
                  </a:lnTo>
                  <a:lnTo>
                    <a:pt x="300964" y="290487"/>
                  </a:lnTo>
                  <a:lnTo>
                    <a:pt x="316636" y="299097"/>
                  </a:lnTo>
                  <a:lnTo>
                    <a:pt x="349059" y="317563"/>
                  </a:lnTo>
                  <a:lnTo>
                    <a:pt x="357327" y="322668"/>
                  </a:lnTo>
                  <a:lnTo>
                    <a:pt x="365074" y="328612"/>
                  </a:lnTo>
                  <a:lnTo>
                    <a:pt x="371233" y="334060"/>
                  </a:lnTo>
                  <a:lnTo>
                    <a:pt x="378320" y="337832"/>
                  </a:lnTo>
                  <a:lnTo>
                    <a:pt x="400342" y="347154"/>
                  </a:lnTo>
                  <a:lnTo>
                    <a:pt x="414489" y="353771"/>
                  </a:lnTo>
                  <a:lnTo>
                    <a:pt x="428358" y="360946"/>
                  </a:lnTo>
                  <a:lnTo>
                    <a:pt x="441921" y="368795"/>
                  </a:lnTo>
                  <a:lnTo>
                    <a:pt x="449834" y="373049"/>
                  </a:lnTo>
                  <a:lnTo>
                    <a:pt x="458076" y="376593"/>
                  </a:lnTo>
                  <a:lnTo>
                    <a:pt x="482193" y="385267"/>
                  </a:lnTo>
                  <a:lnTo>
                    <a:pt x="489597" y="387400"/>
                  </a:lnTo>
                  <a:lnTo>
                    <a:pt x="495985" y="391629"/>
                  </a:lnTo>
                  <a:lnTo>
                    <a:pt x="510489" y="399757"/>
                  </a:lnTo>
                  <a:lnTo>
                    <a:pt x="525678" y="406298"/>
                  </a:lnTo>
                  <a:lnTo>
                    <a:pt x="541121" y="412254"/>
                  </a:lnTo>
                  <a:lnTo>
                    <a:pt x="556399" y="418617"/>
                  </a:lnTo>
                  <a:lnTo>
                    <a:pt x="560120" y="420331"/>
                  </a:lnTo>
                  <a:lnTo>
                    <a:pt x="563727" y="422249"/>
                  </a:lnTo>
                  <a:lnTo>
                    <a:pt x="570204" y="426999"/>
                  </a:lnTo>
                  <a:lnTo>
                    <a:pt x="574852" y="429183"/>
                  </a:lnTo>
                  <a:lnTo>
                    <a:pt x="571487" y="438658"/>
                  </a:lnTo>
                  <a:lnTo>
                    <a:pt x="567880" y="443014"/>
                  </a:lnTo>
                  <a:lnTo>
                    <a:pt x="562825" y="443420"/>
                  </a:lnTo>
                  <a:lnTo>
                    <a:pt x="542023" y="445871"/>
                  </a:lnTo>
                  <a:lnTo>
                    <a:pt x="521220" y="448640"/>
                  </a:lnTo>
                  <a:lnTo>
                    <a:pt x="500341" y="449948"/>
                  </a:lnTo>
                  <a:lnTo>
                    <a:pt x="479310" y="448043"/>
                  </a:lnTo>
                  <a:lnTo>
                    <a:pt x="464451" y="445655"/>
                  </a:lnTo>
                  <a:lnTo>
                    <a:pt x="449554" y="443547"/>
                  </a:lnTo>
                  <a:lnTo>
                    <a:pt x="434759" y="440753"/>
                  </a:lnTo>
                  <a:lnTo>
                    <a:pt x="408813" y="432650"/>
                  </a:lnTo>
                  <a:lnTo>
                    <a:pt x="397065" y="430149"/>
                  </a:lnTo>
                  <a:lnTo>
                    <a:pt x="352056" y="422097"/>
                  </a:lnTo>
                  <a:lnTo>
                    <a:pt x="311277" y="408279"/>
                  </a:lnTo>
                  <a:lnTo>
                    <a:pt x="272808" y="391337"/>
                  </a:lnTo>
                  <a:lnTo>
                    <a:pt x="236626" y="372465"/>
                  </a:lnTo>
                  <a:lnTo>
                    <a:pt x="215087" y="358444"/>
                  </a:lnTo>
                  <a:lnTo>
                    <a:pt x="212305" y="360095"/>
                  </a:lnTo>
                  <a:lnTo>
                    <a:pt x="213004" y="363067"/>
                  </a:lnTo>
                  <a:lnTo>
                    <a:pt x="219544" y="366864"/>
                  </a:lnTo>
                  <a:lnTo>
                    <a:pt x="238721" y="378980"/>
                  </a:lnTo>
                  <a:lnTo>
                    <a:pt x="290004" y="404558"/>
                  </a:lnTo>
                  <a:lnTo>
                    <a:pt x="336626" y="422783"/>
                  </a:lnTo>
                  <a:lnTo>
                    <a:pt x="377596" y="434111"/>
                  </a:lnTo>
                  <a:lnTo>
                    <a:pt x="400532" y="437743"/>
                  </a:lnTo>
                  <a:lnTo>
                    <a:pt x="407924" y="439089"/>
                  </a:lnTo>
                  <a:lnTo>
                    <a:pt x="415010" y="441121"/>
                  </a:lnTo>
                  <a:lnTo>
                    <a:pt x="428955" y="445681"/>
                  </a:lnTo>
                  <a:lnTo>
                    <a:pt x="431012" y="446900"/>
                  </a:lnTo>
                  <a:lnTo>
                    <a:pt x="433438" y="446544"/>
                  </a:lnTo>
                  <a:lnTo>
                    <a:pt x="435610" y="447255"/>
                  </a:lnTo>
                  <a:lnTo>
                    <a:pt x="446265" y="449834"/>
                  </a:lnTo>
                  <a:lnTo>
                    <a:pt x="467918" y="453275"/>
                  </a:lnTo>
                  <a:lnTo>
                    <a:pt x="478536" y="455968"/>
                  </a:lnTo>
                  <a:lnTo>
                    <a:pt x="482727" y="457581"/>
                  </a:lnTo>
                  <a:lnTo>
                    <a:pt x="486956" y="455688"/>
                  </a:lnTo>
                  <a:lnTo>
                    <a:pt x="499249" y="457365"/>
                  </a:lnTo>
                  <a:lnTo>
                    <a:pt x="506831" y="460743"/>
                  </a:lnTo>
                  <a:lnTo>
                    <a:pt x="514692" y="457949"/>
                  </a:lnTo>
                  <a:lnTo>
                    <a:pt x="536511" y="457682"/>
                  </a:lnTo>
                  <a:lnTo>
                    <a:pt x="586346" y="454456"/>
                  </a:lnTo>
                  <a:lnTo>
                    <a:pt x="610997" y="447090"/>
                  </a:lnTo>
                  <a:lnTo>
                    <a:pt x="614629" y="445668"/>
                  </a:lnTo>
                  <a:lnTo>
                    <a:pt x="614807" y="438124"/>
                  </a:lnTo>
                  <a:close/>
                </a:path>
              </a:pathLst>
            </a:custGeom>
            <a:solidFill>
              <a:srgbClr val="FFC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18570534" y="10989881"/>
              <a:ext cx="40005" cy="36195"/>
            </a:xfrm>
            <a:custGeom>
              <a:avLst/>
              <a:gdLst/>
              <a:ahLst/>
              <a:cxnLst/>
              <a:rect l="l" t="t" r="r" b="b"/>
              <a:pathLst>
                <a:path w="40005" h="36195">
                  <a:moveTo>
                    <a:pt x="0" y="0"/>
                  </a:moveTo>
                  <a:lnTo>
                    <a:pt x="30218" y="29140"/>
                  </a:lnTo>
                  <a:lnTo>
                    <a:pt x="35171" y="32543"/>
                  </a:lnTo>
                  <a:lnTo>
                    <a:pt x="39967" y="36145"/>
                  </a:lnTo>
                  <a:lnTo>
                    <a:pt x="39611" y="34658"/>
                  </a:lnTo>
                  <a:lnTo>
                    <a:pt x="37590" y="30302"/>
                  </a:lnTo>
                  <a:lnTo>
                    <a:pt x="33517" y="28041"/>
                  </a:lnTo>
                  <a:lnTo>
                    <a:pt x="23652" y="20110"/>
                  </a:lnTo>
                  <a:lnTo>
                    <a:pt x="17427" y="14866"/>
                  </a:lnTo>
                  <a:lnTo>
                    <a:pt x="11412" y="9389"/>
                  </a:lnTo>
                  <a:lnTo>
                    <a:pt x="5696" y="3581"/>
                  </a:lnTo>
                  <a:lnTo>
                    <a:pt x="4104" y="1853"/>
                  </a:lnTo>
                  <a:lnTo>
                    <a:pt x="2335" y="5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18847842" y="11265185"/>
              <a:ext cx="62230" cy="13970"/>
            </a:xfrm>
            <a:custGeom>
              <a:avLst/>
              <a:gdLst/>
              <a:ahLst/>
              <a:cxnLst/>
              <a:rect l="l" t="t" r="r" b="b"/>
              <a:pathLst>
                <a:path w="62230" h="13970">
                  <a:moveTo>
                    <a:pt x="6654" y="1879"/>
                  </a:moveTo>
                  <a:lnTo>
                    <a:pt x="4686" y="304"/>
                  </a:lnTo>
                  <a:lnTo>
                    <a:pt x="2413" y="0"/>
                  </a:lnTo>
                  <a:lnTo>
                    <a:pt x="0" y="317"/>
                  </a:lnTo>
                  <a:lnTo>
                    <a:pt x="1765" y="2755"/>
                  </a:lnTo>
                  <a:lnTo>
                    <a:pt x="4140" y="2628"/>
                  </a:lnTo>
                  <a:lnTo>
                    <a:pt x="6654" y="1879"/>
                  </a:lnTo>
                  <a:close/>
                </a:path>
                <a:path w="62230" h="13970">
                  <a:moveTo>
                    <a:pt x="62153" y="10782"/>
                  </a:moveTo>
                  <a:lnTo>
                    <a:pt x="57962" y="9410"/>
                  </a:lnTo>
                  <a:lnTo>
                    <a:pt x="53746" y="10477"/>
                  </a:lnTo>
                  <a:lnTo>
                    <a:pt x="49542" y="10604"/>
                  </a:lnTo>
                  <a:lnTo>
                    <a:pt x="53708" y="13766"/>
                  </a:lnTo>
                  <a:lnTo>
                    <a:pt x="57937" y="11595"/>
                  </a:lnTo>
                  <a:lnTo>
                    <a:pt x="62153" y="10782"/>
                  </a:lnTo>
                  <a:close/>
                </a:path>
              </a:pathLst>
            </a:custGeom>
            <a:solidFill>
              <a:srgbClr val="FFC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18497845" y="10965300"/>
              <a:ext cx="498475" cy="306705"/>
            </a:xfrm>
            <a:custGeom>
              <a:avLst/>
              <a:gdLst/>
              <a:ahLst/>
              <a:cxnLst/>
              <a:rect l="l" t="t" r="r" b="b"/>
              <a:pathLst>
                <a:path w="498475" h="306704">
                  <a:moveTo>
                    <a:pt x="37077" y="0"/>
                  </a:moveTo>
                  <a:lnTo>
                    <a:pt x="38344" y="3884"/>
                  </a:lnTo>
                  <a:lnTo>
                    <a:pt x="43108" y="5193"/>
                  </a:lnTo>
                  <a:lnTo>
                    <a:pt x="43998" y="9360"/>
                  </a:lnTo>
                  <a:lnTo>
                    <a:pt x="46595" y="15119"/>
                  </a:lnTo>
                  <a:lnTo>
                    <a:pt x="51736" y="18606"/>
                  </a:lnTo>
                  <a:lnTo>
                    <a:pt x="61768" y="26703"/>
                  </a:lnTo>
                  <a:lnTo>
                    <a:pt x="76992" y="41035"/>
                  </a:lnTo>
                  <a:lnTo>
                    <a:pt x="79494" y="42982"/>
                  </a:lnTo>
                  <a:lnTo>
                    <a:pt x="83610" y="47768"/>
                  </a:lnTo>
                  <a:lnTo>
                    <a:pt x="120111" y="77746"/>
                  </a:lnTo>
                  <a:lnTo>
                    <a:pt x="151979" y="101731"/>
                  </a:lnTo>
                  <a:lnTo>
                    <a:pt x="184821" y="124373"/>
                  </a:lnTo>
                  <a:lnTo>
                    <a:pt x="187774" y="125483"/>
                  </a:lnTo>
                  <a:lnTo>
                    <a:pt x="192172" y="129755"/>
                  </a:lnTo>
                  <a:lnTo>
                    <a:pt x="232212" y="155892"/>
                  </a:lnTo>
                  <a:lnTo>
                    <a:pt x="252285" y="164382"/>
                  </a:lnTo>
                  <a:lnTo>
                    <a:pt x="254285" y="167073"/>
                  </a:lnTo>
                  <a:lnTo>
                    <a:pt x="257479" y="170853"/>
                  </a:lnTo>
                  <a:lnTo>
                    <a:pt x="261458" y="173460"/>
                  </a:lnTo>
                  <a:lnTo>
                    <a:pt x="272347" y="178120"/>
                  </a:lnTo>
                  <a:lnTo>
                    <a:pt x="278630" y="181449"/>
                  </a:lnTo>
                  <a:lnTo>
                    <a:pt x="316419" y="203051"/>
                  </a:lnTo>
                  <a:lnTo>
                    <a:pt x="321634" y="206496"/>
                  </a:lnTo>
                  <a:lnTo>
                    <a:pt x="327288" y="208862"/>
                  </a:lnTo>
                  <a:lnTo>
                    <a:pt x="330262" y="210517"/>
                  </a:lnTo>
                  <a:lnTo>
                    <a:pt x="334408" y="211878"/>
                  </a:lnTo>
                  <a:lnTo>
                    <a:pt x="337089" y="212349"/>
                  </a:lnTo>
                  <a:lnTo>
                    <a:pt x="339727" y="214632"/>
                  </a:lnTo>
                  <a:lnTo>
                    <a:pt x="340942" y="215270"/>
                  </a:lnTo>
                  <a:lnTo>
                    <a:pt x="345371" y="216380"/>
                  </a:lnTo>
                  <a:lnTo>
                    <a:pt x="349371" y="218181"/>
                  </a:lnTo>
                  <a:lnTo>
                    <a:pt x="352104" y="222077"/>
                  </a:lnTo>
                  <a:lnTo>
                    <a:pt x="356428" y="225888"/>
                  </a:lnTo>
                  <a:lnTo>
                    <a:pt x="361287" y="228883"/>
                  </a:lnTo>
                  <a:lnTo>
                    <a:pt x="366554" y="231218"/>
                  </a:lnTo>
                  <a:lnTo>
                    <a:pt x="373823" y="233472"/>
                  </a:lnTo>
                  <a:lnTo>
                    <a:pt x="380761" y="236521"/>
                  </a:lnTo>
                  <a:lnTo>
                    <a:pt x="387588" y="239837"/>
                  </a:lnTo>
                  <a:lnTo>
                    <a:pt x="394522" y="242893"/>
                  </a:lnTo>
                  <a:lnTo>
                    <a:pt x="400417" y="245186"/>
                  </a:lnTo>
                  <a:lnTo>
                    <a:pt x="406113" y="248002"/>
                  </a:lnTo>
                  <a:lnTo>
                    <a:pt x="414615" y="251029"/>
                  </a:lnTo>
                  <a:lnTo>
                    <a:pt x="416657" y="252651"/>
                  </a:lnTo>
                  <a:lnTo>
                    <a:pt x="419306" y="255175"/>
                  </a:lnTo>
                  <a:lnTo>
                    <a:pt x="421086" y="256107"/>
                  </a:lnTo>
                  <a:lnTo>
                    <a:pt x="424384" y="257102"/>
                  </a:lnTo>
                  <a:lnTo>
                    <a:pt x="427096" y="259070"/>
                  </a:lnTo>
                  <a:lnTo>
                    <a:pt x="430227" y="261740"/>
                  </a:lnTo>
                  <a:lnTo>
                    <a:pt x="439290" y="265540"/>
                  </a:lnTo>
                  <a:lnTo>
                    <a:pt x="446567" y="269593"/>
                  </a:lnTo>
                  <a:lnTo>
                    <a:pt x="466090" y="282462"/>
                  </a:lnTo>
                  <a:lnTo>
                    <a:pt x="465347" y="284734"/>
                  </a:lnTo>
                  <a:lnTo>
                    <a:pt x="426354" y="297466"/>
                  </a:lnTo>
                  <a:lnTo>
                    <a:pt x="414762" y="297540"/>
                  </a:lnTo>
                  <a:lnTo>
                    <a:pt x="412217" y="296985"/>
                  </a:lnTo>
                  <a:lnTo>
                    <a:pt x="409715" y="296127"/>
                  </a:lnTo>
                  <a:lnTo>
                    <a:pt x="407066" y="296158"/>
                  </a:lnTo>
                  <a:lnTo>
                    <a:pt x="398982" y="296985"/>
                  </a:lnTo>
                  <a:lnTo>
                    <a:pt x="394961" y="296032"/>
                  </a:lnTo>
                  <a:lnTo>
                    <a:pt x="379993" y="293990"/>
                  </a:lnTo>
                  <a:lnTo>
                    <a:pt x="365246" y="290891"/>
                  </a:lnTo>
                  <a:lnTo>
                    <a:pt x="335225" y="283635"/>
                  </a:lnTo>
                  <a:lnTo>
                    <a:pt x="333759" y="283572"/>
                  </a:lnTo>
                  <a:lnTo>
                    <a:pt x="327623" y="283928"/>
                  </a:lnTo>
                  <a:lnTo>
                    <a:pt x="321927" y="281844"/>
                  </a:lnTo>
                  <a:lnTo>
                    <a:pt x="313362" y="279405"/>
                  </a:lnTo>
                  <a:lnTo>
                    <a:pt x="311906" y="279300"/>
                  </a:lnTo>
                  <a:lnTo>
                    <a:pt x="303844" y="279415"/>
                  </a:lnTo>
                  <a:lnTo>
                    <a:pt x="296127" y="277122"/>
                  </a:lnTo>
                  <a:lnTo>
                    <a:pt x="288253" y="275918"/>
                  </a:lnTo>
                  <a:lnTo>
                    <a:pt x="281583" y="274693"/>
                  </a:lnTo>
                  <a:lnTo>
                    <a:pt x="268546" y="270996"/>
                  </a:lnTo>
                  <a:lnTo>
                    <a:pt x="265405" y="270714"/>
                  </a:lnTo>
                  <a:lnTo>
                    <a:pt x="262410" y="269960"/>
                  </a:lnTo>
                  <a:lnTo>
                    <a:pt x="259657" y="268389"/>
                  </a:lnTo>
                  <a:lnTo>
                    <a:pt x="252159" y="266044"/>
                  </a:lnTo>
                  <a:lnTo>
                    <a:pt x="244474" y="264232"/>
                  </a:lnTo>
                  <a:lnTo>
                    <a:pt x="237364" y="260745"/>
                  </a:lnTo>
                  <a:lnTo>
                    <a:pt x="228084" y="257755"/>
                  </a:lnTo>
                  <a:lnTo>
                    <a:pt x="219130" y="253980"/>
                  </a:lnTo>
                  <a:lnTo>
                    <a:pt x="201595" y="245573"/>
                  </a:lnTo>
                  <a:lnTo>
                    <a:pt x="177913" y="234973"/>
                  </a:lnTo>
                  <a:lnTo>
                    <a:pt x="137379" y="210748"/>
                  </a:lnTo>
                  <a:lnTo>
                    <a:pt x="103100" y="185376"/>
                  </a:lnTo>
                  <a:lnTo>
                    <a:pt x="81620" y="164979"/>
                  </a:lnTo>
                  <a:lnTo>
                    <a:pt x="74552" y="160853"/>
                  </a:lnTo>
                  <a:lnTo>
                    <a:pt x="28847" y="116467"/>
                  </a:lnTo>
                  <a:lnTo>
                    <a:pt x="6041" y="85871"/>
                  </a:lnTo>
                  <a:lnTo>
                    <a:pt x="4743" y="81756"/>
                  </a:lnTo>
                  <a:lnTo>
                    <a:pt x="0" y="82615"/>
                  </a:lnTo>
                  <a:lnTo>
                    <a:pt x="21297" y="116321"/>
                  </a:lnTo>
                  <a:lnTo>
                    <a:pt x="47144" y="142844"/>
                  </a:lnTo>
                  <a:lnTo>
                    <a:pt x="55600" y="151901"/>
                  </a:lnTo>
                  <a:lnTo>
                    <a:pt x="62365" y="158396"/>
                  </a:lnTo>
                  <a:lnTo>
                    <a:pt x="77537" y="169849"/>
                  </a:lnTo>
                  <a:lnTo>
                    <a:pt x="84667" y="176162"/>
                  </a:lnTo>
                  <a:lnTo>
                    <a:pt x="94326" y="185305"/>
                  </a:lnTo>
                  <a:lnTo>
                    <a:pt x="104606" y="193657"/>
                  </a:lnTo>
                  <a:lnTo>
                    <a:pt x="115400" y="201348"/>
                  </a:lnTo>
                  <a:lnTo>
                    <a:pt x="129263" y="210129"/>
                  </a:lnTo>
                  <a:lnTo>
                    <a:pt x="131472" y="212140"/>
                  </a:lnTo>
                  <a:lnTo>
                    <a:pt x="133315" y="214600"/>
                  </a:lnTo>
                  <a:lnTo>
                    <a:pt x="134906" y="215375"/>
                  </a:lnTo>
                  <a:lnTo>
                    <a:pt x="136624" y="215962"/>
                  </a:lnTo>
                  <a:lnTo>
                    <a:pt x="162438" y="231935"/>
                  </a:lnTo>
                  <a:lnTo>
                    <a:pt x="213655" y="256945"/>
                  </a:lnTo>
                  <a:lnTo>
                    <a:pt x="256912" y="273919"/>
                  </a:lnTo>
                  <a:lnTo>
                    <a:pt x="319234" y="286771"/>
                  </a:lnTo>
                  <a:lnTo>
                    <a:pt x="329068" y="288894"/>
                  </a:lnTo>
                  <a:lnTo>
                    <a:pt x="338776" y="291609"/>
                  </a:lnTo>
                  <a:lnTo>
                    <a:pt x="348324" y="294943"/>
                  </a:lnTo>
                  <a:lnTo>
                    <a:pt x="355957" y="297886"/>
                  </a:lnTo>
                  <a:lnTo>
                    <a:pt x="363884" y="299812"/>
                  </a:lnTo>
                  <a:lnTo>
                    <a:pt x="372030" y="300430"/>
                  </a:lnTo>
                  <a:lnTo>
                    <a:pt x="383719" y="301757"/>
                  </a:lnTo>
                  <a:lnTo>
                    <a:pt x="406992" y="305261"/>
                  </a:lnTo>
                  <a:lnTo>
                    <a:pt x="418741" y="306252"/>
                  </a:lnTo>
                  <a:lnTo>
                    <a:pt x="432620" y="305971"/>
                  </a:lnTo>
                  <a:lnTo>
                    <a:pt x="446367" y="304516"/>
                  </a:lnTo>
                  <a:lnTo>
                    <a:pt x="475776" y="300608"/>
                  </a:lnTo>
                  <a:lnTo>
                    <a:pt x="477922" y="299645"/>
                  </a:lnTo>
                  <a:lnTo>
                    <a:pt x="488519" y="302179"/>
                  </a:lnTo>
                  <a:lnTo>
                    <a:pt x="491786" y="295069"/>
                  </a:lnTo>
                  <a:lnTo>
                    <a:pt x="497963" y="288137"/>
                  </a:lnTo>
                  <a:lnTo>
                    <a:pt x="498236" y="284525"/>
                  </a:lnTo>
                  <a:lnTo>
                    <a:pt x="492560" y="280630"/>
                  </a:lnTo>
                  <a:lnTo>
                    <a:pt x="490707" y="278316"/>
                  </a:lnTo>
                  <a:lnTo>
                    <a:pt x="478004" y="271734"/>
                  </a:lnTo>
                  <a:lnTo>
                    <a:pt x="467589" y="266709"/>
                  </a:lnTo>
                  <a:lnTo>
                    <a:pt x="456909" y="262296"/>
                  </a:lnTo>
                  <a:lnTo>
                    <a:pt x="445829" y="258808"/>
                  </a:lnTo>
                  <a:lnTo>
                    <a:pt x="440206" y="257500"/>
                  </a:lnTo>
                  <a:lnTo>
                    <a:pt x="438028" y="255950"/>
                  </a:lnTo>
                  <a:lnTo>
                    <a:pt x="424901" y="247718"/>
                  </a:lnTo>
                  <a:lnTo>
                    <a:pt x="411105" y="240924"/>
                  </a:lnTo>
                  <a:lnTo>
                    <a:pt x="396849" y="235159"/>
                  </a:lnTo>
                  <a:lnTo>
                    <a:pt x="382344" y="230013"/>
                  </a:lnTo>
                  <a:lnTo>
                    <a:pt x="371272" y="225377"/>
                  </a:lnTo>
                  <a:lnTo>
                    <a:pt x="360767" y="219755"/>
                  </a:lnTo>
                  <a:lnTo>
                    <a:pt x="350449" y="213822"/>
                  </a:lnTo>
                  <a:lnTo>
                    <a:pt x="339937" y="208255"/>
                  </a:lnTo>
                  <a:lnTo>
                    <a:pt x="329926" y="203665"/>
                  </a:lnTo>
                  <a:lnTo>
                    <a:pt x="309681" y="194939"/>
                  </a:lnTo>
                  <a:lnTo>
                    <a:pt x="294902" y="188172"/>
                  </a:lnTo>
                  <a:lnTo>
                    <a:pt x="290535" y="184800"/>
                  </a:lnTo>
                  <a:lnTo>
                    <a:pt x="282253" y="177198"/>
                  </a:lnTo>
                  <a:lnTo>
                    <a:pt x="256388" y="162677"/>
                  </a:lnTo>
                  <a:lnTo>
                    <a:pt x="224848" y="145199"/>
                  </a:lnTo>
                  <a:lnTo>
                    <a:pt x="209333" y="136037"/>
                  </a:lnTo>
                  <a:lnTo>
                    <a:pt x="199268" y="129280"/>
                  </a:lnTo>
                  <a:lnTo>
                    <a:pt x="179852" y="114588"/>
                  </a:lnTo>
                  <a:lnTo>
                    <a:pt x="160556" y="101150"/>
                  </a:lnTo>
                  <a:lnTo>
                    <a:pt x="151382" y="94508"/>
                  </a:lnTo>
                  <a:lnTo>
                    <a:pt x="142060" y="88069"/>
                  </a:lnTo>
                  <a:lnTo>
                    <a:pt x="132299" y="82248"/>
                  </a:lnTo>
                  <a:lnTo>
                    <a:pt x="126504" y="78587"/>
                  </a:lnTo>
                  <a:lnTo>
                    <a:pt x="121162" y="74279"/>
                  </a:lnTo>
                  <a:lnTo>
                    <a:pt x="111242" y="64950"/>
                  </a:lnTo>
                  <a:lnTo>
                    <a:pt x="102289" y="57007"/>
                  </a:lnTo>
                  <a:lnTo>
                    <a:pt x="83974" y="41616"/>
                  </a:lnTo>
                  <a:lnTo>
                    <a:pt x="66754" y="24988"/>
                  </a:lnTo>
                  <a:lnTo>
                    <a:pt x="57884" y="16953"/>
                  </a:lnTo>
                  <a:lnTo>
                    <a:pt x="39150" y="523"/>
                  </a:lnTo>
                  <a:lnTo>
                    <a:pt x="38019" y="376"/>
                  </a:lnTo>
                  <a:lnTo>
                    <a:pt x="37077" y="0"/>
                  </a:lnTo>
                  <a:close/>
                </a:path>
              </a:pathLst>
            </a:custGeom>
            <a:solidFill>
              <a:srgbClr val="FFC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18870190" y="10381632"/>
              <a:ext cx="13335" cy="14604"/>
            </a:xfrm>
            <a:custGeom>
              <a:avLst/>
              <a:gdLst/>
              <a:ahLst/>
              <a:cxnLst/>
              <a:rect l="l" t="t" r="r" b="b"/>
              <a:pathLst>
                <a:path w="13334" h="14604">
                  <a:moveTo>
                    <a:pt x="0" y="0"/>
                  </a:moveTo>
                  <a:lnTo>
                    <a:pt x="2596" y="6251"/>
                  </a:lnTo>
                  <a:lnTo>
                    <a:pt x="6293" y="11517"/>
                  </a:lnTo>
                  <a:lnTo>
                    <a:pt x="12795" y="14271"/>
                  </a:lnTo>
                  <a:lnTo>
                    <a:pt x="10994" y="7308"/>
                  </a:lnTo>
                  <a:lnTo>
                    <a:pt x="5162" y="39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74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18622365" y="10182349"/>
              <a:ext cx="12065" cy="10160"/>
            </a:xfrm>
            <a:custGeom>
              <a:avLst/>
              <a:gdLst/>
              <a:ahLst/>
              <a:cxnLst/>
              <a:rect l="l" t="t" r="r" b="b"/>
              <a:pathLst>
                <a:path w="12065" h="10159">
                  <a:moveTo>
                    <a:pt x="4219" y="0"/>
                  </a:moveTo>
                  <a:lnTo>
                    <a:pt x="0" y="1612"/>
                  </a:lnTo>
                  <a:lnTo>
                    <a:pt x="3738" y="2764"/>
                  </a:lnTo>
                  <a:lnTo>
                    <a:pt x="6491" y="9570"/>
                  </a:lnTo>
                  <a:lnTo>
                    <a:pt x="11476" y="3622"/>
                  </a:lnTo>
                  <a:lnTo>
                    <a:pt x="7570" y="3413"/>
                  </a:lnTo>
                  <a:lnTo>
                    <a:pt x="4219" y="0"/>
                  </a:lnTo>
                  <a:close/>
                </a:path>
              </a:pathLst>
            </a:custGeom>
            <a:solidFill>
              <a:srgbClr val="F273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18618491" y="10192349"/>
              <a:ext cx="15240" cy="6350"/>
            </a:xfrm>
            <a:custGeom>
              <a:avLst/>
              <a:gdLst/>
              <a:ahLst/>
              <a:cxnLst/>
              <a:rect l="l" t="t" r="r" b="b"/>
              <a:pathLst>
                <a:path w="15240" h="6350">
                  <a:moveTo>
                    <a:pt x="5476" y="0"/>
                  </a:moveTo>
                  <a:lnTo>
                    <a:pt x="0" y="1947"/>
                  </a:lnTo>
                  <a:lnTo>
                    <a:pt x="4429" y="5549"/>
                  </a:lnTo>
                  <a:lnTo>
                    <a:pt x="9434" y="6094"/>
                  </a:lnTo>
                  <a:lnTo>
                    <a:pt x="14805" y="4743"/>
                  </a:lnTo>
                  <a:lnTo>
                    <a:pt x="10167" y="2209"/>
                  </a:lnTo>
                  <a:lnTo>
                    <a:pt x="5476" y="0"/>
                  </a:lnTo>
                  <a:close/>
                </a:path>
              </a:pathLst>
            </a:custGeom>
            <a:solidFill>
              <a:srgbClr val="EC6E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18783198" y="10312593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0"/>
                  </a:moveTo>
                  <a:lnTo>
                    <a:pt x="2020" y="3738"/>
                  </a:lnTo>
                  <a:lnTo>
                    <a:pt x="4083" y="7434"/>
                  </a:lnTo>
                  <a:lnTo>
                    <a:pt x="8418" y="9015"/>
                  </a:lnTo>
                  <a:lnTo>
                    <a:pt x="6397" y="5277"/>
                  </a:lnTo>
                  <a:lnTo>
                    <a:pt x="4334" y="15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70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18633359" y="10196212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4889" y="0"/>
                  </a:moveTo>
                  <a:lnTo>
                    <a:pt x="2513" y="125"/>
                  </a:lnTo>
                  <a:lnTo>
                    <a:pt x="0" y="869"/>
                  </a:lnTo>
                  <a:lnTo>
                    <a:pt x="1968" y="2450"/>
                  </a:lnTo>
                  <a:lnTo>
                    <a:pt x="4240" y="2753"/>
                  </a:lnTo>
                  <a:lnTo>
                    <a:pt x="6659" y="2439"/>
                  </a:lnTo>
                  <a:lnTo>
                    <a:pt x="4889" y="0"/>
                  </a:lnTo>
                  <a:close/>
                </a:path>
              </a:pathLst>
            </a:custGeom>
            <a:solidFill>
              <a:srgbClr val="EC6E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18707462" y="10171721"/>
              <a:ext cx="210820" cy="194310"/>
            </a:xfrm>
            <a:custGeom>
              <a:avLst/>
              <a:gdLst/>
              <a:ahLst/>
              <a:cxnLst/>
              <a:rect l="l" t="t" r="r" b="b"/>
              <a:pathLst>
                <a:path w="210819" h="194309">
                  <a:moveTo>
                    <a:pt x="0" y="0"/>
                  </a:moveTo>
                  <a:lnTo>
                    <a:pt x="1172" y="7015"/>
                  </a:lnTo>
                  <a:lnTo>
                    <a:pt x="7675" y="8680"/>
                  </a:lnTo>
                  <a:lnTo>
                    <a:pt x="17392" y="14156"/>
                  </a:lnTo>
                  <a:lnTo>
                    <a:pt x="21706" y="17360"/>
                  </a:lnTo>
                  <a:lnTo>
                    <a:pt x="25758" y="21077"/>
                  </a:lnTo>
                  <a:lnTo>
                    <a:pt x="37412" y="29806"/>
                  </a:lnTo>
                  <a:lnTo>
                    <a:pt x="60063" y="48091"/>
                  </a:lnTo>
                  <a:lnTo>
                    <a:pt x="71599" y="56961"/>
                  </a:lnTo>
                  <a:lnTo>
                    <a:pt x="81673" y="63847"/>
                  </a:lnTo>
                  <a:lnTo>
                    <a:pt x="90875" y="71729"/>
                  </a:lnTo>
                  <a:lnTo>
                    <a:pt x="99534" y="80222"/>
                  </a:lnTo>
                  <a:lnTo>
                    <a:pt x="204726" y="190109"/>
                  </a:lnTo>
                  <a:lnTo>
                    <a:pt x="206925" y="193208"/>
                  </a:lnTo>
                  <a:lnTo>
                    <a:pt x="210778" y="193847"/>
                  </a:lnTo>
                  <a:lnTo>
                    <a:pt x="168162" y="145095"/>
                  </a:lnTo>
                  <a:lnTo>
                    <a:pt x="138820" y="114274"/>
                  </a:lnTo>
                  <a:lnTo>
                    <a:pt x="119374" y="93454"/>
                  </a:lnTo>
                  <a:lnTo>
                    <a:pt x="99581" y="72746"/>
                  </a:lnTo>
                  <a:lnTo>
                    <a:pt x="90081" y="62029"/>
                  </a:lnTo>
                  <a:lnTo>
                    <a:pt x="85720" y="57021"/>
                  </a:lnTo>
                  <a:lnTo>
                    <a:pt x="80477" y="53019"/>
                  </a:lnTo>
                  <a:lnTo>
                    <a:pt x="75083" y="49189"/>
                  </a:lnTo>
                  <a:lnTo>
                    <a:pt x="70270" y="44700"/>
                  </a:lnTo>
                  <a:lnTo>
                    <a:pt x="62574" y="38019"/>
                  </a:lnTo>
                  <a:lnTo>
                    <a:pt x="58532" y="34899"/>
                  </a:lnTo>
                  <a:lnTo>
                    <a:pt x="56197" y="32585"/>
                  </a:lnTo>
                  <a:lnTo>
                    <a:pt x="53108" y="31245"/>
                  </a:lnTo>
                  <a:lnTo>
                    <a:pt x="50815" y="28857"/>
                  </a:lnTo>
                  <a:lnTo>
                    <a:pt x="48982" y="27726"/>
                  </a:lnTo>
                  <a:lnTo>
                    <a:pt x="40585" y="25747"/>
                  </a:lnTo>
                  <a:lnTo>
                    <a:pt x="35307" y="18837"/>
                  </a:lnTo>
                  <a:lnTo>
                    <a:pt x="28302" y="14659"/>
                  </a:lnTo>
                  <a:lnTo>
                    <a:pt x="14858" y="5951"/>
                  </a:lnTo>
                  <a:lnTo>
                    <a:pt x="7791" y="2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5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18731356" y="10191448"/>
              <a:ext cx="48260" cy="38735"/>
            </a:xfrm>
            <a:custGeom>
              <a:avLst/>
              <a:gdLst/>
              <a:ahLst/>
              <a:cxnLst/>
              <a:rect l="l" t="t" r="r" b="b"/>
              <a:pathLst>
                <a:path w="48259" h="38734">
                  <a:moveTo>
                    <a:pt x="1769" y="0"/>
                  </a:moveTo>
                  <a:lnTo>
                    <a:pt x="806" y="335"/>
                  </a:lnTo>
                  <a:lnTo>
                    <a:pt x="0" y="1361"/>
                  </a:lnTo>
                  <a:lnTo>
                    <a:pt x="11923" y="10828"/>
                  </a:lnTo>
                  <a:lnTo>
                    <a:pt x="23789" y="20375"/>
                  </a:lnTo>
                  <a:lnTo>
                    <a:pt x="35789" y="29754"/>
                  </a:lnTo>
                  <a:lnTo>
                    <a:pt x="48113" y="38721"/>
                  </a:lnTo>
                  <a:lnTo>
                    <a:pt x="47757" y="37234"/>
                  </a:lnTo>
                  <a:lnTo>
                    <a:pt x="37137" y="27384"/>
                  </a:lnTo>
                  <a:lnTo>
                    <a:pt x="26096" y="18051"/>
                  </a:lnTo>
                  <a:lnTo>
                    <a:pt x="14689" y="9166"/>
                  </a:lnTo>
                  <a:lnTo>
                    <a:pt x="2973" y="659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FF8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18833981" y="1028803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0"/>
                  </a:moveTo>
                  <a:lnTo>
                    <a:pt x="827" y="2984"/>
                  </a:lnTo>
                  <a:lnTo>
                    <a:pt x="3172" y="4156"/>
                  </a:lnTo>
                  <a:lnTo>
                    <a:pt x="5874" y="4900"/>
                  </a:lnTo>
                  <a:lnTo>
                    <a:pt x="5046" y="1916"/>
                  </a:lnTo>
                  <a:lnTo>
                    <a:pt x="2701" y="7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0" name="object 128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9005788" y="10423494"/>
              <a:ext cx="219071" cy="188762"/>
            </a:xfrm>
            <a:prstGeom prst="rect">
              <a:avLst/>
            </a:prstGeom>
          </p:spPr>
        </p:pic>
        <p:sp>
          <p:nvSpPr>
            <p:cNvPr id="1281" name="object 1281"/>
            <p:cNvSpPr/>
            <p:nvPr/>
          </p:nvSpPr>
          <p:spPr>
            <a:xfrm>
              <a:off x="18384110" y="10148719"/>
              <a:ext cx="350520" cy="379095"/>
            </a:xfrm>
            <a:custGeom>
              <a:avLst/>
              <a:gdLst/>
              <a:ahLst/>
              <a:cxnLst/>
              <a:rect l="l" t="t" r="r" b="b"/>
              <a:pathLst>
                <a:path w="350519" h="379095">
                  <a:moveTo>
                    <a:pt x="234140" y="0"/>
                  </a:moveTo>
                  <a:lnTo>
                    <a:pt x="180580" y="6657"/>
                  </a:lnTo>
                  <a:lnTo>
                    <a:pt x="142199" y="22469"/>
                  </a:lnTo>
                  <a:lnTo>
                    <a:pt x="122942" y="34804"/>
                  </a:lnTo>
                  <a:lnTo>
                    <a:pt x="108105" y="44416"/>
                  </a:lnTo>
                  <a:lnTo>
                    <a:pt x="75371" y="76254"/>
                  </a:lnTo>
                  <a:lnTo>
                    <a:pt x="47946" y="113816"/>
                  </a:lnTo>
                  <a:lnTo>
                    <a:pt x="29977" y="152328"/>
                  </a:lnTo>
                  <a:lnTo>
                    <a:pt x="12525" y="202251"/>
                  </a:lnTo>
                  <a:lnTo>
                    <a:pt x="4816" y="240063"/>
                  </a:lnTo>
                  <a:lnTo>
                    <a:pt x="284" y="282868"/>
                  </a:lnTo>
                  <a:lnTo>
                    <a:pt x="0" y="297297"/>
                  </a:lnTo>
                  <a:lnTo>
                    <a:pt x="123" y="325249"/>
                  </a:lnTo>
                  <a:lnTo>
                    <a:pt x="562" y="339212"/>
                  </a:lnTo>
                  <a:lnTo>
                    <a:pt x="2083" y="361494"/>
                  </a:lnTo>
                  <a:lnTo>
                    <a:pt x="2314" y="369871"/>
                  </a:lnTo>
                  <a:lnTo>
                    <a:pt x="4764" y="377954"/>
                  </a:lnTo>
                  <a:lnTo>
                    <a:pt x="6607" y="379095"/>
                  </a:lnTo>
                  <a:lnTo>
                    <a:pt x="6137" y="369658"/>
                  </a:lnTo>
                  <a:lnTo>
                    <a:pt x="4349" y="350843"/>
                  </a:lnTo>
                  <a:lnTo>
                    <a:pt x="3685" y="341400"/>
                  </a:lnTo>
                  <a:lnTo>
                    <a:pt x="3292" y="327366"/>
                  </a:lnTo>
                  <a:lnTo>
                    <a:pt x="3290" y="313353"/>
                  </a:lnTo>
                  <a:lnTo>
                    <a:pt x="3884" y="285329"/>
                  </a:lnTo>
                  <a:lnTo>
                    <a:pt x="7329" y="245634"/>
                  </a:lnTo>
                  <a:lnTo>
                    <a:pt x="17622" y="196033"/>
                  </a:lnTo>
                  <a:lnTo>
                    <a:pt x="33883" y="149657"/>
                  </a:lnTo>
                  <a:lnTo>
                    <a:pt x="53588" y="111800"/>
                  </a:lnTo>
                  <a:lnTo>
                    <a:pt x="76928" y="80687"/>
                  </a:lnTo>
                  <a:lnTo>
                    <a:pt x="109346" y="48094"/>
                  </a:lnTo>
                  <a:lnTo>
                    <a:pt x="154382" y="20579"/>
                  </a:lnTo>
                  <a:lnTo>
                    <a:pt x="203389" y="6202"/>
                  </a:lnTo>
                  <a:lnTo>
                    <a:pt x="222315" y="4952"/>
                  </a:lnTo>
                  <a:lnTo>
                    <a:pt x="241284" y="5599"/>
                  </a:lnTo>
                  <a:lnTo>
                    <a:pt x="288843" y="13481"/>
                  </a:lnTo>
                  <a:lnTo>
                    <a:pt x="318346" y="26111"/>
                  </a:lnTo>
                  <a:lnTo>
                    <a:pt x="319550" y="27033"/>
                  </a:lnTo>
                  <a:lnTo>
                    <a:pt x="321791" y="27525"/>
                  </a:lnTo>
                  <a:lnTo>
                    <a:pt x="323623" y="28666"/>
                  </a:lnTo>
                  <a:lnTo>
                    <a:pt x="325068" y="30446"/>
                  </a:lnTo>
                  <a:lnTo>
                    <a:pt x="328817" y="33431"/>
                  </a:lnTo>
                  <a:lnTo>
                    <a:pt x="333445" y="34719"/>
                  </a:lnTo>
                  <a:lnTo>
                    <a:pt x="337602" y="36917"/>
                  </a:lnTo>
                  <a:lnTo>
                    <a:pt x="339151" y="37148"/>
                  </a:lnTo>
                  <a:lnTo>
                    <a:pt x="340377" y="37902"/>
                  </a:lnTo>
                  <a:lnTo>
                    <a:pt x="341277" y="39190"/>
                  </a:lnTo>
                  <a:lnTo>
                    <a:pt x="343151" y="40928"/>
                  </a:lnTo>
                  <a:lnTo>
                    <a:pt x="345340" y="42289"/>
                  </a:lnTo>
                  <a:lnTo>
                    <a:pt x="347151" y="44090"/>
                  </a:lnTo>
                  <a:lnTo>
                    <a:pt x="350125" y="43388"/>
                  </a:lnTo>
                  <a:lnTo>
                    <a:pt x="349256" y="39943"/>
                  </a:lnTo>
                  <a:lnTo>
                    <a:pt x="346020" y="39053"/>
                  </a:lnTo>
                  <a:lnTo>
                    <a:pt x="336576" y="32918"/>
                  </a:lnTo>
                  <a:lnTo>
                    <a:pt x="329141" y="29085"/>
                  </a:lnTo>
                  <a:lnTo>
                    <a:pt x="323309" y="23002"/>
                  </a:lnTo>
                  <a:lnTo>
                    <a:pt x="320471" y="19766"/>
                  </a:lnTo>
                  <a:lnTo>
                    <a:pt x="316178" y="19452"/>
                  </a:lnTo>
                  <a:lnTo>
                    <a:pt x="267733" y="3205"/>
                  </a:lnTo>
                  <a:lnTo>
                    <a:pt x="252170" y="1180"/>
                  </a:lnTo>
                  <a:lnTo>
                    <a:pt x="234140" y="0"/>
                  </a:lnTo>
                  <a:close/>
                </a:path>
              </a:pathLst>
            </a:custGeom>
            <a:solidFill>
              <a:srgbClr val="FF8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18696813" y="10166339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5">
                  <a:moveTo>
                    <a:pt x="4471" y="0"/>
                  </a:moveTo>
                  <a:lnTo>
                    <a:pt x="0" y="41"/>
                  </a:lnTo>
                  <a:lnTo>
                    <a:pt x="2753" y="3434"/>
                  </a:lnTo>
                  <a:lnTo>
                    <a:pt x="7078" y="3696"/>
                  </a:lnTo>
                  <a:lnTo>
                    <a:pt x="10690" y="5382"/>
                  </a:lnTo>
                  <a:lnTo>
                    <a:pt x="8690" y="460"/>
                  </a:lnTo>
                  <a:lnTo>
                    <a:pt x="4471" y="0"/>
                  </a:lnTo>
                  <a:close/>
                </a:path>
              </a:pathLst>
            </a:custGeom>
            <a:solidFill>
              <a:srgbClr val="FF85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18381535" y="10496552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1884" y="0"/>
                  </a:moveTo>
                  <a:lnTo>
                    <a:pt x="303" y="1968"/>
                  </a:lnTo>
                  <a:lnTo>
                    <a:pt x="0" y="4240"/>
                  </a:lnTo>
                  <a:lnTo>
                    <a:pt x="314" y="6659"/>
                  </a:lnTo>
                  <a:lnTo>
                    <a:pt x="2764" y="4889"/>
                  </a:lnTo>
                  <a:lnTo>
                    <a:pt x="2628" y="2513"/>
                  </a:lnTo>
                  <a:lnTo>
                    <a:pt x="1884" y="0"/>
                  </a:lnTo>
                  <a:close/>
                </a:path>
              </a:pathLst>
            </a:custGeom>
            <a:solidFill>
              <a:srgbClr val="FF8B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18780151" y="10200137"/>
              <a:ext cx="55880" cy="48260"/>
            </a:xfrm>
            <a:custGeom>
              <a:avLst/>
              <a:gdLst/>
              <a:ahLst/>
              <a:cxnLst/>
              <a:rect l="l" t="t" r="r" b="b"/>
              <a:pathLst>
                <a:path w="55880" h="48259">
                  <a:moveTo>
                    <a:pt x="7721" y="6045"/>
                  </a:moveTo>
                  <a:lnTo>
                    <a:pt x="6464" y="2336"/>
                  </a:lnTo>
                  <a:lnTo>
                    <a:pt x="3213" y="1206"/>
                  </a:lnTo>
                  <a:lnTo>
                    <a:pt x="0" y="0"/>
                  </a:lnTo>
                  <a:lnTo>
                    <a:pt x="1257" y="3695"/>
                  </a:lnTo>
                  <a:lnTo>
                    <a:pt x="4508" y="4838"/>
                  </a:lnTo>
                  <a:lnTo>
                    <a:pt x="7721" y="6045"/>
                  </a:lnTo>
                  <a:close/>
                </a:path>
                <a:path w="55880" h="48259">
                  <a:moveTo>
                    <a:pt x="15455" y="12077"/>
                  </a:moveTo>
                  <a:lnTo>
                    <a:pt x="14211" y="8382"/>
                  </a:lnTo>
                  <a:lnTo>
                    <a:pt x="10960" y="7239"/>
                  </a:lnTo>
                  <a:lnTo>
                    <a:pt x="7747" y="6045"/>
                  </a:lnTo>
                  <a:lnTo>
                    <a:pt x="9004" y="9740"/>
                  </a:lnTo>
                  <a:lnTo>
                    <a:pt x="12255" y="10871"/>
                  </a:lnTo>
                  <a:lnTo>
                    <a:pt x="15455" y="12077"/>
                  </a:lnTo>
                  <a:close/>
                </a:path>
                <a:path w="55880" h="48259">
                  <a:moveTo>
                    <a:pt x="55473" y="48221"/>
                  </a:moveTo>
                  <a:lnTo>
                    <a:pt x="54864" y="46850"/>
                  </a:lnTo>
                  <a:lnTo>
                    <a:pt x="54622" y="45008"/>
                  </a:lnTo>
                  <a:lnTo>
                    <a:pt x="53581" y="44183"/>
                  </a:lnTo>
                  <a:lnTo>
                    <a:pt x="45173" y="36830"/>
                  </a:lnTo>
                  <a:lnTo>
                    <a:pt x="37160" y="29019"/>
                  </a:lnTo>
                  <a:lnTo>
                    <a:pt x="29032" y="21348"/>
                  </a:lnTo>
                  <a:lnTo>
                    <a:pt x="20243" y="14439"/>
                  </a:lnTo>
                  <a:lnTo>
                    <a:pt x="18796" y="13449"/>
                  </a:lnTo>
                  <a:lnTo>
                    <a:pt x="17081" y="12852"/>
                  </a:lnTo>
                  <a:lnTo>
                    <a:pt x="15506" y="12077"/>
                  </a:lnTo>
                  <a:lnTo>
                    <a:pt x="49174" y="43256"/>
                  </a:lnTo>
                  <a:lnTo>
                    <a:pt x="52374" y="45669"/>
                  </a:lnTo>
                  <a:lnTo>
                    <a:pt x="55473" y="48221"/>
                  </a:lnTo>
                  <a:close/>
                </a:path>
              </a:pathLst>
            </a:custGeom>
            <a:solidFill>
              <a:srgbClr val="FF9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18758269" y="10200595"/>
              <a:ext cx="19685" cy="15875"/>
            </a:xfrm>
            <a:custGeom>
              <a:avLst/>
              <a:gdLst/>
              <a:ahLst/>
              <a:cxnLst/>
              <a:rect l="l" t="t" r="r" b="b"/>
              <a:pathLst>
                <a:path w="19684" h="15875">
                  <a:moveTo>
                    <a:pt x="7708" y="6045"/>
                  </a:moveTo>
                  <a:lnTo>
                    <a:pt x="6464" y="2349"/>
                  </a:lnTo>
                  <a:lnTo>
                    <a:pt x="3200" y="1206"/>
                  </a:lnTo>
                  <a:lnTo>
                    <a:pt x="0" y="0"/>
                  </a:lnTo>
                  <a:lnTo>
                    <a:pt x="1257" y="3695"/>
                  </a:lnTo>
                  <a:lnTo>
                    <a:pt x="4508" y="4838"/>
                  </a:lnTo>
                  <a:lnTo>
                    <a:pt x="7708" y="6045"/>
                  </a:lnTo>
                  <a:close/>
                </a:path>
                <a:path w="19684" h="15875">
                  <a:moveTo>
                    <a:pt x="19494" y="15836"/>
                  </a:moveTo>
                  <a:lnTo>
                    <a:pt x="16687" y="11226"/>
                  </a:lnTo>
                  <a:lnTo>
                    <a:pt x="12928" y="7785"/>
                  </a:lnTo>
                  <a:lnTo>
                    <a:pt x="7747" y="6032"/>
                  </a:lnTo>
                  <a:lnTo>
                    <a:pt x="10795" y="10337"/>
                  </a:lnTo>
                  <a:lnTo>
                    <a:pt x="14579" y="13766"/>
                  </a:lnTo>
                  <a:lnTo>
                    <a:pt x="19494" y="15836"/>
                  </a:lnTo>
                  <a:close/>
                </a:path>
              </a:pathLst>
            </a:custGeom>
            <a:solidFill>
              <a:srgbClr val="FF8B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18709196" y="10179170"/>
              <a:ext cx="22225" cy="13970"/>
            </a:xfrm>
            <a:custGeom>
              <a:avLst/>
              <a:gdLst/>
              <a:ahLst/>
              <a:cxnLst/>
              <a:rect l="l" t="t" r="r" b="b"/>
              <a:pathLst>
                <a:path w="22225" h="13970">
                  <a:moveTo>
                    <a:pt x="12534" y="6477"/>
                  </a:moveTo>
                  <a:lnTo>
                    <a:pt x="9029" y="3022"/>
                  </a:lnTo>
                  <a:lnTo>
                    <a:pt x="4876" y="812"/>
                  </a:lnTo>
                  <a:lnTo>
                    <a:pt x="0" y="0"/>
                  </a:lnTo>
                  <a:lnTo>
                    <a:pt x="2514" y="5384"/>
                  </a:lnTo>
                  <a:lnTo>
                    <a:pt x="7670" y="5651"/>
                  </a:lnTo>
                  <a:lnTo>
                    <a:pt x="12534" y="6477"/>
                  </a:lnTo>
                  <a:close/>
                </a:path>
                <a:path w="22225" h="13970">
                  <a:moveTo>
                    <a:pt x="22059" y="13639"/>
                  </a:moveTo>
                  <a:lnTo>
                    <a:pt x="21234" y="10655"/>
                  </a:lnTo>
                  <a:lnTo>
                    <a:pt x="18884" y="9486"/>
                  </a:lnTo>
                  <a:lnTo>
                    <a:pt x="16192" y="8750"/>
                  </a:lnTo>
                  <a:lnTo>
                    <a:pt x="17018" y="11734"/>
                  </a:lnTo>
                  <a:lnTo>
                    <a:pt x="19354" y="12903"/>
                  </a:lnTo>
                  <a:lnTo>
                    <a:pt x="22059" y="13639"/>
                  </a:lnTo>
                  <a:close/>
                </a:path>
              </a:pathLst>
            </a:custGeom>
            <a:solidFill>
              <a:srgbClr val="FF8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19223833" y="10469839"/>
              <a:ext cx="307340" cy="184150"/>
            </a:xfrm>
            <a:custGeom>
              <a:avLst/>
              <a:gdLst/>
              <a:ahLst/>
              <a:cxnLst/>
              <a:rect l="l" t="t" r="r" b="b"/>
              <a:pathLst>
                <a:path w="307340" h="184150">
                  <a:moveTo>
                    <a:pt x="4910" y="0"/>
                  </a:moveTo>
                  <a:lnTo>
                    <a:pt x="3256" y="303"/>
                  </a:lnTo>
                  <a:lnTo>
                    <a:pt x="146" y="4512"/>
                  </a:lnTo>
                  <a:lnTo>
                    <a:pt x="0" y="6806"/>
                  </a:lnTo>
                  <a:lnTo>
                    <a:pt x="1340" y="9340"/>
                  </a:lnTo>
                  <a:lnTo>
                    <a:pt x="34722" y="41200"/>
                  </a:lnTo>
                  <a:lnTo>
                    <a:pt x="71105" y="68887"/>
                  </a:lnTo>
                  <a:lnTo>
                    <a:pt x="119305" y="101623"/>
                  </a:lnTo>
                  <a:lnTo>
                    <a:pt x="161167" y="128498"/>
                  </a:lnTo>
                  <a:lnTo>
                    <a:pt x="202605" y="151515"/>
                  </a:lnTo>
                  <a:lnTo>
                    <a:pt x="256059" y="173379"/>
                  </a:lnTo>
                  <a:lnTo>
                    <a:pt x="265528" y="177135"/>
                  </a:lnTo>
                  <a:lnTo>
                    <a:pt x="275134" y="180586"/>
                  </a:lnTo>
                  <a:lnTo>
                    <a:pt x="285090" y="183156"/>
                  </a:lnTo>
                  <a:lnTo>
                    <a:pt x="290305" y="184140"/>
                  </a:lnTo>
                  <a:lnTo>
                    <a:pt x="295299" y="183753"/>
                  </a:lnTo>
                  <a:lnTo>
                    <a:pt x="305802" y="182057"/>
                  </a:lnTo>
                  <a:lnTo>
                    <a:pt x="307310" y="177240"/>
                  </a:lnTo>
                  <a:lnTo>
                    <a:pt x="305414" y="173345"/>
                  </a:lnTo>
                  <a:lnTo>
                    <a:pt x="302844" y="166193"/>
                  </a:lnTo>
                  <a:lnTo>
                    <a:pt x="272224" y="136422"/>
                  </a:lnTo>
                  <a:lnTo>
                    <a:pt x="262538" y="130066"/>
                  </a:lnTo>
                  <a:lnTo>
                    <a:pt x="253144" y="123326"/>
                  </a:lnTo>
                  <a:lnTo>
                    <a:pt x="241571" y="115331"/>
                  </a:lnTo>
                  <a:lnTo>
                    <a:pt x="229383" y="108424"/>
                  </a:lnTo>
                  <a:lnTo>
                    <a:pt x="216962" y="101932"/>
                  </a:lnTo>
                  <a:lnTo>
                    <a:pt x="204695" y="95180"/>
                  </a:lnTo>
                  <a:lnTo>
                    <a:pt x="166528" y="72898"/>
                  </a:lnTo>
                  <a:lnTo>
                    <a:pt x="140348" y="62059"/>
                  </a:lnTo>
                  <a:lnTo>
                    <a:pt x="131838" y="57956"/>
                  </a:lnTo>
                  <a:lnTo>
                    <a:pt x="112573" y="48221"/>
                  </a:lnTo>
                  <a:lnTo>
                    <a:pt x="73564" y="29736"/>
                  </a:lnTo>
                  <a:lnTo>
                    <a:pt x="42943" y="14284"/>
                  </a:lnTo>
                  <a:lnTo>
                    <a:pt x="31232" y="9286"/>
                  </a:lnTo>
                  <a:lnTo>
                    <a:pt x="19281" y="4812"/>
                  </a:lnTo>
                  <a:lnTo>
                    <a:pt x="4910" y="0"/>
                  </a:lnTo>
                  <a:close/>
                </a:path>
              </a:pathLst>
            </a:custGeom>
            <a:solidFill>
              <a:srgbClr val="FFC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19339170" y="10799879"/>
              <a:ext cx="374015" cy="436880"/>
            </a:xfrm>
            <a:custGeom>
              <a:avLst/>
              <a:gdLst/>
              <a:ahLst/>
              <a:cxnLst/>
              <a:rect l="l" t="t" r="r" b="b"/>
              <a:pathLst>
                <a:path w="374015" h="436879">
                  <a:moveTo>
                    <a:pt x="329382" y="0"/>
                  </a:moveTo>
                  <a:lnTo>
                    <a:pt x="325330" y="1696"/>
                  </a:lnTo>
                  <a:lnTo>
                    <a:pt x="322995" y="11758"/>
                  </a:lnTo>
                  <a:lnTo>
                    <a:pt x="322450" y="17852"/>
                  </a:lnTo>
                  <a:lnTo>
                    <a:pt x="321529" y="23758"/>
                  </a:lnTo>
                  <a:lnTo>
                    <a:pt x="320546" y="33807"/>
                  </a:lnTo>
                  <a:lnTo>
                    <a:pt x="320365" y="43825"/>
                  </a:lnTo>
                  <a:lnTo>
                    <a:pt x="320403" y="53820"/>
                  </a:lnTo>
                  <a:lnTo>
                    <a:pt x="320074" y="63799"/>
                  </a:lnTo>
                  <a:lnTo>
                    <a:pt x="319623" y="70259"/>
                  </a:lnTo>
                  <a:lnTo>
                    <a:pt x="317697" y="76814"/>
                  </a:lnTo>
                  <a:lnTo>
                    <a:pt x="315330" y="82887"/>
                  </a:lnTo>
                  <a:lnTo>
                    <a:pt x="312478" y="90988"/>
                  </a:lnTo>
                  <a:lnTo>
                    <a:pt x="310130" y="99239"/>
                  </a:lnTo>
                  <a:lnTo>
                    <a:pt x="308243" y="107523"/>
                  </a:lnTo>
                  <a:lnTo>
                    <a:pt x="306775" y="115724"/>
                  </a:lnTo>
                  <a:lnTo>
                    <a:pt x="304046" y="128075"/>
                  </a:lnTo>
                  <a:lnTo>
                    <a:pt x="300285" y="140003"/>
                  </a:lnTo>
                  <a:lnTo>
                    <a:pt x="296172" y="151770"/>
                  </a:lnTo>
                  <a:lnTo>
                    <a:pt x="292389" y="163638"/>
                  </a:lnTo>
                  <a:lnTo>
                    <a:pt x="289909" y="169883"/>
                  </a:lnTo>
                  <a:lnTo>
                    <a:pt x="286355" y="175613"/>
                  </a:lnTo>
                  <a:lnTo>
                    <a:pt x="282043" y="180930"/>
                  </a:lnTo>
                  <a:lnTo>
                    <a:pt x="277289" y="185931"/>
                  </a:lnTo>
                  <a:lnTo>
                    <a:pt x="270969" y="193273"/>
                  </a:lnTo>
                  <a:lnTo>
                    <a:pt x="265499" y="201225"/>
                  </a:lnTo>
                  <a:lnTo>
                    <a:pt x="255123" y="217532"/>
                  </a:lnTo>
                  <a:lnTo>
                    <a:pt x="243546" y="234063"/>
                  </a:lnTo>
                  <a:lnTo>
                    <a:pt x="231523" y="250244"/>
                  </a:lnTo>
                  <a:lnTo>
                    <a:pt x="218622" y="265674"/>
                  </a:lnTo>
                  <a:lnTo>
                    <a:pt x="197525" y="286864"/>
                  </a:lnTo>
                  <a:lnTo>
                    <a:pt x="191300" y="294205"/>
                  </a:lnTo>
                  <a:lnTo>
                    <a:pt x="175659" y="313885"/>
                  </a:lnTo>
                  <a:lnTo>
                    <a:pt x="170319" y="316388"/>
                  </a:lnTo>
                  <a:lnTo>
                    <a:pt x="151566" y="331548"/>
                  </a:lnTo>
                  <a:lnTo>
                    <a:pt x="144231" y="337151"/>
                  </a:lnTo>
                  <a:lnTo>
                    <a:pt x="136613" y="342471"/>
                  </a:lnTo>
                  <a:lnTo>
                    <a:pt x="110458" y="360244"/>
                  </a:lnTo>
                  <a:lnTo>
                    <a:pt x="84625" y="378574"/>
                  </a:lnTo>
                  <a:lnTo>
                    <a:pt x="73199" y="386397"/>
                  </a:lnTo>
                  <a:lnTo>
                    <a:pt x="61276" y="393675"/>
                  </a:lnTo>
                  <a:lnTo>
                    <a:pt x="48846" y="400224"/>
                  </a:lnTo>
                  <a:lnTo>
                    <a:pt x="28580" y="408911"/>
                  </a:lnTo>
                  <a:lnTo>
                    <a:pt x="21427" y="412432"/>
                  </a:lnTo>
                  <a:lnTo>
                    <a:pt x="14562" y="416534"/>
                  </a:lnTo>
                  <a:lnTo>
                    <a:pt x="8114" y="421327"/>
                  </a:lnTo>
                  <a:lnTo>
                    <a:pt x="5130" y="423809"/>
                  </a:lnTo>
                  <a:lnTo>
                    <a:pt x="0" y="426102"/>
                  </a:lnTo>
                  <a:lnTo>
                    <a:pt x="4492" y="435023"/>
                  </a:lnTo>
                  <a:lnTo>
                    <a:pt x="9842" y="436457"/>
                  </a:lnTo>
                  <a:lnTo>
                    <a:pt x="14355" y="435651"/>
                  </a:lnTo>
                  <a:lnTo>
                    <a:pt x="27525" y="433752"/>
                  </a:lnTo>
                  <a:lnTo>
                    <a:pt x="40697" y="432168"/>
                  </a:lnTo>
                  <a:lnTo>
                    <a:pt x="53661" y="430001"/>
                  </a:lnTo>
                  <a:lnTo>
                    <a:pt x="66207" y="426353"/>
                  </a:lnTo>
                  <a:lnTo>
                    <a:pt x="81235" y="423095"/>
                  </a:lnTo>
                  <a:lnTo>
                    <a:pt x="109973" y="413520"/>
                  </a:lnTo>
                  <a:lnTo>
                    <a:pt x="124477" y="409903"/>
                  </a:lnTo>
                  <a:lnTo>
                    <a:pt x="139670" y="405749"/>
                  </a:lnTo>
                  <a:lnTo>
                    <a:pt x="153894" y="399587"/>
                  </a:lnTo>
                  <a:lnTo>
                    <a:pt x="167731" y="392643"/>
                  </a:lnTo>
                  <a:lnTo>
                    <a:pt x="188707" y="382783"/>
                  </a:lnTo>
                  <a:lnTo>
                    <a:pt x="195360" y="378657"/>
                  </a:lnTo>
                  <a:lnTo>
                    <a:pt x="201730" y="374010"/>
                  </a:lnTo>
                  <a:lnTo>
                    <a:pt x="207826" y="369088"/>
                  </a:lnTo>
                  <a:lnTo>
                    <a:pt x="217009" y="362305"/>
                  </a:lnTo>
                  <a:lnTo>
                    <a:pt x="236322" y="350274"/>
                  </a:lnTo>
                  <a:lnTo>
                    <a:pt x="245594" y="343685"/>
                  </a:lnTo>
                  <a:lnTo>
                    <a:pt x="251720" y="338806"/>
                  </a:lnTo>
                  <a:lnTo>
                    <a:pt x="256641" y="332597"/>
                  </a:lnTo>
                  <a:lnTo>
                    <a:pt x="263374" y="328398"/>
                  </a:lnTo>
                  <a:lnTo>
                    <a:pt x="302426" y="293835"/>
                  </a:lnTo>
                  <a:lnTo>
                    <a:pt x="328963" y="257903"/>
                  </a:lnTo>
                  <a:lnTo>
                    <a:pt x="337313" y="242398"/>
                  </a:lnTo>
                  <a:lnTo>
                    <a:pt x="346253" y="227969"/>
                  </a:lnTo>
                  <a:lnTo>
                    <a:pt x="364119" y="186633"/>
                  </a:lnTo>
                  <a:lnTo>
                    <a:pt x="372901" y="142865"/>
                  </a:lnTo>
                  <a:lnTo>
                    <a:pt x="373402" y="131807"/>
                  </a:lnTo>
                  <a:lnTo>
                    <a:pt x="373235" y="120340"/>
                  </a:lnTo>
                  <a:lnTo>
                    <a:pt x="367077" y="78981"/>
                  </a:lnTo>
                  <a:lnTo>
                    <a:pt x="362868" y="72709"/>
                  </a:lnTo>
                  <a:lnTo>
                    <a:pt x="359926" y="65830"/>
                  </a:lnTo>
                  <a:lnTo>
                    <a:pt x="355580" y="54249"/>
                  </a:lnTo>
                  <a:lnTo>
                    <a:pt x="351973" y="42462"/>
                  </a:lnTo>
                  <a:lnTo>
                    <a:pt x="348570" y="30623"/>
                  </a:lnTo>
                  <a:lnTo>
                    <a:pt x="344837" y="18889"/>
                  </a:lnTo>
                  <a:lnTo>
                    <a:pt x="342293" y="11643"/>
                  </a:lnTo>
                  <a:lnTo>
                    <a:pt x="336366" y="7832"/>
                  </a:lnTo>
                  <a:lnTo>
                    <a:pt x="329382" y="0"/>
                  </a:lnTo>
                  <a:close/>
                </a:path>
              </a:pathLst>
            </a:custGeom>
            <a:solidFill>
              <a:srgbClr val="FF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18857960" y="11168788"/>
              <a:ext cx="343535" cy="121920"/>
            </a:xfrm>
            <a:custGeom>
              <a:avLst/>
              <a:gdLst/>
              <a:ahLst/>
              <a:cxnLst/>
              <a:rect l="l" t="t" r="r" b="b"/>
              <a:pathLst>
                <a:path w="343534" h="121920">
                  <a:moveTo>
                    <a:pt x="0" y="0"/>
                  </a:moveTo>
                  <a:lnTo>
                    <a:pt x="8810" y="5614"/>
                  </a:lnTo>
                  <a:lnTo>
                    <a:pt x="18201" y="9918"/>
                  </a:lnTo>
                  <a:lnTo>
                    <a:pt x="27932" y="13473"/>
                  </a:lnTo>
                  <a:lnTo>
                    <a:pt x="62936" y="25202"/>
                  </a:lnTo>
                  <a:lnTo>
                    <a:pt x="75462" y="29560"/>
                  </a:lnTo>
                  <a:lnTo>
                    <a:pt x="87798" y="34470"/>
                  </a:lnTo>
                  <a:lnTo>
                    <a:pt x="96194" y="38070"/>
                  </a:lnTo>
                  <a:lnTo>
                    <a:pt x="104719" y="41332"/>
                  </a:lnTo>
                  <a:lnTo>
                    <a:pt x="113472" y="43830"/>
                  </a:lnTo>
                  <a:lnTo>
                    <a:pt x="133176" y="46833"/>
                  </a:lnTo>
                  <a:lnTo>
                    <a:pt x="143273" y="50077"/>
                  </a:lnTo>
                  <a:lnTo>
                    <a:pt x="170350" y="61401"/>
                  </a:lnTo>
                  <a:lnTo>
                    <a:pt x="194892" y="67159"/>
                  </a:lnTo>
                  <a:lnTo>
                    <a:pt x="215116" y="73153"/>
                  </a:lnTo>
                  <a:lnTo>
                    <a:pt x="234990" y="80213"/>
                  </a:lnTo>
                  <a:lnTo>
                    <a:pt x="257185" y="89526"/>
                  </a:lnTo>
                  <a:lnTo>
                    <a:pt x="260725" y="90426"/>
                  </a:lnTo>
                  <a:lnTo>
                    <a:pt x="260683" y="97724"/>
                  </a:lnTo>
                  <a:lnTo>
                    <a:pt x="257175" y="98489"/>
                  </a:lnTo>
                  <a:lnTo>
                    <a:pt x="254903" y="99693"/>
                  </a:lnTo>
                  <a:lnTo>
                    <a:pt x="248729" y="102095"/>
                  </a:lnTo>
                  <a:lnTo>
                    <a:pt x="242272" y="103485"/>
                  </a:lnTo>
                  <a:lnTo>
                    <a:pt x="235725" y="104586"/>
                  </a:lnTo>
                  <a:lnTo>
                    <a:pt x="229280" y="106122"/>
                  </a:lnTo>
                  <a:lnTo>
                    <a:pt x="221846" y="108321"/>
                  </a:lnTo>
                  <a:lnTo>
                    <a:pt x="212077" y="116876"/>
                  </a:lnTo>
                  <a:lnTo>
                    <a:pt x="203417" y="114415"/>
                  </a:lnTo>
                  <a:lnTo>
                    <a:pt x="149732" y="118019"/>
                  </a:lnTo>
                  <a:lnTo>
                    <a:pt x="96667" y="118635"/>
                  </a:lnTo>
                  <a:lnTo>
                    <a:pt x="89840" y="116980"/>
                  </a:lnTo>
                  <a:lnTo>
                    <a:pt x="83034" y="118708"/>
                  </a:lnTo>
                  <a:lnTo>
                    <a:pt x="91598" y="120463"/>
                  </a:lnTo>
                  <a:lnTo>
                    <a:pt x="100239" y="121231"/>
                  </a:lnTo>
                  <a:lnTo>
                    <a:pt x="108912" y="121308"/>
                  </a:lnTo>
                  <a:lnTo>
                    <a:pt x="128984" y="120721"/>
                  </a:lnTo>
                  <a:lnTo>
                    <a:pt x="151774" y="120901"/>
                  </a:lnTo>
                  <a:lnTo>
                    <a:pt x="188609" y="119903"/>
                  </a:lnTo>
                  <a:lnTo>
                    <a:pt x="201253" y="118963"/>
                  </a:lnTo>
                  <a:lnTo>
                    <a:pt x="213700" y="117064"/>
                  </a:lnTo>
                  <a:lnTo>
                    <a:pt x="247395" y="109912"/>
                  </a:lnTo>
                  <a:lnTo>
                    <a:pt x="258678" y="107804"/>
                  </a:lnTo>
                  <a:lnTo>
                    <a:pt x="270042" y="106259"/>
                  </a:lnTo>
                  <a:lnTo>
                    <a:pt x="281475" y="105549"/>
                  </a:lnTo>
                  <a:lnTo>
                    <a:pt x="292964" y="105944"/>
                  </a:lnTo>
                  <a:lnTo>
                    <a:pt x="298137" y="106415"/>
                  </a:lnTo>
                  <a:lnTo>
                    <a:pt x="301624" y="103473"/>
                  </a:lnTo>
                  <a:lnTo>
                    <a:pt x="343068" y="89986"/>
                  </a:lnTo>
                  <a:lnTo>
                    <a:pt x="337706" y="85662"/>
                  </a:lnTo>
                  <a:lnTo>
                    <a:pt x="332921" y="83149"/>
                  </a:lnTo>
                  <a:lnTo>
                    <a:pt x="324429" y="85233"/>
                  </a:lnTo>
                  <a:lnTo>
                    <a:pt x="321958" y="85400"/>
                  </a:lnTo>
                  <a:lnTo>
                    <a:pt x="319812" y="84908"/>
                  </a:lnTo>
                  <a:lnTo>
                    <a:pt x="305048" y="82978"/>
                  </a:lnTo>
                  <a:lnTo>
                    <a:pt x="275250" y="82300"/>
                  </a:lnTo>
                  <a:lnTo>
                    <a:pt x="260505" y="79882"/>
                  </a:lnTo>
                  <a:lnTo>
                    <a:pt x="251321" y="76889"/>
                  </a:lnTo>
                  <a:lnTo>
                    <a:pt x="233217" y="70144"/>
                  </a:lnTo>
                  <a:lnTo>
                    <a:pt x="223857" y="67558"/>
                  </a:lnTo>
                  <a:lnTo>
                    <a:pt x="216893" y="66081"/>
                  </a:lnTo>
                  <a:lnTo>
                    <a:pt x="209784" y="65799"/>
                  </a:lnTo>
                  <a:lnTo>
                    <a:pt x="188159" y="60287"/>
                  </a:lnTo>
                  <a:lnTo>
                    <a:pt x="173456" y="56334"/>
                  </a:lnTo>
                  <a:lnTo>
                    <a:pt x="158913" y="51865"/>
                  </a:lnTo>
                  <a:lnTo>
                    <a:pt x="144634" y="46553"/>
                  </a:lnTo>
                  <a:lnTo>
                    <a:pt x="137681" y="43674"/>
                  </a:lnTo>
                  <a:lnTo>
                    <a:pt x="130226" y="43475"/>
                  </a:lnTo>
                  <a:lnTo>
                    <a:pt x="123137" y="42155"/>
                  </a:lnTo>
                  <a:lnTo>
                    <a:pt x="109079" y="38674"/>
                  </a:lnTo>
                  <a:lnTo>
                    <a:pt x="95459" y="34042"/>
                  </a:lnTo>
                  <a:lnTo>
                    <a:pt x="82013" y="28963"/>
                  </a:lnTo>
                  <a:lnTo>
                    <a:pt x="68479" y="24145"/>
                  </a:lnTo>
                  <a:lnTo>
                    <a:pt x="29538" y="11422"/>
                  </a:lnTo>
                  <a:lnTo>
                    <a:pt x="10963" y="4837"/>
                  </a:lnTo>
                  <a:lnTo>
                    <a:pt x="6387" y="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18818903" y="11148435"/>
              <a:ext cx="21590" cy="10795"/>
            </a:xfrm>
            <a:custGeom>
              <a:avLst/>
              <a:gdLst/>
              <a:ahLst/>
              <a:cxnLst/>
              <a:rect l="l" t="t" r="r" b="b"/>
              <a:pathLst>
                <a:path w="21590" h="10795">
                  <a:moveTo>
                    <a:pt x="1790" y="0"/>
                  </a:moveTo>
                  <a:lnTo>
                    <a:pt x="774" y="125"/>
                  </a:lnTo>
                  <a:lnTo>
                    <a:pt x="0" y="1287"/>
                  </a:lnTo>
                  <a:lnTo>
                    <a:pt x="6083" y="6471"/>
                  </a:lnTo>
                  <a:lnTo>
                    <a:pt x="21025" y="10470"/>
                  </a:lnTo>
                  <a:lnTo>
                    <a:pt x="16303" y="4816"/>
                  </a:lnTo>
                  <a:lnTo>
                    <a:pt x="8418" y="4931"/>
                  </a:lnTo>
                  <a:lnTo>
                    <a:pt x="2973" y="586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FF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18465217" y="10880921"/>
              <a:ext cx="476250" cy="408305"/>
            </a:xfrm>
            <a:custGeom>
              <a:avLst/>
              <a:gdLst/>
              <a:ahLst/>
              <a:cxnLst/>
              <a:rect l="l" t="t" r="r" b="b"/>
              <a:pathLst>
                <a:path w="476250" h="408304">
                  <a:moveTo>
                    <a:pt x="83743" y="84201"/>
                  </a:moveTo>
                  <a:lnTo>
                    <a:pt x="79946" y="77012"/>
                  </a:lnTo>
                  <a:lnTo>
                    <a:pt x="72618" y="73355"/>
                  </a:lnTo>
                  <a:lnTo>
                    <a:pt x="1003" y="0"/>
                  </a:lnTo>
                  <a:lnTo>
                    <a:pt x="419" y="977"/>
                  </a:lnTo>
                  <a:lnTo>
                    <a:pt x="0" y="3060"/>
                  </a:lnTo>
                  <a:lnTo>
                    <a:pt x="889" y="4635"/>
                  </a:lnTo>
                  <a:lnTo>
                    <a:pt x="2400" y="5943"/>
                  </a:lnTo>
                  <a:lnTo>
                    <a:pt x="15836" y="20472"/>
                  </a:lnTo>
                  <a:lnTo>
                    <a:pt x="43586" y="48666"/>
                  </a:lnTo>
                  <a:lnTo>
                    <a:pt x="59778" y="65773"/>
                  </a:lnTo>
                  <a:lnTo>
                    <a:pt x="62191" y="68745"/>
                  </a:lnTo>
                  <a:lnTo>
                    <a:pt x="64985" y="71335"/>
                  </a:lnTo>
                  <a:lnTo>
                    <a:pt x="69176" y="74917"/>
                  </a:lnTo>
                  <a:lnTo>
                    <a:pt x="73037" y="78854"/>
                  </a:lnTo>
                  <a:lnTo>
                    <a:pt x="78676" y="83540"/>
                  </a:lnTo>
                  <a:lnTo>
                    <a:pt x="79705" y="85902"/>
                  </a:lnTo>
                  <a:lnTo>
                    <a:pt x="82257" y="84556"/>
                  </a:lnTo>
                  <a:lnTo>
                    <a:pt x="83743" y="84201"/>
                  </a:lnTo>
                  <a:close/>
                </a:path>
                <a:path w="476250" h="408304">
                  <a:moveTo>
                    <a:pt x="326250" y="379006"/>
                  </a:moveTo>
                  <a:lnTo>
                    <a:pt x="324472" y="376567"/>
                  </a:lnTo>
                  <a:lnTo>
                    <a:pt x="322110" y="376694"/>
                  </a:lnTo>
                  <a:lnTo>
                    <a:pt x="319620" y="377431"/>
                  </a:lnTo>
                  <a:lnTo>
                    <a:pt x="315722" y="374218"/>
                  </a:lnTo>
                  <a:lnTo>
                    <a:pt x="311226" y="373456"/>
                  </a:lnTo>
                  <a:lnTo>
                    <a:pt x="306336" y="374294"/>
                  </a:lnTo>
                  <a:lnTo>
                    <a:pt x="310515" y="376453"/>
                  </a:lnTo>
                  <a:lnTo>
                    <a:pt x="314985" y="377355"/>
                  </a:lnTo>
                  <a:lnTo>
                    <a:pt x="319582" y="377444"/>
                  </a:lnTo>
                  <a:lnTo>
                    <a:pt x="321551" y="379018"/>
                  </a:lnTo>
                  <a:lnTo>
                    <a:pt x="323824" y="379323"/>
                  </a:lnTo>
                  <a:lnTo>
                    <a:pt x="326250" y="379006"/>
                  </a:lnTo>
                  <a:close/>
                </a:path>
                <a:path w="476250" h="408304">
                  <a:moveTo>
                    <a:pt x="346252" y="383730"/>
                  </a:moveTo>
                  <a:lnTo>
                    <a:pt x="343179" y="381838"/>
                  </a:lnTo>
                  <a:lnTo>
                    <a:pt x="339813" y="381203"/>
                  </a:lnTo>
                  <a:lnTo>
                    <a:pt x="336296" y="381368"/>
                  </a:lnTo>
                  <a:lnTo>
                    <a:pt x="334530" y="378917"/>
                  </a:lnTo>
                  <a:lnTo>
                    <a:pt x="332168" y="379056"/>
                  </a:lnTo>
                  <a:lnTo>
                    <a:pt x="329641" y="379793"/>
                  </a:lnTo>
                  <a:lnTo>
                    <a:pt x="331609" y="381381"/>
                  </a:lnTo>
                  <a:lnTo>
                    <a:pt x="333883" y="381685"/>
                  </a:lnTo>
                  <a:lnTo>
                    <a:pt x="336257" y="381381"/>
                  </a:lnTo>
                  <a:lnTo>
                    <a:pt x="339077" y="384340"/>
                  </a:lnTo>
                  <a:lnTo>
                    <a:pt x="342544" y="384556"/>
                  </a:lnTo>
                  <a:lnTo>
                    <a:pt x="346252" y="383730"/>
                  </a:lnTo>
                  <a:close/>
                </a:path>
                <a:path w="476250" h="408304">
                  <a:moveTo>
                    <a:pt x="355879" y="384594"/>
                  </a:moveTo>
                  <a:lnTo>
                    <a:pt x="352856" y="382244"/>
                  </a:lnTo>
                  <a:lnTo>
                    <a:pt x="349567" y="382816"/>
                  </a:lnTo>
                  <a:lnTo>
                    <a:pt x="346252" y="383730"/>
                  </a:lnTo>
                  <a:lnTo>
                    <a:pt x="349338" y="385305"/>
                  </a:lnTo>
                  <a:lnTo>
                    <a:pt x="352577" y="385229"/>
                  </a:lnTo>
                  <a:lnTo>
                    <a:pt x="355879" y="384594"/>
                  </a:lnTo>
                  <a:close/>
                </a:path>
                <a:path w="476250" h="408304">
                  <a:moveTo>
                    <a:pt x="371068" y="388874"/>
                  </a:moveTo>
                  <a:lnTo>
                    <a:pt x="368782" y="386245"/>
                  </a:lnTo>
                  <a:lnTo>
                    <a:pt x="365760" y="385965"/>
                  </a:lnTo>
                  <a:lnTo>
                    <a:pt x="362559" y="386168"/>
                  </a:lnTo>
                  <a:lnTo>
                    <a:pt x="364845" y="388797"/>
                  </a:lnTo>
                  <a:lnTo>
                    <a:pt x="367880" y="389089"/>
                  </a:lnTo>
                  <a:lnTo>
                    <a:pt x="371068" y="388874"/>
                  </a:lnTo>
                  <a:close/>
                </a:path>
                <a:path w="476250" h="408304">
                  <a:moveTo>
                    <a:pt x="407606" y="397522"/>
                  </a:moveTo>
                  <a:lnTo>
                    <a:pt x="405066" y="395998"/>
                  </a:lnTo>
                  <a:lnTo>
                    <a:pt x="402234" y="396316"/>
                  </a:lnTo>
                  <a:lnTo>
                    <a:pt x="399465" y="396290"/>
                  </a:lnTo>
                  <a:lnTo>
                    <a:pt x="401777" y="399415"/>
                  </a:lnTo>
                  <a:lnTo>
                    <a:pt x="404723" y="398183"/>
                  </a:lnTo>
                  <a:lnTo>
                    <a:pt x="407606" y="397522"/>
                  </a:lnTo>
                  <a:close/>
                </a:path>
                <a:path w="476250" h="408304">
                  <a:moveTo>
                    <a:pt x="419125" y="399529"/>
                  </a:moveTo>
                  <a:lnTo>
                    <a:pt x="416636" y="397624"/>
                  </a:lnTo>
                  <a:lnTo>
                    <a:pt x="413867" y="397522"/>
                  </a:lnTo>
                  <a:lnTo>
                    <a:pt x="410972" y="398297"/>
                  </a:lnTo>
                  <a:lnTo>
                    <a:pt x="413473" y="400215"/>
                  </a:lnTo>
                  <a:lnTo>
                    <a:pt x="416229" y="400304"/>
                  </a:lnTo>
                  <a:lnTo>
                    <a:pt x="419125" y="399529"/>
                  </a:lnTo>
                  <a:close/>
                </a:path>
                <a:path w="476250" h="408304">
                  <a:moveTo>
                    <a:pt x="432422" y="402666"/>
                  </a:moveTo>
                  <a:lnTo>
                    <a:pt x="429933" y="400761"/>
                  </a:lnTo>
                  <a:lnTo>
                    <a:pt x="427164" y="400672"/>
                  </a:lnTo>
                  <a:lnTo>
                    <a:pt x="424281" y="401447"/>
                  </a:lnTo>
                  <a:lnTo>
                    <a:pt x="426770" y="403364"/>
                  </a:lnTo>
                  <a:lnTo>
                    <a:pt x="429526" y="403440"/>
                  </a:lnTo>
                  <a:lnTo>
                    <a:pt x="432422" y="402666"/>
                  </a:lnTo>
                  <a:close/>
                </a:path>
                <a:path w="476250" h="408304">
                  <a:moveTo>
                    <a:pt x="464667" y="406057"/>
                  </a:moveTo>
                  <a:lnTo>
                    <a:pt x="459943" y="404685"/>
                  </a:lnTo>
                  <a:lnTo>
                    <a:pt x="455218" y="403186"/>
                  </a:lnTo>
                  <a:lnTo>
                    <a:pt x="450227" y="404761"/>
                  </a:lnTo>
                  <a:lnTo>
                    <a:pt x="454850" y="407250"/>
                  </a:lnTo>
                  <a:lnTo>
                    <a:pt x="459714" y="407250"/>
                  </a:lnTo>
                  <a:lnTo>
                    <a:pt x="464654" y="406069"/>
                  </a:lnTo>
                  <a:close/>
                </a:path>
                <a:path w="476250" h="408304">
                  <a:moveTo>
                    <a:pt x="475767" y="406577"/>
                  </a:moveTo>
                  <a:lnTo>
                    <a:pt x="472135" y="404799"/>
                  </a:lnTo>
                  <a:lnTo>
                    <a:pt x="468414" y="405079"/>
                  </a:lnTo>
                  <a:lnTo>
                    <a:pt x="464654" y="406069"/>
                  </a:lnTo>
                  <a:lnTo>
                    <a:pt x="468287" y="407847"/>
                  </a:lnTo>
                  <a:lnTo>
                    <a:pt x="472008" y="407568"/>
                  </a:lnTo>
                  <a:lnTo>
                    <a:pt x="475767" y="406577"/>
                  </a:lnTo>
                  <a:close/>
                </a:path>
              </a:pathLst>
            </a:custGeom>
            <a:solidFill>
              <a:srgbClr val="FF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18738518" y="11103850"/>
              <a:ext cx="83820" cy="46355"/>
            </a:xfrm>
            <a:custGeom>
              <a:avLst/>
              <a:gdLst/>
              <a:ahLst/>
              <a:cxnLst/>
              <a:rect l="l" t="t" r="r" b="b"/>
              <a:pathLst>
                <a:path w="83819" h="46354">
                  <a:moveTo>
                    <a:pt x="4209" y="0"/>
                  </a:moveTo>
                  <a:lnTo>
                    <a:pt x="471" y="293"/>
                  </a:lnTo>
                  <a:lnTo>
                    <a:pt x="0" y="2177"/>
                  </a:lnTo>
                  <a:lnTo>
                    <a:pt x="1633" y="2303"/>
                  </a:lnTo>
                  <a:lnTo>
                    <a:pt x="4502" y="4062"/>
                  </a:lnTo>
                  <a:lnTo>
                    <a:pt x="8366" y="5235"/>
                  </a:lnTo>
                  <a:lnTo>
                    <a:pt x="11371" y="8146"/>
                  </a:lnTo>
                  <a:lnTo>
                    <a:pt x="17622" y="10209"/>
                  </a:lnTo>
                  <a:lnTo>
                    <a:pt x="19810" y="11559"/>
                  </a:lnTo>
                  <a:lnTo>
                    <a:pt x="22198" y="12460"/>
                  </a:lnTo>
                  <a:lnTo>
                    <a:pt x="24041" y="13591"/>
                  </a:lnTo>
                  <a:lnTo>
                    <a:pt x="28784" y="15517"/>
                  </a:lnTo>
                  <a:lnTo>
                    <a:pt x="33077" y="18166"/>
                  </a:lnTo>
                  <a:lnTo>
                    <a:pt x="36920" y="21559"/>
                  </a:lnTo>
                  <a:lnTo>
                    <a:pt x="38480" y="21789"/>
                  </a:lnTo>
                  <a:lnTo>
                    <a:pt x="39705" y="22543"/>
                  </a:lnTo>
                  <a:lnTo>
                    <a:pt x="40606" y="23831"/>
                  </a:lnTo>
                  <a:lnTo>
                    <a:pt x="47055" y="28352"/>
                  </a:lnTo>
                  <a:lnTo>
                    <a:pt x="53620" y="32677"/>
                  </a:lnTo>
                  <a:lnTo>
                    <a:pt x="60488" y="36471"/>
                  </a:lnTo>
                  <a:lnTo>
                    <a:pt x="67851" y="39401"/>
                  </a:lnTo>
                  <a:lnTo>
                    <a:pt x="70280" y="40218"/>
                  </a:lnTo>
                  <a:lnTo>
                    <a:pt x="72479" y="41558"/>
                  </a:lnTo>
                  <a:lnTo>
                    <a:pt x="74866" y="42459"/>
                  </a:lnTo>
                  <a:lnTo>
                    <a:pt x="77097" y="42951"/>
                  </a:lnTo>
                  <a:lnTo>
                    <a:pt x="78940" y="44092"/>
                  </a:lnTo>
                  <a:lnTo>
                    <a:pt x="80384" y="45872"/>
                  </a:lnTo>
                  <a:lnTo>
                    <a:pt x="83358" y="45171"/>
                  </a:lnTo>
                  <a:lnTo>
                    <a:pt x="74314" y="39221"/>
                  </a:lnTo>
                  <a:lnTo>
                    <a:pt x="54832" y="29779"/>
                  </a:lnTo>
                  <a:lnTo>
                    <a:pt x="45841" y="23800"/>
                  </a:lnTo>
                  <a:lnTo>
                    <a:pt x="37530" y="17735"/>
                  </a:lnTo>
                  <a:lnTo>
                    <a:pt x="28702" y="12608"/>
                  </a:lnTo>
                  <a:lnTo>
                    <a:pt x="7381" y="1769"/>
                  </a:lnTo>
                  <a:lnTo>
                    <a:pt x="4209" y="0"/>
                  </a:lnTo>
                  <a:close/>
                </a:path>
              </a:pathLst>
            </a:custGeom>
            <a:solidFill>
              <a:srgbClr val="FF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18530232" y="10952247"/>
              <a:ext cx="40640" cy="38100"/>
            </a:xfrm>
            <a:custGeom>
              <a:avLst/>
              <a:gdLst/>
              <a:ahLst/>
              <a:cxnLst/>
              <a:rect l="l" t="t" r="r" b="b"/>
              <a:pathLst>
                <a:path w="40640" h="38100">
                  <a:moveTo>
                    <a:pt x="0" y="0"/>
                  </a:moveTo>
                  <a:lnTo>
                    <a:pt x="8930" y="10643"/>
                  </a:lnTo>
                  <a:lnTo>
                    <a:pt x="18724" y="20359"/>
                  </a:lnTo>
                  <a:lnTo>
                    <a:pt x="29237" y="29303"/>
                  </a:lnTo>
                  <a:lnTo>
                    <a:pt x="40323" y="37632"/>
                  </a:lnTo>
                  <a:lnTo>
                    <a:pt x="35852" y="31527"/>
                  </a:lnTo>
                  <a:lnTo>
                    <a:pt x="30093" y="26742"/>
                  </a:lnTo>
                  <a:lnTo>
                    <a:pt x="21779" y="19235"/>
                  </a:lnTo>
                  <a:lnTo>
                    <a:pt x="18407" y="17130"/>
                  </a:lnTo>
                  <a:lnTo>
                    <a:pt x="17266" y="13214"/>
                  </a:lnTo>
                  <a:lnTo>
                    <a:pt x="11465" y="8868"/>
                  </a:lnTo>
                  <a:lnTo>
                    <a:pt x="7245" y="2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18698886" y="11080614"/>
              <a:ext cx="29845" cy="18415"/>
            </a:xfrm>
            <a:custGeom>
              <a:avLst/>
              <a:gdLst/>
              <a:ahLst/>
              <a:cxnLst/>
              <a:rect l="l" t="t" r="r" b="b"/>
              <a:pathLst>
                <a:path w="29844" h="18415">
                  <a:moveTo>
                    <a:pt x="0" y="0"/>
                  </a:moveTo>
                  <a:lnTo>
                    <a:pt x="4251" y="6701"/>
                  </a:lnTo>
                  <a:lnTo>
                    <a:pt x="11915" y="8701"/>
                  </a:lnTo>
                  <a:lnTo>
                    <a:pt x="21433" y="15182"/>
                  </a:lnTo>
                  <a:lnTo>
                    <a:pt x="25601" y="16449"/>
                  </a:lnTo>
                  <a:lnTo>
                    <a:pt x="29444" y="18198"/>
                  </a:lnTo>
                  <a:lnTo>
                    <a:pt x="28512" y="14868"/>
                  </a:lnTo>
                  <a:lnTo>
                    <a:pt x="25643" y="13528"/>
                  </a:lnTo>
                  <a:lnTo>
                    <a:pt x="22878" y="12586"/>
                  </a:lnTo>
                  <a:lnTo>
                    <a:pt x="16924" y="9841"/>
                  </a:lnTo>
                  <a:lnTo>
                    <a:pt x="5860" y="28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18779083" y="11127679"/>
              <a:ext cx="27305" cy="15875"/>
            </a:xfrm>
            <a:custGeom>
              <a:avLst/>
              <a:gdLst/>
              <a:ahLst/>
              <a:cxnLst/>
              <a:rect l="l" t="t" r="r" b="b"/>
              <a:pathLst>
                <a:path w="27305" h="15875">
                  <a:moveTo>
                    <a:pt x="0" y="0"/>
                  </a:moveTo>
                  <a:lnTo>
                    <a:pt x="5956" y="5398"/>
                  </a:lnTo>
                  <a:lnTo>
                    <a:pt x="12351" y="10023"/>
                  </a:lnTo>
                  <a:lnTo>
                    <a:pt x="19385" y="13529"/>
                  </a:lnTo>
                  <a:lnTo>
                    <a:pt x="27255" y="15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18644452" y="11043176"/>
              <a:ext cx="41275" cy="28575"/>
            </a:xfrm>
            <a:custGeom>
              <a:avLst/>
              <a:gdLst/>
              <a:ahLst/>
              <a:cxnLst/>
              <a:rect l="l" t="t" r="r" b="b"/>
              <a:pathLst>
                <a:path w="41275" h="28575">
                  <a:moveTo>
                    <a:pt x="12877" y="7962"/>
                  </a:moveTo>
                  <a:lnTo>
                    <a:pt x="9906" y="3162"/>
                  </a:lnTo>
                  <a:lnTo>
                    <a:pt x="5613" y="508"/>
                  </a:lnTo>
                  <a:lnTo>
                    <a:pt x="0" y="0"/>
                  </a:lnTo>
                  <a:lnTo>
                    <a:pt x="3835" y="3390"/>
                  </a:lnTo>
                  <a:lnTo>
                    <a:pt x="8128" y="6045"/>
                  </a:lnTo>
                  <a:lnTo>
                    <a:pt x="12877" y="7962"/>
                  </a:lnTo>
                  <a:close/>
                </a:path>
                <a:path w="41275" h="28575">
                  <a:moveTo>
                    <a:pt x="41148" y="27990"/>
                  </a:moveTo>
                  <a:lnTo>
                    <a:pt x="37604" y="22758"/>
                  </a:lnTo>
                  <a:lnTo>
                    <a:pt x="32702" y="19735"/>
                  </a:lnTo>
                  <a:lnTo>
                    <a:pt x="26428" y="18897"/>
                  </a:lnTo>
                  <a:lnTo>
                    <a:pt x="30873" y="22682"/>
                  </a:lnTo>
                  <a:lnTo>
                    <a:pt x="35775" y="25704"/>
                  </a:lnTo>
                  <a:lnTo>
                    <a:pt x="41148" y="27990"/>
                  </a:lnTo>
                  <a:close/>
                </a:path>
              </a:pathLst>
            </a:custGeom>
            <a:solidFill>
              <a:srgbClr val="FF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18635600" y="11038972"/>
              <a:ext cx="140335" cy="86995"/>
            </a:xfrm>
            <a:custGeom>
              <a:avLst/>
              <a:gdLst/>
              <a:ahLst/>
              <a:cxnLst/>
              <a:rect l="l" t="t" r="r" b="b"/>
              <a:pathLst>
                <a:path w="140334" h="86995">
                  <a:moveTo>
                    <a:pt x="8851" y="4203"/>
                  </a:moveTo>
                  <a:lnTo>
                    <a:pt x="6616" y="1295"/>
                  </a:lnTo>
                  <a:lnTo>
                    <a:pt x="3276" y="723"/>
                  </a:lnTo>
                  <a:lnTo>
                    <a:pt x="0" y="0"/>
                  </a:lnTo>
                  <a:lnTo>
                    <a:pt x="1638" y="4178"/>
                  </a:lnTo>
                  <a:lnTo>
                    <a:pt x="4711" y="5334"/>
                  </a:lnTo>
                  <a:lnTo>
                    <a:pt x="8851" y="4203"/>
                  </a:lnTo>
                  <a:close/>
                </a:path>
                <a:path w="140334" h="86995">
                  <a:moveTo>
                    <a:pt x="29476" y="18199"/>
                  </a:moveTo>
                  <a:lnTo>
                    <a:pt x="28219" y="14770"/>
                  </a:lnTo>
                  <a:lnTo>
                    <a:pt x="25768" y="13246"/>
                  </a:lnTo>
                  <a:lnTo>
                    <a:pt x="22123" y="13652"/>
                  </a:lnTo>
                  <a:lnTo>
                    <a:pt x="23380" y="17094"/>
                  </a:lnTo>
                  <a:lnTo>
                    <a:pt x="25831" y="18605"/>
                  </a:lnTo>
                  <a:lnTo>
                    <a:pt x="29476" y="18199"/>
                  </a:lnTo>
                  <a:close/>
                </a:path>
                <a:path w="140334" h="86995">
                  <a:moveTo>
                    <a:pt x="118059" y="74282"/>
                  </a:moveTo>
                  <a:lnTo>
                    <a:pt x="114909" y="71678"/>
                  </a:lnTo>
                  <a:lnTo>
                    <a:pt x="112001" y="68592"/>
                  </a:lnTo>
                  <a:lnTo>
                    <a:pt x="107378" y="68935"/>
                  </a:lnTo>
                  <a:lnTo>
                    <a:pt x="110528" y="71551"/>
                  </a:lnTo>
                  <a:lnTo>
                    <a:pt x="113436" y="74625"/>
                  </a:lnTo>
                  <a:lnTo>
                    <a:pt x="118059" y="74282"/>
                  </a:lnTo>
                  <a:close/>
                </a:path>
                <a:path w="140334" h="86995">
                  <a:moveTo>
                    <a:pt x="139839" y="86436"/>
                  </a:moveTo>
                  <a:lnTo>
                    <a:pt x="136867" y="81648"/>
                  </a:lnTo>
                  <a:lnTo>
                    <a:pt x="132575" y="78994"/>
                  </a:lnTo>
                  <a:lnTo>
                    <a:pt x="126961" y="78486"/>
                  </a:lnTo>
                  <a:lnTo>
                    <a:pt x="130797" y="81876"/>
                  </a:lnTo>
                  <a:lnTo>
                    <a:pt x="135089" y="84518"/>
                  </a:lnTo>
                  <a:lnTo>
                    <a:pt x="139839" y="86436"/>
                  </a:lnTo>
                  <a:close/>
                </a:path>
              </a:pathLst>
            </a:custGeom>
            <a:solidFill>
              <a:srgbClr val="FF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18689295" y="11073440"/>
              <a:ext cx="48260" cy="31115"/>
            </a:xfrm>
            <a:custGeom>
              <a:avLst/>
              <a:gdLst/>
              <a:ahLst/>
              <a:cxnLst/>
              <a:rect l="l" t="t" r="r" b="b"/>
              <a:pathLst>
                <a:path w="48259" h="31115">
                  <a:moveTo>
                    <a:pt x="7721" y="6045"/>
                  </a:moveTo>
                  <a:lnTo>
                    <a:pt x="6464" y="2349"/>
                  </a:lnTo>
                  <a:lnTo>
                    <a:pt x="3213" y="1206"/>
                  </a:lnTo>
                  <a:lnTo>
                    <a:pt x="0" y="0"/>
                  </a:lnTo>
                  <a:lnTo>
                    <a:pt x="1257" y="3695"/>
                  </a:lnTo>
                  <a:lnTo>
                    <a:pt x="4521" y="4838"/>
                  </a:lnTo>
                  <a:lnTo>
                    <a:pt x="7721" y="6045"/>
                  </a:lnTo>
                  <a:close/>
                </a:path>
                <a:path w="48259" h="31115">
                  <a:moveTo>
                    <a:pt x="47828" y="29578"/>
                  </a:moveTo>
                  <a:lnTo>
                    <a:pt x="45313" y="27241"/>
                  </a:lnTo>
                  <a:lnTo>
                    <a:pt x="42837" y="24853"/>
                  </a:lnTo>
                  <a:lnTo>
                    <a:pt x="38976" y="25374"/>
                  </a:lnTo>
                  <a:lnTo>
                    <a:pt x="44856" y="30276"/>
                  </a:lnTo>
                  <a:lnTo>
                    <a:pt x="46037" y="30848"/>
                  </a:lnTo>
                  <a:lnTo>
                    <a:pt x="47066" y="30759"/>
                  </a:lnTo>
                  <a:lnTo>
                    <a:pt x="47828" y="29578"/>
                  </a:lnTo>
                  <a:close/>
                </a:path>
              </a:pathLst>
            </a:custGeom>
            <a:solidFill>
              <a:srgbClr val="FF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18734152" y="11103019"/>
              <a:ext cx="79375" cy="44450"/>
            </a:xfrm>
            <a:custGeom>
              <a:avLst/>
              <a:gdLst/>
              <a:ahLst/>
              <a:cxnLst/>
              <a:rect l="l" t="t" r="r" b="b"/>
              <a:pathLst>
                <a:path w="79375" h="44450">
                  <a:moveTo>
                    <a:pt x="6997" y="3759"/>
                  </a:moveTo>
                  <a:lnTo>
                    <a:pt x="4813" y="1143"/>
                  </a:lnTo>
                  <a:lnTo>
                    <a:pt x="2971" y="0"/>
                  </a:lnTo>
                  <a:lnTo>
                    <a:pt x="0" y="698"/>
                  </a:lnTo>
                  <a:lnTo>
                    <a:pt x="1866" y="2781"/>
                  </a:lnTo>
                  <a:lnTo>
                    <a:pt x="3949" y="4368"/>
                  </a:lnTo>
                  <a:lnTo>
                    <a:pt x="6997" y="3759"/>
                  </a:lnTo>
                  <a:close/>
                </a:path>
                <a:path w="79375" h="44450">
                  <a:moveTo>
                    <a:pt x="26530" y="13296"/>
                  </a:moveTo>
                  <a:lnTo>
                    <a:pt x="24650" y="11214"/>
                  </a:lnTo>
                  <a:lnTo>
                    <a:pt x="22555" y="9639"/>
                  </a:lnTo>
                  <a:lnTo>
                    <a:pt x="19519" y="10236"/>
                  </a:lnTo>
                  <a:lnTo>
                    <a:pt x="21399" y="12306"/>
                  </a:lnTo>
                  <a:lnTo>
                    <a:pt x="23482" y="13893"/>
                  </a:lnTo>
                  <a:lnTo>
                    <a:pt x="26530" y="13296"/>
                  </a:lnTo>
                  <a:close/>
                </a:path>
                <a:path w="79375" h="44450">
                  <a:moveTo>
                    <a:pt x="79197" y="43294"/>
                  </a:moveTo>
                  <a:lnTo>
                    <a:pt x="77317" y="41211"/>
                  </a:lnTo>
                  <a:lnTo>
                    <a:pt x="75222" y="39649"/>
                  </a:lnTo>
                  <a:lnTo>
                    <a:pt x="72186" y="40246"/>
                  </a:lnTo>
                  <a:lnTo>
                    <a:pt x="74066" y="42316"/>
                  </a:lnTo>
                  <a:lnTo>
                    <a:pt x="76149" y="43891"/>
                  </a:lnTo>
                  <a:lnTo>
                    <a:pt x="79197" y="43294"/>
                  </a:lnTo>
                  <a:close/>
                </a:path>
              </a:pathLst>
            </a:custGeom>
            <a:solidFill>
              <a:srgbClr val="FF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18461605" y="1087566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261" y="0"/>
                  </a:moveTo>
                  <a:lnTo>
                    <a:pt x="0" y="3193"/>
                  </a:lnTo>
                  <a:lnTo>
                    <a:pt x="732" y="5549"/>
                  </a:lnTo>
                  <a:lnTo>
                    <a:pt x="4649" y="5245"/>
                  </a:lnTo>
                  <a:lnTo>
                    <a:pt x="3591" y="78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FF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18440297" y="10850357"/>
              <a:ext cx="27940" cy="36830"/>
            </a:xfrm>
            <a:custGeom>
              <a:avLst/>
              <a:gdLst/>
              <a:ahLst/>
              <a:cxnLst/>
              <a:rect l="l" t="t" r="r" b="b"/>
              <a:pathLst>
                <a:path w="27940" h="36829">
                  <a:moveTo>
                    <a:pt x="1874" y="20"/>
                  </a:moveTo>
                  <a:lnTo>
                    <a:pt x="816" y="0"/>
                  </a:lnTo>
                  <a:lnTo>
                    <a:pt x="0" y="534"/>
                  </a:lnTo>
                  <a:lnTo>
                    <a:pt x="6206" y="10004"/>
                  </a:lnTo>
                  <a:lnTo>
                    <a:pt x="12791" y="19190"/>
                  </a:lnTo>
                  <a:lnTo>
                    <a:pt x="19817" y="28042"/>
                  </a:lnTo>
                  <a:lnTo>
                    <a:pt x="27349" y="36511"/>
                  </a:lnTo>
                  <a:lnTo>
                    <a:pt x="25946" y="30554"/>
                  </a:lnTo>
                  <a:lnTo>
                    <a:pt x="23653" y="29496"/>
                  </a:lnTo>
                  <a:lnTo>
                    <a:pt x="22365" y="27611"/>
                  </a:lnTo>
                  <a:lnTo>
                    <a:pt x="21559" y="25297"/>
                  </a:lnTo>
                  <a:lnTo>
                    <a:pt x="21119" y="23674"/>
                  </a:lnTo>
                  <a:lnTo>
                    <a:pt x="21025" y="21842"/>
                  </a:lnTo>
                  <a:lnTo>
                    <a:pt x="19025" y="21182"/>
                  </a:lnTo>
                  <a:lnTo>
                    <a:pt x="14303" y="15015"/>
                  </a:lnTo>
                  <a:lnTo>
                    <a:pt x="12093" y="11821"/>
                  </a:lnTo>
                  <a:lnTo>
                    <a:pt x="8586" y="8806"/>
                  </a:lnTo>
                  <a:lnTo>
                    <a:pt x="3329" y="1319"/>
                  </a:lnTo>
                  <a:lnTo>
                    <a:pt x="2565" y="732"/>
                  </a:lnTo>
                  <a:lnTo>
                    <a:pt x="1874" y="20"/>
                  </a:lnTo>
                  <a:close/>
                </a:path>
              </a:pathLst>
            </a:custGeom>
            <a:solidFill>
              <a:srgbClr val="FF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18443627" y="10851686"/>
              <a:ext cx="15875" cy="20320"/>
            </a:xfrm>
            <a:custGeom>
              <a:avLst/>
              <a:gdLst/>
              <a:ahLst/>
              <a:cxnLst/>
              <a:rect l="l" t="t" r="r" b="b"/>
              <a:pathLst>
                <a:path w="15875" h="20320">
                  <a:moveTo>
                    <a:pt x="8763" y="10502"/>
                  </a:moveTo>
                  <a:lnTo>
                    <a:pt x="6604" y="6362"/>
                  </a:lnTo>
                  <a:lnTo>
                    <a:pt x="3797" y="2755"/>
                  </a:lnTo>
                  <a:lnTo>
                    <a:pt x="0" y="0"/>
                  </a:lnTo>
                  <a:lnTo>
                    <a:pt x="1422" y="4737"/>
                  </a:lnTo>
                  <a:lnTo>
                    <a:pt x="4114" y="8432"/>
                  </a:lnTo>
                  <a:lnTo>
                    <a:pt x="8763" y="10502"/>
                  </a:lnTo>
                  <a:close/>
                </a:path>
                <a:path w="15875" h="20320">
                  <a:moveTo>
                    <a:pt x="15709" y="19875"/>
                  </a:moveTo>
                  <a:lnTo>
                    <a:pt x="14744" y="15760"/>
                  </a:lnTo>
                  <a:lnTo>
                    <a:pt x="12204" y="12801"/>
                  </a:lnTo>
                  <a:lnTo>
                    <a:pt x="8788" y="10502"/>
                  </a:lnTo>
                  <a:lnTo>
                    <a:pt x="9766" y="14617"/>
                  </a:lnTo>
                  <a:lnTo>
                    <a:pt x="12306" y="17551"/>
                  </a:lnTo>
                  <a:lnTo>
                    <a:pt x="15709" y="19875"/>
                  </a:lnTo>
                  <a:close/>
                </a:path>
              </a:pathLst>
            </a:custGeom>
            <a:solidFill>
              <a:srgbClr val="FF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18435250" y="10842659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0" y="0"/>
                  </a:moveTo>
                  <a:lnTo>
                    <a:pt x="900" y="3235"/>
                  </a:lnTo>
                  <a:lnTo>
                    <a:pt x="2293" y="6167"/>
                  </a:lnTo>
                  <a:lnTo>
                    <a:pt x="5088" y="8230"/>
                  </a:lnTo>
                  <a:lnTo>
                    <a:pt x="6062" y="6429"/>
                  </a:lnTo>
                  <a:lnTo>
                    <a:pt x="5423" y="5005"/>
                  </a:lnTo>
                  <a:lnTo>
                    <a:pt x="4031" y="3759"/>
                  </a:lnTo>
                  <a:lnTo>
                    <a:pt x="3329" y="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18424361" y="10823225"/>
              <a:ext cx="19685" cy="28575"/>
            </a:xfrm>
            <a:custGeom>
              <a:avLst/>
              <a:gdLst/>
              <a:ahLst/>
              <a:cxnLst/>
              <a:rect l="l" t="t" r="r" b="b"/>
              <a:pathLst>
                <a:path w="19684" h="28575">
                  <a:moveTo>
                    <a:pt x="4381" y="5257"/>
                  </a:moveTo>
                  <a:lnTo>
                    <a:pt x="3911" y="2667"/>
                  </a:lnTo>
                  <a:lnTo>
                    <a:pt x="2971" y="482"/>
                  </a:lnTo>
                  <a:lnTo>
                    <a:pt x="0" y="0"/>
                  </a:lnTo>
                  <a:lnTo>
                    <a:pt x="698" y="2971"/>
                  </a:lnTo>
                  <a:lnTo>
                    <a:pt x="2184" y="3327"/>
                  </a:lnTo>
                  <a:lnTo>
                    <a:pt x="1701" y="6845"/>
                  </a:lnTo>
                  <a:lnTo>
                    <a:pt x="4381" y="5257"/>
                  </a:lnTo>
                  <a:close/>
                </a:path>
                <a:path w="19684" h="28575">
                  <a:moveTo>
                    <a:pt x="19253" y="28460"/>
                  </a:moveTo>
                  <a:lnTo>
                    <a:pt x="18783" y="25869"/>
                  </a:lnTo>
                  <a:lnTo>
                    <a:pt x="17830" y="23685"/>
                  </a:lnTo>
                  <a:lnTo>
                    <a:pt x="14859" y="23202"/>
                  </a:lnTo>
                  <a:lnTo>
                    <a:pt x="15925" y="27673"/>
                  </a:lnTo>
                  <a:lnTo>
                    <a:pt x="19253" y="28460"/>
                  </a:lnTo>
                  <a:close/>
                </a:path>
              </a:pathLst>
            </a:custGeom>
            <a:solidFill>
              <a:srgbClr val="FF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18425083" y="10826202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59" h="15240">
                  <a:moveTo>
                    <a:pt x="0" y="0"/>
                  </a:moveTo>
                  <a:lnTo>
                    <a:pt x="1507" y="6146"/>
                  </a:lnTo>
                  <a:lnTo>
                    <a:pt x="4764" y="11141"/>
                  </a:lnTo>
                  <a:lnTo>
                    <a:pt x="9811" y="14962"/>
                  </a:lnTo>
                  <a:lnTo>
                    <a:pt x="9088" y="10093"/>
                  </a:lnTo>
                  <a:lnTo>
                    <a:pt x="3748" y="7455"/>
                  </a:lnTo>
                  <a:lnTo>
                    <a:pt x="3675" y="2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18408759" y="10797044"/>
              <a:ext cx="7620" cy="11430"/>
            </a:xfrm>
            <a:custGeom>
              <a:avLst/>
              <a:gdLst/>
              <a:ahLst/>
              <a:cxnLst/>
              <a:rect l="l" t="t" r="r" b="b"/>
              <a:pathLst>
                <a:path w="7619" h="11429">
                  <a:moveTo>
                    <a:pt x="0" y="0"/>
                  </a:moveTo>
                  <a:lnTo>
                    <a:pt x="1193" y="4450"/>
                  </a:lnTo>
                  <a:lnTo>
                    <a:pt x="2345" y="8921"/>
                  </a:lnTo>
                  <a:lnTo>
                    <a:pt x="7277" y="10858"/>
                  </a:lnTo>
                  <a:lnTo>
                    <a:pt x="6083" y="7989"/>
                  </a:lnTo>
                  <a:lnTo>
                    <a:pt x="3895" y="5549"/>
                  </a:lnTo>
                  <a:lnTo>
                    <a:pt x="3675" y="2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18273444" y="10369903"/>
              <a:ext cx="563880" cy="855980"/>
            </a:xfrm>
            <a:custGeom>
              <a:avLst/>
              <a:gdLst/>
              <a:ahLst/>
              <a:cxnLst/>
              <a:rect l="l" t="t" r="r" b="b"/>
              <a:pathLst>
                <a:path w="563880" h="855979">
                  <a:moveTo>
                    <a:pt x="10732" y="0"/>
                  </a:moveTo>
                  <a:lnTo>
                    <a:pt x="9727" y="356"/>
                  </a:lnTo>
                  <a:lnTo>
                    <a:pt x="8041" y="5109"/>
                  </a:lnTo>
                  <a:lnTo>
                    <a:pt x="7842" y="8114"/>
                  </a:lnTo>
                  <a:lnTo>
                    <a:pt x="6638" y="13235"/>
                  </a:lnTo>
                  <a:lnTo>
                    <a:pt x="6879" y="15633"/>
                  </a:lnTo>
                  <a:lnTo>
                    <a:pt x="5601" y="17674"/>
                  </a:lnTo>
                  <a:lnTo>
                    <a:pt x="5476" y="23004"/>
                  </a:lnTo>
                  <a:lnTo>
                    <a:pt x="4889" y="28302"/>
                  </a:lnTo>
                  <a:lnTo>
                    <a:pt x="4649" y="33622"/>
                  </a:lnTo>
                  <a:lnTo>
                    <a:pt x="3287" y="38867"/>
                  </a:lnTo>
                  <a:lnTo>
                    <a:pt x="5968" y="44365"/>
                  </a:lnTo>
                  <a:lnTo>
                    <a:pt x="3706" y="49558"/>
                  </a:lnTo>
                  <a:lnTo>
                    <a:pt x="2722" y="52710"/>
                  </a:lnTo>
                  <a:lnTo>
                    <a:pt x="3350" y="56008"/>
                  </a:lnTo>
                  <a:lnTo>
                    <a:pt x="2837" y="59202"/>
                  </a:lnTo>
                  <a:lnTo>
                    <a:pt x="575" y="89588"/>
                  </a:lnTo>
                  <a:lnTo>
                    <a:pt x="0" y="94300"/>
                  </a:lnTo>
                  <a:lnTo>
                    <a:pt x="1424" y="98981"/>
                  </a:lnTo>
                  <a:lnTo>
                    <a:pt x="764" y="103693"/>
                  </a:lnTo>
                  <a:lnTo>
                    <a:pt x="2177" y="145398"/>
                  </a:lnTo>
                  <a:lnTo>
                    <a:pt x="2809" y="154090"/>
                  </a:lnTo>
                  <a:lnTo>
                    <a:pt x="4888" y="171402"/>
                  </a:lnTo>
                  <a:lnTo>
                    <a:pt x="7532" y="190758"/>
                  </a:lnTo>
                  <a:lnTo>
                    <a:pt x="11999" y="230265"/>
                  </a:lnTo>
                  <a:lnTo>
                    <a:pt x="18284" y="268829"/>
                  </a:lnTo>
                  <a:lnTo>
                    <a:pt x="29058" y="311148"/>
                  </a:lnTo>
                  <a:lnTo>
                    <a:pt x="37829" y="338655"/>
                  </a:lnTo>
                  <a:lnTo>
                    <a:pt x="40625" y="347806"/>
                  </a:lnTo>
                  <a:lnTo>
                    <a:pt x="43718" y="356831"/>
                  </a:lnTo>
                  <a:lnTo>
                    <a:pt x="47632" y="365507"/>
                  </a:lnTo>
                  <a:lnTo>
                    <a:pt x="53069" y="376449"/>
                  </a:lnTo>
                  <a:lnTo>
                    <a:pt x="57962" y="387604"/>
                  </a:lnTo>
                  <a:lnTo>
                    <a:pt x="80828" y="443929"/>
                  </a:lnTo>
                  <a:lnTo>
                    <a:pt x="115022" y="507914"/>
                  </a:lnTo>
                  <a:lnTo>
                    <a:pt x="141357" y="548778"/>
                  </a:lnTo>
                  <a:lnTo>
                    <a:pt x="163523" y="577762"/>
                  </a:lnTo>
                  <a:lnTo>
                    <a:pt x="169956" y="586207"/>
                  </a:lnTo>
                  <a:lnTo>
                    <a:pt x="175929" y="595030"/>
                  </a:lnTo>
                  <a:lnTo>
                    <a:pt x="181529" y="604106"/>
                  </a:lnTo>
                  <a:lnTo>
                    <a:pt x="186842" y="613311"/>
                  </a:lnTo>
                  <a:lnTo>
                    <a:pt x="192671" y="622354"/>
                  </a:lnTo>
                  <a:lnTo>
                    <a:pt x="199208" y="630773"/>
                  </a:lnTo>
                  <a:lnTo>
                    <a:pt x="225312" y="662735"/>
                  </a:lnTo>
                  <a:lnTo>
                    <a:pt x="238385" y="677883"/>
                  </a:lnTo>
                  <a:lnTo>
                    <a:pt x="251222" y="693226"/>
                  </a:lnTo>
                  <a:lnTo>
                    <a:pt x="264253" y="711014"/>
                  </a:lnTo>
                  <a:lnTo>
                    <a:pt x="267363" y="713716"/>
                  </a:lnTo>
                  <a:lnTo>
                    <a:pt x="271918" y="716899"/>
                  </a:lnTo>
                  <a:lnTo>
                    <a:pt x="282846" y="727811"/>
                  </a:lnTo>
                  <a:lnTo>
                    <a:pt x="292149" y="736264"/>
                  </a:lnTo>
                  <a:lnTo>
                    <a:pt x="301831" y="744298"/>
                  </a:lnTo>
                  <a:lnTo>
                    <a:pt x="311917" y="751914"/>
                  </a:lnTo>
                  <a:lnTo>
                    <a:pt x="318256" y="757052"/>
                  </a:lnTo>
                  <a:lnTo>
                    <a:pt x="354597" y="787940"/>
                  </a:lnTo>
                  <a:lnTo>
                    <a:pt x="393276" y="812854"/>
                  </a:lnTo>
                  <a:lnTo>
                    <a:pt x="430784" y="830558"/>
                  </a:lnTo>
                  <a:lnTo>
                    <a:pt x="482477" y="848885"/>
                  </a:lnTo>
                  <a:lnTo>
                    <a:pt x="531640" y="855888"/>
                  </a:lnTo>
                  <a:lnTo>
                    <a:pt x="548307" y="855293"/>
                  </a:lnTo>
                  <a:lnTo>
                    <a:pt x="553847" y="854748"/>
                  </a:lnTo>
                  <a:lnTo>
                    <a:pt x="559323" y="853387"/>
                  </a:lnTo>
                  <a:lnTo>
                    <a:pt x="563563" y="841963"/>
                  </a:lnTo>
                  <a:lnTo>
                    <a:pt x="561155" y="836665"/>
                  </a:lnTo>
                  <a:lnTo>
                    <a:pt x="486070" y="782675"/>
                  </a:lnTo>
                  <a:lnTo>
                    <a:pt x="427201" y="745705"/>
                  </a:lnTo>
                  <a:lnTo>
                    <a:pt x="419575" y="740666"/>
                  </a:lnTo>
                  <a:lnTo>
                    <a:pt x="404778" y="729830"/>
                  </a:lnTo>
                  <a:lnTo>
                    <a:pt x="394605" y="723255"/>
                  </a:lnTo>
                  <a:lnTo>
                    <a:pt x="392187" y="720930"/>
                  </a:lnTo>
                  <a:lnTo>
                    <a:pt x="388742" y="722271"/>
                  </a:lnTo>
                  <a:lnTo>
                    <a:pt x="388396" y="722993"/>
                  </a:lnTo>
                  <a:lnTo>
                    <a:pt x="388312" y="723737"/>
                  </a:lnTo>
                  <a:lnTo>
                    <a:pt x="388480" y="724522"/>
                  </a:lnTo>
                  <a:lnTo>
                    <a:pt x="422332" y="750920"/>
                  </a:lnTo>
                  <a:lnTo>
                    <a:pt x="456331" y="772102"/>
                  </a:lnTo>
                  <a:lnTo>
                    <a:pt x="476555" y="785138"/>
                  </a:lnTo>
                  <a:lnTo>
                    <a:pt x="496299" y="798869"/>
                  </a:lnTo>
                  <a:lnTo>
                    <a:pt x="515869" y="812849"/>
                  </a:lnTo>
                  <a:lnTo>
                    <a:pt x="539596" y="829367"/>
                  </a:lnTo>
                  <a:lnTo>
                    <a:pt x="545124" y="832550"/>
                  </a:lnTo>
                  <a:lnTo>
                    <a:pt x="541030" y="844989"/>
                  </a:lnTo>
                  <a:lnTo>
                    <a:pt x="534517" y="845419"/>
                  </a:lnTo>
                  <a:lnTo>
                    <a:pt x="485338" y="840979"/>
                  </a:lnTo>
                  <a:lnTo>
                    <a:pt x="443452" y="828079"/>
                  </a:lnTo>
                  <a:lnTo>
                    <a:pt x="413692" y="814656"/>
                  </a:lnTo>
                  <a:lnTo>
                    <a:pt x="403579" y="810635"/>
                  </a:lnTo>
                  <a:lnTo>
                    <a:pt x="397736" y="808519"/>
                  </a:lnTo>
                  <a:lnTo>
                    <a:pt x="392082" y="805860"/>
                  </a:lnTo>
                  <a:lnTo>
                    <a:pt x="387747" y="801630"/>
                  </a:lnTo>
                  <a:lnTo>
                    <a:pt x="382421" y="797229"/>
                  </a:lnTo>
                  <a:lnTo>
                    <a:pt x="376662" y="793549"/>
                  </a:lnTo>
                  <a:lnTo>
                    <a:pt x="364847" y="786771"/>
                  </a:lnTo>
                  <a:lnTo>
                    <a:pt x="354241" y="779537"/>
                  </a:lnTo>
                  <a:lnTo>
                    <a:pt x="344249" y="771624"/>
                  </a:lnTo>
                  <a:lnTo>
                    <a:pt x="334704" y="763199"/>
                  </a:lnTo>
                  <a:lnTo>
                    <a:pt x="322503" y="751600"/>
                  </a:lnTo>
                  <a:lnTo>
                    <a:pt x="319916" y="748343"/>
                  </a:lnTo>
                  <a:lnTo>
                    <a:pt x="316440" y="746197"/>
                  </a:lnTo>
                  <a:lnTo>
                    <a:pt x="276142" y="712452"/>
                  </a:lnTo>
                  <a:lnTo>
                    <a:pt x="247833" y="677210"/>
                  </a:lnTo>
                  <a:lnTo>
                    <a:pt x="212234" y="634875"/>
                  </a:lnTo>
                  <a:lnTo>
                    <a:pt x="195428" y="612913"/>
                  </a:lnTo>
                  <a:lnTo>
                    <a:pt x="190473" y="605677"/>
                  </a:lnTo>
                  <a:lnTo>
                    <a:pt x="176371" y="583416"/>
                  </a:lnTo>
                  <a:lnTo>
                    <a:pt x="169669" y="573903"/>
                  </a:lnTo>
                  <a:lnTo>
                    <a:pt x="123704" y="506851"/>
                  </a:lnTo>
                  <a:lnTo>
                    <a:pt x="100625" y="466467"/>
                  </a:lnTo>
                  <a:lnTo>
                    <a:pt x="94426" y="454441"/>
                  </a:lnTo>
                  <a:lnTo>
                    <a:pt x="88005" y="442516"/>
                  </a:lnTo>
                  <a:lnTo>
                    <a:pt x="81792" y="430499"/>
                  </a:lnTo>
                  <a:lnTo>
                    <a:pt x="76217" y="418196"/>
                  </a:lnTo>
                  <a:lnTo>
                    <a:pt x="68064" y="398925"/>
                  </a:lnTo>
                  <a:lnTo>
                    <a:pt x="51360" y="360552"/>
                  </a:lnTo>
                  <a:lnTo>
                    <a:pt x="35864" y="318598"/>
                  </a:lnTo>
                  <a:lnTo>
                    <a:pt x="34501" y="310733"/>
                  </a:lnTo>
                  <a:lnTo>
                    <a:pt x="31731" y="298352"/>
                  </a:lnTo>
                  <a:lnTo>
                    <a:pt x="19252" y="239296"/>
                  </a:lnTo>
                  <a:lnTo>
                    <a:pt x="14533" y="199139"/>
                  </a:lnTo>
                  <a:lnTo>
                    <a:pt x="10008" y="163227"/>
                  </a:lnTo>
                  <a:lnTo>
                    <a:pt x="8188" y="145220"/>
                  </a:lnTo>
                  <a:lnTo>
                    <a:pt x="7663" y="135147"/>
                  </a:lnTo>
                  <a:lnTo>
                    <a:pt x="7253" y="114973"/>
                  </a:lnTo>
                  <a:lnTo>
                    <a:pt x="6628" y="104970"/>
                  </a:lnTo>
                  <a:lnTo>
                    <a:pt x="6193" y="90801"/>
                  </a:lnTo>
                  <a:lnTo>
                    <a:pt x="7007" y="76751"/>
                  </a:lnTo>
                  <a:lnTo>
                    <a:pt x="8171" y="62749"/>
                  </a:lnTo>
                  <a:lnTo>
                    <a:pt x="9223" y="39190"/>
                  </a:lnTo>
                  <a:lnTo>
                    <a:pt x="10295" y="29725"/>
                  </a:lnTo>
                  <a:lnTo>
                    <a:pt x="13664" y="7528"/>
                  </a:lnTo>
                  <a:lnTo>
                    <a:pt x="14397" y="4366"/>
                  </a:lnTo>
                  <a:lnTo>
                    <a:pt x="12271" y="1361"/>
                  </a:lnTo>
                  <a:lnTo>
                    <a:pt x="10732" y="0"/>
                  </a:lnTo>
                  <a:close/>
                </a:path>
              </a:pathLst>
            </a:custGeom>
            <a:solidFill>
              <a:srgbClr val="FF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18284983" y="10618812"/>
              <a:ext cx="628650" cy="635000"/>
            </a:xfrm>
            <a:custGeom>
              <a:avLst/>
              <a:gdLst/>
              <a:ahLst/>
              <a:cxnLst/>
              <a:rect l="l" t="t" r="r" b="b"/>
              <a:pathLst>
                <a:path w="628650" h="635000">
                  <a:moveTo>
                    <a:pt x="0" y="0"/>
                  </a:moveTo>
                  <a:lnTo>
                    <a:pt x="14834" y="76989"/>
                  </a:lnTo>
                  <a:lnTo>
                    <a:pt x="39286" y="139629"/>
                  </a:lnTo>
                  <a:lnTo>
                    <a:pt x="42216" y="147435"/>
                  </a:lnTo>
                  <a:lnTo>
                    <a:pt x="71128" y="214422"/>
                  </a:lnTo>
                  <a:lnTo>
                    <a:pt x="97884" y="264217"/>
                  </a:lnTo>
                  <a:lnTo>
                    <a:pt x="128331" y="311812"/>
                  </a:lnTo>
                  <a:lnTo>
                    <a:pt x="152047" y="344251"/>
                  </a:lnTo>
                  <a:lnTo>
                    <a:pt x="158925" y="353546"/>
                  </a:lnTo>
                  <a:lnTo>
                    <a:pt x="178046" y="382386"/>
                  </a:lnTo>
                  <a:lnTo>
                    <a:pt x="194999" y="406605"/>
                  </a:lnTo>
                  <a:lnTo>
                    <a:pt x="213430" y="427731"/>
                  </a:lnTo>
                  <a:lnTo>
                    <a:pt x="222396" y="438535"/>
                  </a:lnTo>
                  <a:lnTo>
                    <a:pt x="230589" y="450059"/>
                  </a:lnTo>
                  <a:lnTo>
                    <a:pt x="237707" y="459588"/>
                  </a:lnTo>
                  <a:lnTo>
                    <a:pt x="245843" y="468373"/>
                  </a:lnTo>
                  <a:lnTo>
                    <a:pt x="254376" y="476867"/>
                  </a:lnTo>
                  <a:lnTo>
                    <a:pt x="262683" y="485524"/>
                  </a:lnTo>
                  <a:lnTo>
                    <a:pt x="274701" y="497205"/>
                  </a:lnTo>
                  <a:lnTo>
                    <a:pt x="300624" y="518304"/>
                  </a:lnTo>
                  <a:lnTo>
                    <a:pt x="320722" y="537003"/>
                  </a:lnTo>
                  <a:lnTo>
                    <a:pt x="361124" y="564918"/>
                  </a:lnTo>
                  <a:lnTo>
                    <a:pt x="437167" y="602647"/>
                  </a:lnTo>
                  <a:lnTo>
                    <a:pt x="478637" y="617169"/>
                  </a:lnTo>
                  <a:lnTo>
                    <a:pt x="527549" y="626446"/>
                  </a:lnTo>
                  <a:lnTo>
                    <a:pt x="576067" y="632559"/>
                  </a:lnTo>
                  <a:lnTo>
                    <a:pt x="585645" y="633961"/>
                  </a:lnTo>
                  <a:lnTo>
                    <a:pt x="595285" y="634963"/>
                  </a:lnTo>
                  <a:lnTo>
                    <a:pt x="605070" y="634828"/>
                  </a:lnTo>
                  <a:lnTo>
                    <a:pt x="613276" y="633421"/>
                  </a:lnTo>
                  <a:lnTo>
                    <a:pt x="619121" y="630611"/>
                  </a:lnTo>
                  <a:lnTo>
                    <a:pt x="623283" y="625740"/>
                  </a:lnTo>
                  <a:lnTo>
                    <a:pt x="626441" y="618148"/>
                  </a:lnTo>
                  <a:lnTo>
                    <a:pt x="628274" y="612305"/>
                  </a:lnTo>
                  <a:lnTo>
                    <a:pt x="626954" y="607583"/>
                  </a:lnTo>
                  <a:lnTo>
                    <a:pt x="610504" y="596275"/>
                  </a:lnTo>
                  <a:lnTo>
                    <a:pt x="604337" y="593322"/>
                  </a:lnTo>
                  <a:lnTo>
                    <a:pt x="595335" y="588690"/>
                  </a:lnTo>
                  <a:lnTo>
                    <a:pt x="586589" y="583647"/>
                  </a:lnTo>
                  <a:lnTo>
                    <a:pt x="569532" y="572841"/>
                  </a:lnTo>
                  <a:lnTo>
                    <a:pt x="555433" y="564447"/>
                  </a:lnTo>
                  <a:lnTo>
                    <a:pt x="540876" y="556962"/>
                  </a:lnTo>
                  <a:lnTo>
                    <a:pt x="504057" y="539899"/>
                  </a:lnTo>
                  <a:lnTo>
                    <a:pt x="498654" y="534475"/>
                  </a:lnTo>
                  <a:lnTo>
                    <a:pt x="492581" y="529962"/>
                  </a:lnTo>
                  <a:lnTo>
                    <a:pt x="484756" y="524841"/>
                  </a:lnTo>
                  <a:lnTo>
                    <a:pt x="468398" y="515889"/>
                  </a:lnTo>
                  <a:lnTo>
                    <a:pt x="458656" y="509712"/>
                  </a:lnTo>
                  <a:lnTo>
                    <a:pt x="456132" y="507680"/>
                  </a:lnTo>
                  <a:lnTo>
                    <a:pt x="453713" y="510560"/>
                  </a:lnTo>
                  <a:lnTo>
                    <a:pt x="459771" y="514866"/>
                  </a:lnTo>
                  <a:lnTo>
                    <a:pt x="465953" y="518963"/>
                  </a:lnTo>
                  <a:lnTo>
                    <a:pt x="472368" y="522667"/>
                  </a:lnTo>
                  <a:lnTo>
                    <a:pt x="479126" y="525795"/>
                  </a:lnTo>
                  <a:lnTo>
                    <a:pt x="484215" y="527826"/>
                  </a:lnTo>
                  <a:lnTo>
                    <a:pt x="487922" y="531847"/>
                  </a:lnTo>
                  <a:lnTo>
                    <a:pt x="492100" y="535072"/>
                  </a:lnTo>
                  <a:lnTo>
                    <a:pt x="510271" y="546958"/>
                  </a:lnTo>
                  <a:lnTo>
                    <a:pt x="529496" y="556959"/>
                  </a:lnTo>
                  <a:lnTo>
                    <a:pt x="548863" y="566689"/>
                  </a:lnTo>
                  <a:lnTo>
                    <a:pt x="567459" y="577762"/>
                  </a:lnTo>
                  <a:lnTo>
                    <a:pt x="605950" y="605834"/>
                  </a:lnTo>
                  <a:lnTo>
                    <a:pt x="611186" y="615487"/>
                  </a:lnTo>
                  <a:lnTo>
                    <a:pt x="608454" y="619527"/>
                  </a:lnTo>
                  <a:lnTo>
                    <a:pt x="602264" y="622839"/>
                  </a:lnTo>
                  <a:lnTo>
                    <a:pt x="595290" y="625394"/>
                  </a:lnTo>
                  <a:lnTo>
                    <a:pt x="587741" y="626096"/>
                  </a:lnTo>
                  <a:lnTo>
                    <a:pt x="580013" y="626588"/>
                  </a:lnTo>
                  <a:lnTo>
                    <a:pt x="561089" y="626331"/>
                  </a:lnTo>
                  <a:lnTo>
                    <a:pt x="542461" y="623974"/>
                  </a:lnTo>
                  <a:lnTo>
                    <a:pt x="523952" y="620814"/>
                  </a:lnTo>
                  <a:lnTo>
                    <a:pt x="505387" y="618148"/>
                  </a:lnTo>
                  <a:lnTo>
                    <a:pt x="457348" y="606068"/>
                  </a:lnTo>
                  <a:lnTo>
                    <a:pt x="421102" y="590591"/>
                  </a:lnTo>
                  <a:lnTo>
                    <a:pt x="380051" y="570739"/>
                  </a:lnTo>
                  <a:lnTo>
                    <a:pt x="338017" y="544416"/>
                  </a:lnTo>
                  <a:lnTo>
                    <a:pt x="298220" y="510829"/>
                  </a:lnTo>
                  <a:lnTo>
                    <a:pt x="278579" y="494303"/>
                  </a:lnTo>
                  <a:lnTo>
                    <a:pt x="259607" y="477107"/>
                  </a:lnTo>
                  <a:lnTo>
                    <a:pt x="242568" y="457933"/>
                  </a:lnTo>
                  <a:lnTo>
                    <a:pt x="207532" y="413076"/>
                  </a:lnTo>
                  <a:lnTo>
                    <a:pt x="208496" y="411338"/>
                  </a:lnTo>
                  <a:lnTo>
                    <a:pt x="199482" y="402469"/>
                  </a:lnTo>
                  <a:lnTo>
                    <a:pt x="193110" y="395431"/>
                  </a:lnTo>
                  <a:lnTo>
                    <a:pt x="187439" y="387834"/>
                  </a:lnTo>
                  <a:lnTo>
                    <a:pt x="182706" y="379485"/>
                  </a:lnTo>
                  <a:lnTo>
                    <a:pt x="182088" y="377737"/>
                  </a:lnTo>
                  <a:lnTo>
                    <a:pt x="181240" y="376124"/>
                  </a:lnTo>
                  <a:lnTo>
                    <a:pt x="179795" y="374910"/>
                  </a:lnTo>
                  <a:lnTo>
                    <a:pt x="176947" y="373088"/>
                  </a:lnTo>
                  <a:lnTo>
                    <a:pt x="174287" y="366522"/>
                  </a:lnTo>
                  <a:lnTo>
                    <a:pt x="155188" y="336900"/>
                  </a:lnTo>
                  <a:lnTo>
                    <a:pt x="154298" y="335267"/>
                  </a:lnTo>
                  <a:lnTo>
                    <a:pt x="147293" y="329183"/>
                  </a:lnTo>
                  <a:lnTo>
                    <a:pt x="142843" y="323424"/>
                  </a:lnTo>
                  <a:lnTo>
                    <a:pt x="138843" y="317309"/>
                  </a:lnTo>
                  <a:lnTo>
                    <a:pt x="133547" y="310709"/>
                  </a:lnTo>
                  <a:lnTo>
                    <a:pt x="128641" y="303842"/>
                  </a:lnTo>
                  <a:lnTo>
                    <a:pt x="124106" y="296723"/>
                  </a:lnTo>
                  <a:lnTo>
                    <a:pt x="119923" y="289362"/>
                  </a:lnTo>
                  <a:lnTo>
                    <a:pt x="116300" y="284504"/>
                  </a:lnTo>
                  <a:lnTo>
                    <a:pt x="109718" y="273712"/>
                  </a:lnTo>
                  <a:lnTo>
                    <a:pt x="104301" y="265765"/>
                  </a:lnTo>
                  <a:lnTo>
                    <a:pt x="99264" y="257597"/>
                  </a:lnTo>
                  <a:lnTo>
                    <a:pt x="92336" y="242030"/>
                  </a:lnTo>
                  <a:lnTo>
                    <a:pt x="82123" y="222433"/>
                  </a:lnTo>
                  <a:lnTo>
                    <a:pt x="76718" y="211401"/>
                  </a:lnTo>
                  <a:lnTo>
                    <a:pt x="71650" y="200208"/>
                  </a:lnTo>
                  <a:lnTo>
                    <a:pt x="66369" y="189125"/>
                  </a:lnTo>
                  <a:lnTo>
                    <a:pt x="60322" y="178423"/>
                  </a:lnTo>
                  <a:lnTo>
                    <a:pt x="52302" y="172455"/>
                  </a:lnTo>
                  <a:lnTo>
                    <a:pt x="53202" y="163597"/>
                  </a:lnTo>
                  <a:lnTo>
                    <a:pt x="32383" y="115364"/>
                  </a:lnTo>
                  <a:lnTo>
                    <a:pt x="16941" y="73254"/>
                  </a:lnTo>
                  <a:lnTo>
                    <a:pt x="4723" y="18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9" name="object 130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8280700" y="10195486"/>
              <a:ext cx="90772" cy="186643"/>
            </a:xfrm>
            <a:prstGeom prst="rect">
              <a:avLst/>
            </a:prstGeom>
          </p:spPr>
        </p:pic>
        <p:sp>
          <p:nvSpPr>
            <p:cNvPr id="1310" name="object 1310"/>
            <p:cNvSpPr/>
            <p:nvPr/>
          </p:nvSpPr>
          <p:spPr>
            <a:xfrm>
              <a:off x="18340325" y="10191286"/>
              <a:ext cx="365760" cy="1012825"/>
            </a:xfrm>
            <a:custGeom>
              <a:avLst/>
              <a:gdLst/>
              <a:ahLst/>
              <a:cxnLst/>
              <a:rect l="l" t="t" r="r" b="b"/>
              <a:pathLst>
                <a:path w="365759" h="1012825">
                  <a:moveTo>
                    <a:pt x="32042" y="9982"/>
                  </a:moveTo>
                  <a:lnTo>
                    <a:pt x="31610" y="9715"/>
                  </a:lnTo>
                  <a:lnTo>
                    <a:pt x="31483" y="9982"/>
                  </a:lnTo>
                  <a:lnTo>
                    <a:pt x="31483" y="10579"/>
                  </a:lnTo>
                  <a:lnTo>
                    <a:pt x="31546" y="10795"/>
                  </a:lnTo>
                  <a:lnTo>
                    <a:pt x="32042" y="9982"/>
                  </a:lnTo>
                  <a:close/>
                </a:path>
                <a:path w="365759" h="1012825">
                  <a:moveTo>
                    <a:pt x="33604" y="17741"/>
                  </a:moveTo>
                  <a:lnTo>
                    <a:pt x="31546" y="10795"/>
                  </a:lnTo>
                  <a:lnTo>
                    <a:pt x="28651" y="15519"/>
                  </a:lnTo>
                  <a:lnTo>
                    <a:pt x="28206" y="20739"/>
                  </a:lnTo>
                  <a:lnTo>
                    <a:pt x="28257" y="22720"/>
                  </a:lnTo>
                  <a:lnTo>
                    <a:pt x="33604" y="17741"/>
                  </a:lnTo>
                  <a:close/>
                </a:path>
                <a:path w="365759" h="1012825">
                  <a:moveTo>
                    <a:pt x="35394" y="2235"/>
                  </a:moveTo>
                  <a:lnTo>
                    <a:pt x="33362" y="0"/>
                  </a:lnTo>
                  <a:lnTo>
                    <a:pt x="24142" y="4191"/>
                  </a:lnTo>
                  <a:lnTo>
                    <a:pt x="18592" y="7454"/>
                  </a:lnTo>
                  <a:lnTo>
                    <a:pt x="15024" y="13284"/>
                  </a:lnTo>
                  <a:lnTo>
                    <a:pt x="15709" y="12979"/>
                  </a:lnTo>
                  <a:lnTo>
                    <a:pt x="16408" y="12725"/>
                  </a:lnTo>
                  <a:lnTo>
                    <a:pt x="20739" y="10579"/>
                  </a:lnTo>
                  <a:lnTo>
                    <a:pt x="24384" y="5346"/>
                  </a:lnTo>
                  <a:lnTo>
                    <a:pt x="31610" y="9715"/>
                  </a:lnTo>
                  <a:lnTo>
                    <a:pt x="33820" y="5346"/>
                  </a:lnTo>
                  <a:lnTo>
                    <a:pt x="35394" y="2235"/>
                  </a:lnTo>
                  <a:close/>
                </a:path>
                <a:path w="365759" h="1012825">
                  <a:moveTo>
                    <a:pt x="365709" y="1011555"/>
                  </a:moveTo>
                  <a:lnTo>
                    <a:pt x="365010" y="1007757"/>
                  </a:lnTo>
                  <a:lnTo>
                    <a:pt x="361480" y="1007440"/>
                  </a:lnTo>
                  <a:lnTo>
                    <a:pt x="345617" y="1000417"/>
                  </a:lnTo>
                  <a:lnTo>
                    <a:pt x="307505" y="979855"/>
                  </a:lnTo>
                  <a:lnTo>
                    <a:pt x="266725" y="949629"/>
                  </a:lnTo>
                  <a:lnTo>
                    <a:pt x="248285" y="932497"/>
                  </a:lnTo>
                  <a:lnTo>
                    <a:pt x="235229" y="922591"/>
                  </a:lnTo>
                  <a:lnTo>
                    <a:pt x="228815" y="917498"/>
                  </a:lnTo>
                  <a:lnTo>
                    <a:pt x="221907" y="911263"/>
                  </a:lnTo>
                  <a:lnTo>
                    <a:pt x="201930" y="891730"/>
                  </a:lnTo>
                  <a:lnTo>
                    <a:pt x="186575" y="871639"/>
                  </a:lnTo>
                  <a:lnTo>
                    <a:pt x="170573" y="852081"/>
                  </a:lnTo>
                  <a:lnTo>
                    <a:pt x="138036" y="813371"/>
                  </a:lnTo>
                  <a:lnTo>
                    <a:pt x="131178" y="804316"/>
                  </a:lnTo>
                  <a:lnTo>
                    <a:pt x="124891" y="794918"/>
                  </a:lnTo>
                  <a:lnTo>
                    <a:pt x="103644" y="762469"/>
                  </a:lnTo>
                  <a:lnTo>
                    <a:pt x="98882" y="755840"/>
                  </a:lnTo>
                  <a:lnTo>
                    <a:pt x="85864" y="740905"/>
                  </a:lnTo>
                  <a:lnTo>
                    <a:pt x="79006" y="731583"/>
                  </a:lnTo>
                  <a:lnTo>
                    <a:pt x="72669" y="721855"/>
                  </a:lnTo>
                  <a:lnTo>
                    <a:pt x="59423" y="700506"/>
                  </a:lnTo>
                  <a:lnTo>
                    <a:pt x="44881" y="677748"/>
                  </a:lnTo>
                  <a:lnTo>
                    <a:pt x="38087" y="666115"/>
                  </a:lnTo>
                  <a:lnTo>
                    <a:pt x="27190" y="645769"/>
                  </a:lnTo>
                  <a:lnTo>
                    <a:pt x="22199" y="635342"/>
                  </a:lnTo>
                  <a:lnTo>
                    <a:pt x="16446" y="621131"/>
                  </a:lnTo>
                  <a:lnTo>
                    <a:pt x="12344" y="614641"/>
                  </a:lnTo>
                  <a:lnTo>
                    <a:pt x="8763" y="608444"/>
                  </a:lnTo>
                  <a:lnTo>
                    <a:pt x="5778" y="601954"/>
                  </a:lnTo>
                  <a:lnTo>
                    <a:pt x="2997" y="595388"/>
                  </a:lnTo>
                  <a:lnTo>
                    <a:pt x="0" y="588911"/>
                  </a:lnTo>
                  <a:lnTo>
                    <a:pt x="3860" y="605282"/>
                  </a:lnTo>
                  <a:lnTo>
                    <a:pt x="13550" y="624446"/>
                  </a:lnTo>
                  <a:lnTo>
                    <a:pt x="32423" y="663003"/>
                  </a:lnTo>
                  <a:lnTo>
                    <a:pt x="43243" y="684149"/>
                  </a:lnTo>
                  <a:lnTo>
                    <a:pt x="45999" y="688022"/>
                  </a:lnTo>
                  <a:lnTo>
                    <a:pt x="48298" y="692200"/>
                  </a:lnTo>
                  <a:lnTo>
                    <a:pt x="50863" y="696214"/>
                  </a:lnTo>
                  <a:lnTo>
                    <a:pt x="52679" y="698487"/>
                  </a:lnTo>
                  <a:lnTo>
                    <a:pt x="68199" y="722604"/>
                  </a:lnTo>
                  <a:lnTo>
                    <a:pt x="73418" y="731735"/>
                  </a:lnTo>
                  <a:lnTo>
                    <a:pt x="77927" y="737019"/>
                  </a:lnTo>
                  <a:lnTo>
                    <a:pt x="82169" y="741603"/>
                  </a:lnTo>
                  <a:lnTo>
                    <a:pt x="85204" y="747966"/>
                  </a:lnTo>
                  <a:lnTo>
                    <a:pt x="91300" y="753999"/>
                  </a:lnTo>
                  <a:lnTo>
                    <a:pt x="95732" y="759523"/>
                  </a:lnTo>
                  <a:lnTo>
                    <a:pt x="99631" y="765454"/>
                  </a:lnTo>
                  <a:lnTo>
                    <a:pt x="103162" y="771652"/>
                  </a:lnTo>
                  <a:lnTo>
                    <a:pt x="105803" y="774915"/>
                  </a:lnTo>
                  <a:lnTo>
                    <a:pt x="107950" y="776719"/>
                  </a:lnTo>
                  <a:lnTo>
                    <a:pt x="110363" y="781608"/>
                  </a:lnTo>
                  <a:lnTo>
                    <a:pt x="111633" y="783323"/>
                  </a:lnTo>
                  <a:lnTo>
                    <a:pt x="112356" y="785355"/>
                  </a:lnTo>
                  <a:lnTo>
                    <a:pt x="113461" y="787158"/>
                  </a:lnTo>
                  <a:lnTo>
                    <a:pt x="116649" y="790232"/>
                  </a:lnTo>
                  <a:lnTo>
                    <a:pt x="119468" y="793521"/>
                  </a:lnTo>
                  <a:lnTo>
                    <a:pt x="147802" y="832980"/>
                  </a:lnTo>
                  <a:lnTo>
                    <a:pt x="170776" y="858774"/>
                  </a:lnTo>
                  <a:lnTo>
                    <a:pt x="195046" y="889889"/>
                  </a:lnTo>
                  <a:lnTo>
                    <a:pt x="222973" y="918095"/>
                  </a:lnTo>
                  <a:lnTo>
                    <a:pt x="244144" y="934097"/>
                  </a:lnTo>
                  <a:lnTo>
                    <a:pt x="249224" y="938022"/>
                  </a:lnTo>
                  <a:lnTo>
                    <a:pt x="253936" y="942403"/>
                  </a:lnTo>
                  <a:lnTo>
                    <a:pt x="263093" y="952627"/>
                  </a:lnTo>
                  <a:lnTo>
                    <a:pt x="268617" y="957237"/>
                  </a:lnTo>
                  <a:lnTo>
                    <a:pt x="318490" y="991463"/>
                  </a:lnTo>
                  <a:lnTo>
                    <a:pt x="361454" y="1011732"/>
                  </a:lnTo>
                  <a:lnTo>
                    <a:pt x="363956" y="1012215"/>
                  </a:lnTo>
                  <a:lnTo>
                    <a:pt x="364744" y="1012507"/>
                  </a:lnTo>
                  <a:lnTo>
                    <a:pt x="365315" y="1012291"/>
                  </a:lnTo>
                  <a:lnTo>
                    <a:pt x="365709" y="1011555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18271656" y="10380935"/>
              <a:ext cx="10160" cy="92710"/>
            </a:xfrm>
            <a:custGeom>
              <a:avLst/>
              <a:gdLst/>
              <a:ahLst/>
              <a:cxnLst/>
              <a:rect l="l" t="t" r="r" b="b"/>
              <a:pathLst>
                <a:path w="10159" h="92709">
                  <a:moveTo>
                    <a:pt x="4902" y="87934"/>
                  </a:moveTo>
                  <a:lnTo>
                    <a:pt x="3530" y="83248"/>
                  </a:lnTo>
                  <a:lnTo>
                    <a:pt x="2362" y="78562"/>
                  </a:lnTo>
                  <a:lnTo>
                    <a:pt x="0" y="83299"/>
                  </a:lnTo>
                  <a:lnTo>
                    <a:pt x="1384" y="87972"/>
                  </a:lnTo>
                  <a:lnTo>
                    <a:pt x="2552" y="92671"/>
                  </a:lnTo>
                  <a:lnTo>
                    <a:pt x="4902" y="87934"/>
                  </a:lnTo>
                  <a:close/>
                </a:path>
                <a:path w="10159" h="92709">
                  <a:moveTo>
                    <a:pt x="6223" y="45072"/>
                  </a:moveTo>
                  <a:lnTo>
                    <a:pt x="6146" y="41833"/>
                  </a:lnTo>
                  <a:lnTo>
                    <a:pt x="5511" y="38544"/>
                  </a:lnTo>
                  <a:lnTo>
                    <a:pt x="3162" y="41567"/>
                  </a:lnTo>
                  <a:lnTo>
                    <a:pt x="3733" y="44856"/>
                  </a:lnTo>
                  <a:lnTo>
                    <a:pt x="4635" y="48171"/>
                  </a:lnTo>
                  <a:lnTo>
                    <a:pt x="6223" y="45072"/>
                  </a:lnTo>
                  <a:close/>
                </a:path>
                <a:path w="10159" h="92709">
                  <a:moveTo>
                    <a:pt x="8648" y="12065"/>
                  </a:moveTo>
                  <a:lnTo>
                    <a:pt x="7378" y="6654"/>
                  </a:lnTo>
                  <a:lnTo>
                    <a:pt x="5702" y="11887"/>
                  </a:lnTo>
                  <a:lnTo>
                    <a:pt x="5143" y="17183"/>
                  </a:lnTo>
                  <a:lnTo>
                    <a:pt x="6426" y="22593"/>
                  </a:lnTo>
                  <a:lnTo>
                    <a:pt x="8089" y="17360"/>
                  </a:lnTo>
                  <a:lnTo>
                    <a:pt x="8648" y="12065"/>
                  </a:lnTo>
                  <a:close/>
                </a:path>
                <a:path w="10159" h="92709">
                  <a:moveTo>
                    <a:pt x="9918" y="4889"/>
                  </a:moveTo>
                  <a:lnTo>
                    <a:pt x="9779" y="2514"/>
                  </a:lnTo>
                  <a:lnTo>
                    <a:pt x="9042" y="0"/>
                  </a:lnTo>
                  <a:lnTo>
                    <a:pt x="7454" y="1968"/>
                  </a:lnTo>
                  <a:lnTo>
                    <a:pt x="7150" y="4229"/>
                  </a:lnTo>
                  <a:lnTo>
                    <a:pt x="7467" y="6654"/>
                  </a:lnTo>
                  <a:lnTo>
                    <a:pt x="9918" y="4889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18479929" y="11025415"/>
              <a:ext cx="255904" cy="202565"/>
            </a:xfrm>
            <a:custGeom>
              <a:avLst/>
              <a:gdLst/>
              <a:ahLst/>
              <a:cxnLst/>
              <a:rect l="l" t="t" r="r" b="b"/>
              <a:pathLst>
                <a:path w="255905" h="202565">
                  <a:moveTo>
                    <a:pt x="0" y="0"/>
                  </a:moveTo>
                  <a:lnTo>
                    <a:pt x="3660" y="6273"/>
                  </a:lnTo>
                  <a:lnTo>
                    <a:pt x="8329" y="11741"/>
                  </a:lnTo>
                  <a:lnTo>
                    <a:pt x="13305" y="16964"/>
                  </a:lnTo>
                  <a:lnTo>
                    <a:pt x="17884" y="22501"/>
                  </a:lnTo>
                  <a:lnTo>
                    <a:pt x="22334" y="25014"/>
                  </a:lnTo>
                  <a:lnTo>
                    <a:pt x="24449" y="29590"/>
                  </a:lnTo>
                  <a:lnTo>
                    <a:pt x="26962" y="33580"/>
                  </a:lnTo>
                  <a:lnTo>
                    <a:pt x="39318" y="51097"/>
                  </a:lnTo>
                  <a:lnTo>
                    <a:pt x="53209" y="67229"/>
                  </a:lnTo>
                  <a:lnTo>
                    <a:pt x="68334" y="82146"/>
                  </a:lnTo>
                  <a:lnTo>
                    <a:pt x="98015" y="107542"/>
                  </a:lnTo>
                  <a:lnTo>
                    <a:pt x="111448" y="119289"/>
                  </a:lnTo>
                  <a:lnTo>
                    <a:pt x="159931" y="156102"/>
                  </a:lnTo>
                  <a:lnTo>
                    <a:pt x="203672" y="180296"/>
                  </a:lnTo>
                  <a:lnTo>
                    <a:pt x="240554" y="197204"/>
                  </a:lnTo>
                  <a:lnTo>
                    <a:pt x="255196" y="202234"/>
                  </a:lnTo>
                  <a:lnTo>
                    <a:pt x="255751" y="200287"/>
                  </a:lnTo>
                  <a:lnTo>
                    <a:pt x="254023" y="200245"/>
                  </a:lnTo>
                  <a:lnTo>
                    <a:pt x="253008" y="199606"/>
                  </a:lnTo>
                  <a:lnTo>
                    <a:pt x="236398" y="192676"/>
                  </a:lnTo>
                  <a:lnTo>
                    <a:pt x="220125" y="185011"/>
                  </a:lnTo>
                  <a:lnTo>
                    <a:pt x="203964" y="177096"/>
                  </a:lnTo>
                  <a:lnTo>
                    <a:pt x="187690" y="169418"/>
                  </a:lnTo>
                  <a:lnTo>
                    <a:pt x="132529" y="133105"/>
                  </a:lnTo>
                  <a:lnTo>
                    <a:pt x="66419" y="76288"/>
                  </a:lnTo>
                  <a:lnTo>
                    <a:pt x="40573" y="48179"/>
                  </a:lnTo>
                  <a:lnTo>
                    <a:pt x="23251" y="23393"/>
                  </a:lnTo>
                  <a:lnTo>
                    <a:pt x="16016" y="15163"/>
                  </a:lnTo>
                  <a:lnTo>
                    <a:pt x="8162" y="7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18302312" y="10379152"/>
              <a:ext cx="34290" cy="288925"/>
            </a:xfrm>
            <a:custGeom>
              <a:avLst/>
              <a:gdLst/>
              <a:ahLst/>
              <a:cxnLst/>
              <a:rect l="l" t="t" r="r" b="b"/>
              <a:pathLst>
                <a:path w="34290" h="288925">
                  <a:moveTo>
                    <a:pt x="12449" y="0"/>
                  </a:moveTo>
                  <a:lnTo>
                    <a:pt x="3048" y="38917"/>
                  </a:lnTo>
                  <a:lnTo>
                    <a:pt x="0" y="103284"/>
                  </a:lnTo>
                  <a:lnTo>
                    <a:pt x="187" y="121189"/>
                  </a:lnTo>
                  <a:lnTo>
                    <a:pt x="5413" y="174570"/>
                  </a:lnTo>
                  <a:lnTo>
                    <a:pt x="13622" y="226411"/>
                  </a:lnTo>
                  <a:lnTo>
                    <a:pt x="20008" y="255407"/>
                  </a:lnTo>
                  <a:lnTo>
                    <a:pt x="21758" y="265154"/>
                  </a:lnTo>
                  <a:lnTo>
                    <a:pt x="25611" y="272201"/>
                  </a:lnTo>
                  <a:lnTo>
                    <a:pt x="24763" y="280766"/>
                  </a:lnTo>
                  <a:lnTo>
                    <a:pt x="29014" y="287698"/>
                  </a:lnTo>
                  <a:lnTo>
                    <a:pt x="29684" y="288389"/>
                  </a:lnTo>
                  <a:lnTo>
                    <a:pt x="30501" y="288671"/>
                  </a:lnTo>
                  <a:lnTo>
                    <a:pt x="31465" y="288567"/>
                  </a:lnTo>
                  <a:lnTo>
                    <a:pt x="33642" y="287645"/>
                  </a:lnTo>
                  <a:lnTo>
                    <a:pt x="34271" y="286347"/>
                  </a:lnTo>
                  <a:lnTo>
                    <a:pt x="32449" y="284462"/>
                  </a:lnTo>
                  <a:lnTo>
                    <a:pt x="29548" y="277813"/>
                  </a:lnTo>
                  <a:lnTo>
                    <a:pt x="27904" y="270871"/>
                  </a:lnTo>
                  <a:lnTo>
                    <a:pt x="27538" y="263625"/>
                  </a:lnTo>
                  <a:lnTo>
                    <a:pt x="24009" y="248212"/>
                  </a:lnTo>
                  <a:lnTo>
                    <a:pt x="21936" y="240317"/>
                  </a:lnTo>
                  <a:lnTo>
                    <a:pt x="19800" y="230872"/>
                  </a:lnTo>
                  <a:lnTo>
                    <a:pt x="20732" y="226108"/>
                  </a:lnTo>
                  <a:lnTo>
                    <a:pt x="17109" y="221899"/>
                  </a:lnTo>
                  <a:lnTo>
                    <a:pt x="18125" y="217124"/>
                  </a:lnTo>
                  <a:lnTo>
                    <a:pt x="16449" y="203365"/>
                  </a:lnTo>
                  <a:lnTo>
                    <a:pt x="14407" y="200182"/>
                  </a:lnTo>
                  <a:lnTo>
                    <a:pt x="13591" y="196716"/>
                  </a:lnTo>
                  <a:lnTo>
                    <a:pt x="13989" y="192947"/>
                  </a:lnTo>
                  <a:lnTo>
                    <a:pt x="12240" y="185502"/>
                  </a:lnTo>
                  <a:lnTo>
                    <a:pt x="12470" y="179261"/>
                  </a:lnTo>
                  <a:lnTo>
                    <a:pt x="9308" y="173523"/>
                  </a:lnTo>
                  <a:lnTo>
                    <a:pt x="9507" y="167293"/>
                  </a:lnTo>
                  <a:lnTo>
                    <a:pt x="7381" y="158675"/>
                  </a:lnTo>
                  <a:lnTo>
                    <a:pt x="6554" y="153011"/>
                  </a:lnTo>
                  <a:lnTo>
                    <a:pt x="7915" y="147231"/>
                  </a:lnTo>
                  <a:lnTo>
                    <a:pt x="7559" y="145744"/>
                  </a:lnTo>
                  <a:lnTo>
                    <a:pt x="8732" y="142016"/>
                  </a:lnTo>
                  <a:lnTo>
                    <a:pt x="5350" y="138707"/>
                  </a:lnTo>
                  <a:lnTo>
                    <a:pt x="6596" y="134969"/>
                  </a:lnTo>
                  <a:lnTo>
                    <a:pt x="8711" y="131158"/>
                  </a:lnTo>
                  <a:lnTo>
                    <a:pt x="5863" y="127797"/>
                  </a:lnTo>
                  <a:lnTo>
                    <a:pt x="5622" y="124195"/>
                  </a:lnTo>
                  <a:lnTo>
                    <a:pt x="6041" y="120498"/>
                  </a:lnTo>
                  <a:lnTo>
                    <a:pt x="5601" y="116771"/>
                  </a:lnTo>
                  <a:lnTo>
                    <a:pt x="6135" y="113075"/>
                  </a:lnTo>
                  <a:lnTo>
                    <a:pt x="7147" y="74025"/>
                  </a:lnTo>
                  <a:lnTo>
                    <a:pt x="7975" y="54516"/>
                  </a:lnTo>
                  <a:lnTo>
                    <a:pt x="9580" y="35046"/>
                  </a:lnTo>
                  <a:lnTo>
                    <a:pt x="10345" y="28103"/>
                  </a:lnTo>
                  <a:lnTo>
                    <a:pt x="10114" y="21025"/>
                  </a:lnTo>
                  <a:lnTo>
                    <a:pt x="13706" y="10690"/>
                  </a:lnTo>
                  <a:lnTo>
                    <a:pt x="14041" y="6795"/>
                  </a:lnTo>
                  <a:lnTo>
                    <a:pt x="13151" y="2973"/>
                  </a:lnTo>
                  <a:lnTo>
                    <a:pt x="12449" y="0"/>
                  </a:lnTo>
                  <a:close/>
                </a:path>
              </a:pathLst>
            </a:custGeom>
            <a:solidFill>
              <a:srgbClr val="FFD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18306759" y="10492237"/>
              <a:ext cx="5715" cy="33020"/>
            </a:xfrm>
            <a:custGeom>
              <a:avLst/>
              <a:gdLst/>
              <a:ahLst/>
              <a:cxnLst/>
              <a:rect l="l" t="t" r="r" b="b"/>
              <a:pathLst>
                <a:path w="5715" h="33020">
                  <a:moveTo>
                    <a:pt x="3060" y="7480"/>
                  </a:moveTo>
                  <a:lnTo>
                    <a:pt x="2768" y="3759"/>
                  </a:lnTo>
                  <a:lnTo>
                    <a:pt x="1790" y="0"/>
                  </a:lnTo>
                  <a:lnTo>
                    <a:pt x="0" y="3632"/>
                  </a:lnTo>
                  <a:lnTo>
                    <a:pt x="292" y="7353"/>
                  </a:lnTo>
                  <a:lnTo>
                    <a:pt x="1270" y="11112"/>
                  </a:lnTo>
                  <a:lnTo>
                    <a:pt x="3060" y="7480"/>
                  </a:lnTo>
                  <a:close/>
                </a:path>
                <a:path w="5715" h="33020">
                  <a:moveTo>
                    <a:pt x="5295" y="28854"/>
                  </a:moveTo>
                  <a:lnTo>
                    <a:pt x="2451" y="25488"/>
                  </a:lnTo>
                  <a:lnTo>
                    <a:pt x="2209" y="21894"/>
                  </a:lnTo>
                  <a:lnTo>
                    <a:pt x="88" y="25704"/>
                  </a:lnTo>
                  <a:lnTo>
                    <a:pt x="2946" y="29070"/>
                  </a:lnTo>
                  <a:lnTo>
                    <a:pt x="3175" y="32664"/>
                  </a:lnTo>
                  <a:lnTo>
                    <a:pt x="5295" y="28854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18420141" y="10832070"/>
              <a:ext cx="523875" cy="429259"/>
            </a:xfrm>
            <a:custGeom>
              <a:avLst/>
              <a:gdLst/>
              <a:ahLst/>
              <a:cxnLst/>
              <a:rect l="l" t="t" r="r" b="b"/>
              <a:pathLst>
                <a:path w="523875" h="429259">
                  <a:moveTo>
                    <a:pt x="0" y="0"/>
                  </a:moveTo>
                  <a:lnTo>
                    <a:pt x="25987" y="41894"/>
                  </a:lnTo>
                  <a:lnTo>
                    <a:pt x="52260" y="75279"/>
                  </a:lnTo>
                  <a:lnTo>
                    <a:pt x="83349" y="109587"/>
                  </a:lnTo>
                  <a:lnTo>
                    <a:pt x="118779" y="144873"/>
                  </a:lnTo>
                  <a:lnTo>
                    <a:pt x="146182" y="168879"/>
                  </a:lnTo>
                  <a:lnTo>
                    <a:pt x="162556" y="184759"/>
                  </a:lnTo>
                  <a:lnTo>
                    <a:pt x="208046" y="221291"/>
                  </a:lnTo>
                  <a:lnTo>
                    <a:pt x="282757" y="275112"/>
                  </a:lnTo>
                  <a:lnTo>
                    <a:pt x="311194" y="291624"/>
                  </a:lnTo>
                  <a:lnTo>
                    <a:pt x="314712" y="294755"/>
                  </a:lnTo>
                  <a:lnTo>
                    <a:pt x="318503" y="297299"/>
                  </a:lnTo>
                  <a:lnTo>
                    <a:pt x="320388" y="296839"/>
                  </a:lnTo>
                  <a:lnTo>
                    <a:pt x="322000" y="297509"/>
                  </a:lnTo>
                  <a:lnTo>
                    <a:pt x="334367" y="305155"/>
                  </a:lnTo>
                  <a:lnTo>
                    <a:pt x="345349" y="311545"/>
                  </a:lnTo>
                  <a:lnTo>
                    <a:pt x="356156" y="318257"/>
                  </a:lnTo>
                  <a:lnTo>
                    <a:pt x="366460" y="325864"/>
                  </a:lnTo>
                  <a:lnTo>
                    <a:pt x="373560" y="330792"/>
                  </a:lnTo>
                  <a:lnTo>
                    <a:pt x="381315" y="334834"/>
                  </a:lnTo>
                  <a:lnTo>
                    <a:pt x="397317" y="342146"/>
                  </a:lnTo>
                  <a:lnTo>
                    <a:pt x="415797" y="351139"/>
                  </a:lnTo>
                  <a:lnTo>
                    <a:pt x="424836" y="355983"/>
                  </a:lnTo>
                  <a:lnTo>
                    <a:pt x="445359" y="369083"/>
                  </a:lnTo>
                  <a:lnTo>
                    <a:pt x="469894" y="382826"/>
                  </a:lnTo>
                  <a:lnTo>
                    <a:pt x="481985" y="389998"/>
                  </a:lnTo>
                  <a:lnTo>
                    <a:pt x="486393" y="392794"/>
                  </a:lnTo>
                  <a:lnTo>
                    <a:pt x="491000" y="395223"/>
                  </a:lnTo>
                  <a:lnTo>
                    <a:pt x="463345" y="420226"/>
                  </a:lnTo>
                  <a:lnTo>
                    <a:pt x="456146" y="420151"/>
                  </a:lnTo>
                  <a:lnTo>
                    <a:pt x="448991" y="419327"/>
                  </a:lnTo>
                  <a:lnTo>
                    <a:pt x="431002" y="416424"/>
                  </a:lnTo>
                  <a:lnTo>
                    <a:pt x="376909" y="408657"/>
                  </a:lnTo>
                  <a:lnTo>
                    <a:pt x="361673" y="405837"/>
                  </a:lnTo>
                  <a:lnTo>
                    <a:pt x="346734" y="402178"/>
                  </a:lnTo>
                  <a:lnTo>
                    <a:pt x="315770" y="393328"/>
                  </a:lnTo>
                  <a:lnTo>
                    <a:pt x="312796" y="392951"/>
                  </a:lnTo>
                  <a:lnTo>
                    <a:pt x="314985" y="395579"/>
                  </a:lnTo>
                  <a:lnTo>
                    <a:pt x="321833" y="399673"/>
                  </a:lnTo>
                  <a:lnTo>
                    <a:pt x="337152" y="402919"/>
                  </a:lnTo>
                  <a:lnTo>
                    <a:pt x="339863" y="404186"/>
                  </a:lnTo>
                  <a:lnTo>
                    <a:pt x="342973" y="404239"/>
                  </a:lnTo>
                  <a:lnTo>
                    <a:pt x="345654" y="405631"/>
                  </a:lnTo>
                  <a:lnTo>
                    <a:pt x="352125" y="407977"/>
                  </a:lnTo>
                  <a:lnTo>
                    <a:pt x="358659" y="410050"/>
                  </a:lnTo>
                  <a:lnTo>
                    <a:pt x="365622" y="410343"/>
                  </a:lnTo>
                  <a:lnTo>
                    <a:pt x="373821" y="411244"/>
                  </a:lnTo>
                  <a:lnTo>
                    <a:pt x="381894" y="412940"/>
                  </a:lnTo>
                  <a:lnTo>
                    <a:pt x="393391" y="414793"/>
                  </a:lnTo>
                  <a:lnTo>
                    <a:pt x="399527" y="415505"/>
                  </a:lnTo>
                  <a:lnTo>
                    <a:pt x="405411" y="417495"/>
                  </a:lnTo>
                  <a:lnTo>
                    <a:pt x="411526" y="418364"/>
                  </a:lnTo>
                  <a:lnTo>
                    <a:pt x="413013" y="418018"/>
                  </a:lnTo>
                  <a:lnTo>
                    <a:pt x="426129" y="420424"/>
                  </a:lnTo>
                  <a:lnTo>
                    <a:pt x="432634" y="421867"/>
                  </a:lnTo>
                  <a:lnTo>
                    <a:pt x="446431" y="425772"/>
                  </a:lnTo>
                  <a:lnTo>
                    <a:pt x="453939" y="426950"/>
                  </a:lnTo>
                  <a:lnTo>
                    <a:pt x="461509" y="427593"/>
                  </a:lnTo>
                  <a:lnTo>
                    <a:pt x="479340" y="428647"/>
                  </a:lnTo>
                  <a:lnTo>
                    <a:pt x="489581" y="428977"/>
                  </a:lnTo>
                  <a:lnTo>
                    <a:pt x="499776" y="428218"/>
                  </a:lnTo>
                  <a:lnTo>
                    <a:pt x="509879" y="425589"/>
                  </a:lnTo>
                  <a:lnTo>
                    <a:pt x="514654" y="423767"/>
                  </a:lnTo>
                  <a:lnTo>
                    <a:pt x="520298" y="423212"/>
                  </a:lnTo>
                  <a:lnTo>
                    <a:pt x="491465" y="386230"/>
                  </a:lnTo>
                  <a:lnTo>
                    <a:pt x="457797" y="370334"/>
                  </a:lnTo>
                  <a:lnTo>
                    <a:pt x="451462" y="365821"/>
                  </a:lnTo>
                  <a:lnTo>
                    <a:pt x="444154" y="363517"/>
                  </a:lnTo>
                  <a:lnTo>
                    <a:pt x="430918" y="354062"/>
                  </a:lnTo>
                  <a:lnTo>
                    <a:pt x="426699" y="351989"/>
                  </a:lnTo>
                  <a:lnTo>
                    <a:pt x="422992" y="348921"/>
                  </a:lnTo>
                  <a:lnTo>
                    <a:pt x="418385" y="347591"/>
                  </a:lnTo>
                  <a:lnTo>
                    <a:pt x="418039" y="346104"/>
                  </a:lnTo>
                  <a:lnTo>
                    <a:pt x="415181" y="345266"/>
                  </a:lnTo>
                  <a:lnTo>
                    <a:pt x="412207" y="344837"/>
                  </a:lnTo>
                  <a:lnTo>
                    <a:pt x="409537" y="343392"/>
                  </a:lnTo>
                  <a:lnTo>
                    <a:pt x="408636" y="342104"/>
                  </a:lnTo>
                  <a:lnTo>
                    <a:pt x="407411" y="341350"/>
                  </a:lnTo>
                  <a:lnTo>
                    <a:pt x="399642" y="339926"/>
                  </a:lnTo>
                  <a:lnTo>
                    <a:pt x="394438" y="336167"/>
                  </a:lnTo>
                  <a:lnTo>
                    <a:pt x="388511" y="334209"/>
                  </a:lnTo>
                  <a:lnTo>
                    <a:pt x="376420" y="328094"/>
                  </a:lnTo>
                  <a:lnTo>
                    <a:pt x="354328" y="312396"/>
                  </a:lnTo>
                  <a:lnTo>
                    <a:pt x="342314" y="306116"/>
                  </a:lnTo>
                  <a:lnTo>
                    <a:pt x="338523" y="304660"/>
                  </a:lnTo>
                  <a:lnTo>
                    <a:pt x="335298" y="302074"/>
                  </a:lnTo>
                  <a:lnTo>
                    <a:pt x="332963" y="298608"/>
                  </a:lnTo>
                  <a:lnTo>
                    <a:pt x="330136" y="297666"/>
                  </a:lnTo>
                  <a:lnTo>
                    <a:pt x="327246" y="296943"/>
                  </a:lnTo>
                  <a:lnTo>
                    <a:pt x="324461" y="295896"/>
                  </a:lnTo>
                  <a:lnTo>
                    <a:pt x="319110" y="290535"/>
                  </a:lnTo>
                  <a:lnTo>
                    <a:pt x="311781" y="288556"/>
                  </a:lnTo>
                  <a:lnTo>
                    <a:pt x="296533" y="279350"/>
                  </a:lnTo>
                  <a:lnTo>
                    <a:pt x="287746" y="273663"/>
                  </a:lnTo>
                  <a:lnTo>
                    <a:pt x="279142" y="267702"/>
                  </a:lnTo>
                  <a:lnTo>
                    <a:pt x="270745" y="261426"/>
                  </a:lnTo>
                  <a:lnTo>
                    <a:pt x="267782" y="260735"/>
                  </a:lnTo>
                  <a:lnTo>
                    <a:pt x="265730" y="258578"/>
                  </a:lnTo>
                  <a:lnTo>
                    <a:pt x="249065" y="246973"/>
                  </a:lnTo>
                  <a:lnTo>
                    <a:pt x="220870" y="226524"/>
                  </a:lnTo>
                  <a:lnTo>
                    <a:pt x="206674" y="216433"/>
                  </a:lnTo>
                  <a:lnTo>
                    <a:pt x="197639" y="209735"/>
                  </a:lnTo>
                  <a:lnTo>
                    <a:pt x="188839" y="202543"/>
                  </a:lnTo>
                  <a:lnTo>
                    <a:pt x="168591" y="184905"/>
                  </a:lnTo>
                  <a:lnTo>
                    <a:pt x="165209" y="182654"/>
                  </a:lnTo>
                  <a:lnTo>
                    <a:pt x="159565" y="178444"/>
                  </a:lnTo>
                  <a:lnTo>
                    <a:pt x="158120" y="175701"/>
                  </a:lnTo>
                  <a:lnTo>
                    <a:pt x="155775" y="173837"/>
                  </a:lnTo>
                  <a:lnTo>
                    <a:pt x="146560" y="162885"/>
                  </a:lnTo>
                  <a:lnTo>
                    <a:pt x="133933" y="153712"/>
                  </a:lnTo>
                  <a:lnTo>
                    <a:pt x="127954" y="147953"/>
                  </a:lnTo>
                  <a:lnTo>
                    <a:pt x="114397" y="136597"/>
                  </a:lnTo>
                  <a:lnTo>
                    <a:pt x="101010" y="123345"/>
                  </a:lnTo>
                  <a:lnTo>
                    <a:pt x="87620" y="110654"/>
                  </a:lnTo>
                  <a:lnTo>
                    <a:pt x="81543" y="103977"/>
                  </a:lnTo>
                  <a:lnTo>
                    <a:pt x="69798" y="90279"/>
                  </a:lnTo>
                  <a:lnTo>
                    <a:pt x="53706" y="72623"/>
                  </a:lnTo>
                  <a:lnTo>
                    <a:pt x="45772" y="63681"/>
                  </a:lnTo>
                  <a:lnTo>
                    <a:pt x="38187" y="54417"/>
                  </a:lnTo>
                  <a:lnTo>
                    <a:pt x="28415" y="40961"/>
                  </a:lnTo>
                  <a:lnTo>
                    <a:pt x="9854" y="13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18445857" y="10885892"/>
              <a:ext cx="404495" cy="346710"/>
            </a:xfrm>
            <a:custGeom>
              <a:avLst/>
              <a:gdLst/>
              <a:ahLst/>
              <a:cxnLst/>
              <a:rect l="l" t="t" r="r" b="b"/>
              <a:pathLst>
                <a:path w="404494" h="346709">
                  <a:moveTo>
                    <a:pt x="3622" y="0"/>
                  </a:moveTo>
                  <a:lnTo>
                    <a:pt x="1455" y="1109"/>
                  </a:lnTo>
                  <a:lnTo>
                    <a:pt x="0" y="3423"/>
                  </a:lnTo>
                  <a:lnTo>
                    <a:pt x="701" y="5654"/>
                  </a:lnTo>
                  <a:lnTo>
                    <a:pt x="6341" y="12672"/>
                  </a:lnTo>
                  <a:lnTo>
                    <a:pt x="14427" y="23235"/>
                  </a:lnTo>
                  <a:lnTo>
                    <a:pt x="26669" y="37080"/>
                  </a:lnTo>
                  <a:lnTo>
                    <a:pt x="49506" y="64113"/>
                  </a:lnTo>
                  <a:lnTo>
                    <a:pt x="64129" y="80242"/>
                  </a:lnTo>
                  <a:lnTo>
                    <a:pt x="79570" y="95480"/>
                  </a:lnTo>
                  <a:lnTo>
                    <a:pt x="95621" y="110067"/>
                  </a:lnTo>
                  <a:lnTo>
                    <a:pt x="124831" y="135420"/>
                  </a:lnTo>
                  <a:lnTo>
                    <a:pt x="137463" y="146742"/>
                  </a:lnTo>
                  <a:lnTo>
                    <a:pt x="150284" y="157835"/>
                  </a:lnTo>
                  <a:lnTo>
                    <a:pt x="163618" y="168319"/>
                  </a:lnTo>
                  <a:lnTo>
                    <a:pt x="200235" y="195670"/>
                  </a:lnTo>
                  <a:lnTo>
                    <a:pt x="213511" y="205930"/>
                  </a:lnTo>
                  <a:lnTo>
                    <a:pt x="214852" y="206674"/>
                  </a:lnTo>
                  <a:lnTo>
                    <a:pt x="216485" y="206485"/>
                  </a:lnTo>
                  <a:lnTo>
                    <a:pt x="223873" y="210122"/>
                  </a:lnTo>
                  <a:lnTo>
                    <a:pt x="230753" y="214553"/>
                  </a:lnTo>
                  <a:lnTo>
                    <a:pt x="243929" y="224254"/>
                  </a:lnTo>
                  <a:lnTo>
                    <a:pt x="261504" y="236125"/>
                  </a:lnTo>
                  <a:lnTo>
                    <a:pt x="279494" y="247330"/>
                  </a:lnTo>
                  <a:lnTo>
                    <a:pt x="297601" y="258342"/>
                  </a:lnTo>
                  <a:lnTo>
                    <a:pt x="315529" y="269635"/>
                  </a:lnTo>
                  <a:lnTo>
                    <a:pt x="360026" y="299541"/>
                  </a:lnTo>
                  <a:lnTo>
                    <a:pt x="380187" y="312294"/>
                  </a:lnTo>
                  <a:lnTo>
                    <a:pt x="384867" y="316587"/>
                  </a:lnTo>
                  <a:lnTo>
                    <a:pt x="389862" y="331539"/>
                  </a:lnTo>
                  <a:lnTo>
                    <a:pt x="386700" y="335979"/>
                  </a:lnTo>
                  <a:lnTo>
                    <a:pt x="377454" y="337361"/>
                  </a:lnTo>
                  <a:lnTo>
                    <a:pt x="365799" y="338328"/>
                  </a:lnTo>
                  <a:lnTo>
                    <a:pt x="354206" y="338026"/>
                  </a:lnTo>
                  <a:lnTo>
                    <a:pt x="314908" y="332299"/>
                  </a:lnTo>
                  <a:lnTo>
                    <a:pt x="267792" y="316848"/>
                  </a:lnTo>
                  <a:lnTo>
                    <a:pt x="218824" y="293849"/>
                  </a:lnTo>
                  <a:lnTo>
                    <a:pt x="173696" y="263128"/>
                  </a:lnTo>
                  <a:lnTo>
                    <a:pt x="141356" y="234013"/>
                  </a:lnTo>
                  <a:lnTo>
                    <a:pt x="129503" y="225951"/>
                  </a:lnTo>
                  <a:lnTo>
                    <a:pt x="122391" y="220477"/>
                  </a:lnTo>
                  <a:lnTo>
                    <a:pt x="115784" y="214465"/>
                  </a:lnTo>
                  <a:lnTo>
                    <a:pt x="101096" y="199889"/>
                  </a:lnTo>
                  <a:lnTo>
                    <a:pt x="99347" y="197711"/>
                  </a:lnTo>
                  <a:lnTo>
                    <a:pt x="96405" y="197114"/>
                  </a:lnTo>
                  <a:lnTo>
                    <a:pt x="103763" y="206078"/>
                  </a:lnTo>
                  <a:lnTo>
                    <a:pt x="111842" y="214319"/>
                  </a:lnTo>
                  <a:lnTo>
                    <a:pt x="120450" y="221988"/>
                  </a:lnTo>
                  <a:lnTo>
                    <a:pt x="137349" y="235715"/>
                  </a:lnTo>
                  <a:lnTo>
                    <a:pt x="160623" y="255730"/>
                  </a:lnTo>
                  <a:lnTo>
                    <a:pt x="193522" y="281329"/>
                  </a:lnTo>
                  <a:lnTo>
                    <a:pt x="229375" y="302545"/>
                  </a:lnTo>
                  <a:lnTo>
                    <a:pt x="244868" y="309446"/>
                  </a:lnTo>
                  <a:lnTo>
                    <a:pt x="252523" y="313088"/>
                  </a:lnTo>
                  <a:lnTo>
                    <a:pt x="259929" y="317257"/>
                  </a:lnTo>
                  <a:lnTo>
                    <a:pt x="265059" y="322691"/>
                  </a:lnTo>
                  <a:lnTo>
                    <a:pt x="272515" y="323257"/>
                  </a:lnTo>
                  <a:lnTo>
                    <a:pt x="322594" y="340262"/>
                  </a:lnTo>
                  <a:lnTo>
                    <a:pt x="337811" y="342774"/>
                  </a:lnTo>
                  <a:lnTo>
                    <a:pt x="344397" y="342753"/>
                  </a:lnTo>
                  <a:lnTo>
                    <a:pt x="353182" y="345602"/>
                  </a:lnTo>
                  <a:lnTo>
                    <a:pt x="358962" y="346020"/>
                  </a:lnTo>
                  <a:lnTo>
                    <a:pt x="364795" y="346146"/>
                  </a:lnTo>
                  <a:lnTo>
                    <a:pt x="371390" y="345488"/>
                  </a:lnTo>
                  <a:lnTo>
                    <a:pt x="384648" y="345769"/>
                  </a:lnTo>
                  <a:lnTo>
                    <a:pt x="391296" y="345287"/>
                  </a:lnTo>
                  <a:lnTo>
                    <a:pt x="399188" y="342587"/>
                  </a:lnTo>
                  <a:lnTo>
                    <a:pt x="403532" y="337801"/>
                  </a:lnTo>
                  <a:lnTo>
                    <a:pt x="404027" y="331381"/>
                  </a:lnTo>
                  <a:lnTo>
                    <a:pt x="400375" y="323780"/>
                  </a:lnTo>
                  <a:lnTo>
                    <a:pt x="397726" y="320115"/>
                  </a:lnTo>
                  <a:lnTo>
                    <a:pt x="390836" y="312000"/>
                  </a:lnTo>
                  <a:lnTo>
                    <a:pt x="387496" y="309330"/>
                  </a:lnTo>
                  <a:lnTo>
                    <a:pt x="384176" y="307781"/>
                  </a:lnTo>
                  <a:lnTo>
                    <a:pt x="382260" y="304608"/>
                  </a:lnTo>
                  <a:lnTo>
                    <a:pt x="376302" y="299121"/>
                  </a:lnTo>
                  <a:lnTo>
                    <a:pt x="368072" y="298064"/>
                  </a:lnTo>
                  <a:lnTo>
                    <a:pt x="300755" y="253835"/>
                  </a:lnTo>
                  <a:lnTo>
                    <a:pt x="295456" y="251898"/>
                  </a:lnTo>
                  <a:lnTo>
                    <a:pt x="290881" y="248652"/>
                  </a:lnTo>
                  <a:lnTo>
                    <a:pt x="284176" y="245094"/>
                  </a:lnTo>
                  <a:lnTo>
                    <a:pt x="277648" y="241254"/>
                  </a:lnTo>
                  <a:lnTo>
                    <a:pt x="271297" y="237131"/>
                  </a:lnTo>
                  <a:lnTo>
                    <a:pt x="265122" y="232725"/>
                  </a:lnTo>
                  <a:lnTo>
                    <a:pt x="259131" y="229512"/>
                  </a:lnTo>
                  <a:lnTo>
                    <a:pt x="253604" y="225604"/>
                  </a:lnTo>
                  <a:lnTo>
                    <a:pt x="248227" y="221474"/>
                  </a:lnTo>
                  <a:lnTo>
                    <a:pt x="242683" y="217595"/>
                  </a:lnTo>
                  <a:lnTo>
                    <a:pt x="241134" y="217365"/>
                  </a:lnTo>
                  <a:lnTo>
                    <a:pt x="239908" y="216600"/>
                  </a:lnTo>
                  <a:lnTo>
                    <a:pt x="239008" y="215312"/>
                  </a:lnTo>
                  <a:lnTo>
                    <a:pt x="231834" y="209500"/>
                  </a:lnTo>
                  <a:lnTo>
                    <a:pt x="224182" y="204369"/>
                  </a:lnTo>
                  <a:lnTo>
                    <a:pt x="216407" y="199417"/>
                  </a:lnTo>
                  <a:lnTo>
                    <a:pt x="207019" y="193009"/>
                  </a:lnTo>
                  <a:lnTo>
                    <a:pt x="202831" y="188936"/>
                  </a:lnTo>
                  <a:lnTo>
                    <a:pt x="197941" y="185743"/>
                  </a:lnTo>
                  <a:lnTo>
                    <a:pt x="193439" y="182067"/>
                  </a:lnTo>
                  <a:lnTo>
                    <a:pt x="191889" y="181837"/>
                  </a:lnTo>
                  <a:lnTo>
                    <a:pt x="190653" y="181083"/>
                  </a:lnTo>
                  <a:lnTo>
                    <a:pt x="189753" y="179795"/>
                  </a:lnTo>
                  <a:lnTo>
                    <a:pt x="170919" y="166241"/>
                  </a:lnTo>
                  <a:lnTo>
                    <a:pt x="152779" y="151831"/>
                  </a:lnTo>
                  <a:lnTo>
                    <a:pt x="135202" y="136745"/>
                  </a:lnTo>
                  <a:lnTo>
                    <a:pt x="106857" y="111179"/>
                  </a:lnTo>
                  <a:lnTo>
                    <a:pt x="84210" y="91514"/>
                  </a:lnTo>
                  <a:lnTo>
                    <a:pt x="46828" y="52304"/>
                  </a:lnTo>
                  <a:lnTo>
                    <a:pt x="16009" y="16093"/>
                  </a:lnTo>
                  <a:lnTo>
                    <a:pt x="10449" y="9842"/>
                  </a:lnTo>
                  <a:lnTo>
                    <a:pt x="3622" y="0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18423662" y="10849590"/>
              <a:ext cx="454025" cy="389255"/>
            </a:xfrm>
            <a:custGeom>
              <a:avLst/>
              <a:gdLst/>
              <a:ahLst/>
              <a:cxnLst/>
              <a:rect l="l" t="t" r="r" b="b"/>
              <a:pathLst>
                <a:path w="454025" h="389254">
                  <a:moveTo>
                    <a:pt x="211975" y="216103"/>
                  </a:moveTo>
                  <a:lnTo>
                    <a:pt x="207086" y="210781"/>
                  </a:lnTo>
                  <a:lnTo>
                    <a:pt x="201422" y="206413"/>
                  </a:lnTo>
                  <a:lnTo>
                    <a:pt x="195478" y="202374"/>
                  </a:lnTo>
                  <a:lnTo>
                    <a:pt x="189750" y="198043"/>
                  </a:lnTo>
                  <a:lnTo>
                    <a:pt x="162026" y="174561"/>
                  </a:lnTo>
                  <a:lnTo>
                    <a:pt x="148336" y="162610"/>
                  </a:lnTo>
                  <a:lnTo>
                    <a:pt x="127190" y="142786"/>
                  </a:lnTo>
                  <a:lnTo>
                    <a:pt x="102552" y="121691"/>
                  </a:lnTo>
                  <a:lnTo>
                    <a:pt x="50533" y="65506"/>
                  </a:lnTo>
                  <a:lnTo>
                    <a:pt x="18313" y="23672"/>
                  </a:lnTo>
                  <a:lnTo>
                    <a:pt x="3606" y="812"/>
                  </a:lnTo>
                  <a:lnTo>
                    <a:pt x="2222" y="0"/>
                  </a:lnTo>
                  <a:lnTo>
                    <a:pt x="0" y="4279"/>
                  </a:lnTo>
                  <a:lnTo>
                    <a:pt x="2400" y="7632"/>
                  </a:lnTo>
                  <a:lnTo>
                    <a:pt x="7467" y="15913"/>
                  </a:lnTo>
                  <a:lnTo>
                    <a:pt x="11595" y="20015"/>
                  </a:lnTo>
                  <a:lnTo>
                    <a:pt x="14986" y="26377"/>
                  </a:lnTo>
                  <a:lnTo>
                    <a:pt x="15443" y="26949"/>
                  </a:lnTo>
                  <a:lnTo>
                    <a:pt x="18694" y="29641"/>
                  </a:lnTo>
                  <a:lnTo>
                    <a:pt x="20269" y="33578"/>
                  </a:lnTo>
                  <a:lnTo>
                    <a:pt x="22707" y="36893"/>
                  </a:lnTo>
                  <a:lnTo>
                    <a:pt x="23622" y="37388"/>
                  </a:lnTo>
                  <a:lnTo>
                    <a:pt x="28956" y="42214"/>
                  </a:lnTo>
                  <a:lnTo>
                    <a:pt x="33553" y="47701"/>
                  </a:lnTo>
                  <a:lnTo>
                    <a:pt x="42164" y="59105"/>
                  </a:lnTo>
                  <a:lnTo>
                    <a:pt x="59067" y="79235"/>
                  </a:lnTo>
                  <a:lnTo>
                    <a:pt x="94411" y="118021"/>
                  </a:lnTo>
                  <a:lnTo>
                    <a:pt x="131381" y="152184"/>
                  </a:lnTo>
                  <a:lnTo>
                    <a:pt x="167919" y="183591"/>
                  </a:lnTo>
                  <a:lnTo>
                    <a:pt x="186512" y="198882"/>
                  </a:lnTo>
                  <a:lnTo>
                    <a:pt x="198183" y="208940"/>
                  </a:lnTo>
                  <a:lnTo>
                    <a:pt x="204609" y="213245"/>
                  </a:lnTo>
                  <a:lnTo>
                    <a:pt x="211975" y="216103"/>
                  </a:lnTo>
                  <a:close/>
                </a:path>
                <a:path w="454025" h="389254">
                  <a:moveTo>
                    <a:pt x="453796" y="379158"/>
                  </a:moveTo>
                  <a:lnTo>
                    <a:pt x="419862" y="348729"/>
                  </a:lnTo>
                  <a:lnTo>
                    <a:pt x="380174" y="326212"/>
                  </a:lnTo>
                  <a:lnTo>
                    <a:pt x="371868" y="321144"/>
                  </a:lnTo>
                  <a:lnTo>
                    <a:pt x="336740" y="297662"/>
                  </a:lnTo>
                  <a:lnTo>
                    <a:pt x="327190" y="291553"/>
                  </a:lnTo>
                  <a:lnTo>
                    <a:pt x="316026" y="284975"/>
                  </a:lnTo>
                  <a:lnTo>
                    <a:pt x="314604" y="284632"/>
                  </a:lnTo>
                  <a:lnTo>
                    <a:pt x="313042" y="284962"/>
                  </a:lnTo>
                  <a:lnTo>
                    <a:pt x="315087" y="290715"/>
                  </a:lnTo>
                  <a:lnTo>
                    <a:pt x="321271" y="290271"/>
                  </a:lnTo>
                  <a:lnTo>
                    <a:pt x="391134" y="336918"/>
                  </a:lnTo>
                  <a:lnTo>
                    <a:pt x="398500" y="337185"/>
                  </a:lnTo>
                  <a:lnTo>
                    <a:pt x="405879" y="344500"/>
                  </a:lnTo>
                  <a:lnTo>
                    <a:pt x="408990" y="345821"/>
                  </a:lnTo>
                  <a:lnTo>
                    <a:pt x="431520" y="375983"/>
                  </a:lnTo>
                  <a:lnTo>
                    <a:pt x="425437" y="378142"/>
                  </a:lnTo>
                  <a:lnTo>
                    <a:pt x="418795" y="380022"/>
                  </a:lnTo>
                  <a:lnTo>
                    <a:pt x="412153" y="381025"/>
                  </a:lnTo>
                  <a:lnTo>
                    <a:pt x="405485" y="381266"/>
                  </a:lnTo>
                  <a:lnTo>
                    <a:pt x="394500" y="380479"/>
                  </a:lnTo>
                  <a:lnTo>
                    <a:pt x="390232" y="381000"/>
                  </a:lnTo>
                  <a:lnTo>
                    <a:pt x="385978" y="380898"/>
                  </a:lnTo>
                  <a:lnTo>
                    <a:pt x="366496" y="378028"/>
                  </a:lnTo>
                  <a:lnTo>
                    <a:pt x="363181" y="378739"/>
                  </a:lnTo>
                  <a:lnTo>
                    <a:pt x="360057" y="377596"/>
                  </a:lnTo>
                  <a:lnTo>
                    <a:pt x="339928" y="373634"/>
                  </a:lnTo>
                  <a:lnTo>
                    <a:pt x="320395" y="367779"/>
                  </a:lnTo>
                  <a:lnTo>
                    <a:pt x="301193" y="360832"/>
                  </a:lnTo>
                  <a:lnTo>
                    <a:pt x="282092" y="353568"/>
                  </a:lnTo>
                  <a:lnTo>
                    <a:pt x="280593" y="353910"/>
                  </a:lnTo>
                  <a:lnTo>
                    <a:pt x="281876" y="358533"/>
                  </a:lnTo>
                  <a:lnTo>
                    <a:pt x="286550" y="358444"/>
                  </a:lnTo>
                  <a:lnTo>
                    <a:pt x="289737" y="359905"/>
                  </a:lnTo>
                  <a:lnTo>
                    <a:pt x="324421" y="373062"/>
                  </a:lnTo>
                  <a:lnTo>
                    <a:pt x="360032" y="381685"/>
                  </a:lnTo>
                  <a:lnTo>
                    <a:pt x="396379" y="386651"/>
                  </a:lnTo>
                  <a:lnTo>
                    <a:pt x="436384" y="388975"/>
                  </a:lnTo>
                  <a:lnTo>
                    <a:pt x="439343" y="388772"/>
                  </a:lnTo>
                  <a:lnTo>
                    <a:pt x="451612" y="385826"/>
                  </a:lnTo>
                  <a:lnTo>
                    <a:pt x="453796" y="379158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18372969" y="10772381"/>
              <a:ext cx="69850" cy="110489"/>
            </a:xfrm>
            <a:custGeom>
              <a:avLst/>
              <a:gdLst/>
              <a:ahLst/>
              <a:cxnLst/>
              <a:rect l="l" t="t" r="r" b="b"/>
              <a:pathLst>
                <a:path w="69850" h="110490">
                  <a:moveTo>
                    <a:pt x="4806" y="0"/>
                  </a:moveTo>
                  <a:lnTo>
                    <a:pt x="1602" y="1235"/>
                  </a:lnTo>
                  <a:lnTo>
                    <a:pt x="0" y="4973"/>
                  </a:lnTo>
                  <a:lnTo>
                    <a:pt x="3361" y="11308"/>
                  </a:lnTo>
                  <a:lnTo>
                    <a:pt x="31772" y="59040"/>
                  </a:lnTo>
                  <a:lnTo>
                    <a:pt x="64217" y="109703"/>
                  </a:lnTo>
                  <a:lnTo>
                    <a:pt x="67610" y="110363"/>
                  </a:lnTo>
                  <a:lnTo>
                    <a:pt x="68312" y="110038"/>
                  </a:lnTo>
                  <a:lnTo>
                    <a:pt x="68825" y="109284"/>
                  </a:lnTo>
                  <a:lnTo>
                    <a:pt x="69579" y="106981"/>
                  </a:lnTo>
                  <a:lnTo>
                    <a:pt x="68605" y="105253"/>
                  </a:lnTo>
                  <a:lnTo>
                    <a:pt x="66982" y="103735"/>
                  </a:lnTo>
                  <a:lnTo>
                    <a:pt x="58127" y="90817"/>
                  </a:lnTo>
                  <a:lnTo>
                    <a:pt x="42369" y="63756"/>
                  </a:lnTo>
                  <a:lnTo>
                    <a:pt x="33768" y="50679"/>
                  </a:lnTo>
                  <a:lnTo>
                    <a:pt x="31088" y="45967"/>
                  </a:lnTo>
                  <a:lnTo>
                    <a:pt x="26878" y="42082"/>
                  </a:lnTo>
                  <a:lnTo>
                    <a:pt x="25946" y="36407"/>
                  </a:lnTo>
                  <a:lnTo>
                    <a:pt x="23402" y="32292"/>
                  </a:lnTo>
                  <a:lnTo>
                    <a:pt x="19570" y="28910"/>
                  </a:lnTo>
                  <a:lnTo>
                    <a:pt x="15256" y="18732"/>
                  </a:lnTo>
                  <a:lnTo>
                    <a:pt x="14533" y="17926"/>
                  </a:lnTo>
                  <a:lnTo>
                    <a:pt x="13580" y="17318"/>
                  </a:lnTo>
                  <a:lnTo>
                    <a:pt x="13235" y="15831"/>
                  </a:lnTo>
                  <a:lnTo>
                    <a:pt x="10282" y="12460"/>
                  </a:lnTo>
                  <a:lnTo>
                    <a:pt x="8093" y="8638"/>
                  </a:lnTo>
                  <a:lnTo>
                    <a:pt x="5434" y="2649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FFD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18353912" y="10704676"/>
              <a:ext cx="48895" cy="100330"/>
            </a:xfrm>
            <a:custGeom>
              <a:avLst/>
              <a:gdLst/>
              <a:ahLst/>
              <a:cxnLst/>
              <a:rect l="l" t="t" r="r" b="b"/>
              <a:pathLst>
                <a:path w="48894" h="100329">
                  <a:moveTo>
                    <a:pt x="0" y="0"/>
                  </a:moveTo>
                  <a:lnTo>
                    <a:pt x="30943" y="71900"/>
                  </a:lnTo>
                  <a:lnTo>
                    <a:pt x="48773" y="100080"/>
                  </a:lnTo>
                  <a:lnTo>
                    <a:pt x="45284" y="92291"/>
                  </a:lnTo>
                  <a:lnTo>
                    <a:pt x="41051" y="84909"/>
                  </a:lnTo>
                  <a:lnTo>
                    <a:pt x="36613" y="77647"/>
                  </a:lnTo>
                  <a:lnTo>
                    <a:pt x="32512" y="70217"/>
                  </a:lnTo>
                  <a:lnTo>
                    <a:pt x="9503" y="21080"/>
                  </a:lnTo>
                  <a:lnTo>
                    <a:pt x="2041" y="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18403408" y="10819643"/>
              <a:ext cx="36830" cy="56515"/>
            </a:xfrm>
            <a:custGeom>
              <a:avLst/>
              <a:gdLst/>
              <a:ahLst/>
              <a:cxnLst/>
              <a:rect l="l" t="t" r="r" b="b"/>
              <a:pathLst>
                <a:path w="36830" h="56515">
                  <a:moveTo>
                    <a:pt x="2785" y="0"/>
                  </a:moveTo>
                  <a:lnTo>
                    <a:pt x="0" y="513"/>
                  </a:lnTo>
                  <a:lnTo>
                    <a:pt x="670" y="1842"/>
                  </a:lnTo>
                  <a:lnTo>
                    <a:pt x="1999" y="3329"/>
                  </a:lnTo>
                  <a:lnTo>
                    <a:pt x="10121" y="16946"/>
                  </a:lnTo>
                  <a:lnTo>
                    <a:pt x="18101" y="30657"/>
                  </a:lnTo>
                  <a:lnTo>
                    <a:pt x="26666" y="43989"/>
                  </a:lnTo>
                  <a:lnTo>
                    <a:pt x="36543" y="56469"/>
                  </a:lnTo>
                  <a:lnTo>
                    <a:pt x="35988" y="50239"/>
                  </a:lnTo>
                  <a:lnTo>
                    <a:pt x="30773" y="46752"/>
                  </a:lnTo>
                  <a:lnTo>
                    <a:pt x="25203" y="38187"/>
                  </a:lnTo>
                  <a:lnTo>
                    <a:pt x="23193" y="34417"/>
                  </a:lnTo>
                  <a:lnTo>
                    <a:pt x="22428" y="29936"/>
                  </a:lnTo>
                  <a:lnTo>
                    <a:pt x="17695" y="23203"/>
                  </a:lnTo>
                  <a:lnTo>
                    <a:pt x="15256" y="20910"/>
                  </a:lnTo>
                  <a:lnTo>
                    <a:pt x="14428" y="17632"/>
                  </a:lnTo>
                  <a:lnTo>
                    <a:pt x="12606" y="14973"/>
                  </a:lnTo>
                  <a:lnTo>
                    <a:pt x="12250" y="13486"/>
                  </a:lnTo>
                  <a:lnTo>
                    <a:pt x="10345" y="11476"/>
                  </a:lnTo>
                  <a:lnTo>
                    <a:pt x="9329" y="8826"/>
                  </a:lnTo>
                  <a:lnTo>
                    <a:pt x="7518" y="6743"/>
                  </a:lnTo>
                  <a:lnTo>
                    <a:pt x="2785" y="0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18461260" y="10988824"/>
              <a:ext cx="36830" cy="46990"/>
            </a:xfrm>
            <a:custGeom>
              <a:avLst/>
              <a:gdLst/>
              <a:ahLst/>
              <a:cxnLst/>
              <a:rect l="l" t="t" r="r" b="b"/>
              <a:pathLst>
                <a:path w="36830" h="46990">
                  <a:moveTo>
                    <a:pt x="596" y="0"/>
                  </a:moveTo>
                  <a:lnTo>
                    <a:pt x="62" y="973"/>
                  </a:lnTo>
                  <a:lnTo>
                    <a:pt x="0" y="2910"/>
                  </a:lnTo>
                  <a:lnTo>
                    <a:pt x="638" y="4565"/>
                  </a:lnTo>
                  <a:lnTo>
                    <a:pt x="1999" y="5957"/>
                  </a:lnTo>
                  <a:lnTo>
                    <a:pt x="3999" y="6607"/>
                  </a:lnTo>
                  <a:lnTo>
                    <a:pt x="4104" y="8439"/>
                  </a:lnTo>
                  <a:lnTo>
                    <a:pt x="29004" y="40438"/>
                  </a:lnTo>
                  <a:lnTo>
                    <a:pt x="30344" y="40805"/>
                  </a:lnTo>
                  <a:lnTo>
                    <a:pt x="30868" y="41852"/>
                  </a:lnTo>
                  <a:lnTo>
                    <a:pt x="31192" y="43066"/>
                  </a:lnTo>
                  <a:lnTo>
                    <a:pt x="36710" y="46480"/>
                  </a:lnTo>
                  <a:lnTo>
                    <a:pt x="35653" y="40490"/>
                  </a:lnTo>
                  <a:lnTo>
                    <a:pt x="30323" y="37548"/>
                  </a:lnTo>
                  <a:lnTo>
                    <a:pt x="20506" y="24814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F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18343295" y="10699521"/>
              <a:ext cx="27940" cy="62230"/>
            </a:xfrm>
            <a:custGeom>
              <a:avLst/>
              <a:gdLst/>
              <a:ahLst/>
              <a:cxnLst/>
              <a:rect l="l" t="t" r="r" b="b"/>
              <a:pathLst>
                <a:path w="27940" h="62229">
                  <a:moveTo>
                    <a:pt x="4387" y="0"/>
                  </a:moveTo>
                  <a:lnTo>
                    <a:pt x="0" y="3738"/>
                  </a:lnTo>
                  <a:lnTo>
                    <a:pt x="1765" y="12331"/>
                  </a:lnTo>
                  <a:lnTo>
                    <a:pt x="4683" y="20517"/>
                  </a:lnTo>
                  <a:lnTo>
                    <a:pt x="11580" y="36511"/>
                  </a:lnTo>
                  <a:lnTo>
                    <a:pt x="14491" y="43831"/>
                  </a:lnTo>
                  <a:lnTo>
                    <a:pt x="18344" y="50731"/>
                  </a:lnTo>
                  <a:lnTo>
                    <a:pt x="22774" y="61945"/>
                  </a:lnTo>
                  <a:lnTo>
                    <a:pt x="25423" y="61673"/>
                  </a:lnTo>
                  <a:lnTo>
                    <a:pt x="27538" y="57725"/>
                  </a:lnTo>
                  <a:lnTo>
                    <a:pt x="24920" y="54207"/>
                  </a:lnTo>
                  <a:lnTo>
                    <a:pt x="24386" y="50501"/>
                  </a:lnTo>
                  <a:lnTo>
                    <a:pt x="22711" y="46155"/>
                  </a:lnTo>
                  <a:lnTo>
                    <a:pt x="19203" y="42679"/>
                  </a:lnTo>
                  <a:lnTo>
                    <a:pt x="18041" y="36417"/>
                  </a:lnTo>
                  <a:lnTo>
                    <a:pt x="18491" y="35255"/>
                  </a:lnTo>
                  <a:lnTo>
                    <a:pt x="17706" y="34564"/>
                  </a:lnTo>
                  <a:lnTo>
                    <a:pt x="17046" y="33820"/>
                  </a:lnTo>
                  <a:lnTo>
                    <a:pt x="14732" y="31946"/>
                  </a:lnTo>
                  <a:lnTo>
                    <a:pt x="15078" y="28889"/>
                  </a:lnTo>
                  <a:lnTo>
                    <a:pt x="13790" y="26554"/>
                  </a:lnTo>
                  <a:lnTo>
                    <a:pt x="12837" y="25569"/>
                  </a:lnTo>
                  <a:lnTo>
                    <a:pt x="12250" y="25213"/>
                  </a:lnTo>
                  <a:lnTo>
                    <a:pt x="11193" y="20753"/>
                  </a:lnTo>
                  <a:lnTo>
                    <a:pt x="9706" y="21098"/>
                  </a:lnTo>
                  <a:lnTo>
                    <a:pt x="7664" y="17915"/>
                  </a:lnTo>
                  <a:lnTo>
                    <a:pt x="6837" y="14439"/>
                  </a:lnTo>
                  <a:lnTo>
                    <a:pt x="7245" y="10680"/>
                  </a:lnTo>
                  <a:lnTo>
                    <a:pt x="6806" y="9057"/>
                  </a:lnTo>
                  <a:lnTo>
                    <a:pt x="6701" y="7224"/>
                  </a:lnTo>
                  <a:lnTo>
                    <a:pt x="4701" y="6565"/>
                  </a:lnTo>
                  <a:lnTo>
                    <a:pt x="2586" y="6533"/>
                  </a:lnTo>
                  <a:lnTo>
                    <a:pt x="4387" y="0"/>
                  </a:lnTo>
                  <a:close/>
                </a:path>
              </a:pathLst>
            </a:custGeom>
            <a:solidFill>
              <a:srgbClr val="FFD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18365933" y="10748509"/>
              <a:ext cx="20320" cy="40640"/>
            </a:xfrm>
            <a:custGeom>
              <a:avLst/>
              <a:gdLst/>
              <a:ahLst/>
              <a:cxnLst/>
              <a:rect l="l" t="t" r="r" b="b"/>
              <a:pathLst>
                <a:path w="20319" h="40640">
                  <a:moveTo>
                    <a:pt x="910" y="0"/>
                  </a:moveTo>
                  <a:lnTo>
                    <a:pt x="0" y="481"/>
                  </a:lnTo>
                  <a:lnTo>
                    <a:pt x="2816" y="12387"/>
                  </a:lnTo>
                  <a:lnTo>
                    <a:pt x="2450" y="13036"/>
                  </a:lnTo>
                  <a:lnTo>
                    <a:pt x="2397" y="13716"/>
                  </a:lnTo>
                  <a:lnTo>
                    <a:pt x="2659" y="14407"/>
                  </a:lnTo>
                  <a:lnTo>
                    <a:pt x="4701" y="17276"/>
                  </a:lnTo>
                  <a:lnTo>
                    <a:pt x="5947" y="20543"/>
                  </a:lnTo>
                  <a:lnTo>
                    <a:pt x="7319" y="23758"/>
                  </a:lnTo>
                  <a:lnTo>
                    <a:pt x="7748" y="24344"/>
                  </a:lnTo>
                  <a:lnTo>
                    <a:pt x="8292" y="24795"/>
                  </a:lnTo>
                  <a:lnTo>
                    <a:pt x="8952" y="25088"/>
                  </a:lnTo>
                  <a:lnTo>
                    <a:pt x="11800" y="27695"/>
                  </a:lnTo>
                  <a:lnTo>
                    <a:pt x="12701" y="31454"/>
                  </a:lnTo>
                  <a:lnTo>
                    <a:pt x="15968" y="36689"/>
                  </a:lnTo>
                  <a:lnTo>
                    <a:pt x="16397" y="40218"/>
                  </a:lnTo>
                  <a:lnTo>
                    <a:pt x="20261" y="39705"/>
                  </a:lnTo>
                  <a:lnTo>
                    <a:pt x="19800" y="35716"/>
                  </a:lnTo>
                  <a:lnTo>
                    <a:pt x="18250" y="32323"/>
                  </a:lnTo>
                  <a:lnTo>
                    <a:pt x="14826" y="29988"/>
                  </a:lnTo>
                  <a:lnTo>
                    <a:pt x="15716" y="27685"/>
                  </a:lnTo>
                  <a:lnTo>
                    <a:pt x="12387" y="26376"/>
                  </a:lnTo>
                  <a:lnTo>
                    <a:pt x="13413" y="24030"/>
                  </a:lnTo>
                  <a:lnTo>
                    <a:pt x="8910" y="13245"/>
                  </a:lnTo>
                  <a:lnTo>
                    <a:pt x="5088" y="8711"/>
                  </a:lnTo>
                  <a:lnTo>
                    <a:pt x="3078" y="6984"/>
                  </a:lnTo>
                  <a:lnTo>
                    <a:pt x="3591" y="4345"/>
                  </a:lnTo>
                  <a:lnTo>
                    <a:pt x="2732" y="2198"/>
                  </a:lnTo>
                  <a:lnTo>
                    <a:pt x="2492" y="1162"/>
                  </a:lnTo>
                  <a:lnTo>
                    <a:pt x="2115" y="240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18654720" y="11080035"/>
              <a:ext cx="30480" cy="21590"/>
            </a:xfrm>
            <a:custGeom>
              <a:avLst/>
              <a:gdLst/>
              <a:ahLst/>
              <a:cxnLst/>
              <a:rect l="l" t="t" r="r" b="b"/>
              <a:pathLst>
                <a:path w="30480" h="21590">
                  <a:moveTo>
                    <a:pt x="0" y="0"/>
                  </a:moveTo>
                  <a:lnTo>
                    <a:pt x="481" y="2230"/>
                  </a:lnTo>
                  <a:lnTo>
                    <a:pt x="2240" y="3266"/>
                  </a:lnTo>
                  <a:lnTo>
                    <a:pt x="30145" y="21172"/>
                  </a:lnTo>
                  <a:lnTo>
                    <a:pt x="23591" y="14483"/>
                  </a:lnTo>
                  <a:lnTo>
                    <a:pt x="16117" y="9101"/>
                  </a:lnTo>
                  <a:lnTo>
                    <a:pt x="8120" y="44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18402717" y="10804753"/>
              <a:ext cx="17780" cy="27940"/>
            </a:xfrm>
            <a:custGeom>
              <a:avLst/>
              <a:gdLst/>
              <a:ahLst/>
              <a:cxnLst/>
              <a:rect l="l" t="t" r="r" b="b"/>
              <a:pathLst>
                <a:path w="17780" h="27940">
                  <a:moveTo>
                    <a:pt x="0" y="0"/>
                  </a:moveTo>
                  <a:lnTo>
                    <a:pt x="3677" y="7267"/>
                  </a:lnTo>
                  <a:lnTo>
                    <a:pt x="7773" y="14267"/>
                  </a:lnTo>
                  <a:lnTo>
                    <a:pt x="12346" y="20963"/>
                  </a:lnTo>
                  <a:lnTo>
                    <a:pt x="17454" y="27318"/>
                  </a:lnTo>
                  <a:lnTo>
                    <a:pt x="14013" y="19903"/>
                  </a:lnTo>
                  <a:lnTo>
                    <a:pt x="9948" y="12885"/>
                  </a:lnTo>
                  <a:lnTo>
                    <a:pt x="5273" y="6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18688541" y="11103483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0" y="0"/>
                  </a:moveTo>
                  <a:lnTo>
                    <a:pt x="4979" y="4711"/>
                  </a:lnTo>
                  <a:lnTo>
                    <a:pt x="10169" y="9113"/>
                  </a:lnTo>
                  <a:lnTo>
                    <a:pt x="15882" y="12744"/>
                  </a:lnTo>
                  <a:lnTo>
                    <a:pt x="22428" y="15140"/>
                  </a:lnTo>
                  <a:lnTo>
                    <a:pt x="17096" y="10947"/>
                  </a:lnTo>
                  <a:lnTo>
                    <a:pt x="11736" y="6796"/>
                  </a:lnTo>
                  <a:lnTo>
                    <a:pt x="6115" y="3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18397178" y="10808784"/>
              <a:ext cx="9525" cy="14604"/>
            </a:xfrm>
            <a:custGeom>
              <a:avLst/>
              <a:gdLst/>
              <a:ahLst/>
              <a:cxnLst/>
              <a:rect l="l" t="t" r="r" b="b"/>
              <a:pathLst>
                <a:path w="9525" h="14604">
                  <a:moveTo>
                    <a:pt x="1738" y="0"/>
                  </a:moveTo>
                  <a:lnTo>
                    <a:pt x="0" y="6512"/>
                  </a:lnTo>
                  <a:lnTo>
                    <a:pt x="5109" y="9894"/>
                  </a:lnTo>
                  <a:lnTo>
                    <a:pt x="8230" y="14188"/>
                  </a:lnTo>
                  <a:lnTo>
                    <a:pt x="7968" y="12952"/>
                  </a:lnTo>
                  <a:lnTo>
                    <a:pt x="7968" y="11779"/>
                  </a:lnTo>
                  <a:lnTo>
                    <a:pt x="9015" y="10858"/>
                  </a:lnTo>
                  <a:lnTo>
                    <a:pt x="7214" y="6816"/>
                  </a:lnTo>
                  <a:lnTo>
                    <a:pt x="4628" y="3308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18639328" y="1106795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69" h="11429">
                  <a:moveTo>
                    <a:pt x="0" y="0"/>
                  </a:moveTo>
                  <a:lnTo>
                    <a:pt x="3560" y="4848"/>
                  </a:lnTo>
                  <a:lnTo>
                    <a:pt x="7884" y="8743"/>
                  </a:lnTo>
                  <a:lnTo>
                    <a:pt x="13580" y="10942"/>
                  </a:lnTo>
                  <a:lnTo>
                    <a:pt x="11036" y="4827"/>
                  </a:lnTo>
                  <a:lnTo>
                    <a:pt x="5444" y="2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18387294" y="10792681"/>
              <a:ext cx="9525" cy="12065"/>
            </a:xfrm>
            <a:custGeom>
              <a:avLst/>
              <a:gdLst/>
              <a:ahLst/>
              <a:cxnLst/>
              <a:rect l="l" t="t" r="r" b="b"/>
              <a:pathLst>
                <a:path w="9525" h="12065">
                  <a:moveTo>
                    <a:pt x="0" y="0"/>
                  </a:moveTo>
                  <a:lnTo>
                    <a:pt x="1853" y="4900"/>
                  </a:lnTo>
                  <a:lnTo>
                    <a:pt x="2554" y="10680"/>
                  </a:lnTo>
                  <a:lnTo>
                    <a:pt x="9120" y="11989"/>
                  </a:lnTo>
                  <a:lnTo>
                    <a:pt x="8418" y="9015"/>
                  </a:lnTo>
                  <a:lnTo>
                    <a:pt x="4984" y="6596"/>
                  </a:lnTo>
                  <a:lnTo>
                    <a:pt x="5560" y="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18386592" y="10789707"/>
              <a:ext cx="9525" cy="12065"/>
            </a:xfrm>
            <a:custGeom>
              <a:avLst/>
              <a:gdLst/>
              <a:ahLst/>
              <a:cxnLst/>
              <a:rect l="l" t="t" r="r" b="b"/>
              <a:pathLst>
                <a:path w="9525" h="12065">
                  <a:moveTo>
                    <a:pt x="0" y="0"/>
                  </a:moveTo>
                  <a:lnTo>
                    <a:pt x="701" y="2973"/>
                  </a:lnTo>
                  <a:lnTo>
                    <a:pt x="4889" y="4680"/>
                  </a:lnTo>
                  <a:lnTo>
                    <a:pt x="4921" y="10282"/>
                  </a:lnTo>
                  <a:lnTo>
                    <a:pt x="9120" y="11989"/>
                  </a:lnTo>
                  <a:lnTo>
                    <a:pt x="6774" y="7465"/>
                  </a:lnTo>
                  <a:lnTo>
                    <a:pt x="5926" y="1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18359567" y="10737432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19" h="12065">
                  <a:moveTo>
                    <a:pt x="2073" y="0"/>
                  </a:moveTo>
                  <a:lnTo>
                    <a:pt x="0" y="5151"/>
                  </a:lnTo>
                  <a:lnTo>
                    <a:pt x="3916" y="8083"/>
                  </a:lnTo>
                  <a:lnTo>
                    <a:pt x="6376" y="11559"/>
                  </a:lnTo>
                  <a:lnTo>
                    <a:pt x="7298" y="8198"/>
                  </a:lnTo>
                  <a:lnTo>
                    <a:pt x="5884" y="5392"/>
                  </a:lnTo>
                  <a:lnTo>
                    <a:pt x="4261" y="2628"/>
                  </a:lnTo>
                  <a:lnTo>
                    <a:pt x="2073" y="0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18338908" y="10661078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5" h="16509">
                  <a:moveTo>
                    <a:pt x="0" y="0"/>
                  </a:moveTo>
                  <a:lnTo>
                    <a:pt x="2062" y="5245"/>
                  </a:lnTo>
                  <a:lnTo>
                    <a:pt x="942" y="11559"/>
                  </a:lnTo>
                  <a:lnTo>
                    <a:pt x="5350" y="16020"/>
                  </a:lnTo>
                  <a:lnTo>
                    <a:pt x="3287" y="10774"/>
                  </a:lnTo>
                  <a:lnTo>
                    <a:pt x="4408" y="4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18355565" y="10724749"/>
              <a:ext cx="13970" cy="26034"/>
            </a:xfrm>
            <a:custGeom>
              <a:avLst/>
              <a:gdLst/>
              <a:ahLst/>
              <a:cxnLst/>
              <a:rect l="l" t="t" r="r" b="b"/>
              <a:pathLst>
                <a:path w="13969" h="26034">
                  <a:moveTo>
                    <a:pt x="6083" y="6311"/>
                  </a:moveTo>
                  <a:lnTo>
                    <a:pt x="5143" y="2070"/>
                  </a:lnTo>
                  <a:lnTo>
                    <a:pt x="0" y="0"/>
                  </a:lnTo>
                  <a:lnTo>
                    <a:pt x="355" y="1485"/>
                  </a:lnTo>
                  <a:lnTo>
                    <a:pt x="2933" y="3759"/>
                  </a:lnTo>
                  <a:lnTo>
                    <a:pt x="1447" y="7747"/>
                  </a:lnTo>
                  <a:lnTo>
                    <a:pt x="3949" y="10071"/>
                  </a:lnTo>
                  <a:lnTo>
                    <a:pt x="5791" y="11201"/>
                  </a:lnTo>
                  <a:lnTo>
                    <a:pt x="6083" y="6311"/>
                  </a:lnTo>
                  <a:close/>
                </a:path>
                <a:path w="13969" h="26034">
                  <a:moveTo>
                    <a:pt x="13703" y="25031"/>
                  </a:moveTo>
                  <a:lnTo>
                    <a:pt x="12534" y="21424"/>
                  </a:lnTo>
                  <a:lnTo>
                    <a:pt x="11023" y="18034"/>
                  </a:lnTo>
                  <a:lnTo>
                    <a:pt x="8267" y="15316"/>
                  </a:lnTo>
                  <a:lnTo>
                    <a:pt x="10375" y="24244"/>
                  </a:lnTo>
                  <a:lnTo>
                    <a:pt x="12217" y="25387"/>
                  </a:lnTo>
                  <a:lnTo>
                    <a:pt x="12877" y="25946"/>
                  </a:lnTo>
                  <a:lnTo>
                    <a:pt x="13373" y="25819"/>
                  </a:lnTo>
                  <a:lnTo>
                    <a:pt x="13703" y="25031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18344313" y="10677099"/>
              <a:ext cx="10160" cy="27940"/>
            </a:xfrm>
            <a:custGeom>
              <a:avLst/>
              <a:gdLst/>
              <a:ahLst/>
              <a:cxnLst/>
              <a:rect l="l" t="t" r="r" b="b"/>
              <a:pathLst>
                <a:path w="10159" h="27940">
                  <a:moveTo>
                    <a:pt x="4648" y="13055"/>
                  </a:moveTo>
                  <a:lnTo>
                    <a:pt x="2946" y="8763"/>
                  </a:lnTo>
                  <a:lnTo>
                    <a:pt x="3975" y="3492"/>
                  </a:lnTo>
                  <a:lnTo>
                    <a:pt x="0" y="0"/>
                  </a:lnTo>
                  <a:lnTo>
                    <a:pt x="1714" y="4292"/>
                  </a:lnTo>
                  <a:lnTo>
                    <a:pt x="685" y="9563"/>
                  </a:lnTo>
                  <a:lnTo>
                    <a:pt x="4648" y="13055"/>
                  </a:lnTo>
                  <a:close/>
                </a:path>
                <a:path w="10159" h="27940">
                  <a:moveTo>
                    <a:pt x="9575" y="27584"/>
                  </a:moveTo>
                  <a:lnTo>
                    <a:pt x="7975" y="23799"/>
                  </a:lnTo>
                  <a:lnTo>
                    <a:pt x="9118" y="18986"/>
                  </a:lnTo>
                  <a:lnTo>
                    <a:pt x="5270" y="16027"/>
                  </a:lnTo>
                  <a:lnTo>
                    <a:pt x="6858" y="19824"/>
                  </a:lnTo>
                  <a:lnTo>
                    <a:pt x="5727" y="24638"/>
                  </a:lnTo>
                  <a:lnTo>
                    <a:pt x="9575" y="27584"/>
                  </a:lnTo>
                  <a:close/>
                </a:path>
              </a:pathLst>
            </a:custGeom>
            <a:solidFill>
              <a:srgbClr val="FF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18367795" y="10749781"/>
              <a:ext cx="53975" cy="93345"/>
            </a:xfrm>
            <a:custGeom>
              <a:avLst/>
              <a:gdLst/>
              <a:ahLst/>
              <a:cxnLst/>
              <a:rect l="l" t="t" r="r" b="b"/>
              <a:pathLst>
                <a:path w="53975" h="93345">
                  <a:moveTo>
                    <a:pt x="3238" y="7442"/>
                  </a:moveTo>
                  <a:lnTo>
                    <a:pt x="1485" y="0"/>
                  </a:lnTo>
                  <a:lnTo>
                    <a:pt x="482" y="228"/>
                  </a:lnTo>
                  <a:lnTo>
                    <a:pt x="0" y="355"/>
                  </a:lnTo>
                  <a:lnTo>
                    <a:pt x="952" y="2781"/>
                  </a:lnTo>
                  <a:lnTo>
                    <a:pt x="266" y="5943"/>
                  </a:lnTo>
                  <a:lnTo>
                    <a:pt x="3238" y="7442"/>
                  </a:lnTo>
                  <a:close/>
                </a:path>
                <a:path w="53975" h="93345">
                  <a:moveTo>
                    <a:pt x="15290" y="26098"/>
                  </a:moveTo>
                  <a:lnTo>
                    <a:pt x="12852" y="24574"/>
                  </a:lnTo>
                  <a:lnTo>
                    <a:pt x="11645" y="22771"/>
                  </a:lnTo>
                  <a:lnTo>
                    <a:pt x="9385" y="25400"/>
                  </a:lnTo>
                  <a:lnTo>
                    <a:pt x="11823" y="26911"/>
                  </a:lnTo>
                  <a:lnTo>
                    <a:pt x="13042" y="28727"/>
                  </a:lnTo>
                  <a:lnTo>
                    <a:pt x="15290" y="26098"/>
                  </a:lnTo>
                  <a:close/>
                </a:path>
                <a:path w="53975" h="93345">
                  <a:moveTo>
                    <a:pt x="47891" y="83350"/>
                  </a:moveTo>
                  <a:lnTo>
                    <a:pt x="47294" y="80416"/>
                  </a:lnTo>
                  <a:lnTo>
                    <a:pt x="45986" y="77978"/>
                  </a:lnTo>
                  <a:lnTo>
                    <a:pt x="43154" y="76606"/>
                  </a:lnTo>
                  <a:lnTo>
                    <a:pt x="43751" y="79540"/>
                  </a:lnTo>
                  <a:lnTo>
                    <a:pt x="45072" y="81978"/>
                  </a:lnTo>
                  <a:lnTo>
                    <a:pt x="47891" y="83350"/>
                  </a:lnTo>
                  <a:close/>
                </a:path>
                <a:path w="53975" h="93345">
                  <a:moveTo>
                    <a:pt x="53378" y="93065"/>
                  </a:moveTo>
                  <a:lnTo>
                    <a:pt x="52476" y="89839"/>
                  </a:lnTo>
                  <a:lnTo>
                    <a:pt x="51079" y="86906"/>
                  </a:lnTo>
                  <a:lnTo>
                    <a:pt x="48285" y="84836"/>
                  </a:lnTo>
                  <a:lnTo>
                    <a:pt x="48958" y="88226"/>
                  </a:lnTo>
                  <a:lnTo>
                    <a:pt x="49923" y="91414"/>
                  </a:lnTo>
                  <a:lnTo>
                    <a:pt x="53378" y="93065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18306385" y="10666939"/>
              <a:ext cx="515620" cy="550545"/>
            </a:xfrm>
            <a:custGeom>
              <a:avLst/>
              <a:gdLst/>
              <a:ahLst/>
              <a:cxnLst/>
              <a:rect l="l" t="t" r="r" b="b"/>
              <a:pathLst>
                <a:path w="515619" h="550545">
                  <a:moveTo>
                    <a:pt x="27664" y="0"/>
                  </a:moveTo>
                  <a:lnTo>
                    <a:pt x="26166" y="356"/>
                  </a:lnTo>
                  <a:lnTo>
                    <a:pt x="25764" y="7681"/>
                  </a:lnTo>
                  <a:lnTo>
                    <a:pt x="27048" y="14693"/>
                  </a:lnTo>
                  <a:lnTo>
                    <a:pt x="43336" y="61360"/>
                  </a:lnTo>
                  <a:lnTo>
                    <a:pt x="62694" y="105771"/>
                  </a:lnTo>
                  <a:lnTo>
                    <a:pt x="81013" y="141430"/>
                  </a:lnTo>
                  <a:lnTo>
                    <a:pt x="119014" y="202813"/>
                  </a:lnTo>
                  <a:lnTo>
                    <a:pt x="131409" y="223438"/>
                  </a:lnTo>
                  <a:lnTo>
                    <a:pt x="137291" y="232625"/>
                  </a:lnTo>
                  <a:lnTo>
                    <a:pt x="143816" y="241329"/>
                  </a:lnTo>
                  <a:lnTo>
                    <a:pt x="150888" y="249602"/>
                  </a:lnTo>
                  <a:lnTo>
                    <a:pt x="167324" y="266967"/>
                  </a:lnTo>
                  <a:lnTo>
                    <a:pt x="192779" y="296462"/>
                  </a:lnTo>
                  <a:lnTo>
                    <a:pt x="203371" y="307748"/>
                  </a:lnTo>
                  <a:lnTo>
                    <a:pt x="214359" y="318640"/>
                  </a:lnTo>
                  <a:lnTo>
                    <a:pt x="225756" y="329111"/>
                  </a:lnTo>
                  <a:lnTo>
                    <a:pt x="251274" y="351040"/>
                  </a:lnTo>
                  <a:lnTo>
                    <a:pt x="264597" y="363396"/>
                  </a:lnTo>
                  <a:lnTo>
                    <a:pt x="278115" y="375490"/>
                  </a:lnTo>
                  <a:lnTo>
                    <a:pt x="292399" y="386616"/>
                  </a:lnTo>
                  <a:lnTo>
                    <a:pt x="320119" y="406921"/>
                  </a:lnTo>
                  <a:lnTo>
                    <a:pt x="347386" y="427831"/>
                  </a:lnTo>
                  <a:lnTo>
                    <a:pt x="374838" y="448499"/>
                  </a:lnTo>
                  <a:lnTo>
                    <a:pt x="403118" y="468079"/>
                  </a:lnTo>
                  <a:lnTo>
                    <a:pt x="422444" y="480709"/>
                  </a:lnTo>
                  <a:lnTo>
                    <a:pt x="441474" y="493801"/>
                  </a:lnTo>
                  <a:lnTo>
                    <a:pt x="459839" y="507813"/>
                  </a:lnTo>
                  <a:lnTo>
                    <a:pt x="477168" y="523198"/>
                  </a:lnTo>
                  <a:lnTo>
                    <a:pt x="480006" y="525952"/>
                  </a:lnTo>
                  <a:lnTo>
                    <a:pt x="484760" y="528476"/>
                  </a:lnTo>
                  <a:lnTo>
                    <a:pt x="481011" y="537145"/>
                  </a:lnTo>
                  <a:lnTo>
                    <a:pt x="471870" y="536831"/>
                  </a:lnTo>
                  <a:lnTo>
                    <a:pt x="451764" y="535280"/>
                  </a:lnTo>
                  <a:lnTo>
                    <a:pt x="413001" y="525959"/>
                  </a:lnTo>
                  <a:lnTo>
                    <a:pt x="373393" y="509134"/>
                  </a:lnTo>
                  <a:lnTo>
                    <a:pt x="354104" y="497880"/>
                  </a:lnTo>
                  <a:lnTo>
                    <a:pt x="347696" y="494204"/>
                  </a:lnTo>
                  <a:lnTo>
                    <a:pt x="307804" y="466659"/>
                  </a:lnTo>
                  <a:lnTo>
                    <a:pt x="292409" y="451431"/>
                  </a:lnTo>
                  <a:lnTo>
                    <a:pt x="283907" y="444949"/>
                  </a:lnTo>
                  <a:lnTo>
                    <a:pt x="254807" y="419925"/>
                  </a:lnTo>
                  <a:lnTo>
                    <a:pt x="229218" y="391108"/>
                  </a:lnTo>
                  <a:lnTo>
                    <a:pt x="218305" y="377400"/>
                  </a:lnTo>
                  <a:lnTo>
                    <a:pt x="175410" y="325710"/>
                  </a:lnTo>
                  <a:lnTo>
                    <a:pt x="166388" y="314354"/>
                  </a:lnTo>
                  <a:lnTo>
                    <a:pt x="157997" y="302530"/>
                  </a:lnTo>
                  <a:lnTo>
                    <a:pt x="150665" y="289938"/>
                  </a:lnTo>
                  <a:lnTo>
                    <a:pt x="147775" y="284242"/>
                  </a:lnTo>
                  <a:lnTo>
                    <a:pt x="143817" y="279080"/>
                  </a:lnTo>
                  <a:lnTo>
                    <a:pt x="139493" y="274494"/>
                  </a:lnTo>
                  <a:lnTo>
                    <a:pt x="129369" y="262269"/>
                  </a:lnTo>
                  <a:lnTo>
                    <a:pt x="120493" y="249208"/>
                  </a:lnTo>
                  <a:lnTo>
                    <a:pt x="112152" y="235787"/>
                  </a:lnTo>
                  <a:lnTo>
                    <a:pt x="89609" y="200151"/>
                  </a:lnTo>
                  <a:lnTo>
                    <a:pt x="76716" y="177188"/>
                  </a:lnTo>
                  <a:lnTo>
                    <a:pt x="64249" y="153989"/>
                  </a:lnTo>
                  <a:lnTo>
                    <a:pt x="51506" y="130948"/>
                  </a:lnTo>
                  <a:lnTo>
                    <a:pt x="45071" y="118681"/>
                  </a:lnTo>
                  <a:lnTo>
                    <a:pt x="39333" y="106063"/>
                  </a:lnTo>
                  <a:lnTo>
                    <a:pt x="27999" y="79348"/>
                  </a:lnTo>
                  <a:lnTo>
                    <a:pt x="28271" y="77987"/>
                  </a:lnTo>
                  <a:lnTo>
                    <a:pt x="27737" y="75149"/>
                  </a:lnTo>
                  <a:lnTo>
                    <a:pt x="27381" y="74416"/>
                  </a:lnTo>
                  <a:lnTo>
                    <a:pt x="22963" y="68425"/>
                  </a:lnTo>
                  <a:lnTo>
                    <a:pt x="19549" y="61933"/>
                  </a:lnTo>
                  <a:lnTo>
                    <a:pt x="16841" y="55111"/>
                  </a:lnTo>
                  <a:lnTo>
                    <a:pt x="6481" y="21978"/>
                  </a:lnTo>
                  <a:lnTo>
                    <a:pt x="5957" y="20868"/>
                  </a:lnTo>
                  <a:lnTo>
                    <a:pt x="4324" y="18805"/>
                  </a:lnTo>
                  <a:lnTo>
                    <a:pt x="3895" y="15266"/>
                  </a:lnTo>
                  <a:lnTo>
                    <a:pt x="0" y="15968"/>
                  </a:lnTo>
                  <a:lnTo>
                    <a:pt x="1862" y="26544"/>
                  </a:lnTo>
                  <a:lnTo>
                    <a:pt x="5223" y="36629"/>
                  </a:lnTo>
                  <a:lnTo>
                    <a:pt x="18124" y="68607"/>
                  </a:lnTo>
                  <a:lnTo>
                    <a:pt x="34082" y="104761"/>
                  </a:lnTo>
                  <a:lnTo>
                    <a:pt x="42070" y="123412"/>
                  </a:lnTo>
                  <a:lnTo>
                    <a:pt x="77652" y="191973"/>
                  </a:lnTo>
                  <a:lnTo>
                    <a:pt x="113194" y="248813"/>
                  </a:lnTo>
                  <a:lnTo>
                    <a:pt x="126802" y="267394"/>
                  </a:lnTo>
                  <a:lnTo>
                    <a:pt x="139325" y="283884"/>
                  </a:lnTo>
                  <a:lnTo>
                    <a:pt x="162068" y="318466"/>
                  </a:lnTo>
                  <a:lnTo>
                    <a:pt x="174591" y="334932"/>
                  </a:lnTo>
                  <a:lnTo>
                    <a:pt x="198477" y="363365"/>
                  </a:lnTo>
                  <a:lnTo>
                    <a:pt x="206580" y="372732"/>
                  </a:lnTo>
                  <a:lnTo>
                    <a:pt x="214909" y="382785"/>
                  </a:lnTo>
                  <a:lnTo>
                    <a:pt x="239364" y="413390"/>
                  </a:lnTo>
                  <a:lnTo>
                    <a:pt x="268500" y="441323"/>
                  </a:lnTo>
                  <a:lnTo>
                    <a:pt x="279698" y="449064"/>
                  </a:lnTo>
                  <a:lnTo>
                    <a:pt x="287764" y="455021"/>
                  </a:lnTo>
                  <a:lnTo>
                    <a:pt x="295068" y="461928"/>
                  </a:lnTo>
                  <a:lnTo>
                    <a:pt x="302181" y="469102"/>
                  </a:lnTo>
                  <a:lnTo>
                    <a:pt x="309676" y="475859"/>
                  </a:lnTo>
                  <a:lnTo>
                    <a:pt x="345476" y="499293"/>
                  </a:lnTo>
                  <a:lnTo>
                    <a:pt x="349329" y="500958"/>
                  </a:lnTo>
                  <a:lnTo>
                    <a:pt x="351580" y="505146"/>
                  </a:lnTo>
                  <a:lnTo>
                    <a:pt x="355266" y="507576"/>
                  </a:lnTo>
                  <a:lnTo>
                    <a:pt x="367370" y="514353"/>
                  </a:lnTo>
                  <a:lnTo>
                    <a:pt x="380047" y="519854"/>
                  </a:lnTo>
                  <a:lnTo>
                    <a:pt x="392898" y="524964"/>
                  </a:lnTo>
                  <a:lnTo>
                    <a:pt x="405526" y="530570"/>
                  </a:lnTo>
                  <a:lnTo>
                    <a:pt x="426936" y="539394"/>
                  </a:lnTo>
                  <a:lnTo>
                    <a:pt x="449030" y="545313"/>
                  </a:lnTo>
                  <a:lnTo>
                    <a:pt x="471679" y="548805"/>
                  </a:lnTo>
                  <a:lnTo>
                    <a:pt x="495513" y="550443"/>
                  </a:lnTo>
                  <a:lnTo>
                    <a:pt x="502445" y="549993"/>
                  </a:lnTo>
                  <a:lnTo>
                    <a:pt x="510330" y="549899"/>
                  </a:lnTo>
                  <a:lnTo>
                    <a:pt x="515219" y="534538"/>
                  </a:lnTo>
                  <a:lnTo>
                    <a:pt x="508078" y="530737"/>
                  </a:lnTo>
                  <a:lnTo>
                    <a:pt x="481696" y="512429"/>
                  </a:lnTo>
                  <a:lnTo>
                    <a:pt x="460455" y="497283"/>
                  </a:lnTo>
                  <a:lnTo>
                    <a:pt x="438953" y="482521"/>
                  </a:lnTo>
                  <a:lnTo>
                    <a:pt x="401128" y="459073"/>
                  </a:lnTo>
                  <a:lnTo>
                    <a:pt x="385972" y="448680"/>
                  </a:lnTo>
                  <a:lnTo>
                    <a:pt x="356324" y="426929"/>
                  </a:lnTo>
                  <a:lnTo>
                    <a:pt x="329251" y="405918"/>
                  </a:lnTo>
                  <a:lnTo>
                    <a:pt x="315533" y="395655"/>
                  </a:lnTo>
                  <a:lnTo>
                    <a:pt x="301645" y="385621"/>
                  </a:lnTo>
                  <a:lnTo>
                    <a:pt x="291629" y="378020"/>
                  </a:lnTo>
                  <a:lnTo>
                    <a:pt x="282038" y="369921"/>
                  </a:lnTo>
                  <a:lnTo>
                    <a:pt x="254140" y="344652"/>
                  </a:lnTo>
                  <a:lnTo>
                    <a:pt x="235041" y="328405"/>
                  </a:lnTo>
                  <a:lnTo>
                    <a:pt x="203655" y="298479"/>
                  </a:lnTo>
                  <a:lnTo>
                    <a:pt x="169322" y="259848"/>
                  </a:lnTo>
                  <a:lnTo>
                    <a:pt x="139985" y="223762"/>
                  </a:lnTo>
                  <a:lnTo>
                    <a:pt x="139608" y="218129"/>
                  </a:lnTo>
                  <a:lnTo>
                    <a:pt x="135022" y="215124"/>
                  </a:lnTo>
                  <a:lnTo>
                    <a:pt x="129544" y="209866"/>
                  </a:lnTo>
                  <a:lnTo>
                    <a:pt x="125108" y="203815"/>
                  </a:lnTo>
                  <a:lnTo>
                    <a:pt x="117284" y="191030"/>
                  </a:lnTo>
                  <a:lnTo>
                    <a:pt x="107481" y="175742"/>
                  </a:lnTo>
                  <a:lnTo>
                    <a:pt x="88628" y="144671"/>
                  </a:lnTo>
                  <a:lnTo>
                    <a:pt x="75097" y="121943"/>
                  </a:lnTo>
                  <a:lnTo>
                    <a:pt x="69935" y="115179"/>
                  </a:lnTo>
                  <a:lnTo>
                    <a:pt x="68552" y="106656"/>
                  </a:lnTo>
                  <a:lnTo>
                    <a:pt x="68196" y="105169"/>
                  </a:lnTo>
                  <a:lnTo>
                    <a:pt x="66196" y="102038"/>
                  </a:lnTo>
                  <a:lnTo>
                    <a:pt x="65505" y="98164"/>
                  </a:lnTo>
                  <a:lnTo>
                    <a:pt x="62762" y="95452"/>
                  </a:lnTo>
                  <a:lnTo>
                    <a:pt x="62416" y="93965"/>
                  </a:lnTo>
                  <a:lnTo>
                    <a:pt x="50547" y="67957"/>
                  </a:lnTo>
                  <a:lnTo>
                    <a:pt x="46427" y="59369"/>
                  </a:lnTo>
                  <a:lnTo>
                    <a:pt x="43957" y="53451"/>
                  </a:lnTo>
                  <a:lnTo>
                    <a:pt x="39985" y="41299"/>
                  </a:lnTo>
                  <a:lnTo>
                    <a:pt x="37580" y="35381"/>
                  </a:lnTo>
                  <a:lnTo>
                    <a:pt x="38250" y="34271"/>
                  </a:lnTo>
                  <a:lnTo>
                    <a:pt x="38438" y="33077"/>
                  </a:lnTo>
                  <a:lnTo>
                    <a:pt x="37433" y="26554"/>
                  </a:lnTo>
                  <a:lnTo>
                    <a:pt x="34197" y="22114"/>
                  </a:lnTo>
                  <a:lnTo>
                    <a:pt x="33286" y="16889"/>
                  </a:lnTo>
                  <a:lnTo>
                    <a:pt x="32375" y="14711"/>
                  </a:lnTo>
                  <a:lnTo>
                    <a:pt x="32679" y="12219"/>
                  </a:lnTo>
                  <a:lnTo>
                    <a:pt x="31255" y="8586"/>
                  </a:lnTo>
                  <a:lnTo>
                    <a:pt x="31506" y="5120"/>
                  </a:lnTo>
                  <a:lnTo>
                    <a:pt x="30061" y="2355"/>
                  </a:lnTo>
                  <a:lnTo>
                    <a:pt x="27664" y="0"/>
                  </a:lnTo>
                  <a:close/>
                </a:path>
              </a:pathLst>
            </a:custGeom>
            <a:solidFill>
              <a:srgbClr val="FFD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18321465" y="10611516"/>
              <a:ext cx="24130" cy="83185"/>
            </a:xfrm>
            <a:custGeom>
              <a:avLst/>
              <a:gdLst/>
              <a:ahLst/>
              <a:cxnLst/>
              <a:rect l="l" t="t" r="r" b="b"/>
              <a:pathLst>
                <a:path w="24130" h="83184">
                  <a:moveTo>
                    <a:pt x="7188" y="15303"/>
                  </a:moveTo>
                  <a:lnTo>
                    <a:pt x="5308" y="7378"/>
                  </a:lnTo>
                  <a:lnTo>
                    <a:pt x="1003" y="0"/>
                  </a:lnTo>
                  <a:lnTo>
                    <a:pt x="0" y="8623"/>
                  </a:lnTo>
                  <a:lnTo>
                    <a:pt x="3035" y="16281"/>
                  </a:lnTo>
                  <a:lnTo>
                    <a:pt x="6629" y="23825"/>
                  </a:lnTo>
                  <a:lnTo>
                    <a:pt x="7188" y="15303"/>
                  </a:lnTo>
                  <a:close/>
                </a:path>
                <a:path w="24130" h="83184">
                  <a:moveTo>
                    <a:pt x="23698" y="82664"/>
                  </a:moveTo>
                  <a:lnTo>
                    <a:pt x="21678" y="76796"/>
                  </a:lnTo>
                  <a:lnTo>
                    <a:pt x="20777" y="70434"/>
                  </a:lnTo>
                  <a:lnTo>
                    <a:pt x="16510" y="65506"/>
                  </a:lnTo>
                  <a:lnTo>
                    <a:pt x="15925" y="67602"/>
                  </a:lnTo>
                  <a:lnTo>
                    <a:pt x="15671" y="69697"/>
                  </a:lnTo>
                  <a:lnTo>
                    <a:pt x="16421" y="71805"/>
                  </a:lnTo>
                  <a:lnTo>
                    <a:pt x="19748" y="74828"/>
                  </a:lnTo>
                  <a:lnTo>
                    <a:pt x="16814" y="82042"/>
                  </a:lnTo>
                  <a:lnTo>
                    <a:pt x="23698" y="82664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18337923" y="10683318"/>
              <a:ext cx="8255" cy="17145"/>
            </a:xfrm>
            <a:custGeom>
              <a:avLst/>
              <a:gdLst/>
              <a:ahLst/>
              <a:cxnLst/>
              <a:rect l="l" t="t" r="r" b="b"/>
              <a:pathLst>
                <a:path w="8255" h="17145">
                  <a:moveTo>
                    <a:pt x="3231" y="9455"/>
                  </a:moveTo>
                  <a:lnTo>
                    <a:pt x="4062" y="10523"/>
                  </a:lnTo>
                  <a:lnTo>
                    <a:pt x="5350" y="16030"/>
                  </a:lnTo>
                  <a:lnTo>
                    <a:pt x="7287" y="16564"/>
                  </a:lnTo>
                  <a:lnTo>
                    <a:pt x="7329" y="14837"/>
                  </a:lnTo>
                  <a:lnTo>
                    <a:pt x="7978" y="13832"/>
                  </a:lnTo>
                  <a:lnTo>
                    <a:pt x="7277" y="10858"/>
                  </a:lnTo>
                  <a:lnTo>
                    <a:pt x="3231" y="9455"/>
                  </a:lnTo>
                  <a:close/>
                </a:path>
                <a:path w="8255" h="17145">
                  <a:moveTo>
                    <a:pt x="2327" y="8292"/>
                  </a:moveTo>
                  <a:lnTo>
                    <a:pt x="2115" y="9067"/>
                  </a:lnTo>
                  <a:lnTo>
                    <a:pt x="3231" y="9455"/>
                  </a:lnTo>
                  <a:lnTo>
                    <a:pt x="2327" y="8292"/>
                  </a:lnTo>
                  <a:close/>
                </a:path>
                <a:path w="8255" h="17145">
                  <a:moveTo>
                    <a:pt x="0" y="0"/>
                  </a:moveTo>
                  <a:lnTo>
                    <a:pt x="397" y="5811"/>
                  </a:lnTo>
                  <a:lnTo>
                    <a:pt x="2327" y="8292"/>
                  </a:lnTo>
                  <a:lnTo>
                    <a:pt x="3874" y="2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18310416" y="10546454"/>
              <a:ext cx="43180" cy="174625"/>
            </a:xfrm>
            <a:custGeom>
              <a:avLst/>
              <a:gdLst/>
              <a:ahLst/>
              <a:cxnLst/>
              <a:rect l="l" t="t" r="r" b="b"/>
              <a:pathLst>
                <a:path w="43180" h="174625">
                  <a:moveTo>
                    <a:pt x="5397" y="11823"/>
                  </a:moveTo>
                  <a:lnTo>
                    <a:pt x="3060" y="5956"/>
                  </a:lnTo>
                  <a:lnTo>
                    <a:pt x="1485" y="0"/>
                  </a:lnTo>
                  <a:lnTo>
                    <a:pt x="0" y="6426"/>
                  </a:lnTo>
                  <a:lnTo>
                    <a:pt x="3365" y="12128"/>
                  </a:lnTo>
                  <a:lnTo>
                    <a:pt x="4216" y="18211"/>
                  </a:lnTo>
                  <a:lnTo>
                    <a:pt x="5397" y="11823"/>
                  </a:lnTo>
                  <a:close/>
                </a:path>
                <a:path w="43180" h="174625">
                  <a:moveTo>
                    <a:pt x="8445" y="36068"/>
                  </a:moveTo>
                  <a:lnTo>
                    <a:pt x="5981" y="25654"/>
                  </a:lnTo>
                  <a:lnTo>
                    <a:pt x="4470" y="29679"/>
                  </a:lnTo>
                  <a:lnTo>
                    <a:pt x="5283" y="33147"/>
                  </a:lnTo>
                  <a:lnTo>
                    <a:pt x="8445" y="36068"/>
                  </a:lnTo>
                  <a:close/>
                </a:path>
                <a:path w="43180" h="174625">
                  <a:moveTo>
                    <a:pt x="13728" y="58686"/>
                  </a:moveTo>
                  <a:lnTo>
                    <a:pt x="10452" y="54432"/>
                  </a:lnTo>
                  <a:lnTo>
                    <a:pt x="10071" y="49822"/>
                  </a:lnTo>
                  <a:lnTo>
                    <a:pt x="8077" y="54711"/>
                  </a:lnTo>
                  <a:lnTo>
                    <a:pt x="11353" y="58978"/>
                  </a:lnTo>
                  <a:lnTo>
                    <a:pt x="11747" y="63576"/>
                  </a:lnTo>
                  <a:lnTo>
                    <a:pt x="13728" y="58686"/>
                  </a:lnTo>
                  <a:close/>
                </a:path>
                <a:path w="43180" h="174625">
                  <a:moveTo>
                    <a:pt x="24409" y="117157"/>
                  </a:moveTo>
                  <a:lnTo>
                    <a:pt x="19494" y="96329"/>
                  </a:lnTo>
                  <a:lnTo>
                    <a:pt x="18732" y="103847"/>
                  </a:lnTo>
                  <a:lnTo>
                    <a:pt x="20370" y="110782"/>
                  </a:lnTo>
                  <a:lnTo>
                    <a:pt x="24409" y="117157"/>
                  </a:lnTo>
                  <a:close/>
                </a:path>
                <a:path w="43180" h="174625">
                  <a:moveTo>
                    <a:pt x="28536" y="124561"/>
                  </a:moveTo>
                  <a:lnTo>
                    <a:pt x="27597" y="120586"/>
                  </a:lnTo>
                  <a:lnTo>
                    <a:pt x="24358" y="117170"/>
                  </a:lnTo>
                  <a:lnTo>
                    <a:pt x="24625" y="118402"/>
                  </a:lnTo>
                  <a:lnTo>
                    <a:pt x="24625" y="119570"/>
                  </a:lnTo>
                  <a:lnTo>
                    <a:pt x="23571" y="120497"/>
                  </a:lnTo>
                  <a:lnTo>
                    <a:pt x="23799" y="123761"/>
                  </a:lnTo>
                  <a:lnTo>
                    <a:pt x="25971" y="126212"/>
                  </a:lnTo>
                  <a:lnTo>
                    <a:pt x="27178" y="129070"/>
                  </a:lnTo>
                  <a:lnTo>
                    <a:pt x="28536" y="124561"/>
                  </a:lnTo>
                  <a:close/>
                </a:path>
                <a:path w="43180" h="174625">
                  <a:moveTo>
                    <a:pt x="37515" y="159639"/>
                  </a:moveTo>
                  <a:lnTo>
                    <a:pt x="35407" y="150710"/>
                  </a:lnTo>
                  <a:lnTo>
                    <a:pt x="32778" y="152895"/>
                  </a:lnTo>
                  <a:lnTo>
                    <a:pt x="33477" y="155879"/>
                  </a:lnTo>
                  <a:lnTo>
                    <a:pt x="37515" y="159639"/>
                  </a:lnTo>
                  <a:close/>
                </a:path>
                <a:path w="43180" h="174625">
                  <a:moveTo>
                    <a:pt x="42583" y="174167"/>
                  </a:moveTo>
                  <a:lnTo>
                    <a:pt x="40119" y="163753"/>
                  </a:lnTo>
                  <a:lnTo>
                    <a:pt x="38595" y="167779"/>
                  </a:lnTo>
                  <a:lnTo>
                    <a:pt x="39420" y="171246"/>
                  </a:lnTo>
                  <a:lnTo>
                    <a:pt x="42583" y="174167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18467637" y="10886868"/>
              <a:ext cx="62865" cy="65405"/>
            </a:xfrm>
            <a:custGeom>
              <a:avLst/>
              <a:gdLst/>
              <a:ahLst/>
              <a:cxnLst/>
              <a:rect l="l" t="t" r="r" b="b"/>
              <a:pathLst>
                <a:path w="62865" h="65404">
                  <a:moveTo>
                    <a:pt x="0" y="0"/>
                  </a:moveTo>
                  <a:lnTo>
                    <a:pt x="356" y="2062"/>
                  </a:lnTo>
                  <a:lnTo>
                    <a:pt x="1256" y="3842"/>
                  </a:lnTo>
                  <a:lnTo>
                    <a:pt x="59851" y="64008"/>
                  </a:lnTo>
                  <a:lnTo>
                    <a:pt x="61327" y="64584"/>
                  </a:lnTo>
                  <a:lnTo>
                    <a:pt x="62584" y="65380"/>
                  </a:lnTo>
                  <a:lnTo>
                    <a:pt x="57470" y="57582"/>
                  </a:lnTo>
                  <a:lnTo>
                    <a:pt x="51274" y="50720"/>
                  </a:lnTo>
                  <a:lnTo>
                    <a:pt x="44636" y="44244"/>
                  </a:lnTo>
                  <a:lnTo>
                    <a:pt x="38197" y="37600"/>
                  </a:lnTo>
                  <a:lnTo>
                    <a:pt x="29725" y="28420"/>
                  </a:lnTo>
                  <a:lnTo>
                    <a:pt x="20975" y="19485"/>
                  </a:lnTo>
                  <a:lnTo>
                    <a:pt x="2387" y="984"/>
                  </a:lnTo>
                  <a:lnTo>
                    <a:pt x="1088" y="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18575973" y="11005914"/>
              <a:ext cx="390525" cy="259079"/>
            </a:xfrm>
            <a:custGeom>
              <a:avLst/>
              <a:gdLst/>
              <a:ahLst/>
              <a:cxnLst/>
              <a:rect l="l" t="t" r="r" b="b"/>
              <a:pathLst>
                <a:path w="390525" h="259079">
                  <a:moveTo>
                    <a:pt x="6223" y="6388"/>
                  </a:moveTo>
                  <a:lnTo>
                    <a:pt x="4978" y="3441"/>
                  </a:lnTo>
                  <a:lnTo>
                    <a:pt x="3365" y="863"/>
                  </a:lnTo>
                  <a:lnTo>
                    <a:pt x="0" y="0"/>
                  </a:lnTo>
                  <a:lnTo>
                    <a:pt x="1231" y="2946"/>
                  </a:lnTo>
                  <a:lnTo>
                    <a:pt x="2844" y="5511"/>
                  </a:lnTo>
                  <a:lnTo>
                    <a:pt x="6223" y="6388"/>
                  </a:lnTo>
                  <a:close/>
                </a:path>
                <a:path w="390525" h="259079">
                  <a:moveTo>
                    <a:pt x="114896" y="87579"/>
                  </a:moveTo>
                  <a:lnTo>
                    <a:pt x="112572" y="85864"/>
                  </a:lnTo>
                  <a:lnTo>
                    <a:pt x="111163" y="82677"/>
                  </a:lnTo>
                  <a:lnTo>
                    <a:pt x="107530" y="83045"/>
                  </a:lnTo>
                  <a:lnTo>
                    <a:pt x="108800" y="86474"/>
                  </a:lnTo>
                  <a:lnTo>
                    <a:pt x="111252" y="87998"/>
                  </a:lnTo>
                  <a:lnTo>
                    <a:pt x="114896" y="87579"/>
                  </a:lnTo>
                  <a:close/>
                </a:path>
                <a:path w="390525" h="259079">
                  <a:moveTo>
                    <a:pt x="177190" y="124764"/>
                  </a:moveTo>
                  <a:lnTo>
                    <a:pt x="174917" y="122097"/>
                  </a:lnTo>
                  <a:lnTo>
                    <a:pt x="172199" y="120853"/>
                  </a:lnTo>
                  <a:lnTo>
                    <a:pt x="168681" y="122059"/>
                  </a:lnTo>
                  <a:lnTo>
                    <a:pt x="170954" y="124726"/>
                  </a:lnTo>
                  <a:lnTo>
                    <a:pt x="173685" y="125971"/>
                  </a:lnTo>
                  <a:lnTo>
                    <a:pt x="177190" y="124764"/>
                  </a:lnTo>
                  <a:close/>
                </a:path>
                <a:path w="390525" h="259079">
                  <a:moveTo>
                    <a:pt x="189839" y="231787"/>
                  </a:moveTo>
                  <a:lnTo>
                    <a:pt x="187553" y="229158"/>
                  </a:lnTo>
                  <a:lnTo>
                    <a:pt x="184531" y="228866"/>
                  </a:lnTo>
                  <a:lnTo>
                    <a:pt x="181330" y="229082"/>
                  </a:lnTo>
                  <a:lnTo>
                    <a:pt x="183616" y="231711"/>
                  </a:lnTo>
                  <a:lnTo>
                    <a:pt x="186651" y="232003"/>
                  </a:lnTo>
                  <a:lnTo>
                    <a:pt x="189839" y="231787"/>
                  </a:lnTo>
                  <a:close/>
                </a:path>
                <a:path w="390525" h="259079">
                  <a:moveTo>
                    <a:pt x="234238" y="240169"/>
                  </a:moveTo>
                  <a:lnTo>
                    <a:pt x="226263" y="237744"/>
                  </a:lnTo>
                  <a:lnTo>
                    <a:pt x="218249" y="235724"/>
                  </a:lnTo>
                  <a:lnTo>
                    <a:pt x="209791" y="236499"/>
                  </a:lnTo>
                  <a:lnTo>
                    <a:pt x="217766" y="238925"/>
                  </a:lnTo>
                  <a:lnTo>
                    <a:pt x="225780" y="240944"/>
                  </a:lnTo>
                  <a:lnTo>
                    <a:pt x="234238" y="240169"/>
                  </a:lnTo>
                  <a:close/>
                </a:path>
                <a:path w="390525" h="259079">
                  <a:moveTo>
                    <a:pt x="250012" y="167284"/>
                  </a:moveTo>
                  <a:lnTo>
                    <a:pt x="244322" y="164757"/>
                  </a:lnTo>
                  <a:lnTo>
                    <a:pt x="239598" y="159791"/>
                  </a:lnTo>
                  <a:lnTo>
                    <a:pt x="232664" y="160375"/>
                  </a:lnTo>
                  <a:lnTo>
                    <a:pt x="237807" y="164287"/>
                  </a:lnTo>
                  <a:lnTo>
                    <a:pt x="243065" y="167906"/>
                  </a:lnTo>
                  <a:lnTo>
                    <a:pt x="250012" y="167284"/>
                  </a:lnTo>
                  <a:close/>
                </a:path>
                <a:path w="390525" h="259079">
                  <a:moveTo>
                    <a:pt x="255701" y="244525"/>
                  </a:moveTo>
                  <a:lnTo>
                    <a:pt x="249872" y="242189"/>
                  </a:lnTo>
                  <a:lnTo>
                    <a:pt x="244005" y="240118"/>
                  </a:lnTo>
                  <a:lnTo>
                    <a:pt x="237566" y="240944"/>
                  </a:lnTo>
                  <a:lnTo>
                    <a:pt x="243382" y="243281"/>
                  </a:lnTo>
                  <a:lnTo>
                    <a:pt x="249262" y="245351"/>
                  </a:lnTo>
                  <a:lnTo>
                    <a:pt x="255701" y="244525"/>
                  </a:lnTo>
                  <a:close/>
                </a:path>
                <a:path w="390525" h="259079">
                  <a:moveTo>
                    <a:pt x="262216" y="172262"/>
                  </a:moveTo>
                  <a:lnTo>
                    <a:pt x="259930" y="169646"/>
                  </a:lnTo>
                  <a:lnTo>
                    <a:pt x="256895" y="169341"/>
                  </a:lnTo>
                  <a:lnTo>
                    <a:pt x="253707" y="169557"/>
                  </a:lnTo>
                  <a:lnTo>
                    <a:pt x="255981" y="172224"/>
                  </a:lnTo>
                  <a:lnTo>
                    <a:pt x="258699" y="173469"/>
                  </a:lnTo>
                  <a:lnTo>
                    <a:pt x="262216" y="172262"/>
                  </a:lnTo>
                  <a:close/>
                </a:path>
                <a:path w="390525" h="259079">
                  <a:moveTo>
                    <a:pt x="275145" y="180225"/>
                  </a:moveTo>
                  <a:lnTo>
                    <a:pt x="272084" y="175895"/>
                  </a:lnTo>
                  <a:lnTo>
                    <a:pt x="268211" y="173151"/>
                  </a:lnTo>
                  <a:lnTo>
                    <a:pt x="262610" y="173748"/>
                  </a:lnTo>
                  <a:lnTo>
                    <a:pt x="266395" y="176657"/>
                  </a:lnTo>
                  <a:lnTo>
                    <a:pt x="269798" y="180327"/>
                  </a:lnTo>
                  <a:lnTo>
                    <a:pt x="275145" y="180225"/>
                  </a:lnTo>
                  <a:close/>
                </a:path>
                <a:path w="390525" h="259079">
                  <a:moveTo>
                    <a:pt x="390359" y="241706"/>
                  </a:moveTo>
                  <a:lnTo>
                    <a:pt x="386245" y="238912"/>
                  </a:lnTo>
                  <a:lnTo>
                    <a:pt x="378294" y="233210"/>
                  </a:lnTo>
                  <a:lnTo>
                    <a:pt x="370243" y="227647"/>
                  </a:lnTo>
                  <a:lnTo>
                    <a:pt x="361670" y="223037"/>
                  </a:lnTo>
                  <a:lnTo>
                    <a:pt x="352158" y="220205"/>
                  </a:lnTo>
                  <a:lnTo>
                    <a:pt x="350329" y="216255"/>
                  </a:lnTo>
                  <a:lnTo>
                    <a:pt x="347256" y="214350"/>
                  </a:lnTo>
                  <a:lnTo>
                    <a:pt x="342950" y="214515"/>
                  </a:lnTo>
                  <a:lnTo>
                    <a:pt x="341109" y="213372"/>
                  </a:lnTo>
                  <a:lnTo>
                    <a:pt x="340220" y="210388"/>
                  </a:lnTo>
                  <a:lnTo>
                    <a:pt x="337870" y="209219"/>
                  </a:lnTo>
                  <a:lnTo>
                    <a:pt x="335254" y="208495"/>
                  </a:lnTo>
                  <a:lnTo>
                    <a:pt x="292188" y="189166"/>
                  </a:lnTo>
                  <a:lnTo>
                    <a:pt x="290360" y="189128"/>
                  </a:lnTo>
                  <a:lnTo>
                    <a:pt x="288366" y="189674"/>
                  </a:lnTo>
                  <a:lnTo>
                    <a:pt x="297878" y="195643"/>
                  </a:lnTo>
                  <a:lnTo>
                    <a:pt x="307898" y="200571"/>
                  </a:lnTo>
                  <a:lnTo>
                    <a:pt x="328295" y="209765"/>
                  </a:lnTo>
                  <a:lnTo>
                    <a:pt x="331495" y="211366"/>
                  </a:lnTo>
                  <a:lnTo>
                    <a:pt x="334822" y="212636"/>
                  </a:lnTo>
                  <a:lnTo>
                    <a:pt x="337146" y="215392"/>
                  </a:lnTo>
                  <a:lnTo>
                    <a:pt x="342595" y="220383"/>
                  </a:lnTo>
                  <a:lnTo>
                    <a:pt x="354926" y="228460"/>
                  </a:lnTo>
                  <a:lnTo>
                    <a:pt x="360438" y="233349"/>
                  </a:lnTo>
                  <a:lnTo>
                    <a:pt x="367728" y="241642"/>
                  </a:lnTo>
                  <a:lnTo>
                    <a:pt x="366141" y="246303"/>
                  </a:lnTo>
                  <a:lnTo>
                    <a:pt x="355460" y="249339"/>
                  </a:lnTo>
                  <a:lnTo>
                    <a:pt x="338162" y="252615"/>
                  </a:lnTo>
                  <a:lnTo>
                    <a:pt x="320878" y="253111"/>
                  </a:lnTo>
                  <a:lnTo>
                    <a:pt x="303631" y="251599"/>
                  </a:lnTo>
                  <a:lnTo>
                    <a:pt x="286397" y="248881"/>
                  </a:lnTo>
                  <a:lnTo>
                    <a:pt x="271932" y="245795"/>
                  </a:lnTo>
                  <a:lnTo>
                    <a:pt x="264655" y="244576"/>
                  </a:lnTo>
                  <a:lnTo>
                    <a:pt x="301561" y="255270"/>
                  </a:lnTo>
                  <a:lnTo>
                    <a:pt x="316801" y="256832"/>
                  </a:lnTo>
                  <a:lnTo>
                    <a:pt x="320979" y="258902"/>
                  </a:lnTo>
                  <a:lnTo>
                    <a:pt x="325196" y="258127"/>
                  </a:lnTo>
                  <a:lnTo>
                    <a:pt x="329361" y="257009"/>
                  </a:lnTo>
                  <a:lnTo>
                    <a:pt x="336054" y="258572"/>
                  </a:lnTo>
                  <a:lnTo>
                    <a:pt x="348996" y="258940"/>
                  </a:lnTo>
                  <a:lnTo>
                    <a:pt x="361543" y="257378"/>
                  </a:lnTo>
                  <a:lnTo>
                    <a:pt x="373659" y="253809"/>
                  </a:lnTo>
                  <a:lnTo>
                    <a:pt x="385318" y="248208"/>
                  </a:lnTo>
                  <a:lnTo>
                    <a:pt x="389318" y="245884"/>
                  </a:lnTo>
                  <a:lnTo>
                    <a:pt x="390359" y="241706"/>
                  </a:lnTo>
                  <a:close/>
                </a:path>
              </a:pathLst>
            </a:custGeom>
            <a:solidFill>
              <a:srgbClr val="FFC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2" name="object 1342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9254963" y="10491802"/>
              <a:ext cx="241081" cy="139849"/>
            </a:xfrm>
            <a:prstGeom prst="rect">
              <a:avLst/>
            </a:prstGeom>
          </p:spPr>
        </p:pic>
        <p:sp>
          <p:nvSpPr>
            <p:cNvPr id="1343" name="object 1343"/>
            <p:cNvSpPr/>
            <p:nvPr/>
          </p:nvSpPr>
          <p:spPr>
            <a:xfrm>
              <a:off x="19422382" y="10904589"/>
              <a:ext cx="273685" cy="300355"/>
            </a:xfrm>
            <a:custGeom>
              <a:avLst/>
              <a:gdLst/>
              <a:ahLst/>
              <a:cxnLst/>
              <a:rect l="l" t="t" r="r" b="b"/>
              <a:pathLst>
                <a:path w="273684" h="300354">
                  <a:moveTo>
                    <a:pt x="264190" y="0"/>
                  </a:moveTo>
                  <a:lnTo>
                    <a:pt x="235410" y="27550"/>
                  </a:lnTo>
                  <a:lnTo>
                    <a:pt x="219634" y="70830"/>
                  </a:lnTo>
                  <a:lnTo>
                    <a:pt x="214115" y="83519"/>
                  </a:lnTo>
                  <a:lnTo>
                    <a:pt x="206822" y="95193"/>
                  </a:lnTo>
                  <a:lnTo>
                    <a:pt x="197145" y="105567"/>
                  </a:lnTo>
                  <a:lnTo>
                    <a:pt x="195051" y="107378"/>
                  </a:lnTo>
                  <a:lnTo>
                    <a:pt x="194559" y="110321"/>
                  </a:lnTo>
                  <a:lnTo>
                    <a:pt x="181725" y="127821"/>
                  </a:lnTo>
                  <a:lnTo>
                    <a:pt x="169760" y="142372"/>
                  </a:lnTo>
                  <a:lnTo>
                    <a:pt x="157074" y="156217"/>
                  </a:lnTo>
                  <a:lnTo>
                    <a:pt x="143702" y="169282"/>
                  </a:lnTo>
                  <a:lnTo>
                    <a:pt x="132854" y="180709"/>
                  </a:lnTo>
                  <a:lnTo>
                    <a:pt x="113329" y="205078"/>
                  </a:lnTo>
                  <a:lnTo>
                    <a:pt x="102687" y="216516"/>
                  </a:lnTo>
                  <a:lnTo>
                    <a:pt x="95288" y="223043"/>
                  </a:lnTo>
                  <a:lnTo>
                    <a:pt x="79917" y="235229"/>
                  </a:lnTo>
                  <a:lnTo>
                    <a:pt x="72353" y="241437"/>
                  </a:lnTo>
                  <a:lnTo>
                    <a:pt x="58182" y="252319"/>
                  </a:lnTo>
                  <a:lnTo>
                    <a:pt x="28547" y="272210"/>
                  </a:lnTo>
                  <a:lnTo>
                    <a:pt x="14470" y="283216"/>
                  </a:lnTo>
                  <a:lnTo>
                    <a:pt x="9968" y="287184"/>
                  </a:lnTo>
                  <a:lnTo>
                    <a:pt x="4408" y="289802"/>
                  </a:lnTo>
                  <a:lnTo>
                    <a:pt x="0" y="299100"/>
                  </a:lnTo>
                  <a:lnTo>
                    <a:pt x="523" y="299844"/>
                  </a:lnTo>
                  <a:lnTo>
                    <a:pt x="4512" y="299760"/>
                  </a:lnTo>
                  <a:lnTo>
                    <a:pt x="15154" y="299096"/>
                  </a:lnTo>
                  <a:lnTo>
                    <a:pt x="63056" y="288768"/>
                  </a:lnTo>
                  <a:lnTo>
                    <a:pt x="108153" y="265667"/>
                  </a:lnTo>
                  <a:lnTo>
                    <a:pt x="128691" y="251463"/>
                  </a:lnTo>
                  <a:lnTo>
                    <a:pt x="139147" y="244572"/>
                  </a:lnTo>
                  <a:lnTo>
                    <a:pt x="149848" y="238013"/>
                  </a:lnTo>
                  <a:lnTo>
                    <a:pt x="158273" y="232420"/>
                  </a:lnTo>
                  <a:lnTo>
                    <a:pt x="166310" y="226088"/>
                  </a:lnTo>
                  <a:lnTo>
                    <a:pt x="182120" y="212914"/>
                  </a:lnTo>
                  <a:lnTo>
                    <a:pt x="191798" y="205267"/>
                  </a:lnTo>
                  <a:lnTo>
                    <a:pt x="222968" y="171932"/>
                  </a:lnTo>
                  <a:lnTo>
                    <a:pt x="235511" y="141796"/>
                  </a:lnTo>
                  <a:lnTo>
                    <a:pt x="240987" y="136487"/>
                  </a:lnTo>
                  <a:lnTo>
                    <a:pt x="245071" y="131472"/>
                  </a:lnTo>
                  <a:lnTo>
                    <a:pt x="251149" y="122355"/>
                  </a:lnTo>
                  <a:lnTo>
                    <a:pt x="255777" y="112662"/>
                  </a:lnTo>
                  <a:lnTo>
                    <a:pt x="259792" y="102728"/>
                  </a:lnTo>
                  <a:lnTo>
                    <a:pt x="264033" y="92887"/>
                  </a:lnTo>
                  <a:lnTo>
                    <a:pt x="268961" y="79747"/>
                  </a:lnTo>
                  <a:lnTo>
                    <a:pt x="271748" y="66282"/>
                  </a:lnTo>
                  <a:lnTo>
                    <a:pt x="273015" y="52575"/>
                  </a:lnTo>
                  <a:lnTo>
                    <a:pt x="273597" y="24755"/>
                  </a:lnTo>
                  <a:lnTo>
                    <a:pt x="273294" y="17778"/>
                  </a:lnTo>
                  <a:lnTo>
                    <a:pt x="272295" y="10785"/>
                  </a:lnTo>
                  <a:lnTo>
                    <a:pt x="270693" y="3047"/>
                  </a:lnTo>
                  <a:lnTo>
                    <a:pt x="264190" y="0"/>
                  </a:lnTo>
                  <a:close/>
                </a:path>
              </a:pathLst>
            </a:custGeom>
            <a:solidFill>
              <a:srgbClr val="FF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18277663" y="10225150"/>
              <a:ext cx="118110" cy="611505"/>
            </a:xfrm>
            <a:custGeom>
              <a:avLst/>
              <a:gdLst/>
              <a:ahLst/>
              <a:cxnLst/>
              <a:rect l="l" t="t" r="r" b="b"/>
              <a:pathLst>
                <a:path w="118109" h="611504">
                  <a:moveTo>
                    <a:pt x="70071" y="0"/>
                  </a:moveTo>
                  <a:lnTo>
                    <a:pt x="43121" y="38030"/>
                  </a:lnTo>
                  <a:lnTo>
                    <a:pt x="22199" y="87938"/>
                  </a:lnTo>
                  <a:lnTo>
                    <a:pt x="10900" y="129820"/>
                  </a:lnTo>
                  <a:lnTo>
                    <a:pt x="9364" y="137741"/>
                  </a:lnTo>
                  <a:lnTo>
                    <a:pt x="6859" y="145440"/>
                  </a:lnTo>
                  <a:lnTo>
                    <a:pt x="7414" y="153370"/>
                  </a:lnTo>
                  <a:lnTo>
                    <a:pt x="6572" y="161190"/>
                  </a:lnTo>
                  <a:lnTo>
                    <a:pt x="3843" y="176696"/>
                  </a:lnTo>
                  <a:lnTo>
                    <a:pt x="3087" y="184831"/>
                  </a:lnTo>
                  <a:lnTo>
                    <a:pt x="1487" y="214003"/>
                  </a:lnTo>
                  <a:lnTo>
                    <a:pt x="178" y="218569"/>
                  </a:lnTo>
                  <a:lnTo>
                    <a:pt x="518" y="262222"/>
                  </a:lnTo>
                  <a:lnTo>
                    <a:pt x="2691" y="300985"/>
                  </a:lnTo>
                  <a:lnTo>
                    <a:pt x="8764" y="333466"/>
                  </a:lnTo>
                  <a:lnTo>
                    <a:pt x="7016" y="339602"/>
                  </a:lnTo>
                  <a:lnTo>
                    <a:pt x="9665" y="356219"/>
                  </a:lnTo>
                  <a:lnTo>
                    <a:pt x="10691" y="361423"/>
                  </a:lnTo>
                  <a:lnTo>
                    <a:pt x="15381" y="393163"/>
                  </a:lnTo>
                  <a:lnTo>
                    <a:pt x="18240" y="408937"/>
                  </a:lnTo>
                  <a:lnTo>
                    <a:pt x="23985" y="430905"/>
                  </a:lnTo>
                  <a:lnTo>
                    <a:pt x="26458" y="443962"/>
                  </a:lnTo>
                  <a:lnTo>
                    <a:pt x="28429" y="450342"/>
                  </a:lnTo>
                  <a:lnTo>
                    <a:pt x="29549" y="453158"/>
                  </a:lnTo>
                  <a:lnTo>
                    <a:pt x="30449" y="456038"/>
                  </a:lnTo>
                  <a:lnTo>
                    <a:pt x="33727" y="460907"/>
                  </a:lnTo>
                  <a:lnTo>
                    <a:pt x="34900" y="463378"/>
                  </a:lnTo>
                  <a:lnTo>
                    <a:pt x="34711" y="466310"/>
                  </a:lnTo>
                  <a:lnTo>
                    <a:pt x="38313" y="472414"/>
                  </a:lnTo>
                  <a:lnTo>
                    <a:pt x="51318" y="509862"/>
                  </a:lnTo>
                  <a:lnTo>
                    <a:pt x="55391" y="517471"/>
                  </a:lnTo>
                  <a:lnTo>
                    <a:pt x="57182" y="523209"/>
                  </a:lnTo>
                  <a:lnTo>
                    <a:pt x="60438" y="526455"/>
                  </a:lnTo>
                  <a:lnTo>
                    <a:pt x="62093" y="530580"/>
                  </a:lnTo>
                  <a:lnTo>
                    <a:pt x="63391" y="532737"/>
                  </a:lnTo>
                  <a:lnTo>
                    <a:pt x="63998" y="535208"/>
                  </a:lnTo>
                  <a:lnTo>
                    <a:pt x="66260" y="539480"/>
                  </a:lnTo>
                  <a:lnTo>
                    <a:pt x="67160" y="541617"/>
                  </a:lnTo>
                  <a:lnTo>
                    <a:pt x="88846" y="581877"/>
                  </a:lnTo>
                  <a:lnTo>
                    <a:pt x="107787" y="607793"/>
                  </a:lnTo>
                  <a:lnTo>
                    <a:pt x="110290" y="611499"/>
                  </a:lnTo>
                  <a:lnTo>
                    <a:pt x="117557" y="606808"/>
                  </a:lnTo>
                  <a:lnTo>
                    <a:pt x="114981" y="602892"/>
                  </a:lnTo>
                  <a:lnTo>
                    <a:pt x="113892" y="599583"/>
                  </a:lnTo>
                  <a:lnTo>
                    <a:pt x="110351" y="590943"/>
                  </a:lnTo>
                  <a:lnTo>
                    <a:pt x="105998" y="582704"/>
                  </a:lnTo>
                  <a:lnTo>
                    <a:pt x="101451" y="574560"/>
                  </a:lnTo>
                  <a:lnTo>
                    <a:pt x="97327" y="566202"/>
                  </a:lnTo>
                  <a:lnTo>
                    <a:pt x="95516" y="561993"/>
                  </a:lnTo>
                  <a:lnTo>
                    <a:pt x="93505" y="557899"/>
                  </a:lnTo>
                  <a:lnTo>
                    <a:pt x="92699" y="553333"/>
                  </a:lnTo>
                  <a:lnTo>
                    <a:pt x="71170" y="500541"/>
                  </a:lnTo>
                  <a:lnTo>
                    <a:pt x="55320" y="450950"/>
                  </a:lnTo>
                  <a:lnTo>
                    <a:pt x="46231" y="406902"/>
                  </a:lnTo>
                  <a:lnTo>
                    <a:pt x="43772" y="395308"/>
                  </a:lnTo>
                  <a:lnTo>
                    <a:pt x="35530" y="354231"/>
                  </a:lnTo>
                  <a:lnTo>
                    <a:pt x="28337" y="299571"/>
                  </a:lnTo>
                  <a:lnTo>
                    <a:pt x="26974" y="276607"/>
                  </a:lnTo>
                  <a:lnTo>
                    <a:pt x="27017" y="255366"/>
                  </a:lnTo>
                  <a:lnTo>
                    <a:pt x="28421" y="209381"/>
                  </a:lnTo>
                  <a:lnTo>
                    <a:pt x="33790" y="167523"/>
                  </a:lnTo>
                  <a:lnTo>
                    <a:pt x="32586" y="160016"/>
                  </a:lnTo>
                  <a:lnTo>
                    <a:pt x="37172" y="153995"/>
                  </a:lnTo>
                  <a:lnTo>
                    <a:pt x="42203" y="126558"/>
                  </a:lnTo>
                  <a:lnTo>
                    <a:pt x="44261" y="117472"/>
                  </a:lnTo>
                  <a:lnTo>
                    <a:pt x="63537" y="44888"/>
                  </a:lnTo>
                  <a:lnTo>
                    <a:pt x="74961" y="17151"/>
                  </a:lnTo>
                  <a:lnTo>
                    <a:pt x="75841" y="14125"/>
                  </a:lnTo>
                  <a:lnTo>
                    <a:pt x="76249" y="7423"/>
                  </a:lnTo>
                  <a:lnTo>
                    <a:pt x="77034" y="3298"/>
                  </a:lnTo>
                  <a:lnTo>
                    <a:pt x="70071" y="0"/>
                  </a:lnTo>
                  <a:close/>
                </a:path>
              </a:pathLst>
            </a:custGeom>
            <a:solidFill>
              <a:srgbClr val="FFD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18441428" y="10880947"/>
              <a:ext cx="221615" cy="213360"/>
            </a:xfrm>
            <a:custGeom>
              <a:avLst/>
              <a:gdLst/>
              <a:ahLst/>
              <a:cxnLst/>
              <a:rect l="l" t="t" r="r" b="b"/>
              <a:pathLst>
                <a:path w="221615" h="213359">
                  <a:moveTo>
                    <a:pt x="4251" y="0"/>
                  </a:moveTo>
                  <a:lnTo>
                    <a:pt x="0" y="1120"/>
                  </a:lnTo>
                  <a:lnTo>
                    <a:pt x="3794" y="9735"/>
                  </a:lnTo>
                  <a:lnTo>
                    <a:pt x="8757" y="17579"/>
                  </a:lnTo>
                  <a:lnTo>
                    <a:pt x="62877" y="79767"/>
                  </a:lnTo>
                  <a:lnTo>
                    <a:pt x="101727" y="117428"/>
                  </a:lnTo>
                  <a:lnTo>
                    <a:pt x="123929" y="136481"/>
                  </a:lnTo>
                  <a:lnTo>
                    <a:pt x="148759" y="159146"/>
                  </a:lnTo>
                  <a:lnTo>
                    <a:pt x="158805" y="167602"/>
                  </a:lnTo>
                  <a:lnTo>
                    <a:pt x="169358" y="175374"/>
                  </a:lnTo>
                  <a:lnTo>
                    <a:pt x="180073" y="182930"/>
                  </a:lnTo>
                  <a:lnTo>
                    <a:pt x="190601" y="190737"/>
                  </a:lnTo>
                  <a:lnTo>
                    <a:pt x="217501" y="211354"/>
                  </a:lnTo>
                  <a:lnTo>
                    <a:pt x="219501" y="212014"/>
                  </a:lnTo>
                  <a:lnTo>
                    <a:pt x="221302" y="212914"/>
                  </a:lnTo>
                  <a:lnTo>
                    <a:pt x="186032" y="184031"/>
                  </a:lnTo>
                  <a:lnTo>
                    <a:pt x="173973" y="175450"/>
                  </a:lnTo>
                  <a:lnTo>
                    <a:pt x="162701" y="167029"/>
                  </a:lnTo>
                  <a:lnTo>
                    <a:pt x="151877" y="158073"/>
                  </a:lnTo>
                  <a:lnTo>
                    <a:pt x="130896" y="139409"/>
                  </a:lnTo>
                  <a:lnTo>
                    <a:pt x="98664" y="111658"/>
                  </a:lnTo>
                  <a:lnTo>
                    <a:pt x="68207" y="82007"/>
                  </a:lnTo>
                  <a:lnTo>
                    <a:pt x="39089" y="49199"/>
                  </a:lnTo>
                  <a:lnTo>
                    <a:pt x="24909" y="31392"/>
                  </a:lnTo>
                  <a:lnTo>
                    <a:pt x="14137" y="19145"/>
                  </a:lnTo>
                  <a:lnTo>
                    <a:pt x="7559" y="10544"/>
                  </a:lnTo>
                  <a:lnTo>
                    <a:pt x="6439" y="8491"/>
                  </a:lnTo>
                  <a:lnTo>
                    <a:pt x="5874" y="6020"/>
                  </a:lnTo>
                  <a:lnTo>
                    <a:pt x="3643" y="4711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rgbClr val="FFD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18286982" y="10586570"/>
              <a:ext cx="26670" cy="101600"/>
            </a:xfrm>
            <a:custGeom>
              <a:avLst/>
              <a:gdLst/>
              <a:ahLst/>
              <a:cxnLst/>
              <a:rect l="l" t="t" r="r" b="b"/>
              <a:pathLst>
                <a:path w="26669" h="101600">
                  <a:moveTo>
                    <a:pt x="1308" y="0"/>
                  </a:moveTo>
                  <a:lnTo>
                    <a:pt x="0" y="6575"/>
                  </a:lnTo>
                  <a:lnTo>
                    <a:pt x="2177" y="12942"/>
                  </a:lnTo>
                  <a:lnTo>
                    <a:pt x="2900" y="19329"/>
                  </a:lnTo>
                  <a:lnTo>
                    <a:pt x="5885" y="38807"/>
                  </a:lnTo>
                  <a:lnTo>
                    <a:pt x="10015" y="58054"/>
                  </a:lnTo>
                  <a:lnTo>
                    <a:pt x="19329" y="96332"/>
                  </a:lnTo>
                  <a:lnTo>
                    <a:pt x="23716" y="101588"/>
                  </a:lnTo>
                  <a:lnTo>
                    <a:pt x="26449" y="101064"/>
                  </a:lnTo>
                  <a:lnTo>
                    <a:pt x="25852" y="99745"/>
                  </a:lnTo>
                  <a:lnTo>
                    <a:pt x="24501" y="98258"/>
                  </a:lnTo>
                  <a:lnTo>
                    <a:pt x="19140" y="84265"/>
                  </a:lnTo>
                  <a:lnTo>
                    <a:pt x="17048" y="77050"/>
                  </a:lnTo>
                  <a:lnTo>
                    <a:pt x="14673" y="62087"/>
                  </a:lnTo>
                  <a:lnTo>
                    <a:pt x="12761" y="54811"/>
                  </a:lnTo>
                  <a:lnTo>
                    <a:pt x="6481" y="35695"/>
                  </a:lnTo>
                  <a:lnTo>
                    <a:pt x="6114" y="30428"/>
                  </a:lnTo>
                  <a:lnTo>
                    <a:pt x="6167" y="25412"/>
                  </a:lnTo>
                  <a:lnTo>
                    <a:pt x="5639" y="18902"/>
                  </a:lnTo>
                  <a:lnTo>
                    <a:pt x="4291" y="12576"/>
                  </a:lnTo>
                  <a:lnTo>
                    <a:pt x="2667" y="631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FFD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18344153" y="10796567"/>
              <a:ext cx="40640" cy="79375"/>
            </a:xfrm>
            <a:custGeom>
              <a:avLst/>
              <a:gdLst/>
              <a:ahLst/>
              <a:cxnLst/>
              <a:rect l="l" t="t" r="r" b="b"/>
              <a:pathLst>
                <a:path w="40640" h="79375">
                  <a:moveTo>
                    <a:pt x="0" y="0"/>
                  </a:moveTo>
                  <a:lnTo>
                    <a:pt x="2157" y="7275"/>
                  </a:lnTo>
                  <a:lnTo>
                    <a:pt x="5256" y="14160"/>
                  </a:lnTo>
                  <a:lnTo>
                    <a:pt x="12209" y="27496"/>
                  </a:lnTo>
                  <a:lnTo>
                    <a:pt x="21581" y="47673"/>
                  </a:lnTo>
                  <a:lnTo>
                    <a:pt x="26696" y="57579"/>
                  </a:lnTo>
                  <a:lnTo>
                    <a:pt x="33559" y="68458"/>
                  </a:lnTo>
                  <a:lnTo>
                    <a:pt x="33747" y="70385"/>
                  </a:lnTo>
                  <a:lnTo>
                    <a:pt x="34302" y="72060"/>
                  </a:lnTo>
                  <a:lnTo>
                    <a:pt x="36574" y="73987"/>
                  </a:lnTo>
                  <a:lnTo>
                    <a:pt x="35862" y="78845"/>
                  </a:lnTo>
                  <a:lnTo>
                    <a:pt x="40522" y="78447"/>
                  </a:lnTo>
                  <a:lnTo>
                    <a:pt x="3486" y="4251"/>
                  </a:lnTo>
                  <a:lnTo>
                    <a:pt x="2513" y="1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18378450" y="10868640"/>
              <a:ext cx="112395" cy="160655"/>
            </a:xfrm>
            <a:custGeom>
              <a:avLst/>
              <a:gdLst/>
              <a:ahLst/>
              <a:cxnLst/>
              <a:rect l="l" t="t" r="r" b="b"/>
              <a:pathLst>
                <a:path w="112394" h="160654">
                  <a:moveTo>
                    <a:pt x="20866" y="31851"/>
                  </a:moveTo>
                  <a:lnTo>
                    <a:pt x="20497" y="27787"/>
                  </a:lnTo>
                  <a:lnTo>
                    <a:pt x="18084" y="24650"/>
                  </a:lnTo>
                  <a:lnTo>
                    <a:pt x="16040" y="21348"/>
                  </a:lnTo>
                  <a:lnTo>
                    <a:pt x="15722" y="20129"/>
                  </a:lnTo>
                  <a:lnTo>
                    <a:pt x="15201" y="19088"/>
                  </a:lnTo>
                  <a:lnTo>
                    <a:pt x="13855" y="18719"/>
                  </a:lnTo>
                  <a:lnTo>
                    <a:pt x="10756" y="14960"/>
                  </a:lnTo>
                  <a:lnTo>
                    <a:pt x="8623" y="10579"/>
                  </a:lnTo>
                  <a:lnTo>
                    <a:pt x="6223" y="6375"/>
                  </a:lnTo>
                  <a:lnTo>
                    <a:pt x="2984" y="5384"/>
                  </a:lnTo>
                  <a:lnTo>
                    <a:pt x="2832" y="1384"/>
                  </a:lnTo>
                  <a:lnTo>
                    <a:pt x="20345" y="32918"/>
                  </a:lnTo>
                  <a:lnTo>
                    <a:pt x="20866" y="31851"/>
                  </a:lnTo>
                  <a:close/>
                </a:path>
                <a:path w="112394" h="160654">
                  <a:moveTo>
                    <a:pt x="44970" y="67106"/>
                  </a:moveTo>
                  <a:lnTo>
                    <a:pt x="43764" y="61747"/>
                  </a:lnTo>
                  <a:lnTo>
                    <a:pt x="39141" y="58661"/>
                  </a:lnTo>
                  <a:lnTo>
                    <a:pt x="36487" y="54267"/>
                  </a:lnTo>
                  <a:lnTo>
                    <a:pt x="32588" y="49555"/>
                  </a:lnTo>
                  <a:lnTo>
                    <a:pt x="31496" y="42913"/>
                  </a:lnTo>
                  <a:lnTo>
                    <a:pt x="26162" y="39179"/>
                  </a:lnTo>
                  <a:lnTo>
                    <a:pt x="44462" y="68097"/>
                  </a:lnTo>
                  <a:lnTo>
                    <a:pt x="44970" y="67106"/>
                  </a:lnTo>
                  <a:close/>
                </a:path>
                <a:path w="112394" h="160654">
                  <a:moveTo>
                    <a:pt x="80505" y="113055"/>
                  </a:moveTo>
                  <a:lnTo>
                    <a:pt x="77698" y="111480"/>
                  </a:lnTo>
                  <a:lnTo>
                    <a:pt x="76149" y="109334"/>
                  </a:lnTo>
                  <a:lnTo>
                    <a:pt x="75450" y="107327"/>
                  </a:lnTo>
                  <a:lnTo>
                    <a:pt x="75806" y="104775"/>
                  </a:lnTo>
                  <a:lnTo>
                    <a:pt x="73253" y="103733"/>
                  </a:lnTo>
                  <a:lnTo>
                    <a:pt x="71221" y="101803"/>
                  </a:lnTo>
                  <a:lnTo>
                    <a:pt x="70853" y="98704"/>
                  </a:lnTo>
                  <a:lnTo>
                    <a:pt x="68516" y="96989"/>
                  </a:lnTo>
                  <a:lnTo>
                    <a:pt x="68211" y="95770"/>
                  </a:lnTo>
                  <a:lnTo>
                    <a:pt x="67678" y="94716"/>
                  </a:lnTo>
                  <a:lnTo>
                    <a:pt x="66332" y="94361"/>
                  </a:lnTo>
                  <a:lnTo>
                    <a:pt x="64122" y="93027"/>
                  </a:lnTo>
                  <a:lnTo>
                    <a:pt x="64465" y="88646"/>
                  </a:lnTo>
                  <a:lnTo>
                    <a:pt x="60464" y="89458"/>
                  </a:lnTo>
                  <a:lnTo>
                    <a:pt x="68910" y="103657"/>
                  </a:lnTo>
                  <a:lnTo>
                    <a:pt x="73660" y="110388"/>
                  </a:lnTo>
                  <a:lnTo>
                    <a:pt x="79400" y="116420"/>
                  </a:lnTo>
                  <a:lnTo>
                    <a:pt x="80505" y="113055"/>
                  </a:lnTo>
                  <a:close/>
                </a:path>
                <a:path w="112394" h="160654">
                  <a:moveTo>
                    <a:pt x="111874" y="160629"/>
                  </a:moveTo>
                  <a:lnTo>
                    <a:pt x="106324" y="152577"/>
                  </a:lnTo>
                  <a:lnTo>
                    <a:pt x="100342" y="144881"/>
                  </a:lnTo>
                  <a:lnTo>
                    <a:pt x="94005" y="137464"/>
                  </a:lnTo>
                  <a:lnTo>
                    <a:pt x="87414" y="130251"/>
                  </a:lnTo>
                  <a:lnTo>
                    <a:pt x="92290" y="138849"/>
                  </a:lnTo>
                  <a:lnTo>
                    <a:pt x="98082" y="146710"/>
                  </a:lnTo>
                  <a:lnTo>
                    <a:pt x="104648" y="153936"/>
                  </a:lnTo>
                  <a:lnTo>
                    <a:pt x="111874" y="160629"/>
                  </a:lnTo>
                  <a:close/>
                </a:path>
              </a:pathLst>
            </a:custGeom>
            <a:solidFill>
              <a:srgbClr val="FF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18426549" y="10939006"/>
              <a:ext cx="18415" cy="24130"/>
            </a:xfrm>
            <a:custGeom>
              <a:avLst/>
              <a:gdLst/>
              <a:ahLst/>
              <a:cxnLst/>
              <a:rect l="l" t="t" r="r" b="b"/>
              <a:pathLst>
                <a:path w="18415" h="24129">
                  <a:moveTo>
                    <a:pt x="0" y="0"/>
                  </a:moveTo>
                  <a:lnTo>
                    <a:pt x="848" y="6586"/>
                  </a:lnTo>
                  <a:lnTo>
                    <a:pt x="7266" y="9518"/>
                  </a:lnTo>
                  <a:lnTo>
                    <a:pt x="9821" y="14973"/>
                  </a:lnTo>
                  <a:lnTo>
                    <a:pt x="11821" y="15633"/>
                  </a:lnTo>
                  <a:lnTo>
                    <a:pt x="11926" y="17465"/>
                  </a:lnTo>
                  <a:lnTo>
                    <a:pt x="12366" y="19088"/>
                  </a:lnTo>
                  <a:lnTo>
                    <a:pt x="18240" y="23988"/>
                  </a:lnTo>
                  <a:lnTo>
                    <a:pt x="14698" y="17217"/>
                  </a:lnTo>
                  <a:lnTo>
                    <a:pt x="10902" y="10639"/>
                  </a:lnTo>
                  <a:lnTo>
                    <a:pt x="6216" y="4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18422905" y="10935144"/>
              <a:ext cx="13970" cy="19050"/>
            </a:xfrm>
            <a:custGeom>
              <a:avLst/>
              <a:gdLst/>
              <a:ahLst/>
              <a:cxnLst/>
              <a:rect l="l" t="t" r="r" b="b"/>
              <a:pathLst>
                <a:path w="13969" h="19050">
                  <a:moveTo>
                    <a:pt x="2680" y="0"/>
                  </a:moveTo>
                  <a:lnTo>
                    <a:pt x="0" y="1591"/>
                  </a:lnTo>
                  <a:lnTo>
                    <a:pt x="2732" y="8722"/>
                  </a:lnTo>
                  <a:lnTo>
                    <a:pt x="8177" y="13727"/>
                  </a:lnTo>
                  <a:lnTo>
                    <a:pt x="13496" y="18837"/>
                  </a:lnTo>
                  <a:lnTo>
                    <a:pt x="12209" y="12544"/>
                  </a:lnTo>
                  <a:lnTo>
                    <a:pt x="5821" y="9591"/>
                  </a:lnTo>
                  <a:lnTo>
                    <a:pt x="3675" y="3863"/>
                  </a:lnTo>
                  <a:lnTo>
                    <a:pt x="2188" y="3528"/>
                  </a:lnTo>
                  <a:lnTo>
                    <a:pt x="2680" y="0"/>
                  </a:lnTo>
                  <a:close/>
                </a:path>
              </a:pathLst>
            </a:custGeom>
            <a:solidFill>
              <a:srgbClr val="FF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18454621" y="10977965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19" h="12700">
                  <a:moveTo>
                    <a:pt x="0" y="0"/>
                  </a:moveTo>
                  <a:lnTo>
                    <a:pt x="3245" y="7088"/>
                  </a:lnTo>
                  <a:lnTo>
                    <a:pt x="3601" y="8575"/>
                  </a:lnTo>
                  <a:lnTo>
                    <a:pt x="5078" y="8921"/>
                  </a:lnTo>
                  <a:lnTo>
                    <a:pt x="4596" y="12449"/>
                  </a:lnTo>
                  <a:lnTo>
                    <a:pt x="7277" y="10858"/>
                  </a:lnTo>
                  <a:lnTo>
                    <a:pt x="6282" y="6272"/>
                  </a:lnTo>
                  <a:lnTo>
                    <a:pt x="5329" y="1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18398808" y="10901546"/>
              <a:ext cx="64769" cy="93345"/>
            </a:xfrm>
            <a:custGeom>
              <a:avLst/>
              <a:gdLst/>
              <a:ahLst/>
              <a:cxnLst/>
              <a:rect l="l" t="t" r="r" b="b"/>
              <a:pathLst>
                <a:path w="64769" h="93345">
                  <a:moveTo>
                    <a:pt x="5499" y="2844"/>
                  </a:moveTo>
                  <a:lnTo>
                    <a:pt x="3949" y="584"/>
                  </a:lnTo>
                  <a:lnTo>
                    <a:pt x="0" y="0"/>
                  </a:lnTo>
                  <a:lnTo>
                    <a:pt x="596" y="2933"/>
                  </a:lnTo>
                  <a:lnTo>
                    <a:pt x="1917" y="5372"/>
                  </a:lnTo>
                  <a:lnTo>
                    <a:pt x="4724" y="6743"/>
                  </a:lnTo>
                  <a:lnTo>
                    <a:pt x="5499" y="2844"/>
                  </a:lnTo>
                  <a:close/>
                </a:path>
                <a:path w="64769" h="93345">
                  <a:moveTo>
                    <a:pt x="64439" y="93243"/>
                  </a:moveTo>
                  <a:lnTo>
                    <a:pt x="63030" y="87287"/>
                  </a:lnTo>
                  <a:lnTo>
                    <a:pt x="59359" y="85013"/>
                  </a:lnTo>
                  <a:lnTo>
                    <a:pt x="60020" y="88379"/>
                  </a:lnTo>
                  <a:lnTo>
                    <a:pt x="60985" y="91579"/>
                  </a:lnTo>
                  <a:lnTo>
                    <a:pt x="64439" y="93243"/>
                  </a:lnTo>
                  <a:close/>
                </a:path>
              </a:pathLst>
            </a:custGeom>
            <a:solidFill>
              <a:srgbClr val="FF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18384673" y="10875015"/>
              <a:ext cx="67310" cy="97790"/>
            </a:xfrm>
            <a:custGeom>
              <a:avLst/>
              <a:gdLst/>
              <a:ahLst/>
              <a:cxnLst/>
              <a:rect l="l" t="t" r="r" b="b"/>
              <a:pathLst>
                <a:path w="67309" h="97790">
                  <a:moveTo>
                    <a:pt x="7632" y="12344"/>
                  </a:moveTo>
                  <a:lnTo>
                    <a:pt x="6007" y="7670"/>
                  </a:lnTo>
                  <a:lnTo>
                    <a:pt x="3594" y="3467"/>
                  </a:lnTo>
                  <a:lnTo>
                    <a:pt x="0" y="0"/>
                  </a:lnTo>
                  <a:lnTo>
                    <a:pt x="1155" y="4978"/>
                  </a:lnTo>
                  <a:lnTo>
                    <a:pt x="3327" y="9321"/>
                  </a:lnTo>
                  <a:lnTo>
                    <a:pt x="7632" y="12344"/>
                  </a:lnTo>
                  <a:close/>
                </a:path>
                <a:path w="67309" h="97790">
                  <a:moveTo>
                    <a:pt x="24282" y="36144"/>
                  </a:moveTo>
                  <a:lnTo>
                    <a:pt x="21056" y="30784"/>
                  </a:lnTo>
                  <a:lnTo>
                    <a:pt x="15532" y="22821"/>
                  </a:lnTo>
                  <a:lnTo>
                    <a:pt x="9829" y="14973"/>
                  </a:lnTo>
                  <a:lnTo>
                    <a:pt x="14135" y="26530"/>
                  </a:lnTo>
                  <a:lnTo>
                    <a:pt x="16954" y="27901"/>
                  </a:lnTo>
                  <a:lnTo>
                    <a:pt x="18262" y="30340"/>
                  </a:lnTo>
                  <a:lnTo>
                    <a:pt x="18859" y="33274"/>
                  </a:lnTo>
                  <a:lnTo>
                    <a:pt x="24282" y="36144"/>
                  </a:lnTo>
                  <a:close/>
                </a:path>
                <a:path w="67309" h="97790">
                  <a:moveTo>
                    <a:pt x="24841" y="36436"/>
                  </a:moveTo>
                  <a:lnTo>
                    <a:pt x="24282" y="36144"/>
                  </a:lnTo>
                  <a:lnTo>
                    <a:pt x="24815" y="37020"/>
                  </a:lnTo>
                  <a:lnTo>
                    <a:pt x="24841" y="36436"/>
                  </a:lnTo>
                  <a:close/>
                </a:path>
                <a:path w="67309" h="97790">
                  <a:moveTo>
                    <a:pt x="30175" y="47891"/>
                  </a:moveTo>
                  <a:lnTo>
                    <a:pt x="26047" y="39077"/>
                  </a:lnTo>
                  <a:lnTo>
                    <a:pt x="24815" y="37020"/>
                  </a:lnTo>
                  <a:lnTo>
                    <a:pt x="24358" y="44589"/>
                  </a:lnTo>
                  <a:lnTo>
                    <a:pt x="30175" y="47891"/>
                  </a:lnTo>
                  <a:close/>
                </a:path>
                <a:path w="67309" h="97790">
                  <a:moveTo>
                    <a:pt x="41897" y="63995"/>
                  </a:moveTo>
                  <a:lnTo>
                    <a:pt x="40208" y="57048"/>
                  </a:lnTo>
                  <a:lnTo>
                    <a:pt x="35445" y="52298"/>
                  </a:lnTo>
                  <a:lnTo>
                    <a:pt x="30238" y="47891"/>
                  </a:lnTo>
                  <a:lnTo>
                    <a:pt x="31038" y="53581"/>
                  </a:lnTo>
                  <a:lnTo>
                    <a:pt x="37414" y="56045"/>
                  </a:lnTo>
                  <a:lnTo>
                    <a:pt x="38214" y="61722"/>
                  </a:lnTo>
                  <a:lnTo>
                    <a:pt x="41897" y="63995"/>
                  </a:lnTo>
                  <a:close/>
                </a:path>
                <a:path w="67309" h="97790">
                  <a:moveTo>
                    <a:pt x="67030" y="97358"/>
                  </a:moveTo>
                  <a:lnTo>
                    <a:pt x="66332" y="94488"/>
                  </a:lnTo>
                  <a:lnTo>
                    <a:pt x="66116" y="91287"/>
                  </a:lnTo>
                  <a:lnTo>
                    <a:pt x="62293" y="90614"/>
                  </a:lnTo>
                  <a:lnTo>
                    <a:pt x="62890" y="93548"/>
                  </a:lnTo>
                  <a:lnTo>
                    <a:pt x="64198" y="95986"/>
                  </a:lnTo>
                  <a:lnTo>
                    <a:pt x="67030" y="97358"/>
                  </a:lnTo>
                  <a:close/>
                </a:path>
              </a:pathLst>
            </a:custGeom>
            <a:solidFill>
              <a:srgbClr val="F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18325400" y="10643832"/>
              <a:ext cx="469265" cy="562610"/>
            </a:xfrm>
            <a:custGeom>
              <a:avLst/>
              <a:gdLst/>
              <a:ahLst/>
              <a:cxnLst/>
              <a:rect l="l" t="t" r="r" b="b"/>
              <a:pathLst>
                <a:path w="469265" h="562609">
                  <a:moveTo>
                    <a:pt x="0" y="0"/>
                  </a:moveTo>
                  <a:lnTo>
                    <a:pt x="191" y="8630"/>
                  </a:lnTo>
                  <a:lnTo>
                    <a:pt x="1683" y="17034"/>
                  </a:lnTo>
                  <a:lnTo>
                    <a:pt x="4011" y="25224"/>
                  </a:lnTo>
                  <a:lnTo>
                    <a:pt x="9594" y="42436"/>
                  </a:lnTo>
                  <a:lnTo>
                    <a:pt x="14766" y="61024"/>
                  </a:lnTo>
                  <a:lnTo>
                    <a:pt x="29980" y="103282"/>
                  </a:lnTo>
                  <a:lnTo>
                    <a:pt x="52888" y="156136"/>
                  </a:lnTo>
                  <a:lnTo>
                    <a:pt x="74632" y="195221"/>
                  </a:lnTo>
                  <a:lnTo>
                    <a:pt x="92494" y="222862"/>
                  </a:lnTo>
                  <a:lnTo>
                    <a:pt x="108206" y="250128"/>
                  </a:lnTo>
                  <a:lnTo>
                    <a:pt x="115194" y="260637"/>
                  </a:lnTo>
                  <a:lnTo>
                    <a:pt x="123034" y="270449"/>
                  </a:lnTo>
                  <a:lnTo>
                    <a:pt x="131425" y="279810"/>
                  </a:lnTo>
                  <a:lnTo>
                    <a:pt x="153598" y="303229"/>
                  </a:lnTo>
                  <a:lnTo>
                    <a:pt x="180134" y="332248"/>
                  </a:lnTo>
                  <a:lnTo>
                    <a:pt x="194088" y="346094"/>
                  </a:lnTo>
                  <a:lnTo>
                    <a:pt x="202706" y="353911"/>
                  </a:lnTo>
                  <a:lnTo>
                    <a:pt x="245023" y="390298"/>
                  </a:lnTo>
                  <a:lnTo>
                    <a:pt x="260421" y="404458"/>
                  </a:lnTo>
                  <a:lnTo>
                    <a:pt x="268081" y="411082"/>
                  </a:lnTo>
                  <a:lnTo>
                    <a:pt x="276201" y="417103"/>
                  </a:lnTo>
                  <a:lnTo>
                    <a:pt x="292765" y="428688"/>
                  </a:lnTo>
                  <a:lnTo>
                    <a:pt x="305696" y="438475"/>
                  </a:lnTo>
                  <a:lnTo>
                    <a:pt x="331301" y="458364"/>
                  </a:lnTo>
                  <a:lnTo>
                    <a:pt x="356827" y="477109"/>
                  </a:lnTo>
                  <a:lnTo>
                    <a:pt x="381543" y="495684"/>
                  </a:lnTo>
                  <a:lnTo>
                    <a:pt x="394197" y="504571"/>
                  </a:lnTo>
                  <a:lnTo>
                    <a:pt x="400176" y="508005"/>
                  </a:lnTo>
                  <a:lnTo>
                    <a:pt x="403348" y="511282"/>
                  </a:lnTo>
                  <a:lnTo>
                    <a:pt x="432468" y="538172"/>
                  </a:lnTo>
                  <a:lnTo>
                    <a:pt x="433976" y="540412"/>
                  </a:lnTo>
                  <a:lnTo>
                    <a:pt x="431159" y="545470"/>
                  </a:lnTo>
                  <a:lnTo>
                    <a:pt x="428803" y="545742"/>
                  </a:lnTo>
                  <a:lnTo>
                    <a:pt x="417695" y="545466"/>
                  </a:lnTo>
                  <a:lnTo>
                    <a:pt x="408982" y="544878"/>
                  </a:lnTo>
                  <a:lnTo>
                    <a:pt x="400386" y="543466"/>
                  </a:lnTo>
                  <a:lnTo>
                    <a:pt x="389988" y="540213"/>
                  </a:lnTo>
                  <a:lnTo>
                    <a:pt x="385674" y="539878"/>
                  </a:lnTo>
                  <a:lnTo>
                    <a:pt x="381422" y="539229"/>
                  </a:lnTo>
                  <a:lnTo>
                    <a:pt x="376313" y="536559"/>
                  </a:lnTo>
                  <a:lnTo>
                    <a:pt x="373716" y="535899"/>
                  </a:lnTo>
                  <a:lnTo>
                    <a:pt x="370899" y="535669"/>
                  </a:lnTo>
                  <a:lnTo>
                    <a:pt x="366648" y="532402"/>
                  </a:lnTo>
                  <a:lnTo>
                    <a:pt x="357856" y="528270"/>
                  </a:lnTo>
                  <a:lnTo>
                    <a:pt x="349217" y="523876"/>
                  </a:lnTo>
                  <a:lnTo>
                    <a:pt x="340809" y="519047"/>
                  </a:lnTo>
                  <a:lnTo>
                    <a:pt x="322607" y="506854"/>
                  </a:lnTo>
                  <a:lnTo>
                    <a:pt x="312241" y="500470"/>
                  </a:lnTo>
                  <a:lnTo>
                    <a:pt x="302135" y="493706"/>
                  </a:lnTo>
                  <a:lnTo>
                    <a:pt x="292284" y="485283"/>
                  </a:lnTo>
                  <a:lnTo>
                    <a:pt x="291488" y="485011"/>
                  </a:lnTo>
                  <a:lnTo>
                    <a:pt x="274275" y="468669"/>
                  </a:lnTo>
                  <a:lnTo>
                    <a:pt x="256671" y="453876"/>
                  </a:lnTo>
                  <a:lnTo>
                    <a:pt x="239262" y="438799"/>
                  </a:lnTo>
                  <a:lnTo>
                    <a:pt x="223155" y="422154"/>
                  </a:lnTo>
                  <a:lnTo>
                    <a:pt x="206385" y="401943"/>
                  </a:lnTo>
                  <a:lnTo>
                    <a:pt x="173352" y="361141"/>
                  </a:lnTo>
                  <a:lnTo>
                    <a:pt x="156717" y="340848"/>
                  </a:lnTo>
                  <a:lnTo>
                    <a:pt x="150135" y="331935"/>
                  </a:lnTo>
                  <a:lnTo>
                    <a:pt x="138267" y="313363"/>
                  </a:lnTo>
                  <a:lnTo>
                    <a:pt x="131650" y="304556"/>
                  </a:lnTo>
                  <a:lnTo>
                    <a:pt x="128331" y="302880"/>
                  </a:lnTo>
                  <a:lnTo>
                    <a:pt x="126236" y="300168"/>
                  </a:lnTo>
                  <a:lnTo>
                    <a:pt x="125074" y="296671"/>
                  </a:lnTo>
                  <a:lnTo>
                    <a:pt x="124404" y="295268"/>
                  </a:lnTo>
                  <a:lnTo>
                    <a:pt x="94089" y="250911"/>
                  </a:lnTo>
                  <a:lnTo>
                    <a:pt x="62710" y="196810"/>
                  </a:lnTo>
                  <a:lnTo>
                    <a:pt x="53846" y="181801"/>
                  </a:lnTo>
                  <a:lnTo>
                    <a:pt x="27329" y="136749"/>
                  </a:lnTo>
                  <a:lnTo>
                    <a:pt x="24114" y="127786"/>
                  </a:lnTo>
                  <a:lnTo>
                    <a:pt x="21371" y="123828"/>
                  </a:lnTo>
                  <a:lnTo>
                    <a:pt x="20669" y="121818"/>
                  </a:lnTo>
                  <a:lnTo>
                    <a:pt x="21025" y="119273"/>
                  </a:lnTo>
                  <a:lnTo>
                    <a:pt x="18481" y="118226"/>
                  </a:lnTo>
                  <a:lnTo>
                    <a:pt x="16125" y="116446"/>
                  </a:lnTo>
                  <a:lnTo>
                    <a:pt x="17507" y="112949"/>
                  </a:lnTo>
                  <a:lnTo>
                    <a:pt x="15235" y="111137"/>
                  </a:lnTo>
                  <a:lnTo>
                    <a:pt x="14292" y="106509"/>
                  </a:lnTo>
                  <a:lnTo>
                    <a:pt x="11894" y="102876"/>
                  </a:lnTo>
                  <a:lnTo>
                    <a:pt x="7957" y="100279"/>
                  </a:lnTo>
                  <a:lnTo>
                    <a:pt x="5046" y="105431"/>
                  </a:lnTo>
                  <a:lnTo>
                    <a:pt x="9706" y="108960"/>
                  </a:lnTo>
                  <a:lnTo>
                    <a:pt x="14807" y="122251"/>
                  </a:lnTo>
                  <a:lnTo>
                    <a:pt x="18711" y="131502"/>
                  </a:lnTo>
                  <a:lnTo>
                    <a:pt x="27067" y="149649"/>
                  </a:lnTo>
                  <a:lnTo>
                    <a:pt x="32538" y="159938"/>
                  </a:lnTo>
                  <a:lnTo>
                    <a:pt x="44614" y="180118"/>
                  </a:lnTo>
                  <a:lnTo>
                    <a:pt x="57165" y="203759"/>
                  </a:lnTo>
                  <a:lnTo>
                    <a:pt x="64665" y="216723"/>
                  </a:lnTo>
                  <a:lnTo>
                    <a:pt x="80374" y="242243"/>
                  </a:lnTo>
                  <a:lnTo>
                    <a:pt x="93879" y="265202"/>
                  </a:lnTo>
                  <a:lnTo>
                    <a:pt x="101018" y="276350"/>
                  </a:lnTo>
                  <a:lnTo>
                    <a:pt x="120055" y="300862"/>
                  </a:lnTo>
                  <a:lnTo>
                    <a:pt x="139893" y="330508"/>
                  </a:lnTo>
                  <a:lnTo>
                    <a:pt x="150644" y="344722"/>
                  </a:lnTo>
                  <a:lnTo>
                    <a:pt x="177680" y="377920"/>
                  </a:lnTo>
                  <a:lnTo>
                    <a:pt x="193460" y="396426"/>
                  </a:lnTo>
                  <a:lnTo>
                    <a:pt x="205898" y="412229"/>
                  </a:lnTo>
                  <a:lnTo>
                    <a:pt x="231333" y="441628"/>
                  </a:lnTo>
                  <a:lnTo>
                    <a:pt x="269702" y="474630"/>
                  </a:lnTo>
                  <a:lnTo>
                    <a:pt x="279782" y="483932"/>
                  </a:lnTo>
                  <a:lnTo>
                    <a:pt x="287723" y="491615"/>
                  </a:lnTo>
                  <a:lnTo>
                    <a:pt x="296239" y="498791"/>
                  </a:lnTo>
                  <a:lnTo>
                    <a:pt x="305364" y="505330"/>
                  </a:lnTo>
                  <a:lnTo>
                    <a:pt x="324041" y="516387"/>
                  </a:lnTo>
                  <a:lnTo>
                    <a:pt x="341477" y="527765"/>
                  </a:lnTo>
                  <a:lnTo>
                    <a:pt x="395011" y="551415"/>
                  </a:lnTo>
                  <a:lnTo>
                    <a:pt x="442290" y="560925"/>
                  </a:lnTo>
                  <a:lnTo>
                    <a:pt x="448876" y="561113"/>
                  </a:lnTo>
                  <a:lnTo>
                    <a:pt x="455274" y="562485"/>
                  </a:lnTo>
                  <a:lnTo>
                    <a:pt x="467744" y="558904"/>
                  </a:lnTo>
                  <a:lnTo>
                    <a:pt x="469074" y="555846"/>
                  </a:lnTo>
                  <a:lnTo>
                    <a:pt x="465336" y="551260"/>
                  </a:lnTo>
                  <a:lnTo>
                    <a:pt x="426016" y="517710"/>
                  </a:lnTo>
                  <a:lnTo>
                    <a:pt x="372763" y="481262"/>
                  </a:lnTo>
                  <a:lnTo>
                    <a:pt x="355468" y="469213"/>
                  </a:lnTo>
                  <a:lnTo>
                    <a:pt x="338493" y="456703"/>
                  </a:lnTo>
                  <a:lnTo>
                    <a:pt x="321835" y="443753"/>
                  </a:lnTo>
                  <a:lnTo>
                    <a:pt x="305488" y="430384"/>
                  </a:lnTo>
                  <a:lnTo>
                    <a:pt x="298278" y="424825"/>
                  </a:lnTo>
                  <a:lnTo>
                    <a:pt x="283153" y="414548"/>
                  </a:lnTo>
                  <a:lnTo>
                    <a:pt x="275708" y="409254"/>
                  </a:lnTo>
                  <a:lnTo>
                    <a:pt x="262864" y="398846"/>
                  </a:lnTo>
                  <a:lnTo>
                    <a:pt x="238314" y="376711"/>
                  </a:lnTo>
                  <a:lnTo>
                    <a:pt x="213648" y="355510"/>
                  </a:lnTo>
                  <a:lnTo>
                    <a:pt x="179010" y="322409"/>
                  </a:lnTo>
                  <a:lnTo>
                    <a:pt x="148259" y="287099"/>
                  </a:lnTo>
                  <a:lnTo>
                    <a:pt x="137482" y="275792"/>
                  </a:lnTo>
                  <a:lnTo>
                    <a:pt x="126154" y="262881"/>
                  </a:lnTo>
                  <a:lnTo>
                    <a:pt x="116457" y="248836"/>
                  </a:lnTo>
                  <a:lnTo>
                    <a:pt x="98415" y="219783"/>
                  </a:lnTo>
                  <a:lnTo>
                    <a:pt x="86136" y="200559"/>
                  </a:lnTo>
                  <a:lnTo>
                    <a:pt x="64345" y="164973"/>
                  </a:lnTo>
                  <a:lnTo>
                    <a:pt x="55096" y="148435"/>
                  </a:lnTo>
                  <a:lnTo>
                    <a:pt x="46662" y="131449"/>
                  </a:lnTo>
                  <a:lnTo>
                    <a:pt x="35191" y="103918"/>
                  </a:lnTo>
                  <a:lnTo>
                    <a:pt x="26336" y="84189"/>
                  </a:lnTo>
                  <a:lnTo>
                    <a:pt x="9829" y="36467"/>
                  </a:lnTo>
                  <a:lnTo>
                    <a:pt x="7109" y="23465"/>
                  </a:lnTo>
                  <a:lnTo>
                    <a:pt x="4439" y="15737"/>
                  </a:lnTo>
                  <a:lnTo>
                    <a:pt x="4984" y="7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18783720" y="11191766"/>
              <a:ext cx="74930" cy="40640"/>
            </a:xfrm>
            <a:custGeom>
              <a:avLst/>
              <a:gdLst/>
              <a:ahLst/>
              <a:cxnLst/>
              <a:rect l="l" t="t" r="r" b="b"/>
              <a:pathLst>
                <a:path w="74930" h="40640">
                  <a:moveTo>
                    <a:pt x="9626" y="36283"/>
                  </a:moveTo>
                  <a:lnTo>
                    <a:pt x="6540" y="34709"/>
                  </a:lnTo>
                  <a:lnTo>
                    <a:pt x="3289" y="34772"/>
                  </a:lnTo>
                  <a:lnTo>
                    <a:pt x="0" y="35420"/>
                  </a:lnTo>
                  <a:lnTo>
                    <a:pt x="3022" y="37757"/>
                  </a:lnTo>
                  <a:lnTo>
                    <a:pt x="6311" y="37198"/>
                  </a:lnTo>
                  <a:lnTo>
                    <a:pt x="9626" y="36283"/>
                  </a:lnTo>
                  <a:close/>
                </a:path>
                <a:path w="74930" h="40640">
                  <a:moveTo>
                    <a:pt x="51193" y="6032"/>
                  </a:moveTo>
                  <a:lnTo>
                    <a:pt x="49936" y="2336"/>
                  </a:lnTo>
                  <a:lnTo>
                    <a:pt x="46697" y="1193"/>
                  </a:lnTo>
                  <a:lnTo>
                    <a:pt x="43484" y="0"/>
                  </a:lnTo>
                  <a:lnTo>
                    <a:pt x="44742" y="3695"/>
                  </a:lnTo>
                  <a:lnTo>
                    <a:pt x="47993" y="4826"/>
                  </a:lnTo>
                  <a:lnTo>
                    <a:pt x="51193" y="6032"/>
                  </a:lnTo>
                  <a:close/>
                </a:path>
                <a:path w="74930" h="40640">
                  <a:moveTo>
                    <a:pt x="74739" y="36271"/>
                  </a:moveTo>
                  <a:lnTo>
                    <a:pt x="51257" y="6032"/>
                  </a:lnTo>
                  <a:lnTo>
                    <a:pt x="53695" y="10477"/>
                  </a:lnTo>
                  <a:lnTo>
                    <a:pt x="56845" y="14363"/>
                  </a:lnTo>
                  <a:lnTo>
                    <a:pt x="63881" y="22034"/>
                  </a:lnTo>
                  <a:lnTo>
                    <a:pt x="65443" y="27190"/>
                  </a:lnTo>
                  <a:lnTo>
                    <a:pt x="62191" y="36957"/>
                  </a:lnTo>
                  <a:lnTo>
                    <a:pt x="57454" y="36537"/>
                  </a:lnTo>
                  <a:lnTo>
                    <a:pt x="53124" y="37426"/>
                  </a:lnTo>
                  <a:lnTo>
                    <a:pt x="46304" y="38011"/>
                  </a:lnTo>
                  <a:lnTo>
                    <a:pt x="39471" y="37680"/>
                  </a:lnTo>
                  <a:lnTo>
                    <a:pt x="32689" y="37541"/>
                  </a:lnTo>
                  <a:lnTo>
                    <a:pt x="25958" y="38722"/>
                  </a:lnTo>
                  <a:lnTo>
                    <a:pt x="36969" y="39941"/>
                  </a:lnTo>
                  <a:lnTo>
                    <a:pt x="47955" y="40259"/>
                  </a:lnTo>
                  <a:lnTo>
                    <a:pt x="58902" y="39484"/>
                  </a:lnTo>
                  <a:lnTo>
                    <a:pt x="69811" y="37490"/>
                  </a:lnTo>
                  <a:lnTo>
                    <a:pt x="74739" y="36271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18355831" y="10726235"/>
              <a:ext cx="92075" cy="161290"/>
            </a:xfrm>
            <a:custGeom>
              <a:avLst/>
              <a:gdLst/>
              <a:ahLst/>
              <a:cxnLst/>
              <a:rect l="l" t="t" r="r" b="b"/>
              <a:pathLst>
                <a:path w="92075" h="161290">
                  <a:moveTo>
                    <a:pt x="3606" y="8572"/>
                  </a:moveTo>
                  <a:lnTo>
                    <a:pt x="2425" y="5715"/>
                  </a:lnTo>
                  <a:lnTo>
                    <a:pt x="3327" y="1968"/>
                  </a:lnTo>
                  <a:lnTo>
                    <a:pt x="0" y="0"/>
                  </a:lnTo>
                  <a:lnTo>
                    <a:pt x="1193" y="2857"/>
                  </a:lnTo>
                  <a:lnTo>
                    <a:pt x="279" y="6604"/>
                  </a:lnTo>
                  <a:lnTo>
                    <a:pt x="3606" y="8572"/>
                  </a:lnTo>
                  <a:close/>
                </a:path>
                <a:path w="92075" h="161290">
                  <a:moveTo>
                    <a:pt x="91465" y="160743"/>
                  </a:moveTo>
                  <a:lnTo>
                    <a:pt x="90271" y="156298"/>
                  </a:lnTo>
                  <a:lnTo>
                    <a:pt x="89115" y="151815"/>
                  </a:lnTo>
                  <a:lnTo>
                    <a:pt x="84188" y="149885"/>
                  </a:lnTo>
                  <a:lnTo>
                    <a:pt x="85585" y="155841"/>
                  </a:lnTo>
                  <a:lnTo>
                    <a:pt x="91465" y="160743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18369179" y="10762389"/>
              <a:ext cx="5715" cy="10160"/>
            </a:xfrm>
            <a:custGeom>
              <a:avLst/>
              <a:gdLst/>
              <a:ahLst/>
              <a:cxnLst/>
              <a:rect l="l" t="t" r="r" b="b"/>
              <a:pathLst>
                <a:path w="5715" h="10159">
                  <a:moveTo>
                    <a:pt x="0" y="0"/>
                  </a:moveTo>
                  <a:lnTo>
                    <a:pt x="1172" y="3601"/>
                  </a:lnTo>
                  <a:lnTo>
                    <a:pt x="2680" y="7005"/>
                  </a:lnTo>
                  <a:lnTo>
                    <a:pt x="5434" y="9716"/>
                  </a:lnTo>
                  <a:lnTo>
                    <a:pt x="4554" y="5957"/>
                  </a:lnTo>
                  <a:lnTo>
                    <a:pt x="4083" y="1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18311474" y="10690204"/>
              <a:ext cx="23495" cy="52705"/>
            </a:xfrm>
            <a:custGeom>
              <a:avLst/>
              <a:gdLst/>
              <a:ahLst/>
              <a:cxnLst/>
              <a:rect l="l" t="t" r="r" b="b"/>
              <a:pathLst>
                <a:path w="23494" h="52704">
                  <a:moveTo>
                    <a:pt x="827" y="0"/>
                  </a:moveTo>
                  <a:lnTo>
                    <a:pt x="324" y="125"/>
                  </a:lnTo>
                  <a:lnTo>
                    <a:pt x="0" y="931"/>
                  </a:lnTo>
                  <a:lnTo>
                    <a:pt x="3373" y="11490"/>
                  </a:lnTo>
                  <a:lnTo>
                    <a:pt x="6540" y="22117"/>
                  </a:lnTo>
                  <a:lnTo>
                    <a:pt x="21580" y="52417"/>
                  </a:lnTo>
                  <a:lnTo>
                    <a:pt x="23067" y="50710"/>
                  </a:lnTo>
                  <a:lnTo>
                    <a:pt x="21245" y="47663"/>
                  </a:lnTo>
                  <a:lnTo>
                    <a:pt x="16026" y="38174"/>
                  </a:lnTo>
                  <a:lnTo>
                    <a:pt x="11423" y="28444"/>
                  </a:lnTo>
                  <a:lnTo>
                    <a:pt x="7834" y="18305"/>
                  </a:lnTo>
                  <a:lnTo>
                    <a:pt x="5654" y="7591"/>
                  </a:lnTo>
                  <a:lnTo>
                    <a:pt x="5350" y="5120"/>
                  </a:lnTo>
                  <a:lnTo>
                    <a:pt x="2931" y="2910"/>
                  </a:lnTo>
                  <a:lnTo>
                    <a:pt x="1486" y="575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FFD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18310783" y="1068483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785" y="0"/>
                  </a:moveTo>
                  <a:lnTo>
                    <a:pt x="1047" y="1225"/>
                  </a:lnTo>
                  <a:lnTo>
                    <a:pt x="1047" y="2397"/>
                  </a:lnTo>
                  <a:lnTo>
                    <a:pt x="0" y="3329"/>
                  </a:lnTo>
                  <a:lnTo>
                    <a:pt x="701" y="6303"/>
                  </a:lnTo>
                  <a:lnTo>
                    <a:pt x="1696" y="6073"/>
                  </a:lnTo>
                  <a:lnTo>
                    <a:pt x="2188" y="5947"/>
                  </a:lnTo>
                  <a:lnTo>
                    <a:pt x="2460" y="3790"/>
                  </a:lnTo>
                  <a:lnTo>
                    <a:pt x="3968" y="1340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D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0" name="object 1360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9289423" y="10511293"/>
              <a:ext cx="168843" cy="101672"/>
            </a:xfrm>
            <a:prstGeom prst="rect">
              <a:avLst/>
            </a:prstGeom>
          </p:spPr>
        </p:pic>
        <p:sp>
          <p:nvSpPr>
            <p:cNvPr id="1361" name="object 1361"/>
            <p:cNvSpPr/>
            <p:nvPr/>
          </p:nvSpPr>
          <p:spPr>
            <a:xfrm>
              <a:off x="18282264" y="10281803"/>
              <a:ext cx="57150" cy="441959"/>
            </a:xfrm>
            <a:custGeom>
              <a:avLst/>
              <a:gdLst/>
              <a:ahLst/>
              <a:cxnLst/>
              <a:rect l="l" t="t" r="r" b="b"/>
              <a:pathLst>
                <a:path w="57150" h="441959">
                  <a:moveTo>
                    <a:pt x="42204" y="0"/>
                  </a:moveTo>
                  <a:lnTo>
                    <a:pt x="19901" y="44407"/>
                  </a:lnTo>
                  <a:lnTo>
                    <a:pt x="6770" y="94485"/>
                  </a:lnTo>
                  <a:lnTo>
                    <a:pt x="1987" y="141138"/>
                  </a:lnTo>
                  <a:lnTo>
                    <a:pt x="0" y="200174"/>
                  </a:lnTo>
                  <a:lnTo>
                    <a:pt x="2153" y="229835"/>
                  </a:lnTo>
                  <a:lnTo>
                    <a:pt x="7136" y="274995"/>
                  </a:lnTo>
                  <a:lnTo>
                    <a:pt x="11765" y="320210"/>
                  </a:lnTo>
                  <a:lnTo>
                    <a:pt x="14529" y="338865"/>
                  </a:lnTo>
                  <a:lnTo>
                    <a:pt x="18787" y="357237"/>
                  </a:lnTo>
                  <a:lnTo>
                    <a:pt x="24383" y="375315"/>
                  </a:lnTo>
                  <a:lnTo>
                    <a:pt x="34737" y="402656"/>
                  </a:lnTo>
                  <a:lnTo>
                    <a:pt x="41323" y="422053"/>
                  </a:lnTo>
                  <a:lnTo>
                    <a:pt x="45628" y="432196"/>
                  </a:lnTo>
                  <a:lnTo>
                    <a:pt x="45681" y="433086"/>
                  </a:lnTo>
                  <a:lnTo>
                    <a:pt x="48476" y="436122"/>
                  </a:lnTo>
                  <a:lnTo>
                    <a:pt x="49932" y="441358"/>
                  </a:lnTo>
                  <a:lnTo>
                    <a:pt x="56685" y="439127"/>
                  </a:lnTo>
                  <a:lnTo>
                    <a:pt x="53335" y="434855"/>
                  </a:lnTo>
                  <a:lnTo>
                    <a:pt x="53743" y="424028"/>
                  </a:lnTo>
                  <a:lnTo>
                    <a:pt x="43930" y="385914"/>
                  </a:lnTo>
                  <a:lnTo>
                    <a:pt x="29702" y="316409"/>
                  </a:lnTo>
                  <a:lnTo>
                    <a:pt x="23005" y="275581"/>
                  </a:lnTo>
                  <a:lnTo>
                    <a:pt x="18772" y="234521"/>
                  </a:lnTo>
                  <a:lnTo>
                    <a:pt x="17296" y="193234"/>
                  </a:lnTo>
                  <a:lnTo>
                    <a:pt x="18875" y="151723"/>
                  </a:lnTo>
                  <a:lnTo>
                    <a:pt x="24444" y="107530"/>
                  </a:lnTo>
                  <a:lnTo>
                    <a:pt x="32267" y="63746"/>
                  </a:lnTo>
                  <a:lnTo>
                    <a:pt x="40948" y="28292"/>
                  </a:lnTo>
                  <a:lnTo>
                    <a:pt x="43209" y="16313"/>
                  </a:lnTo>
                  <a:lnTo>
                    <a:pt x="44602" y="5748"/>
                  </a:lnTo>
                  <a:lnTo>
                    <a:pt x="42204" y="0"/>
                  </a:lnTo>
                  <a:close/>
                </a:path>
              </a:pathLst>
            </a:custGeom>
            <a:solidFill>
              <a:srgbClr val="FFE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18340693" y="10754975"/>
              <a:ext cx="422909" cy="436880"/>
            </a:xfrm>
            <a:custGeom>
              <a:avLst/>
              <a:gdLst/>
              <a:ahLst/>
              <a:cxnLst/>
              <a:rect l="l" t="t" r="r" b="b"/>
              <a:pathLst>
                <a:path w="422909" h="436879">
                  <a:moveTo>
                    <a:pt x="3251" y="7086"/>
                  </a:moveTo>
                  <a:lnTo>
                    <a:pt x="2298" y="4660"/>
                  </a:lnTo>
                  <a:lnTo>
                    <a:pt x="2971" y="1498"/>
                  </a:lnTo>
                  <a:lnTo>
                    <a:pt x="0" y="0"/>
                  </a:lnTo>
                  <a:lnTo>
                    <a:pt x="952" y="2413"/>
                  </a:lnTo>
                  <a:lnTo>
                    <a:pt x="266" y="5588"/>
                  </a:lnTo>
                  <a:lnTo>
                    <a:pt x="3251" y="7086"/>
                  </a:lnTo>
                  <a:close/>
                </a:path>
                <a:path w="422909" h="436879">
                  <a:moveTo>
                    <a:pt x="422808" y="431342"/>
                  </a:moveTo>
                  <a:lnTo>
                    <a:pt x="412635" y="419201"/>
                  </a:lnTo>
                  <a:lnTo>
                    <a:pt x="405828" y="411911"/>
                  </a:lnTo>
                  <a:lnTo>
                    <a:pt x="398335" y="405358"/>
                  </a:lnTo>
                  <a:lnTo>
                    <a:pt x="389826" y="399897"/>
                  </a:lnTo>
                  <a:lnTo>
                    <a:pt x="390296" y="400685"/>
                  </a:lnTo>
                  <a:lnTo>
                    <a:pt x="387946" y="398754"/>
                  </a:lnTo>
                  <a:lnTo>
                    <a:pt x="386765" y="395071"/>
                  </a:lnTo>
                  <a:lnTo>
                    <a:pt x="383501" y="393928"/>
                  </a:lnTo>
                  <a:lnTo>
                    <a:pt x="380301" y="392722"/>
                  </a:lnTo>
                  <a:lnTo>
                    <a:pt x="329793" y="355549"/>
                  </a:lnTo>
                  <a:lnTo>
                    <a:pt x="313283" y="342785"/>
                  </a:lnTo>
                  <a:lnTo>
                    <a:pt x="291515" y="325577"/>
                  </a:lnTo>
                  <a:lnTo>
                    <a:pt x="280454" y="317233"/>
                  </a:lnTo>
                  <a:lnTo>
                    <a:pt x="259537" y="302399"/>
                  </a:lnTo>
                  <a:lnTo>
                    <a:pt x="250278" y="295135"/>
                  </a:lnTo>
                  <a:lnTo>
                    <a:pt x="241300" y="287591"/>
                  </a:lnTo>
                  <a:lnTo>
                    <a:pt x="222770" y="271183"/>
                  </a:lnTo>
                  <a:lnTo>
                    <a:pt x="193078" y="245567"/>
                  </a:lnTo>
                  <a:lnTo>
                    <a:pt x="178854" y="232333"/>
                  </a:lnTo>
                  <a:lnTo>
                    <a:pt x="165252" y="218516"/>
                  </a:lnTo>
                  <a:lnTo>
                    <a:pt x="134975" y="185762"/>
                  </a:lnTo>
                  <a:lnTo>
                    <a:pt x="126695" y="177546"/>
                  </a:lnTo>
                  <a:lnTo>
                    <a:pt x="120294" y="169849"/>
                  </a:lnTo>
                  <a:lnTo>
                    <a:pt x="106743" y="155105"/>
                  </a:lnTo>
                  <a:lnTo>
                    <a:pt x="100622" y="147104"/>
                  </a:lnTo>
                  <a:lnTo>
                    <a:pt x="92240" y="133781"/>
                  </a:lnTo>
                  <a:lnTo>
                    <a:pt x="76263" y="106641"/>
                  </a:lnTo>
                  <a:lnTo>
                    <a:pt x="56934" y="76733"/>
                  </a:lnTo>
                  <a:lnTo>
                    <a:pt x="46824" y="59677"/>
                  </a:lnTo>
                  <a:lnTo>
                    <a:pt x="37185" y="42341"/>
                  </a:lnTo>
                  <a:lnTo>
                    <a:pt x="27800" y="24853"/>
                  </a:lnTo>
                  <a:lnTo>
                    <a:pt x="30467" y="33007"/>
                  </a:lnTo>
                  <a:lnTo>
                    <a:pt x="33883" y="40817"/>
                  </a:lnTo>
                  <a:lnTo>
                    <a:pt x="37858" y="48361"/>
                  </a:lnTo>
                  <a:lnTo>
                    <a:pt x="45720" y="61417"/>
                  </a:lnTo>
                  <a:lnTo>
                    <a:pt x="47142" y="67868"/>
                  </a:lnTo>
                  <a:lnTo>
                    <a:pt x="52044" y="77330"/>
                  </a:lnTo>
                  <a:lnTo>
                    <a:pt x="47904" y="79552"/>
                  </a:lnTo>
                  <a:lnTo>
                    <a:pt x="46863" y="77406"/>
                  </a:lnTo>
                  <a:lnTo>
                    <a:pt x="35394" y="63385"/>
                  </a:lnTo>
                  <a:lnTo>
                    <a:pt x="26606" y="49669"/>
                  </a:lnTo>
                  <a:lnTo>
                    <a:pt x="18757" y="35356"/>
                  </a:lnTo>
                  <a:lnTo>
                    <a:pt x="9715" y="17945"/>
                  </a:lnTo>
                  <a:lnTo>
                    <a:pt x="8864" y="14744"/>
                  </a:lnTo>
                  <a:lnTo>
                    <a:pt x="6070" y="12687"/>
                  </a:lnTo>
                  <a:lnTo>
                    <a:pt x="24409" y="50482"/>
                  </a:lnTo>
                  <a:lnTo>
                    <a:pt x="37515" y="72123"/>
                  </a:lnTo>
                  <a:lnTo>
                    <a:pt x="43751" y="83134"/>
                  </a:lnTo>
                  <a:lnTo>
                    <a:pt x="52260" y="99085"/>
                  </a:lnTo>
                  <a:lnTo>
                    <a:pt x="56743" y="106984"/>
                  </a:lnTo>
                  <a:lnTo>
                    <a:pt x="69049" y="126301"/>
                  </a:lnTo>
                  <a:lnTo>
                    <a:pt x="90144" y="161975"/>
                  </a:lnTo>
                  <a:lnTo>
                    <a:pt x="107556" y="184289"/>
                  </a:lnTo>
                  <a:lnTo>
                    <a:pt x="108077" y="185343"/>
                  </a:lnTo>
                  <a:lnTo>
                    <a:pt x="108394" y="186563"/>
                  </a:lnTo>
                  <a:lnTo>
                    <a:pt x="109321" y="190258"/>
                  </a:lnTo>
                  <a:lnTo>
                    <a:pt x="111048" y="193255"/>
                  </a:lnTo>
                  <a:lnTo>
                    <a:pt x="114973" y="194449"/>
                  </a:lnTo>
                  <a:lnTo>
                    <a:pt x="125298" y="210820"/>
                  </a:lnTo>
                  <a:lnTo>
                    <a:pt x="148323" y="241858"/>
                  </a:lnTo>
                  <a:lnTo>
                    <a:pt x="177736" y="278790"/>
                  </a:lnTo>
                  <a:lnTo>
                    <a:pt x="213944" y="321157"/>
                  </a:lnTo>
                  <a:lnTo>
                    <a:pt x="248386" y="352437"/>
                  </a:lnTo>
                  <a:lnTo>
                    <a:pt x="262115" y="365112"/>
                  </a:lnTo>
                  <a:lnTo>
                    <a:pt x="320040" y="407492"/>
                  </a:lnTo>
                  <a:lnTo>
                    <a:pt x="351269" y="423138"/>
                  </a:lnTo>
                  <a:lnTo>
                    <a:pt x="353187" y="425208"/>
                  </a:lnTo>
                  <a:lnTo>
                    <a:pt x="355269" y="426796"/>
                  </a:lnTo>
                  <a:lnTo>
                    <a:pt x="358317" y="426199"/>
                  </a:lnTo>
                  <a:lnTo>
                    <a:pt x="358076" y="425945"/>
                  </a:lnTo>
                  <a:lnTo>
                    <a:pt x="361607" y="426974"/>
                  </a:lnTo>
                  <a:lnTo>
                    <a:pt x="365569" y="430212"/>
                  </a:lnTo>
                  <a:lnTo>
                    <a:pt x="370078" y="430974"/>
                  </a:lnTo>
                  <a:lnTo>
                    <a:pt x="374929" y="430136"/>
                  </a:lnTo>
                  <a:lnTo>
                    <a:pt x="380288" y="433857"/>
                  </a:lnTo>
                  <a:lnTo>
                    <a:pt x="386588" y="434822"/>
                  </a:lnTo>
                  <a:lnTo>
                    <a:pt x="399199" y="436511"/>
                  </a:lnTo>
                  <a:lnTo>
                    <a:pt x="418934" y="436714"/>
                  </a:lnTo>
                  <a:lnTo>
                    <a:pt x="422808" y="431342"/>
                  </a:lnTo>
                  <a:close/>
                </a:path>
              </a:pathLst>
            </a:custGeom>
            <a:solidFill>
              <a:srgbClr val="FFD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19334992" y="10538140"/>
              <a:ext cx="90170" cy="55880"/>
            </a:xfrm>
            <a:custGeom>
              <a:avLst/>
              <a:gdLst/>
              <a:ahLst/>
              <a:cxnLst/>
              <a:rect l="l" t="t" r="r" b="b"/>
              <a:pathLst>
                <a:path w="90169" h="55879">
                  <a:moveTo>
                    <a:pt x="6272" y="0"/>
                  </a:moveTo>
                  <a:lnTo>
                    <a:pt x="0" y="6439"/>
                  </a:lnTo>
                  <a:lnTo>
                    <a:pt x="3120" y="8135"/>
                  </a:lnTo>
                  <a:lnTo>
                    <a:pt x="15769" y="19153"/>
                  </a:lnTo>
                  <a:lnTo>
                    <a:pt x="48515" y="41166"/>
                  </a:lnTo>
                  <a:lnTo>
                    <a:pt x="74856" y="53035"/>
                  </a:lnTo>
                  <a:lnTo>
                    <a:pt x="78636" y="55589"/>
                  </a:lnTo>
                  <a:lnTo>
                    <a:pt x="83264" y="54029"/>
                  </a:lnTo>
                  <a:lnTo>
                    <a:pt x="88311" y="53024"/>
                  </a:lnTo>
                  <a:lnTo>
                    <a:pt x="89819" y="48490"/>
                  </a:lnTo>
                  <a:lnTo>
                    <a:pt x="74385" y="32763"/>
                  </a:lnTo>
                  <a:lnTo>
                    <a:pt x="66982" y="29255"/>
                  </a:lnTo>
                  <a:lnTo>
                    <a:pt x="57065" y="24027"/>
                  </a:lnTo>
                  <a:lnTo>
                    <a:pt x="47367" y="18388"/>
                  </a:lnTo>
                  <a:lnTo>
                    <a:pt x="37556" y="12962"/>
                  </a:lnTo>
                  <a:lnTo>
                    <a:pt x="27297" y="8376"/>
                  </a:lnTo>
                  <a:lnTo>
                    <a:pt x="15486" y="3842"/>
                  </a:lnTo>
                  <a:lnTo>
                    <a:pt x="6272" y="0"/>
                  </a:lnTo>
                  <a:close/>
                </a:path>
              </a:pathLst>
            </a:custGeom>
            <a:solidFill>
              <a:srgbClr val="FFE2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18476547" y="10961665"/>
              <a:ext cx="250190" cy="215265"/>
            </a:xfrm>
            <a:custGeom>
              <a:avLst/>
              <a:gdLst/>
              <a:ahLst/>
              <a:cxnLst/>
              <a:rect l="l" t="t" r="r" b="b"/>
              <a:pathLst>
                <a:path w="250190" h="215265">
                  <a:moveTo>
                    <a:pt x="5821" y="0"/>
                  </a:moveTo>
                  <a:lnTo>
                    <a:pt x="0" y="5486"/>
                  </a:lnTo>
                  <a:lnTo>
                    <a:pt x="1120" y="7999"/>
                  </a:lnTo>
                  <a:lnTo>
                    <a:pt x="11756" y="24818"/>
                  </a:lnTo>
                  <a:lnTo>
                    <a:pt x="41129" y="64532"/>
                  </a:lnTo>
                  <a:lnTo>
                    <a:pt x="70917" y="99715"/>
                  </a:lnTo>
                  <a:lnTo>
                    <a:pt x="105750" y="133816"/>
                  </a:lnTo>
                  <a:lnTo>
                    <a:pt x="118828" y="144115"/>
                  </a:lnTo>
                  <a:lnTo>
                    <a:pt x="131409" y="155000"/>
                  </a:lnTo>
                  <a:lnTo>
                    <a:pt x="166487" y="182748"/>
                  </a:lnTo>
                  <a:lnTo>
                    <a:pt x="176613" y="188659"/>
                  </a:lnTo>
                  <a:lnTo>
                    <a:pt x="196335" y="201305"/>
                  </a:lnTo>
                  <a:lnTo>
                    <a:pt x="206726" y="206810"/>
                  </a:lnTo>
                  <a:lnTo>
                    <a:pt x="215822" y="209963"/>
                  </a:lnTo>
                  <a:lnTo>
                    <a:pt x="225114" y="211737"/>
                  </a:lnTo>
                  <a:lnTo>
                    <a:pt x="243856" y="214119"/>
                  </a:lnTo>
                  <a:lnTo>
                    <a:pt x="248987" y="214967"/>
                  </a:lnTo>
                  <a:lnTo>
                    <a:pt x="249741" y="210506"/>
                  </a:lnTo>
                  <a:lnTo>
                    <a:pt x="249269" y="206087"/>
                  </a:lnTo>
                  <a:lnTo>
                    <a:pt x="245929" y="198988"/>
                  </a:lnTo>
                  <a:lnTo>
                    <a:pt x="241688" y="192486"/>
                  </a:lnTo>
                  <a:lnTo>
                    <a:pt x="198081" y="157387"/>
                  </a:lnTo>
                  <a:lnTo>
                    <a:pt x="185544" y="147513"/>
                  </a:lnTo>
                  <a:lnTo>
                    <a:pt x="123818" y="100635"/>
                  </a:lnTo>
                  <a:lnTo>
                    <a:pt x="113385" y="92402"/>
                  </a:lnTo>
                  <a:lnTo>
                    <a:pt x="49798" y="38706"/>
                  </a:lnTo>
                  <a:lnTo>
                    <a:pt x="33433" y="24500"/>
                  </a:lnTo>
                  <a:lnTo>
                    <a:pt x="15455" y="7507"/>
                  </a:lnTo>
                  <a:lnTo>
                    <a:pt x="13538" y="5067"/>
                  </a:lnTo>
                  <a:lnTo>
                    <a:pt x="8701" y="1350"/>
                  </a:lnTo>
                  <a:lnTo>
                    <a:pt x="5821" y="0"/>
                  </a:lnTo>
                  <a:close/>
                </a:path>
              </a:pathLst>
            </a:custGeom>
            <a:solidFill>
              <a:srgbClr val="FFE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18538388" y="11026278"/>
              <a:ext cx="151130" cy="127635"/>
            </a:xfrm>
            <a:custGeom>
              <a:avLst/>
              <a:gdLst/>
              <a:ahLst/>
              <a:cxnLst/>
              <a:rect l="l" t="t" r="r" b="b"/>
              <a:pathLst>
                <a:path w="151130" h="127634">
                  <a:moveTo>
                    <a:pt x="4607" y="0"/>
                  </a:moveTo>
                  <a:lnTo>
                    <a:pt x="0" y="6910"/>
                  </a:lnTo>
                  <a:lnTo>
                    <a:pt x="753" y="10188"/>
                  </a:lnTo>
                  <a:lnTo>
                    <a:pt x="2575" y="13790"/>
                  </a:lnTo>
                  <a:lnTo>
                    <a:pt x="28658" y="46176"/>
                  </a:lnTo>
                  <a:lnTo>
                    <a:pt x="57068" y="71859"/>
                  </a:lnTo>
                  <a:lnTo>
                    <a:pt x="72140" y="83665"/>
                  </a:lnTo>
                  <a:lnTo>
                    <a:pt x="86939" y="95798"/>
                  </a:lnTo>
                  <a:lnTo>
                    <a:pt x="126680" y="119443"/>
                  </a:lnTo>
                  <a:lnTo>
                    <a:pt x="146749" y="127158"/>
                  </a:lnTo>
                  <a:lnTo>
                    <a:pt x="151084" y="122299"/>
                  </a:lnTo>
                  <a:lnTo>
                    <a:pt x="108128" y="78984"/>
                  </a:lnTo>
                  <a:lnTo>
                    <a:pt x="67641" y="48249"/>
                  </a:lnTo>
                  <a:lnTo>
                    <a:pt x="56828" y="39919"/>
                  </a:lnTo>
                  <a:lnTo>
                    <a:pt x="16030" y="6565"/>
                  </a:lnTo>
                  <a:lnTo>
                    <a:pt x="8575" y="2575"/>
                  </a:lnTo>
                  <a:lnTo>
                    <a:pt x="4607" y="0"/>
                  </a:lnTo>
                  <a:close/>
                </a:path>
              </a:pathLst>
            </a:custGeom>
            <a:solidFill>
              <a:srgbClr val="FFE2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66" name="object 1366"/>
          <p:cNvSpPr/>
          <p:nvPr/>
        </p:nvSpPr>
        <p:spPr>
          <a:xfrm>
            <a:off x="18877351" y="8567002"/>
            <a:ext cx="306705" cy="208279"/>
          </a:xfrm>
          <a:custGeom>
            <a:avLst/>
            <a:gdLst/>
            <a:ahLst/>
            <a:cxnLst/>
            <a:rect l="l" t="t" r="r" b="b"/>
            <a:pathLst>
              <a:path w="306705" h="208279">
                <a:moveTo>
                  <a:pt x="114645" y="207010"/>
                </a:moveTo>
                <a:lnTo>
                  <a:pt x="112457" y="207010"/>
                </a:lnTo>
                <a:lnTo>
                  <a:pt x="113410" y="208280"/>
                </a:lnTo>
                <a:lnTo>
                  <a:pt x="114645" y="207010"/>
                </a:lnTo>
                <a:close/>
              </a:path>
              <a:path w="306705" h="208279">
                <a:moveTo>
                  <a:pt x="118928" y="207010"/>
                </a:moveTo>
                <a:lnTo>
                  <a:pt x="115095" y="207010"/>
                </a:lnTo>
                <a:lnTo>
                  <a:pt x="116959" y="208280"/>
                </a:lnTo>
                <a:lnTo>
                  <a:pt x="118928" y="207010"/>
                </a:lnTo>
                <a:close/>
              </a:path>
              <a:path w="306705" h="208279">
                <a:moveTo>
                  <a:pt x="122268" y="207010"/>
                </a:moveTo>
                <a:lnTo>
                  <a:pt x="118928" y="207010"/>
                </a:lnTo>
                <a:lnTo>
                  <a:pt x="120540" y="208280"/>
                </a:lnTo>
                <a:lnTo>
                  <a:pt x="121357" y="208280"/>
                </a:lnTo>
                <a:lnTo>
                  <a:pt x="122268" y="207010"/>
                </a:lnTo>
                <a:close/>
              </a:path>
              <a:path w="306705" h="208279">
                <a:moveTo>
                  <a:pt x="155932" y="200660"/>
                </a:moveTo>
                <a:lnTo>
                  <a:pt x="76625" y="200660"/>
                </a:lnTo>
                <a:lnTo>
                  <a:pt x="79662" y="203200"/>
                </a:lnTo>
                <a:lnTo>
                  <a:pt x="88478" y="203200"/>
                </a:lnTo>
                <a:lnTo>
                  <a:pt x="93777" y="204470"/>
                </a:lnTo>
                <a:lnTo>
                  <a:pt x="101284" y="205740"/>
                </a:lnTo>
                <a:lnTo>
                  <a:pt x="103577" y="207010"/>
                </a:lnTo>
                <a:lnTo>
                  <a:pt x="123137" y="207010"/>
                </a:lnTo>
                <a:lnTo>
                  <a:pt x="124938" y="208280"/>
                </a:lnTo>
                <a:lnTo>
                  <a:pt x="125608" y="208280"/>
                </a:lnTo>
                <a:lnTo>
                  <a:pt x="126980" y="205740"/>
                </a:lnTo>
                <a:lnTo>
                  <a:pt x="140466" y="205740"/>
                </a:lnTo>
                <a:lnTo>
                  <a:pt x="144466" y="204470"/>
                </a:lnTo>
                <a:lnTo>
                  <a:pt x="148414" y="204470"/>
                </a:lnTo>
                <a:lnTo>
                  <a:pt x="152236" y="201930"/>
                </a:lnTo>
                <a:lnTo>
                  <a:pt x="154539" y="201930"/>
                </a:lnTo>
                <a:lnTo>
                  <a:pt x="155932" y="200660"/>
                </a:lnTo>
                <a:close/>
              </a:path>
              <a:path w="306705" h="208279">
                <a:moveTo>
                  <a:pt x="134603" y="205740"/>
                </a:moveTo>
                <a:lnTo>
                  <a:pt x="126980" y="205740"/>
                </a:lnTo>
                <a:lnTo>
                  <a:pt x="127734" y="207010"/>
                </a:lnTo>
                <a:lnTo>
                  <a:pt x="128645" y="208280"/>
                </a:lnTo>
                <a:lnTo>
                  <a:pt x="129524" y="208280"/>
                </a:lnTo>
                <a:lnTo>
                  <a:pt x="130980" y="207010"/>
                </a:lnTo>
                <a:lnTo>
                  <a:pt x="131954" y="207010"/>
                </a:lnTo>
                <a:lnTo>
                  <a:pt x="134603" y="205740"/>
                </a:lnTo>
                <a:close/>
              </a:path>
              <a:path w="306705" h="208279">
                <a:moveTo>
                  <a:pt x="139692" y="205740"/>
                </a:moveTo>
                <a:lnTo>
                  <a:pt x="134603" y="205740"/>
                </a:lnTo>
                <a:lnTo>
                  <a:pt x="137357" y="208280"/>
                </a:lnTo>
                <a:lnTo>
                  <a:pt x="139692" y="205740"/>
                </a:lnTo>
                <a:close/>
              </a:path>
              <a:path w="306705" h="208279">
                <a:moveTo>
                  <a:pt x="115965" y="195580"/>
                </a:moveTo>
                <a:lnTo>
                  <a:pt x="113347" y="196850"/>
                </a:lnTo>
                <a:lnTo>
                  <a:pt x="57066" y="196850"/>
                </a:lnTo>
                <a:lnTo>
                  <a:pt x="58919" y="198120"/>
                </a:lnTo>
                <a:lnTo>
                  <a:pt x="65107" y="199390"/>
                </a:lnTo>
                <a:lnTo>
                  <a:pt x="69118" y="200660"/>
                </a:lnTo>
                <a:lnTo>
                  <a:pt x="157461" y="200660"/>
                </a:lnTo>
                <a:lnTo>
                  <a:pt x="159733" y="199390"/>
                </a:lnTo>
                <a:lnTo>
                  <a:pt x="162518" y="199390"/>
                </a:lnTo>
                <a:lnTo>
                  <a:pt x="163026" y="198120"/>
                </a:lnTo>
                <a:lnTo>
                  <a:pt x="118792" y="198120"/>
                </a:lnTo>
                <a:lnTo>
                  <a:pt x="115965" y="195580"/>
                </a:lnTo>
                <a:close/>
              </a:path>
              <a:path w="306705" h="208279">
                <a:moveTo>
                  <a:pt x="126969" y="196850"/>
                </a:moveTo>
                <a:lnTo>
                  <a:pt x="121158" y="196850"/>
                </a:lnTo>
                <a:lnTo>
                  <a:pt x="119095" y="198120"/>
                </a:lnTo>
                <a:lnTo>
                  <a:pt x="127713" y="198120"/>
                </a:lnTo>
                <a:lnTo>
                  <a:pt x="126969" y="196850"/>
                </a:lnTo>
                <a:close/>
              </a:path>
              <a:path w="306705" h="208279">
                <a:moveTo>
                  <a:pt x="163534" y="196850"/>
                </a:moveTo>
                <a:lnTo>
                  <a:pt x="128854" y="196850"/>
                </a:lnTo>
                <a:lnTo>
                  <a:pt x="128079" y="198120"/>
                </a:lnTo>
                <a:lnTo>
                  <a:pt x="163026" y="198120"/>
                </a:lnTo>
                <a:lnTo>
                  <a:pt x="163534" y="196850"/>
                </a:lnTo>
                <a:close/>
              </a:path>
              <a:path w="306705" h="208279">
                <a:moveTo>
                  <a:pt x="88604" y="194310"/>
                </a:moveTo>
                <a:lnTo>
                  <a:pt x="43454" y="194310"/>
                </a:lnTo>
                <a:lnTo>
                  <a:pt x="47841" y="195580"/>
                </a:lnTo>
                <a:lnTo>
                  <a:pt x="50124" y="195580"/>
                </a:lnTo>
                <a:lnTo>
                  <a:pt x="52857" y="196850"/>
                </a:lnTo>
                <a:lnTo>
                  <a:pt x="92499" y="196850"/>
                </a:lnTo>
                <a:lnTo>
                  <a:pt x="91159" y="195580"/>
                </a:lnTo>
                <a:lnTo>
                  <a:pt x="88604" y="194310"/>
                </a:lnTo>
                <a:close/>
              </a:path>
              <a:path w="306705" h="208279">
                <a:moveTo>
                  <a:pt x="95253" y="194310"/>
                </a:moveTo>
                <a:lnTo>
                  <a:pt x="94258" y="194310"/>
                </a:lnTo>
                <a:lnTo>
                  <a:pt x="92499" y="196850"/>
                </a:lnTo>
                <a:lnTo>
                  <a:pt x="98625" y="196850"/>
                </a:lnTo>
                <a:lnTo>
                  <a:pt x="97703" y="195580"/>
                </a:lnTo>
                <a:lnTo>
                  <a:pt x="95452" y="195580"/>
                </a:lnTo>
                <a:lnTo>
                  <a:pt x="95253" y="194310"/>
                </a:lnTo>
                <a:close/>
              </a:path>
              <a:path w="306705" h="208279">
                <a:moveTo>
                  <a:pt x="106132" y="195580"/>
                </a:moveTo>
                <a:lnTo>
                  <a:pt x="103577" y="196850"/>
                </a:lnTo>
                <a:lnTo>
                  <a:pt x="107546" y="196850"/>
                </a:lnTo>
                <a:lnTo>
                  <a:pt x="106132" y="195580"/>
                </a:lnTo>
                <a:close/>
              </a:path>
              <a:path w="306705" h="208279">
                <a:moveTo>
                  <a:pt x="125702" y="195580"/>
                </a:moveTo>
                <a:lnTo>
                  <a:pt x="125221" y="195580"/>
                </a:lnTo>
                <a:lnTo>
                  <a:pt x="123158" y="196850"/>
                </a:lnTo>
                <a:lnTo>
                  <a:pt x="126624" y="196850"/>
                </a:lnTo>
                <a:lnTo>
                  <a:pt x="125702" y="195580"/>
                </a:lnTo>
                <a:close/>
              </a:path>
              <a:path w="306705" h="208279">
                <a:moveTo>
                  <a:pt x="128833" y="194310"/>
                </a:moveTo>
                <a:lnTo>
                  <a:pt x="128142" y="195580"/>
                </a:lnTo>
                <a:lnTo>
                  <a:pt x="128739" y="196850"/>
                </a:lnTo>
                <a:lnTo>
                  <a:pt x="131619" y="196850"/>
                </a:lnTo>
                <a:lnTo>
                  <a:pt x="128833" y="194310"/>
                </a:lnTo>
                <a:close/>
              </a:path>
              <a:path w="306705" h="208279">
                <a:moveTo>
                  <a:pt x="136498" y="194310"/>
                </a:moveTo>
                <a:lnTo>
                  <a:pt x="135755" y="194310"/>
                </a:lnTo>
                <a:lnTo>
                  <a:pt x="133283" y="195580"/>
                </a:lnTo>
                <a:lnTo>
                  <a:pt x="131619" y="196850"/>
                </a:lnTo>
                <a:lnTo>
                  <a:pt x="165450" y="196850"/>
                </a:lnTo>
                <a:lnTo>
                  <a:pt x="168131" y="195580"/>
                </a:lnTo>
                <a:lnTo>
                  <a:pt x="137849" y="195580"/>
                </a:lnTo>
                <a:lnTo>
                  <a:pt x="136498" y="194310"/>
                </a:lnTo>
                <a:close/>
              </a:path>
              <a:path w="306705" h="208279">
                <a:moveTo>
                  <a:pt x="147430" y="193040"/>
                </a:moveTo>
                <a:lnTo>
                  <a:pt x="142958" y="193040"/>
                </a:lnTo>
                <a:lnTo>
                  <a:pt x="141346" y="194310"/>
                </a:lnTo>
                <a:lnTo>
                  <a:pt x="140393" y="195580"/>
                </a:lnTo>
                <a:lnTo>
                  <a:pt x="168654" y="195580"/>
                </a:lnTo>
                <a:lnTo>
                  <a:pt x="168963" y="194310"/>
                </a:lnTo>
                <a:lnTo>
                  <a:pt x="149147" y="194310"/>
                </a:lnTo>
                <a:lnTo>
                  <a:pt x="147430" y="193040"/>
                </a:lnTo>
                <a:close/>
              </a:path>
              <a:path w="306705" h="208279">
                <a:moveTo>
                  <a:pt x="74374" y="191770"/>
                </a:moveTo>
                <a:lnTo>
                  <a:pt x="69725" y="193040"/>
                </a:lnTo>
                <a:lnTo>
                  <a:pt x="35758" y="193040"/>
                </a:lnTo>
                <a:lnTo>
                  <a:pt x="40951" y="194310"/>
                </a:lnTo>
                <a:lnTo>
                  <a:pt x="78678" y="194310"/>
                </a:lnTo>
                <a:lnTo>
                  <a:pt x="76301" y="193040"/>
                </a:lnTo>
                <a:lnTo>
                  <a:pt x="74374" y="191770"/>
                </a:lnTo>
                <a:close/>
              </a:path>
              <a:path w="306705" h="208279">
                <a:moveTo>
                  <a:pt x="80384" y="193040"/>
                </a:moveTo>
                <a:lnTo>
                  <a:pt x="79871" y="193040"/>
                </a:lnTo>
                <a:lnTo>
                  <a:pt x="78960" y="194310"/>
                </a:lnTo>
                <a:lnTo>
                  <a:pt x="82719" y="194310"/>
                </a:lnTo>
                <a:lnTo>
                  <a:pt x="80384" y="193040"/>
                </a:lnTo>
                <a:close/>
              </a:path>
              <a:path w="306705" h="208279">
                <a:moveTo>
                  <a:pt x="157838" y="187960"/>
                </a:moveTo>
                <a:lnTo>
                  <a:pt x="157408" y="187960"/>
                </a:lnTo>
                <a:lnTo>
                  <a:pt x="155325" y="190500"/>
                </a:lnTo>
                <a:lnTo>
                  <a:pt x="151063" y="190500"/>
                </a:lnTo>
                <a:lnTo>
                  <a:pt x="149628" y="191770"/>
                </a:lnTo>
                <a:lnTo>
                  <a:pt x="149147" y="194310"/>
                </a:lnTo>
                <a:lnTo>
                  <a:pt x="168963" y="194310"/>
                </a:lnTo>
                <a:lnTo>
                  <a:pt x="169272" y="193040"/>
                </a:lnTo>
                <a:lnTo>
                  <a:pt x="169973" y="193040"/>
                </a:lnTo>
                <a:lnTo>
                  <a:pt x="173387" y="191770"/>
                </a:lnTo>
                <a:lnTo>
                  <a:pt x="175512" y="190500"/>
                </a:lnTo>
                <a:lnTo>
                  <a:pt x="155325" y="190500"/>
                </a:lnTo>
                <a:lnTo>
                  <a:pt x="152497" y="189230"/>
                </a:lnTo>
                <a:lnTo>
                  <a:pt x="159649" y="189230"/>
                </a:lnTo>
                <a:lnTo>
                  <a:pt x="157838" y="187960"/>
                </a:lnTo>
                <a:close/>
              </a:path>
              <a:path w="306705" h="208279">
                <a:moveTo>
                  <a:pt x="64849" y="190549"/>
                </a:moveTo>
                <a:lnTo>
                  <a:pt x="60814" y="191770"/>
                </a:lnTo>
                <a:lnTo>
                  <a:pt x="27883" y="191770"/>
                </a:lnTo>
                <a:lnTo>
                  <a:pt x="32700" y="193040"/>
                </a:lnTo>
                <a:lnTo>
                  <a:pt x="69725" y="193040"/>
                </a:lnTo>
                <a:lnTo>
                  <a:pt x="64849" y="190549"/>
                </a:lnTo>
                <a:close/>
              </a:path>
              <a:path w="306705" h="208279">
                <a:moveTo>
                  <a:pt x="57286" y="189230"/>
                </a:moveTo>
                <a:lnTo>
                  <a:pt x="50626" y="190500"/>
                </a:lnTo>
                <a:lnTo>
                  <a:pt x="22952" y="190500"/>
                </a:lnTo>
                <a:lnTo>
                  <a:pt x="25842" y="191770"/>
                </a:lnTo>
                <a:lnTo>
                  <a:pt x="60814" y="191770"/>
                </a:lnTo>
                <a:lnTo>
                  <a:pt x="57286" y="189230"/>
                </a:lnTo>
                <a:close/>
              </a:path>
              <a:path w="306705" h="208279">
                <a:moveTo>
                  <a:pt x="65013" y="190500"/>
                </a:moveTo>
                <a:lnTo>
                  <a:pt x="64751" y="190500"/>
                </a:lnTo>
                <a:lnTo>
                  <a:pt x="65013" y="190500"/>
                </a:lnTo>
                <a:close/>
              </a:path>
              <a:path w="306705" h="208279">
                <a:moveTo>
                  <a:pt x="42564" y="187960"/>
                </a:moveTo>
                <a:lnTo>
                  <a:pt x="10282" y="187960"/>
                </a:lnTo>
                <a:lnTo>
                  <a:pt x="16543" y="189230"/>
                </a:lnTo>
                <a:lnTo>
                  <a:pt x="19318" y="190500"/>
                </a:lnTo>
                <a:lnTo>
                  <a:pt x="50626" y="190500"/>
                </a:lnTo>
                <a:lnTo>
                  <a:pt x="47705" y="189230"/>
                </a:lnTo>
                <a:lnTo>
                  <a:pt x="42564" y="187960"/>
                </a:lnTo>
                <a:close/>
              </a:path>
              <a:path w="306705" h="208279">
                <a:moveTo>
                  <a:pt x="182874" y="184150"/>
                </a:moveTo>
                <a:lnTo>
                  <a:pt x="165879" y="184150"/>
                </a:lnTo>
                <a:lnTo>
                  <a:pt x="164382" y="186690"/>
                </a:lnTo>
                <a:lnTo>
                  <a:pt x="161963" y="186690"/>
                </a:lnTo>
                <a:lnTo>
                  <a:pt x="160769" y="187960"/>
                </a:lnTo>
                <a:lnTo>
                  <a:pt x="159649" y="189230"/>
                </a:lnTo>
                <a:lnTo>
                  <a:pt x="178706" y="189230"/>
                </a:lnTo>
                <a:lnTo>
                  <a:pt x="179523" y="187960"/>
                </a:lnTo>
                <a:lnTo>
                  <a:pt x="181858" y="187960"/>
                </a:lnTo>
                <a:lnTo>
                  <a:pt x="182193" y="186690"/>
                </a:lnTo>
                <a:lnTo>
                  <a:pt x="182360" y="185420"/>
                </a:lnTo>
                <a:lnTo>
                  <a:pt x="182874" y="184150"/>
                </a:lnTo>
                <a:close/>
              </a:path>
              <a:path w="306705" h="208279">
                <a:moveTo>
                  <a:pt x="35621" y="186690"/>
                </a:moveTo>
                <a:lnTo>
                  <a:pt x="324" y="186690"/>
                </a:lnTo>
                <a:lnTo>
                  <a:pt x="869" y="187960"/>
                </a:lnTo>
                <a:lnTo>
                  <a:pt x="39852" y="187960"/>
                </a:lnTo>
                <a:lnTo>
                  <a:pt x="35621" y="186690"/>
                </a:lnTo>
                <a:close/>
              </a:path>
              <a:path w="306705" h="208279">
                <a:moveTo>
                  <a:pt x="24439" y="185420"/>
                </a:moveTo>
                <a:lnTo>
                  <a:pt x="429" y="185420"/>
                </a:lnTo>
                <a:lnTo>
                  <a:pt x="219" y="186690"/>
                </a:lnTo>
                <a:lnTo>
                  <a:pt x="27046" y="186690"/>
                </a:lnTo>
                <a:lnTo>
                  <a:pt x="24439" y="185420"/>
                </a:lnTo>
                <a:close/>
              </a:path>
              <a:path w="306705" h="208279">
                <a:moveTo>
                  <a:pt x="15036" y="184150"/>
                </a:moveTo>
                <a:lnTo>
                  <a:pt x="617" y="184150"/>
                </a:lnTo>
                <a:lnTo>
                  <a:pt x="0" y="185420"/>
                </a:lnTo>
                <a:lnTo>
                  <a:pt x="17486" y="185420"/>
                </a:lnTo>
                <a:lnTo>
                  <a:pt x="15036" y="184150"/>
                </a:lnTo>
                <a:close/>
              </a:path>
              <a:path w="306705" h="208279">
                <a:moveTo>
                  <a:pt x="305749" y="0"/>
                </a:moveTo>
                <a:lnTo>
                  <a:pt x="304713" y="0"/>
                </a:lnTo>
                <a:lnTo>
                  <a:pt x="303749" y="1270"/>
                </a:lnTo>
                <a:lnTo>
                  <a:pt x="300975" y="1270"/>
                </a:lnTo>
                <a:lnTo>
                  <a:pt x="300482" y="2540"/>
                </a:lnTo>
                <a:lnTo>
                  <a:pt x="293142" y="7620"/>
                </a:lnTo>
                <a:lnTo>
                  <a:pt x="288211" y="13970"/>
                </a:lnTo>
                <a:lnTo>
                  <a:pt x="280881" y="25400"/>
                </a:lnTo>
                <a:lnTo>
                  <a:pt x="278284" y="29210"/>
                </a:lnTo>
                <a:lnTo>
                  <a:pt x="273373" y="35560"/>
                </a:lnTo>
                <a:lnTo>
                  <a:pt x="272714" y="38100"/>
                </a:lnTo>
                <a:lnTo>
                  <a:pt x="267290" y="45720"/>
                </a:lnTo>
                <a:lnTo>
                  <a:pt x="265646" y="50800"/>
                </a:lnTo>
                <a:lnTo>
                  <a:pt x="261876" y="54610"/>
                </a:lnTo>
                <a:lnTo>
                  <a:pt x="261196" y="59690"/>
                </a:lnTo>
                <a:lnTo>
                  <a:pt x="258274" y="62230"/>
                </a:lnTo>
                <a:lnTo>
                  <a:pt x="254201" y="71120"/>
                </a:lnTo>
                <a:lnTo>
                  <a:pt x="250714" y="76200"/>
                </a:lnTo>
                <a:lnTo>
                  <a:pt x="246861" y="85090"/>
                </a:lnTo>
                <a:lnTo>
                  <a:pt x="244966" y="87630"/>
                </a:lnTo>
                <a:lnTo>
                  <a:pt x="243102" y="92710"/>
                </a:lnTo>
                <a:lnTo>
                  <a:pt x="242181" y="93980"/>
                </a:lnTo>
                <a:lnTo>
                  <a:pt x="239050" y="99060"/>
                </a:lnTo>
                <a:lnTo>
                  <a:pt x="238390" y="101600"/>
                </a:lnTo>
                <a:lnTo>
                  <a:pt x="237992" y="101600"/>
                </a:lnTo>
                <a:lnTo>
                  <a:pt x="235312" y="105410"/>
                </a:lnTo>
                <a:lnTo>
                  <a:pt x="233155" y="109220"/>
                </a:lnTo>
                <a:lnTo>
                  <a:pt x="229322" y="118110"/>
                </a:lnTo>
                <a:lnTo>
                  <a:pt x="226432" y="120650"/>
                </a:lnTo>
                <a:lnTo>
                  <a:pt x="224684" y="125730"/>
                </a:lnTo>
                <a:lnTo>
                  <a:pt x="224202" y="125730"/>
                </a:lnTo>
                <a:lnTo>
                  <a:pt x="222778" y="128270"/>
                </a:lnTo>
                <a:lnTo>
                  <a:pt x="221720" y="128270"/>
                </a:lnTo>
                <a:lnTo>
                  <a:pt x="221396" y="130810"/>
                </a:lnTo>
                <a:lnTo>
                  <a:pt x="221218" y="130810"/>
                </a:lnTo>
                <a:lnTo>
                  <a:pt x="219187" y="132080"/>
                </a:lnTo>
                <a:lnTo>
                  <a:pt x="218726" y="133350"/>
                </a:lnTo>
                <a:lnTo>
                  <a:pt x="217972" y="137160"/>
                </a:lnTo>
                <a:lnTo>
                  <a:pt x="216998" y="137160"/>
                </a:lnTo>
                <a:lnTo>
                  <a:pt x="214202" y="140970"/>
                </a:lnTo>
                <a:lnTo>
                  <a:pt x="210684" y="146050"/>
                </a:lnTo>
                <a:lnTo>
                  <a:pt x="206998" y="147320"/>
                </a:lnTo>
                <a:lnTo>
                  <a:pt x="206328" y="151130"/>
                </a:lnTo>
                <a:lnTo>
                  <a:pt x="201773" y="154940"/>
                </a:lnTo>
                <a:lnTo>
                  <a:pt x="200213" y="157480"/>
                </a:lnTo>
                <a:lnTo>
                  <a:pt x="197952" y="161290"/>
                </a:lnTo>
                <a:lnTo>
                  <a:pt x="197009" y="161290"/>
                </a:lnTo>
                <a:lnTo>
                  <a:pt x="193837" y="163830"/>
                </a:lnTo>
                <a:lnTo>
                  <a:pt x="192339" y="166370"/>
                </a:lnTo>
                <a:lnTo>
                  <a:pt x="188653" y="168910"/>
                </a:lnTo>
                <a:lnTo>
                  <a:pt x="186591" y="170180"/>
                </a:lnTo>
                <a:lnTo>
                  <a:pt x="184025" y="173990"/>
                </a:lnTo>
                <a:lnTo>
                  <a:pt x="182099" y="173990"/>
                </a:lnTo>
                <a:lnTo>
                  <a:pt x="180130" y="176530"/>
                </a:lnTo>
                <a:lnTo>
                  <a:pt x="177533" y="176530"/>
                </a:lnTo>
                <a:lnTo>
                  <a:pt x="176633" y="177800"/>
                </a:lnTo>
                <a:lnTo>
                  <a:pt x="176748" y="179070"/>
                </a:lnTo>
                <a:lnTo>
                  <a:pt x="174696" y="179070"/>
                </a:lnTo>
                <a:lnTo>
                  <a:pt x="174622" y="181610"/>
                </a:lnTo>
                <a:lnTo>
                  <a:pt x="173596" y="181610"/>
                </a:lnTo>
                <a:lnTo>
                  <a:pt x="170989" y="182880"/>
                </a:lnTo>
                <a:lnTo>
                  <a:pt x="169691" y="182880"/>
                </a:lnTo>
                <a:lnTo>
                  <a:pt x="168706" y="184150"/>
                </a:lnTo>
                <a:lnTo>
                  <a:pt x="185271" y="184150"/>
                </a:lnTo>
                <a:lnTo>
                  <a:pt x="186339" y="182880"/>
                </a:lnTo>
                <a:lnTo>
                  <a:pt x="187638" y="181610"/>
                </a:lnTo>
                <a:lnTo>
                  <a:pt x="190580" y="177800"/>
                </a:lnTo>
                <a:lnTo>
                  <a:pt x="192528" y="177800"/>
                </a:lnTo>
                <a:lnTo>
                  <a:pt x="192884" y="176530"/>
                </a:lnTo>
                <a:lnTo>
                  <a:pt x="179701" y="176530"/>
                </a:lnTo>
                <a:lnTo>
                  <a:pt x="178057" y="175260"/>
                </a:lnTo>
                <a:lnTo>
                  <a:pt x="195376" y="175260"/>
                </a:lnTo>
                <a:lnTo>
                  <a:pt x="196706" y="172720"/>
                </a:lnTo>
                <a:lnTo>
                  <a:pt x="197114" y="172720"/>
                </a:lnTo>
                <a:lnTo>
                  <a:pt x="199962" y="171450"/>
                </a:lnTo>
                <a:lnTo>
                  <a:pt x="201260" y="168910"/>
                </a:lnTo>
                <a:lnTo>
                  <a:pt x="202831" y="165100"/>
                </a:lnTo>
                <a:lnTo>
                  <a:pt x="204674" y="165100"/>
                </a:lnTo>
                <a:lnTo>
                  <a:pt x="207030" y="161290"/>
                </a:lnTo>
                <a:lnTo>
                  <a:pt x="209009" y="160020"/>
                </a:lnTo>
                <a:lnTo>
                  <a:pt x="211155" y="156210"/>
                </a:lnTo>
                <a:lnTo>
                  <a:pt x="212684" y="154940"/>
                </a:lnTo>
                <a:lnTo>
                  <a:pt x="215061" y="151130"/>
                </a:lnTo>
                <a:lnTo>
                  <a:pt x="217270" y="149860"/>
                </a:lnTo>
                <a:lnTo>
                  <a:pt x="222443" y="139700"/>
                </a:lnTo>
                <a:lnTo>
                  <a:pt x="227385" y="133350"/>
                </a:lnTo>
                <a:lnTo>
                  <a:pt x="233940" y="120650"/>
                </a:lnTo>
                <a:lnTo>
                  <a:pt x="236348" y="116840"/>
                </a:lnTo>
                <a:lnTo>
                  <a:pt x="239709" y="109220"/>
                </a:lnTo>
                <a:lnTo>
                  <a:pt x="240558" y="106680"/>
                </a:lnTo>
                <a:lnTo>
                  <a:pt x="242170" y="104140"/>
                </a:lnTo>
                <a:lnTo>
                  <a:pt x="242516" y="102870"/>
                </a:lnTo>
                <a:lnTo>
                  <a:pt x="243783" y="102870"/>
                </a:lnTo>
                <a:lnTo>
                  <a:pt x="245940" y="97790"/>
                </a:lnTo>
                <a:lnTo>
                  <a:pt x="247919" y="92710"/>
                </a:lnTo>
                <a:lnTo>
                  <a:pt x="252055" y="85090"/>
                </a:lnTo>
                <a:lnTo>
                  <a:pt x="254316" y="81280"/>
                </a:lnTo>
                <a:lnTo>
                  <a:pt x="257688" y="72390"/>
                </a:lnTo>
                <a:lnTo>
                  <a:pt x="260421" y="68580"/>
                </a:lnTo>
                <a:lnTo>
                  <a:pt x="262473" y="63500"/>
                </a:lnTo>
                <a:lnTo>
                  <a:pt x="264149" y="62230"/>
                </a:lnTo>
                <a:lnTo>
                  <a:pt x="265426" y="57150"/>
                </a:lnTo>
                <a:lnTo>
                  <a:pt x="267185" y="54610"/>
                </a:lnTo>
                <a:lnTo>
                  <a:pt x="270557" y="49530"/>
                </a:lnTo>
                <a:lnTo>
                  <a:pt x="272431" y="45720"/>
                </a:lnTo>
                <a:lnTo>
                  <a:pt x="276881" y="38100"/>
                </a:lnTo>
                <a:lnTo>
                  <a:pt x="284462" y="25400"/>
                </a:lnTo>
                <a:lnTo>
                  <a:pt x="287184" y="21590"/>
                </a:lnTo>
                <a:lnTo>
                  <a:pt x="291425" y="15240"/>
                </a:lnTo>
                <a:lnTo>
                  <a:pt x="292483" y="13970"/>
                </a:lnTo>
                <a:lnTo>
                  <a:pt x="295216" y="10160"/>
                </a:lnTo>
                <a:lnTo>
                  <a:pt x="300975" y="5080"/>
                </a:lnTo>
                <a:lnTo>
                  <a:pt x="302786" y="2540"/>
                </a:lnTo>
                <a:lnTo>
                  <a:pt x="306556" y="1270"/>
                </a:lnTo>
                <a:lnTo>
                  <a:pt x="305749" y="0"/>
                </a:lnTo>
                <a:close/>
              </a:path>
            </a:pathLst>
          </a:custGeom>
          <a:solidFill>
            <a:srgbClr val="DEC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67" name="object 1367"/>
          <p:cNvGrpSpPr/>
          <p:nvPr/>
        </p:nvGrpSpPr>
        <p:grpSpPr>
          <a:xfrm>
            <a:off x="19400110" y="8858882"/>
            <a:ext cx="20320" cy="35560"/>
            <a:chOff x="19400110" y="8858882"/>
            <a:chExt cx="20320" cy="35560"/>
          </a:xfrm>
        </p:grpSpPr>
        <p:sp>
          <p:nvSpPr>
            <p:cNvPr id="1368" name="object 1368"/>
            <p:cNvSpPr/>
            <p:nvPr/>
          </p:nvSpPr>
          <p:spPr>
            <a:xfrm>
              <a:off x="19400110" y="8858882"/>
              <a:ext cx="20320" cy="35560"/>
            </a:xfrm>
            <a:custGeom>
              <a:avLst/>
              <a:gdLst/>
              <a:ahLst/>
              <a:cxnLst/>
              <a:rect l="l" t="t" r="r" b="b"/>
              <a:pathLst>
                <a:path w="20319" h="35559">
                  <a:moveTo>
                    <a:pt x="2617" y="0"/>
                  </a:moveTo>
                  <a:lnTo>
                    <a:pt x="1612" y="534"/>
                  </a:lnTo>
                  <a:lnTo>
                    <a:pt x="1088" y="1685"/>
                  </a:lnTo>
                  <a:lnTo>
                    <a:pt x="0" y="2649"/>
                  </a:lnTo>
                  <a:lnTo>
                    <a:pt x="481" y="4104"/>
                  </a:lnTo>
                  <a:lnTo>
                    <a:pt x="1937" y="3612"/>
                  </a:lnTo>
                  <a:lnTo>
                    <a:pt x="2764" y="4334"/>
                  </a:lnTo>
                  <a:lnTo>
                    <a:pt x="8303" y="11769"/>
                  </a:lnTo>
                  <a:lnTo>
                    <a:pt x="12449" y="18407"/>
                  </a:lnTo>
                  <a:lnTo>
                    <a:pt x="16208" y="26428"/>
                  </a:lnTo>
                  <a:lnTo>
                    <a:pt x="16460" y="27391"/>
                  </a:lnTo>
                  <a:lnTo>
                    <a:pt x="16125" y="31360"/>
                  </a:lnTo>
                  <a:lnTo>
                    <a:pt x="17025" y="33726"/>
                  </a:lnTo>
                  <a:lnTo>
                    <a:pt x="19821" y="35161"/>
                  </a:lnTo>
                  <a:lnTo>
                    <a:pt x="20208" y="33098"/>
                  </a:lnTo>
                  <a:lnTo>
                    <a:pt x="19894" y="31025"/>
                  </a:lnTo>
                  <a:lnTo>
                    <a:pt x="19810" y="28616"/>
                  </a:lnTo>
                  <a:lnTo>
                    <a:pt x="19632" y="28250"/>
                  </a:lnTo>
                  <a:lnTo>
                    <a:pt x="19988" y="27967"/>
                  </a:lnTo>
                  <a:lnTo>
                    <a:pt x="19905" y="27611"/>
                  </a:lnTo>
                  <a:lnTo>
                    <a:pt x="19360" y="26962"/>
                  </a:lnTo>
                  <a:lnTo>
                    <a:pt x="19444" y="26114"/>
                  </a:lnTo>
                  <a:lnTo>
                    <a:pt x="19182" y="25381"/>
                  </a:lnTo>
                  <a:lnTo>
                    <a:pt x="18407" y="22145"/>
                  </a:lnTo>
                  <a:lnTo>
                    <a:pt x="16868" y="21412"/>
                  </a:lnTo>
                  <a:lnTo>
                    <a:pt x="15769" y="20313"/>
                  </a:lnTo>
                  <a:lnTo>
                    <a:pt x="14868" y="15936"/>
                  </a:lnTo>
                  <a:lnTo>
                    <a:pt x="13224" y="13863"/>
                  </a:lnTo>
                  <a:lnTo>
                    <a:pt x="6743" y="4544"/>
                  </a:lnTo>
                  <a:lnTo>
                    <a:pt x="3162" y="67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rgbClr val="8E66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19417240" y="8877897"/>
              <a:ext cx="2540" cy="6985"/>
            </a:xfrm>
            <a:custGeom>
              <a:avLst/>
              <a:gdLst/>
              <a:ahLst/>
              <a:cxnLst/>
              <a:rect l="l" t="t" r="r" b="b"/>
              <a:pathLst>
                <a:path w="2540" h="6984">
                  <a:moveTo>
                    <a:pt x="460" y="0"/>
                  </a:moveTo>
                  <a:lnTo>
                    <a:pt x="293" y="94"/>
                  </a:lnTo>
                  <a:lnTo>
                    <a:pt x="188" y="324"/>
                  </a:lnTo>
                  <a:lnTo>
                    <a:pt x="0" y="1361"/>
                  </a:lnTo>
                  <a:lnTo>
                    <a:pt x="167" y="2282"/>
                  </a:lnTo>
                  <a:lnTo>
                    <a:pt x="1015" y="2994"/>
                  </a:lnTo>
                  <a:lnTo>
                    <a:pt x="1874" y="6565"/>
                  </a:lnTo>
                  <a:lnTo>
                    <a:pt x="2031" y="6680"/>
                  </a:lnTo>
                  <a:lnTo>
                    <a:pt x="2219" y="6471"/>
                  </a:lnTo>
                  <a:lnTo>
                    <a:pt x="701" y="62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9682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19419177" y="888436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40">
                  <a:moveTo>
                    <a:pt x="335" y="0"/>
                  </a:moveTo>
                  <a:lnTo>
                    <a:pt x="0" y="94"/>
                  </a:lnTo>
                  <a:lnTo>
                    <a:pt x="272" y="774"/>
                  </a:lnTo>
                  <a:lnTo>
                    <a:pt x="20" y="1675"/>
                  </a:lnTo>
                  <a:lnTo>
                    <a:pt x="837" y="2136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A89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71" name="object 1371"/>
          <p:cNvGrpSpPr/>
          <p:nvPr/>
        </p:nvGrpSpPr>
        <p:grpSpPr>
          <a:xfrm>
            <a:off x="18877498" y="8565560"/>
            <a:ext cx="542925" cy="548005"/>
            <a:chOff x="18877498" y="8565560"/>
            <a:chExt cx="542925" cy="548005"/>
          </a:xfrm>
        </p:grpSpPr>
        <p:sp>
          <p:nvSpPr>
            <p:cNvPr id="1372" name="object 1372"/>
            <p:cNvSpPr/>
            <p:nvPr/>
          </p:nvSpPr>
          <p:spPr>
            <a:xfrm>
              <a:off x="18878252" y="8569834"/>
              <a:ext cx="297180" cy="184150"/>
            </a:xfrm>
            <a:custGeom>
              <a:avLst/>
              <a:gdLst/>
              <a:ahLst/>
              <a:cxnLst/>
              <a:rect l="l" t="t" r="r" b="b"/>
              <a:pathLst>
                <a:path w="297180" h="184150">
                  <a:moveTo>
                    <a:pt x="92395" y="181610"/>
                  </a:moveTo>
                  <a:lnTo>
                    <a:pt x="89714" y="181610"/>
                  </a:lnTo>
                  <a:lnTo>
                    <a:pt x="90991" y="182880"/>
                  </a:lnTo>
                  <a:lnTo>
                    <a:pt x="91787" y="184150"/>
                  </a:lnTo>
                  <a:lnTo>
                    <a:pt x="92395" y="181610"/>
                  </a:lnTo>
                  <a:close/>
                </a:path>
                <a:path w="297180" h="184150">
                  <a:moveTo>
                    <a:pt x="107504" y="182880"/>
                  </a:moveTo>
                  <a:lnTo>
                    <a:pt x="105085" y="182880"/>
                  </a:lnTo>
                  <a:lnTo>
                    <a:pt x="106625" y="184150"/>
                  </a:lnTo>
                  <a:lnTo>
                    <a:pt x="107504" y="182880"/>
                  </a:lnTo>
                  <a:close/>
                </a:path>
                <a:path w="297180" h="184150">
                  <a:moveTo>
                    <a:pt x="110541" y="182880"/>
                  </a:moveTo>
                  <a:lnTo>
                    <a:pt x="107504" y="182880"/>
                  </a:lnTo>
                  <a:lnTo>
                    <a:pt x="108342" y="184150"/>
                  </a:lnTo>
                  <a:lnTo>
                    <a:pt x="109263" y="184150"/>
                  </a:lnTo>
                  <a:lnTo>
                    <a:pt x="110541" y="182880"/>
                  </a:lnTo>
                  <a:close/>
                </a:path>
                <a:path w="297180" h="184150">
                  <a:moveTo>
                    <a:pt x="118268" y="182880"/>
                  </a:moveTo>
                  <a:lnTo>
                    <a:pt x="115305" y="182880"/>
                  </a:lnTo>
                  <a:lnTo>
                    <a:pt x="117190" y="184150"/>
                  </a:lnTo>
                  <a:lnTo>
                    <a:pt x="117734" y="184150"/>
                  </a:lnTo>
                  <a:lnTo>
                    <a:pt x="118268" y="182880"/>
                  </a:lnTo>
                  <a:close/>
                </a:path>
                <a:path w="297180" h="184150">
                  <a:moveTo>
                    <a:pt x="68898" y="180340"/>
                  </a:moveTo>
                  <a:lnTo>
                    <a:pt x="63160" y="180340"/>
                  </a:lnTo>
                  <a:lnTo>
                    <a:pt x="64102" y="181610"/>
                  </a:lnTo>
                  <a:lnTo>
                    <a:pt x="65725" y="182880"/>
                  </a:lnTo>
                  <a:lnTo>
                    <a:pt x="66249" y="181610"/>
                  </a:lnTo>
                  <a:lnTo>
                    <a:pt x="68898" y="180340"/>
                  </a:lnTo>
                  <a:close/>
                </a:path>
                <a:path w="297180" h="184150">
                  <a:moveTo>
                    <a:pt x="125022" y="180340"/>
                  </a:moveTo>
                  <a:lnTo>
                    <a:pt x="71107" y="180340"/>
                  </a:lnTo>
                  <a:lnTo>
                    <a:pt x="74573" y="182880"/>
                  </a:lnTo>
                  <a:lnTo>
                    <a:pt x="75903" y="182880"/>
                  </a:lnTo>
                  <a:lnTo>
                    <a:pt x="78133" y="181610"/>
                  </a:lnTo>
                  <a:lnTo>
                    <a:pt x="125106" y="181610"/>
                  </a:lnTo>
                  <a:lnTo>
                    <a:pt x="125218" y="180557"/>
                  </a:lnTo>
                  <a:lnTo>
                    <a:pt x="125022" y="180340"/>
                  </a:lnTo>
                  <a:close/>
                </a:path>
                <a:path w="297180" h="184150">
                  <a:moveTo>
                    <a:pt x="82636" y="181610"/>
                  </a:moveTo>
                  <a:lnTo>
                    <a:pt x="78908" y="181610"/>
                  </a:lnTo>
                  <a:lnTo>
                    <a:pt x="80636" y="182880"/>
                  </a:lnTo>
                  <a:lnTo>
                    <a:pt x="81515" y="182880"/>
                  </a:lnTo>
                  <a:lnTo>
                    <a:pt x="82636" y="181610"/>
                  </a:lnTo>
                  <a:close/>
                </a:path>
                <a:path w="297180" h="184150">
                  <a:moveTo>
                    <a:pt x="89337" y="181610"/>
                  </a:moveTo>
                  <a:lnTo>
                    <a:pt x="85201" y="181610"/>
                  </a:lnTo>
                  <a:lnTo>
                    <a:pt x="86814" y="182880"/>
                  </a:lnTo>
                  <a:lnTo>
                    <a:pt x="89337" y="181610"/>
                  </a:lnTo>
                  <a:close/>
                </a:path>
                <a:path w="297180" h="184150">
                  <a:moveTo>
                    <a:pt x="121975" y="181610"/>
                  </a:moveTo>
                  <a:lnTo>
                    <a:pt x="92635" y="181610"/>
                  </a:lnTo>
                  <a:lnTo>
                    <a:pt x="96803" y="182880"/>
                  </a:lnTo>
                  <a:lnTo>
                    <a:pt x="120247" y="182880"/>
                  </a:lnTo>
                  <a:lnTo>
                    <a:pt x="121975" y="181610"/>
                  </a:lnTo>
                  <a:close/>
                </a:path>
                <a:path w="297180" h="184150">
                  <a:moveTo>
                    <a:pt x="125106" y="181610"/>
                  </a:moveTo>
                  <a:lnTo>
                    <a:pt x="122645" y="181610"/>
                  </a:lnTo>
                  <a:lnTo>
                    <a:pt x="123922" y="182880"/>
                  </a:lnTo>
                  <a:lnTo>
                    <a:pt x="124467" y="182880"/>
                  </a:lnTo>
                  <a:lnTo>
                    <a:pt x="125106" y="181610"/>
                  </a:lnTo>
                  <a:close/>
                </a:path>
                <a:path w="297180" h="184150">
                  <a:moveTo>
                    <a:pt x="134257" y="180340"/>
                  </a:moveTo>
                  <a:lnTo>
                    <a:pt x="125242" y="180340"/>
                  </a:lnTo>
                  <a:lnTo>
                    <a:pt x="125218" y="180557"/>
                  </a:lnTo>
                  <a:lnTo>
                    <a:pt x="127315" y="182880"/>
                  </a:lnTo>
                  <a:lnTo>
                    <a:pt x="129598" y="182880"/>
                  </a:lnTo>
                  <a:lnTo>
                    <a:pt x="134257" y="180340"/>
                  </a:lnTo>
                  <a:close/>
                </a:path>
                <a:path w="297180" h="184150">
                  <a:moveTo>
                    <a:pt x="143089" y="180340"/>
                  </a:moveTo>
                  <a:lnTo>
                    <a:pt x="134655" y="180340"/>
                  </a:lnTo>
                  <a:lnTo>
                    <a:pt x="136749" y="182880"/>
                  </a:lnTo>
                  <a:lnTo>
                    <a:pt x="137482" y="182880"/>
                  </a:lnTo>
                  <a:lnTo>
                    <a:pt x="139021" y="181610"/>
                  </a:lnTo>
                  <a:lnTo>
                    <a:pt x="142529" y="181610"/>
                  </a:lnTo>
                  <a:lnTo>
                    <a:pt x="143089" y="180340"/>
                  </a:lnTo>
                  <a:close/>
                </a:path>
                <a:path w="297180" h="184150">
                  <a:moveTo>
                    <a:pt x="44040" y="180340"/>
                  </a:moveTo>
                  <a:lnTo>
                    <a:pt x="40145" y="180340"/>
                  </a:lnTo>
                  <a:lnTo>
                    <a:pt x="41548" y="181610"/>
                  </a:lnTo>
                  <a:lnTo>
                    <a:pt x="42323" y="181610"/>
                  </a:lnTo>
                  <a:lnTo>
                    <a:pt x="44040" y="180340"/>
                  </a:lnTo>
                  <a:close/>
                </a:path>
                <a:path w="297180" h="184150">
                  <a:moveTo>
                    <a:pt x="52940" y="180340"/>
                  </a:moveTo>
                  <a:lnTo>
                    <a:pt x="45066" y="180340"/>
                  </a:lnTo>
                  <a:lnTo>
                    <a:pt x="48260" y="181610"/>
                  </a:lnTo>
                  <a:lnTo>
                    <a:pt x="50511" y="181610"/>
                  </a:lnTo>
                  <a:lnTo>
                    <a:pt x="52940" y="180340"/>
                  </a:lnTo>
                  <a:close/>
                </a:path>
                <a:path w="297180" h="184150">
                  <a:moveTo>
                    <a:pt x="58773" y="179070"/>
                  </a:moveTo>
                  <a:lnTo>
                    <a:pt x="26449" y="179070"/>
                  </a:lnTo>
                  <a:lnTo>
                    <a:pt x="33894" y="180340"/>
                  </a:lnTo>
                  <a:lnTo>
                    <a:pt x="52940" y="180340"/>
                  </a:lnTo>
                  <a:lnTo>
                    <a:pt x="55673" y="181610"/>
                  </a:lnTo>
                  <a:lnTo>
                    <a:pt x="58773" y="179070"/>
                  </a:lnTo>
                  <a:close/>
                </a:path>
                <a:path w="297180" h="184150">
                  <a:moveTo>
                    <a:pt x="143650" y="179070"/>
                  </a:moveTo>
                  <a:lnTo>
                    <a:pt x="58773" y="179070"/>
                  </a:lnTo>
                  <a:lnTo>
                    <a:pt x="61422" y="181610"/>
                  </a:lnTo>
                  <a:lnTo>
                    <a:pt x="61683" y="181610"/>
                  </a:lnTo>
                  <a:lnTo>
                    <a:pt x="63160" y="180340"/>
                  </a:lnTo>
                  <a:lnTo>
                    <a:pt x="143089" y="180340"/>
                  </a:lnTo>
                  <a:lnTo>
                    <a:pt x="143650" y="179070"/>
                  </a:lnTo>
                  <a:close/>
                </a:path>
                <a:path w="297180" h="184150">
                  <a:moveTo>
                    <a:pt x="125242" y="180340"/>
                  </a:moveTo>
                  <a:lnTo>
                    <a:pt x="125022" y="180340"/>
                  </a:lnTo>
                  <a:lnTo>
                    <a:pt x="125218" y="180557"/>
                  </a:lnTo>
                  <a:lnTo>
                    <a:pt x="125242" y="180340"/>
                  </a:lnTo>
                  <a:close/>
                </a:path>
                <a:path w="297180" h="184150">
                  <a:moveTo>
                    <a:pt x="150550" y="177800"/>
                  </a:moveTo>
                  <a:lnTo>
                    <a:pt x="16219" y="177800"/>
                  </a:lnTo>
                  <a:lnTo>
                    <a:pt x="21329" y="180340"/>
                  </a:lnTo>
                  <a:lnTo>
                    <a:pt x="26449" y="179070"/>
                  </a:lnTo>
                  <a:lnTo>
                    <a:pt x="149215" y="179070"/>
                  </a:lnTo>
                  <a:lnTo>
                    <a:pt x="150550" y="177800"/>
                  </a:lnTo>
                  <a:close/>
                </a:path>
                <a:path w="297180" h="184150">
                  <a:moveTo>
                    <a:pt x="149215" y="179070"/>
                  </a:moveTo>
                  <a:lnTo>
                    <a:pt x="144676" y="179070"/>
                  </a:lnTo>
                  <a:lnTo>
                    <a:pt x="147880" y="180340"/>
                  </a:lnTo>
                  <a:lnTo>
                    <a:pt x="149215" y="179070"/>
                  </a:lnTo>
                  <a:close/>
                </a:path>
                <a:path w="297180" h="184150">
                  <a:moveTo>
                    <a:pt x="15999" y="177800"/>
                  </a:moveTo>
                  <a:lnTo>
                    <a:pt x="0" y="177800"/>
                  </a:lnTo>
                  <a:lnTo>
                    <a:pt x="104" y="179070"/>
                  </a:lnTo>
                  <a:lnTo>
                    <a:pt x="14345" y="179070"/>
                  </a:lnTo>
                  <a:lnTo>
                    <a:pt x="15999" y="177800"/>
                  </a:lnTo>
                  <a:close/>
                </a:path>
                <a:path w="297180" h="184150">
                  <a:moveTo>
                    <a:pt x="155764" y="176530"/>
                  </a:moveTo>
                  <a:lnTo>
                    <a:pt x="554" y="176530"/>
                  </a:lnTo>
                  <a:lnTo>
                    <a:pt x="335" y="177800"/>
                  </a:lnTo>
                  <a:lnTo>
                    <a:pt x="150874" y="177800"/>
                  </a:lnTo>
                  <a:lnTo>
                    <a:pt x="153063" y="179070"/>
                  </a:lnTo>
                  <a:lnTo>
                    <a:pt x="154183" y="177800"/>
                  </a:lnTo>
                  <a:lnTo>
                    <a:pt x="155764" y="176530"/>
                  </a:lnTo>
                  <a:close/>
                </a:path>
                <a:path w="297180" h="184150">
                  <a:moveTo>
                    <a:pt x="159544" y="175260"/>
                  </a:moveTo>
                  <a:lnTo>
                    <a:pt x="795" y="175260"/>
                  </a:lnTo>
                  <a:lnTo>
                    <a:pt x="544" y="176530"/>
                  </a:lnTo>
                  <a:lnTo>
                    <a:pt x="158560" y="176530"/>
                  </a:lnTo>
                  <a:lnTo>
                    <a:pt x="159544" y="175260"/>
                  </a:lnTo>
                  <a:close/>
                </a:path>
                <a:path w="297180" h="184150">
                  <a:moveTo>
                    <a:pt x="171136" y="170180"/>
                  </a:moveTo>
                  <a:lnTo>
                    <a:pt x="2785" y="170180"/>
                  </a:lnTo>
                  <a:lnTo>
                    <a:pt x="2303" y="171450"/>
                  </a:lnTo>
                  <a:lnTo>
                    <a:pt x="2020" y="172720"/>
                  </a:lnTo>
                  <a:lnTo>
                    <a:pt x="1444" y="173990"/>
                  </a:lnTo>
                  <a:lnTo>
                    <a:pt x="1204" y="173990"/>
                  </a:lnTo>
                  <a:lnTo>
                    <a:pt x="1277" y="175260"/>
                  </a:lnTo>
                  <a:lnTo>
                    <a:pt x="161345" y="175260"/>
                  </a:lnTo>
                  <a:lnTo>
                    <a:pt x="162330" y="173990"/>
                  </a:lnTo>
                  <a:lnTo>
                    <a:pt x="163492" y="172720"/>
                  </a:lnTo>
                  <a:lnTo>
                    <a:pt x="166319" y="172720"/>
                  </a:lnTo>
                  <a:lnTo>
                    <a:pt x="167073" y="171450"/>
                  </a:lnTo>
                  <a:lnTo>
                    <a:pt x="168905" y="171450"/>
                  </a:lnTo>
                  <a:lnTo>
                    <a:pt x="171136" y="170180"/>
                  </a:lnTo>
                  <a:close/>
                </a:path>
                <a:path w="297180" h="184150">
                  <a:moveTo>
                    <a:pt x="166319" y="172720"/>
                  </a:moveTo>
                  <a:lnTo>
                    <a:pt x="163492" y="172720"/>
                  </a:lnTo>
                  <a:lnTo>
                    <a:pt x="163911" y="173990"/>
                  </a:lnTo>
                  <a:lnTo>
                    <a:pt x="165565" y="173990"/>
                  </a:lnTo>
                  <a:lnTo>
                    <a:pt x="166319" y="172720"/>
                  </a:lnTo>
                  <a:close/>
                </a:path>
                <a:path w="297180" h="184150">
                  <a:moveTo>
                    <a:pt x="178989" y="163830"/>
                  </a:moveTo>
                  <a:lnTo>
                    <a:pt x="7025" y="163830"/>
                  </a:lnTo>
                  <a:lnTo>
                    <a:pt x="6471" y="165100"/>
                  </a:lnTo>
                  <a:lnTo>
                    <a:pt x="5968" y="166370"/>
                  </a:lnTo>
                  <a:lnTo>
                    <a:pt x="5130" y="166370"/>
                  </a:lnTo>
                  <a:lnTo>
                    <a:pt x="4785" y="167640"/>
                  </a:lnTo>
                  <a:lnTo>
                    <a:pt x="3937" y="168910"/>
                  </a:lnTo>
                  <a:lnTo>
                    <a:pt x="3601" y="170180"/>
                  </a:lnTo>
                  <a:lnTo>
                    <a:pt x="171827" y="170180"/>
                  </a:lnTo>
                  <a:lnTo>
                    <a:pt x="173240" y="167640"/>
                  </a:lnTo>
                  <a:lnTo>
                    <a:pt x="174780" y="166370"/>
                  </a:lnTo>
                  <a:lnTo>
                    <a:pt x="177806" y="165100"/>
                  </a:lnTo>
                  <a:lnTo>
                    <a:pt x="178989" y="163830"/>
                  </a:lnTo>
                  <a:close/>
                </a:path>
                <a:path w="297180" h="184150">
                  <a:moveTo>
                    <a:pt x="107221" y="148590"/>
                  </a:moveTo>
                  <a:lnTo>
                    <a:pt x="27088" y="148590"/>
                  </a:lnTo>
                  <a:lnTo>
                    <a:pt x="25643" y="149860"/>
                  </a:lnTo>
                  <a:lnTo>
                    <a:pt x="23852" y="149860"/>
                  </a:lnTo>
                  <a:lnTo>
                    <a:pt x="22397" y="151130"/>
                  </a:lnTo>
                  <a:lnTo>
                    <a:pt x="18083" y="153670"/>
                  </a:lnTo>
                  <a:lnTo>
                    <a:pt x="14261" y="157480"/>
                  </a:lnTo>
                  <a:lnTo>
                    <a:pt x="10607" y="160020"/>
                  </a:lnTo>
                  <a:lnTo>
                    <a:pt x="9612" y="161290"/>
                  </a:lnTo>
                  <a:lnTo>
                    <a:pt x="8889" y="162560"/>
                  </a:lnTo>
                  <a:lnTo>
                    <a:pt x="7915" y="162560"/>
                  </a:lnTo>
                  <a:lnTo>
                    <a:pt x="7381" y="163830"/>
                  </a:lnTo>
                  <a:lnTo>
                    <a:pt x="181805" y="163830"/>
                  </a:lnTo>
                  <a:lnTo>
                    <a:pt x="181292" y="161290"/>
                  </a:lnTo>
                  <a:lnTo>
                    <a:pt x="184318" y="161290"/>
                  </a:lnTo>
                  <a:lnTo>
                    <a:pt x="188119" y="157480"/>
                  </a:lnTo>
                  <a:lnTo>
                    <a:pt x="162539" y="157480"/>
                  </a:lnTo>
                  <a:lnTo>
                    <a:pt x="162392" y="156210"/>
                  </a:lnTo>
                  <a:lnTo>
                    <a:pt x="162539" y="154940"/>
                  </a:lnTo>
                  <a:lnTo>
                    <a:pt x="160539" y="154940"/>
                  </a:lnTo>
                  <a:lnTo>
                    <a:pt x="160759" y="151130"/>
                  </a:lnTo>
                  <a:lnTo>
                    <a:pt x="110509" y="151130"/>
                  </a:lnTo>
                  <a:lnTo>
                    <a:pt x="107221" y="148590"/>
                  </a:lnTo>
                  <a:close/>
                </a:path>
                <a:path w="297180" h="184150">
                  <a:moveTo>
                    <a:pt x="164026" y="153670"/>
                  </a:moveTo>
                  <a:lnTo>
                    <a:pt x="162916" y="157480"/>
                  </a:lnTo>
                  <a:lnTo>
                    <a:pt x="188119" y="157480"/>
                  </a:lnTo>
                  <a:lnTo>
                    <a:pt x="190266" y="156210"/>
                  </a:lnTo>
                  <a:lnTo>
                    <a:pt x="167408" y="156210"/>
                  </a:lnTo>
                  <a:lnTo>
                    <a:pt x="164026" y="153670"/>
                  </a:lnTo>
                  <a:close/>
                </a:path>
                <a:path w="297180" h="184150">
                  <a:moveTo>
                    <a:pt x="221584" y="118110"/>
                  </a:moveTo>
                  <a:lnTo>
                    <a:pt x="208758" y="118110"/>
                  </a:lnTo>
                  <a:lnTo>
                    <a:pt x="209585" y="121920"/>
                  </a:lnTo>
                  <a:lnTo>
                    <a:pt x="209229" y="121920"/>
                  </a:lnTo>
                  <a:lnTo>
                    <a:pt x="206067" y="124460"/>
                  </a:lnTo>
                  <a:lnTo>
                    <a:pt x="204370" y="127000"/>
                  </a:lnTo>
                  <a:lnTo>
                    <a:pt x="203082" y="130810"/>
                  </a:lnTo>
                  <a:lnTo>
                    <a:pt x="202370" y="132080"/>
                  </a:lnTo>
                  <a:lnTo>
                    <a:pt x="199669" y="132080"/>
                  </a:lnTo>
                  <a:lnTo>
                    <a:pt x="198643" y="134620"/>
                  </a:lnTo>
                  <a:lnTo>
                    <a:pt x="197763" y="135890"/>
                  </a:lnTo>
                  <a:lnTo>
                    <a:pt x="195229" y="137160"/>
                  </a:lnTo>
                  <a:lnTo>
                    <a:pt x="195041" y="137160"/>
                  </a:lnTo>
                  <a:lnTo>
                    <a:pt x="195292" y="138430"/>
                  </a:lnTo>
                  <a:lnTo>
                    <a:pt x="195145" y="139700"/>
                  </a:lnTo>
                  <a:lnTo>
                    <a:pt x="192276" y="140970"/>
                  </a:lnTo>
                  <a:lnTo>
                    <a:pt x="190664" y="142240"/>
                  </a:lnTo>
                  <a:lnTo>
                    <a:pt x="187072" y="146050"/>
                  </a:lnTo>
                  <a:lnTo>
                    <a:pt x="185324" y="147320"/>
                  </a:lnTo>
                  <a:lnTo>
                    <a:pt x="182664" y="148590"/>
                  </a:lnTo>
                  <a:lnTo>
                    <a:pt x="182518" y="148590"/>
                  </a:lnTo>
                  <a:lnTo>
                    <a:pt x="181251" y="149860"/>
                  </a:lnTo>
                  <a:lnTo>
                    <a:pt x="178643" y="149860"/>
                  </a:lnTo>
                  <a:lnTo>
                    <a:pt x="176518" y="152400"/>
                  </a:lnTo>
                  <a:lnTo>
                    <a:pt x="173230" y="152400"/>
                  </a:lnTo>
                  <a:lnTo>
                    <a:pt x="172267" y="154940"/>
                  </a:lnTo>
                  <a:lnTo>
                    <a:pt x="169617" y="154940"/>
                  </a:lnTo>
                  <a:lnTo>
                    <a:pt x="167408" y="156210"/>
                  </a:lnTo>
                  <a:lnTo>
                    <a:pt x="190266" y="156210"/>
                  </a:lnTo>
                  <a:lnTo>
                    <a:pt x="195690" y="151130"/>
                  </a:lnTo>
                  <a:lnTo>
                    <a:pt x="198151" y="147320"/>
                  </a:lnTo>
                  <a:lnTo>
                    <a:pt x="198894" y="146050"/>
                  </a:lnTo>
                  <a:lnTo>
                    <a:pt x="201742" y="146050"/>
                  </a:lnTo>
                  <a:lnTo>
                    <a:pt x="202663" y="144780"/>
                  </a:lnTo>
                  <a:lnTo>
                    <a:pt x="202266" y="143510"/>
                  </a:lnTo>
                  <a:lnTo>
                    <a:pt x="202590" y="142240"/>
                  </a:lnTo>
                  <a:lnTo>
                    <a:pt x="204527" y="140970"/>
                  </a:lnTo>
                  <a:lnTo>
                    <a:pt x="204747" y="139700"/>
                  </a:lnTo>
                  <a:lnTo>
                    <a:pt x="206894" y="139700"/>
                  </a:lnTo>
                  <a:lnTo>
                    <a:pt x="206768" y="138430"/>
                  </a:lnTo>
                  <a:lnTo>
                    <a:pt x="208642" y="137160"/>
                  </a:lnTo>
                  <a:lnTo>
                    <a:pt x="209417" y="135890"/>
                  </a:lnTo>
                  <a:lnTo>
                    <a:pt x="209857" y="134620"/>
                  </a:lnTo>
                  <a:lnTo>
                    <a:pt x="210203" y="133350"/>
                  </a:lnTo>
                  <a:lnTo>
                    <a:pt x="212789" y="133350"/>
                  </a:lnTo>
                  <a:lnTo>
                    <a:pt x="213323" y="130810"/>
                  </a:lnTo>
                  <a:lnTo>
                    <a:pt x="218736" y="121920"/>
                  </a:lnTo>
                  <a:lnTo>
                    <a:pt x="221584" y="118110"/>
                  </a:lnTo>
                  <a:close/>
                </a:path>
                <a:path w="297180" h="184150">
                  <a:moveTo>
                    <a:pt x="161283" y="153670"/>
                  </a:moveTo>
                  <a:lnTo>
                    <a:pt x="160539" y="154940"/>
                  </a:lnTo>
                  <a:lnTo>
                    <a:pt x="162696" y="154940"/>
                  </a:lnTo>
                  <a:lnTo>
                    <a:pt x="161283" y="153670"/>
                  </a:lnTo>
                  <a:close/>
                </a:path>
                <a:path w="297180" h="184150">
                  <a:moveTo>
                    <a:pt x="113284" y="149860"/>
                  </a:moveTo>
                  <a:lnTo>
                    <a:pt x="112635" y="149860"/>
                  </a:lnTo>
                  <a:lnTo>
                    <a:pt x="111242" y="151130"/>
                  </a:lnTo>
                  <a:lnTo>
                    <a:pt x="115378" y="151130"/>
                  </a:lnTo>
                  <a:lnTo>
                    <a:pt x="113284" y="149860"/>
                  </a:lnTo>
                  <a:close/>
                </a:path>
                <a:path w="297180" h="184150">
                  <a:moveTo>
                    <a:pt x="117158" y="149860"/>
                  </a:moveTo>
                  <a:lnTo>
                    <a:pt x="115378" y="151130"/>
                  </a:lnTo>
                  <a:lnTo>
                    <a:pt x="118268" y="151130"/>
                  </a:lnTo>
                  <a:lnTo>
                    <a:pt x="117158" y="149860"/>
                  </a:lnTo>
                  <a:close/>
                </a:path>
                <a:path w="297180" h="184150">
                  <a:moveTo>
                    <a:pt x="123022" y="149860"/>
                  </a:moveTo>
                  <a:lnTo>
                    <a:pt x="120928" y="151130"/>
                  </a:lnTo>
                  <a:lnTo>
                    <a:pt x="128676" y="151130"/>
                  </a:lnTo>
                  <a:lnTo>
                    <a:pt x="123022" y="149860"/>
                  </a:lnTo>
                  <a:close/>
                </a:path>
                <a:path w="297180" h="184150">
                  <a:moveTo>
                    <a:pt x="176235" y="137160"/>
                  </a:moveTo>
                  <a:lnTo>
                    <a:pt x="174256" y="137160"/>
                  </a:lnTo>
                  <a:lnTo>
                    <a:pt x="172570" y="138430"/>
                  </a:lnTo>
                  <a:lnTo>
                    <a:pt x="166717" y="139700"/>
                  </a:lnTo>
                  <a:lnTo>
                    <a:pt x="162675" y="140970"/>
                  </a:lnTo>
                  <a:lnTo>
                    <a:pt x="156613" y="143510"/>
                  </a:lnTo>
                  <a:lnTo>
                    <a:pt x="154372" y="143510"/>
                  </a:lnTo>
                  <a:lnTo>
                    <a:pt x="151618" y="144780"/>
                  </a:lnTo>
                  <a:lnTo>
                    <a:pt x="150288" y="144780"/>
                  </a:lnTo>
                  <a:lnTo>
                    <a:pt x="144644" y="146050"/>
                  </a:lnTo>
                  <a:lnTo>
                    <a:pt x="140257" y="148590"/>
                  </a:lnTo>
                  <a:lnTo>
                    <a:pt x="135671" y="149860"/>
                  </a:lnTo>
                  <a:lnTo>
                    <a:pt x="131901" y="149860"/>
                  </a:lnTo>
                  <a:lnTo>
                    <a:pt x="128676" y="151130"/>
                  </a:lnTo>
                  <a:lnTo>
                    <a:pt x="160759" y="151130"/>
                  </a:lnTo>
                  <a:lnTo>
                    <a:pt x="160832" y="149860"/>
                  </a:lnTo>
                  <a:lnTo>
                    <a:pt x="163063" y="144780"/>
                  </a:lnTo>
                  <a:lnTo>
                    <a:pt x="168801" y="142240"/>
                  </a:lnTo>
                  <a:lnTo>
                    <a:pt x="169397" y="140970"/>
                  </a:lnTo>
                  <a:lnTo>
                    <a:pt x="170863" y="140970"/>
                  </a:lnTo>
                  <a:lnTo>
                    <a:pt x="171586" y="139700"/>
                  </a:lnTo>
                  <a:lnTo>
                    <a:pt x="175429" y="139700"/>
                  </a:lnTo>
                  <a:lnTo>
                    <a:pt x="176235" y="137160"/>
                  </a:lnTo>
                  <a:close/>
                </a:path>
                <a:path w="297180" h="184150">
                  <a:moveTo>
                    <a:pt x="99169" y="146050"/>
                  </a:moveTo>
                  <a:lnTo>
                    <a:pt x="96457" y="147320"/>
                  </a:lnTo>
                  <a:lnTo>
                    <a:pt x="29800" y="147320"/>
                  </a:lnTo>
                  <a:lnTo>
                    <a:pt x="29150" y="148590"/>
                  </a:lnTo>
                  <a:lnTo>
                    <a:pt x="100478" y="148590"/>
                  </a:lnTo>
                  <a:lnTo>
                    <a:pt x="99169" y="146050"/>
                  </a:lnTo>
                  <a:close/>
                </a:path>
                <a:path w="297180" h="184150">
                  <a:moveTo>
                    <a:pt x="93012" y="144780"/>
                  </a:moveTo>
                  <a:lnTo>
                    <a:pt x="36721" y="144780"/>
                  </a:lnTo>
                  <a:lnTo>
                    <a:pt x="35883" y="146050"/>
                  </a:lnTo>
                  <a:lnTo>
                    <a:pt x="31841" y="146050"/>
                  </a:lnTo>
                  <a:lnTo>
                    <a:pt x="31548" y="147320"/>
                  </a:lnTo>
                  <a:lnTo>
                    <a:pt x="96457" y="147320"/>
                  </a:lnTo>
                  <a:lnTo>
                    <a:pt x="93012" y="144780"/>
                  </a:lnTo>
                  <a:close/>
                </a:path>
                <a:path w="297180" h="184150">
                  <a:moveTo>
                    <a:pt x="88384" y="142240"/>
                  </a:moveTo>
                  <a:lnTo>
                    <a:pt x="87253" y="142240"/>
                  </a:lnTo>
                  <a:lnTo>
                    <a:pt x="85348" y="143510"/>
                  </a:lnTo>
                  <a:lnTo>
                    <a:pt x="40176" y="143510"/>
                  </a:lnTo>
                  <a:lnTo>
                    <a:pt x="39161" y="144780"/>
                  </a:lnTo>
                  <a:lnTo>
                    <a:pt x="90625" y="144780"/>
                  </a:lnTo>
                  <a:lnTo>
                    <a:pt x="88384" y="142240"/>
                  </a:lnTo>
                  <a:close/>
                </a:path>
                <a:path w="297180" h="184150">
                  <a:moveTo>
                    <a:pt x="69966" y="138430"/>
                  </a:moveTo>
                  <a:lnTo>
                    <a:pt x="58144" y="138430"/>
                  </a:lnTo>
                  <a:lnTo>
                    <a:pt x="54940" y="139700"/>
                  </a:lnTo>
                  <a:lnTo>
                    <a:pt x="51610" y="140970"/>
                  </a:lnTo>
                  <a:lnTo>
                    <a:pt x="46794" y="140970"/>
                  </a:lnTo>
                  <a:lnTo>
                    <a:pt x="46134" y="142240"/>
                  </a:lnTo>
                  <a:lnTo>
                    <a:pt x="43988" y="142240"/>
                  </a:lnTo>
                  <a:lnTo>
                    <a:pt x="42448" y="143510"/>
                  </a:lnTo>
                  <a:lnTo>
                    <a:pt x="84322" y="143510"/>
                  </a:lnTo>
                  <a:lnTo>
                    <a:pt x="80919" y="142240"/>
                  </a:lnTo>
                  <a:lnTo>
                    <a:pt x="77767" y="140970"/>
                  </a:lnTo>
                  <a:lnTo>
                    <a:pt x="75160" y="139700"/>
                  </a:lnTo>
                  <a:lnTo>
                    <a:pt x="72249" y="139700"/>
                  </a:lnTo>
                  <a:lnTo>
                    <a:pt x="69966" y="138430"/>
                  </a:lnTo>
                  <a:close/>
                </a:path>
                <a:path w="297180" h="184150">
                  <a:moveTo>
                    <a:pt x="206894" y="139700"/>
                  </a:moveTo>
                  <a:lnTo>
                    <a:pt x="204936" y="139700"/>
                  </a:lnTo>
                  <a:lnTo>
                    <a:pt x="207019" y="140970"/>
                  </a:lnTo>
                  <a:lnTo>
                    <a:pt x="206894" y="139700"/>
                  </a:lnTo>
                  <a:close/>
                </a:path>
                <a:path w="297180" h="184150">
                  <a:moveTo>
                    <a:pt x="296598" y="0"/>
                  </a:moveTo>
                  <a:lnTo>
                    <a:pt x="295582" y="0"/>
                  </a:lnTo>
                  <a:lnTo>
                    <a:pt x="294085" y="1270"/>
                  </a:lnTo>
                  <a:lnTo>
                    <a:pt x="292504" y="1270"/>
                  </a:lnTo>
                  <a:lnTo>
                    <a:pt x="291080" y="2540"/>
                  </a:lnTo>
                  <a:lnTo>
                    <a:pt x="289572" y="2540"/>
                  </a:lnTo>
                  <a:lnTo>
                    <a:pt x="288389" y="3810"/>
                  </a:lnTo>
                  <a:lnTo>
                    <a:pt x="287101" y="5080"/>
                  </a:lnTo>
                  <a:lnTo>
                    <a:pt x="282556" y="8890"/>
                  </a:lnTo>
                  <a:lnTo>
                    <a:pt x="279457" y="11430"/>
                  </a:lnTo>
                  <a:lnTo>
                    <a:pt x="276818" y="16510"/>
                  </a:lnTo>
                  <a:lnTo>
                    <a:pt x="276201" y="16510"/>
                  </a:lnTo>
                  <a:lnTo>
                    <a:pt x="274169" y="19050"/>
                  </a:lnTo>
                  <a:lnTo>
                    <a:pt x="273017" y="20320"/>
                  </a:lnTo>
                  <a:lnTo>
                    <a:pt x="270044" y="25400"/>
                  </a:lnTo>
                  <a:lnTo>
                    <a:pt x="267122" y="27940"/>
                  </a:lnTo>
                  <a:lnTo>
                    <a:pt x="262766" y="35560"/>
                  </a:lnTo>
                  <a:lnTo>
                    <a:pt x="260232" y="38100"/>
                  </a:lnTo>
                  <a:lnTo>
                    <a:pt x="256117" y="44450"/>
                  </a:lnTo>
                  <a:lnTo>
                    <a:pt x="254473" y="48260"/>
                  </a:lnTo>
                  <a:lnTo>
                    <a:pt x="250337" y="52070"/>
                  </a:lnTo>
                  <a:lnTo>
                    <a:pt x="248966" y="54610"/>
                  </a:lnTo>
                  <a:lnTo>
                    <a:pt x="247783" y="57150"/>
                  </a:lnTo>
                  <a:lnTo>
                    <a:pt x="247657" y="58420"/>
                  </a:lnTo>
                  <a:lnTo>
                    <a:pt x="245175" y="59690"/>
                  </a:lnTo>
                  <a:lnTo>
                    <a:pt x="244798" y="62230"/>
                  </a:lnTo>
                  <a:lnTo>
                    <a:pt x="242935" y="64770"/>
                  </a:lnTo>
                  <a:lnTo>
                    <a:pt x="242599" y="67310"/>
                  </a:lnTo>
                  <a:lnTo>
                    <a:pt x="238882" y="69850"/>
                  </a:lnTo>
                  <a:lnTo>
                    <a:pt x="238327" y="73660"/>
                  </a:lnTo>
                  <a:lnTo>
                    <a:pt x="235427" y="74930"/>
                  </a:lnTo>
                  <a:lnTo>
                    <a:pt x="234830" y="78740"/>
                  </a:lnTo>
                  <a:lnTo>
                    <a:pt x="231856" y="83820"/>
                  </a:lnTo>
                  <a:lnTo>
                    <a:pt x="230202" y="86360"/>
                  </a:lnTo>
                  <a:lnTo>
                    <a:pt x="229071" y="90170"/>
                  </a:lnTo>
                  <a:lnTo>
                    <a:pt x="228788" y="90170"/>
                  </a:lnTo>
                  <a:lnTo>
                    <a:pt x="226600" y="92710"/>
                  </a:lnTo>
                  <a:lnTo>
                    <a:pt x="225092" y="95250"/>
                  </a:lnTo>
                  <a:lnTo>
                    <a:pt x="222820" y="100330"/>
                  </a:lnTo>
                  <a:lnTo>
                    <a:pt x="220925" y="102870"/>
                  </a:lnTo>
                  <a:lnTo>
                    <a:pt x="219888" y="105410"/>
                  </a:lnTo>
                  <a:lnTo>
                    <a:pt x="219731" y="106680"/>
                  </a:lnTo>
                  <a:lnTo>
                    <a:pt x="217899" y="106680"/>
                  </a:lnTo>
                  <a:lnTo>
                    <a:pt x="217406" y="107950"/>
                  </a:lnTo>
                  <a:lnTo>
                    <a:pt x="217406" y="109220"/>
                  </a:lnTo>
                  <a:lnTo>
                    <a:pt x="214904" y="111760"/>
                  </a:lnTo>
                  <a:lnTo>
                    <a:pt x="215009" y="114300"/>
                  </a:lnTo>
                  <a:lnTo>
                    <a:pt x="212077" y="116840"/>
                  </a:lnTo>
                  <a:lnTo>
                    <a:pt x="211595" y="118110"/>
                  </a:lnTo>
                  <a:lnTo>
                    <a:pt x="222024" y="118110"/>
                  </a:lnTo>
                  <a:lnTo>
                    <a:pt x="223103" y="114300"/>
                  </a:lnTo>
                  <a:lnTo>
                    <a:pt x="225228" y="113030"/>
                  </a:lnTo>
                  <a:lnTo>
                    <a:pt x="227343" y="107950"/>
                  </a:lnTo>
                  <a:lnTo>
                    <a:pt x="229270" y="106680"/>
                  </a:lnTo>
                  <a:lnTo>
                    <a:pt x="229794" y="105410"/>
                  </a:lnTo>
                  <a:lnTo>
                    <a:pt x="230474" y="102870"/>
                  </a:lnTo>
                  <a:lnTo>
                    <a:pt x="230903" y="101600"/>
                  </a:lnTo>
                  <a:lnTo>
                    <a:pt x="233123" y="99060"/>
                  </a:lnTo>
                  <a:lnTo>
                    <a:pt x="234610" y="96520"/>
                  </a:lnTo>
                  <a:lnTo>
                    <a:pt x="237081" y="91440"/>
                  </a:lnTo>
                  <a:lnTo>
                    <a:pt x="237259" y="88900"/>
                  </a:lnTo>
                  <a:lnTo>
                    <a:pt x="241668" y="83820"/>
                  </a:lnTo>
                  <a:lnTo>
                    <a:pt x="242160" y="81280"/>
                  </a:lnTo>
                  <a:lnTo>
                    <a:pt x="245667" y="77470"/>
                  </a:lnTo>
                  <a:lnTo>
                    <a:pt x="245196" y="74930"/>
                  </a:lnTo>
                  <a:lnTo>
                    <a:pt x="248149" y="71120"/>
                  </a:lnTo>
                  <a:lnTo>
                    <a:pt x="249395" y="67310"/>
                  </a:lnTo>
                  <a:lnTo>
                    <a:pt x="251866" y="64770"/>
                  </a:lnTo>
                  <a:lnTo>
                    <a:pt x="252704" y="62230"/>
                  </a:lnTo>
                  <a:lnTo>
                    <a:pt x="253824" y="60960"/>
                  </a:lnTo>
                  <a:lnTo>
                    <a:pt x="255814" y="57150"/>
                  </a:lnTo>
                  <a:lnTo>
                    <a:pt x="256798" y="55880"/>
                  </a:lnTo>
                  <a:lnTo>
                    <a:pt x="258882" y="50800"/>
                  </a:lnTo>
                  <a:lnTo>
                    <a:pt x="260484" y="49530"/>
                  </a:lnTo>
                  <a:lnTo>
                    <a:pt x="262400" y="45720"/>
                  </a:lnTo>
                  <a:lnTo>
                    <a:pt x="263520" y="43180"/>
                  </a:lnTo>
                  <a:lnTo>
                    <a:pt x="266578" y="39370"/>
                  </a:lnTo>
                  <a:lnTo>
                    <a:pt x="267813" y="36830"/>
                  </a:lnTo>
                  <a:lnTo>
                    <a:pt x="272619" y="29210"/>
                  </a:lnTo>
                  <a:lnTo>
                    <a:pt x="275468" y="25400"/>
                  </a:lnTo>
                  <a:lnTo>
                    <a:pt x="281761" y="16510"/>
                  </a:lnTo>
                  <a:lnTo>
                    <a:pt x="284504" y="12700"/>
                  </a:lnTo>
                  <a:lnTo>
                    <a:pt x="290095" y="7620"/>
                  </a:lnTo>
                  <a:lnTo>
                    <a:pt x="292409" y="5080"/>
                  </a:lnTo>
                  <a:lnTo>
                    <a:pt x="295373" y="2540"/>
                  </a:lnTo>
                  <a:lnTo>
                    <a:pt x="295949" y="1270"/>
                  </a:lnTo>
                  <a:lnTo>
                    <a:pt x="296598" y="0"/>
                  </a:lnTo>
                  <a:close/>
                </a:path>
                <a:path w="297180" h="184150">
                  <a:moveTo>
                    <a:pt x="291101" y="1270"/>
                  </a:moveTo>
                  <a:lnTo>
                    <a:pt x="290745" y="2540"/>
                  </a:lnTo>
                  <a:lnTo>
                    <a:pt x="291080" y="2540"/>
                  </a:lnTo>
                  <a:lnTo>
                    <a:pt x="291101" y="1270"/>
                  </a:lnTo>
                  <a:close/>
                </a:path>
              </a:pathLst>
            </a:custGeom>
            <a:solidFill>
              <a:srgbClr val="E0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18878106" y="8567211"/>
              <a:ext cx="317500" cy="265430"/>
            </a:xfrm>
            <a:custGeom>
              <a:avLst/>
              <a:gdLst/>
              <a:ahLst/>
              <a:cxnLst/>
              <a:rect l="l" t="t" r="r" b="b"/>
              <a:pathLst>
                <a:path w="317500" h="265429">
                  <a:moveTo>
                    <a:pt x="170696" y="262890"/>
                  </a:moveTo>
                  <a:lnTo>
                    <a:pt x="151021" y="262890"/>
                  </a:lnTo>
                  <a:lnTo>
                    <a:pt x="151681" y="265430"/>
                  </a:lnTo>
                  <a:lnTo>
                    <a:pt x="159701" y="265430"/>
                  </a:lnTo>
                  <a:lnTo>
                    <a:pt x="163199" y="264160"/>
                  </a:lnTo>
                  <a:lnTo>
                    <a:pt x="169534" y="264160"/>
                  </a:lnTo>
                  <a:lnTo>
                    <a:pt x="170696" y="262890"/>
                  </a:lnTo>
                  <a:close/>
                </a:path>
                <a:path w="317500" h="265429">
                  <a:moveTo>
                    <a:pt x="171513" y="261620"/>
                  </a:moveTo>
                  <a:lnTo>
                    <a:pt x="146738" y="261620"/>
                  </a:lnTo>
                  <a:lnTo>
                    <a:pt x="147807" y="264160"/>
                  </a:lnTo>
                  <a:lnTo>
                    <a:pt x="148770" y="262890"/>
                  </a:lnTo>
                  <a:lnTo>
                    <a:pt x="170696" y="262890"/>
                  </a:lnTo>
                  <a:lnTo>
                    <a:pt x="171513" y="261620"/>
                  </a:lnTo>
                  <a:close/>
                </a:path>
                <a:path w="317500" h="265429">
                  <a:moveTo>
                    <a:pt x="175900" y="259080"/>
                  </a:moveTo>
                  <a:lnTo>
                    <a:pt x="140341" y="259080"/>
                  </a:lnTo>
                  <a:lnTo>
                    <a:pt x="140896" y="260350"/>
                  </a:lnTo>
                  <a:lnTo>
                    <a:pt x="142435" y="261620"/>
                  </a:lnTo>
                  <a:lnTo>
                    <a:pt x="174853" y="261620"/>
                  </a:lnTo>
                  <a:lnTo>
                    <a:pt x="175900" y="259080"/>
                  </a:lnTo>
                  <a:close/>
                </a:path>
                <a:path w="317500" h="265429">
                  <a:moveTo>
                    <a:pt x="2774" y="198120"/>
                  </a:moveTo>
                  <a:lnTo>
                    <a:pt x="0" y="198120"/>
                  </a:lnTo>
                  <a:lnTo>
                    <a:pt x="450" y="199390"/>
                  </a:lnTo>
                  <a:lnTo>
                    <a:pt x="712" y="200660"/>
                  </a:lnTo>
                  <a:lnTo>
                    <a:pt x="1319" y="200660"/>
                  </a:lnTo>
                  <a:lnTo>
                    <a:pt x="7319" y="201930"/>
                  </a:lnTo>
                  <a:lnTo>
                    <a:pt x="12900" y="204470"/>
                  </a:lnTo>
                  <a:lnTo>
                    <a:pt x="20920" y="208280"/>
                  </a:lnTo>
                  <a:lnTo>
                    <a:pt x="23245" y="209550"/>
                  </a:lnTo>
                  <a:lnTo>
                    <a:pt x="28595" y="212090"/>
                  </a:lnTo>
                  <a:lnTo>
                    <a:pt x="31978" y="212090"/>
                  </a:lnTo>
                  <a:lnTo>
                    <a:pt x="42993" y="217170"/>
                  </a:lnTo>
                  <a:lnTo>
                    <a:pt x="50878" y="219710"/>
                  </a:lnTo>
                  <a:lnTo>
                    <a:pt x="62731" y="224790"/>
                  </a:lnTo>
                  <a:lnTo>
                    <a:pt x="66741" y="226060"/>
                  </a:lnTo>
                  <a:lnTo>
                    <a:pt x="71589" y="228600"/>
                  </a:lnTo>
                  <a:lnTo>
                    <a:pt x="74468" y="228600"/>
                  </a:lnTo>
                  <a:lnTo>
                    <a:pt x="75233" y="229870"/>
                  </a:lnTo>
                  <a:lnTo>
                    <a:pt x="77411" y="231140"/>
                  </a:lnTo>
                  <a:lnTo>
                    <a:pt x="79463" y="231140"/>
                  </a:lnTo>
                  <a:lnTo>
                    <a:pt x="88845" y="234950"/>
                  </a:lnTo>
                  <a:lnTo>
                    <a:pt x="96353" y="238760"/>
                  </a:lnTo>
                  <a:lnTo>
                    <a:pt x="110007" y="243840"/>
                  </a:lnTo>
                  <a:lnTo>
                    <a:pt x="116195" y="247650"/>
                  </a:lnTo>
                  <a:lnTo>
                    <a:pt x="124121" y="251460"/>
                  </a:lnTo>
                  <a:lnTo>
                    <a:pt x="126362" y="252730"/>
                  </a:lnTo>
                  <a:lnTo>
                    <a:pt x="130613" y="254000"/>
                  </a:lnTo>
                  <a:lnTo>
                    <a:pt x="132760" y="255270"/>
                  </a:lnTo>
                  <a:lnTo>
                    <a:pt x="135870" y="257810"/>
                  </a:lnTo>
                  <a:lnTo>
                    <a:pt x="137231" y="259080"/>
                  </a:lnTo>
                  <a:lnTo>
                    <a:pt x="179114" y="259080"/>
                  </a:lnTo>
                  <a:lnTo>
                    <a:pt x="180570" y="256540"/>
                  </a:lnTo>
                  <a:lnTo>
                    <a:pt x="154215" y="256540"/>
                  </a:lnTo>
                  <a:lnTo>
                    <a:pt x="153199" y="255270"/>
                  </a:lnTo>
                  <a:lnTo>
                    <a:pt x="149649" y="255270"/>
                  </a:lnTo>
                  <a:lnTo>
                    <a:pt x="147053" y="254000"/>
                  </a:lnTo>
                  <a:lnTo>
                    <a:pt x="145220" y="254000"/>
                  </a:lnTo>
                  <a:lnTo>
                    <a:pt x="141953" y="252730"/>
                  </a:lnTo>
                  <a:lnTo>
                    <a:pt x="140739" y="252730"/>
                  </a:lnTo>
                  <a:lnTo>
                    <a:pt x="139702" y="251460"/>
                  </a:lnTo>
                  <a:lnTo>
                    <a:pt x="134404" y="251460"/>
                  </a:lnTo>
                  <a:lnTo>
                    <a:pt x="130592" y="247650"/>
                  </a:lnTo>
                  <a:lnTo>
                    <a:pt x="124310" y="245110"/>
                  </a:lnTo>
                  <a:lnTo>
                    <a:pt x="122666" y="243840"/>
                  </a:lnTo>
                  <a:lnTo>
                    <a:pt x="118718" y="243840"/>
                  </a:lnTo>
                  <a:lnTo>
                    <a:pt x="113535" y="240030"/>
                  </a:lnTo>
                  <a:lnTo>
                    <a:pt x="108656" y="238760"/>
                  </a:lnTo>
                  <a:lnTo>
                    <a:pt x="102153" y="236220"/>
                  </a:lnTo>
                  <a:lnTo>
                    <a:pt x="100405" y="234950"/>
                  </a:lnTo>
                  <a:lnTo>
                    <a:pt x="95599" y="233680"/>
                  </a:lnTo>
                  <a:lnTo>
                    <a:pt x="92887" y="232410"/>
                  </a:lnTo>
                  <a:lnTo>
                    <a:pt x="88102" y="231140"/>
                  </a:lnTo>
                  <a:lnTo>
                    <a:pt x="86458" y="229870"/>
                  </a:lnTo>
                  <a:lnTo>
                    <a:pt x="81829" y="228600"/>
                  </a:lnTo>
                  <a:lnTo>
                    <a:pt x="78604" y="227330"/>
                  </a:lnTo>
                  <a:lnTo>
                    <a:pt x="73913" y="224790"/>
                  </a:lnTo>
                  <a:lnTo>
                    <a:pt x="71767" y="224790"/>
                  </a:lnTo>
                  <a:lnTo>
                    <a:pt x="63254" y="220980"/>
                  </a:lnTo>
                  <a:lnTo>
                    <a:pt x="56574" y="218440"/>
                  </a:lnTo>
                  <a:lnTo>
                    <a:pt x="46846" y="214630"/>
                  </a:lnTo>
                  <a:lnTo>
                    <a:pt x="43391" y="213360"/>
                  </a:lnTo>
                  <a:lnTo>
                    <a:pt x="40291" y="212090"/>
                  </a:lnTo>
                  <a:lnTo>
                    <a:pt x="34323" y="210820"/>
                  </a:lnTo>
                  <a:lnTo>
                    <a:pt x="28575" y="208280"/>
                  </a:lnTo>
                  <a:lnTo>
                    <a:pt x="17685" y="203200"/>
                  </a:lnTo>
                  <a:lnTo>
                    <a:pt x="12690" y="201930"/>
                  </a:lnTo>
                  <a:lnTo>
                    <a:pt x="5204" y="199390"/>
                  </a:lnTo>
                  <a:lnTo>
                    <a:pt x="2774" y="198120"/>
                  </a:lnTo>
                  <a:close/>
                </a:path>
                <a:path w="317500" h="265429">
                  <a:moveTo>
                    <a:pt x="182266" y="255270"/>
                  </a:moveTo>
                  <a:lnTo>
                    <a:pt x="156791" y="255270"/>
                  </a:lnTo>
                  <a:lnTo>
                    <a:pt x="155094" y="256540"/>
                  </a:lnTo>
                  <a:lnTo>
                    <a:pt x="180570" y="256540"/>
                  </a:lnTo>
                  <a:lnTo>
                    <a:pt x="182266" y="255270"/>
                  </a:lnTo>
                  <a:close/>
                </a:path>
                <a:path w="317500" h="265429">
                  <a:moveTo>
                    <a:pt x="152550" y="254000"/>
                  </a:moveTo>
                  <a:lnTo>
                    <a:pt x="150623" y="255270"/>
                  </a:lnTo>
                  <a:lnTo>
                    <a:pt x="153199" y="255270"/>
                  </a:lnTo>
                  <a:lnTo>
                    <a:pt x="152550" y="254000"/>
                  </a:lnTo>
                  <a:close/>
                </a:path>
                <a:path w="317500" h="265429">
                  <a:moveTo>
                    <a:pt x="163638" y="254000"/>
                  </a:moveTo>
                  <a:lnTo>
                    <a:pt x="162434" y="254000"/>
                  </a:lnTo>
                  <a:lnTo>
                    <a:pt x="160686" y="255270"/>
                  </a:lnTo>
                  <a:lnTo>
                    <a:pt x="165670" y="255270"/>
                  </a:lnTo>
                  <a:lnTo>
                    <a:pt x="163638" y="254000"/>
                  </a:lnTo>
                  <a:close/>
                </a:path>
                <a:path w="317500" h="265429">
                  <a:moveTo>
                    <a:pt x="194496" y="246380"/>
                  </a:moveTo>
                  <a:lnTo>
                    <a:pt x="179470" y="246380"/>
                  </a:lnTo>
                  <a:lnTo>
                    <a:pt x="179240" y="247650"/>
                  </a:lnTo>
                  <a:lnTo>
                    <a:pt x="178141" y="248920"/>
                  </a:lnTo>
                  <a:lnTo>
                    <a:pt x="176340" y="250190"/>
                  </a:lnTo>
                  <a:lnTo>
                    <a:pt x="173188" y="251460"/>
                  </a:lnTo>
                  <a:lnTo>
                    <a:pt x="171743" y="251460"/>
                  </a:lnTo>
                  <a:lnTo>
                    <a:pt x="170486" y="252730"/>
                  </a:lnTo>
                  <a:lnTo>
                    <a:pt x="167607" y="252730"/>
                  </a:lnTo>
                  <a:lnTo>
                    <a:pt x="166508" y="255270"/>
                  </a:lnTo>
                  <a:lnTo>
                    <a:pt x="186277" y="255270"/>
                  </a:lnTo>
                  <a:lnTo>
                    <a:pt x="189899" y="250190"/>
                  </a:lnTo>
                  <a:lnTo>
                    <a:pt x="192779" y="250190"/>
                  </a:lnTo>
                  <a:lnTo>
                    <a:pt x="193617" y="248920"/>
                  </a:lnTo>
                  <a:lnTo>
                    <a:pt x="194496" y="246380"/>
                  </a:lnTo>
                  <a:close/>
                </a:path>
                <a:path w="317500" h="265429">
                  <a:moveTo>
                    <a:pt x="207773" y="236220"/>
                  </a:moveTo>
                  <a:lnTo>
                    <a:pt x="194444" y="236220"/>
                  </a:lnTo>
                  <a:lnTo>
                    <a:pt x="193617" y="238760"/>
                  </a:lnTo>
                  <a:lnTo>
                    <a:pt x="190046" y="238760"/>
                  </a:lnTo>
                  <a:lnTo>
                    <a:pt x="189648" y="241300"/>
                  </a:lnTo>
                  <a:lnTo>
                    <a:pt x="187879" y="242570"/>
                  </a:lnTo>
                  <a:lnTo>
                    <a:pt x="184266" y="245110"/>
                  </a:lnTo>
                  <a:lnTo>
                    <a:pt x="182360" y="246380"/>
                  </a:lnTo>
                  <a:lnTo>
                    <a:pt x="196999" y="246380"/>
                  </a:lnTo>
                  <a:lnTo>
                    <a:pt x="197459" y="245110"/>
                  </a:lnTo>
                  <a:lnTo>
                    <a:pt x="198685" y="243840"/>
                  </a:lnTo>
                  <a:lnTo>
                    <a:pt x="200412" y="242570"/>
                  </a:lnTo>
                  <a:lnTo>
                    <a:pt x="203554" y="240030"/>
                  </a:lnTo>
                  <a:lnTo>
                    <a:pt x="205019" y="238760"/>
                  </a:lnTo>
                  <a:lnTo>
                    <a:pt x="207773" y="236220"/>
                  </a:lnTo>
                  <a:close/>
                </a:path>
                <a:path w="317500" h="265429">
                  <a:moveTo>
                    <a:pt x="316995" y="0"/>
                  </a:moveTo>
                  <a:lnTo>
                    <a:pt x="313990" y="0"/>
                  </a:lnTo>
                  <a:lnTo>
                    <a:pt x="312304" y="2540"/>
                  </a:lnTo>
                  <a:lnTo>
                    <a:pt x="310524" y="3810"/>
                  </a:lnTo>
                  <a:lnTo>
                    <a:pt x="309864" y="3810"/>
                  </a:lnTo>
                  <a:lnTo>
                    <a:pt x="308315" y="5080"/>
                  </a:lnTo>
                  <a:lnTo>
                    <a:pt x="307917" y="6350"/>
                  </a:lnTo>
                  <a:lnTo>
                    <a:pt x="307634" y="6350"/>
                  </a:lnTo>
                  <a:lnTo>
                    <a:pt x="306650" y="7620"/>
                  </a:lnTo>
                  <a:lnTo>
                    <a:pt x="305917" y="8890"/>
                  </a:lnTo>
                  <a:lnTo>
                    <a:pt x="304954" y="10160"/>
                  </a:lnTo>
                  <a:lnTo>
                    <a:pt x="304200" y="10160"/>
                  </a:lnTo>
                  <a:lnTo>
                    <a:pt x="303414" y="11430"/>
                  </a:lnTo>
                  <a:lnTo>
                    <a:pt x="303163" y="11430"/>
                  </a:lnTo>
                  <a:lnTo>
                    <a:pt x="302566" y="13970"/>
                  </a:lnTo>
                  <a:lnTo>
                    <a:pt x="300765" y="15240"/>
                  </a:lnTo>
                  <a:lnTo>
                    <a:pt x="299697" y="17780"/>
                  </a:lnTo>
                  <a:lnTo>
                    <a:pt x="299195" y="17780"/>
                  </a:lnTo>
                  <a:lnTo>
                    <a:pt x="299027" y="19050"/>
                  </a:lnTo>
                  <a:lnTo>
                    <a:pt x="297603" y="21590"/>
                  </a:lnTo>
                  <a:lnTo>
                    <a:pt x="296074" y="24130"/>
                  </a:lnTo>
                  <a:lnTo>
                    <a:pt x="294347" y="26670"/>
                  </a:lnTo>
                  <a:lnTo>
                    <a:pt x="294137" y="27940"/>
                  </a:lnTo>
                  <a:lnTo>
                    <a:pt x="293080" y="29210"/>
                  </a:lnTo>
                  <a:lnTo>
                    <a:pt x="291875" y="31750"/>
                  </a:lnTo>
                  <a:lnTo>
                    <a:pt x="291101" y="33020"/>
                  </a:lnTo>
                  <a:lnTo>
                    <a:pt x="290944" y="34290"/>
                  </a:lnTo>
                  <a:lnTo>
                    <a:pt x="290451" y="34290"/>
                  </a:lnTo>
                  <a:lnTo>
                    <a:pt x="289991" y="35560"/>
                  </a:lnTo>
                  <a:lnTo>
                    <a:pt x="289446" y="36830"/>
                  </a:lnTo>
                  <a:lnTo>
                    <a:pt x="288671" y="38100"/>
                  </a:lnTo>
                  <a:lnTo>
                    <a:pt x="287698" y="39370"/>
                  </a:lnTo>
                  <a:lnTo>
                    <a:pt x="287540" y="39370"/>
                  </a:lnTo>
                  <a:lnTo>
                    <a:pt x="286797" y="41910"/>
                  </a:lnTo>
                  <a:lnTo>
                    <a:pt x="286200" y="43180"/>
                  </a:lnTo>
                  <a:lnTo>
                    <a:pt x="285195" y="45720"/>
                  </a:lnTo>
                  <a:lnTo>
                    <a:pt x="284043" y="46990"/>
                  </a:lnTo>
                  <a:lnTo>
                    <a:pt x="283666" y="49530"/>
                  </a:lnTo>
                  <a:lnTo>
                    <a:pt x="282169" y="50800"/>
                  </a:lnTo>
                  <a:lnTo>
                    <a:pt x="280232" y="55880"/>
                  </a:lnTo>
                  <a:lnTo>
                    <a:pt x="277645" y="60960"/>
                  </a:lnTo>
                  <a:lnTo>
                    <a:pt x="275625" y="66040"/>
                  </a:lnTo>
                  <a:lnTo>
                    <a:pt x="275321" y="67310"/>
                  </a:lnTo>
                  <a:lnTo>
                    <a:pt x="273080" y="71120"/>
                  </a:lnTo>
                  <a:lnTo>
                    <a:pt x="271510" y="74930"/>
                  </a:lnTo>
                  <a:lnTo>
                    <a:pt x="270075" y="78740"/>
                  </a:lnTo>
                  <a:lnTo>
                    <a:pt x="269436" y="81280"/>
                  </a:lnTo>
                  <a:lnTo>
                    <a:pt x="268400" y="83820"/>
                  </a:lnTo>
                  <a:lnTo>
                    <a:pt x="266944" y="85090"/>
                  </a:lnTo>
                  <a:lnTo>
                    <a:pt x="266766" y="86360"/>
                  </a:lnTo>
                  <a:lnTo>
                    <a:pt x="266609" y="86360"/>
                  </a:lnTo>
                  <a:lnTo>
                    <a:pt x="265939" y="88900"/>
                  </a:lnTo>
                  <a:lnTo>
                    <a:pt x="264484" y="91440"/>
                  </a:lnTo>
                  <a:lnTo>
                    <a:pt x="262840" y="96520"/>
                  </a:lnTo>
                  <a:lnTo>
                    <a:pt x="261185" y="99060"/>
                  </a:lnTo>
                  <a:lnTo>
                    <a:pt x="260243" y="101600"/>
                  </a:lnTo>
                  <a:lnTo>
                    <a:pt x="260044" y="102870"/>
                  </a:lnTo>
                  <a:lnTo>
                    <a:pt x="258526" y="106680"/>
                  </a:lnTo>
                  <a:lnTo>
                    <a:pt x="256871" y="110490"/>
                  </a:lnTo>
                  <a:lnTo>
                    <a:pt x="254452" y="116840"/>
                  </a:lnTo>
                  <a:lnTo>
                    <a:pt x="253416" y="119380"/>
                  </a:lnTo>
                  <a:lnTo>
                    <a:pt x="252547" y="123190"/>
                  </a:lnTo>
                  <a:lnTo>
                    <a:pt x="251144" y="125730"/>
                  </a:lnTo>
                  <a:lnTo>
                    <a:pt x="249720" y="129540"/>
                  </a:lnTo>
                  <a:lnTo>
                    <a:pt x="249102" y="130810"/>
                  </a:lnTo>
                  <a:lnTo>
                    <a:pt x="248139" y="134620"/>
                  </a:lnTo>
                  <a:lnTo>
                    <a:pt x="246861" y="137160"/>
                  </a:lnTo>
                  <a:lnTo>
                    <a:pt x="244746" y="143510"/>
                  </a:lnTo>
                  <a:lnTo>
                    <a:pt x="243552" y="147320"/>
                  </a:lnTo>
                  <a:lnTo>
                    <a:pt x="241877" y="153670"/>
                  </a:lnTo>
                  <a:lnTo>
                    <a:pt x="241050" y="156210"/>
                  </a:lnTo>
                  <a:lnTo>
                    <a:pt x="239458" y="160020"/>
                  </a:lnTo>
                  <a:lnTo>
                    <a:pt x="239364" y="161290"/>
                  </a:lnTo>
                  <a:lnTo>
                    <a:pt x="238778" y="166370"/>
                  </a:lnTo>
                  <a:lnTo>
                    <a:pt x="237678" y="168910"/>
                  </a:lnTo>
                  <a:lnTo>
                    <a:pt x="235940" y="173990"/>
                  </a:lnTo>
                  <a:lnTo>
                    <a:pt x="235594" y="176530"/>
                  </a:lnTo>
                  <a:lnTo>
                    <a:pt x="235008" y="179070"/>
                  </a:lnTo>
                  <a:lnTo>
                    <a:pt x="233814" y="181610"/>
                  </a:lnTo>
                  <a:lnTo>
                    <a:pt x="232882" y="184150"/>
                  </a:lnTo>
                  <a:lnTo>
                    <a:pt x="231940" y="189230"/>
                  </a:lnTo>
                  <a:lnTo>
                    <a:pt x="230160" y="191770"/>
                  </a:lnTo>
                  <a:lnTo>
                    <a:pt x="229029" y="196850"/>
                  </a:lnTo>
                  <a:lnTo>
                    <a:pt x="227469" y="198120"/>
                  </a:lnTo>
                  <a:lnTo>
                    <a:pt x="225919" y="203200"/>
                  </a:lnTo>
                  <a:lnTo>
                    <a:pt x="224286" y="204470"/>
                  </a:lnTo>
                  <a:lnTo>
                    <a:pt x="222600" y="207010"/>
                  </a:lnTo>
                  <a:lnTo>
                    <a:pt x="222443" y="208280"/>
                  </a:lnTo>
                  <a:lnTo>
                    <a:pt x="222202" y="209550"/>
                  </a:lnTo>
                  <a:lnTo>
                    <a:pt x="221574" y="212090"/>
                  </a:lnTo>
                  <a:lnTo>
                    <a:pt x="218998" y="212090"/>
                  </a:lnTo>
                  <a:lnTo>
                    <a:pt x="217249" y="215900"/>
                  </a:lnTo>
                  <a:lnTo>
                    <a:pt x="214014" y="218440"/>
                  </a:lnTo>
                  <a:lnTo>
                    <a:pt x="211794" y="220980"/>
                  </a:lnTo>
                  <a:lnTo>
                    <a:pt x="211333" y="222250"/>
                  </a:lnTo>
                  <a:lnTo>
                    <a:pt x="208862" y="222250"/>
                  </a:lnTo>
                  <a:lnTo>
                    <a:pt x="208119" y="223520"/>
                  </a:lnTo>
                  <a:lnTo>
                    <a:pt x="207407" y="226060"/>
                  </a:lnTo>
                  <a:lnTo>
                    <a:pt x="207208" y="227330"/>
                  </a:lnTo>
                  <a:lnTo>
                    <a:pt x="204716" y="227330"/>
                  </a:lnTo>
                  <a:lnTo>
                    <a:pt x="201595" y="231140"/>
                  </a:lnTo>
                  <a:lnTo>
                    <a:pt x="200936" y="232410"/>
                  </a:lnTo>
                  <a:lnTo>
                    <a:pt x="198056" y="232410"/>
                  </a:lnTo>
                  <a:lnTo>
                    <a:pt x="197857" y="236220"/>
                  </a:lnTo>
                  <a:lnTo>
                    <a:pt x="208286" y="236220"/>
                  </a:lnTo>
                  <a:lnTo>
                    <a:pt x="210035" y="233680"/>
                  </a:lnTo>
                  <a:lnTo>
                    <a:pt x="212506" y="232410"/>
                  </a:lnTo>
                  <a:lnTo>
                    <a:pt x="200936" y="232410"/>
                  </a:lnTo>
                  <a:lnTo>
                    <a:pt x="198423" y="231140"/>
                  </a:lnTo>
                  <a:lnTo>
                    <a:pt x="214145" y="231140"/>
                  </a:lnTo>
                  <a:lnTo>
                    <a:pt x="215784" y="229870"/>
                  </a:lnTo>
                  <a:lnTo>
                    <a:pt x="216066" y="229870"/>
                  </a:lnTo>
                  <a:lnTo>
                    <a:pt x="216935" y="227330"/>
                  </a:lnTo>
                  <a:lnTo>
                    <a:pt x="218213" y="226060"/>
                  </a:lnTo>
                  <a:lnTo>
                    <a:pt x="221092" y="224790"/>
                  </a:lnTo>
                  <a:lnTo>
                    <a:pt x="221438" y="223520"/>
                  </a:lnTo>
                  <a:lnTo>
                    <a:pt x="221825" y="222250"/>
                  </a:lnTo>
                  <a:lnTo>
                    <a:pt x="222359" y="220980"/>
                  </a:lnTo>
                  <a:lnTo>
                    <a:pt x="224893" y="219710"/>
                  </a:lnTo>
                  <a:lnTo>
                    <a:pt x="225752" y="218440"/>
                  </a:lnTo>
                  <a:lnTo>
                    <a:pt x="227720" y="214630"/>
                  </a:lnTo>
                  <a:lnTo>
                    <a:pt x="230076" y="212090"/>
                  </a:lnTo>
                  <a:lnTo>
                    <a:pt x="230422" y="209550"/>
                  </a:lnTo>
                  <a:lnTo>
                    <a:pt x="230579" y="209550"/>
                  </a:lnTo>
                  <a:lnTo>
                    <a:pt x="232956" y="207010"/>
                  </a:lnTo>
                  <a:lnTo>
                    <a:pt x="233867" y="204470"/>
                  </a:lnTo>
                  <a:lnTo>
                    <a:pt x="234547" y="200660"/>
                  </a:lnTo>
                  <a:lnTo>
                    <a:pt x="235584" y="200660"/>
                  </a:lnTo>
                  <a:lnTo>
                    <a:pt x="236233" y="196850"/>
                  </a:lnTo>
                  <a:lnTo>
                    <a:pt x="237144" y="194310"/>
                  </a:lnTo>
                  <a:lnTo>
                    <a:pt x="239071" y="184150"/>
                  </a:lnTo>
                  <a:lnTo>
                    <a:pt x="240715" y="179070"/>
                  </a:lnTo>
                  <a:lnTo>
                    <a:pt x="240296" y="177800"/>
                  </a:lnTo>
                  <a:lnTo>
                    <a:pt x="241793" y="172720"/>
                  </a:lnTo>
                  <a:lnTo>
                    <a:pt x="242463" y="168910"/>
                  </a:lnTo>
                  <a:lnTo>
                    <a:pt x="244882" y="161290"/>
                  </a:lnTo>
                  <a:lnTo>
                    <a:pt x="245458" y="154940"/>
                  </a:lnTo>
                  <a:lnTo>
                    <a:pt x="246002" y="152400"/>
                  </a:lnTo>
                  <a:lnTo>
                    <a:pt x="248002" y="148590"/>
                  </a:lnTo>
                  <a:lnTo>
                    <a:pt x="248358" y="146050"/>
                  </a:lnTo>
                  <a:lnTo>
                    <a:pt x="249364" y="140970"/>
                  </a:lnTo>
                  <a:lnTo>
                    <a:pt x="250086" y="139700"/>
                  </a:lnTo>
                  <a:lnTo>
                    <a:pt x="252138" y="133350"/>
                  </a:lnTo>
                  <a:lnTo>
                    <a:pt x="252987" y="130810"/>
                  </a:lnTo>
                  <a:lnTo>
                    <a:pt x="255154" y="124460"/>
                  </a:lnTo>
                  <a:lnTo>
                    <a:pt x="256055" y="121920"/>
                  </a:lnTo>
                  <a:lnTo>
                    <a:pt x="258002" y="118110"/>
                  </a:lnTo>
                  <a:lnTo>
                    <a:pt x="258107" y="115570"/>
                  </a:lnTo>
                  <a:lnTo>
                    <a:pt x="259719" y="111760"/>
                  </a:lnTo>
                  <a:lnTo>
                    <a:pt x="262002" y="106680"/>
                  </a:lnTo>
                  <a:lnTo>
                    <a:pt x="263971" y="101600"/>
                  </a:lnTo>
                  <a:lnTo>
                    <a:pt x="265866" y="96520"/>
                  </a:lnTo>
                  <a:lnTo>
                    <a:pt x="272557" y="80010"/>
                  </a:lnTo>
                  <a:lnTo>
                    <a:pt x="275373" y="73660"/>
                  </a:lnTo>
                  <a:lnTo>
                    <a:pt x="278148" y="66040"/>
                  </a:lnTo>
                  <a:lnTo>
                    <a:pt x="284787" y="52070"/>
                  </a:lnTo>
                  <a:lnTo>
                    <a:pt x="287855" y="44450"/>
                  </a:lnTo>
                  <a:lnTo>
                    <a:pt x="293949" y="33020"/>
                  </a:lnTo>
                  <a:lnTo>
                    <a:pt x="296849" y="27940"/>
                  </a:lnTo>
                  <a:lnTo>
                    <a:pt x="301990" y="17780"/>
                  </a:lnTo>
                  <a:lnTo>
                    <a:pt x="310461" y="6350"/>
                  </a:lnTo>
                  <a:lnTo>
                    <a:pt x="313037" y="3810"/>
                  </a:lnTo>
                  <a:lnTo>
                    <a:pt x="316356" y="1270"/>
                  </a:lnTo>
                  <a:lnTo>
                    <a:pt x="316985" y="1270"/>
                  </a:lnTo>
                  <a:lnTo>
                    <a:pt x="316995" y="0"/>
                  </a:lnTo>
                  <a:close/>
                </a:path>
              </a:pathLst>
            </a:custGeom>
            <a:solidFill>
              <a:srgbClr val="D7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19038028" y="8571728"/>
              <a:ext cx="158115" cy="492125"/>
            </a:xfrm>
            <a:custGeom>
              <a:avLst/>
              <a:gdLst/>
              <a:ahLst/>
              <a:cxnLst/>
              <a:rect l="l" t="t" r="r" b="b"/>
              <a:pathLst>
                <a:path w="158115" h="492125">
                  <a:moveTo>
                    <a:pt x="156497" y="0"/>
                  </a:moveTo>
                  <a:lnTo>
                    <a:pt x="156162" y="900"/>
                  </a:lnTo>
                  <a:lnTo>
                    <a:pt x="155168" y="1874"/>
                  </a:lnTo>
                  <a:lnTo>
                    <a:pt x="154874" y="2502"/>
                  </a:lnTo>
                  <a:lnTo>
                    <a:pt x="152529" y="5444"/>
                  </a:lnTo>
                  <a:lnTo>
                    <a:pt x="151450" y="7842"/>
                  </a:lnTo>
                  <a:lnTo>
                    <a:pt x="149597" y="10334"/>
                  </a:lnTo>
                  <a:lnTo>
                    <a:pt x="147503" y="14502"/>
                  </a:lnTo>
                  <a:lnTo>
                    <a:pt x="145199" y="18554"/>
                  </a:lnTo>
                  <a:lnTo>
                    <a:pt x="141671" y="25936"/>
                  </a:lnTo>
                  <a:lnTo>
                    <a:pt x="140435" y="29224"/>
                  </a:lnTo>
                  <a:lnTo>
                    <a:pt x="137168" y="35705"/>
                  </a:lnTo>
                  <a:lnTo>
                    <a:pt x="134121" y="42553"/>
                  </a:lnTo>
                  <a:lnTo>
                    <a:pt x="126205" y="62437"/>
                  </a:lnTo>
                  <a:lnTo>
                    <a:pt x="125357" y="63987"/>
                  </a:lnTo>
                  <a:lnTo>
                    <a:pt x="124833" y="65673"/>
                  </a:lnTo>
                  <a:lnTo>
                    <a:pt x="121190" y="74081"/>
                  </a:lnTo>
                  <a:lnTo>
                    <a:pt x="119807" y="79358"/>
                  </a:lnTo>
                  <a:lnTo>
                    <a:pt x="119284" y="80060"/>
                  </a:lnTo>
                  <a:lnTo>
                    <a:pt x="119022" y="81746"/>
                  </a:lnTo>
                  <a:lnTo>
                    <a:pt x="117828" y="83756"/>
                  </a:lnTo>
                  <a:lnTo>
                    <a:pt x="117682" y="85075"/>
                  </a:lnTo>
                  <a:lnTo>
                    <a:pt x="117807" y="85976"/>
                  </a:lnTo>
                  <a:lnTo>
                    <a:pt x="116739" y="87159"/>
                  </a:lnTo>
                  <a:lnTo>
                    <a:pt x="115493" y="90803"/>
                  </a:lnTo>
                  <a:lnTo>
                    <a:pt x="113881" y="94311"/>
                  </a:lnTo>
                  <a:lnTo>
                    <a:pt x="112352" y="99389"/>
                  </a:lnTo>
                  <a:lnTo>
                    <a:pt x="112321" y="100782"/>
                  </a:lnTo>
                  <a:lnTo>
                    <a:pt x="109431" y="107305"/>
                  </a:lnTo>
                  <a:lnTo>
                    <a:pt x="108530" y="111588"/>
                  </a:lnTo>
                  <a:lnTo>
                    <a:pt x="106698" y="116383"/>
                  </a:lnTo>
                  <a:lnTo>
                    <a:pt x="106813" y="117200"/>
                  </a:lnTo>
                  <a:lnTo>
                    <a:pt x="105033" y="124446"/>
                  </a:lnTo>
                  <a:lnTo>
                    <a:pt x="104195" y="125650"/>
                  </a:lnTo>
                  <a:lnTo>
                    <a:pt x="103913" y="128037"/>
                  </a:lnTo>
                  <a:lnTo>
                    <a:pt x="103965" y="130048"/>
                  </a:lnTo>
                  <a:lnTo>
                    <a:pt x="103494" y="130980"/>
                  </a:lnTo>
                  <a:lnTo>
                    <a:pt x="102750" y="134885"/>
                  </a:lnTo>
                  <a:lnTo>
                    <a:pt x="101808" y="137053"/>
                  </a:lnTo>
                  <a:lnTo>
                    <a:pt x="102216" y="140016"/>
                  </a:lnTo>
                  <a:lnTo>
                    <a:pt x="100541" y="146341"/>
                  </a:lnTo>
                  <a:lnTo>
                    <a:pt x="100530" y="147995"/>
                  </a:lnTo>
                  <a:lnTo>
                    <a:pt x="100761" y="148571"/>
                  </a:lnTo>
                  <a:lnTo>
                    <a:pt x="99986" y="151011"/>
                  </a:lnTo>
                  <a:lnTo>
                    <a:pt x="100541" y="152100"/>
                  </a:lnTo>
                  <a:lnTo>
                    <a:pt x="100426" y="153723"/>
                  </a:lnTo>
                  <a:lnTo>
                    <a:pt x="100133" y="155010"/>
                  </a:lnTo>
                  <a:lnTo>
                    <a:pt x="100352" y="156309"/>
                  </a:lnTo>
                  <a:lnTo>
                    <a:pt x="100269" y="159848"/>
                  </a:lnTo>
                  <a:lnTo>
                    <a:pt x="100698" y="160780"/>
                  </a:lnTo>
                  <a:lnTo>
                    <a:pt x="100248" y="162246"/>
                  </a:lnTo>
                  <a:lnTo>
                    <a:pt x="100593" y="164633"/>
                  </a:lnTo>
                  <a:lnTo>
                    <a:pt x="100593" y="166309"/>
                  </a:lnTo>
                  <a:lnTo>
                    <a:pt x="100928" y="166874"/>
                  </a:lnTo>
                  <a:lnTo>
                    <a:pt x="101274" y="169104"/>
                  </a:lnTo>
                  <a:lnTo>
                    <a:pt x="101661" y="170047"/>
                  </a:lnTo>
                  <a:lnTo>
                    <a:pt x="101546" y="171073"/>
                  </a:lnTo>
                  <a:lnTo>
                    <a:pt x="102729" y="175094"/>
                  </a:lnTo>
                  <a:lnTo>
                    <a:pt x="103347" y="179261"/>
                  </a:lnTo>
                  <a:lnTo>
                    <a:pt x="106457" y="186601"/>
                  </a:lnTo>
                  <a:lnTo>
                    <a:pt x="108090" y="189994"/>
                  </a:lnTo>
                  <a:lnTo>
                    <a:pt x="108844" y="194182"/>
                  </a:lnTo>
                  <a:lnTo>
                    <a:pt x="109713" y="195460"/>
                  </a:lnTo>
                  <a:lnTo>
                    <a:pt x="110436" y="197805"/>
                  </a:lnTo>
                  <a:lnTo>
                    <a:pt x="112886" y="199219"/>
                  </a:lnTo>
                  <a:lnTo>
                    <a:pt x="113169" y="202318"/>
                  </a:lnTo>
                  <a:lnTo>
                    <a:pt x="113493" y="202800"/>
                  </a:lnTo>
                  <a:lnTo>
                    <a:pt x="115294" y="203658"/>
                  </a:lnTo>
                  <a:lnTo>
                    <a:pt x="115671" y="204978"/>
                  </a:lnTo>
                  <a:lnTo>
                    <a:pt x="116666" y="207135"/>
                  </a:lnTo>
                  <a:lnTo>
                    <a:pt x="115462" y="208517"/>
                  </a:lnTo>
                  <a:lnTo>
                    <a:pt x="115828" y="209260"/>
                  </a:lnTo>
                  <a:lnTo>
                    <a:pt x="118205" y="210956"/>
                  </a:lnTo>
                  <a:lnTo>
                    <a:pt x="117902" y="212360"/>
                  </a:lnTo>
                  <a:lnTo>
                    <a:pt x="120101" y="215145"/>
                  </a:lnTo>
                  <a:lnTo>
                    <a:pt x="118760" y="217354"/>
                  </a:lnTo>
                  <a:lnTo>
                    <a:pt x="117786" y="219909"/>
                  </a:lnTo>
                  <a:lnTo>
                    <a:pt x="117462" y="220223"/>
                  </a:lnTo>
                  <a:lnTo>
                    <a:pt x="117640" y="221752"/>
                  </a:lnTo>
                  <a:lnTo>
                    <a:pt x="117054" y="222317"/>
                  </a:lnTo>
                  <a:lnTo>
                    <a:pt x="115661" y="222778"/>
                  </a:lnTo>
                  <a:lnTo>
                    <a:pt x="114289" y="225427"/>
                  </a:lnTo>
                  <a:lnTo>
                    <a:pt x="111514" y="226747"/>
                  </a:lnTo>
                  <a:lnTo>
                    <a:pt x="110143" y="230202"/>
                  </a:lnTo>
                  <a:lnTo>
                    <a:pt x="109546" y="230725"/>
                  </a:lnTo>
                  <a:lnTo>
                    <a:pt x="104206" y="232924"/>
                  </a:lnTo>
                  <a:lnTo>
                    <a:pt x="102300" y="233500"/>
                  </a:lnTo>
                  <a:lnTo>
                    <a:pt x="98583" y="236621"/>
                  </a:lnTo>
                  <a:lnTo>
                    <a:pt x="96342" y="238233"/>
                  </a:lnTo>
                  <a:lnTo>
                    <a:pt x="93274" y="239155"/>
                  </a:lnTo>
                  <a:lnTo>
                    <a:pt x="90793" y="241668"/>
                  </a:lnTo>
                  <a:lnTo>
                    <a:pt x="88562" y="242914"/>
                  </a:lnTo>
                  <a:lnTo>
                    <a:pt x="85274" y="243866"/>
                  </a:lnTo>
                  <a:lnTo>
                    <a:pt x="83767" y="246348"/>
                  </a:lnTo>
                  <a:lnTo>
                    <a:pt x="81337" y="246683"/>
                  </a:lnTo>
                  <a:lnTo>
                    <a:pt x="77955" y="248809"/>
                  </a:lnTo>
                  <a:lnTo>
                    <a:pt x="76070" y="249343"/>
                  </a:lnTo>
                  <a:lnTo>
                    <a:pt x="75044" y="250955"/>
                  </a:lnTo>
                  <a:lnTo>
                    <a:pt x="73065" y="252212"/>
                  </a:lnTo>
                  <a:lnTo>
                    <a:pt x="71484" y="253960"/>
                  </a:lnTo>
                  <a:lnTo>
                    <a:pt x="67432" y="256055"/>
                  </a:lnTo>
                  <a:lnTo>
                    <a:pt x="65872" y="257709"/>
                  </a:lnTo>
                  <a:lnTo>
                    <a:pt x="63369" y="258170"/>
                  </a:lnTo>
                  <a:lnTo>
                    <a:pt x="62259" y="260295"/>
                  </a:lnTo>
                  <a:lnTo>
                    <a:pt x="56909" y="264243"/>
                  </a:lnTo>
                  <a:lnTo>
                    <a:pt x="55548" y="266138"/>
                  </a:lnTo>
                  <a:lnTo>
                    <a:pt x="52773" y="267520"/>
                  </a:lnTo>
                  <a:lnTo>
                    <a:pt x="52061" y="269730"/>
                  </a:lnTo>
                  <a:lnTo>
                    <a:pt x="47056" y="271530"/>
                  </a:lnTo>
                  <a:lnTo>
                    <a:pt x="46742" y="273457"/>
                  </a:lnTo>
                  <a:lnTo>
                    <a:pt x="44553" y="275352"/>
                  </a:lnTo>
                  <a:lnTo>
                    <a:pt x="43778" y="276347"/>
                  </a:lnTo>
                  <a:lnTo>
                    <a:pt x="40647" y="278494"/>
                  </a:lnTo>
                  <a:lnTo>
                    <a:pt x="37402" y="282986"/>
                  </a:lnTo>
                  <a:lnTo>
                    <a:pt x="34449" y="285729"/>
                  </a:lnTo>
                  <a:lnTo>
                    <a:pt x="33171" y="288692"/>
                  </a:lnTo>
                  <a:lnTo>
                    <a:pt x="32145" y="289949"/>
                  </a:lnTo>
                  <a:lnTo>
                    <a:pt x="29109" y="292409"/>
                  </a:lnTo>
                  <a:lnTo>
                    <a:pt x="27978" y="294148"/>
                  </a:lnTo>
                  <a:lnTo>
                    <a:pt x="26973" y="297729"/>
                  </a:lnTo>
                  <a:lnTo>
                    <a:pt x="25056" y="300022"/>
                  </a:lnTo>
                  <a:lnTo>
                    <a:pt x="23056" y="302776"/>
                  </a:lnTo>
                  <a:lnTo>
                    <a:pt x="19402" y="311592"/>
                  </a:lnTo>
                  <a:lnTo>
                    <a:pt x="18784" y="314377"/>
                  </a:lnTo>
                  <a:lnTo>
                    <a:pt x="16701" y="318346"/>
                  </a:lnTo>
                  <a:lnTo>
                    <a:pt x="16868" y="319948"/>
                  </a:lnTo>
                  <a:lnTo>
                    <a:pt x="15392" y="327382"/>
                  </a:lnTo>
                  <a:lnTo>
                    <a:pt x="14627" y="332440"/>
                  </a:lnTo>
                  <a:lnTo>
                    <a:pt x="14962" y="334031"/>
                  </a:lnTo>
                  <a:lnTo>
                    <a:pt x="14334" y="336345"/>
                  </a:lnTo>
                  <a:lnTo>
                    <a:pt x="14156" y="341602"/>
                  </a:lnTo>
                  <a:lnTo>
                    <a:pt x="13695" y="346837"/>
                  </a:lnTo>
                  <a:lnTo>
                    <a:pt x="13580" y="354963"/>
                  </a:lnTo>
                  <a:lnTo>
                    <a:pt x="12847" y="362240"/>
                  </a:lnTo>
                  <a:lnTo>
                    <a:pt x="13057" y="363685"/>
                  </a:lnTo>
                  <a:lnTo>
                    <a:pt x="12994" y="370522"/>
                  </a:lnTo>
                  <a:lnTo>
                    <a:pt x="12146" y="375862"/>
                  </a:lnTo>
                  <a:lnTo>
                    <a:pt x="12041" y="386407"/>
                  </a:lnTo>
                  <a:lnTo>
                    <a:pt x="10481" y="400144"/>
                  </a:lnTo>
                  <a:lnTo>
                    <a:pt x="10502" y="403663"/>
                  </a:lnTo>
                  <a:lnTo>
                    <a:pt x="9151" y="411401"/>
                  </a:lnTo>
                  <a:lnTo>
                    <a:pt x="9036" y="415767"/>
                  </a:lnTo>
                  <a:lnTo>
                    <a:pt x="7696" y="422049"/>
                  </a:lnTo>
                  <a:lnTo>
                    <a:pt x="7779" y="424144"/>
                  </a:lnTo>
                  <a:lnTo>
                    <a:pt x="6418" y="431348"/>
                  </a:lnTo>
                  <a:lnTo>
                    <a:pt x="6146" y="436625"/>
                  </a:lnTo>
                  <a:lnTo>
                    <a:pt x="4659" y="444845"/>
                  </a:lnTo>
                  <a:lnTo>
                    <a:pt x="3444" y="453242"/>
                  </a:lnTo>
                  <a:lnTo>
                    <a:pt x="2858" y="454258"/>
                  </a:lnTo>
                  <a:lnTo>
                    <a:pt x="837" y="468132"/>
                  </a:lnTo>
                  <a:lnTo>
                    <a:pt x="879" y="472373"/>
                  </a:lnTo>
                  <a:lnTo>
                    <a:pt x="0" y="479378"/>
                  </a:lnTo>
                  <a:lnTo>
                    <a:pt x="502" y="486089"/>
                  </a:lnTo>
                  <a:lnTo>
                    <a:pt x="366" y="487084"/>
                  </a:lnTo>
                  <a:lnTo>
                    <a:pt x="691" y="488759"/>
                  </a:lnTo>
                  <a:lnTo>
                    <a:pt x="104" y="488330"/>
                  </a:lnTo>
                  <a:lnTo>
                    <a:pt x="31" y="488728"/>
                  </a:lnTo>
                  <a:lnTo>
                    <a:pt x="806" y="491492"/>
                  </a:lnTo>
                  <a:lnTo>
                    <a:pt x="1078" y="491754"/>
                  </a:lnTo>
                  <a:lnTo>
                    <a:pt x="2104" y="491985"/>
                  </a:lnTo>
                  <a:lnTo>
                    <a:pt x="2366" y="491807"/>
                  </a:lnTo>
                  <a:lnTo>
                    <a:pt x="2125" y="488383"/>
                  </a:lnTo>
                  <a:lnTo>
                    <a:pt x="2177" y="480058"/>
                  </a:lnTo>
                  <a:lnTo>
                    <a:pt x="2471" y="476016"/>
                  </a:lnTo>
                  <a:lnTo>
                    <a:pt x="3130" y="471996"/>
                  </a:lnTo>
                  <a:lnTo>
                    <a:pt x="2952" y="470163"/>
                  </a:lnTo>
                  <a:lnTo>
                    <a:pt x="4334" y="463127"/>
                  </a:lnTo>
                  <a:lnTo>
                    <a:pt x="4607" y="459598"/>
                  </a:lnTo>
                  <a:lnTo>
                    <a:pt x="6251" y="448708"/>
                  </a:lnTo>
                  <a:lnTo>
                    <a:pt x="7811" y="440646"/>
                  </a:lnTo>
                  <a:lnTo>
                    <a:pt x="10983" y="418207"/>
                  </a:lnTo>
                  <a:lnTo>
                    <a:pt x="13800" y="394846"/>
                  </a:lnTo>
                  <a:lnTo>
                    <a:pt x="14324" y="384490"/>
                  </a:lnTo>
                  <a:lnTo>
                    <a:pt x="15214" y="379674"/>
                  </a:lnTo>
                  <a:lnTo>
                    <a:pt x="14931" y="373758"/>
                  </a:lnTo>
                  <a:lnTo>
                    <a:pt x="15256" y="372753"/>
                  </a:lnTo>
                  <a:lnTo>
                    <a:pt x="16187" y="353832"/>
                  </a:lnTo>
                  <a:lnTo>
                    <a:pt x="17570" y="340450"/>
                  </a:lnTo>
                  <a:lnTo>
                    <a:pt x="18250" y="337801"/>
                  </a:lnTo>
                  <a:lnTo>
                    <a:pt x="18355" y="331571"/>
                  </a:lnTo>
                  <a:lnTo>
                    <a:pt x="19664" y="328188"/>
                  </a:lnTo>
                  <a:lnTo>
                    <a:pt x="19611" y="322796"/>
                  </a:lnTo>
                  <a:lnTo>
                    <a:pt x="19789" y="320890"/>
                  </a:lnTo>
                  <a:lnTo>
                    <a:pt x="21570" y="319351"/>
                  </a:lnTo>
                  <a:lnTo>
                    <a:pt x="21967" y="314095"/>
                  </a:lnTo>
                  <a:lnTo>
                    <a:pt x="24323" y="310199"/>
                  </a:lnTo>
                  <a:lnTo>
                    <a:pt x="27004" y="304200"/>
                  </a:lnTo>
                  <a:lnTo>
                    <a:pt x="28533" y="302608"/>
                  </a:lnTo>
                  <a:lnTo>
                    <a:pt x="30595" y="298545"/>
                  </a:lnTo>
                  <a:lnTo>
                    <a:pt x="35171" y="292116"/>
                  </a:lnTo>
                  <a:lnTo>
                    <a:pt x="36532" y="289268"/>
                  </a:lnTo>
                  <a:lnTo>
                    <a:pt x="40354" y="286472"/>
                  </a:lnTo>
                  <a:lnTo>
                    <a:pt x="40689" y="284808"/>
                  </a:lnTo>
                  <a:lnTo>
                    <a:pt x="43988" y="281939"/>
                  </a:lnTo>
                  <a:lnTo>
                    <a:pt x="45904" y="279886"/>
                  </a:lnTo>
                  <a:lnTo>
                    <a:pt x="48741" y="276117"/>
                  </a:lnTo>
                  <a:lnTo>
                    <a:pt x="50532" y="275352"/>
                  </a:lnTo>
                  <a:lnTo>
                    <a:pt x="54459" y="271070"/>
                  </a:lnTo>
                  <a:lnTo>
                    <a:pt x="57778" y="269007"/>
                  </a:lnTo>
                  <a:lnTo>
                    <a:pt x="62448" y="265541"/>
                  </a:lnTo>
                  <a:lnTo>
                    <a:pt x="66835" y="261416"/>
                  </a:lnTo>
                  <a:lnTo>
                    <a:pt x="68908" y="260662"/>
                  </a:lnTo>
                  <a:lnTo>
                    <a:pt x="72259" y="257562"/>
                  </a:lnTo>
                  <a:lnTo>
                    <a:pt x="74573" y="256599"/>
                  </a:lnTo>
                  <a:lnTo>
                    <a:pt x="76364" y="254547"/>
                  </a:lnTo>
                  <a:lnTo>
                    <a:pt x="80102" y="253206"/>
                  </a:lnTo>
                  <a:lnTo>
                    <a:pt x="83055" y="250693"/>
                  </a:lnTo>
                  <a:lnTo>
                    <a:pt x="89316" y="247458"/>
                  </a:lnTo>
                  <a:lnTo>
                    <a:pt x="92332" y="246275"/>
                  </a:lnTo>
                  <a:lnTo>
                    <a:pt x="96981" y="242589"/>
                  </a:lnTo>
                  <a:lnTo>
                    <a:pt x="104750" y="239238"/>
                  </a:lnTo>
                  <a:lnTo>
                    <a:pt x="107892" y="238767"/>
                  </a:lnTo>
                  <a:lnTo>
                    <a:pt x="110258" y="236066"/>
                  </a:lnTo>
                  <a:lnTo>
                    <a:pt x="113787" y="235636"/>
                  </a:lnTo>
                  <a:lnTo>
                    <a:pt x="115787" y="232265"/>
                  </a:lnTo>
                  <a:lnTo>
                    <a:pt x="119985" y="231218"/>
                  </a:lnTo>
                  <a:lnTo>
                    <a:pt x="120760" y="230715"/>
                  </a:lnTo>
                  <a:lnTo>
                    <a:pt x="123734" y="230233"/>
                  </a:lnTo>
                  <a:lnTo>
                    <a:pt x="125661" y="229584"/>
                  </a:lnTo>
                  <a:lnTo>
                    <a:pt x="126791" y="226998"/>
                  </a:lnTo>
                  <a:lnTo>
                    <a:pt x="129807" y="226139"/>
                  </a:lnTo>
                  <a:lnTo>
                    <a:pt x="131158" y="224768"/>
                  </a:lnTo>
                  <a:lnTo>
                    <a:pt x="131304" y="221480"/>
                  </a:lnTo>
                  <a:lnTo>
                    <a:pt x="131650" y="220810"/>
                  </a:lnTo>
                  <a:lnTo>
                    <a:pt x="133796" y="218663"/>
                  </a:lnTo>
                  <a:lnTo>
                    <a:pt x="133660" y="217899"/>
                  </a:lnTo>
                  <a:lnTo>
                    <a:pt x="130697" y="216579"/>
                  </a:lnTo>
                  <a:lnTo>
                    <a:pt x="127975" y="213218"/>
                  </a:lnTo>
                  <a:lnTo>
                    <a:pt x="128027" y="211333"/>
                  </a:lnTo>
                  <a:lnTo>
                    <a:pt x="126959" y="207930"/>
                  </a:lnTo>
                  <a:lnTo>
                    <a:pt x="125964" y="206936"/>
                  </a:lnTo>
                  <a:lnTo>
                    <a:pt x="120341" y="203993"/>
                  </a:lnTo>
                  <a:lnTo>
                    <a:pt x="119441" y="200308"/>
                  </a:lnTo>
                  <a:lnTo>
                    <a:pt x="115431" y="195669"/>
                  </a:lnTo>
                  <a:lnTo>
                    <a:pt x="108844" y="184203"/>
                  </a:lnTo>
                  <a:lnTo>
                    <a:pt x="106656" y="178790"/>
                  </a:lnTo>
                  <a:lnTo>
                    <a:pt x="105358" y="172162"/>
                  </a:lnTo>
                  <a:lnTo>
                    <a:pt x="103944" y="169701"/>
                  </a:lnTo>
                  <a:lnTo>
                    <a:pt x="104080" y="167722"/>
                  </a:lnTo>
                  <a:lnTo>
                    <a:pt x="103504" y="166413"/>
                  </a:lnTo>
                  <a:lnTo>
                    <a:pt x="103630" y="160204"/>
                  </a:lnTo>
                  <a:lnTo>
                    <a:pt x="102750" y="155335"/>
                  </a:lnTo>
                  <a:lnTo>
                    <a:pt x="103368" y="146006"/>
                  </a:lnTo>
                  <a:lnTo>
                    <a:pt x="104928" y="133126"/>
                  </a:lnTo>
                  <a:lnTo>
                    <a:pt x="108509" y="118802"/>
                  </a:lnTo>
                  <a:lnTo>
                    <a:pt x="110216" y="112834"/>
                  </a:lnTo>
                  <a:lnTo>
                    <a:pt x="117022" y="92164"/>
                  </a:lnTo>
                  <a:lnTo>
                    <a:pt x="122195" y="78385"/>
                  </a:lnTo>
                  <a:lnTo>
                    <a:pt x="124394" y="71798"/>
                  </a:lnTo>
                  <a:lnTo>
                    <a:pt x="129713" y="58228"/>
                  </a:lnTo>
                  <a:lnTo>
                    <a:pt x="132812" y="51705"/>
                  </a:lnTo>
                  <a:lnTo>
                    <a:pt x="133776" y="48406"/>
                  </a:lnTo>
                  <a:lnTo>
                    <a:pt x="138435" y="36794"/>
                  </a:lnTo>
                  <a:lnTo>
                    <a:pt x="140760" y="32281"/>
                  </a:lnTo>
                  <a:lnTo>
                    <a:pt x="140948" y="31381"/>
                  </a:lnTo>
                  <a:lnTo>
                    <a:pt x="142194" y="29475"/>
                  </a:lnTo>
                  <a:lnTo>
                    <a:pt x="142728" y="27203"/>
                  </a:lnTo>
                  <a:lnTo>
                    <a:pt x="143493" y="25035"/>
                  </a:lnTo>
                  <a:lnTo>
                    <a:pt x="145419" y="22889"/>
                  </a:lnTo>
                  <a:lnTo>
                    <a:pt x="145639" y="20941"/>
                  </a:lnTo>
                  <a:lnTo>
                    <a:pt x="146529" y="19706"/>
                  </a:lnTo>
                  <a:lnTo>
                    <a:pt x="146854" y="18104"/>
                  </a:lnTo>
                  <a:lnTo>
                    <a:pt x="149073" y="15214"/>
                  </a:lnTo>
                  <a:lnTo>
                    <a:pt x="151000" y="11214"/>
                  </a:lnTo>
                  <a:lnTo>
                    <a:pt x="152173" y="10031"/>
                  </a:lnTo>
                  <a:lnTo>
                    <a:pt x="152550" y="8732"/>
                  </a:lnTo>
                  <a:lnTo>
                    <a:pt x="153209" y="7601"/>
                  </a:lnTo>
                  <a:lnTo>
                    <a:pt x="154539" y="5978"/>
                  </a:lnTo>
                  <a:lnTo>
                    <a:pt x="155293" y="4523"/>
                  </a:lnTo>
                  <a:lnTo>
                    <a:pt x="156633" y="3444"/>
                  </a:lnTo>
                  <a:lnTo>
                    <a:pt x="157366" y="1350"/>
                  </a:lnTo>
                  <a:lnTo>
                    <a:pt x="157796" y="921"/>
                  </a:lnTo>
                  <a:lnTo>
                    <a:pt x="157523" y="324"/>
                  </a:lnTo>
                  <a:lnTo>
                    <a:pt x="156497" y="0"/>
                  </a:lnTo>
                  <a:close/>
                </a:path>
              </a:pathLst>
            </a:custGeom>
            <a:solidFill>
              <a:srgbClr val="D2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5" name="object 1375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8941203" y="8572000"/>
              <a:ext cx="226851" cy="155775"/>
            </a:xfrm>
            <a:prstGeom prst="rect">
              <a:avLst/>
            </a:prstGeom>
          </p:spPr>
        </p:pic>
        <p:sp>
          <p:nvSpPr>
            <p:cNvPr id="1376" name="object 1376"/>
            <p:cNvSpPr/>
            <p:nvPr/>
          </p:nvSpPr>
          <p:spPr>
            <a:xfrm>
              <a:off x="19049127" y="8808569"/>
              <a:ext cx="307975" cy="281305"/>
            </a:xfrm>
            <a:custGeom>
              <a:avLst/>
              <a:gdLst/>
              <a:ahLst/>
              <a:cxnLst/>
              <a:rect l="l" t="t" r="r" b="b"/>
              <a:pathLst>
                <a:path w="307975" h="281304">
                  <a:moveTo>
                    <a:pt x="128948" y="40093"/>
                  </a:moveTo>
                  <a:lnTo>
                    <a:pt x="90185" y="47841"/>
                  </a:lnTo>
                  <a:lnTo>
                    <a:pt x="86866" y="49003"/>
                  </a:lnTo>
                  <a:lnTo>
                    <a:pt x="81693" y="51495"/>
                  </a:lnTo>
                  <a:lnTo>
                    <a:pt x="79641" y="52427"/>
                  </a:lnTo>
                  <a:lnTo>
                    <a:pt x="76635" y="54406"/>
                  </a:lnTo>
                  <a:lnTo>
                    <a:pt x="74248" y="55589"/>
                  </a:lnTo>
                  <a:lnTo>
                    <a:pt x="71295" y="58427"/>
                  </a:lnTo>
                  <a:lnTo>
                    <a:pt x="67547" y="60197"/>
                  </a:lnTo>
                  <a:lnTo>
                    <a:pt x="62971" y="64322"/>
                  </a:lnTo>
                  <a:lnTo>
                    <a:pt x="61369" y="65641"/>
                  </a:lnTo>
                  <a:lnTo>
                    <a:pt x="56919" y="70364"/>
                  </a:lnTo>
                  <a:lnTo>
                    <a:pt x="53924" y="73631"/>
                  </a:lnTo>
                  <a:lnTo>
                    <a:pt x="50207" y="78227"/>
                  </a:lnTo>
                  <a:lnTo>
                    <a:pt x="49380" y="79442"/>
                  </a:lnTo>
                  <a:lnTo>
                    <a:pt x="46218" y="84887"/>
                  </a:lnTo>
                  <a:lnTo>
                    <a:pt x="43275" y="88793"/>
                  </a:lnTo>
                  <a:lnTo>
                    <a:pt x="39705" y="96677"/>
                  </a:lnTo>
                  <a:lnTo>
                    <a:pt x="38040" y="100059"/>
                  </a:lnTo>
                  <a:lnTo>
                    <a:pt x="35527" y="107221"/>
                  </a:lnTo>
                  <a:lnTo>
                    <a:pt x="26250" y="145681"/>
                  </a:lnTo>
                  <a:lnTo>
                    <a:pt x="24114" y="154969"/>
                  </a:lnTo>
                  <a:lnTo>
                    <a:pt x="23464" y="159440"/>
                  </a:lnTo>
                  <a:lnTo>
                    <a:pt x="21844" y="168403"/>
                  </a:lnTo>
                  <a:lnTo>
                    <a:pt x="21143" y="172507"/>
                  </a:lnTo>
                  <a:lnTo>
                    <a:pt x="19674" y="180664"/>
                  </a:lnTo>
                  <a:lnTo>
                    <a:pt x="18742" y="184873"/>
                  </a:lnTo>
                  <a:lnTo>
                    <a:pt x="16637" y="195899"/>
                  </a:lnTo>
                  <a:lnTo>
                    <a:pt x="14868" y="203773"/>
                  </a:lnTo>
                  <a:lnTo>
                    <a:pt x="14009" y="208318"/>
                  </a:lnTo>
                  <a:lnTo>
                    <a:pt x="11936" y="217752"/>
                  </a:lnTo>
                  <a:lnTo>
                    <a:pt x="8470" y="232977"/>
                  </a:lnTo>
                  <a:lnTo>
                    <a:pt x="7151" y="238338"/>
                  </a:lnTo>
                  <a:lnTo>
                    <a:pt x="4889" y="247898"/>
                  </a:lnTo>
                  <a:lnTo>
                    <a:pt x="3779" y="252065"/>
                  </a:lnTo>
                  <a:lnTo>
                    <a:pt x="1968" y="259301"/>
                  </a:lnTo>
                  <a:lnTo>
                    <a:pt x="1622" y="262463"/>
                  </a:lnTo>
                  <a:lnTo>
                    <a:pt x="74" y="268127"/>
                  </a:lnTo>
                  <a:lnTo>
                    <a:pt x="0" y="272012"/>
                  </a:lnTo>
                  <a:lnTo>
                    <a:pt x="125" y="277164"/>
                  </a:lnTo>
                  <a:lnTo>
                    <a:pt x="1727" y="280075"/>
                  </a:lnTo>
                  <a:lnTo>
                    <a:pt x="2114" y="280693"/>
                  </a:lnTo>
                  <a:lnTo>
                    <a:pt x="3193" y="280567"/>
                  </a:lnTo>
                  <a:lnTo>
                    <a:pt x="2355" y="278284"/>
                  </a:lnTo>
                  <a:lnTo>
                    <a:pt x="2246" y="276787"/>
                  </a:lnTo>
                  <a:lnTo>
                    <a:pt x="2135" y="276054"/>
                  </a:lnTo>
                  <a:lnTo>
                    <a:pt x="1193" y="272012"/>
                  </a:lnTo>
                  <a:lnTo>
                    <a:pt x="2345" y="268127"/>
                  </a:lnTo>
                  <a:lnTo>
                    <a:pt x="3549" y="259855"/>
                  </a:lnTo>
                  <a:lnTo>
                    <a:pt x="5130" y="255751"/>
                  </a:lnTo>
                  <a:lnTo>
                    <a:pt x="6271" y="248505"/>
                  </a:lnTo>
                  <a:lnTo>
                    <a:pt x="7224" y="245657"/>
                  </a:lnTo>
                  <a:lnTo>
                    <a:pt x="9664" y="236317"/>
                  </a:lnTo>
                  <a:lnTo>
                    <a:pt x="11203" y="229814"/>
                  </a:lnTo>
                  <a:lnTo>
                    <a:pt x="14459" y="216380"/>
                  </a:lnTo>
                  <a:lnTo>
                    <a:pt x="15946" y="209396"/>
                  </a:lnTo>
                  <a:lnTo>
                    <a:pt x="17328" y="202381"/>
                  </a:lnTo>
                  <a:lnTo>
                    <a:pt x="18187" y="196444"/>
                  </a:lnTo>
                  <a:lnTo>
                    <a:pt x="19653" y="190622"/>
                  </a:lnTo>
                  <a:lnTo>
                    <a:pt x="21140" y="183680"/>
                  </a:lnTo>
                  <a:lnTo>
                    <a:pt x="21276" y="182601"/>
                  </a:lnTo>
                  <a:lnTo>
                    <a:pt x="21506" y="180004"/>
                  </a:lnTo>
                  <a:lnTo>
                    <a:pt x="21747" y="178539"/>
                  </a:lnTo>
                  <a:lnTo>
                    <a:pt x="22417" y="177156"/>
                  </a:lnTo>
                  <a:lnTo>
                    <a:pt x="22459" y="176633"/>
                  </a:lnTo>
                  <a:lnTo>
                    <a:pt x="23093" y="172235"/>
                  </a:lnTo>
                  <a:lnTo>
                    <a:pt x="23758" y="168403"/>
                  </a:lnTo>
                  <a:lnTo>
                    <a:pt x="24773" y="164351"/>
                  </a:lnTo>
                  <a:lnTo>
                    <a:pt x="24836" y="164173"/>
                  </a:lnTo>
                  <a:lnTo>
                    <a:pt x="25799" y="157921"/>
                  </a:lnTo>
                  <a:lnTo>
                    <a:pt x="27003" y="152089"/>
                  </a:lnTo>
                  <a:lnTo>
                    <a:pt x="29555" y="138858"/>
                  </a:lnTo>
                  <a:lnTo>
                    <a:pt x="31099" y="131505"/>
                  </a:lnTo>
                  <a:lnTo>
                    <a:pt x="44113" y="92196"/>
                  </a:lnTo>
                  <a:lnTo>
                    <a:pt x="55757" y="75317"/>
                  </a:lnTo>
                  <a:lnTo>
                    <a:pt x="61557" y="68919"/>
                  </a:lnTo>
                  <a:lnTo>
                    <a:pt x="97546" y="47925"/>
                  </a:lnTo>
                  <a:lnTo>
                    <a:pt x="137168" y="42846"/>
                  </a:lnTo>
                  <a:lnTo>
                    <a:pt x="166642" y="42846"/>
                  </a:lnTo>
                  <a:lnTo>
                    <a:pt x="159590" y="41955"/>
                  </a:lnTo>
                  <a:lnTo>
                    <a:pt x="151978" y="41182"/>
                  </a:lnTo>
                  <a:lnTo>
                    <a:pt x="144351" y="40637"/>
                  </a:lnTo>
                  <a:lnTo>
                    <a:pt x="136665" y="40218"/>
                  </a:lnTo>
                  <a:lnTo>
                    <a:pt x="128948" y="40093"/>
                  </a:lnTo>
                  <a:close/>
                </a:path>
                <a:path w="307975" h="281304">
                  <a:moveTo>
                    <a:pt x="263553" y="53527"/>
                  </a:moveTo>
                  <a:lnTo>
                    <a:pt x="254002" y="53527"/>
                  </a:lnTo>
                  <a:lnTo>
                    <a:pt x="261750" y="53862"/>
                  </a:lnTo>
                  <a:lnTo>
                    <a:pt x="263553" y="53527"/>
                  </a:lnTo>
                  <a:close/>
                </a:path>
                <a:path w="307975" h="281304">
                  <a:moveTo>
                    <a:pt x="264680" y="53317"/>
                  </a:moveTo>
                  <a:lnTo>
                    <a:pt x="240086" y="53317"/>
                  </a:lnTo>
                  <a:lnTo>
                    <a:pt x="243175" y="53820"/>
                  </a:lnTo>
                  <a:lnTo>
                    <a:pt x="254002" y="53527"/>
                  </a:lnTo>
                  <a:lnTo>
                    <a:pt x="263553" y="53527"/>
                  </a:lnTo>
                  <a:lnTo>
                    <a:pt x="264680" y="53317"/>
                  </a:lnTo>
                  <a:close/>
                </a:path>
                <a:path w="307975" h="281304">
                  <a:moveTo>
                    <a:pt x="166642" y="42846"/>
                  </a:moveTo>
                  <a:lnTo>
                    <a:pt x="137168" y="42846"/>
                  </a:lnTo>
                  <a:lnTo>
                    <a:pt x="145565" y="43140"/>
                  </a:lnTo>
                  <a:lnTo>
                    <a:pt x="159429" y="44637"/>
                  </a:lnTo>
                  <a:lnTo>
                    <a:pt x="165010" y="45129"/>
                  </a:lnTo>
                  <a:lnTo>
                    <a:pt x="174193" y="46867"/>
                  </a:lnTo>
                  <a:lnTo>
                    <a:pt x="177983" y="47286"/>
                  </a:lnTo>
                  <a:lnTo>
                    <a:pt x="184318" y="47611"/>
                  </a:lnTo>
                  <a:lnTo>
                    <a:pt x="186810" y="48207"/>
                  </a:lnTo>
                  <a:lnTo>
                    <a:pt x="196517" y="49820"/>
                  </a:lnTo>
                  <a:lnTo>
                    <a:pt x="203783" y="50375"/>
                  </a:lnTo>
                  <a:lnTo>
                    <a:pt x="218244" y="52260"/>
                  </a:lnTo>
                  <a:lnTo>
                    <a:pt x="226924" y="52710"/>
                  </a:lnTo>
                  <a:lnTo>
                    <a:pt x="231929" y="53370"/>
                  </a:lnTo>
                  <a:lnTo>
                    <a:pt x="264680" y="53317"/>
                  </a:lnTo>
                  <a:lnTo>
                    <a:pt x="269582" y="52406"/>
                  </a:lnTo>
                  <a:lnTo>
                    <a:pt x="269761" y="52354"/>
                  </a:lnTo>
                  <a:lnTo>
                    <a:pt x="275785" y="52354"/>
                  </a:lnTo>
                  <a:lnTo>
                    <a:pt x="277052" y="51820"/>
                  </a:lnTo>
                  <a:lnTo>
                    <a:pt x="256086" y="51820"/>
                  </a:lnTo>
                  <a:lnTo>
                    <a:pt x="254484" y="51705"/>
                  </a:lnTo>
                  <a:lnTo>
                    <a:pt x="240840" y="51705"/>
                  </a:lnTo>
                  <a:lnTo>
                    <a:pt x="237500" y="51150"/>
                  </a:lnTo>
                  <a:lnTo>
                    <a:pt x="229416" y="50846"/>
                  </a:lnTo>
                  <a:lnTo>
                    <a:pt x="224683" y="50532"/>
                  </a:lnTo>
                  <a:lnTo>
                    <a:pt x="218485" y="50197"/>
                  </a:lnTo>
                  <a:lnTo>
                    <a:pt x="217071" y="49810"/>
                  </a:lnTo>
                  <a:lnTo>
                    <a:pt x="207710" y="49003"/>
                  </a:lnTo>
                  <a:lnTo>
                    <a:pt x="199825" y="48019"/>
                  </a:lnTo>
                  <a:lnTo>
                    <a:pt x="189229" y="46406"/>
                  </a:lnTo>
                  <a:lnTo>
                    <a:pt x="186454" y="46071"/>
                  </a:lnTo>
                  <a:lnTo>
                    <a:pt x="183732" y="45475"/>
                  </a:lnTo>
                  <a:lnTo>
                    <a:pt x="180821" y="44480"/>
                  </a:lnTo>
                  <a:lnTo>
                    <a:pt x="177742" y="44469"/>
                  </a:lnTo>
                  <a:lnTo>
                    <a:pt x="166642" y="42846"/>
                  </a:lnTo>
                  <a:close/>
                </a:path>
                <a:path w="307975" h="281304">
                  <a:moveTo>
                    <a:pt x="303812" y="0"/>
                  </a:moveTo>
                  <a:lnTo>
                    <a:pt x="303225" y="157"/>
                  </a:lnTo>
                  <a:lnTo>
                    <a:pt x="300775" y="544"/>
                  </a:lnTo>
                  <a:lnTo>
                    <a:pt x="300430" y="1287"/>
                  </a:lnTo>
                  <a:lnTo>
                    <a:pt x="301623" y="3204"/>
                  </a:lnTo>
                  <a:lnTo>
                    <a:pt x="301864" y="3549"/>
                  </a:lnTo>
                  <a:lnTo>
                    <a:pt x="303403" y="5298"/>
                  </a:lnTo>
                  <a:lnTo>
                    <a:pt x="304115" y="6858"/>
                  </a:lnTo>
                  <a:lnTo>
                    <a:pt x="303807" y="9538"/>
                  </a:lnTo>
                  <a:lnTo>
                    <a:pt x="303739" y="11622"/>
                  </a:lnTo>
                  <a:lnTo>
                    <a:pt x="304723" y="14386"/>
                  </a:lnTo>
                  <a:lnTo>
                    <a:pt x="303822" y="15821"/>
                  </a:lnTo>
                  <a:lnTo>
                    <a:pt x="304503" y="19339"/>
                  </a:lnTo>
                  <a:lnTo>
                    <a:pt x="304032" y="21412"/>
                  </a:lnTo>
                  <a:lnTo>
                    <a:pt x="304513" y="25004"/>
                  </a:lnTo>
                  <a:lnTo>
                    <a:pt x="303383" y="26449"/>
                  </a:lnTo>
                  <a:lnTo>
                    <a:pt x="303257" y="30815"/>
                  </a:lnTo>
                  <a:lnTo>
                    <a:pt x="299644" y="38229"/>
                  </a:lnTo>
                  <a:lnTo>
                    <a:pt x="297372" y="39977"/>
                  </a:lnTo>
                  <a:lnTo>
                    <a:pt x="291875" y="44438"/>
                  </a:lnTo>
                  <a:lnTo>
                    <a:pt x="287959" y="45988"/>
                  </a:lnTo>
                  <a:lnTo>
                    <a:pt x="279875" y="48543"/>
                  </a:lnTo>
                  <a:lnTo>
                    <a:pt x="275813" y="49234"/>
                  </a:lnTo>
                  <a:lnTo>
                    <a:pt x="268577" y="50595"/>
                  </a:lnTo>
                  <a:lnTo>
                    <a:pt x="265268" y="50658"/>
                  </a:lnTo>
                  <a:lnTo>
                    <a:pt x="256086" y="51820"/>
                  </a:lnTo>
                  <a:lnTo>
                    <a:pt x="277052" y="51820"/>
                  </a:lnTo>
                  <a:lnTo>
                    <a:pt x="281100" y="50113"/>
                  </a:lnTo>
                  <a:lnTo>
                    <a:pt x="290440" y="48061"/>
                  </a:lnTo>
                  <a:lnTo>
                    <a:pt x="293393" y="45872"/>
                  </a:lnTo>
                  <a:lnTo>
                    <a:pt x="299267" y="43171"/>
                  </a:lnTo>
                  <a:lnTo>
                    <a:pt x="300870" y="40825"/>
                  </a:lnTo>
                  <a:lnTo>
                    <a:pt x="305676" y="34669"/>
                  </a:lnTo>
                  <a:lnTo>
                    <a:pt x="306503" y="29999"/>
                  </a:lnTo>
                  <a:lnTo>
                    <a:pt x="307979" y="20543"/>
                  </a:lnTo>
                  <a:lnTo>
                    <a:pt x="307047" y="16062"/>
                  </a:lnTo>
                  <a:lnTo>
                    <a:pt x="307728" y="9538"/>
                  </a:lnTo>
                  <a:lnTo>
                    <a:pt x="306733" y="7497"/>
                  </a:lnTo>
                  <a:lnTo>
                    <a:pt x="307121" y="5298"/>
                  </a:lnTo>
                  <a:lnTo>
                    <a:pt x="307037" y="4764"/>
                  </a:lnTo>
                  <a:lnTo>
                    <a:pt x="305916" y="3759"/>
                  </a:lnTo>
                  <a:lnTo>
                    <a:pt x="306461" y="3057"/>
                  </a:lnTo>
                  <a:lnTo>
                    <a:pt x="306943" y="2355"/>
                  </a:lnTo>
                  <a:lnTo>
                    <a:pt x="306749" y="1183"/>
                  </a:lnTo>
                  <a:lnTo>
                    <a:pt x="305320" y="1183"/>
                  </a:lnTo>
                  <a:lnTo>
                    <a:pt x="304838" y="261"/>
                  </a:lnTo>
                  <a:lnTo>
                    <a:pt x="304430" y="20"/>
                  </a:lnTo>
                  <a:lnTo>
                    <a:pt x="303812" y="0"/>
                  </a:lnTo>
                  <a:close/>
                </a:path>
                <a:path w="307975" h="281304">
                  <a:moveTo>
                    <a:pt x="250117" y="51391"/>
                  </a:moveTo>
                  <a:lnTo>
                    <a:pt x="240840" y="51705"/>
                  </a:lnTo>
                  <a:lnTo>
                    <a:pt x="254484" y="51705"/>
                  </a:lnTo>
                  <a:lnTo>
                    <a:pt x="250117" y="51391"/>
                  </a:lnTo>
                  <a:close/>
                </a:path>
                <a:path w="307975" h="281304">
                  <a:moveTo>
                    <a:pt x="306744" y="1151"/>
                  </a:moveTo>
                  <a:lnTo>
                    <a:pt x="305320" y="1183"/>
                  </a:lnTo>
                  <a:lnTo>
                    <a:pt x="306749" y="1183"/>
                  </a:lnTo>
                  <a:close/>
                </a:path>
              </a:pathLst>
            </a:custGeom>
            <a:solidFill>
              <a:srgbClr val="C5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19045472" y="8785901"/>
              <a:ext cx="288925" cy="298450"/>
            </a:xfrm>
            <a:custGeom>
              <a:avLst/>
              <a:gdLst/>
              <a:ahLst/>
              <a:cxnLst/>
              <a:rect l="l" t="t" r="r" b="b"/>
              <a:pathLst>
                <a:path w="288925" h="298450">
                  <a:moveTo>
                    <a:pt x="122226" y="54610"/>
                  </a:moveTo>
                  <a:lnTo>
                    <a:pt x="109766" y="54610"/>
                  </a:lnTo>
                  <a:lnTo>
                    <a:pt x="101138" y="57150"/>
                  </a:lnTo>
                  <a:lnTo>
                    <a:pt x="96059" y="58420"/>
                  </a:lnTo>
                  <a:lnTo>
                    <a:pt x="83767" y="63500"/>
                  </a:lnTo>
                  <a:lnTo>
                    <a:pt x="76646" y="67310"/>
                  </a:lnTo>
                  <a:lnTo>
                    <a:pt x="67631" y="73660"/>
                  </a:lnTo>
                  <a:lnTo>
                    <a:pt x="64940" y="76200"/>
                  </a:lnTo>
                  <a:lnTo>
                    <a:pt x="59673" y="80010"/>
                  </a:lnTo>
                  <a:lnTo>
                    <a:pt x="57621" y="82550"/>
                  </a:lnTo>
                  <a:lnTo>
                    <a:pt x="51851" y="87630"/>
                  </a:lnTo>
                  <a:lnTo>
                    <a:pt x="49129" y="91440"/>
                  </a:lnTo>
                  <a:lnTo>
                    <a:pt x="30417" y="128270"/>
                  </a:lnTo>
                  <a:lnTo>
                    <a:pt x="29213" y="133350"/>
                  </a:lnTo>
                  <a:lnTo>
                    <a:pt x="27171" y="140970"/>
                  </a:lnTo>
                  <a:lnTo>
                    <a:pt x="26355" y="146050"/>
                  </a:lnTo>
                  <a:lnTo>
                    <a:pt x="24899" y="153670"/>
                  </a:lnTo>
                  <a:lnTo>
                    <a:pt x="21308" y="173990"/>
                  </a:lnTo>
                  <a:lnTo>
                    <a:pt x="19444" y="187960"/>
                  </a:lnTo>
                  <a:lnTo>
                    <a:pt x="18365" y="194310"/>
                  </a:lnTo>
                  <a:lnTo>
                    <a:pt x="17371" y="199390"/>
                  </a:lnTo>
                  <a:lnTo>
                    <a:pt x="16254" y="207010"/>
                  </a:lnTo>
                  <a:lnTo>
                    <a:pt x="15070" y="213360"/>
                  </a:lnTo>
                  <a:lnTo>
                    <a:pt x="10240" y="238760"/>
                  </a:lnTo>
                  <a:lnTo>
                    <a:pt x="6795" y="255270"/>
                  </a:lnTo>
                  <a:lnTo>
                    <a:pt x="4868" y="262890"/>
                  </a:lnTo>
                  <a:lnTo>
                    <a:pt x="4219" y="266700"/>
                  </a:lnTo>
                  <a:lnTo>
                    <a:pt x="2701" y="274320"/>
                  </a:lnTo>
                  <a:lnTo>
                    <a:pt x="1277" y="281940"/>
                  </a:lnTo>
                  <a:lnTo>
                    <a:pt x="513" y="285750"/>
                  </a:lnTo>
                  <a:lnTo>
                    <a:pt x="0" y="289560"/>
                  </a:lnTo>
                  <a:lnTo>
                    <a:pt x="1298" y="294640"/>
                  </a:lnTo>
                  <a:lnTo>
                    <a:pt x="1329" y="295910"/>
                  </a:lnTo>
                  <a:lnTo>
                    <a:pt x="1015" y="295910"/>
                  </a:lnTo>
                  <a:lnTo>
                    <a:pt x="2523" y="298450"/>
                  </a:lnTo>
                  <a:lnTo>
                    <a:pt x="3214" y="298450"/>
                  </a:lnTo>
                  <a:lnTo>
                    <a:pt x="2104" y="292100"/>
                  </a:lnTo>
                  <a:lnTo>
                    <a:pt x="2565" y="285750"/>
                  </a:lnTo>
                  <a:lnTo>
                    <a:pt x="3895" y="280670"/>
                  </a:lnTo>
                  <a:lnTo>
                    <a:pt x="4167" y="275590"/>
                  </a:lnTo>
                  <a:lnTo>
                    <a:pt x="6690" y="266700"/>
                  </a:lnTo>
                  <a:lnTo>
                    <a:pt x="6942" y="266700"/>
                  </a:lnTo>
                  <a:lnTo>
                    <a:pt x="6732" y="264160"/>
                  </a:lnTo>
                  <a:lnTo>
                    <a:pt x="7612" y="262890"/>
                  </a:lnTo>
                  <a:lnTo>
                    <a:pt x="8156" y="259080"/>
                  </a:lnTo>
                  <a:lnTo>
                    <a:pt x="8408" y="257810"/>
                  </a:lnTo>
                  <a:lnTo>
                    <a:pt x="8156" y="254000"/>
                  </a:lnTo>
                  <a:lnTo>
                    <a:pt x="9203" y="251460"/>
                  </a:lnTo>
                  <a:lnTo>
                    <a:pt x="10847" y="243840"/>
                  </a:lnTo>
                  <a:lnTo>
                    <a:pt x="11570" y="240030"/>
                  </a:lnTo>
                  <a:lnTo>
                    <a:pt x="13884" y="229870"/>
                  </a:lnTo>
                  <a:lnTo>
                    <a:pt x="14533" y="223520"/>
                  </a:lnTo>
                  <a:lnTo>
                    <a:pt x="15957" y="218440"/>
                  </a:lnTo>
                  <a:lnTo>
                    <a:pt x="17664" y="212090"/>
                  </a:lnTo>
                  <a:lnTo>
                    <a:pt x="18386" y="205740"/>
                  </a:lnTo>
                  <a:lnTo>
                    <a:pt x="19643" y="199390"/>
                  </a:lnTo>
                  <a:lnTo>
                    <a:pt x="19601" y="198120"/>
                  </a:lnTo>
                  <a:lnTo>
                    <a:pt x="19392" y="198120"/>
                  </a:lnTo>
                  <a:lnTo>
                    <a:pt x="19632" y="195580"/>
                  </a:lnTo>
                  <a:lnTo>
                    <a:pt x="20009" y="194310"/>
                  </a:lnTo>
                  <a:lnTo>
                    <a:pt x="20156" y="194310"/>
                  </a:lnTo>
                  <a:lnTo>
                    <a:pt x="20208" y="193040"/>
                  </a:lnTo>
                  <a:lnTo>
                    <a:pt x="20386" y="191770"/>
                  </a:lnTo>
                  <a:lnTo>
                    <a:pt x="20700" y="191770"/>
                  </a:lnTo>
                  <a:lnTo>
                    <a:pt x="21590" y="189230"/>
                  </a:lnTo>
                  <a:lnTo>
                    <a:pt x="21653" y="186690"/>
                  </a:lnTo>
                  <a:lnTo>
                    <a:pt x="21873" y="184150"/>
                  </a:lnTo>
                  <a:lnTo>
                    <a:pt x="21706" y="182880"/>
                  </a:lnTo>
                  <a:lnTo>
                    <a:pt x="22072" y="182880"/>
                  </a:lnTo>
                  <a:lnTo>
                    <a:pt x="22480" y="181610"/>
                  </a:lnTo>
                  <a:lnTo>
                    <a:pt x="22480" y="179070"/>
                  </a:lnTo>
                  <a:lnTo>
                    <a:pt x="22512" y="177800"/>
                  </a:lnTo>
                  <a:lnTo>
                    <a:pt x="22816" y="177800"/>
                  </a:lnTo>
                  <a:lnTo>
                    <a:pt x="23496" y="176530"/>
                  </a:lnTo>
                  <a:lnTo>
                    <a:pt x="23245" y="173990"/>
                  </a:lnTo>
                  <a:lnTo>
                    <a:pt x="23685" y="172720"/>
                  </a:lnTo>
                  <a:lnTo>
                    <a:pt x="23664" y="171450"/>
                  </a:lnTo>
                  <a:lnTo>
                    <a:pt x="23475" y="171450"/>
                  </a:lnTo>
                  <a:lnTo>
                    <a:pt x="24051" y="170180"/>
                  </a:lnTo>
                  <a:lnTo>
                    <a:pt x="24219" y="170180"/>
                  </a:lnTo>
                  <a:lnTo>
                    <a:pt x="24229" y="167640"/>
                  </a:lnTo>
                  <a:lnTo>
                    <a:pt x="24449" y="166370"/>
                  </a:lnTo>
                  <a:lnTo>
                    <a:pt x="24617" y="165100"/>
                  </a:lnTo>
                  <a:lnTo>
                    <a:pt x="25423" y="163830"/>
                  </a:lnTo>
                  <a:lnTo>
                    <a:pt x="25297" y="161290"/>
                  </a:lnTo>
                  <a:lnTo>
                    <a:pt x="25140" y="160020"/>
                  </a:lnTo>
                  <a:lnTo>
                    <a:pt x="25925" y="158750"/>
                  </a:lnTo>
                  <a:lnTo>
                    <a:pt x="26658" y="157480"/>
                  </a:lnTo>
                  <a:lnTo>
                    <a:pt x="26606" y="154940"/>
                  </a:lnTo>
                  <a:lnTo>
                    <a:pt x="26993" y="153670"/>
                  </a:lnTo>
                  <a:lnTo>
                    <a:pt x="26973" y="152400"/>
                  </a:lnTo>
                  <a:lnTo>
                    <a:pt x="26805" y="152400"/>
                  </a:lnTo>
                  <a:lnTo>
                    <a:pt x="27318" y="151130"/>
                  </a:lnTo>
                  <a:lnTo>
                    <a:pt x="27475" y="148590"/>
                  </a:lnTo>
                  <a:lnTo>
                    <a:pt x="29014" y="146050"/>
                  </a:lnTo>
                  <a:lnTo>
                    <a:pt x="29056" y="143510"/>
                  </a:lnTo>
                  <a:lnTo>
                    <a:pt x="28951" y="140970"/>
                  </a:lnTo>
                  <a:lnTo>
                    <a:pt x="29475" y="140970"/>
                  </a:lnTo>
                  <a:lnTo>
                    <a:pt x="29538" y="139700"/>
                  </a:lnTo>
                  <a:lnTo>
                    <a:pt x="29842" y="139700"/>
                  </a:lnTo>
                  <a:lnTo>
                    <a:pt x="30020" y="138430"/>
                  </a:lnTo>
                  <a:lnTo>
                    <a:pt x="30020" y="137160"/>
                  </a:lnTo>
                  <a:lnTo>
                    <a:pt x="30239" y="135890"/>
                  </a:lnTo>
                  <a:lnTo>
                    <a:pt x="30438" y="134620"/>
                  </a:lnTo>
                  <a:lnTo>
                    <a:pt x="31025" y="133350"/>
                  </a:lnTo>
                  <a:lnTo>
                    <a:pt x="31527" y="133350"/>
                  </a:lnTo>
                  <a:lnTo>
                    <a:pt x="31643" y="132080"/>
                  </a:lnTo>
                  <a:lnTo>
                    <a:pt x="31758" y="130810"/>
                  </a:lnTo>
                  <a:lnTo>
                    <a:pt x="32459" y="130810"/>
                  </a:lnTo>
                  <a:lnTo>
                    <a:pt x="32522" y="128270"/>
                  </a:lnTo>
                  <a:lnTo>
                    <a:pt x="32899" y="128270"/>
                  </a:lnTo>
                  <a:lnTo>
                    <a:pt x="33182" y="127000"/>
                  </a:lnTo>
                  <a:lnTo>
                    <a:pt x="33360" y="127000"/>
                  </a:lnTo>
                  <a:lnTo>
                    <a:pt x="33318" y="125730"/>
                  </a:lnTo>
                  <a:lnTo>
                    <a:pt x="33852" y="124460"/>
                  </a:lnTo>
                  <a:lnTo>
                    <a:pt x="34323" y="124460"/>
                  </a:lnTo>
                  <a:lnTo>
                    <a:pt x="34773" y="123190"/>
                  </a:lnTo>
                  <a:lnTo>
                    <a:pt x="35580" y="121920"/>
                  </a:lnTo>
                  <a:lnTo>
                    <a:pt x="35684" y="119380"/>
                  </a:lnTo>
                  <a:lnTo>
                    <a:pt x="36208" y="118110"/>
                  </a:lnTo>
                  <a:lnTo>
                    <a:pt x="36627" y="116840"/>
                  </a:lnTo>
                  <a:lnTo>
                    <a:pt x="36763" y="115570"/>
                  </a:lnTo>
                  <a:lnTo>
                    <a:pt x="37307" y="115570"/>
                  </a:lnTo>
                  <a:lnTo>
                    <a:pt x="38218" y="114300"/>
                  </a:lnTo>
                  <a:lnTo>
                    <a:pt x="38417" y="114300"/>
                  </a:lnTo>
                  <a:lnTo>
                    <a:pt x="38511" y="113030"/>
                  </a:lnTo>
                  <a:lnTo>
                    <a:pt x="38700" y="111760"/>
                  </a:lnTo>
                  <a:lnTo>
                    <a:pt x="39129" y="111760"/>
                  </a:lnTo>
                  <a:lnTo>
                    <a:pt x="39820" y="110490"/>
                  </a:lnTo>
                  <a:lnTo>
                    <a:pt x="39967" y="110490"/>
                  </a:lnTo>
                  <a:lnTo>
                    <a:pt x="40574" y="107950"/>
                  </a:lnTo>
                  <a:lnTo>
                    <a:pt x="41621" y="107950"/>
                  </a:lnTo>
                  <a:lnTo>
                    <a:pt x="41925" y="106680"/>
                  </a:lnTo>
                  <a:lnTo>
                    <a:pt x="42134" y="105410"/>
                  </a:lnTo>
                  <a:lnTo>
                    <a:pt x="42501" y="105410"/>
                  </a:lnTo>
                  <a:lnTo>
                    <a:pt x="43611" y="104140"/>
                  </a:lnTo>
                  <a:lnTo>
                    <a:pt x="44092" y="102870"/>
                  </a:lnTo>
                  <a:lnTo>
                    <a:pt x="44239" y="102870"/>
                  </a:lnTo>
                  <a:lnTo>
                    <a:pt x="44616" y="101600"/>
                  </a:lnTo>
                  <a:lnTo>
                    <a:pt x="45349" y="100330"/>
                  </a:lnTo>
                  <a:lnTo>
                    <a:pt x="46448" y="99060"/>
                  </a:lnTo>
                  <a:lnTo>
                    <a:pt x="46658" y="99060"/>
                  </a:lnTo>
                  <a:lnTo>
                    <a:pt x="46909" y="97790"/>
                  </a:lnTo>
                  <a:lnTo>
                    <a:pt x="48281" y="96520"/>
                  </a:lnTo>
                  <a:lnTo>
                    <a:pt x="49181" y="95250"/>
                  </a:lnTo>
                  <a:lnTo>
                    <a:pt x="50312" y="93980"/>
                  </a:lnTo>
                  <a:lnTo>
                    <a:pt x="51684" y="92710"/>
                  </a:lnTo>
                  <a:lnTo>
                    <a:pt x="52553" y="91440"/>
                  </a:lnTo>
                  <a:lnTo>
                    <a:pt x="53380" y="90170"/>
                  </a:lnTo>
                  <a:lnTo>
                    <a:pt x="53589" y="90170"/>
                  </a:lnTo>
                  <a:lnTo>
                    <a:pt x="53987" y="88900"/>
                  </a:lnTo>
                  <a:lnTo>
                    <a:pt x="55014" y="88900"/>
                  </a:lnTo>
                  <a:lnTo>
                    <a:pt x="55464" y="87630"/>
                  </a:lnTo>
                  <a:lnTo>
                    <a:pt x="55778" y="87630"/>
                  </a:lnTo>
                  <a:lnTo>
                    <a:pt x="56270" y="86360"/>
                  </a:lnTo>
                  <a:lnTo>
                    <a:pt x="56637" y="86360"/>
                  </a:lnTo>
                  <a:lnTo>
                    <a:pt x="57453" y="85090"/>
                  </a:lnTo>
                  <a:lnTo>
                    <a:pt x="58574" y="85090"/>
                  </a:lnTo>
                  <a:lnTo>
                    <a:pt x="59914" y="83820"/>
                  </a:lnTo>
                  <a:lnTo>
                    <a:pt x="60584" y="82550"/>
                  </a:lnTo>
                  <a:lnTo>
                    <a:pt x="61453" y="81280"/>
                  </a:lnTo>
                  <a:lnTo>
                    <a:pt x="62521" y="80010"/>
                  </a:lnTo>
                  <a:lnTo>
                    <a:pt x="64050" y="80010"/>
                  </a:lnTo>
                  <a:lnTo>
                    <a:pt x="64929" y="78740"/>
                  </a:lnTo>
                  <a:lnTo>
                    <a:pt x="65589" y="78740"/>
                  </a:lnTo>
                  <a:lnTo>
                    <a:pt x="66301" y="77470"/>
                  </a:lnTo>
                  <a:lnTo>
                    <a:pt x="66971" y="77470"/>
                  </a:lnTo>
                  <a:lnTo>
                    <a:pt x="67830" y="76200"/>
                  </a:lnTo>
                  <a:lnTo>
                    <a:pt x="68804" y="76200"/>
                  </a:lnTo>
                  <a:lnTo>
                    <a:pt x="69537" y="74930"/>
                  </a:lnTo>
                  <a:lnTo>
                    <a:pt x="70877" y="74930"/>
                  </a:lnTo>
                  <a:lnTo>
                    <a:pt x="71463" y="73660"/>
                  </a:lnTo>
                  <a:lnTo>
                    <a:pt x="72468" y="73660"/>
                  </a:lnTo>
                  <a:lnTo>
                    <a:pt x="74458" y="72390"/>
                  </a:lnTo>
                  <a:lnTo>
                    <a:pt x="76123" y="69850"/>
                  </a:lnTo>
                  <a:lnTo>
                    <a:pt x="79264" y="68580"/>
                  </a:lnTo>
                  <a:lnTo>
                    <a:pt x="81400" y="68580"/>
                  </a:lnTo>
                  <a:lnTo>
                    <a:pt x="81735" y="67310"/>
                  </a:lnTo>
                  <a:lnTo>
                    <a:pt x="82793" y="66040"/>
                  </a:lnTo>
                  <a:lnTo>
                    <a:pt x="85683" y="66040"/>
                  </a:lnTo>
                  <a:lnTo>
                    <a:pt x="88112" y="64770"/>
                  </a:lnTo>
                  <a:lnTo>
                    <a:pt x="90101" y="63500"/>
                  </a:lnTo>
                  <a:lnTo>
                    <a:pt x="92510" y="63500"/>
                  </a:lnTo>
                  <a:lnTo>
                    <a:pt x="94311" y="60960"/>
                  </a:lnTo>
                  <a:lnTo>
                    <a:pt x="98803" y="60960"/>
                  </a:lnTo>
                  <a:lnTo>
                    <a:pt x="105839" y="58420"/>
                  </a:lnTo>
                  <a:lnTo>
                    <a:pt x="120645" y="55880"/>
                  </a:lnTo>
                  <a:lnTo>
                    <a:pt x="121200" y="55880"/>
                  </a:lnTo>
                  <a:lnTo>
                    <a:pt x="122226" y="54610"/>
                  </a:lnTo>
                  <a:close/>
                </a:path>
                <a:path w="288925" h="298450">
                  <a:moveTo>
                    <a:pt x="248442" y="64770"/>
                  </a:moveTo>
                  <a:lnTo>
                    <a:pt x="232013" y="64770"/>
                  </a:lnTo>
                  <a:lnTo>
                    <a:pt x="238076" y="66040"/>
                  </a:lnTo>
                  <a:lnTo>
                    <a:pt x="248442" y="64770"/>
                  </a:lnTo>
                  <a:close/>
                </a:path>
                <a:path w="288925" h="298450">
                  <a:moveTo>
                    <a:pt x="264944" y="63500"/>
                  </a:moveTo>
                  <a:lnTo>
                    <a:pt x="221396" y="63500"/>
                  </a:lnTo>
                  <a:lnTo>
                    <a:pt x="224495" y="64770"/>
                  </a:lnTo>
                  <a:lnTo>
                    <a:pt x="262044" y="64770"/>
                  </a:lnTo>
                  <a:lnTo>
                    <a:pt x="264944" y="63500"/>
                  </a:lnTo>
                  <a:close/>
                </a:path>
                <a:path w="288925" h="298450">
                  <a:moveTo>
                    <a:pt x="212757" y="62230"/>
                  </a:moveTo>
                  <a:lnTo>
                    <a:pt x="208402" y="62230"/>
                  </a:lnTo>
                  <a:lnTo>
                    <a:pt x="208915" y="63500"/>
                  </a:lnTo>
                  <a:lnTo>
                    <a:pt x="210810" y="63500"/>
                  </a:lnTo>
                  <a:lnTo>
                    <a:pt x="212757" y="62230"/>
                  </a:lnTo>
                  <a:close/>
                </a:path>
                <a:path w="288925" h="298450">
                  <a:moveTo>
                    <a:pt x="236914" y="62230"/>
                  </a:moveTo>
                  <a:lnTo>
                    <a:pt x="212757" y="62230"/>
                  </a:lnTo>
                  <a:lnTo>
                    <a:pt x="214810" y="63500"/>
                  </a:lnTo>
                  <a:lnTo>
                    <a:pt x="241992" y="63500"/>
                  </a:lnTo>
                  <a:lnTo>
                    <a:pt x="236914" y="62230"/>
                  </a:lnTo>
                  <a:close/>
                </a:path>
                <a:path w="288925" h="298450">
                  <a:moveTo>
                    <a:pt x="247605" y="62230"/>
                  </a:moveTo>
                  <a:lnTo>
                    <a:pt x="247039" y="62230"/>
                  </a:lnTo>
                  <a:lnTo>
                    <a:pt x="241992" y="63500"/>
                  </a:lnTo>
                  <a:lnTo>
                    <a:pt x="249196" y="63500"/>
                  </a:lnTo>
                  <a:lnTo>
                    <a:pt x="247605" y="62230"/>
                  </a:lnTo>
                  <a:close/>
                </a:path>
                <a:path w="288925" h="298450">
                  <a:moveTo>
                    <a:pt x="250714" y="62230"/>
                  </a:moveTo>
                  <a:lnTo>
                    <a:pt x="249196" y="63500"/>
                  </a:lnTo>
                  <a:lnTo>
                    <a:pt x="254693" y="63500"/>
                  </a:lnTo>
                  <a:lnTo>
                    <a:pt x="250714" y="62230"/>
                  </a:lnTo>
                  <a:close/>
                </a:path>
                <a:path w="288925" h="298450">
                  <a:moveTo>
                    <a:pt x="284462" y="22860"/>
                  </a:moveTo>
                  <a:lnTo>
                    <a:pt x="280295" y="22860"/>
                  </a:lnTo>
                  <a:lnTo>
                    <a:pt x="281844" y="24130"/>
                  </a:lnTo>
                  <a:lnTo>
                    <a:pt x="281206" y="26670"/>
                  </a:lnTo>
                  <a:lnTo>
                    <a:pt x="282902" y="29210"/>
                  </a:lnTo>
                  <a:lnTo>
                    <a:pt x="283488" y="29210"/>
                  </a:lnTo>
                  <a:lnTo>
                    <a:pt x="282734" y="31750"/>
                  </a:lnTo>
                  <a:lnTo>
                    <a:pt x="283907" y="33020"/>
                  </a:lnTo>
                  <a:lnTo>
                    <a:pt x="285195" y="36830"/>
                  </a:lnTo>
                  <a:lnTo>
                    <a:pt x="285080" y="39370"/>
                  </a:lnTo>
                  <a:lnTo>
                    <a:pt x="284315" y="43180"/>
                  </a:lnTo>
                  <a:lnTo>
                    <a:pt x="284127" y="43180"/>
                  </a:lnTo>
                  <a:lnTo>
                    <a:pt x="285677" y="45720"/>
                  </a:lnTo>
                  <a:lnTo>
                    <a:pt x="274075" y="57150"/>
                  </a:lnTo>
                  <a:lnTo>
                    <a:pt x="273363" y="57150"/>
                  </a:lnTo>
                  <a:lnTo>
                    <a:pt x="271499" y="58420"/>
                  </a:lnTo>
                  <a:lnTo>
                    <a:pt x="269928" y="59690"/>
                  </a:lnTo>
                  <a:lnTo>
                    <a:pt x="265426" y="60960"/>
                  </a:lnTo>
                  <a:lnTo>
                    <a:pt x="262243" y="60960"/>
                  </a:lnTo>
                  <a:lnTo>
                    <a:pt x="257060" y="62230"/>
                  </a:lnTo>
                  <a:lnTo>
                    <a:pt x="254693" y="63500"/>
                  </a:lnTo>
                  <a:lnTo>
                    <a:pt x="269311" y="63500"/>
                  </a:lnTo>
                  <a:lnTo>
                    <a:pt x="272012" y="60960"/>
                  </a:lnTo>
                  <a:lnTo>
                    <a:pt x="278473" y="59690"/>
                  </a:lnTo>
                  <a:lnTo>
                    <a:pt x="281321" y="57150"/>
                  </a:lnTo>
                  <a:lnTo>
                    <a:pt x="286179" y="52070"/>
                  </a:lnTo>
                  <a:lnTo>
                    <a:pt x="288451" y="49530"/>
                  </a:lnTo>
                  <a:lnTo>
                    <a:pt x="287582" y="44450"/>
                  </a:lnTo>
                  <a:lnTo>
                    <a:pt x="288870" y="41910"/>
                  </a:lnTo>
                  <a:lnTo>
                    <a:pt x="288410" y="39370"/>
                  </a:lnTo>
                  <a:lnTo>
                    <a:pt x="288116" y="35560"/>
                  </a:lnTo>
                  <a:lnTo>
                    <a:pt x="287415" y="34290"/>
                  </a:lnTo>
                  <a:lnTo>
                    <a:pt x="286294" y="30480"/>
                  </a:lnTo>
                  <a:lnTo>
                    <a:pt x="286033" y="29210"/>
                  </a:lnTo>
                  <a:lnTo>
                    <a:pt x="284389" y="26670"/>
                  </a:lnTo>
                  <a:lnTo>
                    <a:pt x="284651" y="25400"/>
                  </a:lnTo>
                  <a:lnTo>
                    <a:pt x="284912" y="24130"/>
                  </a:lnTo>
                  <a:lnTo>
                    <a:pt x="284462" y="22860"/>
                  </a:lnTo>
                  <a:close/>
                </a:path>
                <a:path w="288925" h="298450">
                  <a:moveTo>
                    <a:pt x="98447" y="60960"/>
                  </a:moveTo>
                  <a:lnTo>
                    <a:pt x="94311" y="60960"/>
                  </a:lnTo>
                  <a:lnTo>
                    <a:pt x="96426" y="62230"/>
                  </a:lnTo>
                  <a:lnTo>
                    <a:pt x="98447" y="60960"/>
                  </a:lnTo>
                  <a:close/>
                </a:path>
                <a:path w="288925" h="298450">
                  <a:moveTo>
                    <a:pt x="204370" y="59690"/>
                  </a:moveTo>
                  <a:lnTo>
                    <a:pt x="188999" y="59690"/>
                  </a:lnTo>
                  <a:lnTo>
                    <a:pt x="193659" y="60960"/>
                  </a:lnTo>
                  <a:lnTo>
                    <a:pt x="198915" y="62230"/>
                  </a:lnTo>
                  <a:lnTo>
                    <a:pt x="223040" y="62230"/>
                  </a:lnTo>
                  <a:lnTo>
                    <a:pt x="215888" y="60960"/>
                  </a:lnTo>
                  <a:lnTo>
                    <a:pt x="207365" y="60960"/>
                  </a:lnTo>
                  <a:lnTo>
                    <a:pt x="204370" y="59690"/>
                  </a:lnTo>
                  <a:close/>
                </a:path>
                <a:path w="288925" h="298450">
                  <a:moveTo>
                    <a:pt x="185879" y="57150"/>
                  </a:moveTo>
                  <a:lnTo>
                    <a:pt x="172989" y="57150"/>
                  </a:lnTo>
                  <a:lnTo>
                    <a:pt x="176036" y="58420"/>
                  </a:lnTo>
                  <a:lnTo>
                    <a:pt x="179544" y="58420"/>
                  </a:lnTo>
                  <a:lnTo>
                    <a:pt x="184413" y="59690"/>
                  </a:lnTo>
                  <a:lnTo>
                    <a:pt x="193669" y="59690"/>
                  </a:lnTo>
                  <a:lnTo>
                    <a:pt x="185879" y="57150"/>
                  </a:lnTo>
                  <a:close/>
                </a:path>
                <a:path w="288925" h="298450">
                  <a:moveTo>
                    <a:pt x="198213" y="58420"/>
                  </a:moveTo>
                  <a:lnTo>
                    <a:pt x="197690" y="58420"/>
                  </a:lnTo>
                  <a:lnTo>
                    <a:pt x="193669" y="59690"/>
                  </a:lnTo>
                  <a:lnTo>
                    <a:pt x="198883" y="59690"/>
                  </a:lnTo>
                  <a:lnTo>
                    <a:pt x="198213" y="58420"/>
                  </a:lnTo>
                  <a:close/>
                </a:path>
                <a:path w="288925" h="298450">
                  <a:moveTo>
                    <a:pt x="172989" y="57150"/>
                  </a:moveTo>
                  <a:lnTo>
                    <a:pt x="168654" y="57150"/>
                  </a:lnTo>
                  <a:lnTo>
                    <a:pt x="169000" y="58420"/>
                  </a:lnTo>
                  <a:lnTo>
                    <a:pt x="169733" y="58420"/>
                  </a:lnTo>
                  <a:lnTo>
                    <a:pt x="172989" y="57150"/>
                  </a:lnTo>
                  <a:close/>
                </a:path>
                <a:path w="288925" h="298450">
                  <a:moveTo>
                    <a:pt x="176581" y="55880"/>
                  </a:moveTo>
                  <a:lnTo>
                    <a:pt x="161471" y="55880"/>
                  </a:lnTo>
                  <a:lnTo>
                    <a:pt x="165073" y="57150"/>
                  </a:lnTo>
                  <a:lnTo>
                    <a:pt x="182434" y="57150"/>
                  </a:lnTo>
                  <a:lnTo>
                    <a:pt x="176581" y="55880"/>
                  </a:lnTo>
                  <a:close/>
                </a:path>
                <a:path w="288925" h="298450">
                  <a:moveTo>
                    <a:pt x="126980" y="54610"/>
                  </a:moveTo>
                  <a:lnTo>
                    <a:pt x="122226" y="54610"/>
                  </a:lnTo>
                  <a:lnTo>
                    <a:pt x="123347" y="55880"/>
                  </a:lnTo>
                  <a:lnTo>
                    <a:pt x="125975" y="55880"/>
                  </a:lnTo>
                  <a:lnTo>
                    <a:pt x="126980" y="54610"/>
                  </a:lnTo>
                  <a:close/>
                </a:path>
                <a:path w="288925" h="298450">
                  <a:moveTo>
                    <a:pt x="131137" y="54610"/>
                  </a:moveTo>
                  <a:lnTo>
                    <a:pt x="126980" y="54610"/>
                  </a:lnTo>
                  <a:lnTo>
                    <a:pt x="128006" y="55880"/>
                  </a:lnTo>
                  <a:lnTo>
                    <a:pt x="128540" y="55880"/>
                  </a:lnTo>
                  <a:lnTo>
                    <a:pt x="131137" y="54610"/>
                  </a:lnTo>
                  <a:close/>
                </a:path>
                <a:path w="288925" h="298450">
                  <a:moveTo>
                    <a:pt x="161461" y="53340"/>
                  </a:moveTo>
                  <a:lnTo>
                    <a:pt x="119650" y="53340"/>
                  </a:lnTo>
                  <a:lnTo>
                    <a:pt x="113200" y="54610"/>
                  </a:lnTo>
                  <a:lnTo>
                    <a:pt x="143105" y="54610"/>
                  </a:lnTo>
                  <a:lnTo>
                    <a:pt x="148519" y="55880"/>
                  </a:lnTo>
                  <a:lnTo>
                    <a:pt x="172539" y="55880"/>
                  </a:lnTo>
                  <a:lnTo>
                    <a:pt x="165000" y="54610"/>
                  </a:lnTo>
                  <a:lnTo>
                    <a:pt x="161461" y="53340"/>
                  </a:lnTo>
                  <a:close/>
                </a:path>
                <a:path w="288925" h="298450">
                  <a:moveTo>
                    <a:pt x="145691" y="52070"/>
                  </a:moveTo>
                  <a:lnTo>
                    <a:pt x="131095" y="52070"/>
                  </a:lnTo>
                  <a:lnTo>
                    <a:pt x="123137" y="53340"/>
                  </a:lnTo>
                  <a:lnTo>
                    <a:pt x="151545" y="53340"/>
                  </a:lnTo>
                  <a:lnTo>
                    <a:pt x="145691" y="52070"/>
                  </a:lnTo>
                  <a:close/>
                </a:path>
                <a:path w="288925" h="298450">
                  <a:moveTo>
                    <a:pt x="271206" y="0"/>
                  </a:moveTo>
                  <a:lnTo>
                    <a:pt x="269447" y="0"/>
                  </a:lnTo>
                  <a:lnTo>
                    <a:pt x="268515" y="2540"/>
                  </a:lnTo>
                  <a:lnTo>
                    <a:pt x="270326" y="3810"/>
                  </a:lnTo>
                  <a:lnTo>
                    <a:pt x="272913" y="6350"/>
                  </a:lnTo>
                  <a:lnTo>
                    <a:pt x="273803" y="6350"/>
                  </a:lnTo>
                  <a:lnTo>
                    <a:pt x="275153" y="10160"/>
                  </a:lnTo>
                  <a:lnTo>
                    <a:pt x="276138" y="11430"/>
                  </a:lnTo>
                  <a:lnTo>
                    <a:pt x="278232" y="13970"/>
                  </a:lnTo>
                  <a:lnTo>
                    <a:pt x="278776" y="13970"/>
                  </a:lnTo>
                  <a:lnTo>
                    <a:pt x="278881" y="17780"/>
                  </a:lnTo>
                  <a:lnTo>
                    <a:pt x="279289" y="19050"/>
                  </a:lnTo>
                  <a:lnTo>
                    <a:pt x="280410" y="20320"/>
                  </a:lnTo>
                  <a:lnTo>
                    <a:pt x="280944" y="21590"/>
                  </a:lnTo>
                  <a:lnTo>
                    <a:pt x="280357" y="22860"/>
                  </a:lnTo>
                  <a:lnTo>
                    <a:pt x="284012" y="22860"/>
                  </a:lnTo>
                  <a:lnTo>
                    <a:pt x="283404" y="21590"/>
                  </a:lnTo>
                  <a:lnTo>
                    <a:pt x="283069" y="20320"/>
                  </a:lnTo>
                  <a:lnTo>
                    <a:pt x="282389" y="19050"/>
                  </a:lnTo>
                  <a:lnTo>
                    <a:pt x="282745" y="17780"/>
                  </a:lnTo>
                  <a:lnTo>
                    <a:pt x="282462" y="16510"/>
                  </a:lnTo>
                  <a:lnTo>
                    <a:pt x="280871" y="13970"/>
                  </a:lnTo>
                  <a:lnTo>
                    <a:pt x="278661" y="10160"/>
                  </a:lnTo>
                  <a:lnTo>
                    <a:pt x="276829" y="7620"/>
                  </a:lnTo>
                  <a:lnTo>
                    <a:pt x="275132" y="5080"/>
                  </a:lnTo>
                  <a:lnTo>
                    <a:pt x="274389" y="5080"/>
                  </a:lnTo>
                  <a:lnTo>
                    <a:pt x="272703" y="3810"/>
                  </a:lnTo>
                  <a:lnTo>
                    <a:pt x="272096" y="2540"/>
                  </a:lnTo>
                  <a:lnTo>
                    <a:pt x="273070" y="1270"/>
                  </a:lnTo>
                  <a:lnTo>
                    <a:pt x="271667" y="1270"/>
                  </a:lnTo>
                  <a:lnTo>
                    <a:pt x="271206" y="0"/>
                  </a:lnTo>
                  <a:close/>
                </a:path>
              </a:pathLst>
            </a:custGeom>
            <a:solidFill>
              <a:srgbClr val="C9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19062058" y="8947999"/>
              <a:ext cx="156845" cy="160020"/>
            </a:xfrm>
            <a:custGeom>
              <a:avLst/>
              <a:gdLst/>
              <a:ahLst/>
              <a:cxnLst/>
              <a:rect l="l" t="t" r="r" b="b"/>
              <a:pathLst>
                <a:path w="156844" h="160020">
                  <a:moveTo>
                    <a:pt x="153691" y="0"/>
                  </a:moveTo>
                  <a:lnTo>
                    <a:pt x="153398" y="209"/>
                  </a:lnTo>
                  <a:lnTo>
                    <a:pt x="152414" y="3298"/>
                  </a:lnTo>
                  <a:lnTo>
                    <a:pt x="150696" y="6041"/>
                  </a:lnTo>
                  <a:lnTo>
                    <a:pt x="136037" y="34773"/>
                  </a:lnTo>
                  <a:lnTo>
                    <a:pt x="133660" y="38532"/>
                  </a:lnTo>
                  <a:lnTo>
                    <a:pt x="124027" y="56228"/>
                  </a:lnTo>
                  <a:lnTo>
                    <a:pt x="117462" y="67181"/>
                  </a:lnTo>
                  <a:lnTo>
                    <a:pt x="106834" y="84479"/>
                  </a:lnTo>
                  <a:lnTo>
                    <a:pt x="103839" y="88782"/>
                  </a:lnTo>
                  <a:lnTo>
                    <a:pt x="98761" y="95253"/>
                  </a:lnTo>
                  <a:lnTo>
                    <a:pt x="97557" y="97997"/>
                  </a:lnTo>
                  <a:lnTo>
                    <a:pt x="93274" y="103452"/>
                  </a:lnTo>
                  <a:lnTo>
                    <a:pt x="84793" y="114855"/>
                  </a:lnTo>
                  <a:lnTo>
                    <a:pt x="80437" y="119430"/>
                  </a:lnTo>
                  <a:lnTo>
                    <a:pt x="72709" y="128739"/>
                  </a:lnTo>
                  <a:lnTo>
                    <a:pt x="68270" y="132425"/>
                  </a:lnTo>
                  <a:lnTo>
                    <a:pt x="64018" y="137325"/>
                  </a:lnTo>
                  <a:lnTo>
                    <a:pt x="61254" y="139021"/>
                  </a:lnTo>
                  <a:lnTo>
                    <a:pt x="54417" y="145880"/>
                  </a:lnTo>
                  <a:lnTo>
                    <a:pt x="51391" y="147189"/>
                  </a:lnTo>
                  <a:lnTo>
                    <a:pt x="48584" y="148759"/>
                  </a:lnTo>
                  <a:lnTo>
                    <a:pt x="46647" y="150854"/>
                  </a:lnTo>
                  <a:lnTo>
                    <a:pt x="43852" y="151429"/>
                  </a:lnTo>
                  <a:lnTo>
                    <a:pt x="38093" y="154864"/>
                  </a:lnTo>
                  <a:lnTo>
                    <a:pt x="34375" y="156319"/>
                  </a:lnTo>
                  <a:lnTo>
                    <a:pt x="26857" y="157607"/>
                  </a:lnTo>
                  <a:lnTo>
                    <a:pt x="23172" y="157764"/>
                  </a:lnTo>
                  <a:lnTo>
                    <a:pt x="14617" y="156550"/>
                  </a:lnTo>
                  <a:lnTo>
                    <a:pt x="4387" y="150916"/>
                  </a:lnTo>
                  <a:lnTo>
                    <a:pt x="3193" y="148864"/>
                  </a:lnTo>
                  <a:lnTo>
                    <a:pt x="1225" y="147733"/>
                  </a:lnTo>
                  <a:lnTo>
                    <a:pt x="0" y="148424"/>
                  </a:lnTo>
                  <a:lnTo>
                    <a:pt x="251" y="149377"/>
                  </a:lnTo>
                  <a:lnTo>
                    <a:pt x="4094" y="153031"/>
                  </a:lnTo>
                  <a:lnTo>
                    <a:pt x="11151" y="157513"/>
                  </a:lnTo>
                  <a:lnTo>
                    <a:pt x="16826" y="159586"/>
                  </a:lnTo>
                  <a:lnTo>
                    <a:pt x="29967" y="159995"/>
                  </a:lnTo>
                  <a:lnTo>
                    <a:pt x="34627" y="158078"/>
                  </a:lnTo>
                  <a:lnTo>
                    <a:pt x="39297" y="157115"/>
                  </a:lnTo>
                  <a:lnTo>
                    <a:pt x="43077" y="154634"/>
                  </a:lnTo>
                  <a:lnTo>
                    <a:pt x="46564" y="153555"/>
                  </a:lnTo>
                  <a:lnTo>
                    <a:pt x="51820" y="150257"/>
                  </a:lnTo>
                  <a:lnTo>
                    <a:pt x="53956" y="148623"/>
                  </a:lnTo>
                  <a:lnTo>
                    <a:pt x="61286" y="144121"/>
                  </a:lnTo>
                  <a:lnTo>
                    <a:pt x="65128" y="139566"/>
                  </a:lnTo>
                  <a:lnTo>
                    <a:pt x="71086" y="134875"/>
                  </a:lnTo>
                  <a:lnTo>
                    <a:pt x="72228" y="133294"/>
                  </a:lnTo>
                  <a:lnTo>
                    <a:pt x="74322" y="133985"/>
                  </a:lnTo>
                  <a:lnTo>
                    <a:pt x="103483" y="96264"/>
                  </a:lnTo>
                  <a:lnTo>
                    <a:pt x="128514" y="55565"/>
                  </a:lnTo>
                  <a:lnTo>
                    <a:pt x="146870" y="21402"/>
                  </a:lnTo>
                  <a:lnTo>
                    <a:pt x="156518" y="1884"/>
                  </a:lnTo>
                  <a:lnTo>
                    <a:pt x="156414" y="178"/>
                  </a:lnTo>
                  <a:lnTo>
                    <a:pt x="154969" y="314"/>
                  </a:lnTo>
                  <a:lnTo>
                    <a:pt x="153691" y="0"/>
                  </a:lnTo>
                  <a:close/>
                </a:path>
              </a:pathLst>
            </a:custGeom>
            <a:solidFill>
              <a:srgbClr val="8C6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19019494" y="8903906"/>
              <a:ext cx="19050" cy="139065"/>
            </a:xfrm>
            <a:custGeom>
              <a:avLst/>
              <a:gdLst/>
              <a:ahLst/>
              <a:cxnLst/>
              <a:rect l="l" t="t" r="r" b="b"/>
              <a:pathLst>
                <a:path w="19050" h="139065">
                  <a:moveTo>
                    <a:pt x="1109" y="0"/>
                  </a:moveTo>
                  <a:lnTo>
                    <a:pt x="345" y="722"/>
                  </a:lnTo>
                  <a:lnTo>
                    <a:pt x="0" y="2753"/>
                  </a:lnTo>
                  <a:lnTo>
                    <a:pt x="1047" y="4544"/>
                  </a:lnTo>
                  <a:lnTo>
                    <a:pt x="1539" y="7025"/>
                  </a:lnTo>
                  <a:lnTo>
                    <a:pt x="3874" y="10523"/>
                  </a:lnTo>
                  <a:lnTo>
                    <a:pt x="8596" y="22522"/>
                  </a:lnTo>
                  <a:lnTo>
                    <a:pt x="10795" y="35276"/>
                  </a:lnTo>
                  <a:lnTo>
                    <a:pt x="10732" y="39286"/>
                  </a:lnTo>
                  <a:lnTo>
                    <a:pt x="11863" y="46019"/>
                  </a:lnTo>
                  <a:lnTo>
                    <a:pt x="11737" y="48836"/>
                  </a:lnTo>
                  <a:lnTo>
                    <a:pt x="12366" y="53663"/>
                  </a:lnTo>
                  <a:lnTo>
                    <a:pt x="11811" y="55726"/>
                  </a:lnTo>
                  <a:lnTo>
                    <a:pt x="12523" y="61924"/>
                  </a:lnTo>
                  <a:lnTo>
                    <a:pt x="11832" y="66039"/>
                  </a:lnTo>
                  <a:lnTo>
                    <a:pt x="11727" y="75484"/>
                  </a:lnTo>
                  <a:lnTo>
                    <a:pt x="11339" y="80793"/>
                  </a:lnTo>
                  <a:lnTo>
                    <a:pt x="11507" y="90552"/>
                  </a:lnTo>
                  <a:lnTo>
                    <a:pt x="11036" y="94991"/>
                  </a:lnTo>
                  <a:lnTo>
                    <a:pt x="10942" y="103714"/>
                  </a:lnTo>
                  <a:lnTo>
                    <a:pt x="10596" y="108017"/>
                  </a:lnTo>
                  <a:lnTo>
                    <a:pt x="10910" y="119158"/>
                  </a:lnTo>
                  <a:lnTo>
                    <a:pt x="10439" y="118174"/>
                  </a:lnTo>
                  <a:lnTo>
                    <a:pt x="9874" y="118383"/>
                  </a:lnTo>
                  <a:lnTo>
                    <a:pt x="10209" y="119807"/>
                  </a:lnTo>
                  <a:lnTo>
                    <a:pt x="10156" y="121210"/>
                  </a:lnTo>
                  <a:lnTo>
                    <a:pt x="10753" y="122498"/>
                  </a:lnTo>
                  <a:lnTo>
                    <a:pt x="11350" y="126498"/>
                  </a:lnTo>
                  <a:lnTo>
                    <a:pt x="11779" y="127901"/>
                  </a:lnTo>
                  <a:lnTo>
                    <a:pt x="11894" y="129357"/>
                  </a:lnTo>
                  <a:lnTo>
                    <a:pt x="12240" y="130770"/>
                  </a:lnTo>
                  <a:lnTo>
                    <a:pt x="12250" y="131734"/>
                  </a:lnTo>
                  <a:lnTo>
                    <a:pt x="12554" y="132666"/>
                  </a:lnTo>
                  <a:lnTo>
                    <a:pt x="12596" y="133618"/>
                  </a:lnTo>
                  <a:lnTo>
                    <a:pt x="13214" y="135294"/>
                  </a:lnTo>
                  <a:lnTo>
                    <a:pt x="13140" y="137137"/>
                  </a:lnTo>
                  <a:lnTo>
                    <a:pt x="13811" y="138791"/>
                  </a:lnTo>
                  <a:lnTo>
                    <a:pt x="15025" y="138749"/>
                  </a:lnTo>
                  <a:lnTo>
                    <a:pt x="14386" y="134310"/>
                  </a:lnTo>
                  <a:lnTo>
                    <a:pt x="14784" y="115703"/>
                  </a:lnTo>
                  <a:lnTo>
                    <a:pt x="15465" y="103567"/>
                  </a:lnTo>
                  <a:lnTo>
                    <a:pt x="15936" y="97955"/>
                  </a:lnTo>
                  <a:lnTo>
                    <a:pt x="16994" y="89358"/>
                  </a:lnTo>
                  <a:lnTo>
                    <a:pt x="17235" y="78500"/>
                  </a:lnTo>
                  <a:lnTo>
                    <a:pt x="18292" y="73851"/>
                  </a:lnTo>
                  <a:lnTo>
                    <a:pt x="18481" y="71463"/>
                  </a:lnTo>
                  <a:lnTo>
                    <a:pt x="18146" y="63966"/>
                  </a:lnTo>
                  <a:lnTo>
                    <a:pt x="18941" y="58846"/>
                  </a:lnTo>
                  <a:lnTo>
                    <a:pt x="18481" y="50542"/>
                  </a:lnTo>
                  <a:lnTo>
                    <a:pt x="18910" y="47317"/>
                  </a:lnTo>
                  <a:lnTo>
                    <a:pt x="18250" y="40867"/>
                  </a:lnTo>
                  <a:lnTo>
                    <a:pt x="18638" y="37433"/>
                  </a:lnTo>
                  <a:lnTo>
                    <a:pt x="17098" y="31245"/>
                  </a:lnTo>
                  <a:lnTo>
                    <a:pt x="17182" y="28271"/>
                  </a:lnTo>
                  <a:lnTo>
                    <a:pt x="16711" y="23863"/>
                  </a:lnTo>
                  <a:lnTo>
                    <a:pt x="16009" y="22627"/>
                  </a:lnTo>
                  <a:lnTo>
                    <a:pt x="14889" y="18910"/>
                  </a:lnTo>
                  <a:lnTo>
                    <a:pt x="3811" y="1392"/>
                  </a:lnTo>
                  <a:lnTo>
                    <a:pt x="1958" y="16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D7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19021033" y="8910775"/>
              <a:ext cx="11430" cy="113664"/>
            </a:xfrm>
            <a:custGeom>
              <a:avLst/>
              <a:gdLst/>
              <a:ahLst/>
              <a:cxnLst/>
              <a:rect l="l" t="t" r="r" b="b"/>
              <a:pathLst>
                <a:path w="11430" h="113665">
                  <a:moveTo>
                    <a:pt x="9955" y="95421"/>
                  </a:moveTo>
                  <a:lnTo>
                    <a:pt x="6408" y="95421"/>
                  </a:lnTo>
                  <a:lnTo>
                    <a:pt x="6177" y="96572"/>
                  </a:lnTo>
                  <a:lnTo>
                    <a:pt x="7099" y="97578"/>
                  </a:lnTo>
                  <a:lnTo>
                    <a:pt x="6811" y="98709"/>
                  </a:lnTo>
                  <a:lnTo>
                    <a:pt x="6963" y="101012"/>
                  </a:lnTo>
                  <a:lnTo>
                    <a:pt x="7570" y="103274"/>
                  </a:lnTo>
                  <a:lnTo>
                    <a:pt x="7528" y="105609"/>
                  </a:lnTo>
                  <a:lnTo>
                    <a:pt x="8031" y="107295"/>
                  </a:lnTo>
                  <a:lnTo>
                    <a:pt x="8010" y="109064"/>
                  </a:lnTo>
                  <a:lnTo>
                    <a:pt x="8177" y="110792"/>
                  </a:lnTo>
                  <a:lnTo>
                    <a:pt x="8334" y="111514"/>
                  </a:lnTo>
                  <a:lnTo>
                    <a:pt x="9078" y="111839"/>
                  </a:lnTo>
                  <a:lnTo>
                    <a:pt x="8806" y="112719"/>
                  </a:lnTo>
                  <a:lnTo>
                    <a:pt x="9308" y="113336"/>
                  </a:lnTo>
                  <a:lnTo>
                    <a:pt x="10062" y="112363"/>
                  </a:lnTo>
                  <a:lnTo>
                    <a:pt x="9954" y="111514"/>
                  </a:lnTo>
                  <a:lnTo>
                    <a:pt x="9760" y="103274"/>
                  </a:lnTo>
                  <a:lnTo>
                    <a:pt x="9727" y="98709"/>
                  </a:lnTo>
                  <a:lnTo>
                    <a:pt x="9990" y="96572"/>
                  </a:lnTo>
                  <a:lnTo>
                    <a:pt x="9955" y="95421"/>
                  </a:lnTo>
                  <a:close/>
                </a:path>
                <a:path w="11430" h="113665">
                  <a:moveTo>
                    <a:pt x="9983" y="34354"/>
                  </a:moveTo>
                  <a:lnTo>
                    <a:pt x="2513" y="34354"/>
                  </a:lnTo>
                  <a:lnTo>
                    <a:pt x="2230" y="34993"/>
                  </a:lnTo>
                  <a:lnTo>
                    <a:pt x="2910" y="35601"/>
                  </a:lnTo>
                  <a:lnTo>
                    <a:pt x="2566" y="36239"/>
                  </a:lnTo>
                  <a:lnTo>
                    <a:pt x="2293" y="36857"/>
                  </a:lnTo>
                  <a:lnTo>
                    <a:pt x="2973" y="37464"/>
                  </a:lnTo>
                  <a:lnTo>
                    <a:pt x="2638" y="38103"/>
                  </a:lnTo>
                  <a:lnTo>
                    <a:pt x="2355" y="38721"/>
                  </a:lnTo>
                  <a:lnTo>
                    <a:pt x="3036" y="39328"/>
                  </a:lnTo>
                  <a:lnTo>
                    <a:pt x="2702" y="39967"/>
                  </a:lnTo>
                  <a:lnTo>
                    <a:pt x="2418" y="40585"/>
                  </a:lnTo>
                  <a:lnTo>
                    <a:pt x="3099" y="41192"/>
                  </a:lnTo>
                  <a:lnTo>
                    <a:pt x="2471" y="42438"/>
                  </a:lnTo>
                  <a:lnTo>
                    <a:pt x="3193" y="43066"/>
                  </a:lnTo>
                  <a:lnTo>
                    <a:pt x="2806" y="43705"/>
                  </a:lnTo>
                  <a:lnTo>
                    <a:pt x="2718" y="44302"/>
                  </a:lnTo>
                  <a:lnTo>
                    <a:pt x="2921" y="44700"/>
                  </a:lnTo>
                  <a:lnTo>
                    <a:pt x="3245" y="45265"/>
                  </a:lnTo>
                  <a:lnTo>
                    <a:pt x="2900" y="45925"/>
                  </a:lnTo>
                  <a:lnTo>
                    <a:pt x="2806" y="48626"/>
                  </a:lnTo>
                  <a:lnTo>
                    <a:pt x="3193" y="49946"/>
                  </a:lnTo>
                  <a:lnTo>
                    <a:pt x="2900" y="50720"/>
                  </a:lnTo>
                  <a:lnTo>
                    <a:pt x="3675" y="51432"/>
                  </a:lnTo>
                  <a:lnTo>
                    <a:pt x="3026" y="52951"/>
                  </a:lnTo>
                  <a:lnTo>
                    <a:pt x="3895" y="53673"/>
                  </a:lnTo>
                  <a:lnTo>
                    <a:pt x="3423" y="54438"/>
                  </a:lnTo>
                  <a:lnTo>
                    <a:pt x="3078" y="54940"/>
                  </a:lnTo>
                  <a:lnTo>
                    <a:pt x="3382" y="55411"/>
                  </a:lnTo>
                  <a:lnTo>
                    <a:pt x="3465" y="55893"/>
                  </a:lnTo>
                  <a:lnTo>
                    <a:pt x="3172" y="56542"/>
                  </a:lnTo>
                  <a:lnTo>
                    <a:pt x="3884" y="57160"/>
                  </a:lnTo>
                  <a:lnTo>
                    <a:pt x="3518" y="57809"/>
                  </a:lnTo>
                  <a:lnTo>
                    <a:pt x="3329" y="58239"/>
                  </a:lnTo>
                  <a:lnTo>
                    <a:pt x="3832" y="58930"/>
                  </a:lnTo>
                  <a:lnTo>
                    <a:pt x="3759" y="59663"/>
                  </a:lnTo>
                  <a:lnTo>
                    <a:pt x="3465" y="60406"/>
                  </a:lnTo>
                  <a:lnTo>
                    <a:pt x="3748" y="61830"/>
                  </a:lnTo>
                  <a:lnTo>
                    <a:pt x="3455" y="62479"/>
                  </a:lnTo>
                  <a:lnTo>
                    <a:pt x="4135" y="63097"/>
                  </a:lnTo>
                  <a:lnTo>
                    <a:pt x="3811" y="63746"/>
                  </a:lnTo>
                  <a:lnTo>
                    <a:pt x="3633" y="64563"/>
                  </a:lnTo>
                  <a:lnTo>
                    <a:pt x="4219" y="65380"/>
                  </a:lnTo>
                  <a:lnTo>
                    <a:pt x="3874" y="66217"/>
                  </a:lnTo>
                  <a:lnTo>
                    <a:pt x="4146" y="67474"/>
                  </a:lnTo>
                  <a:lnTo>
                    <a:pt x="4041" y="70846"/>
                  </a:lnTo>
                  <a:lnTo>
                    <a:pt x="4366" y="71400"/>
                  </a:lnTo>
                  <a:lnTo>
                    <a:pt x="4617" y="71976"/>
                  </a:lnTo>
                  <a:lnTo>
                    <a:pt x="4198" y="73065"/>
                  </a:lnTo>
                  <a:lnTo>
                    <a:pt x="4471" y="73631"/>
                  </a:lnTo>
                  <a:lnTo>
                    <a:pt x="4816" y="74175"/>
                  </a:lnTo>
                  <a:lnTo>
                    <a:pt x="4533" y="74835"/>
                  </a:lnTo>
                  <a:lnTo>
                    <a:pt x="4429" y="75641"/>
                  </a:lnTo>
                  <a:lnTo>
                    <a:pt x="4743" y="76196"/>
                  </a:lnTo>
                  <a:lnTo>
                    <a:pt x="5005" y="76762"/>
                  </a:lnTo>
                  <a:lnTo>
                    <a:pt x="4617" y="77892"/>
                  </a:lnTo>
                  <a:lnTo>
                    <a:pt x="5141" y="79002"/>
                  </a:lnTo>
                  <a:lnTo>
                    <a:pt x="5057" y="84541"/>
                  </a:lnTo>
                  <a:lnTo>
                    <a:pt x="5916" y="86939"/>
                  </a:lnTo>
                  <a:lnTo>
                    <a:pt x="5675" y="89473"/>
                  </a:lnTo>
                  <a:lnTo>
                    <a:pt x="6104" y="93107"/>
                  </a:lnTo>
                  <a:lnTo>
                    <a:pt x="6628" y="94237"/>
                  </a:lnTo>
                  <a:lnTo>
                    <a:pt x="6397" y="95442"/>
                  </a:lnTo>
                  <a:lnTo>
                    <a:pt x="9955" y="95421"/>
                  </a:lnTo>
                  <a:lnTo>
                    <a:pt x="9612" y="90635"/>
                  </a:lnTo>
                  <a:lnTo>
                    <a:pt x="10282" y="87735"/>
                  </a:lnTo>
                  <a:lnTo>
                    <a:pt x="10394" y="79002"/>
                  </a:lnTo>
                  <a:lnTo>
                    <a:pt x="10498" y="77892"/>
                  </a:lnTo>
                  <a:lnTo>
                    <a:pt x="10403" y="73631"/>
                  </a:lnTo>
                  <a:lnTo>
                    <a:pt x="10304" y="71976"/>
                  </a:lnTo>
                  <a:lnTo>
                    <a:pt x="10293" y="70039"/>
                  </a:lnTo>
                  <a:lnTo>
                    <a:pt x="10429" y="68542"/>
                  </a:lnTo>
                  <a:lnTo>
                    <a:pt x="11052" y="65380"/>
                  </a:lnTo>
                  <a:lnTo>
                    <a:pt x="10931" y="63097"/>
                  </a:lnTo>
                  <a:lnTo>
                    <a:pt x="10690" y="59432"/>
                  </a:lnTo>
                  <a:lnTo>
                    <a:pt x="11253" y="57809"/>
                  </a:lnTo>
                  <a:lnTo>
                    <a:pt x="11153" y="53673"/>
                  </a:lnTo>
                  <a:lnTo>
                    <a:pt x="11035" y="51432"/>
                  </a:lnTo>
                  <a:lnTo>
                    <a:pt x="10932" y="47286"/>
                  </a:lnTo>
                  <a:lnTo>
                    <a:pt x="11158" y="45265"/>
                  </a:lnTo>
                  <a:lnTo>
                    <a:pt x="11053" y="42438"/>
                  </a:lnTo>
                  <a:lnTo>
                    <a:pt x="10470" y="37360"/>
                  </a:lnTo>
                  <a:lnTo>
                    <a:pt x="9983" y="34354"/>
                  </a:lnTo>
                  <a:close/>
                </a:path>
                <a:path w="11430" h="113665">
                  <a:moveTo>
                    <a:pt x="3811" y="63725"/>
                  </a:moveTo>
                  <a:close/>
                </a:path>
                <a:path w="11430" h="113665">
                  <a:moveTo>
                    <a:pt x="3340" y="52186"/>
                  </a:moveTo>
                  <a:close/>
                </a:path>
                <a:path w="11430" h="113665">
                  <a:moveTo>
                    <a:pt x="2638" y="38082"/>
                  </a:moveTo>
                  <a:close/>
                </a:path>
                <a:path w="11430" h="113665">
                  <a:moveTo>
                    <a:pt x="73" y="0"/>
                  </a:moveTo>
                  <a:lnTo>
                    <a:pt x="0" y="1622"/>
                  </a:lnTo>
                  <a:lnTo>
                    <a:pt x="314" y="2366"/>
                  </a:lnTo>
                  <a:lnTo>
                    <a:pt x="311" y="3779"/>
                  </a:lnTo>
                  <a:lnTo>
                    <a:pt x="806" y="8010"/>
                  </a:lnTo>
                  <a:lnTo>
                    <a:pt x="1570" y="12837"/>
                  </a:lnTo>
                  <a:lnTo>
                    <a:pt x="1696" y="19255"/>
                  </a:lnTo>
                  <a:lnTo>
                    <a:pt x="1800" y="21800"/>
                  </a:lnTo>
                  <a:lnTo>
                    <a:pt x="1643" y="23161"/>
                  </a:lnTo>
                  <a:lnTo>
                    <a:pt x="1949" y="25339"/>
                  </a:lnTo>
                  <a:lnTo>
                    <a:pt x="2020" y="26962"/>
                  </a:lnTo>
                  <a:lnTo>
                    <a:pt x="2607" y="28072"/>
                  </a:lnTo>
                  <a:lnTo>
                    <a:pt x="2094" y="29192"/>
                  </a:lnTo>
                  <a:lnTo>
                    <a:pt x="2387" y="30616"/>
                  </a:lnTo>
                  <a:lnTo>
                    <a:pt x="2502" y="34375"/>
                  </a:lnTo>
                  <a:lnTo>
                    <a:pt x="9983" y="34354"/>
                  </a:lnTo>
                  <a:lnTo>
                    <a:pt x="9842" y="33485"/>
                  </a:lnTo>
                  <a:lnTo>
                    <a:pt x="9643" y="25339"/>
                  </a:lnTo>
                  <a:lnTo>
                    <a:pt x="8450" y="21297"/>
                  </a:lnTo>
                  <a:lnTo>
                    <a:pt x="7193" y="13151"/>
                  </a:lnTo>
                  <a:lnTo>
                    <a:pt x="5361" y="9476"/>
                  </a:lnTo>
                  <a:lnTo>
                    <a:pt x="3026" y="3779"/>
                  </a:lnTo>
                  <a:lnTo>
                    <a:pt x="2198" y="135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8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18881572" y="8773397"/>
              <a:ext cx="141605" cy="126364"/>
            </a:xfrm>
            <a:custGeom>
              <a:avLst/>
              <a:gdLst/>
              <a:ahLst/>
              <a:cxnLst/>
              <a:rect l="l" t="t" r="r" b="b"/>
              <a:pathLst>
                <a:path w="141605" h="126365">
                  <a:moveTo>
                    <a:pt x="356" y="0"/>
                  </a:moveTo>
                  <a:lnTo>
                    <a:pt x="0" y="680"/>
                  </a:lnTo>
                  <a:lnTo>
                    <a:pt x="104" y="1622"/>
                  </a:lnTo>
                  <a:lnTo>
                    <a:pt x="471" y="1989"/>
                  </a:lnTo>
                  <a:lnTo>
                    <a:pt x="3067" y="5350"/>
                  </a:lnTo>
                  <a:lnTo>
                    <a:pt x="6114" y="6376"/>
                  </a:lnTo>
                  <a:lnTo>
                    <a:pt x="12680" y="9968"/>
                  </a:lnTo>
                  <a:lnTo>
                    <a:pt x="16470" y="12303"/>
                  </a:lnTo>
                  <a:lnTo>
                    <a:pt x="25203" y="16292"/>
                  </a:lnTo>
                  <a:lnTo>
                    <a:pt x="29831" y="18585"/>
                  </a:lnTo>
                  <a:lnTo>
                    <a:pt x="38763" y="23517"/>
                  </a:lnTo>
                  <a:lnTo>
                    <a:pt x="43412" y="25454"/>
                  </a:lnTo>
                  <a:lnTo>
                    <a:pt x="51254" y="29328"/>
                  </a:lnTo>
                  <a:lnTo>
                    <a:pt x="54448" y="31318"/>
                  </a:lnTo>
                  <a:lnTo>
                    <a:pt x="60458" y="33276"/>
                  </a:lnTo>
                  <a:lnTo>
                    <a:pt x="70291" y="38867"/>
                  </a:lnTo>
                  <a:lnTo>
                    <a:pt x="75945" y="40867"/>
                  </a:lnTo>
                  <a:lnTo>
                    <a:pt x="104164" y="56773"/>
                  </a:lnTo>
                  <a:lnTo>
                    <a:pt x="109473" y="60699"/>
                  </a:lnTo>
                  <a:lnTo>
                    <a:pt x="113179" y="62971"/>
                  </a:lnTo>
                  <a:lnTo>
                    <a:pt x="114855" y="64940"/>
                  </a:lnTo>
                  <a:lnTo>
                    <a:pt x="136906" y="104331"/>
                  </a:lnTo>
                  <a:lnTo>
                    <a:pt x="136938" y="110572"/>
                  </a:lnTo>
                  <a:lnTo>
                    <a:pt x="134655" y="119797"/>
                  </a:lnTo>
                  <a:lnTo>
                    <a:pt x="134362" y="122917"/>
                  </a:lnTo>
                  <a:lnTo>
                    <a:pt x="135974" y="126121"/>
                  </a:lnTo>
                  <a:lnTo>
                    <a:pt x="136194" y="126257"/>
                  </a:lnTo>
                  <a:lnTo>
                    <a:pt x="136665" y="125880"/>
                  </a:lnTo>
                  <a:lnTo>
                    <a:pt x="136529" y="123535"/>
                  </a:lnTo>
                  <a:lnTo>
                    <a:pt x="137713" y="118352"/>
                  </a:lnTo>
                  <a:lnTo>
                    <a:pt x="139294" y="114258"/>
                  </a:lnTo>
                  <a:lnTo>
                    <a:pt x="140676" y="109221"/>
                  </a:lnTo>
                  <a:lnTo>
                    <a:pt x="140561" y="105693"/>
                  </a:lnTo>
                  <a:lnTo>
                    <a:pt x="141147" y="102551"/>
                  </a:lnTo>
                  <a:lnTo>
                    <a:pt x="137985" y="86876"/>
                  </a:lnTo>
                  <a:lnTo>
                    <a:pt x="132393" y="79756"/>
                  </a:lnTo>
                  <a:lnTo>
                    <a:pt x="131619" y="77484"/>
                  </a:lnTo>
                  <a:lnTo>
                    <a:pt x="128215" y="72898"/>
                  </a:lnTo>
                  <a:lnTo>
                    <a:pt x="125786" y="70699"/>
                  </a:lnTo>
                  <a:lnTo>
                    <a:pt x="121137" y="64877"/>
                  </a:lnTo>
                  <a:lnTo>
                    <a:pt x="117776" y="62458"/>
                  </a:lnTo>
                  <a:lnTo>
                    <a:pt x="109106" y="55129"/>
                  </a:lnTo>
                  <a:lnTo>
                    <a:pt x="91400" y="45139"/>
                  </a:lnTo>
                  <a:lnTo>
                    <a:pt x="86081" y="42721"/>
                  </a:lnTo>
                  <a:lnTo>
                    <a:pt x="79693" y="39066"/>
                  </a:lnTo>
                  <a:lnTo>
                    <a:pt x="70971" y="35632"/>
                  </a:lnTo>
                  <a:lnTo>
                    <a:pt x="65673" y="32114"/>
                  </a:lnTo>
                  <a:lnTo>
                    <a:pt x="55066" y="27863"/>
                  </a:lnTo>
                  <a:lnTo>
                    <a:pt x="43328" y="21674"/>
                  </a:lnTo>
                  <a:lnTo>
                    <a:pt x="40449" y="20659"/>
                  </a:lnTo>
                  <a:lnTo>
                    <a:pt x="33768" y="17308"/>
                  </a:lnTo>
                  <a:lnTo>
                    <a:pt x="17434" y="9727"/>
                  </a:lnTo>
                  <a:lnTo>
                    <a:pt x="9329" y="5193"/>
                  </a:lnTo>
                  <a:lnTo>
                    <a:pt x="4795" y="3643"/>
                  </a:lnTo>
                  <a:lnTo>
                    <a:pt x="743" y="502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rgbClr val="D2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18882451" y="8775920"/>
              <a:ext cx="136525" cy="123825"/>
            </a:xfrm>
            <a:custGeom>
              <a:avLst/>
              <a:gdLst/>
              <a:ahLst/>
              <a:cxnLst/>
              <a:rect l="l" t="t" r="r" b="b"/>
              <a:pathLst>
                <a:path w="136525" h="123825">
                  <a:moveTo>
                    <a:pt x="167" y="0"/>
                  </a:moveTo>
                  <a:lnTo>
                    <a:pt x="0" y="670"/>
                  </a:lnTo>
                  <a:lnTo>
                    <a:pt x="1005" y="2450"/>
                  </a:lnTo>
                  <a:lnTo>
                    <a:pt x="1078" y="3287"/>
                  </a:lnTo>
                  <a:lnTo>
                    <a:pt x="1748" y="3769"/>
                  </a:lnTo>
                  <a:lnTo>
                    <a:pt x="5088" y="5298"/>
                  </a:lnTo>
                  <a:lnTo>
                    <a:pt x="8020" y="7507"/>
                  </a:lnTo>
                  <a:lnTo>
                    <a:pt x="14596" y="11193"/>
                  </a:lnTo>
                  <a:lnTo>
                    <a:pt x="18187" y="12722"/>
                  </a:lnTo>
                  <a:lnTo>
                    <a:pt x="26187" y="17475"/>
                  </a:lnTo>
                  <a:lnTo>
                    <a:pt x="31109" y="19748"/>
                  </a:lnTo>
                  <a:lnTo>
                    <a:pt x="38742" y="23915"/>
                  </a:lnTo>
                  <a:lnTo>
                    <a:pt x="41799" y="25151"/>
                  </a:lnTo>
                  <a:lnTo>
                    <a:pt x="52689" y="30805"/>
                  </a:lnTo>
                  <a:lnTo>
                    <a:pt x="63976" y="36137"/>
                  </a:lnTo>
                  <a:lnTo>
                    <a:pt x="91023" y="50155"/>
                  </a:lnTo>
                  <a:lnTo>
                    <a:pt x="124844" y="79222"/>
                  </a:lnTo>
                  <a:lnTo>
                    <a:pt x="129734" y="89473"/>
                  </a:lnTo>
                  <a:lnTo>
                    <a:pt x="132990" y="97745"/>
                  </a:lnTo>
                  <a:lnTo>
                    <a:pt x="133336" y="104258"/>
                  </a:lnTo>
                  <a:lnTo>
                    <a:pt x="133011" y="110855"/>
                  </a:lnTo>
                  <a:lnTo>
                    <a:pt x="133472" y="114310"/>
                  </a:lnTo>
                  <a:lnTo>
                    <a:pt x="132938" y="117839"/>
                  </a:lnTo>
                  <a:lnTo>
                    <a:pt x="134289" y="122666"/>
                  </a:lnTo>
                  <a:lnTo>
                    <a:pt x="134320" y="123399"/>
                  </a:lnTo>
                  <a:lnTo>
                    <a:pt x="135189" y="123326"/>
                  </a:lnTo>
                  <a:lnTo>
                    <a:pt x="133828" y="119493"/>
                  </a:lnTo>
                  <a:lnTo>
                    <a:pt x="136341" y="107494"/>
                  </a:lnTo>
                  <a:lnTo>
                    <a:pt x="136215" y="103117"/>
                  </a:lnTo>
                  <a:lnTo>
                    <a:pt x="135262" y="94918"/>
                  </a:lnTo>
                  <a:lnTo>
                    <a:pt x="134257" y="91389"/>
                  </a:lnTo>
                  <a:lnTo>
                    <a:pt x="133043" y="85808"/>
                  </a:lnTo>
                  <a:lnTo>
                    <a:pt x="131901" y="84123"/>
                  </a:lnTo>
                  <a:lnTo>
                    <a:pt x="129399" y="79411"/>
                  </a:lnTo>
                  <a:lnTo>
                    <a:pt x="124174" y="72039"/>
                  </a:lnTo>
                  <a:lnTo>
                    <a:pt x="122383" y="70626"/>
                  </a:lnTo>
                  <a:lnTo>
                    <a:pt x="120844" y="67558"/>
                  </a:lnTo>
                  <a:lnTo>
                    <a:pt x="119546" y="67055"/>
                  </a:lnTo>
                  <a:lnTo>
                    <a:pt x="115745" y="63474"/>
                  </a:lnTo>
                  <a:lnTo>
                    <a:pt x="113137" y="60396"/>
                  </a:lnTo>
                  <a:lnTo>
                    <a:pt x="107483" y="57066"/>
                  </a:lnTo>
                  <a:lnTo>
                    <a:pt x="105619" y="55370"/>
                  </a:lnTo>
                  <a:lnTo>
                    <a:pt x="94730" y="48438"/>
                  </a:lnTo>
                  <a:lnTo>
                    <a:pt x="87463" y="44825"/>
                  </a:lnTo>
                  <a:lnTo>
                    <a:pt x="78196" y="39538"/>
                  </a:lnTo>
                  <a:lnTo>
                    <a:pt x="73861" y="37349"/>
                  </a:lnTo>
                  <a:lnTo>
                    <a:pt x="67024" y="34606"/>
                  </a:lnTo>
                  <a:lnTo>
                    <a:pt x="65097" y="32941"/>
                  </a:lnTo>
                  <a:lnTo>
                    <a:pt x="59631" y="31140"/>
                  </a:lnTo>
                  <a:lnTo>
                    <a:pt x="57181" y="28679"/>
                  </a:lnTo>
                  <a:lnTo>
                    <a:pt x="52762" y="28166"/>
                  </a:lnTo>
                  <a:lnTo>
                    <a:pt x="52302" y="27098"/>
                  </a:lnTo>
                  <a:lnTo>
                    <a:pt x="46459" y="24459"/>
                  </a:lnTo>
                  <a:lnTo>
                    <a:pt x="39202" y="20627"/>
                  </a:lnTo>
                  <a:lnTo>
                    <a:pt x="34197" y="18386"/>
                  </a:lnTo>
                  <a:lnTo>
                    <a:pt x="26229" y="14271"/>
                  </a:lnTo>
                  <a:lnTo>
                    <a:pt x="23213" y="12481"/>
                  </a:lnTo>
                  <a:lnTo>
                    <a:pt x="16292" y="9727"/>
                  </a:lnTo>
                  <a:lnTo>
                    <a:pt x="13025" y="7497"/>
                  </a:lnTo>
                  <a:lnTo>
                    <a:pt x="3036" y="231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D0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19190714" y="8861195"/>
              <a:ext cx="229235" cy="78740"/>
            </a:xfrm>
            <a:custGeom>
              <a:avLst/>
              <a:gdLst/>
              <a:ahLst/>
              <a:cxnLst/>
              <a:rect l="l" t="t" r="r" b="b"/>
              <a:pathLst>
                <a:path w="229234" h="78740">
                  <a:moveTo>
                    <a:pt x="211208" y="0"/>
                  </a:moveTo>
                  <a:lnTo>
                    <a:pt x="210621" y="1497"/>
                  </a:lnTo>
                  <a:lnTo>
                    <a:pt x="208611" y="1989"/>
                  </a:lnTo>
                  <a:lnTo>
                    <a:pt x="208841" y="3057"/>
                  </a:lnTo>
                  <a:lnTo>
                    <a:pt x="208768" y="4429"/>
                  </a:lnTo>
                  <a:lnTo>
                    <a:pt x="209250" y="4670"/>
                  </a:lnTo>
                  <a:lnTo>
                    <a:pt x="210412" y="3612"/>
                  </a:lnTo>
                  <a:lnTo>
                    <a:pt x="211291" y="3759"/>
                  </a:lnTo>
                  <a:lnTo>
                    <a:pt x="214391" y="8240"/>
                  </a:lnTo>
                  <a:lnTo>
                    <a:pt x="216338" y="11538"/>
                  </a:lnTo>
                  <a:lnTo>
                    <a:pt x="221542" y="18858"/>
                  </a:lnTo>
                  <a:lnTo>
                    <a:pt x="222747" y="23706"/>
                  </a:lnTo>
                  <a:lnTo>
                    <a:pt x="225752" y="32731"/>
                  </a:lnTo>
                  <a:lnTo>
                    <a:pt x="225658" y="36867"/>
                  </a:lnTo>
                  <a:lnTo>
                    <a:pt x="223679" y="41799"/>
                  </a:lnTo>
                  <a:lnTo>
                    <a:pt x="223385" y="43496"/>
                  </a:lnTo>
                  <a:lnTo>
                    <a:pt x="221689" y="47569"/>
                  </a:lnTo>
                  <a:lnTo>
                    <a:pt x="219616" y="51296"/>
                  </a:lnTo>
                  <a:lnTo>
                    <a:pt x="211773" y="57610"/>
                  </a:lnTo>
                  <a:lnTo>
                    <a:pt x="195177" y="66008"/>
                  </a:lnTo>
                  <a:lnTo>
                    <a:pt x="187292" y="68060"/>
                  </a:lnTo>
                  <a:lnTo>
                    <a:pt x="183250" y="69484"/>
                  </a:lnTo>
                  <a:lnTo>
                    <a:pt x="165481" y="72311"/>
                  </a:lnTo>
                  <a:lnTo>
                    <a:pt x="144707" y="74217"/>
                  </a:lnTo>
                  <a:lnTo>
                    <a:pt x="136257" y="74835"/>
                  </a:lnTo>
                  <a:lnTo>
                    <a:pt x="106483" y="74790"/>
                  </a:lnTo>
                  <a:lnTo>
                    <a:pt x="85222" y="73913"/>
                  </a:lnTo>
                  <a:lnTo>
                    <a:pt x="63432" y="72542"/>
                  </a:lnTo>
                  <a:lnTo>
                    <a:pt x="58448" y="71641"/>
                  </a:lnTo>
                  <a:lnTo>
                    <a:pt x="44730" y="70448"/>
                  </a:lnTo>
                  <a:lnTo>
                    <a:pt x="14847" y="67317"/>
                  </a:lnTo>
                  <a:lnTo>
                    <a:pt x="10952" y="67118"/>
                  </a:lnTo>
                  <a:lnTo>
                    <a:pt x="5319" y="67547"/>
                  </a:lnTo>
                  <a:lnTo>
                    <a:pt x="429" y="69620"/>
                  </a:lnTo>
                  <a:lnTo>
                    <a:pt x="0" y="71118"/>
                  </a:lnTo>
                  <a:lnTo>
                    <a:pt x="3287" y="76238"/>
                  </a:lnTo>
                  <a:lnTo>
                    <a:pt x="5350" y="78301"/>
                  </a:lnTo>
                  <a:lnTo>
                    <a:pt x="5895" y="78646"/>
                  </a:lnTo>
                  <a:lnTo>
                    <a:pt x="6638" y="78322"/>
                  </a:lnTo>
                  <a:lnTo>
                    <a:pt x="7099" y="77453"/>
                  </a:lnTo>
                  <a:lnTo>
                    <a:pt x="5465" y="74971"/>
                  </a:lnTo>
                  <a:lnTo>
                    <a:pt x="2293" y="71924"/>
                  </a:lnTo>
                  <a:lnTo>
                    <a:pt x="2418" y="71359"/>
                  </a:lnTo>
                  <a:lnTo>
                    <a:pt x="8177" y="69725"/>
                  </a:lnTo>
                  <a:lnTo>
                    <a:pt x="14146" y="69537"/>
                  </a:lnTo>
                  <a:lnTo>
                    <a:pt x="18879" y="70259"/>
                  </a:lnTo>
                  <a:lnTo>
                    <a:pt x="26658" y="70877"/>
                  </a:lnTo>
                  <a:lnTo>
                    <a:pt x="35883" y="72207"/>
                  </a:lnTo>
                  <a:lnTo>
                    <a:pt x="39244" y="72301"/>
                  </a:lnTo>
                  <a:lnTo>
                    <a:pt x="49569" y="73652"/>
                  </a:lnTo>
                  <a:lnTo>
                    <a:pt x="56678" y="73945"/>
                  </a:lnTo>
                  <a:lnTo>
                    <a:pt x="63683" y="75055"/>
                  </a:lnTo>
                  <a:lnTo>
                    <a:pt x="66668" y="74510"/>
                  </a:lnTo>
                  <a:lnTo>
                    <a:pt x="69589" y="75296"/>
                  </a:lnTo>
                  <a:lnTo>
                    <a:pt x="75599" y="75798"/>
                  </a:lnTo>
                  <a:lnTo>
                    <a:pt x="78709" y="75694"/>
                  </a:lnTo>
                  <a:lnTo>
                    <a:pt x="85913" y="76636"/>
                  </a:lnTo>
                  <a:lnTo>
                    <a:pt x="90101" y="76186"/>
                  </a:lnTo>
                  <a:lnTo>
                    <a:pt x="96332" y="77139"/>
                  </a:lnTo>
                  <a:lnTo>
                    <a:pt x="98489" y="76981"/>
                  </a:lnTo>
                  <a:lnTo>
                    <a:pt x="101159" y="77306"/>
                  </a:lnTo>
                  <a:lnTo>
                    <a:pt x="103881" y="76646"/>
                  </a:lnTo>
                  <a:lnTo>
                    <a:pt x="106352" y="77149"/>
                  </a:lnTo>
                  <a:lnTo>
                    <a:pt x="110405" y="77128"/>
                  </a:lnTo>
                  <a:lnTo>
                    <a:pt x="112059" y="76688"/>
                  </a:lnTo>
                  <a:lnTo>
                    <a:pt x="113640" y="77348"/>
                  </a:lnTo>
                  <a:lnTo>
                    <a:pt x="118184" y="77369"/>
                  </a:lnTo>
                  <a:lnTo>
                    <a:pt x="122729" y="77652"/>
                  </a:lnTo>
                  <a:lnTo>
                    <a:pt x="131985" y="77086"/>
                  </a:lnTo>
                  <a:lnTo>
                    <a:pt x="136707" y="77118"/>
                  </a:lnTo>
                  <a:lnTo>
                    <a:pt x="151409" y="75945"/>
                  </a:lnTo>
                  <a:lnTo>
                    <a:pt x="159304" y="75631"/>
                  </a:lnTo>
                  <a:lnTo>
                    <a:pt x="162267" y="75233"/>
                  </a:lnTo>
                  <a:lnTo>
                    <a:pt x="169816" y="73421"/>
                  </a:lnTo>
                  <a:lnTo>
                    <a:pt x="174780" y="73631"/>
                  </a:lnTo>
                  <a:lnTo>
                    <a:pt x="182099" y="71034"/>
                  </a:lnTo>
                  <a:lnTo>
                    <a:pt x="187837" y="70154"/>
                  </a:lnTo>
                  <a:lnTo>
                    <a:pt x="201355" y="65767"/>
                  </a:lnTo>
                  <a:lnTo>
                    <a:pt x="210820" y="60207"/>
                  </a:lnTo>
                  <a:lnTo>
                    <a:pt x="214297" y="58731"/>
                  </a:lnTo>
                  <a:lnTo>
                    <a:pt x="217333" y="55432"/>
                  </a:lnTo>
                  <a:lnTo>
                    <a:pt x="217961" y="55160"/>
                  </a:lnTo>
                  <a:lnTo>
                    <a:pt x="219762" y="55694"/>
                  </a:lnTo>
                  <a:lnTo>
                    <a:pt x="221228" y="54302"/>
                  </a:lnTo>
                  <a:lnTo>
                    <a:pt x="226171" y="47998"/>
                  </a:lnTo>
                  <a:lnTo>
                    <a:pt x="228998" y="40909"/>
                  </a:lnTo>
                  <a:lnTo>
                    <a:pt x="229218" y="32847"/>
                  </a:lnTo>
                  <a:lnTo>
                    <a:pt x="229019" y="31653"/>
                  </a:lnTo>
                  <a:lnTo>
                    <a:pt x="226610" y="30920"/>
                  </a:lnTo>
                  <a:lnTo>
                    <a:pt x="226202" y="29506"/>
                  </a:lnTo>
                  <a:lnTo>
                    <a:pt x="226778" y="24177"/>
                  </a:lnTo>
                  <a:lnTo>
                    <a:pt x="224799" y="21046"/>
                  </a:lnTo>
                  <a:lnTo>
                    <a:pt x="220789" y="13832"/>
                  </a:lnTo>
                  <a:lnTo>
                    <a:pt x="214653" y="4345"/>
                  </a:lnTo>
                  <a:lnTo>
                    <a:pt x="211208" y="0"/>
                  </a:lnTo>
                  <a:close/>
                </a:path>
              </a:pathLst>
            </a:custGeom>
            <a:solidFill>
              <a:srgbClr val="8C6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19200735" y="8929172"/>
              <a:ext cx="193040" cy="16510"/>
            </a:xfrm>
            <a:custGeom>
              <a:avLst/>
              <a:gdLst/>
              <a:ahLst/>
              <a:cxnLst/>
              <a:rect l="l" t="t" r="r" b="b"/>
              <a:pathLst>
                <a:path w="193040" h="16509">
                  <a:moveTo>
                    <a:pt x="190695" y="0"/>
                  </a:moveTo>
                  <a:lnTo>
                    <a:pt x="181753" y="2533"/>
                  </a:lnTo>
                  <a:lnTo>
                    <a:pt x="177010" y="4355"/>
                  </a:lnTo>
                  <a:lnTo>
                    <a:pt x="167754" y="7078"/>
                  </a:lnTo>
                  <a:lnTo>
                    <a:pt x="152780" y="10313"/>
                  </a:lnTo>
                  <a:lnTo>
                    <a:pt x="130111" y="12554"/>
                  </a:lnTo>
                  <a:lnTo>
                    <a:pt x="119765" y="13245"/>
                  </a:lnTo>
                  <a:lnTo>
                    <a:pt x="114603" y="14177"/>
                  </a:lnTo>
                  <a:lnTo>
                    <a:pt x="108844" y="13612"/>
                  </a:lnTo>
                  <a:lnTo>
                    <a:pt x="107232" y="13852"/>
                  </a:lnTo>
                  <a:lnTo>
                    <a:pt x="105159" y="13392"/>
                  </a:lnTo>
                  <a:lnTo>
                    <a:pt x="103818" y="13748"/>
                  </a:lnTo>
                  <a:lnTo>
                    <a:pt x="101871" y="13507"/>
                  </a:lnTo>
                  <a:lnTo>
                    <a:pt x="95682" y="14072"/>
                  </a:lnTo>
                  <a:lnTo>
                    <a:pt x="89494" y="13277"/>
                  </a:lnTo>
                  <a:lnTo>
                    <a:pt x="83065" y="13601"/>
                  </a:lnTo>
                  <a:lnTo>
                    <a:pt x="82615" y="13392"/>
                  </a:lnTo>
                  <a:lnTo>
                    <a:pt x="60884" y="12310"/>
                  </a:lnTo>
                  <a:lnTo>
                    <a:pt x="23371" y="8952"/>
                  </a:lnTo>
                  <a:lnTo>
                    <a:pt x="11245" y="7245"/>
                  </a:lnTo>
                  <a:lnTo>
                    <a:pt x="1664" y="7078"/>
                  </a:lnTo>
                  <a:lnTo>
                    <a:pt x="1099" y="7518"/>
                  </a:lnTo>
                  <a:lnTo>
                    <a:pt x="408" y="10418"/>
                  </a:lnTo>
                  <a:lnTo>
                    <a:pt x="0" y="10690"/>
                  </a:lnTo>
                  <a:lnTo>
                    <a:pt x="0" y="11151"/>
                  </a:lnTo>
                  <a:lnTo>
                    <a:pt x="272" y="11821"/>
                  </a:lnTo>
                  <a:lnTo>
                    <a:pt x="795" y="11999"/>
                  </a:lnTo>
                  <a:lnTo>
                    <a:pt x="2146" y="11706"/>
                  </a:lnTo>
                  <a:lnTo>
                    <a:pt x="5245" y="9203"/>
                  </a:lnTo>
                  <a:lnTo>
                    <a:pt x="8743" y="10072"/>
                  </a:lnTo>
                  <a:lnTo>
                    <a:pt x="19842" y="11151"/>
                  </a:lnTo>
                  <a:lnTo>
                    <a:pt x="27402" y="12324"/>
                  </a:lnTo>
                  <a:lnTo>
                    <a:pt x="41140" y="13507"/>
                  </a:lnTo>
                  <a:lnTo>
                    <a:pt x="47234" y="14250"/>
                  </a:lnTo>
                  <a:lnTo>
                    <a:pt x="60197" y="15036"/>
                  </a:lnTo>
                  <a:lnTo>
                    <a:pt x="67055" y="15277"/>
                  </a:lnTo>
                  <a:lnTo>
                    <a:pt x="82039" y="16303"/>
                  </a:lnTo>
                  <a:lnTo>
                    <a:pt x="102708" y="15674"/>
                  </a:lnTo>
                  <a:lnTo>
                    <a:pt x="107127" y="16407"/>
                  </a:lnTo>
                  <a:lnTo>
                    <a:pt x="115357" y="15748"/>
                  </a:lnTo>
                  <a:lnTo>
                    <a:pt x="119190" y="15643"/>
                  </a:lnTo>
                  <a:lnTo>
                    <a:pt x="123723" y="14826"/>
                  </a:lnTo>
                  <a:lnTo>
                    <a:pt x="124394" y="15182"/>
                  </a:lnTo>
                  <a:lnTo>
                    <a:pt x="131441" y="14523"/>
                  </a:lnTo>
                  <a:lnTo>
                    <a:pt x="137817" y="14324"/>
                  </a:lnTo>
                  <a:lnTo>
                    <a:pt x="147053" y="13057"/>
                  </a:lnTo>
                  <a:lnTo>
                    <a:pt x="149984" y="12397"/>
                  </a:lnTo>
                  <a:lnTo>
                    <a:pt x="157911" y="11434"/>
                  </a:lnTo>
                  <a:lnTo>
                    <a:pt x="162748" y="10052"/>
                  </a:lnTo>
                  <a:lnTo>
                    <a:pt x="171094" y="8460"/>
                  </a:lnTo>
                  <a:lnTo>
                    <a:pt x="174298" y="7067"/>
                  </a:lnTo>
                  <a:lnTo>
                    <a:pt x="179303" y="5853"/>
                  </a:lnTo>
                  <a:lnTo>
                    <a:pt x="180884" y="5067"/>
                  </a:lnTo>
                  <a:lnTo>
                    <a:pt x="182926" y="6397"/>
                  </a:lnTo>
                  <a:lnTo>
                    <a:pt x="183732" y="5926"/>
                  </a:lnTo>
                  <a:lnTo>
                    <a:pt x="184161" y="5329"/>
                  </a:lnTo>
                  <a:lnTo>
                    <a:pt x="184999" y="5643"/>
                  </a:lnTo>
                  <a:lnTo>
                    <a:pt x="185481" y="5151"/>
                  </a:lnTo>
                  <a:lnTo>
                    <a:pt x="188004" y="4303"/>
                  </a:lnTo>
                  <a:lnTo>
                    <a:pt x="190339" y="3088"/>
                  </a:lnTo>
                  <a:lnTo>
                    <a:pt x="192559" y="1622"/>
                  </a:lnTo>
                  <a:lnTo>
                    <a:pt x="190695" y="0"/>
                  </a:lnTo>
                  <a:close/>
                </a:path>
              </a:pathLst>
            </a:custGeom>
            <a:solidFill>
              <a:srgbClr val="926B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19207394" y="8941402"/>
              <a:ext cx="111125" cy="10795"/>
            </a:xfrm>
            <a:custGeom>
              <a:avLst/>
              <a:gdLst/>
              <a:ahLst/>
              <a:cxnLst/>
              <a:rect l="l" t="t" r="r" b="b"/>
              <a:pathLst>
                <a:path w="111125" h="10795">
                  <a:moveTo>
                    <a:pt x="722" y="0"/>
                  </a:moveTo>
                  <a:lnTo>
                    <a:pt x="0" y="1926"/>
                  </a:lnTo>
                  <a:lnTo>
                    <a:pt x="157" y="2554"/>
                  </a:lnTo>
                  <a:lnTo>
                    <a:pt x="3162" y="3947"/>
                  </a:lnTo>
                  <a:lnTo>
                    <a:pt x="5465" y="6052"/>
                  </a:lnTo>
                  <a:lnTo>
                    <a:pt x="8460" y="6806"/>
                  </a:lnTo>
                  <a:lnTo>
                    <a:pt x="9340" y="7402"/>
                  </a:lnTo>
                  <a:lnTo>
                    <a:pt x="10669" y="7277"/>
                  </a:lnTo>
                  <a:lnTo>
                    <a:pt x="11161" y="8491"/>
                  </a:lnTo>
                  <a:lnTo>
                    <a:pt x="12219" y="8010"/>
                  </a:lnTo>
                  <a:lnTo>
                    <a:pt x="14397" y="8345"/>
                  </a:lnTo>
                  <a:lnTo>
                    <a:pt x="32536" y="9533"/>
                  </a:lnTo>
                  <a:lnTo>
                    <a:pt x="50686" y="10184"/>
                  </a:lnTo>
                  <a:lnTo>
                    <a:pt x="68849" y="10311"/>
                  </a:lnTo>
                  <a:lnTo>
                    <a:pt x="94300" y="9675"/>
                  </a:lnTo>
                  <a:lnTo>
                    <a:pt x="109316" y="8565"/>
                  </a:lnTo>
                  <a:lnTo>
                    <a:pt x="110258" y="8303"/>
                  </a:lnTo>
                  <a:lnTo>
                    <a:pt x="110991" y="7528"/>
                  </a:lnTo>
                  <a:lnTo>
                    <a:pt x="110562" y="7120"/>
                  </a:lnTo>
                  <a:lnTo>
                    <a:pt x="109075" y="6649"/>
                  </a:lnTo>
                  <a:lnTo>
                    <a:pt x="87373" y="7415"/>
                  </a:lnTo>
                  <a:lnTo>
                    <a:pt x="77892" y="7465"/>
                  </a:lnTo>
                  <a:lnTo>
                    <a:pt x="75097" y="7706"/>
                  </a:lnTo>
                  <a:lnTo>
                    <a:pt x="66301" y="6910"/>
                  </a:lnTo>
                  <a:lnTo>
                    <a:pt x="60134" y="7654"/>
                  </a:lnTo>
                  <a:lnTo>
                    <a:pt x="48815" y="6261"/>
                  </a:lnTo>
                  <a:lnTo>
                    <a:pt x="33224" y="6219"/>
                  </a:lnTo>
                  <a:lnTo>
                    <a:pt x="18564" y="3989"/>
                  </a:lnTo>
                  <a:lnTo>
                    <a:pt x="14125" y="3759"/>
                  </a:lnTo>
                  <a:lnTo>
                    <a:pt x="5214" y="2104"/>
                  </a:lnTo>
                  <a:lnTo>
                    <a:pt x="2984" y="1486"/>
                  </a:lnTo>
                  <a:lnTo>
                    <a:pt x="1968" y="1476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9B7B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18888598" y="8786978"/>
              <a:ext cx="124460" cy="97790"/>
            </a:xfrm>
            <a:custGeom>
              <a:avLst/>
              <a:gdLst/>
              <a:ahLst/>
              <a:cxnLst/>
              <a:rect l="l" t="t" r="r" b="b"/>
              <a:pathLst>
                <a:path w="124459" h="97790">
                  <a:moveTo>
                    <a:pt x="1287" y="0"/>
                  </a:moveTo>
                  <a:lnTo>
                    <a:pt x="0" y="691"/>
                  </a:lnTo>
                  <a:lnTo>
                    <a:pt x="209" y="1842"/>
                  </a:lnTo>
                  <a:lnTo>
                    <a:pt x="1821" y="3319"/>
                  </a:lnTo>
                  <a:lnTo>
                    <a:pt x="1874" y="3518"/>
                  </a:lnTo>
                  <a:lnTo>
                    <a:pt x="5078" y="5455"/>
                  </a:lnTo>
                  <a:lnTo>
                    <a:pt x="8020" y="7622"/>
                  </a:lnTo>
                  <a:lnTo>
                    <a:pt x="18198" y="13989"/>
                  </a:lnTo>
                  <a:lnTo>
                    <a:pt x="29862" y="20177"/>
                  </a:lnTo>
                  <a:lnTo>
                    <a:pt x="35443" y="23664"/>
                  </a:lnTo>
                  <a:lnTo>
                    <a:pt x="44763" y="28397"/>
                  </a:lnTo>
                  <a:lnTo>
                    <a:pt x="61914" y="37956"/>
                  </a:lnTo>
                  <a:lnTo>
                    <a:pt x="68134" y="41140"/>
                  </a:lnTo>
                  <a:lnTo>
                    <a:pt x="79802" y="47715"/>
                  </a:lnTo>
                  <a:lnTo>
                    <a:pt x="109769" y="71360"/>
                  </a:lnTo>
                  <a:lnTo>
                    <a:pt x="120593" y="91923"/>
                  </a:lnTo>
                  <a:lnTo>
                    <a:pt x="121870" y="94175"/>
                  </a:lnTo>
                  <a:lnTo>
                    <a:pt x="122111" y="97368"/>
                  </a:lnTo>
                  <a:lnTo>
                    <a:pt x="122624" y="97693"/>
                  </a:lnTo>
                  <a:lnTo>
                    <a:pt x="123273" y="97630"/>
                  </a:lnTo>
                  <a:lnTo>
                    <a:pt x="124090" y="97295"/>
                  </a:lnTo>
                  <a:lnTo>
                    <a:pt x="122655" y="91327"/>
                  </a:lnTo>
                  <a:lnTo>
                    <a:pt x="96750" y="54993"/>
                  </a:lnTo>
                  <a:lnTo>
                    <a:pt x="75997" y="42448"/>
                  </a:lnTo>
                  <a:lnTo>
                    <a:pt x="66940" y="36700"/>
                  </a:lnTo>
                  <a:lnTo>
                    <a:pt x="64134" y="35946"/>
                  </a:lnTo>
                  <a:lnTo>
                    <a:pt x="55830" y="30847"/>
                  </a:lnTo>
                  <a:lnTo>
                    <a:pt x="49433" y="28124"/>
                  </a:lnTo>
                  <a:lnTo>
                    <a:pt x="37119" y="21151"/>
                  </a:lnTo>
                  <a:lnTo>
                    <a:pt x="30543" y="18104"/>
                  </a:lnTo>
                  <a:lnTo>
                    <a:pt x="17109" y="10303"/>
                  </a:lnTo>
                  <a:lnTo>
                    <a:pt x="9685" y="6512"/>
                  </a:lnTo>
                  <a:lnTo>
                    <a:pt x="2083" y="1078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rgbClr val="C9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18938606" y="8841542"/>
              <a:ext cx="80010" cy="60960"/>
            </a:xfrm>
            <a:custGeom>
              <a:avLst/>
              <a:gdLst/>
              <a:ahLst/>
              <a:cxnLst/>
              <a:rect l="l" t="t" r="r" b="b"/>
              <a:pathLst>
                <a:path w="80009" h="60959">
                  <a:moveTo>
                    <a:pt x="1120" y="0"/>
                  </a:moveTo>
                  <a:lnTo>
                    <a:pt x="62" y="460"/>
                  </a:lnTo>
                  <a:lnTo>
                    <a:pt x="0" y="753"/>
                  </a:lnTo>
                  <a:lnTo>
                    <a:pt x="303" y="1183"/>
                  </a:lnTo>
                  <a:lnTo>
                    <a:pt x="42235" y="34452"/>
                  </a:lnTo>
                  <a:lnTo>
                    <a:pt x="78908" y="59820"/>
                  </a:lnTo>
                  <a:lnTo>
                    <a:pt x="79578" y="60427"/>
                  </a:lnTo>
                  <a:lnTo>
                    <a:pt x="79924" y="58574"/>
                  </a:lnTo>
                  <a:lnTo>
                    <a:pt x="79725" y="58102"/>
                  </a:lnTo>
                  <a:lnTo>
                    <a:pt x="79034" y="57705"/>
                  </a:lnTo>
                  <a:lnTo>
                    <a:pt x="78458" y="57432"/>
                  </a:lnTo>
                  <a:lnTo>
                    <a:pt x="78489" y="56835"/>
                  </a:lnTo>
                  <a:lnTo>
                    <a:pt x="78332" y="56343"/>
                  </a:lnTo>
                  <a:lnTo>
                    <a:pt x="76898" y="55307"/>
                  </a:lnTo>
                  <a:lnTo>
                    <a:pt x="74290" y="52846"/>
                  </a:lnTo>
                  <a:lnTo>
                    <a:pt x="73191" y="51192"/>
                  </a:lnTo>
                  <a:lnTo>
                    <a:pt x="69516" y="49150"/>
                  </a:lnTo>
                  <a:lnTo>
                    <a:pt x="67966" y="47558"/>
                  </a:lnTo>
                  <a:lnTo>
                    <a:pt x="62228" y="43077"/>
                  </a:lnTo>
                  <a:lnTo>
                    <a:pt x="44742" y="31203"/>
                  </a:lnTo>
                  <a:lnTo>
                    <a:pt x="34648" y="24679"/>
                  </a:lnTo>
                  <a:lnTo>
                    <a:pt x="31967" y="22805"/>
                  </a:lnTo>
                  <a:lnTo>
                    <a:pt x="26020" y="19015"/>
                  </a:lnTo>
                  <a:lnTo>
                    <a:pt x="6219" y="4670"/>
                  </a:lnTo>
                  <a:lnTo>
                    <a:pt x="1581" y="973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A080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18884179" y="8779564"/>
              <a:ext cx="132715" cy="107314"/>
            </a:xfrm>
            <a:custGeom>
              <a:avLst/>
              <a:gdLst/>
              <a:ahLst/>
              <a:cxnLst/>
              <a:rect l="l" t="t" r="r" b="b"/>
              <a:pathLst>
                <a:path w="132715" h="107315">
                  <a:moveTo>
                    <a:pt x="701" y="0"/>
                  </a:moveTo>
                  <a:lnTo>
                    <a:pt x="0" y="136"/>
                  </a:lnTo>
                  <a:lnTo>
                    <a:pt x="209" y="816"/>
                  </a:lnTo>
                  <a:lnTo>
                    <a:pt x="523" y="1015"/>
                  </a:lnTo>
                  <a:lnTo>
                    <a:pt x="513" y="1455"/>
                  </a:lnTo>
                  <a:lnTo>
                    <a:pt x="3130" y="2889"/>
                  </a:lnTo>
                  <a:lnTo>
                    <a:pt x="5183" y="4554"/>
                  </a:lnTo>
                  <a:lnTo>
                    <a:pt x="11392" y="8010"/>
                  </a:lnTo>
                  <a:lnTo>
                    <a:pt x="15507" y="9863"/>
                  </a:lnTo>
                  <a:lnTo>
                    <a:pt x="23810" y="14973"/>
                  </a:lnTo>
                  <a:lnTo>
                    <a:pt x="60040" y="33286"/>
                  </a:lnTo>
                  <a:lnTo>
                    <a:pt x="65181" y="36187"/>
                  </a:lnTo>
                  <a:lnTo>
                    <a:pt x="74186" y="40040"/>
                  </a:lnTo>
                  <a:lnTo>
                    <a:pt x="89756" y="49139"/>
                  </a:lnTo>
                  <a:lnTo>
                    <a:pt x="95609" y="52186"/>
                  </a:lnTo>
                  <a:lnTo>
                    <a:pt x="97892" y="53998"/>
                  </a:lnTo>
                  <a:lnTo>
                    <a:pt x="108352" y="61129"/>
                  </a:lnTo>
                  <a:lnTo>
                    <a:pt x="129284" y="95672"/>
                  </a:lnTo>
                  <a:lnTo>
                    <a:pt x="130655" y="99955"/>
                  </a:lnTo>
                  <a:lnTo>
                    <a:pt x="130331" y="101965"/>
                  </a:lnTo>
                  <a:lnTo>
                    <a:pt x="130645" y="104918"/>
                  </a:lnTo>
                  <a:lnTo>
                    <a:pt x="130509" y="105996"/>
                  </a:lnTo>
                  <a:lnTo>
                    <a:pt x="131577" y="106939"/>
                  </a:lnTo>
                  <a:lnTo>
                    <a:pt x="132121" y="103525"/>
                  </a:lnTo>
                  <a:lnTo>
                    <a:pt x="131975" y="100122"/>
                  </a:lnTo>
                  <a:lnTo>
                    <a:pt x="130938" y="95630"/>
                  </a:lnTo>
                  <a:lnTo>
                    <a:pt x="131304" y="94499"/>
                  </a:lnTo>
                  <a:lnTo>
                    <a:pt x="130362" y="90416"/>
                  </a:lnTo>
                  <a:lnTo>
                    <a:pt x="128886" y="87777"/>
                  </a:lnTo>
                  <a:lnTo>
                    <a:pt x="127493" y="81484"/>
                  </a:lnTo>
                  <a:lnTo>
                    <a:pt x="125409" y="78793"/>
                  </a:lnTo>
                  <a:lnTo>
                    <a:pt x="121640" y="72217"/>
                  </a:lnTo>
                  <a:lnTo>
                    <a:pt x="119200" y="70259"/>
                  </a:lnTo>
                  <a:lnTo>
                    <a:pt x="118980" y="69359"/>
                  </a:lnTo>
                  <a:lnTo>
                    <a:pt x="115315" y="65024"/>
                  </a:lnTo>
                  <a:lnTo>
                    <a:pt x="103431" y="55024"/>
                  </a:lnTo>
                  <a:lnTo>
                    <a:pt x="98489" y="51946"/>
                  </a:lnTo>
                  <a:lnTo>
                    <a:pt x="96311" y="50113"/>
                  </a:lnTo>
                  <a:lnTo>
                    <a:pt x="91379" y="47778"/>
                  </a:lnTo>
                  <a:lnTo>
                    <a:pt x="89316" y="46134"/>
                  </a:lnTo>
                  <a:lnTo>
                    <a:pt x="62102" y="31904"/>
                  </a:lnTo>
                  <a:lnTo>
                    <a:pt x="37548" y="19800"/>
                  </a:lnTo>
                  <a:lnTo>
                    <a:pt x="25810" y="14030"/>
                  </a:lnTo>
                  <a:lnTo>
                    <a:pt x="22334" y="11811"/>
                  </a:lnTo>
                  <a:lnTo>
                    <a:pt x="7266" y="4094"/>
                  </a:lnTo>
                  <a:lnTo>
                    <a:pt x="1361" y="157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C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19197373" y="8921476"/>
              <a:ext cx="207010" cy="21590"/>
            </a:xfrm>
            <a:custGeom>
              <a:avLst/>
              <a:gdLst/>
              <a:ahLst/>
              <a:cxnLst/>
              <a:rect l="l" t="t" r="r" b="b"/>
              <a:pathLst>
                <a:path w="207009" h="21590">
                  <a:moveTo>
                    <a:pt x="205093" y="0"/>
                  </a:moveTo>
                  <a:lnTo>
                    <a:pt x="199962" y="2701"/>
                  </a:lnTo>
                  <a:lnTo>
                    <a:pt x="196779" y="4628"/>
                  </a:lnTo>
                  <a:lnTo>
                    <a:pt x="188308" y="7434"/>
                  </a:lnTo>
                  <a:lnTo>
                    <a:pt x="183460" y="9455"/>
                  </a:lnTo>
                  <a:lnTo>
                    <a:pt x="177554" y="10858"/>
                  </a:lnTo>
                  <a:lnTo>
                    <a:pt x="176256" y="11046"/>
                  </a:lnTo>
                  <a:lnTo>
                    <a:pt x="171502" y="13214"/>
                  </a:lnTo>
                  <a:lnTo>
                    <a:pt x="166403" y="14051"/>
                  </a:lnTo>
                  <a:lnTo>
                    <a:pt x="157722" y="15036"/>
                  </a:lnTo>
                  <a:lnTo>
                    <a:pt x="154194" y="15664"/>
                  </a:lnTo>
                  <a:lnTo>
                    <a:pt x="146037" y="16470"/>
                  </a:lnTo>
                  <a:lnTo>
                    <a:pt x="140697" y="17674"/>
                  </a:lnTo>
                  <a:lnTo>
                    <a:pt x="137524" y="17685"/>
                  </a:lnTo>
                  <a:lnTo>
                    <a:pt x="127922" y="18795"/>
                  </a:lnTo>
                  <a:lnTo>
                    <a:pt x="107211" y="19161"/>
                  </a:lnTo>
                  <a:lnTo>
                    <a:pt x="99504" y="18899"/>
                  </a:lnTo>
                  <a:lnTo>
                    <a:pt x="85484" y="18816"/>
                  </a:lnTo>
                  <a:lnTo>
                    <a:pt x="52685" y="16623"/>
                  </a:lnTo>
                  <a:lnTo>
                    <a:pt x="36145" y="15203"/>
                  </a:lnTo>
                  <a:lnTo>
                    <a:pt x="24658" y="13695"/>
                  </a:lnTo>
                  <a:lnTo>
                    <a:pt x="6418" y="11654"/>
                  </a:lnTo>
                  <a:lnTo>
                    <a:pt x="2366" y="12376"/>
                  </a:lnTo>
                  <a:lnTo>
                    <a:pt x="240" y="13580"/>
                  </a:lnTo>
                  <a:lnTo>
                    <a:pt x="0" y="14376"/>
                  </a:lnTo>
                  <a:lnTo>
                    <a:pt x="1874" y="17256"/>
                  </a:lnTo>
                  <a:lnTo>
                    <a:pt x="1978" y="18198"/>
                  </a:lnTo>
                  <a:lnTo>
                    <a:pt x="2596" y="18983"/>
                  </a:lnTo>
                  <a:lnTo>
                    <a:pt x="3183" y="18795"/>
                  </a:lnTo>
                  <a:lnTo>
                    <a:pt x="4041" y="18104"/>
                  </a:lnTo>
                  <a:lnTo>
                    <a:pt x="4387" y="17360"/>
                  </a:lnTo>
                  <a:lnTo>
                    <a:pt x="2659" y="15224"/>
                  </a:lnTo>
                  <a:lnTo>
                    <a:pt x="3403" y="14680"/>
                  </a:lnTo>
                  <a:lnTo>
                    <a:pt x="6052" y="14104"/>
                  </a:lnTo>
                  <a:lnTo>
                    <a:pt x="7696" y="13968"/>
                  </a:lnTo>
                  <a:lnTo>
                    <a:pt x="16051" y="14837"/>
                  </a:lnTo>
                  <a:lnTo>
                    <a:pt x="22711" y="15894"/>
                  </a:lnTo>
                  <a:lnTo>
                    <a:pt x="43318" y="17957"/>
                  </a:lnTo>
                  <a:lnTo>
                    <a:pt x="75039" y="20226"/>
                  </a:lnTo>
                  <a:lnTo>
                    <a:pt x="88937" y="20779"/>
                  </a:lnTo>
                  <a:lnTo>
                    <a:pt x="97211" y="20638"/>
                  </a:lnTo>
                  <a:lnTo>
                    <a:pt x="102918" y="21224"/>
                  </a:lnTo>
                  <a:lnTo>
                    <a:pt x="105326" y="20816"/>
                  </a:lnTo>
                  <a:lnTo>
                    <a:pt x="111022" y="21454"/>
                  </a:lnTo>
                  <a:lnTo>
                    <a:pt x="116718" y="20638"/>
                  </a:lnTo>
                  <a:lnTo>
                    <a:pt x="122415" y="20973"/>
                  </a:lnTo>
                  <a:lnTo>
                    <a:pt x="129137" y="20690"/>
                  </a:lnTo>
                  <a:lnTo>
                    <a:pt x="152393" y="18303"/>
                  </a:lnTo>
                  <a:lnTo>
                    <a:pt x="164309" y="16606"/>
                  </a:lnTo>
                  <a:lnTo>
                    <a:pt x="171188" y="15004"/>
                  </a:lnTo>
                  <a:lnTo>
                    <a:pt x="183125" y="11339"/>
                  </a:lnTo>
                  <a:lnTo>
                    <a:pt x="188098" y="9214"/>
                  </a:lnTo>
                  <a:lnTo>
                    <a:pt x="194224" y="7895"/>
                  </a:lnTo>
                  <a:lnTo>
                    <a:pt x="196831" y="6293"/>
                  </a:lnTo>
                  <a:lnTo>
                    <a:pt x="197931" y="5947"/>
                  </a:lnTo>
                  <a:lnTo>
                    <a:pt x="200810" y="7005"/>
                  </a:lnTo>
                  <a:lnTo>
                    <a:pt x="201669" y="5507"/>
                  </a:lnTo>
                  <a:lnTo>
                    <a:pt x="202873" y="5046"/>
                  </a:lnTo>
                  <a:lnTo>
                    <a:pt x="204538" y="4355"/>
                  </a:lnTo>
                  <a:lnTo>
                    <a:pt x="205690" y="3005"/>
                  </a:lnTo>
                  <a:lnTo>
                    <a:pt x="206998" y="1842"/>
                  </a:lnTo>
                  <a:lnTo>
                    <a:pt x="205920" y="188"/>
                  </a:lnTo>
                  <a:lnTo>
                    <a:pt x="205093" y="0"/>
                  </a:lnTo>
                  <a:close/>
                </a:path>
              </a:pathLst>
            </a:custGeom>
            <a:solidFill>
              <a:srgbClr val="8F67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18893718" y="8794559"/>
              <a:ext cx="116205" cy="89535"/>
            </a:xfrm>
            <a:custGeom>
              <a:avLst/>
              <a:gdLst/>
              <a:ahLst/>
              <a:cxnLst/>
              <a:rect l="l" t="t" r="r" b="b"/>
              <a:pathLst>
                <a:path w="116205" h="89534">
                  <a:moveTo>
                    <a:pt x="492" y="0"/>
                  </a:moveTo>
                  <a:lnTo>
                    <a:pt x="0" y="638"/>
                  </a:lnTo>
                  <a:lnTo>
                    <a:pt x="94" y="1361"/>
                  </a:lnTo>
                  <a:lnTo>
                    <a:pt x="366" y="1643"/>
                  </a:lnTo>
                  <a:lnTo>
                    <a:pt x="2062" y="3832"/>
                  </a:lnTo>
                  <a:lnTo>
                    <a:pt x="2837" y="4523"/>
                  </a:lnTo>
                  <a:lnTo>
                    <a:pt x="4135" y="6135"/>
                  </a:lnTo>
                  <a:lnTo>
                    <a:pt x="6062" y="6879"/>
                  </a:lnTo>
                  <a:lnTo>
                    <a:pt x="13339" y="11695"/>
                  </a:lnTo>
                  <a:lnTo>
                    <a:pt x="18816" y="15643"/>
                  </a:lnTo>
                  <a:lnTo>
                    <a:pt x="47998" y="32428"/>
                  </a:lnTo>
                  <a:lnTo>
                    <a:pt x="57883" y="37663"/>
                  </a:lnTo>
                  <a:lnTo>
                    <a:pt x="71756" y="45736"/>
                  </a:lnTo>
                  <a:lnTo>
                    <a:pt x="75296" y="47621"/>
                  </a:lnTo>
                  <a:lnTo>
                    <a:pt x="79913" y="50919"/>
                  </a:lnTo>
                  <a:lnTo>
                    <a:pt x="81400" y="51621"/>
                  </a:lnTo>
                  <a:lnTo>
                    <a:pt x="87557" y="55673"/>
                  </a:lnTo>
                  <a:lnTo>
                    <a:pt x="114520" y="88374"/>
                  </a:lnTo>
                  <a:lnTo>
                    <a:pt x="114729" y="89170"/>
                  </a:lnTo>
                  <a:lnTo>
                    <a:pt x="115724" y="88950"/>
                  </a:lnTo>
                  <a:lnTo>
                    <a:pt x="115965" y="88552"/>
                  </a:lnTo>
                  <a:lnTo>
                    <a:pt x="115650" y="86918"/>
                  </a:lnTo>
                  <a:lnTo>
                    <a:pt x="115713" y="86070"/>
                  </a:lnTo>
                  <a:lnTo>
                    <a:pt x="114352" y="84259"/>
                  </a:lnTo>
                  <a:lnTo>
                    <a:pt x="113954" y="81128"/>
                  </a:lnTo>
                  <a:lnTo>
                    <a:pt x="112404" y="79358"/>
                  </a:lnTo>
                  <a:lnTo>
                    <a:pt x="110698" y="76940"/>
                  </a:lnTo>
                  <a:lnTo>
                    <a:pt x="110488" y="76248"/>
                  </a:lnTo>
                  <a:lnTo>
                    <a:pt x="109944" y="75809"/>
                  </a:lnTo>
                  <a:lnTo>
                    <a:pt x="107703" y="73076"/>
                  </a:lnTo>
                  <a:lnTo>
                    <a:pt x="106740" y="71024"/>
                  </a:lnTo>
                  <a:lnTo>
                    <a:pt x="106028" y="70186"/>
                  </a:lnTo>
                  <a:lnTo>
                    <a:pt x="104499" y="67620"/>
                  </a:lnTo>
                  <a:lnTo>
                    <a:pt x="103619" y="66762"/>
                  </a:lnTo>
                  <a:lnTo>
                    <a:pt x="102960" y="66490"/>
                  </a:lnTo>
                  <a:lnTo>
                    <a:pt x="102447" y="66050"/>
                  </a:lnTo>
                  <a:lnTo>
                    <a:pt x="101630" y="64909"/>
                  </a:lnTo>
                  <a:lnTo>
                    <a:pt x="100876" y="64553"/>
                  </a:lnTo>
                  <a:lnTo>
                    <a:pt x="100593" y="63788"/>
                  </a:lnTo>
                  <a:lnTo>
                    <a:pt x="99567" y="62741"/>
                  </a:lnTo>
                  <a:lnTo>
                    <a:pt x="98604" y="62375"/>
                  </a:lnTo>
                  <a:lnTo>
                    <a:pt x="97117" y="59809"/>
                  </a:lnTo>
                  <a:lnTo>
                    <a:pt x="93997" y="57998"/>
                  </a:lnTo>
                  <a:lnTo>
                    <a:pt x="92761" y="57045"/>
                  </a:lnTo>
                  <a:lnTo>
                    <a:pt x="91861" y="55705"/>
                  </a:lnTo>
                  <a:lnTo>
                    <a:pt x="88594" y="53705"/>
                  </a:lnTo>
                  <a:lnTo>
                    <a:pt x="77798" y="45925"/>
                  </a:lnTo>
                  <a:lnTo>
                    <a:pt x="72772" y="43370"/>
                  </a:lnTo>
                  <a:lnTo>
                    <a:pt x="65359" y="38721"/>
                  </a:lnTo>
                  <a:lnTo>
                    <a:pt x="62458" y="37381"/>
                  </a:lnTo>
                  <a:lnTo>
                    <a:pt x="50459" y="30491"/>
                  </a:lnTo>
                  <a:lnTo>
                    <a:pt x="41391" y="25685"/>
                  </a:lnTo>
                  <a:lnTo>
                    <a:pt x="37192" y="23119"/>
                  </a:lnTo>
                  <a:lnTo>
                    <a:pt x="29747" y="19140"/>
                  </a:lnTo>
                  <a:lnTo>
                    <a:pt x="26878" y="17046"/>
                  </a:lnTo>
                  <a:lnTo>
                    <a:pt x="21172" y="14345"/>
                  </a:lnTo>
                  <a:lnTo>
                    <a:pt x="18920" y="12680"/>
                  </a:lnTo>
                  <a:lnTo>
                    <a:pt x="14198" y="10177"/>
                  </a:lnTo>
                  <a:lnTo>
                    <a:pt x="10250" y="6952"/>
                  </a:lnTo>
                  <a:lnTo>
                    <a:pt x="7570" y="4502"/>
                  </a:lnTo>
                  <a:lnTo>
                    <a:pt x="4230" y="2973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C79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19210200" y="8942251"/>
              <a:ext cx="143510" cy="7620"/>
            </a:xfrm>
            <a:custGeom>
              <a:avLst/>
              <a:gdLst/>
              <a:ahLst/>
              <a:cxnLst/>
              <a:rect l="l" t="t" r="r" b="b"/>
              <a:pathLst>
                <a:path w="143509" h="7620">
                  <a:moveTo>
                    <a:pt x="1654" y="20"/>
                  </a:moveTo>
                  <a:lnTo>
                    <a:pt x="701" y="0"/>
                  </a:lnTo>
                  <a:lnTo>
                    <a:pt x="0" y="910"/>
                  </a:lnTo>
                  <a:lnTo>
                    <a:pt x="3434" y="2387"/>
                  </a:lnTo>
                  <a:lnTo>
                    <a:pt x="15612" y="3738"/>
                  </a:lnTo>
                  <a:lnTo>
                    <a:pt x="20418" y="4607"/>
                  </a:lnTo>
                  <a:lnTo>
                    <a:pt x="30355" y="5350"/>
                  </a:lnTo>
                  <a:lnTo>
                    <a:pt x="35412" y="6303"/>
                  </a:lnTo>
                  <a:lnTo>
                    <a:pt x="43412" y="5413"/>
                  </a:lnTo>
                  <a:lnTo>
                    <a:pt x="46249" y="6261"/>
                  </a:lnTo>
                  <a:lnTo>
                    <a:pt x="62123" y="7266"/>
                  </a:lnTo>
                  <a:lnTo>
                    <a:pt x="63914" y="6460"/>
                  </a:lnTo>
                  <a:lnTo>
                    <a:pt x="69620" y="7591"/>
                  </a:lnTo>
                  <a:lnTo>
                    <a:pt x="73620" y="6931"/>
                  </a:lnTo>
                  <a:lnTo>
                    <a:pt x="84615" y="7465"/>
                  </a:lnTo>
                  <a:lnTo>
                    <a:pt x="103965" y="6408"/>
                  </a:lnTo>
                  <a:lnTo>
                    <a:pt x="107316" y="6408"/>
                  </a:lnTo>
                  <a:lnTo>
                    <a:pt x="107818" y="6565"/>
                  </a:lnTo>
                  <a:lnTo>
                    <a:pt x="107494" y="7455"/>
                  </a:lnTo>
                  <a:lnTo>
                    <a:pt x="111567" y="7361"/>
                  </a:lnTo>
                  <a:lnTo>
                    <a:pt x="132163" y="4753"/>
                  </a:lnTo>
                  <a:lnTo>
                    <a:pt x="138320" y="3235"/>
                  </a:lnTo>
                  <a:lnTo>
                    <a:pt x="139744" y="3225"/>
                  </a:lnTo>
                  <a:lnTo>
                    <a:pt x="141053" y="2649"/>
                  </a:lnTo>
                  <a:lnTo>
                    <a:pt x="142424" y="2408"/>
                  </a:lnTo>
                  <a:lnTo>
                    <a:pt x="143304" y="973"/>
                  </a:lnTo>
                  <a:lnTo>
                    <a:pt x="136802" y="921"/>
                  </a:lnTo>
                  <a:lnTo>
                    <a:pt x="133713" y="1884"/>
                  </a:lnTo>
                  <a:lnTo>
                    <a:pt x="127399" y="2198"/>
                  </a:lnTo>
                  <a:lnTo>
                    <a:pt x="121640" y="3193"/>
                  </a:lnTo>
                  <a:lnTo>
                    <a:pt x="110499" y="3696"/>
                  </a:lnTo>
                  <a:lnTo>
                    <a:pt x="105180" y="4408"/>
                  </a:lnTo>
                  <a:lnTo>
                    <a:pt x="98510" y="3999"/>
                  </a:lnTo>
                  <a:lnTo>
                    <a:pt x="97389" y="4764"/>
                  </a:lnTo>
                  <a:lnTo>
                    <a:pt x="85505" y="5005"/>
                  </a:lnTo>
                  <a:lnTo>
                    <a:pt x="77945" y="4931"/>
                  </a:lnTo>
                  <a:lnTo>
                    <a:pt x="75610" y="5162"/>
                  </a:lnTo>
                  <a:lnTo>
                    <a:pt x="72196" y="4366"/>
                  </a:lnTo>
                  <a:lnTo>
                    <a:pt x="69893" y="4942"/>
                  </a:lnTo>
                  <a:lnTo>
                    <a:pt x="68092" y="5643"/>
                  </a:lnTo>
                  <a:lnTo>
                    <a:pt x="66238" y="5434"/>
                  </a:lnTo>
                  <a:lnTo>
                    <a:pt x="60343" y="5601"/>
                  </a:lnTo>
                  <a:lnTo>
                    <a:pt x="48323" y="4963"/>
                  </a:lnTo>
                  <a:lnTo>
                    <a:pt x="44239" y="5057"/>
                  </a:lnTo>
                  <a:lnTo>
                    <a:pt x="39653" y="4408"/>
                  </a:lnTo>
                  <a:lnTo>
                    <a:pt x="37768" y="4649"/>
                  </a:lnTo>
                  <a:lnTo>
                    <a:pt x="35925" y="4115"/>
                  </a:lnTo>
                  <a:lnTo>
                    <a:pt x="29423" y="3612"/>
                  </a:lnTo>
                  <a:lnTo>
                    <a:pt x="24753" y="3518"/>
                  </a:lnTo>
                  <a:lnTo>
                    <a:pt x="18564" y="2575"/>
                  </a:lnTo>
                  <a:lnTo>
                    <a:pt x="16523" y="2722"/>
                  </a:lnTo>
                  <a:lnTo>
                    <a:pt x="15015" y="2188"/>
                  </a:lnTo>
                  <a:lnTo>
                    <a:pt x="1654" y="20"/>
                  </a:lnTo>
                  <a:close/>
                </a:path>
              </a:pathLst>
            </a:custGeom>
            <a:solidFill>
              <a:srgbClr val="987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19203249" y="8938690"/>
              <a:ext cx="165735" cy="9525"/>
            </a:xfrm>
            <a:custGeom>
              <a:avLst/>
              <a:gdLst/>
              <a:ahLst/>
              <a:cxnLst/>
              <a:rect l="l" t="t" r="r" b="b"/>
              <a:pathLst>
                <a:path w="165734" h="9525">
                  <a:moveTo>
                    <a:pt x="104524" y="8868"/>
                  </a:moveTo>
                  <a:lnTo>
                    <a:pt x="96330" y="8868"/>
                  </a:lnTo>
                  <a:lnTo>
                    <a:pt x="101576" y="9109"/>
                  </a:lnTo>
                  <a:lnTo>
                    <a:pt x="103712" y="9329"/>
                  </a:lnTo>
                  <a:lnTo>
                    <a:pt x="104524" y="8868"/>
                  </a:lnTo>
                  <a:close/>
                </a:path>
                <a:path w="165734" h="9525">
                  <a:moveTo>
                    <a:pt x="96130" y="8889"/>
                  </a:moveTo>
                  <a:lnTo>
                    <a:pt x="86896" y="8889"/>
                  </a:lnTo>
                  <a:lnTo>
                    <a:pt x="92937" y="9224"/>
                  </a:lnTo>
                  <a:lnTo>
                    <a:pt x="96130" y="8889"/>
                  </a:lnTo>
                  <a:close/>
                </a:path>
                <a:path w="165734" h="9525">
                  <a:moveTo>
                    <a:pt x="105022" y="8586"/>
                  </a:moveTo>
                  <a:lnTo>
                    <a:pt x="78393" y="8586"/>
                  </a:lnTo>
                  <a:lnTo>
                    <a:pt x="79953" y="8669"/>
                  </a:lnTo>
                  <a:lnTo>
                    <a:pt x="84226" y="9182"/>
                  </a:lnTo>
                  <a:lnTo>
                    <a:pt x="86896" y="8889"/>
                  </a:lnTo>
                  <a:lnTo>
                    <a:pt x="96130" y="8889"/>
                  </a:lnTo>
                  <a:lnTo>
                    <a:pt x="96330" y="8868"/>
                  </a:lnTo>
                  <a:lnTo>
                    <a:pt x="104524" y="8868"/>
                  </a:lnTo>
                  <a:lnTo>
                    <a:pt x="105022" y="8586"/>
                  </a:lnTo>
                  <a:close/>
                </a:path>
                <a:path w="165734" h="9525">
                  <a:moveTo>
                    <a:pt x="54467" y="6512"/>
                  </a:moveTo>
                  <a:lnTo>
                    <a:pt x="26981" y="6512"/>
                  </a:lnTo>
                  <a:lnTo>
                    <a:pt x="30740" y="6963"/>
                  </a:lnTo>
                  <a:lnTo>
                    <a:pt x="34520" y="7005"/>
                  </a:lnTo>
                  <a:lnTo>
                    <a:pt x="41148" y="7748"/>
                  </a:lnTo>
                  <a:lnTo>
                    <a:pt x="44038" y="7926"/>
                  </a:lnTo>
                  <a:lnTo>
                    <a:pt x="46918" y="8188"/>
                  </a:lnTo>
                  <a:lnTo>
                    <a:pt x="54383" y="8463"/>
                  </a:lnTo>
                  <a:lnTo>
                    <a:pt x="61847" y="8819"/>
                  </a:lnTo>
                  <a:lnTo>
                    <a:pt x="69314" y="9068"/>
                  </a:lnTo>
                  <a:lnTo>
                    <a:pt x="76791" y="9025"/>
                  </a:lnTo>
                  <a:lnTo>
                    <a:pt x="78393" y="8586"/>
                  </a:lnTo>
                  <a:lnTo>
                    <a:pt x="105022" y="8586"/>
                  </a:lnTo>
                  <a:lnTo>
                    <a:pt x="106221" y="7905"/>
                  </a:lnTo>
                  <a:lnTo>
                    <a:pt x="77440" y="7905"/>
                  </a:lnTo>
                  <a:lnTo>
                    <a:pt x="74697" y="7423"/>
                  </a:lnTo>
                  <a:lnTo>
                    <a:pt x="67203" y="6764"/>
                  </a:lnTo>
                  <a:lnTo>
                    <a:pt x="60247" y="6764"/>
                  </a:lnTo>
                  <a:lnTo>
                    <a:pt x="54467" y="6512"/>
                  </a:lnTo>
                  <a:close/>
                </a:path>
                <a:path w="165734" h="9525">
                  <a:moveTo>
                    <a:pt x="118508" y="7612"/>
                  </a:moveTo>
                  <a:lnTo>
                    <a:pt x="106738" y="7612"/>
                  </a:lnTo>
                  <a:lnTo>
                    <a:pt x="108089" y="8209"/>
                  </a:lnTo>
                  <a:lnTo>
                    <a:pt x="114141" y="8188"/>
                  </a:lnTo>
                  <a:lnTo>
                    <a:pt x="118508" y="7612"/>
                  </a:lnTo>
                  <a:close/>
                </a:path>
                <a:path w="165734" h="9525">
                  <a:moveTo>
                    <a:pt x="80906" y="6921"/>
                  </a:moveTo>
                  <a:lnTo>
                    <a:pt x="80508" y="6942"/>
                  </a:lnTo>
                  <a:lnTo>
                    <a:pt x="80121" y="7005"/>
                  </a:lnTo>
                  <a:lnTo>
                    <a:pt x="77440" y="7905"/>
                  </a:lnTo>
                  <a:lnTo>
                    <a:pt x="106221" y="7905"/>
                  </a:lnTo>
                  <a:lnTo>
                    <a:pt x="106738" y="7612"/>
                  </a:lnTo>
                  <a:lnTo>
                    <a:pt x="118508" y="7612"/>
                  </a:lnTo>
                  <a:lnTo>
                    <a:pt x="118905" y="7559"/>
                  </a:lnTo>
                  <a:lnTo>
                    <a:pt x="85252" y="7559"/>
                  </a:lnTo>
                  <a:lnTo>
                    <a:pt x="82100" y="7235"/>
                  </a:lnTo>
                  <a:lnTo>
                    <a:pt x="81663" y="7141"/>
                  </a:lnTo>
                  <a:lnTo>
                    <a:pt x="81245" y="6994"/>
                  </a:lnTo>
                  <a:lnTo>
                    <a:pt x="80906" y="6921"/>
                  </a:lnTo>
                  <a:close/>
                </a:path>
                <a:path w="165734" h="9525">
                  <a:moveTo>
                    <a:pt x="87964" y="6994"/>
                  </a:moveTo>
                  <a:lnTo>
                    <a:pt x="85252" y="7559"/>
                  </a:lnTo>
                  <a:lnTo>
                    <a:pt x="118905" y="7559"/>
                  </a:lnTo>
                  <a:lnTo>
                    <a:pt x="125054" y="7455"/>
                  </a:lnTo>
                  <a:lnTo>
                    <a:pt x="95953" y="7455"/>
                  </a:lnTo>
                  <a:lnTo>
                    <a:pt x="87964" y="6994"/>
                  </a:lnTo>
                  <a:close/>
                </a:path>
                <a:path w="165734" h="9525">
                  <a:moveTo>
                    <a:pt x="106832" y="6795"/>
                  </a:moveTo>
                  <a:lnTo>
                    <a:pt x="101199" y="7067"/>
                  </a:lnTo>
                  <a:lnTo>
                    <a:pt x="95953" y="7455"/>
                  </a:lnTo>
                  <a:lnTo>
                    <a:pt x="125669" y="7444"/>
                  </a:lnTo>
                  <a:lnTo>
                    <a:pt x="127292" y="7141"/>
                  </a:lnTo>
                  <a:lnTo>
                    <a:pt x="108717" y="7141"/>
                  </a:lnTo>
                  <a:lnTo>
                    <a:pt x="107021" y="6816"/>
                  </a:lnTo>
                  <a:lnTo>
                    <a:pt x="106832" y="6795"/>
                  </a:lnTo>
                  <a:close/>
                </a:path>
                <a:path w="165734" h="9525">
                  <a:moveTo>
                    <a:pt x="112329" y="6366"/>
                  </a:moveTo>
                  <a:lnTo>
                    <a:pt x="111921" y="6397"/>
                  </a:lnTo>
                  <a:lnTo>
                    <a:pt x="109944" y="6816"/>
                  </a:lnTo>
                  <a:lnTo>
                    <a:pt x="108717" y="7141"/>
                  </a:lnTo>
                  <a:lnTo>
                    <a:pt x="127292" y="7141"/>
                  </a:lnTo>
                  <a:lnTo>
                    <a:pt x="127737" y="7067"/>
                  </a:lnTo>
                  <a:lnTo>
                    <a:pt x="132999" y="6565"/>
                  </a:lnTo>
                  <a:lnTo>
                    <a:pt x="135334" y="6429"/>
                  </a:lnTo>
                  <a:lnTo>
                    <a:pt x="114068" y="6429"/>
                  </a:lnTo>
                  <a:lnTo>
                    <a:pt x="112329" y="6366"/>
                  </a:lnTo>
                  <a:close/>
                </a:path>
                <a:path w="165734" h="9525">
                  <a:moveTo>
                    <a:pt x="66132" y="6669"/>
                  </a:moveTo>
                  <a:lnTo>
                    <a:pt x="60247" y="6764"/>
                  </a:lnTo>
                  <a:lnTo>
                    <a:pt x="67203" y="6764"/>
                  </a:lnTo>
                  <a:lnTo>
                    <a:pt x="66132" y="6669"/>
                  </a:lnTo>
                  <a:close/>
                </a:path>
                <a:path w="165734" h="9525">
                  <a:moveTo>
                    <a:pt x="47803" y="6209"/>
                  </a:moveTo>
                  <a:lnTo>
                    <a:pt x="24458" y="6209"/>
                  </a:lnTo>
                  <a:lnTo>
                    <a:pt x="25976" y="6628"/>
                  </a:lnTo>
                  <a:lnTo>
                    <a:pt x="26479" y="6680"/>
                  </a:lnTo>
                  <a:lnTo>
                    <a:pt x="26981" y="6512"/>
                  </a:lnTo>
                  <a:lnTo>
                    <a:pt x="54467" y="6512"/>
                  </a:lnTo>
                  <a:lnTo>
                    <a:pt x="47803" y="6209"/>
                  </a:lnTo>
                  <a:close/>
                </a:path>
                <a:path w="165734" h="9525">
                  <a:moveTo>
                    <a:pt x="117691" y="5811"/>
                  </a:moveTo>
                  <a:lnTo>
                    <a:pt x="117146" y="5905"/>
                  </a:lnTo>
                  <a:lnTo>
                    <a:pt x="115628" y="6397"/>
                  </a:lnTo>
                  <a:lnTo>
                    <a:pt x="114068" y="6429"/>
                  </a:lnTo>
                  <a:lnTo>
                    <a:pt x="135334" y="6429"/>
                  </a:lnTo>
                  <a:lnTo>
                    <a:pt x="136412" y="6366"/>
                  </a:lnTo>
                  <a:lnTo>
                    <a:pt x="138236" y="6114"/>
                  </a:lnTo>
                  <a:lnTo>
                    <a:pt x="121460" y="6114"/>
                  </a:lnTo>
                  <a:lnTo>
                    <a:pt x="119732" y="6031"/>
                  </a:lnTo>
                  <a:lnTo>
                    <a:pt x="117691" y="5811"/>
                  </a:lnTo>
                  <a:close/>
                </a:path>
                <a:path w="165734" h="9525">
                  <a:moveTo>
                    <a:pt x="22753" y="3685"/>
                  </a:moveTo>
                  <a:lnTo>
                    <a:pt x="12071" y="3685"/>
                  </a:lnTo>
                  <a:lnTo>
                    <a:pt x="17191" y="5183"/>
                  </a:lnTo>
                  <a:lnTo>
                    <a:pt x="22472" y="6114"/>
                  </a:lnTo>
                  <a:lnTo>
                    <a:pt x="23400" y="6313"/>
                  </a:lnTo>
                  <a:lnTo>
                    <a:pt x="24458" y="6209"/>
                  </a:lnTo>
                  <a:lnTo>
                    <a:pt x="47803" y="6209"/>
                  </a:lnTo>
                  <a:lnTo>
                    <a:pt x="44928" y="6062"/>
                  </a:lnTo>
                  <a:lnTo>
                    <a:pt x="38209" y="4837"/>
                  </a:lnTo>
                  <a:lnTo>
                    <a:pt x="34803" y="4837"/>
                  </a:lnTo>
                  <a:lnTo>
                    <a:pt x="25788" y="3999"/>
                  </a:lnTo>
                  <a:lnTo>
                    <a:pt x="22753" y="3685"/>
                  </a:lnTo>
                  <a:close/>
                </a:path>
                <a:path w="165734" h="9525">
                  <a:moveTo>
                    <a:pt x="162789" y="0"/>
                  </a:moveTo>
                  <a:lnTo>
                    <a:pt x="161553" y="209"/>
                  </a:lnTo>
                  <a:lnTo>
                    <a:pt x="156244" y="1999"/>
                  </a:lnTo>
                  <a:lnTo>
                    <a:pt x="151920" y="2764"/>
                  </a:lnTo>
                  <a:lnTo>
                    <a:pt x="141575" y="4094"/>
                  </a:lnTo>
                  <a:lnTo>
                    <a:pt x="135533" y="5193"/>
                  </a:lnTo>
                  <a:lnTo>
                    <a:pt x="129386" y="5204"/>
                  </a:lnTo>
                  <a:lnTo>
                    <a:pt x="127345" y="5204"/>
                  </a:lnTo>
                  <a:lnTo>
                    <a:pt x="125282" y="5633"/>
                  </a:lnTo>
                  <a:lnTo>
                    <a:pt x="121460" y="6114"/>
                  </a:lnTo>
                  <a:lnTo>
                    <a:pt x="138236" y="6114"/>
                  </a:lnTo>
                  <a:lnTo>
                    <a:pt x="142035" y="5591"/>
                  </a:lnTo>
                  <a:lnTo>
                    <a:pt x="144234" y="5015"/>
                  </a:lnTo>
                  <a:lnTo>
                    <a:pt x="147646" y="4942"/>
                  </a:lnTo>
                  <a:lnTo>
                    <a:pt x="148831" y="4523"/>
                  </a:lnTo>
                  <a:lnTo>
                    <a:pt x="156132" y="4523"/>
                  </a:lnTo>
                  <a:lnTo>
                    <a:pt x="158632" y="3926"/>
                  </a:lnTo>
                  <a:lnTo>
                    <a:pt x="160789" y="3015"/>
                  </a:lnTo>
                  <a:lnTo>
                    <a:pt x="163187" y="2994"/>
                  </a:lnTo>
                  <a:lnTo>
                    <a:pt x="165333" y="2052"/>
                  </a:lnTo>
                  <a:lnTo>
                    <a:pt x="165563" y="952"/>
                  </a:lnTo>
                  <a:lnTo>
                    <a:pt x="164705" y="722"/>
                  </a:lnTo>
                  <a:lnTo>
                    <a:pt x="162789" y="0"/>
                  </a:lnTo>
                  <a:close/>
                </a:path>
                <a:path w="165734" h="9525">
                  <a:moveTo>
                    <a:pt x="156132" y="4523"/>
                  </a:moveTo>
                  <a:lnTo>
                    <a:pt x="148831" y="4523"/>
                  </a:lnTo>
                  <a:lnTo>
                    <a:pt x="149648" y="5717"/>
                  </a:lnTo>
                  <a:lnTo>
                    <a:pt x="151155" y="5874"/>
                  </a:lnTo>
                  <a:lnTo>
                    <a:pt x="152485" y="4942"/>
                  </a:lnTo>
                  <a:lnTo>
                    <a:pt x="154377" y="4942"/>
                  </a:lnTo>
                  <a:lnTo>
                    <a:pt x="156132" y="4523"/>
                  </a:lnTo>
                  <a:close/>
                </a:path>
                <a:path w="165734" h="9525">
                  <a:moveTo>
                    <a:pt x="154377" y="4942"/>
                  </a:moveTo>
                  <a:lnTo>
                    <a:pt x="152485" y="4942"/>
                  </a:lnTo>
                  <a:lnTo>
                    <a:pt x="153983" y="5036"/>
                  </a:lnTo>
                  <a:lnTo>
                    <a:pt x="154377" y="4942"/>
                  </a:lnTo>
                  <a:close/>
                </a:path>
                <a:path w="165734" h="9525">
                  <a:moveTo>
                    <a:pt x="37578" y="4722"/>
                  </a:moveTo>
                  <a:lnTo>
                    <a:pt x="34803" y="4837"/>
                  </a:lnTo>
                  <a:lnTo>
                    <a:pt x="38209" y="4837"/>
                  </a:lnTo>
                  <a:lnTo>
                    <a:pt x="37578" y="4722"/>
                  </a:lnTo>
                  <a:close/>
                </a:path>
                <a:path w="165734" h="9525">
                  <a:moveTo>
                    <a:pt x="15802" y="2701"/>
                  </a:moveTo>
                  <a:lnTo>
                    <a:pt x="2312" y="2701"/>
                  </a:lnTo>
                  <a:lnTo>
                    <a:pt x="3924" y="3727"/>
                  </a:lnTo>
                  <a:lnTo>
                    <a:pt x="6019" y="3821"/>
                  </a:lnTo>
                  <a:lnTo>
                    <a:pt x="6343" y="4083"/>
                  </a:lnTo>
                  <a:lnTo>
                    <a:pt x="12071" y="3685"/>
                  </a:lnTo>
                  <a:lnTo>
                    <a:pt x="22753" y="3685"/>
                  </a:lnTo>
                  <a:lnTo>
                    <a:pt x="19515" y="3350"/>
                  </a:lnTo>
                  <a:lnTo>
                    <a:pt x="15802" y="2701"/>
                  </a:lnTo>
                  <a:close/>
                </a:path>
                <a:path w="165734" h="9525">
                  <a:moveTo>
                    <a:pt x="2019" y="1204"/>
                  </a:moveTo>
                  <a:lnTo>
                    <a:pt x="1066" y="1246"/>
                  </a:lnTo>
                  <a:lnTo>
                    <a:pt x="249" y="1507"/>
                  </a:lnTo>
                  <a:lnTo>
                    <a:pt x="123" y="1978"/>
                  </a:lnTo>
                  <a:lnTo>
                    <a:pt x="0" y="2764"/>
                  </a:lnTo>
                  <a:lnTo>
                    <a:pt x="122" y="2994"/>
                  </a:lnTo>
                  <a:lnTo>
                    <a:pt x="511" y="3162"/>
                  </a:lnTo>
                  <a:lnTo>
                    <a:pt x="2312" y="2701"/>
                  </a:lnTo>
                  <a:lnTo>
                    <a:pt x="15802" y="2701"/>
                  </a:lnTo>
                  <a:lnTo>
                    <a:pt x="11669" y="1978"/>
                  </a:lnTo>
                  <a:lnTo>
                    <a:pt x="3862" y="1978"/>
                  </a:lnTo>
                  <a:lnTo>
                    <a:pt x="3003" y="1266"/>
                  </a:lnTo>
                  <a:lnTo>
                    <a:pt x="2019" y="1204"/>
                  </a:lnTo>
                  <a:close/>
                </a:path>
                <a:path w="165734" h="9525">
                  <a:moveTo>
                    <a:pt x="7715" y="1141"/>
                  </a:moveTo>
                  <a:lnTo>
                    <a:pt x="3862" y="1978"/>
                  </a:lnTo>
                  <a:lnTo>
                    <a:pt x="11669" y="1978"/>
                  </a:lnTo>
                  <a:lnTo>
                    <a:pt x="10531" y="1780"/>
                  </a:lnTo>
                  <a:lnTo>
                    <a:pt x="7715" y="1141"/>
                  </a:lnTo>
                  <a:close/>
                </a:path>
              </a:pathLst>
            </a:custGeom>
            <a:solidFill>
              <a:srgbClr val="977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19061545" y="9080550"/>
              <a:ext cx="74930" cy="29845"/>
            </a:xfrm>
            <a:custGeom>
              <a:avLst/>
              <a:gdLst/>
              <a:ahLst/>
              <a:cxnLst/>
              <a:rect l="l" t="t" r="r" b="b"/>
              <a:pathLst>
                <a:path w="74930" h="29845">
                  <a:moveTo>
                    <a:pt x="74605" y="62"/>
                  </a:moveTo>
                  <a:lnTo>
                    <a:pt x="73652" y="0"/>
                  </a:lnTo>
                  <a:lnTo>
                    <a:pt x="68825" y="3832"/>
                  </a:lnTo>
                  <a:lnTo>
                    <a:pt x="64144" y="7978"/>
                  </a:lnTo>
                  <a:lnTo>
                    <a:pt x="58668" y="13224"/>
                  </a:lnTo>
                  <a:lnTo>
                    <a:pt x="57443" y="13507"/>
                  </a:lnTo>
                  <a:lnTo>
                    <a:pt x="52427" y="16889"/>
                  </a:lnTo>
                  <a:lnTo>
                    <a:pt x="48710" y="20030"/>
                  </a:lnTo>
                  <a:lnTo>
                    <a:pt x="43443" y="21590"/>
                  </a:lnTo>
                  <a:lnTo>
                    <a:pt x="41129" y="23318"/>
                  </a:lnTo>
                  <a:lnTo>
                    <a:pt x="39632" y="24187"/>
                  </a:lnTo>
                  <a:lnTo>
                    <a:pt x="35946" y="24805"/>
                  </a:lnTo>
                  <a:lnTo>
                    <a:pt x="34229" y="25569"/>
                  </a:lnTo>
                  <a:lnTo>
                    <a:pt x="28302" y="27088"/>
                  </a:lnTo>
                  <a:lnTo>
                    <a:pt x="14407" y="25789"/>
                  </a:lnTo>
                  <a:lnTo>
                    <a:pt x="3957" y="19496"/>
                  </a:lnTo>
                  <a:lnTo>
                    <a:pt x="2900" y="18261"/>
                  </a:lnTo>
                  <a:lnTo>
                    <a:pt x="1005" y="16575"/>
                  </a:lnTo>
                  <a:lnTo>
                    <a:pt x="1853" y="14962"/>
                  </a:lnTo>
                  <a:lnTo>
                    <a:pt x="1800" y="14701"/>
                  </a:lnTo>
                  <a:lnTo>
                    <a:pt x="1287" y="14345"/>
                  </a:lnTo>
                  <a:lnTo>
                    <a:pt x="722" y="14491"/>
                  </a:lnTo>
                  <a:lnTo>
                    <a:pt x="83" y="14941"/>
                  </a:lnTo>
                  <a:lnTo>
                    <a:pt x="0" y="16303"/>
                  </a:lnTo>
                  <a:lnTo>
                    <a:pt x="104" y="18104"/>
                  </a:lnTo>
                  <a:lnTo>
                    <a:pt x="1214" y="19297"/>
                  </a:lnTo>
                  <a:lnTo>
                    <a:pt x="7601" y="24889"/>
                  </a:lnTo>
                  <a:lnTo>
                    <a:pt x="13570" y="27433"/>
                  </a:lnTo>
                  <a:lnTo>
                    <a:pt x="25161" y="29328"/>
                  </a:lnTo>
                  <a:lnTo>
                    <a:pt x="29810" y="28669"/>
                  </a:lnTo>
                  <a:lnTo>
                    <a:pt x="37045" y="27349"/>
                  </a:lnTo>
                  <a:lnTo>
                    <a:pt x="43003" y="25433"/>
                  </a:lnTo>
                  <a:lnTo>
                    <a:pt x="44176" y="25287"/>
                  </a:lnTo>
                  <a:lnTo>
                    <a:pt x="47056" y="25967"/>
                  </a:lnTo>
                  <a:lnTo>
                    <a:pt x="48040" y="24501"/>
                  </a:lnTo>
                  <a:lnTo>
                    <a:pt x="49359" y="23978"/>
                  </a:lnTo>
                  <a:lnTo>
                    <a:pt x="52584" y="22365"/>
                  </a:lnTo>
                  <a:lnTo>
                    <a:pt x="64102" y="12795"/>
                  </a:lnTo>
                  <a:lnTo>
                    <a:pt x="69757" y="7402"/>
                  </a:lnTo>
                  <a:lnTo>
                    <a:pt x="74835" y="1434"/>
                  </a:lnTo>
                  <a:lnTo>
                    <a:pt x="73547" y="1622"/>
                  </a:lnTo>
                  <a:lnTo>
                    <a:pt x="74605" y="62"/>
                  </a:lnTo>
                  <a:close/>
                </a:path>
              </a:pathLst>
            </a:custGeom>
            <a:solidFill>
              <a:srgbClr val="8E6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18890566" y="8790559"/>
              <a:ext cx="123825" cy="100965"/>
            </a:xfrm>
            <a:custGeom>
              <a:avLst/>
              <a:gdLst/>
              <a:ahLst/>
              <a:cxnLst/>
              <a:rect l="l" t="t" r="r" b="b"/>
              <a:pathLst>
                <a:path w="123825" h="100965">
                  <a:moveTo>
                    <a:pt x="1287" y="0"/>
                  </a:moveTo>
                  <a:lnTo>
                    <a:pt x="0" y="10"/>
                  </a:lnTo>
                  <a:lnTo>
                    <a:pt x="670" y="1392"/>
                  </a:lnTo>
                  <a:lnTo>
                    <a:pt x="2094" y="2533"/>
                  </a:lnTo>
                  <a:lnTo>
                    <a:pt x="2544" y="2575"/>
                  </a:lnTo>
                  <a:lnTo>
                    <a:pt x="3790" y="3497"/>
                  </a:lnTo>
                  <a:lnTo>
                    <a:pt x="4376" y="3654"/>
                  </a:lnTo>
                  <a:lnTo>
                    <a:pt x="5706" y="5151"/>
                  </a:lnTo>
                  <a:lnTo>
                    <a:pt x="6575" y="5413"/>
                  </a:lnTo>
                  <a:lnTo>
                    <a:pt x="7224" y="6010"/>
                  </a:lnTo>
                  <a:lnTo>
                    <a:pt x="8973" y="6816"/>
                  </a:lnTo>
                  <a:lnTo>
                    <a:pt x="10114" y="7737"/>
                  </a:lnTo>
                  <a:lnTo>
                    <a:pt x="13643" y="9769"/>
                  </a:lnTo>
                  <a:lnTo>
                    <a:pt x="15811" y="11549"/>
                  </a:lnTo>
                  <a:lnTo>
                    <a:pt x="18198" y="12229"/>
                  </a:lnTo>
                  <a:lnTo>
                    <a:pt x="22742" y="15549"/>
                  </a:lnTo>
                  <a:lnTo>
                    <a:pt x="24543" y="16104"/>
                  </a:lnTo>
                  <a:lnTo>
                    <a:pt x="28009" y="18533"/>
                  </a:lnTo>
                  <a:lnTo>
                    <a:pt x="33255" y="21025"/>
                  </a:lnTo>
                  <a:lnTo>
                    <a:pt x="38292" y="23884"/>
                  </a:lnTo>
                  <a:lnTo>
                    <a:pt x="43663" y="27203"/>
                  </a:lnTo>
                  <a:lnTo>
                    <a:pt x="48825" y="29527"/>
                  </a:lnTo>
                  <a:lnTo>
                    <a:pt x="54605" y="32941"/>
                  </a:lnTo>
                  <a:lnTo>
                    <a:pt x="58092" y="34658"/>
                  </a:lnTo>
                  <a:lnTo>
                    <a:pt x="62050" y="37087"/>
                  </a:lnTo>
                  <a:lnTo>
                    <a:pt x="64542" y="38114"/>
                  </a:lnTo>
                  <a:lnTo>
                    <a:pt x="66940" y="39349"/>
                  </a:lnTo>
                  <a:lnTo>
                    <a:pt x="70343" y="41548"/>
                  </a:lnTo>
                  <a:lnTo>
                    <a:pt x="71673" y="42040"/>
                  </a:lnTo>
                  <a:lnTo>
                    <a:pt x="73170" y="43516"/>
                  </a:lnTo>
                  <a:lnTo>
                    <a:pt x="80437" y="46961"/>
                  </a:lnTo>
                  <a:lnTo>
                    <a:pt x="85819" y="50888"/>
                  </a:lnTo>
                  <a:lnTo>
                    <a:pt x="94499" y="56605"/>
                  </a:lnTo>
                  <a:lnTo>
                    <a:pt x="98059" y="60448"/>
                  </a:lnTo>
                  <a:lnTo>
                    <a:pt x="100761" y="62427"/>
                  </a:lnTo>
                  <a:lnTo>
                    <a:pt x="108478" y="70741"/>
                  </a:lnTo>
                  <a:lnTo>
                    <a:pt x="113556" y="76824"/>
                  </a:lnTo>
                  <a:lnTo>
                    <a:pt x="116991" y="86479"/>
                  </a:lnTo>
                  <a:lnTo>
                    <a:pt x="118237" y="88217"/>
                  </a:lnTo>
                  <a:lnTo>
                    <a:pt x="119106" y="91819"/>
                  </a:lnTo>
                  <a:lnTo>
                    <a:pt x="119158" y="92604"/>
                  </a:lnTo>
                  <a:lnTo>
                    <a:pt x="120907" y="97096"/>
                  </a:lnTo>
                  <a:lnTo>
                    <a:pt x="121483" y="99441"/>
                  </a:lnTo>
                  <a:lnTo>
                    <a:pt x="121891" y="99913"/>
                  </a:lnTo>
                  <a:lnTo>
                    <a:pt x="121954" y="100886"/>
                  </a:lnTo>
                  <a:lnTo>
                    <a:pt x="122970" y="100499"/>
                  </a:lnTo>
                  <a:lnTo>
                    <a:pt x="123388" y="99201"/>
                  </a:lnTo>
                  <a:lnTo>
                    <a:pt x="121786" y="95232"/>
                  </a:lnTo>
                  <a:lnTo>
                    <a:pt x="121483" y="93976"/>
                  </a:lnTo>
                  <a:lnTo>
                    <a:pt x="121315" y="93850"/>
                  </a:lnTo>
                  <a:lnTo>
                    <a:pt x="120394" y="93463"/>
                  </a:lnTo>
                  <a:lnTo>
                    <a:pt x="120509" y="89473"/>
                  </a:lnTo>
                  <a:lnTo>
                    <a:pt x="118540" y="86688"/>
                  </a:lnTo>
                  <a:lnTo>
                    <a:pt x="116436" y="80217"/>
                  </a:lnTo>
                  <a:lnTo>
                    <a:pt x="114781" y="76961"/>
                  </a:lnTo>
                  <a:lnTo>
                    <a:pt x="83903" y="47349"/>
                  </a:lnTo>
                  <a:lnTo>
                    <a:pt x="79599" y="44270"/>
                  </a:lnTo>
                  <a:lnTo>
                    <a:pt x="68437" y="38271"/>
                  </a:lnTo>
                  <a:lnTo>
                    <a:pt x="62092" y="34354"/>
                  </a:lnTo>
                  <a:lnTo>
                    <a:pt x="52825" y="30135"/>
                  </a:lnTo>
                  <a:lnTo>
                    <a:pt x="50605" y="28480"/>
                  </a:lnTo>
                  <a:lnTo>
                    <a:pt x="43558" y="24920"/>
                  </a:lnTo>
                  <a:lnTo>
                    <a:pt x="39140" y="22177"/>
                  </a:lnTo>
                  <a:lnTo>
                    <a:pt x="32512" y="19172"/>
                  </a:lnTo>
                  <a:lnTo>
                    <a:pt x="30784" y="17915"/>
                  </a:lnTo>
                  <a:lnTo>
                    <a:pt x="21915" y="12921"/>
                  </a:lnTo>
                  <a:lnTo>
                    <a:pt x="15151" y="9497"/>
                  </a:lnTo>
                  <a:lnTo>
                    <a:pt x="6753" y="3759"/>
                  </a:lnTo>
                  <a:lnTo>
                    <a:pt x="4083" y="2324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rgbClr val="C9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19321087" y="8933319"/>
              <a:ext cx="63500" cy="12700"/>
            </a:xfrm>
            <a:custGeom>
              <a:avLst/>
              <a:gdLst/>
              <a:ahLst/>
              <a:cxnLst/>
              <a:rect l="l" t="t" r="r" b="b"/>
              <a:pathLst>
                <a:path w="63500" h="12700">
                  <a:moveTo>
                    <a:pt x="60919" y="0"/>
                  </a:moveTo>
                  <a:lnTo>
                    <a:pt x="23800" y="8837"/>
                  </a:lnTo>
                  <a:lnTo>
                    <a:pt x="11748" y="9978"/>
                  </a:lnTo>
                  <a:lnTo>
                    <a:pt x="8146" y="9664"/>
                  </a:lnTo>
                  <a:lnTo>
                    <a:pt x="4711" y="10743"/>
                  </a:lnTo>
                  <a:lnTo>
                    <a:pt x="3078" y="10565"/>
                  </a:lnTo>
                  <a:lnTo>
                    <a:pt x="1486" y="10711"/>
                  </a:lnTo>
                  <a:lnTo>
                    <a:pt x="0" y="11476"/>
                  </a:lnTo>
                  <a:lnTo>
                    <a:pt x="2554" y="12428"/>
                  </a:lnTo>
                  <a:lnTo>
                    <a:pt x="5141" y="11832"/>
                  </a:lnTo>
                  <a:lnTo>
                    <a:pt x="10533" y="11130"/>
                  </a:lnTo>
                  <a:lnTo>
                    <a:pt x="13413" y="11109"/>
                  </a:lnTo>
                  <a:lnTo>
                    <a:pt x="22920" y="10052"/>
                  </a:lnTo>
                  <a:lnTo>
                    <a:pt x="31423" y="8711"/>
                  </a:lnTo>
                  <a:lnTo>
                    <a:pt x="36826" y="8052"/>
                  </a:lnTo>
                  <a:lnTo>
                    <a:pt x="39527" y="7402"/>
                  </a:lnTo>
                  <a:lnTo>
                    <a:pt x="44417" y="5738"/>
                  </a:lnTo>
                  <a:lnTo>
                    <a:pt x="46365" y="5926"/>
                  </a:lnTo>
                  <a:lnTo>
                    <a:pt x="47537" y="7423"/>
                  </a:lnTo>
                  <a:lnTo>
                    <a:pt x="53035" y="6062"/>
                  </a:lnTo>
                  <a:lnTo>
                    <a:pt x="58375" y="4261"/>
                  </a:lnTo>
                  <a:lnTo>
                    <a:pt x="63474" y="1780"/>
                  </a:lnTo>
                  <a:lnTo>
                    <a:pt x="62877" y="1937"/>
                  </a:lnTo>
                  <a:lnTo>
                    <a:pt x="60919" y="0"/>
                  </a:lnTo>
                  <a:close/>
                </a:path>
              </a:pathLst>
            </a:custGeom>
            <a:solidFill>
              <a:srgbClr val="957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19060875" y="9096864"/>
              <a:ext cx="50165" cy="15240"/>
            </a:xfrm>
            <a:custGeom>
              <a:avLst/>
              <a:gdLst/>
              <a:ahLst/>
              <a:cxnLst/>
              <a:rect l="l" t="t" r="r" b="b"/>
              <a:pathLst>
                <a:path w="50165" h="15240">
                  <a:moveTo>
                    <a:pt x="1162" y="0"/>
                  </a:moveTo>
                  <a:lnTo>
                    <a:pt x="282" y="52"/>
                  </a:lnTo>
                  <a:lnTo>
                    <a:pt x="20" y="1392"/>
                  </a:lnTo>
                  <a:lnTo>
                    <a:pt x="0" y="3172"/>
                  </a:lnTo>
                  <a:lnTo>
                    <a:pt x="1088" y="4293"/>
                  </a:lnTo>
                  <a:lnTo>
                    <a:pt x="7256" y="9203"/>
                  </a:lnTo>
                  <a:lnTo>
                    <a:pt x="12722" y="12093"/>
                  </a:lnTo>
                  <a:lnTo>
                    <a:pt x="22638" y="14386"/>
                  </a:lnTo>
                  <a:lnTo>
                    <a:pt x="26627" y="14407"/>
                  </a:lnTo>
                  <a:lnTo>
                    <a:pt x="31611" y="14051"/>
                  </a:lnTo>
                  <a:lnTo>
                    <a:pt x="32595" y="14062"/>
                  </a:lnTo>
                  <a:lnTo>
                    <a:pt x="34993" y="15151"/>
                  </a:lnTo>
                  <a:lnTo>
                    <a:pt x="36281" y="14428"/>
                  </a:lnTo>
                  <a:lnTo>
                    <a:pt x="42103" y="12596"/>
                  </a:lnTo>
                  <a:lnTo>
                    <a:pt x="46239" y="10439"/>
                  </a:lnTo>
                  <a:lnTo>
                    <a:pt x="50061" y="7675"/>
                  </a:lnTo>
                  <a:lnTo>
                    <a:pt x="49275" y="7675"/>
                  </a:lnTo>
                  <a:lnTo>
                    <a:pt x="48721" y="8219"/>
                  </a:lnTo>
                  <a:lnTo>
                    <a:pt x="47611" y="8858"/>
                  </a:lnTo>
                  <a:lnTo>
                    <a:pt x="47160" y="9203"/>
                  </a:lnTo>
                  <a:lnTo>
                    <a:pt x="43789" y="7989"/>
                  </a:lnTo>
                  <a:lnTo>
                    <a:pt x="41422" y="9308"/>
                  </a:lnTo>
                  <a:lnTo>
                    <a:pt x="38742" y="10481"/>
                  </a:lnTo>
                  <a:lnTo>
                    <a:pt x="38386" y="10774"/>
                  </a:lnTo>
                  <a:lnTo>
                    <a:pt x="36815" y="10020"/>
                  </a:lnTo>
                  <a:lnTo>
                    <a:pt x="35601" y="10868"/>
                  </a:lnTo>
                  <a:lnTo>
                    <a:pt x="32281" y="11695"/>
                  </a:lnTo>
                  <a:lnTo>
                    <a:pt x="29988" y="11381"/>
                  </a:lnTo>
                  <a:lnTo>
                    <a:pt x="24229" y="13046"/>
                  </a:lnTo>
                  <a:lnTo>
                    <a:pt x="20732" y="11643"/>
                  </a:lnTo>
                  <a:lnTo>
                    <a:pt x="13434" y="10240"/>
                  </a:lnTo>
                  <a:lnTo>
                    <a:pt x="9643" y="8722"/>
                  </a:lnTo>
                  <a:lnTo>
                    <a:pt x="4889" y="4575"/>
                  </a:lnTo>
                  <a:lnTo>
                    <a:pt x="2848" y="3643"/>
                  </a:lnTo>
                  <a:lnTo>
                    <a:pt x="1329" y="1130"/>
                  </a:lnTo>
                  <a:lnTo>
                    <a:pt x="1193" y="607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rgbClr val="946D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19042603" y="8968197"/>
              <a:ext cx="18415" cy="109220"/>
            </a:xfrm>
            <a:custGeom>
              <a:avLst/>
              <a:gdLst/>
              <a:ahLst/>
              <a:cxnLst/>
              <a:rect l="l" t="t" r="r" b="b"/>
              <a:pathLst>
                <a:path w="18415" h="109220">
                  <a:moveTo>
                    <a:pt x="17360" y="0"/>
                  </a:moveTo>
                  <a:lnTo>
                    <a:pt x="16062" y="104"/>
                  </a:lnTo>
                  <a:lnTo>
                    <a:pt x="15748" y="7486"/>
                  </a:lnTo>
                  <a:lnTo>
                    <a:pt x="13151" y="23046"/>
                  </a:lnTo>
                  <a:lnTo>
                    <a:pt x="12690" y="27894"/>
                  </a:lnTo>
                  <a:lnTo>
                    <a:pt x="10669" y="36093"/>
                  </a:lnTo>
                  <a:lnTo>
                    <a:pt x="8889" y="48951"/>
                  </a:lnTo>
                  <a:lnTo>
                    <a:pt x="2387" y="81798"/>
                  </a:lnTo>
                  <a:lnTo>
                    <a:pt x="575" y="93044"/>
                  </a:lnTo>
                  <a:lnTo>
                    <a:pt x="0" y="95536"/>
                  </a:lnTo>
                  <a:lnTo>
                    <a:pt x="324" y="101850"/>
                  </a:lnTo>
                  <a:lnTo>
                    <a:pt x="41" y="103808"/>
                  </a:lnTo>
                  <a:lnTo>
                    <a:pt x="41" y="105075"/>
                  </a:lnTo>
                  <a:lnTo>
                    <a:pt x="324" y="105598"/>
                  </a:lnTo>
                  <a:lnTo>
                    <a:pt x="1109" y="108384"/>
                  </a:lnTo>
                  <a:lnTo>
                    <a:pt x="1633" y="108844"/>
                  </a:lnTo>
                  <a:lnTo>
                    <a:pt x="2198" y="108876"/>
                  </a:lnTo>
                  <a:lnTo>
                    <a:pt x="2816" y="108509"/>
                  </a:lnTo>
                  <a:lnTo>
                    <a:pt x="2963" y="107912"/>
                  </a:lnTo>
                  <a:lnTo>
                    <a:pt x="1392" y="99860"/>
                  </a:lnTo>
                  <a:lnTo>
                    <a:pt x="2230" y="92541"/>
                  </a:lnTo>
                  <a:lnTo>
                    <a:pt x="3832" y="84887"/>
                  </a:lnTo>
                  <a:lnTo>
                    <a:pt x="3528" y="83411"/>
                  </a:lnTo>
                  <a:lnTo>
                    <a:pt x="5046" y="75934"/>
                  </a:lnTo>
                  <a:lnTo>
                    <a:pt x="6282" y="71369"/>
                  </a:lnTo>
                  <a:lnTo>
                    <a:pt x="9591" y="54364"/>
                  </a:lnTo>
                  <a:lnTo>
                    <a:pt x="10230" y="53150"/>
                  </a:lnTo>
                  <a:lnTo>
                    <a:pt x="9936" y="50752"/>
                  </a:lnTo>
                  <a:lnTo>
                    <a:pt x="10743" y="49118"/>
                  </a:lnTo>
                  <a:lnTo>
                    <a:pt x="10460" y="47077"/>
                  </a:lnTo>
                  <a:lnTo>
                    <a:pt x="11057" y="45495"/>
                  </a:lnTo>
                  <a:lnTo>
                    <a:pt x="12261" y="40501"/>
                  </a:lnTo>
                  <a:lnTo>
                    <a:pt x="12167" y="36867"/>
                  </a:lnTo>
                  <a:lnTo>
                    <a:pt x="13517" y="33538"/>
                  </a:lnTo>
                  <a:lnTo>
                    <a:pt x="14973" y="24826"/>
                  </a:lnTo>
                  <a:lnTo>
                    <a:pt x="16041" y="15465"/>
                  </a:lnTo>
                  <a:lnTo>
                    <a:pt x="17098" y="10554"/>
                  </a:lnTo>
                  <a:lnTo>
                    <a:pt x="17559" y="4397"/>
                  </a:lnTo>
                  <a:lnTo>
                    <a:pt x="18208" y="3371"/>
                  </a:lnTo>
                  <a:lnTo>
                    <a:pt x="18030" y="586"/>
                  </a:lnTo>
                  <a:lnTo>
                    <a:pt x="17360" y="0"/>
                  </a:lnTo>
                  <a:close/>
                </a:path>
              </a:pathLst>
            </a:custGeom>
            <a:solidFill>
              <a:srgbClr val="CD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19309726" y="8926523"/>
              <a:ext cx="90805" cy="17780"/>
            </a:xfrm>
            <a:custGeom>
              <a:avLst/>
              <a:gdLst/>
              <a:ahLst/>
              <a:cxnLst/>
              <a:rect l="l" t="t" r="r" b="b"/>
              <a:pathLst>
                <a:path w="90805" h="17779">
                  <a:moveTo>
                    <a:pt x="596" y="15612"/>
                  </a:moveTo>
                  <a:lnTo>
                    <a:pt x="0" y="16439"/>
                  </a:lnTo>
                  <a:lnTo>
                    <a:pt x="1926" y="17570"/>
                  </a:lnTo>
                  <a:lnTo>
                    <a:pt x="4020" y="16973"/>
                  </a:lnTo>
                  <a:lnTo>
                    <a:pt x="11884" y="16512"/>
                  </a:lnTo>
                  <a:lnTo>
                    <a:pt x="19822" y="15811"/>
                  </a:lnTo>
                  <a:lnTo>
                    <a:pt x="4879" y="15811"/>
                  </a:lnTo>
                  <a:lnTo>
                    <a:pt x="1528" y="15758"/>
                  </a:lnTo>
                  <a:lnTo>
                    <a:pt x="596" y="15612"/>
                  </a:lnTo>
                  <a:close/>
                </a:path>
                <a:path w="90805" h="17779">
                  <a:moveTo>
                    <a:pt x="36710" y="12680"/>
                  </a:moveTo>
                  <a:lnTo>
                    <a:pt x="34721" y="13591"/>
                  </a:lnTo>
                  <a:lnTo>
                    <a:pt x="25548" y="13989"/>
                  </a:lnTo>
                  <a:lnTo>
                    <a:pt x="18606" y="15318"/>
                  </a:lnTo>
                  <a:lnTo>
                    <a:pt x="11559" y="15339"/>
                  </a:lnTo>
                  <a:lnTo>
                    <a:pt x="11015" y="15339"/>
                  </a:lnTo>
                  <a:lnTo>
                    <a:pt x="10481" y="15507"/>
                  </a:lnTo>
                  <a:lnTo>
                    <a:pt x="9820" y="15612"/>
                  </a:lnTo>
                  <a:lnTo>
                    <a:pt x="7413" y="15811"/>
                  </a:lnTo>
                  <a:lnTo>
                    <a:pt x="19822" y="15811"/>
                  </a:lnTo>
                  <a:lnTo>
                    <a:pt x="27287" y="15151"/>
                  </a:lnTo>
                  <a:lnTo>
                    <a:pt x="30930" y="14648"/>
                  </a:lnTo>
                  <a:lnTo>
                    <a:pt x="37213" y="14041"/>
                  </a:lnTo>
                  <a:lnTo>
                    <a:pt x="39852" y="13989"/>
                  </a:lnTo>
                  <a:lnTo>
                    <a:pt x="44281" y="13444"/>
                  </a:lnTo>
                  <a:lnTo>
                    <a:pt x="46030" y="12858"/>
                  </a:lnTo>
                  <a:lnTo>
                    <a:pt x="46710" y="12753"/>
                  </a:lnTo>
                  <a:lnTo>
                    <a:pt x="42061" y="12753"/>
                  </a:lnTo>
                  <a:lnTo>
                    <a:pt x="36710" y="12680"/>
                  </a:lnTo>
                  <a:close/>
                </a:path>
                <a:path w="90805" h="17779">
                  <a:moveTo>
                    <a:pt x="80130" y="3216"/>
                  </a:moveTo>
                  <a:lnTo>
                    <a:pt x="77128" y="3434"/>
                  </a:lnTo>
                  <a:lnTo>
                    <a:pt x="69683" y="6439"/>
                  </a:lnTo>
                  <a:lnTo>
                    <a:pt x="65579" y="7203"/>
                  </a:lnTo>
                  <a:lnTo>
                    <a:pt x="57349" y="10020"/>
                  </a:lnTo>
                  <a:lnTo>
                    <a:pt x="52804" y="10596"/>
                  </a:lnTo>
                  <a:lnTo>
                    <a:pt x="45234" y="12219"/>
                  </a:lnTo>
                  <a:lnTo>
                    <a:pt x="42061" y="12753"/>
                  </a:lnTo>
                  <a:lnTo>
                    <a:pt x="46710" y="12753"/>
                  </a:lnTo>
                  <a:lnTo>
                    <a:pt x="51474" y="12020"/>
                  </a:lnTo>
                  <a:lnTo>
                    <a:pt x="55223" y="11664"/>
                  </a:lnTo>
                  <a:lnTo>
                    <a:pt x="64029" y="8690"/>
                  </a:lnTo>
                  <a:lnTo>
                    <a:pt x="69579" y="7277"/>
                  </a:lnTo>
                  <a:lnTo>
                    <a:pt x="77641" y="4251"/>
                  </a:lnTo>
                  <a:lnTo>
                    <a:pt x="80130" y="3216"/>
                  </a:lnTo>
                  <a:close/>
                </a:path>
                <a:path w="90805" h="17779">
                  <a:moveTo>
                    <a:pt x="85473" y="314"/>
                  </a:moveTo>
                  <a:lnTo>
                    <a:pt x="84908" y="460"/>
                  </a:lnTo>
                  <a:lnTo>
                    <a:pt x="81306" y="3130"/>
                  </a:lnTo>
                  <a:lnTo>
                    <a:pt x="80874" y="3162"/>
                  </a:lnTo>
                  <a:lnTo>
                    <a:pt x="83630" y="4272"/>
                  </a:lnTo>
                  <a:lnTo>
                    <a:pt x="86156" y="3130"/>
                  </a:lnTo>
                  <a:lnTo>
                    <a:pt x="88281" y="1811"/>
                  </a:lnTo>
                  <a:lnTo>
                    <a:pt x="87452" y="1811"/>
                  </a:lnTo>
                  <a:lnTo>
                    <a:pt x="85473" y="314"/>
                  </a:lnTo>
                  <a:close/>
                </a:path>
                <a:path w="90805" h="17779">
                  <a:moveTo>
                    <a:pt x="80562" y="3036"/>
                  </a:moveTo>
                  <a:lnTo>
                    <a:pt x="80130" y="3216"/>
                  </a:lnTo>
                  <a:lnTo>
                    <a:pt x="80874" y="3162"/>
                  </a:lnTo>
                  <a:lnTo>
                    <a:pt x="80562" y="3036"/>
                  </a:lnTo>
                  <a:close/>
                </a:path>
                <a:path w="90805" h="17779">
                  <a:moveTo>
                    <a:pt x="90520" y="0"/>
                  </a:moveTo>
                  <a:lnTo>
                    <a:pt x="88950" y="607"/>
                  </a:lnTo>
                  <a:lnTo>
                    <a:pt x="87452" y="1811"/>
                  </a:lnTo>
                  <a:lnTo>
                    <a:pt x="88281" y="1811"/>
                  </a:lnTo>
                  <a:lnTo>
                    <a:pt x="88416" y="1727"/>
                  </a:lnTo>
                  <a:lnTo>
                    <a:pt x="90520" y="0"/>
                  </a:lnTo>
                  <a:close/>
                </a:path>
              </a:pathLst>
            </a:custGeom>
            <a:solidFill>
              <a:srgbClr val="916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19044048" y="8991830"/>
              <a:ext cx="15240" cy="89535"/>
            </a:xfrm>
            <a:custGeom>
              <a:avLst/>
              <a:gdLst/>
              <a:ahLst/>
              <a:cxnLst/>
              <a:rect l="l" t="t" r="r" b="b"/>
              <a:pathLst>
                <a:path w="15240" h="89534">
                  <a:moveTo>
                    <a:pt x="14324" y="0"/>
                  </a:moveTo>
                  <a:lnTo>
                    <a:pt x="12983" y="62"/>
                  </a:lnTo>
                  <a:lnTo>
                    <a:pt x="13172" y="1225"/>
                  </a:lnTo>
                  <a:lnTo>
                    <a:pt x="11915" y="9926"/>
                  </a:lnTo>
                  <a:lnTo>
                    <a:pt x="11685" y="10303"/>
                  </a:lnTo>
                  <a:lnTo>
                    <a:pt x="8722" y="26062"/>
                  </a:lnTo>
                  <a:lnTo>
                    <a:pt x="8408" y="27077"/>
                  </a:lnTo>
                  <a:lnTo>
                    <a:pt x="8533" y="28135"/>
                  </a:lnTo>
                  <a:lnTo>
                    <a:pt x="8334" y="29161"/>
                  </a:lnTo>
                  <a:lnTo>
                    <a:pt x="8397" y="29737"/>
                  </a:lnTo>
                  <a:lnTo>
                    <a:pt x="8146" y="29957"/>
                  </a:lnTo>
                  <a:lnTo>
                    <a:pt x="7193" y="33768"/>
                  </a:lnTo>
                  <a:lnTo>
                    <a:pt x="6942" y="37737"/>
                  </a:lnTo>
                  <a:lnTo>
                    <a:pt x="5601" y="41454"/>
                  </a:lnTo>
                  <a:lnTo>
                    <a:pt x="5109" y="45401"/>
                  </a:lnTo>
                  <a:lnTo>
                    <a:pt x="2670" y="55715"/>
                  </a:lnTo>
                  <a:lnTo>
                    <a:pt x="2219" y="58406"/>
                  </a:lnTo>
                  <a:lnTo>
                    <a:pt x="1968" y="61097"/>
                  </a:lnTo>
                  <a:lnTo>
                    <a:pt x="230" y="68877"/>
                  </a:lnTo>
                  <a:lnTo>
                    <a:pt x="0" y="76207"/>
                  </a:lnTo>
                  <a:lnTo>
                    <a:pt x="83" y="79599"/>
                  </a:lnTo>
                  <a:lnTo>
                    <a:pt x="879" y="83683"/>
                  </a:lnTo>
                  <a:lnTo>
                    <a:pt x="1319" y="84468"/>
                  </a:lnTo>
                  <a:lnTo>
                    <a:pt x="492" y="85117"/>
                  </a:lnTo>
                  <a:lnTo>
                    <a:pt x="209" y="85819"/>
                  </a:lnTo>
                  <a:lnTo>
                    <a:pt x="2251" y="89201"/>
                  </a:lnTo>
                  <a:lnTo>
                    <a:pt x="2879" y="88332"/>
                  </a:lnTo>
                  <a:lnTo>
                    <a:pt x="2397" y="86719"/>
                  </a:lnTo>
                  <a:lnTo>
                    <a:pt x="1811" y="81578"/>
                  </a:lnTo>
                  <a:lnTo>
                    <a:pt x="1738" y="79411"/>
                  </a:lnTo>
                  <a:lnTo>
                    <a:pt x="1298" y="77673"/>
                  </a:lnTo>
                  <a:lnTo>
                    <a:pt x="1926" y="69914"/>
                  </a:lnTo>
                  <a:lnTo>
                    <a:pt x="2418" y="65662"/>
                  </a:lnTo>
                  <a:lnTo>
                    <a:pt x="4596" y="56773"/>
                  </a:lnTo>
                  <a:lnTo>
                    <a:pt x="5193" y="51883"/>
                  </a:lnTo>
                  <a:lnTo>
                    <a:pt x="7737" y="42941"/>
                  </a:lnTo>
                  <a:lnTo>
                    <a:pt x="8073" y="38553"/>
                  </a:lnTo>
                  <a:lnTo>
                    <a:pt x="10387" y="28554"/>
                  </a:lnTo>
                  <a:lnTo>
                    <a:pt x="11277" y="22721"/>
                  </a:lnTo>
                  <a:lnTo>
                    <a:pt x="13339" y="11685"/>
                  </a:lnTo>
                  <a:lnTo>
                    <a:pt x="13591" y="8397"/>
                  </a:lnTo>
                  <a:lnTo>
                    <a:pt x="13968" y="7245"/>
                  </a:lnTo>
                  <a:lnTo>
                    <a:pt x="14219" y="3308"/>
                  </a:lnTo>
                  <a:lnTo>
                    <a:pt x="14680" y="397"/>
                  </a:lnTo>
                  <a:lnTo>
                    <a:pt x="14324" y="0"/>
                  </a:lnTo>
                  <a:close/>
                </a:path>
              </a:pathLst>
            </a:custGeom>
            <a:solidFill>
              <a:srgbClr val="CCA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18904388" y="8807752"/>
              <a:ext cx="27305" cy="20955"/>
            </a:xfrm>
            <a:custGeom>
              <a:avLst/>
              <a:gdLst/>
              <a:ahLst/>
              <a:cxnLst/>
              <a:rect l="l" t="t" r="r" b="b"/>
              <a:pathLst>
                <a:path w="27305" h="20954">
                  <a:moveTo>
                    <a:pt x="1068" y="0"/>
                  </a:moveTo>
                  <a:lnTo>
                    <a:pt x="0" y="680"/>
                  </a:lnTo>
                  <a:lnTo>
                    <a:pt x="83" y="1581"/>
                  </a:lnTo>
                  <a:lnTo>
                    <a:pt x="942" y="1958"/>
                  </a:lnTo>
                  <a:lnTo>
                    <a:pt x="1319" y="2659"/>
                  </a:lnTo>
                  <a:lnTo>
                    <a:pt x="2345" y="3748"/>
                  </a:lnTo>
                  <a:lnTo>
                    <a:pt x="3308" y="4596"/>
                  </a:lnTo>
                  <a:lnTo>
                    <a:pt x="3978" y="5706"/>
                  </a:lnTo>
                  <a:lnTo>
                    <a:pt x="4889" y="6596"/>
                  </a:lnTo>
                  <a:lnTo>
                    <a:pt x="5654" y="7067"/>
                  </a:lnTo>
                  <a:lnTo>
                    <a:pt x="5999" y="7989"/>
                  </a:lnTo>
                  <a:lnTo>
                    <a:pt x="6764" y="8470"/>
                  </a:lnTo>
                  <a:lnTo>
                    <a:pt x="7402" y="8994"/>
                  </a:lnTo>
                  <a:lnTo>
                    <a:pt x="7779" y="9737"/>
                  </a:lnTo>
                  <a:lnTo>
                    <a:pt x="8387" y="10282"/>
                  </a:lnTo>
                  <a:lnTo>
                    <a:pt x="8889" y="10544"/>
                  </a:lnTo>
                  <a:lnTo>
                    <a:pt x="9120" y="11120"/>
                  </a:lnTo>
                  <a:lnTo>
                    <a:pt x="10879" y="12167"/>
                  </a:lnTo>
                  <a:lnTo>
                    <a:pt x="11800" y="13413"/>
                  </a:lnTo>
                  <a:lnTo>
                    <a:pt x="13182" y="13999"/>
                  </a:lnTo>
                  <a:lnTo>
                    <a:pt x="15475" y="15057"/>
                  </a:lnTo>
                  <a:lnTo>
                    <a:pt x="19821" y="17580"/>
                  </a:lnTo>
                  <a:lnTo>
                    <a:pt x="21077" y="18009"/>
                  </a:lnTo>
                  <a:lnTo>
                    <a:pt x="22177" y="18701"/>
                  </a:lnTo>
                  <a:lnTo>
                    <a:pt x="24198" y="20313"/>
                  </a:lnTo>
                  <a:lnTo>
                    <a:pt x="25297" y="20858"/>
                  </a:lnTo>
                  <a:lnTo>
                    <a:pt x="26627" y="20564"/>
                  </a:lnTo>
                  <a:lnTo>
                    <a:pt x="26763" y="18952"/>
                  </a:lnTo>
                  <a:lnTo>
                    <a:pt x="25234" y="18491"/>
                  </a:lnTo>
                  <a:lnTo>
                    <a:pt x="24093" y="16920"/>
                  </a:lnTo>
                  <a:lnTo>
                    <a:pt x="23496" y="16617"/>
                  </a:lnTo>
                  <a:lnTo>
                    <a:pt x="19318" y="13695"/>
                  </a:lnTo>
                  <a:lnTo>
                    <a:pt x="15559" y="11350"/>
                  </a:lnTo>
                  <a:lnTo>
                    <a:pt x="11549" y="8188"/>
                  </a:lnTo>
                  <a:lnTo>
                    <a:pt x="11078" y="7706"/>
                  </a:lnTo>
                  <a:lnTo>
                    <a:pt x="10544" y="7298"/>
                  </a:lnTo>
                  <a:lnTo>
                    <a:pt x="9675" y="6785"/>
                  </a:lnTo>
                  <a:lnTo>
                    <a:pt x="9015" y="5968"/>
                  </a:lnTo>
                  <a:lnTo>
                    <a:pt x="8083" y="5539"/>
                  </a:lnTo>
                  <a:lnTo>
                    <a:pt x="4041" y="2931"/>
                  </a:lnTo>
                  <a:lnTo>
                    <a:pt x="1497" y="1068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BB9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19374489" y="8915508"/>
              <a:ext cx="37465" cy="17780"/>
            </a:xfrm>
            <a:custGeom>
              <a:avLst/>
              <a:gdLst/>
              <a:ahLst/>
              <a:cxnLst/>
              <a:rect l="l" t="t" r="r" b="b"/>
              <a:pathLst>
                <a:path w="37465" h="17779">
                  <a:moveTo>
                    <a:pt x="37412" y="0"/>
                  </a:moveTo>
                  <a:lnTo>
                    <a:pt x="36595" y="408"/>
                  </a:lnTo>
                  <a:lnTo>
                    <a:pt x="35820" y="910"/>
                  </a:lnTo>
                  <a:lnTo>
                    <a:pt x="33674" y="104"/>
                  </a:lnTo>
                  <a:lnTo>
                    <a:pt x="29967" y="4188"/>
                  </a:lnTo>
                  <a:lnTo>
                    <a:pt x="26993" y="5706"/>
                  </a:lnTo>
                  <a:lnTo>
                    <a:pt x="21842" y="7968"/>
                  </a:lnTo>
                  <a:lnTo>
                    <a:pt x="19947" y="9193"/>
                  </a:lnTo>
                  <a:lnTo>
                    <a:pt x="15926" y="11570"/>
                  </a:lnTo>
                  <a:lnTo>
                    <a:pt x="13476" y="11832"/>
                  </a:lnTo>
                  <a:lnTo>
                    <a:pt x="8973" y="13894"/>
                  </a:lnTo>
                  <a:lnTo>
                    <a:pt x="6554" y="14659"/>
                  </a:lnTo>
                  <a:lnTo>
                    <a:pt x="4104" y="15329"/>
                  </a:lnTo>
                  <a:lnTo>
                    <a:pt x="3371" y="15915"/>
                  </a:lnTo>
                  <a:lnTo>
                    <a:pt x="2429" y="15790"/>
                  </a:lnTo>
                  <a:lnTo>
                    <a:pt x="984" y="16261"/>
                  </a:lnTo>
                  <a:lnTo>
                    <a:pt x="335" y="16397"/>
                  </a:lnTo>
                  <a:lnTo>
                    <a:pt x="0" y="17046"/>
                  </a:lnTo>
                  <a:lnTo>
                    <a:pt x="293" y="17392"/>
                  </a:lnTo>
                  <a:lnTo>
                    <a:pt x="617" y="17643"/>
                  </a:lnTo>
                  <a:lnTo>
                    <a:pt x="2806" y="16512"/>
                  </a:lnTo>
                  <a:lnTo>
                    <a:pt x="4649" y="15905"/>
                  </a:lnTo>
                  <a:lnTo>
                    <a:pt x="9130" y="15172"/>
                  </a:lnTo>
                  <a:lnTo>
                    <a:pt x="11214" y="13402"/>
                  </a:lnTo>
                  <a:lnTo>
                    <a:pt x="18156" y="11989"/>
                  </a:lnTo>
                  <a:lnTo>
                    <a:pt x="21957" y="9727"/>
                  </a:lnTo>
                  <a:lnTo>
                    <a:pt x="27381" y="6722"/>
                  </a:lnTo>
                  <a:lnTo>
                    <a:pt x="28575" y="6565"/>
                  </a:lnTo>
                  <a:lnTo>
                    <a:pt x="29852" y="7821"/>
                  </a:lnTo>
                  <a:lnTo>
                    <a:pt x="32773" y="5601"/>
                  </a:lnTo>
                  <a:lnTo>
                    <a:pt x="35339" y="3047"/>
                  </a:lnTo>
                  <a:lnTo>
                    <a:pt x="37412" y="0"/>
                  </a:lnTo>
                  <a:close/>
                </a:path>
              </a:pathLst>
            </a:custGeom>
            <a:solidFill>
              <a:srgbClr val="8D64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18913864" y="8818820"/>
              <a:ext cx="28575" cy="24130"/>
            </a:xfrm>
            <a:custGeom>
              <a:avLst/>
              <a:gdLst/>
              <a:ahLst/>
              <a:cxnLst/>
              <a:rect l="l" t="t" r="r" b="b"/>
              <a:pathLst>
                <a:path w="28575" h="24129">
                  <a:moveTo>
                    <a:pt x="272" y="0"/>
                  </a:moveTo>
                  <a:lnTo>
                    <a:pt x="0" y="722"/>
                  </a:lnTo>
                  <a:lnTo>
                    <a:pt x="712" y="952"/>
                  </a:lnTo>
                  <a:lnTo>
                    <a:pt x="973" y="1413"/>
                  </a:lnTo>
                  <a:lnTo>
                    <a:pt x="4889" y="5266"/>
                  </a:lnTo>
                  <a:lnTo>
                    <a:pt x="5706" y="6125"/>
                  </a:lnTo>
                  <a:lnTo>
                    <a:pt x="6649" y="6868"/>
                  </a:lnTo>
                  <a:lnTo>
                    <a:pt x="7361" y="7832"/>
                  </a:lnTo>
                  <a:lnTo>
                    <a:pt x="9245" y="9486"/>
                  </a:lnTo>
                  <a:lnTo>
                    <a:pt x="9842" y="9957"/>
                  </a:lnTo>
                  <a:lnTo>
                    <a:pt x="10282" y="10575"/>
                  </a:lnTo>
                  <a:lnTo>
                    <a:pt x="10785" y="11141"/>
                  </a:lnTo>
                  <a:lnTo>
                    <a:pt x="13256" y="12638"/>
                  </a:lnTo>
                  <a:lnTo>
                    <a:pt x="14910" y="14418"/>
                  </a:lnTo>
                  <a:lnTo>
                    <a:pt x="17339" y="16303"/>
                  </a:lnTo>
                  <a:lnTo>
                    <a:pt x="17790" y="16826"/>
                  </a:lnTo>
                  <a:lnTo>
                    <a:pt x="18407" y="17098"/>
                  </a:lnTo>
                  <a:lnTo>
                    <a:pt x="20816" y="18481"/>
                  </a:lnTo>
                  <a:lnTo>
                    <a:pt x="23130" y="19999"/>
                  </a:lnTo>
                  <a:lnTo>
                    <a:pt x="25988" y="22554"/>
                  </a:lnTo>
                  <a:lnTo>
                    <a:pt x="26658" y="23538"/>
                  </a:lnTo>
                  <a:lnTo>
                    <a:pt x="27967" y="23193"/>
                  </a:lnTo>
                  <a:lnTo>
                    <a:pt x="28208" y="22292"/>
                  </a:lnTo>
                  <a:lnTo>
                    <a:pt x="27475" y="21915"/>
                  </a:lnTo>
                  <a:lnTo>
                    <a:pt x="26376" y="20868"/>
                  </a:lnTo>
                  <a:lnTo>
                    <a:pt x="25632" y="20428"/>
                  </a:lnTo>
                  <a:lnTo>
                    <a:pt x="25067" y="19140"/>
                  </a:lnTo>
                  <a:lnTo>
                    <a:pt x="23946" y="17507"/>
                  </a:lnTo>
                  <a:lnTo>
                    <a:pt x="22282" y="17025"/>
                  </a:lnTo>
                  <a:lnTo>
                    <a:pt x="18837" y="14376"/>
                  </a:lnTo>
                  <a:lnTo>
                    <a:pt x="16763" y="12586"/>
                  </a:lnTo>
                  <a:lnTo>
                    <a:pt x="14533" y="11025"/>
                  </a:lnTo>
                  <a:lnTo>
                    <a:pt x="11078" y="8073"/>
                  </a:lnTo>
                  <a:lnTo>
                    <a:pt x="7329" y="5486"/>
                  </a:lnTo>
                  <a:lnTo>
                    <a:pt x="3884" y="2533"/>
                  </a:lnTo>
                  <a:lnTo>
                    <a:pt x="2408" y="2083"/>
                  </a:lnTo>
                  <a:lnTo>
                    <a:pt x="1685" y="544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B187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19059912" y="9098005"/>
              <a:ext cx="38735" cy="15240"/>
            </a:xfrm>
            <a:custGeom>
              <a:avLst/>
              <a:gdLst/>
              <a:ahLst/>
              <a:cxnLst/>
              <a:rect l="l" t="t" r="r" b="b"/>
              <a:pathLst>
                <a:path w="38734" h="15240">
                  <a:moveTo>
                    <a:pt x="345" y="0"/>
                  </a:moveTo>
                  <a:lnTo>
                    <a:pt x="0" y="460"/>
                  </a:lnTo>
                  <a:lnTo>
                    <a:pt x="104" y="1392"/>
                  </a:lnTo>
                  <a:lnTo>
                    <a:pt x="1130" y="3779"/>
                  </a:lnTo>
                  <a:lnTo>
                    <a:pt x="3403" y="4879"/>
                  </a:lnTo>
                  <a:lnTo>
                    <a:pt x="11203" y="10837"/>
                  </a:lnTo>
                  <a:lnTo>
                    <a:pt x="17957" y="13109"/>
                  </a:lnTo>
                  <a:lnTo>
                    <a:pt x="27056" y="14554"/>
                  </a:lnTo>
                  <a:lnTo>
                    <a:pt x="28857" y="14585"/>
                  </a:lnTo>
                  <a:lnTo>
                    <a:pt x="30669" y="14763"/>
                  </a:lnTo>
                  <a:lnTo>
                    <a:pt x="33391" y="14491"/>
                  </a:lnTo>
                  <a:lnTo>
                    <a:pt x="36061" y="14020"/>
                  </a:lnTo>
                  <a:lnTo>
                    <a:pt x="38564" y="12826"/>
                  </a:lnTo>
                  <a:lnTo>
                    <a:pt x="35276" y="13706"/>
                  </a:lnTo>
                  <a:lnTo>
                    <a:pt x="33580" y="12355"/>
                  </a:lnTo>
                  <a:lnTo>
                    <a:pt x="29695" y="12774"/>
                  </a:lnTo>
                  <a:lnTo>
                    <a:pt x="26365" y="12418"/>
                  </a:lnTo>
                  <a:lnTo>
                    <a:pt x="19936" y="12303"/>
                  </a:lnTo>
                  <a:lnTo>
                    <a:pt x="17276" y="11088"/>
                  </a:lnTo>
                  <a:lnTo>
                    <a:pt x="10303" y="8743"/>
                  </a:lnTo>
                  <a:lnTo>
                    <a:pt x="2157" y="2691"/>
                  </a:lnTo>
                  <a:lnTo>
                    <a:pt x="1476" y="1591"/>
                  </a:lnTo>
                  <a:lnTo>
                    <a:pt x="1340" y="178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987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19059325" y="9099052"/>
              <a:ext cx="31750" cy="14604"/>
            </a:xfrm>
            <a:custGeom>
              <a:avLst/>
              <a:gdLst/>
              <a:ahLst/>
              <a:cxnLst/>
              <a:rect l="l" t="t" r="r" b="b"/>
              <a:pathLst>
                <a:path w="31750" h="14604">
                  <a:moveTo>
                    <a:pt x="827" y="0"/>
                  </a:moveTo>
                  <a:lnTo>
                    <a:pt x="691" y="0"/>
                  </a:lnTo>
                  <a:lnTo>
                    <a:pt x="282" y="376"/>
                  </a:lnTo>
                  <a:lnTo>
                    <a:pt x="62" y="691"/>
                  </a:lnTo>
                  <a:lnTo>
                    <a:pt x="0" y="1088"/>
                  </a:lnTo>
                  <a:lnTo>
                    <a:pt x="5382" y="6596"/>
                  </a:lnTo>
                  <a:lnTo>
                    <a:pt x="11905" y="10230"/>
                  </a:lnTo>
                  <a:lnTo>
                    <a:pt x="23067" y="13957"/>
                  </a:lnTo>
                  <a:lnTo>
                    <a:pt x="27098" y="14292"/>
                  </a:lnTo>
                  <a:lnTo>
                    <a:pt x="31192" y="13727"/>
                  </a:lnTo>
                  <a:lnTo>
                    <a:pt x="30910" y="13444"/>
                  </a:lnTo>
                  <a:lnTo>
                    <a:pt x="24177" y="12868"/>
                  </a:lnTo>
                  <a:lnTo>
                    <a:pt x="17831" y="11402"/>
                  </a:lnTo>
                  <a:lnTo>
                    <a:pt x="963" y="94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9C7D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18898074" y="880033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774" y="0"/>
                  </a:moveTo>
                  <a:lnTo>
                    <a:pt x="0" y="565"/>
                  </a:lnTo>
                  <a:lnTo>
                    <a:pt x="52" y="1246"/>
                  </a:lnTo>
                  <a:lnTo>
                    <a:pt x="607" y="1654"/>
                  </a:lnTo>
                  <a:lnTo>
                    <a:pt x="879" y="2209"/>
                  </a:lnTo>
                  <a:lnTo>
                    <a:pt x="5057" y="7130"/>
                  </a:lnTo>
                  <a:lnTo>
                    <a:pt x="5549" y="7340"/>
                  </a:lnTo>
                  <a:lnTo>
                    <a:pt x="5601" y="8219"/>
                  </a:lnTo>
                  <a:lnTo>
                    <a:pt x="6376" y="7989"/>
                  </a:lnTo>
                  <a:lnTo>
                    <a:pt x="8470" y="9476"/>
                  </a:lnTo>
                  <a:lnTo>
                    <a:pt x="10586" y="10931"/>
                  </a:lnTo>
                  <a:lnTo>
                    <a:pt x="13193" y="12858"/>
                  </a:lnTo>
                  <a:lnTo>
                    <a:pt x="13633" y="13371"/>
                  </a:lnTo>
                  <a:lnTo>
                    <a:pt x="14397" y="13235"/>
                  </a:lnTo>
                  <a:lnTo>
                    <a:pt x="14795" y="12407"/>
                  </a:lnTo>
                  <a:lnTo>
                    <a:pt x="14208" y="12031"/>
                  </a:lnTo>
                  <a:lnTo>
                    <a:pt x="12366" y="10648"/>
                  </a:lnTo>
                  <a:lnTo>
                    <a:pt x="11203" y="9518"/>
                  </a:lnTo>
                  <a:lnTo>
                    <a:pt x="10188" y="8251"/>
                  </a:lnTo>
                  <a:lnTo>
                    <a:pt x="9675" y="7172"/>
                  </a:lnTo>
                  <a:lnTo>
                    <a:pt x="8847" y="6408"/>
                  </a:lnTo>
                  <a:lnTo>
                    <a:pt x="5486" y="4607"/>
                  </a:lnTo>
                  <a:lnTo>
                    <a:pt x="3957" y="2335"/>
                  </a:lnTo>
                  <a:lnTo>
                    <a:pt x="1141" y="806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C097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18924984" y="8829542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659" y="0"/>
                  </a:moveTo>
                  <a:lnTo>
                    <a:pt x="9214" y="8586"/>
                  </a:lnTo>
                  <a:lnTo>
                    <a:pt x="9769" y="9957"/>
                  </a:lnTo>
                  <a:lnTo>
                    <a:pt x="11109" y="10114"/>
                  </a:lnTo>
                  <a:lnTo>
                    <a:pt x="11277" y="10041"/>
                  </a:lnTo>
                  <a:lnTo>
                    <a:pt x="11392" y="9737"/>
                  </a:lnTo>
                  <a:lnTo>
                    <a:pt x="10491" y="7999"/>
                  </a:lnTo>
                  <a:lnTo>
                    <a:pt x="8648" y="7287"/>
                  </a:lnTo>
                  <a:lnTo>
                    <a:pt x="7319" y="6020"/>
                  </a:lnTo>
                  <a:lnTo>
                    <a:pt x="5298" y="4366"/>
                  </a:lnTo>
                  <a:lnTo>
                    <a:pt x="3287" y="2691"/>
                  </a:lnTo>
                  <a:lnTo>
                    <a:pt x="910" y="785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AA8A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19055713" y="909576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921" y="0"/>
                  </a:moveTo>
                  <a:lnTo>
                    <a:pt x="0" y="282"/>
                  </a:lnTo>
                  <a:lnTo>
                    <a:pt x="73" y="502"/>
                  </a:lnTo>
                  <a:lnTo>
                    <a:pt x="2240" y="3350"/>
                  </a:lnTo>
                  <a:lnTo>
                    <a:pt x="3601" y="4366"/>
                  </a:lnTo>
                  <a:lnTo>
                    <a:pt x="4073" y="4240"/>
                  </a:lnTo>
                  <a:lnTo>
                    <a:pt x="4303" y="3968"/>
                  </a:lnTo>
                  <a:lnTo>
                    <a:pt x="4209" y="3465"/>
                  </a:lnTo>
                  <a:lnTo>
                    <a:pt x="4355" y="2827"/>
                  </a:lnTo>
                  <a:lnTo>
                    <a:pt x="4125" y="2251"/>
                  </a:lnTo>
                  <a:lnTo>
                    <a:pt x="3947" y="1664"/>
                  </a:lnTo>
                  <a:lnTo>
                    <a:pt x="3518" y="1109"/>
                  </a:lnTo>
                  <a:lnTo>
                    <a:pt x="2617" y="1738"/>
                  </a:lnTo>
                  <a:lnTo>
                    <a:pt x="2251" y="1005"/>
                  </a:lnTo>
                  <a:lnTo>
                    <a:pt x="1434" y="994"/>
                  </a:lnTo>
                  <a:lnTo>
                    <a:pt x="921" y="0"/>
                  </a:lnTo>
                  <a:close/>
                </a:path>
              </a:pathLst>
            </a:custGeom>
            <a:solidFill>
              <a:srgbClr val="A886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18878839" y="8766664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0" y="0"/>
                  </a:moveTo>
                  <a:lnTo>
                    <a:pt x="523" y="2282"/>
                  </a:lnTo>
                  <a:lnTo>
                    <a:pt x="1130" y="4544"/>
                  </a:lnTo>
                  <a:lnTo>
                    <a:pt x="2335" y="6586"/>
                  </a:lnTo>
                  <a:lnTo>
                    <a:pt x="2513" y="6669"/>
                  </a:lnTo>
                  <a:lnTo>
                    <a:pt x="2659" y="6638"/>
                  </a:lnTo>
                  <a:lnTo>
                    <a:pt x="2785" y="6491"/>
                  </a:lnTo>
                  <a:lnTo>
                    <a:pt x="2837" y="6334"/>
                  </a:lnTo>
                  <a:lnTo>
                    <a:pt x="2848" y="6167"/>
                  </a:lnTo>
                  <a:lnTo>
                    <a:pt x="2827" y="5989"/>
                  </a:lnTo>
                  <a:lnTo>
                    <a:pt x="2649" y="5434"/>
                  </a:lnTo>
                  <a:lnTo>
                    <a:pt x="2376" y="4921"/>
                  </a:lnTo>
                  <a:lnTo>
                    <a:pt x="2251" y="4345"/>
                  </a:lnTo>
                  <a:lnTo>
                    <a:pt x="2167" y="4031"/>
                  </a:lnTo>
                  <a:lnTo>
                    <a:pt x="2052" y="3727"/>
                  </a:lnTo>
                  <a:lnTo>
                    <a:pt x="1874" y="3465"/>
                  </a:lnTo>
                  <a:lnTo>
                    <a:pt x="1424" y="3141"/>
                  </a:lnTo>
                  <a:lnTo>
                    <a:pt x="1780" y="2649"/>
                  </a:lnTo>
                  <a:lnTo>
                    <a:pt x="1633" y="2251"/>
                  </a:lnTo>
                  <a:lnTo>
                    <a:pt x="1392" y="1507"/>
                  </a:lnTo>
                  <a:lnTo>
                    <a:pt x="1329" y="659"/>
                  </a:lnTo>
                  <a:lnTo>
                    <a:pt x="4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B2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19348510" y="8943413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40">
                  <a:moveTo>
                    <a:pt x="7172" y="0"/>
                  </a:moveTo>
                  <a:lnTo>
                    <a:pt x="5821" y="837"/>
                  </a:lnTo>
                  <a:lnTo>
                    <a:pt x="4366" y="1005"/>
                  </a:lnTo>
                  <a:lnTo>
                    <a:pt x="0" y="2073"/>
                  </a:lnTo>
                  <a:lnTo>
                    <a:pt x="3005" y="2020"/>
                  </a:lnTo>
                  <a:lnTo>
                    <a:pt x="5811" y="963"/>
                  </a:lnTo>
                  <a:lnTo>
                    <a:pt x="8701" y="314"/>
                  </a:lnTo>
                  <a:lnTo>
                    <a:pt x="7172" y="0"/>
                  </a:lnTo>
                  <a:close/>
                </a:path>
              </a:pathLst>
            </a:custGeom>
            <a:solidFill>
              <a:srgbClr val="9781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18933088" y="8837667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0"/>
                  </a:moveTo>
                  <a:lnTo>
                    <a:pt x="1130" y="1256"/>
                  </a:lnTo>
                  <a:lnTo>
                    <a:pt x="2397" y="2366"/>
                  </a:lnTo>
                  <a:lnTo>
                    <a:pt x="3811" y="3298"/>
                  </a:lnTo>
                  <a:lnTo>
                    <a:pt x="3947" y="3214"/>
                  </a:lnTo>
                  <a:lnTo>
                    <a:pt x="4041" y="2921"/>
                  </a:lnTo>
                  <a:lnTo>
                    <a:pt x="3957" y="2397"/>
                  </a:lnTo>
                  <a:lnTo>
                    <a:pt x="3696" y="2031"/>
                  </a:lnTo>
                  <a:lnTo>
                    <a:pt x="3193" y="1853"/>
                  </a:lnTo>
                  <a:lnTo>
                    <a:pt x="1874" y="1685"/>
                  </a:lnTo>
                  <a:lnTo>
                    <a:pt x="1382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19361819" y="8940743"/>
              <a:ext cx="6985" cy="1905"/>
            </a:xfrm>
            <a:custGeom>
              <a:avLst/>
              <a:gdLst/>
              <a:ahLst/>
              <a:cxnLst/>
              <a:rect l="l" t="t" r="r" b="b"/>
              <a:pathLst>
                <a:path w="6984" h="1904">
                  <a:moveTo>
                    <a:pt x="6701" y="0"/>
                  </a:moveTo>
                  <a:lnTo>
                    <a:pt x="4481" y="659"/>
                  </a:lnTo>
                  <a:lnTo>
                    <a:pt x="2083" y="701"/>
                  </a:lnTo>
                  <a:lnTo>
                    <a:pt x="0" y="1874"/>
                  </a:lnTo>
                  <a:lnTo>
                    <a:pt x="2261" y="1329"/>
                  </a:lnTo>
                  <a:lnTo>
                    <a:pt x="4607" y="1130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987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18906723" y="881150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0" y="0"/>
                  </a:moveTo>
                  <a:lnTo>
                    <a:pt x="596" y="1172"/>
                  </a:lnTo>
                  <a:lnTo>
                    <a:pt x="1371" y="2188"/>
                  </a:lnTo>
                  <a:lnTo>
                    <a:pt x="2544" y="2848"/>
                  </a:lnTo>
                  <a:lnTo>
                    <a:pt x="1937" y="1685"/>
                  </a:lnTo>
                  <a:lnTo>
                    <a:pt x="1204" y="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A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18918733" y="882408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0" y="0"/>
                  </a:moveTo>
                  <a:lnTo>
                    <a:pt x="502" y="1162"/>
                  </a:lnTo>
                  <a:lnTo>
                    <a:pt x="1507" y="1842"/>
                  </a:lnTo>
                  <a:lnTo>
                    <a:pt x="2471" y="2565"/>
                  </a:lnTo>
                  <a:lnTo>
                    <a:pt x="2031" y="1340"/>
                  </a:lnTo>
                  <a:lnTo>
                    <a:pt x="1088" y="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9D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18909298" y="881434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0"/>
                  </a:moveTo>
                  <a:lnTo>
                    <a:pt x="450" y="942"/>
                  </a:lnTo>
                  <a:lnTo>
                    <a:pt x="1120" y="1685"/>
                  </a:lnTo>
                  <a:lnTo>
                    <a:pt x="2020" y="2230"/>
                  </a:lnTo>
                  <a:lnTo>
                    <a:pt x="2188" y="2052"/>
                  </a:lnTo>
                  <a:lnTo>
                    <a:pt x="2167" y="1895"/>
                  </a:lnTo>
                  <a:lnTo>
                    <a:pt x="1958" y="1769"/>
                  </a:lnTo>
                  <a:lnTo>
                    <a:pt x="1308" y="1172"/>
                  </a:lnTo>
                  <a:lnTo>
                    <a:pt x="1005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9E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18936900" y="884062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1057" y="0"/>
                  </a:moveTo>
                  <a:lnTo>
                    <a:pt x="104" y="209"/>
                  </a:lnTo>
                  <a:lnTo>
                    <a:pt x="0" y="345"/>
                  </a:lnTo>
                  <a:lnTo>
                    <a:pt x="565" y="1047"/>
                  </a:lnTo>
                  <a:lnTo>
                    <a:pt x="1204" y="1664"/>
                  </a:lnTo>
                  <a:lnTo>
                    <a:pt x="1999" y="2104"/>
                  </a:lnTo>
                  <a:lnTo>
                    <a:pt x="1675" y="314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A58F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18912785" y="8818003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617" y="0"/>
                  </a:moveTo>
                  <a:lnTo>
                    <a:pt x="0" y="31"/>
                  </a:lnTo>
                  <a:lnTo>
                    <a:pt x="429" y="984"/>
                  </a:lnTo>
                  <a:lnTo>
                    <a:pt x="1120" y="1717"/>
                  </a:lnTo>
                  <a:lnTo>
                    <a:pt x="2031" y="2240"/>
                  </a:lnTo>
                  <a:lnTo>
                    <a:pt x="1570" y="1298"/>
                  </a:lnTo>
                  <a:lnTo>
                    <a:pt x="1329" y="827"/>
                  </a:lnTo>
                  <a:lnTo>
                    <a:pt x="827" y="659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AD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18911257" y="881611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0" y="0"/>
                  </a:moveTo>
                  <a:lnTo>
                    <a:pt x="62" y="460"/>
                  </a:lnTo>
                  <a:lnTo>
                    <a:pt x="418" y="1099"/>
                  </a:lnTo>
                  <a:lnTo>
                    <a:pt x="774" y="1717"/>
                  </a:lnTo>
                  <a:lnTo>
                    <a:pt x="1560" y="1916"/>
                  </a:lnTo>
                  <a:lnTo>
                    <a:pt x="1266" y="1088"/>
                  </a:lnTo>
                  <a:lnTo>
                    <a:pt x="712" y="4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99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18924387" y="871036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094" y="0"/>
                  </a:moveTo>
                  <a:lnTo>
                    <a:pt x="1382" y="230"/>
                  </a:lnTo>
                  <a:lnTo>
                    <a:pt x="502" y="73"/>
                  </a:lnTo>
                  <a:lnTo>
                    <a:pt x="0" y="837"/>
                  </a:lnTo>
                  <a:lnTo>
                    <a:pt x="712" y="659"/>
                  </a:lnTo>
                  <a:lnTo>
                    <a:pt x="2157" y="324"/>
                  </a:lnTo>
                  <a:lnTo>
                    <a:pt x="2094" y="0"/>
                  </a:lnTo>
                  <a:close/>
                </a:path>
              </a:pathLst>
            </a:custGeom>
            <a:solidFill>
              <a:srgbClr val="D7D7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19384467" y="893432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748" y="0"/>
                  </a:moveTo>
                  <a:lnTo>
                    <a:pt x="1130" y="188"/>
                  </a:lnTo>
                  <a:lnTo>
                    <a:pt x="356" y="10"/>
                  </a:lnTo>
                  <a:lnTo>
                    <a:pt x="0" y="785"/>
                  </a:lnTo>
                  <a:lnTo>
                    <a:pt x="628" y="628"/>
                  </a:lnTo>
                  <a:lnTo>
                    <a:pt x="1298" y="565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957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18877498" y="8565560"/>
              <a:ext cx="314960" cy="243840"/>
            </a:xfrm>
            <a:custGeom>
              <a:avLst/>
              <a:gdLst/>
              <a:ahLst/>
              <a:cxnLst/>
              <a:rect l="l" t="t" r="r" b="b"/>
              <a:pathLst>
                <a:path w="314959" h="243840">
                  <a:moveTo>
                    <a:pt x="314220" y="0"/>
                  </a:moveTo>
                  <a:lnTo>
                    <a:pt x="313456" y="450"/>
                  </a:lnTo>
                  <a:lnTo>
                    <a:pt x="312796" y="240"/>
                  </a:lnTo>
                  <a:lnTo>
                    <a:pt x="311728" y="460"/>
                  </a:lnTo>
                  <a:lnTo>
                    <a:pt x="310137" y="1884"/>
                  </a:lnTo>
                  <a:lnTo>
                    <a:pt x="304608" y="5853"/>
                  </a:lnTo>
                  <a:lnTo>
                    <a:pt x="299017" y="12554"/>
                  </a:lnTo>
                  <a:lnTo>
                    <a:pt x="296985" y="15737"/>
                  </a:lnTo>
                  <a:lnTo>
                    <a:pt x="293477" y="20449"/>
                  </a:lnTo>
                  <a:lnTo>
                    <a:pt x="292682" y="22460"/>
                  </a:lnTo>
                  <a:lnTo>
                    <a:pt x="285897" y="33349"/>
                  </a:lnTo>
                  <a:lnTo>
                    <a:pt x="275447" y="53139"/>
                  </a:lnTo>
                  <a:lnTo>
                    <a:pt x="272483" y="60270"/>
                  </a:lnTo>
                  <a:lnTo>
                    <a:pt x="270379" y="63914"/>
                  </a:lnTo>
                  <a:lnTo>
                    <a:pt x="266976" y="71243"/>
                  </a:lnTo>
                  <a:lnTo>
                    <a:pt x="265824" y="74866"/>
                  </a:lnTo>
                  <a:lnTo>
                    <a:pt x="264536" y="76217"/>
                  </a:lnTo>
                  <a:lnTo>
                    <a:pt x="262023" y="81756"/>
                  </a:lnTo>
                  <a:lnTo>
                    <a:pt x="260955" y="85452"/>
                  </a:lnTo>
                  <a:lnTo>
                    <a:pt x="259667" y="86688"/>
                  </a:lnTo>
                  <a:lnTo>
                    <a:pt x="258903" y="88793"/>
                  </a:lnTo>
                  <a:lnTo>
                    <a:pt x="258515" y="89222"/>
                  </a:lnTo>
                  <a:lnTo>
                    <a:pt x="256934" y="94154"/>
                  </a:lnTo>
                  <a:lnTo>
                    <a:pt x="254442" y="98112"/>
                  </a:lnTo>
                  <a:lnTo>
                    <a:pt x="251343" y="106258"/>
                  </a:lnTo>
                  <a:lnTo>
                    <a:pt x="249070" y="109745"/>
                  </a:lnTo>
                  <a:lnTo>
                    <a:pt x="247521" y="115305"/>
                  </a:lnTo>
                  <a:lnTo>
                    <a:pt x="246379" y="116635"/>
                  </a:lnTo>
                  <a:lnTo>
                    <a:pt x="241741" y="127524"/>
                  </a:lnTo>
                  <a:lnTo>
                    <a:pt x="235950" y="139084"/>
                  </a:lnTo>
                  <a:lnTo>
                    <a:pt x="233238" y="146738"/>
                  </a:lnTo>
                  <a:lnTo>
                    <a:pt x="231019" y="150278"/>
                  </a:lnTo>
                  <a:lnTo>
                    <a:pt x="228694" y="154508"/>
                  </a:lnTo>
                  <a:lnTo>
                    <a:pt x="228924" y="157387"/>
                  </a:lnTo>
                  <a:lnTo>
                    <a:pt x="226705" y="159010"/>
                  </a:lnTo>
                  <a:lnTo>
                    <a:pt x="225982" y="161995"/>
                  </a:lnTo>
                  <a:lnTo>
                    <a:pt x="224003" y="163900"/>
                  </a:lnTo>
                  <a:lnTo>
                    <a:pt x="223323" y="164759"/>
                  </a:lnTo>
                  <a:lnTo>
                    <a:pt x="223878" y="166759"/>
                  </a:lnTo>
                  <a:lnTo>
                    <a:pt x="220506" y="170246"/>
                  </a:lnTo>
                  <a:lnTo>
                    <a:pt x="218851" y="173335"/>
                  </a:lnTo>
                  <a:lnTo>
                    <a:pt x="217344" y="177764"/>
                  </a:lnTo>
                  <a:lnTo>
                    <a:pt x="215061" y="179816"/>
                  </a:lnTo>
                  <a:lnTo>
                    <a:pt x="214255" y="182172"/>
                  </a:lnTo>
                  <a:lnTo>
                    <a:pt x="212286" y="185460"/>
                  </a:lnTo>
                  <a:lnTo>
                    <a:pt x="209030" y="188465"/>
                  </a:lnTo>
                  <a:lnTo>
                    <a:pt x="208119" y="189721"/>
                  </a:lnTo>
                  <a:lnTo>
                    <a:pt x="207627" y="192423"/>
                  </a:lnTo>
                  <a:lnTo>
                    <a:pt x="207072" y="193093"/>
                  </a:lnTo>
                  <a:lnTo>
                    <a:pt x="204998" y="193878"/>
                  </a:lnTo>
                  <a:lnTo>
                    <a:pt x="202423" y="197931"/>
                  </a:lnTo>
                  <a:lnTo>
                    <a:pt x="200810" y="200088"/>
                  </a:lnTo>
                  <a:lnTo>
                    <a:pt x="198119" y="202391"/>
                  </a:lnTo>
                  <a:lnTo>
                    <a:pt x="197344" y="202800"/>
                  </a:lnTo>
                  <a:lnTo>
                    <a:pt x="196737" y="204213"/>
                  </a:lnTo>
                  <a:lnTo>
                    <a:pt x="194056" y="203407"/>
                  </a:lnTo>
                  <a:lnTo>
                    <a:pt x="193690" y="206548"/>
                  </a:lnTo>
                  <a:lnTo>
                    <a:pt x="190559" y="206915"/>
                  </a:lnTo>
                  <a:lnTo>
                    <a:pt x="190622" y="208527"/>
                  </a:lnTo>
                  <a:lnTo>
                    <a:pt x="188413" y="210360"/>
                  </a:lnTo>
                  <a:lnTo>
                    <a:pt x="186695" y="211051"/>
                  </a:lnTo>
                  <a:lnTo>
                    <a:pt x="185994" y="212716"/>
                  </a:lnTo>
                  <a:lnTo>
                    <a:pt x="183334" y="213176"/>
                  </a:lnTo>
                  <a:lnTo>
                    <a:pt x="182601" y="216527"/>
                  </a:lnTo>
                  <a:lnTo>
                    <a:pt x="179533" y="216852"/>
                  </a:lnTo>
                  <a:lnTo>
                    <a:pt x="179031" y="217239"/>
                  </a:lnTo>
                  <a:lnTo>
                    <a:pt x="177261" y="219312"/>
                  </a:lnTo>
                  <a:lnTo>
                    <a:pt x="174319" y="219783"/>
                  </a:lnTo>
                  <a:lnTo>
                    <a:pt x="172267" y="222464"/>
                  </a:lnTo>
                  <a:lnTo>
                    <a:pt x="171712" y="222558"/>
                  </a:lnTo>
                  <a:lnTo>
                    <a:pt x="169994" y="221951"/>
                  </a:lnTo>
                  <a:lnTo>
                    <a:pt x="169021" y="222412"/>
                  </a:lnTo>
                  <a:lnTo>
                    <a:pt x="166288" y="225794"/>
                  </a:lnTo>
                  <a:lnTo>
                    <a:pt x="163199" y="226254"/>
                  </a:lnTo>
                  <a:lnTo>
                    <a:pt x="158340" y="228013"/>
                  </a:lnTo>
                  <a:lnTo>
                    <a:pt x="156487" y="227459"/>
                  </a:lnTo>
                  <a:lnTo>
                    <a:pt x="155251" y="229542"/>
                  </a:lnTo>
                  <a:lnTo>
                    <a:pt x="154518" y="229930"/>
                  </a:lnTo>
                  <a:lnTo>
                    <a:pt x="152791" y="228705"/>
                  </a:lnTo>
                  <a:lnTo>
                    <a:pt x="149733" y="229647"/>
                  </a:lnTo>
                  <a:lnTo>
                    <a:pt x="139503" y="230317"/>
                  </a:lnTo>
                  <a:lnTo>
                    <a:pt x="132823" y="229867"/>
                  </a:lnTo>
                  <a:lnTo>
                    <a:pt x="129503" y="230034"/>
                  </a:lnTo>
                  <a:lnTo>
                    <a:pt x="125807" y="228422"/>
                  </a:lnTo>
                  <a:lnTo>
                    <a:pt x="123619" y="229312"/>
                  </a:lnTo>
                  <a:lnTo>
                    <a:pt x="118708" y="227207"/>
                  </a:lnTo>
                  <a:lnTo>
                    <a:pt x="113881" y="226851"/>
                  </a:lnTo>
                  <a:lnTo>
                    <a:pt x="107745" y="224380"/>
                  </a:lnTo>
                  <a:lnTo>
                    <a:pt x="104771" y="224914"/>
                  </a:lnTo>
                  <a:lnTo>
                    <a:pt x="98373" y="221574"/>
                  </a:lnTo>
                  <a:lnTo>
                    <a:pt x="94112" y="222035"/>
                  </a:lnTo>
                  <a:lnTo>
                    <a:pt x="93012" y="220893"/>
                  </a:lnTo>
                  <a:lnTo>
                    <a:pt x="90039" y="219783"/>
                  </a:lnTo>
                  <a:lnTo>
                    <a:pt x="84238" y="218443"/>
                  </a:lnTo>
                  <a:lnTo>
                    <a:pt x="82081" y="216914"/>
                  </a:lnTo>
                  <a:lnTo>
                    <a:pt x="79044" y="217365"/>
                  </a:lnTo>
                  <a:lnTo>
                    <a:pt x="77296" y="215427"/>
                  </a:lnTo>
                  <a:lnTo>
                    <a:pt x="74908" y="215689"/>
                  </a:lnTo>
                  <a:lnTo>
                    <a:pt x="71076" y="214590"/>
                  </a:lnTo>
                  <a:lnTo>
                    <a:pt x="69453" y="213721"/>
                  </a:lnTo>
                  <a:lnTo>
                    <a:pt x="66322" y="213428"/>
                  </a:lnTo>
                  <a:lnTo>
                    <a:pt x="65013" y="212234"/>
                  </a:lnTo>
                  <a:lnTo>
                    <a:pt x="62280" y="211218"/>
                  </a:lnTo>
                  <a:lnTo>
                    <a:pt x="60783" y="211072"/>
                  </a:lnTo>
                  <a:lnTo>
                    <a:pt x="56605" y="209595"/>
                  </a:lnTo>
                  <a:lnTo>
                    <a:pt x="53558" y="209218"/>
                  </a:lnTo>
                  <a:lnTo>
                    <a:pt x="49223" y="206873"/>
                  </a:lnTo>
                  <a:lnTo>
                    <a:pt x="47338" y="207082"/>
                  </a:lnTo>
                  <a:lnTo>
                    <a:pt x="40794" y="204601"/>
                  </a:lnTo>
                  <a:lnTo>
                    <a:pt x="35768" y="203386"/>
                  </a:lnTo>
                  <a:lnTo>
                    <a:pt x="28344" y="200486"/>
                  </a:lnTo>
                  <a:lnTo>
                    <a:pt x="20166" y="198465"/>
                  </a:lnTo>
                  <a:lnTo>
                    <a:pt x="17580" y="197407"/>
                  </a:lnTo>
                  <a:lnTo>
                    <a:pt x="11455" y="195627"/>
                  </a:lnTo>
                  <a:lnTo>
                    <a:pt x="8073" y="194454"/>
                  </a:lnTo>
                  <a:lnTo>
                    <a:pt x="3109" y="193428"/>
                  </a:lnTo>
                  <a:lnTo>
                    <a:pt x="460" y="192287"/>
                  </a:lnTo>
                  <a:lnTo>
                    <a:pt x="0" y="193334"/>
                  </a:lnTo>
                  <a:lnTo>
                    <a:pt x="701" y="194255"/>
                  </a:lnTo>
                  <a:lnTo>
                    <a:pt x="785" y="195962"/>
                  </a:lnTo>
                  <a:lnTo>
                    <a:pt x="1214" y="196360"/>
                  </a:lnTo>
                  <a:lnTo>
                    <a:pt x="14345" y="200726"/>
                  </a:lnTo>
                  <a:lnTo>
                    <a:pt x="17580" y="201606"/>
                  </a:lnTo>
                  <a:lnTo>
                    <a:pt x="26470" y="205491"/>
                  </a:lnTo>
                  <a:lnTo>
                    <a:pt x="32711" y="206768"/>
                  </a:lnTo>
                  <a:lnTo>
                    <a:pt x="44051" y="211354"/>
                  </a:lnTo>
                  <a:lnTo>
                    <a:pt x="49705" y="213030"/>
                  </a:lnTo>
                  <a:lnTo>
                    <a:pt x="58301" y="216181"/>
                  </a:lnTo>
                  <a:lnTo>
                    <a:pt x="60479" y="217480"/>
                  </a:lnTo>
                  <a:lnTo>
                    <a:pt x="62312" y="217281"/>
                  </a:lnTo>
                  <a:lnTo>
                    <a:pt x="68542" y="220014"/>
                  </a:lnTo>
                  <a:lnTo>
                    <a:pt x="82049" y="224129"/>
                  </a:lnTo>
                  <a:lnTo>
                    <a:pt x="87651" y="226705"/>
                  </a:lnTo>
                  <a:lnTo>
                    <a:pt x="90939" y="226935"/>
                  </a:lnTo>
                  <a:lnTo>
                    <a:pt x="96834" y="230013"/>
                  </a:lnTo>
                  <a:lnTo>
                    <a:pt x="106593" y="232390"/>
                  </a:lnTo>
                  <a:lnTo>
                    <a:pt x="109535" y="233992"/>
                  </a:lnTo>
                  <a:lnTo>
                    <a:pt x="115849" y="235647"/>
                  </a:lnTo>
                  <a:lnTo>
                    <a:pt x="118865" y="236809"/>
                  </a:lnTo>
                  <a:lnTo>
                    <a:pt x="124383" y="238453"/>
                  </a:lnTo>
                  <a:lnTo>
                    <a:pt x="126886" y="238966"/>
                  </a:lnTo>
                  <a:lnTo>
                    <a:pt x="129755" y="240107"/>
                  </a:lnTo>
                  <a:lnTo>
                    <a:pt x="133713" y="240401"/>
                  </a:lnTo>
                  <a:lnTo>
                    <a:pt x="137336" y="242589"/>
                  </a:lnTo>
                  <a:lnTo>
                    <a:pt x="142037" y="242076"/>
                  </a:lnTo>
                  <a:lnTo>
                    <a:pt x="144801" y="243165"/>
                  </a:lnTo>
                  <a:lnTo>
                    <a:pt x="150885" y="243301"/>
                  </a:lnTo>
                  <a:lnTo>
                    <a:pt x="153398" y="242128"/>
                  </a:lnTo>
                  <a:lnTo>
                    <a:pt x="158455" y="242777"/>
                  </a:lnTo>
                  <a:lnTo>
                    <a:pt x="161021" y="242306"/>
                  </a:lnTo>
                  <a:lnTo>
                    <a:pt x="164403" y="239531"/>
                  </a:lnTo>
                  <a:lnTo>
                    <a:pt x="166256" y="239647"/>
                  </a:lnTo>
                  <a:lnTo>
                    <a:pt x="169094" y="238662"/>
                  </a:lnTo>
                  <a:lnTo>
                    <a:pt x="173083" y="237699"/>
                  </a:lnTo>
                  <a:lnTo>
                    <a:pt x="174088" y="236390"/>
                  </a:lnTo>
                  <a:lnTo>
                    <a:pt x="176465" y="234390"/>
                  </a:lnTo>
                  <a:lnTo>
                    <a:pt x="178099" y="234003"/>
                  </a:lnTo>
                  <a:lnTo>
                    <a:pt x="181847" y="231458"/>
                  </a:lnTo>
                  <a:lnTo>
                    <a:pt x="184109" y="229657"/>
                  </a:lnTo>
                  <a:lnTo>
                    <a:pt x="189481" y="226820"/>
                  </a:lnTo>
                  <a:lnTo>
                    <a:pt x="191805" y="224684"/>
                  </a:lnTo>
                  <a:lnTo>
                    <a:pt x="194140" y="221762"/>
                  </a:lnTo>
                  <a:lnTo>
                    <a:pt x="196894" y="220328"/>
                  </a:lnTo>
                  <a:lnTo>
                    <a:pt x="198370" y="219113"/>
                  </a:lnTo>
                  <a:lnTo>
                    <a:pt x="199805" y="215679"/>
                  </a:lnTo>
                  <a:lnTo>
                    <a:pt x="201669" y="215595"/>
                  </a:lnTo>
                  <a:lnTo>
                    <a:pt x="203711" y="212862"/>
                  </a:lnTo>
                  <a:lnTo>
                    <a:pt x="208161" y="209323"/>
                  </a:lnTo>
                  <a:lnTo>
                    <a:pt x="208936" y="207501"/>
                  </a:lnTo>
                  <a:lnTo>
                    <a:pt x="211710" y="205794"/>
                  </a:lnTo>
                  <a:lnTo>
                    <a:pt x="211836" y="204444"/>
                  </a:lnTo>
                  <a:lnTo>
                    <a:pt x="213585" y="201721"/>
                  </a:lnTo>
                  <a:lnTo>
                    <a:pt x="215009" y="200234"/>
                  </a:lnTo>
                  <a:lnTo>
                    <a:pt x="216370" y="197145"/>
                  </a:lnTo>
                  <a:lnTo>
                    <a:pt x="217249" y="196014"/>
                  </a:lnTo>
                  <a:lnTo>
                    <a:pt x="219417" y="194329"/>
                  </a:lnTo>
                  <a:lnTo>
                    <a:pt x="220014" y="193313"/>
                  </a:lnTo>
                  <a:lnTo>
                    <a:pt x="220956" y="190109"/>
                  </a:lnTo>
                  <a:lnTo>
                    <a:pt x="222401" y="188612"/>
                  </a:lnTo>
                  <a:lnTo>
                    <a:pt x="222684" y="186517"/>
                  </a:lnTo>
                  <a:lnTo>
                    <a:pt x="225396" y="185209"/>
                  </a:lnTo>
                  <a:lnTo>
                    <a:pt x="224747" y="182245"/>
                  </a:lnTo>
                  <a:lnTo>
                    <a:pt x="228244" y="176643"/>
                  </a:lnTo>
                  <a:lnTo>
                    <a:pt x="228977" y="172361"/>
                  </a:lnTo>
                  <a:lnTo>
                    <a:pt x="232568" y="166665"/>
                  </a:lnTo>
                  <a:lnTo>
                    <a:pt x="233081" y="164120"/>
                  </a:lnTo>
                  <a:lnTo>
                    <a:pt x="234778" y="158979"/>
                  </a:lnTo>
                  <a:lnTo>
                    <a:pt x="237647" y="152016"/>
                  </a:lnTo>
                  <a:lnTo>
                    <a:pt x="237678" y="150403"/>
                  </a:lnTo>
                  <a:lnTo>
                    <a:pt x="240149" y="146738"/>
                  </a:lnTo>
                  <a:lnTo>
                    <a:pt x="241259" y="142906"/>
                  </a:lnTo>
                  <a:lnTo>
                    <a:pt x="246484" y="129587"/>
                  </a:lnTo>
                  <a:lnTo>
                    <a:pt x="249919" y="122624"/>
                  </a:lnTo>
                  <a:lnTo>
                    <a:pt x="250672" y="120111"/>
                  </a:lnTo>
                  <a:lnTo>
                    <a:pt x="254599" y="110028"/>
                  </a:lnTo>
                  <a:lnTo>
                    <a:pt x="258400" y="101557"/>
                  </a:lnTo>
                  <a:lnTo>
                    <a:pt x="260075" y="96646"/>
                  </a:lnTo>
                  <a:lnTo>
                    <a:pt x="263845" y="89128"/>
                  </a:lnTo>
                  <a:lnTo>
                    <a:pt x="264829" y="86028"/>
                  </a:lnTo>
                  <a:lnTo>
                    <a:pt x="268546" y="78604"/>
                  </a:lnTo>
                  <a:lnTo>
                    <a:pt x="270086" y="73715"/>
                  </a:lnTo>
                  <a:lnTo>
                    <a:pt x="273960" y="66814"/>
                  </a:lnTo>
                  <a:lnTo>
                    <a:pt x="274860" y="64134"/>
                  </a:lnTo>
                  <a:lnTo>
                    <a:pt x="279003" y="54987"/>
                  </a:lnTo>
                  <a:lnTo>
                    <a:pt x="292064" y="29496"/>
                  </a:lnTo>
                  <a:lnTo>
                    <a:pt x="295456" y="23423"/>
                  </a:lnTo>
                  <a:lnTo>
                    <a:pt x="302451" y="13266"/>
                  </a:lnTo>
                  <a:lnTo>
                    <a:pt x="305320" y="8638"/>
                  </a:lnTo>
                  <a:lnTo>
                    <a:pt x="311519" y="3193"/>
                  </a:lnTo>
                  <a:lnTo>
                    <a:pt x="313634" y="2136"/>
                  </a:lnTo>
                  <a:lnTo>
                    <a:pt x="314901" y="1958"/>
                  </a:lnTo>
                  <a:lnTo>
                    <a:pt x="314838" y="544"/>
                  </a:lnTo>
                  <a:lnTo>
                    <a:pt x="314220" y="0"/>
                  </a:lnTo>
                  <a:close/>
                </a:path>
              </a:pathLst>
            </a:custGeom>
            <a:solidFill>
              <a:srgbClr val="DA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18877959" y="8565623"/>
              <a:ext cx="311785" cy="231140"/>
            </a:xfrm>
            <a:custGeom>
              <a:avLst/>
              <a:gdLst/>
              <a:ahLst/>
              <a:cxnLst/>
              <a:rect l="l" t="t" r="r" b="b"/>
              <a:pathLst>
                <a:path w="311784" h="231140">
                  <a:moveTo>
                    <a:pt x="310786" y="0"/>
                  </a:moveTo>
                  <a:lnTo>
                    <a:pt x="310189" y="251"/>
                  </a:lnTo>
                  <a:lnTo>
                    <a:pt x="309665" y="94"/>
                  </a:lnTo>
                  <a:lnTo>
                    <a:pt x="309404" y="670"/>
                  </a:lnTo>
                  <a:lnTo>
                    <a:pt x="283729" y="31559"/>
                  </a:lnTo>
                  <a:lnTo>
                    <a:pt x="280096" y="38354"/>
                  </a:lnTo>
                  <a:lnTo>
                    <a:pt x="277509" y="42040"/>
                  </a:lnTo>
                  <a:lnTo>
                    <a:pt x="272777" y="51610"/>
                  </a:lnTo>
                  <a:lnTo>
                    <a:pt x="268557" y="59254"/>
                  </a:lnTo>
                  <a:lnTo>
                    <a:pt x="266620" y="64783"/>
                  </a:lnTo>
                  <a:lnTo>
                    <a:pt x="264274" y="67903"/>
                  </a:lnTo>
                  <a:lnTo>
                    <a:pt x="263279" y="70929"/>
                  </a:lnTo>
                  <a:lnTo>
                    <a:pt x="260222" y="76123"/>
                  </a:lnTo>
                  <a:lnTo>
                    <a:pt x="256505" y="85390"/>
                  </a:lnTo>
                  <a:lnTo>
                    <a:pt x="251730" y="94395"/>
                  </a:lnTo>
                  <a:lnTo>
                    <a:pt x="251290" y="96426"/>
                  </a:lnTo>
                  <a:lnTo>
                    <a:pt x="248610" y="100907"/>
                  </a:lnTo>
                  <a:lnTo>
                    <a:pt x="247594" y="103902"/>
                  </a:lnTo>
                  <a:lnTo>
                    <a:pt x="244348" y="110457"/>
                  </a:lnTo>
                  <a:lnTo>
                    <a:pt x="242306" y="114111"/>
                  </a:lnTo>
                  <a:lnTo>
                    <a:pt x="238191" y="124540"/>
                  </a:lnTo>
                  <a:lnTo>
                    <a:pt x="232369" y="134205"/>
                  </a:lnTo>
                  <a:lnTo>
                    <a:pt x="230233" y="140016"/>
                  </a:lnTo>
                  <a:lnTo>
                    <a:pt x="228506" y="141660"/>
                  </a:lnTo>
                  <a:lnTo>
                    <a:pt x="226537" y="147000"/>
                  </a:lnTo>
                  <a:lnTo>
                    <a:pt x="221155" y="155220"/>
                  </a:lnTo>
                  <a:lnTo>
                    <a:pt x="219794" y="158026"/>
                  </a:lnTo>
                  <a:lnTo>
                    <a:pt x="215616" y="163858"/>
                  </a:lnTo>
                  <a:lnTo>
                    <a:pt x="209480" y="174308"/>
                  </a:lnTo>
                  <a:lnTo>
                    <a:pt x="207030" y="176811"/>
                  </a:lnTo>
                  <a:lnTo>
                    <a:pt x="205889" y="179272"/>
                  </a:lnTo>
                  <a:lnTo>
                    <a:pt x="204737" y="180769"/>
                  </a:lnTo>
                  <a:lnTo>
                    <a:pt x="202381" y="182067"/>
                  </a:lnTo>
                  <a:lnTo>
                    <a:pt x="201910" y="182591"/>
                  </a:lnTo>
                  <a:lnTo>
                    <a:pt x="201376" y="184256"/>
                  </a:lnTo>
                  <a:lnTo>
                    <a:pt x="200768" y="184936"/>
                  </a:lnTo>
                  <a:lnTo>
                    <a:pt x="199344" y="185407"/>
                  </a:lnTo>
                  <a:lnTo>
                    <a:pt x="198999" y="185701"/>
                  </a:lnTo>
                  <a:lnTo>
                    <a:pt x="198475" y="187229"/>
                  </a:lnTo>
                  <a:lnTo>
                    <a:pt x="197836" y="187889"/>
                  </a:lnTo>
                  <a:lnTo>
                    <a:pt x="195732" y="188528"/>
                  </a:lnTo>
                  <a:lnTo>
                    <a:pt x="195355" y="189732"/>
                  </a:lnTo>
                  <a:lnTo>
                    <a:pt x="193460" y="191638"/>
                  </a:lnTo>
                  <a:lnTo>
                    <a:pt x="192025" y="192570"/>
                  </a:lnTo>
                  <a:lnTo>
                    <a:pt x="189125" y="196747"/>
                  </a:lnTo>
                  <a:lnTo>
                    <a:pt x="185701" y="197868"/>
                  </a:lnTo>
                  <a:lnTo>
                    <a:pt x="181983" y="202234"/>
                  </a:lnTo>
                  <a:lnTo>
                    <a:pt x="180224" y="203449"/>
                  </a:lnTo>
                  <a:lnTo>
                    <a:pt x="174874" y="206381"/>
                  </a:lnTo>
                  <a:lnTo>
                    <a:pt x="173910" y="208464"/>
                  </a:lnTo>
                  <a:lnTo>
                    <a:pt x="169994" y="209763"/>
                  </a:lnTo>
                  <a:lnTo>
                    <a:pt x="167261" y="211836"/>
                  </a:lnTo>
                  <a:lnTo>
                    <a:pt x="163712" y="212747"/>
                  </a:lnTo>
                  <a:lnTo>
                    <a:pt x="163262" y="212716"/>
                  </a:lnTo>
                  <a:lnTo>
                    <a:pt x="162434" y="215019"/>
                  </a:lnTo>
                  <a:lnTo>
                    <a:pt x="160173" y="214443"/>
                  </a:lnTo>
                  <a:lnTo>
                    <a:pt x="158539" y="215752"/>
                  </a:lnTo>
                  <a:lnTo>
                    <a:pt x="158026" y="215993"/>
                  </a:lnTo>
                  <a:lnTo>
                    <a:pt x="156466" y="215260"/>
                  </a:lnTo>
                  <a:lnTo>
                    <a:pt x="155723" y="215427"/>
                  </a:lnTo>
                  <a:lnTo>
                    <a:pt x="155314" y="217208"/>
                  </a:lnTo>
                  <a:lnTo>
                    <a:pt x="152414" y="217469"/>
                  </a:lnTo>
                  <a:lnTo>
                    <a:pt x="150435" y="217878"/>
                  </a:lnTo>
                  <a:lnTo>
                    <a:pt x="147388" y="219406"/>
                  </a:lnTo>
                  <a:lnTo>
                    <a:pt x="139639" y="219563"/>
                  </a:lnTo>
                  <a:lnTo>
                    <a:pt x="134697" y="220328"/>
                  </a:lnTo>
                  <a:lnTo>
                    <a:pt x="127755" y="220202"/>
                  </a:lnTo>
                  <a:lnTo>
                    <a:pt x="126079" y="219427"/>
                  </a:lnTo>
                  <a:lnTo>
                    <a:pt x="125346" y="219281"/>
                  </a:lnTo>
                  <a:lnTo>
                    <a:pt x="124226" y="220160"/>
                  </a:lnTo>
                  <a:lnTo>
                    <a:pt x="123839" y="220108"/>
                  </a:lnTo>
                  <a:lnTo>
                    <a:pt x="122823" y="219354"/>
                  </a:lnTo>
                  <a:lnTo>
                    <a:pt x="121032" y="220914"/>
                  </a:lnTo>
                  <a:lnTo>
                    <a:pt x="118331" y="218736"/>
                  </a:lnTo>
                  <a:lnTo>
                    <a:pt x="113692" y="219762"/>
                  </a:lnTo>
                  <a:lnTo>
                    <a:pt x="100750" y="216087"/>
                  </a:lnTo>
                  <a:lnTo>
                    <a:pt x="95012" y="214653"/>
                  </a:lnTo>
                  <a:lnTo>
                    <a:pt x="87725" y="213490"/>
                  </a:lnTo>
                  <a:lnTo>
                    <a:pt x="83767" y="211721"/>
                  </a:lnTo>
                  <a:lnTo>
                    <a:pt x="80186" y="211323"/>
                  </a:lnTo>
                  <a:lnTo>
                    <a:pt x="73830" y="209532"/>
                  </a:lnTo>
                  <a:lnTo>
                    <a:pt x="70626" y="209543"/>
                  </a:lnTo>
                  <a:lnTo>
                    <a:pt x="66950" y="207281"/>
                  </a:lnTo>
                  <a:lnTo>
                    <a:pt x="65809" y="207972"/>
                  </a:lnTo>
                  <a:lnTo>
                    <a:pt x="60354" y="205250"/>
                  </a:lnTo>
                  <a:lnTo>
                    <a:pt x="55516" y="204548"/>
                  </a:lnTo>
                  <a:lnTo>
                    <a:pt x="50323" y="203198"/>
                  </a:lnTo>
                  <a:lnTo>
                    <a:pt x="49003" y="203187"/>
                  </a:lnTo>
                  <a:lnTo>
                    <a:pt x="43150" y="200967"/>
                  </a:lnTo>
                  <a:lnTo>
                    <a:pt x="29454" y="197501"/>
                  </a:lnTo>
                  <a:lnTo>
                    <a:pt x="23025" y="195533"/>
                  </a:lnTo>
                  <a:lnTo>
                    <a:pt x="11863" y="192915"/>
                  </a:lnTo>
                  <a:lnTo>
                    <a:pt x="7371" y="191355"/>
                  </a:lnTo>
                  <a:lnTo>
                    <a:pt x="1790" y="190622"/>
                  </a:lnTo>
                  <a:lnTo>
                    <a:pt x="848" y="190214"/>
                  </a:lnTo>
                  <a:lnTo>
                    <a:pt x="104" y="191104"/>
                  </a:lnTo>
                  <a:lnTo>
                    <a:pt x="0" y="192224"/>
                  </a:lnTo>
                  <a:lnTo>
                    <a:pt x="450" y="193491"/>
                  </a:lnTo>
                  <a:lnTo>
                    <a:pt x="8638" y="195104"/>
                  </a:lnTo>
                  <a:lnTo>
                    <a:pt x="22826" y="199794"/>
                  </a:lnTo>
                  <a:lnTo>
                    <a:pt x="25601" y="200402"/>
                  </a:lnTo>
                  <a:lnTo>
                    <a:pt x="32229" y="202590"/>
                  </a:lnTo>
                  <a:lnTo>
                    <a:pt x="36114" y="204119"/>
                  </a:lnTo>
                  <a:lnTo>
                    <a:pt x="42972" y="206056"/>
                  </a:lnTo>
                  <a:lnTo>
                    <a:pt x="45684" y="207543"/>
                  </a:lnTo>
                  <a:lnTo>
                    <a:pt x="49967" y="207480"/>
                  </a:lnTo>
                  <a:lnTo>
                    <a:pt x="50532" y="208894"/>
                  </a:lnTo>
                  <a:lnTo>
                    <a:pt x="54867" y="209114"/>
                  </a:lnTo>
                  <a:lnTo>
                    <a:pt x="57579" y="210998"/>
                  </a:lnTo>
                  <a:lnTo>
                    <a:pt x="64877" y="212035"/>
                  </a:lnTo>
                  <a:lnTo>
                    <a:pt x="66280" y="214077"/>
                  </a:lnTo>
                  <a:lnTo>
                    <a:pt x="66678" y="214161"/>
                  </a:lnTo>
                  <a:lnTo>
                    <a:pt x="69987" y="213658"/>
                  </a:lnTo>
                  <a:lnTo>
                    <a:pt x="72594" y="216443"/>
                  </a:lnTo>
                  <a:lnTo>
                    <a:pt x="76144" y="216077"/>
                  </a:lnTo>
                  <a:lnTo>
                    <a:pt x="76699" y="216412"/>
                  </a:lnTo>
                  <a:lnTo>
                    <a:pt x="77987" y="218150"/>
                  </a:lnTo>
                  <a:lnTo>
                    <a:pt x="82699" y="217658"/>
                  </a:lnTo>
                  <a:lnTo>
                    <a:pt x="83233" y="218684"/>
                  </a:lnTo>
                  <a:lnTo>
                    <a:pt x="87421" y="219899"/>
                  </a:lnTo>
                  <a:lnTo>
                    <a:pt x="90960" y="220014"/>
                  </a:lnTo>
                  <a:lnTo>
                    <a:pt x="94122" y="222412"/>
                  </a:lnTo>
                  <a:lnTo>
                    <a:pt x="97860" y="221815"/>
                  </a:lnTo>
                  <a:lnTo>
                    <a:pt x="104049" y="225406"/>
                  </a:lnTo>
                  <a:lnTo>
                    <a:pt x="107535" y="224548"/>
                  </a:lnTo>
                  <a:lnTo>
                    <a:pt x="113724" y="227657"/>
                  </a:lnTo>
                  <a:lnTo>
                    <a:pt x="115787" y="227417"/>
                  </a:lnTo>
                  <a:lnTo>
                    <a:pt x="119116" y="228212"/>
                  </a:lnTo>
                  <a:lnTo>
                    <a:pt x="120635" y="227982"/>
                  </a:lnTo>
                  <a:lnTo>
                    <a:pt x="121902" y="229856"/>
                  </a:lnTo>
                  <a:lnTo>
                    <a:pt x="122697" y="229469"/>
                  </a:lnTo>
                  <a:lnTo>
                    <a:pt x="124111" y="229102"/>
                  </a:lnTo>
                  <a:lnTo>
                    <a:pt x="125378" y="228464"/>
                  </a:lnTo>
                  <a:lnTo>
                    <a:pt x="127681" y="230055"/>
                  </a:lnTo>
                  <a:lnTo>
                    <a:pt x="132687" y="230317"/>
                  </a:lnTo>
                  <a:lnTo>
                    <a:pt x="135095" y="231019"/>
                  </a:lnTo>
                  <a:lnTo>
                    <a:pt x="139461" y="230401"/>
                  </a:lnTo>
                  <a:lnTo>
                    <a:pt x="145932" y="230380"/>
                  </a:lnTo>
                  <a:lnTo>
                    <a:pt x="147807" y="229343"/>
                  </a:lnTo>
                  <a:lnTo>
                    <a:pt x="150435" y="229992"/>
                  </a:lnTo>
                  <a:lnTo>
                    <a:pt x="151639" y="228851"/>
                  </a:lnTo>
                  <a:lnTo>
                    <a:pt x="154435" y="230621"/>
                  </a:lnTo>
                  <a:lnTo>
                    <a:pt x="155241" y="229752"/>
                  </a:lnTo>
                  <a:lnTo>
                    <a:pt x="155890" y="228411"/>
                  </a:lnTo>
                  <a:lnTo>
                    <a:pt x="155911" y="227710"/>
                  </a:lnTo>
                  <a:lnTo>
                    <a:pt x="158979" y="228589"/>
                  </a:lnTo>
                  <a:lnTo>
                    <a:pt x="160885" y="227312"/>
                  </a:lnTo>
                  <a:lnTo>
                    <a:pt x="163796" y="226401"/>
                  </a:lnTo>
                  <a:lnTo>
                    <a:pt x="164612" y="225804"/>
                  </a:lnTo>
                  <a:lnTo>
                    <a:pt x="166528" y="225532"/>
                  </a:lnTo>
                  <a:lnTo>
                    <a:pt x="169293" y="221846"/>
                  </a:lnTo>
                  <a:lnTo>
                    <a:pt x="171586" y="223333"/>
                  </a:lnTo>
                  <a:lnTo>
                    <a:pt x="174539" y="220087"/>
                  </a:lnTo>
                  <a:lnTo>
                    <a:pt x="176978" y="219365"/>
                  </a:lnTo>
                  <a:lnTo>
                    <a:pt x="177711" y="218904"/>
                  </a:lnTo>
                  <a:lnTo>
                    <a:pt x="178465" y="217574"/>
                  </a:lnTo>
                  <a:lnTo>
                    <a:pt x="179020" y="217124"/>
                  </a:lnTo>
                  <a:lnTo>
                    <a:pt x="181554" y="217061"/>
                  </a:lnTo>
                  <a:lnTo>
                    <a:pt x="182360" y="215543"/>
                  </a:lnTo>
                  <a:lnTo>
                    <a:pt x="183774" y="214003"/>
                  </a:lnTo>
                  <a:lnTo>
                    <a:pt x="183900" y="213291"/>
                  </a:lnTo>
                  <a:lnTo>
                    <a:pt x="185722" y="213815"/>
                  </a:lnTo>
                  <a:lnTo>
                    <a:pt x="186475" y="213836"/>
                  </a:lnTo>
                  <a:lnTo>
                    <a:pt x="185962" y="212045"/>
                  </a:lnTo>
                  <a:lnTo>
                    <a:pt x="186674" y="211794"/>
                  </a:lnTo>
                  <a:lnTo>
                    <a:pt x="187774" y="211710"/>
                  </a:lnTo>
                  <a:lnTo>
                    <a:pt x="189491" y="209208"/>
                  </a:lnTo>
                  <a:lnTo>
                    <a:pt x="189920" y="208810"/>
                  </a:lnTo>
                  <a:lnTo>
                    <a:pt x="191229" y="209773"/>
                  </a:lnTo>
                  <a:lnTo>
                    <a:pt x="190151" y="207386"/>
                  </a:lnTo>
                  <a:lnTo>
                    <a:pt x="191282" y="206758"/>
                  </a:lnTo>
                  <a:lnTo>
                    <a:pt x="193721" y="206129"/>
                  </a:lnTo>
                  <a:lnTo>
                    <a:pt x="194161" y="204569"/>
                  </a:lnTo>
                  <a:lnTo>
                    <a:pt x="194758" y="204014"/>
                  </a:lnTo>
                  <a:lnTo>
                    <a:pt x="196308" y="204998"/>
                  </a:lnTo>
                  <a:lnTo>
                    <a:pt x="196821" y="204444"/>
                  </a:lnTo>
                  <a:lnTo>
                    <a:pt x="198391" y="201637"/>
                  </a:lnTo>
                  <a:lnTo>
                    <a:pt x="201198" y="199910"/>
                  </a:lnTo>
                  <a:lnTo>
                    <a:pt x="203145" y="197041"/>
                  </a:lnTo>
                  <a:lnTo>
                    <a:pt x="203480" y="196842"/>
                  </a:lnTo>
                  <a:lnTo>
                    <a:pt x="203878" y="194643"/>
                  </a:lnTo>
                  <a:lnTo>
                    <a:pt x="207721" y="192831"/>
                  </a:lnTo>
                  <a:lnTo>
                    <a:pt x="207742" y="190067"/>
                  </a:lnTo>
                  <a:lnTo>
                    <a:pt x="212443" y="185743"/>
                  </a:lnTo>
                  <a:lnTo>
                    <a:pt x="215511" y="179554"/>
                  </a:lnTo>
                  <a:lnTo>
                    <a:pt x="217134" y="178256"/>
                  </a:lnTo>
                  <a:lnTo>
                    <a:pt x="217522" y="177450"/>
                  </a:lnTo>
                  <a:lnTo>
                    <a:pt x="218056" y="174193"/>
                  </a:lnTo>
                  <a:lnTo>
                    <a:pt x="219857" y="172643"/>
                  </a:lnTo>
                  <a:lnTo>
                    <a:pt x="221207" y="169356"/>
                  </a:lnTo>
                  <a:lnTo>
                    <a:pt x="222129" y="168413"/>
                  </a:lnTo>
                  <a:lnTo>
                    <a:pt x="224076" y="166926"/>
                  </a:lnTo>
                  <a:lnTo>
                    <a:pt x="222998" y="164822"/>
                  </a:lnTo>
                  <a:lnTo>
                    <a:pt x="226726" y="161377"/>
                  </a:lnTo>
                  <a:lnTo>
                    <a:pt x="226705" y="158749"/>
                  </a:lnTo>
                  <a:lnTo>
                    <a:pt x="228485" y="157178"/>
                  </a:lnTo>
                  <a:lnTo>
                    <a:pt x="227982" y="154047"/>
                  </a:lnTo>
                  <a:lnTo>
                    <a:pt x="230369" y="151932"/>
                  </a:lnTo>
                  <a:lnTo>
                    <a:pt x="233008" y="146466"/>
                  </a:lnTo>
                  <a:lnTo>
                    <a:pt x="236118" y="139074"/>
                  </a:lnTo>
                  <a:lnTo>
                    <a:pt x="236118" y="137220"/>
                  </a:lnTo>
                  <a:lnTo>
                    <a:pt x="237835" y="136582"/>
                  </a:lnTo>
                  <a:lnTo>
                    <a:pt x="237982" y="136268"/>
                  </a:lnTo>
                  <a:lnTo>
                    <a:pt x="237751" y="133357"/>
                  </a:lnTo>
                  <a:lnTo>
                    <a:pt x="239940" y="131378"/>
                  </a:lnTo>
                  <a:lnTo>
                    <a:pt x="242003" y="126414"/>
                  </a:lnTo>
                  <a:lnTo>
                    <a:pt x="243332" y="123954"/>
                  </a:lnTo>
                  <a:lnTo>
                    <a:pt x="246222" y="116488"/>
                  </a:lnTo>
                  <a:lnTo>
                    <a:pt x="248474" y="113609"/>
                  </a:lnTo>
                  <a:lnTo>
                    <a:pt x="248306" y="112499"/>
                  </a:lnTo>
                  <a:lnTo>
                    <a:pt x="253060" y="101452"/>
                  </a:lnTo>
                  <a:lnTo>
                    <a:pt x="257144" y="93211"/>
                  </a:lnTo>
                  <a:lnTo>
                    <a:pt x="257730" y="89369"/>
                  </a:lnTo>
                  <a:lnTo>
                    <a:pt x="262138" y="83515"/>
                  </a:lnTo>
                  <a:lnTo>
                    <a:pt x="262075" y="79746"/>
                  </a:lnTo>
                  <a:lnTo>
                    <a:pt x="265803" y="75076"/>
                  </a:lnTo>
                  <a:lnTo>
                    <a:pt x="266777" y="72793"/>
                  </a:lnTo>
                  <a:lnTo>
                    <a:pt x="268756" y="66563"/>
                  </a:lnTo>
                  <a:lnTo>
                    <a:pt x="271028" y="63066"/>
                  </a:lnTo>
                  <a:lnTo>
                    <a:pt x="275855" y="52637"/>
                  </a:lnTo>
                  <a:lnTo>
                    <a:pt x="279101" y="46668"/>
                  </a:lnTo>
                  <a:lnTo>
                    <a:pt x="284117" y="37045"/>
                  </a:lnTo>
                  <a:lnTo>
                    <a:pt x="286033" y="32878"/>
                  </a:lnTo>
                  <a:lnTo>
                    <a:pt x="290692" y="25988"/>
                  </a:lnTo>
                  <a:lnTo>
                    <a:pt x="292430" y="22606"/>
                  </a:lnTo>
                  <a:lnTo>
                    <a:pt x="297572" y="14072"/>
                  </a:lnTo>
                  <a:lnTo>
                    <a:pt x="300933" y="11004"/>
                  </a:lnTo>
                  <a:lnTo>
                    <a:pt x="304503" y="5685"/>
                  </a:lnTo>
                  <a:lnTo>
                    <a:pt x="307571" y="3937"/>
                  </a:lnTo>
                  <a:lnTo>
                    <a:pt x="310765" y="1413"/>
                  </a:lnTo>
                  <a:lnTo>
                    <a:pt x="311383" y="1172"/>
                  </a:lnTo>
                  <a:lnTo>
                    <a:pt x="311268" y="397"/>
                  </a:lnTo>
                  <a:lnTo>
                    <a:pt x="310786" y="0"/>
                  </a:lnTo>
                  <a:close/>
                </a:path>
              </a:pathLst>
            </a:custGeom>
            <a:solidFill>
              <a:srgbClr val="DB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19051744" y="8788548"/>
              <a:ext cx="289560" cy="263525"/>
            </a:xfrm>
            <a:custGeom>
              <a:avLst/>
              <a:gdLst/>
              <a:ahLst/>
              <a:cxnLst/>
              <a:rect l="l" t="t" r="r" b="b"/>
              <a:pathLst>
                <a:path w="289559" h="263525">
                  <a:moveTo>
                    <a:pt x="270651" y="0"/>
                  </a:moveTo>
                  <a:lnTo>
                    <a:pt x="269970" y="649"/>
                  </a:lnTo>
                  <a:lnTo>
                    <a:pt x="269813" y="1382"/>
                  </a:lnTo>
                  <a:lnTo>
                    <a:pt x="274954" y="6114"/>
                  </a:lnTo>
                  <a:lnTo>
                    <a:pt x="278326" y="10586"/>
                  </a:lnTo>
                  <a:lnTo>
                    <a:pt x="280012" y="17161"/>
                  </a:lnTo>
                  <a:lnTo>
                    <a:pt x="281823" y="19873"/>
                  </a:lnTo>
                  <a:lnTo>
                    <a:pt x="281708" y="23172"/>
                  </a:lnTo>
                  <a:lnTo>
                    <a:pt x="283959" y="29391"/>
                  </a:lnTo>
                  <a:lnTo>
                    <a:pt x="285404" y="41234"/>
                  </a:lnTo>
                  <a:lnTo>
                    <a:pt x="285415" y="46249"/>
                  </a:lnTo>
                  <a:lnTo>
                    <a:pt x="279363" y="54050"/>
                  </a:lnTo>
                  <a:lnTo>
                    <a:pt x="256578" y="61987"/>
                  </a:lnTo>
                  <a:lnTo>
                    <a:pt x="251049" y="62909"/>
                  </a:lnTo>
                  <a:lnTo>
                    <a:pt x="248369" y="62406"/>
                  </a:lnTo>
                  <a:lnTo>
                    <a:pt x="241563" y="63202"/>
                  </a:lnTo>
                  <a:lnTo>
                    <a:pt x="237427" y="62856"/>
                  </a:lnTo>
                  <a:lnTo>
                    <a:pt x="218621" y="62259"/>
                  </a:lnTo>
                  <a:lnTo>
                    <a:pt x="213951" y="61872"/>
                  </a:lnTo>
                  <a:lnTo>
                    <a:pt x="205459" y="60752"/>
                  </a:lnTo>
                  <a:lnTo>
                    <a:pt x="195732" y="59872"/>
                  </a:lnTo>
                  <a:lnTo>
                    <a:pt x="193795" y="59286"/>
                  </a:lnTo>
                  <a:lnTo>
                    <a:pt x="180905" y="57893"/>
                  </a:lnTo>
                  <a:lnTo>
                    <a:pt x="169178" y="55830"/>
                  </a:lnTo>
                  <a:lnTo>
                    <a:pt x="162748" y="55349"/>
                  </a:lnTo>
                  <a:lnTo>
                    <a:pt x="150990" y="53527"/>
                  </a:lnTo>
                  <a:lnTo>
                    <a:pt x="145524" y="52930"/>
                  </a:lnTo>
                  <a:lnTo>
                    <a:pt x="136634" y="52877"/>
                  </a:lnTo>
                  <a:lnTo>
                    <a:pt x="133231" y="52511"/>
                  </a:lnTo>
                  <a:lnTo>
                    <a:pt x="123807" y="52626"/>
                  </a:lnTo>
                  <a:lnTo>
                    <a:pt x="85661" y="60431"/>
                  </a:lnTo>
                  <a:lnTo>
                    <a:pt x="55087" y="79830"/>
                  </a:lnTo>
                  <a:lnTo>
                    <a:pt x="52218" y="82217"/>
                  </a:lnTo>
                  <a:lnTo>
                    <a:pt x="47380" y="87829"/>
                  </a:lnTo>
                  <a:lnTo>
                    <a:pt x="44721" y="90437"/>
                  </a:lnTo>
                  <a:lnTo>
                    <a:pt x="36689" y="102017"/>
                  </a:lnTo>
                  <a:lnTo>
                    <a:pt x="32711" y="110624"/>
                  </a:lnTo>
                  <a:lnTo>
                    <a:pt x="30679" y="114457"/>
                  </a:lnTo>
                  <a:lnTo>
                    <a:pt x="24868" y="131451"/>
                  </a:lnTo>
                  <a:lnTo>
                    <a:pt x="20512" y="152162"/>
                  </a:lnTo>
                  <a:lnTo>
                    <a:pt x="18418" y="163775"/>
                  </a:lnTo>
                  <a:lnTo>
                    <a:pt x="17915" y="168371"/>
                  </a:lnTo>
                  <a:lnTo>
                    <a:pt x="15706" y="178696"/>
                  </a:lnTo>
                  <a:lnTo>
                    <a:pt x="15256" y="184622"/>
                  </a:lnTo>
                  <a:lnTo>
                    <a:pt x="13203" y="194454"/>
                  </a:lnTo>
                  <a:lnTo>
                    <a:pt x="12816" y="198601"/>
                  </a:lnTo>
                  <a:lnTo>
                    <a:pt x="10439" y="212349"/>
                  </a:lnTo>
                  <a:lnTo>
                    <a:pt x="9214" y="217113"/>
                  </a:lnTo>
                  <a:lnTo>
                    <a:pt x="8429" y="222192"/>
                  </a:lnTo>
                  <a:lnTo>
                    <a:pt x="4732" y="239395"/>
                  </a:lnTo>
                  <a:lnTo>
                    <a:pt x="3570" y="246631"/>
                  </a:lnTo>
                  <a:lnTo>
                    <a:pt x="1497" y="253657"/>
                  </a:lnTo>
                  <a:lnTo>
                    <a:pt x="1790" y="255992"/>
                  </a:lnTo>
                  <a:lnTo>
                    <a:pt x="869" y="258138"/>
                  </a:lnTo>
                  <a:lnTo>
                    <a:pt x="0" y="262065"/>
                  </a:lnTo>
                  <a:lnTo>
                    <a:pt x="314" y="262955"/>
                  </a:lnTo>
                  <a:lnTo>
                    <a:pt x="732" y="263049"/>
                  </a:lnTo>
                  <a:lnTo>
                    <a:pt x="1958" y="260651"/>
                  </a:lnTo>
                  <a:lnTo>
                    <a:pt x="1999" y="258599"/>
                  </a:lnTo>
                  <a:lnTo>
                    <a:pt x="3026" y="255374"/>
                  </a:lnTo>
                  <a:lnTo>
                    <a:pt x="3151" y="254473"/>
                  </a:lnTo>
                  <a:lnTo>
                    <a:pt x="3738" y="253730"/>
                  </a:lnTo>
                  <a:lnTo>
                    <a:pt x="4219" y="252725"/>
                  </a:lnTo>
                  <a:lnTo>
                    <a:pt x="4460" y="250547"/>
                  </a:lnTo>
                  <a:lnTo>
                    <a:pt x="4020" y="249311"/>
                  </a:lnTo>
                  <a:lnTo>
                    <a:pt x="4690" y="248254"/>
                  </a:lnTo>
                  <a:lnTo>
                    <a:pt x="5067" y="246830"/>
                  </a:lnTo>
                  <a:lnTo>
                    <a:pt x="5224" y="245343"/>
                  </a:lnTo>
                  <a:lnTo>
                    <a:pt x="6334" y="241175"/>
                  </a:lnTo>
                  <a:lnTo>
                    <a:pt x="6397" y="238799"/>
                  </a:lnTo>
                  <a:lnTo>
                    <a:pt x="7392" y="236118"/>
                  </a:lnTo>
                  <a:lnTo>
                    <a:pt x="8073" y="232202"/>
                  </a:lnTo>
                  <a:lnTo>
                    <a:pt x="8764" y="230317"/>
                  </a:lnTo>
                  <a:lnTo>
                    <a:pt x="8816" y="228757"/>
                  </a:lnTo>
                  <a:lnTo>
                    <a:pt x="9224" y="227542"/>
                  </a:lnTo>
                  <a:lnTo>
                    <a:pt x="9402" y="226066"/>
                  </a:lnTo>
                  <a:lnTo>
                    <a:pt x="9350" y="224537"/>
                  </a:lnTo>
                  <a:lnTo>
                    <a:pt x="10156" y="223186"/>
                  </a:lnTo>
                  <a:lnTo>
                    <a:pt x="12931" y="210726"/>
                  </a:lnTo>
                  <a:lnTo>
                    <a:pt x="14585" y="199774"/>
                  </a:lnTo>
                  <a:lnTo>
                    <a:pt x="17161" y="187093"/>
                  </a:lnTo>
                  <a:lnTo>
                    <a:pt x="20571" y="166162"/>
                  </a:lnTo>
                  <a:lnTo>
                    <a:pt x="23507" y="150812"/>
                  </a:lnTo>
                  <a:lnTo>
                    <a:pt x="23056" y="148529"/>
                  </a:lnTo>
                  <a:lnTo>
                    <a:pt x="24994" y="140980"/>
                  </a:lnTo>
                  <a:lnTo>
                    <a:pt x="25999" y="136215"/>
                  </a:lnTo>
                  <a:lnTo>
                    <a:pt x="30857" y="119629"/>
                  </a:lnTo>
                  <a:lnTo>
                    <a:pt x="38030" y="104279"/>
                  </a:lnTo>
                  <a:lnTo>
                    <a:pt x="43276" y="96855"/>
                  </a:lnTo>
                  <a:lnTo>
                    <a:pt x="45160" y="93714"/>
                  </a:lnTo>
                  <a:lnTo>
                    <a:pt x="51139" y="87033"/>
                  </a:lnTo>
                  <a:lnTo>
                    <a:pt x="54490" y="82887"/>
                  </a:lnTo>
                  <a:lnTo>
                    <a:pt x="61757" y="77076"/>
                  </a:lnTo>
                  <a:lnTo>
                    <a:pt x="97661" y="59160"/>
                  </a:lnTo>
                  <a:lnTo>
                    <a:pt x="136362" y="54783"/>
                  </a:lnTo>
                  <a:lnTo>
                    <a:pt x="151723" y="56542"/>
                  </a:lnTo>
                  <a:lnTo>
                    <a:pt x="161335" y="57286"/>
                  </a:lnTo>
                  <a:lnTo>
                    <a:pt x="166706" y="58207"/>
                  </a:lnTo>
                  <a:lnTo>
                    <a:pt x="177146" y="59568"/>
                  </a:lnTo>
                  <a:lnTo>
                    <a:pt x="182224" y="60060"/>
                  </a:lnTo>
                  <a:lnTo>
                    <a:pt x="192454" y="61820"/>
                  </a:lnTo>
                  <a:lnTo>
                    <a:pt x="222066" y="65128"/>
                  </a:lnTo>
                  <a:lnTo>
                    <a:pt x="230275" y="65380"/>
                  </a:lnTo>
                  <a:lnTo>
                    <a:pt x="233500" y="65809"/>
                  </a:lnTo>
                  <a:lnTo>
                    <a:pt x="240453" y="65589"/>
                  </a:lnTo>
                  <a:lnTo>
                    <a:pt x="244222" y="65966"/>
                  </a:lnTo>
                  <a:lnTo>
                    <a:pt x="251835" y="65055"/>
                  </a:lnTo>
                  <a:lnTo>
                    <a:pt x="255751" y="65275"/>
                  </a:lnTo>
                  <a:lnTo>
                    <a:pt x="264002" y="63642"/>
                  </a:lnTo>
                  <a:lnTo>
                    <a:pt x="268431" y="63024"/>
                  </a:lnTo>
                  <a:lnTo>
                    <a:pt x="275750" y="60437"/>
                  </a:lnTo>
                  <a:lnTo>
                    <a:pt x="278672" y="59191"/>
                  </a:lnTo>
                  <a:lnTo>
                    <a:pt x="283980" y="54919"/>
                  </a:lnTo>
                  <a:lnTo>
                    <a:pt x="287174" y="52825"/>
                  </a:lnTo>
                  <a:lnTo>
                    <a:pt x="288148" y="45998"/>
                  </a:lnTo>
                  <a:lnTo>
                    <a:pt x="289509" y="43621"/>
                  </a:lnTo>
                  <a:lnTo>
                    <a:pt x="288891" y="36501"/>
                  </a:lnTo>
                  <a:lnTo>
                    <a:pt x="289205" y="31978"/>
                  </a:lnTo>
                  <a:lnTo>
                    <a:pt x="287362" y="24753"/>
                  </a:lnTo>
                  <a:lnTo>
                    <a:pt x="284912" y="16669"/>
                  </a:lnTo>
                  <a:lnTo>
                    <a:pt x="284514" y="14418"/>
                  </a:lnTo>
                  <a:lnTo>
                    <a:pt x="282347" y="11528"/>
                  </a:lnTo>
                  <a:lnTo>
                    <a:pt x="281781" y="10481"/>
                  </a:lnTo>
                  <a:lnTo>
                    <a:pt x="279530" y="8931"/>
                  </a:lnTo>
                  <a:lnTo>
                    <a:pt x="279153" y="7800"/>
                  </a:lnTo>
                  <a:lnTo>
                    <a:pt x="279876" y="6429"/>
                  </a:lnTo>
                  <a:lnTo>
                    <a:pt x="279216" y="4858"/>
                  </a:lnTo>
                  <a:lnTo>
                    <a:pt x="277625" y="4544"/>
                  </a:lnTo>
                  <a:lnTo>
                    <a:pt x="273688" y="2429"/>
                  </a:lnTo>
                  <a:lnTo>
                    <a:pt x="271761" y="858"/>
                  </a:lnTo>
                  <a:lnTo>
                    <a:pt x="271154" y="942"/>
                  </a:lnTo>
                  <a:lnTo>
                    <a:pt x="270651" y="0"/>
                  </a:lnTo>
                  <a:close/>
                </a:path>
              </a:pathLst>
            </a:custGeom>
            <a:solidFill>
              <a:srgbClr val="C8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19062969" y="8798244"/>
              <a:ext cx="287020" cy="209550"/>
            </a:xfrm>
            <a:custGeom>
              <a:avLst/>
              <a:gdLst/>
              <a:ahLst/>
              <a:cxnLst/>
              <a:rect l="l" t="t" r="r" b="b"/>
              <a:pathLst>
                <a:path w="287019" h="209550">
                  <a:moveTo>
                    <a:pt x="274913" y="0"/>
                  </a:moveTo>
                  <a:lnTo>
                    <a:pt x="274588" y="198"/>
                  </a:lnTo>
                  <a:lnTo>
                    <a:pt x="274546" y="1015"/>
                  </a:lnTo>
                  <a:lnTo>
                    <a:pt x="277855" y="4314"/>
                  </a:lnTo>
                  <a:lnTo>
                    <a:pt x="279698" y="12041"/>
                  </a:lnTo>
                  <a:lnTo>
                    <a:pt x="280619" y="13758"/>
                  </a:lnTo>
                  <a:lnTo>
                    <a:pt x="282148" y="20638"/>
                  </a:lnTo>
                  <a:lnTo>
                    <a:pt x="282514" y="25611"/>
                  </a:lnTo>
                  <a:lnTo>
                    <a:pt x="282755" y="33360"/>
                  </a:lnTo>
                  <a:lnTo>
                    <a:pt x="281373" y="42092"/>
                  </a:lnTo>
                  <a:lnTo>
                    <a:pt x="247992" y="57411"/>
                  </a:lnTo>
                  <a:lnTo>
                    <a:pt x="246777" y="56972"/>
                  </a:lnTo>
                  <a:lnTo>
                    <a:pt x="245008" y="57328"/>
                  </a:lnTo>
                  <a:lnTo>
                    <a:pt x="243301" y="57924"/>
                  </a:lnTo>
                  <a:lnTo>
                    <a:pt x="241500" y="57736"/>
                  </a:lnTo>
                  <a:lnTo>
                    <a:pt x="223563" y="58144"/>
                  </a:lnTo>
                  <a:lnTo>
                    <a:pt x="217763" y="57349"/>
                  </a:lnTo>
                  <a:lnTo>
                    <a:pt x="207197" y="56919"/>
                  </a:lnTo>
                  <a:lnTo>
                    <a:pt x="202517" y="56082"/>
                  </a:lnTo>
                  <a:lnTo>
                    <a:pt x="195030" y="55851"/>
                  </a:lnTo>
                  <a:lnTo>
                    <a:pt x="192339" y="55076"/>
                  </a:lnTo>
                  <a:lnTo>
                    <a:pt x="185826" y="54762"/>
                  </a:lnTo>
                  <a:lnTo>
                    <a:pt x="182141" y="53726"/>
                  </a:lnTo>
                  <a:lnTo>
                    <a:pt x="175554" y="53370"/>
                  </a:lnTo>
                  <a:lnTo>
                    <a:pt x="172811" y="52668"/>
                  </a:lnTo>
                  <a:lnTo>
                    <a:pt x="149094" y="49694"/>
                  </a:lnTo>
                  <a:lnTo>
                    <a:pt x="142833" y="48626"/>
                  </a:lnTo>
                  <a:lnTo>
                    <a:pt x="134142" y="48145"/>
                  </a:lnTo>
                  <a:lnTo>
                    <a:pt x="133137" y="47663"/>
                  </a:lnTo>
                  <a:lnTo>
                    <a:pt x="129996" y="47255"/>
                  </a:lnTo>
                  <a:lnTo>
                    <a:pt x="126833" y="47370"/>
                  </a:lnTo>
                  <a:lnTo>
                    <a:pt x="118708" y="46846"/>
                  </a:lnTo>
                  <a:lnTo>
                    <a:pt x="78608" y="53535"/>
                  </a:lnTo>
                  <a:lnTo>
                    <a:pt x="40962" y="77767"/>
                  </a:lnTo>
                  <a:lnTo>
                    <a:pt x="17256" y="121891"/>
                  </a:lnTo>
                  <a:lnTo>
                    <a:pt x="12962" y="139702"/>
                  </a:lnTo>
                  <a:lnTo>
                    <a:pt x="10313" y="150843"/>
                  </a:lnTo>
                  <a:lnTo>
                    <a:pt x="9999" y="156110"/>
                  </a:lnTo>
                  <a:lnTo>
                    <a:pt x="7591" y="166466"/>
                  </a:lnTo>
                  <a:lnTo>
                    <a:pt x="6973" y="171837"/>
                  </a:lnTo>
                  <a:lnTo>
                    <a:pt x="2450" y="195763"/>
                  </a:lnTo>
                  <a:lnTo>
                    <a:pt x="2041" y="201438"/>
                  </a:lnTo>
                  <a:lnTo>
                    <a:pt x="0" y="207637"/>
                  </a:lnTo>
                  <a:lnTo>
                    <a:pt x="62" y="208412"/>
                  </a:lnTo>
                  <a:lnTo>
                    <a:pt x="638" y="209082"/>
                  </a:lnTo>
                  <a:lnTo>
                    <a:pt x="1612" y="209375"/>
                  </a:lnTo>
                  <a:lnTo>
                    <a:pt x="2240" y="206391"/>
                  </a:lnTo>
                  <a:lnTo>
                    <a:pt x="2827" y="204946"/>
                  </a:lnTo>
                  <a:lnTo>
                    <a:pt x="2764" y="202496"/>
                  </a:lnTo>
                  <a:lnTo>
                    <a:pt x="4533" y="195418"/>
                  </a:lnTo>
                  <a:lnTo>
                    <a:pt x="4659" y="192234"/>
                  </a:lnTo>
                  <a:lnTo>
                    <a:pt x="5748" y="188695"/>
                  </a:lnTo>
                  <a:lnTo>
                    <a:pt x="6198" y="186067"/>
                  </a:lnTo>
                  <a:lnTo>
                    <a:pt x="6209" y="183355"/>
                  </a:lnTo>
                  <a:lnTo>
                    <a:pt x="7664" y="180193"/>
                  </a:lnTo>
                  <a:lnTo>
                    <a:pt x="7664" y="176403"/>
                  </a:lnTo>
                  <a:lnTo>
                    <a:pt x="7957" y="174099"/>
                  </a:lnTo>
                  <a:lnTo>
                    <a:pt x="8816" y="171335"/>
                  </a:lnTo>
                  <a:lnTo>
                    <a:pt x="8764" y="168811"/>
                  </a:lnTo>
                  <a:lnTo>
                    <a:pt x="9748" y="166466"/>
                  </a:lnTo>
                  <a:lnTo>
                    <a:pt x="10900" y="158539"/>
                  </a:lnTo>
                  <a:lnTo>
                    <a:pt x="13308" y="146937"/>
                  </a:lnTo>
                  <a:lnTo>
                    <a:pt x="13298" y="144896"/>
                  </a:lnTo>
                  <a:lnTo>
                    <a:pt x="14198" y="143042"/>
                  </a:lnTo>
                  <a:lnTo>
                    <a:pt x="15078" y="137870"/>
                  </a:lnTo>
                  <a:lnTo>
                    <a:pt x="16051" y="134739"/>
                  </a:lnTo>
                  <a:lnTo>
                    <a:pt x="16711" y="129922"/>
                  </a:lnTo>
                  <a:lnTo>
                    <a:pt x="17203" y="128414"/>
                  </a:lnTo>
                  <a:lnTo>
                    <a:pt x="18083" y="126488"/>
                  </a:lnTo>
                  <a:lnTo>
                    <a:pt x="19339" y="121074"/>
                  </a:lnTo>
                  <a:lnTo>
                    <a:pt x="20439" y="118499"/>
                  </a:lnTo>
                  <a:lnTo>
                    <a:pt x="43003" y="78981"/>
                  </a:lnTo>
                  <a:lnTo>
                    <a:pt x="46406" y="76112"/>
                  </a:lnTo>
                  <a:lnTo>
                    <a:pt x="53223" y="69746"/>
                  </a:lnTo>
                  <a:lnTo>
                    <a:pt x="57443" y="67275"/>
                  </a:lnTo>
                  <a:lnTo>
                    <a:pt x="63474" y="62846"/>
                  </a:lnTo>
                  <a:lnTo>
                    <a:pt x="65956" y="61914"/>
                  </a:lnTo>
                  <a:lnTo>
                    <a:pt x="110162" y="49989"/>
                  </a:lnTo>
                  <a:lnTo>
                    <a:pt x="117054" y="49757"/>
                  </a:lnTo>
                  <a:lnTo>
                    <a:pt x="123953" y="49840"/>
                  </a:lnTo>
                  <a:lnTo>
                    <a:pt x="137901" y="50595"/>
                  </a:lnTo>
                  <a:lnTo>
                    <a:pt x="144875" y="51506"/>
                  </a:lnTo>
                  <a:lnTo>
                    <a:pt x="156120" y="52448"/>
                  </a:lnTo>
                  <a:lnTo>
                    <a:pt x="160319" y="53296"/>
                  </a:lnTo>
                  <a:lnTo>
                    <a:pt x="169041" y="54459"/>
                  </a:lnTo>
                  <a:lnTo>
                    <a:pt x="173513" y="55411"/>
                  </a:lnTo>
                  <a:lnTo>
                    <a:pt x="179879" y="55673"/>
                  </a:lnTo>
                  <a:lnTo>
                    <a:pt x="187104" y="57254"/>
                  </a:lnTo>
                  <a:lnTo>
                    <a:pt x="190831" y="57223"/>
                  </a:lnTo>
                  <a:lnTo>
                    <a:pt x="198318" y="58458"/>
                  </a:lnTo>
                  <a:lnTo>
                    <a:pt x="212265" y="59338"/>
                  </a:lnTo>
                  <a:lnTo>
                    <a:pt x="218422" y="60102"/>
                  </a:lnTo>
                  <a:lnTo>
                    <a:pt x="231197" y="60427"/>
                  </a:lnTo>
                  <a:lnTo>
                    <a:pt x="253437" y="59453"/>
                  </a:lnTo>
                  <a:lnTo>
                    <a:pt x="263060" y="57338"/>
                  </a:lnTo>
                  <a:lnTo>
                    <a:pt x="268379" y="56469"/>
                  </a:lnTo>
                  <a:lnTo>
                    <a:pt x="286703" y="30124"/>
                  </a:lnTo>
                  <a:lnTo>
                    <a:pt x="286054" y="26313"/>
                  </a:lnTo>
                  <a:lnTo>
                    <a:pt x="285865" y="19685"/>
                  </a:lnTo>
                  <a:lnTo>
                    <a:pt x="285331" y="16952"/>
                  </a:lnTo>
                  <a:lnTo>
                    <a:pt x="284975" y="13078"/>
                  </a:lnTo>
                  <a:lnTo>
                    <a:pt x="282797" y="10334"/>
                  </a:lnTo>
                  <a:lnTo>
                    <a:pt x="281645" y="7790"/>
                  </a:lnTo>
                  <a:lnTo>
                    <a:pt x="281687" y="4795"/>
                  </a:lnTo>
                  <a:lnTo>
                    <a:pt x="281174" y="3832"/>
                  </a:lnTo>
                  <a:lnTo>
                    <a:pt x="279949" y="3685"/>
                  </a:lnTo>
                  <a:lnTo>
                    <a:pt x="279373" y="2795"/>
                  </a:lnTo>
                  <a:lnTo>
                    <a:pt x="274913" y="0"/>
                  </a:lnTo>
                  <a:close/>
                </a:path>
              </a:pathLst>
            </a:custGeom>
            <a:solidFill>
              <a:srgbClr val="C79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4" name="object 1424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9152213" y="8568492"/>
              <a:ext cx="83672" cy="195187"/>
            </a:xfrm>
            <a:prstGeom prst="rect">
              <a:avLst/>
            </a:prstGeom>
          </p:spPr>
        </p:pic>
        <p:sp>
          <p:nvSpPr>
            <p:cNvPr id="1425" name="object 1425"/>
            <p:cNvSpPr/>
            <p:nvPr/>
          </p:nvSpPr>
          <p:spPr>
            <a:xfrm>
              <a:off x="19073492" y="8810380"/>
              <a:ext cx="289560" cy="162560"/>
            </a:xfrm>
            <a:custGeom>
              <a:avLst/>
              <a:gdLst/>
              <a:ahLst/>
              <a:cxnLst/>
              <a:rect l="l" t="t" r="r" b="b"/>
              <a:pathLst>
                <a:path w="289559" h="162559">
                  <a:moveTo>
                    <a:pt x="282713" y="0"/>
                  </a:moveTo>
                  <a:lnTo>
                    <a:pt x="282357" y="335"/>
                  </a:lnTo>
                  <a:lnTo>
                    <a:pt x="281666" y="1088"/>
                  </a:lnTo>
                  <a:lnTo>
                    <a:pt x="279614" y="1643"/>
                  </a:lnTo>
                  <a:lnTo>
                    <a:pt x="282232" y="2963"/>
                  </a:lnTo>
                  <a:lnTo>
                    <a:pt x="282316" y="3842"/>
                  </a:lnTo>
                  <a:lnTo>
                    <a:pt x="281698" y="7664"/>
                  </a:lnTo>
                  <a:lnTo>
                    <a:pt x="283509" y="11444"/>
                  </a:lnTo>
                  <a:lnTo>
                    <a:pt x="282096" y="16627"/>
                  </a:lnTo>
                  <a:lnTo>
                    <a:pt x="282881" y="17884"/>
                  </a:lnTo>
                  <a:lnTo>
                    <a:pt x="283017" y="21392"/>
                  </a:lnTo>
                  <a:lnTo>
                    <a:pt x="282169" y="23391"/>
                  </a:lnTo>
                  <a:lnTo>
                    <a:pt x="281886" y="27967"/>
                  </a:lnTo>
                  <a:lnTo>
                    <a:pt x="281394" y="30459"/>
                  </a:lnTo>
                  <a:lnTo>
                    <a:pt x="279206" y="34543"/>
                  </a:lnTo>
                  <a:lnTo>
                    <a:pt x="273855" y="42030"/>
                  </a:lnTo>
                  <a:lnTo>
                    <a:pt x="269300" y="43443"/>
                  </a:lnTo>
                  <a:lnTo>
                    <a:pt x="263782" y="46637"/>
                  </a:lnTo>
                  <a:lnTo>
                    <a:pt x="261719" y="46783"/>
                  </a:lnTo>
                  <a:lnTo>
                    <a:pt x="255217" y="48385"/>
                  </a:lnTo>
                  <a:lnTo>
                    <a:pt x="250672" y="50019"/>
                  </a:lnTo>
                  <a:lnTo>
                    <a:pt x="242306" y="50124"/>
                  </a:lnTo>
                  <a:lnTo>
                    <a:pt x="238872" y="50951"/>
                  </a:lnTo>
                  <a:lnTo>
                    <a:pt x="229951" y="51464"/>
                  </a:lnTo>
                  <a:lnTo>
                    <a:pt x="225103" y="51014"/>
                  </a:lnTo>
                  <a:lnTo>
                    <a:pt x="223008" y="51453"/>
                  </a:lnTo>
                  <a:lnTo>
                    <a:pt x="209930" y="51014"/>
                  </a:lnTo>
                  <a:lnTo>
                    <a:pt x="200842" y="50281"/>
                  </a:lnTo>
                  <a:lnTo>
                    <a:pt x="197208" y="50239"/>
                  </a:lnTo>
                  <a:lnTo>
                    <a:pt x="178277" y="47998"/>
                  </a:lnTo>
                  <a:lnTo>
                    <a:pt x="168811" y="47014"/>
                  </a:lnTo>
                  <a:lnTo>
                    <a:pt x="154969" y="44731"/>
                  </a:lnTo>
                  <a:lnTo>
                    <a:pt x="150676" y="44836"/>
                  </a:lnTo>
                  <a:lnTo>
                    <a:pt x="141304" y="42804"/>
                  </a:lnTo>
                  <a:lnTo>
                    <a:pt x="135880" y="42909"/>
                  </a:lnTo>
                  <a:lnTo>
                    <a:pt x="128278" y="41234"/>
                  </a:lnTo>
                  <a:lnTo>
                    <a:pt x="125786" y="41506"/>
                  </a:lnTo>
                  <a:lnTo>
                    <a:pt x="118635" y="40668"/>
                  </a:lnTo>
                  <a:lnTo>
                    <a:pt x="113849" y="40878"/>
                  </a:lnTo>
                  <a:lnTo>
                    <a:pt x="104551" y="40323"/>
                  </a:lnTo>
                  <a:lnTo>
                    <a:pt x="91201" y="41538"/>
                  </a:lnTo>
                  <a:lnTo>
                    <a:pt x="50584" y="56029"/>
                  </a:lnTo>
                  <a:lnTo>
                    <a:pt x="20941" y="87285"/>
                  </a:lnTo>
                  <a:lnTo>
                    <a:pt x="7381" y="124519"/>
                  </a:lnTo>
                  <a:lnTo>
                    <a:pt x="6889" y="127566"/>
                  </a:lnTo>
                  <a:lnTo>
                    <a:pt x="5046" y="134257"/>
                  </a:lnTo>
                  <a:lnTo>
                    <a:pt x="4607" y="138100"/>
                  </a:lnTo>
                  <a:lnTo>
                    <a:pt x="3005" y="144288"/>
                  </a:lnTo>
                  <a:lnTo>
                    <a:pt x="1842" y="153251"/>
                  </a:lnTo>
                  <a:lnTo>
                    <a:pt x="492" y="157000"/>
                  </a:lnTo>
                  <a:lnTo>
                    <a:pt x="0" y="161900"/>
                  </a:lnTo>
                  <a:lnTo>
                    <a:pt x="146" y="162382"/>
                  </a:lnTo>
                  <a:lnTo>
                    <a:pt x="1277" y="162194"/>
                  </a:lnTo>
                  <a:lnTo>
                    <a:pt x="1444" y="160424"/>
                  </a:lnTo>
                  <a:lnTo>
                    <a:pt x="6847" y="132655"/>
                  </a:lnTo>
                  <a:lnTo>
                    <a:pt x="21800" y="89547"/>
                  </a:lnTo>
                  <a:lnTo>
                    <a:pt x="48344" y="59453"/>
                  </a:lnTo>
                  <a:lnTo>
                    <a:pt x="95923" y="42511"/>
                  </a:lnTo>
                  <a:lnTo>
                    <a:pt x="100248" y="42386"/>
                  </a:lnTo>
                  <a:lnTo>
                    <a:pt x="105483" y="42532"/>
                  </a:lnTo>
                  <a:lnTo>
                    <a:pt x="107284" y="42302"/>
                  </a:lnTo>
                  <a:lnTo>
                    <a:pt x="113064" y="42051"/>
                  </a:lnTo>
                  <a:lnTo>
                    <a:pt x="130791" y="43485"/>
                  </a:lnTo>
                  <a:lnTo>
                    <a:pt x="136990" y="44270"/>
                  </a:lnTo>
                  <a:lnTo>
                    <a:pt x="144969" y="44846"/>
                  </a:lnTo>
                  <a:lnTo>
                    <a:pt x="153723" y="46825"/>
                  </a:lnTo>
                  <a:lnTo>
                    <a:pt x="159209" y="46595"/>
                  </a:lnTo>
                  <a:lnTo>
                    <a:pt x="166853" y="48333"/>
                  </a:lnTo>
                  <a:lnTo>
                    <a:pt x="169293" y="48396"/>
                  </a:lnTo>
                  <a:lnTo>
                    <a:pt x="172811" y="49370"/>
                  </a:lnTo>
                  <a:lnTo>
                    <a:pt x="174047" y="49192"/>
                  </a:lnTo>
                  <a:lnTo>
                    <a:pt x="181104" y="49851"/>
                  </a:lnTo>
                  <a:lnTo>
                    <a:pt x="186873" y="51076"/>
                  </a:lnTo>
                  <a:lnTo>
                    <a:pt x="193062" y="51412"/>
                  </a:lnTo>
                  <a:lnTo>
                    <a:pt x="194643" y="52406"/>
                  </a:lnTo>
                  <a:lnTo>
                    <a:pt x="195836" y="52050"/>
                  </a:lnTo>
                  <a:lnTo>
                    <a:pt x="201679" y="52752"/>
                  </a:lnTo>
                  <a:lnTo>
                    <a:pt x="216066" y="53254"/>
                  </a:lnTo>
                  <a:lnTo>
                    <a:pt x="220988" y="53642"/>
                  </a:lnTo>
                  <a:lnTo>
                    <a:pt x="239772" y="53370"/>
                  </a:lnTo>
                  <a:lnTo>
                    <a:pt x="278054" y="41705"/>
                  </a:lnTo>
                  <a:lnTo>
                    <a:pt x="286703" y="24784"/>
                  </a:lnTo>
                  <a:lnTo>
                    <a:pt x="286431" y="14837"/>
                  </a:lnTo>
                  <a:lnTo>
                    <a:pt x="286860" y="12240"/>
                  </a:lnTo>
                  <a:lnTo>
                    <a:pt x="286347" y="8429"/>
                  </a:lnTo>
                  <a:lnTo>
                    <a:pt x="286944" y="7507"/>
                  </a:lnTo>
                  <a:lnTo>
                    <a:pt x="288870" y="6649"/>
                  </a:lnTo>
                  <a:lnTo>
                    <a:pt x="289226" y="5204"/>
                  </a:lnTo>
                  <a:lnTo>
                    <a:pt x="287205" y="3821"/>
                  </a:lnTo>
                  <a:lnTo>
                    <a:pt x="286169" y="2827"/>
                  </a:lnTo>
                  <a:lnTo>
                    <a:pt x="285687" y="1958"/>
                  </a:lnTo>
                  <a:lnTo>
                    <a:pt x="284577" y="1811"/>
                  </a:lnTo>
                  <a:lnTo>
                    <a:pt x="283258" y="471"/>
                  </a:lnTo>
                  <a:lnTo>
                    <a:pt x="282954" y="429"/>
                  </a:lnTo>
                  <a:lnTo>
                    <a:pt x="282713" y="0"/>
                  </a:lnTo>
                  <a:close/>
                </a:path>
              </a:pathLst>
            </a:custGeom>
            <a:solidFill>
              <a:srgbClr val="C39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6" name="object 142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9086612" y="8568000"/>
              <a:ext cx="331665" cy="314461"/>
            </a:xfrm>
            <a:prstGeom prst="rect">
              <a:avLst/>
            </a:prstGeom>
          </p:spPr>
        </p:pic>
      </p:grpSp>
      <p:pic>
        <p:nvPicPr>
          <p:cNvPr id="1427" name="object 1427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-899" y="6959754"/>
            <a:ext cx="5955269" cy="4350634"/>
          </a:xfrm>
          <a:prstGeom prst="rect">
            <a:avLst/>
          </a:prstGeom>
        </p:spPr>
      </p:pic>
      <p:grpSp>
        <p:nvGrpSpPr>
          <p:cNvPr id="1428" name="object 1428"/>
          <p:cNvGrpSpPr/>
          <p:nvPr/>
        </p:nvGrpSpPr>
        <p:grpSpPr>
          <a:xfrm>
            <a:off x="18877080" y="8567476"/>
            <a:ext cx="309880" cy="215900"/>
            <a:chOff x="18877080" y="8567476"/>
            <a:chExt cx="309880" cy="215900"/>
          </a:xfrm>
        </p:grpSpPr>
        <p:sp>
          <p:nvSpPr>
            <p:cNvPr id="1429" name="object 1429"/>
            <p:cNvSpPr/>
            <p:nvPr/>
          </p:nvSpPr>
          <p:spPr>
            <a:xfrm>
              <a:off x="18877823" y="8568199"/>
              <a:ext cx="300990" cy="197485"/>
            </a:xfrm>
            <a:custGeom>
              <a:avLst/>
              <a:gdLst/>
              <a:ahLst/>
              <a:cxnLst/>
              <a:rect l="l" t="t" r="r" b="b"/>
              <a:pathLst>
                <a:path w="300990" h="197484">
                  <a:moveTo>
                    <a:pt x="300545" y="0"/>
                  </a:moveTo>
                  <a:lnTo>
                    <a:pt x="296294" y="1015"/>
                  </a:lnTo>
                  <a:lnTo>
                    <a:pt x="296357" y="1361"/>
                  </a:lnTo>
                  <a:lnTo>
                    <a:pt x="295980" y="3204"/>
                  </a:lnTo>
                  <a:lnTo>
                    <a:pt x="271834" y="31517"/>
                  </a:lnTo>
                  <a:lnTo>
                    <a:pt x="268756" y="35412"/>
                  </a:lnTo>
                  <a:lnTo>
                    <a:pt x="265667" y="41894"/>
                  </a:lnTo>
                  <a:lnTo>
                    <a:pt x="260473" y="49097"/>
                  </a:lnTo>
                  <a:lnTo>
                    <a:pt x="258630" y="53108"/>
                  </a:lnTo>
                  <a:lnTo>
                    <a:pt x="253081" y="62050"/>
                  </a:lnTo>
                  <a:lnTo>
                    <a:pt x="251667" y="66594"/>
                  </a:lnTo>
                  <a:lnTo>
                    <a:pt x="250453" y="68123"/>
                  </a:lnTo>
                  <a:lnTo>
                    <a:pt x="248515" y="69704"/>
                  </a:lnTo>
                  <a:lnTo>
                    <a:pt x="248358" y="72259"/>
                  </a:lnTo>
                  <a:lnTo>
                    <a:pt x="246400" y="73620"/>
                  </a:lnTo>
                  <a:lnTo>
                    <a:pt x="244924" y="76919"/>
                  </a:lnTo>
                  <a:lnTo>
                    <a:pt x="245364" y="78615"/>
                  </a:lnTo>
                  <a:lnTo>
                    <a:pt x="243175" y="80657"/>
                  </a:lnTo>
                  <a:lnTo>
                    <a:pt x="242327" y="81714"/>
                  </a:lnTo>
                  <a:lnTo>
                    <a:pt x="241029" y="85735"/>
                  </a:lnTo>
                  <a:lnTo>
                    <a:pt x="238757" y="87599"/>
                  </a:lnTo>
                  <a:lnTo>
                    <a:pt x="236830" y="90478"/>
                  </a:lnTo>
                  <a:lnTo>
                    <a:pt x="237846" y="92709"/>
                  </a:lnTo>
                  <a:lnTo>
                    <a:pt x="235971" y="94175"/>
                  </a:lnTo>
                  <a:lnTo>
                    <a:pt x="234013" y="97819"/>
                  </a:lnTo>
                  <a:lnTo>
                    <a:pt x="232882" y="100373"/>
                  </a:lnTo>
                  <a:lnTo>
                    <a:pt x="230474" y="102792"/>
                  </a:lnTo>
                  <a:lnTo>
                    <a:pt x="229406" y="107462"/>
                  </a:lnTo>
                  <a:lnTo>
                    <a:pt x="226767" y="109284"/>
                  </a:lnTo>
                  <a:lnTo>
                    <a:pt x="226642" y="110530"/>
                  </a:lnTo>
                  <a:lnTo>
                    <a:pt x="226139" y="111808"/>
                  </a:lnTo>
                  <a:lnTo>
                    <a:pt x="226192" y="112289"/>
                  </a:lnTo>
                  <a:lnTo>
                    <a:pt x="222862" y="114048"/>
                  </a:lnTo>
                  <a:lnTo>
                    <a:pt x="223501" y="118509"/>
                  </a:lnTo>
                  <a:lnTo>
                    <a:pt x="219511" y="120572"/>
                  </a:lnTo>
                  <a:lnTo>
                    <a:pt x="219260" y="121912"/>
                  </a:lnTo>
                  <a:lnTo>
                    <a:pt x="218066" y="124614"/>
                  </a:lnTo>
                  <a:lnTo>
                    <a:pt x="214391" y="129147"/>
                  </a:lnTo>
                  <a:lnTo>
                    <a:pt x="214035" y="131043"/>
                  </a:lnTo>
                  <a:lnTo>
                    <a:pt x="212255" y="134058"/>
                  </a:lnTo>
                  <a:lnTo>
                    <a:pt x="210527" y="133786"/>
                  </a:lnTo>
                  <a:lnTo>
                    <a:pt x="209218" y="135765"/>
                  </a:lnTo>
                  <a:lnTo>
                    <a:pt x="209511" y="137357"/>
                  </a:lnTo>
                  <a:lnTo>
                    <a:pt x="207522" y="138226"/>
                  </a:lnTo>
                  <a:lnTo>
                    <a:pt x="207187" y="138655"/>
                  </a:lnTo>
                  <a:lnTo>
                    <a:pt x="206904" y="139838"/>
                  </a:lnTo>
                  <a:lnTo>
                    <a:pt x="207334" y="141262"/>
                  </a:lnTo>
                  <a:lnTo>
                    <a:pt x="205470" y="139828"/>
                  </a:lnTo>
                  <a:lnTo>
                    <a:pt x="204663" y="140508"/>
                  </a:lnTo>
                  <a:lnTo>
                    <a:pt x="204726" y="142351"/>
                  </a:lnTo>
                  <a:lnTo>
                    <a:pt x="201941" y="143890"/>
                  </a:lnTo>
                  <a:lnTo>
                    <a:pt x="202454" y="145775"/>
                  </a:lnTo>
                  <a:lnTo>
                    <a:pt x="201512" y="146979"/>
                  </a:lnTo>
                  <a:lnTo>
                    <a:pt x="199637" y="146686"/>
                  </a:lnTo>
                  <a:lnTo>
                    <a:pt x="193648" y="154236"/>
                  </a:lnTo>
                  <a:lnTo>
                    <a:pt x="191753" y="155429"/>
                  </a:lnTo>
                  <a:lnTo>
                    <a:pt x="187900" y="158497"/>
                  </a:lnTo>
                  <a:lnTo>
                    <a:pt x="185784" y="160811"/>
                  </a:lnTo>
                  <a:lnTo>
                    <a:pt x="184769" y="162288"/>
                  </a:lnTo>
                  <a:lnTo>
                    <a:pt x="181879" y="162005"/>
                  </a:lnTo>
                  <a:lnTo>
                    <a:pt x="180266" y="162204"/>
                  </a:lnTo>
                  <a:lnTo>
                    <a:pt x="182088" y="164466"/>
                  </a:lnTo>
                  <a:lnTo>
                    <a:pt x="181261" y="164591"/>
                  </a:lnTo>
                  <a:lnTo>
                    <a:pt x="179963" y="163963"/>
                  </a:lnTo>
                  <a:lnTo>
                    <a:pt x="179491" y="164183"/>
                  </a:lnTo>
                  <a:lnTo>
                    <a:pt x="179041" y="165555"/>
                  </a:lnTo>
                  <a:lnTo>
                    <a:pt x="178706" y="166036"/>
                  </a:lnTo>
                  <a:lnTo>
                    <a:pt x="177031" y="165754"/>
                  </a:lnTo>
                  <a:lnTo>
                    <a:pt x="176403" y="166225"/>
                  </a:lnTo>
                  <a:lnTo>
                    <a:pt x="175900" y="167502"/>
                  </a:lnTo>
                  <a:lnTo>
                    <a:pt x="173586" y="167251"/>
                  </a:lnTo>
                  <a:lnTo>
                    <a:pt x="173492" y="169753"/>
                  </a:lnTo>
                  <a:lnTo>
                    <a:pt x="170759" y="171136"/>
                  </a:lnTo>
                  <a:lnTo>
                    <a:pt x="169366" y="171575"/>
                  </a:lnTo>
                  <a:lnTo>
                    <a:pt x="167324" y="172811"/>
                  </a:lnTo>
                  <a:lnTo>
                    <a:pt x="166434" y="173104"/>
                  </a:lnTo>
                  <a:lnTo>
                    <a:pt x="165743" y="175209"/>
                  </a:lnTo>
                  <a:lnTo>
                    <a:pt x="165230" y="174999"/>
                  </a:lnTo>
                  <a:lnTo>
                    <a:pt x="164057" y="173533"/>
                  </a:lnTo>
                  <a:lnTo>
                    <a:pt x="163638" y="173324"/>
                  </a:lnTo>
                  <a:lnTo>
                    <a:pt x="162466" y="175397"/>
                  </a:lnTo>
                  <a:lnTo>
                    <a:pt x="161084" y="175471"/>
                  </a:lnTo>
                  <a:lnTo>
                    <a:pt x="159251" y="176570"/>
                  </a:lnTo>
                  <a:lnTo>
                    <a:pt x="158005" y="177669"/>
                  </a:lnTo>
                  <a:lnTo>
                    <a:pt x="156236" y="176141"/>
                  </a:lnTo>
                  <a:lnTo>
                    <a:pt x="155848" y="176989"/>
                  </a:lnTo>
                  <a:lnTo>
                    <a:pt x="154445" y="178162"/>
                  </a:lnTo>
                  <a:lnTo>
                    <a:pt x="153429" y="179701"/>
                  </a:lnTo>
                  <a:lnTo>
                    <a:pt x="151419" y="177450"/>
                  </a:lnTo>
                  <a:lnTo>
                    <a:pt x="150895" y="177669"/>
                  </a:lnTo>
                  <a:lnTo>
                    <a:pt x="148634" y="180832"/>
                  </a:lnTo>
                  <a:lnTo>
                    <a:pt x="148655" y="180675"/>
                  </a:lnTo>
                  <a:lnTo>
                    <a:pt x="145074" y="179900"/>
                  </a:lnTo>
                  <a:lnTo>
                    <a:pt x="143482" y="179711"/>
                  </a:lnTo>
                  <a:lnTo>
                    <a:pt x="142812" y="182486"/>
                  </a:lnTo>
                  <a:lnTo>
                    <a:pt x="142184" y="183052"/>
                  </a:lnTo>
                  <a:lnTo>
                    <a:pt x="139838" y="181376"/>
                  </a:lnTo>
                  <a:lnTo>
                    <a:pt x="139137" y="182434"/>
                  </a:lnTo>
                  <a:lnTo>
                    <a:pt x="137451" y="183722"/>
                  </a:lnTo>
                  <a:lnTo>
                    <a:pt x="136152" y="182968"/>
                  </a:lnTo>
                  <a:lnTo>
                    <a:pt x="137200" y="182486"/>
                  </a:lnTo>
                  <a:lnTo>
                    <a:pt x="136781" y="181889"/>
                  </a:lnTo>
                  <a:lnTo>
                    <a:pt x="134582" y="181167"/>
                  </a:lnTo>
                  <a:lnTo>
                    <a:pt x="130530" y="183481"/>
                  </a:lnTo>
                  <a:lnTo>
                    <a:pt x="127734" y="182141"/>
                  </a:lnTo>
                  <a:lnTo>
                    <a:pt x="125933" y="182172"/>
                  </a:lnTo>
                  <a:lnTo>
                    <a:pt x="124980" y="180444"/>
                  </a:lnTo>
                  <a:lnTo>
                    <a:pt x="125200" y="182339"/>
                  </a:lnTo>
                  <a:lnTo>
                    <a:pt x="124990" y="183072"/>
                  </a:lnTo>
                  <a:lnTo>
                    <a:pt x="123755" y="183784"/>
                  </a:lnTo>
                  <a:lnTo>
                    <a:pt x="123891" y="182737"/>
                  </a:lnTo>
                  <a:lnTo>
                    <a:pt x="121828" y="181429"/>
                  </a:lnTo>
                  <a:lnTo>
                    <a:pt x="120519" y="183449"/>
                  </a:lnTo>
                  <a:lnTo>
                    <a:pt x="119985" y="183366"/>
                  </a:lnTo>
                  <a:lnTo>
                    <a:pt x="118341" y="182528"/>
                  </a:lnTo>
                  <a:lnTo>
                    <a:pt x="117745" y="182884"/>
                  </a:lnTo>
                  <a:lnTo>
                    <a:pt x="118038" y="184224"/>
                  </a:lnTo>
                  <a:lnTo>
                    <a:pt x="118614" y="184633"/>
                  </a:lnTo>
                  <a:lnTo>
                    <a:pt x="117514" y="185188"/>
                  </a:lnTo>
                  <a:lnTo>
                    <a:pt x="116938" y="184853"/>
                  </a:lnTo>
                  <a:lnTo>
                    <a:pt x="115692" y="182685"/>
                  </a:lnTo>
                  <a:lnTo>
                    <a:pt x="114457" y="183072"/>
                  </a:lnTo>
                  <a:lnTo>
                    <a:pt x="112520" y="184214"/>
                  </a:lnTo>
                  <a:lnTo>
                    <a:pt x="111473" y="182371"/>
                  </a:lnTo>
                  <a:lnTo>
                    <a:pt x="110719" y="183366"/>
                  </a:lnTo>
                  <a:lnTo>
                    <a:pt x="109033" y="184633"/>
                  </a:lnTo>
                  <a:lnTo>
                    <a:pt x="108541" y="183177"/>
                  </a:lnTo>
                  <a:lnTo>
                    <a:pt x="108059" y="182947"/>
                  </a:lnTo>
                  <a:lnTo>
                    <a:pt x="106604" y="183376"/>
                  </a:lnTo>
                  <a:lnTo>
                    <a:pt x="107221" y="183868"/>
                  </a:lnTo>
                  <a:lnTo>
                    <a:pt x="107305" y="184790"/>
                  </a:lnTo>
                  <a:lnTo>
                    <a:pt x="107001" y="185146"/>
                  </a:lnTo>
                  <a:lnTo>
                    <a:pt x="105923" y="185051"/>
                  </a:lnTo>
                  <a:lnTo>
                    <a:pt x="106614" y="183219"/>
                  </a:lnTo>
                  <a:lnTo>
                    <a:pt x="102792" y="183743"/>
                  </a:lnTo>
                  <a:lnTo>
                    <a:pt x="100457" y="183690"/>
                  </a:lnTo>
                  <a:lnTo>
                    <a:pt x="96154" y="182622"/>
                  </a:lnTo>
                  <a:lnTo>
                    <a:pt x="94227" y="182622"/>
                  </a:lnTo>
                  <a:lnTo>
                    <a:pt x="91955" y="181439"/>
                  </a:lnTo>
                  <a:lnTo>
                    <a:pt x="91850" y="182099"/>
                  </a:lnTo>
                  <a:lnTo>
                    <a:pt x="92395" y="182968"/>
                  </a:lnTo>
                  <a:lnTo>
                    <a:pt x="92405" y="183376"/>
                  </a:lnTo>
                  <a:lnTo>
                    <a:pt x="91515" y="183784"/>
                  </a:lnTo>
                  <a:lnTo>
                    <a:pt x="89609" y="181366"/>
                  </a:lnTo>
                  <a:lnTo>
                    <a:pt x="86866" y="183083"/>
                  </a:lnTo>
                  <a:lnTo>
                    <a:pt x="85128" y="182894"/>
                  </a:lnTo>
                  <a:lnTo>
                    <a:pt x="83086" y="180999"/>
                  </a:lnTo>
                  <a:lnTo>
                    <a:pt x="81924" y="183292"/>
                  </a:lnTo>
                  <a:lnTo>
                    <a:pt x="81358" y="183544"/>
                  </a:lnTo>
                  <a:lnTo>
                    <a:pt x="79306" y="181638"/>
                  </a:lnTo>
                  <a:lnTo>
                    <a:pt x="78290" y="181565"/>
                  </a:lnTo>
                  <a:lnTo>
                    <a:pt x="76374" y="183408"/>
                  </a:lnTo>
                  <a:lnTo>
                    <a:pt x="75243" y="183481"/>
                  </a:lnTo>
                  <a:lnTo>
                    <a:pt x="71746" y="180748"/>
                  </a:lnTo>
                  <a:lnTo>
                    <a:pt x="69432" y="180717"/>
                  </a:lnTo>
                  <a:lnTo>
                    <a:pt x="66165" y="182894"/>
                  </a:lnTo>
                  <a:lnTo>
                    <a:pt x="64888" y="183387"/>
                  </a:lnTo>
                  <a:lnTo>
                    <a:pt x="64909" y="181345"/>
                  </a:lnTo>
                  <a:lnTo>
                    <a:pt x="64731" y="181104"/>
                  </a:lnTo>
                  <a:lnTo>
                    <a:pt x="63820" y="180915"/>
                  </a:lnTo>
                  <a:lnTo>
                    <a:pt x="63380" y="181083"/>
                  </a:lnTo>
                  <a:lnTo>
                    <a:pt x="62846" y="181805"/>
                  </a:lnTo>
                  <a:lnTo>
                    <a:pt x="62793" y="182591"/>
                  </a:lnTo>
                  <a:lnTo>
                    <a:pt x="60197" y="180350"/>
                  </a:lnTo>
                  <a:lnTo>
                    <a:pt x="54626" y="181303"/>
                  </a:lnTo>
                  <a:lnTo>
                    <a:pt x="53820" y="179858"/>
                  </a:lnTo>
                  <a:lnTo>
                    <a:pt x="51443" y="182004"/>
                  </a:lnTo>
                  <a:lnTo>
                    <a:pt x="48721" y="182329"/>
                  </a:lnTo>
                  <a:lnTo>
                    <a:pt x="44239" y="179774"/>
                  </a:lnTo>
                  <a:lnTo>
                    <a:pt x="42606" y="181889"/>
                  </a:lnTo>
                  <a:lnTo>
                    <a:pt x="40019" y="180476"/>
                  </a:lnTo>
                  <a:lnTo>
                    <a:pt x="37758" y="180758"/>
                  </a:lnTo>
                  <a:lnTo>
                    <a:pt x="31883" y="179586"/>
                  </a:lnTo>
                  <a:lnTo>
                    <a:pt x="28030" y="180643"/>
                  </a:lnTo>
                  <a:lnTo>
                    <a:pt x="22952" y="178800"/>
                  </a:lnTo>
                  <a:lnTo>
                    <a:pt x="21570" y="179879"/>
                  </a:lnTo>
                  <a:lnTo>
                    <a:pt x="18753" y="179648"/>
                  </a:lnTo>
                  <a:lnTo>
                    <a:pt x="17193" y="178748"/>
                  </a:lnTo>
                  <a:lnTo>
                    <a:pt x="16208" y="178507"/>
                  </a:lnTo>
                  <a:lnTo>
                    <a:pt x="13706" y="180067"/>
                  </a:lnTo>
                  <a:lnTo>
                    <a:pt x="12156" y="178748"/>
                  </a:lnTo>
                  <a:lnTo>
                    <a:pt x="9989" y="179366"/>
                  </a:lnTo>
                  <a:lnTo>
                    <a:pt x="9130" y="179198"/>
                  </a:lnTo>
                  <a:lnTo>
                    <a:pt x="6251" y="180224"/>
                  </a:lnTo>
                  <a:lnTo>
                    <a:pt x="3863" y="179387"/>
                  </a:lnTo>
                  <a:lnTo>
                    <a:pt x="1308" y="180329"/>
                  </a:lnTo>
                  <a:lnTo>
                    <a:pt x="722" y="179722"/>
                  </a:lnTo>
                  <a:lnTo>
                    <a:pt x="0" y="181491"/>
                  </a:lnTo>
                  <a:lnTo>
                    <a:pt x="282" y="182486"/>
                  </a:lnTo>
                  <a:lnTo>
                    <a:pt x="1246" y="182863"/>
                  </a:lnTo>
                  <a:lnTo>
                    <a:pt x="2219" y="182455"/>
                  </a:lnTo>
                  <a:lnTo>
                    <a:pt x="5811" y="182277"/>
                  </a:lnTo>
                  <a:lnTo>
                    <a:pt x="8408" y="182381"/>
                  </a:lnTo>
                  <a:lnTo>
                    <a:pt x="11601" y="183146"/>
                  </a:lnTo>
                  <a:lnTo>
                    <a:pt x="13465" y="182633"/>
                  </a:lnTo>
                  <a:lnTo>
                    <a:pt x="15570" y="183910"/>
                  </a:lnTo>
                  <a:lnTo>
                    <a:pt x="17737" y="183481"/>
                  </a:lnTo>
                  <a:lnTo>
                    <a:pt x="20931" y="184025"/>
                  </a:lnTo>
                  <a:lnTo>
                    <a:pt x="21988" y="184926"/>
                  </a:lnTo>
                  <a:lnTo>
                    <a:pt x="23433" y="183701"/>
                  </a:lnTo>
                  <a:lnTo>
                    <a:pt x="24459" y="184591"/>
                  </a:lnTo>
                  <a:lnTo>
                    <a:pt x="25151" y="184863"/>
                  </a:lnTo>
                  <a:lnTo>
                    <a:pt x="27957" y="184151"/>
                  </a:lnTo>
                  <a:lnTo>
                    <a:pt x="30145" y="185125"/>
                  </a:lnTo>
                  <a:lnTo>
                    <a:pt x="34323" y="185334"/>
                  </a:lnTo>
                  <a:lnTo>
                    <a:pt x="36543" y="184758"/>
                  </a:lnTo>
                  <a:lnTo>
                    <a:pt x="39632" y="186926"/>
                  </a:lnTo>
                  <a:lnTo>
                    <a:pt x="41244" y="186538"/>
                  </a:lnTo>
                  <a:lnTo>
                    <a:pt x="48490" y="188580"/>
                  </a:lnTo>
                  <a:lnTo>
                    <a:pt x="49757" y="187795"/>
                  </a:lnTo>
                  <a:lnTo>
                    <a:pt x="52124" y="189051"/>
                  </a:lnTo>
                  <a:lnTo>
                    <a:pt x="54459" y="188256"/>
                  </a:lnTo>
                  <a:lnTo>
                    <a:pt x="57642" y="188381"/>
                  </a:lnTo>
                  <a:lnTo>
                    <a:pt x="58207" y="189313"/>
                  </a:lnTo>
                  <a:lnTo>
                    <a:pt x="60270" y="189449"/>
                  </a:lnTo>
                  <a:lnTo>
                    <a:pt x="61485" y="190475"/>
                  </a:lnTo>
                  <a:lnTo>
                    <a:pt x="63139" y="189355"/>
                  </a:lnTo>
                  <a:lnTo>
                    <a:pt x="67066" y="191104"/>
                  </a:lnTo>
                  <a:lnTo>
                    <a:pt x="74783" y="190716"/>
                  </a:lnTo>
                  <a:lnTo>
                    <a:pt x="78133" y="192999"/>
                  </a:lnTo>
                  <a:lnTo>
                    <a:pt x="79128" y="190905"/>
                  </a:lnTo>
                  <a:lnTo>
                    <a:pt x="80699" y="192905"/>
                  </a:lnTo>
                  <a:lnTo>
                    <a:pt x="82280" y="192130"/>
                  </a:lnTo>
                  <a:lnTo>
                    <a:pt x="84583" y="193920"/>
                  </a:lnTo>
                  <a:lnTo>
                    <a:pt x="87672" y="192224"/>
                  </a:lnTo>
                  <a:lnTo>
                    <a:pt x="91086" y="195114"/>
                  </a:lnTo>
                  <a:lnTo>
                    <a:pt x="92196" y="194747"/>
                  </a:lnTo>
                  <a:lnTo>
                    <a:pt x="94175" y="192685"/>
                  </a:lnTo>
                  <a:lnTo>
                    <a:pt x="95159" y="194245"/>
                  </a:lnTo>
                  <a:lnTo>
                    <a:pt x="94091" y="193711"/>
                  </a:lnTo>
                  <a:lnTo>
                    <a:pt x="93735" y="194308"/>
                  </a:lnTo>
                  <a:lnTo>
                    <a:pt x="94248" y="194622"/>
                  </a:lnTo>
                  <a:lnTo>
                    <a:pt x="95819" y="194025"/>
                  </a:lnTo>
                  <a:lnTo>
                    <a:pt x="97075" y="194350"/>
                  </a:lnTo>
                  <a:lnTo>
                    <a:pt x="98059" y="195962"/>
                  </a:lnTo>
                  <a:lnTo>
                    <a:pt x="98541" y="196025"/>
                  </a:lnTo>
                  <a:lnTo>
                    <a:pt x="100206" y="194203"/>
                  </a:lnTo>
                  <a:lnTo>
                    <a:pt x="102279" y="195753"/>
                  </a:lnTo>
                  <a:lnTo>
                    <a:pt x="105996" y="194412"/>
                  </a:lnTo>
                  <a:lnTo>
                    <a:pt x="109787" y="196454"/>
                  </a:lnTo>
                  <a:lnTo>
                    <a:pt x="111986" y="194507"/>
                  </a:lnTo>
                  <a:lnTo>
                    <a:pt x="114310" y="195596"/>
                  </a:lnTo>
                  <a:lnTo>
                    <a:pt x="116865" y="195397"/>
                  </a:lnTo>
                  <a:lnTo>
                    <a:pt x="118467" y="197397"/>
                  </a:lnTo>
                  <a:lnTo>
                    <a:pt x="120174" y="195941"/>
                  </a:lnTo>
                  <a:lnTo>
                    <a:pt x="122624" y="195407"/>
                  </a:lnTo>
                  <a:lnTo>
                    <a:pt x="124289" y="196056"/>
                  </a:lnTo>
                  <a:lnTo>
                    <a:pt x="124718" y="194255"/>
                  </a:lnTo>
                  <a:lnTo>
                    <a:pt x="125933" y="194999"/>
                  </a:lnTo>
                  <a:lnTo>
                    <a:pt x="127074" y="196402"/>
                  </a:lnTo>
                  <a:lnTo>
                    <a:pt x="127640" y="196831"/>
                  </a:lnTo>
                  <a:lnTo>
                    <a:pt x="129765" y="194905"/>
                  </a:lnTo>
                  <a:lnTo>
                    <a:pt x="128195" y="194549"/>
                  </a:lnTo>
                  <a:lnTo>
                    <a:pt x="128236" y="193700"/>
                  </a:lnTo>
                  <a:lnTo>
                    <a:pt x="129346" y="193669"/>
                  </a:lnTo>
                  <a:lnTo>
                    <a:pt x="130037" y="194768"/>
                  </a:lnTo>
                  <a:lnTo>
                    <a:pt x="133221" y="194360"/>
                  </a:lnTo>
                  <a:lnTo>
                    <a:pt x="135011" y="193407"/>
                  </a:lnTo>
                  <a:lnTo>
                    <a:pt x="135859" y="192517"/>
                  </a:lnTo>
                  <a:lnTo>
                    <a:pt x="136980" y="194768"/>
                  </a:lnTo>
                  <a:lnTo>
                    <a:pt x="138351" y="194821"/>
                  </a:lnTo>
                  <a:lnTo>
                    <a:pt x="140027" y="193512"/>
                  </a:lnTo>
                  <a:lnTo>
                    <a:pt x="141398" y="193292"/>
                  </a:lnTo>
                  <a:lnTo>
                    <a:pt x="143084" y="191030"/>
                  </a:lnTo>
                  <a:lnTo>
                    <a:pt x="146194" y="191303"/>
                  </a:lnTo>
                  <a:lnTo>
                    <a:pt x="147995" y="193020"/>
                  </a:lnTo>
                  <a:lnTo>
                    <a:pt x="148581" y="193229"/>
                  </a:lnTo>
                  <a:lnTo>
                    <a:pt x="149283" y="190433"/>
                  </a:lnTo>
                  <a:lnTo>
                    <a:pt x="151765" y="188570"/>
                  </a:lnTo>
                  <a:lnTo>
                    <a:pt x="154476" y="188591"/>
                  </a:lnTo>
                  <a:lnTo>
                    <a:pt x="155346" y="188413"/>
                  </a:lnTo>
                  <a:lnTo>
                    <a:pt x="156843" y="186371"/>
                  </a:lnTo>
                  <a:lnTo>
                    <a:pt x="157880" y="187146"/>
                  </a:lnTo>
                  <a:lnTo>
                    <a:pt x="159073" y="187523"/>
                  </a:lnTo>
                  <a:lnTo>
                    <a:pt x="159450" y="188151"/>
                  </a:lnTo>
                  <a:lnTo>
                    <a:pt x="160633" y="185669"/>
                  </a:lnTo>
                  <a:lnTo>
                    <a:pt x="163481" y="185952"/>
                  </a:lnTo>
                  <a:lnTo>
                    <a:pt x="164759" y="183271"/>
                  </a:lnTo>
                  <a:lnTo>
                    <a:pt x="166947" y="183627"/>
                  </a:lnTo>
                  <a:lnTo>
                    <a:pt x="168110" y="183366"/>
                  </a:lnTo>
                  <a:lnTo>
                    <a:pt x="169701" y="180989"/>
                  </a:lnTo>
                  <a:lnTo>
                    <a:pt x="174549" y="180004"/>
                  </a:lnTo>
                  <a:lnTo>
                    <a:pt x="174434" y="176277"/>
                  </a:lnTo>
                  <a:lnTo>
                    <a:pt x="176078" y="177889"/>
                  </a:lnTo>
                  <a:lnTo>
                    <a:pt x="177188" y="177690"/>
                  </a:lnTo>
                  <a:lnTo>
                    <a:pt x="175900" y="176727"/>
                  </a:lnTo>
                  <a:lnTo>
                    <a:pt x="177010" y="175973"/>
                  </a:lnTo>
                  <a:lnTo>
                    <a:pt x="177429" y="174413"/>
                  </a:lnTo>
                  <a:lnTo>
                    <a:pt x="177889" y="174193"/>
                  </a:lnTo>
                  <a:lnTo>
                    <a:pt x="179418" y="175219"/>
                  </a:lnTo>
                  <a:lnTo>
                    <a:pt x="182004" y="173136"/>
                  </a:lnTo>
                  <a:lnTo>
                    <a:pt x="183481" y="172172"/>
                  </a:lnTo>
                  <a:lnTo>
                    <a:pt x="185900" y="169680"/>
                  </a:lnTo>
                  <a:lnTo>
                    <a:pt x="187910" y="168832"/>
                  </a:lnTo>
                  <a:lnTo>
                    <a:pt x="189889" y="165544"/>
                  </a:lnTo>
                  <a:lnTo>
                    <a:pt x="191962" y="165293"/>
                  </a:lnTo>
                  <a:lnTo>
                    <a:pt x="193889" y="162204"/>
                  </a:lnTo>
                  <a:lnTo>
                    <a:pt x="195439" y="161345"/>
                  </a:lnTo>
                  <a:lnTo>
                    <a:pt x="198140" y="158979"/>
                  </a:lnTo>
                  <a:lnTo>
                    <a:pt x="198695" y="158864"/>
                  </a:lnTo>
                  <a:lnTo>
                    <a:pt x="198402" y="156979"/>
                  </a:lnTo>
                  <a:lnTo>
                    <a:pt x="200569" y="156791"/>
                  </a:lnTo>
                  <a:lnTo>
                    <a:pt x="201292" y="153586"/>
                  </a:lnTo>
                  <a:lnTo>
                    <a:pt x="203292" y="153011"/>
                  </a:lnTo>
                  <a:lnTo>
                    <a:pt x="205208" y="150142"/>
                  </a:lnTo>
                  <a:lnTo>
                    <a:pt x="206496" y="148937"/>
                  </a:lnTo>
                  <a:lnTo>
                    <a:pt x="208224" y="145576"/>
                  </a:lnTo>
                  <a:lnTo>
                    <a:pt x="209972" y="145859"/>
                  </a:lnTo>
                  <a:lnTo>
                    <a:pt x="212412" y="141786"/>
                  </a:lnTo>
                  <a:lnTo>
                    <a:pt x="214715" y="138791"/>
                  </a:lnTo>
                  <a:lnTo>
                    <a:pt x="217961" y="135032"/>
                  </a:lnTo>
                  <a:lnTo>
                    <a:pt x="219113" y="130404"/>
                  </a:lnTo>
                  <a:lnTo>
                    <a:pt x="221050" y="129985"/>
                  </a:lnTo>
                  <a:lnTo>
                    <a:pt x="221354" y="129524"/>
                  </a:lnTo>
                  <a:lnTo>
                    <a:pt x="221501" y="126959"/>
                  </a:lnTo>
                  <a:lnTo>
                    <a:pt x="224809" y="124331"/>
                  </a:lnTo>
                  <a:lnTo>
                    <a:pt x="225050" y="121430"/>
                  </a:lnTo>
                  <a:lnTo>
                    <a:pt x="227092" y="119734"/>
                  </a:lnTo>
                  <a:lnTo>
                    <a:pt x="230013" y="115064"/>
                  </a:lnTo>
                  <a:lnTo>
                    <a:pt x="230663" y="111975"/>
                  </a:lnTo>
                  <a:lnTo>
                    <a:pt x="234998" y="106457"/>
                  </a:lnTo>
                  <a:lnTo>
                    <a:pt x="235888" y="102258"/>
                  </a:lnTo>
                  <a:lnTo>
                    <a:pt x="238694" y="101002"/>
                  </a:lnTo>
                  <a:lnTo>
                    <a:pt x="238840" y="97023"/>
                  </a:lnTo>
                  <a:lnTo>
                    <a:pt x="239720" y="95442"/>
                  </a:lnTo>
                  <a:lnTo>
                    <a:pt x="241678" y="93306"/>
                  </a:lnTo>
                  <a:lnTo>
                    <a:pt x="243908" y="89117"/>
                  </a:lnTo>
                  <a:lnTo>
                    <a:pt x="245249" y="87704"/>
                  </a:lnTo>
                  <a:lnTo>
                    <a:pt x="245322" y="85306"/>
                  </a:lnTo>
                  <a:lnTo>
                    <a:pt x="247866" y="82175"/>
                  </a:lnTo>
                  <a:lnTo>
                    <a:pt x="248610" y="78374"/>
                  </a:lnTo>
                  <a:lnTo>
                    <a:pt x="251594" y="73160"/>
                  </a:lnTo>
                  <a:lnTo>
                    <a:pt x="253405" y="70678"/>
                  </a:lnTo>
                  <a:lnTo>
                    <a:pt x="253500" y="68961"/>
                  </a:lnTo>
                  <a:lnTo>
                    <a:pt x="255573" y="67181"/>
                  </a:lnTo>
                  <a:lnTo>
                    <a:pt x="256044" y="64678"/>
                  </a:lnTo>
                  <a:lnTo>
                    <a:pt x="258107" y="61914"/>
                  </a:lnTo>
                  <a:lnTo>
                    <a:pt x="258201" y="60919"/>
                  </a:lnTo>
                  <a:lnTo>
                    <a:pt x="259363" y="58532"/>
                  </a:lnTo>
                  <a:lnTo>
                    <a:pt x="260861" y="57579"/>
                  </a:lnTo>
                  <a:lnTo>
                    <a:pt x="262662" y="51213"/>
                  </a:lnTo>
                  <a:lnTo>
                    <a:pt x="266285" y="47642"/>
                  </a:lnTo>
                  <a:lnTo>
                    <a:pt x="268599" y="41600"/>
                  </a:lnTo>
                  <a:lnTo>
                    <a:pt x="269918" y="40606"/>
                  </a:lnTo>
                  <a:lnTo>
                    <a:pt x="271991" y="37621"/>
                  </a:lnTo>
                  <a:lnTo>
                    <a:pt x="272117" y="35360"/>
                  </a:lnTo>
                  <a:lnTo>
                    <a:pt x="275017" y="32512"/>
                  </a:lnTo>
                  <a:lnTo>
                    <a:pt x="275886" y="30648"/>
                  </a:lnTo>
                  <a:lnTo>
                    <a:pt x="284410" y="18009"/>
                  </a:lnTo>
                  <a:lnTo>
                    <a:pt x="286776" y="14125"/>
                  </a:lnTo>
                  <a:lnTo>
                    <a:pt x="292650" y="7287"/>
                  </a:lnTo>
                  <a:lnTo>
                    <a:pt x="295917" y="4083"/>
                  </a:lnTo>
                  <a:lnTo>
                    <a:pt x="300367" y="869"/>
                  </a:lnTo>
                  <a:lnTo>
                    <a:pt x="300545" y="0"/>
                  </a:lnTo>
                  <a:close/>
                </a:path>
              </a:pathLst>
            </a:custGeom>
            <a:solidFill>
              <a:srgbClr val="DE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18877078" y="8567476"/>
              <a:ext cx="309880" cy="215900"/>
            </a:xfrm>
            <a:custGeom>
              <a:avLst/>
              <a:gdLst/>
              <a:ahLst/>
              <a:cxnLst/>
              <a:rect l="l" t="t" r="r" b="b"/>
              <a:pathLst>
                <a:path w="309880" h="215900">
                  <a:moveTo>
                    <a:pt x="195694" y="185420"/>
                  </a:moveTo>
                  <a:lnTo>
                    <a:pt x="195326" y="184150"/>
                  </a:lnTo>
                  <a:lnTo>
                    <a:pt x="185039" y="184150"/>
                  </a:lnTo>
                  <a:lnTo>
                    <a:pt x="182143" y="184150"/>
                  </a:lnTo>
                  <a:lnTo>
                    <a:pt x="182079" y="186690"/>
                  </a:lnTo>
                  <a:lnTo>
                    <a:pt x="181927" y="187960"/>
                  </a:lnTo>
                  <a:lnTo>
                    <a:pt x="180200" y="186690"/>
                  </a:lnTo>
                  <a:lnTo>
                    <a:pt x="179933" y="186690"/>
                  </a:lnTo>
                  <a:lnTo>
                    <a:pt x="178384" y="188747"/>
                  </a:lnTo>
                  <a:lnTo>
                    <a:pt x="178384" y="194310"/>
                  </a:lnTo>
                  <a:lnTo>
                    <a:pt x="178257" y="195580"/>
                  </a:lnTo>
                  <a:lnTo>
                    <a:pt x="178181" y="195173"/>
                  </a:lnTo>
                  <a:lnTo>
                    <a:pt x="177990" y="194310"/>
                  </a:lnTo>
                  <a:lnTo>
                    <a:pt x="178384" y="194310"/>
                  </a:lnTo>
                  <a:lnTo>
                    <a:pt x="178384" y="188747"/>
                  </a:lnTo>
                  <a:lnTo>
                    <a:pt x="178015" y="189230"/>
                  </a:lnTo>
                  <a:lnTo>
                    <a:pt x="175882" y="190500"/>
                  </a:lnTo>
                  <a:lnTo>
                    <a:pt x="173101" y="191770"/>
                  </a:lnTo>
                  <a:lnTo>
                    <a:pt x="168770" y="191770"/>
                  </a:lnTo>
                  <a:lnTo>
                    <a:pt x="168541" y="194310"/>
                  </a:lnTo>
                  <a:lnTo>
                    <a:pt x="168160" y="195580"/>
                  </a:lnTo>
                  <a:lnTo>
                    <a:pt x="166166" y="194310"/>
                  </a:lnTo>
                  <a:lnTo>
                    <a:pt x="165227" y="196850"/>
                  </a:lnTo>
                  <a:lnTo>
                    <a:pt x="163309" y="195580"/>
                  </a:lnTo>
                  <a:lnTo>
                    <a:pt x="162750" y="196850"/>
                  </a:lnTo>
                  <a:lnTo>
                    <a:pt x="162953" y="198120"/>
                  </a:lnTo>
                  <a:lnTo>
                    <a:pt x="160667" y="198120"/>
                  </a:lnTo>
                  <a:lnTo>
                    <a:pt x="159346" y="199390"/>
                  </a:lnTo>
                  <a:lnTo>
                    <a:pt x="156921" y="198120"/>
                  </a:lnTo>
                  <a:lnTo>
                    <a:pt x="155232" y="200660"/>
                  </a:lnTo>
                  <a:lnTo>
                    <a:pt x="154698" y="201930"/>
                  </a:lnTo>
                  <a:lnTo>
                    <a:pt x="153073" y="200660"/>
                  </a:lnTo>
                  <a:lnTo>
                    <a:pt x="152438" y="200660"/>
                  </a:lnTo>
                  <a:lnTo>
                    <a:pt x="149821" y="203200"/>
                  </a:lnTo>
                  <a:lnTo>
                    <a:pt x="144081" y="203200"/>
                  </a:lnTo>
                  <a:lnTo>
                    <a:pt x="143256" y="204470"/>
                  </a:lnTo>
                  <a:lnTo>
                    <a:pt x="139420" y="204470"/>
                  </a:lnTo>
                  <a:lnTo>
                    <a:pt x="138087" y="207010"/>
                  </a:lnTo>
                  <a:lnTo>
                    <a:pt x="136194" y="205740"/>
                  </a:lnTo>
                  <a:lnTo>
                    <a:pt x="133629" y="205740"/>
                  </a:lnTo>
                  <a:lnTo>
                    <a:pt x="133337" y="207010"/>
                  </a:lnTo>
                  <a:lnTo>
                    <a:pt x="131368" y="204470"/>
                  </a:lnTo>
                  <a:lnTo>
                    <a:pt x="130683" y="207010"/>
                  </a:lnTo>
                  <a:lnTo>
                    <a:pt x="128828" y="207010"/>
                  </a:lnTo>
                  <a:lnTo>
                    <a:pt x="129984" y="205740"/>
                  </a:lnTo>
                  <a:lnTo>
                    <a:pt x="128079" y="205740"/>
                  </a:lnTo>
                  <a:lnTo>
                    <a:pt x="126415" y="204470"/>
                  </a:lnTo>
                  <a:lnTo>
                    <a:pt x="126441" y="205740"/>
                  </a:lnTo>
                  <a:lnTo>
                    <a:pt x="125514" y="207010"/>
                  </a:lnTo>
                  <a:lnTo>
                    <a:pt x="123139" y="207010"/>
                  </a:lnTo>
                  <a:lnTo>
                    <a:pt x="122034" y="205740"/>
                  </a:lnTo>
                  <a:lnTo>
                    <a:pt x="121691" y="208280"/>
                  </a:lnTo>
                  <a:lnTo>
                    <a:pt x="120497" y="208280"/>
                  </a:lnTo>
                  <a:lnTo>
                    <a:pt x="119621" y="207010"/>
                  </a:lnTo>
                  <a:lnTo>
                    <a:pt x="117119" y="207010"/>
                  </a:lnTo>
                  <a:lnTo>
                    <a:pt x="117119" y="213360"/>
                  </a:lnTo>
                  <a:lnTo>
                    <a:pt x="116789" y="213360"/>
                  </a:lnTo>
                  <a:lnTo>
                    <a:pt x="116332" y="212090"/>
                  </a:lnTo>
                  <a:lnTo>
                    <a:pt x="116763" y="212090"/>
                  </a:lnTo>
                  <a:lnTo>
                    <a:pt x="117119" y="213360"/>
                  </a:lnTo>
                  <a:lnTo>
                    <a:pt x="117119" y="207010"/>
                  </a:lnTo>
                  <a:lnTo>
                    <a:pt x="116725" y="207010"/>
                  </a:lnTo>
                  <a:lnTo>
                    <a:pt x="115760" y="205740"/>
                  </a:lnTo>
                  <a:lnTo>
                    <a:pt x="115036" y="205740"/>
                  </a:lnTo>
                  <a:lnTo>
                    <a:pt x="113677" y="207010"/>
                  </a:lnTo>
                  <a:lnTo>
                    <a:pt x="112522" y="207010"/>
                  </a:lnTo>
                  <a:lnTo>
                    <a:pt x="110566" y="205740"/>
                  </a:lnTo>
                  <a:lnTo>
                    <a:pt x="105664" y="205740"/>
                  </a:lnTo>
                  <a:lnTo>
                    <a:pt x="101536" y="204470"/>
                  </a:lnTo>
                  <a:lnTo>
                    <a:pt x="98602" y="204470"/>
                  </a:lnTo>
                  <a:lnTo>
                    <a:pt x="93103" y="203200"/>
                  </a:lnTo>
                  <a:lnTo>
                    <a:pt x="81699" y="203200"/>
                  </a:lnTo>
                  <a:lnTo>
                    <a:pt x="75730" y="199390"/>
                  </a:lnTo>
                  <a:lnTo>
                    <a:pt x="71539" y="200660"/>
                  </a:lnTo>
                  <a:lnTo>
                    <a:pt x="64757" y="198120"/>
                  </a:lnTo>
                  <a:lnTo>
                    <a:pt x="61264" y="198120"/>
                  </a:lnTo>
                  <a:lnTo>
                    <a:pt x="59309" y="196850"/>
                  </a:lnTo>
                  <a:lnTo>
                    <a:pt x="57365" y="195580"/>
                  </a:lnTo>
                  <a:lnTo>
                    <a:pt x="53860" y="195580"/>
                  </a:lnTo>
                  <a:lnTo>
                    <a:pt x="53238" y="196850"/>
                  </a:lnTo>
                  <a:lnTo>
                    <a:pt x="51765" y="195694"/>
                  </a:lnTo>
                  <a:lnTo>
                    <a:pt x="51765" y="199732"/>
                  </a:lnTo>
                  <a:lnTo>
                    <a:pt x="51142" y="200660"/>
                  </a:lnTo>
                  <a:lnTo>
                    <a:pt x="50634" y="199986"/>
                  </a:lnTo>
                  <a:lnTo>
                    <a:pt x="51549" y="199542"/>
                  </a:lnTo>
                  <a:lnTo>
                    <a:pt x="51765" y="199732"/>
                  </a:lnTo>
                  <a:lnTo>
                    <a:pt x="51765" y="195694"/>
                  </a:lnTo>
                  <a:lnTo>
                    <a:pt x="50101" y="194386"/>
                  </a:lnTo>
                  <a:lnTo>
                    <a:pt x="50101" y="200253"/>
                  </a:lnTo>
                  <a:lnTo>
                    <a:pt x="50038" y="200799"/>
                  </a:lnTo>
                  <a:lnTo>
                    <a:pt x="49568" y="200507"/>
                  </a:lnTo>
                  <a:lnTo>
                    <a:pt x="50101" y="200253"/>
                  </a:lnTo>
                  <a:lnTo>
                    <a:pt x="50101" y="194386"/>
                  </a:lnTo>
                  <a:lnTo>
                    <a:pt x="46634" y="194310"/>
                  </a:lnTo>
                  <a:lnTo>
                    <a:pt x="40208" y="193040"/>
                  </a:lnTo>
                  <a:lnTo>
                    <a:pt x="36817" y="191770"/>
                  </a:lnTo>
                  <a:lnTo>
                    <a:pt x="32994" y="191770"/>
                  </a:lnTo>
                  <a:lnTo>
                    <a:pt x="30137" y="190500"/>
                  </a:lnTo>
                  <a:lnTo>
                    <a:pt x="26797" y="190500"/>
                  </a:lnTo>
                  <a:lnTo>
                    <a:pt x="21463" y="189230"/>
                  </a:lnTo>
                  <a:lnTo>
                    <a:pt x="18719" y="187960"/>
                  </a:lnTo>
                  <a:lnTo>
                    <a:pt x="14084" y="187960"/>
                  </a:lnTo>
                  <a:lnTo>
                    <a:pt x="12369" y="186690"/>
                  </a:lnTo>
                  <a:lnTo>
                    <a:pt x="4978" y="186690"/>
                  </a:lnTo>
                  <a:lnTo>
                    <a:pt x="4267" y="185839"/>
                  </a:lnTo>
                  <a:lnTo>
                    <a:pt x="2616" y="185915"/>
                  </a:lnTo>
                  <a:lnTo>
                    <a:pt x="1041" y="186156"/>
                  </a:lnTo>
                  <a:lnTo>
                    <a:pt x="723" y="185166"/>
                  </a:lnTo>
                  <a:lnTo>
                    <a:pt x="469" y="185381"/>
                  </a:lnTo>
                  <a:lnTo>
                    <a:pt x="787" y="187032"/>
                  </a:lnTo>
                  <a:lnTo>
                    <a:pt x="0" y="188252"/>
                  </a:lnTo>
                  <a:lnTo>
                    <a:pt x="927" y="189242"/>
                  </a:lnTo>
                  <a:lnTo>
                    <a:pt x="4483" y="189204"/>
                  </a:lnTo>
                  <a:lnTo>
                    <a:pt x="7886" y="190004"/>
                  </a:lnTo>
                  <a:lnTo>
                    <a:pt x="9055" y="190334"/>
                  </a:lnTo>
                  <a:lnTo>
                    <a:pt x="9207" y="190500"/>
                  </a:lnTo>
                  <a:lnTo>
                    <a:pt x="9690" y="190500"/>
                  </a:lnTo>
                  <a:lnTo>
                    <a:pt x="14109" y="191719"/>
                  </a:lnTo>
                  <a:lnTo>
                    <a:pt x="14312" y="191770"/>
                  </a:lnTo>
                  <a:lnTo>
                    <a:pt x="14922" y="191935"/>
                  </a:lnTo>
                  <a:lnTo>
                    <a:pt x="22860" y="193916"/>
                  </a:lnTo>
                  <a:lnTo>
                    <a:pt x="23329" y="194310"/>
                  </a:lnTo>
                  <a:lnTo>
                    <a:pt x="24447" y="194310"/>
                  </a:lnTo>
                  <a:lnTo>
                    <a:pt x="25323" y="194525"/>
                  </a:lnTo>
                  <a:lnTo>
                    <a:pt x="28333" y="195694"/>
                  </a:lnTo>
                  <a:lnTo>
                    <a:pt x="35229" y="197154"/>
                  </a:lnTo>
                  <a:lnTo>
                    <a:pt x="38785" y="198767"/>
                  </a:lnTo>
                  <a:lnTo>
                    <a:pt x="41262" y="199186"/>
                  </a:lnTo>
                  <a:lnTo>
                    <a:pt x="41313" y="199390"/>
                  </a:lnTo>
                  <a:lnTo>
                    <a:pt x="42532" y="199390"/>
                  </a:lnTo>
                  <a:lnTo>
                    <a:pt x="44691" y="199745"/>
                  </a:lnTo>
                  <a:lnTo>
                    <a:pt x="46570" y="200710"/>
                  </a:lnTo>
                  <a:lnTo>
                    <a:pt x="49466" y="201460"/>
                  </a:lnTo>
                  <a:lnTo>
                    <a:pt x="49949" y="201701"/>
                  </a:lnTo>
                  <a:lnTo>
                    <a:pt x="49936" y="201930"/>
                  </a:lnTo>
                  <a:lnTo>
                    <a:pt x="52743" y="201930"/>
                  </a:lnTo>
                  <a:lnTo>
                    <a:pt x="56540" y="200660"/>
                  </a:lnTo>
                  <a:lnTo>
                    <a:pt x="57937" y="200660"/>
                  </a:lnTo>
                  <a:lnTo>
                    <a:pt x="60058" y="201930"/>
                  </a:lnTo>
                  <a:lnTo>
                    <a:pt x="60896" y="203200"/>
                  </a:lnTo>
                  <a:lnTo>
                    <a:pt x="62865" y="203200"/>
                  </a:lnTo>
                  <a:lnTo>
                    <a:pt x="63538" y="204470"/>
                  </a:lnTo>
                  <a:lnTo>
                    <a:pt x="64071" y="204470"/>
                  </a:lnTo>
                  <a:lnTo>
                    <a:pt x="65976" y="203200"/>
                  </a:lnTo>
                  <a:lnTo>
                    <a:pt x="66967" y="204470"/>
                  </a:lnTo>
                  <a:lnTo>
                    <a:pt x="68922" y="205740"/>
                  </a:lnTo>
                  <a:lnTo>
                    <a:pt x="70104" y="205740"/>
                  </a:lnTo>
                  <a:lnTo>
                    <a:pt x="71272" y="204470"/>
                  </a:lnTo>
                  <a:lnTo>
                    <a:pt x="71437" y="204470"/>
                  </a:lnTo>
                  <a:lnTo>
                    <a:pt x="71793" y="205740"/>
                  </a:lnTo>
                  <a:lnTo>
                    <a:pt x="74701" y="205740"/>
                  </a:lnTo>
                  <a:lnTo>
                    <a:pt x="75438" y="207010"/>
                  </a:lnTo>
                  <a:lnTo>
                    <a:pt x="77495" y="208280"/>
                  </a:lnTo>
                  <a:lnTo>
                    <a:pt x="77927" y="208280"/>
                  </a:lnTo>
                  <a:lnTo>
                    <a:pt x="78193" y="205740"/>
                  </a:lnTo>
                  <a:lnTo>
                    <a:pt x="78155" y="204470"/>
                  </a:lnTo>
                  <a:lnTo>
                    <a:pt x="79438" y="204470"/>
                  </a:lnTo>
                  <a:lnTo>
                    <a:pt x="79057" y="205740"/>
                  </a:lnTo>
                  <a:lnTo>
                    <a:pt x="78308" y="207010"/>
                  </a:lnTo>
                  <a:lnTo>
                    <a:pt x="79336" y="208280"/>
                  </a:lnTo>
                  <a:lnTo>
                    <a:pt x="82029" y="208280"/>
                  </a:lnTo>
                  <a:lnTo>
                    <a:pt x="81622" y="207010"/>
                  </a:lnTo>
                  <a:lnTo>
                    <a:pt x="82689" y="207010"/>
                  </a:lnTo>
                  <a:lnTo>
                    <a:pt x="85344" y="208280"/>
                  </a:lnTo>
                  <a:lnTo>
                    <a:pt x="86995" y="208280"/>
                  </a:lnTo>
                  <a:lnTo>
                    <a:pt x="88125" y="210820"/>
                  </a:lnTo>
                  <a:lnTo>
                    <a:pt x="89077" y="210820"/>
                  </a:lnTo>
                  <a:lnTo>
                    <a:pt x="90093" y="209550"/>
                  </a:lnTo>
                  <a:lnTo>
                    <a:pt x="92583" y="209550"/>
                  </a:lnTo>
                  <a:lnTo>
                    <a:pt x="93281" y="208280"/>
                  </a:lnTo>
                  <a:lnTo>
                    <a:pt x="94589" y="208280"/>
                  </a:lnTo>
                  <a:lnTo>
                    <a:pt x="94399" y="209550"/>
                  </a:lnTo>
                  <a:lnTo>
                    <a:pt x="93637" y="210820"/>
                  </a:lnTo>
                  <a:lnTo>
                    <a:pt x="96507" y="212090"/>
                  </a:lnTo>
                  <a:lnTo>
                    <a:pt x="97129" y="213360"/>
                  </a:lnTo>
                  <a:lnTo>
                    <a:pt x="98475" y="212090"/>
                  </a:lnTo>
                  <a:lnTo>
                    <a:pt x="98082" y="210820"/>
                  </a:lnTo>
                  <a:lnTo>
                    <a:pt x="98272" y="209550"/>
                  </a:lnTo>
                  <a:lnTo>
                    <a:pt x="99301" y="209550"/>
                  </a:lnTo>
                  <a:lnTo>
                    <a:pt x="100126" y="210820"/>
                  </a:lnTo>
                  <a:lnTo>
                    <a:pt x="102692" y="210820"/>
                  </a:lnTo>
                  <a:lnTo>
                    <a:pt x="104114" y="212090"/>
                  </a:lnTo>
                  <a:lnTo>
                    <a:pt x="106908" y="212090"/>
                  </a:lnTo>
                  <a:lnTo>
                    <a:pt x="108635" y="213360"/>
                  </a:lnTo>
                  <a:lnTo>
                    <a:pt x="109626" y="213360"/>
                  </a:lnTo>
                  <a:lnTo>
                    <a:pt x="109562" y="210820"/>
                  </a:lnTo>
                  <a:lnTo>
                    <a:pt x="110553" y="210820"/>
                  </a:lnTo>
                  <a:lnTo>
                    <a:pt x="111023" y="213360"/>
                  </a:lnTo>
                  <a:lnTo>
                    <a:pt x="113182" y="214630"/>
                  </a:lnTo>
                  <a:lnTo>
                    <a:pt x="115620" y="215900"/>
                  </a:lnTo>
                  <a:lnTo>
                    <a:pt x="116395" y="214630"/>
                  </a:lnTo>
                  <a:lnTo>
                    <a:pt x="117348" y="213487"/>
                  </a:lnTo>
                  <a:lnTo>
                    <a:pt x="119418" y="214630"/>
                  </a:lnTo>
                  <a:lnTo>
                    <a:pt x="120167" y="214630"/>
                  </a:lnTo>
                  <a:lnTo>
                    <a:pt x="120802" y="213360"/>
                  </a:lnTo>
                  <a:lnTo>
                    <a:pt x="121437" y="212090"/>
                  </a:lnTo>
                  <a:lnTo>
                    <a:pt x="121958" y="211074"/>
                  </a:lnTo>
                  <a:lnTo>
                    <a:pt x="122542" y="213360"/>
                  </a:lnTo>
                  <a:lnTo>
                    <a:pt x="123202" y="214630"/>
                  </a:lnTo>
                  <a:lnTo>
                    <a:pt x="123558" y="215900"/>
                  </a:lnTo>
                  <a:lnTo>
                    <a:pt x="125222" y="215900"/>
                  </a:lnTo>
                  <a:lnTo>
                    <a:pt x="124802" y="214630"/>
                  </a:lnTo>
                  <a:lnTo>
                    <a:pt x="124993" y="213360"/>
                  </a:lnTo>
                  <a:lnTo>
                    <a:pt x="125755" y="214630"/>
                  </a:lnTo>
                  <a:lnTo>
                    <a:pt x="125958" y="215900"/>
                  </a:lnTo>
                  <a:lnTo>
                    <a:pt x="128625" y="215900"/>
                  </a:lnTo>
                  <a:lnTo>
                    <a:pt x="129082" y="214630"/>
                  </a:lnTo>
                  <a:lnTo>
                    <a:pt x="133807" y="214630"/>
                  </a:lnTo>
                  <a:lnTo>
                    <a:pt x="136664" y="215900"/>
                  </a:lnTo>
                  <a:lnTo>
                    <a:pt x="137134" y="215900"/>
                  </a:lnTo>
                  <a:lnTo>
                    <a:pt x="138049" y="214630"/>
                  </a:lnTo>
                  <a:lnTo>
                    <a:pt x="137756" y="213995"/>
                  </a:lnTo>
                  <a:lnTo>
                    <a:pt x="138404" y="214630"/>
                  </a:lnTo>
                  <a:lnTo>
                    <a:pt x="139433" y="214630"/>
                  </a:lnTo>
                  <a:lnTo>
                    <a:pt x="139992" y="213360"/>
                  </a:lnTo>
                  <a:lnTo>
                    <a:pt x="140563" y="212090"/>
                  </a:lnTo>
                  <a:lnTo>
                    <a:pt x="140792" y="212090"/>
                  </a:lnTo>
                  <a:lnTo>
                    <a:pt x="142303" y="213360"/>
                  </a:lnTo>
                  <a:lnTo>
                    <a:pt x="143433" y="213360"/>
                  </a:lnTo>
                  <a:lnTo>
                    <a:pt x="145389" y="212090"/>
                  </a:lnTo>
                  <a:lnTo>
                    <a:pt x="145910" y="212090"/>
                  </a:lnTo>
                  <a:lnTo>
                    <a:pt x="146583" y="214630"/>
                  </a:lnTo>
                  <a:lnTo>
                    <a:pt x="148971" y="214630"/>
                  </a:lnTo>
                  <a:lnTo>
                    <a:pt x="149529" y="213360"/>
                  </a:lnTo>
                  <a:lnTo>
                    <a:pt x="149212" y="212090"/>
                  </a:lnTo>
                  <a:lnTo>
                    <a:pt x="148894" y="210820"/>
                  </a:lnTo>
                  <a:lnTo>
                    <a:pt x="151498" y="210820"/>
                  </a:lnTo>
                  <a:lnTo>
                    <a:pt x="151993" y="209550"/>
                  </a:lnTo>
                  <a:lnTo>
                    <a:pt x="152450" y="209550"/>
                  </a:lnTo>
                  <a:lnTo>
                    <a:pt x="152234" y="210820"/>
                  </a:lnTo>
                  <a:lnTo>
                    <a:pt x="154266" y="210820"/>
                  </a:lnTo>
                  <a:lnTo>
                    <a:pt x="154470" y="209550"/>
                  </a:lnTo>
                  <a:lnTo>
                    <a:pt x="155409" y="209550"/>
                  </a:lnTo>
                  <a:lnTo>
                    <a:pt x="155409" y="210820"/>
                  </a:lnTo>
                  <a:lnTo>
                    <a:pt x="158394" y="210820"/>
                  </a:lnTo>
                  <a:lnTo>
                    <a:pt x="158686" y="209550"/>
                  </a:lnTo>
                  <a:lnTo>
                    <a:pt x="158813" y="207010"/>
                  </a:lnTo>
                  <a:lnTo>
                    <a:pt x="160159" y="207010"/>
                  </a:lnTo>
                  <a:lnTo>
                    <a:pt x="161328" y="205740"/>
                  </a:lnTo>
                  <a:lnTo>
                    <a:pt x="161594" y="205740"/>
                  </a:lnTo>
                  <a:lnTo>
                    <a:pt x="164122" y="208280"/>
                  </a:lnTo>
                  <a:lnTo>
                    <a:pt x="165836" y="205740"/>
                  </a:lnTo>
                  <a:lnTo>
                    <a:pt x="168300" y="204470"/>
                  </a:lnTo>
                  <a:lnTo>
                    <a:pt x="169291" y="203200"/>
                  </a:lnTo>
                  <a:lnTo>
                    <a:pt x="170649" y="203200"/>
                  </a:lnTo>
                  <a:lnTo>
                    <a:pt x="169672" y="204470"/>
                  </a:lnTo>
                  <a:lnTo>
                    <a:pt x="171729" y="205740"/>
                  </a:lnTo>
                  <a:lnTo>
                    <a:pt x="172021" y="204470"/>
                  </a:lnTo>
                  <a:lnTo>
                    <a:pt x="173075" y="203200"/>
                  </a:lnTo>
                  <a:lnTo>
                    <a:pt x="173443" y="203200"/>
                  </a:lnTo>
                  <a:lnTo>
                    <a:pt x="173736" y="201930"/>
                  </a:lnTo>
                  <a:lnTo>
                    <a:pt x="174320" y="199390"/>
                  </a:lnTo>
                  <a:lnTo>
                    <a:pt x="176263" y="198120"/>
                  </a:lnTo>
                  <a:lnTo>
                    <a:pt x="180047" y="196850"/>
                  </a:lnTo>
                  <a:lnTo>
                    <a:pt x="179400" y="196850"/>
                  </a:lnTo>
                  <a:lnTo>
                    <a:pt x="178892" y="196011"/>
                  </a:lnTo>
                  <a:lnTo>
                    <a:pt x="180530" y="196850"/>
                  </a:lnTo>
                  <a:lnTo>
                    <a:pt x="181483" y="194310"/>
                  </a:lnTo>
                  <a:lnTo>
                    <a:pt x="181940" y="193040"/>
                  </a:lnTo>
                  <a:lnTo>
                    <a:pt x="182702" y="193040"/>
                  </a:lnTo>
                  <a:lnTo>
                    <a:pt x="184708" y="194310"/>
                  </a:lnTo>
                  <a:lnTo>
                    <a:pt x="185331" y="194310"/>
                  </a:lnTo>
                  <a:lnTo>
                    <a:pt x="185547" y="193040"/>
                  </a:lnTo>
                  <a:lnTo>
                    <a:pt x="185991" y="190500"/>
                  </a:lnTo>
                  <a:lnTo>
                    <a:pt x="187972" y="189230"/>
                  </a:lnTo>
                  <a:lnTo>
                    <a:pt x="189357" y="187960"/>
                  </a:lnTo>
                  <a:lnTo>
                    <a:pt x="192747" y="187960"/>
                  </a:lnTo>
                  <a:lnTo>
                    <a:pt x="193001" y="185420"/>
                  </a:lnTo>
                  <a:lnTo>
                    <a:pt x="195694" y="185420"/>
                  </a:lnTo>
                  <a:close/>
                </a:path>
                <a:path w="309880" h="215900">
                  <a:moveTo>
                    <a:pt x="309524" y="0"/>
                  </a:moveTo>
                  <a:lnTo>
                    <a:pt x="306133" y="0"/>
                  </a:lnTo>
                  <a:lnTo>
                    <a:pt x="305765" y="1270"/>
                  </a:lnTo>
                  <a:lnTo>
                    <a:pt x="302717" y="2540"/>
                  </a:lnTo>
                  <a:lnTo>
                    <a:pt x="301091" y="3810"/>
                  </a:lnTo>
                  <a:lnTo>
                    <a:pt x="298284" y="6350"/>
                  </a:lnTo>
                  <a:lnTo>
                    <a:pt x="297878" y="6350"/>
                  </a:lnTo>
                  <a:lnTo>
                    <a:pt x="297002" y="8890"/>
                  </a:lnTo>
                  <a:lnTo>
                    <a:pt x="296176" y="8890"/>
                  </a:lnTo>
                  <a:lnTo>
                    <a:pt x="293344" y="11430"/>
                  </a:lnTo>
                  <a:lnTo>
                    <a:pt x="292836" y="12700"/>
                  </a:lnTo>
                  <a:lnTo>
                    <a:pt x="289864" y="16510"/>
                  </a:lnTo>
                  <a:lnTo>
                    <a:pt x="288302" y="19050"/>
                  </a:lnTo>
                  <a:lnTo>
                    <a:pt x="285026" y="24130"/>
                  </a:lnTo>
                  <a:lnTo>
                    <a:pt x="282473" y="26670"/>
                  </a:lnTo>
                  <a:lnTo>
                    <a:pt x="279260" y="33020"/>
                  </a:lnTo>
                  <a:lnTo>
                    <a:pt x="277507" y="35560"/>
                  </a:lnTo>
                  <a:lnTo>
                    <a:pt x="273913" y="41910"/>
                  </a:lnTo>
                  <a:lnTo>
                    <a:pt x="272237" y="46990"/>
                  </a:lnTo>
                  <a:lnTo>
                    <a:pt x="268160" y="52070"/>
                  </a:lnTo>
                  <a:lnTo>
                    <a:pt x="267957" y="54610"/>
                  </a:lnTo>
                  <a:lnTo>
                    <a:pt x="264883" y="57150"/>
                  </a:lnTo>
                  <a:lnTo>
                    <a:pt x="265404" y="58420"/>
                  </a:lnTo>
                  <a:lnTo>
                    <a:pt x="262077" y="63500"/>
                  </a:lnTo>
                  <a:lnTo>
                    <a:pt x="260223" y="67310"/>
                  </a:lnTo>
                  <a:lnTo>
                    <a:pt x="256133" y="74930"/>
                  </a:lnTo>
                  <a:lnTo>
                    <a:pt x="255041" y="77470"/>
                  </a:lnTo>
                  <a:lnTo>
                    <a:pt x="252082" y="83820"/>
                  </a:lnTo>
                  <a:lnTo>
                    <a:pt x="250075" y="87630"/>
                  </a:lnTo>
                  <a:lnTo>
                    <a:pt x="247561" y="92710"/>
                  </a:lnTo>
                  <a:lnTo>
                    <a:pt x="246595" y="95250"/>
                  </a:lnTo>
                  <a:lnTo>
                    <a:pt x="245757" y="97790"/>
                  </a:lnTo>
                  <a:lnTo>
                    <a:pt x="244690" y="97790"/>
                  </a:lnTo>
                  <a:lnTo>
                    <a:pt x="243166" y="102870"/>
                  </a:lnTo>
                  <a:lnTo>
                    <a:pt x="240169" y="106680"/>
                  </a:lnTo>
                  <a:lnTo>
                    <a:pt x="237502" y="114300"/>
                  </a:lnTo>
                  <a:lnTo>
                    <a:pt x="235445" y="116840"/>
                  </a:lnTo>
                  <a:lnTo>
                    <a:pt x="231876" y="123190"/>
                  </a:lnTo>
                  <a:lnTo>
                    <a:pt x="229577" y="127000"/>
                  </a:lnTo>
                  <a:lnTo>
                    <a:pt x="228346" y="130810"/>
                  </a:lnTo>
                  <a:lnTo>
                    <a:pt x="224955" y="134620"/>
                  </a:lnTo>
                  <a:lnTo>
                    <a:pt x="223342" y="138430"/>
                  </a:lnTo>
                  <a:lnTo>
                    <a:pt x="220205" y="143510"/>
                  </a:lnTo>
                  <a:lnTo>
                    <a:pt x="218846" y="144780"/>
                  </a:lnTo>
                  <a:lnTo>
                    <a:pt x="217970" y="148590"/>
                  </a:lnTo>
                  <a:lnTo>
                    <a:pt x="215747" y="149860"/>
                  </a:lnTo>
                  <a:lnTo>
                    <a:pt x="213410" y="153670"/>
                  </a:lnTo>
                  <a:lnTo>
                    <a:pt x="213042" y="156210"/>
                  </a:lnTo>
                  <a:lnTo>
                    <a:pt x="210362" y="156210"/>
                  </a:lnTo>
                  <a:lnTo>
                    <a:pt x="210273" y="158750"/>
                  </a:lnTo>
                  <a:lnTo>
                    <a:pt x="207708" y="158750"/>
                  </a:lnTo>
                  <a:lnTo>
                    <a:pt x="205943" y="162560"/>
                  </a:lnTo>
                  <a:lnTo>
                    <a:pt x="204457" y="163830"/>
                  </a:lnTo>
                  <a:lnTo>
                    <a:pt x="202730" y="165100"/>
                  </a:lnTo>
                  <a:lnTo>
                    <a:pt x="202260" y="165100"/>
                  </a:lnTo>
                  <a:lnTo>
                    <a:pt x="201955" y="167640"/>
                  </a:lnTo>
                  <a:lnTo>
                    <a:pt x="200380" y="168910"/>
                  </a:lnTo>
                  <a:lnTo>
                    <a:pt x="199250" y="170180"/>
                  </a:lnTo>
                  <a:lnTo>
                    <a:pt x="198983" y="171450"/>
                  </a:lnTo>
                  <a:lnTo>
                    <a:pt x="196621" y="171450"/>
                  </a:lnTo>
                  <a:lnTo>
                    <a:pt x="195745" y="173990"/>
                  </a:lnTo>
                  <a:lnTo>
                    <a:pt x="193776" y="173990"/>
                  </a:lnTo>
                  <a:lnTo>
                    <a:pt x="193306" y="175260"/>
                  </a:lnTo>
                  <a:lnTo>
                    <a:pt x="193116" y="176530"/>
                  </a:lnTo>
                  <a:lnTo>
                    <a:pt x="192430" y="176530"/>
                  </a:lnTo>
                  <a:lnTo>
                    <a:pt x="189115" y="179070"/>
                  </a:lnTo>
                  <a:lnTo>
                    <a:pt x="187566" y="180340"/>
                  </a:lnTo>
                  <a:lnTo>
                    <a:pt x="185356" y="182880"/>
                  </a:lnTo>
                  <a:lnTo>
                    <a:pt x="194970" y="182880"/>
                  </a:lnTo>
                  <a:lnTo>
                    <a:pt x="194945" y="181610"/>
                  </a:lnTo>
                  <a:lnTo>
                    <a:pt x="195707" y="181610"/>
                  </a:lnTo>
                  <a:lnTo>
                    <a:pt x="195986" y="182880"/>
                  </a:lnTo>
                  <a:lnTo>
                    <a:pt x="197954" y="181610"/>
                  </a:lnTo>
                  <a:lnTo>
                    <a:pt x="198056" y="180340"/>
                  </a:lnTo>
                  <a:lnTo>
                    <a:pt x="198069" y="179070"/>
                  </a:lnTo>
                  <a:lnTo>
                    <a:pt x="198069" y="180340"/>
                  </a:lnTo>
                  <a:lnTo>
                    <a:pt x="201561" y="180340"/>
                  </a:lnTo>
                  <a:lnTo>
                    <a:pt x="201536" y="179070"/>
                  </a:lnTo>
                  <a:lnTo>
                    <a:pt x="201523" y="177800"/>
                  </a:lnTo>
                  <a:lnTo>
                    <a:pt x="201307" y="176530"/>
                  </a:lnTo>
                  <a:lnTo>
                    <a:pt x="201599" y="175260"/>
                  </a:lnTo>
                  <a:lnTo>
                    <a:pt x="201828" y="175260"/>
                  </a:lnTo>
                  <a:lnTo>
                    <a:pt x="204571" y="173990"/>
                  </a:lnTo>
                  <a:lnTo>
                    <a:pt x="205511" y="172720"/>
                  </a:lnTo>
                  <a:lnTo>
                    <a:pt x="207086" y="171450"/>
                  </a:lnTo>
                  <a:lnTo>
                    <a:pt x="206235" y="168910"/>
                  </a:lnTo>
                  <a:lnTo>
                    <a:pt x="207543" y="168910"/>
                  </a:lnTo>
                  <a:lnTo>
                    <a:pt x="208064" y="170180"/>
                  </a:lnTo>
                  <a:lnTo>
                    <a:pt x="210172" y="170180"/>
                  </a:lnTo>
                  <a:lnTo>
                    <a:pt x="210642" y="168910"/>
                  </a:lnTo>
                  <a:lnTo>
                    <a:pt x="209118" y="167640"/>
                  </a:lnTo>
                  <a:lnTo>
                    <a:pt x="209931" y="166370"/>
                  </a:lnTo>
                  <a:lnTo>
                    <a:pt x="210235" y="163830"/>
                  </a:lnTo>
                  <a:lnTo>
                    <a:pt x="212204" y="163830"/>
                  </a:lnTo>
                  <a:lnTo>
                    <a:pt x="212305" y="162560"/>
                  </a:lnTo>
                  <a:lnTo>
                    <a:pt x="213982" y="162560"/>
                  </a:lnTo>
                  <a:lnTo>
                    <a:pt x="214096" y="161290"/>
                  </a:lnTo>
                  <a:lnTo>
                    <a:pt x="213702" y="158750"/>
                  </a:lnTo>
                  <a:lnTo>
                    <a:pt x="214693" y="158750"/>
                  </a:lnTo>
                  <a:lnTo>
                    <a:pt x="218059" y="157480"/>
                  </a:lnTo>
                  <a:lnTo>
                    <a:pt x="217576" y="154940"/>
                  </a:lnTo>
                  <a:lnTo>
                    <a:pt x="219798" y="154940"/>
                  </a:lnTo>
                  <a:lnTo>
                    <a:pt x="220522" y="153670"/>
                  </a:lnTo>
                  <a:lnTo>
                    <a:pt x="219062" y="152400"/>
                  </a:lnTo>
                  <a:lnTo>
                    <a:pt x="219443" y="152400"/>
                  </a:lnTo>
                  <a:lnTo>
                    <a:pt x="220726" y="151130"/>
                  </a:lnTo>
                  <a:lnTo>
                    <a:pt x="221310" y="149860"/>
                  </a:lnTo>
                  <a:lnTo>
                    <a:pt x="222618" y="149860"/>
                  </a:lnTo>
                  <a:lnTo>
                    <a:pt x="222923" y="148590"/>
                  </a:lnTo>
                  <a:lnTo>
                    <a:pt x="223177" y="147320"/>
                  </a:lnTo>
                  <a:lnTo>
                    <a:pt x="223723" y="146050"/>
                  </a:lnTo>
                  <a:lnTo>
                    <a:pt x="224142" y="146050"/>
                  </a:lnTo>
                  <a:lnTo>
                    <a:pt x="224383" y="144780"/>
                  </a:lnTo>
                  <a:lnTo>
                    <a:pt x="224421" y="146050"/>
                  </a:lnTo>
                  <a:lnTo>
                    <a:pt x="226148" y="146050"/>
                  </a:lnTo>
                  <a:lnTo>
                    <a:pt x="226288" y="144780"/>
                  </a:lnTo>
                  <a:lnTo>
                    <a:pt x="226415" y="143510"/>
                  </a:lnTo>
                  <a:lnTo>
                    <a:pt x="226466" y="142240"/>
                  </a:lnTo>
                  <a:lnTo>
                    <a:pt x="225602" y="140970"/>
                  </a:lnTo>
                  <a:lnTo>
                    <a:pt x="225640" y="139700"/>
                  </a:lnTo>
                  <a:lnTo>
                    <a:pt x="227901" y="139700"/>
                  </a:lnTo>
                  <a:lnTo>
                    <a:pt x="228625" y="138430"/>
                  </a:lnTo>
                  <a:lnTo>
                    <a:pt x="230555" y="138430"/>
                  </a:lnTo>
                  <a:lnTo>
                    <a:pt x="230733" y="137160"/>
                  </a:lnTo>
                  <a:lnTo>
                    <a:pt x="230517" y="135890"/>
                  </a:lnTo>
                  <a:lnTo>
                    <a:pt x="228739" y="135890"/>
                  </a:lnTo>
                  <a:lnTo>
                    <a:pt x="228930" y="134620"/>
                  </a:lnTo>
                  <a:lnTo>
                    <a:pt x="229108" y="134620"/>
                  </a:lnTo>
                  <a:lnTo>
                    <a:pt x="230009" y="133350"/>
                  </a:lnTo>
                  <a:lnTo>
                    <a:pt x="232016" y="133350"/>
                  </a:lnTo>
                  <a:lnTo>
                    <a:pt x="232448" y="132080"/>
                  </a:lnTo>
                  <a:lnTo>
                    <a:pt x="231724" y="132080"/>
                  </a:lnTo>
                  <a:lnTo>
                    <a:pt x="231292" y="130810"/>
                  </a:lnTo>
                  <a:lnTo>
                    <a:pt x="231978" y="130810"/>
                  </a:lnTo>
                  <a:lnTo>
                    <a:pt x="232575" y="132080"/>
                  </a:lnTo>
                  <a:lnTo>
                    <a:pt x="234149" y="130810"/>
                  </a:lnTo>
                  <a:lnTo>
                    <a:pt x="234556" y="130810"/>
                  </a:lnTo>
                  <a:lnTo>
                    <a:pt x="234708" y="128270"/>
                  </a:lnTo>
                  <a:lnTo>
                    <a:pt x="235966" y="127000"/>
                  </a:lnTo>
                  <a:lnTo>
                    <a:pt x="238213" y="125730"/>
                  </a:lnTo>
                  <a:lnTo>
                    <a:pt x="238201" y="124460"/>
                  </a:lnTo>
                  <a:lnTo>
                    <a:pt x="236169" y="124460"/>
                  </a:lnTo>
                  <a:lnTo>
                    <a:pt x="235953" y="123190"/>
                  </a:lnTo>
                  <a:lnTo>
                    <a:pt x="237566" y="120650"/>
                  </a:lnTo>
                  <a:lnTo>
                    <a:pt x="239483" y="121920"/>
                  </a:lnTo>
                  <a:lnTo>
                    <a:pt x="239382" y="120650"/>
                  </a:lnTo>
                  <a:lnTo>
                    <a:pt x="239280" y="115570"/>
                  </a:lnTo>
                  <a:lnTo>
                    <a:pt x="240004" y="113030"/>
                  </a:lnTo>
                  <a:lnTo>
                    <a:pt x="241896" y="113030"/>
                  </a:lnTo>
                  <a:lnTo>
                    <a:pt x="242277" y="111760"/>
                  </a:lnTo>
                  <a:lnTo>
                    <a:pt x="242633" y="110490"/>
                  </a:lnTo>
                  <a:lnTo>
                    <a:pt x="242824" y="109220"/>
                  </a:lnTo>
                  <a:lnTo>
                    <a:pt x="245465" y="109220"/>
                  </a:lnTo>
                  <a:lnTo>
                    <a:pt x="244970" y="106680"/>
                  </a:lnTo>
                  <a:lnTo>
                    <a:pt x="246507" y="105410"/>
                  </a:lnTo>
                  <a:lnTo>
                    <a:pt x="246926" y="104140"/>
                  </a:lnTo>
                  <a:lnTo>
                    <a:pt x="247167" y="104140"/>
                  </a:lnTo>
                  <a:lnTo>
                    <a:pt x="246824" y="100330"/>
                  </a:lnTo>
                  <a:lnTo>
                    <a:pt x="247586" y="97790"/>
                  </a:lnTo>
                  <a:lnTo>
                    <a:pt x="250024" y="95250"/>
                  </a:lnTo>
                  <a:lnTo>
                    <a:pt x="250164" y="93980"/>
                  </a:lnTo>
                  <a:lnTo>
                    <a:pt x="251536" y="93980"/>
                  </a:lnTo>
                  <a:lnTo>
                    <a:pt x="252171" y="92710"/>
                  </a:lnTo>
                  <a:lnTo>
                    <a:pt x="251574" y="91440"/>
                  </a:lnTo>
                  <a:lnTo>
                    <a:pt x="250736" y="92710"/>
                  </a:lnTo>
                  <a:lnTo>
                    <a:pt x="250037" y="91440"/>
                  </a:lnTo>
                  <a:lnTo>
                    <a:pt x="250609" y="91440"/>
                  </a:lnTo>
                  <a:lnTo>
                    <a:pt x="251650" y="90170"/>
                  </a:lnTo>
                  <a:lnTo>
                    <a:pt x="253720" y="88900"/>
                  </a:lnTo>
                  <a:lnTo>
                    <a:pt x="254609" y="87630"/>
                  </a:lnTo>
                  <a:lnTo>
                    <a:pt x="254876" y="85090"/>
                  </a:lnTo>
                  <a:lnTo>
                    <a:pt x="255282" y="85090"/>
                  </a:lnTo>
                  <a:lnTo>
                    <a:pt x="257606" y="83820"/>
                  </a:lnTo>
                  <a:lnTo>
                    <a:pt x="258305" y="83820"/>
                  </a:lnTo>
                  <a:lnTo>
                    <a:pt x="256628" y="80010"/>
                  </a:lnTo>
                  <a:lnTo>
                    <a:pt x="258216" y="78740"/>
                  </a:lnTo>
                  <a:lnTo>
                    <a:pt x="259791" y="76200"/>
                  </a:lnTo>
                  <a:lnTo>
                    <a:pt x="260858" y="76200"/>
                  </a:lnTo>
                  <a:lnTo>
                    <a:pt x="259651" y="74930"/>
                  </a:lnTo>
                  <a:lnTo>
                    <a:pt x="259867" y="74930"/>
                  </a:lnTo>
                  <a:lnTo>
                    <a:pt x="262191" y="72390"/>
                  </a:lnTo>
                  <a:lnTo>
                    <a:pt x="262521" y="69850"/>
                  </a:lnTo>
                  <a:lnTo>
                    <a:pt x="264172" y="66040"/>
                  </a:lnTo>
                  <a:lnTo>
                    <a:pt x="264642" y="66040"/>
                  </a:lnTo>
                  <a:lnTo>
                    <a:pt x="265176" y="63500"/>
                  </a:lnTo>
                  <a:lnTo>
                    <a:pt x="267449" y="63500"/>
                  </a:lnTo>
                  <a:lnTo>
                    <a:pt x="267360" y="59690"/>
                  </a:lnTo>
                  <a:lnTo>
                    <a:pt x="268706" y="58420"/>
                  </a:lnTo>
                  <a:lnTo>
                    <a:pt x="269354" y="54610"/>
                  </a:lnTo>
                  <a:lnTo>
                    <a:pt x="271970" y="52070"/>
                  </a:lnTo>
                  <a:lnTo>
                    <a:pt x="275272" y="45720"/>
                  </a:lnTo>
                  <a:lnTo>
                    <a:pt x="276339" y="44450"/>
                  </a:lnTo>
                  <a:lnTo>
                    <a:pt x="277393" y="41910"/>
                  </a:lnTo>
                  <a:lnTo>
                    <a:pt x="277393" y="40640"/>
                  </a:lnTo>
                  <a:lnTo>
                    <a:pt x="278917" y="38100"/>
                  </a:lnTo>
                  <a:lnTo>
                    <a:pt x="279412" y="36830"/>
                  </a:lnTo>
                  <a:lnTo>
                    <a:pt x="281889" y="35560"/>
                  </a:lnTo>
                  <a:lnTo>
                    <a:pt x="282524" y="33020"/>
                  </a:lnTo>
                  <a:lnTo>
                    <a:pt x="283362" y="30480"/>
                  </a:lnTo>
                  <a:lnTo>
                    <a:pt x="284149" y="27940"/>
                  </a:lnTo>
                  <a:lnTo>
                    <a:pt x="286537" y="26670"/>
                  </a:lnTo>
                  <a:lnTo>
                    <a:pt x="287528" y="25400"/>
                  </a:lnTo>
                  <a:lnTo>
                    <a:pt x="288074" y="25400"/>
                  </a:lnTo>
                  <a:lnTo>
                    <a:pt x="290423" y="21590"/>
                  </a:lnTo>
                  <a:lnTo>
                    <a:pt x="292430" y="17780"/>
                  </a:lnTo>
                  <a:lnTo>
                    <a:pt x="296697" y="12700"/>
                  </a:lnTo>
                  <a:lnTo>
                    <a:pt x="299085" y="8890"/>
                  </a:lnTo>
                  <a:lnTo>
                    <a:pt x="304025" y="3810"/>
                  </a:lnTo>
                  <a:lnTo>
                    <a:pt x="306400" y="1270"/>
                  </a:lnTo>
                  <a:lnTo>
                    <a:pt x="309524" y="0"/>
                  </a:lnTo>
                  <a:close/>
                </a:path>
              </a:pathLst>
            </a:custGeom>
            <a:solidFill>
              <a:srgbClr val="DD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31" name="object 1431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1432" name="object 1432"/>
            <p:cNvSpPr/>
            <p:nvPr/>
          </p:nvSpPr>
          <p:spPr>
            <a:xfrm>
              <a:off x="18879278" y="8566064"/>
              <a:ext cx="319405" cy="280670"/>
            </a:xfrm>
            <a:custGeom>
              <a:avLst/>
              <a:gdLst/>
              <a:ahLst/>
              <a:cxnLst/>
              <a:rect l="l" t="t" r="r" b="b"/>
              <a:pathLst>
                <a:path w="319405" h="280670">
                  <a:moveTo>
                    <a:pt x="318115" y="0"/>
                  </a:moveTo>
                  <a:lnTo>
                    <a:pt x="317142" y="219"/>
                  </a:lnTo>
                  <a:lnTo>
                    <a:pt x="316231" y="10"/>
                  </a:lnTo>
                  <a:lnTo>
                    <a:pt x="316136" y="345"/>
                  </a:lnTo>
                  <a:lnTo>
                    <a:pt x="315267" y="188"/>
                  </a:lnTo>
                  <a:lnTo>
                    <a:pt x="315697" y="858"/>
                  </a:lnTo>
                  <a:lnTo>
                    <a:pt x="311121" y="4355"/>
                  </a:lnTo>
                  <a:lnTo>
                    <a:pt x="287499" y="42490"/>
                  </a:lnTo>
                  <a:lnTo>
                    <a:pt x="286012" y="46679"/>
                  </a:lnTo>
                  <a:lnTo>
                    <a:pt x="281624" y="55432"/>
                  </a:lnTo>
                  <a:lnTo>
                    <a:pt x="279792" y="60521"/>
                  </a:lnTo>
                  <a:lnTo>
                    <a:pt x="275530" y="68552"/>
                  </a:lnTo>
                  <a:lnTo>
                    <a:pt x="274536" y="72133"/>
                  </a:lnTo>
                  <a:lnTo>
                    <a:pt x="269436" y="83473"/>
                  </a:lnTo>
                  <a:lnTo>
                    <a:pt x="266086" y="92300"/>
                  </a:lnTo>
                  <a:lnTo>
                    <a:pt x="263813" y="96908"/>
                  </a:lnTo>
                  <a:lnTo>
                    <a:pt x="261929" y="103452"/>
                  </a:lnTo>
                  <a:lnTo>
                    <a:pt x="260641" y="104719"/>
                  </a:lnTo>
                  <a:lnTo>
                    <a:pt x="259520" y="109891"/>
                  </a:lnTo>
                  <a:lnTo>
                    <a:pt x="257468" y="112876"/>
                  </a:lnTo>
                  <a:lnTo>
                    <a:pt x="254515" y="123106"/>
                  </a:lnTo>
                  <a:lnTo>
                    <a:pt x="251720" y="129713"/>
                  </a:lnTo>
                  <a:lnTo>
                    <a:pt x="248222" y="140917"/>
                  </a:lnTo>
                  <a:lnTo>
                    <a:pt x="247102" y="145335"/>
                  </a:lnTo>
                  <a:lnTo>
                    <a:pt x="244034" y="155304"/>
                  </a:lnTo>
                  <a:lnTo>
                    <a:pt x="242976" y="161806"/>
                  </a:lnTo>
                  <a:lnTo>
                    <a:pt x="241804" y="165251"/>
                  </a:lnTo>
                  <a:lnTo>
                    <a:pt x="240191" y="172172"/>
                  </a:lnTo>
                  <a:lnTo>
                    <a:pt x="238903" y="175471"/>
                  </a:lnTo>
                  <a:lnTo>
                    <a:pt x="238317" y="182957"/>
                  </a:lnTo>
                  <a:lnTo>
                    <a:pt x="236642" y="186674"/>
                  </a:lnTo>
                  <a:lnTo>
                    <a:pt x="235940" y="193543"/>
                  </a:lnTo>
                  <a:lnTo>
                    <a:pt x="234663" y="196203"/>
                  </a:lnTo>
                  <a:lnTo>
                    <a:pt x="234296" y="201219"/>
                  </a:lnTo>
                  <a:lnTo>
                    <a:pt x="232820" y="201637"/>
                  </a:lnTo>
                  <a:lnTo>
                    <a:pt x="232642" y="202161"/>
                  </a:lnTo>
                  <a:lnTo>
                    <a:pt x="233291" y="204496"/>
                  </a:lnTo>
                  <a:lnTo>
                    <a:pt x="231773" y="206611"/>
                  </a:lnTo>
                  <a:lnTo>
                    <a:pt x="228977" y="209124"/>
                  </a:lnTo>
                  <a:lnTo>
                    <a:pt x="229197" y="211051"/>
                  </a:lnTo>
                  <a:lnTo>
                    <a:pt x="226213" y="214768"/>
                  </a:lnTo>
                  <a:lnTo>
                    <a:pt x="225333" y="218056"/>
                  </a:lnTo>
                  <a:lnTo>
                    <a:pt x="220830" y="220967"/>
                  </a:lnTo>
                  <a:lnTo>
                    <a:pt x="219951" y="222317"/>
                  </a:lnTo>
                  <a:lnTo>
                    <a:pt x="219804" y="224862"/>
                  </a:lnTo>
                  <a:lnTo>
                    <a:pt x="216694" y="225741"/>
                  </a:lnTo>
                  <a:lnTo>
                    <a:pt x="215365" y="227249"/>
                  </a:lnTo>
                  <a:lnTo>
                    <a:pt x="214475" y="230275"/>
                  </a:lnTo>
                  <a:lnTo>
                    <a:pt x="208778" y="233165"/>
                  </a:lnTo>
                  <a:lnTo>
                    <a:pt x="207176" y="236223"/>
                  </a:lnTo>
                  <a:lnTo>
                    <a:pt x="206642" y="236799"/>
                  </a:lnTo>
                  <a:lnTo>
                    <a:pt x="204611" y="237772"/>
                  </a:lnTo>
                  <a:lnTo>
                    <a:pt x="203187" y="238107"/>
                  </a:lnTo>
                  <a:lnTo>
                    <a:pt x="202716" y="240170"/>
                  </a:lnTo>
                  <a:lnTo>
                    <a:pt x="202067" y="240160"/>
                  </a:lnTo>
                  <a:lnTo>
                    <a:pt x="200360" y="241730"/>
                  </a:lnTo>
                  <a:lnTo>
                    <a:pt x="198611" y="242746"/>
                  </a:lnTo>
                  <a:lnTo>
                    <a:pt x="195973" y="245835"/>
                  </a:lnTo>
                  <a:lnTo>
                    <a:pt x="193543" y="246076"/>
                  </a:lnTo>
                  <a:lnTo>
                    <a:pt x="192580" y="247196"/>
                  </a:lnTo>
                  <a:lnTo>
                    <a:pt x="192182" y="249437"/>
                  </a:lnTo>
                  <a:lnTo>
                    <a:pt x="188423" y="250086"/>
                  </a:lnTo>
                  <a:lnTo>
                    <a:pt x="187114" y="251437"/>
                  </a:lnTo>
                  <a:lnTo>
                    <a:pt x="185816" y="254107"/>
                  </a:lnTo>
                  <a:lnTo>
                    <a:pt x="184821" y="254630"/>
                  </a:lnTo>
                  <a:lnTo>
                    <a:pt x="182936" y="254934"/>
                  </a:lnTo>
                  <a:lnTo>
                    <a:pt x="182036" y="256044"/>
                  </a:lnTo>
                  <a:lnTo>
                    <a:pt x="179826" y="256400"/>
                  </a:lnTo>
                  <a:lnTo>
                    <a:pt x="179125" y="256903"/>
                  </a:lnTo>
                  <a:lnTo>
                    <a:pt x="178120" y="258829"/>
                  </a:lnTo>
                  <a:lnTo>
                    <a:pt x="177188" y="259175"/>
                  </a:lnTo>
                  <a:lnTo>
                    <a:pt x="174413" y="259018"/>
                  </a:lnTo>
                  <a:lnTo>
                    <a:pt x="173471" y="261395"/>
                  </a:lnTo>
                  <a:lnTo>
                    <a:pt x="171722" y="261499"/>
                  </a:lnTo>
                  <a:lnTo>
                    <a:pt x="168874" y="262997"/>
                  </a:lnTo>
                  <a:lnTo>
                    <a:pt x="168193" y="264505"/>
                  </a:lnTo>
                  <a:lnTo>
                    <a:pt x="167670" y="264620"/>
                  </a:lnTo>
                  <a:lnTo>
                    <a:pt x="164832" y="264086"/>
                  </a:lnTo>
                  <a:lnTo>
                    <a:pt x="162633" y="264337"/>
                  </a:lnTo>
                  <a:lnTo>
                    <a:pt x="156707" y="266086"/>
                  </a:lnTo>
                  <a:lnTo>
                    <a:pt x="154079" y="264934"/>
                  </a:lnTo>
                  <a:lnTo>
                    <a:pt x="151649" y="266326"/>
                  </a:lnTo>
                  <a:lnTo>
                    <a:pt x="150780" y="265876"/>
                  </a:lnTo>
                  <a:lnTo>
                    <a:pt x="150393" y="262777"/>
                  </a:lnTo>
                  <a:lnTo>
                    <a:pt x="149084" y="263447"/>
                  </a:lnTo>
                  <a:lnTo>
                    <a:pt x="147367" y="263143"/>
                  </a:lnTo>
                  <a:lnTo>
                    <a:pt x="145953" y="264180"/>
                  </a:lnTo>
                  <a:lnTo>
                    <a:pt x="146225" y="261855"/>
                  </a:lnTo>
                  <a:lnTo>
                    <a:pt x="145848" y="261667"/>
                  </a:lnTo>
                  <a:lnTo>
                    <a:pt x="142718" y="262892"/>
                  </a:lnTo>
                  <a:lnTo>
                    <a:pt x="140927" y="261353"/>
                  </a:lnTo>
                  <a:lnTo>
                    <a:pt x="138843" y="259028"/>
                  </a:lnTo>
                  <a:lnTo>
                    <a:pt x="136100" y="259657"/>
                  </a:lnTo>
                  <a:lnTo>
                    <a:pt x="134791" y="257908"/>
                  </a:lnTo>
                  <a:lnTo>
                    <a:pt x="132823" y="256055"/>
                  </a:lnTo>
                  <a:lnTo>
                    <a:pt x="130550" y="255206"/>
                  </a:lnTo>
                  <a:lnTo>
                    <a:pt x="129640" y="254463"/>
                  </a:lnTo>
                  <a:lnTo>
                    <a:pt x="124697" y="252076"/>
                  </a:lnTo>
                  <a:lnTo>
                    <a:pt x="121252" y="250809"/>
                  </a:lnTo>
                  <a:lnTo>
                    <a:pt x="114645" y="246924"/>
                  </a:lnTo>
                  <a:lnTo>
                    <a:pt x="97913" y="239437"/>
                  </a:lnTo>
                  <a:lnTo>
                    <a:pt x="89819" y="236181"/>
                  </a:lnTo>
                  <a:lnTo>
                    <a:pt x="85997" y="234244"/>
                  </a:lnTo>
                  <a:lnTo>
                    <a:pt x="80112" y="232474"/>
                  </a:lnTo>
                  <a:lnTo>
                    <a:pt x="78625" y="230966"/>
                  </a:lnTo>
                  <a:lnTo>
                    <a:pt x="76290" y="231165"/>
                  </a:lnTo>
                  <a:lnTo>
                    <a:pt x="75746" y="230788"/>
                  </a:lnTo>
                  <a:lnTo>
                    <a:pt x="74521" y="228893"/>
                  </a:lnTo>
                  <a:lnTo>
                    <a:pt x="72343" y="229312"/>
                  </a:lnTo>
                  <a:lnTo>
                    <a:pt x="57443" y="223019"/>
                  </a:lnTo>
                  <a:lnTo>
                    <a:pt x="53925" y="221867"/>
                  </a:lnTo>
                  <a:lnTo>
                    <a:pt x="35224" y="214548"/>
                  </a:lnTo>
                  <a:lnTo>
                    <a:pt x="16816" y="207072"/>
                  </a:lnTo>
                  <a:lnTo>
                    <a:pt x="10104" y="203983"/>
                  </a:lnTo>
                  <a:lnTo>
                    <a:pt x="3172" y="201323"/>
                  </a:lnTo>
                  <a:lnTo>
                    <a:pt x="1570" y="200852"/>
                  </a:lnTo>
                  <a:lnTo>
                    <a:pt x="0" y="200862"/>
                  </a:lnTo>
                  <a:lnTo>
                    <a:pt x="890" y="202904"/>
                  </a:lnTo>
                  <a:lnTo>
                    <a:pt x="6942" y="205459"/>
                  </a:lnTo>
                  <a:lnTo>
                    <a:pt x="12868" y="208265"/>
                  </a:lnTo>
                  <a:lnTo>
                    <a:pt x="25140" y="213407"/>
                  </a:lnTo>
                  <a:lnTo>
                    <a:pt x="31255" y="216276"/>
                  </a:lnTo>
                  <a:lnTo>
                    <a:pt x="45872" y="222160"/>
                  </a:lnTo>
                  <a:lnTo>
                    <a:pt x="54867" y="226370"/>
                  </a:lnTo>
                  <a:lnTo>
                    <a:pt x="60019" y="228181"/>
                  </a:lnTo>
                  <a:lnTo>
                    <a:pt x="78981" y="236223"/>
                  </a:lnTo>
                  <a:lnTo>
                    <a:pt x="89766" y="241092"/>
                  </a:lnTo>
                  <a:lnTo>
                    <a:pt x="93724" y="243092"/>
                  </a:lnTo>
                  <a:lnTo>
                    <a:pt x="99850" y="245311"/>
                  </a:lnTo>
                  <a:lnTo>
                    <a:pt x="105452" y="248924"/>
                  </a:lnTo>
                  <a:lnTo>
                    <a:pt x="108331" y="249280"/>
                  </a:lnTo>
                  <a:lnTo>
                    <a:pt x="114541" y="253447"/>
                  </a:lnTo>
                  <a:lnTo>
                    <a:pt x="118603" y="255238"/>
                  </a:lnTo>
                  <a:lnTo>
                    <a:pt x="127818" y="261656"/>
                  </a:lnTo>
                  <a:lnTo>
                    <a:pt x="133482" y="264337"/>
                  </a:lnTo>
                  <a:lnTo>
                    <a:pt x="135482" y="266536"/>
                  </a:lnTo>
                  <a:lnTo>
                    <a:pt x="139294" y="269520"/>
                  </a:lnTo>
                  <a:lnTo>
                    <a:pt x="140623" y="271028"/>
                  </a:lnTo>
                  <a:lnTo>
                    <a:pt x="143451" y="272546"/>
                  </a:lnTo>
                  <a:lnTo>
                    <a:pt x="144079" y="273562"/>
                  </a:lnTo>
                  <a:lnTo>
                    <a:pt x="145147" y="274724"/>
                  </a:lnTo>
                  <a:lnTo>
                    <a:pt x="145388" y="275310"/>
                  </a:lnTo>
                  <a:lnTo>
                    <a:pt x="148163" y="275038"/>
                  </a:lnTo>
                  <a:lnTo>
                    <a:pt x="149178" y="277447"/>
                  </a:lnTo>
                  <a:lnTo>
                    <a:pt x="155429" y="279268"/>
                  </a:lnTo>
                  <a:lnTo>
                    <a:pt x="157869" y="280337"/>
                  </a:lnTo>
                  <a:lnTo>
                    <a:pt x="158372" y="280295"/>
                  </a:lnTo>
                  <a:lnTo>
                    <a:pt x="160539" y="278567"/>
                  </a:lnTo>
                  <a:lnTo>
                    <a:pt x="162089" y="280159"/>
                  </a:lnTo>
                  <a:lnTo>
                    <a:pt x="163827" y="278661"/>
                  </a:lnTo>
                  <a:lnTo>
                    <a:pt x="164644" y="278452"/>
                  </a:lnTo>
                  <a:lnTo>
                    <a:pt x="166434" y="279478"/>
                  </a:lnTo>
                  <a:lnTo>
                    <a:pt x="167146" y="279342"/>
                  </a:lnTo>
                  <a:lnTo>
                    <a:pt x="168382" y="277771"/>
                  </a:lnTo>
                  <a:lnTo>
                    <a:pt x="169303" y="277258"/>
                  </a:lnTo>
                  <a:lnTo>
                    <a:pt x="171691" y="277677"/>
                  </a:lnTo>
                  <a:lnTo>
                    <a:pt x="172403" y="276913"/>
                  </a:lnTo>
                  <a:lnTo>
                    <a:pt x="173429" y="274776"/>
                  </a:lnTo>
                  <a:lnTo>
                    <a:pt x="174246" y="274085"/>
                  </a:lnTo>
                  <a:lnTo>
                    <a:pt x="176842" y="272777"/>
                  </a:lnTo>
                  <a:lnTo>
                    <a:pt x="178088" y="271384"/>
                  </a:lnTo>
                  <a:lnTo>
                    <a:pt x="178884" y="270881"/>
                  </a:lnTo>
                  <a:lnTo>
                    <a:pt x="180863" y="270483"/>
                  </a:lnTo>
                  <a:lnTo>
                    <a:pt x="181785" y="270044"/>
                  </a:lnTo>
                  <a:lnTo>
                    <a:pt x="185418" y="266442"/>
                  </a:lnTo>
                  <a:lnTo>
                    <a:pt x="189282" y="264703"/>
                  </a:lnTo>
                  <a:lnTo>
                    <a:pt x="193355" y="259814"/>
                  </a:lnTo>
                  <a:lnTo>
                    <a:pt x="194758" y="257374"/>
                  </a:lnTo>
                  <a:lnTo>
                    <a:pt x="197878" y="257447"/>
                  </a:lnTo>
                  <a:lnTo>
                    <a:pt x="198308" y="257154"/>
                  </a:lnTo>
                  <a:lnTo>
                    <a:pt x="197847" y="255206"/>
                  </a:lnTo>
                  <a:lnTo>
                    <a:pt x="199313" y="255615"/>
                  </a:lnTo>
                  <a:lnTo>
                    <a:pt x="202287" y="254159"/>
                  </a:lnTo>
                  <a:lnTo>
                    <a:pt x="204119" y="252589"/>
                  </a:lnTo>
                  <a:lnTo>
                    <a:pt x="206538" y="249406"/>
                  </a:lnTo>
                  <a:lnTo>
                    <a:pt x="210873" y="246725"/>
                  </a:lnTo>
                  <a:lnTo>
                    <a:pt x="212401" y="245071"/>
                  </a:lnTo>
                  <a:lnTo>
                    <a:pt x="215260" y="242652"/>
                  </a:lnTo>
                  <a:lnTo>
                    <a:pt x="215710" y="240746"/>
                  </a:lnTo>
                  <a:lnTo>
                    <a:pt x="218359" y="240882"/>
                  </a:lnTo>
                  <a:lnTo>
                    <a:pt x="219166" y="238181"/>
                  </a:lnTo>
                  <a:lnTo>
                    <a:pt x="219930" y="236788"/>
                  </a:lnTo>
                  <a:lnTo>
                    <a:pt x="223532" y="235982"/>
                  </a:lnTo>
                  <a:lnTo>
                    <a:pt x="223972" y="234118"/>
                  </a:lnTo>
                  <a:lnTo>
                    <a:pt x="225825" y="232579"/>
                  </a:lnTo>
                  <a:lnTo>
                    <a:pt x="227040" y="231186"/>
                  </a:lnTo>
                  <a:lnTo>
                    <a:pt x="229783" y="228579"/>
                  </a:lnTo>
                  <a:lnTo>
                    <a:pt x="232034" y="225584"/>
                  </a:lnTo>
                  <a:lnTo>
                    <a:pt x="234327" y="221961"/>
                  </a:lnTo>
                  <a:lnTo>
                    <a:pt x="235615" y="221281"/>
                  </a:lnTo>
                  <a:lnTo>
                    <a:pt x="236003" y="220914"/>
                  </a:lnTo>
                  <a:lnTo>
                    <a:pt x="236087" y="219480"/>
                  </a:lnTo>
                  <a:lnTo>
                    <a:pt x="236443" y="218810"/>
                  </a:lnTo>
                  <a:lnTo>
                    <a:pt x="237877" y="217993"/>
                  </a:lnTo>
                  <a:lnTo>
                    <a:pt x="237552" y="216621"/>
                  </a:lnTo>
                  <a:lnTo>
                    <a:pt x="239343" y="217040"/>
                  </a:lnTo>
                  <a:lnTo>
                    <a:pt x="239709" y="216045"/>
                  </a:lnTo>
                  <a:lnTo>
                    <a:pt x="239542" y="213689"/>
                  </a:lnTo>
                  <a:lnTo>
                    <a:pt x="242285" y="208674"/>
                  </a:lnTo>
                  <a:lnTo>
                    <a:pt x="242118" y="206203"/>
                  </a:lnTo>
                  <a:lnTo>
                    <a:pt x="243688" y="204580"/>
                  </a:lnTo>
                  <a:lnTo>
                    <a:pt x="243908" y="203198"/>
                  </a:lnTo>
                  <a:lnTo>
                    <a:pt x="243301" y="201103"/>
                  </a:lnTo>
                  <a:lnTo>
                    <a:pt x="244725" y="197815"/>
                  </a:lnTo>
                  <a:lnTo>
                    <a:pt x="244453" y="194475"/>
                  </a:lnTo>
                  <a:lnTo>
                    <a:pt x="245500" y="187701"/>
                  </a:lnTo>
                  <a:lnTo>
                    <a:pt x="246296" y="184088"/>
                  </a:lnTo>
                  <a:lnTo>
                    <a:pt x="245563" y="179554"/>
                  </a:lnTo>
                  <a:lnTo>
                    <a:pt x="247050" y="174015"/>
                  </a:lnTo>
                  <a:lnTo>
                    <a:pt x="246704" y="168675"/>
                  </a:lnTo>
                  <a:lnTo>
                    <a:pt x="248955" y="157712"/>
                  </a:lnTo>
                  <a:lnTo>
                    <a:pt x="249877" y="151869"/>
                  </a:lnTo>
                  <a:lnTo>
                    <a:pt x="251521" y="143702"/>
                  </a:lnTo>
                  <a:lnTo>
                    <a:pt x="252400" y="141315"/>
                  </a:lnTo>
                  <a:lnTo>
                    <a:pt x="254002" y="135294"/>
                  </a:lnTo>
                  <a:lnTo>
                    <a:pt x="255426" y="131786"/>
                  </a:lnTo>
                  <a:lnTo>
                    <a:pt x="256787" y="125661"/>
                  </a:lnTo>
                  <a:lnTo>
                    <a:pt x="257929" y="123409"/>
                  </a:lnTo>
                  <a:lnTo>
                    <a:pt x="260892" y="115116"/>
                  </a:lnTo>
                  <a:lnTo>
                    <a:pt x="263635" y="106258"/>
                  </a:lnTo>
                  <a:lnTo>
                    <a:pt x="266337" y="100625"/>
                  </a:lnTo>
                  <a:lnTo>
                    <a:pt x="267059" y="97473"/>
                  </a:lnTo>
                  <a:lnTo>
                    <a:pt x="269918" y="91641"/>
                  </a:lnTo>
                  <a:lnTo>
                    <a:pt x="270473" y="88363"/>
                  </a:lnTo>
                  <a:lnTo>
                    <a:pt x="273415" y="83892"/>
                  </a:lnTo>
                  <a:lnTo>
                    <a:pt x="273415" y="81599"/>
                  </a:lnTo>
                  <a:lnTo>
                    <a:pt x="277289" y="73107"/>
                  </a:lnTo>
                  <a:lnTo>
                    <a:pt x="279583" y="66207"/>
                  </a:lnTo>
                  <a:lnTo>
                    <a:pt x="295718" y="31444"/>
                  </a:lnTo>
                  <a:lnTo>
                    <a:pt x="303341" y="17873"/>
                  </a:lnTo>
                  <a:lnTo>
                    <a:pt x="305362" y="13968"/>
                  </a:lnTo>
                  <a:lnTo>
                    <a:pt x="312870" y="4188"/>
                  </a:lnTo>
                  <a:lnTo>
                    <a:pt x="316702" y="2596"/>
                  </a:lnTo>
                  <a:lnTo>
                    <a:pt x="317550" y="1978"/>
                  </a:lnTo>
                  <a:lnTo>
                    <a:pt x="319131" y="2136"/>
                  </a:lnTo>
                  <a:lnTo>
                    <a:pt x="318985" y="450"/>
                  </a:lnTo>
                  <a:lnTo>
                    <a:pt x="318115" y="0"/>
                  </a:lnTo>
                  <a:close/>
                </a:path>
              </a:pathLst>
            </a:custGeom>
            <a:solidFill>
              <a:srgbClr val="D6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18877760" y="8566053"/>
              <a:ext cx="317500" cy="253365"/>
            </a:xfrm>
            <a:custGeom>
              <a:avLst/>
              <a:gdLst/>
              <a:ahLst/>
              <a:cxnLst/>
              <a:rect l="l" t="t" r="r" b="b"/>
              <a:pathLst>
                <a:path w="317500" h="253365">
                  <a:moveTo>
                    <a:pt x="316314" y="0"/>
                  </a:moveTo>
                  <a:lnTo>
                    <a:pt x="314430" y="52"/>
                  </a:lnTo>
                  <a:lnTo>
                    <a:pt x="314210" y="1162"/>
                  </a:lnTo>
                  <a:lnTo>
                    <a:pt x="313089" y="1329"/>
                  </a:lnTo>
                  <a:lnTo>
                    <a:pt x="287216" y="36888"/>
                  </a:lnTo>
                  <a:lnTo>
                    <a:pt x="285247" y="41297"/>
                  </a:lnTo>
                  <a:lnTo>
                    <a:pt x="281708" y="47422"/>
                  </a:lnTo>
                  <a:lnTo>
                    <a:pt x="281028" y="49621"/>
                  </a:lnTo>
                  <a:lnTo>
                    <a:pt x="277321" y="56123"/>
                  </a:lnTo>
                  <a:lnTo>
                    <a:pt x="265028" y="83515"/>
                  </a:lnTo>
                  <a:lnTo>
                    <a:pt x="263133" y="88573"/>
                  </a:lnTo>
                  <a:lnTo>
                    <a:pt x="258536" y="97515"/>
                  </a:lnTo>
                  <a:lnTo>
                    <a:pt x="257332" y="102080"/>
                  </a:lnTo>
                  <a:lnTo>
                    <a:pt x="253311" y="110572"/>
                  </a:lnTo>
                  <a:lnTo>
                    <a:pt x="248275" y="124216"/>
                  </a:lnTo>
                  <a:lnTo>
                    <a:pt x="246076" y="128812"/>
                  </a:lnTo>
                  <a:lnTo>
                    <a:pt x="242055" y="138268"/>
                  </a:lnTo>
                  <a:lnTo>
                    <a:pt x="240474" y="143189"/>
                  </a:lnTo>
                  <a:lnTo>
                    <a:pt x="238275" y="148382"/>
                  </a:lnTo>
                  <a:lnTo>
                    <a:pt x="236820" y="149293"/>
                  </a:lnTo>
                  <a:lnTo>
                    <a:pt x="236652" y="153440"/>
                  </a:lnTo>
                  <a:lnTo>
                    <a:pt x="234725" y="156487"/>
                  </a:lnTo>
                  <a:lnTo>
                    <a:pt x="233040" y="160738"/>
                  </a:lnTo>
                  <a:lnTo>
                    <a:pt x="231710" y="165324"/>
                  </a:lnTo>
                  <a:lnTo>
                    <a:pt x="228527" y="172015"/>
                  </a:lnTo>
                  <a:lnTo>
                    <a:pt x="227155" y="173900"/>
                  </a:lnTo>
                  <a:lnTo>
                    <a:pt x="226862" y="177910"/>
                  </a:lnTo>
                  <a:lnTo>
                    <a:pt x="225124" y="179083"/>
                  </a:lnTo>
                  <a:lnTo>
                    <a:pt x="224642" y="181303"/>
                  </a:lnTo>
                  <a:lnTo>
                    <a:pt x="224265" y="181785"/>
                  </a:lnTo>
                  <a:lnTo>
                    <a:pt x="223836" y="184905"/>
                  </a:lnTo>
                  <a:lnTo>
                    <a:pt x="222003" y="185366"/>
                  </a:lnTo>
                  <a:lnTo>
                    <a:pt x="221720" y="185994"/>
                  </a:lnTo>
                  <a:lnTo>
                    <a:pt x="221878" y="188685"/>
                  </a:lnTo>
                  <a:lnTo>
                    <a:pt x="219228" y="190371"/>
                  </a:lnTo>
                  <a:lnTo>
                    <a:pt x="219207" y="193323"/>
                  </a:lnTo>
                  <a:lnTo>
                    <a:pt x="218495" y="193596"/>
                  </a:lnTo>
                  <a:lnTo>
                    <a:pt x="215511" y="196590"/>
                  </a:lnTo>
                  <a:lnTo>
                    <a:pt x="214161" y="199941"/>
                  </a:lnTo>
                  <a:lnTo>
                    <a:pt x="212768" y="201020"/>
                  </a:lnTo>
                  <a:lnTo>
                    <a:pt x="211323" y="203752"/>
                  </a:lnTo>
                  <a:lnTo>
                    <a:pt x="209532" y="205805"/>
                  </a:lnTo>
                  <a:lnTo>
                    <a:pt x="208590" y="207763"/>
                  </a:lnTo>
                  <a:lnTo>
                    <a:pt x="205815" y="209197"/>
                  </a:lnTo>
                  <a:lnTo>
                    <a:pt x="205731" y="211333"/>
                  </a:lnTo>
                  <a:lnTo>
                    <a:pt x="203135" y="211093"/>
                  </a:lnTo>
                  <a:lnTo>
                    <a:pt x="202789" y="213375"/>
                  </a:lnTo>
                  <a:lnTo>
                    <a:pt x="201972" y="213396"/>
                  </a:lnTo>
                  <a:lnTo>
                    <a:pt x="199240" y="215071"/>
                  </a:lnTo>
                  <a:lnTo>
                    <a:pt x="198349" y="217783"/>
                  </a:lnTo>
                  <a:lnTo>
                    <a:pt x="193700" y="221029"/>
                  </a:lnTo>
                  <a:lnTo>
                    <a:pt x="191742" y="223501"/>
                  </a:lnTo>
                  <a:lnTo>
                    <a:pt x="187366" y="226893"/>
                  </a:lnTo>
                  <a:lnTo>
                    <a:pt x="185135" y="228317"/>
                  </a:lnTo>
                  <a:lnTo>
                    <a:pt x="181816" y="229951"/>
                  </a:lnTo>
                  <a:lnTo>
                    <a:pt x="181062" y="231071"/>
                  </a:lnTo>
                  <a:lnTo>
                    <a:pt x="179146" y="232066"/>
                  </a:lnTo>
                  <a:lnTo>
                    <a:pt x="178214" y="233155"/>
                  </a:lnTo>
                  <a:lnTo>
                    <a:pt x="174696" y="233846"/>
                  </a:lnTo>
                  <a:lnTo>
                    <a:pt x="173575" y="235929"/>
                  </a:lnTo>
                  <a:lnTo>
                    <a:pt x="171073" y="237280"/>
                  </a:lnTo>
                  <a:lnTo>
                    <a:pt x="170371" y="238495"/>
                  </a:lnTo>
                  <a:lnTo>
                    <a:pt x="169890" y="236327"/>
                  </a:lnTo>
                  <a:lnTo>
                    <a:pt x="169429" y="236422"/>
                  </a:lnTo>
                  <a:lnTo>
                    <a:pt x="168319" y="238945"/>
                  </a:lnTo>
                  <a:lnTo>
                    <a:pt x="165994" y="238170"/>
                  </a:lnTo>
                  <a:lnTo>
                    <a:pt x="163984" y="239081"/>
                  </a:lnTo>
                  <a:lnTo>
                    <a:pt x="163345" y="238872"/>
                  </a:lnTo>
                  <a:lnTo>
                    <a:pt x="161544" y="241353"/>
                  </a:lnTo>
                  <a:lnTo>
                    <a:pt x="159042" y="240715"/>
                  </a:lnTo>
                  <a:lnTo>
                    <a:pt x="155911" y="242118"/>
                  </a:lnTo>
                  <a:lnTo>
                    <a:pt x="154728" y="240924"/>
                  </a:lnTo>
                  <a:lnTo>
                    <a:pt x="151492" y="242264"/>
                  </a:lnTo>
                  <a:lnTo>
                    <a:pt x="149084" y="241825"/>
                  </a:lnTo>
                  <a:lnTo>
                    <a:pt x="145597" y="242704"/>
                  </a:lnTo>
                  <a:lnTo>
                    <a:pt x="144257" y="242275"/>
                  </a:lnTo>
                  <a:lnTo>
                    <a:pt x="142163" y="241186"/>
                  </a:lnTo>
                  <a:lnTo>
                    <a:pt x="141126" y="240997"/>
                  </a:lnTo>
                  <a:lnTo>
                    <a:pt x="138215" y="241270"/>
                  </a:lnTo>
                  <a:lnTo>
                    <a:pt x="136529" y="239940"/>
                  </a:lnTo>
                  <a:lnTo>
                    <a:pt x="135681" y="241291"/>
                  </a:lnTo>
                  <a:lnTo>
                    <a:pt x="133901" y="239971"/>
                  </a:lnTo>
                  <a:lnTo>
                    <a:pt x="132666" y="240160"/>
                  </a:lnTo>
                  <a:lnTo>
                    <a:pt x="131985" y="238840"/>
                  </a:lnTo>
                  <a:lnTo>
                    <a:pt x="131242" y="238652"/>
                  </a:lnTo>
                  <a:lnTo>
                    <a:pt x="130079" y="239908"/>
                  </a:lnTo>
                  <a:lnTo>
                    <a:pt x="129221" y="238778"/>
                  </a:lnTo>
                  <a:lnTo>
                    <a:pt x="125399" y="238076"/>
                  </a:lnTo>
                  <a:lnTo>
                    <a:pt x="122676" y="236998"/>
                  </a:lnTo>
                  <a:lnTo>
                    <a:pt x="110645" y="233406"/>
                  </a:lnTo>
                  <a:lnTo>
                    <a:pt x="102195" y="230244"/>
                  </a:lnTo>
                  <a:lnTo>
                    <a:pt x="98059" y="229427"/>
                  </a:lnTo>
                  <a:lnTo>
                    <a:pt x="92688" y="227312"/>
                  </a:lnTo>
                  <a:lnTo>
                    <a:pt x="91400" y="226370"/>
                  </a:lnTo>
                  <a:lnTo>
                    <a:pt x="88793" y="225752"/>
                  </a:lnTo>
                  <a:lnTo>
                    <a:pt x="87892" y="224893"/>
                  </a:lnTo>
                  <a:lnTo>
                    <a:pt x="86772" y="225710"/>
                  </a:lnTo>
                  <a:lnTo>
                    <a:pt x="86311" y="225731"/>
                  </a:lnTo>
                  <a:lnTo>
                    <a:pt x="85358" y="223741"/>
                  </a:lnTo>
                  <a:lnTo>
                    <a:pt x="83358" y="224192"/>
                  </a:lnTo>
                  <a:lnTo>
                    <a:pt x="78468" y="222317"/>
                  </a:lnTo>
                  <a:lnTo>
                    <a:pt x="75149" y="220705"/>
                  </a:lnTo>
                  <a:lnTo>
                    <a:pt x="68531" y="219207"/>
                  </a:lnTo>
                  <a:lnTo>
                    <a:pt x="65893" y="217323"/>
                  </a:lnTo>
                  <a:lnTo>
                    <a:pt x="57150" y="215658"/>
                  </a:lnTo>
                  <a:lnTo>
                    <a:pt x="52092" y="212810"/>
                  </a:lnTo>
                  <a:lnTo>
                    <a:pt x="41380" y="209689"/>
                  </a:lnTo>
                  <a:lnTo>
                    <a:pt x="36480" y="207155"/>
                  </a:lnTo>
                  <a:lnTo>
                    <a:pt x="25433" y="204182"/>
                  </a:lnTo>
                  <a:lnTo>
                    <a:pt x="19988" y="201658"/>
                  </a:lnTo>
                  <a:lnTo>
                    <a:pt x="10020" y="198538"/>
                  </a:lnTo>
                  <a:lnTo>
                    <a:pt x="1078" y="195501"/>
                  </a:lnTo>
                  <a:lnTo>
                    <a:pt x="492" y="194747"/>
                  </a:lnTo>
                  <a:lnTo>
                    <a:pt x="0" y="195774"/>
                  </a:lnTo>
                  <a:lnTo>
                    <a:pt x="732" y="196695"/>
                  </a:lnTo>
                  <a:lnTo>
                    <a:pt x="785" y="197669"/>
                  </a:lnTo>
                  <a:lnTo>
                    <a:pt x="3947" y="198925"/>
                  </a:lnTo>
                  <a:lnTo>
                    <a:pt x="7245" y="199805"/>
                  </a:lnTo>
                  <a:lnTo>
                    <a:pt x="14051" y="202831"/>
                  </a:lnTo>
                  <a:lnTo>
                    <a:pt x="24983" y="206653"/>
                  </a:lnTo>
                  <a:lnTo>
                    <a:pt x="28229" y="208035"/>
                  </a:lnTo>
                  <a:lnTo>
                    <a:pt x="38920" y="211658"/>
                  </a:lnTo>
                  <a:lnTo>
                    <a:pt x="42909" y="213553"/>
                  </a:lnTo>
                  <a:lnTo>
                    <a:pt x="44564" y="213627"/>
                  </a:lnTo>
                  <a:lnTo>
                    <a:pt x="45893" y="214695"/>
                  </a:lnTo>
                  <a:lnTo>
                    <a:pt x="48909" y="215532"/>
                  </a:lnTo>
                  <a:lnTo>
                    <a:pt x="49736" y="215595"/>
                  </a:lnTo>
                  <a:lnTo>
                    <a:pt x="51035" y="216485"/>
                  </a:lnTo>
                  <a:lnTo>
                    <a:pt x="52343" y="216715"/>
                  </a:lnTo>
                  <a:lnTo>
                    <a:pt x="55034" y="218265"/>
                  </a:lnTo>
                  <a:lnTo>
                    <a:pt x="58427" y="219176"/>
                  </a:lnTo>
                  <a:lnTo>
                    <a:pt x="62071" y="220422"/>
                  </a:lnTo>
                  <a:lnTo>
                    <a:pt x="63872" y="221364"/>
                  </a:lnTo>
                  <a:lnTo>
                    <a:pt x="65652" y="221752"/>
                  </a:lnTo>
                  <a:lnTo>
                    <a:pt x="67390" y="222485"/>
                  </a:lnTo>
                  <a:lnTo>
                    <a:pt x="70992" y="223595"/>
                  </a:lnTo>
                  <a:lnTo>
                    <a:pt x="71914" y="224841"/>
                  </a:lnTo>
                  <a:lnTo>
                    <a:pt x="75599" y="225448"/>
                  </a:lnTo>
                  <a:lnTo>
                    <a:pt x="77107" y="226150"/>
                  </a:lnTo>
                  <a:lnTo>
                    <a:pt x="78940" y="226192"/>
                  </a:lnTo>
                  <a:lnTo>
                    <a:pt x="80322" y="227511"/>
                  </a:lnTo>
                  <a:lnTo>
                    <a:pt x="82719" y="228181"/>
                  </a:lnTo>
                  <a:lnTo>
                    <a:pt x="83966" y="228254"/>
                  </a:lnTo>
                  <a:lnTo>
                    <a:pt x="86353" y="229856"/>
                  </a:lnTo>
                  <a:lnTo>
                    <a:pt x="87306" y="230118"/>
                  </a:lnTo>
                  <a:lnTo>
                    <a:pt x="89117" y="230076"/>
                  </a:lnTo>
                  <a:lnTo>
                    <a:pt x="92510" y="232055"/>
                  </a:lnTo>
                  <a:lnTo>
                    <a:pt x="95997" y="233050"/>
                  </a:lnTo>
                  <a:lnTo>
                    <a:pt x="99389" y="234254"/>
                  </a:lnTo>
                  <a:lnTo>
                    <a:pt x="105965" y="237186"/>
                  </a:lnTo>
                  <a:lnTo>
                    <a:pt x="109389" y="238254"/>
                  </a:lnTo>
                  <a:lnTo>
                    <a:pt x="116216" y="240861"/>
                  </a:lnTo>
                  <a:lnTo>
                    <a:pt x="119828" y="242024"/>
                  </a:lnTo>
                  <a:lnTo>
                    <a:pt x="126226" y="245228"/>
                  </a:lnTo>
                  <a:lnTo>
                    <a:pt x="135063" y="248086"/>
                  </a:lnTo>
                  <a:lnTo>
                    <a:pt x="137419" y="249123"/>
                  </a:lnTo>
                  <a:lnTo>
                    <a:pt x="141880" y="250233"/>
                  </a:lnTo>
                  <a:lnTo>
                    <a:pt x="143974" y="250526"/>
                  </a:lnTo>
                  <a:lnTo>
                    <a:pt x="146843" y="251887"/>
                  </a:lnTo>
                  <a:lnTo>
                    <a:pt x="148037" y="252275"/>
                  </a:lnTo>
                  <a:lnTo>
                    <a:pt x="149765" y="251489"/>
                  </a:lnTo>
                  <a:lnTo>
                    <a:pt x="151388" y="252955"/>
                  </a:lnTo>
                  <a:lnTo>
                    <a:pt x="152330" y="252997"/>
                  </a:lnTo>
                  <a:lnTo>
                    <a:pt x="153775" y="251877"/>
                  </a:lnTo>
                  <a:lnTo>
                    <a:pt x="157293" y="251458"/>
                  </a:lnTo>
                  <a:lnTo>
                    <a:pt x="158989" y="252107"/>
                  </a:lnTo>
                  <a:lnTo>
                    <a:pt x="161743" y="250777"/>
                  </a:lnTo>
                  <a:lnTo>
                    <a:pt x="164235" y="251008"/>
                  </a:lnTo>
                  <a:lnTo>
                    <a:pt x="167659" y="250170"/>
                  </a:lnTo>
                  <a:lnTo>
                    <a:pt x="168413" y="248149"/>
                  </a:lnTo>
                  <a:lnTo>
                    <a:pt x="169555" y="247940"/>
                  </a:lnTo>
                  <a:lnTo>
                    <a:pt x="174413" y="248788"/>
                  </a:lnTo>
                  <a:lnTo>
                    <a:pt x="175177" y="246495"/>
                  </a:lnTo>
                  <a:lnTo>
                    <a:pt x="177345" y="246222"/>
                  </a:lnTo>
                  <a:lnTo>
                    <a:pt x="177910" y="243856"/>
                  </a:lnTo>
                  <a:lnTo>
                    <a:pt x="181502" y="242306"/>
                  </a:lnTo>
                  <a:lnTo>
                    <a:pt x="183722" y="241971"/>
                  </a:lnTo>
                  <a:lnTo>
                    <a:pt x="185387" y="238956"/>
                  </a:lnTo>
                  <a:lnTo>
                    <a:pt x="186832" y="239333"/>
                  </a:lnTo>
                  <a:lnTo>
                    <a:pt x="192130" y="236348"/>
                  </a:lnTo>
                  <a:lnTo>
                    <a:pt x="193638" y="232746"/>
                  </a:lnTo>
                  <a:lnTo>
                    <a:pt x="194245" y="232066"/>
                  </a:lnTo>
                  <a:lnTo>
                    <a:pt x="197323" y="231249"/>
                  </a:lnTo>
                  <a:lnTo>
                    <a:pt x="198925" y="230076"/>
                  </a:lnTo>
                  <a:lnTo>
                    <a:pt x="200978" y="226464"/>
                  </a:lnTo>
                  <a:lnTo>
                    <a:pt x="203019" y="225616"/>
                  </a:lnTo>
                  <a:lnTo>
                    <a:pt x="206967" y="222412"/>
                  </a:lnTo>
                  <a:lnTo>
                    <a:pt x="209595" y="220946"/>
                  </a:lnTo>
                  <a:lnTo>
                    <a:pt x="211093" y="217637"/>
                  </a:lnTo>
                  <a:lnTo>
                    <a:pt x="213134" y="218433"/>
                  </a:lnTo>
                  <a:lnTo>
                    <a:pt x="213396" y="217637"/>
                  </a:lnTo>
                  <a:lnTo>
                    <a:pt x="212391" y="215553"/>
                  </a:lnTo>
                  <a:lnTo>
                    <a:pt x="212621" y="214988"/>
                  </a:lnTo>
                  <a:lnTo>
                    <a:pt x="214496" y="214119"/>
                  </a:lnTo>
                  <a:lnTo>
                    <a:pt x="215679" y="211543"/>
                  </a:lnTo>
                  <a:lnTo>
                    <a:pt x="220537" y="207417"/>
                  </a:lnTo>
                  <a:lnTo>
                    <a:pt x="220548" y="205690"/>
                  </a:lnTo>
                  <a:lnTo>
                    <a:pt x="221406" y="203564"/>
                  </a:lnTo>
                  <a:lnTo>
                    <a:pt x="221511" y="202705"/>
                  </a:lnTo>
                  <a:lnTo>
                    <a:pt x="224338" y="201219"/>
                  </a:lnTo>
                  <a:lnTo>
                    <a:pt x="224684" y="198904"/>
                  </a:lnTo>
                  <a:lnTo>
                    <a:pt x="226317" y="195732"/>
                  </a:lnTo>
                  <a:lnTo>
                    <a:pt x="226642" y="194276"/>
                  </a:lnTo>
                  <a:lnTo>
                    <a:pt x="227930" y="191805"/>
                  </a:lnTo>
                  <a:lnTo>
                    <a:pt x="228893" y="191146"/>
                  </a:lnTo>
                  <a:lnTo>
                    <a:pt x="230171" y="189020"/>
                  </a:lnTo>
                  <a:lnTo>
                    <a:pt x="230390" y="184790"/>
                  </a:lnTo>
                  <a:lnTo>
                    <a:pt x="231930" y="183271"/>
                  </a:lnTo>
                  <a:lnTo>
                    <a:pt x="232788" y="177816"/>
                  </a:lnTo>
                  <a:lnTo>
                    <a:pt x="234422" y="174664"/>
                  </a:lnTo>
                  <a:lnTo>
                    <a:pt x="236778" y="168131"/>
                  </a:lnTo>
                  <a:lnTo>
                    <a:pt x="238254" y="164937"/>
                  </a:lnTo>
                  <a:lnTo>
                    <a:pt x="238160" y="160686"/>
                  </a:lnTo>
                  <a:lnTo>
                    <a:pt x="239940" y="158707"/>
                  </a:lnTo>
                  <a:lnTo>
                    <a:pt x="239783" y="156173"/>
                  </a:lnTo>
                  <a:lnTo>
                    <a:pt x="242086" y="152717"/>
                  </a:lnTo>
                  <a:lnTo>
                    <a:pt x="241940" y="150738"/>
                  </a:lnTo>
                  <a:lnTo>
                    <a:pt x="243270" y="146875"/>
                  </a:lnTo>
                  <a:lnTo>
                    <a:pt x="245395" y="142362"/>
                  </a:lnTo>
                  <a:lnTo>
                    <a:pt x="245385" y="140938"/>
                  </a:lnTo>
                  <a:lnTo>
                    <a:pt x="245772" y="139639"/>
                  </a:lnTo>
                  <a:lnTo>
                    <a:pt x="247165" y="137817"/>
                  </a:lnTo>
                  <a:lnTo>
                    <a:pt x="247824" y="135671"/>
                  </a:lnTo>
                  <a:lnTo>
                    <a:pt x="247510" y="133639"/>
                  </a:lnTo>
                  <a:lnTo>
                    <a:pt x="249290" y="131797"/>
                  </a:lnTo>
                  <a:lnTo>
                    <a:pt x="249824" y="130174"/>
                  </a:lnTo>
                  <a:lnTo>
                    <a:pt x="249960" y="128414"/>
                  </a:lnTo>
                  <a:lnTo>
                    <a:pt x="251049" y="126435"/>
                  </a:lnTo>
                  <a:lnTo>
                    <a:pt x="251468" y="123933"/>
                  </a:lnTo>
                  <a:lnTo>
                    <a:pt x="252987" y="122059"/>
                  </a:lnTo>
                  <a:lnTo>
                    <a:pt x="253008" y="120980"/>
                  </a:lnTo>
                  <a:lnTo>
                    <a:pt x="253625" y="119001"/>
                  </a:lnTo>
                  <a:lnTo>
                    <a:pt x="254861" y="117347"/>
                  </a:lnTo>
                  <a:lnTo>
                    <a:pt x="256411" y="112174"/>
                  </a:lnTo>
                  <a:lnTo>
                    <a:pt x="257531" y="110321"/>
                  </a:lnTo>
                  <a:lnTo>
                    <a:pt x="258096" y="107546"/>
                  </a:lnTo>
                  <a:lnTo>
                    <a:pt x="259730" y="105850"/>
                  </a:lnTo>
                  <a:lnTo>
                    <a:pt x="259835" y="104782"/>
                  </a:lnTo>
                  <a:lnTo>
                    <a:pt x="260316" y="103902"/>
                  </a:lnTo>
                  <a:lnTo>
                    <a:pt x="260494" y="101965"/>
                  </a:lnTo>
                  <a:lnTo>
                    <a:pt x="261499" y="100886"/>
                  </a:lnTo>
                  <a:lnTo>
                    <a:pt x="261709" y="100080"/>
                  </a:lnTo>
                  <a:lnTo>
                    <a:pt x="261656" y="98038"/>
                  </a:lnTo>
                  <a:lnTo>
                    <a:pt x="263855" y="94918"/>
                  </a:lnTo>
                  <a:lnTo>
                    <a:pt x="265489" y="91410"/>
                  </a:lnTo>
                  <a:lnTo>
                    <a:pt x="266002" y="88950"/>
                  </a:lnTo>
                  <a:lnTo>
                    <a:pt x="266232" y="88499"/>
                  </a:lnTo>
                  <a:lnTo>
                    <a:pt x="267049" y="87892"/>
                  </a:lnTo>
                  <a:lnTo>
                    <a:pt x="267216" y="87547"/>
                  </a:lnTo>
                  <a:lnTo>
                    <a:pt x="267216" y="85787"/>
                  </a:lnTo>
                  <a:lnTo>
                    <a:pt x="267468" y="84552"/>
                  </a:lnTo>
                  <a:lnTo>
                    <a:pt x="268944" y="83138"/>
                  </a:lnTo>
                  <a:lnTo>
                    <a:pt x="268934" y="82165"/>
                  </a:lnTo>
                  <a:lnTo>
                    <a:pt x="269897" y="80772"/>
                  </a:lnTo>
                  <a:lnTo>
                    <a:pt x="270798" y="78165"/>
                  </a:lnTo>
                  <a:lnTo>
                    <a:pt x="271101" y="77777"/>
                  </a:lnTo>
                  <a:lnTo>
                    <a:pt x="271311" y="76217"/>
                  </a:lnTo>
                  <a:lnTo>
                    <a:pt x="272065" y="75254"/>
                  </a:lnTo>
                  <a:lnTo>
                    <a:pt x="273070" y="73160"/>
                  </a:lnTo>
                  <a:lnTo>
                    <a:pt x="273866" y="70971"/>
                  </a:lnTo>
                  <a:lnTo>
                    <a:pt x="274965" y="68919"/>
                  </a:lnTo>
                  <a:lnTo>
                    <a:pt x="275122" y="67945"/>
                  </a:lnTo>
                  <a:lnTo>
                    <a:pt x="276274" y="66416"/>
                  </a:lnTo>
                  <a:lnTo>
                    <a:pt x="277049" y="64123"/>
                  </a:lnTo>
                  <a:lnTo>
                    <a:pt x="277007" y="63568"/>
                  </a:lnTo>
                  <a:lnTo>
                    <a:pt x="277719" y="62594"/>
                  </a:lnTo>
                  <a:lnTo>
                    <a:pt x="278672" y="59778"/>
                  </a:lnTo>
                  <a:lnTo>
                    <a:pt x="279426" y="59233"/>
                  </a:lnTo>
                  <a:lnTo>
                    <a:pt x="280588" y="57202"/>
                  </a:lnTo>
                  <a:lnTo>
                    <a:pt x="281164" y="54930"/>
                  </a:lnTo>
                  <a:lnTo>
                    <a:pt x="282389" y="51726"/>
                  </a:lnTo>
                  <a:lnTo>
                    <a:pt x="283143" y="50689"/>
                  </a:lnTo>
                  <a:lnTo>
                    <a:pt x="283530" y="49160"/>
                  </a:lnTo>
                  <a:lnTo>
                    <a:pt x="284713" y="47642"/>
                  </a:lnTo>
                  <a:lnTo>
                    <a:pt x="285436" y="45862"/>
                  </a:lnTo>
                  <a:lnTo>
                    <a:pt x="286211" y="44731"/>
                  </a:lnTo>
                  <a:lnTo>
                    <a:pt x="286368" y="43674"/>
                  </a:lnTo>
                  <a:lnTo>
                    <a:pt x="288190" y="40040"/>
                  </a:lnTo>
                  <a:lnTo>
                    <a:pt x="289980" y="37506"/>
                  </a:lnTo>
                  <a:lnTo>
                    <a:pt x="291101" y="34962"/>
                  </a:lnTo>
                  <a:lnTo>
                    <a:pt x="291603" y="34281"/>
                  </a:lnTo>
                  <a:lnTo>
                    <a:pt x="291394" y="33328"/>
                  </a:lnTo>
                  <a:lnTo>
                    <a:pt x="291980" y="32679"/>
                  </a:lnTo>
                  <a:lnTo>
                    <a:pt x="292807" y="32166"/>
                  </a:lnTo>
                  <a:lnTo>
                    <a:pt x="294064" y="28690"/>
                  </a:lnTo>
                  <a:lnTo>
                    <a:pt x="294734" y="27978"/>
                  </a:lnTo>
                  <a:lnTo>
                    <a:pt x="299132" y="20041"/>
                  </a:lnTo>
                  <a:lnTo>
                    <a:pt x="299812" y="19266"/>
                  </a:lnTo>
                  <a:lnTo>
                    <a:pt x="300053" y="18596"/>
                  </a:lnTo>
                  <a:lnTo>
                    <a:pt x="300357" y="18386"/>
                  </a:lnTo>
                  <a:lnTo>
                    <a:pt x="301079" y="16198"/>
                  </a:lnTo>
                  <a:lnTo>
                    <a:pt x="303027" y="14763"/>
                  </a:lnTo>
                  <a:lnTo>
                    <a:pt x="303896" y="12669"/>
                  </a:lnTo>
                  <a:lnTo>
                    <a:pt x="304116" y="11643"/>
                  </a:lnTo>
                  <a:lnTo>
                    <a:pt x="305016" y="11130"/>
                  </a:lnTo>
                  <a:lnTo>
                    <a:pt x="308650" y="6795"/>
                  </a:lnTo>
                  <a:lnTo>
                    <a:pt x="308765" y="6261"/>
                  </a:lnTo>
                  <a:lnTo>
                    <a:pt x="309383" y="5476"/>
                  </a:lnTo>
                  <a:lnTo>
                    <a:pt x="310283" y="5005"/>
                  </a:lnTo>
                  <a:lnTo>
                    <a:pt x="310922" y="4240"/>
                  </a:lnTo>
                  <a:lnTo>
                    <a:pt x="312880" y="3015"/>
                  </a:lnTo>
                  <a:lnTo>
                    <a:pt x="314618" y="1424"/>
                  </a:lnTo>
                  <a:lnTo>
                    <a:pt x="316817" y="596"/>
                  </a:lnTo>
                  <a:lnTo>
                    <a:pt x="316943" y="157"/>
                  </a:lnTo>
                  <a:lnTo>
                    <a:pt x="316314" y="0"/>
                  </a:lnTo>
                  <a:close/>
                </a:path>
              </a:pathLst>
            </a:custGeom>
            <a:solidFill>
              <a:srgbClr val="D8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4" name="object 143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8878315" y="8566053"/>
              <a:ext cx="317246" cy="258086"/>
            </a:xfrm>
            <a:prstGeom prst="rect">
              <a:avLst/>
            </a:prstGeom>
          </p:spPr>
        </p:pic>
        <p:sp>
          <p:nvSpPr>
            <p:cNvPr id="1435" name="object 1435"/>
            <p:cNvSpPr/>
            <p:nvPr/>
          </p:nvSpPr>
          <p:spPr>
            <a:xfrm>
              <a:off x="19039104" y="8603011"/>
              <a:ext cx="219710" cy="465455"/>
            </a:xfrm>
            <a:custGeom>
              <a:avLst/>
              <a:gdLst/>
              <a:ahLst/>
              <a:cxnLst/>
              <a:rect l="l" t="t" r="r" b="b"/>
              <a:pathLst>
                <a:path w="219709" h="465454">
                  <a:moveTo>
                    <a:pt x="219608" y="203568"/>
                  </a:moveTo>
                  <a:lnTo>
                    <a:pt x="218833" y="196583"/>
                  </a:lnTo>
                  <a:lnTo>
                    <a:pt x="217131" y="197015"/>
                  </a:lnTo>
                  <a:lnTo>
                    <a:pt x="216128" y="197027"/>
                  </a:lnTo>
                  <a:lnTo>
                    <a:pt x="216585" y="194627"/>
                  </a:lnTo>
                  <a:lnTo>
                    <a:pt x="213436" y="192976"/>
                  </a:lnTo>
                  <a:lnTo>
                    <a:pt x="212902" y="191884"/>
                  </a:lnTo>
                  <a:lnTo>
                    <a:pt x="211378" y="191757"/>
                  </a:lnTo>
                  <a:lnTo>
                    <a:pt x="211467" y="189280"/>
                  </a:lnTo>
                  <a:lnTo>
                    <a:pt x="210426" y="189280"/>
                  </a:lnTo>
                  <a:lnTo>
                    <a:pt x="207619" y="190042"/>
                  </a:lnTo>
                  <a:lnTo>
                    <a:pt x="208305" y="188074"/>
                  </a:lnTo>
                  <a:lnTo>
                    <a:pt x="208026" y="187718"/>
                  </a:lnTo>
                  <a:lnTo>
                    <a:pt x="206375" y="187680"/>
                  </a:lnTo>
                  <a:lnTo>
                    <a:pt x="204571" y="185127"/>
                  </a:lnTo>
                  <a:lnTo>
                    <a:pt x="201625" y="184861"/>
                  </a:lnTo>
                  <a:lnTo>
                    <a:pt x="200926" y="185051"/>
                  </a:lnTo>
                  <a:lnTo>
                    <a:pt x="199834" y="183248"/>
                  </a:lnTo>
                  <a:lnTo>
                    <a:pt x="199021" y="182549"/>
                  </a:lnTo>
                  <a:lnTo>
                    <a:pt x="197053" y="183591"/>
                  </a:lnTo>
                  <a:lnTo>
                    <a:pt x="196278" y="181737"/>
                  </a:lnTo>
                  <a:lnTo>
                    <a:pt x="195503" y="181254"/>
                  </a:lnTo>
                  <a:lnTo>
                    <a:pt x="194703" y="181241"/>
                  </a:lnTo>
                  <a:lnTo>
                    <a:pt x="194703" y="196151"/>
                  </a:lnTo>
                  <a:lnTo>
                    <a:pt x="194500" y="196532"/>
                  </a:lnTo>
                  <a:lnTo>
                    <a:pt x="193116" y="197497"/>
                  </a:lnTo>
                  <a:lnTo>
                    <a:pt x="192633" y="198424"/>
                  </a:lnTo>
                  <a:lnTo>
                    <a:pt x="192735" y="200406"/>
                  </a:lnTo>
                  <a:lnTo>
                    <a:pt x="192265" y="200685"/>
                  </a:lnTo>
                  <a:lnTo>
                    <a:pt x="189890" y="200875"/>
                  </a:lnTo>
                  <a:lnTo>
                    <a:pt x="185534" y="199504"/>
                  </a:lnTo>
                  <a:lnTo>
                    <a:pt x="183184" y="201129"/>
                  </a:lnTo>
                  <a:lnTo>
                    <a:pt x="182041" y="199580"/>
                  </a:lnTo>
                  <a:lnTo>
                    <a:pt x="181063" y="197319"/>
                  </a:lnTo>
                  <a:lnTo>
                    <a:pt x="179946" y="196519"/>
                  </a:lnTo>
                  <a:lnTo>
                    <a:pt x="179146" y="195529"/>
                  </a:lnTo>
                  <a:lnTo>
                    <a:pt x="177495" y="197167"/>
                  </a:lnTo>
                  <a:lnTo>
                    <a:pt x="177800" y="198170"/>
                  </a:lnTo>
                  <a:lnTo>
                    <a:pt x="179578" y="199440"/>
                  </a:lnTo>
                  <a:lnTo>
                    <a:pt x="179031" y="200558"/>
                  </a:lnTo>
                  <a:lnTo>
                    <a:pt x="178320" y="200253"/>
                  </a:lnTo>
                  <a:lnTo>
                    <a:pt x="177723" y="200380"/>
                  </a:lnTo>
                  <a:lnTo>
                    <a:pt x="177812" y="199682"/>
                  </a:lnTo>
                  <a:lnTo>
                    <a:pt x="178244" y="198958"/>
                  </a:lnTo>
                  <a:lnTo>
                    <a:pt x="176885" y="198132"/>
                  </a:lnTo>
                  <a:lnTo>
                    <a:pt x="174561" y="199326"/>
                  </a:lnTo>
                  <a:lnTo>
                    <a:pt x="173304" y="199339"/>
                  </a:lnTo>
                  <a:lnTo>
                    <a:pt x="172872" y="199174"/>
                  </a:lnTo>
                  <a:lnTo>
                    <a:pt x="173253" y="197294"/>
                  </a:lnTo>
                  <a:lnTo>
                    <a:pt x="172834" y="196291"/>
                  </a:lnTo>
                  <a:lnTo>
                    <a:pt x="168783" y="195554"/>
                  </a:lnTo>
                  <a:lnTo>
                    <a:pt x="166878" y="198221"/>
                  </a:lnTo>
                  <a:lnTo>
                    <a:pt x="166090" y="197916"/>
                  </a:lnTo>
                  <a:lnTo>
                    <a:pt x="164541" y="196557"/>
                  </a:lnTo>
                  <a:lnTo>
                    <a:pt x="163830" y="196164"/>
                  </a:lnTo>
                  <a:lnTo>
                    <a:pt x="162737" y="197192"/>
                  </a:lnTo>
                  <a:lnTo>
                    <a:pt x="161099" y="196075"/>
                  </a:lnTo>
                  <a:lnTo>
                    <a:pt x="160172" y="195935"/>
                  </a:lnTo>
                  <a:lnTo>
                    <a:pt x="160566" y="194348"/>
                  </a:lnTo>
                  <a:lnTo>
                    <a:pt x="161264" y="194564"/>
                  </a:lnTo>
                  <a:lnTo>
                    <a:pt x="162941" y="193294"/>
                  </a:lnTo>
                  <a:lnTo>
                    <a:pt x="166344" y="194551"/>
                  </a:lnTo>
                  <a:lnTo>
                    <a:pt x="166560" y="193725"/>
                  </a:lnTo>
                  <a:lnTo>
                    <a:pt x="165874" y="192468"/>
                  </a:lnTo>
                  <a:lnTo>
                    <a:pt x="163131" y="191325"/>
                  </a:lnTo>
                  <a:lnTo>
                    <a:pt x="161582" y="190931"/>
                  </a:lnTo>
                  <a:lnTo>
                    <a:pt x="160108" y="189661"/>
                  </a:lnTo>
                  <a:lnTo>
                    <a:pt x="159727" y="189788"/>
                  </a:lnTo>
                  <a:lnTo>
                    <a:pt x="159727" y="196494"/>
                  </a:lnTo>
                  <a:lnTo>
                    <a:pt x="158699" y="198183"/>
                  </a:lnTo>
                  <a:lnTo>
                    <a:pt x="157556" y="198132"/>
                  </a:lnTo>
                  <a:lnTo>
                    <a:pt x="156235" y="197815"/>
                  </a:lnTo>
                  <a:lnTo>
                    <a:pt x="156248" y="197485"/>
                  </a:lnTo>
                  <a:lnTo>
                    <a:pt x="157200" y="197612"/>
                  </a:lnTo>
                  <a:lnTo>
                    <a:pt x="158178" y="197967"/>
                  </a:lnTo>
                  <a:lnTo>
                    <a:pt x="158445" y="196100"/>
                  </a:lnTo>
                  <a:lnTo>
                    <a:pt x="159575" y="196646"/>
                  </a:lnTo>
                  <a:lnTo>
                    <a:pt x="159727" y="196494"/>
                  </a:lnTo>
                  <a:lnTo>
                    <a:pt x="159727" y="189788"/>
                  </a:lnTo>
                  <a:lnTo>
                    <a:pt x="158889" y="190068"/>
                  </a:lnTo>
                  <a:lnTo>
                    <a:pt x="159588" y="191071"/>
                  </a:lnTo>
                  <a:lnTo>
                    <a:pt x="158407" y="191020"/>
                  </a:lnTo>
                  <a:lnTo>
                    <a:pt x="158407" y="193713"/>
                  </a:lnTo>
                  <a:lnTo>
                    <a:pt x="157175" y="194792"/>
                  </a:lnTo>
                  <a:lnTo>
                    <a:pt x="157302" y="195275"/>
                  </a:lnTo>
                  <a:lnTo>
                    <a:pt x="154038" y="194754"/>
                  </a:lnTo>
                  <a:lnTo>
                    <a:pt x="153149" y="194056"/>
                  </a:lnTo>
                  <a:lnTo>
                    <a:pt x="154038" y="193636"/>
                  </a:lnTo>
                  <a:lnTo>
                    <a:pt x="155270" y="194868"/>
                  </a:lnTo>
                  <a:lnTo>
                    <a:pt x="157022" y="194043"/>
                  </a:lnTo>
                  <a:lnTo>
                    <a:pt x="157645" y="194094"/>
                  </a:lnTo>
                  <a:lnTo>
                    <a:pt x="158407" y="193713"/>
                  </a:lnTo>
                  <a:lnTo>
                    <a:pt x="158407" y="191020"/>
                  </a:lnTo>
                  <a:lnTo>
                    <a:pt x="155168" y="190881"/>
                  </a:lnTo>
                  <a:lnTo>
                    <a:pt x="152692" y="190449"/>
                  </a:lnTo>
                  <a:lnTo>
                    <a:pt x="153085" y="189839"/>
                  </a:lnTo>
                  <a:lnTo>
                    <a:pt x="153441" y="187198"/>
                  </a:lnTo>
                  <a:lnTo>
                    <a:pt x="152971" y="186740"/>
                  </a:lnTo>
                  <a:lnTo>
                    <a:pt x="152552" y="186817"/>
                  </a:lnTo>
                  <a:lnTo>
                    <a:pt x="152552" y="196951"/>
                  </a:lnTo>
                  <a:lnTo>
                    <a:pt x="150914" y="197485"/>
                  </a:lnTo>
                  <a:lnTo>
                    <a:pt x="150609" y="197866"/>
                  </a:lnTo>
                  <a:lnTo>
                    <a:pt x="150469" y="198501"/>
                  </a:lnTo>
                  <a:lnTo>
                    <a:pt x="150050" y="197904"/>
                  </a:lnTo>
                  <a:lnTo>
                    <a:pt x="149923" y="197269"/>
                  </a:lnTo>
                  <a:lnTo>
                    <a:pt x="149733" y="197015"/>
                  </a:lnTo>
                  <a:lnTo>
                    <a:pt x="150279" y="197180"/>
                  </a:lnTo>
                  <a:lnTo>
                    <a:pt x="150520" y="196811"/>
                  </a:lnTo>
                  <a:lnTo>
                    <a:pt x="150152" y="195897"/>
                  </a:lnTo>
                  <a:lnTo>
                    <a:pt x="151206" y="196913"/>
                  </a:lnTo>
                  <a:lnTo>
                    <a:pt x="152349" y="196253"/>
                  </a:lnTo>
                  <a:lnTo>
                    <a:pt x="152488" y="196291"/>
                  </a:lnTo>
                  <a:lnTo>
                    <a:pt x="152552" y="196951"/>
                  </a:lnTo>
                  <a:lnTo>
                    <a:pt x="152552" y="186817"/>
                  </a:lnTo>
                  <a:lnTo>
                    <a:pt x="150825" y="187109"/>
                  </a:lnTo>
                  <a:lnTo>
                    <a:pt x="150101" y="187769"/>
                  </a:lnTo>
                  <a:lnTo>
                    <a:pt x="149479" y="187045"/>
                  </a:lnTo>
                  <a:lnTo>
                    <a:pt x="148805" y="186956"/>
                  </a:lnTo>
                  <a:lnTo>
                    <a:pt x="147777" y="187096"/>
                  </a:lnTo>
                  <a:lnTo>
                    <a:pt x="147777" y="195237"/>
                  </a:lnTo>
                  <a:lnTo>
                    <a:pt x="147650" y="195859"/>
                  </a:lnTo>
                  <a:lnTo>
                    <a:pt x="147129" y="195707"/>
                  </a:lnTo>
                  <a:lnTo>
                    <a:pt x="147777" y="195237"/>
                  </a:lnTo>
                  <a:lnTo>
                    <a:pt x="147777" y="187096"/>
                  </a:lnTo>
                  <a:lnTo>
                    <a:pt x="147358" y="187147"/>
                  </a:lnTo>
                  <a:lnTo>
                    <a:pt x="146227" y="186410"/>
                  </a:lnTo>
                  <a:lnTo>
                    <a:pt x="146227" y="197523"/>
                  </a:lnTo>
                  <a:lnTo>
                    <a:pt x="145465" y="198539"/>
                  </a:lnTo>
                  <a:lnTo>
                    <a:pt x="145859" y="199186"/>
                  </a:lnTo>
                  <a:lnTo>
                    <a:pt x="144145" y="198183"/>
                  </a:lnTo>
                  <a:lnTo>
                    <a:pt x="143865" y="196507"/>
                  </a:lnTo>
                  <a:lnTo>
                    <a:pt x="142760" y="196786"/>
                  </a:lnTo>
                  <a:lnTo>
                    <a:pt x="143827" y="196240"/>
                  </a:lnTo>
                  <a:lnTo>
                    <a:pt x="145808" y="196659"/>
                  </a:lnTo>
                  <a:lnTo>
                    <a:pt x="146075" y="196469"/>
                  </a:lnTo>
                  <a:lnTo>
                    <a:pt x="146227" y="197523"/>
                  </a:lnTo>
                  <a:lnTo>
                    <a:pt x="146227" y="186410"/>
                  </a:lnTo>
                  <a:lnTo>
                    <a:pt x="145275" y="185775"/>
                  </a:lnTo>
                  <a:lnTo>
                    <a:pt x="144894" y="183769"/>
                  </a:lnTo>
                  <a:lnTo>
                    <a:pt x="145973" y="183718"/>
                  </a:lnTo>
                  <a:lnTo>
                    <a:pt x="147523" y="185140"/>
                  </a:lnTo>
                  <a:lnTo>
                    <a:pt x="147307" y="186728"/>
                  </a:lnTo>
                  <a:lnTo>
                    <a:pt x="148526" y="186905"/>
                  </a:lnTo>
                  <a:lnTo>
                    <a:pt x="149479" y="185775"/>
                  </a:lnTo>
                  <a:lnTo>
                    <a:pt x="150012" y="184658"/>
                  </a:lnTo>
                  <a:lnTo>
                    <a:pt x="150571" y="184213"/>
                  </a:lnTo>
                  <a:lnTo>
                    <a:pt x="152488" y="184797"/>
                  </a:lnTo>
                  <a:lnTo>
                    <a:pt x="152552" y="185356"/>
                  </a:lnTo>
                  <a:lnTo>
                    <a:pt x="153898" y="186956"/>
                  </a:lnTo>
                  <a:lnTo>
                    <a:pt x="154736" y="187159"/>
                  </a:lnTo>
                  <a:lnTo>
                    <a:pt x="156375" y="186334"/>
                  </a:lnTo>
                  <a:lnTo>
                    <a:pt x="157060" y="186283"/>
                  </a:lnTo>
                  <a:lnTo>
                    <a:pt x="158140" y="186817"/>
                  </a:lnTo>
                  <a:lnTo>
                    <a:pt x="158305" y="187312"/>
                  </a:lnTo>
                  <a:lnTo>
                    <a:pt x="158673" y="187604"/>
                  </a:lnTo>
                  <a:lnTo>
                    <a:pt x="160121" y="187947"/>
                  </a:lnTo>
                  <a:lnTo>
                    <a:pt x="161391" y="186613"/>
                  </a:lnTo>
                  <a:lnTo>
                    <a:pt x="163334" y="187528"/>
                  </a:lnTo>
                  <a:lnTo>
                    <a:pt x="163576" y="188125"/>
                  </a:lnTo>
                  <a:lnTo>
                    <a:pt x="164553" y="188214"/>
                  </a:lnTo>
                  <a:lnTo>
                    <a:pt x="164858" y="187159"/>
                  </a:lnTo>
                  <a:lnTo>
                    <a:pt x="164592" y="186474"/>
                  </a:lnTo>
                  <a:lnTo>
                    <a:pt x="165277" y="186105"/>
                  </a:lnTo>
                  <a:lnTo>
                    <a:pt x="165785" y="186321"/>
                  </a:lnTo>
                  <a:lnTo>
                    <a:pt x="166497" y="187134"/>
                  </a:lnTo>
                  <a:lnTo>
                    <a:pt x="167767" y="187363"/>
                  </a:lnTo>
                  <a:lnTo>
                    <a:pt x="168478" y="188899"/>
                  </a:lnTo>
                  <a:lnTo>
                    <a:pt x="168935" y="189141"/>
                  </a:lnTo>
                  <a:lnTo>
                    <a:pt x="169532" y="189179"/>
                  </a:lnTo>
                  <a:lnTo>
                    <a:pt x="170548" y="187413"/>
                  </a:lnTo>
                  <a:lnTo>
                    <a:pt x="171856" y="187706"/>
                  </a:lnTo>
                  <a:lnTo>
                    <a:pt x="174358" y="187350"/>
                  </a:lnTo>
                  <a:lnTo>
                    <a:pt x="175044" y="188544"/>
                  </a:lnTo>
                  <a:lnTo>
                    <a:pt x="176568" y="189217"/>
                  </a:lnTo>
                  <a:lnTo>
                    <a:pt x="177152" y="189738"/>
                  </a:lnTo>
                  <a:lnTo>
                    <a:pt x="178676" y="188125"/>
                  </a:lnTo>
                  <a:lnTo>
                    <a:pt x="179197" y="189230"/>
                  </a:lnTo>
                  <a:lnTo>
                    <a:pt x="180657" y="190296"/>
                  </a:lnTo>
                  <a:lnTo>
                    <a:pt x="181317" y="191338"/>
                  </a:lnTo>
                  <a:lnTo>
                    <a:pt x="183451" y="190068"/>
                  </a:lnTo>
                  <a:lnTo>
                    <a:pt x="183565" y="189026"/>
                  </a:lnTo>
                  <a:lnTo>
                    <a:pt x="183070" y="187883"/>
                  </a:lnTo>
                  <a:lnTo>
                    <a:pt x="184099" y="187706"/>
                  </a:lnTo>
                  <a:lnTo>
                    <a:pt x="184505" y="188734"/>
                  </a:lnTo>
                  <a:lnTo>
                    <a:pt x="186131" y="188556"/>
                  </a:lnTo>
                  <a:lnTo>
                    <a:pt x="185420" y="189077"/>
                  </a:lnTo>
                  <a:lnTo>
                    <a:pt x="185026" y="190119"/>
                  </a:lnTo>
                  <a:lnTo>
                    <a:pt x="186855" y="192176"/>
                  </a:lnTo>
                  <a:lnTo>
                    <a:pt x="187401" y="191554"/>
                  </a:lnTo>
                  <a:lnTo>
                    <a:pt x="188760" y="191109"/>
                  </a:lnTo>
                  <a:lnTo>
                    <a:pt x="189953" y="190182"/>
                  </a:lnTo>
                  <a:lnTo>
                    <a:pt x="189953" y="192265"/>
                  </a:lnTo>
                  <a:lnTo>
                    <a:pt x="190207" y="193332"/>
                  </a:lnTo>
                  <a:lnTo>
                    <a:pt x="192417" y="191465"/>
                  </a:lnTo>
                  <a:lnTo>
                    <a:pt x="191757" y="195110"/>
                  </a:lnTo>
                  <a:lnTo>
                    <a:pt x="193167" y="195364"/>
                  </a:lnTo>
                  <a:lnTo>
                    <a:pt x="194703" y="196151"/>
                  </a:lnTo>
                  <a:lnTo>
                    <a:pt x="194703" y="181241"/>
                  </a:lnTo>
                  <a:lnTo>
                    <a:pt x="193040" y="181203"/>
                  </a:lnTo>
                  <a:lnTo>
                    <a:pt x="191389" y="180924"/>
                  </a:lnTo>
                  <a:lnTo>
                    <a:pt x="187274" y="181343"/>
                  </a:lnTo>
                  <a:lnTo>
                    <a:pt x="184708" y="179539"/>
                  </a:lnTo>
                  <a:lnTo>
                    <a:pt x="183108" y="179590"/>
                  </a:lnTo>
                  <a:lnTo>
                    <a:pt x="179400" y="180632"/>
                  </a:lnTo>
                  <a:lnTo>
                    <a:pt x="177342" y="180289"/>
                  </a:lnTo>
                  <a:lnTo>
                    <a:pt x="173570" y="179044"/>
                  </a:lnTo>
                  <a:lnTo>
                    <a:pt x="172173" y="179844"/>
                  </a:lnTo>
                  <a:lnTo>
                    <a:pt x="169227" y="178904"/>
                  </a:lnTo>
                  <a:lnTo>
                    <a:pt x="167233" y="179235"/>
                  </a:lnTo>
                  <a:lnTo>
                    <a:pt x="164668" y="178536"/>
                  </a:lnTo>
                  <a:lnTo>
                    <a:pt x="163080" y="180098"/>
                  </a:lnTo>
                  <a:lnTo>
                    <a:pt x="159245" y="178511"/>
                  </a:lnTo>
                  <a:lnTo>
                    <a:pt x="158089" y="179260"/>
                  </a:lnTo>
                  <a:lnTo>
                    <a:pt x="153784" y="178181"/>
                  </a:lnTo>
                  <a:lnTo>
                    <a:pt x="150291" y="178574"/>
                  </a:lnTo>
                  <a:lnTo>
                    <a:pt x="146989" y="176288"/>
                  </a:lnTo>
                  <a:lnTo>
                    <a:pt x="145161" y="176669"/>
                  </a:lnTo>
                  <a:lnTo>
                    <a:pt x="144500" y="176212"/>
                  </a:lnTo>
                  <a:lnTo>
                    <a:pt x="143713" y="176009"/>
                  </a:lnTo>
                  <a:lnTo>
                    <a:pt x="143713" y="183692"/>
                  </a:lnTo>
                  <a:lnTo>
                    <a:pt x="143256" y="183769"/>
                  </a:lnTo>
                  <a:lnTo>
                    <a:pt x="142849" y="183159"/>
                  </a:lnTo>
                  <a:lnTo>
                    <a:pt x="142341" y="182753"/>
                  </a:lnTo>
                  <a:lnTo>
                    <a:pt x="141160" y="182613"/>
                  </a:lnTo>
                  <a:lnTo>
                    <a:pt x="141160" y="198132"/>
                  </a:lnTo>
                  <a:lnTo>
                    <a:pt x="140868" y="198831"/>
                  </a:lnTo>
                  <a:lnTo>
                    <a:pt x="140030" y="199478"/>
                  </a:lnTo>
                  <a:lnTo>
                    <a:pt x="140106" y="197446"/>
                  </a:lnTo>
                  <a:lnTo>
                    <a:pt x="141160" y="198132"/>
                  </a:lnTo>
                  <a:lnTo>
                    <a:pt x="141160" y="182613"/>
                  </a:lnTo>
                  <a:lnTo>
                    <a:pt x="140652" y="182549"/>
                  </a:lnTo>
                  <a:lnTo>
                    <a:pt x="139382" y="181775"/>
                  </a:lnTo>
                  <a:lnTo>
                    <a:pt x="139319" y="181635"/>
                  </a:lnTo>
                  <a:lnTo>
                    <a:pt x="139319" y="200037"/>
                  </a:lnTo>
                  <a:lnTo>
                    <a:pt x="138785" y="200456"/>
                  </a:lnTo>
                  <a:lnTo>
                    <a:pt x="137274" y="199682"/>
                  </a:lnTo>
                  <a:lnTo>
                    <a:pt x="139319" y="200037"/>
                  </a:lnTo>
                  <a:lnTo>
                    <a:pt x="139319" y="181635"/>
                  </a:lnTo>
                  <a:lnTo>
                    <a:pt x="138849" y="180594"/>
                  </a:lnTo>
                  <a:lnTo>
                    <a:pt x="139471" y="180873"/>
                  </a:lnTo>
                  <a:lnTo>
                    <a:pt x="141236" y="181394"/>
                  </a:lnTo>
                  <a:lnTo>
                    <a:pt x="143713" y="183692"/>
                  </a:lnTo>
                  <a:lnTo>
                    <a:pt x="143713" y="176009"/>
                  </a:lnTo>
                  <a:lnTo>
                    <a:pt x="141770" y="175475"/>
                  </a:lnTo>
                  <a:lnTo>
                    <a:pt x="139903" y="174586"/>
                  </a:lnTo>
                  <a:lnTo>
                    <a:pt x="138074" y="174167"/>
                  </a:lnTo>
                  <a:lnTo>
                    <a:pt x="138074" y="180238"/>
                  </a:lnTo>
                  <a:lnTo>
                    <a:pt x="136982" y="181635"/>
                  </a:lnTo>
                  <a:lnTo>
                    <a:pt x="136080" y="179590"/>
                  </a:lnTo>
                  <a:lnTo>
                    <a:pt x="135369" y="179146"/>
                  </a:lnTo>
                  <a:lnTo>
                    <a:pt x="135369" y="199923"/>
                  </a:lnTo>
                  <a:lnTo>
                    <a:pt x="135013" y="200202"/>
                  </a:lnTo>
                  <a:lnTo>
                    <a:pt x="133896" y="200494"/>
                  </a:lnTo>
                  <a:lnTo>
                    <a:pt x="134442" y="200037"/>
                  </a:lnTo>
                  <a:lnTo>
                    <a:pt x="135369" y="199923"/>
                  </a:lnTo>
                  <a:lnTo>
                    <a:pt x="135369" y="179146"/>
                  </a:lnTo>
                  <a:lnTo>
                    <a:pt x="134137" y="178371"/>
                  </a:lnTo>
                  <a:lnTo>
                    <a:pt x="133667" y="178015"/>
                  </a:lnTo>
                  <a:lnTo>
                    <a:pt x="136055" y="178676"/>
                  </a:lnTo>
                  <a:lnTo>
                    <a:pt x="137579" y="180009"/>
                  </a:lnTo>
                  <a:lnTo>
                    <a:pt x="138074" y="180238"/>
                  </a:lnTo>
                  <a:lnTo>
                    <a:pt x="138074" y="174167"/>
                  </a:lnTo>
                  <a:lnTo>
                    <a:pt x="135051" y="173443"/>
                  </a:lnTo>
                  <a:lnTo>
                    <a:pt x="132791" y="171869"/>
                  </a:lnTo>
                  <a:lnTo>
                    <a:pt x="132384" y="171450"/>
                  </a:lnTo>
                  <a:lnTo>
                    <a:pt x="132384" y="177063"/>
                  </a:lnTo>
                  <a:lnTo>
                    <a:pt x="130683" y="176326"/>
                  </a:lnTo>
                  <a:lnTo>
                    <a:pt x="129844" y="175374"/>
                  </a:lnTo>
                  <a:lnTo>
                    <a:pt x="130289" y="175564"/>
                  </a:lnTo>
                  <a:lnTo>
                    <a:pt x="131013" y="175514"/>
                  </a:lnTo>
                  <a:lnTo>
                    <a:pt x="131495" y="175869"/>
                  </a:lnTo>
                  <a:lnTo>
                    <a:pt x="131826" y="176479"/>
                  </a:lnTo>
                  <a:lnTo>
                    <a:pt x="132384" y="177063"/>
                  </a:lnTo>
                  <a:lnTo>
                    <a:pt x="132384" y="171450"/>
                  </a:lnTo>
                  <a:lnTo>
                    <a:pt x="130175" y="169138"/>
                  </a:lnTo>
                  <a:lnTo>
                    <a:pt x="129362" y="169037"/>
                  </a:lnTo>
                  <a:lnTo>
                    <a:pt x="129362" y="174828"/>
                  </a:lnTo>
                  <a:lnTo>
                    <a:pt x="129006" y="174396"/>
                  </a:lnTo>
                  <a:lnTo>
                    <a:pt x="128676" y="174294"/>
                  </a:lnTo>
                  <a:lnTo>
                    <a:pt x="129133" y="174193"/>
                  </a:lnTo>
                  <a:lnTo>
                    <a:pt x="129362" y="174828"/>
                  </a:lnTo>
                  <a:lnTo>
                    <a:pt x="129362" y="169037"/>
                  </a:lnTo>
                  <a:lnTo>
                    <a:pt x="128079" y="168859"/>
                  </a:lnTo>
                  <a:lnTo>
                    <a:pt x="125603" y="165798"/>
                  </a:lnTo>
                  <a:lnTo>
                    <a:pt x="122961" y="164350"/>
                  </a:lnTo>
                  <a:lnTo>
                    <a:pt x="121881" y="163576"/>
                  </a:lnTo>
                  <a:lnTo>
                    <a:pt x="121881" y="168859"/>
                  </a:lnTo>
                  <a:lnTo>
                    <a:pt x="120942" y="168198"/>
                  </a:lnTo>
                  <a:lnTo>
                    <a:pt x="120675" y="167678"/>
                  </a:lnTo>
                  <a:lnTo>
                    <a:pt x="121881" y="168859"/>
                  </a:lnTo>
                  <a:lnTo>
                    <a:pt x="121881" y="163576"/>
                  </a:lnTo>
                  <a:lnTo>
                    <a:pt x="120827" y="161366"/>
                  </a:lnTo>
                  <a:lnTo>
                    <a:pt x="119227" y="160045"/>
                  </a:lnTo>
                  <a:lnTo>
                    <a:pt x="119227" y="165379"/>
                  </a:lnTo>
                  <a:lnTo>
                    <a:pt x="118579" y="164680"/>
                  </a:lnTo>
                  <a:lnTo>
                    <a:pt x="118922" y="164807"/>
                  </a:lnTo>
                  <a:lnTo>
                    <a:pt x="119227" y="165379"/>
                  </a:lnTo>
                  <a:lnTo>
                    <a:pt x="119227" y="160045"/>
                  </a:lnTo>
                  <a:lnTo>
                    <a:pt x="116674" y="157937"/>
                  </a:lnTo>
                  <a:lnTo>
                    <a:pt x="114922" y="155130"/>
                  </a:lnTo>
                  <a:lnTo>
                    <a:pt x="112001" y="149567"/>
                  </a:lnTo>
                  <a:lnTo>
                    <a:pt x="110566" y="148170"/>
                  </a:lnTo>
                  <a:lnTo>
                    <a:pt x="109816" y="145072"/>
                  </a:lnTo>
                  <a:lnTo>
                    <a:pt x="109816" y="151790"/>
                  </a:lnTo>
                  <a:lnTo>
                    <a:pt x="109537" y="151498"/>
                  </a:lnTo>
                  <a:lnTo>
                    <a:pt x="109702" y="151104"/>
                  </a:lnTo>
                  <a:lnTo>
                    <a:pt x="109816" y="151790"/>
                  </a:lnTo>
                  <a:lnTo>
                    <a:pt x="109816" y="145072"/>
                  </a:lnTo>
                  <a:lnTo>
                    <a:pt x="109448" y="143548"/>
                  </a:lnTo>
                  <a:lnTo>
                    <a:pt x="107200" y="139611"/>
                  </a:lnTo>
                  <a:lnTo>
                    <a:pt x="104889" y="128231"/>
                  </a:lnTo>
                  <a:lnTo>
                    <a:pt x="109791" y="88011"/>
                  </a:lnTo>
                  <a:lnTo>
                    <a:pt x="123825" y="45021"/>
                  </a:lnTo>
                  <a:lnTo>
                    <a:pt x="125603" y="40830"/>
                  </a:lnTo>
                  <a:lnTo>
                    <a:pt x="127889" y="32804"/>
                  </a:lnTo>
                  <a:lnTo>
                    <a:pt x="129717" y="29451"/>
                  </a:lnTo>
                  <a:lnTo>
                    <a:pt x="132803" y="20993"/>
                  </a:lnTo>
                  <a:lnTo>
                    <a:pt x="139344" y="5676"/>
                  </a:lnTo>
                  <a:lnTo>
                    <a:pt x="140563" y="1955"/>
                  </a:lnTo>
                  <a:lnTo>
                    <a:pt x="141097" y="1168"/>
                  </a:lnTo>
                  <a:lnTo>
                    <a:pt x="140589" y="292"/>
                  </a:lnTo>
                  <a:lnTo>
                    <a:pt x="139979" y="0"/>
                  </a:lnTo>
                  <a:lnTo>
                    <a:pt x="139395" y="1270"/>
                  </a:lnTo>
                  <a:lnTo>
                    <a:pt x="139446" y="863"/>
                  </a:lnTo>
                  <a:lnTo>
                    <a:pt x="137807" y="2794"/>
                  </a:lnTo>
                  <a:lnTo>
                    <a:pt x="137109" y="5232"/>
                  </a:lnTo>
                  <a:lnTo>
                    <a:pt x="134353" y="11442"/>
                  </a:lnTo>
                  <a:lnTo>
                    <a:pt x="129882" y="23418"/>
                  </a:lnTo>
                  <a:lnTo>
                    <a:pt x="124396" y="36106"/>
                  </a:lnTo>
                  <a:lnTo>
                    <a:pt x="118681" y="52260"/>
                  </a:lnTo>
                  <a:lnTo>
                    <a:pt x="116522" y="57759"/>
                  </a:lnTo>
                  <a:lnTo>
                    <a:pt x="110159" y="76873"/>
                  </a:lnTo>
                  <a:lnTo>
                    <a:pt x="106197" y="89738"/>
                  </a:lnTo>
                  <a:lnTo>
                    <a:pt x="103162" y="103847"/>
                  </a:lnTo>
                  <a:lnTo>
                    <a:pt x="103162" y="130505"/>
                  </a:lnTo>
                  <a:lnTo>
                    <a:pt x="103035" y="130378"/>
                  </a:lnTo>
                  <a:lnTo>
                    <a:pt x="103111" y="130162"/>
                  </a:lnTo>
                  <a:lnTo>
                    <a:pt x="103162" y="130505"/>
                  </a:lnTo>
                  <a:lnTo>
                    <a:pt x="103162" y="103847"/>
                  </a:lnTo>
                  <a:lnTo>
                    <a:pt x="102679" y="106083"/>
                  </a:lnTo>
                  <a:lnTo>
                    <a:pt x="102577" y="110070"/>
                  </a:lnTo>
                  <a:lnTo>
                    <a:pt x="101295" y="117017"/>
                  </a:lnTo>
                  <a:lnTo>
                    <a:pt x="101155" y="120167"/>
                  </a:lnTo>
                  <a:lnTo>
                    <a:pt x="101727" y="127279"/>
                  </a:lnTo>
                  <a:lnTo>
                    <a:pt x="101600" y="131470"/>
                  </a:lnTo>
                  <a:lnTo>
                    <a:pt x="103212" y="140589"/>
                  </a:lnTo>
                  <a:lnTo>
                    <a:pt x="107454" y="153212"/>
                  </a:lnTo>
                  <a:lnTo>
                    <a:pt x="108953" y="156375"/>
                  </a:lnTo>
                  <a:lnTo>
                    <a:pt x="112788" y="162255"/>
                  </a:lnTo>
                  <a:lnTo>
                    <a:pt x="114376" y="165417"/>
                  </a:lnTo>
                  <a:lnTo>
                    <a:pt x="117563" y="168744"/>
                  </a:lnTo>
                  <a:lnTo>
                    <a:pt x="118008" y="171754"/>
                  </a:lnTo>
                  <a:lnTo>
                    <a:pt x="120002" y="173037"/>
                  </a:lnTo>
                  <a:lnTo>
                    <a:pt x="122301" y="174993"/>
                  </a:lnTo>
                  <a:lnTo>
                    <a:pt x="122555" y="175983"/>
                  </a:lnTo>
                  <a:lnTo>
                    <a:pt x="124333" y="175183"/>
                  </a:lnTo>
                  <a:lnTo>
                    <a:pt x="125882" y="178104"/>
                  </a:lnTo>
                  <a:lnTo>
                    <a:pt x="126834" y="179412"/>
                  </a:lnTo>
                  <a:lnTo>
                    <a:pt x="126009" y="181317"/>
                  </a:lnTo>
                  <a:lnTo>
                    <a:pt x="126009" y="181749"/>
                  </a:lnTo>
                  <a:lnTo>
                    <a:pt x="128333" y="182689"/>
                  </a:lnTo>
                  <a:lnTo>
                    <a:pt x="128016" y="186182"/>
                  </a:lnTo>
                  <a:lnTo>
                    <a:pt x="132702" y="186690"/>
                  </a:lnTo>
                  <a:lnTo>
                    <a:pt x="131889" y="187820"/>
                  </a:lnTo>
                  <a:lnTo>
                    <a:pt x="130975" y="188429"/>
                  </a:lnTo>
                  <a:lnTo>
                    <a:pt x="130975" y="200761"/>
                  </a:lnTo>
                  <a:lnTo>
                    <a:pt x="130695" y="201917"/>
                  </a:lnTo>
                  <a:lnTo>
                    <a:pt x="129921" y="201663"/>
                  </a:lnTo>
                  <a:lnTo>
                    <a:pt x="130848" y="200710"/>
                  </a:lnTo>
                  <a:lnTo>
                    <a:pt x="130975" y="200761"/>
                  </a:lnTo>
                  <a:lnTo>
                    <a:pt x="130975" y="188429"/>
                  </a:lnTo>
                  <a:lnTo>
                    <a:pt x="129984" y="189064"/>
                  </a:lnTo>
                  <a:lnTo>
                    <a:pt x="129501" y="193497"/>
                  </a:lnTo>
                  <a:lnTo>
                    <a:pt x="128206" y="194538"/>
                  </a:lnTo>
                  <a:lnTo>
                    <a:pt x="126390" y="194945"/>
                  </a:lnTo>
                  <a:lnTo>
                    <a:pt x="126390" y="200977"/>
                  </a:lnTo>
                  <a:lnTo>
                    <a:pt x="126390" y="194945"/>
                  </a:lnTo>
                  <a:lnTo>
                    <a:pt x="124587" y="195338"/>
                  </a:lnTo>
                  <a:lnTo>
                    <a:pt x="125247" y="197192"/>
                  </a:lnTo>
                  <a:lnTo>
                    <a:pt x="124612" y="197091"/>
                  </a:lnTo>
                  <a:lnTo>
                    <a:pt x="114528" y="201396"/>
                  </a:lnTo>
                  <a:lnTo>
                    <a:pt x="114528" y="206667"/>
                  </a:lnTo>
                  <a:lnTo>
                    <a:pt x="113957" y="208153"/>
                  </a:lnTo>
                  <a:lnTo>
                    <a:pt x="113779" y="208127"/>
                  </a:lnTo>
                  <a:lnTo>
                    <a:pt x="113957" y="206959"/>
                  </a:lnTo>
                  <a:lnTo>
                    <a:pt x="114528" y="206667"/>
                  </a:lnTo>
                  <a:lnTo>
                    <a:pt x="114528" y="201396"/>
                  </a:lnTo>
                  <a:lnTo>
                    <a:pt x="112026" y="202450"/>
                  </a:lnTo>
                  <a:lnTo>
                    <a:pt x="111950" y="204393"/>
                  </a:lnTo>
                  <a:lnTo>
                    <a:pt x="111950" y="207784"/>
                  </a:lnTo>
                  <a:lnTo>
                    <a:pt x="111671" y="207848"/>
                  </a:lnTo>
                  <a:lnTo>
                    <a:pt x="111798" y="207721"/>
                  </a:lnTo>
                  <a:lnTo>
                    <a:pt x="111950" y="207784"/>
                  </a:lnTo>
                  <a:lnTo>
                    <a:pt x="111950" y="204393"/>
                  </a:lnTo>
                  <a:lnTo>
                    <a:pt x="111925" y="205041"/>
                  </a:lnTo>
                  <a:lnTo>
                    <a:pt x="109842" y="203847"/>
                  </a:lnTo>
                  <a:lnTo>
                    <a:pt x="107823" y="204558"/>
                  </a:lnTo>
                  <a:lnTo>
                    <a:pt x="108115" y="205714"/>
                  </a:lnTo>
                  <a:lnTo>
                    <a:pt x="106019" y="206514"/>
                  </a:lnTo>
                  <a:lnTo>
                    <a:pt x="106019" y="209143"/>
                  </a:lnTo>
                  <a:lnTo>
                    <a:pt x="106019" y="206514"/>
                  </a:lnTo>
                  <a:lnTo>
                    <a:pt x="105384" y="206756"/>
                  </a:lnTo>
                  <a:lnTo>
                    <a:pt x="104419" y="207391"/>
                  </a:lnTo>
                  <a:lnTo>
                    <a:pt x="104419" y="211632"/>
                  </a:lnTo>
                  <a:lnTo>
                    <a:pt x="102870" y="211239"/>
                  </a:lnTo>
                  <a:lnTo>
                    <a:pt x="104419" y="211632"/>
                  </a:lnTo>
                  <a:lnTo>
                    <a:pt x="104419" y="207391"/>
                  </a:lnTo>
                  <a:lnTo>
                    <a:pt x="103720" y="207848"/>
                  </a:lnTo>
                  <a:lnTo>
                    <a:pt x="100279" y="208889"/>
                  </a:lnTo>
                  <a:lnTo>
                    <a:pt x="100253" y="213512"/>
                  </a:lnTo>
                  <a:lnTo>
                    <a:pt x="99682" y="214249"/>
                  </a:lnTo>
                  <a:lnTo>
                    <a:pt x="98412" y="214388"/>
                  </a:lnTo>
                  <a:lnTo>
                    <a:pt x="99733" y="213817"/>
                  </a:lnTo>
                  <a:lnTo>
                    <a:pt x="100253" y="213512"/>
                  </a:lnTo>
                  <a:lnTo>
                    <a:pt x="100253" y="208915"/>
                  </a:lnTo>
                  <a:lnTo>
                    <a:pt x="95935" y="211493"/>
                  </a:lnTo>
                  <a:lnTo>
                    <a:pt x="94081" y="211696"/>
                  </a:lnTo>
                  <a:lnTo>
                    <a:pt x="93433" y="212128"/>
                  </a:lnTo>
                  <a:lnTo>
                    <a:pt x="92481" y="213779"/>
                  </a:lnTo>
                  <a:lnTo>
                    <a:pt x="90297" y="214376"/>
                  </a:lnTo>
                  <a:lnTo>
                    <a:pt x="90297" y="218249"/>
                  </a:lnTo>
                  <a:lnTo>
                    <a:pt x="90297" y="214376"/>
                  </a:lnTo>
                  <a:lnTo>
                    <a:pt x="89827" y="214503"/>
                  </a:lnTo>
                  <a:lnTo>
                    <a:pt x="89827" y="218363"/>
                  </a:lnTo>
                  <a:lnTo>
                    <a:pt x="88900" y="218490"/>
                  </a:lnTo>
                  <a:lnTo>
                    <a:pt x="89827" y="218363"/>
                  </a:lnTo>
                  <a:lnTo>
                    <a:pt x="89827" y="214503"/>
                  </a:lnTo>
                  <a:lnTo>
                    <a:pt x="89585" y="214566"/>
                  </a:lnTo>
                  <a:lnTo>
                    <a:pt x="87630" y="216522"/>
                  </a:lnTo>
                  <a:lnTo>
                    <a:pt x="83629" y="217690"/>
                  </a:lnTo>
                  <a:lnTo>
                    <a:pt x="83629" y="221259"/>
                  </a:lnTo>
                  <a:lnTo>
                    <a:pt x="83578" y="221703"/>
                  </a:lnTo>
                  <a:lnTo>
                    <a:pt x="83426" y="221716"/>
                  </a:lnTo>
                  <a:lnTo>
                    <a:pt x="83629" y="221259"/>
                  </a:lnTo>
                  <a:lnTo>
                    <a:pt x="83629" y="217690"/>
                  </a:lnTo>
                  <a:lnTo>
                    <a:pt x="83324" y="217766"/>
                  </a:lnTo>
                  <a:lnTo>
                    <a:pt x="82130" y="219151"/>
                  </a:lnTo>
                  <a:lnTo>
                    <a:pt x="79400" y="220548"/>
                  </a:lnTo>
                  <a:lnTo>
                    <a:pt x="78435" y="221526"/>
                  </a:lnTo>
                  <a:lnTo>
                    <a:pt x="75933" y="222072"/>
                  </a:lnTo>
                  <a:lnTo>
                    <a:pt x="75044" y="222732"/>
                  </a:lnTo>
                  <a:lnTo>
                    <a:pt x="72961" y="225221"/>
                  </a:lnTo>
                  <a:lnTo>
                    <a:pt x="70904" y="225818"/>
                  </a:lnTo>
                  <a:lnTo>
                    <a:pt x="67703" y="229247"/>
                  </a:lnTo>
                  <a:lnTo>
                    <a:pt x="65151" y="230136"/>
                  </a:lnTo>
                  <a:lnTo>
                    <a:pt x="62204" y="232854"/>
                  </a:lnTo>
                  <a:lnTo>
                    <a:pt x="62204" y="235559"/>
                  </a:lnTo>
                  <a:lnTo>
                    <a:pt x="62001" y="235572"/>
                  </a:lnTo>
                  <a:lnTo>
                    <a:pt x="62204" y="235559"/>
                  </a:lnTo>
                  <a:lnTo>
                    <a:pt x="62204" y="232854"/>
                  </a:lnTo>
                  <a:lnTo>
                    <a:pt x="60909" y="234048"/>
                  </a:lnTo>
                  <a:lnTo>
                    <a:pt x="58712" y="236372"/>
                  </a:lnTo>
                  <a:lnTo>
                    <a:pt x="54597" y="238074"/>
                  </a:lnTo>
                  <a:lnTo>
                    <a:pt x="53873" y="239128"/>
                  </a:lnTo>
                  <a:lnTo>
                    <a:pt x="51066" y="241757"/>
                  </a:lnTo>
                  <a:lnTo>
                    <a:pt x="49250" y="243725"/>
                  </a:lnTo>
                  <a:lnTo>
                    <a:pt x="47396" y="244868"/>
                  </a:lnTo>
                  <a:lnTo>
                    <a:pt x="47396" y="248615"/>
                  </a:lnTo>
                  <a:lnTo>
                    <a:pt x="47155" y="248793"/>
                  </a:lnTo>
                  <a:lnTo>
                    <a:pt x="46875" y="248856"/>
                  </a:lnTo>
                  <a:lnTo>
                    <a:pt x="47002" y="248716"/>
                  </a:lnTo>
                  <a:lnTo>
                    <a:pt x="47396" y="248615"/>
                  </a:lnTo>
                  <a:lnTo>
                    <a:pt x="47396" y="244868"/>
                  </a:lnTo>
                  <a:lnTo>
                    <a:pt x="46355" y="245491"/>
                  </a:lnTo>
                  <a:lnTo>
                    <a:pt x="46139" y="246151"/>
                  </a:lnTo>
                  <a:lnTo>
                    <a:pt x="42951" y="249809"/>
                  </a:lnTo>
                  <a:lnTo>
                    <a:pt x="42951" y="252666"/>
                  </a:lnTo>
                  <a:lnTo>
                    <a:pt x="42951" y="249809"/>
                  </a:lnTo>
                  <a:lnTo>
                    <a:pt x="42367" y="250469"/>
                  </a:lnTo>
                  <a:lnTo>
                    <a:pt x="38912" y="253555"/>
                  </a:lnTo>
                  <a:lnTo>
                    <a:pt x="38417" y="255295"/>
                  </a:lnTo>
                  <a:lnTo>
                    <a:pt x="35382" y="256603"/>
                  </a:lnTo>
                  <a:lnTo>
                    <a:pt x="34518" y="259537"/>
                  </a:lnTo>
                  <a:lnTo>
                    <a:pt x="29781" y="265430"/>
                  </a:lnTo>
                  <a:lnTo>
                    <a:pt x="28206" y="269671"/>
                  </a:lnTo>
                  <a:lnTo>
                    <a:pt x="27406" y="270598"/>
                  </a:lnTo>
                  <a:lnTo>
                    <a:pt x="27406" y="275463"/>
                  </a:lnTo>
                  <a:lnTo>
                    <a:pt x="27355" y="275704"/>
                  </a:lnTo>
                  <a:lnTo>
                    <a:pt x="27343" y="275551"/>
                  </a:lnTo>
                  <a:lnTo>
                    <a:pt x="27406" y="270598"/>
                  </a:lnTo>
                  <a:lnTo>
                    <a:pt x="26809" y="271284"/>
                  </a:lnTo>
                  <a:lnTo>
                    <a:pt x="24676" y="274447"/>
                  </a:lnTo>
                  <a:lnTo>
                    <a:pt x="24320" y="275120"/>
                  </a:lnTo>
                  <a:lnTo>
                    <a:pt x="24320" y="283286"/>
                  </a:lnTo>
                  <a:lnTo>
                    <a:pt x="24295" y="283984"/>
                  </a:lnTo>
                  <a:lnTo>
                    <a:pt x="23914" y="284403"/>
                  </a:lnTo>
                  <a:lnTo>
                    <a:pt x="24320" y="283286"/>
                  </a:lnTo>
                  <a:lnTo>
                    <a:pt x="24320" y="275120"/>
                  </a:lnTo>
                  <a:lnTo>
                    <a:pt x="23876" y="275958"/>
                  </a:lnTo>
                  <a:lnTo>
                    <a:pt x="22517" y="279552"/>
                  </a:lnTo>
                  <a:lnTo>
                    <a:pt x="21615" y="281381"/>
                  </a:lnTo>
                  <a:lnTo>
                    <a:pt x="21132" y="282816"/>
                  </a:lnTo>
                  <a:lnTo>
                    <a:pt x="21132" y="290639"/>
                  </a:lnTo>
                  <a:lnTo>
                    <a:pt x="21005" y="291820"/>
                  </a:lnTo>
                  <a:lnTo>
                    <a:pt x="20942" y="292036"/>
                  </a:lnTo>
                  <a:lnTo>
                    <a:pt x="21056" y="290804"/>
                  </a:lnTo>
                  <a:lnTo>
                    <a:pt x="21132" y="290639"/>
                  </a:lnTo>
                  <a:lnTo>
                    <a:pt x="21132" y="282816"/>
                  </a:lnTo>
                  <a:lnTo>
                    <a:pt x="20891" y="283527"/>
                  </a:lnTo>
                  <a:lnTo>
                    <a:pt x="20624" y="283730"/>
                  </a:lnTo>
                  <a:lnTo>
                    <a:pt x="20510" y="287845"/>
                  </a:lnTo>
                  <a:lnTo>
                    <a:pt x="18465" y="289915"/>
                  </a:lnTo>
                  <a:lnTo>
                    <a:pt x="18465" y="303961"/>
                  </a:lnTo>
                  <a:lnTo>
                    <a:pt x="18059" y="305041"/>
                  </a:lnTo>
                  <a:lnTo>
                    <a:pt x="17830" y="304393"/>
                  </a:lnTo>
                  <a:lnTo>
                    <a:pt x="18465" y="303961"/>
                  </a:lnTo>
                  <a:lnTo>
                    <a:pt x="18465" y="289915"/>
                  </a:lnTo>
                  <a:lnTo>
                    <a:pt x="17411" y="290969"/>
                  </a:lnTo>
                  <a:lnTo>
                    <a:pt x="18046" y="296468"/>
                  </a:lnTo>
                  <a:lnTo>
                    <a:pt x="17843" y="298221"/>
                  </a:lnTo>
                  <a:lnTo>
                    <a:pt x="16764" y="300202"/>
                  </a:lnTo>
                  <a:lnTo>
                    <a:pt x="16611" y="301002"/>
                  </a:lnTo>
                  <a:lnTo>
                    <a:pt x="17310" y="303796"/>
                  </a:lnTo>
                  <a:lnTo>
                    <a:pt x="16497" y="305092"/>
                  </a:lnTo>
                  <a:lnTo>
                    <a:pt x="16497" y="316103"/>
                  </a:lnTo>
                  <a:lnTo>
                    <a:pt x="16344" y="317131"/>
                  </a:lnTo>
                  <a:lnTo>
                    <a:pt x="16205" y="316598"/>
                  </a:lnTo>
                  <a:lnTo>
                    <a:pt x="16497" y="316103"/>
                  </a:lnTo>
                  <a:lnTo>
                    <a:pt x="16497" y="305092"/>
                  </a:lnTo>
                  <a:lnTo>
                    <a:pt x="16103" y="305701"/>
                  </a:lnTo>
                  <a:lnTo>
                    <a:pt x="15760" y="310807"/>
                  </a:lnTo>
                  <a:lnTo>
                    <a:pt x="15684" y="311404"/>
                  </a:lnTo>
                  <a:lnTo>
                    <a:pt x="15684" y="330022"/>
                  </a:lnTo>
                  <a:lnTo>
                    <a:pt x="15684" y="332955"/>
                  </a:lnTo>
                  <a:lnTo>
                    <a:pt x="15621" y="332740"/>
                  </a:lnTo>
                  <a:lnTo>
                    <a:pt x="15684" y="332955"/>
                  </a:lnTo>
                  <a:lnTo>
                    <a:pt x="15684" y="330022"/>
                  </a:lnTo>
                  <a:lnTo>
                    <a:pt x="15608" y="330708"/>
                  </a:lnTo>
                  <a:lnTo>
                    <a:pt x="15519" y="330238"/>
                  </a:lnTo>
                  <a:lnTo>
                    <a:pt x="15684" y="330022"/>
                  </a:lnTo>
                  <a:lnTo>
                    <a:pt x="15684" y="311404"/>
                  </a:lnTo>
                  <a:lnTo>
                    <a:pt x="15367" y="313829"/>
                  </a:lnTo>
                  <a:lnTo>
                    <a:pt x="15392" y="318579"/>
                  </a:lnTo>
                  <a:lnTo>
                    <a:pt x="14719" y="320090"/>
                  </a:lnTo>
                  <a:lnTo>
                    <a:pt x="14859" y="325018"/>
                  </a:lnTo>
                  <a:lnTo>
                    <a:pt x="14541" y="328815"/>
                  </a:lnTo>
                  <a:lnTo>
                    <a:pt x="14541" y="344995"/>
                  </a:lnTo>
                  <a:lnTo>
                    <a:pt x="14541" y="328815"/>
                  </a:lnTo>
                  <a:lnTo>
                    <a:pt x="14008" y="335165"/>
                  </a:lnTo>
                  <a:lnTo>
                    <a:pt x="14097" y="338950"/>
                  </a:lnTo>
                  <a:lnTo>
                    <a:pt x="13195" y="344093"/>
                  </a:lnTo>
                  <a:lnTo>
                    <a:pt x="13436" y="349554"/>
                  </a:lnTo>
                  <a:lnTo>
                    <a:pt x="12712" y="352005"/>
                  </a:lnTo>
                  <a:lnTo>
                    <a:pt x="12700" y="357974"/>
                  </a:lnTo>
                  <a:lnTo>
                    <a:pt x="11353" y="369570"/>
                  </a:lnTo>
                  <a:lnTo>
                    <a:pt x="11010" y="374319"/>
                  </a:lnTo>
                  <a:lnTo>
                    <a:pt x="9969" y="381165"/>
                  </a:lnTo>
                  <a:lnTo>
                    <a:pt x="9893" y="383387"/>
                  </a:lnTo>
                  <a:lnTo>
                    <a:pt x="8851" y="389737"/>
                  </a:lnTo>
                  <a:lnTo>
                    <a:pt x="8661" y="394030"/>
                  </a:lnTo>
                  <a:lnTo>
                    <a:pt x="6972" y="402945"/>
                  </a:lnTo>
                  <a:lnTo>
                    <a:pt x="4838" y="417334"/>
                  </a:lnTo>
                  <a:lnTo>
                    <a:pt x="3911" y="422249"/>
                  </a:lnTo>
                  <a:lnTo>
                    <a:pt x="3568" y="424573"/>
                  </a:lnTo>
                  <a:lnTo>
                    <a:pt x="3568" y="430047"/>
                  </a:lnTo>
                  <a:lnTo>
                    <a:pt x="3416" y="431888"/>
                  </a:lnTo>
                  <a:lnTo>
                    <a:pt x="3225" y="432600"/>
                  </a:lnTo>
                  <a:lnTo>
                    <a:pt x="3441" y="430606"/>
                  </a:lnTo>
                  <a:lnTo>
                    <a:pt x="3568" y="430047"/>
                  </a:lnTo>
                  <a:lnTo>
                    <a:pt x="3568" y="424573"/>
                  </a:lnTo>
                  <a:lnTo>
                    <a:pt x="1384" y="439356"/>
                  </a:lnTo>
                  <a:lnTo>
                    <a:pt x="1701" y="440639"/>
                  </a:lnTo>
                  <a:lnTo>
                    <a:pt x="711" y="443331"/>
                  </a:lnTo>
                  <a:lnTo>
                    <a:pt x="990" y="446214"/>
                  </a:lnTo>
                  <a:lnTo>
                    <a:pt x="520" y="452399"/>
                  </a:lnTo>
                  <a:lnTo>
                    <a:pt x="482" y="455841"/>
                  </a:lnTo>
                  <a:lnTo>
                    <a:pt x="774" y="459409"/>
                  </a:lnTo>
                  <a:lnTo>
                    <a:pt x="1447" y="460895"/>
                  </a:lnTo>
                  <a:lnTo>
                    <a:pt x="0" y="460209"/>
                  </a:lnTo>
                  <a:lnTo>
                    <a:pt x="482" y="462330"/>
                  </a:lnTo>
                  <a:lnTo>
                    <a:pt x="1333" y="463181"/>
                  </a:lnTo>
                  <a:lnTo>
                    <a:pt x="1333" y="464426"/>
                  </a:lnTo>
                  <a:lnTo>
                    <a:pt x="1917" y="465391"/>
                  </a:lnTo>
                  <a:lnTo>
                    <a:pt x="3416" y="464820"/>
                  </a:lnTo>
                  <a:lnTo>
                    <a:pt x="2362" y="459816"/>
                  </a:lnTo>
                  <a:lnTo>
                    <a:pt x="2514" y="458431"/>
                  </a:lnTo>
                  <a:lnTo>
                    <a:pt x="2159" y="455917"/>
                  </a:lnTo>
                  <a:lnTo>
                    <a:pt x="3009" y="444842"/>
                  </a:lnTo>
                  <a:lnTo>
                    <a:pt x="4813" y="433781"/>
                  </a:lnTo>
                  <a:lnTo>
                    <a:pt x="6096" y="427647"/>
                  </a:lnTo>
                  <a:lnTo>
                    <a:pt x="7835" y="415505"/>
                  </a:lnTo>
                  <a:lnTo>
                    <a:pt x="8966" y="409600"/>
                  </a:lnTo>
                  <a:lnTo>
                    <a:pt x="13627" y="378536"/>
                  </a:lnTo>
                  <a:lnTo>
                    <a:pt x="18491" y="330555"/>
                  </a:lnTo>
                  <a:lnTo>
                    <a:pt x="19735" y="315353"/>
                  </a:lnTo>
                  <a:lnTo>
                    <a:pt x="20497" y="312127"/>
                  </a:lnTo>
                  <a:lnTo>
                    <a:pt x="21221" y="304698"/>
                  </a:lnTo>
                  <a:lnTo>
                    <a:pt x="22288" y="300723"/>
                  </a:lnTo>
                  <a:lnTo>
                    <a:pt x="23558" y="293992"/>
                  </a:lnTo>
                  <a:lnTo>
                    <a:pt x="27139" y="283273"/>
                  </a:lnTo>
                  <a:lnTo>
                    <a:pt x="33058" y="271754"/>
                  </a:lnTo>
                  <a:lnTo>
                    <a:pt x="34683" y="269455"/>
                  </a:lnTo>
                  <a:lnTo>
                    <a:pt x="38989" y="262509"/>
                  </a:lnTo>
                  <a:lnTo>
                    <a:pt x="53644" y="246799"/>
                  </a:lnTo>
                  <a:lnTo>
                    <a:pt x="65176" y="237350"/>
                  </a:lnTo>
                  <a:lnTo>
                    <a:pt x="68186" y="235496"/>
                  </a:lnTo>
                  <a:lnTo>
                    <a:pt x="71170" y="232448"/>
                  </a:lnTo>
                  <a:lnTo>
                    <a:pt x="74295" y="230720"/>
                  </a:lnTo>
                  <a:lnTo>
                    <a:pt x="78600" y="228892"/>
                  </a:lnTo>
                  <a:lnTo>
                    <a:pt x="83286" y="225171"/>
                  </a:lnTo>
                  <a:lnTo>
                    <a:pt x="86931" y="223862"/>
                  </a:lnTo>
                  <a:lnTo>
                    <a:pt x="93967" y="220154"/>
                  </a:lnTo>
                  <a:lnTo>
                    <a:pt x="106311" y="214566"/>
                  </a:lnTo>
                  <a:lnTo>
                    <a:pt x="115570" y="212051"/>
                  </a:lnTo>
                  <a:lnTo>
                    <a:pt x="121767" y="209067"/>
                  </a:lnTo>
                  <a:lnTo>
                    <a:pt x="125044" y="209118"/>
                  </a:lnTo>
                  <a:lnTo>
                    <a:pt x="133273" y="207746"/>
                  </a:lnTo>
                  <a:lnTo>
                    <a:pt x="137337" y="206298"/>
                  </a:lnTo>
                  <a:lnTo>
                    <a:pt x="139065" y="206095"/>
                  </a:lnTo>
                  <a:lnTo>
                    <a:pt x="142519" y="206590"/>
                  </a:lnTo>
                  <a:lnTo>
                    <a:pt x="144195" y="206197"/>
                  </a:lnTo>
                  <a:lnTo>
                    <a:pt x="148018" y="206057"/>
                  </a:lnTo>
                  <a:lnTo>
                    <a:pt x="150164" y="206336"/>
                  </a:lnTo>
                  <a:lnTo>
                    <a:pt x="154266" y="206146"/>
                  </a:lnTo>
                  <a:lnTo>
                    <a:pt x="156171" y="206895"/>
                  </a:lnTo>
                  <a:lnTo>
                    <a:pt x="160451" y="206857"/>
                  </a:lnTo>
                  <a:lnTo>
                    <a:pt x="162090" y="206248"/>
                  </a:lnTo>
                  <a:lnTo>
                    <a:pt x="165023" y="207568"/>
                  </a:lnTo>
                  <a:lnTo>
                    <a:pt x="168198" y="206375"/>
                  </a:lnTo>
                  <a:lnTo>
                    <a:pt x="171818" y="208521"/>
                  </a:lnTo>
                  <a:lnTo>
                    <a:pt x="172720" y="208356"/>
                  </a:lnTo>
                  <a:lnTo>
                    <a:pt x="174091" y="206794"/>
                  </a:lnTo>
                  <a:lnTo>
                    <a:pt x="174752" y="206717"/>
                  </a:lnTo>
                  <a:lnTo>
                    <a:pt x="176403" y="208165"/>
                  </a:lnTo>
                  <a:lnTo>
                    <a:pt x="177647" y="208368"/>
                  </a:lnTo>
                  <a:lnTo>
                    <a:pt x="178803" y="209423"/>
                  </a:lnTo>
                  <a:lnTo>
                    <a:pt x="179171" y="209562"/>
                  </a:lnTo>
                  <a:lnTo>
                    <a:pt x="180809" y="208521"/>
                  </a:lnTo>
                  <a:lnTo>
                    <a:pt x="182257" y="209880"/>
                  </a:lnTo>
                  <a:lnTo>
                    <a:pt x="183845" y="208775"/>
                  </a:lnTo>
                  <a:lnTo>
                    <a:pt x="185013" y="210007"/>
                  </a:lnTo>
                  <a:lnTo>
                    <a:pt x="186728" y="208749"/>
                  </a:lnTo>
                  <a:lnTo>
                    <a:pt x="188302" y="209804"/>
                  </a:lnTo>
                  <a:lnTo>
                    <a:pt x="191312" y="209461"/>
                  </a:lnTo>
                  <a:lnTo>
                    <a:pt x="196710" y="211124"/>
                  </a:lnTo>
                  <a:lnTo>
                    <a:pt x="198234" y="209956"/>
                  </a:lnTo>
                  <a:lnTo>
                    <a:pt x="200101" y="211429"/>
                  </a:lnTo>
                  <a:lnTo>
                    <a:pt x="201079" y="211505"/>
                  </a:lnTo>
                  <a:lnTo>
                    <a:pt x="201930" y="209918"/>
                  </a:lnTo>
                  <a:lnTo>
                    <a:pt x="201917" y="209537"/>
                  </a:lnTo>
                  <a:lnTo>
                    <a:pt x="203733" y="210908"/>
                  </a:lnTo>
                  <a:lnTo>
                    <a:pt x="205181" y="209448"/>
                  </a:lnTo>
                  <a:lnTo>
                    <a:pt x="207302" y="209867"/>
                  </a:lnTo>
                  <a:lnTo>
                    <a:pt x="207975" y="209600"/>
                  </a:lnTo>
                  <a:lnTo>
                    <a:pt x="208749" y="210350"/>
                  </a:lnTo>
                  <a:lnTo>
                    <a:pt x="209194" y="210489"/>
                  </a:lnTo>
                  <a:lnTo>
                    <a:pt x="210769" y="209194"/>
                  </a:lnTo>
                  <a:lnTo>
                    <a:pt x="212610" y="209232"/>
                  </a:lnTo>
                  <a:lnTo>
                    <a:pt x="216014" y="207619"/>
                  </a:lnTo>
                  <a:lnTo>
                    <a:pt x="216357" y="206324"/>
                  </a:lnTo>
                  <a:lnTo>
                    <a:pt x="216611" y="204317"/>
                  </a:lnTo>
                  <a:lnTo>
                    <a:pt x="216674" y="205346"/>
                  </a:lnTo>
                  <a:lnTo>
                    <a:pt x="216217" y="207149"/>
                  </a:lnTo>
                  <a:lnTo>
                    <a:pt x="216382" y="207606"/>
                  </a:lnTo>
                  <a:lnTo>
                    <a:pt x="217741" y="208064"/>
                  </a:lnTo>
                  <a:lnTo>
                    <a:pt x="218173" y="207733"/>
                  </a:lnTo>
                  <a:lnTo>
                    <a:pt x="218935" y="205943"/>
                  </a:lnTo>
                  <a:lnTo>
                    <a:pt x="219011" y="204508"/>
                  </a:lnTo>
                  <a:lnTo>
                    <a:pt x="219608" y="203568"/>
                  </a:lnTo>
                  <a:close/>
                </a:path>
              </a:pathLst>
            </a:custGeom>
            <a:solidFill>
              <a:srgbClr val="D1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19036614" y="8566880"/>
              <a:ext cx="165100" cy="492759"/>
            </a:xfrm>
            <a:custGeom>
              <a:avLst/>
              <a:gdLst/>
              <a:ahLst/>
              <a:cxnLst/>
              <a:rect l="l" t="t" r="r" b="b"/>
              <a:pathLst>
                <a:path w="165100" h="492759">
                  <a:moveTo>
                    <a:pt x="164413" y="10"/>
                  </a:moveTo>
                  <a:lnTo>
                    <a:pt x="163303" y="0"/>
                  </a:lnTo>
                  <a:lnTo>
                    <a:pt x="160445" y="743"/>
                  </a:lnTo>
                  <a:lnTo>
                    <a:pt x="158623" y="3015"/>
                  </a:lnTo>
                  <a:lnTo>
                    <a:pt x="156414" y="4701"/>
                  </a:lnTo>
                  <a:lnTo>
                    <a:pt x="131179" y="51820"/>
                  </a:lnTo>
                  <a:lnTo>
                    <a:pt x="115431" y="90782"/>
                  </a:lnTo>
                  <a:lnTo>
                    <a:pt x="113284" y="99620"/>
                  </a:lnTo>
                  <a:lnTo>
                    <a:pt x="109274" y="109221"/>
                  </a:lnTo>
                  <a:lnTo>
                    <a:pt x="108719" y="112279"/>
                  </a:lnTo>
                  <a:lnTo>
                    <a:pt x="106279" y="118886"/>
                  </a:lnTo>
                  <a:lnTo>
                    <a:pt x="105389" y="122750"/>
                  </a:lnTo>
                  <a:lnTo>
                    <a:pt x="103431" y="128446"/>
                  </a:lnTo>
                  <a:lnTo>
                    <a:pt x="103054" y="130477"/>
                  </a:lnTo>
                  <a:lnTo>
                    <a:pt x="101232" y="136508"/>
                  </a:lnTo>
                  <a:lnTo>
                    <a:pt x="100761" y="140739"/>
                  </a:lnTo>
                  <a:lnTo>
                    <a:pt x="99410" y="145890"/>
                  </a:lnTo>
                  <a:lnTo>
                    <a:pt x="99117" y="150518"/>
                  </a:lnTo>
                  <a:lnTo>
                    <a:pt x="98101" y="152906"/>
                  </a:lnTo>
                  <a:lnTo>
                    <a:pt x="98185" y="159639"/>
                  </a:lnTo>
                  <a:lnTo>
                    <a:pt x="96908" y="164015"/>
                  </a:lnTo>
                  <a:lnTo>
                    <a:pt x="98059" y="169837"/>
                  </a:lnTo>
                  <a:lnTo>
                    <a:pt x="97745" y="171240"/>
                  </a:lnTo>
                  <a:lnTo>
                    <a:pt x="97902" y="176088"/>
                  </a:lnTo>
                  <a:lnTo>
                    <a:pt x="98353" y="179575"/>
                  </a:lnTo>
                  <a:lnTo>
                    <a:pt x="99892" y="187146"/>
                  </a:lnTo>
                  <a:lnTo>
                    <a:pt x="100489" y="191481"/>
                  </a:lnTo>
                  <a:lnTo>
                    <a:pt x="102070" y="197376"/>
                  </a:lnTo>
                  <a:lnTo>
                    <a:pt x="102981" y="198957"/>
                  </a:lnTo>
                  <a:lnTo>
                    <a:pt x="102363" y="201156"/>
                  </a:lnTo>
                  <a:lnTo>
                    <a:pt x="104028" y="202517"/>
                  </a:lnTo>
                  <a:lnTo>
                    <a:pt x="103452" y="206443"/>
                  </a:lnTo>
                  <a:lnTo>
                    <a:pt x="103797" y="208381"/>
                  </a:lnTo>
                  <a:lnTo>
                    <a:pt x="105022" y="211239"/>
                  </a:lnTo>
                  <a:lnTo>
                    <a:pt x="104991" y="212161"/>
                  </a:lnTo>
                  <a:lnTo>
                    <a:pt x="103546" y="215092"/>
                  </a:lnTo>
                  <a:lnTo>
                    <a:pt x="104237" y="220066"/>
                  </a:lnTo>
                  <a:lnTo>
                    <a:pt x="103023" y="221270"/>
                  </a:lnTo>
                  <a:lnTo>
                    <a:pt x="102614" y="222223"/>
                  </a:lnTo>
                  <a:lnTo>
                    <a:pt x="102876" y="223982"/>
                  </a:lnTo>
                  <a:lnTo>
                    <a:pt x="102541" y="224349"/>
                  </a:lnTo>
                  <a:lnTo>
                    <a:pt x="100719" y="224642"/>
                  </a:lnTo>
                  <a:lnTo>
                    <a:pt x="99138" y="228118"/>
                  </a:lnTo>
                  <a:lnTo>
                    <a:pt x="97871" y="229249"/>
                  </a:lnTo>
                  <a:lnTo>
                    <a:pt x="97033" y="231668"/>
                  </a:lnTo>
                  <a:lnTo>
                    <a:pt x="96018" y="232212"/>
                  </a:lnTo>
                  <a:lnTo>
                    <a:pt x="93253" y="232715"/>
                  </a:lnTo>
                  <a:lnTo>
                    <a:pt x="92039" y="233856"/>
                  </a:lnTo>
                  <a:lnTo>
                    <a:pt x="90122" y="236181"/>
                  </a:lnTo>
                  <a:lnTo>
                    <a:pt x="88772" y="236526"/>
                  </a:lnTo>
                  <a:lnTo>
                    <a:pt x="85945" y="240086"/>
                  </a:lnTo>
                  <a:lnTo>
                    <a:pt x="83013" y="241542"/>
                  </a:lnTo>
                  <a:lnTo>
                    <a:pt x="79306" y="244128"/>
                  </a:lnTo>
                  <a:lnTo>
                    <a:pt x="78468" y="245238"/>
                  </a:lnTo>
                  <a:lnTo>
                    <a:pt x="75306" y="246777"/>
                  </a:lnTo>
                  <a:lnTo>
                    <a:pt x="73913" y="248547"/>
                  </a:lnTo>
                  <a:lnTo>
                    <a:pt x="62343" y="257028"/>
                  </a:lnTo>
                  <a:lnTo>
                    <a:pt x="60113" y="259876"/>
                  </a:lnTo>
                  <a:lnTo>
                    <a:pt x="55705" y="261803"/>
                  </a:lnTo>
                  <a:lnTo>
                    <a:pt x="52490" y="265007"/>
                  </a:lnTo>
                  <a:lnTo>
                    <a:pt x="50930" y="265499"/>
                  </a:lnTo>
                  <a:lnTo>
                    <a:pt x="50406" y="265824"/>
                  </a:lnTo>
                  <a:lnTo>
                    <a:pt x="48951" y="269258"/>
                  </a:lnTo>
                  <a:lnTo>
                    <a:pt x="45988" y="270368"/>
                  </a:lnTo>
                  <a:lnTo>
                    <a:pt x="42270" y="274054"/>
                  </a:lnTo>
                  <a:lnTo>
                    <a:pt x="40375" y="275488"/>
                  </a:lnTo>
                  <a:lnTo>
                    <a:pt x="38019" y="278410"/>
                  </a:lnTo>
                  <a:lnTo>
                    <a:pt x="37381" y="279541"/>
                  </a:lnTo>
                  <a:lnTo>
                    <a:pt x="34731" y="280818"/>
                  </a:lnTo>
                  <a:lnTo>
                    <a:pt x="33779" y="282022"/>
                  </a:lnTo>
                  <a:lnTo>
                    <a:pt x="31747" y="286001"/>
                  </a:lnTo>
                  <a:lnTo>
                    <a:pt x="29224" y="287582"/>
                  </a:lnTo>
                  <a:lnTo>
                    <a:pt x="26533" y="290106"/>
                  </a:lnTo>
                  <a:lnTo>
                    <a:pt x="25831" y="290525"/>
                  </a:lnTo>
                  <a:lnTo>
                    <a:pt x="25716" y="291928"/>
                  </a:lnTo>
                  <a:lnTo>
                    <a:pt x="22669" y="293718"/>
                  </a:lnTo>
                  <a:lnTo>
                    <a:pt x="21884" y="296922"/>
                  </a:lnTo>
                  <a:lnTo>
                    <a:pt x="19046" y="300315"/>
                  </a:lnTo>
                  <a:lnTo>
                    <a:pt x="18250" y="301540"/>
                  </a:lnTo>
                  <a:lnTo>
                    <a:pt x="16177" y="303048"/>
                  </a:lnTo>
                  <a:lnTo>
                    <a:pt x="15517" y="303728"/>
                  </a:lnTo>
                  <a:lnTo>
                    <a:pt x="16135" y="305320"/>
                  </a:lnTo>
                  <a:lnTo>
                    <a:pt x="16135" y="305739"/>
                  </a:lnTo>
                  <a:lnTo>
                    <a:pt x="14512" y="306985"/>
                  </a:lnTo>
                  <a:lnTo>
                    <a:pt x="14763" y="308995"/>
                  </a:lnTo>
                  <a:lnTo>
                    <a:pt x="13015" y="310220"/>
                  </a:lnTo>
                  <a:lnTo>
                    <a:pt x="13591" y="312388"/>
                  </a:lnTo>
                  <a:lnTo>
                    <a:pt x="12041" y="313487"/>
                  </a:lnTo>
                  <a:lnTo>
                    <a:pt x="10669" y="315498"/>
                  </a:lnTo>
                  <a:lnTo>
                    <a:pt x="10868" y="318618"/>
                  </a:lnTo>
                  <a:lnTo>
                    <a:pt x="10732" y="320231"/>
                  </a:lnTo>
                  <a:lnTo>
                    <a:pt x="8607" y="322115"/>
                  </a:lnTo>
                  <a:lnTo>
                    <a:pt x="8732" y="322890"/>
                  </a:lnTo>
                  <a:lnTo>
                    <a:pt x="10240" y="324963"/>
                  </a:lnTo>
                  <a:lnTo>
                    <a:pt x="10261" y="326471"/>
                  </a:lnTo>
                  <a:lnTo>
                    <a:pt x="8648" y="330565"/>
                  </a:lnTo>
                  <a:lnTo>
                    <a:pt x="9298" y="342712"/>
                  </a:lnTo>
                  <a:lnTo>
                    <a:pt x="10010" y="347664"/>
                  </a:lnTo>
                  <a:lnTo>
                    <a:pt x="9497" y="349298"/>
                  </a:lnTo>
                  <a:lnTo>
                    <a:pt x="10292" y="354847"/>
                  </a:lnTo>
                  <a:lnTo>
                    <a:pt x="10041" y="358784"/>
                  </a:lnTo>
                  <a:lnTo>
                    <a:pt x="10429" y="366386"/>
                  </a:lnTo>
                  <a:lnTo>
                    <a:pt x="9664" y="370124"/>
                  </a:lnTo>
                  <a:lnTo>
                    <a:pt x="10711" y="378187"/>
                  </a:lnTo>
                  <a:lnTo>
                    <a:pt x="10104" y="382543"/>
                  </a:lnTo>
                  <a:lnTo>
                    <a:pt x="8690" y="405746"/>
                  </a:lnTo>
                  <a:lnTo>
                    <a:pt x="7999" y="409872"/>
                  </a:lnTo>
                  <a:lnTo>
                    <a:pt x="7559" y="416940"/>
                  </a:lnTo>
                  <a:lnTo>
                    <a:pt x="6743" y="419809"/>
                  </a:lnTo>
                  <a:lnTo>
                    <a:pt x="6366" y="426458"/>
                  </a:lnTo>
                  <a:lnTo>
                    <a:pt x="5413" y="430123"/>
                  </a:lnTo>
                  <a:lnTo>
                    <a:pt x="5465" y="435536"/>
                  </a:lnTo>
                  <a:lnTo>
                    <a:pt x="4711" y="438730"/>
                  </a:lnTo>
                  <a:lnTo>
                    <a:pt x="4115" y="442206"/>
                  </a:lnTo>
                  <a:lnTo>
                    <a:pt x="3036" y="452237"/>
                  </a:lnTo>
                  <a:lnTo>
                    <a:pt x="1350" y="463786"/>
                  </a:lnTo>
                  <a:lnTo>
                    <a:pt x="753" y="469231"/>
                  </a:lnTo>
                  <a:lnTo>
                    <a:pt x="303" y="477702"/>
                  </a:lnTo>
                  <a:lnTo>
                    <a:pt x="544" y="480749"/>
                  </a:lnTo>
                  <a:lnTo>
                    <a:pt x="0" y="486006"/>
                  </a:lnTo>
                  <a:lnTo>
                    <a:pt x="460" y="488173"/>
                  </a:lnTo>
                  <a:lnTo>
                    <a:pt x="1183" y="492487"/>
                  </a:lnTo>
                  <a:lnTo>
                    <a:pt x="2272" y="492278"/>
                  </a:lnTo>
                  <a:lnTo>
                    <a:pt x="1968" y="491461"/>
                  </a:lnTo>
                  <a:lnTo>
                    <a:pt x="1643" y="483168"/>
                  </a:lnTo>
                  <a:lnTo>
                    <a:pt x="2041" y="475598"/>
                  </a:lnTo>
                  <a:lnTo>
                    <a:pt x="3528" y="460300"/>
                  </a:lnTo>
                  <a:lnTo>
                    <a:pt x="4963" y="452656"/>
                  </a:lnTo>
                  <a:lnTo>
                    <a:pt x="6502" y="440112"/>
                  </a:lnTo>
                  <a:lnTo>
                    <a:pt x="7486" y="435348"/>
                  </a:lnTo>
                  <a:lnTo>
                    <a:pt x="9015" y="423180"/>
                  </a:lnTo>
                  <a:lnTo>
                    <a:pt x="9758" y="414469"/>
                  </a:lnTo>
                  <a:lnTo>
                    <a:pt x="10795" y="409505"/>
                  </a:lnTo>
                  <a:lnTo>
                    <a:pt x="11130" y="400448"/>
                  </a:lnTo>
                  <a:lnTo>
                    <a:pt x="11695" y="396469"/>
                  </a:lnTo>
                  <a:lnTo>
                    <a:pt x="11926" y="389810"/>
                  </a:lnTo>
                  <a:lnTo>
                    <a:pt x="12659" y="387192"/>
                  </a:lnTo>
                  <a:lnTo>
                    <a:pt x="12303" y="381747"/>
                  </a:lnTo>
                  <a:lnTo>
                    <a:pt x="12680" y="378972"/>
                  </a:lnTo>
                  <a:lnTo>
                    <a:pt x="12586" y="369266"/>
                  </a:lnTo>
                  <a:lnTo>
                    <a:pt x="13256" y="361622"/>
                  </a:lnTo>
                  <a:lnTo>
                    <a:pt x="12680" y="357444"/>
                  </a:lnTo>
                  <a:lnTo>
                    <a:pt x="12743" y="351978"/>
                  </a:lnTo>
                  <a:lnTo>
                    <a:pt x="12533" y="350711"/>
                  </a:lnTo>
                  <a:lnTo>
                    <a:pt x="13256" y="348010"/>
                  </a:lnTo>
                  <a:lnTo>
                    <a:pt x="12711" y="343382"/>
                  </a:lnTo>
                  <a:lnTo>
                    <a:pt x="13224" y="341633"/>
                  </a:lnTo>
                  <a:lnTo>
                    <a:pt x="12784" y="337497"/>
                  </a:lnTo>
                  <a:lnTo>
                    <a:pt x="13968" y="335078"/>
                  </a:lnTo>
                  <a:lnTo>
                    <a:pt x="12952" y="330523"/>
                  </a:lnTo>
                  <a:lnTo>
                    <a:pt x="14627" y="324283"/>
                  </a:lnTo>
                  <a:lnTo>
                    <a:pt x="14994" y="322262"/>
                  </a:lnTo>
                  <a:lnTo>
                    <a:pt x="15119" y="317822"/>
                  </a:lnTo>
                  <a:lnTo>
                    <a:pt x="16219" y="315634"/>
                  </a:lnTo>
                  <a:lnTo>
                    <a:pt x="18365" y="313089"/>
                  </a:lnTo>
                  <a:lnTo>
                    <a:pt x="18617" y="312346"/>
                  </a:lnTo>
                  <a:lnTo>
                    <a:pt x="18795" y="309383"/>
                  </a:lnTo>
                  <a:lnTo>
                    <a:pt x="20051" y="307812"/>
                  </a:lnTo>
                  <a:lnTo>
                    <a:pt x="21088" y="305812"/>
                  </a:lnTo>
                  <a:lnTo>
                    <a:pt x="21496" y="305634"/>
                  </a:lnTo>
                  <a:lnTo>
                    <a:pt x="23611" y="300284"/>
                  </a:lnTo>
                  <a:lnTo>
                    <a:pt x="27674" y="296765"/>
                  </a:lnTo>
                  <a:lnTo>
                    <a:pt x="34564" y="287237"/>
                  </a:lnTo>
                  <a:lnTo>
                    <a:pt x="38700" y="282567"/>
                  </a:lnTo>
                  <a:lnTo>
                    <a:pt x="41140" y="280933"/>
                  </a:lnTo>
                  <a:lnTo>
                    <a:pt x="45789" y="276138"/>
                  </a:lnTo>
                  <a:lnTo>
                    <a:pt x="47862" y="273509"/>
                  </a:lnTo>
                  <a:lnTo>
                    <a:pt x="52668" y="270588"/>
                  </a:lnTo>
                  <a:lnTo>
                    <a:pt x="55883" y="266840"/>
                  </a:lnTo>
                  <a:lnTo>
                    <a:pt x="61464" y="262840"/>
                  </a:lnTo>
                  <a:lnTo>
                    <a:pt x="62804" y="261185"/>
                  </a:lnTo>
                  <a:lnTo>
                    <a:pt x="65097" y="260515"/>
                  </a:lnTo>
                  <a:lnTo>
                    <a:pt x="66783" y="257887"/>
                  </a:lnTo>
                  <a:lnTo>
                    <a:pt x="69505" y="256714"/>
                  </a:lnTo>
                  <a:lnTo>
                    <a:pt x="74479" y="253081"/>
                  </a:lnTo>
                  <a:lnTo>
                    <a:pt x="76971" y="250987"/>
                  </a:lnTo>
                  <a:lnTo>
                    <a:pt x="86164" y="246055"/>
                  </a:lnTo>
                  <a:lnTo>
                    <a:pt x="90101" y="241762"/>
                  </a:lnTo>
                  <a:lnTo>
                    <a:pt x="95431" y="238935"/>
                  </a:lnTo>
                  <a:lnTo>
                    <a:pt x="96552" y="237416"/>
                  </a:lnTo>
                  <a:lnTo>
                    <a:pt x="99808" y="235375"/>
                  </a:lnTo>
                  <a:lnTo>
                    <a:pt x="101431" y="234108"/>
                  </a:lnTo>
                  <a:lnTo>
                    <a:pt x="105399" y="230191"/>
                  </a:lnTo>
                  <a:lnTo>
                    <a:pt x="105577" y="227825"/>
                  </a:lnTo>
                  <a:lnTo>
                    <a:pt x="105755" y="227375"/>
                  </a:lnTo>
                  <a:lnTo>
                    <a:pt x="108446" y="226945"/>
                  </a:lnTo>
                  <a:lnTo>
                    <a:pt x="108426" y="224275"/>
                  </a:lnTo>
                  <a:lnTo>
                    <a:pt x="110729" y="223061"/>
                  </a:lnTo>
                  <a:lnTo>
                    <a:pt x="110373" y="219804"/>
                  </a:lnTo>
                  <a:lnTo>
                    <a:pt x="109860" y="217909"/>
                  </a:lnTo>
                  <a:lnTo>
                    <a:pt x="111221" y="216098"/>
                  </a:lnTo>
                  <a:lnTo>
                    <a:pt x="110216" y="213679"/>
                  </a:lnTo>
                  <a:lnTo>
                    <a:pt x="111504" y="211040"/>
                  </a:lnTo>
                  <a:lnTo>
                    <a:pt x="109389" y="206590"/>
                  </a:lnTo>
                  <a:lnTo>
                    <a:pt x="109682" y="204695"/>
                  </a:lnTo>
                  <a:lnTo>
                    <a:pt x="107724" y="202213"/>
                  </a:lnTo>
                  <a:lnTo>
                    <a:pt x="105441" y="193753"/>
                  </a:lnTo>
                  <a:lnTo>
                    <a:pt x="103965" y="190894"/>
                  </a:lnTo>
                  <a:lnTo>
                    <a:pt x="100782" y="175753"/>
                  </a:lnTo>
                  <a:lnTo>
                    <a:pt x="100206" y="162717"/>
                  </a:lnTo>
                  <a:lnTo>
                    <a:pt x="100688" y="155838"/>
                  </a:lnTo>
                  <a:lnTo>
                    <a:pt x="101682" y="145880"/>
                  </a:lnTo>
                  <a:lnTo>
                    <a:pt x="103441" y="137713"/>
                  </a:lnTo>
                  <a:lnTo>
                    <a:pt x="104080" y="135870"/>
                  </a:lnTo>
                  <a:lnTo>
                    <a:pt x="105452" y="128320"/>
                  </a:lnTo>
                  <a:lnTo>
                    <a:pt x="110614" y="112980"/>
                  </a:lnTo>
                  <a:lnTo>
                    <a:pt x="111724" y="108373"/>
                  </a:lnTo>
                  <a:lnTo>
                    <a:pt x="116928" y="94981"/>
                  </a:lnTo>
                  <a:lnTo>
                    <a:pt x="119577" y="87180"/>
                  </a:lnTo>
                  <a:lnTo>
                    <a:pt x="120959" y="84007"/>
                  </a:lnTo>
                  <a:lnTo>
                    <a:pt x="123022" y="76814"/>
                  </a:lnTo>
                  <a:lnTo>
                    <a:pt x="124907" y="73222"/>
                  </a:lnTo>
                  <a:lnTo>
                    <a:pt x="130969" y="58720"/>
                  </a:lnTo>
                  <a:lnTo>
                    <a:pt x="134739" y="49118"/>
                  </a:lnTo>
                  <a:lnTo>
                    <a:pt x="135796" y="47150"/>
                  </a:lnTo>
                  <a:lnTo>
                    <a:pt x="144178" y="28632"/>
                  </a:lnTo>
                  <a:lnTo>
                    <a:pt x="148529" y="20072"/>
                  </a:lnTo>
                  <a:lnTo>
                    <a:pt x="149597" y="17381"/>
                  </a:lnTo>
                  <a:lnTo>
                    <a:pt x="154183" y="10271"/>
                  </a:lnTo>
                  <a:lnTo>
                    <a:pt x="155827" y="8156"/>
                  </a:lnTo>
                  <a:lnTo>
                    <a:pt x="157911" y="4680"/>
                  </a:lnTo>
                  <a:lnTo>
                    <a:pt x="161125" y="2628"/>
                  </a:lnTo>
                  <a:lnTo>
                    <a:pt x="164937" y="869"/>
                  </a:lnTo>
                  <a:lnTo>
                    <a:pt x="165083" y="659"/>
                  </a:lnTo>
                  <a:lnTo>
                    <a:pt x="164895" y="366"/>
                  </a:lnTo>
                  <a:lnTo>
                    <a:pt x="164413" y="10"/>
                  </a:lnTo>
                  <a:close/>
                </a:path>
              </a:pathLst>
            </a:custGeom>
            <a:solidFill>
              <a:srgbClr val="D3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19037757" y="8582094"/>
              <a:ext cx="150495" cy="479425"/>
            </a:xfrm>
            <a:custGeom>
              <a:avLst/>
              <a:gdLst/>
              <a:ahLst/>
              <a:cxnLst/>
              <a:rect l="l" t="t" r="r" b="b"/>
              <a:pathLst>
                <a:path w="150494" h="479425">
                  <a:moveTo>
                    <a:pt x="61836" y="251523"/>
                  </a:moveTo>
                  <a:lnTo>
                    <a:pt x="61633" y="251561"/>
                  </a:lnTo>
                  <a:lnTo>
                    <a:pt x="61823" y="251574"/>
                  </a:lnTo>
                  <a:close/>
                </a:path>
                <a:path w="150494" h="479425">
                  <a:moveTo>
                    <a:pt x="125590" y="54406"/>
                  </a:moveTo>
                  <a:lnTo>
                    <a:pt x="125107" y="54025"/>
                  </a:lnTo>
                  <a:lnTo>
                    <a:pt x="123939" y="54927"/>
                  </a:lnTo>
                  <a:lnTo>
                    <a:pt x="124002" y="56413"/>
                  </a:lnTo>
                  <a:lnTo>
                    <a:pt x="121031" y="62166"/>
                  </a:lnTo>
                  <a:lnTo>
                    <a:pt x="116573" y="75971"/>
                  </a:lnTo>
                  <a:lnTo>
                    <a:pt x="114960" y="79883"/>
                  </a:lnTo>
                  <a:lnTo>
                    <a:pt x="111747" y="89103"/>
                  </a:lnTo>
                  <a:lnTo>
                    <a:pt x="105283" y="109004"/>
                  </a:lnTo>
                  <a:lnTo>
                    <a:pt x="103035" y="117030"/>
                  </a:lnTo>
                  <a:lnTo>
                    <a:pt x="100698" y="127317"/>
                  </a:lnTo>
                  <a:lnTo>
                    <a:pt x="99834" y="133667"/>
                  </a:lnTo>
                  <a:lnTo>
                    <a:pt x="98767" y="138188"/>
                  </a:lnTo>
                  <a:lnTo>
                    <a:pt x="99098" y="144970"/>
                  </a:lnTo>
                  <a:lnTo>
                    <a:pt x="98361" y="147053"/>
                  </a:lnTo>
                  <a:lnTo>
                    <a:pt x="98894" y="152603"/>
                  </a:lnTo>
                  <a:lnTo>
                    <a:pt x="98933" y="156006"/>
                  </a:lnTo>
                  <a:lnTo>
                    <a:pt x="100203" y="167284"/>
                  </a:lnTo>
                  <a:lnTo>
                    <a:pt x="101714" y="170065"/>
                  </a:lnTo>
                  <a:lnTo>
                    <a:pt x="101409" y="172351"/>
                  </a:lnTo>
                  <a:lnTo>
                    <a:pt x="101892" y="174637"/>
                  </a:lnTo>
                  <a:lnTo>
                    <a:pt x="101803" y="174815"/>
                  </a:lnTo>
                  <a:lnTo>
                    <a:pt x="103454" y="176809"/>
                  </a:lnTo>
                  <a:lnTo>
                    <a:pt x="103073" y="179539"/>
                  </a:lnTo>
                  <a:lnTo>
                    <a:pt x="105194" y="182308"/>
                  </a:lnTo>
                  <a:lnTo>
                    <a:pt x="105397" y="183095"/>
                  </a:lnTo>
                  <a:lnTo>
                    <a:pt x="104787" y="186080"/>
                  </a:lnTo>
                  <a:lnTo>
                    <a:pt x="106540" y="187083"/>
                  </a:lnTo>
                  <a:lnTo>
                    <a:pt x="108115" y="189496"/>
                  </a:lnTo>
                  <a:lnTo>
                    <a:pt x="107378" y="191744"/>
                  </a:lnTo>
                  <a:lnTo>
                    <a:pt x="108432" y="192963"/>
                  </a:lnTo>
                  <a:lnTo>
                    <a:pt x="109486" y="195021"/>
                  </a:lnTo>
                  <a:lnTo>
                    <a:pt x="108369" y="198335"/>
                  </a:lnTo>
                  <a:lnTo>
                    <a:pt x="109956" y="200012"/>
                  </a:lnTo>
                  <a:lnTo>
                    <a:pt x="109804" y="200634"/>
                  </a:lnTo>
                  <a:lnTo>
                    <a:pt x="107886" y="202704"/>
                  </a:lnTo>
                  <a:lnTo>
                    <a:pt x="108750" y="204749"/>
                  </a:lnTo>
                  <a:lnTo>
                    <a:pt x="109080" y="207175"/>
                  </a:lnTo>
                  <a:lnTo>
                    <a:pt x="107886" y="208457"/>
                  </a:lnTo>
                  <a:lnTo>
                    <a:pt x="107010" y="209880"/>
                  </a:lnTo>
                  <a:lnTo>
                    <a:pt x="105219" y="211912"/>
                  </a:lnTo>
                  <a:lnTo>
                    <a:pt x="103060" y="211556"/>
                  </a:lnTo>
                  <a:lnTo>
                    <a:pt x="104114" y="213702"/>
                  </a:lnTo>
                  <a:lnTo>
                    <a:pt x="102946" y="214515"/>
                  </a:lnTo>
                  <a:lnTo>
                    <a:pt x="103098" y="216382"/>
                  </a:lnTo>
                  <a:lnTo>
                    <a:pt x="100799" y="217233"/>
                  </a:lnTo>
                  <a:lnTo>
                    <a:pt x="99860" y="218617"/>
                  </a:lnTo>
                  <a:lnTo>
                    <a:pt x="99860" y="222478"/>
                  </a:lnTo>
                  <a:lnTo>
                    <a:pt x="98780" y="223329"/>
                  </a:lnTo>
                  <a:lnTo>
                    <a:pt x="99098" y="222618"/>
                  </a:lnTo>
                  <a:lnTo>
                    <a:pt x="99860" y="222478"/>
                  </a:lnTo>
                  <a:lnTo>
                    <a:pt x="99860" y="218617"/>
                  </a:lnTo>
                  <a:lnTo>
                    <a:pt x="99441" y="219227"/>
                  </a:lnTo>
                  <a:lnTo>
                    <a:pt x="99161" y="220243"/>
                  </a:lnTo>
                  <a:lnTo>
                    <a:pt x="98513" y="219875"/>
                  </a:lnTo>
                  <a:lnTo>
                    <a:pt x="98513" y="226415"/>
                  </a:lnTo>
                  <a:lnTo>
                    <a:pt x="96621" y="228015"/>
                  </a:lnTo>
                  <a:lnTo>
                    <a:pt x="96012" y="228053"/>
                  </a:lnTo>
                  <a:lnTo>
                    <a:pt x="96862" y="227126"/>
                  </a:lnTo>
                  <a:lnTo>
                    <a:pt x="98513" y="226415"/>
                  </a:lnTo>
                  <a:lnTo>
                    <a:pt x="98513" y="219875"/>
                  </a:lnTo>
                  <a:lnTo>
                    <a:pt x="97917" y="219532"/>
                  </a:lnTo>
                  <a:lnTo>
                    <a:pt x="97917" y="226390"/>
                  </a:lnTo>
                  <a:lnTo>
                    <a:pt x="96812" y="226212"/>
                  </a:lnTo>
                  <a:lnTo>
                    <a:pt x="97612" y="225971"/>
                  </a:lnTo>
                  <a:lnTo>
                    <a:pt x="97777" y="225577"/>
                  </a:lnTo>
                  <a:lnTo>
                    <a:pt x="97917" y="226390"/>
                  </a:lnTo>
                  <a:lnTo>
                    <a:pt x="97917" y="219532"/>
                  </a:lnTo>
                  <a:lnTo>
                    <a:pt x="97523" y="219570"/>
                  </a:lnTo>
                  <a:lnTo>
                    <a:pt x="96913" y="221691"/>
                  </a:lnTo>
                  <a:lnTo>
                    <a:pt x="94500" y="221716"/>
                  </a:lnTo>
                  <a:lnTo>
                    <a:pt x="92532" y="224815"/>
                  </a:lnTo>
                  <a:lnTo>
                    <a:pt x="90525" y="224713"/>
                  </a:lnTo>
                  <a:lnTo>
                    <a:pt x="88773" y="225704"/>
                  </a:lnTo>
                  <a:lnTo>
                    <a:pt x="88138" y="225425"/>
                  </a:lnTo>
                  <a:lnTo>
                    <a:pt x="87833" y="228930"/>
                  </a:lnTo>
                  <a:lnTo>
                    <a:pt x="85051" y="229222"/>
                  </a:lnTo>
                  <a:lnTo>
                    <a:pt x="84378" y="229730"/>
                  </a:lnTo>
                  <a:lnTo>
                    <a:pt x="84378" y="234607"/>
                  </a:lnTo>
                  <a:lnTo>
                    <a:pt x="84175" y="234708"/>
                  </a:lnTo>
                  <a:lnTo>
                    <a:pt x="84328" y="234556"/>
                  </a:lnTo>
                  <a:lnTo>
                    <a:pt x="84378" y="229730"/>
                  </a:lnTo>
                  <a:lnTo>
                    <a:pt x="83197" y="230619"/>
                  </a:lnTo>
                  <a:lnTo>
                    <a:pt x="83197" y="235229"/>
                  </a:lnTo>
                  <a:lnTo>
                    <a:pt x="81102" y="236334"/>
                  </a:lnTo>
                  <a:lnTo>
                    <a:pt x="79959" y="236715"/>
                  </a:lnTo>
                  <a:lnTo>
                    <a:pt x="80429" y="236181"/>
                  </a:lnTo>
                  <a:lnTo>
                    <a:pt x="83197" y="235229"/>
                  </a:lnTo>
                  <a:lnTo>
                    <a:pt x="83197" y="230619"/>
                  </a:lnTo>
                  <a:lnTo>
                    <a:pt x="82842" y="230873"/>
                  </a:lnTo>
                  <a:lnTo>
                    <a:pt x="82092" y="231051"/>
                  </a:lnTo>
                  <a:lnTo>
                    <a:pt x="79476" y="233794"/>
                  </a:lnTo>
                  <a:lnTo>
                    <a:pt x="78663" y="234111"/>
                  </a:lnTo>
                  <a:lnTo>
                    <a:pt x="78663" y="237680"/>
                  </a:lnTo>
                  <a:lnTo>
                    <a:pt x="77368" y="238747"/>
                  </a:lnTo>
                  <a:lnTo>
                    <a:pt x="76085" y="238975"/>
                  </a:lnTo>
                  <a:lnTo>
                    <a:pt x="76796" y="238264"/>
                  </a:lnTo>
                  <a:lnTo>
                    <a:pt x="78663" y="237680"/>
                  </a:lnTo>
                  <a:lnTo>
                    <a:pt x="78663" y="234111"/>
                  </a:lnTo>
                  <a:lnTo>
                    <a:pt x="73177" y="236245"/>
                  </a:lnTo>
                  <a:lnTo>
                    <a:pt x="72174" y="238988"/>
                  </a:lnTo>
                  <a:lnTo>
                    <a:pt x="71907" y="239115"/>
                  </a:lnTo>
                  <a:lnTo>
                    <a:pt x="71907" y="241769"/>
                  </a:lnTo>
                  <a:lnTo>
                    <a:pt x="69837" y="243738"/>
                  </a:lnTo>
                  <a:lnTo>
                    <a:pt x="68046" y="244805"/>
                  </a:lnTo>
                  <a:lnTo>
                    <a:pt x="67525" y="245414"/>
                  </a:lnTo>
                  <a:lnTo>
                    <a:pt x="68643" y="243586"/>
                  </a:lnTo>
                  <a:lnTo>
                    <a:pt x="71907" y="241769"/>
                  </a:lnTo>
                  <a:lnTo>
                    <a:pt x="71907" y="239115"/>
                  </a:lnTo>
                  <a:lnTo>
                    <a:pt x="66751" y="241490"/>
                  </a:lnTo>
                  <a:lnTo>
                    <a:pt x="66027" y="242036"/>
                  </a:lnTo>
                  <a:lnTo>
                    <a:pt x="64579" y="244005"/>
                  </a:lnTo>
                  <a:lnTo>
                    <a:pt x="63995" y="245529"/>
                  </a:lnTo>
                  <a:lnTo>
                    <a:pt x="62039" y="245186"/>
                  </a:lnTo>
                  <a:lnTo>
                    <a:pt x="58851" y="247980"/>
                  </a:lnTo>
                  <a:lnTo>
                    <a:pt x="58851" y="252691"/>
                  </a:lnTo>
                  <a:lnTo>
                    <a:pt x="58623" y="253479"/>
                  </a:lnTo>
                  <a:lnTo>
                    <a:pt x="58407" y="253568"/>
                  </a:lnTo>
                  <a:lnTo>
                    <a:pt x="58851" y="252691"/>
                  </a:lnTo>
                  <a:lnTo>
                    <a:pt x="58851" y="247980"/>
                  </a:lnTo>
                  <a:lnTo>
                    <a:pt x="55194" y="251167"/>
                  </a:lnTo>
                  <a:lnTo>
                    <a:pt x="50380" y="255092"/>
                  </a:lnTo>
                  <a:lnTo>
                    <a:pt x="49149" y="256603"/>
                  </a:lnTo>
                  <a:lnTo>
                    <a:pt x="45580" y="257975"/>
                  </a:lnTo>
                  <a:lnTo>
                    <a:pt x="44818" y="259753"/>
                  </a:lnTo>
                  <a:lnTo>
                    <a:pt x="41236" y="264020"/>
                  </a:lnTo>
                  <a:lnTo>
                    <a:pt x="41236" y="267957"/>
                  </a:lnTo>
                  <a:lnTo>
                    <a:pt x="40665" y="268668"/>
                  </a:lnTo>
                  <a:lnTo>
                    <a:pt x="40424" y="268947"/>
                  </a:lnTo>
                  <a:lnTo>
                    <a:pt x="40665" y="268236"/>
                  </a:lnTo>
                  <a:lnTo>
                    <a:pt x="41236" y="267957"/>
                  </a:lnTo>
                  <a:lnTo>
                    <a:pt x="41236" y="264020"/>
                  </a:lnTo>
                  <a:lnTo>
                    <a:pt x="40411" y="264998"/>
                  </a:lnTo>
                  <a:lnTo>
                    <a:pt x="35915" y="267766"/>
                  </a:lnTo>
                  <a:lnTo>
                    <a:pt x="31610" y="273558"/>
                  </a:lnTo>
                  <a:lnTo>
                    <a:pt x="30645" y="275247"/>
                  </a:lnTo>
                  <a:lnTo>
                    <a:pt x="29171" y="277190"/>
                  </a:lnTo>
                  <a:lnTo>
                    <a:pt x="29171" y="281851"/>
                  </a:lnTo>
                  <a:lnTo>
                    <a:pt x="29006" y="282092"/>
                  </a:lnTo>
                  <a:lnTo>
                    <a:pt x="27940" y="282676"/>
                  </a:lnTo>
                  <a:lnTo>
                    <a:pt x="27317" y="283248"/>
                  </a:lnTo>
                  <a:lnTo>
                    <a:pt x="27317" y="287083"/>
                  </a:lnTo>
                  <a:lnTo>
                    <a:pt x="27279" y="287235"/>
                  </a:lnTo>
                  <a:lnTo>
                    <a:pt x="27063" y="287286"/>
                  </a:lnTo>
                  <a:lnTo>
                    <a:pt x="27317" y="287083"/>
                  </a:lnTo>
                  <a:lnTo>
                    <a:pt x="27317" y="283248"/>
                  </a:lnTo>
                  <a:lnTo>
                    <a:pt x="26758" y="283756"/>
                  </a:lnTo>
                  <a:lnTo>
                    <a:pt x="26949" y="283197"/>
                  </a:lnTo>
                  <a:lnTo>
                    <a:pt x="29171" y="281851"/>
                  </a:lnTo>
                  <a:lnTo>
                    <a:pt x="29171" y="277190"/>
                  </a:lnTo>
                  <a:lnTo>
                    <a:pt x="27749" y="279044"/>
                  </a:lnTo>
                  <a:lnTo>
                    <a:pt x="25984" y="280974"/>
                  </a:lnTo>
                  <a:lnTo>
                    <a:pt x="25984" y="286651"/>
                  </a:lnTo>
                  <a:lnTo>
                    <a:pt x="25590" y="286715"/>
                  </a:lnTo>
                  <a:lnTo>
                    <a:pt x="25882" y="286207"/>
                  </a:lnTo>
                  <a:lnTo>
                    <a:pt x="25984" y="286651"/>
                  </a:lnTo>
                  <a:lnTo>
                    <a:pt x="25984" y="280974"/>
                  </a:lnTo>
                  <a:lnTo>
                    <a:pt x="24053" y="283083"/>
                  </a:lnTo>
                  <a:lnTo>
                    <a:pt x="24053" y="291630"/>
                  </a:lnTo>
                  <a:lnTo>
                    <a:pt x="23710" y="292519"/>
                  </a:lnTo>
                  <a:lnTo>
                    <a:pt x="23520" y="292684"/>
                  </a:lnTo>
                  <a:lnTo>
                    <a:pt x="24053" y="291630"/>
                  </a:lnTo>
                  <a:lnTo>
                    <a:pt x="24053" y="283083"/>
                  </a:lnTo>
                  <a:lnTo>
                    <a:pt x="23228" y="283984"/>
                  </a:lnTo>
                  <a:lnTo>
                    <a:pt x="23164" y="284137"/>
                  </a:lnTo>
                  <a:lnTo>
                    <a:pt x="23164" y="290791"/>
                  </a:lnTo>
                  <a:lnTo>
                    <a:pt x="23037" y="291185"/>
                  </a:lnTo>
                  <a:lnTo>
                    <a:pt x="22809" y="291604"/>
                  </a:lnTo>
                  <a:lnTo>
                    <a:pt x="23164" y="290791"/>
                  </a:lnTo>
                  <a:lnTo>
                    <a:pt x="23164" y="284137"/>
                  </a:lnTo>
                  <a:lnTo>
                    <a:pt x="21971" y="286956"/>
                  </a:lnTo>
                  <a:lnTo>
                    <a:pt x="20980" y="287197"/>
                  </a:lnTo>
                  <a:lnTo>
                    <a:pt x="20662" y="287578"/>
                  </a:lnTo>
                  <a:lnTo>
                    <a:pt x="20967" y="289572"/>
                  </a:lnTo>
                  <a:lnTo>
                    <a:pt x="20434" y="289775"/>
                  </a:lnTo>
                  <a:lnTo>
                    <a:pt x="20434" y="299961"/>
                  </a:lnTo>
                  <a:lnTo>
                    <a:pt x="20231" y="300215"/>
                  </a:lnTo>
                  <a:lnTo>
                    <a:pt x="20332" y="299961"/>
                  </a:lnTo>
                  <a:lnTo>
                    <a:pt x="20421" y="299681"/>
                  </a:lnTo>
                  <a:lnTo>
                    <a:pt x="20434" y="299961"/>
                  </a:lnTo>
                  <a:lnTo>
                    <a:pt x="20434" y="289775"/>
                  </a:lnTo>
                  <a:lnTo>
                    <a:pt x="20281" y="289839"/>
                  </a:lnTo>
                  <a:lnTo>
                    <a:pt x="20281" y="297370"/>
                  </a:lnTo>
                  <a:lnTo>
                    <a:pt x="19875" y="297561"/>
                  </a:lnTo>
                  <a:lnTo>
                    <a:pt x="20269" y="296811"/>
                  </a:lnTo>
                  <a:lnTo>
                    <a:pt x="20281" y="297370"/>
                  </a:lnTo>
                  <a:lnTo>
                    <a:pt x="20281" y="289839"/>
                  </a:lnTo>
                  <a:lnTo>
                    <a:pt x="19342" y="290182"/>
                  </a:lnTo>
                  <a:lnTo>
                    <a:pt x="19342" y="300253"/>
                  </a:lnTo>
                  <a:lnTo>
                    <a:pt x="18808" y="300939"/>
                  </a:lnTo>
                  <a:lnTo>
                    <a:pt x="19164" y="299605"/>
                  </a:lnTo>
                  <a:lnTo>
                    <a:pt x="19342" y="300253"/>
                  </a:lnTo>
                  <a:lnTo>
                    <a:pt x="19342" y="290182"/>
                  </a:lnTo>
                  <a:lnTo>
                    <a:pt x="18834" y="290372"/>
                  </a:lnTo>
                  <a:lnTo>
                    <a:pt x="18770" y="290715"/>
                  </a:lnTo>
                  <a:lnTo>
                    <a:pt x="18770" y="304787"/>
                  </a:lnTo>
                  <a:lnTo>
                    <a:pt x="18110" y="305574"/>
                  </a:lnTo>
                  <a:lnTo>
                    <a:pt x="18542" y="304215"/>
                  </a:lnTo>
                  <a:lnTo>
                    <a:pt x="18542" y="304368"/>
                  </a:lnTo>
                  <a:lnTo>
                    <a:pt x="18770" y="304787"/>
                  </a:lnTo>
                  <a:lnTo>
                    <a:pt x="18770" y="290715"/>
                  </a:lnTo>
                  <a:lnTo>
                    <a:pt x="18364" y="292900"/>
                  </a:lnTo>
                  <a:lnTo>
                    <a:pt x="17995" y="293649"/>
                  </a:lnTo>
                  <a:lnTo>
                    <a:pt x="16916" y="294690"/>
                  </a:lnTo>
                  <a:lnTo>
                    <a:pt x="17691" y="298297"/>
                  </a:lnTo>
                  <a:lnTo>
                    <a:pt x="17284" y="298526"/>
                  </a:lnTo>
                  <a:lnTo>
                    <a:pt x="17284" y="306273"/>
                  </a:lnTo>
                  <a:lnTo>
                    <a:pt x="17233" y="306616"/>
                  </a:lnTo>
                  <a:lnTo>
                    <a:pt x="17005" y="306895"/>
                  </a:lnTo>
                  <a:lnTo>
                    <a:pt x="17005" y="312610"/>
                  </a:lnTo>
                  <a:lnTo>
                    <a:pt x="16116" y="314579"/>
                  </a:lnTo>
                  <a:lnTo>
                    <a:pt x="16751" y="311746"/>
                  </a:lnTo>
                  <a:lnTo>
                    <a:pt x="17005" y="312610"/>
                  </a:lnTo>
                  <a:lnTo>
                    <a:pt x="17005" y="306895"/>
                  </a:lnTo>
                  <a:lnTo>
                    <a:pt x="15900" y="308190"/>
                  </a:lnTo>
                  <a:lnTo>
                    <a:pt x="15849" y="308025"/>
                  </a:lnTo>
                  <a:lnTo>
                    <a:pt x="17284" y="306273"/>
                  </a:lnTo>
                  <a:lnTo>
                    <a:pt x="17284" y="298526"/>
                  </a:lnTo>
                  <a:lnTo>
                    <a:pt x="14389" y="300126"/>
                  </a:lnTo>
                  <a:lnTo>
                    <a:pt x="13119" y="304723"/>
                  </a:lnTo>
                  <a:lnTo>
                    <a:pt x="13766" y="306235"/>
                  </a:lnTo>
                  <a:lnTo>
                    <a:pt x="13512" y="307086"/>
                  </a:lnTo>
                  <a:lnTo>
                    <a:pt x="13512" y="345795"/>
                  </a:lnTo>
                  <a:lnTo>
                    <a:pt x="13385" y="346011"/>
                  </a:lnTo>
                  <a:lnTo>
                    <a:pt x="13385" y="352094"/>
                  </a:lnTo>
                  <a:lnTo>
                    <a:pt x="13258" y="352691"/>
                  </a:lnTo>
                  <a:lnTo>
                    <a:pt x="13233" y="351447"/>
                  </a:lnTo>
                  <a:lnTo>
                    <a:pt x="13385" y="352094"/>
                  </a:lnTo>
                  <a:lnTo>
                    <a:pt x="13385" y="346011"/>
                  </a:lnTo>
                  <a:lnTo>
                    <a:pt x="13246" y="346227"/>
                  </a:lnTo>
                  <a:lnTo>
                    <a:pt x="13411" y="344970"/>
                  </a:lnTo>
                  <a:lnTo>
                    <a:pt x="13512" y="345795"/>
                  </a:lnTo>
                  <a:lnTo>
                    <a:pt x="13512" y="307086"/>
                  </a:lnTo>
                  <a:lnTo>
                    <a:pt x="12877" y="309206"/>
                  </a:lnTo>
                  <a:lnTo>
                    <a:pt x="12877" y="363359"/>
                  </a:lnTo>
                  <a:lnTo>
                    <a:pt x="12433" y="364858"/>
                  </a:lnTo>
                  <a:lnTo>
                    <a:pt x="12446" y="364274"/>
                  </a:lnTo>
                  <a:lnTo>
                    <a:pt x="12750" y="362216"/>
                  </a:lnTo>
                  <a:lnTo>
                    <a:pt x="12877" y="363359"/>
                  </a:lnTo>
                  <a:lnTo>
                    <a:pt x="12877" y="309206"/>
                  </a:lnTo>
                  <a:lnTo>
                    <a:pt x="11645" y="313296"/>
                  </a:lnTo>
                  <a:lnTo>
                    <a:pt x="11645" y="318465"/>
                  </a:lnTo>
                  <a:lnTo>
                    <a:pt x="11328" y="324142"/>
                  </a:lnTo>
                  <a:lnTo>
                    <a:pt x="11506" y="324993"/>
                  </a:lnTo>
                  <a:lnTo>
                    <a:pt x="10401" y="327545"/>
                  </a:lnTo>
                  <a:lnTo>
                    <a:pt x="11264" y="329158"/>
                  </a:lnTo>
                  <a:lnTo>
                    <a:pt x="11696" y="332740"/>
                  </a:lnTo>
                  <a:lnTo>
                    <a:pt x="10883" y="334556"/>
                  </a:lnTo>
                  <a:lnTo>
                    <a:pt x="11544" y="344703"/>
                  </a:lnTo>
                  <a:lnTo>
                    <a:pt x="11036" y="352386"/>
                  </a:lnTo>
                  <a:lnTo>
                    <a:pt x="11239" y="355981"/>
                  </a:lnTo>
                  <a:lnTo>
                    <a:pt x="10744" y="362064"/>
                  </a:lnTo>
                  <a:lnTo>
                    <a:pt x="10934" y="364629"/>
                  </a:lnTo>
                  <a:lnTo>
                    <a:pt x="10693" y="369633"/>
                  </a:lnTo>
                  <a:lnTo>
                    <a:pt x="11074" y="372122"/>
                  </a:lnTo>
                  <a:lnTo>
                    <a:pt x="10147" y="375119"/>
                  </a:lnTo>
                  <a:lnTo>
                    <a:pt x="10007" y="379768"/>
                  </a:lnTo>
                  <a:lnTo>
                    <a:pt x="9448" y="383171"/>
                  </a:lnTo>
                  <a:lnTo>
                    <a:pt x="9296" y="389356"/>
                  </a:lnTo>
                  <a:lnTo>
                    <a:pt x="8686" y="397344"/>
                  </a:lnTo>
                  <a:lnTo>
                    <a:pt x="8686" y="407301"/>
                  </a:lnTo>
                  <a:lnTo>
                    <a:pt x="8166" y="410540"/>
                  </a:lnTo>
                  <a:lnTo>
                    <a:pt x="8204" y="409181"/>
                  </a:lnTo>
                  <a:lnTo>
                    <a:pt x="8686" y="407301"/>
                  </a:lnTo>
                  <a:lnTo>
                    <a:pt x="8686" y="397344"/>
                  </a:lnTo>
                  <a:lnTo>
                    <a:pt x="8572" y="398830"/>
                  </a:lnTo>
                  <a:lnTo>
                    <a:pt x="7823" y="402729"/>
                  </a:lnTo>
                  <a:lnTo>
                    <a:pt x="7340" y="408228"/>
                  </a:lnTo>
                  <a:lnTo>
                    <a:pt x="7340" y="417944"/>
                  </a:lnTo>
                  <a:lnTo>
                    <a:pt x="6921" y="420344"/>
                  </a:lnTo>
                  <a:lnTo>
                    <a:pt x="6896" y="418973"/>
                  </a:lnTo>
                  <a:lnTo>
                    <a:pt x="7340" y="417944"/>
                  </a:lnTo>
                  <a:lnTo>
                    <a:pt x="7340" y="408228"/>
                  </a:lnTo>
                  <a:lnTo>
                    <a:pt x="6985" y="412267"/>
                  </a:lnTo>
                  <a:lnTo>
                    <a:pt x="5727" y="418871"/>
                  </a:lnTo>
                  <a:lnTo>
                    <a:pt x="5613" y="422846"/>
                  </a:lnTo>
                  <a:lnTo>
                    <a:pt x="3949" y="428790"/>
                  </a:lnTo>
                  <a:lnTo>
                    <a:pt x="4127" y="431139"/>
                  </a:lnTo>
                  <a:lnTo>
                    <a:pt x="3378" y="436270"/>
                  </a:lnTo>
                  <a:lnTo>
                    <a:pt x="2730" y="439140"/>
                  </a:lnTo>
                  <a:lnTo>
                    <a:pt x="685" y="457847"/>
                  </a:lnTo>
                  <a:lnTo>
                    <a:pt x="228" y="466204"/>
                  </a:lnTo>
                  <a:lnTo>
                    <a:pt x="215" y="471271"/>
                  </a:lnTo>
                  <a:lnTo>
                    <a:pt x="495" y="476732"/>
                  </a:lnTo>
                  <a:lnTo>
                    <a:pt x="0" y="477278"/>
                  </a:lnTo>
                  <a:lnTo>
                    <a:pt x="279" y="478358"/>
                  </a:lnTo>
                  <a:lnTo>
                    <a:pt x="1079" y="478929"/>
                  </a:lnTo>
                  <a:lnTo>
                    <a:pt x="1270" y="478637"/>
                  </a:lnTo>
                  <a:lnTo>
                    <a:pt x="876" y="465150"/>
                  </a:lnTo>
                  <a:lnTo>
                    <a:pt x="1574" y="463156"/>
                  </a:lnTo>
                  <a:lnTo>
                    <a:pt x="1600" y="457657"/>
                  </a:lnTo>
                  <a:lnTo>
                    <a:pt x="3441" y="444157"/>
                  </a:lnTo>
                  <a:lnTo>
                    <a:pt x="3479" y="444017"/>
                  </a:lnTo>
                  <a:lnTo>
                    <a:pt x="3467" y="444169"/>
                  </a:lnTo>
                  <a:lnTo>
                    <a:pt x="4445" y="442976"/>
                  </a:lnTo>
                  <a:lnTo>
                    <a:pt x="4419" y="441515"/>
                  </a:lnTo>
                  <a:lnTo>
                    <a:pt x="6159" y="430276"/>
                  </a:lnTo>
                  <a:lnTo>
                    <a:pt x="7861" y="416750"/>
                  </a:lnTo>
                  <a:lnTo>
                    <a:pt x="8039" y="416344"/>
                  </a:lnTo>
                  <a:lnTo>
                    <a:pt x="8064" y="415137"/>
                  </a:lnTo>
                  <a:lnTo>
                    <a:pt x="8470" y="411924"/>
                  </a:lnTo>
                  <a:lnTo>
                    <a:pt x="10629" y="398094"/>
                  </a:lnTo>
                  <a:lnTo>
                    <a:pt x="11531" y="389178"/>
                  </a:lnTo>
                  <a:lnTo>
                    <a:pt x="11747" y="383755"/>
                  </a:lnTo>
                  <a:lnTo>
                    <a:pt x="12928" y="373621"/>
                  </a:lnTo>
                  <a:lnTo>
                    <a:pt x="12814" y="368820"/>
                  </a:lnTo>
                  <a:lnTo>
                    <a:pt x="13944" y="355854"/>
                  </a:lnTo>
                  <a:lnTo>
                    <a:pt x="13639" y="348703"/>
                  </a:lnTo>
                  <a:lnTo>
                    <a:pt x="13881" y="345592"/>
                  </a:lnTo>
                  <a:lnTo>
                    <a:pt x="14719" y="340233"/>
                  </a:lnTo>
                  <a:lnTo>
                    <a:pt x="14503" y="337743"/>
                  </a:lnTo>
                  <a:lnTo>
                    <a:pt x="14655" y="333159"/>
                  </a:lnTo>
                  <a:lnTo>
                    <a:pt x="14960" y="328841"/>
                  </a:lnTo>
                  <a:lnTo>
                    <a:pt x="14973" y="328676"/>
                  </a:lnTo>
                  <a:lnTo>
                    <a:pt x="15049" y="327787"/>
                  </a:lnTo>
                  <a:lnTo>
                    <a:pt x="14960" y="325907"/>
                  </a:lnTo>
                  <a:lnTo>
                    <a:pt x="15265" y="325310"/>
                  </a:lnTo>
                  <a:lnTo>
                    <a:pt x="15189" y="323634"/>
                  </a:lnTo>
                  <a:lnTo>
                    <a:pt x="14643" y="321932"/>
                  </a:lnTo>
                  <a:lnTo>
                    <a:pt x="15608" y="320344"/>
                  </a:lnTo>
                  <a:lnTo>
                    <a:pt x="16459" y="317068"/>
                  </a:lnTo>
                  <a:lnTo>
                    <a:pt x="17106" y="313677"/>
                  </a:lnTo>
                  <a:lnTo>
                    <a:pt x="17678" y="307340"/>
                  </a:lnTo>
                  <a:lnTo>
                    <a:pt x="18999" y="304711"/>
                  </a:lnTo>
                  <a:lnTo>
                    <a:pt x="21018" y="298386"/>
                  </a:lnTo>
                  <a:lnTo>
                    <a:pt x="22580" y="294703"/>
                  </a:lnTo>
                  <a:lnTo>
                    <a:pt x="25044" y="290410"/>
                  </a:lnTo>
                  <a:lnTo>
                    <a:pt x="25882" y="289852"/>
                  </a:lnTo>
                  <a:lnTo>
                    <a:pt x="27914" y="286969"/>
                  </a:lnTo>
                  <a:lnTo>
                    <a:pt x="28448" y="284543"/>
                  </a:lnTo>
                  <a:lnTo>
                    <a:pt x="30327" y="281609"/>
                  </a:lnTo>
                  <a:lnTo>
                    <a:pt x="31242" y="281228"/>
                  </a:lnTo>
                  <a:lnTo>
                    <a:pt x="33909" y="279107"/>
                  </a:lnTo>
                  <a:lnTo>
                    <a:pt x="34290" y="276529"/>
                  </a:lnTo>
                  <a:lnTo>
                    <a:pt x="38925" y="272338"/>
                  </a:lnTo>
                  <a:lnTo>
                    <a:pt x="41719" y="267716"/>
                  </a:lnTo>
                  <a:lnTo>
                    <a:pt x="45440" y="266433"/>
                  </a:lnTo>
                  <a:lnTo>
                    <a:pt x="48361" y="261302"/>
                  </a:lnTo>
                  <a:lnTo>
                    <a:pt x="50507" y="261099"/>
                  </a:lnTo>
                  <a:lnTo>
                    <a:pt x="53200" y="258305"/>
                  </a:lnTo>
                  <a:lnTo>
                    <a:pt x="54813" y="257175"/>
                  </a:lnTo>
                  <a:lnTo>
                    <a:pt x="56616" y="255219"/>
                  </a:lnTo>
                  <a:lnTo>
                    <a:pt x="56845" y="254533"/>
                  </a:lnTo>
                  <a:lnTo>
                    <a:pt x="58267" y="254342"/>
                  </a:lnTo>
                  <a:lnTo>
                    <a:pt x="58648" y="253961"/>
                  </a:lnTo>
                  <a:lnTo>
                    <a:pt x="59385" y="252539"/>
                  </a:lnTo>
                  <a:lnTo>
                    <a:pt x="60007" y="251955"/>
                  </a:lnTo>
                  <a:lnTo>
                    <a:pt x="61633" y="251561"/>
                  </a:lnTo>
                  <a:lnTo>
                    <a:pt x="60998" y="251510"/>
                  </a:lnTo>
                  <a:lnTo>
                    <a:pt x="61849" y="251383"/>
                  </a:lnTo>
                  <a:lnTo>
                    <a:pt x="61836" y="251523"/>
                  </a:lnTo>
                  <a:lnTo>
                    <a:pt x="62395" y="251383"/>
                  </a:lnTo>
                  <a:lnTo>
                    <a:pt x="62776" y="250037"/>
                  </a:lnTo>
                  <a:lnTo>
                    <a:pt x="63639" y="248399"/>
                  </a:lnTo>
                  <a:lnTo>
                    <a:pt x="63982" y="247992"/>
                  </a:lnTo>
                  <a:lnTo>
                    <a:pt x="66179" y="247675"/>
                  </a:lnTo>
                  <a:lnTo>
                    <a:pt x="66471" y="247421"/>
                  </a:lnTo>
                  <a:lnTo>
                    <a:pt x="67335" y="246684"/>
                  </a:lnTo>
                  <a:lnTo>
                    <a:pt x="71069" y="244779"/>
                  </a:lnTo>
                  <a:lnTo>
                    <a:pt x="72847" y="242709"/>
                  </a:lnTo>
                  <a:lnTo>
                    <a:pt x="75476" y="241401"/>
                  </a:lnTo>
                  <a:lnTo>
                    <a:pt x="75565" y="241020"/>
                  </a:lnTo>
                  <a:lnTo>
                    <a:pt x="75717" y="240779"/>
                  </a:lnTo>
                  <a:lnTo>
                    <a:pt x="74015" y="240601"/>
                  </a:lnTo>
                  <a:lnTo>
                    <a:pt x="75095" y="239979"/>
                  </a:lnTo>
                  <a:lnTo>
                    <a:pt x="75501" y="240614"/>
                  </a:lnTo>
                  <a:lnTo>
                    <a:pt x="75717" y="240779"/>
                  </a:lnTo>
                  <a:lnTo>
                    <a:pt x="76047" y="240144"/>
                  </a:lnTo>
                  <a:lnTo>
                    <a:pt x="76492" y="239725"/>
                  </a:lnTo>
                  <a:lnTo>
                    <a:pt x="77533" y="239623"/>
                  </a:lnTo>
                  <a:lnTo>
                    <a:pt x="77952" y="239560"/>
                  </a:lnTo>
                  <a:lnTo>
                    <a:pt x="79286" y="237578"/>
                  </a:lnTo>
                  <a:lnTo>
                    <a:pt x="81534" y="237617"/>
                  </a:lnTo>
                  <a:lnTo>
                    <a:pt x="84035" y="235750"/>
                  </a:lnTo>
                  <a:lnTo>
                    <a:pt x="85420" y="235712"/>
                  </a:lnTo>
                  <a:lnTo>
                    <a:pt x="85534" y="234048"/>
                  </a:lnTo>
                  <a:lnTo>
                    <a:pt x="85826" y="233883"/>
                  </a:lnTo>
                  <a:lnTo>
                    <a:pt x="88188" y="233984"/>
                  </a:lnTo>
                  <a:lnTo>
                    <a:pt x="89154" y="232321"/>
                  </a:lnTo>
                  <a:lnTo>
                    <a:pt x="89928" y="231762"/>
                  </a:lnTo>
                  <a:lnTo>
                    <a:pt x="91884" y="231470"/>
                  </a:lnTo>
                  <a:lnTo>
                    <a:pt x="92862" y="230035"/>
                  </a:lnTo>
                  <a:lnTo>
                    <a:pt x="93167" y="229425"/>
                  </a:lnTo>
                  <a:lnTo>
                    <a:pt x="95796" y="228917"/>
                  </a:lnTo>
                  <a:lnTo>
                    <a:pt x="97269" y="227545"/>
                  </a:lnTo>
                  <a:lnTo>
                    <a:pt x="100114" y="225856"/>
                  </a:lnTo>
                  <a:lnTo>
                    <a:pt x="101485" y="225247"/>
                  </a:lnTo>
                  <a:lnTo>
                    <a:pt x="103047" y="222885"/>
                  </a:lnTo>
                  <a:lnTo>
                    <a:pt x="104597" y="223240"/>
                  </a:lnTo>
                  <a:lnTo>
                    <a:pt x="105130" y="222885"/>
                  </a:lnTo>
                  <a:lnTo>
                    <a:pt x="106476" y="221996"/>
                  </a:lnTo>
                  <a:lnTo>
                    <a:pt x="107111" y="221869"/>
                  </a:lnTo>
                  <a:lnTo>
                    <a:pt x="107340" y="221780"/>
                  </a:lnTo>
                  <a:lnTo>
                    <a:pt x="107683" y="221691"/>
                  </a:lnTo>
                  <a:lnTo>
                    <a:pt x="109931" y="220916"/>
                  </a:lnTo>
                  <a:lnTo>
                    <a:pt x="110998" y="220357"/>
                  </a:lnTo>
                  <a:lnTo>
                    <a:pt x="111620" y="217652"/>
                  </a:lnTo>
                  <a:lnTo>
                    <a:pt x="113258" y="217195"/>
                  </a:lnTo>
                  <a:lnTo>
                    <a:pt x="113284" y="215747"/>
                  </a:lnTo>
                  <a:lnTo>
                    <a:pt x="115354" y="216077"/>
                  </a:lnTo>
                  <a:lnTo>
                    <a:pt x="115354" y="215747"/>
                  </a:lnTo>
                  <a:lnTo>
                    <a:pt x="115354" y="214236"/>
                  </a:lnTo>
                  <a:lnTo>
                    <a:pt x="116535" y="211950"/>
                  </a:lnTo>
                  <a:lnTo>
                    <a:pt x="117906" y="212775"/>
                  </a:lnTo>
                  <a:lnTo>
                    <a:pt x="118465" y="211950"/>
                  </a:lnTo>
                  <a:lnTo>
                    <a:pt x="118872" y="211353"/>
                  </a:lnTo>
                  <a:lnTo>
                    <a:pt x="117627" y="210400"/>
                  </a:lnTo>
                  <a:lnTo>
                    <a:pt x="119697" y="208381"/>
                  </a:lnTo>
                  <a:lnTo>
                    <a:pt x="119646" y="208038"/>
                  </a:lnTo>
                  <a:lnTo>
                    <a:pt x="119316" y="206540"/>
                  </a:lnTo>
                  <a:lnTo>
                    <a:pt x="120815" y="204495"/>
                  </a:lnTo>
                  <a:lnTo>
                    <a:pt x="119214" y="203771"/>
                  </a:lnTo>
                  <a:lnTo>
                    <a:pt x="119291" y="202653"/>
                  </a:lnTo>
                  <a:lnTo>
                    <a:pt x="119087" y="202539"/>
                  </a:lnTo>
                  <a:lnTo>
                    <a:pt x="118948" y="200672"/>
                  </a:lnTo>
                  <a:lnTo>
                    <a:pt x="118249" y="199301"/>
                  </a:lnTo>
                  <a:lnTo>
                    <a:pt x="116624" y="198539"/>
                  </a:lnTo>
                  <a:lnTo>
                    <a:pt x="116624" y="204901"/>
                  </a:lnTo>
                  <a:lnTo>
                    <a:pt x="116420" y="205638"/>
                  </a:lnTo>
                  <a:lnTo>
                    <a:pt x="116408" y="204736"/>
                  </a:lnTo>
                  <a:lnTo>
                    <a:pt x="116624" y="204901"/>
                  </a:lnTo>
                  <a:lnTo>
                    <a:pt x="116624" y="198539"/>
                  </a:lnTo>
                  <a:lnTo>
                    <a:pt x="116459" y="198462"/>
                  </a:lnTo>
                  <a:lnTo>
                    <a:pt x="116459" y="200710"/>
                  </a:lnTo>
                  <a:lnTo>
                    <a:pt x="116217" y="201041"/>
                  </a:lnTo>
                  <a:lnTo>
                    <a:pt x="116128" y="200431"/>
                  </a:lnTo>
                  <a:lnTo>
                    <a:pt x="116459" y="200710"/>
                  </a:lnTo>
                  <a:lnTo>
                    <a:pt x="116459" y="198462"/>
                  </a:lnTo>
                  <a:lnTo>
                    <a:pt x="116332" y="198399"/>
                  </a:lnTo>
                  <a:lnTo>
                    <a:pt x="116497" y="197993"/>
                  </a:lnTo>
                  <a:lnTo>
                    <a:pt x="116903" y="197192"/>
                  </a:lnTo>
                  <a:lnTo>
                    <a:pt x="118198" y="197091"/>
                  </a:lnTo>
                  <a:lnTo>
                    <a:pt x="116471" y="195326"/>
                  </a:lnTo>
                  <a:lnTo>
                    <a:pt x="116700" y="193370"/>
                  </a:lnTo>
                  <a:lnTo>
                    <a:pt x="116090" y="193090"/>
                  </a:lnTo>
                  <a:lnTo>
                    <a:pt x="116090" y="194691"/>
                  </a:lnTo>
                  <a:lnTo>
                    <a:pt x="115951" y="194805"/>
                  </a:lnTo>
                  <a:lnTo>
                    <a:pt x="115951" y="196748"/>
                  </a:lnTo>
                  <a:lnTo>
                    <a:pt x="115912" y="207454"/>
                  </a:lnTo>
                  <a:lnTo>
                    <a:pt x="115836" y="207746"/>
                  </a:lnTo>
                  <a:lnTo>
                    <a:pt x="115125" y="207733"/>
                  </a:lnTo>
                  <a:lnTo>
                    <a:pt x="115912" y="207454"/>
                  </a:lnTo>
                  <a:lnTo>
                    <a:pt x="115912" y="196837"/>
                  </a:lnTo>
                  <a:lnTo>
                    <a:pt x="115824" y="197027"/>
                  </a:lnTo>
                  <a:lnTo>
                    <a:pt x="115811" y="196634"/>
                  </a:lnTo>
                  <a:lnTo>
                    <a:pt x="115951" y="196748"/>
                  </a:lnTo>
                  <a:lnTo>
                    <a:pt x="115951" y="194805"/>
                  </a:lnTo>
                  <a:lnTo>
                    <a:pt x="115646" y="195021"/>
                  </a:lnTo>
                  <a:lnTo>
                    <a:pt x="115582" y="194487"/>
                  </a:lnTo>
                  <a:lnTo>
                    <a:pt x="116090" y="194691"/>
                  </a:lnTo>
                  <a:lnTo>
                    <a:pt x="116090" y="193090"/>
                  </a:lnTo>
                  <a:lnTo>
                    <a:pt x="114642" y="192417"/>
                  </a:lnTo>
                  <a:lnTo>
                    <a:pt x="114642" y="194310"/>
                  </a:lnTo>
                  <a:lnTo>
                    <a:pt x="114096" y="196227"/>
                  </a:lnTo>
                  <a:lnTo>
                    <a:pt x="114020" y="194297"/>
                  </a:lnTo>
                  <a:lnTo>
                    <a:pt x="113372" y="193789"/>
                  </a:lnTo>
                  <a:lnTo>
                    <a:pt x="113372" y="211683"/>
                  </a:lnTo>
                  <a:lnTo>
                    <a:pt x="113372" y="212140"/>
                  </a:lnTo>
                  <a:lnTo>
                    <a:pt x="113157" y="212191"/>
                  </a:lnTo>
                  <a:lnTo>
                    <a:pt x="113157" y="215341"/>
                  </a:lnTo>
                  <a:lnTo>
                    <a:pt x="113144" y="215557"/>
                  </a:lnTo>
                  <a:lnTo>
                    <a:pt x="112915" y="215684"/>
                  </a:lnTo>
                  <a:lnTo>
                    <a:pt x="113157" y="215341"/>
                  </a:lnTo>
                  <a:lnTo>
                    <a:pt x="113157" y="212191"/>
                  </a:lnTo>
                  <a:lnTo>
                    <a:pt x="112572" y="212293"/>
                  </a:lnTo>
                  <a:lnTo>
                    <a:pt x="113372" y="211683"/>
                  </a:lnTo>
                  <a:lnTo>
                    <a:pt x="113372" y="193789"/>
                  </a:lnTo>
                  <a:lnTo>
                    <a:pt x="112712" y="193268"/>
                  </a:lnTo>
                  <a:lnTo>
                    <a:pt x="114642" y="194310"/>
                  </a:lnTo>
                  <a:lnTo>
                    <a:pt x="114642" y="192417"/>
                  </a:lnTo>
                  <a:lnTo>
                    <a:pt x="114122" y="192176"/>
                  </a:lnTo>
                  <a:lnTo>
                    <a:pt x="113487" y="191655"/>
                  </a:lnTo>
                  <a:lnTo>
                    <a:pt x="113995" y="190195"/>
                  </a:lnTo>
                  <a:lnTo>
                    <a:pt x="113931" y="189636"/>
                  </a:lnTo>
                  <a:lnTo>
                    <a:pt x="112763" y="188963"/>
                  </a:lnTo>
                  <a:lnTo>
                    <a:pt x="112763" y="189636"/>
                  </a:lnTo>
                  <a:lnTo>
                    <a:pt x="112763" y="188963"/>
                  </a:lnTo>
                  <a:lnTo>
                    <a:pt x="112102" y="188582"/>
                  </a:lnTo>
                  <a:lnTo>
                    <a:pt x="111785" y="187794"/>
                  </a:lnTo>
                  <a:lnTo>
                    <a:pt x="111785" y="190436"/>
                  </a:lnTo>
                  <a:lnTo>
                    <a:pt x="111683" y="192455"/>
                  </a:lnTo>
                  <a:lnTo>
                    <a:pt x="111683" y="190296"/>
                  </a:lnTo>
                  <a:lnTo>
                    <a:pt x="111785" y="190436"/>
                  </a:lnTo>
                  <a:lnTo>
                    <a:pt x="111785" y="187794"/>
                  </a:lnTo>
                  <a:lnTo>
                    <a:pt x="111150" y="186207"/>
                  </a:lnTo>
                  <a:lnTo>
                    <a:pt x="111353" y="185699"/>
                  </a:lnTo>
                  <a:lnTo>
                    <a:pt x="110807" y="185343"/>
                  </a:lnTo>
                  <a:lnTo>
                    <a:pt x="110680" y="185000"/>
                  </a:lnTo>
                  <a:lnTo>
                    <a:pt x="110401" y="184988"/>
                  </a:lnTo>
                  <a:lnTo>
                    <a:pt x="110236" y="184912"/>
                  </a:lnTo>
                  <a:lnTo>
                    <a:pt x="109791" y="184467"/>
                  </a:lnTo>
                  <a:lnTo>
                    <a:pt x="109169" y="184099"/>
                  </a:lnTo>
                  <a:lnTo>
                    <a:pt x="109042" y="181381"/>
                  </a:lnTo>
                  <a:lnTo>
                    <a:pt x="108026" y="179552"/>
                  </a:lnTo>
                  <a:lnTo>
                    <a:pt x="106489" y="175691"/>
                  </a:lnTo>
                  <a:lnTo>
                    <a:pt x="105994" y="173596"/>
                  </a:lnTo>
                  <a:lnTo>
                    <a:pt x="103987" y="170281"/>
                  </a:lnTo>
                  <a:lnTo>
                    <a:pt x="103124" y="165417"/>
                  </a:lnTo>
                  <a:lnTo>
                    <a:pt x="103085" y="164071"/>
                  </a:lnTo>
                  <a:lnTo>
                    <a:pt x="102031" y="162013"/>
                  </a:lnTo>
                  <a:lnTo>
                    <a:pt x="101739" y="161086"/>
                  </a:lnTo>
                  <a:lnTo>
                    <a:pt x="102463" y="159194"/>
                  </a:lnTo>
                  <a:lnTo>
                    <a:pt x="101511" y="157670"/>
                  </a:lnTo>
                  <a:lnTo>
                    <a:pt x="101638" y="157010"/>
                  </a:lnTo>
                  <a:lnTo>
                    <a:pt x="101498" y="156425"/>
                  </a:lnTo>
                  <a:lnTo>
                    <a:pt x="100533" y="155359"/>
                  </a:lnTo>
                  <a:lnTo>
                    <a:pt x="100952" y="154673"/>
                  </a:lnTo>
                  <a:lnTo>
                    <a:pt x="101104" y="152781"/>
                  </a:lnTo>
                  <a:lnTo>
                    <a:pt x="100749" y="152412"/>
                  </a:lnTo>
                  <a:lnTo>
                    <a:pt x="100368" y="147891"/>
                  </a:lnTo>
                  <a:lnTo>
                    <a:pt x="100622" y="144106"/>
                  </a:lnTo>
                  <a:lnTo>
                    <a:pt x="100584" y="140081"/>
                  </a:lnTo>
                  <a:lnTo>
                    <a:pt x="100965" y="138201"/>
                  </a:lnTo>
                  <a:lnTo>
                    <a:pt x="101930" y="131775"/>
                  </a:lnTo>
                  <a:lnTo>
                    <a:pt x="102108" y="129527"/>
                  </a:lnTo>
                  <a:lnTo>
                    <a:pt x="102590" y="127342"/>
                  </a:lnTo>
                  <a:lnTo>
                    <a:pt x="102349" y="126276"/>
                  </a:lnTo>
                  <a:lnTo>
                    <a:pt x="103847" y="120840"/>
                  </a:lnTo>
                  <a:lnTo>
                    <a:pt x="104343" y="117144"/>
                  </a:lnTo>
                  <a:lnTo>
                    <a:pt x="104152" y="116636"/>
                  </a:lnTo>
                  <a:lnTo>
                    <a:pt x="104787" y="115925"/>
                  </a:lnTo>
                  <a:lnTo>
                    <a:pt x="104724" y="115354"/>
                  </a:lnTo>
                  <a:lnTo>
                    <a:pt x="104978" y="115138"/>
                  </a:lnTo>
                  <a:lnTo>
                    <a:pt x="105702" y="113461"/>
                  </a:lnTo>
                  <a:lnTo>
                    <a:pt x="106121" y="111531"/>
                  </a:lnTo>
                  <a:lnTo>
                    <a:pt x="106019" y="109448"/>
                  </a:lnTo>
                  <a:lnTo>
                    <a:pt x="107365" y="107810"/>
                  </a:lnTo>
                  <a:lnTo>
                    <a:pt x="107950" y="103200"/>
                  </a:lnTo>
                  <a:lnTo>
                    <a:pt x="109931" y="99009"/>
                  </a:lnTo>
                  <a:lnTo>
                    <a:pt x="111734" y="92875"/>
                  </a:lnTo>
                  <a:lnTo>
                    <a:pt x="112052" y="92354"/>
                  </a:lnTo>
                  <a:lnTo>
                    <a:pt x="111658" y="91617"/>
                  </a:lnTo>
                  <a:lnTo>
                    <a:pt x="112598" y="90843"/>
                  </a:lnTo>
                  <a:lnTo>
                    <a:pt x="112928" y="89966"/>
                  </a:lnTo>
                  <a:lnTo>
                    <a:pt x="113626" y="86334"/>
                  </a:lnTo>
                  <a:lnTo>
                    <a:pt x="116916" y="78714"/>
                  </a:lnTo>
                  <a:lnTo>
                    <a:pt x="116700" y="77673"/>
                  </a:lnTo>
                  <a:lnTo>
                    <a:pt x="117360" y="76898"/>
                  </a:lnTo>
                  <a:lnTo>
                    <a:pt x="118364" y="74777"/>
                  </a:lnTo>
                  <a:lnTo>
                    <a:pt x="118833" y="72059"/>
                  </a:lnTo>
                  <a:lnTo>
                    <a:pt x="119659" y="70713"/>
                  </a:lnTo>
                  <a:lnTo>
                    <a:pt x="123596" y="59626"/>
                  </a:lnTo>
                  <a:lnTo>
                    <a:pt x="125564" y="54914"/>
                  </a:lnTo>
                  <a:lnTo>
                    <a:pt x="125590" y="54406"/>
                  </a:lnTo>
                  <a:close/>
                </a:path>
                <a:path w="150494" h="479425">
                  <a:moveTo>
                    <a:pt x="150342" y="0"/>
                  </a:moveTo>
                  <a:lnTo>
                    <a:pt x="148475" y="965"/>
                  </a:lnTo>
                  <a:lnTo>
                    <a:pt x="148043" y="2997"/>
                  </a:lnTo>
                  <a:lnTo>
                    <a:pt x="144907" y="8699"/>
                  </a:lnTo>
                  <a:lnTo>
                    <a:pt x="142862" y="12890"/>
                  </a:lnTo>
                  <a:lnTo>
                    <a:pt x="139039" y="20967"/>
                  </a:lnTo>
                  <a:lnTo>
                    <a:pt x="137375" y="24942"/>
                  </a:lnTo>
                  <a:lnTo>
                    <a:pt x="135191" y="29832"/>
                  </a:lnTo>
                  <a:lnTo>
                    <a:pt x="134391" y="30695"/>
                  </a:lnTo>
                  <a:lnTo>
                    <a:pt x="134581" y="31889"/>
                  </a:lnTo>
                  <a:lnTo>
                    <a:pt x="134505" y="32080"/>
                  </a:lnTo>
                  <a:lnTo>
                    <a:pt x="134632" y="32258"/>
                  </a:lnTo>
                  <a:lnTo>
                    <a:pt x="136385" y="30149"/>
                  </a:lnTo>
                  <a:lnTo>
                    <a:pt x="136829" y="27444"/>
                  </a:lnTo>
                  <a:lnTo>
                    <a:pt x="139547" y="22580"/>
                  </a:lnTo>
                  <a:lnTo>
                    <a:pt x="140512" y="19786"/>
                  </a:lnTo>
                  <a:lnTo>
                    <a:pt x="144805" y="10680"/>
                  </a:lnTo>
                  <a:lnTo>
                    <a:pt x="147662" y="4953"/>
                  </a:lnTo>
                  <a:lnTo>
                    <a:pt x="150342" y="0"/>
                  </a:lnTo>
                  <a:close/>
                </a:path>
              </a:pathLst>
            </a:custGeom>
            <a:solidFill>
              <a:srgbClr val="D3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19179300" y="8577382"/>
              <a:ext cx="14604" cy="26034"/>
            </a:xfrm>
            <a:custGeom>
              <a:avLst/>
              <a:gdLst/>
              <a:ahLst/>
              <a:cxnLst/>
              <a:rect l="l" t="t" r="r" b="b"/>
              <a:pathLst>
                <a:path w="14605" h="26034">
                  <a:moveTo>
                    <a:pt x="13371" y="0"/>
                  </a:moveTo>
                  <a:lnTo>
                    <a:pt x="13130" y="62"/>
                  </a:lnTo>
                  <a:lnTo>
                    <a:pt x="12690" y="764"/>
                  </a:lnTo>
                  <a:lnTo>
                    <a:pt x="11675" y="1748"/>
                  </a:lnTo>
                  <a:lnTo>
                    <a:pt x="11308" y="3151"/>
                  </a:lnTo>
                  <a:lnTo>
                    <a:pt x="9685" y="5591"/>
                  </a:lnTo>
                  <a:lnTo>
                    <a:pt x="8994" y="6387"/>
                  </a:lnTo>
                  <a:lnTo>
                    <a:pt x="8607" y="7361"/>
                  </a:lnTo>
                  <a:lnTo>
                    <a:pt x="8376" y="8114"/>
                  </a:lnTo>
                  <a:lnTo>
                    <a:pt x="7853" y="8732"/>
                  </a:lnTo>
                  <a:lnTo>
                    <a:pt x="7601" y="9476"/>
                  </a:lnTo>
                  <a:lnTo>
                    <a:pt x="7245" y="9559"/>
                  </a:lnTo>
                  <a:lnTo>
                    <a:pt x="6827" y="11277"/>
                  </a:lnTo>
                  <a:lnTo>
                    <a:pt x="5486" y="12554"/>
                  </a:lnTo>
                  <a:lnTo>
                    <a:pt x="4973" y="14229"/>
                  </a:lnTo>
                  <a:lnTo>
                    <a:pt x="4408" y="15130"/>
                  </a:lnTo>
                  <a:lnTo>
                    <a:pt x="4282" y="16208"/>
                  </a:lnTo>
                  <a:lnTo>
                    <a:pt x="3779" y="17140"/>
                  </a:lnTo>
                  <a:lnTo>
                    <a:pt x="3863" y="17496"/>
                  </a:lnTo>
                  <a:lnTo>
                    <a:pt x="2094" y="19297"/>
                  </a:lnTo>
                  <a:lnTo>
                    <a:pt x="1654" y="21800"/>
                  </a:lnTo>
                  <a:lnTo>
                    <a:pt x="502" y="23925"/>
                  </a:lnTo>
                  <a:lnTo>
                    <a:pt x="586" y="24281"/>
                  </a:lnTo>
                  <a:lnTo>
                    <a:pt x="240" y="24648"/>
                  </a:lnTo>
                  <a:lnTo>
                    <a:pt x="0" y="25035"/>
                  </a:lnTo>
                  <a:lnTo>
                    <a:pt x="429" y="25507"/>
                  </a:lnTo>
                  <a:lnTo>
                    <a:pt x="1068" y="25716"/>
                  </a:lnTo>
                  <a:lnTo>
                    <a:pt x="1926" y="24973"/>
                  </a:lnTo>
                  <a:lnTo>
                    <a:pt x="3549" y="22816"/>
                  </a:lnTo>
                  <a:lnTo>
                    <a:pt x="4230" y="20198"/>
                  </a:lnTo>
                  <a:lnTo>
                    <a:pt x="10062" y="7329"/>
                  </a:lnTo>
                  <a:lnTo>
                    <a:pt x="13612" y="1759"/>
                  </a:lnTo>
                  <a:lnTo>
                    <a:pt x="14449" y="1068"/>
                  </a:lnTo>
                  <a:lnTo>
                    <a:pt x="13664" y="62"/>
                  </a:lnTo>
                  <a:lnTo>
                    <a:pt x="13371" y="0"/>
                  </a:lnTo>
                  <a:close/>
                </a:path>
              </a:pathLst>
            </a:custGeom>
            <a:solidFill>
              <a:srgbClr val="D1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19138862" y="8613984"/>
              <a:ext cx="33655" cy="153035"/>
            </a:xfrm>
            <a:custGeom>
              <a:avLst/>
              <a:gdLst/>
              <a:ahLst/>
              <a:cxnLst/>
              <a:rect l="l" t="t" r="r" b="b"/>
              <a:pathLst>
                <a:path w="33655" h="153034">
                  <a:moveTo>
                    <a:pt x="9067" y="153035"/>
                  </a:moveTo>
                  <a:lnTo>
                    <a:pt x="6959" y="146862"/>
                  </a:lnTo>
                  <a:lnTo>
                    <a:pt x="4686" y="140766"/>
                  </a:lnTo>
                  <a:lnTo>
                    <a:pt x="2578" y="134594"/>
                  </a:lnTo>
                  <a:lnTo>
                    <a:pt x="965" y="128270"/>
                  </a:lnTo>
                  <a:lnTo>
                    <a:pt x="0" y="129235"/>
                  </a:lnTo>
                  <a:lnTo>
                    <a:pt x="622" y="130213"/>
                  </a:lnTo>
                  <a:lnTo>
                    <a:pt x="1562" y="132219"/>
                  </a:lnTo>
                  <a:lnTo>
                    <a:pt x="1511" y="133502"/>
                  </a:lnTo>
                  <a:lnTo>
                    <a:pt x="2755" y="136613"/>
                  </a:lnTo>
                  <a:lnTo>
                    <a:pt x="1841" y="139319"/>
                  </a:lnTo>
                  <a:lnTo>
                    <a:pt x="4229" y="140893"/>
                  </a:lnTo>
                  <a:lnTo>
                    <a:pt x="4356" y="141058"/>
                  </a:lnTo>
                  <a:lnTo>
                    <a:pt x="3898" y="143065"/>
                  </a:lnTo>
                  <a:lnTo>
                    <a:pt x="5549" y="144284"/>
                  </a:lnTo>
                  <a:lnTo>
                    <a:pt x="6375" y="147866"/>
                  </a:lnTo>
                  <a:lnTo>
                    <a:pt x="7061" y="149707"/>
                  </a:lnTo>
                  <a:lnTo>
                    <a:pt x="7810" y="152412"/>
                  </a:lnTo>
                  <a:lnTo>
                    <a:pt x="8305" y="152831"/>
                  </a:lnTo>
                  <a:lnTo>
                    <a:pt x="9067" y="153035"/>
                  </a:lnTo>
                  <a:close/>
                </a:path>
                <a:path w="33655" h="153034">
                  <a:moveTo>
                    <a:pt x="33528" y="355"/>
                  </a:moveTo>
                  <a:lnTo>
                    <a:pt x="33451" y="0"/>
                  </a:lnTo>
                  <a:lnTo>
                    <a:pt x="31965" y="1066"/>
                  </a:lnTo>
                  <a:lnTo>
                    <a:pt x="31788" y="2882"/>
                  </a:lnTo>
                  <a:lnTo>
                    <a:pt x="29565" y="7874"/>
                  </a:lnTo>
                  <a:lnTo>
                    <a:pt x="28448" y="11595"/>
                  </a:lnTo>
                  <a:lnTo>
                    <a:pt x="25704" y="17373"/>
                  </a:lnTo>
                  <a:lnTo>
                    <a:pt x="25057" y="19824"/>
                  </a:lnTo>
                  <a:lnTo>
                    <a:pt x="24028" y="22136"/>
                  </a:lnTo>
                  <a:lnTo>
                    <a:pt x="24358" y="23558"/>
                  </a:lnTo>
                  <a:lnTo>
                    <a:pt x="28943" y="12458"/>
                  </a:lnTo>
                  <a:lnTo>
                    <a:pt x="31978" y="4724"/>
                  </a:lnTo>
                  <a:lnTo>
                    <a:pt x="33032" y="2641"/>
                  </a:lnTo>
                  <a:lnTo>
                    <a:pt x="33528" y="355"/>
                  </a:lnTo>
                  <a:close/>
                </a:path>
              </a:pathLst>
            </a:custGeom>
            <a:solidFill>
              <a:srgbClr val="D3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19192180" y="8567205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9874" y="0"/>
                  </a:moveTo>
                  <a:lnTo>
                    <a:pt x="9308" y="52"/>
                  </a:lnTo>
                  <a:lnTo>
                    <a:pt x="9025" y="513"/>
                  </a:lnTo>
                  <a:lnTo>
                    <a:pt x="7392" y="1570"/>
                  </a:lnTo>
                  <a:lnTo>
                    <a:pt x="5507" y="2282"/>
                  </a:lnTo>
                  <a:lnTo>
                    <a:pt x="3842" y="4125"/>
                  </a:lnTo>
                  <a:lnTo>
                    <a:pt x="3329" y="4303"/>
                  </a:lnTo>
                  <a:lnTo>
                    <a:pt x="3298" y="4868"/>
                  </a:lnTo>
                  <a:lnTo>
                    <a:pt x="2481" y="6376"/>
                  </a:lnTo>
                  <a:lnTo>
                    <a:pt x="1947" y="8062"/>
                  </a:lnTo>
                  <a:lnTo>
                    <a:pt x="209" y="9580"/>
                  </a:lnTo>
                  <a:lnTo>
                    <a:pt x="0" y="9978"/>
                  </a:lnTo>
                  <a:lnTo>
                    <a:pt x="115" y="10502"/>
                  </a:lnTo>
                  <a:lnTo>
                    <a:pt x="827" y="10334"/>
                  </a:lnTo>
                  <a:lnTo>
                    <a:pt x="1225" y="10554"/>
                  </a:lnTo>
                  <a:lnTo>
                    <a:pt x="1570" y="10387"/>
                  </a:lnTo>
                  <a:lnTo>
                    <a:pt x="2732" y="8680"/>
                  </a:lnTo>
                  <a:lnTo>
                    <a:pt x="4146" y="7591"/>
                  </a:lnTo>
                  <a:lnTo>
                    <a:pt x="6209" y="4115"/>
                  </a:lnTo>
                  <a:lnTo>
                    <a:pt x="8031" y="2984"/>
                  </a:lnTo>
                  <a:lnTo>
                    <a:pt x="10502" y="1560"/>
                  </a:lnTo>
                  <a:lnTo>
                    <a:pt x="11266" y="1350"/>
                  </a:lnTo>
                  <a:lnTo>
                    <a:pt x="10900" y="429"/>
                  </a:lnTo>
                  <a:lnTo>
                    <a:pt x="10418" y="73"/>
                  </a:lnTo>
                  <a:lnTo>
                    <a:pt x="9874" y="0"/>
                  </a:lnTo>
                  <a:close/>
                </a:path>
              </a:pathLst>
            </a:custGeom>
            <a:solidFill>
              <a:srgbClr val="D1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19137529" y="8567718"/>
              <a:ext cx="64135" cy="167005"/>
            </a:xfrm>
            <a:custGeom>
              <a:avLst/>
              <a:gdLst/>
              <a:ahLst/>
              <a:cxnLst/>
              <a:rect l="l" t="t" r="r" b="b"/>
              <a:pathLst>
                <a:path w="64134" h="167004">
                  <a:moveTo>
                    <a:pt x="1397" y="164820"/>
                  </a:moveTo>
                  <a:lnTo>
                    <a:pt x="850" y="163817"/>
                  </a:lnTo>
                  <a:lnTo>
                    <a:pt x="1028" y="162801"/>
                  </a:lnTo>
                  <a:lnTo>
                    <a:pt x="1130" y="161658"/>
                  </a:lnTo>
                  <a:lnTo>
                    <a:pt x="1092" y="160261"/>
                  </a:lnTo>
                  <a:lnTo>
                    <a:pt x="609" y="158851"/>
                  </a:lnTo>
                  <a:lnTo>
                    <a:pt x="1270" y="157492"/>
                  </a:lnTo>
                  <a:lnTo>
                    <a:pt x="1282" y="156362"/>
                  </a:lnTo>
                  <a:lnTo>
                    <a:pt x="1041" y="155295"/>
                  </a:lnTo>
                  <a:lnTo>
                    <a:pt x="520" y="154279"/>
                  </a:lnTo>
                  <a:lnTo>
                    <a:pt x="203" y="158280"/>
                  </a:lnTo>
                  <a:lnTo>
                    <a:pt x="0" y="162267"/>
                  </a:lnTo>
                  <a:lnTo>
                    <a:pt x="723" y="166268"/>
                  </a:lnTo>
                  <a:lnTo>
                    <a:pt x="876" y="166382"/>
                  </a:lnTo>
                  <a:lnTo>
                    <a:pt x="1079" y="166179"/>
                  </a:lnTo>
                  <a:lnTo>
                    <a:pt x="990" y="165823"/>
                  </a:lnTo>
                  <a:lnTo>
                    <a:pt x="1397" y="164820"/>
                  </a:lnTo>
                  <a:close/>
                </a:path>
                <a:path w="64134" h="167004">
                  <a:moveTo>
                    <a:pt x="4787" y="132994"/>
                  </a:moveTo>
                  <a:lnTo>
                    <a:pt x="4292" y="131978"/>
                  </a:lnTo>
                  <a:lnTo>
                    <a:pt x="3543" y="134835"/>
                  </a:lnTo>
                  <a:lnTo>
                    <a:pt x="2768" y="137693"/>
                  </a:lnTo>
                  <a:lnTo>
                    <a:pt x="2578" y="140652"/>
                  </a:lnTo>
                  <a:lnTo>
                    <a:pt x="3898" y="139001"/>
                  </a:lnTo>
                  <a:lnTo>
                    <a:pt x="4064" y="136982"/>
                  </a:lnTo>
                  <a:lnTo>
                    <a:pt x="4254" y="135001"/>
                  </a:lnTo>
                  <a:lnTo>
                    <a:pt x="4622" y="133997"/>
                  </a:lnTo>
                  <a:lnTo>
                    <a:pt x="4787" y="132994"/>
                  </a:lnTo>
                  <a:close/>
                </a:path>
                <a:path w="64134" h="167004">
                  <a:moveTo>
                    <a:pt x="63639" y="0"/>
                  </a:moveTo>
                  <a:lnTo>
                    <a:pt x="60096" y="736"/>
                  </a:lnTo>
                  <a:lnTo>
                    <a:pt x="57823" y="3314"/>
                  </a:lnTo>
                  <a:lnTo>
                    <a:pt x="55016" y="6108"/>
                  </a:lnTo>
                  <a:lnTo>
                    <a:pt x="54686" y="6667"/>
                  </a:lnTo>
                  <a:lnTo>
                    <a:pt x="54838" y="7340"/>
                  </a:lnTo>
                  <a:lnTo>
                    <a:pt x="56197" y="6692"/>
                  </a:lnTo>
                  <a:lnTo>
                    <a:pt x="56438" y="4902"/>
                  </a:lnTo>
                  <a:lnTo>
                    <a:pt x="57899" y="4356"/>
                  </a:lnTo>
                  <a:lnTo>
                    <a:pt x="59804" y="2895"/>
                  </a:lnTo>
                  <a:lnTo>
                    <a:pt x="61899" y="1676"/>
                  </a:lnTo>
                  <a:lnTo>
                    <a:pt x="63639" y="0"/>
                  </a:lnTo>
                  <a:close/>
                </a:path>
              </a:pathLst>
            </a:custGeom>
            <a:solidFill>
              <a:srgbClr val="D3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19179802" y="8594880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09" h="6984">
                  <a:moveTo>
                    <a:pt x="3392" y="0"/>
                  </a:moveTo>
                  <a:lnTo>
                    <a:pt x="1958" y="240"/>
                  </a:lnTo>
                  <a:lnTo>
                    <a:pt x="1874" y="1539"/>
                  </a:lnTo>
                  <a:lnTo>
                    <a:pt x="701" y="3769"/>
                  </a:lnTo>
                  <a:lnTo>
                    <a:pt x="0" y="4963"/>
                  </a:lnTo>
                  <a:lnTo>
                    <a:pt x="31" y="6429"/>
                  </a:lnTo>
                  <a:lnTo>
                    <a:pt x="1717" y="4575"/>
                  </a:lnTo>
                  <a:lnTo>
                    <a:pt x="2209" y="2104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D1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19138799" y="8575058"/>
              <a:ext cx="53975" cy="141605"/>
            </a:xfrm>
            <a:custGeom>
              <a:avLst/>
              <a:gdLst/>
              <a:ahLst/>
              <a:cxnLst/>
              <a:rect l="l" t="t" r="r" b="b"/>
              <a:pathLst>
                <a:path w="53975" h="141604">
                  <a:moveTo>
                    <a:pt x="1778" y="136677"/>
                  </a:moveTo>
                  <a:lnTo>
                    <a:pt x="1549" y="134378"/>
                  </a:lnTo>
                  <a:lnTo>
                    <a:pt x="1371" y="134531"/>
                  </a:lnTo>
                  <a:lnTo>
                    <a:pt x="1016" y="134658"/>
                  </a:lnTo>
                  <a:lnTo>
                    <a:pt x="1028" y="136893"/>
                  </a:lnTo>
                  <a:lnTo>
                    <a:pt x="0" y="138887"/>
                  </a:lnTo>
                  <a:lnTo>
                    <a:pt x="495" y="141020"/>
                  </a:lnTo>
                  <a:lnTo>
                    <a:pt x="1435" y="138899"/>
                  </a:lnTo>
                  <a:lnTo>
                    <a:pt x="1778" y="136677"/>
                  </a:lnTo>
                  <a:close/>
                </a:path>
                <a:path w="53975" h="141604">
                  <a:moveTo>
                    <a:pt x="53594" y="0"/>
                  </a:moveTo>
                  <a:lnTo>
                    <a:pt x="51663" y="1917"/>
                  </a:lnTo>
                  <a:lnTo>
                    <a:pt x="49974" y="4000"/>
                  </a:lnTo>
                  <a:lnTo>
                    <a:pt x="49161" y="6680"/>
                  </a:lnTo>
                  <a:lnTo>
                    <a:pt x="51181" y="4813"/>
                  </a:lnTo>
                  <a:lnTo>
                    <a:pt x="52235" y="2298"/>
                  </a:lnTo>
                  <a:lnTo>
                    <a:pt x="53594" y="0"/>
                  </a:lnTo>
                  <a:close/>
                </a:path>
              </a:pathLst>
            </a:custGeom>
            <a:solidFill>
              <a:srgbClr val="D3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19184128" y="858694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2492" y="0"/>
                  </a:moveTo>
                  <a:lnTo>
                    <a:pt x="1581" y="1486"/>
                  </a:lnTo>
                  <a:lnTo>
                    <a:pt x="0" y="2638"/>
                  </a:lnTo>
                  <a:lnTo>
                    <a:pt x="209" y="4670"/>
                  </a:lnTo>
                  <a:lnTo>
                    <a:pt x="1350" y="3298"/>
                  </a:lnTo>
                  <a:lnTo>
                    <a:pt x="2596" y="1978"/>
                  </a:lnTo>
                  <a:lnTo>
                    <a:pt x="2492" y="0"/>
                  </a:lnTo>
                  <a:close/>
                </a:path>
              </a:pathLst>
            </a:custGeom>
            <a:solidFill>
              <a:srgbClr val="D1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19051589" y="8689905"/>
              <a:ext cx="93980" cy="217804"/>
            </a:xfrm>
            <a:custGeom>
              <a:avLst/>
              <a:gdLst/>
              <a:ahLst/>
              <a:cxnLst/>
              <a:rect l="l" t="t" r="r" b="b"/>
              <a:pathLst>
                <a:path w="93980" h="217804">
                  <a:moveTo>
                    <a:pt x="1905" y="215861"/>
                  </a:moveTo>
                  <a:lnTo>
                    <a:pt x="1612" y="214185"/>
                  </a:lnTo>
                  <a:lnTo>
                    <a:pt x="1752" y="212534"/>
                  </a:lnTo>
                  <a:lnTo>
                    <a:pt x="0" y="214071"/>
                  </a:lnTo>
                  <a:lnTo>
                    <a:pt x="762" y="215785"/>
                  </a:lnTo>
                  <a:lnTo>
                    <a:pt x="1422" y="217500"/>
                  </a:lnTo>
                  <a:lnTo>
                    <a:pt x="1905" y="215861"/>
                  </a:lnTo>
                  <a:close/>
                </a:path>
                <a:path w="93980" h="217804">
                  <a:moveTo>
                    <a:pt x="93586" y="0"/>
                  </a:moveTo>
                  <a:lnTo>
                    <a:pt x="91719" y="1485"/>
                  </a:lnTo>
                  <a:lnTo>
                    <a:pt x="91833" y="3568"/>
                  </a:lnTo>
                  <a:lnTo>
                    <a:pt x="91909" y="5651"/>
                  </a:lnTo>
                  <a:lnTo>
                    <a:pt x="92887" y="3886"/>
                  </a:lnTo>
                  <a:lnTo>
                    <a:pt x="92710" y="1778"/>
                  </a:lnTo>
                  <a:lnTo>
                    <a:pt x="93586" y="0"/>
                  </a:lnTo>
                  <a:close/>
                </a:path>
              </a:pathLst>
            </a:custGeom>
            <a:solidFill>
              <a:srgbClr val="D3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19189887" y="857814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09">
                  <a:moveTo>
                    <a:pt x="2177" y="0"/>
                  </a:moveTo>
                  <a:lnTo>
                    <a:pt x="848" y="795"/>
                  </a:lnTo>
                  <a:lnTo>
                    <a:pt x="345" y="2115"/>
                  </a:lnTo>
                  <a:lnTo>
                    <a:pt x="0" y="3518"/>
                  </a:lnTo>
                  <a:lnTo>
                    <a:pt x="1204" y="2638"/>
                  </a:lnTo>
                  <a:lnTo>
                    <a:pt x="1455" y="1172"/>
                  </a:lnTo>
                  <a:lnTo>
                    <a:pt x="2177" y="0"/>
                  </a:lnTo>
                  <a:close/>
                </a:path>
              </a:pathLst>
            </a:custGeom>
            <a:solidFill>
              <a:srgbClr val="D1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19138213" y="873389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471" y="0"/>
                  </a:moveTo>
                  <a:lnTo>
                    <a:pt x="230" y="52"/>
                  </a:lnTo>
                  <a:lnTo>
                    <a:pt x="146" y="198"/>
                  </a:lnTo>
                  <a:lnTo>
                    <a:pt x="198" y="439"/>
                  </a:lnTo>
                  <a:lnTo>
                    <a:pt x="429" y="1141"/>
                  </a:lnTo>
                  <a:lnTo>
                    <a:pt x="408" y="1832"/>
                  </a:lnTo>
                  <a:lnTo>
                    <a:pt x="219" y="2533"/>
                  </a:lnTo>
                  <a:lnTo>
                    <a:pt x="73" y="3130"/>
                  </a:lnTo>
                  <a:lnTo>
                    <a:pt x="0" y="3727"/>
                  </a:lnTo>
                  <a:lnTo>
                    <a:pt x="680" y="4083"/>
                  </a:lnTo>
                  <a:lnTo>
                    <a:pt x="848" y="2711"/>
                  </a:lnTo>
                  <a:lnTo>
                    <a:pt x="1005" y="1340"/>
                  </a:lnTo>
                  <a:lnTo>
                    <a:pt x="471" y="0"/>
                  </a:lnTo>
                  <a:close/>
                </a:path>
              </a:pathLst>
            </a:custGeom>
            <a:solidFill>
              <a:srgbClr val="D3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19182957" y="8582107"/>
              <a:ext cx="6985" cy="12700"/>
            </a:xfrm>
            <a:custGeom>
              <a:avLst/>
              <a:gdLst/>
              <a:ahLst/>
              <a:cxnLst/>
              <a:rect l="l" t="t" r="r" b="b"/>
              <a:pathLst>
                <a:path w="6984" h="12700">
                  <a:moveTo>
                    <a:pt x="1422" y="10680"/>
                  </a:moveTo>
                  <a:lnTo>
                    <a:pt x="1308" y="9512"/>
                  </a:lnTo>
                  <a:lnTo>
                    <a:pt x="0" y="10109"/>
                  </a:lnTo>
                  <a:lnTo>
                    <a:pt x="279" y="11353"/>
                  </a:lnTo>
                  <a:lnTo>
                    <a:pt x="114" y="12420"/>
                  </a:lnTo>
                  <a:lnTo>
                    <a:pt x="927" y="11620"/>
                  </a:lnTo>
                  <a:lnTo>
                    <a:pt x="1422" y="10680"/>
                  </a:lnTo>
                  <a:close/>
                </a:path>
                <a:path w="6984" h="12700">
                  <a:moveTo>
                    <a:pt x="6667" y="0"/>
                  </a:moveTo>
                  <a:lnTo>
                    <a:pt x="5613" y="571"/>
                  </a:lnTo>
                  <a:lnTo>
                    <a:pt x="5067" y="1447"/>
                  </a:lnTo>
                  <a:lnTo>
                    <a:pt x="5041" y="2641"/>
                  </a:lnTo>
                  <a:lnTo>
                    <a:pt x="5778" y="1879"/>
                  </a:lnTo>
                  <a:lnTo>
                    <a:pt x="6604" y="1181"/>
                  </a:lnTo>
                  <a:lnTo>
                    <a:pt x="6667" y="0"/>
                  </a:lnTo>
                  <a:close/>
                </a:path>
              </a:pathLst>
            </a:custGeom>
            <a:solidFill>
              <a:srgbClr val="D1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19137720" y="8699518"/>
              <a:ext cx="5080" cy="30480"/>
            </a:xfrm>
            <a:custGeom>
              <a:avLst/>
              <a:gdLst/>
              <a:ahLst/>
              <a:cxnLst/>
              <a:rect l="l" t="t" r="r" b="b"/>
              <a:pathLst>
                <a:path w="5080" h="30479">
                  <a:moveTo>
                    <a:pt x="1066" y="25692"/>
                  </a:moveTo>
                  <a:lnTo>
                    <a:pt x="0" y="27038"/>
                  </a:lnTo>
                  <a:lnTo>
                    <a:pt x="622" y="28448"/>
                  </a:lnTo>
                  <a:lnTo>
                    <a:pt x="914" y="29857"/>
                  </a:lnTo>
                  <a:lnTo>
                    <a:pt x="965" y="28460"/>
                  </a:lnTo>
                  <a:lnTo>
                    <a:pt x="1016" y="27076"/>
                  </a:lnTo>
                  <a:lnTo>
                    <a:pt x="1066" y="25692"/>
                  </a:lnTo>
                  <a:close/>
                </a:path>
                <a:path w="5080" h="30479">
                  <a:moveTo>
                    <a:pt x="5016" y="2260"/>
                  </a:moveTo>
                  <a:lnTo>
                    <a:pt x="4457" y="101"/>
                  </a:lnTo>
                  <a:lnTo>
                    <a:pt x="4241" y="0"/>
                  </a:lnTo>
                  <a:lnTo>
                    <a:pt x="4102" y="177"/>
                  </a:lnTo>
                  <a:lnTo>
                    <a:pt x="4076" y="2197"/>
                  </a:lnTo>
                  <a:lnTo>
                    <a:pt x="4064" y="3200"/>
                  </a:lnTo>
                  <a:lnTo>
                    <a:pt x="5016" y="2260"/>
                  </a:lnTo>
                  <a:close/>
                </a:path>
              </a:pathLst>
            </a:custGeom>
            <a:solidFill>
              <a:srgbClr val="D3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19178547" y="860166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1392" y="0"/>
                  </a:moveTo>
                  <a:lnTo>
                    <a:pt x="450" y="429"/>
                  </a:lnTo>
                  <a:lnTo>
                    <a:pt x="0" y="1162"/>
                  </a:lnTo>
                  <a:lnTo>
                    <a:pt x="31" y="2198"/>
                  </a:lnTo>
                  <a:lnTo>
                    <a:pt x="1015" y="1591"/>
                  </a:lnTo>
                  <a:lnTo>
                    <a:pt x="1204" y="1507"/>
                  </a:lnTo>
                  <a:lnTo>
                    <a:pt x="1287" y="1361"/>
                  </a:lnTo>
                  <a:lnTo>
                    <a:pt x="1287" y="1151"/>
                  </a:lnTo>
                  <a:lnTo>
                    <a:pt x="1319" y="764"/>
                  </a:lnTo>
                  <a:lnTo>
                    <a:pt x="1361" y="387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D1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19138050" y="8652808"/>
              <a:ext cx="19685" cy="81280"/>
            </a:xfrm>
            <a:custGeom>
              <a:avLst/>
              <a:gdLst/>
              <a:ahLst/>
              <a:cxnLst/>
              <a:rect l="l" t="t" r="r" b="b"/>
              <a:pathLst>
                <a:path w="19684" h="81279">
                  <a:moveTo>
                    <a:pt x="1231" y="71145"/>
                  </a:moveTo>
                  <a:lnTo>
                    <a:pt x="266" y="69926"/>
                  </a:lnTo>
                  <a:lnTo>
                    <a:pt x="622" y="68694"/>
                  </a:lnTo>
                  <a:lnTo>
                    <a:pt x="762" y="68529"/>
                  </a:lnTo>
                  <a:lnTo>
                    <a:pt x="850" y="68376"/>
                  </a:lnTo>
                  <a:lnTo>
                    <a:pt x="939" y="68237"/>
                  </a:lnTo>
                  <a:lnTo>
                    <a:pt x="1066" y="67576"/>
                  </a:lnTo>
                  <a:lnTo>
                    <a:pt x="927" y="66979"/>
                  </a:lnTo>
                  <a:lnTo>
                    <a:pt x="520" y="66446"/>
                  </a:lnTo>
                  <a:lnTo>
                    <a:pt x="152" y="67195"/>
                  </a:lnTo>
                  <a:lnTo>
                    <a:pt x="152" y="67970"/>
                  </a:lnTo>
                  <a:lnTo>
                    <a:pt x="292" y="68694"/>
                  </a:lnTo>
                  <a:lnTo>
                    <a:pt x="177" y="68897"/>
                  </a:lnTo>
                  <a:lnTo>
                    <a:pt x="88" y="69049"/>
                  </a:lnTo>
                  <a:lnTo>
                    <a:pt x="0" y="69189"/>
                  </a:lnTo>
                  <a:lnTo>
                    <a:pt x="749" y="72402"/>
                  </a:lnTo>
                  <a:lnTo>
                    <a:pt x="1231" y="71145"/>
                  </a:lnTo>
                  <a:close/>
                </a:path>
                <a:path w="19684" h="81279">
                  <a:moveTo>
                    <a:pt x="1524" y="79743"/>
                  </a:moveTo>
                  <a:lnTo>
                    <a:pt x="571" y="78727"/>
                  </a:lnTo>
                  <a:lnTo>
                    <a:pt x="520" y="77711"/>
                  </a:lnTo>
                  <a:lnTo>
                    <a:pt x="215" y="78727"/>
                  </a:lnTo>
                  <a:lnTo>
                    <a:pt x="228" y="79730"/>
                  </a:lnTo>
                  <a:lnTo>
                    <a:pt x="482" y="80733"/>
                  </a:lnTo>
                  <a:lnTo>
                    <a:pt x="1524" y="79743"/>
                  </a:lnTo>
                  <a:close/>
                </a:path>
                <a:path w="19684" h="81279">
                  <a:moveTo>
                    <a:pt x="18275" y="4991"/>
                  </a:moveTo>
                  <a:lnTo>
                    <a:pt x="18110" y="4064"/>
                  </a:lnTo>
                  <a:lnTo>
                    <a:pt x="17272" y="4533"/>
                  </a:lnTo>
                  <a:lnTo>
                    <a:pt x="17132" y="5321"/>
                  </a:lnTo>
                  <a:lnTo>
                    <a:pt x="17106" y="6184"/>
                  </a:lnTo>
                  <a:lnTo>
                    <a:pt x="17856" y="5664"/>
                  </a:lnTo>
                  <a:lnTo>
                    <a:pt x="18275" y="4991"/>
                  </a:lnTo>
                  <a:close/>
                </a:path>
                <a:path w="19684" h="81279">
                  <a:moveTo>
                    <a:pt x="19494" y="927"/>
                  </a:moveTo>
                  <a:lnTo>
                    <a:pt x="19367" y="0"/>
                  </a:lnTo>
                  <a:lnTo>
                    <a:pt x="18376" y="393"/>
                  </a:lnTo>
                  <a:lnTo>
                    <a:pt x="18110" y="1117"/>
                  </a:lnTo>
                  <a:lnTo>
                    <a:pt x="18364" y="2120"/>
                  </a:lnTo>
                  <a:lnTo>
                    <a:pt x="18923" y="1524"/>
                  </a:lnTo>
                  <a:lnTo>
                    <a:pt x="19494" y="927"/>
                  </a:lnTo>
                  <a:close/>
                </a:path>
              </a:pathLst>
            </a:custGeom>
            <a:solidFill>
              <a:srgbClr val="D3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19186828" y="858474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40">
                  <a:moveTo>
                    <a:pt x="1130" y="0"/>
                  </a:moveTo>
                  <a:lnTo>
                    <a:pt x="575" y="596"/>
                  </a:lnTo>
                  <a:lnTo>
                    <a:pt x="0" y="1193"/>
                  </a:lnTo>
                  <a:lnTo>
                    <a:pt x="125" y="2115"/>
                  </a:lnTo>
                  <a:lnTo>
                    <a:pt x="680" y="1518"/>
                  </a:lnTo>
                  <a:lnTo>
                    <a:pt x="1256" y="921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D1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19138571" y="8672061"/>
              <a:ext cx="12700" cy="67945"/>
            </a:xfrm>
            <a:custGeom>
              <a:avLst/>
              <a:gdLst/>
              <a:ahLst/>
              <a:cxnLst/>
              <a:rect l="l" t="t" r="r" b="b"/>
              <a:pathLst>
                <a:path w="12700" h="67945">
                  <a:moveTo>
                    <a:pt x="901" y="48336"/>
                  </a:moveTo>
                  <a:lnTo>
                    <a:pt x="406" y="47726"/>
                  </a:lnTo>
                  <a:lnTo>
                    <a:pt x="355" y="47117"/>
                  </a:lnTo>
                  <a:lnTo>
                    <a:pt x="114" y="47167"/>
                  </a:lnTo>
                  <a:lnTo>
                    <a:pt x="139" y="47790"/>
                  </a:lnTo>
                  <a:lnTo>
                    <a:pt x="292" y="48387"/>
                  </a:lnTo>
                  <a:lnTo>
                    <a:pt x="419" y="48983"/>
                  </a:lnTo>
                  <a:lnTo>
                    <a:pt x="901" y="48336"/>
                  </a:lnTo>
                  <a:close/>
                </a:path>
                <a:path w="12700" h="67945">
                  <a:moveTo>
                    <a:pt x="1117" y="66979"/>
                  </a:moveTo>
                  <a:lnTo>
                    <a:pt x="990" y="66395"/>
                  </a:lnTo>
                  <a:lnTo>
                    <a:pt x="317" y="65925"/>
                  </a:lnTo>
                  <a:lnTo>
                    <a:pt x="457" y="66522"/>
                  </a:lnTo>
                  <a:lnTo>
                    <a:pt x="596" y="67106"/>
                  </a:lnTo>
                  <a:lnTo>
                    <a:pt x="736" y="67703"/>
                  </a:lnTo>
                  <a:lnTo>
                    <a:pt x="1117" y="66979"/>
                  </a:lnTo>
                  <a:close/>
                </a:path>
                <a:path w="12700" h="67945">
                  <a:moveTo>
                    <a:pt x="4051" y="26543"/>
                  </a:moveTo>
                  <a:lnTo>
                    <a:pt x="3987" y="25958"/>
                  </a:lnTo>
                  <a:lnTo>
                    <a:pt x="3746" y="26009"/>
                  </a:lnTo>
                  <a:lnTo>
                    <a:pt x="3162" y="26543"/>
                  </a:lnTo>
                  <a:lnTo>
                    <a:pt x="3111" y="27038"/>
                  </a:lnTo>
                  <a:lnTo>
                    <a:pt x="3606" y="27559"/>
                  </a:lnTo>
                  <a:lnTo>
                    <a:pt x="3987" y="27089"/>
                  </a:lnTo>
                  <a:lnTo>
                    <a:pt x="4051" y="26543"/>
                  </a:lnTo>
                  <a:close/>
                </a:path>
                <a:path w="12700" h="67945">
                  <a:moveTo>
                    <a:pt x="5067" y="24218"/>
                  </a:moveTo>
                  <a:lnTo>
                    <a:pt x="4927" y="23495"/>
                  </a:lnTo>
                  <a:lnTo>
                    <a:pt x="4432" y="23939"/>
                  </a:lnTo>
                  <a:lnTo>
                    <a:pt x="4051" y="24447"/>
                  </a:lnTo>
                  <a:lnTo>
                    <a:pt x="4191" y="25171"/>
                  </a:lnTo>
                  <a:lnTo>
                    <a:pt x="4699" y="24714"/>
                  </a:lnTo>
                  <a:lnTo>
                    <a:pt x="5067" y="24218"/>
                  </a:lnTo>
                  <a:close/>
                </a:path>
                <a:path w="12700" h="67945">
                  <a:moveTo>
                    <a:pt x="12255" y="711"/>
                  </a:moveTo>
                  <a:lnTo>
                    <a:pt x="12103" y="0"/>
                  </a:lnTo>
                  <a:lnTo>
                    <a:pt x="11201" y="952"/>
                  </a:lnTo>
                  <a:lnTo>
                    <a:pt x="10464" y="1511"/>
                  </a:lnTo>
                  <a:lnTo>
                    <a:pt x="10756" y="2209"/>
                  </a:lnTo>
                  <a:lnTo>
                    <a:pt x="10909" y="2908"/>
                  </a:lnTo>
                  <a:lnTo>
                    <a:pt x="11341" y="2590"/>
                  </a:lnTo>
                  <a:lnTo>
                    <a:pt x="11493" y="2184"/>
                  </a:lnTo>
                  <a:lnTo>
                    <a:pt x="11379" y="1676"/>
                  </a:lnTo>
                  <a:lnTo>
                    <a:pt x="11861" y="1219"/>
                  </a:lnTo>
                  <a:lnTo>
                    <a:pt x="12255" y="711"/>
                  </a:lnTo>
                  <a:close/>
                </a:path>
              </a:pathLst>
            </a:custGeom>
            <a:solidFill>
              <a:srgbClr val="D3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18985693" y="8703169"/>
              <a:ext cx="70485" cy="6350"/>
            </a:xfrm>
            <a:custGeom>
              <a:avLst/>
              <a:gdLst/>
              <a:ahLst/>
              <a:cxnLst/>
              <a:rect l="l" t="t" r="r" b="b"/>
              <a:pathLst>
                <a:path w="70484" h="6350">
                  <a:moveTo>
                    <a:pt x="16711" y="0"/>
                  </a:moveTo>
                  <a:lnTo>
                    <a:pt x="9402" y="20"/>
                  </a:lnTo>
                  <a:lnTo>
                    <a:pt x="1727" y="240"/>
                  </a:lnTo>
                  <a:lnTo>
                    <a:pt x="1371" y="356"/>
                  </a:lnTo>
                  <a:lnTo>
                    <a:pt x="1057" y="73"/>
                  </a:lnTo>
                  <a:lnTo>
                    <a:pt x="0" y="356"/>
                  </a:lnTo>
                  <a:lnTo>
                    <a:pt x="1413" y="1340"/>
                  </a:lnTo>
                  <a:lnTo>
                    <a:pt x="2858" y="1591"/>
                  </a:lnTo>
                  <a:lnTo>
                    <a:pt x="6345" y="785"/>
                  </a:lnTo>
                  <a:lnTo>
                    <a:pt x="7884" y="2146"/>
                  </a:lnTo>
                  <a:lnTo>
                    <a:pt x="10994" y="2408"/>
                  </a:lnTo>
                  <a:lnTo>
                    <a:pt x="12407" y="2785"/>
                  </a:lnTo>
                  <a:lnTo>
                    <a:pt x="15350" y="2774"/>
                  </a:lnTo>
                  <a:lnTo>
                    <a:pt x="16690" y="3497"/>
                  </a:lnTo>
                  <a:lnTo>
                    <a:pt x="18344" y="3853"/>
                  </a:lnTo>
                  <a:lnTo>
                    <a:pt x="18606" y="4062"/>
                  </a:lnTo>
                  <a:lnTo>
                    <a:pt x="20439" y="2450"/>
                  </a:lnTo>
                  <a:lnTo>
                    <a:pt x="22124" y="4711"/>
                  </a:lnTo>
                  <a:lnTo>
                    <a:pt x="26794" y="3120"/>
                  </a:lnTo>
                  <a:lnTo>
                    <a:pt x="29643" y="5622"/>
                  </a:lnTo>
                  <a:lnTo>
                    <a:pt x="32595" y="4366"/>
                  </a:lnTo>
                  <a:lnTo>
                    <a:pt x="37129" y="5895"/>
                  </a:lnTo>
                  <a:lnTo>
                    <a:pt x="41841" y="4848"/>
                  </a:lnTo>
                  <a:lnTo>
                    <a:pt x="50574" y="5580"/>
                  </a:lnTo>
                  <a:lnTo>
                    <a:pt x="54783" y="4586"/>
                  </a:lnTo>
                  <a:lnTo>
                    <a:pt x="62218" y="3989"/>
                  </a:lnTo>
                  <a:lnTo>
                    <a:pt x="68772" y="3633"/>
                  </a:lnTo>
                  <a:lnTo>
                    <a:pt x="70207" y="3287"/>
                  </a:lnTo>
                  <a:lnTo>
                    <a:pt x="69547" y="2251"/>
                  </a:lnTo>
                  <a:lnTo>
                    <a:pt x="68490" y="2942"/>
                  </a:lnTo>
                  <a:lnTo>
                    <a:pt x="66804" y="2429"/>
                  </a:lnTo>
                  <a:lnTo>
                    <a:pt x="65872" y="2701"/>
                  </a:lnTo>
                  <a:lnTo>
                    <a:pt x="65066" y="2261"/>
                  </a:lnTo>
                  <a:lnTo>
                    <a:pt x="50469" y="1340"/>
                  </a:lnTo>
                  <a:lnTo>
                    <a:pt x="49118" y="1602"/>
                  </a:lnTo>
                  <a:lnTo>
                    <a:pt x="47862" y="1057"/>
                  </a:lnTo>
                  <a:lnTo>
                    <a:pt x="36459" y="691"/>
                  </a:lnTo>
                  <a:lnTo>
                    <a:pt x="30763" y="209"/>
                  </a:lnTo>
                  <a:lnTo>
                    <a:pt x="28522" y="565"/>
                  </a:lnTo>
                  <a:lnTo>
                    <a:pt x="26271" y="230"/>
                  </a:lnTo>
                  <a:lnTo>
                    <a:pt x="24020" y="282"/>
                  </a:lnTo>
                  <a:lnTo>
                    <a:pt x="16711" y="0"/>
                  </a:lnTo>
                  <a:close/>
                </a:path>
              </a:pathLst>
            </a:custGeom>
            <a:solidFill>
              <a:srgbClr val="DCC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19089606" y="867246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1015" y="0"/>
                  </a:moveTo>
                  <a:lnTo>
                    <a:pt x="345" y="680"/>
                  </a:lnTo>
                  <a:lnTo>
                    <a:pt x="0" y="1214"/>
                  </a:lnTo>
                  <a:lnTo>
                    <a:pt x="952" y="2062"/>
                  </a:lnTo>
                  <a:lnTo>
                    <a:pt x="1298" y="2052"/>
                  </a:lnTo>
                  <a:lnTo>
                    <a:pt x="1486" y="1769"/>
                  </a:lnTo>
                  <a:lnTo>
                    <a:pt x="2031" y="973"/>
                  </a:lnTo>
                  <a:lnTo>
                    <a:pt x="1151" y="691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E1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19050257" y="8851908"/>
              <a:ext cx="217170" cy="233045"/>
            </a:xfrm>
            <a:custGeom>
              <a:avLst/>
              <a:gdLst/>
              <a:ahLst/>
              <a:cxnLst/>
              <a:rect l="l" t="t" r="r" b="b"/>
              <a:pathLst>
                <a:path w="217169" h="233045">
                  <a:moveTo>
                    <a:pt x="132613" y="0"/>
                  </a:moveTo>
                  <a:lnTo>
                    <a:pt x="126425" y="722"/>
                  </a:lnTo>
                  <a:lnTo>
                    <a:pt x="118949" y="628"/>
                  </a:lnTo>
                  <a:lnTo>
                    <a:pt x="110237" y="1989"/>
                  </a:lnTo>
                  <a:lnTo>
                    <a:pt x="73338" y="15863"/>
                  </a:lnTo>
                  <a:lnTo>
                    <a:pt x="46438" y="44480"/>
                  </a:lnTo>
                  <a:lnTo>
                    <a:pt x="32234" y="80956"/>
                  </a:lnTo>
                  <a:lnTo>
                    <a:pt x="26721" y="107871"/>
                  </a:lnTo>
                  <a:lnTo>
                    <a:pt x="25088" y="114363"/>
                  </a:lnTo>
                  <a:lnTo>
                    <a:pt x="24910" y="117137"/>
                  </a:lnTo>
                  <a:lnTo>
                    <a:pt x="23821" y="120582"/>
                  </a:lnTo>
                  <a:lnTo>
                    <a:pt x="23444" y="120854"/>
                  </a:lnTo>
                  <a:lnTo>
                    <a:pt x="16837" y="155754"/>
                  </a:lnTo>
                  <a:lnTo>
                    <a:pt x="15036" y="161858"/>
                  </a:lnTo>
                  <a:lnTo>
                    <a:pt x="14711" y="164780"/>
                  </a:lnTo>
                  <a:lnTo>
                    <a:pt x="12983" y="170874"/>
                  </a:lnTo>
                  <a:lnTo>
                    <a:pt x="10376" y="183502"/>
                  </a:lnTo>
                  <a:lnTo>
                    <a:pt x="6491" y="199313"/>
                  </a:lnTo>
                  <a:lnTo>
                    <a:pt x="5287" y="203323"/>
                  </a:lnTo>
                  <a:lnTo>
                    <a:pt x="3591" y="211218"/>
                  </a:lnTo>
                  <a:lnTo>
                    <a:pt x="2324" y="215009"/>
                  </a:lnTo>
                  <a:lnTo>
                    <a:pt x="1434" y="221459"/>
                  </a:lnTo>
                  <a:lnTo>
                    <a:pt x="0" y="228589"/>
                  </a:lnTo>
                  <a:lnTo>
                    <a:pt x="10" y="230788"/>
                  </a:lnTo>
                  <a:lnTo>
                    <a:pt x="691" y="232924"/>
                  </a:lnTo>
                  <a:lnTo>
                    <a:pt x="1591" y="232736"/>
                  </a:lnTo>
                  <a:lnTo>
                    <a:pt x="1319" y="231961"/>
                  </a:lnTo>
                  <a:lnTo>
                    <a:pt x="1539" y="223574"/>
                  </a:lnTo>
                  <a:lnTo>
                    <a:pt x="3999" y="216160"/>
                  </a:lnTo>
                  <a:lnTo>
                    <a:pt x="17402" y="161492"/>
                  </a:lnTo>
                  <a:lnTo>
                    <a:pt x="19402" y="150885"/>
                  </a:lnTo>
                  <a:lnTo>
                    <a:pt x="20051" y="148361"/>
                  </a:lnTo>
                  <a:lnTo>
                    <a:pt x="20219" y="145178"/>
                  </a:lnTo>
                  <a:lnTo>
                    <a:pt x="21214" y="142142"/>
                  </a:lnTo>
                  <a:lnTo>
                    <a:pt x="29192" y="100572"/>
                  </a:lnTo>
                  <a:lnTo>
                    <a:pt x="39171" y="63191"/>
                  </a:lnTo>
                  <a:lnTo>
                    <a:pt x="62877" y="26480"/>
                  </a:lnTo>
                  <a:lnTo>
                    <a:pt x="72709" y="18816"/>
                  </a:lnTo>
                  <a:lnTo>
                    <a:pt x="75128" y="16879"/>
                  </a:lnTo>
                  <a:lnTo>
                    <a:pt x="82332" y="12606"/>
                  </a:lnTo>
                  <a:lnTo>
                    <a:pt x="87107" y="10512"/>
                  </a:lnTo>
                  <a:lnTo>
                    <a:pt x="96928" y="6680"/>
                  </a:lnTo>
                  <a:lnTo>
                    <a:pt x="107232" y="4209"/>
                  </a:lnTo>
                  <a:lnTo>
                    <a:pt x="110059" y="3225"/>
                  </a:lnTo>
                  <a:lnTo>
                    <a:pt x="121713" y="1581"/>
                  </a:lnTo>
                  <a:lnTo>
                    <a:pt x="127566" y="1780"/>
                  </a:lnTo>
                  <a:lnTo>
                    <a:pt x="137022" y="1329"/>
                  </a:lnTo>
                  <a:lnTo>
                    <a:pt x="155387" y="2848"/>
                  </a:lnTo>
                  <a:lnTo>
                    <a:pt x="167324" y="4345"/>
                  </a:lnTo>
                  <a:lnTo>
                    <a:pt x="173691" y="5476"/>
                  </a:lnTo>
                  <a:lnTo>
                    <a:pt x="187523" y="6921"/>
                  </a:lnTo>
                  <a:lnTo>
                    <a:pt x="194842" y="8544"/>
                  </a:lnTo>
                  <a:lnTo>
                    <a:pt x="209951" y="9675"/>
                  </a:lnTo>
                  <a:lnTo>
                    <a:pt x="216045" y="10690"/>
                  </a:lnTo>
                  <a:lnTo>
                    <a:pt x="217009" y="9790"/>
                  </a:lnTo>
                  <a:lnTo>
                    <a:pt x="215281" y="8973"/>
                  </a:lnTo>
                  <a:lnTo>
                    <a:pt x="213365" y="9162"/>
                  </a:lnTo>
                  <a:lnTo>
                    <a:pt x="206799" y="8439"/>
                  </a:lnTo>
                  <a:lnTo>
                    <a:pt x="202098" y="7402"/>
                  </a:lnTo>
                  <a:lnTo>
                    <a:pt x="192821" y="6785"/>
                  </a:lnTo>
                  <a:lnTo>
                    <a:pt x="188475" y="5664"/>
                  </a:lnTo>
                  <a:lnTo>
                    <a:pt x="178214" y="4523"/>
                  </a:lnTo>
                  <a:lnTo>
                    <a:pt x="172455" y="3465"/>
                  </a:lnTo>
                  <a:lnTo>
                    <a:pt x="156644" y="1706"/>
                  </a:lnTo>
                  <a:lnTo>
                    <a:pt x="147608" y="1109"/>
                  </a:lnTo>
                  <a:lnTo>
                    <a:pt x="143597" y="659"/>
                  </a:lnTo>
                  <a:lnTo>
                    <a:pt x="132613" y="0"/>
                  </a:lnTo>
                  <a:close/>
                </a:path>
              </a:pathLst>
            </a:custGeom>
            <a:solidFill>
              <a:srgbClr val="C39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19049544" y="8847829"/>
              <a:ext cx="212725" cy="226695"/>
            </a:xfrm>
            <a:custGeom>
              <a:avLst/>
              <a:gdLst/>
              <a:ahLst/>
              <a:cxnLst/>
              <a:rect l="l" t="t" r="r" b="b"/>
              <a:pathLst>
                <a:path w="212725" h="226695">
                  <a:moveTo>
                    <a:pt x="212153" y="9550"/>
                  </a:moveTo>
                  <a:lnTo>
                    <a:pt x="212051" y="8572"/>
                  </a:lnTo>
                  <a:lnTo>
                    <a:pt x="211239" y="8750"/>
                  </a:lnTo>
                  <a:lnTo>
                    <a:pt x="207937" y="8064"/>
                  </a:lnTo>
                  <a:lnTo>
                    <a:pt x="205193" y="8026"/>
                  </a:lnTo>
                  <a:lnTo>
                    <a:pt x="199567" y="7442"/>
                  </a:lnTo>
                  <a:lnTo>
                    <a:pt x="196761" y="6718"/>
                  </a:lnTo>
                  <a:lnTo>
                    <a:pt x="187566" y="5816"/>
                  </a:lnTo>
                  <a:lnTo>
                    <a:pt x="179730" y="4457"/>
                  </a:lnTo>
                  <a:lnTo>
                    <a:pt x="148437" y="698"/>
                  </a:lnTo>
                  <a:lnTo>
                    <a:pt x="141960" y="292"/>
                  </a:lnTo>
                  <a:lnTo>
                    <a:pt x="130238" y="0"/>
                  </a:lnTo>
                  <a:lnTo>
                    <a:pt x="124955" y="38"/>
                  </a:lnTo>
                  <a:lnTo>
                    <a:pt x="106311" y="2451"/>
                  </a:lnTo>
                  <a:lnTo>
                    <a:pt x="102730" y="3860"/>
                  </a:lnTo>
                  <a:lnTo>
                    <a:pt x="95846" y="5397"/>
                  </a:lnTo>
                  <a:lnTo>
                    <a:pt x="93205" y="6426"/>
                  </a:lnTo>
                  <a:lnTo>
                    <a:pt x="92443" y="6921"/>
                  </a:lnTo>
                  <a:lnTo>
                    <a:pt x="89611" y="7683"/>
                  </a:lnTo>
                  <a:lnTo>
                    <a:pt x="88874" y="8191"/>
                  </a:lnTo>
                  <a:lnTo>
                    <a:pt x="87972" y="8229"/>
                  </a:lnTo>
                  <a:lnTo>
                    <a:pt x="85229" y="9410"/>
                  </a:lnTo>
                  <a:lnTo>
                    <a:pt x="83451" y="10553"/>
                  </a:lnTo>
                  <a:lnTo>
                    <a:pt x="81534" y="11442"/>
                  </a:lnTo>
                  <a:lnTo>
                    <a:pt x="81000" y="11849"/>
                  </a:lnTo>
                  <a:lnTo>
                    <a:pt x="77863" y="13017"/>
                  </a:lnTo>
                  <a:lnTo>
                    <a:pt x="76123" y="13970"/>
                  </a:lnTo>
                  <a:lnTo>
                    <a:pt x="74193" y="15671"/>
                  </a:lnTo>
                  <a:lnTo>
                    <a:pt x="73469" y="15875"/>
                  </a:lnTo>
                  <a:lnTo>
                    <a:pt x="73672" y="16675"/>
                  </a:lnTo>
                  <a:lnTo>
                    <a:pt x="72936" y="16408"/>
                  </a:lnTo>
                  <a:lnTo>
                    <a:pt x="71996" y="16979"/>
                  </a:lnTo>
                  <a:lnTo>
                    <a:pt x="70002" y="18681"/>
                  </a:lnTo>
                  <a:lnTo>
                    <a:pt x="67678" y="19900"/>
                  </a:lnTo>
                  <a:lnTo>
                    <a:pt x="61252" y="25158"/>
                  </a:lnTo>
                  <a:lnTo>
                    <a:pt x="57073" y="28943"/>
                  </a:lnTo>
                  <a:lnTo>
                    <a:pt x="50063" y="37249"/>
                  </a:lnTo>
                  <a:lnTo>
                    <a:pt x="46850" y="41325"/>
                  </a:lnTo>
                  <a:lnTo>
                    <a:pt x="42900" y="49174"/>
                  </a:lnTo>
                  <a:lnTo>
                    <a:pt x="40817" y="52031"/>
                  </a:lnTo>
                  <a:lnTo>
                    <a:pt x="33591" y="69380"/>
                  </a:lnTo>
                  <a:lnTo>
                    <a:pt x="32461" y="72758"/>
                  </a:lnTo>
                  <a:lnTo>
                    <a:pt x="30022" y="80835"/>
                  </a:lnTo>
                  <a:lnTo>
                    <a:pt x="27863" y="91592"/>
                  </a:lnTo>
                  <a:lnTo>
                    <a:pt x="26314" y="97383"/>
                  </a:lnTo>
                  <a:lnTo>
                    <a:pt x="26479" y="98094"/>
                  </a:lnTo>
                  <a:lnTo>
                    <a:pt x="25539" y="103860"/>
                  </a:lnTo>
                  <a:lnTo>
                    <a:pt x="24282" y="109575"/>
                  </a:lnTo>
                  <a:lnTo>
                    <a:pt x="22948" y="117589"/>
                  </a:lnTo>
                  <a:lnTo>
                    <a:pt x="21475" y="124421"/>
                  </a:lnTo>
                  <a:lnTo>
                    <a:pt x="21463" y="126860"/>
                  </a:lnTo>
                  <a:lnTo>
                    <a:pt x="20650" y="129146"/>
                  </a:lnTo>
                  <a:lnTo>
                    <a:pt x="20828" y="130505"/>
                  </a:lnTo>
                  <a:lnTo>
                    <a:pt x="20358" y="131102"/>
                  </a:lnTo>
                  <a:lnTo>
                    <a:pt x="19964" y="133845"/>
                  </a:lnTo>
                  <a:lnTo>
                    <a:pt x="19278" y="136563"/>
                  </a:lnTo>
                  <a:lnTo>
                    <a:pt x="18135" y="144614"/>
                  </a:lnTo>
                  <a:lnTo>
                    <a:pt x="15875" y="155079"/>
                  </a:lnTo>
                  <a:lnTo>
                    <a:pt x="15938" y="155651"/>
                  </a:lnTo>
                  <a:lnTo>
                    <a:pt x="15697" y="155867"/>
                  </a:lnTo>
                  <a:lnTo>
                    <a:pt x="15646" y="158445"/>
                  </a:lnTo>
                  <a:lnTo>
                    <a:pt x="14503" y="160769"/>
                  </a:lnTo>
                  <a:lnTo>
                    <a:pt x="11811" y="175209"/>
                  </a:lnTo>
                  <a:lnTo>
                    <a:pt x="8280" y="189217"/>
                  </a:lnTo>
                  <a:lnTo>
                    <a:pt x="6565" y="197408"/>
                  </a:lnTo>
                  <a:lnTo>
                    <a:pt x="2070" y="215290"/>
                  </a:lnTo>
                  <a:lnTo>
                    <a:pt x="787" y="221576"/>
                  </a:lnTo>
                  <a:lnTo>
                    <a:pt x="152" y="222859"/>
                  </a:lnTo>
                  <a:lnTo>
                    <a:pt x="190" y="225005"/>
                  </a:lnTo>
                  <a:lnTo>
                    <a:pt x="0" y="225780"/>
                  </a:lnTo>
                  <a:lnTo>
                    <a:pt x="749" y="226263"/>
                  </a:lnTo>
                  <a:lnTo>
                    <a:pt x="1282" y="225361"/>
                  </a:lnTo>
                  <a:lnTo>
                    <a:pt x="1549" y="223304"/>
                  </a:lnTo>
                  <a:lnTo>
                    <a:pt x="3771" y="213271"/>
                  </a:lnTo>
                  <a:lnTo>
                    <a:pt x="6184" y="203885"/>
                  </a:lnTo>
                  <a:lnTo>
                    <a:pt x="9410" y="189039"/>
                  </a:lnTo>
                  <a:lnTo>
                    <a:pt x="11379" y="182372"/>
                  </a:lnTo>
                  <a:lnTo>
                    <a:pt x="13258" y="172580"/>
                  </a:lnTo>
                  <a:lnTo>
                    <a:pt x="13893" y="170573"/>
                  </a:lnTo>
                  <a:lnTo>
                    <a:pt x="15151" y="163842"/>
                  </a:lnTo>
                  <a:lnTo>
                    <a:pt x="17818" y="151257"/>
                  </a:lnTo>
                  <a:lnTo>
                    <a:pt x="18211" y="147840"/>
                  </a:lnTo>
                  <a:lnTo>
                    <a:pt x="20091" y="140169"/>
                  </a:lnTo>
                  <a:lnTo>
                    <a:pt x="20739" y="135750"/>
                  </a:lnTo>
                  <a:lnTo>
                    <a:pt x="22555" y="126631"/>
                  </a:lnTo>
                  <a:lnTo>
                    <a:pt x="23241" y="121856"/>
                  </a:lnTo>
                  <a:lnTo>
                    <a:pt x="28587" y="94945"/>
                  </a:lnTo>
                  <a:lnTo>
                    <a:pt x="29044" y="91401"/>
                  </a:lnTo>
                  <a:lnTo>
                    <a:pt x="30429" y="84975"/>
                  </a:lnTo>
                  <a:lnTo>
                    <a:pt x="32956" y="76212"/>
                  </a:lnTo>
                  <a:lnTo>
                    <a:pt x="33655" y="73190"/>
                  </a:lnTo>
                  <a:lnTo>
                    <a:pt x="36220" y="66509"/>
                  </a:lnTo>
                  <a:lnTo>
                    <a:pt x="37528" y="62623"/>
                  </a:lnTo>
                  <a:lnTo>
                    <a:pt x="42303" y="51689"/>
                  </a:lnTo>
                  <a:lnTo>
                    <a:pt x="46685" y="44907"/>
                  </a:lnTo>
                  <a:lnTo>
                    <a:pt x="48691" y="41148"/>
                  </a:lnTo>
                  <a:lnTo>
                    <a:pt x="54051" y="34467"/>
                  </a:lnTo>
                  <a:lnTo>
                    <a:pt x="63182" y="24752"/>
                  </a:lnTo>
                  <a:lnTo>
                    <a:pt x="66916" y="21755"/>
                  </a:lnTo>
                  <a:lnTo>
                    <a:pt x="73202" y="17932"/>
                  </a:lnTo>
                  <a:lnTo>
                    <a:pt x="73748" y="16687"/>
                  </a:lnTo>
                  <a:lnTo>
                    <a:pt x="74917" y="16471"/>
                  </a:lnTo>
                  <a:lnTo>
                    <a:pt x="80784" y="13042"/>
                  </a:lnTo>
                  <a:lnTo>
                    <a:pt x="84683" y="11099"/>
                  </a:lnTo>
                  <a:lnTo>
                    <a:pt x="92735" y="7874"/>
                  </a:lnTo>
                  <a:lnTo>
                    <a:pt x="103606" y="4216"/>
                  </a:lnTo>
                  <a:lnTo>
                    <a:pt x="106578" y="3937"/>
                  </a:lnTo>
                  <a:lnTo>
                    <a:pt x="116230" y="2070"/>
                  </a:lnTo>
                  <a:lnTo>
                    <a:pt x="133629" y="1435"/>
                  </a:lnTo>
                  <a:lnTo>
                    <a:pt x="137312" y="1828"/>
                  </a:lnTo>
                  <a:lnTo>
                    <a:pt x="144653" y="1981"/>
                  </a:lnTo>
                  <a:lnTo>
                    <a:pt x="156006" y="2743"/>
                  </a:lnTo>
                  <a:lnTo>
                    <a:pt x="159994" y="3657"/>
                  </a:lnTo>
                  <a:lnTo>
                    <a:pt x="169608" y="4241"/>
                  </a:lnTo>
                  <a:lnTo>
                    <a:pt x="175044" y="5664"/>
                  </a:lnTo>
                  <a:lnTo>
                    <a:pt x="181508" y="6159"/>
                  </a:lnTo>
                  <a:lnTo>
                    <a:pt x="183273" y="6604"/>
                  </a:lnTo>
                  <a:lnTo>
                    <a:pt x="184975" y="6197"/>
                  </a:lnTo>
                  <a:lnTo>
                    <a:pt x="188328" y="6807"/>
                  </a:lnTo>
                  <a:lnTo>
                    <a:pt x="194564" y="7556"/>
                  </a:lnTo>
                  <a:lnTo>
                    <a:pt x="200736" y="8813"/>
                  </a:lnTo>
                  <a:lnTo>
                    <a:pt x="208737" y="9512"/>
                  </a:lnTo>
                  <a:lnTo>
                    <a:pt x="210413" y="9994"/>
                  </a:lnTo>
                  <a:lnTo>
                    <a:pt x="212153" y="9550"/>
                  </a:lnTo>
                  <a:close/>
                </a:path>
              </a:pathLst>
            </a:custGeom>
            <a:solidFill>
              <a:srgbClr val="C6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19050792" y="9000186"/>
              <a:ext cx="20955" cy="91440"/>
            </a:xfrm>
            <a:custGeom>
              <a:avLst/>
              <a:gdLst/>
              <a:ahLst/>
              <a:cxnLst/>
              <a:rect l="l" t="t" r="r" b="b"/>
              <a:pathLst>
                <a:path w="20955" h="91440">
                  <a:moveTo>
                    <a:pt x="19538" y="0"/>
                  </a:moveTo>
                  <a:lnTo>
                    <a:pt x="19203" y="104"/>
                  </a:lnTo>
                  <a:lnTo>
                    <a:pt x="17947" y="1486"/>
                  </a:lnTo>
                  <a:lnTo>
                    <a:pt x="18376" y="3329"/>
                  </a:lnTo>
                  <a:lnTo>
                    <a:pt x="16889" y="9099"/>
                  </a:lnTo>
                  <a:lnTo>
                    <a:pt x="16240" y="13371"/>
                  </a:lnTo>
                  <a:lnTo>
                    <a:pt x="8826" y="44532"/>
                  </a:lnTo>
                  <a:lnTo>
                    <a:pt x="7486" y="48658"/>
                  </a:lnTo>
                  <a:lnTo>
                    <a:pt x="5633" y="56972"/>
                  </a:lnTo>
                  <a:lnTo>
                    <a:pt x="4387" y="60961"/>
                  </a:lnTo>
                  <a:lnTo>
                    <a:pt x="2806" y="67788"/>
                  </a:lnTo>
                  <a:lnTo>
                    <a:pt x="1937" y="70510"/>
                  </a:lnTo>
                  <a:lnTo>
                    <a:pt x="670" y="76709"/>
                  </a:lnTo>
                  <a:lnTo>
                    <a:pt x="198" y="80227"/>
                  </a:lnTo>
                  <a:lnTo>
                    <a:pt x="272" y="84070"/>
                  </a:lnTo>
                  <a:lnTo>
                    <a:pt x="83" y="84636"/>
                  </a:lnTo>
                  <a:lnTo>
                    <a:pt x="261" y="85672"/>
                  </a:lnTo>
                  <a:lnTo>
                    <a:pt x="0" y="86761"/>
                  </a:lnTo>
                  <a:lnTo>
                    <a:pt x="1246" y="88782"/>
                  </a:lnTo>
                  <a:lnTo>
                    <a:pt x="408" y="89065"/>
                  </a:lnTo>
                  <a:lnTo>
                    <a:pt x="1214" y="90384"/>
                  </a:lnTo>
                  <a:lnTo>
                    <a:pt x="2125" y="91201"/>
                  </a:lnTo>
                  <a:lnTo>
                    <a:pt x="2418" y="90991"/>
                  </a:lnTo>
                  <a:lnTo>
                    <a:pt x="2397" y="89442"/>
                  </a:lnTo>
                  <a:lnTo>
                    <a:pt x="827" y="84123"/>
                  </a:lnTo>
                  <a:lnTo>
                    <a:pt x="1842" y="80562"/>
                  </a:lnTo>
                  <a:lnTo>
                    <a:pt x="3057" y="72688"/>
                  </a:lnTo>
                  <a:lnTo>
                    <a:pt x="4125" y="68437"/>
                  </a:lnTo>
                  <a:lnTo>
                    <a:pt x="7455" y="57380"/>
                  </a:lnTo>
                  <a:lnTo>
                    <a:pt x="8732" y="50270"/>
                  </a:lnTo>
                  <a:lnTo>
                    <a:pt x="11224" y="42941"/>
                  </a:lnTo>
                  <a:lnTo>
                    <a:pt x="11664" y="40407"/>
                  </a:lnTo>
                  <a:lnTo>
                    <a:pt x="12198" y="39223"/>
                  </a:lnTo>
                  <a:lnTo>
                    <a:pt x="12669" y="36501"/>
                  </a:lnTo>
                  <a:lnTo>
                    <a:pt x="13496" y="33852"/>
                  </a:lnTo>
                  <a:lnTo>
                    <a:pt x="13685" y="31088"/>
                  </a:lnTo>
                  <a:lnTo>
                    <a:pt x="13381" y="28512"/>
                  </a:lnTo>
                  <a:lnTo>
                    <a:pt x="14554" y="26198"/>
                  </a:lnTo>
                  <a:lnTo>
                    <a:pt x="16146" y="20009"/>
                  </a:lnTo>
                  <a:lnTo>
                    <a:pt x="16732" y="16114"/>
                  </a:lnTo>
                  <a:lnTo>
                    <a:pt x="18460" y="9256"/>
                  </a:lnTo>
                  <a:lnTo>
                    <a:pt x="18952" y="6146"/>
                  </a:lnTo>
                  <a:lnTo>
                    <a:pt x="20397" y="1099"/>
                  </a:lnTo>
                  <a:lnTo>
                    <a:pt x="19538" y="0"/>
                  </a:lnTo>
                  <a:close/>
                </a:path>
              </a:pathLst>
            </a:custGeom>
            <a:solidFill>
              <a:srgbClr val="C2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19047807" y="9003694"/>
              <a:ext cx="18415" cy="82550"/>
            </a:xfrm>
            <a:custGeom>
              <a:avLst/>
              <a:gdLst/>
              <a:ahLst/>
              <a:cxnLst/>
              <a:rect l="l" t="t" r="r" b="b"/>
              <a:pathLst>
                <a:path w="18415" h="82550">
                  <a:moveTo>
                    <a:pt x="17444" y="0"/>
                  </a:moveTo>
                  <a:lnTo>
                    <a:pt x="16648" y="1109"/>
                  </a:lnTo>
                  <a:lnTo>
                    <a:pt x="17088" y="2680"/>
                  </a:lnTo>
                  <a:lnTo>
                    <a:pt x="16062" y="3706"/>
                  </a:lnTo>
                  <a:lnTo>
                    <a:pt x="14910" y="5863"/>
                  </a:lnTo>
                  <a:lnTo>
                    <a:pt x="13413" y="15015"/>
                  </a:lnTo>
                  <a:lnTo>
                    <a:pt x="12502" y="19360"/>
                  </a:lnTo>
                  <a:lnTo>
                    <a:pt x="9957" y="28501"/>
                  </a:lnTo>
                  <a:lnTo>
                    <a:pt x="9465" y="33538"/>
                  </a:lnTo>
                  <a:lnTo>
                    <a:pt x="7162" y="41548"/>
                  </a:lnTo>
                  <a:lnTo>
                    <a:pt x="6554" y="44773"/>
                  </a:lnTo>
                  <a:lnTo>
                    <a:pt x="3455" y="57767"/>
                  </a:lnTo>
                  <a:lnTo>
                    <a:pt x="2188" y="63778"/>
                  </a:lnTo>
                  <a:lnTo>
                    <a:pt x="1444" y="65840"/>
                  </a:lnTo>
                  <a:lnTo>
                    <a:pt x="481" y="70647"/>
                  </a:lnTo>
                  <a:lnTo>
                    <a:pt x="0" y="75453"/>
                  </a:lnTo>
                  <a:lnTo>
                    <a:pt x="1235" y="81746"/>
                  </a:lnTo>
                  <a:lnTo>
                    <a:pt x="1905" y="82185"/>
                  </a:lnTo>
                  <a:lnTo>
                    <a:pt x="2659" y="80678"/>
                  </a:lnTo>
                  <a:lnTo>
                    <a:pt x="1581" y="79201"/>
                  </a:lnTo>
                  <a:lnTo>
                    <a:pt x="2303" y="75275"/>
                  </a:lnTo>
                  <a:lnTo>
                    <a:pt x="1759" y="72772"/>
                  </a:lnTo>
                  <a:lnTo>
                    <a:pt x="2502" y="70395"/>
                  </a:lnTo>
                  <a:lnTo>
                    <a:pt x="2261" y="68636"/>
                  </a:lnTo>
                  <a:lnTo>
                    <a:pt x="2408" y="66950"/>
                  </a:lnTo>
                  <a:lnTo>
                    <a:pt x="3696" y="63495"/>
                  </a:lnTo>
                  <a:lnTo>
                    <a:pt x="4261" y="59778"/>
                  </a:lnTo>
                  <a:lnTo>
                    <a:pt x="5392" y="54040"/>
                  </a:lnTo>
                  <a:lnTo>
                    <a:pt x="7057" y="48438"/>
                  </a:lnTo>
                  <a:lnTo>
                    <a:pt x="10334" y="32878"/>
                  </a:lnTo>
                  <a:lnTo>
                    <a:pt x="13423" y="22261"/>
                  </a:lnTo>
                  <a:lnTo>
                    <a:pt x="14229" y="16282"/>
                  </a:lnTo>
                  <a:lnTo>
                    <a:pt x="16345" y="7434"/>
                  </a:lnTo>
                  <a:lnTo>
                    <a:pt x="17894" y="429"/>
                  </a:lnTo>
                  <a:lnTo>
                    <a:pt x="17444" y="0"/>
                  </a:lnTo>
                  <a:close/>
                </a:path>
              </a:pathLst>
            </a:custGeom>
            <a:solidFill>
              <a:srgbClr val="C69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19047305" y="9065022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09" h="21590">
                  <a:moveTo>
                    <a:pt x="1999" y="0"/>
                  </a:moveTo>
                  <a:lnTo>
                    <a:pt x="1895" y="397"/>
                  </a:lnTo>
                  <a:lnTo>
                    <a:pt x="544" y="3863"/>
                  </a:lnTo>
                  <a:lnTo>
                    <a:pt x="554" y="7193"/>
                  </a:lnTo>
                  <a:lnTo>
                    <a:pt x="0" y="13622"/>
                  </a:lnTo>
                  <a:lnTo>
                    <a:pt x="732" y="16261"/>
                  </a:lnTo>
                  <a:lnTo>
                    <a:pt x="952" y="19318"/>
                  </a:lnTo>
                  <a:lnTo>
                    <a:pt x="1015" y="19559"/>
                  </a:lnTo>
                  <a:lnTo>
                    <a:pt x="1612" y="20501"/>
                  </a:lnTo>
                  <a:lnTo>
                    <a:pt x="1926" y="20805"/>
                  </a:lnTo>
                  <a:lnTo>
                    <a:pt x="2020" y="20659"/>
                  </a:lnTo>
                  <a:lnTo>
                    <a:pt x="2282" y="21004"/>
                  </a:lnTo>
                  <a:lnTo>
                    <a:pt x="2376" y="20858"/>
                  </a:lnTo>
                  <a:lnTo>
                    <a:pt x="1308" y="18858"/>
                  </a:lnTo>
                  <a:lnTo>
                    <a:pt x="1581" y="16638"/>
                  </a:lnTo>
                  <a:lnTo>
                    <a:pt x="1172" y="11392"/>
                  </a:lnTo>
                  <a:lnTo>
                    <a:pt x="2376" y="4973"/>
                  </a:lnTo>
                  <a:lnTo>
                    <a:pt x="2272" y="4659"/>
                  </a:lnTo>
                  <a:lnTo>
                    <a:pt x="2115" y="2963"/>
                  </a:lnTo>
                  <a:lnTo>
                    <a:pt x="3507" y="1664"/>
                  </a:lnTo>
                  <a:lnTo>
                    <a:pt x="2502" y="209"/>
                  </a:lnTo>
                  <a:lnTo>
                    <a:pt x="1999" y="0"/>
                  </a:lnTo>
                  <a:close/>
                </a:path>
              </a:pathLst>
            </a:custGeom>
            <a:solidFill>
              <a:srgbClr val="C8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19065901" y="8972772"/>
              <a:ext cx="8255" cy="38735"/>
            </a:xfrm>
            <a:custGeom>
              <a:avLst/>
              <a:gdLst/>
              <a:ahLst/>
              <a:cxnLst/>
              <a:rect l="l" t="t" r="r" b="b"/>
              <a:pathLst>
                <a:path w="8255" h="38734">
                  <a:moveTo>
                    <a:pt x="5562" y="14808"/>
                  </a:moveTo>
                  <a:lnTo>
                    <a:pt x="5422" y="12560"/>
                  </a:lnTo>
                  <a:lnTo>
                    <a:pt x="4318" y="14033"/>
                  </a:lnTo>
                  <a:lnTo>
                    <a:pt x="4368" y="15798"/>
                  </a:lnTo>
                  <a:lnTo>
                    <a:pt x="3048" y="22872"/>
                  </a:lnTo>
                  <a:lnTo>
                    <a:pt x="1854" y="28219"/>
                  </a:lnTo>
                  <a:lnTo>
                    <a:pt x="533" y="35102"/>
                  </a:lnTo>
                  <a:lnTo>
                    <a:pt x="0" y="36614"/>
                  </a:lnTo>
                  <a:lnTo>
                    <a:pt x="215" y="38214"/>
                  </a:lnTo>
                  <a:lnTo>
                    <a:pt x="1663" y="35775"/>
                  </a:lnTo>
                  <a:lnTo>
                    <a:pt x="1790" y="32956"/>
                  </a:lnTo>
                  <a:lnTo>
                    <a:pt x="3187" y="26593"/>
                  </a:lnTo>
                  <a:lnTo>
                    <a:pt x="3746" y="22847"/>
                  </a:lnTo>
                  <a:lnTo>
                    <a:pt x="5118" y="17043"/>
                  </a:lnTo>
                  <a:lnTo>
                    <a:pt x="5562" y="14808"/>
                  </a:lnTo>
                  <a:close/>
                </a:path>
                <a:path w="8255" h="38734">
                  <a:moveTo>
                    <a:pt x="8178" y="2768"/>
                  </a:moveTo>
                  <a:lnTo>
                    <a:pt x="7747" y="0"/>
                  </a:lnTo>
                  <a:lnTo>
                    <a:pt x="6629" y="1930"/>
                  </a:lnTo>
                  <a:lnTo>
                    <a:pt x="6756" y="4178"/>
                  </a:lnTo>
                  <a:lnTo>
                    <a:pt x="5664" y="8013"/>
                  </a:lnTo>
                  <a:lnTo>
                    <a:pt x="5778" y="9956"/>
                  </a:lnTo>
                  <a:lnTo>
                    <a:pt x="5105" y="11963"/>
                  </a:lnTo>
                  <a:lnTo>
                    <a:pt x="5346" y="12293"/>
                  </a:lnTo>
                  <a:lnTo>
                    <a:pt x="5448" y="12560"/>
                  </a:lnTo>
                  <a:lnTo>
                    <a:pt x="6756" y="11277"/>
                  </a:lnTo>
                  <a:lnTo>
                    <a:pt x="6324" y="9525"/>
                  </a:lnTo>
                  <a:lnTo>
                    <a:pt x="7048" y="5321"/>
                  </a:lnTo>
                  <a:lnTo>
                    <a:pt x="8178" y="2768"/>
                  </a:lnTo>
                  <a:close/>
                </a:path>
              </a:pathLst>
            </a:custGeom>
            <a:solidFill>
              <a:srgbClr val="C39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19046121" y="8792716"/>
              <a:ext cx="283210" cy="274320"/>
            </a:xfrm>
            <a:custGeom>
              <a:avLst/>
              <a:gdLst/>
              <a:ahLst/>
              <a:cxnLst/>
              <a:rect l="l" t="t" r="r" b="b"/>
              <a:pathLst>
                <a:path w="283209" h="274320">
                  <a:moveTo>
                    <a:pt x="269792" y="0"/>
                  </a:moveTo>
                  <a:lnTo>
                    <a:pt x="268546" y="2523"/>
                  </a:lnTo>
                  <a:lnTo>
                    <a:pt x="270222" y="4397"/>
                  </a:lnTo>
                  <a:lnTo>
                    <a:pt x="271750" y="7067"/>
                  </a:lnTo>
                  <a:lnTo>
                    <a:pt x="272274" y="7706"/>
                  </a:lnTo>
                  <a:lnTo>
                    <a:pt x="272326" y="9287"/>
                  </a:lnTo>
                  <a:lnTo>
                    <a:pt x="273771" y="12146"/>
                  </a:lnTo>
                  <a:lnTo>
                    <a:pt x="274085" y="14062"/>
                  </a:lnTo>
                  <a:lnTo>
                    <a:pt x="275834" y="17810"/>
                  </a:lnTo>
                  <a:lnTo>
                    <a:pt x="276305" y="20093"/>
                  </a:lnTo>
                  <a:lnTo>
                    <a:pt x="278473" y="25339"/>
                  </a:lnTo>
                  <a:lnTo>
                    <a:pt x="278933" y="28501"/>
                  </a:lnTo>
                  <a:lnTo>
                    <a:pt x="278975" y="35433"/>
                  </a:lnTo>
                  <a:lnTo>
                    <a:pt x="278368" y="38857"/>
                  </a:lnTo>
                  <a:lnTo>
                    <a:pt x="237176" y="53076"/>
                  </a:lnTo>
                  <a:lnTo>
                    <a:pt x="228349" y="52637"/>
                  </a:lnTo>
                  <a:lnTo>
                    <a:pt x="225699" y="52197"/>
                  </a:lnTo>
                  <a:lnTo>
                    <a:pt x="219103" y="52385"/>
                  </a:lnTo>
                  <a:lnTo>
                    <a:pt x="206307" y="50595"/>
                  </a:lnTo>
                  <a:lnTo>
                    <a:pt x="201271" y="50658"/>
                  </a:lnTo>
                  <a:lnTo>
                    <a:pt x="192842" y="48700"/>
                  </a:lnTo>
                  <a:lnTo>
                    <a:pt x="180685" y="47673"/>
                  </a:lnTo>
                  <a:lnTo>
                    <a:pt x="175858" y="46668"/>
                  </a:lnTo>
                  <a:lnTo>
                    <a:pt x="162057" y="45035"/>
                  </a:lnTo>
                  <a:lnTo>
                    <a:pt x="154812" y="43852"/>
                  </a:lnTo>
                  <a:lnTo>
                    <a:pt x="151922" y="44103"/>
                  </a:lnTo>
                  <a:lnTo>
                    <a:pt x="143953" y="43087"/>
                  </a:lnTo>
                  <a:lnTo>
                    <a:pt x="97902" y="48427"/>
                  </a:lnTo>
                  <a:lnTo>
                    <a:pt x="83442" y="54302"/>
                  </a:lnTo>
                  <a:lnTo>
                    <a:pt x="81316" y="54993"/>
                  </a:lnTo>
                  <a:lnTo>
                    <a:pt x="79337" y="56982"/>
                  </a:lnTo>
                  <a:lnTo>
                    <a:pt x="74563" y="58563"/>
                  </a:lnTo>
                  <a:lnTo>
                    <a:pt x="71568" y="60951"/>
                  </a:lnTo>
                  <a:lnTo>
                    <a:pt x="42930" y="88468"/>
                  </a:lnTo>
                  <a:lnTo>
                    <a:pt x="25538" y="131022"/>
                  </a:lnTo>
                  <a:lnTo>
                    <a:pt x="24512" y="137587"/>
                  </a:lnTo>
                  <a:lnTo>
                    <a:pt x="22062" y="149555"/>
                  </a:lnTo>
                  <a:lnTo>
                    <a:pt x="21130" y="155084"/>
                  </a:lnTo>
                  <a:lnTo>
                    <a:pt x="15622" y="193009"/>
                  </a:lnTo>
                  <a:lnTo>
                    <a:pt x="10638" y="221616"/>
                  </a:lnTo>
                  <a:lnTo>
                    <a:pt x="6010" y="243856"/>
                  </a:lnTo>
                  <a:lnTo>
                    <a:pt x="4177" y="251364"/>
                  </a:lnTo>
                  <a:lnTo>
                    <a:pt x="1068" y="266148"/>
                  </a:lnTo>
                  <a:lnTo>
                    <a:pt x="900" y="268567"/>
                  </a:lnTo>
                  <a:lnTo>
                    <a:pt x="219" y="271468"/>
                  </a:lnTo>
                  <a:lnTo>
                    <a:pt x="418" y="272274"/>
                  </a:lnTo>
                  <a:lnTo>
                    <a:pt x="0" y="273237"/>
                  </a:lnTo>
                  <a:lnTo>
                    <a:pt x="827" y="273876"/>
                  </a:lnTo>
                  <a:lnTo>
                    <a:pt x="1413" y="273405"/>
                  </a:lnTo>
                  <a:lnTo>
                    <a:pt x="1664" y="269332"/>
                  </a:lnTo>
                  <a:lnTo>
                    <a:pt x="3800" y="260808"/>
                  </a:lnTo>
                  <a:lnTo>
                    <a:pt x="5601" y="251217"/>
                  </a:lnTo>
                  <a:lnTo>
                    <a:pt x="13821" y="211784"/>
                  </a:lnTo>
                  <a:lnTo>
                    <a:pt x="14460" y="207103"/>
                  </a:lnTo>
                  <a:lnTo>
                    <a:pt x="16523" y="197344"/>
                  </a:lnTo>
                  <a:lnTo>
                    <a:pt x="17078" y="192130"/>
                  </a:lnTo>
                  <a:lnTo>
                    <a:pt x="18386" y="183921"/>
                  </a:lnTo>
                  <a:lnTo>
                    <a:pt x="19057" y="180926"/>
                  </a:lnTo>
                  <a:lnTo>
                    <a:pt x="20198" y="171890"/>
                  </a:lnTo>
                  <a:lnTo>
                    <a:pt x="21297" y="165953"/>
                  </a:lnTo>
                  <a:lnTo>
                    <a:pt x="28512" y="127158"/>
                  </a:lnTo>
                  <a:lnTo>
                    <a:pt x="41789" y="94677"/>
                  </a:lnTo>
                  <a:lnTo>
                    <a:pt x="46040" y="87526"/>
                  </a:lnTo>
                  <a:lnTo>
                    <a:pt x="49213" y="84185"/>
                  </a:lnTo>
                  <a:lnTo>
                    <a:pt x="53579" y="78217"/>
                  </a:lnTo>
                  <a:lnTo>
                    <a:pt x="55924" y="76468"/>
                  </a:lnTo>
                  <a:lnTo>
                    <a:pt x="60469" y="71851"/>
                  </a:lnTo>
                  <a:lnTo>
                    <a:pt x="75505" y="60542"/>
                  </a:lnTo>
                  <a:lnTo>
                    <a:pt x="83945" y="56689"/>
                  </a:lnTo>
                  <a:lnTo>
                    <a:pt x="86992" y="55097"/>
                  </a:lnTo>
                  <a:lnTo>
                    <a:pt x="94415" y="52228"/>
                  </a:lnTo>
                  <a:lnTo>
                    <a:pt x="98604" y="50281"/>
                  </a:lnTo>
                  <a:lnTo>
                    <a:pt x="105808" y="48836"/>
                  </a:lnTo>
                  <a:lnTo>
                    <a:pt x="108426" y="46836"/>
                  </a:lnTo>
                  <a:lnTo>
                    <a:pt x="112111" y="47977"/>
                  </a:lnTo>
                  <a:lnTo>
                    <a:pt x="112855" y="47558"/>
                  </a:lnTo>
                  <a:lnTo>
                    <a:pt x="121032" y="45694"/>
                  </a:lnTo>
                  <a:lnTo>
                    <a:pt x="128655" y="45433"/>
                  </a:lnTo>
                  <a:lnTo>
                    <a:pt x="143000" y="45558"/>
                  </a:lnTo>
                  <a:lnTo>
                    <a:pt x="149011" y="46061"/>
                  </a:lnTo>
                  <a:lnTo>
                    <a:pt x="151785" y="45988"/>
                  </a:lnTo>
                  <a:lnTo>
                    <a:pt x="157063" y="46940"/>
                  </a:lnTo>
                  <a:lnTo>
                    <a:pt x="159681" y="46920"/>
                  </a:lnTo>
                  <a:lnTo>
                    <a:pt x="164476" y="47391"/>
                  </a:lnTo>
                  <a:lnTo>
                    <a:pt x="166706" y="47422"/>
                  </a:lnTo>
                  <a:lnTo>
                    <a:pt x="170863" y="48553"/>
                  </a:lnTo>
                  <a:lnTo>
                    <a:pt x="172947" y="48668"/>
                  </a:lnTo>
                  <a:lnTo>
                    <a:pt x="177251" y="49506"/>
                  </a:lnTo>
                  <a:lnTo>
                    <a:pt x="179596" y="49265"/>
                  </a:lnTo>
                  <a:lnTo>
                    <a:pt x="182894" y="50186"/>
                  </a:lnTo>
                  <a:lnTo>
                    <a:pt x="184088" y="49946"/>
                  </a:lnTo>
                  <a:lnTo>
                    <a:pt x="185135" y="50406"/>
                  </a:lnTo>
                  <a:lnTo>
                    <a:pt x="187659" y="50501"/>
                  </a:lnTo>
                  <a:lnTo>
                    <a:pt x="194245" y="51569"/>
                  </a:lnTo>
                  <a:lnTo>
                    <a:pt x="195857" y="51359"/>
                  </a:lnTo>
                  <a:lnTo>
                    <a:pt x="197449" y="51642"/>
                  </a:lnTo>
                  <a:lnTo>
                    <a:pt x="198758" y="52218"/>
                  </a:lnTo>
                  <a:lnTo>
                    <a:pt x="206569" y="53244"/>
                  </a:lnTo>
                  <a:lnTo>
                    <a:pt x="231971" y="55726"/>
                  </a:lnTo>
                  <a:lnTo>
                    <a:pt x="239427" y="55328"/>
                  </a:lnTo>
                  <a:lnTo>
                    <a:pt x="240421" y="55631"/>
                  </a:lnTo>
                  <a:lnTo>
                    <a:pt x="242736" y="55506"/>
                  </a:lnTo>
                  <a:lnTo>
                    <a:pt x="243992" y="55799"/>
                  </a:lnTo>
                  <a:lnTo>
                    <a:pt x="245615" y="55034"/>
                  </a:lnTo>
                  <a:lnTo>
                    <a:pt x="246798" y="55390"/>
                  </a:lnTo>
                  <a:lnTo>
                    <a:pt x="249950" y="54500"/>
                  </a:lnTo>
                  <a:lnTo>
                    <a:pt x="253227" y="54710"/>
                  </a:lnTo>
                  <a:lnTo>
                    <a:pt x="258746" y="54165"/>
                  </a:lnTo>
                  <a:lnTo>
                    <a:pt x="260882" y="53233"/>
                  </a:lnTo>
                  <a:lnTo>
                    <a:pt x="267782" y="52647"/>
                  </a:lnTo>
                  <a:lnTo>
                    <a:pt x="277153" y="47621"/>
                  </a:lnTo>
                  <a:lnTo>
                    <a:pt x="278693" y="46333"/>
                  </a:lnTo>
                  <a:lnTo>
                    <a:pt x="279426" y="43778"/>
                  </a:lnTo>
                  <a:lnTo>
                    <a:pt x="282357" y="42333"/>
                  </a:lnTo>
                  <a:lnTo>
                    <a:pt x="282001" y="39590"/>
                  </a:lnTo>
                  <a:lnTo>
                    <a:pt x="282682" y="34480"/>
                  </a:lnTo>
                  <a:lnTo>
                    <a:pt x="282452" y="27716"/>
                  </a:lnTo>
                  <a:lnTo>
                    <a:pt x="281645" y="26826"/>
                  </a:lnTo>
                  <a:lnTo>
                    <a:pt x="278211" y="15235"/>
                  </a:lnTo>
                  <a:lnTo>
                    <a:pt x="277436" y="14439"/>
                  </a:lnTo>
                  <a:lnTo>
                    <a:pt x="273719" y="7779"/>
                  </a:lnTo>
                  <a:lnTo>
                    <a:pt x="272787" y="4324"/>
                  </a:lnTo>
                  <a:lnTo>
                    <a:pt x="271332" y="3507"/>
                  </a:lnTo>
                  <a:lnTo>
                    <a:pt x="270368" y="502"/>
                  </a:lnTo>
                  <a:lnTo>
                    <a:pt x="269792" y="0"/>
                  </a:lnTo>
                  <a:close/>
                </a:path>
              </a:pathLst>
            </a:custGeom>
            <a:solidFill>
              <a:srgbClr val="CAA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19053213" y="8786907"/>
              <a:ext cx="285115" cy="255904"/>
            </a:xfrm>
            <a:custGeom>
              <a:avLst/>
              <a:gdLst/>
              <a:ahLst/>
              <a:cxnLst/>
              <a:rect l="l" t="t" r="r" b="b"/>
              <a:pathLst>
                <a:path w="285115" h="255904">
                  <a:moveTo>
                    <a:pt x="284924" y="37934"/>
                  </a:moveTo>
                  <a:lnTo>
                    <a:pt x="283222" y="36906"/>
                  </a:lnTo>
                  <a:lnTo>
                    <a:pt x="283527" y="31991"/>
                  </a:lnTo>
                  <a:lnTo>
                    <a:pt x="281901" y="28816"/>
                  </a:lnTo>
                  <a:lnTo>
                    <a:pt x="281266" y="25184"/>
                  </a:lnTo>
                  <a:lnTo>
                    <a:pt x="281266" y="38862"/>
                  </a:lnTo>
                  <a:lnTo>
                    <a:pt x="281178" y="39306"/>
                  </a:lnTo>
                  <a:lnTo>
                    <a:pt x="281000" y="38366"/>
                  </a:lnTo>
                  <a:lnTo>
                    <a:pt x="280847" y="37338"/>
                  </a:lnTo>
                  <a:lnTo>
                    <a:pt x="281266" y="38862"/>
                  </a:lnTo>
                  <a:lnTo>
                    <a:pt x="281266" y="25184"/>
                  </a:lnTo>
                  <a:lnTo>
                    <a:pt x="268795" y="2971"/>
                  </a:lnTo>
                  <a:lnTo>
                    <a:pt x="268605" y="2146"/>
                  </a:lnTo>
                  <a:lnTo>
                    <a:pt x="266357" y="533"/>
                  </a:lnTo>
                  <a:lnTo>
                    <a:pt x="265087" y="0"/>
                  </a:lnTo>
                  <a:lnTo>
                    <a:pt x="263664" y="1104"/>
                  </a:lnTo>
                  <a:lnTo>
                    <a:pt x="263474" y="1905"/>
                  </a:lnTo>
                  <a:lnTo>
                    <a:pt x="267169" y="3708"/>
                  </a:lnTo>
                  <a:lnTo>
                    <a:pt x="267906" y="5499"/>
                  </a:lnTo>
                  <a:lnTo>
                    <a:pt x="271272" y="10134"/>
                  </a:lnTo>
                  <a:lnTo>
                    <a:pt x="273316" y="13322"/>
                  </a:lnTo>
                  <a:lnTo>
                    <a:pt x="274701" y="16878"/>
                  </a:lnTo>
                  <a:lnTo>
                    <a:pt x="274091" y="18034"/>
                  </a:lnTo>
                  <a:lnTo>
                    <a:pt x="275818" y="18630"/>
                  </a:lnTo>
                  <a:lnTo>
                    <a:pt x="275183" y="20510"/>
                  </a:lnTo>
                  <a:lnTo>
                    <a:pt x="275882" y="20866"/>
                  </a:lnTo>
                  <a:lnTo>
                    <a:pt x="276148" y="21424"/>
                  </a:lnTo>
                  <a:lnTo>
                    <a:pt x="276771" y="21780"/>
                  </a:lnTo>
                  <a:lnTo>
                    <a:pt x="276872" y="22250"/>
                  </a:lnTo>
                  <a:lnTo>
                    <a:pt x="276479" y="22847"/>
                  </a:lnTo>
                  <a:lnTo>
                    <a:pt x="276453" y="23558"/>
                  </a:lnTo>
                  <a:lnTo>
                    <a:pt x="276377" y="24206"/>
                  </a:lnTo>
                  <a:lnTo>
                    <a:pt x="276098" y="25463"/>
                  </a:lnTo>
                  <a:lnTo>
                    <a:pt x="277647" y="27114"/>
                  </a:lnTo>
                  <a:lnTo>
                    <a:pt x="278091" y="28397"/>
                  </a:lnTo>
                  <a:lnTo>
                    <a:pt x="278091" y="29057"/>
                  </a:lnTo>
                  <a:lnTo>
                    <a:pt x="279501" y="33134"/>
                  </a:lnTo>
                  <a:lnTo>
                    <a:pt x="280098" y="34620"/>
                  </a:lnTo>
                  <a:lnTo>
                    <a:pt x="280682" y="36753"/>
                  </a:lnTo>
                  <a:lnTo>
                    <a:pt x="279628" y="41821"/>
                  </a:lnTo>
                  <a:lnTo>
                    <a:pt x="279882" y="44462"/>
                  </a:lnTo>
                  <a:lnTo>
                    <a:pt x="278993" y="48310"/>
                  </a:lnTo>
                  <a:lnTo>
                    <a:pt x="278130" y="49644"/>
                  </a:lnTo>
                  <a:lnTo>
                    <a:pt x="277761" y="50076"/>
                  </a:lnTo>
                  <a:lnTo>
                    <a:pt x="277761" y="51943"/>
                  </a:lnTo>
                  <a:lnTo>
                    <a:pt x="277406" y="52666"/>
                  </a:lnTo>
                  <a:lnTo>
                    <a:pt x="277126" y="52870"/>
                  </a:lnTo>
                  <a:lnTo>
                    <a:pt x="277761" y="51943"/>
                  </a:lnTo>
                  <a:lnTo>
                    <a:pt x="277761" y="50076"/>
                  </a:lnTo>
                  <a:lnTo>
                    <a:pt x="276542" y="51473"/>
                  </a:lnTo>
                  <a:lnTo>
                    <a:pt x="276542" y="52527"/>
                  </a:lnTo>
                  <a:lnTo>
                    <a:pt x="272707" y="55397"/>
                  </a:lnTo>
                  <a:lnTo>
                    <a:pt x="270395" y="57683"/>
                  </a:lnTo>
                  <a:lnTo>
                    <a:pt x="268744" y="58420"/>
                  </a:lnTo>
                  <a:lnTo>
                    <a:pt x="267728" y="58877"/>
                  </a:lnTo>
                  <a:lnTo>
                    <a:pt x="268135" y="58559"/>
                  </a:lnTo>
                  <a:lnTo>
                    <a:pt x="263461" y="59474"/>
                  </a:lnTo>
                  <a:lnTo>
                    <a:pt x="261112" y="60820"/>
                  </a:lnTo>
                  <a:lnTo>
                    <a:pt x="257962" y="61226"/>
                  </a:lnTo>
                  <a:lnTo>
                    <a:pt x="257022" y="61137"/>
                  </a:lnTo>
                  <a:lnTo>
                    <a:pt x="256616" y="61391"/>
                  </a:lnTo>
                  <a:lnTo>
                    <a:pt x="255422" y="61544"/>
                  </a:lnTo>
                  <a:lnTo>
                    <a:pt x="252425" y="62115"/>
                  </a:lnTo>
                  <a:lnTo>
                    <a:pt x="247065" y="62763"/>
                  </a:lnTo>
                  <a:lnTo>
                    <a:pt x="237921" y="62953"/>
                  </a:lnTo>
                  <a:lnTo>
                    <a:pt x="233895" y="63131"/>
                  </a:lnTo>
                  <a:lnTo>
                    <a:pt x="227812" y="63080"/>
                  </a:lnTo>
                  <a:lnTo>
                    <a:pt x="226466" y="62865"/>
                  </a:lnTo>
                  <a:lnTo>
                    <a:pt x="225755" y="62750"/>
                  </a:lnTo>
                  <a:lnTo>
                    <a:pt x="221767" y="62204"/>
                  </a:lnTo>
                  <a:lnTo>
                    <a:pt x="219849" y="62496"/>
                  </a:lnTo>
                  <a:lnTo>
                    <a:pt x="217919" y="62611"/>
                  </a:lnTo>
                  <a:lnTo>
                    <a:pt x="218363" y="62839"/>
                  </a:lnTo>
                  <a:lnTo>
                    <a:pt x="216712" y="62509"/>
                  </a:lnTo>
                  <a:lnTo>
                    <a:pt x="208051" y="61760"/>
                  </a:lnTo>
                  <a:lnTo>
                    <a:pt x="207060" y="61404"/>
                  </a:lnTo>
                  <a:lnTo>
                    <a:pt x="205041" y="61137"/>
                  </a:lnTo>
                  <a:lnTo>
                    <a:pt x="202971" y="61468"/>
                  </a:lnTo>
                  <a:lnTo>
                    <a:pt x="200964" y="60960"/>
                  </a:lnTo>
                  <a:lnTo>
                    <a:pt x="191058" y="59893"/>
                  </a:lnTo>
                  <a:lnTo>
                    <a:pt x="186169" y="58826"/>
                  </a:lnTo>
                  <a:lnTo>
                    <a:pt x="183832" y="58839"/>
                  </a:lnTo>
                  <a:lnTo>
                    <a:pt x="181533" y="58521"/>
                  </a:lnTo>
                  <a:lnTo>
                    <a:pt x="176809" y="57429"/>
                  </a:lnTo>
                  <a:lnTo>
                    <a:pt x="174244" y="57696"/>
                  </a:lnTo>
                  <a:lnTo>
                    <a:pt x="171475" y="57035"/>
                  </a:lnTo>
                  <a:lnTo>
                    <a:pt x="168224" y="56870"/>
                  </a:lnTo>
                  <a:lnTo>
                    <a:pt x="165112" y="55562"/>
                  </a:lnTo>
                  <a:lnTo>
                    <a:pt x="161023" y="55740"/>
                  </a:lnTo>
                  <a:lnTo>
                    <a:pt x="153581" y="54394"/>
                  </a:lnTo>
                  <a:lnTo>
                    <a:pt x="148628" y="54165"/>
                  </a:lnTo>
                  <a:lnTo>
                    <a:pt x="147777" y="53619"/>
                  </a:lnTo>
                  <a:lnTo>
                    <a:pt x="146735" y="54241"/>
                  </a:lnTo>
                  <a:lnTo>
                    <a:pt x="145884" y="53682"/>
                  </a:lnTo>
                  <a:lnTo>
                    <a:pt x="140957" y="53771"/>
                  </a:lnTo>
                  <a:lnTo>
                    <a:pt x="136067" y="53162"/>
                  </a:lnTo>
                  <a:lnTo>
                    <a:pt x="130378" y="53086"/>
                  </a:lnTo>
                  <a:lnTo>
                    <a:pt x="129628" y="53441"/>
                  </a:lnTo>
                  <a:lnTo>
                    <a:pt x="128866" y="53200"/>
                  </a:lnTo>
                  <a:lnTo>
                    <a:pt x="123113" y="52959"/>
                  </a:lnTo>
                  <a:lnTo>
                    <a:pt x="120256" y="53340"/>
                  </a:lnTo>
                  <a:lnTo>
                    <a:pt x="119138" y="53251"/>
                  </a:lnTo>
                  <a:lnTo>
                    <a:pt x="118021" y="53860"/>
                  </a:lnTo>
                  <a:lnTo>
                    <a:pt x="116890" y="53378"/>
                  </a:lnTo>
                  <a:lnTo>
                    <a:pt x="115798" y="53581"/>
                  </a:lnTo>
                  <a:lnTo>
                    <a:pt x="114642" y="53225"/>
                  </a:lnTo>
                  <a:lnTo>
                    <a:pt x="113245" y="53873"/>
                  </a:lnTo>
                  <a:lnTo>
                    <a:pt x="108686" y="54330"/>
                  </a:lnTo>
                  <a:lnTo>
                    <a:pt x="96672" y="56883"/>
                  </a:lnTo>
                  <a:lnTo>
                    <a:pt x="93764" y="58039"/>
                  </a:lnTo>
                  <a:lnTo>
                    <a:pt x="90385" y="58889"/>
                  </a:lnTo>
                  <a:lnTo>
                    <a:pt x="88506" y="59829"/>
                  </a:lnTo>
                  <a:lnTo>
                    <a:pt x="86296" y="59867"/>
                  </a:lnTo>
                  <a:lnTo>
                    <a:pt x="84505" y="61036"/>
                  </a:lnTo>
                  <a:lnTo>
                    <a:pt x="78003" y="63703"/>
                  </a:lnTo>
                  <a:lnTo>
                    <a:pt x="76695" y="64731"/>
                  </a:lnTo>
                  <a:lnTo>
                    <a:pt x="74980" y="64935"/>
                  </a:lnTo>
                  <a:lnTo>
                    <a:pt x="73621" y="65849"/>
                  </a:lnTo>
                  <a:lnTo>
                    <a:pt x="73469" y="66332"/>
                  </a:lnTo>
                  <a:lnTo>
                    <a:pt x="72644" y="66459"/>
                  </a:lnTo>
                  <a:lnTo>
                    <a:pt x="72097" y="67195"/>
                  </a:lnTo>
                  <a:lnTo>
                    <a:pt x="68948" y="67525"/>
                  </a:lnTo>
                  <a:lnTo>
                    <a:pt x="67513" y="70053"/>
                  </a:lnTo>
                  <a:lnTo>
                    <a:pt x="64770" y="71031"/>
                  </a:lnTo>
                  <a:lnTo>
                    <a:pt x="64503" y="71767"/>
                  </a:lnTo>
                  <a:lnTo>
                    <a:pt x="61556" y="73063"/>
                  </a:lnTo>
                  <a:lnTo>
                    <a:pt x="60794" y="74256"/>
                  </a:lnTo>
                  <a:lnTo>
                    <a:pt x="59575" y="74803"/>
                  </a:lnTo>
                  <a:lnTo>
                    <a:pt x="59270" y="75298"/>
                  </a:lnTo>
                  <a:lnTo>
                    <a:pt x="58318" y="75857"/>
                  </a:lnTo>
                  <a:lnTo>
                    <a:pt x="56172" y="77863"/>
                  </a:lnTo>
                  <a:lnTo>
                    <a:pt x="54622" y="78562"/>
                  </a:lnTo>
                  <a:lnTo>
                    <a:pt x="53670" y="79971"/>
                  </a:lnTo>
                  <a:lnTo>
                    <a:pt x="52412" y="81000"/>
                  </a:lnTo>
                  <a:lnTo>
                    <a:pt x="51790" y="82410"/>
                  </a:lnTo>
                  <a:lnTo>
                    <a:pt x="50368" y="82829"/>
                  </a:lnTo>
                  <a:lnTo>
                    <a:pt x="48717" y="84188"/>
                  </a:lnTo>
                  <a:lnTo>
                    <a:pt x="48399" y="84937"/>
                  </a:lnTo>
                  <a:lnTo>
                    <a:pt x="47828" y="85483"/>
                  </a:lnTo>
                  <a:lnTo>
                    <a:pt x="47739" y="85991"/>
                  </a:lnTo>
                  <a:lnTo>
                    <a:pt x="47434" y="86309"/>
                  </a:lnTo>
                  <a:lnTo>
                    <a:pt x="46926" y="86436"/>
                  </a:lnTo>
                  <a:lnTo>
                    <a:pt x="46367" y="86995"/>
                  </a:lnTo>
                  <a:lnTo>
                    <a:pt x="46050" y="87744"/>
                  </a:lnTo>
                  <a:lnTo>
                    <a:pt x="45186" y="88773"/>
                  </a:lnTo>
                  <a:lnTo>
                    <a:pt x="44221" y="89331"/>
                  </a:lnTo>
                  <a:lnTo>
                    <a:pt x="43662" y="91084"/>
                  </a:lnTo>
                  <a:lnTo>
                    <a:pt x="42189" y="92138"/>
                  </a:lnTo>
                  <a:lnTo>
                    <a:pt x="41071" y="93459"/>
                  </a:lnTo>
                  <a:lnTo>
                    <a:pt x="40665" y="94970"/>
                  </a:lnTo>
                  <a:lnTo>
                    <a:pt x="38849" y="95491"/>
                  </a:lnTo>
                  <a:lnTo>
                    <a:pt x="38531" y="97053"/>
                  </a:lnTo>
                  <a:lnTo>
                    <a:pt x="36703" y="99771"/>
                  </a:lnTo>
                  <a:lnTo>
                    <a:pt x="36080" y="101015"/>
                  </a:lnTo>
                  <a:lnTo>
                    <a:pt x="35979" y="101714"/>
                  </a:lnTo>
                  <a:lnTo>
                    <a:pt x="34912" y="102425"/>
                  </a:lnTo>
                  <a:lnTo>
                    <a:pt x="34696" y="103174"/>
                  </a:lnTo>
                  <a:lnTo>
                    <a:pt x="34163" y="103797"/>
                  </a:lnTo>
                  <a:lnTo>
                    <a:pt x="33515" y="105511"/>
                  </a:lnTo>
                  <a:lnTo>
                    <a:pt x="33096" y="105854"/>
                  </a:lnTo>
                  <a:lnTo>
                    <a:pt x="32346" y="107607"/>
                  </a:lnTo>
                  <a:lnTo>
                    <a:pt x="30353" y="111760"/>
                  </a:lnTo>
                  <a:lnTo>
                    <a:pt x="30124" y="112433"/>
                  </a:lnTo>
                  <a:lnTo>
                    <a:pt x="29806" y="112636"/>
                  </a:lnTo>
                  <a:lnTo>
                    <a:pt x="29438" y="113614"/>
                  </a:lnTo>
                  <a:lnTo>
                    <a:pt x="28778" y="114477"/>
                  </a:lnTo>
                  <a:lnTo>
                    <a:pt x="28625" y="115544"/>
                  </a:lnTo>
                  <a:lnTo>
                    <a:pt x="28003" y="117767"/>
                  </a:lnTo>
                  <a:lnTo>
                    <a:pt x="27520" y="118821"/>
                  </a:lnTo>
                  <a:lnTo>
                    <a:pt x="27406" y="120192"/>
                  </a:lnTo>
                  <a:lnTo>
                    <a:pt x="26479" y="121246"/>
                  </a:lnTo>
                  <a:lnTo>
                    <a:pt x="25908" y="123278"/>
                  </a:lnTo>
                  <a:lnTo>
                    <a:pt x="25387" y="123901"/>
                  </a:lnTo>
                  <a:lnTo>
                    <a:pt x="25133" y="124637"/>
                  </a:lnTo>
                  <a:lnTo>
                    <a:pt x="25260" y="125145"/>
                  </a:lnTo>
                  <a:lnTo>
                    <a:pt x="25095" y="125564"/>
                  </a:lnTo>
                  <a:lnTo>
                    <a:pt x="24676" y="125869"/>
                  </a:lnTo>
                  <a:lnTo>
                    <a:pt x="24511" y="126517"/>
                  </a:lnTo>
                  <a:lnTo>
                    <a:pt x="24574" y="127190"/>
                  </a:lnTo>
                  <a:lnTo>
                    <a:pt x="24384" y="127825"/>
                  </a:lnTo>
                  <a:lnTo>
                    <a:pt x="24498" y="128333"/>
                  </a:lnTo>
                  <a:lnTo>
                    <a:pt x="24345" y="128752"/>
                  </a:lnTo>
                  <a:lnTo>
                    <a:pt x="23926" y="129057"/>
                  </a:lnTo>
                  <a:lnTo>
                    <a:pt x="23774" y="129692"/>
                  </a:lnTo>
                  <a:lnTo>
                    <a:pt x="23825" y="130378"/>
                  </a:lnTo>
                  <a:lnTo>
                    <a:pt x="23164" y="132130"/>
                  </a:lnTo>
                  <a:lnTo>
                    <a:pt x="22428" y="133146"/>
                  </a:lnTo>
                  <a:lnTo>
                    <a:pt x="22009" y="134988"/>
                  </a:lnTo>
                  <a:lnTo>
                    <a:pt x="22059" y="135674"/>
                  </a:lnTo>
                  <a:lnTo>
                    <a:pt x="21907" y="137490"/>
                  </a:lnTo>
                  <a:lnTo>
                    <a:pt x="21488" y="138226"/>
                  </a:lnTo>
                  <a:lnTo>
                    <a:pt x="21399" y="139052"/>
                  </a:lnTo>
                  <a:lnTo>
                    <a:pt x="20815" y="140360"/>
                  </a:lnTo>
                  <a:lnTo>
                    <a:pt x="20751" y="141084"/>
                  </a:lnTo>
                  <a:lnTo>
                    <a:pt x="21005" y="141859"/>
                  </a:lnTo>
                  <a:lnTo>
                    <a:pt x="21018" y="142633"/>
                  </a:lnTo>
                  <a:lnTo>
                    <a:pt x="19824" y="145161"/>
                  </a:lnTo>
                  <a:lnTo>
                    <a:pt x="19380" y="147027"/>
                  </a:lnTo>
                  <a:lnTo>
                    <a:pt x="19507" y="149250"/>
                  </a:lnTo>
                  <a:lnTo>
                    <a:pt x="19037" y="149745"/>
                  </a:lnTo>
                  <a:lnTo>
                    <a:pt x="18808" y="150507"/>
                  </a:lnTo>
                  <a:lnTo>
                    <a:pt x="18948" y="151282"/>
                  </a:lnTo>
                  <a:lnTo>
                    <a:pt x="18834" y="152057"/>
                  </a:lnTo>
                  <a:lnTo>
                    <a:pt x="18224" y="153593"/>
                  </a:lnTo>
                  <a:lnTo>
                    <a:pt x="18516" y="155333"/>
                  </a:lnTo>
                  <a:lnTo>
                    <a:pt x="17157" y="158203"/>
                  </a:lnTo>
                  <a:lnTo>
                    <a:pt x="17487" y="159677"/>
                  </a:lnTo>
                  <a:lnTo>
                    <a:pt x="16154" y="165823"/>
                  </a:lnTo>
                  <a:lnTo>
                    <a:pt x="16332" y="166611"/>
                  </a:lnTo>
                  <a:lnTo>
                    <a:pt x="16052" y="167360"/>
                  </a:lnTo>
                  <a:lnTo>
                    <a:pt x="16116" y="167932"/>
                  </a:lnTo>
                  <a:lnTo>
                    <a:pt x="15367" y="169138"/>
                  </a:lnTo>
                  <a:lnTo>
                    <a:pt x="15875" y="170256"/>
                  </a:lnTo>
                  <a:lnTo>
                    <a:pt x="15481" y="171259"/>
                  </a:lnTo>
                  <a:lnTo>
                    <a:pt x="14706" y="175945"/>
                  </a:lnTo>
                  <a:lnTo>
                    <a:pt x="14414" y="176441"/>
                  </a:lnTo>
                  <a:lnTo>
                    <a:pt x="14490" y="177012"/>
                  </a:lnTo>
                  <a:lnTo>
                    <a:pt x="14325" y="177533"/>
                  </a:lnTo>
                  <a:lnTo>
                    <a:pt x="14376" y="178600"/>
                  </a:lnTo>
                  <a:lnTo>
                    <a:pt x="13931" y="180632"/>
                  </a:lnTo>
                  <a:lnTo>
                    <a:pt x="13639" y="181127"/>
                  </a:lnTo>
                  <a:lnTo>
                    <a:pt x="13728" y="181698"/>
                  </a:lnTo>
                  <a:lnTo>
                    <a:pt x="13563" y="182232"/>
                  </a:lnTo>
                  <a:lnTo>
                    <a:pt x="13385" y="187502"/>
                  </a:lnTo>
                  <a:lnTo>
                    <a:pt x="12268" y="190538"/>
                  </a:lnTo>
                  <a:lnTo>
                    <a:pt x="12331" y="191122"/>
                  </a:lnTo>
                  <a:lnTo>
                    <a:pt x="12014" y="191604"/>
                  </a:lnTo>
                  <a:lnTo>
                    <a:pt x="12077" y="192176"/>
                  </a:lnTo>
                  <a:lnTo>
                    <a:pt x="11823" y="192405"/>
                  </a:lnTo>
                  <a:lnTo>
                    <a:pt x="11582" y="193306"/>
                  </a:lnTo>
                  <a:lnTo>
                    <a:pt x="11785" y="194284"/>
                  </a:lnTo>
                  <a:lnTo>
                    <a:pt x="11061" y="195783"/>
                  </a:lnTo>
                  <a:lnTo>
                    <a:pt x="11734" y="196380"/>
                  </a:lnTo>
                  <a:lnTo>
                    <a:pt x="11417" y="197002"/>
                  </a:lnTo>
                  <a:lnTo>
                    <a:pt x="9169" y="209486"/>
                  </a:lnTo>
                  <a:lnTo>
                    <a:pt x="8699" y="212940"/>
                  </a:lnTo>
                  <a:lnTo>
                    <a:pt x="7696" y="216293"/>
                  </a:lnTo>
                  <a:lnTo>
                    <a:pt x="7708" y="216458"/>
                  </a:lnTo>
                  <a:lnTo>
                    <a:pt x="7429" y="217754"/>
                  </a:lnTo>
                  <a:lnTo>
                    <a:pt x="7251" y="218059"/>
                  </a:lnTo>
                  <a:lnTo>
                    <a:pt x="6743" y="220992"/>
                  </a:lnTo>
                  <a:lnTo>
                    <a:pt x="5994" y="225742"/>
                  </a:lnTo>
                  <a:lnTo>
                    <a:pt x="2984" y="241007"/>
                  </a:lnTo>
                  <a:lnTo>
                    <a:pt x="1066" y="249224"/>
                  </a:lnTo>
                  <a:lnTo>
                    <a:pt x="0" y="252158"/>
                  </a:lnTo>
                  <a:lnTo>
                    <a:pt x="50" y="255308"/>
                  </a:lnTo>
                  <a:lnTo>
                    <a:pt x="1003" y="254203"/>
                  </a:lnTo>
                  <a:lnTo>
                    <a:pt x="1384" y="252869"/>
                  </a:lnTo>
                  <a:lnTo>
                    <a:pt x="2387" y="246595"/>
                  </a:lnTo>
                  <a:lnTo>
                    <a:pt x="5257" y="233934"/>
                  </a:lnTo>
                  <a:lnTo>
                    <a:pt x="5372" y="230797"/>
                  </a:lnTo>
                  <a:lnTo>
                    <a:pt x="7315" y="225615"/>
                  </a:lnTo>
                  <a:lnTo>
                    <a:pt x="7035" y="223113"/>
                  </a:lnTo>
                  <a:lnTo>
                    <a:pt x="8178" y="220268"/>
                  </a:lnTo>
                  <a:lnTo>
                    <a:pt x="7975" y="219532"/>
                  </a:lnTo>
                  <a:lnTo>
                    <a:pt x="7975" y="218871"/>
                  </a:lnTo>
                  <a:lnTo>
                    <a:pt x="8966" y="217855"/>
                  </a:lnTo>
                  <a:lnTo>
                    <a:pt x="8686" y="216458"/>
                  </a:lnTo>
                  <a:lnTo>
                    <a:pt x="11493" y="201688"/>
                  </a:lnTo>
                  <a:lnTo>
                    <a:pt x="13462" y="189039"/>
                  </a:lnTo>
                  <a:lnTo>
                    <a:pt x="14528" y="183261"/>
                  </a:lnTo>
                  <a:lnTo>
                    <a:pt x="15760" y="173951"/>
                  </a:lnTo>
                  <a:lnTo>
                    <a:pt x="17894" y="162737"/>
                  </a:lnTo>
                  <a:lnTo>
                    <a:pt x="18491" y="158407"/>
                  </a:lnTo>
                  <a:lnTo>
                    <a:pt x="21043" y="146558"/>
                  </a:lnTo>
                  <a:lnTo>
                    <a:pt x="22275" y="138874"/>
                  </a:lnTo>
                  <a:lnTo>
                    <a:pt x="25882" y="127177"/>
                  </a:lnTo>
                  <a:lnTo>
                    <a:pt x="29692" y="116357"/>
                  </a:lnTo>
                  <a:lnTo>
                    <a:pt x="31178" y="114211"/>
                  </a:lnTo>
                  <a:lnTo>
                    <a:pt x="33248" y="108381"/>
                  </a:lnTo>
                  <a:lnTo>
                    <a:pt x="42075" y="93980"/>
                  </a:lnTo>
                  <a:lnTo>
                    <a:pt x="47167" y="88925"/>
                  </a:lnTo>
                  <a:lnTo>
                    <a:pt x="51117" y="84124"/>
                  </a:lnTo>
                  <a:lnTo>
                    <a:pt x="56337" y="79527"/>
                  </a:lnTo>
                  <a:lnTo>
                    <a:pt x="58928" y="76860"/>
                  </a:lnTo>
                  <a:lnTo>
                    <a:pt x="64795" y="73075"/>
                  </a:lnTo>
                  <a:lnTo>
                    <a:pt x="67386" y="71158"/>
                  </a:lnTo>
                  <a:lnTo>
                    <a:pt x="73634" y="67792"/>
                  </a:lnTo>
                  <a:lnTo>
                    <a:pt x="76860" y="65455"/>
                  </a:lnTo>
                  <a:lnTo>
                    <a:pt x="84645" y="62661"/>
                  </a:lnTo>
                  <a:lnTo>
                    <a:pt x="88569" y="60845"/>
                  </a:lnTo>
                  <a:lnTo>
                    <a:pt x="109766" y="55473"/>
                  </a:lnTo>
                  <a:lnTo>
                    <a:pt x="127342" y="54648"/>
                  </a:lnTo>
                  <a:lnTo>
                    <a:pt x="142100" y="55295"/>
                  </a:lnTo>
                  <a:lnTo>
                    <a:pt x="156235" y="56502"/>
                  </a:lnTo>
                  <a:lnTo>
                    <a:pt x="161023" y="57556"/>
                  </a:lnTo>
                  <a:lnTo>
                    <a:pt x="171069" y="58280"/>
                  </a:lnTo>
                  <a:lnTo>
                    <a:pt x="175006" y="59588"/>
                  </a:lnTo>
                  <a:lnTo>
                    <a:pt x="178181" y="59690"/>
                  </a:lnTo>
                  <a:lnTo>
                    <a:pt x="187934" y="60756"/>
                  </a:lnTo>
                  <a:lnTo>
                    <a:pt x="197904" y="62445"/>
                  </a:lnTo>
                  <a:lnTo>
                    <a:pt x="204050" y="62903"/>
                  </a:lnTo>
                  <a:lnTo>
                    <a:pt x="207657" y="63512"/>
                  </a:lnTo>
                  <a:lnTo>
                    <a:pt x="217182" y="64401"/>
                  </a:lnTo>
                  <a:lnTo>
                    <a:pt x="223266" y="64604"/>
                  </a:lnTo>
                  <a:lnTo>
                    <a:pt x="226428" y="65151"/>
                  </a:lnTo>
                  <a:lnTo>
                    <a:pt x="232537" y="64465"/>
                  </a:lnTo>
                  <a:lnTo>
                    <a:pt x="235445" y="65227"/>
                  </a:lnTo>
                  <a:lnTo>
                    <a:pt x="244856" y="64897"/>
                  </a:lnTo>
                  <a:lnTo>
                    <a:pt x="251371" y="64897"/>
                  </a:lnTo>
                  <a:lnTo>
                    <a:pt x="262509" y="63106"/>
                  </a:lnTo>
                  <a:lnTo>
                    <a:pt x="266395" y="61798"/>
                  </a:lnTo>
                  <a:lnTo>
                    <a:pt x="267868" y="60883"/>
                  </a:lnTo>
                  <a:lnTo>
                    <a:pt x="271665" y="60782"/>
                  </a:lnTo>
                  <a:lnTo>
                    <a:pt x="273100" y="59105"/>
                  </a:lnTo>
                  <a:lnTo>
                    <a:pt x="278091" y="56730"/>
                  </a:lnTo>
                  <a:lnTo>
                    <a:pt x="283692" y="48196"/>
                  </a:lnTo>
                  <a:lnTo>
                    <a:pt x="284759" y="44970"/>
                  </a:lnTo>
                  <a:lnTo>
                    <a:pt x="283578" y="40119"/>
                  </a:lnTo>
                  <a:lnTo>
                    <a:pt x="284924" y="37934"/>
                  </a:lnTo>
                  <a:close/>
                </a:path>
              </a:pathLst>
            </a:custGeom>
            <a:solidFill>
              <a:srgbClr val="C9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19246440" y="8844976"/>
              <a:ext cx="46355" cy="4445"/>
            </a:xfrm>
            <a:custGeom>
              <a:avLst/>
              <a:gdLst/>
              <a:ahLst/>
              <a:cxnLst/>
              <a:rect l="l" t="t" r="r" b="b"/>
              <a:pathLst>
                <a:path w="46355" h="4445">
                  <a:moveTo>
                    <a:pt x="40810" y="3225"/>
                  </a:moveTo>
                  <a:lnTo>
                    <a:pt x="37464" y="3225"/>
                  </a:lnTo>
                  <a:lnTo>
                    <a:pt x="43820" y="3916"/>
                  </a:lnTo>
                  <a:lnTo>
                    <a:pt x="44347" y="3308"/>
                  </a:lnTo>
                  <a:lnTo>
                    <a:pt x="41380" y="3308"/>
                  </a:lnTo>
                  <a:lnTo>
                    <a:pt x="40810" y="3225"/>
                  </a:lnTo>
                  <a:close/>
                </a:path>
                <a:path w="46355" h="4445">
                  <a:moveTo>
                    <a:pt x="6897" y="534"/>
                  </a:moveTo>
                  <a:lnTo>
                    <a:pt x="3423" y="534"/>
                  </a:lnTo>
                  <a:lnTo>
                    <a:pt x="7832" y="1811"/>
                  </a:lnTo>
                  <a:lnTo>
                    <a:pt x="10722" y="1842"/>
                  </a:lnTo>
                  <a:lnTo>
                    <a:pt x="18114" y="2408"/>
                  </a:lnTo>
                  <a:lnTo>
                    <a:pt x="22721" y="2900"/>
                  </a:lnTo>
                  <a:lnTo>
                    <a:pt x="32396" y="3549"/>
                  </a:lnTo>
                  <a:lnTo>
                    <a:pt x="37464" y="3225"/>
                  </a:lnTo>
                  <a:lnTo>
                    <a:pt x="40810" y="3225"/>
                  </a:lnTo>
                  <a:lnTo>
                    <a:pt x="38455" y="2879"/>
                  </a:lnTo>
                  <a:lnTo>
                    <a:pt x="27329" y="2879"/>
                  </a:lnTo>
                  <a:lnTo>
                    <a:pt x="21067" y="1926"/>
                  </a:lnTo>
                  <a:lnTo>
                    <a:pt x="10209" y="921"/>
                  </a:lnTo>
                  <a:lnTo>
                    <a:pt x="6897" y="534"/>
                  </a:lnTo>
                  <a:close/>
                </a:path>
                <a:path w="46355" h="4445">
                  <a:moveTo>
                    <a:pt x="44785" y="2803"/>
                  </a:moveTo>
                  <a:lnTo>
                    <a:pt x="41380" y="3308"/>
                  </a:lnTo>
                  <a:lnTo>
                    <a:pt x="44347" y="3308"/>
                  </a:lnTo>
                  <a:lnTo>
                    <a:pt x="44785" y="2803"/>
                  </a:lnTo>
                  <a:close/>
                </a:path>
                <a:path w="46355" h="4445">
                  <a:moveTo>
                    <a:pt x="45611" y="2680"/>
                  </a:moveTo>
                  <a:lnTo>
                    <a:pt x="44965" y="2776"/>
                  </a:lnTo>
                  <a:lnTo>
                    <a:pt x="46166" y="3214"/>
                  </a:lnTo>
                  <a:lnTo>
                    <a:pt x="45925" y="2921"/>
                  </a:lnTo>
                  <a:lnTo>
                    <a:pt x="45611" y="2680"/>
                  </a:lnTo>
                  <a:close/>
                </a:path>
                <a:path w="46355" h="4445">
                  <a:moveTo>
                    <a:pt x="37527" y="2743"/>
                  </a:moveTo>
                  <a:lnTo>
                    <a:pt x="27329" y="2879"/>
                  </a:lnTo>
                  <a:lnTo>
                    <a:pt x="38455" y="2879"/>
                  </a:lnTo>
                  <a:lnTo>
                    <a:pt x="37527" y="2743"/>
                  </a:lnTo>
                  <a:close/>
                </a:path>
                <a:path w="46355" h="4445">
                  <a:moveTo>
                    <a:pt x="722" y="0"/>
                  </a:moveTo>
                  <a:lnTo>
                    <a:pt x="356" y="146"/>
                  </a:lnTo>
                  <a:lnTo>
                    <a:pt x="0" y="209"/>
                  </a:lnTo>
                  <a:lnTo>
                    <a:pt x="1581" y="1246"/>
                  </a:lnTo>
                  <a:lnTo>
                    <a:pt x="3423" y="534"/>
                  </a:lnTo>
                  <a:lnTo>
                    <a:pt x="6897" y="534"/>
                  </a:lnTo>
                  <a:lnTo>
                    <a:pt x="5643" y="387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CAA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19045147" y="9064027"/>
              <a:ext cx="2540" cy="17780"/>
            </a:xfrm>
            <a:custGeom>
              <a:avLst/>
              <a:gdLst/>
              <a:ahLst/>
              <a:cxnLst/>
              <a:rect l="l" t="t" r="r" b="b"/>
              <a:pathLst>
                <a:path w="2540" h="17779">
                  <a:moveTo>
                    <a:pt x="902" y="12562"/>
                  </a:moveTo>
                  <a:lnTo>
                    <a:pt x="1078" y="15633"/>
                  </a:lnTo>
                  <a:lnTo>
                    <a:pt x="1204" y="15989"/>
                  </a:lnTo>
                  <a:lnTo>
                    <a:pt x="931" y="16303"/>
                  </a:lnTo>
                  <a:lnTo>
                    <a:pt x="1088" y="16973"/>
                  </a:lnTo>
                  <a:lnTo>
                    <a:pt x="1287" y="17496"/>
                  </a:lnTo>
                  <a:lnTo>
                    <a:pt x="2010" y="17276"/>
                  </a:lnTo>
                  <a:lnTo>
                    <a:pt x="2237" y="16973"/>
                  </a:lnTo>
                  <a:lnTo>
                    <a:pt x="902" y="12562"/>
                  </a:lnTo>
                  <a:close/>
                </a:path>
                <a:path w="2540" h="17779">
                  <a:moveTo>
                    <a:pt x="1581" y="0"/>
                  </a:moveTo>
                  <a:lnTo>
                    <a:pt x="481" y="397"/>
                  </a:lnTo>
                  <a:lnTo>
                    <a:pt x="460" y="3874"/>
                  </a:lnTo>
                  <a:lnTo>
                    <a:pt x="115" y="5465"/>
                  </a:lnTo>
                  <a:lnTo>
                    <a:pt x="240" y="7078"/>
                  </a:lnTo>
                  <a:lnTo>
                    <a:pt x="0" y="9863"/>
                  </a:lnTo>
                  <a:lnTo>
                    <a:pt x="808" y="12251"/>
                  </a:lnTo>
                  <a:lnTo>
                    <a:pt x="691" y="11863"/>
                  </a:lnTo>
                  <a:lnTo>
                    <a:pt x="1895" y="2816"/>
                  </a:lnTo>
                  <a:lnTo>
                    <a:pt x="1811" y="2575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rgbClr val="CB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19048728" y="9051933"/>
              <a:ext cx="3810" cy="13970"/>
            </a:xfrm>
            <a:custGeom>
              <a:avLst/>
              <a:gdLst/>
              <a:ahLst/>
              <a:cxnLst/>
              <a:rect l="l" t="t" r="r" b="b"/>
              <a:pathLst>
                <a:path w="3809" h="13970">
                  <a:moveTo>
                    <a:pt x="3078" y="0"/>
                  </a:moveTo>
                  <a:lnTo>
                    <a:pt x="2387" y="554"/>
                  </a:lnTo>
                  <a:lnTo>
                    <a:pt x="2418" y="1403"/>
                  </a:lnTo>
                  <a:lnTo>
                    <a:pt x="1539" y="5382"/>
                  </a:lnTo>
                  <a:lnTo>
                    <a:pt x="900" y="8628"/>
                  </a:lnTo>
                  <a:lnTo>
                    <a:pt x="0" y="12554"/>
                  </a:lnTo>
                  <a:lnTo>
                    <a:pt x="219" y="13151"/>
                  </a:lnTo>
                  <a:lnTo>
                    <a:pt x="324" y="13800"/>
                  </a:lnTo>
                  <a:lnTo>
                    <a:pt x="952" y="13277"/>
                  </a:lnTo>
                  <a:lnTo>
                    <a:pt x="1874" y="12764"/>
                  </a:lnTo>
                  <a:lnTo>
                    <a:pt x="1769" y="11832"/>
                  </a:lnTo>
                  <a:lnTo>
                    <a:pt x="1853" y="10994"/>
                  </a:lnTo>
                  <a:lnTo>
                    <a:pt x="1842" y="10376"/>
                  </a:lnTo>
                  <a:lnTo>
                    <a:pt x="1685" y="9737"/>
                  </a:lnTo>
                  <a:lnTo>
                    <a:pt x="2125" y="9182"/>
                  </a:lnTo>
                  <a:lnTo>
                    <a:pt x="2240" y="8973"/>
                  </a:lnTo>
                  <a:lnTo>
                    <a:pt x="2324" y="8764"/>
                  </a:lnTo>
                  <a:lnTo>
                    <a:pt x="2366" y="8523"/>
                  </a:lnTo>
                  <a:lnTo>
                    <a:pt x="2408" y="7821"/>
                  </a:lnTo>
                  <a:lnTo>
                    <a:pt x="2387" y="7120"/>
                  </a:lnTo>
                  <a:lnTo>
                    <a:pt x="2628" y="5968"/>
                  </a:lnTo>
                  <a:lnTo>
                    <a:pt x="2764" y="5088"/>
                  </a:lnTo>
                  <a:lnTo>
                    <a:pt x="3088" y="4282"/>
                  </a:lnTo>
                  <a:lnTo>
                    <a:pt x="3622" y="3266"/>
                  </a:lnTo>
                  <a:lnTo>
                    <a:pt x="3685" y="3026"/>
                  </a:lnTo>
                  <a:lnTo>
                    <a:pt x="3706" y="2764"/>
                  </a:lnTo>
                  <a:lnTo>
                    <a:pt x="3685" y="2146"/>
                  </a:lnTo>
                  <a:lnTo>
                    <a:pt x="3696" y="1518"/>
                  </a:lnTo>
                  <a:lnTo>
                    <a:pt x="3654" y="900"/>
                  </a:lnTo>
                  <a:lnTo>
                    <a:pt x="3591" y="523"/>
                  </a:lnTo>
                  <a:lnTo>
                    <a:pt x="3423" y="198"/>
                  </a:lnTo>
                  <a:lnTo>
                    <a:pt x="3078" y="0"/>
                  </a:lnTo>
                  <a:close/>
                </a:path>
              </a:pathLst>
            </a:custGeom>
            <a:solidFill>
              <a:srgbClr val="C8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19144019" y="8839638"/>
              <a:ext cx="110489" cy="8890"/>
            </a:xfrm>
            <a:custGeom>
              <a:avLst/>
              <a:gdLst/>
              <a:ahLst/>
              <a:cxnLst/>
              <a:rect l="l" t="t" r="r" b="b"/>
              <a:pathLst>
                <a:path w="110490" h="8890">
                  <a:moveTo>
                    <a:pt x="22504" y="1143"/>
                  </a:moveTo>
                  <a:lnTo>
                    <a:pt x="21386" y="774"/>
                  </a:lnTo>
                  <a:lnTo>
                    <a:pt x="20256" y="889"/>
                  </a:lnTo>
                  <a:lnTo>
                    <a:pt x="15405" y="2171"/>
                  </a:lnTo>
                  <a:lnTo>
                    <a:pt x="11544" y="2476"/>
                  </a:lnTo>
                  <a:lnTo>
                    <a:pt x="5105" y="4114"/>
                  </a:lnTo>
                  <a:lnTo>
                    <a:pt x="2527" y="4991"/>
                  </a:lnTo>
                  <a:lnTo>
                    <a:pt x="0" y="6083"/>
                  </a:lnTo>
                  <a:lnTo>
                    <a:pt x="838" y="6692"/>
                  </a:lnTo>
                  <a:lnTo>
                    <a:pt x="1308" y="5753"/>
                  </a:lnTo>
                  <a:lnTo>
                    <a:pt x="5461" y="4711"/>
                  </a:lnTo>
                  <a:lnTo>
                    <a:pt x="8915" y="3416"/>
                  </a:lnTo>
                  <a:lnTo>
                    <a:pt x="15824" y="2374"/>
                  </a:lnTo>
                  <a:lnTo>
                    <a:pt x="19138" y="1625"/>
                  </a:lnTo>
                  <a:lnTo>
                    <a:pt x="22504" y="1143"/>
                  </a:lnTo>
                  <a:close/>
                </a:path>
                <a:path w="110490" h="8890">
                  <a:moveTo>
                    <a:pt x="55143" y="952"/>
                  </a:moveTo>
                  <a:lnTo>
                    <a:pt x="52476" y="241"/>
                  </a:lnTo>
                  <a:lnTo>
                    <a:pt x="49745" y="711"/>
                  </a:lnTo>
                  <a:lnTo>
                    <a:pt x="44869" y="12"/>
                  </a:lnTo>
                  <a:lnTo>
                    <a:pt x="42595" y="292"/>
                  </a:lnTo>
                  <a:lnTo>
                    <a:pt x="39522" y="0"/>
                  </a:lnTo>
                  <a:lnTo>
                    <a:pt x="38862" y="279"/>
                  </a:lnTo>
                  <a:lnTo>
                    <a:pt x="38112" y="457"/>
                  </a:lnTo>
                  <a:lnTo>
                    <a:pt x="46736" y="939"/>
                  </a:lnTo>
                  <a:lnTo>
                    <a:pt x="52412" y="1193"/>
                  </a:lnTo>
                  <a:lnTo>
                    <a:pt x="53809" y="1587"/>
                  </a:lnTo>
                  <a:lnTo>
                    <a:pt x="55143" y="952"/>
                  </a:lnTo>
                  <a:close/>
                </a:path>
                <a:path w="110490" h="8890">
                  <a:moveTo>
                    <a:pt x="95389" y="6083"/>
                  </a:moveTo>
                  <a:lnTo>
                    <a:pt x="91732" y="5549"/>
                  </a:lnTo>
                  <a:lnTo>
                    <a:pt x="88125" y="4648"/>
                  </a:lnTo>
                  <a:lnTo>
                    <a:pt x="83273" y="4533"/>
                  </a:lnTo>
                  <a:lnTo>
                    <a:pt x="82219" y="3835"/>
                  </a:lnTo>
                  <a:lnTo>
                    <a:pt x="81038" y="4216"/>
                  </a:lnTo>
                  <a:lnTo>
                    <a:pt x="82867" y="5664"/>
                  </a:lnTo>
                  <a:lnTo>
                    <a:pt x="85153" y="4724"/>
                  </a:lnTo>
                  <a:lnTo>
                    <a:pt x="89154" y="6045"/>
                  </a:lnTo>
                  <a:lnTo>
                    <a:pt x="91325" y="6007"/>
                  </a:lnTo>
                  <a:lnTo>
                    <a:pt x="94107" y="6413"/>
                  </a:lnTo>
                  <a:lnTo>
                    <a:pt x="94742" y="6223"/>
                  </a:lnTo>
                  <a:lnTo>
                    <a:pt x="95389" y="6083"/>
                  </a:lnTo>
                  <a:close/>
                </a:path>
                <a:path w="110490" h="8890">
                  <a:moveTo>
                    <a:pt x="110172" y="8229"/>
                  </a:moveTo>
                  <a:lnTo>
                    <a:pt x="107162" y="7366"/>
                  </a:lnTo>
                  <a:lnTo>
                    <a:pt x="99060" y="6654"/>
                  </a:lnTo>
                  <a:lnTo>
                    <a:pt x="97294" y="5842"/>
                  </a:lnTo>
                  <a:lnTo>
                    <a:pt x="95389" y="6083"/>
                  </a:lnTo>
                  <a:lnTo>
                    <a:pt x="96113" y="6959"/>
                  </a:lnTo>
                  <a:lnTo>
                    <a:pt x="97180" y="6680"/>
                  </a:lnTo>
                  <a:lnTo>
                    <a:pt x="101384" y="7620"/>
                  </a:lnTo>
                  <a:lnTo>
                    <a:pt x="104787" y="7594"/>
                  </a:lnTo>
                  <a:lnTo>
                    <a:pt x="108762" y="8763"/>
                  </a:lnTo>
                  <a:lnTo>
                    <a:pt x="109461" y="8343"/>
                  </a:lnTo>
                  <a:lnTo>
                    <a:pt x="110172" y="8229"/>
                  </a:lnTo>
                  <a:close/>
                </a:path>
              </a:pathLst>
            </a:custGeom>
            <a:solidFill>
              <a:srgbClr val="C9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19231288" y="8843102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4146" y="0"/>
                  </a:moveTo>
                  <a:lnTo>
                    <a:pt x="0" y="31"/>
                  </a:lnTo>
                  <a:lnTo>
                    <a:pt x="4083" y="691"/>
                  </a:lnTo>
                  <a:lnTo>
                    <a:pt x="8093" y="1999"/>
                  </a:lnTo>
                  <a:lnTo>
                    <a:pt x="12313" y="1256"/>
                  </a:lnTo>
                  <a:lnTo>
                    <a:pt x="8230" y="670"/>
                  </a:lnTo>
                  <a:lnTo>
                    <a:pt x="4146" y="0"/>
                  </a:lnTo>
                  <a:close/>
                </a:path>
              </a:pathLst>
            </a:custGeom>
            <a:solidFill>
              <a:srgbClr val="CAA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19064453" y="8803785"/>
              <a:ext cx="265430" cy="178435"/>
            </a:xfrm>
            <a:custGeom>
              <a:avLst/>
              <a:gdLst/>
              <a:ahLst/>
              <a:cxnLst/>
              <a:rect l="l" t="t" r="r" b="b"/>
              <a:pathLst>
                <a:path w="265430" h="178434">
                  <a:moveTo>
                    <a:pt x="914" y="177469"/>
                  </a:moveTo>
                  <a:lnTo>
                    <a:pt x="647" y="176466"/>
                  </a:lnTo>
                  <a:lnTo>
                    <a:pt x="571" y="175514"/>
                  </a:lnTo>
                  <a:lnTo>
                    <a:pt x="0" y="176352"/>
                  </a:lnTo>
                  <a:lnTo>
                    <a:pt x="139" y="177330"/>
                  </a:lnTo>
                  <a:lnTo>
                    <a:pt x="88" y="178257"/>
                  </a:lnTo>
                  <a:lnTo>
                    <a:pt x="914" y="177469"/>
                  </a:lnTo>
                  <a:close/>
                </a:path>
                <a:path w="265430" h="178434">
                  <a:moveTo>
                    <a:pt x="4978" y="153416"/>
                  </a:moveTo>
                  <a:lnTo>
                    <a:pt x="4521" y="152298"/>
                  </a:lnTo>
                  <a:lnTo>
                    <a:pt x="4673" y="151282"/>
                  </a:lnTo>
                  <a:lnTo>
                    <a:pt x="3784" y="152222"/>
                  </a:lnTo>
                  <a:lnTo>
                    <a:pt x="4318" y="153327"/>
                  </a:lnTo>
                  <a:lnTo>
                    <a:pt x="4279" y="154381"/>
                  </a:lnTo>
                  <a:lnTo>
                    <a:pt x="4978" y="153416"/>
                  </a:lnTo>
                  <a:close/>
                </a:path>
                <a:path w="265430" h="178434">
                  <a:moveTo>
                    <a:pt x="6667" y="142849"/>
                  </a:moveTo>
                  <a:lnTo>
                    <a:pt x="6235" y="141363"/>
                  </a:lnTo>
                  <a:lnTo>
                    <a:pt x="6451" y="139954"/>
                  </a:lnTo>
                  <a:lnTo>
                    <a:pt x="5562" y="141274"/>
                  </a:lnTo>
                  <a:lnTo>
                    <a:pt x="5740" y="142735"/>
                  </a:lnTo>
                  <a:lnTo>
                    <a:pt x="5956" y="144195"/>
                  </a:lnTo>
                  <a:lnTo>
                    <a:pt x="6667" y="142849"/>
                  </a:lnTo>
                  <a:close/>
                </a:path>
                <a:path w="265430" h="178434">
                  <a:moveTo>
                    <a:pt x="11010" y="120688"/>
                  </a:moveTo>
                  <a:lnTo>
                    <a:pt x="10706" y="119786"/>
                  </a:lnTo>
                  <a:lnTo>
                    <a:pt x="10312" y="120523"/>
                  </a:lnTo>
                  <a:lnTo>
                    <a:pt x="9829" y="121259"/>
                  </a:lnTo>
                  <a:lnTo>
                    <a:pt x="10147" y="122174"/>
                  </a:lnTo>
                  <a:lnTo>
                    <a:pt x="10541" y="121424"/>
                  </a:lnTo>
                  <a:lnTo>
                    <a:pt x="11010" y="120688"/>
                  </a:lnTo>
                  <a:close/>
                </a:path>
                <a:path w="265430" h="178434">
                  <a:moveTo>
                    <a:pt x="12446" y="114122"/>
                  </a:moveTo>
                  <a:lnTo>
                    <a:pt x="11582" y="115074"/>
                  </a:lnTo>
                  <a:lnTo>
                    <a:pt x="10871" y="116090"/>
                  </a:lnTo>
                  <a:lnTo>
                    <a:pt x="10985" y="117475"/>
                  </a:lnTo>
                  <a:lnTo>
                    <a:pt x="11582" y="116408"/>
                  </a:lnTo>
                  <a:lnTo>
                    <a:pt x="12357" y="115417"/>
                  </a:lnTo>
                  <a:lnTo>
                    <a:pt x="12446" y="114122"/>
                  </a:lnTo>
                  <a:close/>
                </a:path>
                <a:path w="265430" h="178434">
                  <a:moveTo>
                    <a:pt x="15049" y="106565"/>
                  </a:moveTo>
                  <a:lnTo>
                    <a:pt x="14922" y="105651"/>
                  </a:lnTo>
                  <a:lnTo>
                    <a:pt x="14363" y="106248"/>
                  </a:lnTo>
                  <a:lnTo>
                    <a:pt x="13792" y="106845"/>
                  </a:lnTo>
                  <a:lnTo>
                    <a:pt x="13919" y="107759"/>
                  </a:lnTo>
                  <a:lnTo>
                    <a:pt x="14465" y="107162"/>
                  </a:lnTo>
                  <a:lnTo>
                    <a:pt x="15049" y="106565"/>
                  </a:lnTo>
                  <a:close/>
                </a:path>
                <a:path w="265430" h="178434">
                  <a:moveTo>
                    <a:pt x="17437" y="98666"/>
                  </a:moveTo>
                  <a:lnTo>
                    <a:pt x="16725" y="99644"/>
                  </a:lnTo>
                  <a:lnTo>
                    <a:pt x="16294" y="100711"/>
                  </a:lnTo>
                  <a:lnTo>
                    <a:pt x="16319" y="101942"/>
                  </a:lnTo>
                  <a:lnTo>
                    <a:pt x="17272" y="101053"/>
                  </a:lnTo>
                  <a:lnTo>
                    <a:pt x="17373" y="99860"/>
                  </a:lnTo>
                  <a:lnTo>
                    <a:pt x="17437" y="98666"/>
                  </a:lnTo>
                  <a:close/>
                </a:path>
                <a:path w="265430" h="178434">
                  <a:moveTo>
                    <a:pt x="18567" y="95758"/>
                  </a:moveTo>
                  <a:lnTo>
                    <a:pt x="17868" y="96608"/>
                  </a:lnTo>
                  <a:lnTo>
                    <a:pt x="16992" y="97383"/>
                  </a:lnTo>
                  <a:lnTo>
                    <a:pt x="17373" y="98666"/>
                  </a:lnTo>
                  <a:lnTo>
                    <a:pt x="18516" y="96875"/>
                  </a:lnTo>
                  <a:lnTo>
                    <a:pt x="18567" y="95758"/>
                  </a:lnTo>
                  <a:close/>
                </a:path>
                <a:path w="265430" h="178434">
                  <a:moveTo>
                    <a:pt x="20612" y="91528"/>
                  </a:moveTo>
                  <a:lnTo>
                    <a:pt x="19697" y="92468"/>
                  </a:lnTo>
                  <a:lnTo>
                    <a:pt x="19253" y="93599"/>
                  </a:lnTo>
                  <a:lnTo>
                    <a:pt x="19151" y="94881"/>
                  </a:lnTo>
                  <a:lnTo>
                    <a:pt x="19977" y="93916"/>
                  </a:lnTo>
                  <a:lnTo>
                    <a:pt x="20421" y="92773"/>
                  </a:lnTo>
                  <a:lnTo>
                    <a:pt x="20612" y="91528"/>
                  </a:lnTo>
                  <a:close/>
                </a:path>
                <a:path w="265430" h="178434">
                  <a:moveTo>
                    <a:pt x="21894" y="88976"/>
                  </a:moveTo>
                  <a:lnTo>
                    <a:pt x="21132" y="89662"/>
                  </a:lnTo>
                  <a:lnTo>
                    <a:pt x="20789" y="90551"/>
                  </a:lnTo>
                  <a:lnTo>
                    <a:pt x="20612" y="91528"/>
                  </a:lnTo>
                  <a:lnTo>
                    <a:pt x="21488" y="90906"/>
                  </a:lnTo>
                  <a:lnTo>
                    <a:pt x="21831" y="90017"/>
                  </a:lnTo>
                  <a:lnTo>
                    <a:pt x="21894" y="88976"/>
                  </a:lnTo>
                  <a:close/>
                </a:path>
                <a:path w="265430" h="178434">
                  <a:moveTo>
                    <a:pt x="23837" y="86461"/>
                  </a:moveTo>
                  <a:lnTo>
                    <a:pt x="23710" y="85547"/>
                  </a:lnTo>
                  <a:lnTo>
                    <a:pt x="23164" y="86144"/>
                  </a:lnTo>
                  <a:lnTo>
                    <a:pt x="22580" y="86741"/>
                  </a:lnTo>
                  <a:lnTo>
                    <a:pt x="22707" y="87655"/>
                  </a:lnTo>
                  <a:lnTo>
                    <a:pt x="23266" y="87058"/>
                  </a:lnTo>
                  <a:lnTo>
                    <a:pt x="23837" y="86461"/>
                  </a:lnTo>
                  <a:close/>
                </a:path>
                <a:path w="265430" h="178434">
                  <a:moveTo>
                    <a:pt x="27089" y="80619"/>
                  </a:moveTo>
                  <a:lnTo>
                    <a:pt x="25895" y="81495"/>
                  </a:lnTo>
                  <a:lnTo>
                    <a:pt x="25171" y="82677"/>
                  </a:lnTo>
                  <a:lnTo>
                    <a:pt x="24904" y="84137"/>
                  </a:lnTo>
                  <a:lnTo>
                    <a:pt x="25869" y="83108"/>
                  </a:lnTo>
                  <a:lnTo>
                    <a:pt x="26606" y="81940"/>
                  </a:lnTo>
                  <a:lnTo>
                    <a:pt x="27089" y="80619"/>
                  </a:lnTo>
                  <a:close/>
                </a:path>
                <a:path w="265430" h="178434">
                  <a:moveTo>
                    <a:pt x="29883" y="78397"/>
                  </a:moveTo>
                  <a:lnTo>
                    <a:pt x="29845" y="76581"/>
                  </a:lnTo>
                  <a:lnTo>
                    <a:pt x="29006" y="77787"/>
                  </a:lnTo>
                  <a:lnTo>
                    <a:pt x="27241" y="78333"/>
                  </a:lnTo>
                  <a:lnTo>
                    <a:pt x="27317" y="80175"/>
                  </a:lnTo>
                  <a:lnTo>
                    <a:pt x="27940" y="78828"/>
                  </a:lnTo>
                  <a:lnTo>
                    <a:pt x="29883" y="78397"/>
                  </a:lnTo>
                  <a:close/>
                </a:path>
                <a:path w="265430" h="178434">
                  <a:moveTo>
                    <a:pt x="35674" y="69557"/>
                  </a:moveTo>
                  <a:lnTo>
                    <a:pt x="34798" y="69850"/>
                  </a:lnTo>
                  <a:lnTo>
                    <a:pt x="34226" y="71399"/>
                  </a:lnTo>
                  <a:lnTo>
                    <a:pt x="35102" y="71094"/>
                  </a:lnTo>
                  <a:lnTo>
                    <a:pt x="35382" y="70319"/>
                  </a:lnTo>
                  <a:lnTo>
                    <a:pt x="35674" y="69557"/>
                  </a:lnTo>
                  <a:close/>
                </a:path>
                <a:path w="265430" h="178434">
                  <a:moveTo>
                    <a:pt x="38074" y="66751"/>
                  </a:moveTo>
                  <a:lnTo>
                    <a:pt x="37185" y="67056"/>
                  </a:lnTo>
                  <a:lnTo>
                    <a:pt x="36918" y="67830"/>
                  </a:lnTo>
                  <a:lnTo>
                    <a:pt x="36639" y="68592"/>
                  </a:lnTo>
                  <a:lnTo>
                    <a:pt x="37515" y="68287"/>
                  </a:lnTo>
                  <a:lnTo>
                    <a:pt x="37782" y="67513"/>
                  </a:lnTo>
                  <a:lnTo>
                    <a:pt x="38074" y="66751"/>
                  </a:lnTo>
                  <a:close/>
                </a:path>
                <a:path w="265430" h="178434">
                  <a:moveTo>
                    <a:pt x="45008" y="60985"/>
                  </a:moveTo>
                  <a:lnTo>
                    <a:pt x="43205" y="61379"/>
                  </a:lnTo>
                  <a:lnTo>
                    <a:pt x="42240" y="62763"/>
                  </a:lnTo>
                  <a:lnTo>
                    <a:pt x="41236" y="64122"/>
                  </a:lnTo>
                  <a:lnTo>
                    <a:pt x="42760" y="63398"/>
                  </a:lnTo>
                  <a:lnTo>
                    <a:pt x="43688" y="61963"/>
                  </a:lnTo>
                  <a:lnTo>
                    <a:pt x="45008" y="60985"/>
                  </a:lnTo>
                  <a:close/>
                </a:path>
                <a:path w="265430" h="178434">
                  <a:moveTo>
                    <a:pt x="51587" y="55664"/>
                  </a:moveTo>
                  <a:lnTo>
                    <a:pt x="49999" y="55689"/>
                  </a:lnTo>
                  <a:lnTo>
                    <a:pt x="49377" y="57086"/>
                  </a:lnTo>
                  <a:lnTo>
                    <a:pt x="48361" y="57924"/>
                  </a:lnTo>
                  <a:lnTo>
                    <a:pt x="49758" y="57619"/>
                  </a:lnTo>
                  <a:lnTo>
                    <a:pt x="50660" y="56616"/>
                  </a:lnTo>
                  <a:lnTo>
                    <a:pt x="51587" y="55664"/>
                  </a:lnTo>
                  <a:close/>
                </a:path>
                <a:path w="265430" h="178434">
                  <a:moveTo>
                    <a:pt x="61417" y="49580"/>
                  </a:moveTo>
                  <a:lnTo>
                    <a:pt x="58572" y="50228"/>
                  </a:lnTo>
                  <a:lnTo>
                    <a:pt x="56502" y="52311"/>
                  </a:lnTo>
                  <a:lnTo>
                    <a:pt x="53403" y="53886"/>
                  </a:lnTo>
                  <a:lnTo>
                    <a:pt x="53174" y="54279"/>
                  </a:lnTo>
                  <a:lnTo>
                    <a:pt x="53289" y="54876"/>
                  </a:lnTo>
                  <a:lnTo>
                    <a:pt x="55613" y="53555"/>
                  </a:lnTo>
                  <a:lnTo>
                    <a:pt x="57518" y="51536"/>
                  </a:lnTo>
                  <a:lnTo>
                    <a:pt x="60718" y="50469"/>
                  </a:lnTo>
                  <a:lnTo>
                    <a:pt x="61290" y="50304"/>
                  </a:lnTo>
                  <a:lnTo>
                    <a:pt x="61417" y="49580"/>
                  </a:lnTo>
                  <a:close/>
                </a:path>
                <a:path w="265430" h="178434">
                  <a:moveTo>
                    <a:pt x="66763" y="46824"/>
                  </a:moveTo>
                  <a:lnTo>
                    <a:pt x="65278" y="47472"/>
                  </a:lnTo>
                  <a:lnTo>
                    <a:pt x="63576" y="47688"/>
                  </a:lnTo>
                  <a:lnTo>
                    <a:pt x="62395" y="48971"/>
                  </a:lnTo>
                  <a:lnTo>
                    <a:pt x="63919" y="48387"/>
                  </a:lnTo>
                  <a:lnTo>
                    <a:pt x="65633" y="48209"/>
                  </a:lnTo>
                  <a:lnTo>
                    <a:pt x="66763" y="46824"/>
                  </a:lnTo>
                  <a:close/>
                </a:path>
                <a:path w="265430" h="178434">
                  <a:moveTo>
                    <a:pt x="73304" y="44157"/>
                  </a:moveTo>
                  <a:lnTo>
                    <a:pt x="70980" y="44678"/>
                  </a:lnTo>
                  <a:lnTo>
                    <a:pt x="68795" y="45516"/>
                  </a:lnTo>
                  <a:lnTo>
                    <a:pt x="66789" y="46824"/>
                  </a:lnTo>
                  <a:lnTo>
                    <a:pt x="69138" y="46355"/>
                  </a:lnTo>
                  <a:lnTo>
                    <a:pt x="71247" y="45339"/>
                  </a:lnTo>
                  <a:lnTo>
                    <a:pt x="73304" y="44157"/>
                  </a:lnTo>
                  <a:close/>
                </a:path>
                <a:path w="265430" h="178434">
                  <a:moveTo>
                    <a:pt x="79171" y="42011"/>
                  </a:moveTo>
                  <a:lnTo>
                    <a:pt x="77711" y="42354"/>
                  </a:lnTo>
                  <a:lnTo>
                    <a:pt x="74155" y="43192"/>
                  </a:lnTo>
                  <a:lnTo>
                    <a:pt x="73596" y="43510"/>
                  </a:lnTo>
                  <a:lnTo>
                    <a:pt x="73279" y="44145"/>
                  </a:lnTo>
                  <a:lnTo>
                    <a:pt x="75336" y="43675"/>
                  </a:lnTo>
                  <a:lnTo>
                    <a:pt x="77343" y="43103"/>
                  </a:lnTo>
                  <a:lnTo>
                    <a:pt x="79171" y="42011"/>
                  </a:lnTo>
                  <a:close/>
                </a:path>
                <a:path w="265430" h="178434">
                  <a:moveTo>
                    <a:pt x="109004" y="36461"/>
                  </a:moveTo>
                  <a:lnTo>
                    <a:pt x="107873" y="36144"/>
                  </a:lnTo>
                  <a:lnTo>
                    <a:pt x="106756" y="36499"/>
                  </a:lnTo>
                  <a:lnTo>
                    <a:pt x="105676" y="36499"/>
                  </a:lnTo>
                  <a:lnTo>
                    <a:pt x="104559" y="36398"/>
                  </a:lnTo>
                  <a:lnTo>
                    <a:pt x="103390" y="35941"/>
                  </a:lnTo>
                  <a:lnTo>
                    <a:pt x="102387" y="36906"/>
                  </a:lnTo>
                  <a:lnTo>
                    <a:pt x="103479" y="36741"/>
                  </a:lnTo>
                  <a:lnTo>
                    <a:pt x="104622" y="36931"/>
                  </a:lnTo>
                  <a:lnTo>
                    <a:pt x="105651" y="36512"/>
                  </a:lnTo>
                  <a:lnTo>
                    <a:pt x="106768" y="37338"/>
                  </a:lnTo>
                  <a:lnTo>
                    <a:pt x="107886" y="36626"/>
                  </a:lnTo>
                  <a:lnTo>
                    <a:pt x="109004" y="36461"/>
                  </a:lnTo>
                  <a:close/>
                </a:path>
                <a:path w="265430" h="178434">
                  <a:moveTo>
                    <a:pt x="117703" y="36309"/>
                  </a:moveTo>
                  <a:lnTo>
                    <a:pt x="114820" y="35864"/>
                  </a:lnTo>
                  <a:lnTo>
                    <a:pt x="111950" y="35648"/>
                  </a:lnTo>
                  <a:lnTo>
                    <a:pt x="109093" y="36461"/>
                  </a:lnTo>
                  <a:lnTo>
                    <a:pt x="111963" y="36537"/>
                  </a:lnTo>
                  <a:lnTo>
                    <a:pt x="114833" y="36576"/>
                  </a:lnTo>
                  <a:lnTo>
                    <a:pt x="117703" y="36309"/>
                  </a:lnTo>
                  <a:close/>
                </a:path>
                <a:path w="265430" h="178434">
                  <a:moveTo>
                    <a:pt x="137388" y="37287"/>
                  </a:moveTo>
                  <a:lnTo>
                    <a:pt x="136601" y="36360"/>
                  </a:lnTo>
                  <a:lnTo>
                    <a:pt x="135547" y="37033"/>
                  </a:lnTo>
                  <a:lnTo>
                    <a:pt x="134645" y="36804"/>
                  </a:lnTo>
                  <a:lnTo>
                    <a:pt x="135432" y="37719"/>
                  </a:lnTo>
                  <a:lnTo>
                    <a:pt x="136486" y="37045"/>
                  </a:lnTo>
                  <a:lnTo>
                    <a:pt x="137388" y="37287"/>
                  </a:lnTo>
                  <a:close/>
                </a:path>
                <a:path w="265430" h="178434">
                  <a:moveTo>
                    <a:pt x="149872" y="38862"/>
                  </a:moveTo>
                  <a:lnTo>
                    <a:pt x="149199" y="38049"/>
                  </a:lnTo>
                  <a:lnTo>
                    <a:pt x="148183" y="38265"/>
                  </a:lnTo>
                  <a:lnTo>
                    <a:pt x="144449" y="37744"/>
                  </a:lnTo>
                  <a:lnTo>
                    <a:pt x="141592" y="36842"/>
                  </a:lnTo>
                  <a:lnTo>
                    <a:pt x="138620" y="37388"/>
                  </a:lnTo>
                  <a:lnTo>
                    <a:pt x="142367" y="37884"/>
                  </a:lnTo>
                  <a:lnTo>
                    <a:pt x="146075" y="38684"/>
                  </a:lnTo>
                  <a:lnTo>
                    <a:pt x="149872" y="38862"/>
                  </a:lnTo>
                  <a:close/>
                </a:path>
                <a:path w="265430" h="178434">
                  <a:moveTo>
                    <a:pt x="160210" y="40144"/>
                  </a:moveTo>
                  <a:lnTo>
                    <a:pt x="157035" y="39471"/>
                  </a:lnTo>
                  <a:lnTo>
                    <a:pt x="153911" y="38252"/>
                  </a:lnTo>
                  <a:lnTo>
                    <a:pt x="150558" y="39052"/>
                  </a:lnTo>
                  <a:lnTo>
                    <a:pt x="153924" y="38963"/>
                  </a:lnTo>
                  <a:lnTo>
                    <a:pt x="156972" y="40525"/>
                  </a:lnTo>
                  <a:lnTo>
                    <a:pt x="160210" y="40144"/>
                  </a:lnTo>
                  <a:close/>
                </a:path>
                <a:path w="265430" h="178434">
                  <a:moveTo>
                    <a:pt x="195834" y="44526"/>
                  </a:moveTo>
                  <a:lnTo>
                    <a:pt x="193840" y="43726"/>
                  </a:lnTo>
                  <a:lnTo>
                    <a:pt x="191744" y="44259"/>
                  </a:lnTo>
                  <a:lnTo>
                    <a:pt x="189725" y="44081"/>
                  </a:lnTo>
                  <a:lnTo>
                    <a:pt x="191706" y="44869"/>
                  </a:lnTo>
                  <a:lnTo>
                    <a:pt x="193776" y="44742"/>
                  </a:lnTo>
                  <a:lnTo>
                    <a:pt x="195834" y="44526"/>
                  </a:lnTo>
                  <a:close/>
                </a:path>
                <a:path w="265430" h="178434">
                  <a:moveTo>
                    <a:pt x="205549" y="45631"/>
                  </a:moveTo>
                  <a:lnTo>
                    <a:pt x="203555" y="44767"/>
                  </a:lnTo>
                  <a:lnTo>
                    <a:pt x="201358" y="45173"/>
                  </a:lnTo>
                  <a:lnTo>
                    <a:pt x="198196" y="44437"/>
                  </a:lnTo>
                  <a:lnTo>
                    <a:pt x="197027" y="44564"/>
                  </a:lnTo>
                  <a:lnTo>
                    <a:pt x="195897" y="44526"/>
                  </a:lnTo>
                  <a:lnTo>
                    <a:pt x="196519" y="45250"/>
                  </a:lnTo>
                  <a:lnTo>
                    <a:pt x="197446" y="45402"/>
                  </a:lnTo>
                  <a:lnTo>
                    <a:pt x="200685" y="45097"/>
                  </a:lnTo>
                  <a:lnTo>
                    <a:pt x="203085" y="46113"/>
                  </a:lnTo>
                  <a:lnTo>
                    <a:pt x="205549" y="45631"/>
                  </a:lnTo>
                  <a:close/>
                </a:path>
                <a:path w="265430" h="178434">
                  <a:moveTo>
                    <a:pt x="264858" y="1689"/>
                  </a:moveTo>
                  <a:lnTo>
                    <a:pt x="263359" y="1041"/>
                  </a:lnTo>
                  <a:lnTo>
                    <a:pt x="263499" y="0"/>
                  </a:lnTo>
                  <a:lnTo>
                    <a:pt x="262305" y="1295"/>
                  </a:lnTo>
                  <a:lnTo>
                    <a:pt x="264198" y="1841"/>
                  </a:lnTo>
                  <a:lnTo>
                    <a:pt x="264172" y="2857"/>
                  </a:lnTo>
                  <a:lnTo>
                    <a:pt x="264858" y="1689"/>
                  </a:lnTo>
                  <a:close/>
                </a:path>
              </a:pathLst>
            </a:custGeom>
            <a:solidFill>
              <a:srgbClr val="C9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19243560" y="8844264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774" y="0"/>
                  </a:moveTo>
                  <a:lnTo>
                    <a:pt x="0" y="94"/>
                  </a:lnTo>
                  <a:lnTo>
                    <a:pt x="544" y="732"/>
                  </a:lnTo>
                  <a:lnTo>
                    <a:pt x="1193" y="1026"/>
                  </a:lnTo>
                  <a:lnTo>
                    <a:pt x="2031" y="743"/>
                  </a:lnTo>
                  <a:lnTo>
                    <a:pt x="1392" y="40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CAA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19069088" y="8925959"/>
              <a:ext cx="5715" cy="28575"/>
            </a:xfrm>
            <a:custGeom>
              <a:avLst/>
              <a:gdLst/>
              <a:ahLst/>
              <a:cxnLst/>
              <a:rect l="l" t="t" r="r" b="b"/>
              <a:pathLst>
                <a:path w="5715" h="28575">
                  <a:moveTo>
                    <a:pt x="736" y="27584"/>
                  </a:moveTo>
                  <a:lnTo>
                    <a:pt x="596" y="26797"/>
                  </a:lnTo>
                  <a:lnTo>
                    <a:pt x="381" y="26009"/>
                  </a:lnTo>
                  <a:lnTo>
                    <a:pt x="0" y="26746"/>
                  </a:lnTo>
                  <a:lnTo>
                    <a:pt x="12" y="27520"/>
                  </a:lnTo>
                  <a:lnTo>
                    <a:pt x="165" y="28308"/>
                  </a:lnTo>
                  <a:lnTo>
                    <a:pt x="736" y="27584"/>
                  </a:lnTo>
                  <a:close/>
                </a:path>
                <a:path w="5715" h="28575">
                  <a:moveTo>
                    <a:pt x="5638" y="774"/>
                  </a:moveTo>
                  <a:lnTo>
                    <a:pt x="5524" y="0"/>
                  </a:lnTo>
                  <a:lnTo>
                    <a:pt x="4889" y="533"/>
                  </a:lnTo>
                  <a:lnTo>
                    <a:pt x="4597" y="1193"/>
                  </a:lnTo>
                  <a:lnTo>
                    <a:pt x="4876" y="2032"/>
                  </a:lnTo>
                  <a:lnTo>
                    <a:pt x="5219" y="1384"/>
                  </a:lnTo>
                  <a:lnTo>
                    <a:pt x="5638" y="774"/>
                  </a:lnTo>
                  <a:close/>
                </a:path>
              </a:pathLst>
            </a:custGeom>
            <a:solidFill>
              <a:srgbClr val="C9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19051776" y="905098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900" y="0"/>
                  </a:moveTo>
                  <a:lnTo>
                    <a:pt x="691" y="178"/>
                  </a:lnTo>
                  <a:lnTo>
                    <a:pt x="481" y="345"/>
                  </a:lnTo>
                  <a:lnTo>
                    <a:pt x="272" y="523"/>
                  </a:lnTo>
                  <a:lnTo>
                    <a:pt x="178" y="670"/>
                  </a:lnTo>
                  <a:lnTo>
                    <a:pt x="94" y="816"/>
                  </a:lnTo>
                  <a:lnTo>
                    <a:pt x="0" y="963"/>
                  </a:lnTo>
                  <a:lnTo>
                    <a:pt x="251" y="2031"/>
                  </a:lnTo>
                  <a:lnTo>
                    <a:pt x="1225" y="1591"/>
                  </a:lnTo>
                  <a:lnTo>
                    <a:pt x="1497" y="942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rgbClr val="C8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19064110" y="8806643"/>
              <a:ext cx="265430" cy="177800"/>
            </a:xfrm>
            <a:custGeom>
              <a:avLst/>
              <a:gdLst/>
              <a:ahLst/>
              <a:cxnLst/>
              <a:rect l="l" t="t" r="r" b="b"/>
              <a:pathLst>
                <a:path w="265430" h="177800">
                  <a:moveTo>
                    <a:pt x="1016" y="176631"/>
                  </a:moveTo>
                  <a:lnTo>
                    <a:pt x="533" y="176022"/>
                  </a:lnTo>
                  <a:lnTo>
                    <a:pt x="482" y="175399"/>
                  </a:lnTo>
                  <a:lnTo>
                    <a:pt x="0" y="176047"/>
                  </a:lnTo>
                  <a:lnTo>
                    <a:pt x="482" y="176644"/>
                  </a:lnTo>
                  <a:lnTo>
                    <a:pt x="533" y="177266"/>
                  </a:lnTo>
                  <a:lnTo>
                    <a:pt x="1016" y="176631"/>
                  </a:lnTo>
                  <a:close/>
                </a:path>
                <a:path w="265430" h="177800">
                  <a:moveTo>
                    <a:pt x="1752" y="171450"/>
                  </a:moveTo>
                  <a:lnTo>
                    <a:pt x="1727" y="170865"/>
                  </a:lnTo>
                  <a:lnTo>
                    <a:pt x="1549" y="170268"/>
                  </a:lnTo>
                  <a:lnTo>
                    <a:pt x="1168" y="170738"/>
                  </a:lnTo>
                  <a:lnTo>
                    <a:pt x="1092" y="171284"/>
                  </a:lnTo>
                  <a:lnTo>
                    <a:pt x="1168" y="171869"/>
                  </a:lnTo>
                  <a:lnTo>
                    <a:pt x="1752" y="171450"/>
                  </a:lnTo>
                  <a:close/>
                </a:path>
                <a:path w="265430" h="177800">
                  <a:moveTo>
                    <a:pt x="3187" y="161467"/>
                  </a:moveTo>
                  <a:lnTo>
                    <a:pt x="3111" y="160896"/>
                  </a:lnTo>
                  <a:lnTo>
                    <a:pt x="2527" y="161315"/>
                  </a:lnTo>
                  <a:lnTo>
                    <a:pt x="2565" y="161886"/>
                  </a:lnTo>
                  <a:lnTo>
                    <a:pt x="2743" y="162483"/>
                  </a:lnTo>
                  <a:lnTo>
                    <a:pt x="3111" y="162013"/>
                  </a:lnTo>
                  <a:lnTo>
                    <a:pt x="3187" y="161467"/>
                  </a:lnTo>
                  <a:close/>
                </a:path>
                <a:path w="265430" h="177800">
                  <a:moveTo>
                    <a:pt x="3924" y="156781"/>
                  </a:moveTo>
                  <a:lnTo>
                    <a:pt x="3848" y="156210"/>
                  </a:lnTo>
                  <a:lnTo>
                    <a:pt x="3263" y="156629"/>
                  </a:lnTo>
                  <a:lnTo>
                    <a:pt x="3289" y="157200"/>
                  </a:lnTo>
                  <a:lnTo>
                    <a:pt x="3467" y="157797"/>
                  </a:lnTo>
                  <a:lnTo>
                    <a:pt x="3848" y="157327"/>
                  </a:lnTo>
                  <a:lnTo>
                    <a:pt x="3924" y="156781"/>
                  </a:lnTo>
                  <a:close/>
                </a:path>
                <a:path w="265430" h="177800">
                  <a:moveTo>
                    <a:pt x="8356" y="131572"/>
                  </a:moveTo>
                  <a:lnTo>
                    <a:pt x="8343" y="130797"/>
                  </a:lnTo>
                  <a:lnTo>
                    <a:pt x="8178" y="130009"/>
                  </a:lnTo>
                  <a:lnTo>
                    <a:pt x="7620" y="130733"/>
                  </a:lnTo>
                  <a:lnTo>
                    <a:pt x="7759" y="131521"/>
                  </a:lnTo>
                  <a:lnTo>
                    <a:pt x="7975" y="132321"/>
                  </a:lnTo>
                  <a:lnTo>
                    <a:pt x="8356" y="131572"/>
                  </a:lnTo>
                  <a:close/>
                </a:path>
                <a:path w="265430" h="177800">
                  <a:moveTo>
                    <a:pt x="11493" y="115316"/>
                  </a:moveTo>
                  <a:lnTo>
                    <a:pt x="11303" y="114617"/>
                  </a:lnTo>
                  <a:lnTo>
                    <a:pt x="10845" y="115214"/>
                  </a:lnTo>
                  <a:lnTo>
                    <a:pt x="10820" y="115874"/>
                  </a:lnTo>
                  <a:lnTo>
                    <a:pt x="11010" y="116573"/>
                  </a:lnTo>
                  <a:lnTo>
                    <a:pt x="11468" y="115976"/>
                  </a:lnTo>
                  <a:lnTo>
                    <a:pt x="11493" y="115316"/>
                  </a:lnTo>
                  <a:close/>
                </a:path>
                <a:path w="265430" h="177800">
                  <a:moveTo>
                    <a:pt x="13271" y="110007"/>
                  </a:moveTo>
                  <a:lnTo>
                    <a:pt x="13081" y="109321"/>
                  </a:lnTo>
                  <a:lnTo>
                    <a:pt x="12623" y="109918"/>
                  </a:lnTo>
                  <a:lnTo>
                    <a:pt x="12598" y="110578"/>
                  </a:lnTo>
                  <a:lnTo>
                    <a:pt x="12788" y="111264"/>
                  </a:lnTo>
                  <a:lnTo>
                    <a:pt x="13246" y="110667"/>
                  </a:lnTo>
                  <a:lnTo>
                    <a:pt x="13271" y="110007"/>
                  </a:lnTo>
                  <a:close/>
                </a:path>
                <a:path w="265430" h="177800">
                  <a:moveTo>
                    <a:pt x="14008" y="106832"/>
                  </a:moveTo>
                  <a:lnTo>
                    <a:pt x="13817" y="106133"/>
                  </a:lnTo>
                  <a:lnTo>
                    <a:pt x="13360" y="106730"/>
                  </a:lnTo>
                  <a:lnTo>
                    <a:pt x="13335" y="107391"/>
                  </a:lnTo>
                  <a:lnTo>
                    <a:pt x="13525" y="108089"/>
                  </a:lnTo>
                  <a:lnTo>
                    <a:pt x="13982" y="107492"/>
                  </a:lnTo>
                  <a:lnTo>
                    <a:pt x="14008" y="106832"/>
                  </a:lnTo>
                  <a:close/>
                </a:path>
                <a:path w="265430" h="177800">
                  <a:moveTo>
                    <a:pt x="34569" y="68541"/>
                  </a:moveTo>
                  <a:lnTo>
                    <a:pt x="34010" y="68732"/>
                  </a:lnTo>
                  <a:lnTo>
                    <a:pt x="33566" y="69037"/>
                  </a:lnTo>
                  <a:lnTo>
                    <a:pt x="33312" y="69583"/>
                  </a:lnTo>
                  <a:lnTo>
                    <a:pt x="33934" y="69469"/>
                  </a:lnTo>
                  <a:lnTo>
                    <a:pt x="34455" y="69253"/>
                  </a:lnTo>
                  <a:lnTo>
                    <a:pt x="34569" y="68541"/>
                  </a:lnTo>
                  <a:close/>
                </a:path>
                <a:path w="265430" h="177800">
                  <a:moveTo>
                    <a:pt x="48704" y="55067"/>
                  </a:moveTo>
                  <a:lnTo>
                    <a:pt x="48145" y="55257"/>
                  </a:lnTo>
                  <a:lnTo>
                    <a:pt x="47701" y="55575"/>
                  </a:lnTo>
                  <a:lnTo>
                    <a:pt x="47447" y="56121"/>
                  </a:lnTo>
                  <a:lnTo>
                    <a:pt x="48069" y="56007"/>
                  </a:lnTo>
                  <a:lnTo>
                    <a:pt x="48590" y="55778"/>
                  </a:lnTo>
                  <a:lnTo>
                    <a:pt x="48704" y="55067"/>
                  </a:lnTo>
                  <a:close/>
                </a:path>
                <a:path w="265430" h="177800">
                  <a:moveTo>
                    <a:pt x="265239" y="1689"/>
                  </a:moveTo>
                  <a:lnTo>
                    <a:pt x="264985" y="1130"/>
                  </a:lnTo>
                  <a:lnTo>
                    <a:pt x="264731" y="558"/>
                  </a:lnTo>
                  <a:lnTo>
                    <a:pt x="264464" y="0"/>
                  </a:lnTo>
                  <a:lnTo>
                    <a:pt x="263906" y="939"/>
                  </a:lnTo>
                  <a:lnTo>
                    <a:pt x="264706" y="1257"/>
                  </a:lnTo>
                  <a:lnTo>
                    <a:pt x="265239" y="1689"/>
                  </a:lnTo>
                  <a:close/>
                </a:path>
              </a:pathLst>
            </a:custGeom>
            <a:solidFill>
              <a:srgbClr val="C9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19063084" y="8904692"/>
              <a:ext cx="351790" cy="201930"/>
            </a:xfrm>
            <a:custGeom>
              <a:avLst/>
              <a:gdLst/>
              <a:ahLst/>
              <a:cxnLst/>
              <a:rect l="l" t="t" r="r" b="b"/>
              <a:pathLst>
                <a:path w="351790" h="201929">
                  <a:moveTo>
                    <a:pt x="351402" y="10"/>
                  </a:moveTo>
                  <a:lnTo>
                    <a:pt x="350565" y="0"/>
                  </a:lnTo>
                  <a:lnTo>
                    <a:pt x="347748" y="5936"/>
                  </a:lnTo>
                  <a:lnTo>
                    <a:pt x="343612" y="8774"/>
                  </a:lnTo>
                  <a:lnTo>
                    <a:pt x="337057" y="14470"/>
                  </a:lnTo>
                  <a:lnTo>
                    <a:pt x="333738" y="15685"/>
                  </a:lnTo>
                  <a:lnTo>
                    <a:pt x="327120" y="19287"/>
                  </a:lnTo>
                  <a:lnTo>
                    <a:pt x="323518" y="20858"/>
                  </a:lnTo>
                  <a:lnTo>
                    <a:pt x="315508" y="23664"/>
                  </a:lnTo>
                  <a:lnTo>
                    <a:pt x="311090" y="24753"/>
                  </a:lnTo>
                  <a:lnTo>
                    <a:pt x="300818" y="26250"/>
                  </a:lnTo>
                  <a:lnTo>
                    <a:pt x="295436" y="27339"/>
                  </a:lnTo>
                  <a:lnTo>
                    <a:pt x="289949" y="27527"/>
                  </a:lnTo>
                  <a:lnTo>
                    <a:pt x="282336" y="28742"/>
                  </a:lnTo>
                  <a:lnTo>
                    <a:pt x="280054" y="28658"/>
                  </a:lnTo>
                  <a:lnTo>
                    <a:pt x="264819" y="29569"/>
                  </a:lnTo>
                  <a:lnTo>
                    <a:pt x="242474" y="29873"/>
                  </a:lnTo>
                  <a:lnTo>
                    <a:pt x="222548" y="29318"/>
                  </a:lnTo>
                  <a:lnTo>
                    <a:pt x="211648" y="28417"/>
                  </a:lnTo>
                  <a:lnTo>
                    <a:pt x="191659" y="26931"/>
                  </a:lnTo>
                  <a:lnTo>
                    <a:pt x="185083" y="26229"/>
                  </a:lnTo>
                  <a:lnTo>
                    <a:pt x="178476" y="25789"/>
                  </a:lnTo>
                  <a:lnTo>
                    <a:pt x="168675" y="24753"/>
                  </a:lnTo>
                  <a:lnTo>
                    <a:pt x="165523" y="24009"/>
                  </a:lnTo>
                  <a:lnTo>
                    <a:pt x="156791" y="23402"/>
                  </a:lnTo>
                  <a:lnTo>
                    <a:pt x="151314" y="22617"/>
                  </a:lnTo>
                  <a:lnTo>
                    <a:pt x="142320" y="21863"/>
                  </a:lnTo>
                  <a:lnTo>
                    <a:pt x="138875" y="21999"/>
                  </a:lnTo>
                  <a:lnTo>
                    <a:pt x="132948" y="21873"/>
                  </a:lnTo>
                  <a:lnTo>
                    <a:pt x="126153" y="24166"/>
                  </a:lnTo>
                  <a:lnTo>
                    <a:pt x="125409" y="26627"/>
                  </a:lnTo>
                  <a:lnTo>
                    <a:pt x="127671" y="31077"/>
                  </a:lnTo>
                  <a:lnTo>
                    <a:pt x="133608" y="36302"/>
                  </a:lnTo>
                  <a:lnTo>
                    <a:pt x="135346" y="38553"/>
                  </a:lnTo>
                  <a:lnTo>
                    <a:pt x="140184" y="40941"/>
                  </a:lnTo>
                  <a:lnTo>
                    <a:pt x="145597" y="44312"/>
                  </a:lnTo>
                  <a:lnTo>
                    <a:pt x="145712" y="45213"/>
                  </a:lnTo>
                  <a:lnTo>
                    <a:pt x="143325" y="48783"/>
                  </a:lnTo>
                  <a:lnTo>
                    <a:pt x="142320" y="51663"/>
                  </a:lnTo>
                  <a:lnTo>
                    <a:pt x="140058" y="56061"/>
                  </a:lnTo>
                  <a:lnTo>
                    <a:pt x="138833" y="57568"/>
                  </a:lnTo>
                  <a:lnTo>
                    <a:pt x="137179" y="62301"/>
                  </a:lnTo>
                  <a:lnTo>
                    <a:pt x="137503" y="66165"/>
                  </a:lnTo>
                  <a:lnTo>
                    <a:pt x="136498" y="68050"/>
                  </a:lnTo>
                  <a:lnTo>
                    <a:pt x="133294" y="71756"/>
                  </a:lnTo>
                  <a:lnTo>
                    <a:pt x="132414" y="74290"/>
                  </a:lnTo>
                  <a:lnTo>
                    <a:pt x="131074" y="77065"/>
                  </a:lnTo>
                  <a:lnTo>
                    <a:pt x="131064" y="77568"/>
                  </a:lnTo>
                  <a:lnTo>
                    <a:pt x="129085" y="79243"/>
                  </a:lnTo>
                  <a:lnTo>
                    <a:pt x="128697" y="81390"/>
                  </a:lnTo>
                  <a:lnTo>
                    <a:pt x="125901" y="85787"/>
                  </a:lnTo>
                  <a:lnTo>
                    <a:pt x="123451" y="88060"/>
                  </a:lnTo>
                  <a:lnTo>
                    <a:pt x="122792" y="89410"/>
                  </a:lnTo>
                  <a:lnTo>
                    <a:pt x="123430" y="93410"/>
                  </a:lnTo>
                  <a:lnTo>
                    <a:pt x="121828" y="94960"/>
                  </a:lnTo>
                  <a:lnTo>
                    <a:pt x="117912" y="100457"/>
                  </a:lnTo>
                  <a:lnTo>
                    <a:pt x="115891" y="104907"/>
                  </a:lnTo>
                  <a:lnTo>
                    <a:pt x="112143" y="110687"/>
                  </a:lnTo>
                  <a:lnTo>
                    <a:pt x="108593" y="114834"/>
                  </a:lnTo>
                  <a:lnTo>
                    <a:pt x="107944" y="115996"/>
                  </a:lnTo>
                  <a:lnTo>
                    <a:pt x="107389" y="119399"/>
                  </a:lnTo>
                  <a:lnTo>
                    <a:pt x="106604" y="121252"/>
                  </a:lnTo>
                  <a:lnTo>
                    <a:pt x="102070" y="126509"/>
                  </a:lnTo>
                  <a:lnTo>
                    <a:pt x="99860" y="131074"/>
                  </a:lnTo>
                  <a:lnTo>
                    <a:pt x="95682" y="135367"/>
                  </a:lnTo>
                  <a:lnTo>
                    <a:pt x="95107" y="136184"/>
                  </a:lnTo>
                  <a:lnTo>
                    <a:pt x="94426" y="139744"/>
                  </a:lnTo>
                  <a:lnTo>
                    <a:pt x="89086" y="145922"/>
                  </a:lnTo>
                  <a:lnTo>
                    <a:pt x="87473" y="148717"/>
                  </a:lnTo>
                  <a:lnTo>
                    <a:pt x="84678" y="150937"/>
                  </a:lnTo>
                  <a:lnTo>
                    <a:pt x="84384" y="151628"/>
                  </a:lnTo>
                  <a:lnTo>
                    <a:pt x="83274" y="156225"/>
                  </a:lnTo>
                  <a:lnTo>
                    <a:pt x="79557" y="158958"/>
                  </a:lnTo>
                  <a:lnTo>
                    <a:pt x="75243" y="163879"/>
                  </a:lnTo>
                  <a:lnTo>
                    <a:pt x="73495" y="165230"/>
                  </a:lnTo>
                  <a:lnTo>
                    <a:pt x="71840" y="168612"/>
                  </a:lnTo>
                  <a:lnTo>
                    <a:pt x="65956" y="172884"/>
                  </a:lnTo>
                  <a:lnTo>
                    <a:pt x="62804" y="178905"/>
                  </a:lnTo>
                  <a:lnTo>
                    <a:pt x="55244" y="183879"/>
                  </a:lnTo>
                  <a:lnTo>
                    <a:pt x="53757" y="186057"/>
                  </a:lnTo>
                  <a:lnTo>
                    <a:pt x="41161" y="195240"/>
                  </a:lnTo>
                  <a:lnTo>
                    <a:pt x="31287" y="198988"/>
                  </a:lnTo>
                  <a:lnTo>
                    <a:pt x="27276" y="199889"/>
                  </a:lnTo>
                  <a:lnTo>
                    <a:pt x="17266" y="199742"/>
                  </a:lnTo>
                  <a:lnTo>
                    <a:pt x="9957" y="197145"/>
                  </a:lnTo>
                  <a:lnTo>
                    <a:pt x="5832" y="194842"/>
                  </a:lnTo>
                  <a:lnTo>
                    <a:pt x="1759" y="191386"/>
                  </a:lnTo>
                  <a:lnTo>
                    <a:pt x="1424" y="190947"/>
                  </a:lnTo>
                  <a:lnTo>
                    <a:pt x="2387" y="188119"/>
                  </a:lnTo>
                  <a:lnTo>
                    <a:pt x="1832" y="186905"/>
                  </a:lnTo>
                  <a:lnTo>
                    <a:pt x="261" y="187575"/>
                  </a:lnTo>
                  <a:lnTo>
                    <a:pt x="0" y="190413"/>
                  </a:lnTo>
                  <a:lnTo>
                    <a:pt x="167" y="191125"/>
                  </a:lnTo>
                  <a:lnTo>
                    <a:pt x="2544" y="193878"/>
                  </a:lnTo>
                  <a:lnTo>
                    <a:pt x="5046" y="196402"/>
                  </a:lnTo>
                  <a:lnTo>
                    <a:pt x="10533" y="198192"/>
                  </a:lnTo>
                  <a:lnTo>
                    <a:pt x="12020" y="199543"/>
                  </a:lnTo>
                  <a:lnTo>
                    <a:pt x="17926" y="201082"/>
                  </a:lnTo>
                  <a:lnTo>
                    <a:pt x="21768" y="201459"/>
                  </a:lnTo>
                  <a:lnTo>
                    <a:pt x="31695" y="200915"/>
                  </a:lnTo>
                  <a:lnTo>
                    <a:pt x="36951" y="198674"/>
                  </a:lnTo>
                  <a:lnTo>
                    <a:pt x="43338" y="195072"/>
                  </a:lnTo>
                  <a:lnTo>
                    <a:pt x="44815" y="194685"/>
                  </a:lnTo>
                  <a:lnTo>
                    <a:pt x="47370" y="192967"/>
                  </a:lnTo>
                  <a:lnTo>
                    <a:pt x="47778" y="192287"/>
                  </a:lnTo>
                  <a:lnTo>
                    <a:pt x="50050" y="190465"/>
                  </a:lnTo>
                  <a:lnTo>
                    <a:pt x="52783" y="189324"/>
                  </a:lnTo>
                  <a:lnTo>
                    <a:pt x="56898" y="185921"/>
                  </a:lnTo>
                  <a:lnTo>
                    <a:pt x="58616" y="183114"/>
                  </a:lnTo>
                  <a:lnTo>
                    <a:pt x="60500" y="182339"/>
                  </a:lnTo>
                  <a:lnTo>
                    <a:pt x="64343" y="179575"/>
                  </a:lnTo>
                  <a:lnTo>
                    <a:pt x="65788" y="177240"/>
                  </a:lnTo>
                  <a:lnTo>
                    <a:pt x="69390" y="173387"/>
                  </a:lnTo>
                  <a:lnTo>
                    <a:pt x="72238" y="171303"/>
                  </a:lnTo>
                  <a:lnTo>
                    <a:pt x="74845" y="167000"/>
                  </a:lnTo>
                  <a:lnTo>
                    <a:pt x="77798" y="164424"/>
                  </a:lnTo>
                  <a:lnTo>
                    <a:pt x="84510" y="157335"/>
                  </a:lnTo>
                  <a:lnTo>
                    <a:pt x="88646" y="149765"/>
                  </a:lnTo>
                  <a:lnTo>
                    <a:pt x="93253" y="145995"/>
                  </a:lnTo>
                  <a:lnTo>
                    <a:pt x="96457" y="140477"/>
                  </a:lnTo>
                  <a:lnTo>
                    <a:pt x="96981" y="140069"/>
                  </a:lnTo>
                  <a:lnTo>
                    <a:pt x="97274" y="136194"/>
                  </a:lnTo>
                  <a:lnTo>
                    <a:pt x="99955" y="134571"/>
                  </a:lnTo>
                  <a:lnTo>
                    <a:pt x="102771" y="131713"/>
                  </a:lnTo>
                  <a:lnTo>
                    <a:pt x="104509" y="127556"/>
                  </a:lnTo>
                  <a:lnTo>
                    <a:pt x="107064" y="124582"/>
                  </a:lnTo>
                  <a:lnTo>
                    <a:pt x="109713" y="120886"/>
                  </a:lnTo>
                  <a:lnTo>
                    <a:pt x="110300" y="120394"/>
                  </a:lnTo>
                  <a:lnTo>
                    <a:pt x="110781" y="115944"/>
                  </a:lnTo>
                  <a:lnTo>
                    <a:pt x="113588" y="113577"/>
                  </a:lnTo>
                  <a:lnTo>
                    <a:pt x="116488" y="109651"/>
                  </a:lnTo>
                  <a:lnTo>
                    <a:pt x="117179" y="108488"/>
                  </a:lnTo>
                  <a:lnTo>
                    <a:pt x="118184" y="105242"/>
                  </a:lnTo>
                  <a:lnTo>
                    <a:pt x="124614" y="96928"/>
                  </a:lnTo>
                  <a:lnTo>
                    <a:pt x="126791" y="91735"/>
                  </a:lnTo>
                  <a:lnTo>
                    <a:pt x="127524" y="89505"/>
                  </a:lnTo>
                  <a:lnTo>
                    <a:pt x="129660" y="85369"/>
                  </a:lnTo>
                  <a:lnTo>
                    <a:pt x="131053" y="83547"/>
                  </a:lnTo>
                  <a:lnTo>
                    <a:pt x="134037" y="76594"/>
                  </a:lnTo>
                  <a:lnTo>
                    <a:pt x="137283" y="72437"/>
                  </a:lnTo>
                  <a:lnTo>
                    <a:pt x="140801" y="66730"/>
                  </a:lnTo>
                  <a:lnTo>
                    <a:pt x="141158" y="62375"/>
                  </a:lnTo>
                  <a:lnTo>
                    <a:pt x="146068" y="55411"/>
                  </a:lnTo>
                  <a:lnTo>
                    <a:pt x="145880" y="54040"/>
                  </a:lnTo>
                  <a:lnTo>
                    <a:pt x="145964" y="53464"/>
                  </a:lnTo>
                  <a:lnTo>
                    <a:pt x="147649" y="52343"/>
                  </a:lnTo>
                  <a:lnTo>
                    <a:pt x="148079" y="50888"/>
                  </a:lnTo>
                  <a:lnTo>
                    <a:pt x="151230" y="47035"/>
                  </a:lnTo>
                  <a:lnTo>
                    <a:pt x="151178" y="44658"/>
                  </a:lnTo>
                  <a:lnTo>
                    <a:pt x="147901" y="41318"/>
                  </a:lnTo>
                  <a:lnTo>
                    <a:pt x="142665" y="39841"/>
                  </a:lnTo>
                  <a:lnTo>
                    <a:pt x="139692" y="38553"/>
                  </a:lnTo>
                  <a:lnTo>
                    <a:pt x="136425" y="35391"/>
                  </a:lnTo>
                  <a:lnTo>
                    <a:pt x="135399" y="34847"/>
                  </a:lnTo>
                  <a:lnTo>
                    <a:pt x="132529" y="34543"/>
                  </a:lnTo>
                  <a:lnTo>
                    <a:pt x="131870" y="33025"/>
                  </a:lnTo>
                  <a:lnTo>
                    <a:pt x="127901" y="27412"/>
                  </a:lnTo>
                  <a:lnTo>
                    <a:pt x="128404" y="26198"/>
                  </a:lnTo>
                  <a:lnTo>
                    <a:pt x="134435" y="24114"/>
                  </a:lnTo>
                  <a:lnTo>
                    <a:pt x="138330" y="24093"/>
                  </a:lnTo>
                  <a:lnTo>
                    <a:pt x="158120" y="25664"/>
                  </a:lnTo>
                  <a:lnTo>
                    <a:pt x="168392" y="27318"/>
                  </a:lnTo>
                  <a:lnTo>
                    <a:pt x="170884" y="27025"/>
                  </a:lnTo>
                  <a:lnTo>
                    <a:pt x="177764" y="28302"/>
                  </a:lnTo>
                  <a:lnTo>
                    <a:pt x="182392" y="27999"/>
                  </a:lnTo>
                  <a:lnTo>
                    <a:pt x="189847" y="29622"/>
                  </a:lnTo>
                  <a:lnTo>
                    <a:pt x="192926" y="29611"/>
                  </a:lnTo>
                  <a:lnTo>
                    <a:pt x="210559" y="31067"/>
                  </a:lnTo>
                  <a:lnTo>
                    <a:pt x="225071" y="31433"/>
                  </a:lnTo>
                  <a:lnTo>
                    <a:pt x="232244" y="32208"/>
                  </a:lnTo>
                  <a:lnTo>
                    <a:pt x="241008" y="31643"/>
                  </a:lnTo>
                  <a:lnTo>
                    <a:pt x="244160" y="31904"/>
                  </a:lnTo>
                  <a:lnTo>
                    <a:pt x="251227" y="32114"/>
                  </a:lnTo>
                  <a:lnTo>
                    <a:pt x="258306" y="32030"/>
                  </a:lnTo>
                  <a:lnTo>
                    <a:pt x="276546" y="30962"/>
                  </a:lnTo>
                  <a:lnTo>
                    <a:pt x="300106" y="28281"/>
                  </a:lnTo>
                  <a:lnTo>
                    <a:pt x="303362" y="28051"/>
                  </a:lnTo>
                  <a:lnTo>
                    <a:pt x="307184" y="26784"/>
                  </a:lnTo>
                  <a:lnTo>
                    <a:pt x="307833" y="27056"/>
                  </a:lnTo>
                  <a:lnTo>
                    <a:pt x="311854" y="26564"/>
                  </a:lnTo>
                  <a:lnTo>
                    <a:pt x="314765" y="24868"/>
                  </a:lnTo>
                  <a:lnTo>
                    <a:pt x="320147" y="23988"/>
                  </a:lnTo>
                  <a:lnTo>
                    <a:pt x="335665" y="16952"/>
                  </a:lnTo>
                  <a:lnTo>
                    <a:pt x="345759" y="10188"/>
                  </a:lnTo>
                  <a:lnTo>
                    <a:pt x="349046" y="5895"/>
                  </a:lnTo>
                  <a:lnTo>
                    <a:pt x="351444" y="523"/>
                  </a:lnTo>
                  <a:lnTo>
                    <a:pt x="351402" y="10"/>
                  </a:lnTo>
                  <a:close/>
                </a:path>
              </a:pathLst>
            </a:custGeom>
            <a:solidFill>
              <a:srgbClr val="8B5F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5" name="object 147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9110737" y="8942429"/>
              <a:ext cx="105138" cy="154550"/>
            </a:xfrm>
            <a:prstGeom prst="rect">
              <a:avLst/>
            </a:prstGeom>
          </p:spPr>
        </p:pic>
        <p:pic>
          <p:nvPicPr>
            <p:cNvPr id="1476" name="object 147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8880754" y="8770968"/>
              <a:ext cx="160979" cy="278159"/>
            </a:xfrm>
            <a:prstGeom prst="rect">
              <a:avLst/>
            </a:prstGeom>
          </p:spPr>
        </p:pic>
        <p:sp>
          <p:nvSpPr>
            <p:cNvPr id="1477" name="object 1477"/>
            <p:cNvSpPr/>
            <p:nvPr/>
          </p:nvSpPr>
          <p:spPr>
            <a:xfrm>
              <a:off x="19063586" y="8863698"/>
              <a:ext cx="353695" cy="241935"/>
            </a:xfrm>
            <a:custGeom>
              <a:avLst/>
              <a:gdLst/>
              <a:ahLst/>
              <a:cxnLst/>
              <a:rect l="l" t="t" r="r" b="b"/>
              <a:pathLst>
                <a:path w="353694" h="241934">
                  <a:moveTo>
                    <a:pt x="337905" y="83"/>
                  </a:moveTo>
                  <a:lnTo>
                    <a:pt x="337686" y="0"/>
                  </a:lnTo>
                  <a:lnTo>
                    <a:pt x="336576" y="1811"/>
                  </a:lnTo>
                  <a:lnTo>
                    <a:pt x="336136" y="2052"/>
                  </a:lnTo>
                  <a:lnTo>
                    <a:pt x="335633" y="2628"/>
                  </a:lnTo>
                  <a:lnTo>
                    <a:pt x="335581" y="3225"/>
                  </a:lnTo>
                  <a:lnTo>
                    <a:pt x="336324" y="4052"/>
                  </a:lnTo>
                  <a:lnTo>
                    <a:pt x="337696" y="2575"/>
                  </a:lnTo>
                  <a:lnTo>
                    <a:pt x="340900" y="7224"/>
                  </a:lnTo>
                  <a:lnTo>
                    <a:pt x="343371" y="10093"/>
                  </a:lnTo>
                  <a:lnTo>
                    <a:pt x="345434" y="13821"/>
                  </a:lnTo>
                  <a:lnTo>
                    <a:pt x="345947" y="14334"/>
                  </a:lnTo>
                  <a:lnTo>
                    <a:pt x="346848" y="15999"/>
                  </a:lnTo>
                  <a:lnTo>
                    <a:pt x="347591" y="16973"/>
                  </a:lnTo>
                  <a:lnTo>
                    <a:pt x="348041" y="18062"/>
                  </a:lnTo>
                  <a:lnTo>
                    <a:pt x="348230" y="19821"/>
                  </a:lnTo>
                  <a:lnTo>
                    <a:pt x="349444" y="25151"/>
                  </a:lnTo>
                  <a:lnTo>
                    <a:pt x="351580" y="30334"/>
                  </a:lnTo>
                  <a:lnTo>
                    <a:pt x="349245" y="42490"/>
                  </a:lnTo>
                  <a:lnTo>
                    <a:pt x="345706" y="47412"/>
                  </a:lnTo>
                  <a:lnTo>
                    <a:pt x="339120" y="51946"/>
                  </a:lnTo>
                  <a:lnTo>
                    <a:pt x="336073" y="55181"/>
                  </a:lnTo>
                  <a:lnTo>
                    <a:pt x="327634" y="58616"/>
                  </a:lnTo>
                  <a:lnTo>
                    <a:pt x="324482" y="60636"/>
                  </a:lnTo>
                  <a:lnTo>
                    <a:pt x="321801" y="61307"/>
                  </a:lnTo>
                  <a:lnTo>
                    <a:pt x="314137" y="64039"/>
                  </a:lnTo>
                  <a:lnTo>
                    <a:pt x="300179" y="66479"/>
                  </a:lnTo>
                  <a:lnTo>
                    <a:pt x="296828" y="66657"/>
                  </a:lnTo>
                  <a:lnTo>
                    <a:pt x="285938" y="68144"/>
                  </a:lnTo>
                  <a:lnTo>
                    <a:pt x="268570" y="69102"/>
                  </a:lnTo>
                  <a:lnTo>
                    <a:pt x="247849" y="69501"/>
                  </a:lnTo>
                  <a:lnTo>
                    <a:pt x="219113" y="68689"/>
                  </a:lnTo>
                  <a:lnTo>
                    <a:pt x="211846" y="68029"/>
                  </a:lnTo>
                  <a:lnTo>
                    <a:pt x="198056" y="67223"/>
                  </a:lnTo>
                  <a:lnTo>
                    <a:pt x="191606" y="66364"/>
                  </a:lnTo>
                  <a:lnTo>
                    <a:pt x="178895" y="65285"/>
                  </a:lnTo>
                  <a:lnTo>
                    <a:pt x="152679" y="62246"/>
                  </a:lnTo>
                  <a:lnTo>
                    <a:pt x="134781" y="60930"/>
                  </a:lnTo>
                  <a:lnTo>
                    <a:pt x="130760" y="61307"/>
                  </a:lnTo>
                  <a:lnTo>
                    <a:pt x="124237" y="64123"/>
                  </a:lnTo>
                  <a:lnTo>
                    <a:pt x="123116" y="67715"/>
                  </a:lnTo>
                  <a:lnTo>
                    <a:pt x="125504" y="71055"/>
                  </a:lnTo>
                  <a:lnTo>
                    <a:pt x="129451" y="75934"/>
                  </a:lnTo>
                  <a:lnTo>
                    <a:pt x="132310" y="78824"/>
                  </a:lnTo>
                  <a:lnTo>
                    <a:pt x="137116" y="82866"/>
                  </a:lnTo>
                  <a:lnTo>
                    <a:pt x="137786" y="84405"/>
                  </a:lnTo>
                  <a:lnTo>
                    <a:pt x="136739" y="90007"/>
                  </a:lnTo>
                  <a:lnTo>
                    <a:pt x="136917" y="93452"/>
                  </a:lnTo>
                  <a:lnTo>
                    <a:pt x="133870" y="101808"/>
                  </a:lnTo>
                  <a:lnTo>
                    <a:pt x="132184" y="107106"/>
                  </a:lnTo>
                  <a:lnTo>
                    <a:pt x="128760" y="112834"/>
                  </a:lnTo>
                  <a:lnTo>
                    <a:pt x="127566" y="117514"/>
                  </a:lnTo>
                  <a:lnTo>
                    <a:pt x="125001" y="120886"/>
                  </a:lnTo>
                  <a:lnTo>
                    <a:pt x="121619" y="126634"/>
                  </a:lnTo>
                  <a:lnTo>
                    <a:pt x="111012" y="147744"/>
                  </a:lnTo>
                  <a:lnTo>
                    <a:pt x="106897" y="153639"/>
                  </a:lnTo>
                  <a:lnTo>
                    <a:pt x="101787" y="163293"/>
                  </a:lnTo>
                  <a:lnTo>
                    <a:pt x="99483" y="166330"/>
                  </a:lnTo>
                  <a:lnTo>
                    <a:pt x="93630" y="175418"/>
                  </a:lnTo>
                  <a:lnTo>
                    <a:pt x="89515" y="182758"/>
                  </a:lnTo>
                  <a:lnTo>
                    <a:pt x="86677" y="186706"/>
                  </a:lnTo>
                  <a:lnTo>
                    <a:pt x="81536" y="192444"/>
                  </a:lnTo>
                  <a:lnTo>
                    <a:pt x="80301" y="194988"/>
                  </a:lnTo>
                  <a:lnTo>
                    <a:pt x="75735" y="201543"/>
                  </a:lnTo>
                  <a:lnTo>
                    <a:pt x="71893" y="205072"/>
                  </a:lnTo>
                  <a:lnTo>
                    <a:pt x="67987" y="210600"/>
                  </a:lnTo>
                  <a:lnTo>
                    <a:pt x="66605" y="211480"/>
                  </a:lnTo>
                  <a:lnTo>
                    <a:pt x="62490" y="215260"/>
                  </a:lnTo>
                  <a:lnTo>
                    <a:pt x="61307" y="218035"/>
                  </a:lnTo>
                  <a:lnTo>
                    <a:pt x="57328" y="220862"/>
                  </a:lnTo>
                  <a:lnTo>
                    <a:pt x="55129" y="222851"/>
                  </a:lnTo>
                  <a:lnTo>
                    <a:pt x="51516" y="226935"/>
                  </a:lnTo>
                  <a:lnTo>
                    <a:pt x="46187" y="229972"/>
                  </a:lnTo>
                  <a:lnTo>
                    <a:pt x="43412" y="233312"/>
                  </a:lnTo>
                  <a:lnTo>
                    <a:pt x="40030" y="234673"/>
                  </a:lnTo>
                  <a:lnTo>
                    <a:pt x="32417" y="238484"/>
                  </a:lnTo>
                  <a:lnTo>
                    <a:pt x="27685" y="239542"/>
                  </a:lnTo>
                  <a:lnTo>
                    <a:pt x="17057" y="240097"/>
                  </a:lnTo>
                  <a:lnTo>
                    <a:pt x="11853" y="238568"/>
                  </a:lnTo>
                  <a:lnTo>
                    <a:pt x="4806" y="234003"/>
                  </a:lnTo>
                  <a:lnTo>
                    <a:pt x="2806" y="232223"/>
                  </a:lnTo>
                  <a:lnTo>
                    <a:pt x="544" y="230799"/>
                  </a:lnTo>
                  <a:lnTo>
                    <a:pt x="0" y="231971"/>
                  </a:lnTo>
                  <a:lnTo>
                    <a:pt x="4167" y="235636"/>
                  </a:lnTo>
                  <a:lnTo>
                    <a:pt x="15266" y="241458"/>
                  </a:lnTo>
                  <a:lnTo>
                    <a:pt x="20554" y="241804"/>
                  </a:lnTo>
                  <a:lnTo>
                    <a:pt x="30637" y="240589"/>
                  </a:lnTo>
                  <a:lnTo>
                    <a:pt x="35423" y="239312"/>
                  </a:lnTo>
                  <a:lnTo>
                    <a:pt x="41768" y="235354"/>
                  </a:lnTo>
                  <a:lnTo>
                    <a:pt x="44019" y="234401"/>
                  </a:lnTo>
                  <a:lnTo>
                    <a:pt x="48490" y="231092"/>
                  </a:lnTo>
                  <a:lnTo>
                    <a:pt x="51370" y="229584"/>
                  </a:lnTo>
                  <a:lnTo>
                    <a:pt x="57045" y="223647"/>
                  </a:lnTo>
                  <a:lnTo>
                    <a:pt x="61683" y="221103"/>
                  </a:lnTo>
                  <a:lnTo>
                    <a:pt x="66270" y="214600"/>
                  </a:lnTo>
                  <a:lnTo>
                    <a:pt x="68217" y="212789"/>
                  </a:lnTo>
                  <a:lnTo>
                    <a:pt x="71128" y="210642"/>
                  </a:lnTo>
                  <a:lnTo>
                    <a:pt x="73348" y="206789"/>
                  </a:lnTo>
                  <a:lnTo>
                    <a:pt x="79128" y="201344"/>
                  </a:lnTo>
                  <a:lnTo>
                    <a:pt x="80772" y="198800"/>
                  </a:lnTo>
                  <a:lnTo>
                    <a:pt x="83526" y="195512"/>
                  </a:lnTo>
                  <a:lnTo>
                    <a:pt x="84520" y="194601"/>
                  </a:lnTo>
                  <a:lnTo>
                    <a:pt x="84217" y="192758"/>
                  </a:lnTo>
                  <a:lnTo>
                    <a:pt x="84730" y="192109"/>
                  </a:lnTo>
                  <a:lnTo>
                    <a:pt x="88070" y="189177"/>
                  </a:lnTo>
                  <a:lnTo>
                    <a:pt x="90499" y="185470"/>
                  </a:lnTo>
                  <a:lnTo>
                    <a:pt x="94059" y="181198"/>
                  </a:lnTo>
                  <a:lnTo>
                    <a:pt x="94730" y="177628"/>
                  </a:lnTo>
                  <a:lnTo>
                    <a:pt x="96750" y="175492"/>
                  </a:lnTo>
                  <a:lnTo>
                    <a:pt x="101578" y="169397"/>
                  </a:lnTo>
                  <a:lnTo>
                    <a:pt x="103148" y="166162"/>
                  </a:lnTo>
                  <a:lnTo>
                    <a:pt x="104206" y="165565"/>
                  </a:lnTo>
                  <a:lnTo>
                    <a:pt x="106384" y="162508"/>
                  </a:lnTo>
                  <a:lnTo>
                    <a:pt x="107567" y="160319"/>
                  </a:lnTo>
                  <a:lnTo>
                    <a:pt x="107975" y="156770"/>
                  </a:lnTo>
                  <a:lnTo>
                    <a:pt x="112834" y="151555"/>
                  </a:lnTo>
                  <a:lnTo>
                    <a:pt x="115190" y="146906"/>
                  </a:lnTo>
                  <a:lnTo>
                    <a:pt x="119158" y="139838"/>
                  </a:lnTo>
                  <a:lnTo>
                    <a:pt x="123116" y="134058"/>
                  </a:lnTo>
                  <a:lnTo>
                    <a:pt x="123504" y="132927"/>
                  </a:lnTo>
                  <a:lnTo>
                    <a:pt x="122718" y="130676"/>
                  </a:lnTo>
                  <a:lnTo>
                    <a:pt x="123085" y="129692"/>
                  </a:lnTo>
                  <a:lnTo>
                    <a:pt x="125933" y="127284"/>
                  </a:lnTo>
                  <a:lnTo>
                    <a:pt x="127367" y="125064"/>
                  </a:lnTo>
                  <a:lnTo>
                    <a:pt x="130174" y="119598"/>
                  </a:lnTo>
                  <a:lnTo>
                    <a:pt x="132289" y="116624"/>
                  </a:lnTo>
                  <a:lnTo>
                    <a:pt x="133912" y="111692"/>
                  </a:lnTo>
                  <a:lnTo>
                    <a:pt x="135200" y="110939"/>
                  </a:lnTo>
                  <a:lnTo>
                    <a:pt x="137210" y="107829"/>
                  </a:lnTo>
                  <a:lnTo>
                    <a:pt x="137398" y="101578"/>
                  </a:lnTo>
                  <a:lnTo>
                    <a:pt x="140781" y="96248"/>
                  </a:lnTo>
                  <a:lnTo>
                    <a:pt x="141346" y="94311"/>
                  </a:lnTo>
                  <a:lnTo>
                    <a:pt x="143534" y="91096"/>
                  </a:lnTo>
                  <a:lnTo>
                    <a:pt x="143639" y="89065"/>
                  </a:lnTo>
                  <a:lnTo>
                    <a:pt x="146131" y="86363"/>
                  </a:lnTo>
                  <a:lnTo>
                    <a:pt x="145869" y="85138"/>
                  </a:lnTo>
                  <a:lnTo>
                    <a:pt x="143220" y="83693"/>
                  </a:lnTo>
                  <a:lnTo>
                    <a:pt x="142320" y="82301"/>
                  </a:lnTo>
                  <a:lnTo>
                    <a:pt x="140655" y="82531"/>
                  </a:lnTo>
                  <a:lnTo>
                    <a:pt x="138843" y="79850"/>
                  </a:lnTo>
                  <a:lnTo>
                    <a:pt x="135231" y="79662"/>
                  </a:lnTo>
                  <a:lnTo>
                    <a:pt x="131933" y="75023"/>
                  </a:lnTo>
                  <a:lnTo>
                    <a:pt x="129713" y="73694"/>
                  </a:lnTo>
                  <a:lnTo>
                    <a:pt x="127116" y="70584"/>
                  </a:lnTo>
                  <a:lnTo>
                    <a:pt x="125001" y="67317"/>
                  </a:lnTo>
                  <a:lnTo>
                    <a:pt x="125901" y="65422"/>
                  </a:lnTo>
                  <a:lnTo>
                    <a:pt x="133493" y="63066"/>
                  </a:lnTo>
                  <a:lnTo>
                    <a:pt x="137576" y="63024"/>
                  </a:lnTo>
                  <a:lnTo>
                    <a:pt x="152853" y="64322"/>
                  </a:lnTo>
                  <a:lnTo>
                    <a:pt x="165471" y="65830"/>
                  </a:lnTo>
                  <a:lnTo>
                    <a:pt x="172382" y="66835"/>
                  </a:lnTo>
                  <a:lnTo>
                    <a:pt x="183052" y="67704"/>
                  </a:lnTo>
                  <a:lnTo>
                    <a:pt x="187847" y="67767"/>
                  </a:lnTo>
                  <a:lnTo>
                    <a:pt x="190758" y="68280"/>
                  </a:lnTo>
                  <a:lnTo>
                    <a:pt x="207794" y="69788"/>
                  </a:lnTo>
                  <a:lnTo>
                    <a:pt x="240673" y="71243"/>
                  </a:lnTo>
                  <a:lnTo>
                    <a:pt x="258852" y="71288"/>
                  </a:lnTo>
                  <a:lnTo>
                    <a:pt x="272431" y="70688"/>
                  </a:lnTo>
                  <a:lnTo>
                    <a:pt x="285802" y="69788"/>
                  </a:lnTo>
                  <a:lnTo>
                    <a:pt x="300200" y="67620"/>
                  </a:lnTo>
                  <a:lnTo>
                    <a:pt x="309016" y="66689"/>
                  </a:lnTo>
                  <a:lnTo>
                    <a:pt x="313843" y="65547"/>
                  </a:lnTo>
                  <a:lnTo>
                    <a:pt x="322429" y="62678"/>
                  </a:lnTo>
                  <a:lnTo>
                    <a:pt x="326314" y="61191"/>
                  </a:lnTo>
                  <a:lnTo>
                    <a:pt x="333288" y="57171"/>
                  </a:lnTo>
                  <a:lnTo>
                    <a:pt x="337099" y="56207"/>
                  </a:lnTo>
                  <a:lnTo>
                    <a:pt x="338199" y="54448"/>
                  </a:lnTo>
                  <a:lnTo>
                    <a:pt x="342753" y="50961"/>
                  </a:lnTo>
                  <a:lnTo>
                    <a:pt x="345958" y="48731"/>
                  </a:lnTo>
                  <a:lnTo>
                    <a:pt x="349172" y="44009"/>
                  </a:lnTo>
                  <a:lnTo>
                    <a:pt x="349727" y="42291"/>
                  </a:lnTo>
                  <a:lnTo>
                    <a:pt x="350963" y="41003"/>
                  </a:lnTo>
                  <a:lnTo>
                    <a:pt x="351769" y="37642"/>
                  </a:lnTo>
                  <a:lnTo>
                    <a:pt x="353182" y="34491"/>
                  </a:lnTo>
                  <a:lnTo>
                    <a:pt x="352617" y="27737"/>
                  </a:lnTo>
                  <a:lnTo>
                    <a:pt x="349811" y="19789"/>
                  </a:lnTo>
                  <a:lnTo>
                    <a:pt x="348879" y="15496"/>
                  </a:lnTo>
                  <a:lnTo>
                    <a:pt x="346774" y="13277"/>
                  </a:lnTo>
                  <a:lnTo>
                    <a:pt x="343403" y="7528"/>
                  </a:lnTo>
                  <a:lnTo>
                    <a:pt x="341371" y="4481"/>
                  </a:lnTo>
                  <a:lnTo>
                    <a:pt x="337905" y="83"/>
                  </a:lnTo>
                  <a:close/>
                </a:path>
              </a:pathLst>
            </a:custGeom>
            <a:solidFill>
              <a:srgbClr val="8A5E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19283109" y="8865038"/>
              <a:ext cx="116839" cy="32384"/>
            </a:xfrm>
            <a:custGeom>
              <a:avLst/>
              <a:gdLst/>
              <a:ahLst/>
              <a:cxnLst/>
              <a:rect l="l" t="t" r="r" b="b"/>
              <a:pathLst>
                <a:path w="116840" h="32384">
                  <a:moveTo>
                    <a:pt x="116404" y="0"/>
                  </a:moveTo>
                  <a:lnTo>
                    <a:pt x="113724" y="1382"/>
                  </a:lnTo>
                  <a:lnTo>
                    <a:pt x="113378" y="1329"/>
                  </a:lnTo>
                  <a:lnTo>
                    <a:pt x="107808" y="7654"/>
                  </a:lnTo>
                  <a:lnTo>
                    <a:pt x="70374" y="23999"/>
                  </a:lnTo>
                  <a:lnTo>
                    <a:pt x="30218" y="29046"/>
                  </a:lnTo>
                  <a:lnTo>
                    <a:pt x="20219" y="29758"/>
                  </a:lnTo>
                  <a:lnTo>
                    <a:pt x="15685" y="29297"/>
                  </a:lnTo>
                  <a:lnTo>
                    <a:pt x="8062" y="30040"/>
                  </a:lnTo>
                  <a:lnTo>
                    <a:pt x="4931" y="29800"/>
                  </a:lnTo>
                  <a:lnTo>
                    <a:pt x="1832" y="29810"/>
                  </a:lnTo>
                  <a:lnTo>
                    <a:pt x="1256" y="30124"/>
                  </a:lnTo>
                  <a:lnTo>
                    <a:pt x="460" y="30051"/>
                  </a:lnTo>
                  <a:lnTo>
                    <a:pt x="0" y="31035"/>
                  </a:lnTo>
                  <a:lnTo>
                    <a:pt x="764" y="31622"/>
                  </a:lnTo>
                  <a:lnTo>
                    <a:pt x="2209" y="31643"/>
                  </a:lnTo>
                  <a:lnTo>
                    <a:pt x="3403" y="31821"/>
                  </a:lnTo>
                  <a:lnTo>
                    <a:pt x="6481" y="31423"/>
                  </a:lnTo>
                  <a:lnTo>
                    <a:pt x="8533" y="31789"/>
                  </a:lnTo>
                  <a:lnTo>
                    <a:pt x="9329" y="31339"/>
                  </a:lnTo>
                  <a:lnTo>
                    <a:pt x="11423" y="31789"/>
                  </a:lnTo>
                  <a:lnTo>
                    <a:pt x="16177" y="31485"/>
                  </a:lnTo>
                  <a:lnTo>
                    <a:pt x="19276" y="31936"/>
                  </a:lnTo>
                  <a:lnTo>
                    <a:pt x="19988" y="31904"/>
                  </a:lnTo>
                  <a:lnTo>
                    <a:pt x="21570" y="31088"/>
                  </a:lnTo>
                  <a:lnTo>
                    <a:pt x="23339" y="31663"/>
                  </a:lnTo>
                  <a:lnTo>
                    <a:pt x="25088" y="31695"/>
                  </a:lnTo>
                  <a:lnTo>
                    <a:pt x="27161" y="31098"/>
                  </a:lnTo>
                  <a:lnTo>
                    <a:pt x="28386" y="30983"/>
                  </a:lnTo>
                  <a:lnTo>
                    <a:pt x="30145" y="31140"/>
                  </a:lnTo>
                  <a:lnTo>
                    <a:pt x="32051" y="30878"/>
                  </a:lnTo>
                  <a:lnTo>
                    <a:pt x="34208" y="30868"/>
                  </a:lnTo>
                  <a:lnTo>
                    <a:pt x="34941" y="30480"/>
                  </a:lnTo>
                  <a:lnTo>
                    <a:pt x="36951" y="30606"/>
                  </a:lnTo>
                  <a:lnTo>
                    <a:pt x="37852" y="30114"/>
                  </a:lnTo>
                  <a:lnTo>
                    <a:pt x="38836" y="30344"/>
                  </a:lnTo>
                  <a:lnTo>
                    <a:pt x="40291" y="30218"/>
                  </a:lnTo>
                  <a:lnTo>
                    <a:pt x="41359" y="29726"/>
                  </a:lnTo>
                  <a:lnTo>
                    <a:pt x="45234" y="30208"/>
                  </a:lnTo>
                  <a:lnTo>
                    <a:pt x="46867" y="30114"/>
                  </a:lnTo>
                  <a:lnTo>
                    <a:pt x="50720" y="29171"/>
                  </a:lnTo>
                  <a:lnTo>
                    <a:pt x="52364" y="29559"/>
                  </a:lnTo>
                  <a:lnTo>
                    <a:pt x="53328" y="29339"/>
                  </a:lnTo>
                  <a:lnTo>
                    <a:pt x="56155" y="28250"/>
                  </a:lnTo>
                  <a:lnTo>
                    <a:pt x="59160" y="28292"/>
                  </a:lnTo>
                  <a:lnTo>
                    <a:pt x="99441" y="15779"/>
                  </a:lnTo>
                  <a:lnTo>
                    <a:pt x="101473" y="14135"/>
                  </a:lnTo>
                  <a:lnTo>
                    <a:pt x="103703" y="12921"/>
                  </a:lnTo>
                  <a:lnTo>
                    <a:pt x="104729" y="11957"/>
                  </a:lnTo>
                  <a:lnTo>
                    <a:pt x="106195" y="11423"/>
                  </a:lnTo>
                  <a:lnTo>
                    <a:pt x="106844" y="10963"/>
                  </a:lnTo>
                  <a:lnTo>
                    <a:pt x="108258" y="9151"/>
                  </a:lnTo>
                  <a:lnTo>
                    <a:pt x="113075" y="5455"/>
                  </a:lnTo>
                  <a:lnTo>
                    <a:pt x="114656" y="2816"/>
                  </a:lnTo>
                  <a:lnTo>
                    <a:pt x="116404" y="0"/>
                  </a:lnTo>
                  <a:close/>
                </a:path>
              </a:pathLst>
            </a:custGeom>
            <a:solidFill>
              <a:srgbClr val="905B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19290602" y="8930837"/>
              <a:ext cx="88265" cy="9525"/>
            </a:xfrm>
            <a:custGeom>
              <a:avLst/>
              <a:gdLst/>
              <a:ahLst/>
              <a:cxnLst/>
              <a:rect l="l" t="t" r="r" b="b"/>
              <a:pathLst>
                <a:path w="88265" h="9525">
                  <a:moveTo>
                    <a:pt x="1418" y="7287"/>
                  </a:moveTo>
                  <a:lnTo>
                    <a:pt x="706" y="7455"/>
                  </a:lnTo>
                  <a:lnTo>
                    <a:pt x="224" y="7476"/>
                  </a:lnTo>
                  <a:lnTo>
                    <a:pt x="0" y="7664"/>
                  </a:lnTo>
                  <a:lnTo>
                    <a:pt x="67" y="8219"/>
                  </a:lnTo>
                  <a:lnTo>
                    <a:pt x="2140" y="9182"/>
                  </a:lnTo>
                  <a:lnTo>
                    <a:pt x="4349" y="8680"/>
                  </a:lnTo>
                  <a:lnTo>
                    <a:pt x="29186" y="8680"/>
                  </a:lnTo>
                  <a:lnTo>
                    <a:pt x="32097" y="8387"/>
                  </a:lnTo>
                  <a:lnTo>
                    <a:pt x="38144" y="8387"/>
                  </a:lnTo>
                  <a:lnTo>
                    <a:pt x="43804" y="8062"/>
                  </a:lnTo>
                  <a:lnTo>
                    <a:pt x="44275" y="8062"/>
                  </a:lnTo>
                  <a:lnTo>
                    <a:pt x="46656" y="7664"/>
                  </a:lnTo>
                  <a:lnTo>
                    <a:pt x="17752" y="7664"/>
                  </a:lnTo>
                  <a:lnTo>
                    <a:pt x="17120" y="7444"/>
                  </a:lnTo>
                  <a:lnTo>
                    <a:pt x="13480" y="7444"/>
                  </a:lnTo>
                  <a:lnTo>
                    <a:pt x="9459" y="7402"/>
                  </a:lnTo>
                  <a:lnTo>
                    <a:pt x="5438" y="7319"/>
                  </a:lnTo>
                  <a:lnTo>
                    <a:pt x="1418" y="7287"/>
                  </a:lnTo>
                  <a:close/>
                </a:path>
                <a:path w="88265" h="9525">
                  <a:moveTo>
                    <a:pt x="29186" y="8680"/>
                  </a:moveTo>
                  <a:lnTo>
                    <a:pt x="4349" y="8680"/>
                  </a:lnTo>
                  <a:lnTo>
                    <a:pt x="12653" y="8984"/>
                  </a:lnTo>
                  <a:lnTo>
                    <a:pt x="25218" y="8732"/>
                  </a:lnTo>
                  <a:lnTo>
                    <a:pt x="28667" y="8732"/>
                  </a:lnTo>
                  <a:lnTo>
                    <a:pt x="29186" y="8680"/>
                  </a:lnTo>
                  <a:close/>
                </a:path>
                <a:path w="88265" h="9525">
                  <a:moveTo>
                    <a:pt x="28667" y="8732"/>
                  </a:moveTo>
                  <a:lnTo>
                    <a:pt x="25218" y="8732"/>
                  </a:lnTo>
                  <a:lnTo>
                    <a:pt x="25438" y="8868"/>
                  </a:lnTo>
                  <a:lnTo>
                    <a:pt x="25878" y="8963"/>
                  </a:lnTo>
                  <a:lnTo>
                    <a:pt x="26379" y="8963"/>
                  </a:lnTo>
                  <a:lnTo>
                    <a:pt x="28667" y="8732"/>
                  </a:lnTo>
                  <a:close/>
                </a:path>
                <a:path w="88265" h="9525">
                  <a:moveTo>
                    <a:pt x="19815" y="7277"/>
                  </a:moveTo>
                  <a:lnTo>
                    <a:pt x="17752" y="7664"/>
                  </a:lnTo>
                  <a:lnTo>
                    <a:pt x="46656" y="7664"/>
                  </a:lnTo>
                  <a:lnTo>
                    <a:pt x="48599" y="7340"/>
                  </a:lnTo>
                  <a:lnTo>
                    <a:pt x="25040" y="7340"/>
                  </a:lnTo>
                  <a:lnTo>
                    <a:pt x="19815" y="7277"/>
                  </a:lnTo>
                  <a:close/>
                </a:path>
                <a:path w="88265" h="9525">
                  <a:moveTo>
                    <a:pt x="14894" y="6669"/>
                  </a:moveTo>
                  <a:lnTo>
                    <a:pt x="14265" y="7423"/>
                  </a:lnTo>
                  <a:lnTo>
                    <a:pt x="13480" y="7444"/>
                  </a:lnTo>
                  <a:lnTo>
                    <a:pt x="17120" y="7444"/>
                  </a:lnTo>
                  <a:lnTo>
                    <a:pt x="14894" y="6669"/>
                  </a:lnTo>
                  <a:close/>
                </a:path>
                <a:path w="88265" h="9525">
                  <a:moveTo>
                    <a:pt x="33888" y="6910"/>
                  </a:moveTo>
                  <a:lnTo>
                    <a:pt x="25040" y="7340"/>
                  </a:lnTo>
                  <a:lnTo>
                    <a:pt x="52935" y="7319"/>
                  </a:lnTo>
                  <a:lnTo>
                    <a:pt x="54629" y="7078"/>
                  </a:lnTo>
                  <a:lnTo>
                    <a:pt x="36348" y="7078"/>
                  </a:lnTo>
                  <a:lnTo>
                    <a:pt x="33888" y="6910"/>
                  </a:lnTo>
                  <a:close/>
                </a:path>
                <a:path w="88265" h="9525">
                  <a:moveTo>
                    <a:pt x="84876" y="851"/>
                  </a:moveTo>
                  <a:lnTo>
                    <a:pt x="84504" y="952"/>
                  </a:lnTo>
                  <a:lnTo>
                    <a:pt x="80954" y="1612"/>
                  </a:lnTo>
                  <a:lnTo>
                    <a:pt x="72442" y="3497"/>
                  </a:lnTo>
                  <a:lnTo>
                    <a:pt x="67342" y="4293"/>
                  </a:lnTo>
                  <a:lnTo>
                    <a:pt x="60578" y="4816"/>
                  </a:lnTo>
                  <a:lnTo>
                    <a:pt x="59039" y="5444"/>
                  </a:lnTo>
                  <a:lnTo>
                    <a:pt x="53933" y="5444"/>
                  </a:lnTo>
                  <a:lnTo>
                    <a:pt x="50767" y="6041"/>
                  </a:lnTo>
                  <a:lnTo>
                    <a:pt x="44579" y="6261"/>
                  </a:lnTo>
                  <a:lnTo>
                    <a:pt x="41678" y="6397"/>
                  </a:lnTo>
                  <a:lnTo>
                    <a:pt x="36348" y="7078"/>
                  </a:lnTo>
                  <a:lnTo>
                    <a:pt x="54629" y="7078"/>
                  </a:lnTo>
                  <a:lnTo>
                    <a:pt x="63175" y="5863"/>
                  </a:lnTo>
                  <a:lnTo>
                    <a:pt x="66687" y="5444"/>
                  </a:lnTo>
                  <a:lnTo>
                    <a:pt x="59039" y="5444"/>
                  </a:lnTo>
                  <a:lnTo>
                    <a:pt x="66863" y="5423"/>
                  </a:lnTo>
                  <a:lnTo>
                    <a:pt x="69761" y="5078"/>
                  </a:lnTo>
                  <a:lnTo>
                    <a:pt x="73227" y="4198"/>
                  </a:lnTo>
                  <a:lnTo>
                    <a:pt x="79028" y="3570"/>
                  </a:lnTo>
                  <a:lnTo>
                    <a:pt x="80986" y="2335"/>
                  </a:lnTo>
                  <a:lnTo>
                    <a:pt x="83415" y="1832"/>
                  </a:lnTo>
                  <a:lnTo>
                    <a:pt x="83886" y="1717"/>
                  </a:lnTo>
                  <a:lnTo>
                    <a:pt x="84876" y="851"/>
                  </a:lnTo>
                  <a:close/>
                </a:path>
                <a:path w="88265" h="9525">
                  <a:moveTo>
                    <a:pt x="87991" y="0"/>
                  </a:moveTo>
                  <a:lnTo>
                    <a:pt x="85278" y="741"/>
                  </a:lnTo>
                  <a:lnTo>
                    <a:pt x="86839" y="1099"/>
                  </a:lnTo>
                  <a:lnTo>
                    <a:pt x="87991" y="0"/>
                  </a:lnTo>
                  <a:close/>
                </a:path>
                <a:path w="88265" h="9525">
                  <a:moveTo>
                    <a:pt x="85059" y="691"/>
                  </a:moveTo>
                  <a:lnTo>
                    <a:pt x="84876" y="851"/>
                  </a:lnTo>
                  <a:lnTo>
                    <a:pt x="85278" y="741"/>
                  </a:lnTo>
                  <a:lnTo>
                    <a:pt x="85059" y="691"/>
                  </a:lnTo>
                  <a:close/>
                </a:path>
              </a:pathLst>
            </a:custGeom>
            <a:solidFill>
              <a:srgbClr val="8E6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19192519" y="8930316"/>
              <a:ext cx="99060" cy="15875"/>
            </a:xfrm>
            <a:custGeom>
              <a:avLst/>
              <a:gdLst/>
              <a:ahLst/>
              <a:cxnLst/>
              <a:rect l="l" t="t" r="r" b="b"/>
              <a:pathLst>
                <a:path w="99059" h="15875">
                  <a:moveTo>
                    <a:pt x="16421" y="15405"/>
                  </a:moveTo>
                  <a:lnTo>
                    <a:pt x="16332" y="14541"/>
                  </a:lnTo>
                  <a:lnTo>
                    <a:pt x="15735" y="14236"/>
                  </a:lnTo>
                  <a:lnTo>
                    <a:pt x="14325" y="13817"/>
                  </a:lnTo>
                  <a:lnTo>
                    <a:pt x="13944" y="13220"/>
                  </a:lnTo>
                  <a:lnTo>
                    <a:pt x="13525" y="12700"/>
                  </a:lnTo>
                  <a:lnTo>
                    <a:pt x="13309" y="11430"/>
                  </a:lnTo>
                  <a:lnTo>
                    <a:pt x="12217" y="11531"/>
                  </a:lnTo>
                  <a:lnTo>
                    <a:pt x="11328" y="11353"/>
                  </a:lnTo>
                  <a:lnTo>
                    <a:pt x="10883" y="11087"/>
                  </a:lnTo>
                  <a:lnTo>
                    <a:pt x="10553" y="10706"/>
                  </a:lnTo>
                  <a:lnTo>
                    <a:pt x="10261" y="10236"/>
                  </a:lnTo>
                  <a:lnTo>
                    <a:pt x="9652" y="10617"/>
                  </a:lnTo>
                  <a:lnTo>
                    <a:pt x="8420" y="10160"/>
                  </a:lnTo>
                  <a:lnTo>
                    <a:pt x="8293" y="10033"/>
                  </a:lnTo>
                  <a:lnTo>
                    <a:pt x="8204" y="9855"/>
                  </a:lnTo>
                  <a:lnTo>
                    <a:pt x="7975" y="9893"/>
                  </a:lnTo>
                  <a:lnTo>
                    <a:pt x="7607" y="9829"/>
                  </a:lnTo>
                  <a:lnTo>
                    <a:pt x="7302" y="9652"/>
                  </a:lnTo>
                  <a:lnTo>
                    <a:pt x="7099" y="9347"/>
                  </a:lnTo>
                  <a:lnTo>
                    <a:pt x="6705" y="9042"/>
                  </a:lnTo>
                  <a:lnTo>
                    <a:pt x="6108" y="8661"/>
                  </a:lnTo>
                  <a:lnTo>
                    <a:pt x="5626" y="8178"/>
                  </a:lnTo>
                  <a:lnTo>
                    <a:pt x="4902" y="7213"/>
                  </a:lnTo>
                  <a:lnTo>
                    <a:pt x="4584" y="6718"/>
                  </a:lnTo>
                  <a:lnTo>
                    <a:pt x="3937" y="7086"/>
                  </a:lnTo>
                  <a:lnTo>
                    <a:pt x="4216" y="7759"/>
                  </a:lnTo>
                  <a:lnTo>
                    <a:pt x="4737" y="8343"/>
                  </a:lnTo>
                  <a:lnTo>
                    <a:pt x="4800" y="9131"/>
                  </a:lnTo>
                  <a:lnTo>
                    <a:pt x="6959" y="10375"/>
                  </a:lnTo>
                  <a:lnTo>
                    <a:pt x="8788" y="12141"/>
                  </a:lnTo>
                  <a:lnTo>
                    <a:pt x="12433" y="14516"/>
                  </a:lnTo>
                  <a:lnTo>
                    <a:pt x="14439" y="15125"/>
                  </a:lnTo>
                  <a:lnTo>
                    <a:pt x="16421" y="15405"/>
                  </a:lnTo>
                  <a:close/>
                </a:path>
                <a:path w="99059" h="15875">
                  <a:moveTo>
                    <a:pt x="61861" y="5803"/>
                  </a:moveTo>
                  <a:lnTo>
                    <a:pt x="59982" y="4559"/>
                  </a:lnTo>
                  <a:lnTo>
                    <a:pt x="57785" y="4838"/>
                  </a:lnTo>
                  <a:lnTo>
                    <a:pt x="51269" y="4343"/>
                  </a:lnTo>
                  <a:lnTo>
                    <a:pt x="46850" y="3619"/>
                  </a:lnTo>
                  <a:lnTo>
                    <a:pt x="38735" y="2984"/>
                  </a:lnTo>
                  <a:lnTo>
                    <a:pt x="35140" y="2146"/>
                  </a:lnTo>
                  <a:lnTo>
                    <a:pt x="29565" y="2489"/>
                  </a:lnTo>
                  <a:lnTo>
                    <a:pt x="27851" y="1371"/>
                  </a:lnTo>
                  <a:lnTo>
                    <a:pt x="24612" y="1130"/>
                  </a:lnTo>
                  <a:lnTo>
                    <a:pt x="23304" y="1333"/>
                  </a:lnTo>
                  <a:lnTo>
                    <a:pt x="17056" y="419"/>
                  </a:lnTo>
                  <a:lnTo>
                    <a:pt x="12090" y="0"/>
                  </a:lnTo>
                  <a:lnTo>
                    <a:pt x="4978" y="152"/>
                  </a:lnTo>
                  <a:lnTo>
                    <a:pt x="571" y="2082"/>
                  </a:lnTo>
                  <a:lnTo>
                    <a:pt x="0" y="2743"/>
                  </a:lnTo>
                  <a:lnTo>
                    <a:pt x="1612" y="4229"/>
                  </a:lnTo>
                  <a:lnTo>
                    <a:pt x="1917" y="5321"/>
                  </a:lnTo>
                  <a:lnTo>
                    <a:pt x="2882" y="5829"/>
                  </a:lnTo>
                  <a:lnTo>
                    <a:pt x="3111" y="5486"/>
                  </a:lnTo>
                  <a:lnTo>
                    <a:pt x="2768" y="4203"/>
                  </a:lnTo>
                  <a:lnTo>
                    <a:pt x="1930" y="2857"/>
                  </a:lnTo>
                  <a:lnTo>
                    <a:pt x="3111" y="2692"/>
                  </a:lnTo>
                  <a:lnTo>
                    <a:pt x="6604" y="1168"/>
                  </a:lnTo>
                  <a:lnTo>
                    <a:pt x="20053" y="2133"/>
                  </a:lnTo>
                  <a:lnTo>
                    <a:pt x="27774" y="2933"/>
                  </a:lnTo>
                  <a:lnTo>
                    <a:pt x="38036" y="4229"/>
                  </a:lnTo>
                  <a:lnTo>
                    <a:pt x="40627" y="4648"/>
                  </a:lnTo>
                  <a:lnTo>
                    <a:pt x="43789" y="4864"/>
                  </a:lnTo>
                  <a:lnTo>
                    <a:pt x="49072" y="5435"/>
                  </a:lnTo>
                  <a:lnTo>
                    <a:pt x="54381" y="5715"/>
                  </a:lnTo>
                  <a:lnTo>
                    <a:pt x="61099" y="6565"/>
                  </a:lnTo>
                  <a:lnTo>
                    <a:pt x="61861" y="5803"/>
                  </a:lnTo>
                  <a:close/>
                </a:path>
                <a:path w="99059" h="15875">
                  <a:moveTo>
                    <a:pt x="98818" y="7988"/>
                  </a:moveTo>
                  <a:lnTo>
                    <a:pt x="97904" y="7353"/>
                  </a:lnTo>
                  <a:lnTo>
                    <a:pt x="96837" y="7518"/>
                  </a:lnTo>
                  <a:lnTo>
                    <a:pt x="91528" y="7124"/>
                  </a:lnTo>
                  <a:lnTo>
                    <a:pt x="87210" y="7035"/>
                  </a:lnTo>
                  <a:lnTo>
                    <a:pt x="78905" y="6451"/>
                  </a:lnTo>
                  <a:lnTo>
                    <a:pt x="74853" y="6629"/>
                  </a:lnTo>
                  <a:lnTo>
                    <a:pt x="68491" y="5511"/>
                  </a:lnTo>
                  <a:lnTo>
                    <a:pt x="66027" y="5880"/>
                  </a:lnTo>
                  <a:lnTo>
                    <a:pt x="63030" y="4914"/>
                  </a:lnTo>
                  <a:lnTo>
                    <a:pt x="62369" y="5334"/>
                  </a:lnTo>
                  <a:lnTo>
                    <a:pt x="61874" y="5816"/>
                  </a:lnTo>
                  <a:lnTo>
                    <a:pt x="62280" y="6908"/>
                  </a:lnTo>
                  <a:lnTo>
                    <a:pt x="63284" y="6591"/>
                  </a:lnTo>
                  <a:lnTo>
                    <a:pt x="67081" y="6731"/>
                  </a:lnTo>
                  <a:lnTo>
                    <a:pt x="70065" y="7213"/>
                  </a:lnTo>
                  <a:lnTo>
                    <a:pt x="73647" y="7594"/>
                  </a:lnTo>
                  <a:lnTo>
                    <a:pt x="76784" y="7353"/>
                  </a:lnTo>
                  <a:lnTo>
                    <a:pt x="79895" y="7874"/>
                  </a:lnTo>
                  <a:lnTo>
                    <a:pt x="91224" y="8280"/>
                  </a:lnTo>
                  <a:lnTo>
                    <a:pt x="96431" y="8572"/>
                  </a:lnTo>
                  <a:lnTo>
                    <a:pt x="96989" y="8750"/>
                  </a:lnTo>
                  <a:lnTo>
                    <a:pt x="97574" y="8851"/>
                  </a:lnTo>
                  <a:lnTo>
                    <a:pt x="97840" y="8839"/>
                  </a:lnTo>
                  <a:lnTo>
                    <a:pt x="98069" y="8763"/>
                  </a:lnTo>
                  <a:lnTo>
                    <a:pt x="98196" y="8509"/>
                  </a:lnTo>
                  <a:lnTo>
                    <a:pt x="98818" y="7988"/>
                  </a:lnTo>
                  <a:close/>
                </a:path>
              </a:pathLst>
            </a:custGeom>
            <a:solidFill>
              <a:srgbClr val="8C6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19390267" y="8865395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59">
                  <a:moveTo>
                    <a:pt x="9350" y="0"/>
                  </a:moveTo>
                  <a:lnTo>
                    <a:pt x="7423" y="712"/>
                  </a:lnTo>
                  <a:lnTo>
                    <a:pt x="6900" y="2764"/>
                  </a:lnTo>
                  <a:lnTo>
                    <a:pt x="4156" y="5853"/>
                  </a:lnTo>
                  <a:lnTo>
                    <a:pt x="2355" y="7172"/>
                  </a:lnTo>
                  <a:lnTo>
                    <a:pt x="387" y="9004"/>
                  </a:lnTo>
                  <a:lnTo>
                    <a:pt x="73" y="9266"/>
                  </a:lnTo>
                  <a:lnTo>
                    <a:pt x="0" y="9716"/>
                  </a:lnTo>
                  <a:lnTo>
                    <a:pt x="806" y="10031"/>
                  </a:lnTo>
                  <a:lnTo>
                    <a:pt x="1392" y="9444"/>
                  </a:lnTo>
                  <a:lnTo>
                    <a:pt x="2073" y="9235"/>
                  </a:lnTo>
                  <a:lnTo>
                    <a:pt x="3162" y="8491"/>
                  </a:lnTo>
                  <a:lnTo>
                    <a:pt x="4031" y="7444"/>
                  </a:lnTo>
                  <a:lnTo>
                    <a:pt x="5340" y="7025"/>
                  </a:lnTo>
                  <a:lnTo>
                    <a:pt x="6303" y="6638"/>
                  </a:lnTo>
                  <a:lnTo>
                    <a:pt x="6732" y="5758"/>
                  </a:lnTo>
                  <a:lnTo>
                    <a:pt x="7266" y="4973"/>
                  </a:lnTo>
                  <a:lnTo>
                    <a:pt x="7706" y="4167"/>
                  </a:lnTo>
                  <a:lnTo>
                    <a:pt x="8565" y="3769"/>
                  </a:lnTo>
                  <a:lnTo>
                    <a:pt x="9130" y="3088"/>
                  </a:lnTo>
                  <a:lnTo>
                    <a:pt x="9423" y="2701"/>
                  </a:lnTo>
                  <a:lnTo>
                    <a:pt x="9486" y="2544"/>
                  </a:lnTo>
                  <a:lnTo>
                    <a:pt x="9518" y="2387"/>
                  </a:lnTo>
                  <a:lnTo>
                    <a:pt x="9497" y="2219"/>
                  </a:lnTo>
                  <a:lnTo>
                    <a:pt x="9434" y="356"/>
                  </a:lnTo>
                  <a:lnTo>
                    <a:pt x="9350" y="0"/>
                  </a:lnTo>
                  <a:close/>
                </a:path>
              </a:pathLst>
            </a:custGeom>
            <a:solidFill>
              <a:srgbClr val="8C5A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19292082" y="8937633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5" h="1270">
                  <a:moveTo>
                    <a:pt x="366" y="0"/>
                  </a:moveTo>
                  <a:lnTo>
                    <a:pt x="136" y="167"/>
                  </a:lnTo>
                  <a:lnTo>
                    <a:pt x="0" y="481"/>
                  </a:lnTo>
                  <a:lnTo>
                    <a:pt x="2376" y="1214"/>
                  </a:lnTo>
                  <a:lnTo>
                    <a:pt x="4837" y="900"/>
                  </a:lnTo>
                  <a:lnTo>
                    <a:pt x="8837" y="1005"/>
                  </a:lnTo>
                  <a:lnTo>
                    <a:pt x="10491" y="1235"/>
                  </a:lnTo>
                  <a:lnTo>
                    <a:pt x="12062" y="638"/>
                  </a:lnTo>
                  <a:lnTo>
                    <a:pt x="11790" y="261"/>
                  </a:lnTo>
                  <a:lnTo>
                    <a:pt x="11402" y="41"/>
                  </a:lnTo>
                  <a:lnTo>
                    <a:pt x="7539" y="366"/>
                  </a:lnTo>
                  <a:lnTo>
                    <a:pt x="4125" y="136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8C6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19195184" y="8934858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1088" y="0"/>
                  </a:moveTo>
                  <a:lnTo>
                    <a:pt x="0" y="209"/>
                  </a:lnTo>
                  <a:lnTo>
                    <a:pt x="251" y="1277"/>
                  </a:lnTo>
                  <a:lnTo>
                    <a:pt x="1298" y="2533"/>
                  </a:lnTo>
                  <a:lnTo>
                    <a:pt x="2544" y="2942"/>
                  </a:lnTo>
                  <a:lnTo>
                    <a:pt x="2638" y="4732"/>
                  </a:lnTo>
                  <a:lnTo>
                    <a:pt x="4104" y="4879"/>
                  </a:lnTo>
                  <a:lnTo>
                    <a:pt x="4240" y="3287"/>
                  </a:lnTo>
                  <a:lnTo>
                    <a:pt x="3047" y="2471"/>
                  </a:lnTo>
                  <a:lnTo>
                    <a:pt x="2136" y="1486"/>
                  </a:lnTo>
                  <a:lnTo>
                    <a:pt x="1350" y="1183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rgbClr val="8E6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19199091" y="8934984"/>
              <a:ext cx="120650" cy="8255"/>
            </a:xfrm>
            <a:custGeom>
              <a:avLst/>
              <a:gdLst/>
              <a:ahLst/>
              <a:cxnLst/>
              <a:rect l="l" t="t" r="r" b="b"/>
              <a:pathLst>
                <a:path w="120650" h="8254">
                  <a:moveTo>
                    <a:pt x="4732" y="0"/>
                  </a:moveTo>
                  <a:lnTo>
                    <a:pt x="314" y="921"/>
                  </a:lnTo>
                  <a:lnTo>
                    <a:pt x="0" y="1800"/>
                  </a:lnTo>
                  <a:lnTo>
                    <a:pt x="2596" y="4209"/>
                  </a:lnTo>
                  <a:lnTo>
                    <a:pt x="1340" y="4565"/>
                  </a:lnTo>
                  <a:lnTo>
                    <a:pt x="1371" y="5214"/>
                  </a:lnTo>
                  <a:lnTo>
                    <a:pt x="1811" y="5486"/>
                  </a:lnTo>
                  <a:lnTo>
                    <a:pt x="2146" y="4848"/>
                  </a:lnTo>
                  <a:lnTo>
                    <a:pt x="3298" y="4711"/>
                  </a:lnTo>
                  <a:lnTo>
                    <a:pt x="2251" y="2680"/>
                  </a:lnTo>
                  <a:lnTo>
                    <a:pt x="3204" y="2125"/>
                  </a:lnTo>
                  <a:lnTo>
                    <a:pt x="6094" y="1518"/>
                  </a:lnTo>
                  <a:lnTo>
                    <a:pt x="25444" y="3675"/>
                  </a:lnTo>
                  <a:lnTo>
                    <a:pt x="29967" y="4429"/>
                  </a:lnTo>
                  <a:lnTo>
                    <a:pt x="39066" y="4722"/>
                  </a:lnTo>
                  <a:lnTo>
                    <a:pt x="43558" y="5539"/>
                  </a:lnTo>
                  <a:lnTo>
                    <a:pt x="50166" y="6041"/>
                  </a:lnTo>
                  <a:lnTo>
                    <a:pt x="52239" y="6554"/>
                  </a:lnTo>
                  <a:lnTo>
                    <a:pt x="56815" y="6450"/>
                  </a:lnTo>
                  <a:lnTo>
                    <a:pt x="59244" y="6952"/>
                  </a:lnTo>
                  <a:lnTo>
                    <a:pt x="83180" y="7968"/>
                  </a:lnTo>
                  <a:lnTo>
                    <a:pt x="84259" y="7811"/>
                  </a:lnTo>
                  <a:lnTo>
                    <a:pt x="90499" y="7779"/>
                  </a:lnTo>
                  <a:lnTo>
                    <a:pt x="97148" y="8104"/>
                  </a:lnTo>
                  <a:lnTo>
                    <a:pt x="100677" y="7905"/>
                  </a:lnTo>
                  <a:lnTo>
                    <a:pt x="104216" y="7989"/>
                  </a:lnTo>
                  <a:lnTo>
                    <a:pt x="104844" y="8198"/>
                  </a:lnTo>
                  <a:lnTo>
                    <a:pt x="105452" y="7790"/>
                  </a:lnTo>
                  <a:lnTo>
                    <a:pt x="108028" y="8209"/>
                  </a:lnTo>
                  <a:lnTo>
                    <a:pt x="109483" y="7863"/>
                  </a:lnTo>
                  <a:lnTo>
                    <a:pt x="110603" y="7978"/>
                  </a:lnTo>
                  <a:lnTo>
                    <a:pt x="112300" y="7549"/>
                  </a:lnTo>
                  <a:lnTo>
                    <a:pt x="117399" y="7779"/>
                  </a:lnTo>
                  <a:lnTo>
                    <a:pt x="118991" y="7664"/>
                  </a:lnTo>
                  <a:lnTo>
                    <a:pt x="120540" y="7141"/>
                  </a:lnTo>
                  <a:lnTo>
                    <a:pt x="116813" y="6837"/>
                  </a:lnTo>
                  <a:lnTo>
                    <a:pt x="113096" y="6764"/>
                  </a:lnTo>
                  <a:lnTo>
                    <a:pt x="108467" y="7256"/>
                  </a:lnTo>
                  <a:lnTo>
                    <a:pt x="103871" y="6408"/>
                  </a:lnTo>
                  <a:lnTo>
                    <a:pt x="99222" y="7078"/>
                  </a:lnTo>
                  <a:lnTo>
                    <a:pt x="90112" y="6450"/>
                  </a:lnTo>
                  <a:lnTo>
                    <a:pt x="85536" y="6785"/>
                  </a:lnTo>
                  <a:lnTo>
                    <a:pt x="75924" y="6544"/>
                  </a:lnTo>
                  <a:lnTo>
                    <a:pt x="72175" y="6020"/>
                  </a:lnTo>
                  <a:lnTo>
                    <a:pt x="67914" y="6219"/>
                  </a:lnTo>
                  <a:lnTo>
                    <a:pt x="66081" y="5601"/>
                  </a:lnTo>
                  <a:lnTo>
                    <a:pt x="59547" y="5832"/>
                  </a:lnTo>
                  <a:lnTo>
                    <a:pt x="45705" y="4272"/>
                  </a:lnTo>
                  <a:lnTo>
                    <a:pt x="40930" y="4177"/>
                  </a:lnTo>
                  <a:lnTo>
                    <a:pt x="31119" y="2691"/>
                  </a:lnTo>
                  <a:lnTo>
                    <a:pt x="25957" y="2408"/>
                  </a:lnTo>
                  <a:lnTo>
                    <a:pt x="17036" y="1235"/>
                  </a:lnTo>
                  <a:lnTo>
                    <a:pt x="13256" y="575"/>
                  </a:lnTo>
                  <a:lnTo>
                    <a:pt x="7057" y="303"/>
                  </a:lnTo>
                  <a:lnTo>
                    <a:pt x="4732" y="0"/>
                  </a:lnTo>
                  <a:close/>
                </a:path>
              </a:pathLst>
            </a:custGeom>
            <a:solidFill>
              <a:srgbClr val="916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19202138" y="8938408"/>
              <a:ext cx="123825" cy="8255"/>
            </a:xfrm>
            <a:custGeom>
              <a:avLst/>
              <a:gdLst/>
              <a:ahLst/>
              <a:cxnLst/>
              <a:rect l="l" t="t" r="r" b="b"/>
              <a:pathLst>
                <a:path w="123825" h="8254">
                  <a:moveTo>
                    <a:pt x="6753" y="0"/>
                  </a:moveTo>
                  <a:lnTo>
                    <a:pt x="2041" y="544"/>
                  </a:lnTo>
                  <a:lnTo>
                    <a:pt x="1047" y="1790"/>
                  </a:lnTo>
                  <a:lnTo>
                    <a:pt x="0" y="2523"/>
                  </a:lnTo>
                  <a:lnTo>
                    <a:pt x="1235" y="2984"/>
                  </a:lnTo>
                  <a:lnTo>
                    <a:pt x="1465" y="1895"/>
                  </a:lnTo>
                  <a:lnTo>
                    <a:pt x="2450" y="2020"/>
                  </a:lnTo>
                  <a:lnTo>
                    <a:pt x="3204" y="1769"/>
                  </a:lnTo>
                  <a:lnTo>
                    <a:pt x="6984" y="2167"/>
                  </a:lnTo>
                  <a:lnTo>
                    <a:pt x="10816" y="1748"/>
                  </a:lnTo>
                  <a:lnTo>
                    <a:pt x="21810" y="3884"/>
                  </a:lnTo>
                  <a:lnTo>
                    <a:pt x="25726" y="3790"/>
                  </a:lnTo>
                  <a:lnTo>
                    <a:pt x="34093" y="5172"/>
                  </a:lnTo>
                  <a:lnTo>
                    <a:pt x="38700" y="5109"/>
                  </a:lnTo>
                  <a:lnTo>
                    <a:pt x="46490" y="6177"/>
                  </a:lnTo>
                  <a:lnTo>
                    <a:pt x="60888" y="7025"/>
                  </a:lnTo>
                  <a:lnTo>
                    <a:pt x="70301" y="7078"/>
                  </a:lnTo>
                  <a:lnTo>
                    <a:pt x="75746" y="8062"/>
                  </a:lnTo>
                  <a:lnTo>
                    <a:pt x="82322" y="7507"/>
                  </a:lnTo>
                  <a:lnTo>
                    <a:pt x="87578" y="7769"/>
                  </a:lnTo>
                  <a:lnTo>
                    <a:pt x="92834" y="7507"/>
                  </a:lnTo>
                  <a:lnTo>
                    <a:pt x="101347" y="7518"/>
                  </a:lnTo>
                  <a:lnTo>
                    <a:pt x="104604" y="7287"/>
                  </a:lnTo>
                  <a:lnTo>
                    <a:pt x="109975" y="7591"/>
                  </a:lnTo>
                  <a:lnTo>
                    <a:pt x="111630" y="6858"/>
                  </a:lnTo>
                  <a:lnTo>
                    <a:pt x="114980" y="6910"/>
                  </a:lnTo>
                  <a:lnTo>
                    <a:pt x="123587" y="5654"/>
                  </a:lnTo>
                  <a:lnTo>
                    <a:pt x="122572" y="4868"/>
                  </a:lnTo>
                  <a:lnTo>
                    <a:pt x="121546" y="5539"/>
                  </a:lnTo>
                  <a:lnTo>
                    <a:pt x="115305" y="5863"/>
                  </a:lnTo>
                  <a:lnTo>
                    <a:pt x="107420" y="6764"/>
                  </a:lnTo>
                  <a:lnTo>
                    <a:pt x="102143" y="5821"/>
                  </a:lnTo>
                  <a:lnTo>
                    <a:pt x="85379" y="6502"/>
                  </a:lnTo>
                  <a:lnTo>
                    <a:pt x="73955" y="6282"/>
                  </a:lnTo>
                  <a:lnTo>
                    <a:pt x="56804" y="5046"/>
                  </a:lnTo>
                  <a:lnTo>
                    <a:pt x="51045" y="5151"/>
                  </a:lnTo>
                  <a:lnTo>
                    <a:pt x="41684" y="3999"/>
                  </a:lnTo>
                  <a:lnTo>
                    <a:pt x="37956" y="3863"/>
                  </a:lnTo>
                  <a:lnTo>
                    <a:pt x="31067" y="2837"/>
                  </a:lnTo>
                  <a:lnTo>
                    <a:pt x="21015" y="1937"/>
                  </a:lnTo>
                  <a:lnTo>
                    <a:pt x="6753" y="0"/>
                  </a:lnTo>
                  <a:close/>
                </a:path>
              </a:pathLst>
            </a:custGeom>
            <a:solidFill>
              <a:srgbClr val="957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19283325" y="8942241"/>
              <a:ext cx="26034" cy="1905"/>
            </a:xfrm>
            <a:custGeom>
              <a:avLst/>
              <a:gdLst/>
              <a:ahLst/>
              <a:cxnLst/>
              <a:rect l="l" t="t" r="r" b="b"/>
              <a:pathLst>
                <a:path w="26034" h="1904">
                  <a:moveTo>
                    <a:pt x="19951" y="736"/>
                  </a:moveTo>
                  <a:lnTo>
                    <a:pt x="18643" y="0"/>
                  </a:lnTo>
                  <a:lnTo>
                    <a:pt x="17259" y="457"/>
                  </a:lnTo>
                  <a:lnTo>
                    <a:pt x="11430" y="381"/>
                  </a:lnTo>
                  <a:lnTo>
                    <a:pt x="6959" y="355"/>
                  </a:lnTo>
                  <a:lnTo>
                    <a:pt x="1625" y="228"/>
                  </a:lnTo>
                  <a:lnTo>
                    <a:pt x="0" y="558"/>
                  </a:lnTo>
                  <a:lnTo>
                    <a:pt x="850" y="1778"/>
                  </a:lnTo>
                  <a:lnTo>
                    <a:pt x="2006" y="812"/>
                  </a:lnTo>
                  <a:lnTo>
                    <a:pt x="6527" y="1270"/>
                  </a:lnTo>
                  <a:lnTo>
                    <a:pt x="10096" y="889"/>
                  </a:lnTo>
                  <a:lnTo>
                    <a:pt x="15722" y="1371"/>
                  </a:lnTo>
                  <a:lnTo>
                    <a:pt x="17856" y="901"/>
                  </a:lnTo>
                  <a:lnTo>
                    <a:pt x="19951" y="736"/>
                  </a:lnTo>
                  <a:close/>
                </a:path>
                <a:path w="26034" h="1904">
                  <a:moveTo>
                    <a:pt x="21844" y="660"/>
                  </a:moveTo>
                  <a:lnTo>
                    <a:pt x="21196" y="190"/>
                  </a:lnTo>
                  <a:lnTo>
                    <a:pt x="20599" y="673"/>
                  </a:lnTo>
                  <a:lnTo>
                    <a:pt x="19977" y="723"/>
                  </a:lnTo>
                  <a:lnTo>
                    <a:pt x="20612" y="1092"/>
                  </a:lnTo>
                  <a:lnTo>
                    <a:pt x="21234" y="1130"/>
                  </a:lnTo>
                  <a:lnTo>
                    <a:pt x="21844" y="660"/>
                  </a:lnTo>
                  <a:close/>
                </a:path>
                <a:path w="26034" h="1904">
                  <a:moveTo>
                    <a:pt x="26035" y="812"/>
                  </a:moveTo>
                  <a:lnTo>
                    <a:pt x="25260" y="254"/>
                  </a:lnTo>
                  <a:lnTo>
                    <a:pt x="24498" y="241"/>
                  </a:lnTo>
                  <a:lnTo>
                    <a:pt x="23812" y="952"/>
                  </a:lnTo>
                  <a:lnTo>
                    <a:pt x="24574" y="1295"/>
                  </a:lnTo>
                  <a:lnTo>
                    <a:pt x="25311" y="1130"/>
                  </a:lnTo>
                  <a:lnTo>
                    <a:pt x="26035" y="812"/>
                  </a:lnTo>
                  <a:close/>
                </a:path>
              </a:pathLst>
            </a:custGeom>
            <a:solidFill>
              <a:srgbClr val="916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19203869" y="8941015"/>
              <a:ext cx="22225" cy="4445"/>
            </a:xfrm>
            <a:custGeom>
              <a:avLst/>
              <a:gdLst/>
              <a:ahLst/>
              <a:cxnLst/>
              <a:rect l="l" t="t" r="r" b="b"/>
              <a:pathLst>
                <a:path w="22225" h="4445">
                  <a:moveTo>
                    <a:pt x="8861" y="1298"/>
                  </a:moveTo>
                  <a:lnTo>
                    <a:pt x="8477" y="1298"/>
                  </a:lnTo>
                  <a:lnTo>
                    <a:pt x="10530" y="2408"/>
                  </a:lnTo>
                  <a:lnTo>
                    <a:pt x="15681" y="2806"/>
                  </a:lnTo>
                  <a:lnTo>
                    <a:pt x="18624" y="3863"/>
                  </a:lnTo>
                  <a:lnTo>
                    <a:pt x="21723" y="3769"/>
                  </a:lnTo>
                  <a:lnTo>
                    <a:pt x="21274" y="3183"/>
                  </a:lnTo>
                  <a:lnTo>
                    <a:pt x="19713" y="3183"/>
                  </a:lnTo>
                  <a:lnTo>
                    <a:pt x="17221" y="2314"/>
                  </a:lnTo>
                  <a:lnTo>
                    <a:pt x="11259" y="2303"/>
                  </a:lnTo>
                  <a:lnTo>
                    <a:pt x="8861" y="1298"/>
                  </a:lnTo>
                  <a:close/>
                </a:path>
                <a:path w="22225" h="4445">
                  <a:moveTo>
                    <a:pt x="20938" y="2743"/>
                  </a:moveTo>
                  <a:lnTo>
                    <a:pt x="19713" y="3183"/>
                  </a:lnTo>
                  <a:lnTo>
                    <a:pt x="21274" y="3183"/>
                  </a:lnTo>
                  <a:lnTo>
                    <a:pt x="20938" y="2743"/>
                  </a:lnTo>
                  <a:close/>
                </a:path>
                <a:path w="22225" h="4445">
                  <a:moveTo>
                    <a:pt x="4934" y="1581"/>
                  </a:moveTo>
                  <a:lnTo>
                    <a:pt x="5483" y="2544"/>
                  </a:lnTo>
                  <a:lnTo>
                    <a:pt x="6310" y="2146"/>
                  </a:lnTo>
                  <a:lnTo>
                    <a:pt x="6925" y="1905"/>
                  </a:lnTo>
                  <a:lnTo>
                    <a:pt x="5451" y="1905"/>
                  </a:lnTo>
                  <a:lnTo>
                    <a:pt x="4934" y="1581"/>
                  </a:lnTo>
                  <a:close/>
                </a:path>
                <a:path w="22225" h="4445">
                  <a:moveTo>
                    <a:pt x="3987" y="1811"/>
                  </a:moveTo>
                  <a:lnTo>
                    <a:pt x="2750" y="1811"/>
                  </a:lnTo>
                  <a:lnTo>
                    <a:pt x="3200" y="2303"/>
                  </a:lnTo>
                  <a:lnTo>
                    <a:pt x="3734" y="2387"/>
                  </a:lnTo>
                  <a:lnTo>
                    <a:pt x="3987" y="1811"/>
                  </a:lnTo>
                  <a:close/>
                </a:path>
                <a:path w="22225" h="4445">
                  <a:moveTo>
                    <a:pt x="15179" y="1602"/>
                  </a:moveTo>
                  <a:lnTo>
                    <a:pt x="11284" y="2314"/>
                  </a:lnTo>
                  <a:lnTo>
                    <a:pt x="17221" y="2314"/>
                  </a:lnTo>
                  <a:lnTo>
                    <a:pt x="15179" y="1602"/>
                  </a:lnTo>
                  <a:close/>
                </a:path>
                <a:path w="22225" h="4445">
                  <a:moveTo>
                    <a:pt x="4268" y="1172"/>
                  </a:moveTo>
                  <a:lnTo>
                    <a:pt x="1640" y="1172"/>
                  </a:lnTo>
                  <a:lnTo>
                    <a:pt x="2143" y="1999"/>
                  </a:lnTo>
                  <a:lnTo>
                    <a:pt x="2750" y="1811"/>
                  </a:lnTo>
                  <a:lnTo>
                    <a:pt x="3987" y="1811"/>
                  </a:lnTo>
                  <a:lnTo>
                    <a:pt x="4268" y="1172"/>
                  </a:lnTo>
                  <a:close/>
                </a:path>
                <a:path w="22225" h="4445">
                  <a:moveTo>
                    <a:pt x="7786" y="848"/>
                  </a:moveTo>
                  <a:lnTo>
                    <a:pt x="5451" y="1905"/>
                  </a:lnTo>
                  <a:lnTo>
                    <a:pt x="6925" y="1905"/>
                  </a:lnTo>
                  <a:lnTo>
                    <a:pt x="8477" y="1298"/>
                  </a:lnTo>
                  <a:lnTo>
                    <a:pt x="8861" y="1298"/>
                  </a:lnTo>
                  <a:lnTo>
                    <a:pt x="7786" y="848"/>
                  </a:lnTo>
                  <a:close/>
                </a:path>
                <a:path w="22225" h="4445">
                  <a:moveTo>
                    <a:pt x="4457" y="743"/>
                  </a:moveTo>
                  <a:lnTo>
                    <a:pt x="4281" y="1172"/>
                  </a:lnTo>
                  <a:lnTo>
                    <a:pt x="4934" y="1581"/>
                  </a:lnTo>
                  <a:lnTo>
                    <a:pt x="4457" y="743"/>
                  </a:lnTo>
                  <a:close/>
                </a:path>
                <a:path w="22225" h="4445">
                  <a:moveTo>
                    <a:pt x="645" y="0"/>
                  </a:moveTo>
                  <a:lnTo>
                    <a:pt x="321" y="366"/>
                  </a:lnTo>
                  <a:lnTo>
                    <a:pt x="0" y="607"/>
                  </a:lnTo>
                  <a:lnTo>
                    <a:pt x="17" y="743"/>
                  </a:lnTo>
                  <a:lnTo>
                    <a:pt x="509" y="1371"/>
                  </a:lnTo>
                  <a:lnTo>
                    <a:pt x="1640" y="1172"/>
                  </a:lnTo>
                  <a:lnTo>
                    <a:pt x="4271" y="1166"/>
                  </a:lnTo>
                  <a:lnTo>
                    <a:pt x="3378" y="60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987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18887571" y="8785271"/>
              <a:ext cx="126364" cy="100330"/>
            </a:xfrm>
            <a:custGeom>
              <a:avLst/>
              <a:gdLst/>
              <a:ahLst/>
              <a:cxnLst/>
              <a:rect l="l" t="t" r="r" b="b"/>
              <a:pathLst>
                <a:path w="126365" h="100329">
                  <a:moveTo>
                    <a:pt x="910" y="0"/>
                  </a:moveTo>
                  <a:lnTo>
                    <a:pt x="0" y="387"/>
                  </a:lnTo>
                  <a:lnTo>
                    <a:pt x="753" y="2073"/>
                  </a:lnTo>
                  <a:lnTo>
                    <a:pt x="3947" y="3423"/>
                  </a:lnTo>
                  <a:lnTo>
                    <a:pt x="12051" y="9413"/>
                  </a:lnTo>
                  <a:lnTo>
                    <a:pt x="15936" y="11109"/>
                  </a:lnTo>
                  <a:lnTo>
                    <a:pt x="23549" y="15727"/>
                  </a:lnTo>
                  <a:lnTo>
                    <a:pt x="52815" y="31182"/>
                  </a:lnTo>
                  <a:lnTo>
                    <a:pt x="88751" y="51118"/>
                  </a:lnTo>
                  <a:lnTo>
                    <a:pt x="117954" y="79390"/>
                  </a:lnTo>
                  <a:lnTo>
                    <a:pt x="123189" y="93976"/>
                  </a:lnTo>
                  <a:lnTo>
                    <a:pt x="124886" y="98541"/>
                  </a:lnTo>
                  <a:lnTo>
                    <a:pt x="124341" y="99138"/>
                  </a:lnTo>
                  <a:lnTo>
                    <a:pt x="124446" y="100143"/>
                  </a:lnTo>
                  <a:lnTo>
                    <a:pt x="124823" y="100248"/>
                  </a:lnTo>
                  <a:lnTo>
                    <a:pt x="125357" y="100122"/>
                  </a:lnTo>
                  <a:lnTo>
                    <a:pt x="126236" y="98939"/>
                  </a:lnTo>
                  <a:lnTo>
                    <a:pt x="124331" y="92646"/>
                  </a:lnTo>
                  <a:lnTo>
                    <a:pt x="123640" y="88709"/>
                  </a:lnTo>
                  <a:lnTo>
                    <a:pt x="104960" y="60741"/>
                  </a:lnTo>
                  <a:lnTo>
                    <a:pt x="99672" y="55966"/>
                  </a:lnTo>
                  <a:lnTo>
                    <a:pt x="81651" y="44009"/>
                  </a:lnTo>
                  <a:lnTo>
                    <a:pt x="72877" y="39747"/>
                  </a:lnTo>
                  <a:lnTo>
                    <a:pt x="63568" y="34574"/>
                  </a:lnTo>
                  <a:lnTo>
                    <a:pt x="60197" y="33025"/>
                  </a:lnTo>
                  <a:lnTo>
                    <a:pt x="45736" y="25140"/>
                  </a:lnTo>
                  <a:lnTo>
                    <a:pt x="8711" y="5476"/>
                  </a:lnTo>
                  <a:lnTo>
                    <a:pt x="5507" y="3141"/>
                  </a:lnTo>
                  <a:lnTo>
                    <a:pt x="1507" y="670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CB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19018259" y="8840223"/>
              <a:ext cx="55880" cy="217170"/>
            </a:xfrm>
            <a:custGeom>
              <a:avLst/>
              <a:gdLst/>
              <a:ahLst/>
              <a:cxnLst/>
              <a:rect l="l" t="t" r="r" b="b"/>
              <a:pathLst>
                <a:path w="55880" h="217170">
                  <a:moveTo>
                    <a:pt x="23346" y="56291"/>
                  </a:moveTo>
                  <a:lnTo>
                    <a:pt x="11015" y="56291"/>
                  </a:lnTo>
                  <a:lnTo>
                    <a:pt x="13999" y="57244"/>
                  </a:lnTo>
                  <a:lnTo>
                    <a:pt x="14638" y="57244"/>
                  </a:lnTo>
                  <a:lnTo>
                    <a:pt x="16365" y="60291"/>
                  </a:lnTo>
                  <a:lnTo>
                    <a:pt x="19591" y="61610"/>
                  </a:lnTo>
                  <a:lnTo>
                    <a:pt x="20313" y="67956"/>
                  </a:lnTo>
                  <a:lnTo>
                    <a:pt x="21622" y="70584"/>
                  </a:lnTo>
                  <a:lnTo>
                    <a:pt x="22763" y="74447"/>
                  </a:lnTo>
                  <a:lnTo>
                    <a:pt x="23151" y="75641"/>
                  </a:lnTo>
                  <a:lnTo>
                    <a:pt x="22721" y="79536"/>
                  </a:lnTo>
                  <a:lnTo>
                    <a:pt x="23329" y="82112"/>
                  </a:lnTo>
                  <a:lnTo>
                    <a:pt x="23999" y="85253"/>
                  </a:lnTo>
                  <a:lnTo>
                    <a:pt x="23946" y="85787"/>
                  </a:lnTo>
                  <a:lnTo>
                    <a:pt x="23643" y="87421"/>
                  </a:lnTo>
                  <a:lnTo>
                    <a:pt x="23580" y="88552"/>
                  </a:lnTo>
                  <a:lnTo>
                    <a:pt x="24470" y="91923"/>
                  </a:lnTo>
                  <a:lnTo>
                    <a:pt x="24627" y="94269"/>
                  </a:lnTo>
                  <a:lnTo>
                    <a:pt x="24637" y="100593"/>
                  </a:lnTo>
                  <a:lnTo>
                    <a:pt x="24973" y="104572"/>
                  </a:lnTo>
                  <a:lnTo>
                    <a:pt x="24302" y="111284"/>
                  </a:lnTo>
                  <a:lnTo>
                    <a:pt x="24941" y="114069"/>
                  </a:lnTo>
                  <a:lnTo>
                    <a:pt x="23988" y="120624"/>
                  </a:lnTo>
                  <a:lnTo>
                    <a:pt x="24292" y="124477"/>
                  </a:lnTo>
                  <a:lnTo>
                    <a:pt x="23224" y="135221"/>
                  </a:lnTo>
                  <a:lnTo>
                    <a:pt x="23255" y="139608"/>
                  </a:lnTo>
                  <a:lnTo>
                    <a:pt x="23074" y="140603"/>
                  </a:lnTo>
                  <a:lnTo>
                    <a:pt x="22088" y="147356"/>
                  </a:lnTo>
                  <a:lnTo>
                    <a:pt x="21779" y="153733"/>
                  </a:lnTo>
                  <a:lnTo>
                    <a:pt x="20365" y="163345"/>
                  </a:lnTo>
                  <a:lnTo>
                    <a:pt x="20041" y="166864"/>
                  </a:lnTo>
                  <a:lnTo>
                    <a:pt x="19779" y="171502"/>
                  </a:lnTo>
                  <a:lnTo>
                    <a:pt x="19413" y="172539"/>
                  </a:lnTo>
                  <a:lnTo>
                    <a:pt x="18617" y="177460"/>
                  </a:lnTo>
                  <a:lnTo>
                    <a:pt x="18606" y="181366"/>
                  </a:lnTo>
                  <a:lnTo>
                    <a:pt x="17894" y="188130"/>
                  </a:lnTo>
                  <a:lnTo>
                    <a:pt x="17748" y="191041"/>
                  </a:lnTo>
                  <a:lnTo>
                    <a:pt x="17046" y="197721"/>
                  </a:lnTo>
                  <a:lnTo>
                    <a:pt x="17423" y="201470"/>
                  </a:lnTo>
                  <a:lnTo>
                    <a:pt x="18994" y="216810"/>
                  </a:lnTo>
                  <a:lnTo>
                    <a:pt x="19475" y="215920"/>
                  </a:lnTo>
                  <a:lnTo>
                    <a:pt x="19193" y="214590"/>
                  </a:lnTo>
                  <a:lnTo>
                    <a:pt x="19088" y="212506"/>
                  </a:lnTo>
                  <a:lnTo>
                    <a:pt x="18966" y="211271"/>
                  </a:lnTo>
                  <a:lnTo>
                    <a:pt x="18564" y="203281"/>
                  </a:lnTo>
                  <a:lnTo>
                    <a:pt x="19015" y="196266"/>
                  </a:lnTo>
                  <a:lnTo>
                    <a:pt x="20522" y="184821"/>
                  </a:lnTo>
                  <a:lnTo>
                    <a:pt x="20795" y="180235"/>
                  </a:lnTo>
                  <a:lnTo>
                    <a:pt x="22296" y="172539"/>
                  </a:lnTo>
                  <a:lnTo>
                    <a:pt x="22337" y="171502"/>
                  </a:lnTo>
                  <a:lnTo>
                    <a:pt x="22208" y="168455"/>
                  </a:lnTo>
                  <a:lnTo>
                    <a:pt x="23884" y="161157"/>
                  </a:lnTo>
                  <a:lnTo>
                    <a:pt x="23444" y="157230"/>
                  </a:lnTo>
                  <a:lnTo>
                    <a:pt x="25035" y="152351"/>
                  </a:lnTo>
                  <a:lnTo>
                    <a:pt x="24711" y="150979"/>
                  </a:lnTo>
                  <a:lnTo>
                    <a:pt x="24627" y="149702"/>
                  </a:lnTo>
                  <a:lnTo>
                    <a:pt x="24774" y="147356"/>
                  </a:lnTo>
                  <a:lnTo>
                    <a:pt x="24575" y="144969"/>
                  </a:lnTo>
                  <a:lnTo>
                    <a:pt x="26229" y="140603"/>
                  </a:lnTo>
                  <a:lnTo>
                    <a:pt x="25810" y="138362"/>
                  </a:lnTo>
                  <a:lnTo>
                    <a:pt x="26323" y="132980"/>
                  </a:lnTo>
                  <a:lnTo>
                    <a:pt x="26585" y="129713"/>
                  </a:lnTo>
                  <a:lnTo>
                    <a:pt x="26815" y="121943"/>
                  </a:lnTo>
                  <a:lnTo>
                    <a:pt x="27098" y="117420"/>
                  </a:lnTo>
                  <a:lnTo>
                    <a:pt x="27590" y="108478"/>
                  </a:lnTo>
                  <a:lnTo>
                    <a:pt x="27451" y="104572"/>
                  </a:lnTo>
                  <a:lnTo>
                    <a:pt x="27360" y="96604"/>
                  </a:lnTo>
                  <a:lnTo>
                    <a:pt x="28061" y="92353"/>
                  </a:lnTo>
                  <a:lnTo>
                    <a:pt x="27590" y="89609"/>
                  </a:lnTo>
                  <a:lnTo>
                    <a:pt x="26939" y="85253"/>
                  </a:lnTo>
                  <a:lnTo>
                    <a:pt x="26732" y="84144"/>
                  </a:lnTo>
                  <a:lnTo>
                    <a:pt x="27192" y="78772"/>
                  </a:lnTo>
                  <a:lnTo>
                    <a:pt x="26575" y="74919"/>
                  </a:lnTo>
                  <a:lnTo>
                    <a:pt x="25130" y="69547"/>
                  </a:lnTo>
                  <a:lnTo>
                    <a:pt x="25357" y="67956"/>
                  </a:lnTo>
                  <a:lnTo>
                    <a:pt x="25234" y="64448"/>
                  </a:lnTo>
                  <a:lnTo>
                    <a:pt x="23768" y="61097"/>
                  </a:lnTo>
                  <a:lnTo>
                    <a:pt x="23329" y="58605"/>
                  </a:lnTo>
                  <a:lnTo>
                    <a:pt x="23346" y="56291"/>
                  </a:lnTo>
                  <a:close/>
                </a:path>
                <a:path w="55880" h="217170">
                  <a:moveTo>
                    <a:pt x="6743" y="52595"/>
                  </a:moveTo>
                  <a:lnTo>
                    <a:pt x="6114" y="52919"/>
                  </a:lnTo>
                  <a:lnTo>
                    <a:pt x="5622" y="55129"/>
                  </a:lnTo>
                  <a:lnTo>
                    <a:pt x="4374" y="55129"/>
                  </a:lnTo>
                  <a:lnTo>
                    <a:pt x="2146" y="56752"/>
                  </a:lnTo>
                  <a:lnTo>
                    <a:pt x="1092" y="58458"/>
                  </a:lnTo>
                  <a:lnTo>
                    <a:pt x="112" y="59799"/>
                  </a:lnTo>
                  <a:lnTo>
                    <a:pt x="0" y="60333"/>
                  </a:lnTo>
                  <a:lnTo>
                    <a:pt x="387" y="61757"/>
                  </a:lnTo>
                  <a:lnTo>
                    <a:pt x="816" y="62060"/>
                  </a:lnTo>
                  <a:lnTo>
                    <a:pt x="1999" y="59799"/>
                  </a:lnTo>
                  <a:lnTo>
                    <a:pt x="3685" y="58458"/>
                  </a:lnTo>
                  <a:lnTo>
                    <a:pt x="11015" y="56291"/>
                  </a:lnTo>
                  <a:lnTo>
                    <a:pt x="23346" y="56291"/>
                  </a:lnTo>
                  <a:lnTo>
                    <a:pt x="23355" y="55129"/>
                  </a:lnTo>
                  <a:lnTo>
                    <a:pt x="5622" y="55129"/>
                  </a:lnTo>
                  <a:lnTo>
                    <a:pt x="4460" y="55066"/>
                  </a:lnTo>
                  <a:lnTo>
                    <a:pt x="23356" y="55066"/>
                  </a:lnTo>
                  <a:lnTo>
                    <a:pt x="23360" y="54480"/>
                  </a:lnTo>
                  <a:lnTo>
                    <a:pt x="22657" y="52794"/>
                  </a:lnTo>
                  <a:lnTo>
                    <a:pt x="8690" y="52794"/>
                  </a:lnTo>
                  <a:lnTo>
                    <a:pt x="6743" y="52595"/>
                  </a:lnTo>
                  <a:close/>
                </a:path>
                <a:path w="55880" h="217170">
                  <a:moveTo>
                    <a:pt x="13622" y="42291"/>
                  </a:moveTo>
                  <a:lnTo>
                    <a:pt x="13622" y="43035"/>
                  </a:lnTo>
                  <a:lnTo>
                    <a:pt x="13392" y="43558"/>
                  </a:lnTo>
                  <a:lnTo>
                    <a:pt x="11936" y="44783"/>
                  </a:lnTo>
                  <a:lnTo>
                    <a:pt x="10785" y="45558"/>
                  </a:lnTo>
                  <a:lnTo>
                    <a:pt x="12250" y="47715"/>
                  </a:lnTo>
                  <a:lnTo>
                    <a:pt x="10460" y="50364"/>
                  </a:lnTo>
                  <a:lnTo>
                    <a:pt x="8544" y="50542"/>
                  </a:lnTo>
                  <a:lnTo>
                    <a:pt x="9580" y="52574"/>
                  </a:lnTo>
                  <a:lnTo>
                    <a:pt x="8690" y="52794"/>
                  </a:lnTo>
                  <a:lnTo>
                    <a:pt x="22657" y="52794"/>
                  </a:lnTo>
                  <a:lnTo>
                    <a:pt x="22104" y="50888"/>
                  </a:lnTo>
                  <a:lnTo>
                    <a:pt x="21685" y="50542"/>
                  </a:lnTo>
                  <a:lnTo>
                    <a:pt x="22931" y="48385"/>
                  </a:lnTo>
                  <a:lnTo>
                    <a:pt x="21988" y="46584"/>
                  </a:lnTo>
                  <a:lnTo>
                    <a:pt x="21970" y="46009"/>
                  </a:lnTo>
                  <a:lnTo>
                    <a:pt x="16167" y="46009"/>
                  </a:lnTo>
                  <a:lnTo>
                    <a:pt x="15580" y="45674"/>
                  </a:lnTo>
                  <a:lnTo>
                    <a:pt x="14627" y="45412"/>
                  </a:lnTo>
                  <a:lnTo>
                    <a:pt x="14512" y="45087"/>
                  </a:lnTo>
                  <a:lnTo>
                    <a:pt x="15695" y="43485"/>
                  </a:lnTo>
                  <a:lnTo>
                    <a:pt x="14889" y="42878"/>
                  </a:lnTo>
                  <a:lnTo>
                    <a:pt x="13622" y="42291"/>
                  </a:lnTo>
                  <a:close/>
                </a:path>
                <a:path w="55880" h="217170">
                  <a:moveTo>
                    <a:pt x="17256" y="38773"/>
                  </a:moveTo>
                  <a:lnTo>
                    <a:pt x="17130" y="39318"/>
                  </a:lnTo>
                  <a:lnTo>
                    <a:pt x="15915" y="41988"/>
                  </a:lnTo>
                  <a:lnTo>
                    <a:pt x="17057" y="43380"/>
                  </a:lnTo>
                  <a:lnTo>
                    <a:pt x="16784" y="45171"/>
                  </a:lnTo>
                  <a:lnTo>
                    <a:pt x="17297" y="45569"/>
                  </a:lnTo>
                  <a:lnTo>
                    <a:pt x="16167" y="46009"/>
                  </a:lnTo>
                  <a:lnTo>
                    <a:pt x="21970" y="46009"/>
                  </a:lnTo>
                  <a:lnTo>
                    <a:pt x="21905" y="43904"/>
                  </a:lnTo>
                  <a:lnTo>
                    <a:pt x="22813" y="42878"/>
                  </a:lnTo>
                  <a:lnTo>
                    <a:pt x="25433" y="41359"/>
                  </a:lnTo>
                  <a:lnTo>
                    <a:pt x="25454" y="40888"/>
                  </a:lnTo>
                  <a:lnTo>
                    <a:pt x="24609" y="40134"/>
                  </a:lnTo>
                  <a:lnTo>
                    <a:pt x="19339" y="40134"/>
                  </a:lnTo>
                  <a:lnTo>
                    <a:pt x="18659" y="39894"/>
                  </a:lnTo>
                  <a:lnTo>
                    <a:pt x="17256" y="38773"/>
                  </a:lnTo>
                  <a:close/>
                </a:path>
                <a:path w="55880" h="217170">
                  <a:moveTo>
                    <a:pt x="27206" y="35820"/>
                  </a:moveTo>
                  <a:lnTo>
                    <a:pt x="19549" y="35820"/>
                  </a:lnTo>
                  <a:lnTo>
                    <a:pt x="19413" y="37569"/>
                  </a:lnTo>
                  <a:lnTo>
                    <a:pt x="19028" y="38480"/>
                  </a:lnTo>
                  <a:lnTo>
                    <a:pt x="19339" y="40134"/>
                  </a:lnTo>
                  <a:lnTo>
                    <a:pt x="24609" y="40134"/>
                  </a:lnTo>
                  <a:lnTo>
                    <a:pt x="22753" y="38480"/>
                  </a:lnTo>
                  <a:lnTo>
                    <a:pt x="22994" y="37820"/>
                  </a:lnTo>
                  <a:lnTo>
                    <a:pt x="25391" y="36030"/>
                  </a:lnTo>
                  <a:lnTo>
                    <a:pt x="27206" y="35820"/>
                  </a:lnTo>
                  <a:close/>
                </a:path>
                <a:path w="55880" h="217170">
                  <a:moveTo>
                    <a:pt x="16478" y="30752"/>
                  </a:moveTo>
                  <a:lnTo>
                    <a:pt x="14366" y="30763"/>
                  </a:lnTo>
                  <a:lnTo>
                    <a:pt x="12596" y="32522"/>
                  </a:lnTo>
                  <a:lnTo>
                    <a:pt x="13779" y="33894"/>
                  </a:lnTo>
                  <a:lnTo>
                    <a:pt x="15151" y="35056"/>
                  </a:lnTo>
                  <a:lnTo>
                    <a:pt x="17214" y="36480"/>
                  </a:lnTo>
                  <a:lnTo>
                    <a:pt x="17716" y="37098"/>
                  </a:lnTo>
                  <a:lnTo>
                    <a:pt x="18837" y="35862"/>
                  </a:lnTo>
                  <a:lnTo>
                    <a:pt x="19549" y="35820"/>
                  </a:lnTo>
                  <a:lnTo>
                    <a:pt x="27297" y="35810"/>
                  </a:lnTo>
                  <a:lnTo>
                    <a:pt x="27496" y="33339"/>
                  </a:lnTo>
                  <a:lnTo>
                    <a:pt x="28043" y="32930"/>
                  </a:lnTo>
                  <a:lnTo>
                    <a:pt x="20711" y="32930"/>
                  </a:lnTo>
                  <a:lnTo>
                    <a:pt x="17570" y="32690"/>
                  </a:lnTo>
                  <a:lnTo>
                    <a:pt x="16439" y="32166"/>
                  </a:lnTo>
                  <a:lnTo>
                    <a:pt x="16478" y="30752"/>
                  </a:lnTo>
                  <a:close/>
                </a:path>
                <a:path w="55880" h="217170">
                  <a:moveTo>
                    <a:pt x="54542" y="0"/>
                  </a:moveTo>
                  <a:lnTo>
                    <a:pt x="54165" y="638"/>
                  </a:lnTo>
                  <a:lnTo>
                    <a:pt x="52218" y="2973"/>
                  </a:lnTo>
                  <a:lnTo>
                    <a:pt x="50626" y="4722"/>
                  </a:lnTo>
                  <a:lnTo>
                    <a:pt x="48187" y="6104"/>
                  </a:lnTo>
                  <a:lnTo>
                    <a:pt x="46438" y="8931"/>
                  </a:lnTo>
                  <a:lnTo>
                    <a:pt x="43820" y="10669"/>
                  </a:lnTo>
                  <a:lnTo>
                    <a:pt x="41339" y="13172"/>
                  </a:lnTo>
                  <a:lnTo>
                    <a:pt x="41211" y="13392"/>
                  </a:lnTo>
                  <a:lnTo>
                    <a:pt x="41193" y="13884"/>
                  </a:lnTo>
                  <a:lnTo>
                    <a:pt x="41318" y="15015"/>
                  </a:lnTo>
                  <a:lnTo>
                    <a:pt x="40637" y="15392"/>
                  </a:lnTo>
                  <a:lnTo>
                    <a:pt x="39119" y="15549"/>
                  </a:lnTo>
                  <a:lnTo>
                    <a:pt x="38543" y="15706"/>
                  </a:lnTo>
                  <a:lnTo>
                    <a:pt x="37862" y="17402"/>
                  </a:lnTo>
                  <a:lnTo>
                    <a:pt x="37360" y="18334"/>
                  </a:lnTo>
                  <a:lnTo>
                    <a:pt x="35967" y="18522"/>
                  </a:lnTo>
                  <a:lnTo>
                    <a:pt x="35799" y="18627"/>
                  </a:lnTo>
                  <a:lnTo>
                    <a:pt x="35621" y="20742"/>
                  </a:lnTo>
                  <a:lnTo>
                    <a:pt x="33485" y="21559"/>
                  </a:lnTo>
                  <a:lnTo>
                    <a:pt x="32323" y="25192"/>
                  </a:lnTo>
                  <a:lnTo>
                    <a:pt x="30700" y="25946"/>
                  </a:lnTo>
                  <a:lnTo>
                    <a:pt x="26889" y="26993"/>
                  </a:lnTo>
                  <a:lnTo>
                    <a:pt x="26051" y="31894"/>
                  </a:lnTo>
                  <a:lnTo>
                    <a:pt x="25339" y="32501"/>
                  </a:lnTo>
                  <a:lnTo>
                    <a:pt x="22460" y="32522"/>
                  </a:lnTo>
                  <a:lnTo>
                    <a:pt x="20711" y="32930"/>
                  </a:lnTo>
                  <a:lnTo>
                    <a:pt x="28043" y="32930"/>
                  </a:lnTo>
                  <a:lnTo>
                    <a:pt x="29433" y="31894"/>
                  </a:lnTo>
                  <a:lnTo>
                    <a:pt x="29936" y="30972"/>
                  </a:lnTo>
                  <a:lnTo>
                    <a:pt x="29349" y="28135"/>
                  </a:lnTo>
                  <a:lnTo>
                    <a:pt x="32899" y="26993"/>
                  </a:lnTo>
                  <a:lnTo>
                    <a:pt x="33590" y="26313"/>
                  </a:lnTo>
                  <a:lnTo>
                    <a:pt x="34951" y="23486"/>
                  </a:lnTo>
                  <a:lnTo>
                    <a:pt x="36229" y="22114"/>
                  </a:lnTo>
                  <a:lnTo>
                    <a:pt x="39517" y="18941"/>
                  </a:lnTo>
                  <a:lnTo>
                    <a:pt x="41223" y="16900"/>
                  </a:lnTo>
                  <a:lnTo>
                    <a:pt x="43569" y="14680"/>
                  </a:lnTo>
                  <a:lnTo>
                    <a:pt x="43925" y="14313"/>
                  </a:lnTo>
                  <a:lnTo>
                    <a:pt x="45359" y="13905"/>
                  </a:lnTo>
                  <a:lnTo>
                    <a:pt x="45751" y="13496"/>
                  </a:lnTo>
                  <a:lnTo>
                    <a:pt x="45794" y="13172"/>
                  </a:lnTo>
                  <a:lnTo>
                    <a:pt x="45495" y="12041"/>
                  </a:lnTo>
                  <a:lnTo>
                    <a:pt x="45485" y="11580"/>
                  </a:lnTo>
                  <a:lnTo>
                    <a:pt x="47652" y="10167"/>
                  </a:lnTo>
                  <a:lnTo>
                    <a:pt x="48312" y="7832"/>
                  </a:lnTo>
                  <a:lnTo>
                    <a:pt x="52165" y="5821"/>
                  </a:lnTo>
                  <a:lnTo>
                    <a:pt x="53380" y="4104"/>
                  </a:lnTo>
                  <a:lnTo>
                    <a:pt x="55370" y="2177"/>
                  </a:lnTo>
                  <a:lnTo>
                    <a:pt x="55694" y="1256"/>
                  </a:lnTo>
                  <a:lnTo>
                    <a:pt x="55380" y="345"/>
                  </a:lnTo>
                  <a:lnTo>
                    <a:pt x="54542" y="0"/>
                  </a:lnTo>
                  <a:close/>
                </a:path>
                <a:path w="55880" h="217170">
                  <a:moveTo>
                    <a:pt x="1685" y="7245"/>
                  </a:moveTo>
                  <a:lnTo>
                    <a:pt x="743" y="7570"/>
                  </a:lnTo>
                  <a:lnTo>
                    <a:pt x="1329" y="9360"/>
                  </a:lnTo>
                  <a:lnTo>
                    <a:pt x="3015" y="10565"/>
                  </a:lnTo>
                  <a:lnTo>
                    <a:pt x="4753" y="14701"/>
                  </a:lnTo>
                  <a:lnTo>
                    <a:pt x="7392" y="16334"/>
                  </a:lnTo>
                  <a:lnTo>
                    <a:pt x="7605" y="20742"/>
                  </a:lnTo>
                  <a:lnTo>
                    <a:pt x="9162" y="21915"/>
                  </a:lnTo>
                  <a:lnTo>
                    <a:pt x="11182" y="24512"/>
                  </a:lnTo>
                  <a:lnTo>
                    <a:pt x="11676" y="25946"/>
                  </a:lnTo>
                  <a:lnTo>
                    <a:pt x="11766" y="26313"/>
                  </a:lnTo>
                  <a:lnTo>
                    <a:pt x="12062" y="28260"/>
                  </a:lnTo>
                  <a:lnTo>
                    <a:pt x="12355" y="28648"/>
                  </a:lnTo>
                  <a:lnTo>
                    <a:pt x="14366" y="30763"/>
                  </a:lnTo>
                  <a:lnTo>
                    <a:pt x="16478" y="30752"/>
                  </a:lnTo>
                  <a:lnTo>
                    <a:pt x="16502" y="29873"/>
                  </a:lnTo>
                  <a:lnTo>
                    <a:pt x="16282" y="29360"/>
                  </a:lnTo>
                  <a:lnTo>
                    <a:pt x="14900" y="28805"/>
                  </a:lnTo>
                  <a:lnTo>
                    <a:pt x="14763" y="27904"/>
                  </a:lnTo>
                  <a:lnTo>
                    <a:pt x="12313" y="25590"/>
                  </a:lnTo>
                  <a:lnTo>
                    <a:pt x="12292" y="22606"/>
                  </a:lnTo>
                  <a:lnTo>
                    <a:pt x="9917" y="20732"/>
                  </a:lnTo>
                  <a:lnTo>
                    <a:pt x="9706" y="20481"/>
                  </a:lnTo>
                  <a:lnTo>
                    <a:pt x="9123" y="16900"/>
                  </a:lnTo>
                  <a:lnTo>
                    <a:pt x="9000" y="16334"/>
                  </a:lnTo>
                  <a:lnTo>
                    <a:pt x="6198" y="13884"/>
                  </a:lnTo>
                  <a:lnTo>
                    <a:pt x="3560" y="10146"/>
                  </a:lnTo>
                  <a:lnTo>
                    <a:pt x="2949" y="9360"/>
                  </a:lnTo>
                  <a:lnTo>
                    <a:pt x="1991" y="7832"/>
                  </a:lnTo>
                  <a:lnTo>
                    <a:pt x="1685" y="7245"/>
                  </a:lnTo>
                  <a:close/>
                </a:path>
              </a:pathLst>
            </a:custGeom>
            <a:solidFill>
              <a:srgbClr val="D4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18948648" y="8848170"/>
              <a:ext cx="66040" cy="48260"/>
            </a:xfrm>
            <a:custGeom>
              <a:avLst/>
              <a:gdLst/>
              <a:ahLst/>
              <a:cxnLst/>
              <a:rect l="l" t="t" r="r" b="b"/>
              <a:pathLst>
                <a:path w="66040" h="48259">
                  <a:moveTo>
                    <a:pt x="1549" y="0"/>
                  </a:moveTo>
                  <a:lnTo>
                    <a:pt x="209" y="356"/>
                  </a:lnTo>
                  <a:lnTo>
                    <a:pt x="0" y="1340"/>
                  </a:lnTo>
                  <a:lnTo>
                    <a:pt x="879" y="1570"/>
                  </a:lnTo>
                  <a:lnTo>
                    <a:pt x="8010" y="6847"/>
                  </a:lnTo>
                  <a:lnTo>
                    <a:pt x="21999" y="16083"/>
                  </a:lnTo>
                  <a:lnTo>
                    <a:pt x="23182" y="16941"/>
                  </a:lnTo>
                  <a:lnTo>
                    <a:pt x="23946" y="17161"/>
                  </a:lnTo>
                  <a:lnTo>
                    <a:pt x="24627" y="17538"/>
                  </a:lnTo>
                  <a:lnTo>
                    <a:pt x="25601" y="18355"/>
                  </a:lnTo>
                  <a:lnTo>
                    <a:pt x="26596" y="18847"/>
                  </a:lnTo>
                  <a:lnTo>
                    <a:pt x="29234" y="20899"/>
                  </a:lnTo>
                  <a:lnTo>
                    <a:pt x="29988" y="21151"/>
                  </a:lnTo>
                  <a:lnTo>
                    <a:pt x="30616" y="21590"/>
                  </a:lnTo>
                  <a:lnTo>
                    <a:pt x="31150" y="22166"/>
                  </a:lnTo>
                  <a:lnTo>
                    <a:pt x="32271" y="22994"/>
                  </a:lnTo>
                  <a:lnTo>
                    <a:pt x="38176" y="26585"/>
                  </a:lnTo>
                  <a:lnTo>
                    <a:pt x="39475" y="27276"/>
                  </a:lnTo>
                  <a:lnTo>
                    <a:pt x="40449" y="28417"/>
                  </a:lnTo>
                  <a:lnTo>
                    <a:pt x="43014" y="29842"/>
                  </a:lnTo>
                  <a:lnTo>
                    <a:pt x="43527" y="30376"/>
                  </a:lnTo>
                  <a:lnTo>
                    <a:pt x="55663" y="38930"/>
                  </a:lnTo>
                  <a:lnTo>
                    <a:pt x="61244" y="43841"/>
                  </a:lnTo>
                  <a:lnTo>
                    <a:pt x="62877" y="44909"/>
                  </a:lnTo>
                  <a:lnTo>
                    <a:pt x="63830" y="46731"/>
                  </a:lnTo>
                  <a:lnTo>
                    <a:pt x="65537" y="47715"/>
                  </a:lnTo>
                  <a:lnTo>
                    <a:pt x="65662" y="47485"/>
                  </a:lnTo>
                  <a:lnTo>
                    <a:pt x="65788" y="46626"/>
                  </a:lnTo>
                  <a:lnTo>
                    <a:pt x="65128" y="46197"/>
                  </a:lnTo>
                  <a:lnTo>
                    <a:pt x="63097" y="44040"/>
                  </a:lnTo>
                  <a:lnTo>
                    <a:pt x="61453" y="42480"/>
                  </a:lnTo>
                  <a:lnTo>
                    <a:pt x="60019" y="40710"/>
                  </a:lnTo>
                  <a:lnTo>
                    <a:pt x="58647" y="39422"/>
                  </a:lnTo>
                  <a:lnTo>
                    <a:pt x="55715" y="37035"/>
                  </a:lnTo>
                  <a:lnTo>
                    <a:pt x="52155" y="34616"/>
                  </a:lnTo>
                  <a:lnTo>
                    <a:pt x="48888" y="31768"/>
                  </a:lnTo>
                  <a:lnTo>
                    <a:pt x="28753" y="17988"/>
                  </a:lnTo>
                  <a:lnTo>
                    <a:pt x="26784" y="17151"/>
                  </a:lnTo>
                  <a:lnTo>
                    <a:pt x="26145" y="16973"/>
                  </a:lnTo>
                  <a:lnTo>
                    <a:pt x="25643" y="16606"/>
                  </a:lnTo>
                  <a:lnTo>
                    <a:pt x="25287" y="16041"/>
                  </a:lnTo>
                  <a:lnTo>
                    <a:pt x="24470" y="15151"/>
                  </a:lnTo>
                  <a:lnTo>
                    <a:pt x="22355" y="14072"/>
                  </a:lnTo>
                  <a:lnTo>
                    <a:pt x="20784" y="13612"/>
                  </a:lnTo>
                  <a:lnTo>
                    <a:pt x="19685" y="12397"/>
                  </a:lnTo>
                  <a:lnTo>
                    <a:pt x="13224" y="8397"/>
                  </a:lnTo>
                  <a:lnTo>
                    <a:pt x="2366" y="1005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rgbClr val="A68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18970395" y="8864232"/>
              <a:ext cx="40005" cy="27940"/>
            </a:xfrm>
            <a:custGeom>
              <a:avLst/>
              <a:gdLst/>
              <a:ahLst/>
              <a:cxnLst/>
              <a:rect l="l" t="t" r="r" b="b"/>
              <a:pathLst>
                <a:path w="40005" h="27940">
                  <a:moveTo>
                    <a:pt x="418" y="0"/>
                  </a:moveTo>
                  <a:lnTo>
                    <a:pt x="0" y="303"/>
                  </a:lnTo>
                  <a:lnTo>
                    <a:pt x="1842" y="2251"/>
                  </a:lnTo>
                  <a:lnTo>
                    <a:pt x="4125" y="3664"/>
                  </a:lnTo>
                  <a:lnTo>
                    <a:pt x="8491" y="6052"/>
                  </a:lnTo>
                  <a:lnTo>
                    <a:pt x="15308" y="10816"/>
                  </a:lnTo>
                  <a:lnTo>
                    <a:pt x="18439" y="12627"/>
                  </a:lnTo>
                  <a:lnTo>
                    <a:pt x="24533" y="16732"/>
                  </a:lnTo>
                  <a:lnTo>
                    <a:pt x="33025" y="22983"/>
                  </a:lnTo>
                  <a:lnTo>
                    <a:pt x="35580" y="24700"/>
                  </a:lnTo>
                  <a:lnTo>
                    <a:pt x="38281" y="27255"/>
                  </a:lnTo>
                  <a:lnTo>
                    <a:pt x="38962" y="27465"/>
                  </a:lnTo>
                  <a:lnTo>
                    <a:pt x="39548" y="27779"/>
                  </a:lnTo>
                  <a:lnTo>
                    <a:pt x="21318" y="13674"/>
                  </a:lnTo>
                  <a:lnTo>
                    <a:pt x="20732" y="13308"/>
                  </a:lnTo>
                  <a:lnTo>
                    <a:pt x="20229" y="12805"/>
                  </a:lnTo>
                  <a:lnTo>
                    <a:pt x="19004" y="11999"/>
                  </a:lnTo>
                  <a:lnTo>
                    <a:pt x="18083" y="10764"/>
                  </a:lnTo>
                  <a:lnTo>
                    <a:pt x="16627" y="10271"/>
                  </a:lnTo>
                  <a:lnTo>
                    <a:pt x="15350" y="9727"/>
                  </a:lnTo>
                  <a:lnTo>
                    <a:pt x="14177" y="9004"/>
                  </a:lnTo>
                  <a:lnTo>
                    <a:pt x="12051" y="7193"/>
                  </a:lnTo>
                  <a:lnTo>
                    <a:pt x="10879" y="6471"/>
                  </a:lnTo>
                  <a:lnTo>
                    <a:pt x="9591" y="5926"/>
                  </a:lnTo>
                  <a:lnTo>
                    <a:pt x="8952" y="5329"/>
                  </a:lnTo>
                  <a:lnTo>
                    <a:pt x="8219" y="4879"/>
                  </a:lnTo>
                  <a:lnTo>
                    <a:pt x="7392" y="4565"/>
                  </a:lnTo>
                  <a:lnTo>
                    <a:pt x="6942" y="4146"/>
                  </a:lnTo>
                  <a:lnTo>
                    <a:pt x="6429" y="3821"/>
                  </a:lnTo>
                  <a:lnTo>
                    <a:pt x="5989" y="3392"/>
                  </a:lnTo>
                  <a:lnTo>
                    <a:pt x="3790" y="2031"/>
                  </a:lnTo>
                  <a:lnTo>
                    <a:pt x="3141" y="1434"/>
                  </a:lnTo>
                  <a:lnTo>
                    <a:pt x="2408" y="984"/>
                  </a:lnTo>
                  <a:lnTo>
                    <a:pt x="1151" y="397"/>
                  </a:lnTo>
                  <a:lnTo>
                    <a:pt x="774" y="293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A17F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18936230" y="8839144"/>
              <a:ext cx="35560" cy="26034"/>
            </a:xfrm>
            <a:custGeom>
              <a:avLst/>
              <a:gdLst/>
              <a:ahLst/>
              <a:cxnLst/>
              <a:rect l="l" t="t" r="r" b="b"/>
              <a:pathLst>
                <a:path w="35559" h="26034">
                  <a:moveTo>
                    <a:pt x="732" y="0"/>
                  </a:moveTo>
                  <a:lnTo>
                    <a:pt x="0" y="376"/>
                  </a:lnTo>
                  <a:lnTo>
                    <a:pt x="712" y="1696"/>
                  </a:lnTo>
                  <a:lnTo>
                    <a:pt x="1371" y="1926"/>
                  </a:lnTo>
                  <a:lnTo>
                    <a:pt x="1968" y="2272"/>
                  </a:lnTo>
                  <a:lnTo>
                    <a:pt x="2450" y="2806"/>
                  </a:lnTo>
                  <a:lnTo>
                    <a:pt x="7057" y="6313"/>
                  </a:lnTo>
                  <a:lnTo>
                    <a:pt x="11538" y="10031"/>
                  </a:lnTo>
                  <a:lnTo>
                    <a:pt x="20648" y="16229"/>
                  </a:lnTo>
                  <a:lnTo>
                    <a:pt x="24669" y="19622"/>
                  </a:lnTo>
                  <a:lnTo>
                    <a:pt x="30889" y="23224"/>
                  </a:lnTo>
                  <a:lnTo>
                    <a:pt x="32218" y="24711"/>
                  </a:lnTo>
                  <a:lnTo>
                    <a:pt x="34082" y="25391"/>
                  </a:lnTo>
                  <a:lnTo>
                    <a:pt x="35234" y="25496"/>
                  </a:lnTo>
                  <a:lnTo>
                    <a:pt x="33642" y="23611"/>
                  </a:lnTo>
                  <a:lnTo>
                    <a:pt x="31328" y="22700"/>
                  </a:lnTo>
                  <a:lnTo>
                    <a:pt x="26679" y="19193"/>
                  </a:lnTo>
                  <a:lnTo>
                    <a:pt x="23538" y="17664"/>
                  </a:lnTo>
                  <a:lnTo>
                    <a:pt x="18020" y="13633"/>
                  </a:lnTo>
                  <a:lnTo>
                    <a:pt x="15025" y="11915"/>
                  </a:lnTo>
                  <a:lnTo>
                    <a:pt x="12648" y="9413"/>
                  </a:lnTo>
                  <a:lnTo>
                    <a:pt x="11832" y="7863"/>
                  </a:lnTo>
                  <a:lnTo>
                    <a:pt x="10114" y="7413"/>
                  </a:lnTo>
                  <a:lnTo>
                    <a:pt x="6533" y="4460"/>
                  </a:lnTo>
                  <a:lnTo>
                    <a:pt x="4135" y="2596"/>
                  </a:lnTo>
                  <a:lnTo>
                    <a:pt x="1109" y="638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A28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19014248" y="889559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240" y="0"/>
                  </a:moveTo>
                  <a:lnTo>
                    <a:pt x="0" y="293"/>
                  </a:lnTo>
                  <a:lnTo>
                    <a:pt x="439" y="1109"/>
                  </a:lnTo>
                  <a:lnTo>
                    <a:pt x="1057" y="1738"/>
                  </a:lnTo>
                  <a:lnTo>
                    <a:pt x="1926" y="2083"/>
                  </a:lnTo>
                  <a:lnTo>
                    <a:pt x="1664" y="1528"/>
                  </a:lnTo>
                  <a:lnTo>
                    <a:pt x="1413" y="963"/>
                  </a:lnTo>
                  <a:lnTo>
                    <a:pt x="523" y="10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A68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18884921" y="8780853"/>
              <a:ext cx="131445" cy="111760"/>
            </a:xfrm>
            <a:custGeom>
              <a:avLst/>
              <a:gdLst/>
              <a:ahLst/>
              <a:cxnLst/>
              <a:rect l="l" t="t" r="r" b="b"/>
              <a:pathLst>
                <a:path w="131444" h="111759">
                  <a:moveTo>
                    <a:pt x="680" y="0"/>
                  </a:moveTo>
                  <a:lnTo>
                    <a:pt x="0" y="157"/>
                  </a:lnTo>
                  <a:lnTo>
                    <a:pt x="575" y="890"/>
                  </a:lnTo>
                  <a:lnTo>
                    <a:pt x="471" y="2104"/>
                  </a:lnTo>
                  <a:lnTo>
                    <a:pt x="1633" y="2408"/>
                  </a:lnTo>
                  <a:lnTo>
                    <a:pt x="2429" y="3308"/>
                  </a:lnTo>
                  <a:lnTo>
                    <a:pt x="6575" y="5643"/>
                  </a:lnTo>
                  <a:lnTo>
                    <a:pt x="9894" y="8135"/>
                  </a:lnTo>
                  <a:lnTo>
                    <a:pt x="16669" y="11099"/>
                  </a:lnTo>
                  <a:lnTo>
                    <a:pt x="19245" y="13088"/>
                  </a:lnTo>
                  <a:lnTo>
                    <a:pt x="25894" y="16690"/>
                  </a:lnTo>
                  <a:lnTo>
                    <a:pt x="71589" y="40386"/>
                  </a:lnTo>
                  <a:lnTo>
                    <a:pt x="77474" y="43286"/>
                  </a:lnTo>
                  <a:lnTo>
                    <a:pt x="87264" y="49108"/>
                  </a:lnTo>
                  <a:lnTo>
                    <a:pt x="91662" y="51171"/>
                  </a:lnTo>
                  <a:lnTo>
                    <a:pt x="96876" y="55275"/>
                  </a:lnTo>
                  <a:lnTo>
                    <a:pt x="98457" y="56092"/>
                  </a:lnTo>
                  <a:lnTo>
                    <a:pt x="127943" y="95672"/>
                  </a:lnTo>
                  <a:lnTo>
                    <a:pt x="128373" y="101452"/>
                  </a:lnTo>
                  <a:lnTo>
                    <a:pt x="129315" y="108604"/>
                  </a:lnTo>
                  <a:lnTo>
                    <a:pt x="128697" y="110384"/>
                  </a:lnTo>
                  <a:lnTo>
                    <a:pt x="130310" y="111410"/>
                  </a:lnTo>
                  <a:lnTo>
                    <a:pt x="130875" y="110059"/>
                  </a:lnTo>
                  <a:lnTo>
                    <a:pt x="130509" y="108666"/>
                  </a:lnTo>
                  <a:lnTo>
                    <a:pt x="130414" y="106687"/>
                  </a:lnTo>
                  <a:lnTo>
                    <a:pt x="130236" y="106101"/>
                  </a:lnTo>
                  <a:lnTo>
                    <a:pt x="130833" y="105651"/>
                  </a:lnTo>
                  <a:lnTo>
                    <a:pt x="129933" y="103337"/>
                  </a:lnTo>
                  <a:lnTo>
                    <a:pt x="130383" y="100855"/>
                  </a:lnTo>
                  <a:lnTo>
                    <a:pt x="129556" y="95913"/>
                  </a:lnTo>
                  <a:lnTo>
                    <a:pt x="128854" y="93368"/>
                  </a:lnTo>
                  <a:lnTo>
                    <a:pt x="127870" y="87808"/>
                  </a:lnTo>
                  <a:lnTo>
                    <a:pt x="126331" y="85212"/>
                  </a:lnTo>
                  <a:lnTo>
                    <a:pt x="124593" y="79892"/>
                  </a:lnTo>
                  <a:lnTo>
                    <a:pt x="120320" y="73338"/>
                  </a:lnTo>
                  <a:lnTo>
                    <a:pt x="114509" y="66207"/>
                  </a:lnTo>
                  <a:lnTo>
                    <a:pt x="103923" y="56438"/>
                  </a:lnTo>
                  <a:lnTo>
                    <a:pt x="89358" y="46951"/>
                  </a:lnTo>
                  <a:lnTo>
                    <a:pt x="83986" y="44354"/>
                  </a:lnTo>
                  <a:lnTo>
                    <a:pt x="74730" y="39223"/>
                  </a:lnTo>
                  <a:lnTo>
                    <a:pt x="63149" y="33601"/>
                  </a:lnTo>
                  <a:lnTo>
                    <a:pt x="59987" y="31747"/>
                  </a:lnTo>
                  <a:lnTo>
                    <a:pt x="39862" y="21549"/>
                  </a:lnTo>
                  <a:lnTo>
                    <a:pt x="35506" y="19057"/>
                  </a:lnTo>
                  <a:lnTo>
                    <a:pt x="25569" y="14774"/>
                  </a:lnTo>
                  <a:lnTo>
                    <a:pt x="20700" y="11591"/>
                  </a:lnTo>
                  <a:lnTo>
                    <a:pt x="10921" y="6209"/>
                  </a:lnTo>
                  <a:lnTo>
                    <a:pt x="5947" y="4062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C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19195719" y="8932136"/>
              <a:ext cx="145415" cy="9525"/>
            </a:xfrm>
            <a:custGeom>
              <a:avLst/>
              <a:gdLst/>
              <a:ahLst/>
              <a:cxnLst/>
              <a:rect l="l" t="t" r="r" b="b"/>
              <a:pathLst>
                <a:path w="145415" h="9525">
                  <a:moveTo>
                    <a:pt x="8533" y="0"/>
                  </a:moveTo>
                  <a:lnTo>
                    <a:pt x="2973" y="439"/>
                  </a:lnTo>
                  <a:lnTo>
                    <a:pt x="125" y="1937"/>
                  </a:lnTo>
                  <a:lnTo>
                    <a:pt x="0" y="2387"/>
                  </a:lnTo>
                  <a:lnTo>
                    <a:pt x="1287" y="4376"/>
                  </a:lnTo>
                  <a:lnTo>
                    <a:pt x="3026" y="6366"/>
                  </a:lnTo>
                  <a:lnTo>
                    <a:pt x="3549" y="7601"/>
                  </a:lnTo>
                  <a:lnTo>
                    <a:pt x="3905" y="7518"/>
                  </a:lnTo>
                  <a:lnTo>
                    <a:pt x="4345" y="6313"/>
                  </a:lnTo>
                  <a:lnTo>
                    <a:pt x="2083" y="3800"/>
                  </a:lnTo>
                  <a:lnTo>
                    <a:pt x="2251" y="3235"/>
                  </a:lnTo>
                  <a:lnTo>
                    <a:pt x="5340" y="1518"/>
                  </a:lnTo>
                  <a:lnTo>
                    <a:pt x="15884" y="2251"/>
                  </a:lnTo>
                  <a:lnTo>
                    <a:pt x="45443" y="5758"/>
                  </a:lnTo>
                  <a:lnTo>
                    <a:pt x="75872" y="8083"/>
                  </a:lnTo>
                  <a:lnTo>
                    <a:pt x="80458" y="7926"/>
                  </a:lnTo>
                  <a:lnTo>
                    <a:pt x="87630" y="8648"/>
                  </a:lnTo>
                  <a:lnTo>
                    <a:pt x="90259" y="8355"/>
                  </a:lnTo>
                  <a:lnTo>
                    <a:pt x="95850" y="8984"/>
                  </a:lnTo>
                  <a:lnTo>
                    <a:pt x="98866" y="8743"/>
                  </a:lnTo>
                  <a:lnTo>
                    <a:pt x="129420" y="8460"/>
                  </a:lnTo>
                  <a:lnTo>
                    <a:pt x="134027" y="7905"/>
                  </a:lnTo>
                  <a:lnTo>
                    <a:pt x="140885" y="7559"/>
                  </a:lnTo>
                  <a:lnTo>
                    <a:pt x="143210" y="7612"/>
                  </a:lnTo>
                  <a:lnTo>
                    <a:pt x="145377" y="6806"/>
                  </a:lnTo>
                  <a:lnTo>
                    <a:pt x="145210" y="5758"/>
                  </a:lnTo>
                  <a:lnTo>
                    <a:pt x="144414" y="6114"/>
                  </a:lnTo>
                  <a:lnTo>
                    <a:pt x="142184" y="6282"/>
                  </a:lnTo>
                  <a:lnTo>
                    <a:pt x="140529" y="6156"/>
                  </a:lnTo>
                  <a:lnTo>
                    <a:pt x="138906" y="6450"/>
                  </a:lnTo>
                  <a:lnTo>
                    <a:pt x="127032" y="7350"/>
                  </a:lnTo>
                  <a:lnTo>
                    <a:pt x="113284" y="7580"/>
                  </a:lnTo>
                  <a:lnTo>
                    <a:pt x="95400" y="7455"/>
                  </a:lnTo>
                  <a:lnTo>
                    <a:pt x="92395" y="7005"/>
                  </a:lnTo>
                  <a:lnTo>
                    <a:pt x="85055" y="6921"/>
                  </a:lnTo>
                  <a:lnTo>
                    <a:pt x="66877" y="5936"/>
                  </a:lnTo>
                  <a:lnTo>
                    <a:pt x="57296" y="5078"/>
                  </a:lnTo>
                  <a:lnTo>
                    <a:pt x="52448" y="4816"/>
                  </a:lnTo>
                  <a:lnTo>
                    <a:pt x="41967" y="3654"/>
                  </a:lnTo>
                  <a:lnTo>
                    <a:pt x="36281" y="3235"/>
                  </a:lnTo>
                  <a:lnTo>
                    <a:pt x="27035" y="1947"/>
                  </a:lnTo>
                  <a:lnTo>
                    <a:pt x="23360" y="1968"/>
                  </a:lnTo>
                  <a:lnTo>
                    <a:pt x="18554" y="722"/>
                  </a:lnTo>
                  <a:lnTo>
                    <a:pt x="17266" y="931"/>
                  </a:lnTo>
                  <a:lnTo>
                    <a:pt x="8533" y="0"/>
                  </a:lnTo>
                  <a:close/>
                </a:path>
              </a:pathLst>
            </a:custGeom>
            <a:solidFill>
              <a:srgbClr val="8E66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19334595" y="8932199"/>
              <a:ext cx="39370" cy="6985"/>
            </a:xfrm>
            <a:custGeom>
              <a:avLst/>
              <a:gdLst/>
              <a:ahLst/>
              <a:cxnLst/>
              <a:rect l="l" t="t" r="r" b="b"/>
              <a:pathLst>
                <a:path w="39369" h="6984">
                  <a:moveTo>
                    <a:pt x="37684" y="0"/>
                  </a:moveTo>
                  <a:lnTo>
                    <a:pt x="36564" y="1162"/>
                  </a:lnTo>
                  <a:lnTo>
                    <a:pt x="30993" y="2261"/>
                  </a:lnTo>
                  <a:lnTo>
                    <a:pt x="26805" y="3403"/>
                  </a:lnTo>
                  <a:lnTo>
                    <a:pt x="21653" y="3476"/>
                  </a:lnTo>
                  <a:lnTo>
                    <a:pt x="21140" y="4041"/>
                  </a:lnTo>
                  <a:lnTo>
                    <a:pt x="18177" y="4774"/>
                  </a:lnTo>
                  <a:lnTo>
                    <a:pt x="15873" y="4512"/>
                  </a:lnTo>
                  <a:lnTo>
                    <a:pt x="9559" y="5392"/>
                  </a:lnTo>
                  <a:lnTo>
                    <a:pt x="5444" y="5560"/>
                  </a:lnTo>
                  <a:lnTo>
                    <a:pt x="900" y="5968"/>
                  </a:lnTo>
                  <a:lnTo>
                    <a:pt x="450" y="6230"/>
                  </a:lnTo>
                  <a:lnTo>
                    <a:pt x="0" y="6387"/>
                  </a:lnTo>
                  <a:lnTo>
                    <a:pt x="3706" y="6450"/>
                  </a:lnTo>
                  <a:lnTo>
                    <a:pt x="5978" y="6387"/>
                  </a:lnTo>
                  <a:lnTo>
                    <a:pt x="6230" y="6450"/>
                  </a:lnTo>
                  <a:lnTo>
                    <a:pt x="6471" y="6743"/>
                  </a:lnTo>
                  <a:lnTo>
                    <a:pt x="11120" y="6125"/>
                  </a:lnTo>
                  <a:lnTo>
                    <a:pt x="15779" y="5601"/>
                  </a:lnTo>
                  <a:lnTo>
                    <a:pt x="23737" y="4345"/>
                  </a:lnTo>
                  <a:lnTo>
                    <a:pt x="27098" y="4146"/>
                  </a:lnTo>
                  <a:lnTo>
                    <a:pt x="33161" y="2816"/>
                  </a:lnTo>
                  <a:lnTo>
                    <a:pt x="38941" y="1088"/>
                  </a:lnTo>
                  <a:lnTo>
                    <a:pt x="39108" y="890"/>
                  </a:lnTo>
                  <a:lnTo>
                    <a:pt x="39192" y="513"/>
                  </a:lnTo>
                  <a:lnTo>
                    <a:pt x="37684" y="0"/>
                  </a:lnTo>
                  <a:close/>
                </a:path>
              </a:pathLst>
            </a:custGeom>
            <a:solidFill>
              <a:srgbClr val="8D64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18896680" y="8798904"/>
              <a:ext cx="119380" cy="97155"/>
            </a:xfrm>
            <a:custGeom>
              <a:avLst/>
              <a:gdLst/>
              <a:ahLst/>
              <a:cxnLst/>
              <a:rect l="l" t="t" r="r" b="b"/>
              <a:pathLst>
                <a:path w="119380" h="97154">
                  <a:moveTo>
                    <a:pt x="0" y="0"/>
                  </a:moveTo>
                  <a:lnTo>
                    <a:pt x="167" y="691"/>
                  </a:lnTo>
                  <a:lnTo>
                    <a:pt x="2910" y="3078"/>
                  </a:lnTo>
                  <a:lnTo>
                    <a:pt x="4575" y="3832"/>
                  </a:lnTo>
                  <a:lnTo>
                    <a:pt x="6732" y="6219"/>
                  </a:lnTo>
                  <a:lnTo>
                    <a:pt x="7853" y="7120"/>
                  </a:lnTo>
                  <a:lnTo>
                    <a:pt x="10083" y="8125"/>
                  </a:lnTo>
                  <a:lnTo>
                    <a:pt x="11298" y="9727"/>
                  </a:lnTo>
                  <a:lnTo>
                    <a:pt x="14355" y="11884"/>
                  </a:lnTo>
                  <a:lnTo>
                    <a:pt x="17088" y="14491"/>
                  </a:lnTo>
                  <a:lnTo>
                    <a:pt x="22512" y="16900"/>
                  </a:lnTo>
                  <a:lnTo>
                    <a:pt x="31475" y="22816"/>
                  </a:lnTo>
                  <a:lnTo>
                    <a:pt x="47255" y="31506"/>
                  </a:lnTo>
                  <a:lnTo>
                    <a:pt x="51558" y="34396"/>
                  </a:lnTo>
                  <a:lnTo>
                    <a:pt x="88803" y="56961"/>
                  </a:lnTo>
                  <a:lnTo>
                    <a:pt x="106457" y="76678"/>
                  </a:lnTo>
                  <a:lnTo>
                    <a:pt x="107106" y="77484"/>
                  </a:lnTo>
                  <a:lnTo>
                    <a:pt x="107368" y="78500"/>
                  </a:lnTo>
                  <a:lnTo>
                    <a:pt x="108446" y="80060"/>
                  </a:lnTo>
                  <a:lnTo>
                    <a:pt x="109839" y="81453"/>
                  </a:lnTo>
                  <a:lnTo>
                    <a:pt x="110174" y="83442"/>
                  </a:lnTo>
                  <a:lnTo>
                    <a:pt x="111137" y="84866"/>
                  </a:lnTo>
                  <a:lnTo>
                    <a:pt x="113190" y="89861"/>
                  </a:lnTo>
                  <a:lnTo>
                    <a:pt x="114635" y="91327"/>
                  </a:lnTo>
                  <a:lnTo>
                    <a:pt x="115158" y="93306"/>
                  </a:lnTo>
                  <a:lnTo>
                    <a:pt x="118341" y="97159"/>
                  </a:lnTo>
                  <a:lnTo>
                    <a:pt x="118687" y="97096"/>
                  </a:lnTo>
                  <a:lnTo>
                    <a:pt x="118928" y="96709"/>
                  </a:lnTo>
                  <a:lnTo>
                    <a:pt x="118739" y="95965"/>
                  </a:lnTo>
                  <a:lnTo>
                    <a:pt x="118132" y="94803"/>
                  </a:lnTo>
                  <a:lnTo>
                    <a:pt x="117755" y="93525"/>
                  </a:lnTo>
                  <a:lnTo>
                    <a:pt x="115766" y="91012"/>
                  </a:lnTo>
                  <a:lnTo>
                    <a:pt x="114687" y="89138"/>
                  </a:lnTo>
                  <a:lnTo>
                    <a:pt x="114467" y="86897"/>
                  </a:lnTo>
                  <a:lnTo>
                    <a:pt x="112970" y="84698"/>
                  </a:lnTo>
                  <a:lnTo>
                    <a:pt x="111012" y="82699"/>
                  </a:lnTo>
                  <a:lnTo>
                    <a:pt x="110310" y="80248"/>
                  </a:lnTo>
                  <a:lnTo>
                    <a:pt x="106625" y="73243"/>
                  </a:lnTo>
                  <a:lnTo>
                    <a:pt x="70186" y="41454"/>
                  </a:lnTo>
                  <a:lnTo>
                    <a:pt x="63600" y="37977"/>
                  </a:lnTo>
                  <a:lnTo>
                    <a:pt x="52406" y="31140"/>
                  </a:lnTo>
                  <a:lnTo>
                    <a:pt x="47234" y="28742"/>
                  </a:lnTo>
                  <a:lnTo>
                    <a:pt x="36773" y="22868"/>
                  </a:lnTo>
                  <a:lnTo>
                    <a:pt x="31381" y="19559"/>
                  </a:lnTo>
                  <a:lnTo>
                    <a:pt x="20522" y="13496"/>
                  </a:lnTo>
                  <a:lnTo>
                    <a:pt x="15350" y="10282"/>
                  </a:lnTo>
                  <a:lnTo>
                    <a:pt x="7046" y="4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18892167" y="8792737"/>
              <a:ext cx="118110" cy="90805"/>
            </a:xfrm>
            <a:custGeom>
              <a:avLst/>
              <a:gdLst/>
              <a:ahLst/>
              <a:cxnLst/>
              <a:rect l="l" t="t" r="r" b="b"/>
              <a:pathLst>
                <a:path w="118109" h="90804">
                  <a:moveTo>
                    <a:pt x="115220" y="83433"/>
                  </a:moveTo>
                  <a:lnTo>
                    <a:pt x="115211" y="85589"/>
                  </a:lnTo>
                  <a:lnTo>
                    <a:pt x="115996" y="86018"/>
                  </a:lnTo>
                  <a:lnTo>
                    <a:pt x="116240" y="86971"/>
                  </a:lnTo>
                  <a:lnTo>
                    <a:pt x="116436" y="87557"/>
                  </a:lnTo>
                  <a:lnTo>
                    <a:pt x="117022" y="88039"/>
                  </a:lnTo>
                  <a:lnTo>
                    <a:pt x="116718" y="88740"/>
                  </a:lnTo>
                  <a:lnTo>
                    <a:pt x="116855" y="89337"/>
                  </a:lnTo>
                  <a:lnTo>
                    <a:pt x="117357" y="89431"/>
                  </a:lnTo>
                  <a:lnTo>
                    <a:pt x="116907" y="90562"/>
                  </a:lnTo>
                  <a:lnTo>
                    <a:pt x="117818" y="90238"/>
                  </a:lnTo>
                  <a:lnTo>
                    <a:pt x="117692" y="88552"/>
                  </a:lnTo>
                  <a:lnTo>
                    <a:pt x="117368" y="86971"/>
                  </a:lnTo>
                  <a:lnTo>
                    <a:pt x="115818" y="84363"/>
                  </a:lnTo>
                  <a:lnTo>
                    <a:pt x="115220" y="83433"/>
                  </a:lnTo>
                  <a:close/>
                </a:path>
                <a:path w="118109" h="90804">
                  <a:moveTo>
                    <a:pt x="114997" y="82864"/>
                  </a:moveTo>
                  <a:lnTo>
                    <a:pt x="115064" y="83191"/>
                  </a:lnTo>
                  <a:lnTo>
                    <a:pt x="115220" y="83433"/>
                  </a:lnTo>
                  <a:lnTo>
                    <a:pt x="115221" y="83086"/>
                  </a:lnTo>
                  <a:lnTo>
                    <a:pt x="114997" y="82864"/>
                  </a:lnTo>
                  <a:close/>
                </a:path>
                <a:path w="118109" h="90804">
                  <a:moveTo>
                    <a:pt x="335" y="0"/>
                  </a:moveTo>
                  <a:lnTo>
                    <a:pt x="0" y="73"/>
                  </a:lnTo>
                  <a:lnTo>
                    <a:pt x="764" y="1769"/>
                  </a:lnTo>
                  <a:lnTo>
                    <a:pt x="1633" y="2324"/>
                  </a:lnTo>
                  <a:lnTo>
                    <a:pt x="3842" y="3225"/>
                  </a:lnTo>
                  <a:lnTo>
                    <a:pt x="5413" y="5109"/>
                  </a:lnTo>
                  <a:lnTo>
                    <a:pt x="8952" y="6942"/>
                  </a:lnTo>
                  <a:lnTo>
                    <a:pt x="10167" y="8062"/>
                  </a:lnTo>
                  <a:lnTo>
                    <a:pt x="11486" y="9015"/>
                  </a:lnTo>
                  <a:lnTo>
                    <a:pt x="20837" y="14659"/>
                  </a:lnTo>
                  <a:lnTo>
                    <a:pt x="29800" y="19894"/>
                  </a:lnTo>
                  <a:lnTo>
                    <a:pt x="34093" y="22302"/>
                  </a:lnTo>
                  <a:lnTo>
                    <a:pt x="44375" y="28208"/>
                  </a:lnTo>
                  <a:lnTo>
                    <a:pt x="50522" y="31402"/>
                  </a:lnTo>
                  <a:lnTo>
                    <a:pt x="59369" y="36124"/>
                  </a:lnTo>
                  <a:lnTo>
                    <a:pt x="62008" y="37768"/>
                  </a:lnTo>
                  <a:lnTo>
                    <a:pt x="71924" y="43318"/>
                  </a:lnTo>
                  <a:lnTo>
                    <a:pt x="79097" y="47422"/>
                  </a:lnTo>
                  <a:lnTo>
                    <a:pt x="90876" y="55129"/>
                  </a:lnTo>
                  <a:lnTo>
                    <a:pt x="95190" y="58961"/>
                  </a:lnTo>
                  <a:lnTo>
                    <a:pt x="100520" y="63317"/>
                  </a:lnTo>
                  <a:lnTo>
                    <a:pt x="101295" y="64364"/>
                  </a:lnTo>
                  <a:lnTo>
                    <a:pt x="101923" y="65401"/>
                  </a:lnTo>
                  <a:lnTo>
                    <a:pt x="102091" y="65610"/>
                  </a:lnTo>
                  <a:lnTo>
                    <a:pt x="102489" y="65956"/>
                  </a:lnTo>
                  <a:lnTo>
                    <a:pt x="104321" y="67914"/>
                  </a:lnTo>
                  <a:lnTo>
                    <a:pt x="106551" y="69526"/>
                  </a:lnTo>
                  <a:lnTo>
                    <a:pt x="107693" y="72071"/>
                  </a:lnTo>
                  <a:lnTo>
                    <a:pt x="109483" y="74395"/>
                  </a:lnTo>
                  <a:lnTo>
                    <a:pt x="111389" y="76646"/>
                  </a:lnTo>
                  <a:lnTo>
                    <a:pt x="112279" y="79515"/>
                  </a:lnTo>
                  <a:lnTo>
                    <a:pt x="113525" y="81411"/>
                  </a:lnTo>
                  <a:lnTo>
                    <a:pt x="114997" y="82864"/>
                  </a:lnTo>
                  <a:lnTo>
                    <a:pt x="114216" y="79076"/>
                  </a:lnTo>
                  <a:lnTo>
                    <a:pt x="85337" y="49464"/>
                  </a:lnTo>
                  <a:lnTo>
                    <a:pt x="78919" y="45087"/>
                  </a:lnTo>
                  <a:lnTo>
                    <a:pt x="76940" y="43820"/>
                  </a:lnTo>
                  <a:lnTo>
                    <a:pt x="73997" y="42626"/>
                  </a:lnTo>
                  <a:lnTo>
                    <a:pt x="73379" y="42103"/>
                  </a:lnTo>
                  <a:lnTo>
                    <a:pt x="72866" y="41485"/>
                  </a:lnTo>
                  <a:lnTo>
                    <a:pt x="71191" y="40752"/>
                  </a:lnTo>
                  <a:lnTo>
                    <a:pt x="67652" y="38606"/>
                  </a:lnTo>
                  <a:lnTo>
                    <a:pt x="64018" y="36616"/>
                  </a:lnTo>
                  <a:lnTo>
                    <a:pt x="60364" y="34669"/>
                  </a:lnTo>
                  <a:lnTo>
                    <a:pt x="59924" y="34396"/>
                  </a:lnTo>
                  <a:lnTo>
                    <a:pt x="55705" y="32156"/>
                  </a:lnTo>
                  <a:lnTo>
                    <a:pt x="51548" y="29821"/>
                  </a:lnTo>
                  <a:lnTo>
                    <a:pt x="43726" y="25622"/>
                  </a:lnTo>
                  <a:lnTo>
                    <a:pt x="41873" y="24753"/>
                  </a:lnTo>
                  <a:lnTo>
                    <a:pt x="36993" y="21894"/>
                  </a:lnTo>
                  <a:lnTo>
                    <a:pt x="32082" y="19098"/>
                  </a:lnTo>
                  <a:lnTo>
                    <a:pt x="26742" y="16428"/>
                  </a:lnTo>
                  <a:lnTo>
                    <a:pt x="26292" y="16041"/>
                  </a:lnTo>
                  <a:lnTo>
                    <a:pt x="24637" y="14921"/>
                  </a:lnTo>
                  <a:lnTo>
                    <a:pt x="20952" y="13046"/>
                  </a:lnTo>
                  <a:lnTo>
                    <a:pt x="16481" y="10083"/>
                  </a:lnTo>
                  <a:lnTo>
                    <a:pt x="14146" y="9141"/>
                  </a:lnTo>
                  <a:lnTo>
                    <a:pt x="13695" y="8868"/>
                  </a:lnTo>
                  <a:lnTo>
                    <a:pt x="12051" y="7465"/>
                  </a:lnTo>
                  <a:lnTo>
                    <a:pt x="10020" y="6617"/>
                  </a:lnTo>
                  <a:lnTo>
                    <a:pt x="8334" y="5245"/>
                  </a:lnTo>
                  <a:lnTo>
                    <a:pt x="7413" y="4785"/>
                  </a:lnTo>
                  <a:lnTo>
                    <a:pt x="6659" y="4031"/>
                  </a:lnTo>
                  <a:lnTo>
                    <a:pt x="5696" y="3622"/>
                  </a:lnTo>
                  <a:lnTo>
                    <a:pt x="5193" y="2795"/>
                  </a:lnTo>
                  <a:lnTo>
                    <a:pt x="4334" y="2554"/>
                  </a:lnTo>
                  <a:lnTo>
                    <a:pt x="3497" y="2261"/>
                  </a:lnTo>
                  <a:lnTo>
                    <a:pt x="3214" y="1643"/>
                  </a:lnTo>
                  <a:lnTo>
                    <a:pt x="2743" y="1266"/>
                  </a:lnTo>
                  <a:lnTo>
                    <a:pt x="2094" y="1088"/>
                  </a:lnTo>
                  <a:lnTo>
                    <a:pt x="1654" y="816"/>
                  </a:lnTo>
                  <a:lnTo>
                    <a:pt x="1287" y="429"/>
                  </a:lnTo>
                  <a:lnTo>
                    <a:pt x="837" y="178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C8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18903697" y="8801754"/>
              <a:ext cx="109220" cy="88265"/>
            </a:xfrm>
            <a:custGeom>
              <a:avLst/>
              <a:gdLst/>
              <a:ahLst/>
              <a:cxnLst/>
              <a:rect l="l" t="t" r="r" b="b"/>
              <a:pathLst>
                <a:path w="109219" h="88265">
                  <a:moveTo>
                    <a:pt x="101244" y="68999"/>
                  </a:moveTo>
                  <a:lnTo>
                    <a:pt x="99987" y="68072"/>
                  </a:lnTo>
                  <a:lnTo>
                    <a:pt x="98793" y="65354"/>
                  </a:lnTo>
                  <a:lnTo>
                    <a:pt x="97663" y="64020"/>
                  </a:lnTo>
                  <a:lnTo>
                    <a:pt x="96342" y="62915"/>
                  </a:lnTo>
                  <a:lnTo>
                    <a:pt x="95415" y="60134"/>
                  </a:lnTo>
                  <a:lnTo>
                    <a:pt x="93078" y="58547"/>
                  </a:lnTo>
                  <a:lnTo>
                    <a:pt x="91109" y="56629"/>
                  </a:lnTo>
                  <a:lnTo>
                    <a:pt x="90944" y="56540"/>
                  </a:lnTo>
                  <a:lnTo>
                    <a:pt x="90792" y="56451"/>
                  </a:lnTo>
                  <a:lnTo>
                    <a:pt x="90665" y="56388"/>
                  </a:lnTo>
                  <a:lnTo>
                    <a:pt x="89738" y="54952"/>
                  </a:lnTo>
                  <a:lnTo>
                    <a:pt x="88976" y="53517"/>
                  </a:lnTo>
                  <a:lnTo>
                    <a:pt x="85547" y="51409"/>
                  </a:lnTo>
                  <a:lnTo>
                    <a:pt x="84531" y="50393"/>
                  </a:lnTo>
                  <a:lnTo>
                    <a:pt x="80314" y="46151"/>
                  </a:lnTo>
                  <a:lnTo>
                    <a:pt x="77724" y="44742"/>
                  </a:lnTo>
                  <a:lnTo>
                    <a:pt x="71920" y="40474"/>
                  </a:lnTo>
                  <a:lnTo>
                    <a:pt x="68326" y="38061"/>
                  </a:lnTo>
                  <a:lnTo>
                    <a:pt x="49428" y="27635"/>
                  </a:lnTo>
                  <a:lnTo>
                    <a:pt x="45694" y="25234"/>
                  </a:lnTo>
                  <a:lnTo>
                    <a:pt x="36207" y="20510"/>
                  </a:lnTo>
                  <a:lnTo>
                    <a:pt x="22072" y="12369"/>
                  </a:lnTo>
                  <a:lnTo>
                    <a:pt x="18440" y="10744"/>
                  </a:lnTo>
                  <a:lnTo>
                    <a:pt x="12801" y="6858"/>
                  </a:lnTo>
                  <a:lnTo>
                    <a:pt x="10134" y="5613"/>
                  </a:lnTo>
                  <a:lnTo>
                    <a:pt x="863" y="114"/>
                  </a:lnTo>
                  <a:lnTo>
                    <a:pt x="0" y="0"/>
                  </a:lnTo>
                  <a:lnTo>
                    <a:pt x="1905" y="1981"/>
                  </a:lnTo>
                  <a:lnTo>
                    <a:pt x="4165" y="3467"/>
                  </a:lnTo>
                  <a:lnTo>
                    <a:pt x="8839" y="5905"/>
                  </a:lnTo>
                  <a:lnTo>
                    <a:pt x="10934" y="7366"/>
                  </a:lnTo>
                  <a:lnTo>
                    <a:pt x="18021" y="11099"/>
                  </a:lnTo>
                  <a:lnTo>
                    <a:pt x="22669" y="13995"/>
                  </a:lnTo>
                  <a:lnTo>
                    <a:pt x="35331" y="21323"/>
                  </a:lnTo>
                  <a:lnTo>
                    <a:pt x="43624" y="25527"/>
                  </a:lnTo>
                  <a:lnTo>
                    <a:pt x="47586" y="28092"/>
                  </a:lnTo>
                  <a:lnTo>
                    <a:pt x="55613" y="32397"/>
                  </a:lnTo>
                  <a:lnTo>
                    <a:pt x="59385" y="34683"/>
                  </a:lnTo>
                  <a:lnTo>
                    <a:pt x="68008" y="39319"/>
                  </a:lnTo>
                  <a:lnTo>
                    <a:pt x="73050" y="42849"/>
                  </a:lnTo>
                  <a:lnTo>
                    <a:pt x="76136" y="44742"/>
                  </a:lnTo>
                  <a:lnTo>
                    <a:pt x="79756" y="47726"/>
                  </a:lnTo>
                  <a:lnTo>
                    <a:pt x="81724" y="48704"/>
                  </a:lnTo>
                  <a:lnTo>
                    <a:pt x="82257" y="50431"/>
                  </a:lnTo>
                  <a:lnTo>
                    <a:pt x="83908" y="51015"/>
                  </a:lnTo>
                  <a:lnTo>
                    <a:pt x="85140" y="52031"/>
                  </a:lnTo>
                  <a:lnTo>
                    <a:pt x="86144" y="52298"/>
                  </a:lnTo>
                  <a:lnTo>
                    <a:pt x="87452" y="53746"/>
                  </a:lnTo>
                  <a:lnTo>
                    <a:pt x="87896" y="54648"/>
                  </a:lnTo>
                  <a:lnTo>
                    <a:pt x="88252" y="55664"/>
                  </a:lnTo>
                  <a:lnTo>
                    <a:pt x="89433" y="55892"/>
                  </a:lnTo>
                  <a:lnTo>
                    <a:pt x="89928" y="56197"/>
                  </a:lnTo>
                  <a:lnTo>
                    <a:pt x="90284" y="56870"/>
                  </a:lnTo>
                  <a:lnTo>
                    <a:pt x="90449" y="57810"/>
                  </a:lnTo>
                  <a:lnTo>
                    <a:pt x="91427" y="58051"/>
                  </a:lnTo>
                  <a:lnTo>
                    <a:pt x="91884" y="58331"/>
                  </a:lnTo>
                  <a:lnTo>
                    <a:pt x="92049" y="59207"/>
                  </a:lnTo>
                  <a:lnTo>
                    <a:pt x="92595" y="59651"/>
                  </a:lnTo>
                  <a:lnTo>
                    <a:pt x="93345" y="59842"/>
                  </a:lnTo>
                  <a:lnTo>
                    <a:pt x="94094" y="60820"/>
                  </a:lnTo>
                  <a:lnTo>
                    <a:pt x="95554" y="62725"/>
                  </a:lnTo>
                  <a:lnTo>
                    <a:pt x="95669" y="63347"/>
                  </a:lnTo>
                  <a:lnTo>
                    <a:pt x="95885" y="63868"/>
                  </a:lnTo>
                  <a:lnTo>
                    <a:pt x="96583" y="63982"/>
                  </a:lnTo>
                  <a:lnTo>
                    <a:pt x="96723" y="64338"/>
                  </a:lnTo>
                  <a:lnTo>
                    <a:pt x="97040" y="66001"/>
                  </a:lnTo>
                  <a:lnTo>
                    <a:pt x="98628" y="67297"/>
                  </a:lnTo>
                  <a:lnTo>
                    <a:pt x="99517" y="68643"/>
                  </a:lnTo>
                  <a:lnTo>
                    <a:pt x="99618" y="68897"/>
                  </a:lnTo>
                  <a:lnTo>
                    <a:pt x="100279" y="69215"/>
                  </a:lnTo>
                  <a:lnTo>
                    <a:pt x="100177" y="70091"/>
                  </a:lnTo>
                  <a:lnTo>
                    <a:pt x="100749" y="70510"/>
                  </a:lnTo>
                  <a:lnTo>
                    <a:pt x="101244" y="68999"/>
                  </a:lnTo>
                  <a:close/>
                </a:path>
                <a:path w="109219" h="88265">
                  <a:moveTo>
                    <a:pt x="105130" y="77520"/>
                  </a:moveTo>
                  <a:lnTo>
                    <a:pt x="104876" y="76771"/>
                  </a:lnTo>
                  <a:lnTo>
                    <a:pt x="103720" y="76581"/>
                  </a:lnTo>
                  <a:lnTo>
                    <a:pt x="104140" y="77228"/>
                  </a:lnTo>
                  <a:lnTo>
                    <a:pt x="104267" y="78054"/>
                  </a:lnTo>
                  <a:lnTo>
                    <a:pt x="104927" y="78549"/>
                  </a:lnTo>
                  <a:lnTo>
                    <a:pt x="105130" y="77520"/>
                  </a:lnTo>
                  <a:close/>
                </a:path>
                <a:path w="109219" h="88265">
                  <a:moveTo>
                    <a:pt x="108686" y="88176"/>
                  </a:moveTo>
                  <a:lnTo>
                    <a:pt x="108254" y="85725"/>
                  </a:lnTo>
                  <a:lnTo>
                    <a:pt x="107327" y="83451"/>
                  </a:lnTo>
                  <a:lnTo>
                    <a:pt x="106299" y="81216"/>
                  </a:lnTo>
                  <a:lnTo>
                    <a:pt x="105333" y="80314"/>
                  </a:lnTo>
                  <a:lnTo>
                    <a:pt x="105664" y="81737"/>
                  </a:lnTo>
                  <a:lnTo>
                    <a:pt x="106680" y="83870"/>
                  </a:lnTo>
                  <a:lnTo>
                    <a:pt x="107137" y="86283"/>
                  </a:lnTo>
                  <a:lnTo>
                    <a:pt x="108686" y="88176"/>
                  </a:lnTo>
                  <a:close/>
                </a:path>
              </a:pathLst>
            </a:custGeom>
            <a:solidFill>
              <a:srgbClr val="C69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19225629" y="8944375"/>
              <a:ext cx="54610" cy="4445"/>
            </a:xfrm>
            <a:custGeom>
              <a:avLst/>
              <a:gdLst/>
              <a:ahLst/>
              <a:cxnLst/>
              <a:rect l="l" t="t" r="r" b="b"/>
              <a:pathLst>
                <a:path w="54609" h="4445">
                  <a:moveTo>
                    <a:pt x="3098" y="812"/>
                  </a:moveTo>
                  <a:lnTo>
                    <a:pt x="2133" y="139"/>
                  </a:lnTo>
                  <a:lnTo>
                    <a:pt x="1104" y="0"/>
                  </a:lnTo>
                  <a:lnTo>
                    <a:pt x="0" y="419"/>
                  </a:lnTo>
                  <a:lnTo>
                    <a:pt x="939" y="1270"/>
                  </a:lnTo>
                  <a:lnTo>
                    <a:pt x="2019" y="1028"/>
                  </a:lnTo>
                  <a:lnTo>
                    <a:pt x="3098" y="812"/>
                  </a:lnTo>
                  <a:close/>
                </a:path>
                <a:path w="54609" h="4445">
                  <a:moveTo>
                    <a:pt x="54406" y="3352"/>
                  </a:moveTo>
                  <a:lnTo>
                    <a:pt x="53517" y="2705"/>
                  </a:lnTo>
                  <a:lnTo>
                    <a:pt x="52412" y="2946"/>
                  </a:lnTo>
                  <a:lnTo>
                    <a:pt x="46215" y="3378"/>
                  </a:lnTo>
                  <a:lnTo>
                    <a:pt x="40957" y="2578"/>
                  </a:lnTo>
                  <a:lnTo>
                    <a:pt x="31940" y="2476"/>
                  </a:lnTo>
                  <a:lnTo>
                    <a:pt x="28244" y="2082"/>
                  </a:lnTo>
                  <a:lnTo>
                    <a:pt x="24561" y="2514"/>
                  </a:lnTo>
                  <a:lnTo>
                    <a:pt x="22072" y="1765"/>
                  </a:lnTo>
                  <a:lnTo>
                    <a:pt x="19456" y="1892"/>
                  </a:lnTo>
                  <a:lnTo>
                    <a:pt x="13449" y="939"/>
                  </a:lnTo>
                  <a:lnTo>
                    <a:pt x="9867" y="1308"/>
                  </a:lnTo>
                  <a:lnTo>
                    <a:pt x="5689" y="317"/>
                  </a:lnTo>
                  <a:lnTo>
                    <a:pt x="5156" y="304"/>
                  </a:lnTo>
                  <a:lnTo>
                    <a:pt x="4622" y="825"/>
                  </a:lnTo>
                  <a:lnTo>
                    <a:pt x="5041" y="1384"/>
                  </a:lnTo>
                  <a:lnTo>
                    <a:pt x="6273" y="1498"/>
                  </a:lnTo>
                  <a:lnTo>
                    <a:pt x="9690" y="1739"/>
                  </a:lnTo>
                  <a:lnTo>
                    <a:pt x="13131" y="1930"/>
                  </a:lnTo>
                  <a:lnTo>
                    <a:pt x="18884" y="2362"/>
                  </a:lnTo>
                  <a:lnTo>
                    <a:pt x="23964" y="2857"/>
                  </a:lnTo>
                  <a:lnTo>
                    <a:pt x="24269" y="2743"/>
                  </a:lnTo>
                  <a:lnTo>
                    <a:pt x="24549" y="2527"/>
                  </a:lnTo>
                  <a:lnTo>
                    <a:pt x="26543" y="3479"/>
                  </a:lnTo>
                  <a:lnTo>
                    <a:pt x="28727" y="3060"/>
                  </a:lnTo>
                  <a:lnTo>
                    <a:pt x="35128" y="3441"/>
                  </a:lnTo>
                  <a:lnTo>
                    <a:pt x="39458" y="3556"/>
                  </a:lnTo>
                  <a:lnTo>
                    <a:pt x="46443" y="3975"/>
                  </a:lnTo>
                  <a:lnTo>
                    <a:pt x="49149" y="3581"/>
                  </a:lnTo>
                  <a:lnTo>
                    <a:pt x="52616" y="4279"/>
                  </a:lnTo>
                  <a:lnTo>
                    <a:pt x="53543" y="3632"/>
                  </a:lnTo>
                  <a:lnTo>
                    <a:pt x="54406" y="3352"/>
                  </a:lnTo>
                  <a:close/>
                </a:path>
              </a:pathLst>
            </a:custGeom>
            <a:solidFill>
              <a:srgbClr val="987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19205322" y="8939371"/>
              <a:ext cx="115570" cy="7620"/>
            </a:xfrm>
            <a:custGeom>
              <a:avLst/>
              <a:gdLst/>
              <a:ahLst/>
              <a:cxnLst/>
              <a:rect l="l" t="t" r="r" b="b"/>
              <a:pathLst>
                <a:path w="115569" h="7620">
                  <a:moveTo>
                    <a:pt x="78066" y="6807"/>
                  </a:moveTo>
                  <a:lnTo>
                    <a:pt x="77089" y="5791"/>
                  </a:lnTo>
                  <a:lnTo>
                    <a:pt x="75819" y="6388"/>
                  </a:lnTo>
                  <a:lnTo>
                    <a:pt x="71234" y="6502"/>
                  </a:lnTo>
                  <a:lnTo>
                    <a:pt x="67779" y="5715"/>
                  </a:lnTo>
                  <a:lnTo>
                    <a:pt x="55968" y="5715"/>
                  </a:lnTo>
                  <a:lnTo>
                    <a:pt x="49568" y="5143"/>
                  </a:lnTo>
                  <a:lnTo>
                    <a:pt x="47282" y="5080"/>
                  </a:lnTo>
                  <a:lnTo>
                    <a:pt x="34467" y="3695"/>
                  </a:lnTo>
                  <a:lnTo>
                    <a:pt x="27343" y="3327"/>
                  </a:lnTo>
                  <a:lnTo>
                    <a:pt x="19900" y="2095"/>
                  </a:lnTo>
                  <a:lnTo>
                    <a:pt x="16103" y="1879"/>
                  </a:lnTo>
                  <a:lnTo>
                    <a:pt x="8343" y="520"/>
                  </a:lnTo>
                  <a:lnTo>
                    <a:pt x="4152" y="0"/>
                  </a:lnTo>
                  <a:lnTo>
                    <a:pt x="0" y="812"/>
                  </a:lnTo>
                  <a:lnTo>
                    <a:pt x="1727" y="2146"/>
                  </a:lnTo>
                  <a:lnTo>
                    <a:pt x="3695" y="1384"/>
                  </a:lnTo>
                  <a:lnTo>
                    <a:pt x="6299" y="1320"/>
                  </a:lnTo>
                  <a:lnTo>
                    <a:pt x="9169" y="2184"/>
                  </a:lnTo>
                  <a:lnTo>
                    <a:pt x="10845" y="1803"/>
                  </a:lnTo>
                  <a:lnTo>
                    <a:pt x="17703" y="3492"/>
                  </a:lnTo>
                  <a:lnTo>
                    <a:pt x="23075" y="3784"/>
                  </a:lnTo>
                  <a:lnTo>
                    <a:pt x="30899" y="4483"/>
                  </a:lnTo>
                  <a:lnTo>
                    <a:pt x="33388" y="5041"/>
                  </a:lnTo>
                  <a:lnTo>
                    <a:pt x="38531" y="4597"/>
                  </a:lnTo>
                  <a:lnTo>
                    <a:pt x="41021" y="5549"/>
                  </a:lnTo>
                  <a:lnTo>
                    <a:pt x="50673" y="6273"/>
                  </a:lnTo>
                  <a:lnTo>
                    <a:pt x="60464" y="6413"/>
                  </a:lnTo>
                  <a:lnTo>
                    <a:pt x="66687" y="6692"/>
                  </a:lnTo>
                  <a:lnTo>
                    <a:pt x="76390" y="7442"/>
                  </a:lnTo>
                  <a:lnTo>
                    <a:pt x="78066" y="6807"/>
                  </a:lnTo>
                  <a:close/>
                </a:path>
                <a:path w="115569" h="7620">
                  <a:moveTo>
                    <a:pt x="104660" y="6527"/>
                  </a:moveTo>
                  <a:lnTo>
                    <a:pt x="101346" y="5791"/>
                  </a:lnTo>
                  <a:lnTo>
                    <a:pt x="97993" y="6096"/>
                  </a:lnTo>
                  <a:lnTo>
                    <a:pt x="89712" y="6210"/>
                  </a:lnTo>
                  <a:lnTo>
                    <a:pt x="79260" y="6210"/>
                  </a:lnTo>
                  <a:lnTo>
                    <a:pt x="79121" y="6553"/>
                  </a:lnTo>
                  <a:lnTo>
                    <a:pt x="79908" y="7581"/>
                  </a:lnTo>
                  <a:lnTo>
                    <a:pt x="81191" y="7340"/>
                  </a:lnTo>
                  <a:lnTo>
                    <a:pt x="87630" y="6692"/>
                  </a:lnTo>
                  <a:lnTo>
                    <a:pt x="93179" y="7315"/>
                  </a:lnTo>
                  <a:lnTo>
                    <a:pt x="100698" y="6845"/>
                  </a:lnTo>
                  <a:lnTo>
                    <a:pt x="104660" y="6527"/>
                  </a:lnTo>
                  <a:close/>
                </a:path>
                <a:path w="115569" h="7620">
                  <a:moveTo>
                    <a:pt x="110210" y="5981"/>
                  </a:moveTo>
                  <a:lnTo>
                    <a:pt x="108432" y="5473"/>
                  </a:lnTo>
                  <a:lnTo>
                    <a:pt x="106768" y="6121"/>
                  </a:lnTo>
                  <a:lnTo>
                    <a:pt x="105054" y="6451"/>
                  </a:lnTo>
                  <a:lnTo>
                    <a:pt x="106845" y="7124"/>
                  </a:lnTo>
                  <a:lnTo>
                    <a:pt x="108521" y="6451"/>
                  </a:lnTo>
                  <a:lnTo>
                    <a:pt x="110210" y="5981"/>
                  </a:lnTo>
                  <a:close/>
                </a:path>
                <a:path w="115569" h="7620">
                  <a:moveTo>
                    <a:pt x="115023" y="5600"/>
                  </a:moveTo>
                  <a:lnTo>
                    <a:pt x="113398" y="5321"/>
                  </a:lnTo>
                  <a:lnTo>
                    <a:pt x="111810" y="5588"/>
                  </a:lnTo>
                  <a:lnTo>
                    <a:pt x="110236" y="5969"/>
                  </a:lnTo>
                  <a:lnTo>
                    <a:pt x="111861" y="6337"/>
                  </a:lnTo>
                  <a:lnTo>
                    <a:pt x="113474" y="6273"/>
                  </a:lnTo>
                  <a:lnTo>
                    <a:pt x="115023" y="5600"/>
                  </a:lnTo>
                  <a:close/>
                </a:path>
              </a:pathLst>
            </a:custGeom>
            <a:solidFill>
              <a:srgbClr val="957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19061807" y="9064184"/>
              <a:ext cx="13970" cy="31115"/>
            </a:xfrm>
            <a:custGeom>
              <a:avLst/>
              <a:gdLst/>
              <a:ahLst/>
              <a:cxnLst/>
              <a:rect l="l" t="t" r="r" b="b"/>
              <a:pathLst>
                <a:path w="13969" h="31115">
                  <a:moveTo>
                    <a:pt x="11915" y="0"/>
                  </a:moveTo>
                  <a:lnTo>
                    <a:pt x="11538" y="712"/>
                  </a:lnTo>
                  <a:lnTo>
                    <a:pt x="11235" y="3811"/>
                  </a:lnTo>
                  <a:lnTo>
                    <a:pt x="9622" y="5769"/>
                  </a:lnTo>
                  <a:lnTo>
                    <a:pt x="8261" y="10334"/>
                  </a:lnTo>
                  <a:lnTo>
                    <a:pt x="6984" y="12428"/>
                  </a:lnTo>
                  <a:lnTo>
                    <a:pt x="4952" y="19339"/>
                  </a:lnTo>
                  <a:lnTo>
                    <a:pt x="2450" y="23580"/>
                  </a:lnTo>
                  <a:lnTo>
                    <a:pt x="837" y="28711"/>
                  </a:lnTo>
                  <a:lnTo>
                    <a:pt x="492" y="29088"/>
                  </a:lnTo>
                  <a:lnTo>
                    <a:pt x="335" y="29548"/>
                  </a:lnTo>
                  <a:lnTo>
                    <a:pt x="219" y="30093"/>
                  </a:lnTo>
                  <a:lnTo>
                    <a:pt x="0" y="30648"/>
                  </a:lnTo>
                  <a:lnTo>
                    <a:pt x="565" y="31088"/>
                  </a:lnTo>
                  <a:lnTo>
                    <a:pt x="1277" y="30920"/>
                  </a:lnTo>
                  <a:lnTo>
                    <a:pt x="1989" y="29831"/>
                  </a:lnTo>
                  <a:lnTo>
                    <a:pt x="2010" y="28376"/>
                  </a:lnTo>
                  <a:lnTo>
                    <a:pt x="3088" y="27486"/>
                  </a:lnTo>
                  <a:lnTo>
                    <a:pt x="4795" y="25402"/>
                  </a:lnTo>
                  <a:lnTo>
                    <a:pt x="5392" y="22816"/>
                  </a:lnTo>
                  <a:lnTo>
                    <a:pt x="8366" y="15308"/>
                  </a:lnTo>
                  <a:lnTo>
                    <a:pt x="10449" y="10250"/>
                  </a:lnTo>
                  <a:lnTo>
                    <a:pt x="12523" y="4732"/>
                  </a:lnTo>
                  <a:lnTo>
                    <a:pt x="12617" y="4314"/>
                  </a:lnTo>
                  <a:lnTo>
                    <a:pt x="12606" y="3884"/>
                  </a:lnTo>
                  <a:lnTo>
                    <a:pt x="12282" y="2596"/>
                  </a:lnTo>
                  <a:lnTo>
                    <a:pt x="13706" y="1392"/>
                  </a:lnTo>
                  <a:lnTo>
                    <a:pt x="12795" y="73"/>
                  </a:lnTo>
                  <a:lnTo>
                    <a:pt x="11915" y="0"/>
                  </a:lnTo>
                  <a:close/>
                </a:path>
              </a:pathLst>
            </a:custGeom>
            <a:solidFill>
              <a:srgbClr val="8F5C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19059104" y="9093388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2931" y="0"/>
                  </a:moveTo>
                  <a:lnTo>
                    <a:pt x="2649" y="0"/>
                  </a:lnTo>
                  <a:lnTo>
                    <a:pt x="1581" y="345"/>
                  </a:lnTo>
                  <a:lnTo>
                    <a:pt x="1130" y="1308"/>
                  </a:lnTo>
                  <a:lnTo>
                    <a:pt x="513" y="2104"/>
                  </a:lnTo>
                  <a:lnTo>
                    <a:pt x="366" y="2753"/>
                  </a:lnTo>
                  <a:lnTo>
                    <a:pt x="0" y="3382"/>
                  </a:lnTo>
                  <a:lnTo>
                    <a:pt x="376" y="4062"/>
                  </a:lnTo>
                  <a:lnTo>
                    <a:pt x="356" y="4701"/>
                  </a:lnTo>
                  <a:lnTo>
                    <a:pt x="492" y="5287"/>
                  </a:lnTo>
                  <a:lnTo>
                    <a:pt x="795" y="5842"/>
                  </a:lnTo>
                  <a:lnTo>
                    <a:pt x="1151" y="5758"/>
                  </a:lnTo>
                  <a:lnTo>
                    <a:pt x="921" y="4942"/>
                  </a:lnTo>
                  <a:lnTo>
                    <a:pt x="1853" y="5204"/>
                  </a:lnTo>
                  <a:lnTo>
                    <a:pt x="2052" y="4795"/>
                  </a:lnTo>
                  <a:lnTo>
                    <a:pt x="2167" y="4261"/>
                  </a:lnTo>
                  <a:lnTo>
                    <a:pt x="2439" y="3821"/>
                  </a:lnTo>
                  <a:lnTo>
                    <a:pt x="2869" y="3476"/>
                  </a:lnTo>
                  <a:lnTo>
                    <a:pt x="2795" y="2900"/>
                  </a:lnTo>
                  <a:lnTo>
                    <a:pt x="2869" y="2355"/>
                  </a:lnTo>
                  <a:lnTo>
                    <a:pt x="3245" y="1884"/>
                  </a:lnTo>
                  <a:lnTo>
                    <a:pt x="3266" y="376"/>
                  </a:lnTo>
                  <a:lnTo>
                    <a:pt x="3130" y="125"/>
                  </a:lnTo>
                  <a:lnTo>
                    <a:pt x="2931" y="0"/>
                  </a:lnTo>
                  <a:close/>
                </a:path>
              </a:pathLst>
            </a:custGeom>
            <a:solidFill>
              <a:srgbClr val="9A6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18918479" y="8808777"/>
              <a:ext cx="68580" cy="40005"/>
            </a:xfrm>
            <a:custGeom>
              <a:avLst/>
              <a:gdLst/>
              <a:ahLst/>
              <a:cxnLst/>
              <a:rect l="l" t="t" r="r" b="b"/>
              <a:pathLst>
                <a:path w="68580" h="40004">
                  <a:moveTo>
                    <a:pt x="15582" y="8724"/>
                  </a:moveTo>
                  <a:lnTo>
                    <a:pt x="14262" y="7175"/>
                  </a:lnTo>
                  <a:lnTo>
                    <a:pt x="12458" y="6388"/>
                  </a:lnTo>
                  <a:lnTo>
                    <a:pt x="7658" y="4064"/>
                  </a:lnTo>
                  <a:lnTo>
                    <a:pt x="4965" y="1993"/>
                  </a:lnTo>
                  <a:lnTo>
                    <a:pt x="647" y="139"/>
                  </a:lnTo>
                  <a:lnTo>
                    <a:pt x="0" y="0"/>
                  </a:lnTo>
                  <a:lnTo>
                    <a:pt x="711" y="1333"/>
                  </a:lnTo>
                  <a:lnTo>
                    <a:pt x="2146" y="1689"/>
                  </a:lnTo>
                  <a:lnTo>
                    <a:pt x="6959" y="4000"/>
                  </a:lnTo>
                  <a:lnTo>
                    <a:pt x="10325" y="6248"/>
                  </a:lnTo>
                  <a:lnTo>
                    <a:pt x="14414" y="8369"/>
                  </a:lnTo>
                  <a:lnTo>
                    <a:pt x="15011" y="8509"/>
                  </a:lnTo>
                  <a:lnTo>
                    <a:pt x="15582" y="8724"/>
                  </a:lnTo>
                  <a:close/>
                </a:path>
                <a:path w="68580" h="40004">
                  <a:moveTo>
                    <a:pt x="33655" y="18364"/>
                  </a:moveTo>
                  <a:lnTo>
                    <a:pt x="32283" y="17081"/>
                  </a:lnTo>
                  <a:lnTo>
                    <a:pt x="30619" y="16179"/>
                  </a:lnTo>
                  <a:lnTo>
                    <a:pt x="26162" y="14033"/>
                  </a:lnTo>
                  <a:lnTo>
                    <a:pt x="23672" y="12052"/>
                  </a:lnTo>
                  <a:lnTo>
                    <a:pt x="19024" y="10210"/>
                  </a:lnTo>
                  <a:lnTo>
                    <a:pt x="17614" y="8737"/>
                  </a:lnTo>
                  <a:lnTo>
                    <a:pt x="15595" y="8724"/>
                  </a:lnTo>
                  <a:lnTo>
                    <a:pt x="16332" y="9791"/>
                  </a:lnTo>
                  <a:lnTo>
                    <a:pt x="17564" y="10121"/>
                  </a:lnTo>
                  <a:lnTo>
                    <a:pt x="22199" y="12661"/>
                  </a:lnTo>
                  <a:lnTo>
                    <a:pt x="25882" y="14452"/>
                  </a:lnTo>
                  <a:lnTo>
                    <a:pt x="30848" y="17132"/>
                  </a:lnTo>
                  <a:lnTo>
                    <a:pt x="32004" y="18249"/>
                  </a:lnTo>
                  <a:lnTo>
                    <a:pt x="33655" y="18364"/>
                  </a:lnTo>
                  <a:close/>
                </a:path>
                <a:path w="68580" h="40004">
                  <a:moveTo>
                    <a:pt x="44958" y="24714"/>
                  </a:moveTo>
                  <a:lnTo>
                    <a:pt x="43408" y="23101"/>
                  </a:lnTo>
                  <a:lnTo>
                    <a:pt x="41503" y="21818"/>
                  </a:lnTo>
                  <a:lnTo>
                    <a:pt x="37655" y="20332"/>
                  </a:lnTo>
                  <a:lnTo>
                    <a:pt x="36322" y="18491"/>
                  </a:lnTo>
                  <a:lnTo>
                    <a:pt x="34137" y="18630"/>
                  </a:lnTo>
                  <a:lnTo>
                    <a:pt x="35280" y="19900"/>
                  </a:lnTo>
                  <a:lnTo>
                    <a:pt x="36855" y="20535"/>
                  </a:lnTo>
                  <a:lnTo>
                    <a:pt x="40474" y="22529"/>
                  </a:lnTo>
                  <a:lnTo>
                    <a:pt x="42519" y="24041"/>
                  </a:lnTo>
                  <a:lnTo>
                    <a:pt x="44958" y="24714"/>
                  </a:lnTo>
                  <a:close/>
                </a:path>
                <a:path w="68580" h="40004">
                  <a:moveTo>
                    <a:pt x="67957" y="39573"/>
                  </a:moveTo>
                  <a:lnTo>
                    <a:pt x="66217" y="36880"/>
                  </a:lnTo>
                  <a:lnTo>
                    <a:pt x="63157" y="35852"/>
                  </a:lnTo>
                  <a:lnTo>
                    <a:pt x="58762" y="32385"/>
                  </a:lnTo>
                  <a:lnTo>
                    <a:pt x="56413" y="31216"/>
                  </a:lnTo>
                  <a:lnTo>
                    <a:pt x="51879" y="28028"/>
                  </a:lnTo>
                  <a:lnTo>
                    <a:pt x="49225" y="26797"/>
                  </a:lnTo>
                  <a:lnTo>
                    <a:pt x="46596" y="25450"/>
                  </a:lnTo>
                  <a:lnTo>
                    <a:pt x="47117" y="27482"/>
                  </a:lnTo>
                  <a:lnTo>
                    <a:pt x="49161" y="27482"/>
                  </a:lnTo>
                  <a:lnTo>
                    <a:pt x="53225" y="29806"/>
                  </a:lnTo>
                  <a:lnTo>
                    <a:pt x="55651" y="31699"/>
                  </a:lnTo>
                  <a:lnTo>
                    <a:pt x="61569" y="35267"/>
                  </a:lnTo>
                  <a:lnTo>
                    <a:pt x="64376" y="38011"/>
                  </a:lnTo>
                  <a:lnTo>
                    <a:pt x="67957" y="39573"/>
                  </a:lnTo>
                  <a:close/>
                </a:path>
              </a:pathLst>
            </a:custGeom>
            <a:solidFill>
              <a:srgbClr val="C8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19011484" y="8884766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460" y="0"/>
                  </a:moveTo>
                  <a:lnTo>
                    <a:pt x="0" y="879"/>
                  </a:lnTo>
                  <a:lnTo>
                    <a:pt x="408" y="1685"/>
                  </a:lnTo>
                  <a:lnTo>
                    <a:pt x="1507" y="3664"/>
                  </a:lnTo>
                  <a:lnTo>
                    <a:pt x="1560" y="5078"/>
                  </a:lnTo>
                  <a:lnTo>
                    <a:pt x="1968" y="6408"/>
                  </a:lnTo>
                  <a:lnTo>
                    <a:pt x="2136" y="6502"/>
                  </a:lnTo>
                  <a:lnTo>
                    <a:pt x="2314" y="6512"/>
                  </a:lnTo>
                  <a:lnTo>
                    <a:pt x="2481" y="6450"/>
                  </a:lnTo>
                  <a:lnTo>
                    <a:pt x="3109" y="4282"/>
                  </a:lnTo>
                  <a:lnTo>
                    <a:pt x="2513" y="2355"/>
                  </a:lnTo>
                  <a:lnTo>
                    <a:pt x="1340" y="544"/>
                  </a:lnTo>
                  <a:lnTo>
                    <a:pt x="973" y="492"/>
                  </a:lnTo>
                  <a:lnTo>
                    <a:pt x="680" y="303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C9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18892508" y="8792622"/>
              <a:ext cx="26034" cy="16510"/>
            </a:xfrm>
            <a:custGeom>
              <a:avLst/>
              <a:gdLst/>
              <a:ahLst/>
              <a:cxnLst/>
              <a:rect l="l" t="t" r="r" b="b"/>
              <a:pathLst>
                <a:path w="26034" h="16509">
                  <a:moveTo>
                    <a:pt x="1320" y="939"/>
                  </a:moveTo>
                  <a:lnTo>
                    <a:pt x="1130" y="266"/>
                  </a:lnTo>
                  <a:lnTo>
                    <a:pt x="685" y="0"/>
                  </a:lnTo>
                  <a:lnTo>
                    <a:pt x="0" y="127"/>
                  </a:lnTo>
                  <a:lnTo>
                    <a:pt x="342" y="546"/>
                  </a:lnTo>
                  <a:lnTo>
                    <a:pt x="787" y="825"/>
                  </a:lnTo>
                  <a:lnTo>
                    <a:pt x="1320" y="939"/>
                  </a:lnTo>
                  <a:close/>
                </a:path>
                <a:path w="26034" h="16509">
                  <a:moveTo>
                    <a:pt x="3365" y="1219"/>
                  </a:moveTo>
                  <a:lnTo>
                    <a:pt x="2590" y="1193"/>
                  </a:lnTo>
                  <a:lnTo>
                    <a:pt x="1778" y="1206"/>
                  </a:lnTo>
                  <a:lnTo>
                    <a:pt x="2247" y="1600"/>
                  </a:lnTo>
                  <a:lnTo>
                    <a:pt x="2717" y="1993"/>
                  </a:lnTo>
                  <a:lnTo>
                    <a:pt x="3187" y="2387"/>
                  </a:lnTo>
                  <a:lnTo>
                    <a:pt x="3365" y="1219"/>
                  </a:lnTo>
                  <a:close/>
                </a:path>
                <a:path w="26034" h="16509">
                  <a:moveTo>
                    <a:pt x="8089" y="5372"/>
                  </a:moveTo>
                  <a:lnTo>
                    <a:pt x="7454" y="4419"/>
                  </a:lnTo>
                  <a:lnTo>
                    <a:pt x="6578" y="3873"/>
                  </a:lnTo>
                  <a:lnTo>
                    <a:pt x="5448" y="3733"/>
                  </a:lnTo>
                  <a:lnTo>
                    <a:pt x="6235" y="4432"/>
                  </a:lnTo>
                  <a:lnTo>
                    <a:pt x="6896" y="5321"/>
                  </a:lnTo>
                  <a:lnTo>
                    <a:pt x="8064" y="5372"/>
                  </a:lnTo>
                  <a:close/>
                </a:path>
                <a:path w="26034" h="16509">
                  <a:moveTo>
                    <a:pt x="13423" y="8991"/>
                  </a:moveTo>
                  <a:lnTo>
                    <a:pt x="12001" y="7239"/>
                  </a:lnTo>
                  <a:lnTo>
                    <a:pt x="10109" y="6184"/>
                  </a:lnTo>
                  <a:lnTo>
                    <a:pt x="8064" y="5372"/>
                  </a:lnTo>
                  <a:lnTo>
                    <a:pt x="9385" y="7264"/>
                  </a:lnTo>
                  <a:lnTo>
                    <a:pt x="11569" y="7874"/>
                  </a:lnTo>
                  <a:lnTo>
                    <a:pt x="13423" y="8991"/>
                  </a:lnTo>
                  <a:close/>
                </a:path>
                <a:path w="26034" h="16509">
                  <a:moveTo>
                    <a:pt x="20332" y="12966"/>
                  </a:moveTo>
                  <a:lnTo>
                    <a:pt x="18491" y="11163"/>
                  </a:lnTo>
                  <a:lnTo>
                    <a:pt x="16484" y="9626"/>
                  </a:lnTo>
                  <a:lnTo>
                    <a:pt x="13817" y="9245"/>
                  </a:lnTo>
                  <a:lnTo>
                    <a:pt x="15786" y="10858"/>
                  </a:lnTo>
                  <a:lnTo>
                    <a:pt x="18097" y="11849"/>
                  </a:lnTo>
                  <a:lnTo>
                    <a:pt x="20332" y="12966"/>
                  </a:lnTo>
                  <a:close/>
                </a:path>
                <a:path w="26034" h="16509">
                  <a:moveTo>
                    <a:pt x="26035" y="16167"/>
                  </a:moveTo>
                  <a:lnTo>
                    <a:pt x="24625" y="14592"/>
                  </a:lnTo>
                  <a:lnTo>
                    <a:pt x="22936" y="13550"/>
                  </a:lnTo>
                  <a:lnTo>
                    <a:pt x="20840" y="13246"/>
                  </a:lnTo>
                  <a:lnTo>
                    <a:pt x="22313" y="14668"/>
                  </a:lnTo>
                  <a:lnTo>
                    <a:pt x="24142" y="15468"/>
                  </a:lnTo>
                  <a:lnTo>
                    <a:pt x="26035" y="16167"/>
                  </a:lnTo>
                  <a:close/>
                </a:path>
              </a:pathLst>
            </a:custGeom>
            <a:solidFill>
              <a:srgbClr val="C8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19042446" y="8674059"/>
              <a:ext cx="259715" cy="387350"/>
            </a:xfrm>
            <a:custGeom>
              <a:avLst/>
              <a:gdLst/>
              <a:ahLst/>
              <a:cxnLst/>
              <a:rect l="l" t="t" r="r" b="b"/>
              <a:pathLst>
                <a:path w="259715" h="387350">
                  <a:moveTo>
                    <a:pt x="126561" y="152400"/>
                  </a:moveTo>
                  <a:lnTo>
                    <a:pt x="114719" y="152400"/>
                  </a:lnTo>
                  <a:lnTo>
                    <a:pt x="109504" y="153670"/>
                  </a:lnTo>
                  <a:lnTo>
                    <a:pt x="105933" y="154940"/>
                  </a:lnTo>
                  <a:lnTo>
                    <a:pt x="99274" y="156210"/>
                  </a:lnTo>
                  <a:lnTo>
                    <a:pt x="96447" y="157480"/>
                  </a:lnTo>
                  <a:lnTo>
                    <a:pt x="89075" y="160020"/>
                  </a:lnTo>
                  <a:lnTo>
                    <a:pt x="84960" y="162560"/>
                  </a:lnTo>
                  <a:lnTo>
                    <a:pt x="78761" y="165100"/>
                  </a:lnTo>
                  <a:lnTo>
                    <a:pt x="77139" y="166370"/>
                  </a:lnTo>
                  <a:lnTo>
                    <a:pt x="74521" y="168910"/>
                  </a:lnTo>
                  <a:lnTo>
                    <a:pt x="73264" y="168910"/>
                  </a:lnTo>
                  <a:lnTo>
                    <a:pt x="69757" y="171450"/>
                  </a:lnTo>
                  <a:lnTo>
                    <a:pt x="67704" y="172720"/>
                  </a:lnTo>
                  <a:lnTo>
                    <a:pt x="64909" y="175260"/>
                  </a:lnTo>
                  <a:lnTo>
                    <a:pt x="63568" y="176530"/>
                  </a:lnTo>
                  <a:lnTo>
                    <a:pt x="60500" y="177800"/>
                  </a:lnTo>
                  <a:lnTo>
                    <a:pt x="59244" y="179070"/>
                  </a:lnTo>
                  <a:lnTo>
                    <a:pt x="55998" y="181610"/>
                  </a:lnTo>
                  <a:lnTo>
                    <a:pt x="53987" y="184150"/>
                  </a:lnTo>
                  <a:lnTo>
                    <a:pt x="50092" y="187960"/>
                  </a:lnTo>
                  <a:lnTo>
                    <a:pt x="42260" y="196850"/>
                  </a:lnTo>
                  <a:lnTo>
                    <a:pt x="40333" y="200660"/>
                  </a:lnTo>
                  <a:lnTo>
                    <a:pt x="36700" y="203200"/>
                  </a:lnTo>
                  <a:lnTo>
                    <a:pt x="34899" y="208280"/>
                  </a:lnTo>
                  <a:lnTo>
                    <a:pt x="32187" y="210820"/>
                  </a:lnTo>
                  <a:lnTo>
                    <a:pt x="29276" y="219710"/>
                  </a:lnTo>
                  <a:lnTo>
                    <a:pt x="27454" y="222250"/>
                  </a:lnTo>
                  <a:lnTo>
                    <a:pt x="24041" y="232410"/>
                  </a:lnTo>
                  <a:lnTo>
                    <a:pt x="22910" y="240030"/>
                  </a:lnTo>
                  <a:lnTo>
                    <a:pt x="20470" y="251460"/>
                  </a:lnTo>
                  <a:lnTo>
                    <a:pt x="17727" y="274320"/>
                  </a:lnTo>
                  <a:lnTo>
                    <a:pt x="14188" y="304800"/>
                  </a:lnTo>
                  <a:lnTo>
                    <a:pt x="12973" y="311150"/>
                  </a:lnTo>
                  <a:lnTo>
                    <a:pt x="11203" y="325120"/>
                  </a:lnTo>
                  <a:lnTo>
                    <a:pt x="9842" y="331470"/>
                  </a:lnTo>
                  <a:lnTo>
                    <a:pt x="8669" y="339090"/>
                  </a:lnTo>
                  <a:lnTo>
                    <a:pt x="7549" y="345440"/>
                  </a:lnTo>
                  <a:lnTo>
                    <a:pt x="6357" y="351790"/>
                  </a:lnTo>
                  <a:lnTo>
                    <a:pt x="2523" y="370840"/>
                  </a:lnTo>
                  <a:lnTo>
                    <a:pt x="1643" y="378460"/>
                  </a:lnTo>
                  <a:lnTo>
                    <a:pt x="272" y="386080"/>
                  </a:lnTo>
                  <a:lnTo>
                    <a:pt x="0" y="387350"/>
                  </a:lnTo>
                  <a:lnTo>
                    <a:pt x="1057" y="387350"/>
                  </a:lnTo>
                  <a:lnTo>
                    <a:pt x="2104" y="384810"/>
                  </a:lnTo>
                  <a:lnTo>
                    <a:pt x="2429" y="379730"/>
                  </a:lnTo>
                  <a:lnTo>
                    <a:pt x="3811" y="372110"/>
                  </a:lnTo>
                  <a:lnTo>
                    <a:pt x="4942" y="367030"/>
                  </a:lnTo>
                  <a:lnTo>
                    <a:pt x="6711" y="356870"/>
                  </a:lnTo>
                  <a:lnTo>
                    <a:pt x="7853" y="351790"/>
                  </a:lnTo>
                  <a:lnTo>
                    <a:pt x="9842" y="341630"/>
                  </a:lnTo>
                  <a:lnTo>
                    <a:pt x="12062" y="327660"/>
                  </a:lnTo>
                  <a:lnTo>
                    <a:pt x="13161" y="322580"/>
                  </a:lnTo>
                  <a:lnTo>
                    <a:pt x="14669" y="312420"/>
                  </a:lnTo>
                  <a:lnTo>
                    <a:pt x="14910" y="306070"/>
                  </a:lnTo>
                  <a:lnTo>
                    <a:pt x="16596" y="299720"/>
                  </a:lnTo>
                  <a:lnTo>
                    <a:pt x="16596" y="295910"/>
                  </a:lnTo>
                  <a:lnTo>
                    <a:pt x="17413" y="294640"/>
                  </a:lnTo>
                  <a:lnTo>
                    <a:pt x="18481" y="285750"/>
                  </a:lnTo>
                  <a:lnTo>
                    <a:pt x="19308" y="280670"/>
                  </a:lnTo>
                  <a:lnTo>
                    <a:pt x="19559" y="279400"/>
                  </a:lnTo>
                  <a:lnTo>
                    <a:pt x="19444" y="278130"/>
                  </a:lnTo>
                  <a:lnTo>
                    <a:pt x="19748" y="276860"/>
                  </a:lnTo>
                  <a:lnTo>
                    <a:pt x="19894" y="275590"/>
                  </a:lnTo>
                  <a:lnTo>
                    <a:pt x="20575" y="270510"/>
                  </a:lnTo>
                  <a:lnTo>
                    <a:pt x="20837" y="266700"/>
                  </a:lnTo>
                  <a:lnTo>
                    <a:pt x="22124" y="259080"/>
                  </a:lnTo>
                  <a:lnTo>
                    <a:pt x="22533" y="256540"/>
                  </a:lnTo>
                  <a:lnTo>
                    <a:pt x="22983" y="250190"/>
                  </a:lnTo>
                  <a:lnTo>
                    <a:pt x="23873" y="247650"/>
                  </a:lnTo>
                  <a:lnTo>
                    <a:pt x="24721" y="243840"/>
                  </a:lnTo>
                  <a:lnTo>
                    <a:pt x="25119" y="242570"/>
                  </a:lnTo>
                  <a:lnTo>
                    <a:pt x="24826" y="240030"/>
                  </a:lnTo>
                  <a:lnTo>
                    <a:pt x="25706" y="238760"/>
                  </a:lnTo>
                  <a:lnTo>
                    <a:pt x="25978" y="237490"/>
                  </a:lnTo>
                  <a:lnTo>
                    <a:pt x="26313" y="237490"/>
                  </a:lnTo>
                  <a:lnTo>
                    <a:pt x="26480" y="233680"/>
                  </a:lnTo>
                  <a:lnTo>
                    <a:pt x="28041" y="231140"/>
                  </a:lnTo>
                  <a:lnTo>
                    <a:pt x="29046" y="226060"/>
                  </a:lnTo>
                  <a:lnTo>
                    <a:pt x="31967" y="219710"/>
                  </a:lnTo>
                  <a:lnTo>
                    <a:pt x="32836" y="217170"/>
                  </a:lnTo>
                  <a:lnTo>
                    <a:pt x="35580" y="210820"/>
                  </a:lnTo>
                  <a:lnTo>
                    <a:pt x="37936" y="208280"/>
                  </a:lnTo>
                  <a:lnTo>
                    <a:pt x="39977" y="203200"/>
                  </a:lnTo>
                  <a:lnTo>
                    <a:pt x="40710" y="203200"/>
                  </a:lnTo>
                  <a:lnTo>
                    <a:pt x="43035" y="199390"/>
                  </a:lnTo>
                  <a:lnTo>
                    <a:pt x="44888" y="196850"/>
                  </a:lnTo>
                  <a:lnTo>
                    <a:pt x="47234" y="194310"/>
                  </a:lnTo>
                  <a:lnTo>
                    <a:pt x="47527" y="194310"/>
                  </a:lnTo>
                  <a:lnTo>
                    <a:pt x="48040" y="193040"/>
                  </a:lnTo>
                  <a:lnTo>
                    <a:pt x="50302" y="190500"/>
                  </a:lnTo>
                  <a:lnTo>
                    <a:pt x="52804" y="187960"/>
                  </a:lnTo>
                  <a:lnTo>
                    <a:pt x="57160" y="184150"/>
                  </a:lnTo>
                  <a:lnTo>
                    <a:pt x="58396" y="182880"/>
                  </a:lnTo>
                  <a:lnTo>
                    <a:pt x="62354" y="179070"/>
                  </a:lnTo>
                  <a:lnTo>
                    <a:pt x="65484" y="177800"/>
                  </a:lnTo>
                  <a:lnTo>
                    <a:pt x="71997" y="172720"/>
                  </a:lnTo>
                  <a:lnTo>
                    <a:pt x="74982" y="170180"/>
                  </a:lnTo>
                  <a:lnTo>
                    <a:pt x="75924" y="170180"/>
                  </a:lnTo>
                  <a:lnTo>
                    <a:pt x="78741" y="168910"/>
                  </a:lnTo>
                  <a:lnTo>
                    <a:pt x="79641" y="167640"/>
                  </a:lnTo>
                  <a:lnTo>
                    <a:pt x="85369" y="165100"/>
                  </a:lnTo>
                  <a:lnTo>
                    <a:pt x="89337" y="162560"/>
                  </a:lnTo>
                  <a:lnTo>
                    <a:pt x="98363" y="160020"/>
                  </a:lnTo>
                  <a:lnTo>
                    <a:pt x="102687" y="157480"/>
                  </a:lnTo>
                  <a:lnTo>
                    <a:pt x="112028" y="154940"/>
                  </a:lnTo>
                  <a:lnTo>
                    <a:pt x="116980" y="154940"/>
                  </a:lnTo>
                  <a:lnTo>
                    <a:pt x="124174" y="153670"/>
                  </a:lnTo>
                  <a:lnTo>
                    <a:pt x="126561" y="152400"/>
                  </a:lnTo>
                  <a:close/>
                </a:path>
                <a:path w="259715" h="387350">
                  <a:moveTo>
                    <a:pt x="226432" y="160020"/>
                  </a:moveTo>
                  <a:lnTo>
                    <a:pt x="220914" y="160020"/>
                  </a:lnTo>
                  <a:lnTo>
                    <a:pt x="224317" y="161290"/>
                  </a:lnTo>
                  <a:lnTo>
                    <a:pt x="226432" y="160020"/>
                  </a:lnTo>
                  <a:close/>
                </a:path>
                <a:path w="259715" h="387350">
                  <a:moveTo>
                    <a:pt x="233238" y="160020"/>
                  </a:moveTo>
                  <a:lnTo>
                    <a:pt x="226432" y="160020"/>
                  </a:lnTo>
                  <a:lnTo>
                    <a:pt x="230945" y="161290"/>
                  </a:lnTo>
                  <a:lnTo>
                    <a:pt x="233238" y="160020"/>
                  </a:lnTo>
                  <a:close/>
                </a:path>
                <a:path w="259715" h="387350">
                  <a:moveTo>
                    <a:pt x="202067" y="158750"/>
                  </a:moveTo>
                  <a:lnTo>
                    <a:pt x="197962" y="158750"/>
                  </a:lnTo>
                  <a:lnTo>
                    <a:pt x="199910" y="160020"/>
                  </a:lnTo>
                  <a:lnTo>
                    <a:pt x="202067" y="158750"/>
                  </a:lnTo>
                  <a:close/>
                </a:path>
                <a:path w="259715" h="387350">
                  <a:moveTo>
                    <a:pt x="244767" y="158750"/>
                  </a:moveTo>
                  <a:lnTo>
                    <a:pt x="202266" y="158750"/>
                  </a:lnTo>
                  <a:lnTo>
                    <a:pt x="207710" y="160020"/>
                  </a:lnTo>
                  <a:lnTo>
                    <a:pt x="240495" y="160020"/>
                  </a:lnTo>
                  <a:lnTo>
                    <a:pt x="244767" y="158750"/>
                  </a:lnTo>
                  <a:close/>
                </a:path>
                <a:path w="259715" h="387350">
                  <a:moveTo>
                    <a:pt x="248788" y="157480"/>
                  </a:moveTo>
                  <a:lnTo>
                    <a:pt x="230045" y="157480"/>
                  </a:lnTo>
                  <a:lnTo>
                    <a:pt x="227438" y="158750"/>
                  </a:lnTo>
                  <a:lnTo>
                    <a:pt x="244767" y="158750"/>
                  </a:lnTo>
                  <a:lnTo>
                    <a:pt x="247008" y="160020"/>
                  </a:lnTo>
                  <a:lnTo>
                    <a:pt x="248788" y="157480"/>
                  </a:lnTo>
                  <a:close/>
                </a:path>
                <a:path w="259715" h="387350">
                  <a:moveTo>
                    <a:pt x="221857" y="157480"/>
                  </a:moveTo>
                  <a:lnTo>
                    <a:pt x="192308" y="157480"/>
                  </a:lnTo>
                  <a:lnTo>
                    <a:pt x="195187" y="158750"/>
                  </a:lnTo>
                  <a:lnTo>
                    <a:pt x="227438" y="158750"/>
                  </a:lnTo>
                  <a:lnTo>
                    <a:pt x="221857" y="157480"/>
                  </a:lnTo>
                  <a:close/>
                </a:path>
                <a:path w="259715" h="387350">
                  <a:moveTo>
                    <a:pt x="211846" y="156210"/>
                  </a:moveTo>
                  <a:lnTo>
                    <a:pt x="184654" y="156210"/>
                  </a:lnTo>
                  <a:lnTo>
                    <a:pt x="189324" y="157480"/>
                  </a:lnTo>
                  <a:lnTo>
                    <a:pt x="218495" y="157480"/>
                  </a:lnTo>
                  <a:lnTo>
                    <a:pt x="211846" y="156210"/>
                  </a:lnTo>
                  <a:close/>
                </a:path>
                <a:path w="259715" h="387350">
                  <a:moveTo>
                    <a:pt x="238390" y="154940"/>
                  </a:moveTo>
                  <a:lnTo>
                    <a:pt x="235532" y="157480"/>
                  </a:lnTo>
                  <a:lnTo>
                    <a:pt x="249395" y="157480"/>
                  </a:lnTo>
                  <a:lnTo>
                    <a:pt x="252117" y="156210"/>
                  </a:lnTo>
                  <a:lnTo>
                    <a:pt x="242662" y="156210"/>
                  </a:lnTo>
                  <a:lnTo>
                    <a:pt x="238390" y="154940"/>
                  </a:lnTo>
                  <a:close/>
                </a:path>
                <a:path w="259715" h="387350">
                  <a:moveTo>
                    <a:pt x="185460" y="153670"/>
                  </a:moveTo>
                  <a:lnTo>
                    <a:pt x="166696" y="153670"/>
                  </a:lnTo>
                  <a:lnTo>
                    <a:pt x="171397" y="154940"/>
                  </a:lnTo>
                  <a:lnTo>
                    <a:pt x="173984" y="154940"/>
                  </a:lnTo>
                  <a:lnTo>
                    <a:pt x="177837" y="156210"/>
                  </a:lnTo>
                  <a:lnTo>
                    <a:pt x="198151" y="156210"/>
                  </a:lnTo>
                  <a:lnTo>
                    <a:pt x="191418" y="154940"/>
                  </a:lnTo>
                  <a:lnTo>
                    <a:pt x="185460" y="153670"/>
                  </a:lnTo>
                  <a:close/>
                </a:path>
                <a:path w="259715" h="387350">
                  <a:moveTo>
                    <a:pt x="256065" y="153670"/>
                  </a:moveTo>
                  <a:lnTo>
                    <a:pt x="244830" y="153670"/>
                  </a:lnTo>
                  <a:lnTo>
                    <a:pt x="243908" y="154940"/>
                  </a:lnTo>
                  <a:lnTo>
                    <a:pt x="242662" y="156210"/>
                  </a:lnTo>
                  <a:lnTo>
                    <a:pt x="252117" y="156210"/>
                  </a:lnTo>
                  <a:lnTo>
                    <a:pt x="253573" y="154940"/>
                  </a:lnTo>
                  <a:lnTo>
                    <a:pt x="256065" y="153670"/>
                  </a:lnTo>
                  <a:close/>
                </a:path>
                <a:path w="259715" h="387350">
                  <a:moveTo>
                    <a:pt x="179502" y="152400"/>
                  </a:moveTo>
                  <a:lnTo>
                    <a:pt x="159482" y="152400"/>
                  </a:lnTo>
                  <a:lnTo>
                    <a:pt x="164371" y="154940"/>
                  </a:lnTo>
                  <a:lnTo>
                    <a:pt x="166696" y="153670"/>
                  </a:lnTo>
                  <a:lnTo>
                    <a:pt x="185460" y="153670"/>
                  </a:lnTo>
                  <a:lnTo>
                    <a:pt x="179502" y="152400"/>
                  </a:lnTo>
                  <a:close/>
                </a:path>
                <a:path w="259715" h="387350">
                  <a:moveTo>
                    <a:pt x="153524" y="152400"/>
                  </a:moveTo>
                  <a:lnTo>
                    <a:pt x="145503" y="152400"/>
                  </a:lnTo>
                  <a:lnTo>
                    <a:pt x="148309" y="153670"/>
                  </a:lnTo>
                  <a:lnTo>
                    <a:pt x="150812" y="153670"/>
                  </a:lnTo>
                  <a:lnTo>
                    <a:pt x="153524" y="152400"/>
                  </a:lnTo>
                  <a:close/>
                </a:path>
                <a:path w="259715" h="387350">
                  <a:moveTo>
                    <a:pt x="159482" y="152400"/>
                  </a:moveTo>
                  <a:lnTo>
                    <a:pt x="153733" y="152400"/>
                  </a:lnTo>
                  <a:lnTo>
                    <a:pt x="156539" y="153670"/>
                  </a:lnTo>
                  <a:lnTo>
                    <a:pt x="159482" y="152400"/>
                  </a:lnTo>
                  <a:close/>
                </a:path>
                <a:path w="259715" h="387350">
                  <a:moveTo>
                    <a:pt x="231270" y="101600"/>
                  </a:moveTo>
                  <a:lnTo>
                    <a:pt x="221993" y="101600"/>
                  </a:lnTo>
                  <a:lnTo>
                    <a:pt x="222380" y="102870"/>
                  </a:lnTo>
                  <a:lnTo>
                    <a:pt x="222569" y="102870"/>
                  </a:lnTo>
                  <a:lnTo>
                    <a:pt x="225364" y="104140"/>
                  </a:lnTo>
                  <a:lnTo>
                    <a:pt x="227123" y="105410"/>
                  </a:lnTo>
                  <a:lnTo>
                    <a:pt x="229762" y="109220"/>
                  </a:lnTo>
                  <a:lnTo>
                    <a:pt x="231364" y="109220"/>
                  </a:lnTo>
                  <a:lnTo>
                    <a:pt x="234128" y="113030"/>
                  </a:lnTo>
                  <a:lnTo>
                    <a:pt x="236160" y="114300"/>
                  </a:lnTo>
                  <a:lnTo>
                    <a:pt x="238066" y="116840"/>
                  </a:lnTo>
                  <a:lnTo>
                    <a:pt x="238652" y="116840"/>
                  </a:lnTo>
                  <a:lnTo>
                    <a:pt x="240956" y="119380"/>
                  </a:lnTo>
                  <a:lnTo>
                    <a:pt x="241814" y="121920"/>
                  </a:lnTo>
                  <a:lnTo>
                    <a:pt x="244306" y="124460"/>
                  </a:lnTo>
                  <a:lnTo>
                    <a:pt x="244495" y="125730"/>
                  </a:lnTo>
                  <a:lnTo>
                    <a:pt x="245887" y="127000"/>
                  </a:lnTo>
                  <a:lnTo>
                    <a:pt x="246086" y="127000"/>
                  </a:lnTo>
                  <a:lnTo>
                    <a:pt x="245678" y="128270"/>
                  </a:lnTo>
                  <a:lnTo>
                    <a:pt x="247154" y="129540"/>
                  </a:lnTo>
                  <a:lnTo>
                    <a:pt x="248934" y="132080"/>
                  </a:lnTo>
                  <a:lnTo>
                    <a:pt x="249604" y="132080"/>
                  </a:lnTo>
                  <a:lnTo>
                    <a:pt x="249615" y="134620"/>
                  </a:lnTo>
                  <a:lnTo>
                    <a:pt x="249981" y="134620"/>
                  </a:lnTo>
                  <a:lnTo>
                    <a:pt x="251981" y="137160"/>
                  </a:lnTo>
                  <a:lnTo>
                    <a:pt x="252484" y="138430"/>
                  </a:lnTo>
                  <a:lnTo>
                    <a:pt x="252756" y="140970"/>
                  </a:lnTo>
                  <a:lnTo>
                    <a:pt x="252651" y="143510"/>
                  </a:lnTo>
                  <a:lnTo>
                    <a:pt x="253740" y="144780"/>
                  </a:lnTo>
                  <a:lnTo>
                    <a:pt x="252306" y="146050"/>
                  </a:lnTo>
                  <a:lnTo>
                    <a:pt x="252327" y="148590"/>
                  </a:lnTo>
                  <a:lnTo>
                    <a:pt x="250170" y="151130"/>
                  </a:lnTo>
                  <a:lnTo>
                    <a:pt x="248432" y="153670"/>
                  </a:lnTo>
                  <a:lnTo>
                    <a:pt x="256212" y="153670"/>
                  </a:lnTo>
                  <a:lnTo>
                    <a:pt x="256117" y="151130"/>
                  </a:lnTo>
                  <a:lnTo>
                    <a:pt x="256473" y="151130"/>
                  </a:lnTo>
                  <a:lnTo>
                    <a:pt x="258766" y="147320"/>
                  </a:lnTo>
                  <a:lnTo>
                    <a:pt x="259499" y="144780"/>
                  </a:lnTo>
                  <a:lnTo>
                    <a:pt x="257510" y="138430"/>
                  </a:lnTo>
                  <a:lnTo>
                    <a:pt x="256589" y="135890"/>
                  </a:lnTo>
                  <a:lnTo>
                    <a:pt x="254704" y="133350"/>
                  </a:lnTo>
                  <a:lnTo>
                    <a:pt x="254180" y="132080"/>
                  </a:lnTo>
                  <a:lnTo>
                    <a:pt x="252306" y="129540"/>
                  </a:lnTo>
                  <a:lnTo>
                    <a:pt x="251803" y="128270"/>
                  </a:lnTo>
                  <a:lnTo>
                    <a:pt x="250180" y="125730"/>
                  </a:lnTo>
                  <a:lnTo>
                    <a:pt x="249290" y="123190"/>
                  </a:lnTo>
                  <a:lnTo>
                    <a:pt x="247594" y="121920"/>
                  </a:lnTo>
                  <a:lnTo>
                    <a:pt x="247353" y="121920"/>
                  </a:lnTo>
                  <a:lnTo>
                    <a:pt x="246652" y="118110"/>
                  </a:lnTo>
                  <a:lnTo>
                    <a:pt x="242976" y="118110"/>
                  </a:lnTo>
                  <a:lnTo>
                    <a:pt x="241887" y="114300"/>
                  </a:lnTo>
                  <a:lnTo>
                    <a:pt x="241291" y="114300"/>
                  </a:lnTo>
                  <a:lnTo>
                    <a:pt x="238977" y="111760"/>
                  </a:lnTo>
                  <a:lnTo>
                    <a:pt x="238935" y="110490"/>
                  </a:lnTo>
                  <a:lnTo>
                    <a:pt x="237228" y="110490"/>
                  </a:lnTo>
                  <a:lnTo>
                    <a:pt x="237165" y="107950"/>
                  </a:lnTo>
                  <a:lnTo>
                    <a:pt x="235553" y="107950"/>
                  </a:lnTo>
                  <a:lnTo>
                    <a:pt x="233542" y="106680"/>
                  </a:lnTo>
                  <a:lnTo>
                    <a:pt x="232820" y="105410"/>
                  </a:lnTo>
                  <a:lnTo>
                    <a:pt x="231605" y="102870"/>
                  </a:lnTo>
                  <a:lnTo>
                    <a:pt x="231270" y="101600"/>
                  </a:lnTo>
                  <a:close/>
                </a:path>
                <a:path w="259715" h="387350">
                  <a:moveTo>
                    <a:pt x="167932" y="151130"/>
                  </a:moveTo>
                  <a:lnTo>
                    <a:pt x="120090" y="151130"/>
                  </a:lnTo>
                  <a:lnTo>
                    <a:pt x="116226" y="152400"/>
                  </a:lnTo>
                  <a:lnTo>
                    <a:pt x="174193" y="152400"/>
                  </a:lnTo>
                  <a:lnTo>
                    <a:pt x="167932" y="151130"/>
                  </a:lnTo>
                  <a:close/>
                </a:path>
                <a:path w="259715" h="387350">
                  <a:moveTo>
                    <a:pt x="151639" y="149860"/>
                  </a:moveTo>
                  <a:lnTo>
                    <a:pt x="131105" y="149860"/>
                  </a:lnTo>
                  <a:lnTo>
                    <a:pt x="122708" y="151130"/>
                  </a:lnTo>
                  <a:lnTo>
                    <a:pt x="159408" y="151130"/>
                  </a:lnTo>
                  <a:lnTo>
                    <a:pt x="151639" y="149860"/>
                  </a:lnTo>
                  <a:close/>
                </a:path>
                <a:path w="259715" h="387350">
                  <a:moveTo>
                    <a:pt x="162633" y="149860"/>
                  </a:moveTo>
                  <a:lnTo>
                    <a:pt x="159408" y="151130"/>
                  </a:lnTo>
                  <a:lnTo>
                    <a:pt x="166874" y="151130"/>
                  </a:lnTo>
                  <a:lnTo>
                    <a:pt x="162633" y="149860"/>
                  </a:lnTo>
                  <a:close/>
                </a:path>
                <a:path w="259715" h="387350">
                  <a:moveTo>
                    <a:pt x="225254" y="96520"/>
                  </a:moveTo>
                  <a:lnTo>
                    <a:pt x="215082" y="96520"/>
                  </a:lnTo>
                  <a:lnTo>
                    <a:pt x="217124" y="99060"/>
                  </a:lnTo>
                  <a:lnTo>
                    <a:pt x="218548" y="100330"/>
                  </a:lnTo>
                  <a:lnTo>
                    <a:pt x="221113" y="101600"/>
                  </a:lnTo>
                  <a:lnTo>
                    <a:pt x="229343" y="101600"/>
                  </a:lnTo>
                  <a:lnTo>
                    <a:pt x="229207" y="100330"/>
                  </a:lnTo>
                  <a:lnTo>
                    <a:pt x="228642" y="99060"/>
                  </a:lnTo>
                  <a:lnTo>
                    <a:pt x="226987" y="99060"/>
                  </a:lnTo>
                  <a:lnTo>
                    <a:pt x="226391" y="97790"/>
                  </a:lnTo>
                  <a:lnTo>
                    <a:pt x="225406" y="97790"/>
                  </a:lnTo>
                  <a:lnTo>
                    <a:pt x="225254" y="96520"/>
                  </a:lnTo>
                  <a:close/>
                </a:path>
                <a:path w="259715" h="387350">
                  <a:moveTo>
                    <a:pt x="221354" y="92710"/>
                  </a:moveTo>
                  <a:lnTo>
                    <a:pt x="204873" y="92710"/>
                  </a:lnTo>
                  <a:lnTo>
                    <a:pt x="206192" y="93980"/>
                  </a:lnTo>
                  <a:lnTo>
                    <a:pt x="208663" y="93980"/>
                  </a:lnTo>
                  <a:lnTo>
                    <a:pt x="209595" y="95250"/>
                  </a:lnTo>
                  <a:lnTo>
                    <a:pt x="211648" y="95250"/>
                  </a:lnTo>
                  <a:lnTo>
                    <a:pt x="211972" y="97790"/>
                  </a:lnTo>
                  <a:lnTo>
                    <a:pt x="212757" y="97790"/>
                  </a:lnTo>
                  <a:lnTo>
                    <a:pt x="214579" y="96520"/>
                  </a:lnTo>
                  <a:lnTo>
                    <a:pt x="225254" y="96520"/>
                  </a:lnTo>
                  <a:lnTo>
                    <a:pt x="225103" y="95250"/>
                  </a:lnTo>
                  <a:lnTo>
                    <a:pt x="223836" y="93980"/>
                  </a:lnTo>
                  <a:lnTo>
                    <a:pt x="221354" y="92710"/>
                  </a:lnTo>
                  <a:close/>
                </a:path>
                <a:path w="259715" h="387350">
                  <a:moveTo>
                    <a:pt x="115441" y="0"/>
                  </a:moveTo>
                  <a:lnTo>
                    <a:pt x="114425" y="0"/>
                  </a:lnTo>
                  <a:lnTo>
                    <a:pt x="111902" y="8890"/>
                  </a:lnTo>
                  <a:lnTo>
                    <a:pt x="109672" y="17780"/>
                  </a:lnTo>
                  <a:lnTo>
                    <a:pt x="108677" y="21590"/>
                  </a:lnTo>
                  <a:lnTo>
                    <a:pt x="106698" y="31750"/>
                  </a:lnTo>
                  <a:lnTo>
                    <a:pt x="105410" y="38100"/>
                  </a:lnTo>
                  <a:lnTo>
                    <a:pt x="105567" y="45720"/>
                  </a:lnTo>
                  <a:lnTo>
                    <a:pt x="121326" y="83820"/>
                  </a:lnTo>
                  <a:lnTo>
                    <a:pt x="122959" y="86360"/>
                  </a:lnTo>
                  <a:lnTo>
                    <a:pt x="128645" y="90170"/>
                  </a:lnTo>
                  <a:lnTo>
                    <a:pt x="139001" y="93980"/>
                  </a:lnTo>
                  <a:lnTo>
                    <a:pt x="142194" y="95250"/>
                  </a:lnTo>
                  <a:lnTo>
                    <a:pt x="149723" y="96520"/>
                  </a:lnTo>
                  <a:lnTo>
                    <a:pt x="167942" y="96520"/>
                  </a:lnTo>
                  <a:lnTo>
                    <a:pt x="176811" y="95250"/>
                  </a:lnTo>
                  <a:lnTo>
                    <a:pt x="180947" y="93980"/>
                  </a:lnTo>
                  <a:lnTo>
                    <a:pt x="147461" y="93980"/>
                  </a:lnTo>
                  <a:lnTo>
                    <a:pt x="135974" y="91440"/>
                  </a:lnTo>
                  <a:lnTo>
                    <a:pt x="132676" y="88900"/>
                  </a:lnTo>
                  <a:lnTo>
                    <a:pt x="126488" y="86360"/>
                  </a:lnTo>
                  <a:lnTo>
                    <a:pt x="123943" y="83820"/>
                  </a:lnTo>
                  <a:lnTo>
                    <a:pt x="107075" y="45720"/>
                  </a:lnTo>
                  <a:lnTo>
                    <a:pt x="108101" y="34290"/>
                  </a:lnTo>
                  <a:lnTo>
                    <a:pt x="108719" y="31750"/>
                  </a:lnTo>
                  <a:lnTo>
                    <a:pt x="109839" y="24130"/>
                  </a:lnTo>
                  <a:lnTo>
                    <a:pt x="110708" y="20320"/>
                  </a:lnTo>
                  <a:lnTo>
                    <a:pt x="112530" y="12700"/>
                  </a:lnTo>
                  <a:lnTo>
                    <a:pt x="114153" y="7620"/>
                  </a:lnTo>
                  <a:lnTo>
                    <a:pt x="115650" y="2540"/>
                  </a:lnTo>
                  <a:lnTo>
                    <a:pt x="116237" y="1270"/>
                  </a:lnTo>
                  <a:lnTo>
                    <a:pt x="115441" y="0"/>
                  </a:lnTo>
                  <a:close/>
                </a:path>
                <a:path w="259715" h="387350">
                  <a:moveTo>
                    <a:pt x="191051" y="92710"/>
                  </a:moveTo>
                  <a:lnTo>
                    <a:pt x="171136" y="92710"/>
                  </a:lnTo>
                  <a:lnTo>
                    <a:pt x="167565" y="93980"/>
                  </a:lnTo>
                  <a:lnTo>
                    <a:pt x="188119" y="93980"/>
                  </a:lnTo>
                  <a:lnTo>
                    <a:pt x="191051" y="92710"/>
                  </a:lnTo>
                  <a:close/>
                </a:path>
                <a:path w="259715" h="387350">
                  <a:moveTo>
                    <a:pt x="204873" y="92710"/>
                  </a:moveTo>
                  <a:lnTo>
                    <a:pt x="191051" y="92710"/>
                  </a:lnTo>
                  <a:lnTo>
                    <a:pt x="197145" y="93980"/>
                  </a:lnTo>
                  <a:lnTo>
                    <a:pt x="200287" y="93980"/>
                  </a:lnTo>
                  <a:lnTo>
                    <a:pt x="204873" y="92710"/>
                  </a:lnTo>
                  <a:close/>
                </a:path>
                <a:path w="259715" h="387350">
                  <a:moveTo>
                    <a:pt x="216108" y="90170"/>
                  </a:moveTo>
                  <a:lnTo>
                    <a:pt x="188224" y="90170"/>
                  </a:lnTo>
                  <a:lnTo>
                    <a:pt x="182465" y="91440"/>
                  </a:lnTo>
                  <a:lnTo>
                    <a:pt x="178643" y="92710"/>
                  </a:lnTo>
                  <a:lnTo>
                    <a:pt x="220652" y="92710"/>
                  </a:lnTo>
                  <a:lnTo>
                    <a:pt x="220605" y="91440"/>
                  </a:lnTo>
                  <a:lnTo>
                    <a:pt x="217061" y="91440"/>
                  </a:lnTo>
                  <a:lnTo>
                    <a:pt x="216108" y="90170"/>
                  </a:lnTo>
                  <a:close/>
                </a:path>
                <a:path w="259715" h="387350">
                  <a:moveTo>
                    <a:pt x="220558" y="90170"/>
                  </a:moveTo>
                  <a:lnTo>
                    <a:pt x="219920" y="90170"/>
                  </a:lnTo>
                  <a:lnTo>
                    <a:pt x="218736" y="91440"/>
                  </a:lnTo>
                  <a:lnTo>
                    <a:pt x="220605" y="91440"/>
                  </a:lnTo>
                  <a:lnTo>
                    <a:pt x="220558" y="90170"/>
                  </a:lnTo>
                  <a:close/>
                </a:path>
                <a:path w="259715" h="387350">
                  <a:moveTo>
                    <a:pt x="217836" y="88900"/>
                  </a:moveTo>
                  <a:lnTo>
                    <a:pt x="194905" y="88900"/>
                  </a:lnTo>
                  <a:lnTo>
                    <a:pt x="190245" y="90170"/>
                  </a:lnTo>
                  <a:lnTo>
                    <a:pt x="216632" y="90170"/>
                  </a:lnTo>
                  <a:lnTo>
                    <a:pt x="217836" y="88900"/>
                  </a:lnTo>
                  <a:close/>
                </a:path>
                <a:path w="259715" h="387350">
                  <a:moveTo>
                    <a:pt x="204046" y="87630"/>
                  </a:moveTo>
                  <a:lnTo>
                    <a:pt x="202088" y="87630"/>
                  </a:lnTo>
                  <a:lnTo>
                    <a:pt x="197658" y="88900"/>
                  </a:lnTo>
                  <a:lnTo>
                    <a:pt x="207721" y="88900"/>
                  </a:lnTo>
                  <a:lnTo>
                    <a:pt x="204046" y="87630"/>
                  </a:lnTo>
                  <a:close/>
                </a:path>
                <a:path w="259715" h="387350">
                  <a:moveTo>
                    <a:pt x="211962" y="82550"/>
                  </a:moveTo>
                  <a:lnTo>
                    <a:pt x="211417" y="82550"/>
                  </a:lnTo>
                  <a:lnTo>
                    <a:pt x="208988" y="83820"/>
                  </a:lnTo>
                  <a:lnTo>
                    <a:pt x="208789" y="87630"/>
                  </a:lnTo>
                  <a:lnTo>
                    <a:pt x="207721" y="88900"/>
                  </a:lnTo>
                  <a:lnTo>
                    <a:pt x="219940" y="88900"/>
                  </a:lnTo>
                  <a:lnTo>
                    <a:pt x="220223" y="87630"/>
                  </a:lnTo>
                  <a:lnTo>
                    <a:pt x="218705" y="87630"/>
                  </a:lnTo>
                  <a:lnTo>
                    <a:pt x="217867" y="86360"/>
                  </a:lnTo>
                  <a:lnTo>
                    <a:pt x="214653" y="86360"/>
                  </a:lnTo>
                  <a:lnTo>
                    <a:pt x="212967" y="85090"/>
                  </a:lnTo>
                  <a:lnTo>
                    <a:pt x="212799" y="83820"/>
                  </a:lnTo>
                  <a:lnTo>
                    <a:pt x="212496" y="83820"/>
                  </a:lnTo>
                  <a:lnTo>
                    <a:pt x="211962" y="82550"/>
                  </a:lnTo>
                  <a:close/>
                </a:path>
              </a:pathLst>
            </a:custGeom>
            <a:solidFill>
              <a:srgbClr val="CE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8" name="object 150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9040718" y="8818956"/>
              <a:ext cx="230055" cy="254379"/>
            </a:xfrm>
            <a:prstGeom prst="rect">
              <a:avLst/>
            </a:prstGeom>
          </p:spPr>
        </p:pic>
        <p:sp>
          <p:nvSpPr>
            <p:cNvPr id="1509" name="object 1509"/>
            <p:cNvSpPr/>
            <p:nvPr/>
          </p:nvSpPr>
          <p:spPr>
            <a:xfrm>
              <a:off x="19057294" y="8767345"/>
              <a:ext cx="260985" cy="232410"/>
            </a:xfrm>
            <a:custGeom>
              <a:avLst/>
              <a:gdLst/>
              <a:ahLst/>
              <a:cxnLst/>
              <a:rect l="l" t="t" r="r" b="b"/>
              <a:pathLst>
                <a:path w="260984" h="232409">
                  <a:moveTo>
                    <a:pt x="224474" y="0"/>
                  </a:moveTo>
                  <a:lnTo>
                    <a:pt x="224045" y="879"/>
                  </a:lnTo>
                  <a:lnTo>
                    <a:pt x="225239" y="1748"/>
                  </a:lnTo>
                  <a:lnTo>
                    <a:pt x="227710" y="3162"/>
                  </a:lnTo>
                  <a:lnTo>
                    <a:pt x="229176" y="5643"/>
                  </a:lnTo>
                  <a:lnTo>
                    <a:pt x="231762" y="7853"/>
                  </a:lnTo>
                  <a:lnTo>
                    <a:pt x="232045" y="8533"/>
                  </a:lnTo>
                  <a:lnTo>
                    <a:pt x="233291" y="9507"/>
                  </a:lnTo>
                  <a:lnTo>
                    <a:pt x="232526" y="11957"/>
                  </a:lnTo>
                  <a:lnTo>
                    <a:pt x="234642" y="12617"/>
                  </a:lnTo>
                  <a:lnTo>
                    <a:pt x="236097" y="15622"/>
                  </a:lnTo>
                  <a:lnTo>
                    <a:pt x="237008" y="16962"/>
                  </a:lnTo>
                  <a:lnTo>
                    <a:pt x="239333" y="18093"/>
                  </a:lnTo>
                  <a:lnTo>
                    <a:pt x="238662" y="19821"/>
                  </a:lnTo>
                  <a:lnTo>
                    <a:pt x="239427" y="20439"/>
                  </a:lnTo>
                  <a:lnTo>
                    <a:pt x="241207" y="21496"/>
                  </a:lnTo>
                  <a:lnTo>
                    <a:pt x="242568" y="25936"/>
                  </a:lnTo>
                  <a:lnTo>
                    <a:pt x="244537" y="29454"/>
                  </a:lnTo>
                  <a:lnTo>
                    <a:pt x="247510" y="33129"/>
                  </a:lnTo>
                  <a:lnTo>
                    <a:pt x="247866" y="34281"/>
                  </a:lnTo>
                  <a:lnTo>
                    <a:pt x="250882" y="41003"/>
                  </a:lnTo>
                  <a:lnTo>
                    <a:pt x="255803" y="49265"/>
                  </a:lnTo>
                  <a:lnTo>
                    <a:pt x="256829" y="54752"/>
                  </a:lnTo>
                  <a:lnTo>
                    <a:pt x="232977" y="71317"/>
                  </a:lnTo>
                  <a:lnTo>
                    <a:pt x="226673" y="72343"/>
                  </a:lnTo>
                  <a:lnTo>
                    <a:pt x="224485" y="72353"/>
                  </a:lnTo>
                  <a:lnTo>
                    <a:pt x="220548" y="71934"/>
                  </a:lnTo>
                  <a:lnTo>
                    <a:pt x="217972" y="72489"/>
                  </a:lnTo>
                  <a:lnTo>
                    <a:pt x="213229" y="71746"/>
                  </a:lnTo>
                  <a:lnTo>
                    <a:pt x="209208" y="72772"/>
                  </a:lnTo>
                  <a:lnTo>
                    <a:pt x="204454" y="70982"/>
                  </a:lnTo>
                  <a:lnTo>
                    <a:pt x="203438" y="71296"/>
                  </a:lnTo>
                  <a:lnTo>
                    <a:pt x="198507" y="71243"/>
                  </a:lnTo>
                  <a:lnTo>
                    <a:pt x="194601" y="70249"/>
                  </a:lnTo>
                  <a:lnTo>
                    <a:pt x="185596" y="69955"/>
                  </a:lnTo>
                  <a:lnTo>
                    <a:pt x="180727" y="68636"/>
                  </a:lnTo>
                  <a:lnTo>
                    <a:pt x="171481" y="67757"/>
                  </a:lnTo>
                  <a:lnTo>
                    <a:pt x="167324" y="66626"/>
                  </a:lnTo>
                  <a:lnTo>
                    <a:pt x="157314" y="65987"/>
                  </a:lnTo>
                  <a:lnTo>
                    <a:pt x="151712" y="64553"/>
                  </a:lnTo>
                  <a:lnTo>
                    <a:pt x="132414" y="63076"/>
                  </a:lnTo>
                  <a:lnTo>
                    <a:pt x="119378" y="63066"/>
                  </a:lnTo>
                  <a:lnTo>
                    <a:pt x="110415" y="63809"/>
                  </a:lnTo>
                  <a:lnTo>
                    <a:pt x="104468" y="64071"/>
                  </a:lnTo>
                  <a:lnTo>
                    <a:pt x="93955" y="66783"/>
                  </a:lnTo>
                  <a:lnTo>
                    <a:pt x="89170" y="67715"/>
                  </a:lnTo>
                  <a:lnTo>
                    <a:pt x="72112" y="74112"/>
                  </a:lnTo>
                  <a:lnTo>
                    <a:pt x="39841" y="96876"/>
                  </a:lnTo>
                  <a:lnTo>
                    <a:pt x="35915" y="101714"/>
                  </a:lnTo>
                  <a:lnTo>
                    <a:pt x="31841" y="105703"/>
                  </a:lnTo>
                  <a:lnTo>
                    <a:pt x="30878" y="107860"/>
                  </a:lnTo>
                  <a:lnTo>
                    <a:pt x="27611" y="112038"/>
                  </a:lnTo>
                  <a:lnTo>
                    <a:pt x="25915" y="114624"/>
                  </a:lnTo>
                  <a:lnTo>
                    <a:pt x="23957" y="119116"/>
                  </a:lnTo>
                  <a:lnTo>
                    <a:pt x="22596" y="120362"/>
                  </a:lnTo>
                  <a:lnTo>
                    <a:pt x="19004" y="128257"/>
                  </a:lnTo>
                  <a:lnTo>
                    <a:pt x="16512" y="134592"/>
                  </a:lnTo>
                  <a:lnTo>
                    <a:pt x="10617" y="156340"/>
                  </a:lnTo>
                  <a:lnTo>
                    <a:pt x="10303" y="161670"/>
                  </a:lnTo>
                  <a:lnTo>
                    <a:pt x="8313" y="168696"/>
                  </a:lnTo>
                  <a:lnTo>
                    <a:pt x="8554" y="170780"/>
                  </a:lnTo>
                  <a:lnTo>
                    <a:pt x="8345" y="173345"/>
                  </a:lnTo>
                  <a:lnTo>
                    <a:pt x="8093" y="173565"/>
                  </a:lnTo>
                  <a:lnTo>
                    <a:pt x="7811" y="176874"/>
                  </a:lnTo>
                  <a:lnTo>
                    <a:pt x="7099" y="180130"/>
                  </a:lnTo>
                  <a:lnTo>
                    <a:pt x="3591" y="207407"/>
                  </a:lnTo>
                  <a:lnTo>
                    <a:pt x="2910" y="210475"/>
                  </a:lnTo>
                  <a:lnTo>
                    <a:pt x="2429" y="215051"/>
                  </a:lnTo>
                  <a:lnTo>
                    <a:pt x="869" y="224108"/>
                  </a:lnTo>
                  <a:lnTo>
                    <a:pt x="942" y="226893"/>
                  </a:lnTo>
                  <a:lnTo>
                    <a:pt x="0" y="229260"/>
                  </a:lnTo>
                  <a:lnTo>
                    <a:pt x="408" y="231731"/>
                  </a:lnTo>
                  <a:lnTo>
                    <a:pt x="701" y="231804"/>
                  </a:lnTo>
                  <a:lnTo>
                    <a:pt x="1266" y="231019"/>
                  </a:lnTo>
                  <a:lnTo>
                    <a:pt x="1287" y="229909"/>
                  </a:lnTo>
                  <a:lnTo>
                    <a:pt x="1905" y="228862"/>
                  </a:lnTo>
                  <a:lnTo>
                    <a:pt x="1821" y="227312"/>
                  </a:lnTo>
                  <a:lnTo>
                    <a:pt x="2439" y="225291"/>
                  </a:lnTo>
                  <a:lnTo>
                    <a:pt x="2355" y="224244"/>
                  </a:lnTo>
                  <a:lnTo>
                    <a:pt x="3047" y="222380"/>
                  </a:lnTo>
                  <a:lnTo>
                    <a:pt x="2659" y="220872"/>
                  </a:lnTo>
                  <a:lnTo>
                    <a:pt x="3685" y="217480"/>
                  </a:lnTo>
                  <a:lnTo>
                    <a:pt x="4198" y="213061"/>
                  </a:lnTo>
                  <a:lnTo>
                    <a:pt x="4135" y="211700"/>
                  </a:lnTo>
                  <a:lnTo>
                    <a:pt x="5078" y="208663"/>
                  </a:lnTo>
                  <a:lnTo>
                    <a:pt x="5245" y="205030"/>
                  </a:lnTo>
                  <a:lnTo>
                    <a:pt x="6596" y="197365"/>
                  </a:lnTo>
                  <a:lnTo>
                    <a:pt x="7727" y="188130"/>
                  </a:lnTo>
                  <a:lnTo>
                    <a:pt x="8785" y="183062"/>
                  </a:lnTo>
                  <a:lnTo>
                    <a:pt x="8806" y="179858"/>
                  </a:lnTo>
                  <a:lnTo>
                    <a:pt x="9769" y="177617"/>
                  </a:lnTo>
                  <a:lnTo>
                    <a:pt x="8889" y="175094"/>
                  </a:lnTo>
                  <a:lnTo>
                    <a:pt x="11235" y="168099"/>
                  </a:lnTo>
                  <a:lnTo>
                    <a:pt x="11193" y="165827"/>
                  </a:lnTo>
                  <a:lnTo>
                    <a:pt x="12282" y="160026"/>
                  </a:lnTo>
                  <a:lnTo>
                    <a:pt x="12732" y="156424"/>
                  </a:lnTo>
                  <a:lnTo>
                    <a:pt x="14313" y="151450"/>
                  </a:lnTo>
                  <a:lnTo>
                    <a:pt x="15371" y="145545"/>
                  </a:lnTo>
                  <a:lnTo>
                    <a:pt x="16460" y="142917"/>
                  </a:lnTo>
                  <a:lnTo>
                    <a:pt x="17821" y="137179"/>
                  </a:lnTo>
                  <a:lnTo>
                    <a:pt x="22041" y="126917"/>
                  </a:lnTo>
                  <a:lnTo>
                    <a:pt x="24198" y="122593"/>
                  </a:lnTo>
                  <a:lnTo>
                    <a:pt x="27391" y="116896"/>
                  </a:lnTo>
                  <a:lnTo>
                    <a:pt x="28878" y="116006"/>
                  </a:lnTo>
                  <a:lnTo>
                    <a:pt x="31622" y="109808"/>
                  </a:lnTo>
                  <a:lnTo>
                    <a:pt x="45475" y="94384"/>
                  </a:lnTo>
                  <a:lnTo>
                    <a:pt x="49003" y="92447"/>
                  </a:lnTo>
                  <a:lnTo>
                    <a:pt x="49202" y="91368"/>
                  </a:lnTo>
                  <a:lnTo>
                    <a:pt x="53003" y="88918"/>
                  </a:lnTo>
                  <a:lnTo>
                    <a:pt x="55684" y="86667"/>
                  </a:lnTo>
                  <a:lnTo>
                    <a:pt x="60971" y="83379"/>
                  </a:lnTo>
                  <a:lnTo>
                    <a:pt x="63411" y="82144"/>
                  </a:lnTo>
                  <a:lnTo>
                    <a:pt x="66647" y="79672"/>
                  </a:lnTo>
                  <a:lnTo>
                    <a:pt x="67945" y="79358"/>
                  </a:lnTo>
                  <a:lnTo>
                    <a:pt x="75798" y="75306"/>
                  </a:lnTo>
                  <a:lnTo>
                    <a:pt x="82814" y="72877"/>
                  </a:lnTo>
                  <a:lnTo>
                    <a:pt x="86091" y="71191"/>
                  </a:lnTo>
                  <a:lnTo>
                    <a:pt x="89714" y="70510"/>
                  </a:lnTo>
                  <a:lnTo>
                    <a:pt x="89850" y="69788"/>
                  </a:lnTo>
                  <a:lnTo>
                    <a:pt x="91033" y="69463"/>
                  </a:lnTo>
                  <a:lnTo>
                    <a:pt x="94709" y="69013"/>
                  </a:lnTo>
                  <a:lnTo>
                    <a:pt x="98185" y="67641"/>
                  </a:lnTo>
                  <a:lnTo>
                    <a:pt x="103902" y="67212"/>
                  </a:lnTo>
                  <a:lnTo>
                    <a:pt x="105808" y="65767"/>
                  </a:lnTo>
                  <a:lnTo>
                    <a:pt x="109525" y="66532"/>
                  </a:lnTo>
                  <a:lnTo>
                    <a:pt x="110991" y="66354"/>
                  </a:lnTo>
                  <a:lnTo>
                    <a:pt x="113577" y="65537"/>
                  </a:lnTo>
                  <a:lnTo>
                    <a:pt x="114677" y="65516"/>
                  </a:lnTo>
                  <a:lnTo>
                    <a:pt x="117671" y="66228"/>
                  </a:lnTo>
                  <a:lnTo>
                    <a:pt x="119389" y="65191"/>
                  </a:lnTo>
                  <a:lnTo>
                    <a:pt x="129189" y="65453"/>
                  </a:lnTo>
                  <a:lnTo>
                    <a:pt x="135493" y="65170"/>
                  </a:lnTo>
                  <a:lnTo>
                    <a:pt x="137838" y="66008"/>
                  </a:lnTo>
                  <a:lnTo>
                    <a:pt x="145430" y="66291"/>
                  </a:lnTo>
                  <a:lnTo>
                    <a:pt x="157921" y="68228"/>
                  </a:lnTo>
                  <a:lnTo>
                    <a:pt x="163440" y="68196"/>
                  </a:lnTo>
                  <a:lnTo>
                    <a:pt x="164309" y="68720"/>
                  </a:lnTo>
                  <a:lnTo>
                    <a:pt x="180162" y="71233"/>
                  </a:lnTo>
                  <a:lnTo>
                    <a:pt x="184758" y="71736"/>
                  </a:lnTo>
                  <a:lnTo>
                    <a:pt x="187030" y="71222"/>
                  </a:lnTo>
                  <a:lnTo>
                    <a:pt x="189345" y="72542"/>
                  </a:lnTo>
                  <a:lnTo>
                    <a:pt x="192611" y="72217"/>
                  </a:lnTo>
                  <a:lnTo>
                    <a:pt x="195030" y="72531"/>
                  </a:lnTo>
                  <a:lnTo>
                    <a:pt x="198705" y="73652"/>
                  </a:lnTo>
                  <a:lnTo>
                    <a:pt x="200035" y="73243"/>
                  </a:lnTo>
                  <a:lnTo>
                    <a:pt x="203972" y="73578"/>
                  </a:lnTo>
                  <a:lnTo>
                    <a:pt x="206559" y="74112"/>
                  </a:lnTo>
                  <a:lnTo>
                    <a:pt x="211899" y="74720"/>
                  </a:lnTo>
                  <a:lnTo>
                    <a:pt x="222663" y="74573"/>
                  </a:lnTo>
                  <a:lnTo>
                    <a:pt x="226380" y="75128"/>
                  </a:lnTo>
                  <a:lnTo>
                    <a:pt x="227469" y="74741"/>
                  </a:lnTo>
                  <a:lnTo>
                    <a:pt x="230757" y="74437"/>
                  </a:lnTo>
                  <a:lnTo>
                    <a:pt x="233071" y="74793"/>
                  </a:lnTo>
                  <a:lnTo>
                    <a:pt x="237144" y="73756"/>
                  </a:lnTo>
                  <a:lnTo>
                    <a:pt x="239333" y="74301"/>
                  </a:lnTo>
                  <a:lnTo>
                    <a:pt x="243856" y="72489"/>
                  </a:lnTo>
                  <a:lnTo>
                    <a:pt x="246767" y="72552"/>
                  </a:lnTo>
                  <a:lnTo>
                    <a:pt x="250149" y="71149"/>
                  </a:lnTo>
                  <a:lnTo>
                    <a:pt x="252924" y="68825"/>
                  </a:lnTo>
                  <a:lnTo>
                    <a:pt x="255343" y="68762"/>
                  </a:lnTo>
                  <a:lnTo>
                    <a:pt x="255782" y="66175"/>
                  </a:lnTo>
                  <a:lnTo>
                    <a:pt x="259615" y="66018"/>
                  </a:lnTo>
                  <a:lnTo>
                    <a:pt x="258400" y="62375"/>
                  </a:lnTo>
                  <a:lnTo>
                    <a:pt x="260400" y="59390"/>
                  </a:lnTo>
                  <a:lnTo>
                    <a:pt x="260389" y="57809"/>
                  </a:lnTo>
                  <a:lnTo>
                    <a:pt x="260934" y="55390"/>
                  </a:lnTo>
                  <a:lnTo>
                    <a:pt x="258986" y="53432"/>
                  </a:lnTo>
                  <a:lnTo>
                    <a:pt x="260609" y="52061"/>
                  </a:lnTo>
                  <a:lnTo>
                    <a:pt x="258714" y="49914"/>
                  </a:lnTo>
                  <a:lnTo>
                    <a:pt x="258002" y="44920"/>
                  </a:lnTo>
                  <a:lnTo>
                    <a:pt x="257541" y="43642"/>
                  </a:lnTo>
                  <a:lnTo>
                    <a:pt x="255824" y="41674"/>
                  </a:lnTo>
                  <a:lnTo>
                    <a:pt x="255175" y="40679"/>
                  </a:lnTo>
                  <a:lnTo>
                    <a:pt x="255531" y="37956"/>
                  </a:lnTo>
                  <a:lnTo>
                    <a:pt x="254966" y="37192"/>
                  </a:lnTo>
                  <a:lnTo>
                    <a:pt x="251929" y="35611"/>
                  </a:lnTo>
                  <a:lnTo>
                    <a:pt x="252023" y="33548"/>
                  </a:lnTo>
                  <a:lnTo>
                    <a:pt x="250746" y="30857"/>
                  </a:lnTo>
                  <a:lnTo>
                    <a:pt x="250002" y="29653"/>
                  </a:lnTo>
                  <a:lnTo>
                    <a:pt x="248903" y="26355"/>
                  </a:lnTo>
                  <a:lnTo>
                    <a:pt x="247322" y="24857"/>
                  </a:lnTo>
                  <a:lnTo>
                    <a:pt x="245385" y="20522"/>
                  </a:lnTo>
                  <a:lnTo>
                    <a:pt x="244934" y="17381"/>
                  </a:lnTo>
                  <a:lnTo>
                    <a:pt x="243845" y="15538"/>
                  </a:lnTo>
                  <a:lnTo>
                    <a:pt x="240778" y="14680"/>
                  </a:lnTo>
                  <a:lnTo>
                    <a:pt x="240139" y="12250"/>
                  </a:lnTo>
                  <a:lnTo>
                    <a:pt x="238568" y="11182"/>
                  </a:lnTo>
                  <a:lnTo>
                    <a:pt x="235898" y="7790"/>
                  </a:lnTo>
                  <a:lnTo>
                    <a:pt x="233814" y="6680"/>
                  </a:lnTo>
                  <a:lnTo>
                    <a:pt x="230998" y="4649"/>
                  </a:lnTo>
                  <a:lnTo>
                    <a:pt x="229657" y="4397"/>
                  </a:lnTo>
                  <a:lnTo>
                    <a:pt x="230024" y="2816"/>
                  </a:lnTo>
                  <a:lnTo>
                    <a:pt x="229050" y="1947"/>
                  </a:lnTo>
                  <a:lnTo>
                    <a:pt x="227354" y="1685"/>
                  </a:lnTo>
                  <a:lnTo>
                    <a:pt x="226076" y="471"/>
                  </a:lnTo>
                  <a:lnTo>
                    <a:pt x="224474" y="0"/>
                  </a:lnTo>
                  <a:close/>
                </a:path>
              </a:pathLst>
            </a:custGeom>
            <a:solidFill>
              <a:srgbClr val="CB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0" name="object 151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8886535" y="8783261"/>
              <a:ext cx="174434" cy="314273"/>
            </a:xfrm>
            <a:prstGeom prst="rect">
              <a:avLst/>
            </a:prstGeom>
          </p:spPr>
        </p:pic>
        <p:sp>
          <p:nvSpPr>
            <p:cNvPr id="1511" name="object 1511"/>
            <p:cNvSpPr/>
            <p:nvPr/>
          </p:nvSpPr>
          <p:spPr>
            <a:xfrm>
              <a:off x="18879985" y="8568264"/>
              <a:ext cx="316230" cy="288925"/>
            </a:xfrm>
            <a:custGeom>
              <a:avLst/>
              <a:gdLst/>
              <a:ahLst/>
              <a:cxnLst/>
              <a:rect l="l" t="t" r="r" b="b"/>
              <a:pathLst>
                <a:path w="316230" h="288925">
                  <a:moveTo>
                    <a:pt x="316141" y="1092"/>
                  </a:moveTo>
                  <a:lnTo>
                    <a:pt x="315760" y="0"/>
                  </a:lnTo>
                  <a:lnTo>
                    <a:pt x="313105" y="1028"/>
                  </a:lnTo>
                  <a:lnTo>
                    <a:pt x="306057" y="8534"/>
                  </a:lnTo>
                  <a:lnTo>
                    <a:pt x="298907" y="21577"/>
                  </a:lnTo>
                  <a:lnTo>
                    <a:pt x="296100" y="26098"/>
                  </a:lnTo>
                  <a:lnTo>
                    <a:pt x="290385" y="38531"/>
                  </a:lnTo>
                  <a:lnTo>
                    <a:pt x="287401" y="43840"/>
                  </a:lnTo>
                  <a:lnTo>
                    <a:pt x="287083" y="45770"/>
                  </a:lnTo>
                  <a:lnTo>
                    <a:pt x="284518" y="50457"/>
                  </a:lnTo>
                  <a:lnTo>
                    <a:pt x="283375" y="53657"/>
                  </a:lnTo>
                  <a:lnTo>
                    <a:pt x="280047" y="60375"/>
                  </a:lnTo>
                  <a:lnTo>
                    <a:pt x="278701" y="64300"/>
                  </a:lnTo>
                  <a:lnTo>
                    <a:pt x="272351" y="79451"/>
                  </a:lnTo>
                  <a:lnTo>
                    <a:pt x="272186" y="82029"/>
                  </a:lnTo>
                  <a:lnTo>
                    <a:pt x="270408" y="83947"/>
                  </a:lnTo>
                  <a:lnTo>
                    <a:pt x="268325" y="90385"/>
                  </a:lnTo>
                  <a:lnTo>
                    <a:pt x="266407" y="94284"/>
                  </a:lnTo>
                  <a:lnTo>
                    <a:pt x="264464" y="100711"/>
                  </a:lnTo>
                  <a:lnTo>
                    <a:pt x="263258" y="102882"/>
                  </a:lnTo>
                  <a:lnTo>
                    <a:pt x="261010" y="108991"/>
                  </a:lnTo>
                  <a:lnTo>
                    <a:pt x="259892" y="112915"/>
                  </a:lnTo>
                  <a:lnTo>
                    <a:pt x="257403" y="120015"/>
                  </a:lnTo>
                  <a:lnTo>
                    <a:pt x="255739" y="123075"/>
                  </a:lnTo>
                  <a:lnTo>
                    <a:pt x="254266" y="129895"/>
                  </a:lnTo>
                  <a:lnTo>
                    <a:pt x="250050" y="142379"/>
                  </a:lnTo>
                  <a:lnTo>
                    <a:pt x="247053" y="159054"/>
                  </a:lnTo>
                  <a:lnTo>
                    <a:pt x="246024" y="163703"/>
                  </a:lnTo>
                  <a:lnTo>
                    <a:pt x="245364" y="171145"/>
                  </a:lnTo>
                  <a:lnTo>
                    <a:pt x="245630" y="173901"/>
                  </a:lnTo>
                  <a:lnTo>
                    <a:pt x="244030" y="178371"/>
                  </a:lnTo>
                  <a:lnTo>
                    <a:pt x="244970" y="180517"/>
                  </a:lnTo>
                  <a:lnTo>
                    <a:pt x="244259" y="184962"/>
                  </a:lnTo>
                  <a:lnTo>
                    <a:pt x="244233" y="187452"/>
                  </a:lnTo>
                  <a:lnTo>
                    <a:pt x="243268" y="190982"/>
                  </a:lnTo>
                  <a:lnTo>
                    <a:pt x="243992" y="193852"/>
                  </a:lnTo>
                  <a:lnTo>
                    <a:pt x="242519" y="195922"/>
                  </a:lnTo>
                  <a:lnTo>
                    <a:pt x="242430" y="200456"/>
                  </a:lnTo>
                  <a:lnTo>
                    <a:pt x="240614" y="206298"/>
                  </a:lnTo>
                  <a:lnTo>
                    <a:pt x="240347" y="207975"/>
                  </a:lnTo>
                  <a:lnTo>
                    <a:pt x="238810" y="210451"/>
                  </a:lnTo>
                  <a:lnTo>
                    <a:pt x="238328" y="211569"/>
                  </a:lnTo>
                  <a:lnTo>
                    <a:pt x="238810" y="213664"/>
                  </a:lnTo>
                  <a:lnTo>
                    <a:pt x="238493" y="214350"/>
                  </a:lnTo>
                  <a:lnTo>
                    <a:pt x="237744" y="214807"/>
                  </a:lnTo>
                  <a:lnTo>
                    <a:pt x="237236" y="214706"/>
                  </a:lnTo>
                  <a:lnTo>
                    <a:pt x="237502" y="214325"/>
                  </a:lnTo>
                  <a:lnTo>
                    <a:pt x="237096" y="213347"/>
                  </a:lnTo>
                  <a:lnTo>
                    <a:pt x="236321" y="213728"/>
                  </a:lnTo>
                  <a:lnTo>
                    <a:pt x="236524" y="214350"/>
                  </a:lnTo>
                  <a:lnTo>
                    <a:pt x="237185" y="215290"/>
                  </a:lnTo>
                  <a:lnTo>
                    <a:pt x="236791" y="215760"/>
                  </a:lnTo>
                  <a:lnTo>
                    <a:pt x="234492" y="216814"/>
                  </a:lnTo>
                  <a:lnTo>
                    <a:pt x="235254" y="218097"/>
                  </a:lnTo>
                  <a:lnTo>
                    <a:pt x="235102" y="218516"/>
                  </a:lnTo>
                  <a:lnTo>
                    <a:pt x="232295" y="219595"/>
                  </a:lnTo>
                  <a:lnTo>
                    <a:pt x="231571" y="222262"/>
                  </a:lnTo>
                  <a:lnTo>
                    <a:pt x="228269" y="226529"/>
                  </a:lnTo>
                  <a:lnTo>
                    <a:pt x="222808" y="231940"/>
                  </a:lnTo>
                  <a:lnTo>
                    <a:pt x="222300" y="234149"/>
                  </a:lnTo>
                  <a:lnTo>
                    <a:pt x="218541" y="234226"/>
                  </a:lnTo>
                  <a:lnTo>
                    <a:pt x="217385" y="237972"/>
                  </a:lnTo>
                  <a:lnTo>
                    <a:pt x="217551" y="238379"/>
                  </a:lnTo>
                  <a:lnTo>
                    <a:pt x="214845" y="238417"/>
                  </a:lnTo>
                  <a:lnTo>
                    <a:pt x="213779" y="239204"/>
                  </a:lnTo>
                  <a:lnTo>
                    <a:pt x="213233" y="241782"/>
                  </a:lnTo>
                  <a:lnTo>
                    <a:pt x="211734" y="242112"/>
                  </a:lnTo>
                  <a:lnTo>
                    <a:pt x="210908" y="242062"/>
                  </a:lnTo>
                  <a:lnTo>
                    <a:pt x="209651" y="244957"/>
                  </a:lnTo>
                  <a:lnTo>
                    <a:pt x="206832" y="245249"/>
                  </a:lnTo>
                  <a:lnTo>
                    <a:pt x="204216" y="248996"/>
                  </a:lnTo>
                  <a:lnTo>
                    <a:pt x="202387" y="250253"/>
                  </a:lnTo>
                  <a:lnTo>
                    <a:pt x="199529" y="252984"/>
                  </a:lnTo>
                  <a:lnTo>
                    <a:pt x="197751" y="252920"/>
                  </a:lnTo>
                  <a:lnTo>
                    <a:pt x="196164" y="253415"/>
                  </a:lnTo>
                  <a:lnTo>
                    <a:pt x="196392" y="254165"/>
                  </a:lnTo>
                  <a:lnTo>
                    <a:pt x="197192" y="253898"/>
                  </a:lnTo>
                  <a:lnTo>
                    <a:pt x="197472" y="254368"/>
                  </a:lnTo>
                  <a:lnTo>
                    <a:pt x="197332" y="254914"/>
                  </a:lnTo>
                  <a:lnTo>
                    <a:pt x="196469" y="254939"/>
                  </a:lnTo>
                  <a:lnTo>
                    <a:pt x="195224" y="254698"/>
                  </a:lnTo>
                  <a:lnTo>
                    <a:pt x="194208" y="255422"/>
                  </a:lnTo>
                  <a:lnTo>
                    <a:pt x="192328" y="258013"/>
                  </a:lnTo>
                  <a:lnTo>
                    <a:pt x="190538" y="259245"/>
                  </a:lnTo>
                  <a:lnTo>
                    <a:pt x="187744" y="262153"/>
                  </a:lnTo>
                  <a:lnTo>
                    <a:pt x="186626" y="263817"/>
                  </a:lnTo>
                  <a:lnTo>
                    <a:pt x="183248" y="264261"/>
                  </a:lnTo>
                  <a:lnTo>
                    <a:pt x="183083" y="266153"/>
                  </a:lnTo>
                  <a:lnTo>
                    <a:pt x="180708" y="267208"/>
                  </a:lnTo>
                  <a:lnTo>
                    <a:pt x="179844" y="268160"/>
                  </a:lnTo>
                  <a:lnTo>
                    <a:pt x="178269" y="268084"/>
                  </a:lnTo>
                  <a:lnTo>
                    <a:pt x="176314" y="269938"/>
                  </a:lnTo>
                  <a:lnTo>
                    <a:pt x="174688" y="271056"/>
                  </a:lnTo>
                  <a:lnTo>
                    <a:pt x="172339" y="272148"/>
                  </a:lnTo>
                  <a:lnTo>
                    <a:pt x="172402" y="272732"/>
                  </a:lnTo>
                  <a:lnTo>
                    <a:pt x="171500" y="273862"/>
                  </a:lnTo>
                  <a:lnTo>
                    <a:pt x="171411" y="275209"/>
                  </a:lnTo>
                  <a:lnTo>
                    <a:pt x="168668" y="274421"/>
                  </a:lnTo>
                  <a:lnTo>
                    <a:pt x="167297" y="274955"/>
                  </a:lnTo>
                  <a:lnTo>
                    <a:pt x="166458" y="276771"/>
                  </a:lnTo>
                  <a:lnTo>
                    <a:pt x="166052" y="277012"/>
                  </a:lnTo>
                  <a:lnTo>
                    <a:pt x="163791" y="275069"/>
                  </a:lnTo>
                  <a:lnTo>
                    <a:pt x="161239" y="277520"/>
                  </a:lnTo>
                  <a:lnTo>
                    <a:pt x="160426" y="275704"/>
                  </a:lnTo>
                  <a:lnTo>
                    <a:pt x="159372" y="275844"/>
                  </a:lnTo>
                  <a:lnTo>
                    <a:pt x="157848" y="277799"/>
                  </a:lnTo>
                  <a:lnTo>
                    <a:pt x="157175" y="277799"/>
                  </a:lnTo>
                  <a:lnTo>
                    <a:pt x="154216" y="276085"/>
                  </a:lnTo>
                  <a:lnTo>
                    <a:pt x="151307" y="275755"/>
                  </a:lnTo>
                  <a:lnTo>
                    <a:pt x="148272" y="274294"/>
                  </a:lnTo>
                  <a:lnTo>
                    <a:pt x="148323" y="273786"/>
                  </a:lnTo>
                  <a:lnTo>
                    <a:pt x="147459" y="272935"/>
                  </a:lnTo>
                  <a:lnTo>
                    <a:pt x="147142" y="271703"/>
                  </a:lnTo>
                  <a:lnTo>
                    <a:pt x="145465" y="273278"/>
                  </a:lnTo>
                  <a:lnTo>
                    <a:pt x="143713" y="270865"/>
                  </a:lnTo>
                  <a:lnTo>
                    <a:pt x="142532" y="269633"/>
                  </a:lnTo>
                  <a:lnTo>
                    <a:pt x="139827" y="268147"/>
                  </a:lnTo>
                  <a:lnTo>
                    <a:pt x="135826" y="264147"/>
                  </a:lnTo>
                  <a:lnTo>
                    <a:pt x="133515" y="262077"/>
                  </a:lnTo>
                  <a:lnTo>
                    <a:pt x="128041" y="259295"/>
                  </a:lnTo>
                  <a:lnTo>
                    <a:pt x="125615" y="256933"/>
                  </a:lnTo>
                  <a:lnTo>
                    <a:pt x="121856" y="255460"/>
                  </a:lnTo>
                  <a:lnTo>
                    <a:pt x="121361" y="254825"/>
                  </a:lnTo>
                  <a:lnTo>
                    <a:pt x="117335" y="252082"/>
                  </a:lnTo>
                  <a:lnTo>
                    <a:pt x="113449" y="250494"/>
                  </a:lnTo>
                  <a:lnTo>
                    <a:pt x="108254" y="247091"/>
                  </a:lnTo>
                  <a:lnTo>
                    <a:pt x="103225" y="245681"/>
                  </a:lnTo>
                  <a:lnTo>
                    <a:pt x="102196" y="244525"/>
                  </a:lnTo>
                  <a:lnTo>
                    <a:pt x="97726" y="241935"/>
                  </a:lnTo>
                  <a:lnTo>
                    <a:pt x="94081" y="241084"/>
                  </a:lnTo>
                  <a:lnTo>
                    <a:pt x="88684" y="238074"/>
                  </a:lnTo>
                  <a:lnTo>
                    <a:pt x="80860" y="234835"/>
                  </a:lnTo>
                  <a:lnTo>
                    <a:pt x="77851" y="233184"/>
                  </a:lnTo>
                  <a:lnTo>
                    <a:pt x="69646" y="229920"/>
                  </a:lnTo>
                  <a:lnTo>
                    <a:pt x="64630" y="227584"/>
                  </a:lnTo>
                  <a:lnTo>
                    <a:pt x="56794" y="224777"/>
                  </a:lnTo>
                  <a:lnTo>
                    <a:pt x="54152" y="224116"/>
                  </a:lnTo>
                  <a:lnTo>
                    <a:pt x="48323" y="220370"/>
                  </a:lnTo>
                  <a:lnTo>
                    <a:pt x="43827" y="219659"/>
                  </a:lnTo>
                  <a:lnTo>
                    <a:pt x="36893" y="215544"/>
                  </a:lnTo>
                  <a:lnTo>
                    <a:pt x="33299" y="214642"/>
                  </a:lnTo>
                  <a:lnTo>
                    <a:pt x="17805" y="207873"/>
                  </a:lnTo>
                  <a:lnTo>
                    <a:pt x="7569" y="203720"/>
                  </a:lnTo>
                  <a:lnTo>
                    <a:pt x="3098" y="201295"/>
                  </a:lnTo>
                  <a:lnTo>
                    <a:pt x="1828" y="200393"/>
                  </a:lnTo>
                  <a:lnTo>
                    <a:pt x="266" y="200710"/>
                  </a:lnTo>
                  <a:lnTo>
                    <a:pt x="444" y="201053"/>
                  </a:lnTo>
                  <a:lnTo>
                    <a:pt x="0" y="201510"/>
                  </a:lnTo>
                  <a:lnTo>
                    <a:pt x="533" y="201828"/>
                  </a:lnTo>
                  <a:lnTo>
                    <a:pt x="381" y="201803"/>
                  </a:lnTo>
                  <a:lnTo>
                    <a:pt x="673" y="202844"/>
                  </a:lnTo>
                  <a:lnTo>
                    <a:pt x="1003" y="202768"/>
                  </a:lnTo>
                  <a:lnTo>
                    <a:pt x="1524" y="203073"/>
                  </a:lnTo>
                  <a:lnTo>
                    <a:pt x="2120" y="203238"/>
                  </a:lnTo>
                  <a:lnTo>
                    <a:pt x="2679" y="203504"/>
                  </a:lnTo>
                  <a:lnTo>
                    <a:pt x="3111" y="203746"/>
                  </a:lnTo>
                  <a:lnTo>
                    <a:pt x="3517" y="204050"/>
                  </a:lnTo>
                  <a:lnTo>
                    <a:pt x="3975" y="204228"/>
                  </a:lnTo>
                  <a:lnTo>
                    <a:pt x="6184" y="205003"/>
                  </a:lnTo>
                  <a:lnTo>
                    <a:pt x="8178" y="206260"/>
                  </a:lnTo>
                  <a:lnTo>
                    <a:pt x="10947" y="207314"/>
                  </a:lnTo>
                  <a:lnTo>
                    <a:pt x="11544" y="207733"/>
                  </a:lnTo>
                  <a:lnTo>
                    <a:pt x="12014" y="207403"/>
                  </a:lnTo>
                  <a:lnTo>
                    <a:pt x="12979" y="208000"/>
                  </a:lnTo>
                  <a:lnTo>
                    <a:pt x="14643" y="207962"/>
                  </a:lnTo>
                  <a:lnTo>
                    <a:pt x="18300" y="210223"/>
                  </a:lnTo>
                  <a:lnTo>
                    <a:pt x="20510" y="210756"/>
                  </a:lnTo>
                  <a:lnTo>
                    <a:pt x="22847" y="212217"/>
                  </a:lnTo>
                  <a:lnTo>
                    <a:pt x="24371" y="212623"/>
                  </a:lnTo>
                  <a:lnTo>
                    <a:pt x="25704" y="213448"/>
                  </a:lnTo>
                  <a:lnTo>
                    <a:pt x="33134" y="216776"/>
                  </a:lnTo>
                  <a:lnTo>
                    <a:pt x="38798" y="218998"/>
                  </a:lnTo>
                  <a:lnTo>
                    <a:pt x="49479" y="223977"/>
                  </a:lnTo>
                  <a:lnTo>
                    <a:pt x="63309" y="229603"/>
                  </a:lnTo>
                  <a:lnTo>
                    <a:pt x="66319" y="231368"/>
                  </a:lnTo>
                  <a:lnTo>
                    <a:pt x="70535" y="233057"/>
                  </a:lnTo>
                  <a:lnTo>
                    <a:pt x="71551" y="233248"/>
                  </a:lnTo>
                  <a:lnTo>
                    <a:pt x="78663" y="236410"/>
                  </a:lnTo>
                  <a:lnTo>
                    <a:pt x="84493" y="239433"/>
                  </a:lnTo>
                  <a:lnTo>
                    <a:pt x="87680" y="240296"/>
                  </a:lnTo>
                  <a:lnTo>
                    <a:pt x="93662" y="243205"/>
                  </a:lnTo>
                  <a:lnTo>
                    <a:pt x="96989" y="244297"/>
                  </a:lnTo>
                  <a:lnTo>
                    <a:pt x="100660" y="247230"/>
                  </a:lnTo>
                  <a:lnTo>
                    <a:pt x="101841" y="247434"/>
                  </a:lnTo>
                  <a:lnTo>
                    <a:pt x="106362" y="249212"/>
                  </a:lnTo>
                  <a:lnTo>
                    <a:pt x="115608" y="254787"/>
                  </a:lnTo>
                  <a:lnTo>
                    <a:pt x="118287" y="257149"/>
                  </a:lnTo>
                  <a:lnTo>
                    <a:pt x="125463" y="261137"/>
                  </a:lnTo>
                  <a:lnTo>
                    <a:pt x="128625" y="264655"/>
                  </a:lnTo>
                  <a:lnTo>
                    <a:pt x="136486" y="270446"/>
                  </a:lnTo>
                  <a:lnTo>
                    <a:pt x="138150" y="273215"/>
                  </a:lnTo>
                  <a:lnTo>
                    <a:pt x="140436" y="274116"/>
                  </a:lnTo>
                  <a:lnTo>
                    <a:pt x="141643" y="276923"/>
                  </a:lnTo>
                  <a:lnTo>
                    <a:pt x="144068" y="277571"/>
                  </a:lnTo>
                  <a:lnTo>
                    <a:pt x="145821" y="279260"/>
                  </a:lnTo>
                  <a:lnTo>
                    <a:pt x="146138" y="279425"/>
                  </a:lnTo>
                  <a:lnTo>
                    <a:pt x="147345" y="281940"/>
                  </a:lnTo>
                  <a:lnTo>
                    <a:pt x="150037" y="282803"/>
                  </a:lnTo>
                  <a:lnTo>
                    <a:pt x="152476" y="285203"/>
                  </a:lnTo>
                  <a:lnTo>
                    <a:pt x="154266" y="285165"/>
                  </a:lnTo>
                  <a:lnTo>
                    <a:pt x="155282" y="285521"/>
                  </a:lnTo>
                  <a:lnTo>
                    <a:pt x="155867" y="287553"/>
                  </a:lnTo>
                  <a:lnTo>
                    <a:pt x="156502" y="287997"/>
                  </a:lnTo>
                  <a:lnTo>
                    <a:pt x="158229" y="287337"/>
                  </a:lnTo>
                  <a:lnTo>
                    <a:pt x="160375" y="288556"/>
                  </a:lnTo>
                  <a:lnTo>
                    <a:pt x="160921" y="288671"/>
                  </a:lnTo>
                  <a:lnTo>
                    <a:pt x="161963" y="286486"/>
                  </a:lnTo>
                  <a:lnTo>
                    <a:pt x="165925" y="286131"/>
                  </a:lnTo>
                  <a:lnTo>
                    <a:pt x="166916" y="286194"/>
                  </a:lnTo>
                  <a:lnTo>
                    <a:pt x="167690" y="284734"/>
                  </a:lnTo>
                  <a:lnTo>
                    <a:pt x="169913" y="285102"/>
                  </a:lnTo>
                  <a:lnTo>
                    <a:pt x="170345" y="283260"/>
                  </a:lnTo>
                  <a:lnTo>
                    <a:pt x="172466" y="281279"/>
                  </a:lnTo>
                  <a:lnTo>
                    <a:pt x="174117" y="281241"/>
                  </a:lnTo>
                  <a:lnTo>
                    <a:pt x="176606" y="278790"/>
                  </a:lnTo>
                  <a:lnTo>
                    <a:pt x="178981" y="278460"/>
                  </a:lnTo>
                  <a:lnTo>
                    <a:pt x="179959" y="274624"/>
                  </a:lnTo>
                  <a:lnTo>
                    <a:pt x="181140" y="273748"/>
                  </a:lnTo>
                  <a:lnTo>
                    <a:pt x="184734" y="273050"/>
                  </a:lnTo>
                  <a:lnTo>
                    <a:pt x="188747" y="268503"/>
                  </a:lnTo>
                  <a:lnTo>
                    <a:pt x="190715" y="267525"/>
                  </a:lnTo>
                  <a:lnTo>
                    <a:pt x="191604" y="265366"/>
                  </a:lnTo>
                  <a:lnTo>
                    <a:pt x="193865" y="265163"/>
                  </a:lnTo>
                  <a:lnTo>
                    <a:pt x="194856" y="263258"/>
                  </a:lnTo>
                  <a:lnTo>
                    <a:pt x="206514" y="253644"/>
                  </a:lnTo>
                  <a:lnTo>
                    <a:pt x="208889" y="251155"/>
                  </a:lnTo>
                  <a:lnTo>
                    <a:pt x="215506" y="246443"/>
                  </a:lnTo>
                  <a:lnTo>
                    <a:pt x="219202" y="243598"/>
                  </a:lnTo>
                  <a:lnTo>
                    <a:pt x="222542" y="239572"/>
                  </a:lnTo>
                  <a:lnTo>
                    <a:pt x="225044" y="239801"/>
                  </a:lnTo>
                  <a:lnTo>
                    <a:pt x="225463" y="236943"/>
                  </a:lnTo>
                  <a:lnTo>
                    <a:pt x="227850" y="236181"/>
                  </a:lnTo>
                  <a:lnTo>
                    <a:pt x="229222" y="234200"/>
                  </a:lnTo>
                  <a:lnTo>
                    <a:pt x="229743" y="232829"/>
                  </a:lnTo>
                  <a:lnTo>
                    <a:pt x="231952" y="232968"/>
                  </a:lnTo>
                  <a:lnTo>
                    <a:pt x="232625" y="232003"/>
                  </a:lnTo>
                  <a:lnTo>
                    <a:pt x="234086" y="228892"/>
                  </a:lnTo>
                  <a:lnTo>
                    <a:pt x="240677" y="223393"/>
                  </a:lnTo>
                  <a:lnTo>
                    <a:pt x="240982" y="220980"/>
                  </a:lnTo>
                  <a:lnTo>
                    <a:pt x="241731" y="219887"/>
                  </a:lnTo>
                  <a:lnTo>
                    <a:pt x="244475" y="218059"/>
                  </a:lnTo>
                  <a:lnTo>
                    <a:pt x="244983" y="216446"/>
                  </a:lnTo>
                  <a:lnTo>
                    <a:pt x="245097" y="213093"/>
                  </a:lnTo>
                  <a:lnTo>
                    <a:pt x="245897" y="211721"/>
                  </a:lnTo>
                  <a:lnTo>
                    <a:pt x="246049" y="209892"/>
                  </a:lnTo>
                  <a:lnTo>
                    <a:pt x="246507" y="209473"/>
                  </a:lnTo>
                  <a:lnTo>
                    <a:pt x="248666" y="208318"/>
                  </a:lnTo>
                  <a:lnTo>
                    <a:pt x="248602" y="206362"/>
                  </a:lnTo>
                  <a:lnTo>
                    <a:pt x="247954" y="202615"/>
                  </a:lnTo>
                  <a:lnTo>
                    <a:pt x="249034" y="188239"/>
                  </a:lnTo>
                  <a:lnTo>
                    <a:pt x="248894" y="177292"/>
                  </a:lnTo>
                  <a:lnTo>
                    <a:pt x="249402" y="161544"/>
                  </a:lnTo>
                  <a:lnTo>
                    <a:pt x="250278" y="156908"/>
                  </a:lnTo>
                  <a:lnTo>
                    <a:pt x="251129" y="150152"/>
                  </a:lnTo>
                  <a:lnTo>
                    <a:pt x="251828" y="147980"/>
                  </a:lnTo>
                  <a:lnTo>
                    <a:pt x="253809" y="138620"/>
                  </a:lnTo>
                  <a:lnTo>
                    <a:pt x="256425" y="130581"/>
                  </a:lnTo>
                  <a:lnTo>
                    <a:pt x="256806" y="125679"/>
                  </a:lnTo>
                  <a:lnTo>
                    <a:pt x="259397" y="121500"/>
                  </a:lnTo>
                  <a:lnTo>
                    <a:pt x="261137" y="116801"/>
                  </a:lnTo>
                  <a:lnTo>
                    <a:pt x="266585" y="100761"/>
                  </a:lnTo>
                  <a:lnTo>
                    <a:pt x="272415" y="85077"/>
                  </a:lnTo>
                  <a:lnTo>
                    <a:pt x="276174" y="76530"/>
                  </a:lnTo>
                  <a:lnTo>
                    <a:pt x="281216" y="63576"/>
                  </a:lnTo>
                  <a:lnTo>
                    <a:pt x="295211" y="31762"/>
                  </a:lnTo>
                  <a:lnTo>
                    <a:pt x="298615" y="26022"/>
                  </a:lnTo>
                  <a:lnTo>
                    <a:pt x="299161" y="24523"/>
                  </a:lnTo>
                  <a:lnTo>
                    <a:pt x="300634" y="22390"/>
                  </a:lnTo>
                  <a:lnTo>
                    <a:pt x="300939" y="20675"/>
                  </a:lnTo>
                  <a:lnTo>
                    <a:pt x="302006" y="19304"/>
                  </a:lnTo>
                  <a:lnTo>
                    <a:pt x="306514" y="10896"/>
                  </a:lnTo>
                  <a:lnTo>
                    <a:pt x="309156" y="7937"/>
                  </a:lnTo>
                  <a:lnTo>
                    <a:pt x="310235" y="7048"/>
                  </a:lnTo>
                  <a:lnTo>
                    <a:pt x="311416" y="4470"/>
                  </a:lnTo>
                  <a:lnTo>
                    <a:pt x="313118" y="3302"/>
                  </a:lnTo>
                  <a:lnTo>
                    <a:pt x="315252" y="1435"/>
                  </a:lnTo>
                  <a:lnTo>
                    <a:pt x="316141" y="1092"/>
                  </a:lnTo>
                  <a:close/>
                </a:path>
              </a:pathLst>
            </a:custGeom>
            <a:solidFill>
              <a:srgbClr val="D5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19051252" y="9043200"/>
              <a:ext cx="11430" cy="49530"/>
            </a:xfrm>
            <a:custGeom>
              <a:avLst/>
              <a:gdLst/>
              <a:ahLst/>
              <a:cxnLst/>
              <a:rect l="l" t="t" r="r" b="b"/>
              <a:pathLst>
                <a:path w="11430" h="49529">
                  <a:moveTo>
                    <a:pt x="10470" y="0"/>
                  </a:moveTo>
                  <a:lnTo>
                    <a:pt x="9601" y="1068"/>
                  </a:lnTo>
                  <a:lnTo>
                    <a:pt x="9371" y="2439"/>
                  </a:lnTo>
                  <a:lnTo>
                    <a:pt x="7664" y="8879"/>
                  </a:lnTo>
                  <a:lnTo>
                    <a:pt x="6701" y="14208"/>
                  </a:lnTo>
                  <a:lnTo>
                    <a:pt x="3748" y="23842"/>
                  </a:lnTo>
                  <a:lnTo>
                    <a:pt x="649" y="37642"/>
                  </a:lnTo>
                  <a:lnTo>
                    <a:pt x="0" y="42323"/>
                  </a:lnTo>
                  <a:lnTo>
                    <a:pt x="1643" y="47506"/>
                  </a:lnTo>
                  <a:lnTo>
                    <a:pt x="1863" y="47862"/>
                  </a:lnTo>
                  <a:lnTo>
                    <a:pt x="1078" y="47673"/>
                  </a:lnTo>
                  <a:lnTo>
                    <a:pt x="1287" y="48113"/>
                  </a:lnTo>
                  <a:lnTo>
                    <a:pt x="2083" y="49307"/>
                  </a:lnTo>
                  <a:lnTo>
                    <a:pt x="3444" y="49359"/>
                  </a:lnTo>
                  <a:lnTo>
                    <a:pt x="3057" y="48543"/>
                  </a:lnTo>
                  <a:lnTo>
                    <a:pt x="2973" y="47893"/>
                  </a:lnTo>
                  <a:lnTo>
                    <a:pt x="1874" y="46019"/>
                  </a:lnTo>
                  <a:lnTo>
                    <a:pt x="2020" y="43914"/>
                  </a:lnTo>
                  <a:lnTo>
                    <a:pt x="1821" y="38501"/>
                  </a:lnTo>
                  <a:lnTo>
                    <a:pt x="2638" y="35234"/>
                  </a:lnTo>
                  <a:lnTo>
                    <a:pt x="4460" y="26271"/>
                  </a:lnTo>
                  <a:lnTo>
                    <a:pt x="6408" y="20763"/>
                  </a:lnTo>
                  <a:lnTo>
                    <a:pt x="8984" y="11538"/>
                  </a:lnTo>
                  <a:lnTo>
                    <a:pt x="11099" y="2827"/>
                  </a:lnTo>
                  <a:lnTo>
                    <a:pt x="11036" y="1350"/>
                  </a:lnTo>
                  <a:lnTo>
                    <a:pt x="11266" y="513"/>
                  </a:lnTo>
                  <a:lnTo>
                    <a:pt x="10470" y="0"/>
                  </a:lnTo>
                  <a:close/>
                </a:path>
              </a:pathLst>
            </a:custGeom>
            <a:solidFill>
              <a:srgbClr val="C09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19052990" y="9057985"/>
              <a:ext cx="8890" cy="37465"/>
            </a:xfrm>
            <a:custGeom>
              <a:avLst/>
              <a:gdLst/>
              <a:ahLst/>
              <a:cxnLst/>
              <a:rect l="l" t="t" r="r" b="b"/>
              <a:pathLst>
                <a:path w="8890" h="37465">
                  <a:moveTo>
                    <a:pt x="6889" y="0"/>
                  </a:moveTo>
                  <a:lnTo>
                    <a:pt x="6607" y="984"/>
                  </a:lnTo>
                  <a:lnTo>
                    <a:pt x="5978" y="4020"/>
                  </a:lnTo>
                  <a:lnTo>
                    <a:pt x="5005" y="6973"/>
                  </a:lnTo>
                  <a:lnTo>
                    <a:pt x="3015" y="13601"/>
                  </a:lnTo>
                  <a:lnTo>
                    <a:pt x="1978" y="17276"/>
                  </a:lnTo>
                  <a:lnTo>
                    <a:pt x="408" y="24983"/>
                  </a:lnTo>
                  <a:lnTo>
                    <a:pt x="0" y="28931"/>
                  </a:lnTo>
                  <a:lnTo>
                    <a:pt x="879" y="32920"/>
                  </a:lnTo>
                  <a:lnTo>
                    <a:pt x="931" y="33485"/>
                  </a:lnTo>
                  <a:lnTo>
                    <a:pt x="1308" y="34176"/>
                  </a:lnTo>
                  <a:lnTo>
                    <a:pt x="387" y="34522"/>
                  </a:lnTo>
                  <a:lnTo>
                    <a:pt x="649" y="35087"/>
                  </a:lnTo>
                  <a:lnTo>
                    <a:pt x="1842" y="36878"/>
                  </a:lnTo>
                  <a:lnTo>
                    <a:pt x="2167" y="37171"/>
                  </a:lnTo>
                  <a:lnTo>
                    <a:pt x="2575" y="36867"/>
                  </a:lnTo>
                  <a:lnTo>
                    <a:pt x="2816" y="36365"/>
                  </a:lnTo>
                  <a:lnTo>
                    <a:pt x="2701" y="35873"/>
                  </a:lnTo>
                  <a:lnTo>
                    <a:pt x="1759" y="34690"/>
                  </a:lnTo>
                  <a:lnTo>
                    <a:pt x="2324" y="33318"/>
                  </a:lnTo>
                  <a:lnTo>
                    <a:pt x="1999" y="28480"/>
                  </a:lnTo>
                  <a:lnTo>
                    <a:pt x="2492" y="24994"/>
                  </a:lnTo>
                  <a:lnTo>
                    <a:pt x="4596" y="15559"/>
                  </a:lnTo>
                  <a:lnTo>
                    <a:pt x="6512" y="9716"/>
                  </a:lnTo>
                  <a:lnTo>
                    <a:pt x="8397" y="3015"/>
                  </a:lnTo>
                  <a:lnTo>
                    <a:pt x="8397" y="2240"/>
                  </a:lnTo>
                  <a:lnTo>
                    <a:pt x="7957" y="544"/>
                  </a:lnTo>
                  <a:lnTo>
                    <a:pt x="7580" y="219"/>
                  </a:lnTo>
                  <a:lnTo>
                    <a:pt x="6889" y="0"/>
                  </a:lnTo>
                  <a:close/>
                </a:path>
              </a:pathLst>
            </a:custGeom>
            <a:solidFill>
              <a:srgbClr val="BC8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4" name="object 1514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8928743" y="8592752"/>
              <a:ext cx="236631" cy="194310"/>
            </a:xfrm>
            <a:prstGeom prst="rect">
              <a:avLst/>
            </a:prstGeom>
          </p:spPr>
        </p:pic>
        <p:sp>
          <p:nvSpPr>
            <p:cNvPr id="1515" name="object 1515"/>
            <p:cNvSpPr/>
            <p:nvPr/>
          </p:nvSpPr>
          <p:spPr>
            <a:xfrm>
              <a:off x="19048990" y="8796036"/>
              <a:ext cx="297180" cy="273685"/>
            </a:xfrm>
            <a:custGeom>
              <a:avLst/>
              <a:gdLst/>
              <a:ahLst/>
              <a:cxnLst/>
              <a:rect l="l" t="t" r="r" b="b"/>
              <a:pathLst>
                <a:path w="297180" h="273684">
                  <a:moveTo>
                    <a:pt x="284630" y="0"/>
                  </a:moveTo>
                  <a:lnTo>
                    <a:pt x="283562" y="701"/>
                  </a:lnTo>
                  <a:lnTo>
                    <a:pt x="283111" y="1821"/>
                  </a:lnTo>
                  <a:lnTo>
                    <a:pt x="287718" y="4460"/>
                  </a:lnTo>
                  <a:lnTo>
                    <a:pt x="287771" y="8230"/>
                  </a:lnTo>
                  <a:lnTo>
                    <a:pt x="291289" y="14722"/>
                  </a:lnTo>
                  <a:lnTo>
                    <a:pt x="291268" y="18543"/>
                  </a:lnTo>
                  <a:lnTo>
                    <a:pt x="293436" y="30658"/>
                  </a:lnTo>
                  <a:lnTo>
                    <a:pt x="293362" y="32962"/>
                  </a:lnTo>
                  <a:lnTo>
                    <a:pt x="292682" y="35925"/>
                  </a:lnTo>
                  <a:lnTo>
                    <a:pt x="293572" y="38710"/>
                  </a:lnTo>
                  <a:lnTo>
                    <a:pt x="291823" y="40679"/>
                  </a:lnTo>
                  <a:lnTo>
                    <a:pt x="291425" y="43590"/>
                  </a:lnTo>
                  <a:lnTo>
                    <a:pt x="290985" y="44166"/>
                  </a:lnTo>
                  <a:lnTo>
                    <a:pt x="288828" y="45684"/>
                  </a:lnTo>
                  <a:lnTo>
                    <a:pt x="287718" y="47171"/>
                  </a:lnTo>
                  <a:lnTo>
                    <a:pt x="286588" y="49527"/>
                  </a:lnTo>
                  <a:lnTo>
                    <a:pt x="286127" y="50113"/>
                  </a:lnTo>
                  <a:lnTo>
                    <a:pt x="282713" y="50825"/>
                  </a:lnTo>
                  <a:lnTo>
                    <a:pt x="280609" y="52699"/>
                  </a:lnTo>
                  <a:lnTo>
                    <a:pt x="277300" y="54155"/>
                  </a:lnTo>
                  <a:lnTo>
                    <a:pt x="272787" y="55087"/>
                  </a:lnTo>
                  <a:lnTo>
                    <a:pt x="268389" y="56626"/>
                  </a:lnTo>
                  <a:lnTo>
                    <a:pt x="260463" y="57422"/>
                  </a:lnTo>
                  <a:lnTo>
                    <a:pt x="257112" y="57945"/>
                  </a:lnTo>
                  <a:lnTo>
                    <a:pt x="246683" y="58165"/>
                  </a:lnTo>
                  <a:lnTo>
                    <a:pt x="240631" y="58657"/>
                  </a:lnTo>
                  <a:lnTo>
                    <a:pt x="238086" y="58155"/>
                  </a:lnTo>
                  <a:lnTo>
                    <a:pt x="231270" y="58134"/>
                  </a:lnTo>
                  <a:lnTo>
                    <a:pt x="219071" y="57171"/>
                  </a:lnTo>
                  <a:lnTo>
                    <a:pt x="215270" y="57160"/>
                  </a:lnTo>
                  <a:lnTo>
                    <a:pt x="210119" y="55694"/>
                  </a:lnTo>
                  <a:lnTo>
                    <a:pt x="208464" y="55841"/>
                  </a:lnTo>
                  <a:lnTo>
                    <a:pt x="199260" y="55118"/>
                  </a:lnTo>
                  <a:lnTo>
                    <a:pt x="191721" y="53757"/>
                  </a:lnTo>
                  <a:lnTo>
                    <a:pt x="170518" y="50626"/>
                  </a:lnTo>
                  <a:lnTo>
                    <a:pt x="149189" y="48228"/>
                  </a:lnTo>
                  <a:lnTo>
                    <a:pt x="134728" y="47600"/>
                  </a:lnTo>
                  <a:lnTo>
                    <a:pt x="116739" y="48469"/>
                  </a:lnTo>
                  <a:lnTo>
                    <a:pt x="113075" y="49296"/>
                  </a:lnTo>
                  <a:lnTo>
                    <a:pt x="104614" y="50438"/>
                  </a:lnTo>
                  <a:lnTo>
                    <a:pt x="100091" y="51998"/>
                  </a:lnTo>
                  <a:lnTo>
                    <a:pt x="90709" y="54521"/>
                  </a:lnTo>
                  <a:lnTo>
                    <a:pt x="86321" y="56815"/>
                  </a:lnTo>
                  <a:lnTo>
                    <a:pt x="45443" y="89086"/>
                  </a:lnTo>
                  <a:lnTo>
                    <a:pt x="29140" y="126352"/>
                  </a:lnTo>
                  <a:lnTo>
                    <a:pt x="25758" y="141597"/>
                  </a:lnTo>
                  <a:lnTo>
                    <a:pt x="25915" y="142173"/>
                  </a:lnTo>
                  <a:lnTo>
                    <a:pt x="25643" y="142676"/>
                  </a:lnTo>
                  <a:lnTo>
                    <a:pt x="25695" y="145136"/>
                  </a:lnTo>
                  <a:lnTo>
                    <a:pt x="24732" y="147409"/>
                  </a:lnTo>
                  <a:lnTo>
                    <a:pt x="23234" y="157419"/>
                  </a:lnTo>
                  <a:lnTo>
                    <a:pt x="21528" y="164947"/>
                  </a:lnTo>
                  <a:lnTo>
                    <a:pt x="19193" y="181952"/>
                  </a:lnTo>
                  <a:lnTo>
                    <a:pt x="16564" y="192695"/>
                  </a:lnTo>
                  <a:lnTo>
                    <a:pt x="16114" y="199051"/>
                  </a:lnTo>
                  <a:lnTo>
                    <a:pt x="13737" y="208674"/>
                  </a:lnTo>
                  <a:lnTo>
                    <a:pt x="12167" y="217239"/>
                  </a:lnTo>
                  <a:lnTo>
                    <a:pt x="12031" y="218820"/>
                  </a:lnTo>
                  <a:lnTo>
                    <a:pt x="11423" y="221145"/>
                  </a:lnTo>
                  <a:lnTo>
                    <a:pt x="11601" y="222024"/>
                  </a:lnTo>
                  <a:lnTo>
                    <a:pt x="11109" y="222747"/>
                  </a:lnTo>
                  <a:lnTo>
                    <a:pt x="11172" y="223323"/>
                  </a:lnTo>
                  <a:lnTo>
                    <a:pt x="10921" y="223542"/>
                  </a:lnTo>
                  <a:lnTo>
                    <a:pt x="10250" y="227082"/>
                  </a:lnTo>
                  <a:lnTo>
                    <a:pt x="9968" y="227574"/>
                  </a:lnTo>
                  <a:lnTo>
                    <a:pt x="10031" y="228150"/>
                  </a:lnTo>
                  <a:lnTo>
                    <a:pt x="9078" y="231123"/>
                  </a:lnTo>
                  <a:lnTo>
                    <a:pt x="9046" y="233741"/>
                  </a:lnTo>
                  <a:lnTo>
                    <a:pt x="7727" y="237741"/>
                  </a:lnTo>
                  <a:lnTo>
                    <a:pt x="7874" y="239458"/>
                  </a:lnTo>
                  <a:lnTo>
                    <a:pt x="6753" y="241573"/>
                  </a:lnTo>
                  <a:lnTo>
                    <a:pt x="6910" y="242264"/>
                  </a:lnTo>
                  <a:lnTo>
                    <a:pt x="6617" y="243982"/>
                  </a:lnTo>
                  <a:lnTo>
                    <a:pt x="6649" y="245112"/>
                  </a:lnTo>
                  <a:lnTo>
                    <a:pt x="5706" y="247008"/>
                  </a:lnTo>
                  <a:lnTo>
                    <a:pt x="5769" y="248055"/>
                  </a:lnTo>
                  <a:lnTo>
                    <a:pt x="5266" y="248924"/>
                  </a:lnTo>
                  <a:lnTo>
                    <a:pt x="4324" y="253918"/>
                  </a:lnTo>
                  <a:lnTo>
                    <a:pt x="2816" y="259269"/>
                  </a:lnTo>
                  <a:lnTo>
                    <a:pt x="2711" y="260264"/>
                  </a:lnTo>
                  <a:lnTo>
                    <a:pt x="1989" y="262096"/>
                  </a:lnTo>
                  <a:lnTo>
                    <a:pt x="1884" y="262861"/>
                  </a:lnTo>
                  <a:lnTo>
                    <a:pt x="2052" y="263646"/>
                  </a:lnTo>
                  <a:lnTo>
                    <a:pt x="1172" y="265457"/>
                  </a:lnTo>
                  <a:lnTo>
                    <a:pt x="1570" y="266180"/>
                  </a:lnTo>
                  <a:lnTo>
                    <a:pt x="1214" y="266787"/>
                  </a:lnTo>
                  <a:lnTo>
                    <a:pt x="649" y="269175"/>
                  </a:lnTo>
                  <a:lnTo>
                    <a:pt x="869" y="270965"/>
                  </a:lnTo>
                  <a:lnTo>
                    <a:pt x="0" y="272368"/>
                  </a:lnTo>
                  <a:lnTo>
                    <a:pt x="502" y="273342"/>
                  </a:lnTo>
                  <a:lnTo>
                    <a:pt x="1308" y="272431"/>
                  </a:lnTo>
                  <a:lnTo>
                    <a:pt x="1643" y="270148"/>
                  </a:lnTo>
                  <a:lnTo>
                    <a:pt x="3895" y="261112"/>
                  </a:lnTo>
                  <a:lnTo>
                    <a:pt x="6062" y="249856"/>
                  </a:lnTo>
                  <a:lnTo>
                    <a:pt x="8313" y="243385"/>
                  </a:lnTo>
                  <a:lnTo>
                    <a:pt x="9570" y="233741"/>
                  </a:lnTo>
                  <a:lnTo>
                    <a:pt x="10575" y="230977"/>
                  </a:lnTo>
                  <a:lnTo>
                    <a:pt x="12889" y="221626"/>
                  </a:lnTo>
                  <a:lnTo>
                    <a:pt x="13444" y="215909"/>
                  </a:lnTo>
                  <a:lnTo>
                    <a:pt x="14648" y="213742"/>
                  </a:lnTo>
                  <a:lnTo>
                    <a:pt x="14805" y="211354"/>
                  </a:lnTo>
                  <a:lnTo>
                    <a:pt x="14303" y="210150"/>
                  </a:lnTo>
                  <a:lnTo>
                    <a:pt x="16062" y="204506"/>
                  </a:lnTo>
                  <a:lnTo>
                    <a:pt x="16407" y="200988"/>
                  </a:lnTo>
                  <a:lnTo>
                    <a:pt x="17894" y="193397"/>
                  </a:lnTo>
                  <a:lnTo>
                    <a:pt x="18271" y="189156"/>
                  </a:lnTo>
                  <a:lnTo>
                    <a:pt x="19905" y="184067"/>
                  </a:lnTo>
                  <a:lnTo>
                    <a:pt x="19884" y="182947"/>
                  </a:lnTo>
                  <a:lnTo>
                    <a:pt x="24658" y="155995"/>
                  </a:lnTo>
                  <a:lnTo>
                    <a:pt x="25528" y="147765"/>
                  </a:lnTo>
                  <a:lnTo>
                    <a:pt x="26931" y="143765"/>
                  </a:lnTo>
                  <a:lnTo>
                    <a:pt x="29245" y="131231"/>
                  </a:lnTo>
                  <a:lnTo>
                    <a:pt x="30417" y="129179"/>
                  </a:lnTo>
                  <a:lnTo>
                    <a:pt x="32501" y="120383"/>
                  </a:lnTo>
                  <a:lnTo>
                    <a:pt x="34857" y="113996"/>
                  </a:lnTo>
                  <a:lnTo>
                    <a:pt x="61254" y="74510"/>
                  </a:lnTo>
                  <a:lnTo>
                    <a:pt x="66312" y="71055"/>
                  </a:lnTo>
                  <a:lnTo>
                    <a:pt x="68154" y="69065"/>
                  </a:lnTo>
                  <a:lnTo>
                    <a:pt x="104970" y="52595"/>
                  </a:lnTo>
                  <a:lnTo>
                    <a:pt x="121451" y="50197"/>
                  </a:lnTo>
                  <a:lnTo>
                    <a:pt x="125493" y="49548"/>
                  </a:lnTo>
                  <a:lnTo>
                    <a:pt x="132173" y="50103"/>
                  </a:lnTo>
                  <a:lnTo>
                    <a:pt x="134896" y="49715"/>
                  </a:lnTo>
                  <a:lnTo>
                    <a:pt x="146937" y="50176"/>
                  </a:lnTo>
                  <a:lnTo>
                    <a:pt x="150539" y="50689"/>
                  </a:lnTo>
                  <a:lnTo>
                    <a:pt x="159241" y="51171"/>
                  </a:lnTo>
                  <a:lnTo>
                    <a:pt x="162089" y="51757"/>
                  </a:lnTo>
                  <a:lnTo>
                    <a:pt x="182036" y="54207"/>
                  </a:lnTo>
                  <a:lnTo>
                    <a:pt x="189512" y="55558"/>
                  </a:lnTo>
                  <a:lnTo>
                    <a:pt x="192119" y="55715"/>
                  </a:lnTo>
                  <a:lnTo>
                    <a:pt x="195323" y="56197"/>
                  </a:lnTo>
                  <a:lnTo>
                    <a:pt x="196014" y="56123"/>
                  </a:lnTo>
                  <a:lnTo>
                    <a:pt x="201281" y="57307"/>
                  </a:lnTo>
                  <a:lnTo>
                    <a:pt x="205993" y="57568"/>
                  </a:lnTo>
                  <a:lnTo>
                    <a:pt x="221071" y="59097"/>
                  </a:lnTo>
                  <a:lnTo>
                    <a:pt x="232558" y="59903"/>
                  </a:lnTo>
                  <a:lnTo>
                    <a:pt x="238851" y="60521"/>
                  </a:lnTo>
                  <a:lnTo>
                    <a:pt x="258337" y="59935"/>
                  </a:lnTo>
                  <a:lnTo>
                    <a:pt x="258777" y="59652"/>
                  </a:lnTo>
                  <a:lnTo>
                    <a:pt x="259269" y="59725"/>
                  </a:lnTo>
                  <a:lnTo>
                    <a:pt x="261238" y="59422"/>
                  </a:lnTo>
                  <a:lnTo>
                    <a:pt x="263238" y="59359"/>
                  </a:lnTo>
                  <a:lnTo>
                    <a:pt x="274064" y="57663"/>
                  </a:lnTo>
                  <a:lnTo>
                    <a:pt x="296682" y="37056"/>
                  </a:lnTo>
                  <a:lnTo>
                    <a:pt x="296420" y="31883"/>
                  </a:lnTo>
                  <a:lnTo>
                    <a:pt x="295373" y="22732"/>
                  </a:lnTo>
                  <a:lnTo>
                    <a:pt x="295362" y="18701"/>
                  </a:lnTo>
                  <a:lnTo>
                    <a:pt x="292818" y="12167"/>
                  </a:lnTo>
                  <a:lnTo>
                    <a:pt x="292587" y="9130"/>
                  </a:lnTo>
                  <a:lnTo>
                    <a:pt x="290985" y="5476"/>
                  </a:lnTo>
                  <a:lnTo>
                    <a:pt x="289080" y="4366"/>
                  </a:lnTo>
                  <a:lnTo>
                    <a:pt x="288064" y="3099"/>
                  </a:lnTo>
                  <a:lnTo>
                    <a:pt x="287268" y="1643"/>
                  </a:lnTo>
                  <a:lnTo>
                    <a:pt x="286493" y="921"/>
                  </a:lnTo>
                  <a:lnTo>
                    <a:pt x="284630" y="0"/>
                  </a:lnTo>
                  <a:close/>
                </a:path>
              </a:pathLst>
            </a:custGeom>
            <a:solidFill>
              <a:srgbClr val="C7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19051816" y="8794692"/>
              <a:ext cx="292100" cy="260350"/>
            </a:xfrm>
            <a:custGeom>
              <a:avLst/>
              <a:gdLst/>
              <a:ahLst/>
              <a:cxnLst/>
              <a:rect l="l" t="t" r="r" b="b"/>
              <a:pathLst>
                <a:path w="292100" h="260350">
                  <a:moveTo>
                    <a:pt x="2679" y="253796"/>
                  </a:moveTo>
                  <a:lnTo>
                    <a:pt x="2438" y="250278"/>
                  </a:lnTo>
                  <a:lnTo>
                    <a:pt x="1498" y="252171"/>
                  </a:lnTo>
                  <a:lnTo>
                    <a:pt x="1320" y="254266"/>
                  </a:lnTo>
                  <a:lnTo>
                    <a:pt x="850" y="256286"/>
                  </a:lnTo>
                  <a:lnTo>
                    <a:pt x="952" y="257060"/>
                  </a:lnTo>
                  <a:lnTo>
                    <a:pt x="546" y="257683"/>
                  </a:lnTo>
                  <a:lnTo>
                    <a:pt x="203" y="258318"/>
                  </a:lnTo>
                  <a:lnTo>
                    <a:pt x="0" y="258940"/>
                  </a:lnTo>
                  <a:lnTo>
                    <a:pt x="76" y="259562"/>
                  </a:lnTo>
                  <a:lnTo>
                    <a:pt x="266" y="260184"/>
                  </a:lnTo>
                  <a:lnTo>
                    <a:pt x="1244" y="256933"/>
                  </a:lnTo>
                  <a:lnTo>
                    <a:pt x="2679" y="253796"/>
                  </a:lnTo>
                  <a:close/>
                </a:path>
                <a:path w="292100" h="260350">
                  <a:moveTo>
                    <a:pt x="3403" y="249542"/>
                  </a:moveTo>
                  <a:lnTo>
                    <a:pt x="3289" y="248475"/>
                  </a:lnTo>
                  <a:lnTo>
                    <a:pt x="3302" y="247459"/>
                  </a:lnTo>
                  <a:lnTo>
                    <a:pt x="2540" y="248246"/>
                  </a:lnTo>
                  <a:lnTo>
                    <a:pt x="2501" y="249262"/>
                  </a:lnTo>
                  <a:lnTo>
                    <a:pt x="2463" y="250278"/>
                  </a:lnTo>
                  <a:lnTo>
                    <a:pt x="3403" y="249542"/>
                  </a:lnTo>
                  <a:close/>
                </a:path>
                <a:path w="292100" h="260350">
                  <a:moveTo>
                    <a:pt x="4521" y="243014"/>
                  </a:moveTo>
                  <a:lnTo>
                    <a:pt x="4330" y="242328"/>
                  </a:lnTo>
                  <a:lnTo>
                    <a:pt x="3352" y="242849"/>
                  </a:lnTo>
                  <a:lnTo>
                    <a:pt x="3390" y="243509"/>
                  </a:lnTo>
                  <a:lnTo>
                    <a:pt x="4038" y="244271"/>
                  </a:lnTo>
                  <a:lnTo>
                    <a:pt x="4495" y="243674"/>
                  </a:lnTo>
                  <a:lnTo>
                    <a:pt x="4521" y="243014"/>
                  </a:lnTo>
                  <a:close/>
                </a:path>
                <a:path w="292100" h="260350">
                  <a:moveTo>
                    <a:pt x="5600" y="240944"/>
                  </a:moveTo>
                  <a:lnTo>
                    <a:pt x="5295" y="239179"/>
                  </a:lnTo>
                  <a:lnTo>
                    <a:pt x="5486" y="237553"/>
                  </a:lnTo>
                  <a:lnTo>
                    <a:pt x="4610" y="239026"/>
                  </a:lnTo>
                  <a:lnTo>
                    <a:pt x="4521" y="240677"/>
                  </a:lnTo>
                  <a:lnTo>
                    <a:pt x="4356" y="242328"/>
                  </a:lnTo>
                  <a:lnTo>
                    <a:pt x="5600" y="240944"/>
                  </a:lnTo>
                  <a:close/>
                </a:path>
                <a:path w="292100" h="260350">
                  <a:moveTo>
                    <a:pt x="7099" y="230035"/>
                  </a:moveTo>
                  <a:lnTo>
                    <a:pt x="5905" y="232397"/>
                  </a:lnTo>
                  <a:lnTo>
                    <a:pt x="5499" y="237553"/>
                  </a:lnTo>
                  <a:lnTo>
                    <a:pt x="6832" y="235216"/>
                  </a:lnTo>
                  <a:lnTo>
                    <a:pt x="6705" y="232562"/>
                  </a:lnTo>
                  <a:lnTo>
                    <a:pt x="7099" y="230035"/>
                  </a:lnTo>
                  <a:close/>
                </a:path>
                <a:path w="292100" h="260350">
                  <a:moveTo>
                    <a:pt x="7518" y="229019"/>
                  </a:moveTo>
                  <a:lnTo>
                    <a:pt x="7454" y="228447"/>
                  </a:lnTo>
                  <a:lnTo>
                    <a:pt x="6858" y="228866"/>
                  </a:lnTo>
                  <a:lnTo>
                    <a:pt x="6896" y="229438"/>
                  </a:lnTo>
                  <a:lnTo>
                    <a:pt x="7073" y="230035"/>
                  </a:lnTo>
                  <a:lnTo>
                    <a:pt x="7454" y="229565"/>
                  </a:lnTo>
                  <a:lnTo>
                    <a:pt x="7518" y="229019"/>
                  </a:lnTo>
                  <a:close/>
                </a:path>
                <a:path w="292100" h="260350">
                  <a:moveTo>
                    <a:pt x="8496" y="226187"/>
                  </a:moveTo>
                  <a:lnTo>
                    <a:pt x="8166" y="224904"/>
                  </a:lnTo>
                  <a:lnTo>
                    <a:pt x="7645" y="226021"/>
                  </a:lnTo>
                  <a:lnTo>
                    <a:pt x="7277" y="227177"/>
                  </a:lnTo>
                  <a:lnTo>
                    <a:pt x="7493" y="228447"/>
                  </a:lnTo>
                  <a:lnTo>
                    <a:pt x="8229" y="227355"/>
                  </a:lnTo>
                  <a:lnTo>
                    <a:pt x="8496" y="226187"/>
                  </a:lnTo>
                  <a:close/>
                </a:path>
                <a:path w="292100" h="260350">
                  <a:moveTo>
                    <a:pt x="9207" y="222631"/>
                  </a:moveTo>
                  <a:lnTo>
                    <a:pt x="8890" y="221716"/>
                  </a:lnTo>
                  <a:lnTo>
                    <a:pt x="8128" y="222377"/>
                  </a:lnTo>
                  <a:lnTo>
                    <a:pt x="8407" y="223278"/>
                  </a:lnTo>
                  <a:lnTo>
                    <a:pt x="8331" y="224104"/>
                  </a:lnTo>
                  <a:lnTo>
                    <a:pt x="9156" y="223456"/>
                  </a:lnTo>
                  <a:lnTo>
                    <a:pt x="9207" y="222631"/>
                  </a:lnTo>
                  <a:close/>
                </a:path>
                <a:path w="292100" h="260350">
                  <a:moveTo>
                    <a:pt x="10007" y="218694"/>
                  </a:moveTo>
                  <a:lnTo>
                    <a:pt x="9626" y="217030"/>
                  </a:lnTo>
                  <a:lnTo>
                    <a:pt x="8750" y="218490"/>
                  </a:lnTo>
                  <a:lnTo>
                    <a:pt x="8775" y="220091"/>
                  </a:lnTo>
                  <a:lnTo>
                    <a:pt x="8851" y="221716"/>
                  </a:lnTo>
                  <a:lnTo>
                    <a:pt x="9486" y="220218"/>
                  </a:lnTo>
                  <a:lnTo>
                    <a:pt x="10007" y="218694"/>
                  </a:lnTo>
                  <a:close/>
                </a:path>
                <a:path w="292100" h="260350">
                  <a:moveTo>
                    <a:pt x="291477" y="29857"/>
                  </a:moveTo>
                  <a:lnTo>
                    <a:pt x="290106" y="28282"/>
                  </a:lnTo>
                  <a:lnTo>
                    <a:pt x="289902" y="23495"/>
                  </a:lnTo>
                  <a:lnTo>
                    <a:pt x="289013" y="20612"/>
                  </a:lnTo>
                  <a:lnTo>
                    <a:pt x="289001" y="16497"/>
                  </a:lnTo>
                  <a:lnTo>
                    <a:pt x="288632" y="15405"/>
                  </a:lnTo>
                  <a:lnTo>
                    <a:pt x="286613" y="12700"/>
                  </a:lnTo>
                  <a:lnTo>
                    <a:pt x="286004" y="10515"/>
                  </a:lnTo>
                  <a:lnTo>
                    <a:pt x="285419" y="6286"/>
                  </a:lnTo>
                  <a:lnTo>
                    <a:pt x="281254" y="3327"/>
                  </a:lnTo>
                  <a:lnTo>
                    <a:pt x="281089" y="2578"/>
                  </a:lnTo>
                  <a:lnTo>
                    <a:pt x="281876" y="1358"/>
                  </a:lnTo>
                  <a:lnTo>
                    <a:pt x="280504" y="304"/>
                  </a:lnTo>
                  <a:lnTo>
                    <a:pt x="279666" y="0"/>
                  </a:lnTo>
                  <a:lnTo>
                    <a:pt x="278434" y="1447"/>
                  </a:lnTo>
                  <a:lnTo>
                    <a:pt x="278765" y="2832"/>
                  </a:lnTo>
                  <a:lnTo>
                    <a:pt x="282524" y="5867"/>
                  </a:lnTo>
                  <a:lnTo>
                    <a:pt x="283997" y="8013"/>
                  </a:lnTo>
                  <a:lnTo>
                    <a:pt x="284670" y="12534"/>
                  </a:lnTo>
                  <a:lnTo>
                    <a:pt x="286512" y="17500"/>
                  </a:lnTo>
                  <a:lnTo>
                    <a:pt x="286029" y="19177"/>
                  </a:lnTo>
                  <a:lnTo>
                    <a:pt x="288734" y="20777"/>
                  </a:lnTo>
                  <a:lnTo>
                    <a:pt x="287680" y="23291"/>
                  </a:lnTo>
                  <a:lnTo>
                    <a:pt x="288759" y="29019"/>
                  </a:lnTo>
                  <a:lnTo>
                    <a:pt x="288442" y="32854"/>
                  </a:lnTo>
                  <a:lnTo>
                    <a:pt x="288874" y="37731"/>
                  </a:lnTo>
                  <a:lnTo>
                    <a:pt x="288277" y="38430"/>
                  </a:lnTo>
                  <a:lnTo>
                    <a:pt x="287743" y="41173"/>
                  </a:lnTo>
                  <a:lnTo>
                    <a:pt x="286880" y="42875"/>
                  </a:lnTo>
                  <a:lnTo>
                    <a:pt x="286664" y="45161"/>
                  </a:lnTo>
                  <a:lnTo>
                    <a:pt x="286105" y="45872"/>
                  </a:lnTo>
                  <a:lnTo>
                    <a:pt x="283946" y="47383"/>
                  </a:lnTo>
                  <a:lnTo>
                    <a:pt x="282422" y="49568"/>
                  </a:lnTo>
                  <a:lnTo>
                    <a:pt x="276796" y="53606"/>
                  </a:lnTo>
                  <a:lnTo>
                    <a:pt x="266192" y="56921"/>
                  </a:lnTo>
                  <a:lnTo>
                    <a:pt x="255244" y="58699"/>
                  </a:lnTo>
                  <a:lnTo>
                    <a:pt x="239001" y="59232"/>
                  </a:lnTo>
                  <a:lnTo>
                    <a:pt x="224332" y="58356"/>
                  </a:lnTo>
                  <a:lnTo>
                    <a:pt x="221322" y="58496"/>
                  </a:lnTo>
                  <a:lnTo>
                    <a:pt x="216204" y="57632"/>
                  </a:lnTo>
                  <a:lnTo>
                    <a:pt x="214020" y="57594"/>
                  </a:lnTo>
                  <a:lnTo>
                    <a:pt x="196329" y="55714"/>
                  </a:lnTo>
                  <a:lnTo>
                    <a:pt x="186499" y="54127"/>
                  </a:lnTo>
                  <a:lnTo>
                    <a:pt x="172250" y="52425"/>
                  </a:lnTo>
                  <a:lnTo>
                    <a:pt x="168744" y="52146"/>
                  </a:lnTo>
                  <a:lnTo>
                    <a:pt x="161747" y="50419"/>
                  </a:lnTo>
                  <a:lnTo>
                    <a:pt x="156413" y="50774"/>
                  </a:lnTo>
                  <a:lnTo>
                    <a:pt x="153035" y="49555"/>
                  </a:lnTo>
                  <a:lnTo>
                    <a:pt x="144843" y="49339"/>
                  </a:lnTo>
                  <a:lnTo>
                    <a:pt x="140195" y="48679"/>
                  </a:lnTo>
                  <a:lnTo>
                    <a:pt x="131203" y="48514"/>
                  </a:lnTo>
                  <a:lnTo>
                    <a:pt x="126923" y="49034"/>
                  </a:lnTo>
                  <a:lnTo>
                    <a:pt x="120992" y="48374"/>
                  </a:lnTo>
                  <a:lnTo>
                    <a:pt x="114300" y="49479"/>
                  </a:lnTo>
                  <a:lnTo>
                    <a:pt x="110845" y="49199"/>
                  </a:lnTo>
                  <a:lnTo>
                    <a:pt x="104762" y="51028"/>
                  </a:lnTo>
                  <a:lnTo>
                    <a:pt x="92887" y="53555"/>
                  </a:lnTo>
                  <a:lnTo>
                    <a:pt x="87579" y="56299"/>
                  </a:lnTo>
                  <a:lnTo>
                    <a:pt x="79146" y="58928"/>
                  </a:lnTo>
                  <a:lnTo>
                    <a:pt x="76974" y="60706"/>
                  </a:lnTo>
                  <a:lnTo>
                    <a:pt x="70840" y="63779"/>
                  </a:lnTo>
                  <a:lnTo>
                    <a:pt x="55778" y="74726"/>
                  </a:lnTo>
                  <a:lnTo>
                    <a:pt x="50393" y="81191"/>
                  </a:lnTo>
                  <a:lnTo>
                    <a:pt x="48018" y="83223"/>
                  </a:lnTo>
                  <a:lnTo>
                    <a:pt x="44577" y="87896"/>
                  </a:lnTo>
                  <a:lnTo>
                    <a:pt x="42545" y="89865"/>
                  </a:lnTo>
                  <a:lnTo>
                    <a:pt x="40690" y="94208"/>
                  </a:lnTo>
                  <a:lnTo>
                    <a:pt x="39128" y="95351"/>
                  </a:lnTo>
                  <a:lnTo>
                    <a:pt x="36601" y="100698"/>
                  </a:lnTo>
                  <a:lnTo>
                    <a:pt x="34353" y="104063"/>
                  </a:lnTo>
                  <a:lnTo>
                    <a:pt x="31559" y="110782"/>
                  </a:lnTo>
                  <a:lnTo>
                    <a:pt x="27305" y="123367"/>
                  </a:lnTo>
                  <a:lnTo>
                    <a:pt x="25260" y="131724"/>
                  </a:lnTo>
                  <a:lnTo>
                    <a:pt x="23749" y="136817"/>
                  </a:lnTo>
                  <a:lnTo>
                    <a:pt x="22669" y="143383"/>
                  </a:lnTo>
                  <a:lnTo>
                    <a:pt x="22885" y="144030"/>
                  </a:lnTo>
                  <a:lnTo>
                    <a:pt x="23736" y="142862"/>
                  </a:lnTo>
                  <a:lnTo>
                    <a:pt x="23799" y="141401"/>
                  </a:lnTo>
                  <a:lnTo>
                    <a:pt x="25704" y="131876"/>
                  </a:lnTo>
                  <a:lnTo>
                    <a:pt x="41884" y="93205"/>
                  </a:lnTo>
                  <a:lnTo>
                    <a:pt x="50507" y="82384"/>
                  </a:lnTo>
                  <a:lnTo>
                    <a:pt x="55651" y="76200"/>
                  </a:lnTo>
                  <a:lnTo>
                    <a:pt x="91147" y="55143"/>
                  </a:lnTo>
                  <a:lnTo>
                    <a:pt x="118821" y="49352"/>
                  </a:lnTo>
                  <a:lnTo>
                    <a:pt x="129971" y="50063"/>
                  </a:lnTo>
                  <a:lnTo>
                    <a:pt x="133261" y="49491"/>
                  </a:lnTo>
                  <a:lnTo>
                    <a:pt x="140030" y="49771"/>
                  </a:lnTo>
                  <a:lnTo>
                    <a:pt x="151358" y="50736"/>
                  </a:lnTo>
                  <a:lnTo>
                    <a:pt x="155587" y="51523"/>
                  </a:lnTo>
                  <a:lnTo>
                    <a:pt x="163766" y="51841"/>
                  </a:lnTo>
                  <a:lnTo>
                    <a:pt x="167601" y="52819"/>
                  </a:lnTo>
                  <a:lnTo>
                    <a:pt x="173659" y="53009"/>
                  </a:lnTo>
                  <a:lnTo>
                    <a:pt x="175615" y="53835"/>
                  </a:lnTo>
                  <a:lnTo>
                    <a:pt x="181229" y="54368"/>
                  </a:lnTo>
                  <a:lnTo>
                    <a:pt x="184696" y="55168"/>
                  </a:lnTo>
                  <a:lnTo>
                    <a:pt x="191973" y="55943"/>
                  </a:lnTo>
                  <a:lnTo>
                    <a:pt x="202272" y="57531"/>
                  </a:lnTo>
                  <a:lnTo>
                    <a:pt x="209067" y="57848"/>
                  </a:lnTo>
                  <a:lnTo>
                    <a:pt x="209994" y="58356"/>
                  </a:lnTo>
                  <a:lnTo>
                    <a:pt x="217474" y="59143"/>
                  </a:lnTo>
                  <a:lnTo>
                    <a:pt x="233438" y="60007"/>
                  </a:lnTo>
                  <a:lnTo>
                    <a:pt x="236601" y="60693"/>
                  </a:lnTo>
                  <a:lnTo>
                    <a:pt x="242849" y="59931"/>
                  </a:lnTo>
                  <a:lnTo>
                    <a:pt x="246024" y="60566"/>
                  </a:lnTo>
                  <a:lnTo>
                    <a:pt x="251053" y="59474"/>
                  </a:lnTo>
                  <a:lnTo>
                    <a:pt x="253072" y="59855"/>
                  </a:lnTo>
                  <a:lnTo>
                    <a:pt x="257594" y="59194"/>
                  </a:lnTo>
                  <a:lnTo>
                    <a:pt x="260261" y="59321"/>
                  </a:lnTo>
                  <a:lnTo>
                    <a:pt x="264363" y="58000"/>
                  </a:lnTo>
                  <a:lnTo>
                    <a:pt x="266052" y="58000"/>
                  </a:lnTo>
                  <a:lnTo>
                    <a:pt x="270116" y="57416"/>
                  </a:lnTo>
                  <a:lnTo>
                    <a:pt x="272237" y="56134"/>
                  </a:lnTo>
                  <a:lnTo>
                    <a:pt x="276313" y="55689"/>
                  </a:lnTo>
                  <a:lnTo>
                    <a:pt x="278193" y="54876"/>
                  </a:lnTo>
                  <a:lnTo>
                    <a:pt x="279984" y="52641"/>
                  </a:lnTo>
                  <a:lnTo>
                    <a:pt x="280936" y="52705"/>
                  </a:lnTo>
                  <a:lnTo>
                    <a:pt x="283171" y="52158"/>
                  </a:lnTo>
                  <a:lnTo>
                    <a:pt x="284226" y="51562"/>
                  </a:lnTo>
                  <a:lnTo>
                    <a:pt x="285419" y="48577"/>
                  </a:lnTo>
                  <a:lnTo>
                    <a:pt x="286359" y="47244"/>
                  </a:lnTo>
                  <a:lnTo>
                    <a:pt x="288747" y="46037"/>
                  </a:lnTo>
                  <a:lnTo>
                    <a:pt x="289280" y="45123"/>
                  </a:lnTo>
                  <a:lnTo>
                    <a:pt x="289407" y="42913"/>
                  </a:lnTo>
                  <a:lnTo>
                    <a:pt x="290893" y="40055"/>
                  </a:lnTo>
                  <a:lnTo>
                    <a:pt x="290931" y="39458"/>
                  </a:lnTo>
                  <a:lnTo>
                    <a:pt x="290334" y="38150"/>
                  </a:lnTo>
                  <a:lnTo>
                    <a:pt x="291388" y="35966"/>
                  </a:lnTo>
                  <a:lnTo>
                    <a:pt x="290461" y="33807"/>
                  </a:lnTo>
                  <a:lnTo>
                    <a:pt x="291477" y="29857"/>
                  </a:lnTo>
                  <a:close/>
                </a:path>
              </a:pathLst>
            </a:custGeom>
            <a:solidFill>
              <a:srgbClr val="C7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19082287" y="8802915"/>
              <a:ext cx="269875" cy="116205"/>
            </a:xfrm>
            <a:custGeom>
              <a:avLst/>
              <a:gdLst/>
              <a:ahLst/>
              <a:cxnLst/>
              <a:rect l="l" t="t" r="r" b="b"/>
              <a:pathLst>
                <a:path w="269875" h="116204">
                  <a:moveTo>
                    <a:pt x="262012" y="0"/>
                  </a:moveTo>
                  <a:lnTo>
                    <a:pt x="261709" y="3287"/>
                  </a:lnTo>
                  <a:lnTo>
                    <a:pt x="263018" y="5957"/>
                  </a:lnTo>
                  <a:lnTo>
                    <a:pt x="265813" y="9162"/>
                  </a:lnTo>
                  <a:lnTo>
                    <a:pt x="265018" y="10093"/>
                  </a:lnTo>
                  <a:lnTo>
                    <a:pt x="266389" y="13999"/>
                  </a:lnTo>
                  <a:lnTo>
                    <a:pt x="265761" y="17193"/>
                  </a:lnTo>
                  <a:lnTo>
                    <a:pt x="266693" y="23318"/>
                  </a:lnTo>
                  <a:lnTo>
                    <a:pt x="247385" y="51066"/>
                  </a:lnTo>
                  <a:lnTo>
                    <a:pt x="238369" y="53610"/>
                  </a:lnTo>
                  <a:lnTo>
                    <a:pt x="233354" y="54532"/>
                  </a:lnTo>
                  <a:lnTo>
                    <a:pt x="222453" y="54626"/>
                  </a:lnTo>
                  <a:lnTo>
                    <a:pt x="216684" y="55328"/>
                  </a:lnTo>
                  <a:lnTo>
                    <a:pt x="196768" y="54637"/>
                  </a:lnTo>
                  <a:lnTo>
                    <a:pt x="193501" y="53914"/>
                  </a:lnTo>
                  <a:lnTo>
                    <a:pt x="186936" y="53987"/>
                  </a:lnTo>
                  <a:lnTo>
                    <a:pt x="183669" y="53045"/>
                  </a:lnTo>
                  <a:lnTo>
                    <a:pt x="178277" y="53244"/>
                  </a:lnTo>
                  <a:lnTo>
                    <a:pt x="176361" y="52647"/>
                  </a:lnTo>
                  <a:lnTo>
                    <a:pt x="172602" y="52469"/>
                  </a:lnTo>
                  <a:lnTo>
                    <a:pt x="167083" y="51747"/>
                  </a:lnTo>
                  <a:lnTo>
                    <a:pt x="162832" y="50867"/>
                  </a:lnTo>
                  <a:lnTo>
                    <a:pt x="158508" y="50542"/>
                  </a:lnTo>
                  <a:lnTo>
                    <a:pt x="148864" y="49296"/>
                  </a:lnTo>
                  <a:lnTo>
                    <a:pt x="143566" y="48291"/>
                  </a:lnTo>
                  <a:lnTo>
                    <a:pt x="125064" y="45935"/>
                  </a:lnTo>
                  <a:lnTo>
                    <a:pt x="113294" y="45139"/>
                  </a:lnTo>
                  <a:lnTo>
                    <a:pt x="108143" y="44626"/>
                  </a:lnTo>
                  <a:lnTo>
                    <a:pt x="99284" y="44511"/>
                  </a:lnTo>
                  <a:lnTo>
                    <a:pt x="95599" y="44857"/>
                  </a:lnTo>
                  <a:lnTo>
                    <a:pt x="91410" y="44354"/>
                  </a:lnTo>
                  <a:lnTo>
                    <a:pt x="86845" y="45621"/>
                  </a:lnTo>
                  <a:lnTo>
                    <a:pt x="83128" y="45014"/>
                  </a:lnTo>
                  <a:lnTo>
                    <a:pt x="76741" y="46752"/>
                  </a:lnTo>
                  <a:lnTo>
                    <a:pt x="73599" y="46668"/>
                  </a:lnTo>
                  <a:lnTo>
                    <a:pt x="69914" y="48354"/>
                  </a:lnTo>
                  <a:lnTo>
                    <a:pt x="68856" y="48218"/>
                  </a:lnTo>
                  <a:lnTo>
                    <a:pt x="55757" y="52029"/>
                  </a:lnTo>
                  <a:lnTo>
                    <a:pt x="41862" y="59443"/>
                  </a:lnTo>
                  <a:lnTo>
                    <a:pt x="32040" y="65914"/>
                  </a:lnTo>
                  <a:lnTo>
                    <a:pt x="19611" y="77966"/>
                  </a:lnTo>
                  <a:lnTo>
                    <a:pt x="17685" y="80960"/>
                  </a:lnTo>
                  <a:lnTo>
                    <a:pt x="12397" y="88060"/>
                  </a:lnTo>
                  <a:lnTo>
                    <a:pt x="9727" y="92677"/>
                  </a:lnTo>
                  <a:lnTo>
                    <a:pt x="4837" y="102834"/>
                  </a:lnTo>
                  <a:lnTo>
                    <a:pt x="586" y="114541"/>
                  </a:lnTo>
                  <a:lnTo>
                    <a:pt x="0" y="115179"/>
                  </a:lnTo>
                  <a:lnTo>
                    <a:pt x="806" y="115776"/>
                  </a:lnTo>
                  <a:lnTo>
                    <a:pt x="3067" y="109504"/>
                  </a:lnTo>
                  <a:lnTo>
                    <a:pt x="8753" y="96489"/>
                  </a:lnTo>
                  <a:lnTo>
                    <a:pt x="12554" y="90583"/>
                  </a:lnTo>
                  <a:lnTo>
                    <a:pt x="14816" y="85840"/>
                  </a:lnTo>
                  <a:lnTo>
                    <a:pt x="22083" y="76961"/>
                  </a:lnTo>
                  <a:lnTo>
                    <a:pt x="26082" y="73191"/>
                  </a:lnTo>
                  <a:lnTo>
                    <a:pt x="27538" y="71254"/>
                  </a:lnTo>
                  <a:lnTo>
                    <a:pt x="31978" y="68060"/>
                  </a:lnTo>
                  <a:lnTo>
                    <a:pt x="34030" y="65558"/>
                  </a:lnTo>
                  <a:lnTo>
                    <a:pt x="38323" y="63401"/>
                  </a:lnTo>
                  <a:lnTo>
                    <a:pt x="39213" y="61767"/>
                  </a:lnTo>
                  <a:lnTo>
                    <a:pt x="40993" y="61579"/>
                  </a:lnTo>
                  <a:lnTo>
                    <a:pt x="42804" y="59862"/>
                  </a:lnTo>
                  <a:lnTo>
                    <a:pt x="44888" y="58542"/>
                  </a:lnTo>
                  <a:lnTo>
                    <a:pt x="47160" y="57495"/>
                  </a:lnTo>
                  <a:lnTo>
                    <a:pt x="47590" y="56930"/>
                  </a:lnTo>
                  <a:lnTo>
                    <a:pt x="48427" y="57265"/>
                  </a:lnTo>
                  <a:lnTo>
                    <a:pt x="48857" y="56720"/>
                  </a:lnTo>
                  <a:lnTo>
                    <a:pt x="50888" y="56019"/>
                  </a:lnTo>
                  <a:lnTo>
                    <a:pt x="52658" y="54794"/>
                  </a:lnTo>
                  <a:lnTo>
                    <a:pt x="54574" y="53872"/>
                  </a:lnTo>
                  <a:lnTo>
                    <a:pt x="55233" y="53202"/>
                  </a:lnTo>
                  <a:lnTo>
                    <a:pt x="56301" y="53569"/>
                  </a:lnTo>
                  <a:lnTo>
                    <a:pt x="56982" y="52930"/>
                  </a:lnTo>
                  <a:lnTo>
                    <a:pt x="58040" y="52668"/>
                  </a:lnTo>
                  <a:lnTo>
                    <a:pt x="58710" y="52008"/>
                  </a:lnTo>
                  <a:lnTo>
                    <a:pt x="59778" y="52375"/>
                  </a:lnTo>
                  <a:lnTo>
                    <a:pt x="60448" y="51726"/>
                  </a:lnTo>
                  <a:lnTo>
                    <a:pt x="64636" y="50364"/>
                  </a:lnTo>
                  <a:lnTo>
                    <a:pt x="65160" y="49935"/>
                  </a:lnTo>
                  <a:lnTo>
                    <a:pt x="65757" y="49799"/>
                  </a:lnTo>
                  <a:lnTo>
                    <a:pt x="66416" y="49946"/>
                  </a:lnTo>
                  <a:lnTo>
                    <a:pt x="70018" y="49213"/>
                  </a:lnTo>
                  <a:lnTo>
                    <a:pt x="73453" y="47872"/>
                  </a:lnTo>
                  <a:lnTo>
                    <a:pt x="89421" y="45684"/>
                  </a:lnTo>
                  <a:lnTo>
                    <a:pt x="99850" y="45223"/>
                  </a:lnTo>
                  <a:lnTo>
                    <a:pt x="104132" y="45736"/>
                  </a:lnTo>
                  <a:lnTo>
                    <a:pt x="114027" y="45736"/>
                  </a:lnTo>
                  <a:lnTo>
                    <a:pt x="119587" y="46584"/>
                  </a:lnTo>
                  <a:lnTo>
                    <a:pt x="128058" y="47454"/>
                  </a:lnTo>
                  <a:lnTo>
                    <a:pt x="131022" y="48145"/>
                  </a:lnTo>
                  <a:lnTo>
                    <a:pt x="138938" y="48511"/>
                  </a:lnTo>
                  <a:lnTo>
                    <a:pt x="143796" y="49789"/>
                  </a:lnTo>
                  <a:lnTo>
                    <a:pt x="151304" y="50354"/>
                  </a:lnTo>
                  <a:lnTo>
                    <a:pt x="161251" y="51914"/>
                  </a:lnTo>
                  <a:lnTo>
                    <a:pt x="167073" y="52511"/>
                  </a:lnTo>
                  <a:lnTo>
                    <a:pt x="172821" y="53736"/>
                  </a:lnTo>
                  <a:lnTo>
                    <a:pt x="178947" y="53998"/>
                  </a:lnTo>
                  <a:lnTo>
                    <a:pt x="179439" y="54448"/>
                  </a:lnTo>
                  <a:lnTo>
                    <a:pt x="185743" y="55275"/>
                  </a:lnTo>
                  <a:lnTo>
                    <a:pt x="203260" y="56438"/>
                  </a:lnTo>
                  <a:lnTo>
                    <a:pt x="207553" y="56008"/>
                  </a:lnTo>
                  <a:lnTo>
                    <a:pt x="209386" y="56731"/>
                  </a:lnTo>
                  <a:lnTo>
                    <a:pt x="215742" y="56301"/>
                  </a:lnTo>
                  <a:lnTo>
                    <a:pt x="220213" y="56584"/>
                  </a:lnTo>
                  <a:lnTo>
                    <a:pt x="230474" y="55705"/>
                  </a:lnTo>
                  <a:lnTo>
                    <a:pt x="234181" y="55757"/>
                  </a:lnTo>
                  <a:lnTo>
                    <a:pt x="234861" y="55233"/>
                  </a:lnTo>
                  <a:lnTo>
                    <a:pt x="235647" y="55453"/>
                  </a:lnTo>
                  <a:lnTo>
                    <a:pt x="243165" y="54050"/>
                  </a:lnTo>
                  <a:lnTo>
                    <a:pt x="247845" y="53380"/>
                  </a:lnTo>
                  <a:lnTo>
                    <a:pt x="260086" y="47705"/>
                  </a:lnTo>
                  <a:lnTo>
                    <a:pt x="263437" y="45150"/>
                  </a:lnTo>
                  <a:lnTo>
                    <a:pt x="267363" y="38114"/>
                  </a:lnTo>
                  <a:lnTo>
                    <a:pt x="269175" y="34417"/>
                  </a:lnTo>
                  <a:lnTo>
                    <a:pt x="269133" y="27318"/>
                  </a:lnTo>
                  <a:lnTo>
                    <a:pt x="268860" y="24596"/>
                  </a:lnTo>
                  <a:lnTo>
                    <a:pt x="269468" y="17580"/>
                  </a:lnTo>
                  <a:lnTo>
                    <a:pt x="268243" y="13507"/>
                  </a:lnTo>
                  <a:lnTo>
                    <a:pt x="267206" y="8816"/>
                  </a:lnTo>
                  <a:lnTo>
                    <a:pt x="264630" y="5340"/>
                  </a:lnTo>
                  <a:lnTo>
                    <a:pt x="264609" y="4994"/>
                  </a:lnTo>
                  <a:lnTo>
                    <a:pt x="266054" y="2816"/>
                  </a:lnTo>
                  <a:lnTo>
                    <a:pt x="263887" y="931"/>
                  </a:lnTo>
                  <a:lnTo>
                    <a:pt x="262012" y="0"/>
                  </a:lnTo>
                  <a:close/>
                </a:path>
              </a:pathLst>
            </a:custGeom>
            <a:solidFill>
              <a:srgbClr val="C69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19195974" y="8797690"/>
              <a:ext cx="151130" cy="59690"/>
            </a:xfrm>
            <a:custGeom>
              <a:avLst/>
              <a:gdLst/>
              <a:ahLst/>
              <a:cxnLst/>
              <a:rect l="l" t="t" r="r" b="b"/>
              <a:pathLst>
                <a:path w="151130" h="59690">
                  <a:moveTo>
                    <a:pt x="150888" y="31203"/>
                  </a:moveTo>
                  <a:lnTo>
                    <a:pt x="149847" y="26695"/>
                  </a:lnTo>
                  <a:lnTo>
                    <a:pt x="149529" y="19634"/>
                  </a:lnTo>
                  <a:lnTo>
                    <a:pt x="148577" y="17284"/>
                  </a:lnTo>
                  <a:lnTo>
                    <a:pt x="148069" y="12852"/>
                  </a:lnTo>
                  <a:lnTo>
                    <a:pt x="146507" y="11404"/>
                  </a:lnTo>
                  <a:lnTo>
                    <a:pt x="146532" y="7454"/>
                  </a:lnTo>
                  <a:lnTo>
                    <a:pt x="145351" y="5854"/>
                  </a:lnTo>
                  <a:lnTo>
                    <a:pt x="143929" y="2921"/>
                  </a:lnTo>
                  <a:lnTo>
                    <a:pt x="142621" y="1943"/>
                  </a:lnTo>
                  <a:lnTo>
                    <a:pt x="141262" y="406"/>
                  </a:lnTo>
                  <a:lnTo>
                    <a:pt x="140817" y="127"/>
                  </a:lnTo>
                  <a:lnTo>
                    <a:pt x="140284" y="0"/>
                  </a:lnTo>
                  <a:lnTo>
                    <a:pt x="139814" y="1905"/>
                  </a:lnTo>
                  <a:lnTo>
                    <a:pt x="141376" y="2540"/>
                  </a:lnTo>
                  <a:lnTo>
                    <a:pt x="144640" y="4737"/>
                  </a:lnTo>
                  <a:lnTo>
                    <a:pt x="145008" y="10121"/>
                  </a:lnTo>
                  <a:lnTo>
                    <a:pt x="147205" y="14338"/>
                  </a:lnTo>
                  <a:lnTo>
                    <a:pt x="147777" y="18376"/>
                  </a:lnTo>
                  <a:lnTo>
                    <a:pt x="148209" y="24142"/>
                  </a:lnTo>
                  <a:lnTo>
                    <a:pt x="148844" y="30251"/>
                  </a:lnTo>
                  <a:lnTo>
                    <a:pt x="148818" y="33032"/>
                  </a:lnTo>
                  <a:lnTo>
                    <a:pt x="134251" y="52451"/>
                  </a:lnTo>
                  <a:lnTo>
                    <a:pt x="133311" y="53352"/>
                  </a:lnTo>
                  <a:lnTo>
                    <a:pt x="127381" y="55486"/>
                  </a:lnTo>
                  <a:lnTo>
                    <a:pt x="122504" y="56362"/>
                  </a:lnTo>
                  <a:lnTo>
                    <a:pt x="115785" y="57175"/>
                  </a:lnTo>
                  <a:lnTo>
                    <a:pt x="113880" y="57035"/>
                  </a:lnTo>
                  <a:lnTo>
                    <a:pt x="112293" y="58077"/>
                  </a:lnTo>
                  <a:lnTo>
                    <a:pt x="110426" y="57556"/>
                  </a:lnTo>
                  <a:lnTo>
                    <a:pt x="108483" y="57937"/>
                  </a:lnTo>
                  <a:lnTo>
                    <a:pt x="102831" y="58127"/>
                  </a:lnTo>
                  <a:lnTo>
                    <a:pt x="99085" y="57988"/>
                  </a:lnTo>
                  <a:lnTo>
                    <a:pt x="90246" y="58470"/>
                  </a:lnTo>
                  <a:lnTo>
                    <a:pt x="85229" y="57759"/>
                  </a:lnTo>
                  <a:lnTo>
                    <a:pt x="70624" y="57086"/>
                  </a:lnTo>
                  <a:lnTo>
                    <a:pt x="60312" y="55664"/>
                  </a:lnTo>
                  <a:lnTo>
                    <a:pt x="54648" y="55308"/>
                  </a:lnTo>
                  <a:lnTo>
                    <a:pt x="45986" y="53492"/>
                  </a:lnTo>
                  <a:lnTo>
                    <a:pt x="42748" y="53543"/>
                  </a:lnTo>
                  <a:lnTo>
                    <a:pt x="30695" y="51600"/>
                  </a:lnTo>
                  <a:lnTo>
                    <a:pt x="23825" y="51003"/>
                  </a:lnTo>
                  <a:lnTo>
                    <a:pt x="19062" y="50177"/>
                  </a:lnTo>
                  <a:lnTo>
                    <a:pt x="14058" y="49517"/>
                  </a:lnTo>
                  <a:lnTo>
                    <a:pt x="9055" y="48387"/>
                  </a:lnTo>
                  <a:lnTo>
                    <a:pt x="2641" y="48742"/>
                  </a:lnTo>
                  <a:lnTo>
                    <a:pt x="1346" y="47929"/>
                  </a:lnTo>
                  <a:lnTo>
                    <a:pt x="0" y="48526"/>
                  </a:lnTo>
                  <a:lnTo>
                    <a:pt x="571" y="49225"/>
                  </a:lnTo>
                  <a:lnTo>
                    <a:pt x="1460" y="49415"/>
                  </a:lnTo>
                  <a:lnTo>
                    <a:pt x="5194" y="48844"/>
                  </a:lnTo>
                  <a:lnTo>
                    <a:pt x="8140" y="49809"/>
                  </a:lnTo>
                  <a:lnTo>
                    <a:pt x="13970" y="49936"/>
                  </a:lnTo>
                  <a:lnTo>
                    <a:pt x="22529" y="51701"/>
                  </a:lnTo>
                  <a:lnTo>
                    <a:pt x="25374" y="51676"/>
                  </a:lnTo>
                  <a:lnTo>
                    <a:pt x="31889" y="52959"/>
                  </a:lnTo>
                  <a:lnTo>
                    <a:pt x="35712" y="53162"/>
                  </a:lnTo>
                  <a:lnTo>
                    <a:pt x="67373" y="57429"/>
                  </a:lnTo>
                  <a:lnTo>
                    <a:pt x="84683" y="58534"/>
                  </a:lnTo>
                  <a:lnTo>
                    <a:pt x="89446" y="59067"/>
                  </a:lnTo>
                  <a:lnTo>
                    <a:pt x="111467" y="58712"/>
                  </a:lnTo>
                  <a:lnTo>
                    <a:pt x="112318" y="58089"/>
                  </a:lnTo>
                  <a:lnTo>
                    <a:pt x="115112" y="58534"/>
                  </a:lnTo>
                  <a:lnTo>
                    <a:pt x="122212" y="57188"/>
                  </a:lnTo>
                  <a:lnTo>
                    <a:pt x="123761" y="56680"/>
                  </a:lnTo>
                  <a:lnTo>
                    <a:pt x="128841" y="56235"/>
                  </a:lnTo>
                  <a:lnTo>
                    <a:pt x="138976" y="52260"/>
                  </a:lnTo>
                  <a:lnTo>
                    <a:pt x="142481" y="50203"/>
                  </a:lnTo>
                  <a:lnTo>
                    <a:pt x="147281" y="45135"/>
                  </a:lnTo>
                  <a:lnTo>
                    <a:pt x="148577" y="42303"/>
                  </a:lnTo>
                  <a:lnTo>
                    <a:pt x="150037" y="38227"/>
                  </a:lnTo>
                  <a:lnTo>
                    <a:pt x="149364" y="36995"/>
                  </a:lnTo>
                  <a:lnTo>
                    <a:pt x="150888" y="31203"/>
                  </a:lnTo>
                  <a:close/>
                </a:path>
              </a:pathLst>
            </a:custGeom>
            <a:solidFill>
              <a:srgbClr val="C69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19065152" y="8916828"/>
              <a:ext cx="18415" cy="86360"/>
            </a:xfrm>
            <a:custGeom>
              <a:avLst/>
              <a:gdLst/>
              <a:ahLst/>
              <a:cxnLst/>
              <a:rect l="l" t="t" r="r" b="b"/>
              <a:pathLst>
                <a:path w="18415" h="86359">
                  <a:moveTo>
                    <a:pt x="3390" y="70929"/>
                  </a:moveTo>
                  <a:lnTo>
                    <a:pt x="3314" y="70637"/>
                  </a:lnTo>
                  <a:lnTo>
                    <a:pt x="3276" y="70332"/>
                  </a:lnTo>
                  <a:lnTo>
                    <a:pt x="1968" y="72707"/>
                  </a:lnTo>
                  <a:lnTo>
                    <a:pt x="2209" y="75450"/>
                  </a:lnTo>
                  <a:lnTo>
                    <a:pt x="927" y="80238"/>
                  </a:lnTo>
                  <a:lnTo>
                    <a:pt x="520" y="82537"/>
                  </a:lnTo>
                  <a:lnTo>
                    <a:pt x="0" y="85229"/>
                  </a:lnTo>
                  <a:lnTo>
                    <a:pt x="177" y="85661"/>
                  </a:lnTo>
                  <a:lnTo>
                    <a:pt x="228" y="86080"/>
                  </a:lnTo>
                  <a:lnTo>
                    <a:pt x="1219" y="84721"/>
                  </a:lnTo>
                  <a:lnTo>
                    <a:pt x="1117" y="83058"/>
                  </a:lnTo>
                  <a:lnTo>
                    <a:pt x="2184" y="78117"/>
                  </a:lnTo>
                  <a:lnTo>
                    <a:pt x="3111" y="74739"/>
                  </a:lnTo>
                  <a:lnTo>
                    <a:pt x="3390" y="70929"/>
                  </a:lnTo>
                  <a:close/>
                </a:path>
                <a:path w="18415" h="86359">
                  <a:moveTo>
                    <a:pt x="4902" y="64960"/>
                  </a:moveTo>
                  <a:lnTo>
                    <a:pt x="4699" y="62103"/>
                  </a:lnTo>
                  <a:lnTo>
                    <a:pt x="3632" y="64731"/>
                  </a:lnTo>
                  <a:lnTo>
                    <a:pt x="3340" y="67513"/>
                  </a:lnTo>
                  <a:lnTo>
                    <a:pt x="3263" y="70332"/>
                  </a:lnTo>
                  <a:lnTo>
                    <a:pt x="3949" y="67614"/>
                  </a:lnTo>
                  <a:lnTo>
                    <a:pt x="4902" y="64960"/>
                  </a:lnTo>
                  <a:close/>
                </a:path>
                <a:path w="18415" h="86359">
                  <a:moveTo>
                    <a:pt x="6527" y="55537"/>
                  </a:moveTo>
                  <a:lnTo>
                    <a:pt x="6375" y="53073"/>
                  </a:lnTo>
                  <a:lnTo>
                    <a:pt x="5156" y="55283"/>
                  </a:lnTo>
                  <a:lnTo>
                    <a:pt x="5219" y="57746"/>
                  </a:lnTo>
                  <a:lnTo>
                    <a:pt x="5041" y="60147"/>
                  </a:lnTo>
                  <a:lnTo>
                    <a:pt x="6464" y="57975"/>
                  </a:lnTo>
                  <a:lnTo>
                    <a:pt x="6527" y="55537"/>
                  </a:lnTo>
                  <a:close/>
                </a:path>
                <a:path w="18415" h="86359">
                  <a:moveTo>
                    <a:pt x="10896" y="29832"/>
                  </a:moveTo>
                  <a:lnTo>
                    <a:pt x="10820" y="29464"/>
                  </a:lnTo>
                  <a:lnTo>
                    <a:pt x="10782" y="29095"/>
                  </a:lnTo>
                  <a:lnTo>
                    <a:pt x="9601" y="30556"/>
                  </a:lnTo>
                  <a:lnTo>
                    <a:pt x="9906" y="32435"/>
                  </a:lnTo>
                  <a:lnTo>
                    <a:pt x="8305" y="39738"/>
                  </a:lnTo>
                  <a:lnTo>
                    <a:pt x="7340" y="45440"/>
                  </a:lnTo>
                  <a:lnTo>
                    <a:pt x="6121" y="51777"/>
                  </a:lnTo>
                  <a:lnTo>
                    <a:pt x="6108" y="52425"/>
                  </a:lnTo>
                  <a:lnTo>
                    <a:pt x="6299" y="53073"/>
                  </a:lnTo>
                  <a:lnTo>
                    <a:pt x="7289" y="52197"/>
                  </a:lnTo>
                  <a:lnTo>
                    <a:pt x="6997" y="50914"/>
                  </a:lnTo>
                  <a:lnTo>
                    <a:pt x="8445" y="43281"/>
                  </a:lnTo>
                  <a:lnTo>
                    <a:pt x="9944" y="36779"/>
                  </a:lnTo>
                  <a:lnTo>
                    <a:pt x="10896" y="29832"/>
                  </a:lnTo>
                  <a:close/>
                </a:path>
                <a:path w="18415" h="86359">
                  <a:moveTo>
                    <a:pt x="15849" y="8699"/>
                  </a:moveTo>
                  <a:lnTo>
                    <a:pt x="15659" y="8051"/>
                  </a:lnTo>
                  <a:lnTo>
                    <a:pt x="14008" y="10147"/>
                  </a:lnTo>
                  <a:lnTo>
                    <a:pt x="14084" y="12788"/>
                  </a:lnTo>
                  <a:lnTo>
                    <a:pt x="12674" y="18211"/>
                  </a:lnTo>
                  <a:lnTo>
                    <a:pt x="12369" y="21323"/>
                  </a:lnTo>
                  <a:lnTo>
                    <a:pt x="10947" y="25590"/>
                  </a:lnTo>
                  <a:lnTo>
                    <a:pt x="10922" y="27012"/>
                  </a:lnTo>
                  <a:lnTo>
                    <a:pt x="10706" y="28384"/>
                  </a:lnTo>
                  <a:lnTo>
                    <a:pt x="11620" y="27254"/>
                  </a:lnTo>
                  <a:lnTo>
                    <a:pt x="12001" y="25819"/>
                  </a:lnTo>
                  <a:lnTo>
                    <a:pt x="12738" y="21183"/>
                  </a:lnTo>
                  <a:lnTo>
                    <a:pt x="13881" y="18008"/>
                  </a:lnTo>
                  <a:lnTo>
                    <a:pt x="14363" y="13093"/>
                  </a:lnTo>
                  <a:lnTo>
                    <a:pt x="15125" y="11531"/>
                  </a:lnTo>
                  <a:lnTo>
                    <a:pt x="15824" y="9309"/>
                  </a:lnTo>
                  <a:lnTo>
                    <a:pt x="15849" y="8699"/>
                  </a:lnTo>
                  <a:close/>
                </a:path>
                <a:path w="18415" h="86359">
                  <a:moveTo>
                    <a:pt x="17932" y="1866"/>
                  </a:moveTo>
                  <a:lnTo>
                    <a:pt x="17868" y="0"/>
                  </a:lnTo>
                  <a:lnTo>
                    <a:pt x="16713" y="838"/>
                  </a:lnTo>
                  <a:lnTo>
                    <a:pt x="17018" y="2222"/>
                  </a:lnTo>
                  <a:lnTo>
                    <a:pt x="16217" y="4851"/>
                  </a:lnTo>
                  <a:lnTo>
                    <a:pt x="15278" y="6324"/>
                  </a:lnTo>
                  <a:lnTo>
                    <a:pt x="15621" y="8051"/>
                  </a:lnTo>
                  <a:lnTo>
                    <a:pt x="16992" y="6210"/>
                  </a:lnTo>
                  <a:lnTo>
                    <a:pt x="16941" y="3848"/>
                  </a:lnTo>
                  <a:lnTo>
                    <a:pt x="17932" y="1866"/>
                  </a:lnTo>
                  <a:close/>
                </a:path>
              </a:pathLst>
            </a:custGeom>
            <a:solidFill>
              <a:srgbClr val="C69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0" name="object 152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9150355" y="8569341"/>
              <a:ext cx="92221" cy="196842"/>
            </a:xfrm>
            <a:prstGeom prst="rect">
              <a:avLst/>
            </a:prstGeom>
          </p:spPr>
        </p:pic>
        <p:sp>
          <p:nvSpPr>
            <p:cNvPr id="1521" name="object 1521"/>
            <p:cNvSpPr/>
            <p:nvPr/>
          </p:nvSpPr>
          <p:spPr>
            <a:xfrm>
              <a:off x="19157280" y="8816296"/>
              <a:ext cx="207010" cy="48895"/>
            </a:xfrm>
            <a:custGeom>
              <a:avLst/>
              <a:gdLst/>
              <a:ahLst/>
              <a:cxnLst/>
              <a:rect l="l" t="t" r="r" b="b"/>
              <a:pathLst>
                <a:path w="207009" h="48895">
                  <a:moveTo>
                    <a:pt x="205208" y="0"/>
                  </a:moveTo>
                  <a:lnTo>
                    <a:pt x="204862" y="408"/>
                  </a:lnTo>
                  <a:lnTo>
                    <a:pt x="202287" y="1518"/>
                  </a:lnTo>
                  <a:lnTo>
                    <a:pt x="202067" y="2219"/>
                  </a:lnTo>
                  <a:lnTo>
                    <a:pt x="202402" y="8460"/>
                  </a:lnTo>
                  <a:lnTo>
                    <a:pt x="202245" y="18899"/>
                  </a:lnTo>
                  <a:lnTo>
                    <a:pt x="201135" y="22156"/>
                  </a:lnTo>
                  <a:lnTo>
                    <a:pt x="199658" y="27716"/>
                  </a:lnTo>
                  <a:lnTo>
                    <a:pt x="166057" y="45862"/>
                  </a:lnTo>
                  <a:lnTo>
                    <a:pt x="147576" y="46920"/>
                  </a:lnTo>
                  <a:lnTo>
                    <a:pt x="142246" y="47296"/>
                  </a:lnTo>
                  <a:lnTo>
                    <a:pt x="116394" y="46124"/>
                  </a:lnTo>
                  <a:lnTo>
                    <a:pt x="109986" y="45401"/>
                  </a:lnTo>
                  <a:lnTo>
                    <a:pt x="107075" y="45925"/>
                  </a:lnTo>
                  <a:lnTo>
                    <a:pt x="104248" y="45077"/>
                  </a:lnTo>
                  <a:lnTo>
                    <a:pt x="96038" y="44365"/>
                  </a:lnTo>
                  <a:lnTo>
                    <a:pt x="82678" y="42637"/>
                  </a:lnTo>
                  <a:lnTo>
                    <a:pt x="61453" y="39653"/>
                  </a:lnTo>
                  <a:lnTo>
                    <a:pt x="55495" y="38511"/>
                  </a:lnTo>
                  <a:lnTo>
                    <a:pt x="44218" y="37831"/>
                  </a:lnTo>
                  <a:lnTo>
                    <a:pt x="38983" y="37087"/>
                  </a:lnTo>
                  <a:lnTo>
                    <a:pt x="26041" y="36648"/>
                  </a:lnTo>
                  <a:lnTo>
                    <a:pt x="15936" y="36972"/>
                  </a:lnTo>
                  <a:lnTo>
                    <a:pt x="9612" y="36888"/>
                  </a:lnTo>
                  <a:lnTo>
                    <a:pt x="2314" y="38878"/>
                  </a:lnTo>
                  <a:lnTo>
                    <a:pt x="1026" y="38606"/>
                  </a:lnTo>
                  <a:lnTo>
                    <a:pt x="0" y="39433"/>
                  </a:lnTo>
                  <a:lnTo>
                    <a:pt x="52" y="40113"/>
                  </a:lnTo>
                  <a:lnTo>
                    <a:pt x="1047" y="40103"/>
                  </a:lnTo>
                  <a:lnTo>
                    <a:pt x="2533" y="39820"/>
                  </a:lnTo>
                  <a:lnTo>
                    <a:pt x="4062" y="39988"/>
                  </a:lnTo>
                  <a:lnTo>
                    <a:pt x="7392" y="38826"/>
                  </a:lnTo>
                  <a:lnTo>
                    <a:pt x="9392" y="38951"/>
                  </a:lnTo>
                  <a:lnTo>
                    <a:pt x="22679" y="38040"/>
                  </a:lnTo>
                  <a:lnTo>
                    <a:pt x="34710" y="38281"/>
                  </a:lnTo>
                  <a:lnTo>
                    <a:pt x="41014" y="38689"/>
                  </a:lnTo>
                  <a:lnTo>
                    <a:pt x="63579" y="41286"/>
                  </a:lnTo>
                  <a:lnTo>
                    <a:pt x="79610" y="43736"/>
                  </a:lnTo>
                  <a:lnTo>
                    <a:pt x="99295" y="46239"/>
                  </a:lnTo>
                  <a:lnTo>
                    <a:pt x="103096" y="46972"/>
                  </a:lnTo>
                  <a:lnTo>
                    <a:pt x="112111" y="47276"/>
                  </a:lnTo>
                  <a:lnTo>
                    <a:pt x="117284" y="47883"/>
                  </a:lnTo>
                  <a:lnTo>
                    <a:pt x="126676" y="48333"/>
                  </a:lnTo>
                  <a:lnTo>
                    <a:pt x="130844" y="48815"/>
                  </a:lnTo>
                  <a:lnTo>
                    <a:pt x="148689" y="48702"/>
                  </a:lnTo>
                  <a:lnTo>
                    <a:pt x="188905" y="40972"/>
                  </a:lnTo>
                  <a:lnTo>
                    <a:pt x="193889" y="38721"/>
                  </a:lnTo>
                  <a:lnTo>
                    <a:pt x="197093" y="36302"/>
                  </a:lnTo>
                  <a:lnTo>
                    <a:pt x="203595" y="26072"/>
                  </a:lnTo>
                  <a:lnTo>
                    <a:pt x="203732" y="23905"/>
                  </a:lnTo>
                  <a:lnTo>
                    <a:pt x="204747" y="18009"/>
                  </a:lnTo>
                  <a:lnTo>
                    <a:pt x="205627" y="14062"/>
                  </a:lnTo>
                  <a:lnTo>
                    <a:pt x="205533" y="9298"/>
                  </a:lnTo>
                  <a:lnTo>
                    <a:pt x="204779" y="7015"/>
                  </a:lnTo>
                  <a:lnTo>
                    <a:pt x="205313" y="4868"/>
                  </a:lnTo>
                  <a:lnTo>
                    <a:pt x="206245" y="2764"/>
                  </a:lnTo>
                  <a:lnTo>
                    <a:pt x="205595" y="1958"/>
                  </a:lnTo>
                  <a:lnTo>
                    <a:pt x="206716" y="492"/>
                  </a:lnTo>
                  <a:lnTo>
                    <a:pt x="205208" y="0"/>
                  </a:lnTo>
                  <a:close/>
                </a:path>
              </a:pathLst>
            </a:custGeom>
            <a:solidFill>
              <a:srgbClr val="C39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19050424" y="8777156"/>
              <a:ext cx="276225" cy="267335"/>
            </a:xfrm>
            <a:custGeom>
              <a:avLst/>
              <a:gdLst/>
              <a:ahLst/>
              <a:cxnLst/>
              <a:rect l="l" t="t" r="r" b="b"/>
              <a:pathLst>
                <a:path w="276225" h="267334">
                  <a:moveTo>
                    <a:pt x="250264" y="0"/>
                  </a:moveTo>
                  <a:lnTo>
                    <a:pt x="249646" y="1476"/>
                  </a:lnTo>
                  <a:lnTo>
                    <a:pt x="250180" y="2387"/>
                  </a:lnTo>
                  <a:lnTo>
                    <a:pt x="253322" y="4963"/>
                  </a:lnTo>
                  <a:lnTo>
                    <a:pt x="255489" y="6429"/>
                  </a:lnTo>
                  <a:lnTo>
                    <a:pt x="256295" y="9685"/>
                  </a:lnTo>
                  <a:lnTo>
                    <a:pt x="257981" y="10659"/>
                  </a:lnTo>
                  <a:lnTo>
                    <a:pt x="258484" y="11329"/>
                  </a:lnTo>
                  <a:lnTo>
                    <a:pt x="258777" y="13350"/>
                  </a:lnTo>
                  <a:lnTo>
                    <a:pt x="258693" y="14627"/>
                  </a:lnTo>
                  <a:lnTo>
                    <a:pt x="260997" y="14837"/>
                  </a:lnTo>
                  <a:lnTo>
                    <a:pt x="260965" y="15549"/>
                  </a:lnTo>
                  <a:lnTo>
                    <a:pt x="262526" y="18742"/>
                  </a:lnTo>
                  <a:lnTo>
                    <a:pt x="263007" y="21873"/>
                  </a:lnTo>
                  <a:lnTo>
                    <a:pt x="265269" y="25046"/>
                  </a:lnTo>
                  <a:lnTo>
                    <a:pt x="265562" y="25946"/>
                  </a:lnTo>
                  <a:lnTo>
                    <a:pt x="265353" y="27726"/>
                  </a:lnTo>
                  <a:lnTo>
                    <a:pt x="265782" y="28449"/>
                  </a:lnTo>
                  <a:lnTo>
                    <a:pt x="268431" y="30480"/>
                  </a:lnTo>
                  <a:lnTo>
                    <a:pt x="267939" y="33087"/>
                  </a:lnTo>
                  <a:lnTo>
                    <a:pt x="269761" y="35423"/>
                  </a:lnTo>
                  <a:lnTo>
                    <a:pt x="269750" y="36344"/>
                  </a:lnTo>
                  <a:lnTo>
                    <a:pt x="271028" y="36983"/>
                  </a:lnTo>
                  <a:lnTo>
                    <a:pt x="270881" y="37852"/>
                  </a:lnTo>
                  <a:lnTo>
                    <a:pt x="270243" y="39506"/>
                  </a:lnTo>
                  <a:lnTo>
                    <a:pt x="270996" y="41056"/>
                  </a:lnTo>
                  <a:lnTo>
                    <a:pt x="271384" y="45317"/>
                  </a:lnTo>
                  <a:lnTo>
                    <a:pt x="272766" y="47946"/>
                  </a:lnTo>
                  <a:lnTo>
                    <a:pt x="271290" y="51349"/>
                  </a:lnTo>
                  <a:lnTo>
                    <a:pt x="271918" y="53359"/>
                  </a:lnTo>
                  <a:lnTo>
                    <a:pt x="271876" y="54008"/>
                  </a:lnTo>
                  <a:lnTo>
                    <a:pt x="270096" y="56040"/>
                  </a:lnTo>
                  <a:lnTo>
                    <a:pt x="268347" y="57296"/>
                  </a:lnTo>
                  <a:lnTo>
                    <a:pt x="266379" y="61495"/>
                  </a:lnTo>
                  <a:lnTo>
                    <a:pt x="263971" y="61621"/>
                  </a:lnTo>
                  <a:lnTo>
                    <a:pt x="260222" y="63746"/>
                  </a:lnTo>
                  <a:lnTo>
                    <a:pt x="258149" y="64343"/>
                  </a:lnTo>
                  <a:lnTo>
                    <a:pt x="254306" y="64825"/>
                  </a:lnTo>
                  <a:lnTo>
                    <a:pt x="249563" y="66825"/>
                  </a:lnTo>
                  <a:lnTo>
                    <a:pt x="246484" y="66291"/>
                  </a:lnTo>
                  <a:lnTo>
                    <a:pt x="242097" y="66825"/>
                  </a:lnTo>
                  <a:lnTo>
                    <a:pt x="237615" y="67149"/>
                  </a:lnTo>
                  <a:lnTo>
                    <a:pt x="226621" y="67568"/>
                  </a:lnTo>
                  <a:lnTo>
                    <a:pt x="224631" y="66877"/>
                  </a:lnTo>
                  <a:lnTo>
                    <a:pt x="217061" y="67526"/>
                  </a:lnTo>
                  <a:lnTo>
                    <a:pt x="211700" y="65673"/>
                  </a:lnTo>
                  <a:lnTo>
                    <a:pt x="204108" y="66008"/>
                  </a:lnTo>
                  <a:lnTo>
                    <a:pt x="202004" y="65401"/>
                  </a:lnTo>
                  <a:lnTo>
                    <a:pt x="198726" y="64982"/>
                  </a:lnTo>
                  <a:lnTo>
                    <a:pt x="197543" y="64511"/>
                  </a:lnTo>
                  <a:lnTo>
                    <a:pt x="195910" y="65118"/>
                  </a:lnTo>
                  <a:lnTo>
                    <a:pt x="195093" y="64835"/>
                  </a:lnTo>
                  <a:lnTo>
                    <a:pt x="193187" y="63757"/>
                  </a:lnTo>
                  <a:lnTo>
                    <a:pt x="191030" y="63903"/>
                  </a:lnTo>
                  <a:lnTo>
                    <a:pt x="188098" y="63662"/>
                  </a:lnTo>
                  <a:lnTo>
                    <a:pt x="187428" y="63181"/>
                  </a:lnTo>
                  <a:lnTo>
                    <a:pt x="176434" y="62008"/>
                  </a:lnTo>
                  <a:lnTo>
                    <a:pt x="166256" y="60197"/>
                  </a:lnTo>
                  <a:lnTo>
                    <a:pt x="161000" y="59914"/>
                  </a:lnTo>
                  <a:lnTo>
                    <a:pt x="152047" y="58511"/>
                  </a:lnTo>
                  <a:lnTo>
                    <a:pt x="148215" y="58521"/>
                  </a:lnTo>
                  <a:lnTo>
                    <a:pt x="141398" y="57621"/>
                  </a:lnTo>
                  <a:lnTo>
                    <a:pt x="133242" y="58102"/>
                  </a:lnTo>
                  <a:lnTo>
                    <a:pt x="131346" y="57600"/>
                  </a:lnTo>
                  <a:lnTo>
                    <a:pt x="126655" y="57547"/>
                  </a:lnTo>
                  <a:lnTo>
                    <a:pt x="118321" y="58301"/>
                  </a:lnTo>
                  <a:lnTo>
                    <a:pt x="115609" y="58825"/>
                  </a:lnTo>
                  <a:lnTo>
                    <a:pt x="109598" y="59338"/>
                  </a:lnTo>
                  <a:lnTo>
                    <a:pt x="100216" y="61181"/>
                  </a:lnTo>
                  <a:lnTo>
                    <a:pt x="97274" y="61903"/>
                  </a:lnTo>
                  <a:lnTo>
                    <a:pt x="91505" y="64155"/>
                  </a:lnTo>
                  <a:lnTo>
                    <a:pt x="88091" y="64846"/>
                  </a:lnTo>
                  <a:lnTo>
                    <a:pt x="81913" y="68385"/>
                  </a:lnTo>
                  <a:lnTo>
                    <a:pt x="78259" y="69233"/>
                  </a:lnTo>
                  <a:lnTo>
                    <a:pt x="72008" y="72950"/>
                  </a:lnTo>
                  <a:lnTo>
                    <a:pt x="68385" y="73966"/>
                  </a:lnTo>
                  <a:lnTo>
                    <a:pt x="64395" y="78301"/>
                  </a:lnTo>
                  <a:lnTo>
                    <a:pt x="62123" y="78594"/>
                  </a:lnTo>
                  <a:lnTo>
                    <a:pt x="58532" y="81976"/>
                  </a:lnTo>
                  <a:lnTo>
                    <a:pt x="56239" y="83662"/>
                  </a:lnTo>
                  <a:lnTo>
                    <a:pt x="52930" y="87086"/>
                  </a:lnTo>
                  <a:lnTo>
                    <a:pt x="51171" y="87976"/>
                  </a:lnTo>
                  <a:lnTo>
                    <a:pt x="45998" y="94175"/>
                  </a:lnTo>
                  <a:lnTo>
                    <a:pt x="41380" y="98290"/>
                  </a:lnTo>
                  <a:lnTo>
                    <a:pt x="37799" y="104269"/>
                  </a:lnTo>
                  <a:lnTo>
                    <a:pt x="36417" y="105431"/>
                  </a:lnTo>
                  <a:lnTo>
                    <a:pt x="34072" y="109986"/>
                  </a:lnTo>
                  <a:lnTo>
                    <a:pt x="31203" y="113734"/>
                  </a:lnTo>
                  <a:lnTo>
                    <a:pt x="30920" y="116111"/>
                  </a:lnTo>
                  <a:lnTo>
                    <a:pt x="27705" y="120708"/>
                  </a:lnTo>
                  <a:lnTo>
                    <a:pt x="27726" y="124299"/>
                  </a:lnTo>
                  <a:lnTo>
                    <a:pt x="25664" y="127598"/>
                  </a:lnTo>
                  <a:lnTo>
                    <a:pt x="24439" y="132037"/>
                  </a:lnTo>
                  <a:lnTo>
                    <a:pt x="22480" y="137210"/>
                  </a:lnTo>
                  <a:lnTo>
                    <a:pt x="22009" y="140404"/>
                  </a:lnTo>
                  <a:lnTo>
                    <a:pt x="19967" y="148445"/>
                  </a:lnTo>
                  <a:lnTo>
                    <a:pt x="19444" y="153524"/>
                  </a:lnTo>
                  <a:lnTo>
                    <a:pt x="18062" y="158958"/>
                  </a:lnTo>
                  <a:lnTo>
                    <a:pt x="16606" y="168204"/>
                  </a:lnTo>
                  <a:lnTo>
                    <a:pt x="13989" y="185481"/>
                  </a:lnTo>
                  <a:lnTo>
                    <a:pt x="13664" y="190036"/>
                  </a:lnTo>
                  <a:lnTo>
                    <a:pt x="12428" y="195491"/>
                  </a:lnTo>
                  <a:lnTo>
                    <a:pt x="12606" y="196548"/>
                  </a:lnTo>
                  <a:lnTo>
                    <a:pt x="12020" y="198339"/>
                  </a:lnTo>
                  <a:lnTo>
                    <a:pt x="10837" y="207763"/>
                  </a:lnTo>
                  <a:lnTo>
                    <a:pt x="9601" y="212360"/>
                  </a:lnTo>
                  <a:lnTo>
                    <a:pt x="9769" y="213072"/>
                  </a:lnTo>
                  <a:lnTo>
                    <a:pt x="8020" y="224757"/>
                  </a:lnTo>
                  <a:lnTo>
                    <a:pt x="7486" y="226150"/>
                  </a:lnTo>
                  <a:lnTo>
                    <a:pt x="7717" y="227699"/>
                  </a:lnTo>
                  <a:lnTo>
                    <a:pt x="7162" y="229092"/>
                  </a:lnTo>
                  <a:lnTo>
                    <a:pt x="6533" y="232087"/>
                  </a:lnTo>
                  <a:lnTo>
                    <a:pt x="6251" y="235144"/>
                  </a:lnTo>
                  <a:lnTo>
                    <a:pt x="5539" y="238118"/>
                  </a:lnTo>
                  <a:lnTo>
                    <a:pt x="6073" y="239144"/>
                  </a:lnTo>
                  <a:lnTo>
                    <a:pt x="5277" y="239971"/>
                  </a:lnTo>
                  <a:lnTo>
                    <a:pt x="3937" y="247730"/>
                  </a:lnTo>
                  <a:lnTo>
                    <a:pt x="649" y="263049"/>
                  </a:lnTo>
                  <a:lnTo>
                    <a:pt x="0" y="264892"/>
                  </a:lnTo>
                  <a:lnTo>
                    <a:pt x="282" y="266787"/>
                  </a:lnTo>
                  <a:lnTo>
                    <a:pt x="1790" y="264054"/>
                  </a:lnTo>
                  <a:lnTo>
                    <a:pt x="1748" y="260923"/>
                  </a:lnTo>
                  <a:lnTo>
                    <a:pt x="3947" y="251835"/>
                  </a:lnTo>
                  <a:lnTo>
                    <a:pt x="7329" y="234537"/>
                  </a:lnTo>
                  <a:lnTo>
                    <a:pt x="7895" y="229616"/>
                  </a:lnTo>
                  <a:lnTo>
                    <a:pt x="10240" y="218778"/>
                  </a:lnTo>
                  <a:lnTo>
                    <a:pt x="10921" y="212653"/>
                  </a:lnTo>
                  <a:lnTo>
                    <a:pt x="13067" y="201700"/>
                  </a:lnTo>
                  <a:lnTo>
                    <a:pt x="17601" y="169408"/>
                  </a:lnTo>
                  <a:lnTo>
                    <a:pt x="22145" y="145901"/>
                  </a:lnTo>
                  <a:lnTo>
                    <a:pt x="24271" y="137022"/>
                  </a:lnTo>
                  <a:lnTo>
                    <a:pt x="25800" y="133472"/>
                  </a:lnTo>
                  <a:lnTo>
                    <a:pt x="27590" y="126079"/>
                  </a:lnTo>
                  <a:lnTo>
                    <a:pt x="29391" y="122781"/>
                  </a:lnTo>
                  <a:lnTo>
                    <a:pt x="32616" y="115148"/>
                  </a:lnTo>
                  <a:lnTo>
                    <a:pt x="39841" y="103347"/>
                  </a:lnTo>
                  <a:lnTo>
                    <a:pt x="42763" y="99850"/>
                  </a:lnTo>
                  <a:lnTo>
                    <a:pt x="46605" y="94583"/>
                  </a:lnTo>
                  <a:lnTo>
                    <a:pt x="47925" y="93023"/>
                  </a:lnTo>
                  <a:lnTo>
                    <a:pt x="50762" y="91494"/>
                  </a:lnTo>
                  <a:lnTo>
                    <a:pt x="50961" y="90300"/>
                  </a:lnTo>
                  <a:lnTo>
                    <a:pt x="54982" y="86866"/>
                  </a:lnTo>
                  <a:lnTo>
                    <a:pt x="57893" y="83788"/>
                  </a:lnTo>
                  <a:lnTo>
                    <a:pt x="65484" y="78426"/>
                  </a:lnTo>
                  <a:lnTo>
                    <a:pt x="69306" y="74699"/>
                  </a:lnTo>
                  <a:lnTo>
                    <a:pt x="74940" y="73296"/>
                  </a:lnTo>
                  <a:lnTo>
                    <a:pt x="78217" y="70416"/>
                  </a:lnTo>
                  <a:lnTo>
                    <a:pt x="81494" y="69380"/>
                  </a:lnTo>
                  <a:lnTo>
                    <a:pt x="88060" y="66699"/>
                  </a:lnTo>
                  <a:lnTo>
                    <a:pt x="91683" y="65621"/>
                  </a:lnTo>
                  <a:lnTo>
                    <a:pt x="100384" y="62354"/>
                  </a:lnTo>
                  <a:lnTo>
                    <a:pt x="115169" y="59956"/>
                  </a:lnTo>
                  <a:lnTo>
                    <a:pt x="119242" y="59945"/>
                  </a:lnTo>
                  <a:lnTo>
                    <a:pt x="128561" y="58888"/>
                  </a:lnTo>
                  <a:lnTo>
                    <a:pt x="133786" y="59725"/>
                  </a:lnTo>
                  <a:lnTo>
                    <a:pt x="143472" y="59233"/>
                  </a:lnTo>
                  <a:lnTo>
                    <a:pt x="147754" y="60312"/>
                  </a:lnTo>
                  <a:lnTo>
                    <a:pt x="155314" y="60239"/>
                  </a:lnTo>
                  <a:lnTo>
                    <a:pt x="165481" y="62249"/>
                  </a:lnTo>
                  <a:lnTo>
                    <a:pt x="169209" y="62479"/>
                  </a:lnTo>
                  <a:lnTo>
                    <a:pt x="174685" y="63212"/>
                  </a:lnTo>
                  <a:lnTo>
                    <a:pt x="176444" y="63715"/>
                  </a:lnTo>
                  <a:lnTo>
                    <a:pt x="181104" y="64039"/>
                  </a:lnTo>
                  <a:lnTo>
                    <a:pt x="183931" y="64657"/>
                  </a:lnTo>
                  <a:lnTo>
                    <a:pt x="187826" y="64532"/>
                  </a:lnTo>
                  <a:lnTo>
                    <a:pt x="191816" y="66060"/>
                  </a:lnTo>
                  <a:lnTo>
                    <a:pt x="195648" y="65819"/>
                  </a:lnTo>
                  <a:lnTo>
                    <a:pt x="200632" y="66961"/>
                  </a:lnTo>
                  <a:lnTo>
                    <a:pt x="202150" y="66636"/>
                  </a:lnTo>
                  <a:lnTo>
                    <a:pt x="206245" y="67327"/>
                  </a:lnTo>
                  <a:lnTo>
                    <a:pt x="208956" y="67380"/>
                  </a:lnTo>
                  <a:lnTo>
                    <a:pt x="215145" y="68584"/>
                  </a:lnTo>
                  <a:lnTo>
                    <a:pt x="221888" y="68427"/>
                  </a:lnTo>
                  <a:lnTo>
                    <a:pt x="226998" y="69160"/>
                  </a:lnTo>
                  <a:lnTo>
                    <a:pt x="233720" y="68751"/>
                  </a:lnTo>
                  <a:lnTo>
                    <a:pt x="235217" y="69411"/>
                  </a:lnTo>
                  <a:lnTo>
                    <a:pt x="242830" y="68531"/>
                  </a:lnTo>
                  <a:lnTo>
                    <a:pt x="248934" y="68657"/>
                  </a:lnTo>
                  <a:lnTo>
                    <a:pt x="257112" y="67139"/>
                  </a:lnTo>
                  <a:lnTo>
                    <a:pt x="259458" y="66898"/>
                  </a:lnTo>
                  <a:lnTo>
                    <a:pt x="262379" y="64783"/>
                  </a:lnTo>
                  <a:lnTo>
                    <a:pt x="263635" y="65443"/>
                  </a:lnTo>
                  <a:lnTo>
                    <a:pt x="267164" y="62950"/>
                  </a:lnTo>
                  <a:lnTo>
                    <a:pt x="269855" y="61338"/>
                  </a:lnTo>
                  <a:lnTo>
                    <a:pt x="274400" y="55673"/>
                  </a:lnTo>
                  <a:lnTo>
                    <a:pt x="274588" y="52239"/>
                  </a:lnTo>
                  <a:lnTo>
                    <a:pt x="274400" y="50961"/>
                  </a:lnTo>
                  <a:lnTo>
                    <a:pt x="275761" y="49872"/>
                  </a:lnTo>
                  <a:lnTo>
                    <a:pt x="274703" y="48050"/>
                  </a:lnTo>
                  <a:lnTo>
                    <a:pt x="275384" y="46134"/>
                  </a:lnTo>
                  <a:lnTo>
                    <a:pt x="275070" y="41003"/>
                  </a:lnTo>
                  <a:lnTo>
                    <a:pt x="273279" y="38176"/>
                  </a:lnTo>
                  <a:lnTo>
                    <a:pt x="272462" y="32543"/>
                  </a:lnTo>
                  <a:lnTo>
                    <a:pt x="270777" y="31663"/>
                  </a:lnTo>
                  <a:lnTo>
                    <a:pt x="270777" y="29318"/>
                  </a:lnTo>
                  <a:lnTo>
                    <a:pt x="270986" y="28009"/>
                  </a:lnTo>
                  <a:lnTo>
                    <a:pt x="268944" y="26438"/>
                  </a:lnTo>
                  <a:lnTo>
                    <a:pt x="268379" y="25109"/>
                  </a:lnTo>
                  <a:lnTo>
                    <a:pt x="268661" y="23276"/>
                  </a:lnTo>
                  <a:lnTo>
                    <a:pt x="268515" y="22533"/>
                  </a:lnTo>
                  <a:lnTo>
                    <a:pt x="265311" y="18669"/>
                  </a:lnTo>
                  <a:lnTo>
                    <a:pt x="265761" y="16051"/>
                  </a:lnTo>
                  <a:lnTo>
                    <a:pt x="265290" y="14428"/>
                  </a:lnTo>
                  <a:lnTo>
                    <a:pt x="264023" y="14303"/>
                  </a:lnTo>
                  <a:lnTo>
                    <a:pt x="264274" y="13235"/>
                  </a:lnTo>
                  <a:lnTo>
                    <a:pt x="263939" y="12093"/>
                  </a:lnTo>
                  <a:lnTo>
                    <a:pt x="263227" y="11978"/>
                  </a:lnTo>
                  <a:lnTo>
                    <a:pt x="262379" y="11182"/>
                  </a:lnTo>
                  <a:lnTo>
                    <a:pt x="261196" y="8104"/>
                  </a:lnTo>
                  <a:lnTo>
                    <a:pt x="260651" y="7319"/>
                  </a:lnTo>
                  <a:lnTo>
                    <a:pt x="258683" y="6230"/>
                  </a:lnTo>
                  <a:lnTo>
                    <a:pt x="257866" y="5245"/>
                  </a:lnTo>
                  <a:lnTo>
                    <a:pt x="255248" y="4638"/>
                  </a:lnTo>
                  <a:lnTo>
                    <a:pt x="254725" y="3643"/>
                  </a:lnTo>
                  <a:lnTo>
                    <a:pt x="254578" y="2355"/>
                  </a:lnTo>
                  <a:lnTo>
                    <a:pt x="253992" y="1654"/>
                  </a:lnTo>
                  <a:lnTo>
                    <a:pt x="253102" y="1455"/>
                  </a:lnTo>
                  <a:lnTo>
                    <a:pt x="251112" y="460"/>
                  </a:lnTo>
                  <a:lnTo>
                    <a:pt x="250264" y="0"/>
                  </a:lnTo>
                  <a:close/>
                </a:path>
              </a:pathLst>
            </a:custGeom>
            <a:solidFill>
              <a:srgbClr val="CB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3" name="object 1523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9065932" y="8837856"/>
              <a:ext cx="81128" cy="107368"/>
            </a:xfrm>
            <a:prstGeom prst="rect">
              <a:avLst/>
            </a:prstGeom>
          </p:spPr>
        </p:pic>
        <p:sp>
          <p:nvSpPr>
            <p:cNvPr id="1524" name="object 1524"/>
            <p:cNvSpPr/>
            <p:nvPr/>
          </p:nvSpPr>
          <p:spPr>
            <a:xfrm>
              <a:off x="19213749" y="8588795"/>
              <a:ext cx="34925" cy="161290"/>
            </a:xfrm>
            <a:custGeom>
              <a:avLst/>
              <a:gdLst/>
              <a:ahLst/>
              <a:cxnLst/>
              <a:rect l="l" t="t" r="r" b="b"/>
              <a:pathLst>
                <a:path w="34925" h="161290">
                  <a:moveTo>
                    <a:pt x="6313" y="0"/>
                  </a:moveTo>
                  <a:lnTo>
                    <a:pt x="5643" y="1151"/>
                  </a:lnTo>
                  <a:lnTo>
                    <a:pt x="4471" y="2188"/>
                  </a:lnTo>
                  <a:lnTo>
                    <a:pt x="5455" y="3727"/>
                  </a:lnTo>
                  <a:lnTo>
                    <a:pt x="6313" y="3706"/>
                  </a:lnTo>
                  <a:lnTo>
                    <a:pt x="7099" y="3905"/>
                  </a:lnTo>
                  <a:lnTo>
                    <a:pt x="7727" y="7643"/>
                  </a:lnTo>
                  <a:lnTo>
                    <a:pt x="9340" y="9947"/>
                  </a:lnTo>
                  <a:lnTo>
                    <a:pt x="12690" y="16711"/>
                  </a:lnTo>
                  <a:lnTo>
                    <a:pt x="16753" y="30773"/>
                  </a:lnTo>
                  <a:lnTo>
                    <a:pt x="17863" y="35758"/>
                  </a:lnTo>
                  <a:lnTo>
                    <a:pt x="19873" y="42176"/>
                  </a:lnTo>
                  <a:lnTo>
                    <a:pt x="20575" y="49129"/>
                  </a:lnTo>
                  <a:lnTo>
                    <a:pt x="21926" y="52710"/>
                  </a:lnTo>
                  <a:lnTo>
                    <a:pt x="21695" y="54699"/>
                  </a:lnTo>
                  <a:lnTo>
                    <a:pt x="24983" y="72940"/>
                  </a:lnTo>
                  <a:lnTo>
                    <a:pt x="25203" y="75610"/>
                  </a:lnTo>
                  <a:lnTo>
                    <a:pt x="24585" y="79704"/>
                  </a:lnTo>
                  <a:lnTo>
                    <a:pt x="25381" y="83327"/>
                  </a:lnTo>
                  <a:lnTo>
                    <a:pt x="25507" y="86290"/>
                  </a:lnTo>
                  <a:lnTo>
                    <a:pt x="26208" y="92175"/>
                  </a:lnTo>
                  <a:lnTo>
                    <a:pt x="26376" y="95148"/>
                  </a:lnTo>
                  <a:lnTo>
                    <a:pt x="27548" y="102981"/>
                  </a:lnTo>
                  <a:lnTo>
                    <a:pt x="27423" y="107902"/>
                  </a:lnTo>
                  <a:lnTo>
                    <a:pt x="26365" y="114729"/>
                  </a:lnTo>
                  <a:lnTo>
                    <a:pt x="26522" y="116739"/>
                  </a:lnTo>
                  <a:lnTo>
                    <a:pt x="27643" y="120949"/>
                  </a:lnTo>
                  <a:lnTo>
                    <a:pt x="27957" y="123231"/>
                  </a:lnTo>
                  <a:lnTo>
                    <a:pt x="27255" y="127870"/>
                  </a:lnTo>
                  <a:lnTo>
                    <a:pt x="27538" y="130132"/>
                  </a:lnTo>
                  <a:lnTo>
                    <a:pt x="27664" y="135409"/>
                  </a:lnTo>
                  <a:lnTo>
                    <a:pt x="27988" y="138466"/>
                  </a:lnTo>
                  <a:lnTo>
                    <a:pt x="26156" y="141953"/>
                  </a:lnTo>
                  <a:lnTo>
                    <a:pt x="26271" y="147105"/>
                  </a:lnTo>
                  <a:lnTo>
                    <a:pt x="25234" y="149545"/>
                  </a:lnTo>
                  <a:lnTo>
                    <a:pt x="25842" y="151817"/>
                  </a:lnTo>
                  <a:lnTo>
                    <a:pt x="25475" y="154581"/>
                  </a:lnTo>
                  <a:lnTo>
                    <a:pt x="25014" y="154916"/>
                  </a:lnTo>
                  <a:lnTo>
                    <a:pt x="21433" y="153639"/>
                  </a:lnTo>
                  <a:lnTo>
                    <a:pt x="18753" y="153545"/>
                  </a:lnTo>
                  <a:lnTo>
                    <a:pt x="16051" y="152047"/>
                  </a:lnTo>
                  <a:lnTo>
                    <a:pt x="11455" y="152403"/>
                  </a:lnTo>
                  <a:lnTo>
                    <a:pt x="7737" y="152435"/>
                  </a:lnTo>
                  <a:lnTo>
                    <a:pt x="2785" y="153126"/>
                  </a:lnTo>
                  <a:lnTo>
                    <a:pt x="1528" y="152382"/>
                  </a:lnTo>
                  <a:lnTo>
                    <a:pt x="41" y="153241"/>
                  </a:lnTo>
                  <a:lnTo>
                    <a:pt x="0" y="153482"/>
                  </a:lnTo>
                  <a:lnTo>
                    <a:pt x="1842" y="154895"/>
                  </a:lnTo>
                  <a:lnTo>
                    <a:pt x="3769" y="154864"/>
                  </a:lnTo>
                  <a:lnTo>
                    <a:pt x="5580" y="155241"/>
                  </a:lnTo>
                  <a:lnTo>
                    <a:pt x="7612" y="154906"/>
                  </a:lnTo>
                  <a:lnTo>
                    <a:pt x="9622" y="154309"/>
                  </a:lnTo>
                  <a:lnTo>
                    <a:pt x="12334" y="154822"/>
                  </a:lnTo>
                  <a:lnTo>
                    <a:pt x="15549" y="153890"/>
                  </a:lnTo>
                  <a:lnTo>
                    <a:pt x="17905" y="155482"/>
                  </a:lnTo>
                  <a:lnTo>
                    <a:pt x="23946" y="157984"/>
                  </a:lnTo>
                  <a:lnTo>
                    <a:pt x="32334" y="160906"/>
                  </a:lnTo>
                  <a:lnTo>
                    <a:pt x="33936" y="160780"/>
                  </a:lnTo>
                  <a:lnTo>
                    <a:pt x="34449" y="160455"/>
                  </a:lnTo>
                  <a:lnTo>
                    <a:pt x="34061" y="156131"/>
                  </a:lnTo>
                  <a:lnTo>
                    <a:pt x="33485" y="153052"/>
                  </a:lnTo>
                  <a:lnTo>
                    <a:pt x="33768" y="148707"/>
                  </a:lnTo>
                  <a:lnTo>
                    <a:pt x="32669" y="145063"/>
                  </a:lnTo>
                  <a:lnTo>
                    <a:pt x="32731" y="143890"/>
                  </a:lnTo>
                  <a:lnTo>
                    <a:pt x="34281" y="141461"/>
                  </a:lnTo>
                  <a:lnTo>
                    <a:pt x="34250" y="140048"/>
                  </a:lnTo>
                  <a:lnTo>
                    <a:pt x="33444" y="135325"/>
                  </a:lnTo>
                  <a:lnTo>
                    <a:pt x="33339" y="133671"/>
                  </a:lnTo>
                  <a:lnTo>
                    <a:pt x="31779" y="129880"/>
                  </a:lnTo>
                  <a:lnTo>
                    <a:pt x="31737" y="127524"/>
                  </a:lnTo>
                  <a:lnTo>
                    <a:pt x="33140" y="122865"/>
                  </a:lnTo>
                  <a:lnTo>
                    <a:pt x="32993" y="120530"/>
                  </a:lnTo>
                  <a:lnTo>
                    <a:pt x="31810" y="117336"/>
                  </a:lnTo>
                  <a:lnTo>
                    <a:pt x="31705" y="116530"/>
                  </a:lnTo>
                  <a:lnTo>
                    <a:pt x="32983" y="113734"/>
                  </a:lnTo>
                  <a:lnTo>
                    <a:pt x="33255" y="111745"/>
                  </a:lnTo>
                  <a:lnTo>
                    <a:pt x="31925" y="107609"/>
                  </a:lnTo>
                  <a:lnTo>
                    <a:pt x="31946" y="105337"/>
                  </a:lnTo>
                  <a:lnTo>
                    <a:pt x="30658" y="100991"/>
                  </a:lnTo>
                  <a:lnTo>
                    <a:pt x="30711" y="98709"/>
                  </a:lnTo>
                  <a:lnTo>
                    <a:pt x="31370" y="95044"/>
                  </a:lnTo>
                  <a:lnTo>
                    <a:pt x="31402" y="93662"/>
                  </a:lnTo>
                  <a:lnTo>
                    <a:pt x="29569" y="89955"/>
                  </a:lnTo>
                  <a:lnTo>
                    <a:pt x="29590" y="87431"/>
                  </a:lnTo>
                  <a:lnTo>
                    <a:pt x="30166" y="83756"/>
                  </a:lnTo>
                  <a:lnTo>
                    <a:pt x="30061" y="82730"/>
                  </a:lnTo>
                  <a:lnTo>
                    <a:pt x="28983" y="79945"/>
                  </a:lnTo>
                  <a:lnTo>
                    <a:pt x="28742" y="78060"/>
                  </a:lnTo>
                  <a:lnTo>
                    <a:pt x="29150" y="72898"/>
                  </a:lnTo>
                  <a:lnTo>
                    <a:pt x="28365" y="69757"/>
                  </a:lnTo>
                  <a:lnTo>
                    <a:pt x="27025" y="65621"/>
                  </a:lnTo>
                  <a:lnTo>
                    <a:pt x="26857" y="64626"/>
                  </a:lnTo>
                  <a:lnTo>
                    <a:pt x="27109" y="61296"/>
                  </a:lnTo>
                  <a:lnTo>
                    <a:pt x="26700" y="59097"/>
                  </a:lnTo>
                  <a:lnTo>
                    <a:pt x="25119" y="54134"/>
                  </a:lnTo>
                  <a:lnTo>
                    <a:pt x="25067" y="49506"/>
                  </a:lnTo>
                  <a:lnTo>
                    <a:pt x="23674" y="46647"/>
                  </a:lnTo>
                  <a:lnTo>
                    <a:pt x="22135" y="37789"/>
                  </a:lnTo>
                  <a:lnTo>
                    <a:pt x="20449" y="32187"/>
                  </a:lnTo>
                  <a:lnTo>
                    <a:pt x="13999" y="12502"/>
                  </a:lnTo>
                  <a:lnTo>
                    <a:pt x="9601" y="3570"/>
                  </a:lnTo>
                  <a:lnTo>
                    <a:pt x="9099" y="2167"/>
                  </a:lnTo>
                  <a:lnTo>
                    <a:pt x="8073" y="1088"/>
                  </a:lnTo>
                  <a:lnTo>
                    <a:pt x="6313" y="0"/>
                  </a:lnTo>
                  <a:close/>
                </a:path>
              </a:pathLst>
            </a:custGeom>
            <a:solidFill>
              <a:srgbClr val="8B60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19219090" y="8589885"/>
              <a:ext cx="31115" cy="161925"/>
            </a:xfrm>
            <a:custGeom>
              <a:avLst/>
              <a:gdLst/>
              <a:ahLst/>
              <a:cxnLst/>
              <a:rect l="l" t="t" r="r" b="b"/>
              <a:pathLst>
                <a:path w="31115" h="161925">
                  <a:moveTo>
                    <a:pt x="2732" y="0"/>
                  </a:moveTo>
                  <a:lnTo>
                    <a:pt x="5999" y="7664"/>
                  </a:lnTo>
                  <a:lnTo>
                    <a:pt x="8963" y="13633"/>
                  </a:lnTo>
                  <a:lnTo>
                    <a:pt x="9162" y="16208"/>
                  </a:lnTo>
                  <a:lnTo>
                    <a:pt x="11706" y="21214"/>
                  </a:lnTo>
                  <a:lnTo>
                    <a:pt x="11947" y="24397"/>
                  </a:lnTo>
                  <a:lnTo>
                    <a:pt x="14376" y="29842"/>
                  </a:lnTo>
                  <a:lnTo>
                    <a:pt x="16617" y="38134"/>
                  </a:lnTo>
                  <a:lnTo>
                    <a:pt x="17570" y="44249"/>
                  </a:lnTo>
                  <a:lnTo>
                    <a:pt x="17475" y="44626"/>
                  </a:lnTo>
                  <a:lnTo>
                    <a:pt x="19245" y="47035"/>
                  </a:lnTo>
                  <a:lnTo>
                    <a:pt x="18826" y="49673"/>
                  </a:lnTo>
                  <a:lnTo>
                    <a:pt x="19674" y="54438"/>
                  </a:lnTo>
                  <a:lnTo>
                    <a:pt x="21297" y="60574"/>
                  </a:lnTo>
                  <a:lnTo>
                    <a:pt x="20575" y="63893"/>
                  </a:lnTo>
                  <a:lnTo>
                    <a:pt x="21748" y="66165"/>
                  </a:lnTo>
                  <a:lnTo>
                    <a:pt x="23182" y="72029"/>
                  </a:lnTo>
                  <a:lnTo>
                    <a:pt x="22952" y="76458"/>
                  </a:lnTo>
                  <a:lnTo>
                    <a:pt x="23067" y="79023"/>
                  </a:lnTo>
                  <a:lnTo>
                    <a:pt x="24836" y="83002"/>
                  </a:lnTo>
                  <a:lnTo>
                    <a:pt x="23988" y="84583"/>
                  </a:lnTo>
                  <a:lnTo>
                    <a:pt x="23821" y="87850"/>
                  </a:lnTo>
                  <a:lnTo>
                    <a:pt x="24114" y="89379"/>
                  </a:lnTo>
                  <a:lnTo>
                    <a:pt x="25381" y="92374"/>
                  </a:lnTo>
                  <a:lnTo>
                    <a:pt x="25559" y="93798"/>
                  </a:lnTo>
                  <a:lnTo>
                    <a:pt x="24836" y="98164"/>
                  </a:lnTo>
                  <a:lnTo>
                    <a:pt x="24952" y="100866"/>
                  </a:lnTo>
                  <a:lnTo>
                    <a:pt x="26376" y="105305"/>
                  </a:lnTo>
                  <a:lnTo>
                    <a:pt x="26376" y="107200"/>
                  </a:lnTo>
                  <a:lnTo>
                    <a:pt x="27391" y="111085"/>
                  </a:lnTo>
                  <a:lnTo>
                    <a:pt x="27171" y="113116"/>
                  </a:lnTo>
                  <a:lnTo>
                    <a:pt x="25674" y="115451"/>
                  </a:lnTo>
                  <a:lnTo>
                    <a:pt x="26072" y="116771"/>
                  </a:lnTo>
                  <a:lnTo>
                    <a:pt x="27339" y="119409"/>
                  </a:lnTo>
                  <a:lnTo>
                    <a:pt x="27088" y="122017"/>
                  </a:lnTo>
                  <a:lnTo>
                    <a:pt x="25863" y="127168"/>
                  </a:lnTo>
                  <a:lnTo>
                    <a:pt x="25747" y="129765"/>
                  </a:lnTo>
                  <a:lnTo>
                    <a:pt x="27915" y="132938"/>
                  </a:lnTo>
                  <a:lnTo>
                    <a:pt x="27517" y="133974"/>
                  </a:lnTo>
                  <a:lnTo>
                    <a:pt x="28187" y="138048"/>
                  </a:lnTo>
                  <a:lnTo>
                    <a:pt x="28376" y="140801"/>
                  </a:lnTo>
                  <a:lnTo>
                    <a:pt x="27559" y="141210"/>
                  </a:lnTo>
                  <a:lnTo>
                    <a:pt x="26386" y="144006"/>
                  </a:lnTo>
                  <a:lnTo>
                    <a:pt x="27454" y="145838"/>
                  </a:lnTo>
                  <a:lnTo>
                    <a:pt x="27685" y="147974"/>
                  </a:lnTo>
                  <a:lnTo>
                    <a:pt x="28020" y="148257"/>
                  </a:lnTo>
                  <a:lnTo>
                    <a:pt x="26847" y="150602"/>
                  </a:lnTo>
                  <a:lnTo>
                    <a:pt x="28564" y="152707"/>
                  </a:lnTo>
                  <a:lnTo>
                    <a:pt x="28020" y="155848"/>
                  </a:lnTo>
                  <a:lnTo>
                    <a:pt x="28041" y="156811"/>
                  </a:lnTo>
                  <a:lnTo>
                    <a:pt x="28763" y="159314"/>
                  </a:lnTo>
                  <a:lnTo>
                    <a:pt x="28386" y="159691"/>
                  </a:lnTo>
                  <a:lnTo>
                    <a:pt x="14376" y="154749"/>
                  </a:lnTo>
                  <a:lnTo>
                    <a:pt x="10429" y="152885"/>
                  </a:lnTo>
                  <a:lnTo>
                    <a:pt x="7120" y="153377"/>
                  </a:lnTo>
                  <a:lnTo>
                    <a:pt x="3717" y="152634"/>
                  </a:lnTo>
                  <a:lnTo>
                    <a:pt x="272" y="153649"/>
                  </a:lnTo>
                  <a:lnTo>
                    <a:pt x="0" y="153932"/>
                  </a:lnTo>
                  <a:lnTo>
                    <a:pt x="481" y="155325"/>
                  </a:lnTo>
                  <a:lnTo>
                    <a:pt x="7172" y="153911"/>
                  </a:lnTo>
                  <a:lnTo>
                    <a:pt x="11402" y="154246"/>
                  </a:lnTo>
                  <a:lnTo>
                    <a:pt x="16575" y="157461"/>
                  </a:lnTo>
                  <a:lnTo>
                    <a:pt x="18062" y="157607"/>
                  </a:lnTo>
                  <a:lnTo>
                    <a:pt x="19140" y="158539"/>
                  </a:lnTo>
                  <a:lnTo>
                    <a:pt x="24114" y="160455"/>
                  </a:lnTo>
                  <a:lnTo>
                    <a:pt x="26428" y="160832"/>
                  </a:lnTo>
                  <a:lnTo>
                    <a:pt x="27653" y="160811"/>
                  </a:lnTo>
                  <a:lnTo>
                    <a:pt x="28700" y="161691"/>
                  </a:lnTo>
                  <a:lnTo>
                    <a:pt x="29957" y="161513"/>
                  </a:lnTo>
                  <a:lnTo>
                    <a:pt x="31004" y="160801"/>
                  </a:lnTo>
                  <a:lnTo>
                    <a:pt x="30669" y="159597"/>
                  </a:lnTo>
                  <a:lnTo>
                    <a:pt x="30732" y="147461"/>
                  </a:lnTo>
                  <a:lnTo>
                    <a:pt x="30292" y="137870"/>
                  </a:lnTo>
                  <a:lnTo>
                    <a:pt x="30470" y="133891"/>
                  </a:lnTo>
                  <a:lnTo>
                    <a:pt x="29496" y="128425"/>
                  </a:lnTo>
                  <a:lnTo>
                    <a:pt x="29517" y="126718"/>
                  </a:lnTo>
                  <a:lnTo>
                    <a:pt x="30156" y="123901"/>
                  </a:lnTo>
                  <a:lnTo>
                    <a:pt x="30271" y="122593"/>
                  </a:lnTo>
                  <a:lnTo>
                    <a:pt x="29506" y="120687"/>
                  </a:lnTo>
                  <a:lnTo>
                    <a:pt x="29789" y="109630"/>
                  </a:lnTo>
                  <a:lnTo>
                    <a:pt x="27863" y="101483"/>
                  </a:lnTo>
                  <a:lnTo>
                    <a:pt x="28177" y="97934"/>
                  </a:lnTo>
                  <a:lnTo>
                    <a:pt x="27025" y="87526"/>
                  </a:lnTo>
                  <a:lnTo>
                    <a:pt x="26606" y="81421"/>
                  </a:lnTo>
                  <a:lnTo>
                    <a:pt x="26030" y="78940"/>
                  </a:lnTo>
                  <a:lnTo>
                    <a:pt x="24920" y="76290"/>
                  </a:lnTo>
                  <a:lnTo>
                    <a:pt x="25674" y="73694"/>
                  </a:lnTo>
                  <a:lnTo>
                    <a:pt x="23496" y="66228"/>
                  </a:lnTo>
                  <a:lnTo>
                    <a:pt x="22857" y="63380"/>
                  </a:lnTo>
                  <a:lnTo>
                    <a:pt x="23423" y="57883"/>
                  </a:lnTo>
                  <a:lnTo>
                    <a:pt x="22229" y="55694"/>
                  </a:lnTo>
                  <a:lnTo>
                    <a:pt x="21182" y="52668"/>
                  </a:lnTo>
                  <a:lnTo>
                    <a:pt x="21193" y="46982"/>
                  </a:lnTo>
                  <a:lnTo>
                    <a:pt x="19036" y="43433"/>
                  </a:lnTo>
                  <a:lnTo>
                    <a:pt x="17528" y="33349"/>
                  </a:lnTo>
                  <a:lnTo>
                    <a:pt x="15057" y="27695"/>
                  </a:lnTo>
                  <a:lnTo>
                    <a:pt x="11549" y="18585"/>
                  </a:lnTo>
                  <a:lnTo>
                    <a:pt x="10565" y="15109"/>
                  </a:lnTo>
                  <a:lnTo>
                    <a:pt x="5978" y="4586"/>
                  </a:lnTo>
                  <a:lnTo>
                    <a:pt x="3413" y="115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8C6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19213949" y="8587351"/>
              <a:ext cx="6350" cy="23495"/>
            </a:xfrm>
            <a:custGeom>
              <a:avLst/>
              <a:gdLst/>
              <a:ahLst/>
              <a:cxnLst/>
              <a:rect l="l" t="t" r="r" b="b"/>
              <a:pathLst>
                <a:path w="6350" h="23495">
                  <a:moveTo>
                    <a:pt x="5476" y="0"/>
                  </a:moveTo>
                  <a:lnTo>
                    <a:pt x="5266" y="230"/>
                  </a:lnTo>
                  <a:lnTo>
                    <a:pt x="4041" y="3486"/>
                  </a:lnTo>
                  <a:lnTo>
                    <a:pt x="2460" y="6303"/>
                  </a:lnTo>
                  <a:lnTo>
                    <a:pt x="2115" y="11099"/>
                  </a:lnTo>
                  <a:lnTo>
                    <a:pt x="1444" y="12491"/>
                  </a:lnTo>
                  <a:lnTo>
                    <a:pt x="984" y="13926"/>
                  </a:lnTo>
                  <a:lnTo>
                    <a:pt x="890" y="14554"/>
                  </a:lnTo>
                  <a:lnTo>
                    <a:pt x="931" y="15203"/>
                  </a:lnTo>
                  <a:lnTo>
                    <a:pt x="848" y="15831"/>
                  </a:lnTo>
                  <a:lnTo>
                    <a:pt x="743" y="17538"/>
                  </a:lnTo>
                  <a:lnTo>
                    <a:pt x="418" y="19214"/>
                  </a:lnTo>
                  <a:lnTo>
                    <a:pt x="178" y="21632"/>
                  </a:lnTo>
                  <a:lnTo>
                    <a:pt x="0" y="22365"/>
                  </a:lnTo>
                  <a:lnTo>
                    <a:pt x="586" y="22983"/>
                  </a:lnTo>
                  <a:lnTo>
                    <a:pt x="1612" y="23161"/>
                  </a:lnTo>
                  <a:lnTo>
                    <a:pt x="1539" y="22323"/>
                  </a:lnTo>
                  <a:lnTo>
                    <a:pt x="2230" y="20114"/>
                  </a:lnTo>
                  <a:lnTo>
                    <a:pt x="1978" y="18344"/>
                  </a:lnTo>
                  <a:lnTo>
                    <a:pt x="3120" y="15381"/>
                  </a:lnTo>
                  <a:lnTo>
                    <a:pt x="3685" y="14345"/>
                  </a:lnTo>
                  <a:lnTo>
                    <a:pt x="3790" y="13926"/>
                  </a:lnTo>
                  <a:lnTo>
                    <a:pt x="3759" y="13476"/>
                  </a:lnTo>
                  <a:lnTo>
                    <a:pt x="3570" y="12491"/>
                  </a:lnTo>
                  <a:lnTo>
                    <a:pt x="3581" y="11549"/>
                  </a:lnTo>
                  <a:lnTo>
                    <a:pt x="4251" y="10722"/>
                  </a:lnTo>
                  <a:lnTo>
                    <a:pt x="4345" y="10408"/>
                  </a:lnTo>
                  <a:lnTo>
                    <a:pt x="4481" y="8502"/>
                  </a:lnTo>
                  <a:lnTo>
                    <a:pt x="5277" y="6858"/>
                  </a:lnTo>
                  <a:lnTo>
                    <a:pt x="5151" y="5078"/>
                  </a:lnTo>
                  <a:lnTo>
                    <a:pt x="6177" y="1455"/>
                  </a:lnTo>
                  <a:lnTo>
                    <a:pt x="5842" y="31"/>
                  </a:lnTo>
                  <a:lnTo>
                    <a:pt x="5476" y="0"/>
                  </a:lnTo>
                  <a:close/>
                </a:path>
              </a:pathLst>
            </a:custGeom>
            <a:solidFill>
              <a:srgbClr val="8F5F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19214410" y="8581707"/>
              <a:ext cx="6350" cy="19685"/>
            </a:xfrm>
            <a:custGeom>
              <a:avLst/>
              <a:gdLst/>
              <a:ahLst/>
              <a:cxnLst/>
              <a:rect l="l" t="t" r="r" b="b"/>
              <a:pathLst>
                <a:path w="6350" h="19684">
                  <a:moveTo>
                    <a:pt x="3664" y="0"/>
                  </a:moveTo>
                  <a:lnTo>
                    <a:pt x="4104" y="1434"/>
                  </a:lnTo>
                  <a:lnTo>
                    <a:pt x="3162" y="2607"/>
                  </a:lnTo>
                  <a:lnTo>
                    <a:pt x="3026" y="3298"/>
                  </a:lnTo>
                  <a:lnTo>
                    <a:pt x="3162" y="3978"/>
                  </a:lnTo>
                  <a:lnTo>
                    <a:pt x="3549" y="5340"/>
                  </a:lnTo>
                  <a:lnTo>
                    <a:pt x="2617" y="6313"/>
                  </a:lnTo>
                  <a:lnTo>
                    <a:pt x="2167" y="7434"/>
                  </a:lnTo>
                  <a:lnTo>
                    <a:pt x="1989" y="7999"/>
                  </a:lnTo>
                  <a:lnTo>
                    <a:pt x="1570" y="8460"/>
                  </a:lnTo>
                  <a:lnTo>
                    <a:pt x="1371" y="9025"/>
                  </a:lnTo>
                  <a:lnTo>
                    <a:pt x="1424" y="10565"/>
                  </a:lnTo>
                  <a:lnTo>
                    <a:pt x="680" y="11999"/>
                  </a:lnTo>
                  <a:lnTo>
                    <a:pt x="774" y="13549"/>
                  </a:lnTo>
                  <a:lnTo>
                    <a:pt x="1068" y="14826"/>
                  </a:lnTo>
                  <a:lnTo>
                    <a:pt x="649" y="16062"/>
                  </a:lnTo>
                  <a:lnTo>
                    <a:pt x="429" y="18051"/>
                  </a:lnTo>
                  <a:lnTo>
                    <a:pt x="0" y="18858"/>
                  </a:lnTo>
                  <a:lnTo>
                    <a:pt x="712" y="19538"/>
                  </a:lnTo>
                  <a:lnTo>
                    <a:pt x="1622" y="18407"/>
                  </a:lnTo>
                  <a:lnTo>
                    <a:pt x="1968" y="17025"/>
                  </a:lnTo>
                  <a:lnTo>
                    <a:pt x="2366" y="12062"/>
                  </a:lnTo>
                  <a:lnTo>
                    <a:pt x="4125" y="8963"/>
                  </a:lnTo>
                  <a:lnTo>
                    <a:pt x="5329" y="5675"/>
                  </a:lnTo>
                  <a:lnTo>
                    <a:pt x="4764" y="3308"/>
                  </a:lnTo>
                  <a:lnTo>
                    <a:pt x="5769" y="2104"/>
                  </a:lnTo>
                  <a:lnTo>
                    <a:pt x="5245" y="565"/>
                  </a:lnTo>
                  <a:lnTo>
                    <a:pt x="5130" y="83"/>
                  </a:lnTo>
                  <a:lnTo>
                    <a:pt x="3664" y="0"/>
                  </a:lnTo>
                  <a:close/>
                </a:path>
              </a:pathLst>
            </a:custGeom>
            <a:solidFill>
              <a:srgbClr val="9565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8" name="object 1528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9261728" y="8779471"/>
              <a:ext cx="91348" cy="80615"/>
            </a:xfrm>
            <a:prstGeom prst="rect">
              <a:avLst/>
            </a:prstGeom>
          </p:spPr>
        </p:pic>
        <p:sp>
          <p:nvSpPr>
            <p:cNvPr id="1529" name="object 1529"/>
            <p:cNvSpPr/>
            <p:nvPr/>
          </p:nvSpPr>
          <p:spPr>
            <a:xfrm>
              <a:off x="19395075" y="8854107"/>
              <a:ext cx="6350" cy="9525"/>
            </a:xfrm>
            <a:custGeom>
              <a:avLst/>
              <a:gdLst/>
              <a:ahLst/>
              <a:cxnLst/>
              <a:rect l="l" t="t" r="r" b="b"/>
              <a:pathLst>
                <a:path w="6350" h="9525">
                  <a:moveTo>
                    <a:pt x="3821" y="0"/>
                  </a:moveTo>
                  <a:lnTo>
                    <a:pt x="3015" y="0"/>
                  </a:lnTo>
                  <a:lnTo>
                    <a:pt x="3403" y="3057"/>
                  </a:lnTo>
                  <a:lnTo>
                    <a:pt x="827" y="4921"/>
                  </a:lnTo>
                  <a:lnTo>
                    <a:pt x="0" y="7497"/>
                  </a:lnTo>
                  <a:lnTo>
                    <a:pt x="20" y="7800"/>
                  </a:lnTo>
                  <a:lnTo>
                    <a:pt x="125" y="8062"/>
                  </a:lnTo>
                  <a:lnTo>
                    <a:pt x="324" y="8292"/>
                  </a:lnTo>
                  <a:lnTo>
                    <a:pt x="1256" y="8942"/>
                  </a:lnTo>
                  <a:lnTo>
                    <a:pt x="2177" y="9120"/>
                  </a:lnTo>
                  <a:lnTo>
                    <a:pt x="3078" y="8251"/>
                  </a:lnTo>
                  <a:lnTo>
                    <a:pt x="3675" y="6669"/>
                  </a:lnTo>
                  <a:lnTo>
                    <a:pt x="5497" y="5936"/>
                  </a:lnTo>
                  <a:lnTo>
                    <a:pt x="5884" y="4209"/>
                  </a:lnTo>
                  <a:lnTo>
                    <a:pt x="5549" y="2785"/>
                  </a:lnTo>
                  <a:lnTo>
                    <a:pt x="5434" y="2146"/>
                  </a:lnTo>
                  <a:lnTo>
                    <a:pt x="5235" y="1560"/>
                  </a:lnTo>
                  <a:lnTo>
                    <a:pt x="4764" y="1088"/>
                  </a:lnTo>
                  <a:lnTo>
                    <a:pt x="4240" y="638"/>
                  </a:lnTo>
                  <a:lnTo>
                    <a:pt x="3821" y="0"/>
                  </a:lnTo>
                  <a:close/>
                </a:path>
              </a:pathLst>
            </a:custGeom>
            <a:solidFill>
              <a:srgbClr val="9B6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19069817" y="8819060"/>
              <a:ext cx="295275" cy="181610"/>
            </a:xfrm>
            <a:custGeom>
              <a:avLst/>
              <a:gdLst/>
              <a:ahLst/>
              <a:cxnLst/>
              <a:rect l="l" t="t" r="r" b="b"/>
              <a:pathLst>
                <a:path w="295275" h="181609">
                  <a:moveTo>
                    <a:pt x="293676" y="0"/>
                  </a:moveTo>
                  <a:lnTo>
                    <a:pt x="292399" y="1392"/>
                  </a:lnTo>
                  <a:lnTo>
                    <a:pt x="291656" y="2921"/>
                  </a:lnTo>
                  <a:lnTo>
                    <a:pt x="292724" y="6910"/>
                  </a:lnTo>
                  <a:lnTo>
                    <a:pt x="292273" y="8931"/>
                  </a:lnTo>
                  <a:lnTo>
                    <a:pt x="292106" y="12868"/>
                  </a:lnTo>
                  <a:lnTo>
                    <a:pt x="291551" y="14638"/>
                  </a:lnTo>
                  <a:lnTo>
                    <a:pt x="291163" y="18355"/>
                  </a:lnTo>
                  <a:lnTo>
                    <a:pt x="290410" y="20145"/>
                  </a:lnTo>
                  <a:lnTo>
                    <a:pt x="289750" y="26062"/>
                  </a:lnTo>
                  <a:lnTo>
                    <a:pt x="287038" y="28951"/>
                  </a:lnTo>
                  <a:lnTo>
                    <a:pt x="283111" y="34061"/>
                  </a:lnTo>
                  <a:lnTo>
                    <a:pt x="280577" y="36082"/>
                  </a:lnTo>
                  <a:lnTo>
                    <a:pt x="274839" y="38375"/>
                  </a:lnTo>
                  <a:lnTo>
                    <a:pt x="272159" y="39925"/>
                  </a:lnTo>
                  <a:lnTo>
                    <a:pt x="261562" y="43150"/>
                  </a:lnTo>
                  <a:lnTo>
                    <a:pt x="247657" y="44846"/>
                  </a:lnTo>
                  <a:lnTo>
                    <a:pt x="233008" y="45831"/>
                  </a:lnTo>
                  <a:lnTo>
                    <a:pt x="226055" y="45223"/>
                  </a:lnTo>
                  <a:lnTo>
                    <a:pt x="223898" y="45579"/>
                  </a:lnTo>
                  <a:lnTo>
                    <a:pt x="208747" y="44794"/>
                  </a:lnTo>
                  <a:lnTo>
                    <a:pt x="205847" y="44365"/>
                  </a:lnTo>
                  <a:lnTo>
                    <a:pt x="201103" y="44490"/>
                  </a:lnTo>
                  <a:lnTo>
                    <a:pt x="199407" y="43831"/>
                  </a:lnTo>
                  <a:lnTo>
                    <a:pt x="194402" y="44009"/>
                  </a:lnTo>
                  <a:lnTo>
                    <a:pt x="185366" y="42585"/>
                  </a:lnTo>
                  <a:lnTo>
                    <a:pt x="182601" y="42407"/>
                  </a:lnTo>
                  <a:lnTo>
                    <a:pt x="176172" y="41370"/>
                  </a:lnTo>
                  <a:lnTo>
                    <a:pt x="172371" y="41359"/>
                  </a:lnTo>
                  <a:lnTo>
                    <a:pt x="162487" y="39443"/>
                  </a:lnTo>
                  <a:lnTo>
                    <a:pt x="156141" y="39161"/>
                  </a:lnTo>
                  <a:lnTo>
                    <a:pt x="147597" y="37360"/>
                  </a:lnTo>
                  <a:lnTo>
                    <a:pt x="145126" y="37506"/>
                  </a:lnTo>
                  <a:lnTo>
                    <a:pt x="135346" y="36040"/>
                  </a:lnTo>
                  <a:lnTo>
                    <a:pt x="127943" y="35653"/>
                  </a:lnTo>
                  <a:lnTo>
                    <a:pt x="124289" y="35203"/>
                  </a:lnTo>
                  <a:lnTo>
                    <a:pt x="107138" y="34983"/>
                  </a:lnTo>
                  <a:lnTo>
                    <a:pt x="98332" y="35695"/>
                  </a:lnTo>
                  <a:lnTo>
                    <a:pt x="96133" y="35538"/>
                  </a:lnTo>
                  <a:lnTo>
                    <a:pt x="92122" y="36407"/>
                  </a:lnTo>
                  <a:lnTo>
                    <a:pt x="87913" y="37066"/>
                  </a:lnTo>
                  <a:lnTo>
                    <a:pt x="87442" y="36669"/>
                  </a:lnTo>
                  <a:lnTo>
                    <a:pt x="81065" y="37936"/>
                  </a:lnTo>
                  <a:lnTo>
                    <a:pt x="45653" y="56322"/>
                  </a:lnTo>
                  <a:lnTo>
                    <a:pt x="33412" y="70165"/>
                  </a:lnTo>
                  <a:lnTo>
                    <a:pt x="29098" y="75379"/>
                  </a:lnTo>
                  <a:lnTo>
                    <a:pt x="24564" y="84206"/>
                  </a:lnTo>
                  <a:lnTo>
                    <a:pt x="21821" y="88636"/>
                  </a:lnTo>
                  <a:lnTo>
                    <a:pt x="18606" y="98112"/>
                  </a:lnTo>
                  <a:lnTo>
                    <a:pt x="16470" y="102478"/>
                  </a:lnTo>
                  <a:lnTo>
                    <a:pt x="11664" y="121535"/>
                  </a:lnTo>
                  <a:lnTo>
                    <a:pt x="8774" y="135681"/>
                  </a:lnTo>
                  <a:lnTo>
                    <a:pt x="7685" y="139671"/>
                  </a:lnTo>
                  <a:lnTo>
                    <a:pt x="6743" y="148068"/>
                  </a:lnTo>
                  <a:lnTo>
                    <a:pt x="5497" y="152246"/>
                  </a:lnTo>
                  <a:lnTo>
                    <a:pt x="0" y="180057"/>
                  </a:lnTo>
                  <a:lnTo>
                    <a:pt x="219" y="181230"/>
                  </a:lnTo>
                  <a:lnTo>
                    <a:pt x="670" y="181020"/>
                  </a:lnTo>
                  <a:lnTo>
                    <a:pt x="1235" y="179596"/>
                  </a:lnTo>
                  <a:lnTo>
                    <a:pt x="1643" y="178989"/>
                  </a:lnTo>
                  <a:lnTo>
                    <a:pt x="2418" y="175261"/>
                  </a:lnTo>
                  <a:lnTo>
                    <a:pt x="3664" y="171628"/>
                  </a:lnTo>
                  <a:lnTo>
                    <a:pt x="4020" y="165356"/>
                  </a:lnTo>
                  <a:lnTo>
                    <a:pt x="5005" y="163031"/>
                  </a:lnTo>
                  <a:lnTo>
                    <a:pt x="6868" y="152194"/>
                  </a:lnTo>
                  <a:lnTo>
                    <a:pt x="8806" y="143985"/>
                  </a:lnTo>
                  <a:lnTo>
                    <a:pt x="13465" y="120603"/>
                  </a:lnTo>
                  <a:lnTo>
                    <a:pt x="15528" y="113169"/>
                  </a:lnTo>
                  <a:lnTo>
                    <a:pt x="15716" y="111085"/>
                  </a:lnTo>
                  <a:lnTo>
                    <a:pt x="17025" y="109336"/>
                  </a:lnTo>
                  <a:lnTo>
                    <a:pt x="17339" y="107295"/>
                  </a:lnTo>
                  <a:lnTo>
                    <a:pt x="17790" y="106352"/>
                  </a:lnTo>
                  <a:lnTo>
                    <a:pt x="18020" y="103347"/>
                  </a:lnTo>
                  <a:lnTo>
                    <a:pt x="19381" y="101274"/>
                  </a:lnTo>
                  <a:lnTo>
                    <a:pt x="20711" y="97305"/>
                  </a:lnTo>
                  <a:lnTo>
                    <a:pt x="21800" y="95798"/>
                  </a:lnTo>
                  <a:lnTo>
                    <a:pt x="22313" y="92583"/>
                  </a:lnTo>
                  <a:lnTo>
                    <a:pt x="22774" y="91243"/>
                  </a:lnTo>
                  <a:lnTo>
                    <a:pt x="23967" y="89526"/>
                  </a:lnTo>
                  <a:lnTo>
                    <a:pt x="24805" y="87358"/>
                  </a:lnTo>
                  <a:lnTo>
                    <a:pt x="25643" y="86374"/>
                  </a:lnTo>
                  <a:lnTo>
                    <a:pt x="26124" y="85034"/>
                  </a:lnTo>
                  <a:lnTo>
                    <a:pt x="27569" y="83044"/>
                  </a:lnTo>
                  <a:lnTo>
                    <a:pt x="27957" y="81107"/>
                  </a:lnTo>
                  <a:lnTo>
                    <a:pt x="29370" y="79180"/>
                  </a:lnTo>
                  <a:lnTo>
                    <a:pt x="29506" y="77882"/>
                  </a:lnTo>
                  <a:lnTo>
                    <a:pt x="31904" y="75453"/>
                  </a:lnTo>
                  <a:lnTo>
                    <a:pt x="33506" y="72856"/>
                  </a:lnTo>
                  <a:lnTo>
                    <a:pt x="33936" y="71861"/>
                  </a:lnTo>
                  <a:lnTo>
                    <a:pt x="35349" y="70741"/>
                  </a:lnTo>
                  <a:lnTo>
                    <a:pt x="35988" y="69065"/>
                  </a:lnTo>
                  <a:lnTo>
                    <a:pt x="36857" y="67976"/>
                  </a:lnTo>
                  <a:lnTo>
                    <a:pt x="38449" y="66511"/>
                  </a:lnTo>
                  <a:lnTo>
                    <a:pt x="39600" y="64720"/>
                  </a:lnTo>
                  <a:lnTo>
                    <a:pt x="41339" y="63568"/>
                  </a:lnTo>
                  <a:lnTo>
                    <a:pt x="44092" y="60322"/>
                  </a:lnTo>
                  <a:lnTo>
                    <a:pt x="45935" y="59003"/>
                  </a:lnTo>
                  <a:lnTo>
                    <a:pt x="46846" y="57945"/>
                  </a:lnTo>
                  <a:lnTo>
                    <a:pt x="47914" y="57045"/>
                  </a:lnTo>
                  <a:lnTo>
                    <a:pt x="50050" y="55851"/>
                  </a:lnTo>
                  <a:lnTo>
                    <a:pt x="51642" y="54532"/>
                  </a:lnTo>
                  <a:lnTo>
                    <a:pt x="52679" y="53035"/>
                  </a:lnTo>
                  <a:lnTo>
                    <a:pt x="54312" y="52291"/>
                  </a:lnTo>
                  <a:lnTo>
                    <a:pt x="60668" y="48145"/>
                  </a:lnTo>
                  <a:lnTo>
                    <a:pt x="62448" y="47234"/>
                  </a:lnTo>
                  <a:lnTo>
                    <a:pt x="63736" y="46312"/>
                  </a:lnTo>
                  <a:lnTo>
                    <a:pt x="65265" y="45914"/>
                  </a:lnTo>
                  <a:lnTo>
                    <a:pt x="67191" y="45066"/>
                  </a:lnTo>
                  <a:lnTo>
                    <a:pt x="68322" y="44375"/>
                  </a:lnTo>
                  <a:lnTo>
                    <a:pt x="69526" y="43925"/>
                  </a:lnTo>
                  <a:lnTo>
                    <a:pt x="72123" y="43516"/>
                  </a:lnTo>
                  <a:lnTo>
                    <a:pt x="75180" y="41852"/>
                  </a:lnTo>
                  <a:lnTo>
                    <a:pt x="77767" y="41161"/>
                  </a:lnTo>
                  <a:lnTo>
                    <a:pt x="81924" y="39757"/>
                  </a:lnTo>
                  <a:lnTo>
                    <a:pt x="86143" y="38700"/>
                  </a:lnTo>
                  <a:lnTo>
                    <a:pt x="92552" y="37956"/>
                  </a:lnTo>
                  <a:lnTo>
                    <a:pt x="94552" y="37464"/>
                  </a:lnTo>
                  <a:lnTo>
                    <a:pt x="100876" y="36648"/>
                  </a:lnTo>
                  <a:lnTo>
                    <a:pt x="105159" y="36365"/>
                  </a:lnTo>
                  <a:lnTo>
                    <a:pt x="109452" y="36302"/>
                  </a:lnTo>
                  <a:lnTo>
                    <a:pt x="110949" y="36669"/>
                  </a:lnTo>
                  <a:lnTo>
                    <a:pt x="112959" y="36344"/>
                  </a:lnTo>
                  <a:lnTo>
                    <a:pt x="119870" y="36501"/>
                  </a:lnTo>
                  <a:lnTo>
                    <a:pt x="121891" y="36333"/>
                  </a:lnTo>
                  <a:lnTo>
                    <a:pt x="123870" y="36847"/>
                  </a:lnTo>
                  <a:lnTo>
                    <a:pt x="126394" y="36888"/>
                  </a:lnTo>
                  <a:lnTo>
                    <a:pt x="129598" y="37213"/>
                  </a:lnTo>
                  <a:lnTo>
                    <a:pt x="132823" y="37108"/>
                  </a:lnTo>
                  <a:lnTo>
                    <a:pt x="141953" y="38428"/>
                  </a:lnTo>
                  <a:lnTo>
                    <a:pt x="143189" y="38354"/>
                  </a:lnTo>
                  <a:lnTo>
                    <a:pt x="144948" y="38773"/>
                  </a:lnTo>
                  <a:lnTo>
                    <a:pt x="145670" y="38668"/>
                  </a:lnTo>
                  <a:lnTo>
                    <a:pt x="148047" y="39161"/>
                  </a:lnTo>
                  <a:lnTo>
                    <a:pt x="149053" y="39171"/>
                  </a:lnTo>
                  <a:lnTo>
                    <a:pt x="151042" y="39632"/>
                  </a:lnTo>
                  <a:lnTo>
                    <a:pt x="152456" y="39496"/>
                  </a:lnTo>
                  <a:lnTo>
                    <a:pt x="158120" y="40595"/>
                  </a:lnTo>
                  <a:lnTo>
                    <a:pt x="161105" y="40710"/>
                  </a:lnTo>
                  <a:lnTo>
                    <a:pt x="164539" y="41380"/>
                  </a:lnTo>
                  <a:lnTo>
                    <a:pt x="166508" y="41579"/>
                  </a:lnTo>
                  <a:lnTo>
                    <a:pt x="168434" y="42051"/>
                  </a:lnTo>
                  <a:lnTo>
                    <a:pt x="171890" y="42543"/>
                  </a:lnTo>
                  <a:lnTo>
                    <a:pt x="174706" y="42585"/>
                  </a:lnTo>
                  <a:lnTo>
                    <a:pt x="177544" y="43150"/>
                  </a:lnTo>
                  <a:lnTo>
                    <a:pt x="178580" y="42920"/>
                  </a:lnTo>
                  <a:lnTo>
                    <a:pt x="179491" y="43443"/>
                  </a:lnTo>
                  <a:lnTo>
                    <a:pt x="183093" y="44124"/>
                  </a:lnTo>
                  <a:lnTo>
                    <a:pt x="184790" y="43914"/>
                  </a:lnTo>
                  <a:lnTo>
                    <a:pt x="193261" y="45139"/>
                  </a:lnTo>
                  <a:lnTo>
                    <a:pt x="194423" y="44920"/>
                  </a:lnTo>
                  <a:lnTo>
                    <a:pt x="195575" y="44951"/>
                  </a:lnTo>
                  <a:lnTo>
                    <a:pt x="197711" y="45537"/>
                  </a:lnTo>
                  <a:lnTo>
                    <a:pt x="200077" y="45401"/>
                  </a:lnTo>
                  <a:lnTo>
                    <a:pt x="201753" y="45726"/>
                  </a:lnTo>
                  <a:lnTo>
                    <a:pt x="204674" y="45736"/>
                  </a:lnTo>
                  <a:lnTo>
                    <a:pt x="206108" y="46124"/>
                  </a:lnTo>
                  <a:lnTo>
                    <a:pt x="207815" y="46438"/>
                  </a:lnTo>
                  <a:lnTo>
                    <a:pt x="209784" y="46249"/>
                  </a:lnTo>
                  <a:lnTo>
                    <a:pt x="212443" y="46574"/>
                  </a:lnTo>
                  <a:lnTo>
                    <a:pt x="216872" y="46595"/>
                  </a:lnTo>
                  <a:lnTo>
                    <a:pt x="218789" y="46972"/>
                  </a:lnTo>
                  <a:lnTo>
                    <a:pt x="221103" y="46721"/>
                  </a:lnTo>
                  <a:lnTo>
                    <a:pt x="221899" y="46438"/>
                  </a:lnTo>
                  <a:lnTo>
                    <a:pt x="223720" y="46972"/>
                  </a:lnTo>
                  <a:lnTo>
                    <a:pt x="225511" y="46857"/>
                  </a:lnTo>
                  <a:lnTo>
                    <a:pt x="226631" y="47171"/>
                  </a:lnTo>
                  <a:lnTo>
                    <a:pt x="230893" y="46815"/>
                  </a:lnTo>
                  <a:lnTo>
                    <a:pt x="233500" y="47024"/>
                  </a:lnTo>
                  <a:lnTo>
                    <a:pt x="241312" y="46804"/>
                  </a:lnTo>
                  <a:lnTo>
                    <a:pt x="251112" y="45967"/>
                  </a:lnTo>
                  <a:lnTo>
                    <a:pt x="252547" y="45705"/>
                  </a:lnTo>
                  <a:lnTo>
                    <a:pt x="253793" y="45852"/>
                  </a:lnTo>
                  <a:lnTo>
                    <a:pt x="260054" y="44595"/>
                  </a:lnTo>
                  <a:lnTo>
                    <a:pt x="264044" y="44082"/>
                  </a:lnTo>
                  <a:lnTo>
                    <a:pt x="266211" y="43286"/>
                  </a:lnTo>
                  <a:lnTo>
                    <a:pt x="294095" y="16795"/>
                  </a:lnTo>
                  <a:lnTo>
                    <a:pt x="293854" y="14763"/>
                  </a:lnTo>
                  <a:lnTo>
                    <a:pt x="294933" y="5978"/>
                  </a:lnTo>
                  <a:lnTo>
                    <a:pt x="294744" y="1905"/>
                  </a:lnTo>
                  <a:lnTo>
                    <a:pt x="294451" y="1696"/>
                  </a:lnTo>
                  <a:lnTo>
                    <a:pt x="294148" y="471"/>
                  </a:lnTo>
                  <a:lnTo>
                    <a:pt x="293676" y="0"/>
                  </a:lnTo>
                  <a:close/>
                </a:path>
              </a:pathLst>
            </a:custGeom>
            <a:solidFill>
              <a:srgbClr val="C3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19088361" y="8825155"/>
              <a:ext cx="283210" cy="99695"/>
            </a:xfrm>
            <a:custGeom>
              <a:avLst/>
              <a:gdLst/>
              <a:ahLst/>
              <a:cxnLst/>
              <a:rect l="l" t="t" r="r" b="b"/>
              <a:pathLst>
                <a:path w="283209" h="99695">
                  <a:moveTo>
                    <a:pt x="279614" y="0"/>
                  </a:moveTo>
                  <a:lnTo>
                    <a:pt x="278326" y="1528"/>
                  </a:lnTo>
                  <a:lnTo>
                    <a:pt x="277834" y="3403"/>
                  </a:lnTo>
                  <a:lnTo>
                    <a:pt x="276504" y="14010"/>
                  </a:lnTo>
                  <a:lnTo>
                    <a:pt x="273960" y="20355"/>
                  </a:lnTo>
                  <a:lnTo>
                    <a:pt x="241772" y="39035"/>
                  </a:lnTo>
                  <a:lnTo>
                    <a:pt x="238882" y="39757"/>
                  </a:lnTo>
                  <a:lnTo>
                    <a:pt x="233636" y="39841"/>
                  </a:lnTo>
                  <a:lnTo>
                    <a:pt x="231500" y="40825"/>
                  </a:lnTo>
                  <a:lnTo>
                    <a:pt x="212339" y="41506"/>
                  </a:lnTo>
                  <a:lnTo>
                    <a:pt x="209438" y="41140"/>
                  </a:lnTo>
                  <a:lnTo>
                    <a:pt x="199271" y="41475"/>
                  </a:lnTo>
                  <a:lnTo>
                    <a:pt x="192056" y="40647"/>
                  </a:lnTo>
                  <a:lnTo>
                    <a:pt x="174539" y="39506"/>
                  </a:lnTo>
                  <a:lnTo>
                    <a:pt x="167282" y="38229"/>
                  </a:lnTo>
                  <a:lnTo>
                    <a:pt x="159094" y="37632"/>
                  </a:lnTo>
                  <a:lnTo>
                    <a:pt x="155419" y="36354"/>
                  </a:lnTo>
                  <a:lnTo>
                    <a:pt x="149932" y="36763"/>
                  </a:lnTo>
                  <a:lnTo>
                    <a:pt x="148361" y="35967"/>
                  </a:lnTo>
                  <a:lnTo>
                    <a:pt x="141398" y="35286"/>
                  </a:lnTo>
                  <a:lnTo>
                    <a:pt x="125305" y="32805"/>
                  </a:lnTo>
                  <a:lnTo>
                    <a:pt x="107748" y="31125"/>
                  </a:lnTo>
                  <a:lnTo>
                    <a:pt x="101288" y="30713"/>
                  </a:lnTo>
                  <a:lnTo>
                    <a:pt x="94819" y="30518"/>
                  </a:lnTo>
                  <a:lnTo>
                    <a:pt x="82144" y="30899"/>
                  </a:lnTo>
                  <a:lnTo>
                    <a:pt x="45066" y="40983"/>
                  </a:lnTo>
                  <a:lnTo>
                    <a:pt x="36281" y="46532"/>
                  </a:lnTo>
                  <a:lnTo>
                    <a:pt x="34836" y="46899"/>
                  </a:lnTo>
                  <a:lnTo>
                    <a:pt x="33402" y="48563"/>
                  </a:lnTo>
                  <a:lnTo>
                    <a:pt x="27569" y="52574"/>
                  </a:lnTo>
                  <a:lnTo>
                    <a:pt x="23339" y="57003"/>
                  </a:lnTo>
                  <a:lnTo>
                    <a:pt x="16229" y="65463"/>
                  </a:lnTo>
                  <a:lnTo>
                    <a:pt x="13182" y="69401"/>
                  </a:lnTo>
                  <a:lnTo>
                    <a:pt x="10282" y="74374"/>
                  </a:lnTo>
                  <a:lnTo>
                    <a:pt x="9643" y="76039"/>
                  </a:lnTo>
                  <a:lnTo>
                    <a:pt x="7361" y="79683"/>
                  </a:lnTo>
                  <a:lnTo>
                    <a:pt x="6209" y="82960"/>
                  </a:lnTo>
                  <a:lnTo>
                    <a:pt x="4450" y="85965"/>
                  </a:lnTo>
                  <a:lnTo>
                    <a:pt x="2638" y="90594"/>
                  </a:lnTo>
                  <a:lnTo>
                    <a:pt x="2376" y="92133"/>
                  </a:lnTo>
                  <a:lnTo>
                    <a:pt x="1256" y="93829"/>
                  </a:lnTo>
                  <a:lnTo>
                    <a:pt x="1350" y="95117"/>
                  </a:lnTo>
                  <a:lnTo>
                    <a:pt x="219" y="97274"/>
                  </a:lnTo>
                  <a:lnTo>
                    <a:pt x="0" y="98478"/>
                  </a:lnTo>
                  <a:lnTo>
                    <a:pt x="492" y="98991"/>
                  </a:lnTo>
                  <a:lnTo>
                    <a:pt x="869" y="99085"/>
                  </a:lnTo>
                  <a:lnTo>
                    <a:pt x="2188" y="97934"/>
                  </a:lnTo>
                  <a:lnTo>
                    <a:pt x="2282" y="96876"/>
                  </a:lnTo>
                  <a:lnTo>
                    <a:pt x="2848" y="95442"/>
                  </a:lnTo>
                  <a:lnTo>
                    <a:pt x="2910" y="94876"/>
                  </a:lnTo>
                  <a:lnTo>
                    <a:pt x="4314" y="92583"/>
                  </a:lnTo>
                  <a:lnTo>
                    <a:pt x="4690" y="90499"/>
                  </a:lnTo>
                  <a:lnTo>
                    <a:pt x="5528" y="88604"/>
                  </a:lnTo>
                  <a:lnTo>
                    <a:pt x="5811" y="86887"/>
                  </a:lnTo>
                  <a:lnTo>
                    <a:pt x="6429" y="86206"/>
                  </a:lnTo>
                  <a:lnTo>
                    <a:pt x="8795" y="81180"/>
                  </a:lnTo>
                  <a:lnTo>
                    <a:pt x="9036" y="80248"/>
                  </a:lnTo>
                  <a:lnTo>
                    <a:pt x="9968" y="78856"/>
                  </a:lnTo>
                  <a:lnTo>
                    <a:pt x="10041" y="78290"/>
                  </a:lnTo>
                  <a:lnTo>
                    <a:pt x="10795" y="77568"/>
                  </a:lnTo>
                  <a:lnTo>
                    <a:pt x="14669" y="70531"/>
                  </a:lnTo>
                  <a:lnTo>
                    <a:pt x="16219" y="69160"/>
                  </a:lnTo>
                  <a:lnTo>
                    <a:pt x="17360" y="67620"/>
                  </a:lnTo>
                  <a:lnTo>
                    <a:pt x="18009" y="66280"/>
                  </a:lnTo>
                  <a:lnTo>
                    <a:pt x="19235" y="65401"/>
                  </a:lnTo>
                  <a:lnTo>
                    <a:pt x="21308" y="62322"/>
                  </a:lnTo>
                  <a:lnTo>
                    <a:pt x="22679" y="61170"/>
                  </a:lnTo>
                  <a:lnTo>
                    <a:pt x="23559" y="59652"/>
                  </a:lnTo>
                  <a:lnTo>
                    <a:pt x="25590" y="57034"/>
                  </a:lnTo>
                  <a:lnTo>
                    <a:pt x="29077" y="54982"/>
                  </a:lnTo>
                  <a:lnTo>
                    <a:pt x="30501" y="53097"/>
                  </a:lnTo>
                  <a:lnTo>
                    <a:pt x="32323" y="51684"/>
                  </a:lnTo>
                  <a:lnTo>
                    <a:pt x="33046" y="50836"/>
                  </a:lnTo>
                  <a:lnTo>
                    <a:pt x="34114" y="50249"/>
                  </a:lnTo>
                  <a:lnTo>
                    <a:pt x="34658" y="49433"/>
                  </a:lnTo>
                  <a:lnTo>
                    <a:pt x="36574" y="48354"/>
                  </a:lnTo>
                  <a:lnTo>
                    <a:pt x="37129" y="47705"/>
                  </a:lnTo>
                  <a:lnTo>
                    <a:pt x="39737" y="46710"/>
                  </a:lnTo>
                  <a:lnTo>
                    <a:pt x="42333" y="44030"/>
                  </a:lnTo>
                  <a:lnTo>
                    <a:pt x="45160" y="43181"/>
                  </a:lnTo>
                  <a:lnTo>
                    <a:pt x="48281" y="41674"/>
                  </a:lnTo>
                  <a:lnTo>
                    <a:pt x="52092" y="39443"/>
                  </a:lnTo>
                  <a:lnTo>
                    <a:pt x="64217" y="35653"/>
                  </a:lnTo>
                  <a:lnTo>
                    <a:pt x="68113" y="35025"/>
                  </a:lnTo>
                  <a:lnTo>
                    <a:pt x="72992" y="33789"/>
                  </a:lnTo>
                  <a:lnTo>
                    <a:pt x="75976" y="33831"/>
                  </a:lnTo>
                  <a:lnTo>
                    <a:pt x="78782" y="32878"/>
                  </a:lnTo>
                  <a:lnTo>
                    <a:pt x="81316" y="33129"/>
                  </a:lnTo>
                  <a:lnTo>
                    <a:pt x="84363" y="32962"/>
                  </a:lnTo>
                  <a:lnTo>
                    <a:pt x="88206" y="32512"/>
                  </a:lnTo>
                  <a:lnTo>
                    <a:pt x="90698" y="32595"/>
                  </a:lnTo>
                  <a:lnTo>
                    <a:pt x="94039" y="32229"/>
                  </a:lnTo>
                  <a:lnTo>
                    <a:pt x="97379" y="32899"/>
                  </a:lnTo>
                  <a:lnTo>
                    <a:pt x="103818" y="32438"/>
                  </a:lnTo>
                  <a:lnTo>
                    <a:pt x="106865" y="33098"/>
                  </a:lnTo>
                  <a:lnTo>
                    <a:pt x="110467" y="33161"/>
                  </a:lnTo>
                  <a:lnTo>
                    <a:pt x="111682" y="33349"/>
                  </a:lnTo>
                  <a:lnTo>
                    <a:pt x="112970" y="33067"/>
                  </a:lnTo>
                  <a:lnTo>
                    <a:pt x="114750" y="33873"/>
                  </a:lnTo>
                  <a:lnTo>
                    <a:pt x="115807" y="33883"/>
                  </a:lnTo>
                  <a:lnTo>
                    <a:pt x="116530" y="33622"/>
                  </a:lnTo>
                  <a:lnTo>
                    <a:pt x="117713" y="34156"/>
                  </a:lnTo>
                  <a:lnTo>
                    <a:pt x="119430" y="34637"/>
                  </a:lnTo>
                  <a:lnTo>
                    <a:pt x="121231" y="34197"/>
                  </a:lnTo>
                  <a:lnTo>
                    <a:pt x="122949" y="34658"/>
                  </a:lnTo>
                  <a:lnTo>
                    <a:pt x="125399" y="34354"/>
                  </a:lnTo>
                  <a:lnTo>
                    <a:pt x="127723" y="35297"/>
                  </a:lnTo>
                  <a:lnTo>
                    <a:pt x="131189" y="35506"/>
                  </a:lnTo>
                  <a:lnTo>
                    <a:pt x="132341" y="35423"/>
                  </a:lnTo>
                  <a:lnTo>
                    <a:pt x="134142" y="36114"/>
                  </a:lnTo>
                  <a:lnTo>
                    <a:pt x="136697" y="35998"/>
                  </a:lnTo>
                  <a:lnTo>
                    <a:pt x="139084" y="36836"/>
                  </a:lnTo>
                  <a:lnTo>
                    <a:pt x="141514" y="37412"/>
                  </a:lnTo>
                  <a:lnTo>
                    <a:pt x="145943" y="38145"/>
                  </a:lnTo>
                  <a:lnTo>
                    <a:pt x="150435" y="38428"/>
                  </a:lnTo>
                  <a:lnTo>
                    <a:pt x="156267" y="39559"/>
                  </a:lnTo>
                  <a:lnTo>
                    <a:pt x="179156" y="41747"/>
                  </a:lnTo>
                  <a:lnTo>
                    <a:pt x="183240" y="42637"/>
                  </a:lnTo>
                  <a:lnTo>
                    <a:pt x="186256" y="42438"/>
                  </a:lnTo>
                  <a:lnTo>
                    <a:pt x="188287" y="42993"/>
                  </a:lnTo>
                  <a:lnTo>
                    <a:pt x="196402" y="43160"/>
                  </a:lnTo>
                  <a:lnTo>
                    <a:pt x="208936" y="43914"/>
                  </a:lnTo>
                  <a:lnTo>
                    <a:pt x="256411" y="38417"/>
                  </a:lnTo>
                  <a:lnTo>
                    <a:pt x="280630" y="9214"/>
                  </a:lnTo>
                  <a:lnTo>
                    <a:pt x="281436" y="7675"/>
                  </a:lnTo>
                  <a:lnTo>
                    <a:pt x="282274" y="5015"/>
                  </a:lnTo>
                  <a:lnTo>
                    <a:pt x="282996" y="3926"/>
                  </a:lnTo>
                  <a:lnTo>
                    <a:pt x="282148" y="2785"/>
                  </a:lnTo>
                  <a:lnTo>
                    <a:pt x="281446" y="1727"/>
                  </a:lnTo>
                  <a:lnTo>
                    <a:pt x="279614" y="0"/>
                  </a:lnTo>
                  <a:close/>
                </a:path>
              </a:pathLst>
            </a:custGeom>
            <a:solidFill>
              <a:srgbClr val="C09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19123710" y="8822014"/>
              <a:ext cx="244475" cy="50800"/>
            </a:xfrm>
            <a:custGeom>
              <a:avLst/>
              <a:gdLst/>
              <a:ahLst/>
              <a:cxnLst/>
              <a:rect l="l" t="t" r="r" b="b"/>
              <a:pathLst>
                <a:path w="244475" h="50800">
                  <a:moveTo>
                    <a:pt x="241573" y="0"/>
                  </a:moveTo>
                  <a:lnTo>
                    <a:pt x="241060" y="20"/>
                  </a:lnTo>
                  <a:lnTo>
                    <a:pt x="240652" y="5287"/>
                  </a:lnTo>
                  <a:lnTo>
                    <a:pt x="240526" y="9821"/>
                  </a:lnTo>
                  <a:lnTo>
                    <a:pt x="239783" y="15297"/>
                  </a:lnTo>
                  <a:lnTo>
                    <a:pt x="218150" y="38501"/>
                  </a:lnTo>
                  <a:lnTo>
                    <a:pt x="212517" y="40417"/>
                  </a:lnTo>
                  <a:lnTo>
                    <a:pt x="211082" y="40166"/>
                  </a:lnTo>
                  <a:lnTo>
                    <a:pt x="209187" y="41087"/>
                  </a:lnTo>
                  <a:lnTo>
                    <a:pt x="205920" y="41558"/>
                  </a:lnTo>
                  <a:lnTo>
                    <a:pt x="202695" y="42281"/>
                  </a:lnTo>
                  <a:lnTo>
                    <a:pt x="199418" y="42637"/>
                  </a:lnTo>
                  <a:lnTo>
                    <a:pt x="198664" y="42459"/>
                  </a:lnTo>
                  <a:lnTo>
                    <a:pt x="197941" y="42794"/>
                  </a:lnTo>
                  <a:lnTo>
                    <a:pt x="197198" y="42784"/>
                  </a:lnTo>
                  <a:lnTo>
                    <a:pt x="193606" y="43496"/>
                  </a:lnTo>
                  <a:lnTo>
                    <a:pt x="189920" y="43098"/>
                  </a:lnTo>
                  <a:lnTo>
                    <a:pt x="185041" y="43967"/>
                  </a:lnTo>
                  <a:lnTo>
                    <a:pt x="183690" y="43642"/>
                  </a:lnTo>
                  <a:lnTo>
                    <a:pt x="176874" y="43967"/>
                  </a:lnTo>
                  <a:lnTo>
                    <a:pt x="173764" y="43810"/>
                  </a:lnTo>
                  <a:lnTo>
                    <a:pt x="172560" y="44312"/>
                  </a:lnTo>
                  <a:lnTo>
                    <a:pt x="170308" y="43496"/>
                  </a:lnTo>
                  <a:lnTo>
                    <a:pt x="169240" y="43747"/>
                  </a:lnTo>
                  <a:lnTo>
                    <a:pt x="168518" y="43255"/>
                  </a:lnTo>
                  <a:lnTo>
                    <a:pt x="167701" y="43653"/>
                  </a:lnTo>
                  <a:lnTo>
                    <a:pt x="165816" y="43590"/>
                  </a:lnTo>
                  <a:lnTo>
                    <a:pt x="164696" y="44019"/>
                  </a:lnTo>
                  <a:lnTo>
                    <a:pt x="163042" y="43454"/>
                  </a:lnTo>
                  <a:lnTo>
                    <a:pt x="162466" y="43516"/>
                  </a:lnTo>
                  <a:lnTo>
                    <a:pt x="161628" y="43297"/>
                  </a:lnTo>
                  <a:lnTo>
                    <a:pt x="160497" y="43297"/>
                  </a:lnTo>
                  <a:lnTo>
                    <a:pt x="159377" y="43632"/>
                  </a:lnTo>
                  <a:lnTo>
                    <a:pt x="158256" y="43338"/>
                  </a:lnTo>
                  <a:lnTo>
                    <a:pt x="155932" y="43307"/>
                  </a:lnTo>
                  <a:lnTo>
                    <a:pt x="154801" y="43024"/>
                  </a:lnTo>
                  <a:lnTo>
                    <a:pt x="153901" y="43192"/>
                  </a:lnTo>
                  <a:lnTo>
                    <a:pt x="153042" y="42543"/>
                  </a:lnTo>
                  <a:lnTo>
                    <a:pt x="152141" y="42909"/>
                  </a:lnTo>
                  <a:lnTo>
                    <a:pt x="150623" y="42522"/>
                  </a:lnTo>
                  <a:lnTo>
                    <a:pt x="147534" y="42490"/>
                  </a:lnTo>
                  <a:lnTo>
                    <a:pt x="146267" y="42323"/>
                  </a:lnTo>
                  <a:lnTo>
                    <a:pt x="144990" y="42396"/>
                  </a:lnTo>
                  <a:lnTo>
                    <a:pt x="140393" y="41799"/>
                  </a:lnTo>
                  <a:lnTo>
                    <a:pt x="138163" y="42092"/>
                  </a:lnTo>
                  <a:lnTo>
                    <a:pt x="137168" y="41558"/>
                  </a:lnTo>
                  <a:lnTo>
                    <a:pt x="134571" y="41161"/>
                  </a:lnTo>
                  <a:lnTo>
                    <a:pt x="133880" y="41370"/>
                  </a:lnTo>
                  <a:lnTo>
                    <a:pt x="132770" y="40836"/>
                  </a:lnTo>
                  <a:lnTo>
                    <a:pt x="132268" y="40773"/>
                  </a:lnTo>
                  <a:lnTo>
                    <a:pt x="131765" y="40951"/>
                  </a:lnTo>
                  <a:lnTo>
                    <a:pt x="130896" y="40658"/>
                  </a:lnTo>
                  <a:lnTo>
                    <a:pt x="129996" y="40920"/>
                  </a:lnTo>
                  <a:lnTo>
                    <a:pt x="125566" y="40166"/>
                  </a:lnTo>
                  <a:lnTo>
                    <a:pt x="124561" y="39810"/>
                  </a:lnTo>
                  <a:lnTo>
                    <a:pt x="123483" y="40093"/>
                  </a:lnTo>
                  <a:lnTo>
                    <a:pt x="119420" y="39286"/>
                  </a:lnTo>
                  <a:lnTo>
                    <a:pt x="117860" y="39349"/>
                  </a:lnTo>
                  <a:lnTo>
                    <a:pt x="116624" y="38888"/>
                  </a:lnTo>
                  <a:lnTo>
                    <a:pt x="114509" y="39035"/>
                  </a:lnTo>
                  <a:lnTo>
                    <a:pt x="112457" y="38700"/>
                  </a:lnTo>
                  <a:lnTo>
                    <a:pt x="107912" y="37569"/>
                  </a:lnTo>
                  <a:lnTo>
                    <a:pt x="105316" y="37663"/>
                  </a:lnTo>
                  <a:lnTo>
                    <a:pt x="100907" y="36564"/>
                  </a:lnTo>
                  <a:lnTo>
                    <a:pt x="96887" y="36417"/>
                  </a:lnTo>
                  <a:lnTo>
                    <a:pt x="96667" y="36166"/>
                  </a:lnTo>
                  <a:lnTo>
                    <a:pt x="96091" y="36229"/>
                  </a:lnTo>
                  <a:lnTo>
                    <a:pt x="95065" y="36030"/>
                  </a:lnTo>
                  <a:lnTo>
                    <a:pt x="93986" y="36208"/>
                  </a:lnTo>
                  <a:lnTo>
                    <a:pt x="92552" y="35559"/>
                  </a:lnTo>
                  <a:lnTo>
                    <a:pt x="91787" y="35391"/>
                  </a:lnTo>
                  <a:lnTo>
                    <a:pt x="90971" y="35894"/>
                  </a:lnTo>
                  <a:lnTo>
                    <a:pt x="89274" y="35119"/>
                  </a:lnTo>
                  <a:lnTo>
                    <a:pt x="88573" y="35370"/>
                  </a:lnTo>
                  <a:lnTo>
                    <a:pt x="85505" y="35108"/>
                  </a:lnTo>
                  <a:lnTo>
                    <a:pt x="83850" y="34669"/>
                  </a:lnTo>
                  <a:lnTo>
                    <a:pt x="83180" y="34731"/>
                  </a:lnTo>
                  <a:lnTo>
                    <a:pt x="81390" y="34103"/>
                  </a:lnTo>
                  <a:lnTo>
                    <a:pt x="76678" y="34187"/>
                  </a:lnTo>
                  <a:lnTo>
                    <a:pt x="74447" y="33726"/>
                  </a:lnTo>
                  <a:lnTo>
                    <a:pt x="72175" y="33601"/>
                  </a:lnTo>
                  <a:lnTo>
                    <a:pt x="69997" y="33978"/>
                  </a:lnTo>
                  <a:lnTo>
                    <a:pt x="67872" y="33161"/>
                  </a:lnTo>
                  <a:lnTo>
                    <a:pt x="63820" y="33192"/>
                  </a:lnTo>
                  <a:lnTo>
                    <a:pt x="61914" y="33454"/>
                  </a:lnTo>
                  <a:lnTo>
                    <a:pt x="59673" y="33171"/>
                  </a:lnTo>
                  <a:lnTo>
                    <a:pt x="59045" y="32878"/>
                  </a:lnTo>
                  <a:lnTo>
                    <a:pt x="58448" y="33548"/>
                  </a:lnTo>
                  <a:lnTo>
                    <a:pt x="57809" y="33234"/>
                  </a:lnTo>
                  <a:lnTo>
                    <a:pt x="22344" y="39056"/>
                  </a:lnTo>
                  <a:lnTo>
                    <a:pt x="21140" y="38354"/>
                  </a:lnTo>
                  <a:lnTo>
                    <a:pt x="20491" y="39045"/>
                  </a:lnTo>
                  <a:lnTo>
                    <a:pt x="19172" y="39349"/>
                  </a:lnTo>
                  <a:lnTo>
                    <a:pt x="18041" y="40229"/>
                  </a:lnTo>
                  <a:lnTo>
                    <a:pt x="16659" y="40323"/>
                  </a:lnTo>
                  <a:lnTo>
                    <a:pt x="12910" y="41956"/>
                  </a:lnTo>
                  <a:lnTo>
                    <a:pt x="11381" y="42804"/>
                  </a:lnTo>
                  <a:lnTo>
                    <a:pt x="9685" y="43297"/>
                  </a:lnTo>
                  <a:lnTo>
                    <a:pt x="3895" y="46721"/>
                  </a:lnTo>
                  <a:lnTo>
                    <a:pt x="3413" y="47171"/>
                  </a:lnTo>
                  <a:lnTo>
                    <a:pt x="2774" y="47422"/>
                  </a:lnTo>
                  <a:lnTo>
                    <a:pt x="1926" y="47935"/>
                  </a:lnTo>
                  <a:lnTo>
                    <a:pt x="1298" y="48658"/>
                  </a:lnTo>
                  <a:lnTo>
                    <a:pt x="0" y="48867"/>
                  </a:lnTo>
                  <a:lnTo>
                    <a:pt x="209" y="50218"/>
                  </a:lnTo>
                  <a:lnTo>
                    <a:pt x="963" y="50239"/>
                  </a:lnTo>
                  <a:lnTo>
                    <a:pt x="5256" y="47139"/>
                  </a:lnTo>
                  <a:lnTo>
                    <a:pt x="8533" y="45066"/>
                  </a:lnTo>
                  <a:lnTo>
                    <a:pt x="21130" y="39527"/>
                  </a:lnTo>
                  <a:lnTo>
                    <a:pt x="36689" y="35695"/>
                  </a:lnTo>
                  <a:lnTo>
                    <a:pt x="48427" y="34407"/>
                  </a:lnTo>
                  <a:lnTo>
                    <a:pt x="54678" y="34030"/>
                  </a:lnTo>
                  <a:lnTo>
                    <a:pt x="66511" y="34417"/>
                  </a:lnTo>
                  <a:lnTo>
                    <a:pt x="81138" y="35297"/>
                  </a:lnTo>
                  <a:lnTo>
                    <a:pt x="84667" y="35988"/>
                  </a:lnTo>
                  <a:lnTo>
                    <a:pt x="93735" y="36983"/>
                  </a:lnTo>
                  <a:lnTo>
                    <a:pt x="107033" y="39119"/>
                  </a:lnTo>
                  <a:lnTo>
                    <a:pt x="109483" y="38899"/>
                  </a:lnTo>
                  <a:lnTo>
                    <a:pt x="115472" y="40595"/>
                  </a:lnTo>
                  <a:lnTo>
                    <a:pt x="119294" y="40113"/>
                  </a:lnTo>
                  <a:lnTo>
                    <a:pt x="126100" y="41674"/>
                  </a:lnTo>
                  <a:lnTo>
                    <a:pt x="129367" y="41684"/>
                  </a:lnTo>
                  <a:lnTo>
                    <a:pt x="137325" y="42836"/>
                  </a:lnTo>
                  <a:lnTo>
                    <a:pt x="142152" y="43056"/>
                  </a:lnTo>
                  <a:lnTo>
                    <a:pt x="150822" y="43893"/>
                  </a:lnTo>
                  <a:lnTo>
                    <a:pt x="154707" y="43967"/>
                  </a:lnTo>
                  <a:lnTo>
                    <a:pt x="162665" y="44815"/>
                  </a:lnTo>
                  <a:lnTo>
                    <a:pt x="174560" y="44846"/>
                  </a:lnTo>
                  <a:lnTo>
                    <a:pt x="178298" y="45516"/>
                  </a:lnTo>
                  <a:lnTo>
                    <a:pt x="184968" y="44595"/>
                  </a:lnTo>
                  <a:lnTo>
                    <a:pt x="195575" y="44543"/>
                  </a:lnTo>
                  <a:lnTo>
                    <a:pt x="199815" y="43464"/>
                  </a:lnTo>
                  <a:lnTo>
                    <a:pt x="209962" y="42522"/>
                  </a:lnTo>
                  <a:lnTo>
                    <a:pt x="215647" y="40794"/>
                  </a:lnTo>
                  <a:lnTo>
                    <a:pt x="240065" y="21392"/>
                  </a:lnTo>
                  <a:lnTo>
                    <a:pt x="241584" y="18470"/>
                  </a:lnTo>
                  <a:lnTo>
                    <a:pt x="241992" y="13182"/>
                  </a:lnTo>
                  <a:lnTo>
                    <a:pt x="242851" y="11099"/>
                  </a:lnTo>
                  <a:lnTo>
                    <a:pt x="242432" y="6816"/>
                  </a:lnTo>
                  <a:lnTo>
                    <a:pt x="243982" y="5130"/>
                  </a:lnTo>
                  <a:lnTo>
                    <a:pt x="244191" y="3141"/>
                  </a:lnTo>
                  <a:lnTo>
                    <a:pt x="243102" y="2272"/>
                  </a:lnTo>
                  <a:lnTo>
                    <a:pt x="241573" y="0"/>
                  </a:lnTo>
                  <a:close/>
                </a:path>
              </a:pathLst>
            </a:custGeom>
            <a:solidFill>
              <a:srgbClr val="C29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19276240" y="8827941"/>
              <a:ext cx="96520" cy="42545"/>
            </a:xfrm>
            <a:custGeom>
              <a:avLst/>
              <a:gdLst/>
              <a:ahLst/>
              <a:cxnLst/>
              <a:rect l="l" t="t" r="r" b="b"/>
              <a:pathLst>
                <a:path w="96519" h="42545">
                  <a:moveTo>
                    <a:pt x="94269" y="0"/>
                  </a:moveTo>
                  <a:lnTo>
                    <a:pt x="94185" y="3109"/>
                  </a:lnTo>
                  <a:lnTo>
                    <a:pt x="92206" y="5696"/>
                  </a:lnTo>
                  <a:lnTo>
                    <a:pt x="91264" y="14135"/>
                  </a:lnTo>
                  <a:lnTo>
                    <a:pt x="51925" y="38752"/>
                  </a:lnTo>
                  <a:lnTo>
                    <a:pt x="33747" y="40250"/>
                  </a:lnTo>
                  <a:lnTo>
                    <a:pt x="28951" y="39956"/>
                  </a:lnTo>
                  <a:lnTo>
                    <a:pt x="22407" y="40752"/>
                  </a:lnTo>
                  <a:lnTo>
                    <a:pt x="18763" y="40396"/>
                  </a:lnTo>
                  <a:lnTo>
                    <a:pt x="1183" y="39527"/>
                  </a:lnTo>
                  <a:lnTo>
                    <a:pt x="0" y="39915"/>
                  </a:lnTo>
                  <a:lnTo>
                    <a:pt x="167" y="40815"/>
                  </a:lnTo>
                  <a:lnTo>
                    <a:pt x="6481" y="41202"/>
                  </a:lnTo>
                  <a:lnTo>
                    <a:pt x="10669" y="42260"/>
                  </a:lnTo>
                  <a:lnTo>
                    <a:pt x="14952" y="42040"/>
                  </a:lnTo>
                  <a:lnTo>
                    <a:pt x="30742" y="42208"/>
                  </a:lnTo>
                  <a:lnTo>
                    <a:pt x="53401" y="40553"/>
                  </a:lnTo>
                  <a:lnTo>
                    <a:pt x="91819" y="20104"/>
                  </a:lnTo>
                  <a:lnTo>
                    <a:pt x="93410" y="12701"/>
                  </a:lnTo>
                  <a:lnTo>
                    <a:pt x="95148" y="7476"/>
                  </a:lnTo>
                  <a:lnTo>
                    <a:pt x="95316" y="5738"/>
                  </a:lnTo>
                  <a:lnTo>
                    <a:pt x="95913" y="4062"/>
                  </a:lnTo>
                  <a:lnTo>
                    <a:pt x="96070" y="722"/>
                  </a:lnTo>
                  <a:lnTo>
                    <a:pt x="95421" y="104"/>
                  </a:lnTo>
                  <a:lnTo>
                    <a:pt x="94269" y="0"/>
                  </a:lnTo>
                  <a:close/>
                </a:path>
              </a:pathLst>
            </a:custGeom>
            <a:solidFill>
              <a:srgbClr val="BF9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19333652" y="8820757"/>
              <a:ext cx="32384" cy="42545"/>
            </a:xfrm>
            <a:custGeom>
              <a:avLst/>
              <a:gdLst/>
              <a:ahLst/>
              <a:cxnLst/>
              <a:rect l="l" t="t" r="r" b="b"/>
              <a:pathLst>
                <a:path w="32384" h="42545">
                  <a:moveTo>
                    <a:pt x="30616" y="0"/>
                  </a:moveTo>
                  <a:lnTo>
                    <a:pt x="30438" y="4722"/>
                  </a:lnTo>
                  <a:lnTo>
                    <a:pt x="29883" y="9413"/>
                  </a:lnTo>
                  <a:lnTo>
                    <a:pt x="29171" y="17988"/>
                  </a:lnTo>
                  <a:lnTo>
                    <a:pt x="4554" y="40553"/>
                  </a:lnTo>
                  <a:lnTo>
                    <a:pt x="1266" y="41548"/>
                  </a:lnTo>
                  <a:lnTo>
                    <a:pt x="439" y="41412"/>
                  </a:lnTo>
                  <a:lnTo>
                    <a:pt x="0" y="42166"/>
                  </a:lnTo>
                  <a:lnTo>
                    <a:pt x="4272" y="41778"/>
                  </a:lnTo>
                  <a:lnTo>
                    <a:pt x="31213" y="9999"/>
                  </a:lnTo>
                  <a:lnTo>
                    <a:pt x="30470" y="6764"/>
                  </a:lnTo>
                  <a:lnTo>
                    <a:pt x="31978" y="2889"/>
                  </a:lnTo>
                  <a:lnTo>
                    <a:pt x="31088" y="2073"/>
                  </a:lnTo>
                  <a:lnTo>
                    <a:pt x="31663" y="1256"/>
                  </a:lnTo>
                  <a:lnTo>
                    <a:pt x="30616" y="0"/>
                  </a:lnTo>
                  <a:close/>
                </a:path>
              </a:pathLst>
            </a:custGeom>
            <a:solidFill>
              <a:srgbClr val="C29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19370929" y="8827668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5" h="10795">
                  <a:moveTo>
                    <a:pt x="2753" y="0"/>
                  </a:moveTo>
                  <a:lnTo>
                    <a:pt x="1738" y="774"/>
                  </a:lnTo>
                  <a:lnTo>
                    <a:pt x="732" y="366"/>
                  </a:lnTo>
                  <a:lnTo>
                    <a:pt x="1266" y="2837"/>
                  </a:lnTo>
                  <a:lnTo>
                    <a:pt x="0" y="5183"/>
                  </a:lnTo>
                  <a:lnTo>
                    <a:pt x="198" y="7633"/>
                  </a:lnTo>
                  <a:lnTo>
                    <a:pt x="136" y="8984"/>
                  </a:lnTo>
                  <a:lnTo>
                    <a:pt x="785" y="9894"/>
                  </a:lnTo>
                  <a:lnTo>
                    <a:pt x="1968" y="10470"/>
                  </a:lnTo>
                  <a:lnTo>
                    <a:pt x="3916" y="9538"/>
                  </a:lnTo>
                  <a:lnTo>
                    <a:pt x="5727" y="8366"/>
                  </a:lnTo>
                  <a:lnTo>
                    <a:pt x="7643" y="7371"/>
                  </a:lnTo>
                  <a:lnTo>
                    <a:pt x="7057" y="4649"/>
                  </a:lnTo>
                  <a:lnTo>
                    <a:pt x="5015" y="2743"/>
                  </a:lnTo>
                  <a:lnTo>
                    <a:pt x="3748" y="40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rgbClr val="BD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19060236" y="8835186"/>
              <a:ext cx="320040" cy="224790"/>
            </a:xfrm>
            <a:custGeom>
              <a:avLst/>
              <a:gdLst/>
              <a:ahLst/>
              <a:cxnLst/>
              <a:rect l="l" t="t" r="r" b="b"/>
              <a:pathLst>
                <a:path w="320040" h="224790">
                  <a:moveTo>
                    <a:pt x="317592" y="0"/>
                  </a:moveTo>
                  <a:lnTo>
                    <a:pt x="316063" y="2376"/>
                  </a:lnTo>
                  <a:lnTo>
                    <a:pt x="315037" y="3643"/>
                  </a:lnTo>
                  <a:lnTo>
                    <a:pt x="313623" y="8073"/>
                  </a:lnTo>
                  <a:lnTo>
                    <a:pt x="311980" y="10638"/>
                  </a:lnTo>
                  <a:lnTo>
                    <a:pt x="307812" y="19350"/>
                  </a:lnTo>
                  <a:lnTo>
                    <a:pt x="303163" y="23632"/>
                  </a:lnTo>
                  <a:lnTo>
                    <a:pt x="268243" y="34930"/>
                  </a:lnTo>
                  <a:lnTo>
                    <a:pt x="264169" y="35653"/>
                  </a:lnTo>
                  <a:lnTo>
                    <a:pt x="239657" y="36543"/>
                  </a:lnTo>
                  <a:lnTo>
                    <a:pt x="223982" y="35988"/>
                  </a:lnTo>
                  <a:lnTo>
                    <a:pt x="219532" y="35998"/>
                  </a:lnTo>
                  <a:lnTo>
                    <a:pt x="215145" y="35265"/>
                  </a:lnTo>
                  <a:lnTo>
                    <a:pt x="212904" y="36103"/>
                  </a:lnTo>
                  <a:lnTo>
                    <a:pt x="210705" y="35150"/>
                  </a:lnTo>
                  <a:lnTo>
                    <a:pt x="201941" y="34763"/>
                  </a:lnTo>
                  <a:lnTo>
                    <a:pt x="182968" y="32365"/>
                  </a:lnTo>
                  <a:lnTo>
                    <a:pt x="176968" y="31831"/>
                  </a:lnTo>
                  <a:lnTo>
                    <a:pt x="168455" y="30145"/>
                  </a:lnTo>
                  <a:lnTo>
                    <a:pt x="165733" y="30145"/>
                  </a:lnTo>
                  <a:lnTo>
                    <a:pt x="158738" y="29224"/>
                  </a:lnTo>
                  <a:lnTo>
                    <a:pt x="154456" y="28250"/>
                  </a:lnTo>
                  <a:lnTo>
                    <a:pt x="145890" y="27611"/>
                  </a:lnTo>
                  <a:lnTo>
                    <a:pt x="141733" y="27025"/>
                  </a:lnTo>
                  <a:lnTo>
                    <a:pt x="131985" y="26302"/>
                  </a:lnTo>
                  <a:lnTo>
                    <a:pt x="126404" y="25601"/>
                  </a:lnTo>
                  <a:lnTo>
                    <a:pt x="113648" y="26259"/>
                  </a:lnTo>
                  <a:lnTo>
                    <a:pt x="68134" y="39579"/>
                  </a:lnTo>
                  <a:lnTo>
                    <a:pt x="39150" y="72961"/>
                  </a:lnTo>
                  <a:lnTo>
                    <a:pt x="26627" y="111158"/>
                  </a:lnTo>
                  <a:lnTo>
                    <a:pt x="24533" y="119169"/>
                  </a:lnTo>
                  <a:lnTo>
                    <a:pt x="23831" y="121294"/>
                  </a:lnTo>
                  <a:lnTo>
                    <a:pt x="23821" y="123577"/>
                  </a:lnTo>
                  <a:lnTo>
                    <a:pt x="23025" y="126969"/>
                  </a:lnTo>
                  <a:lnTo>
                    <a:pt x="23035" y="127901"/>
                  </a:lnTo>
                  <a:lnTo>
                    <a:pt x="22491" y="128676"/>
                  </a:lnTo>
                  <a:lnTo>
                    <a:pt x="22198" y="130027"/>
                  </a:lnTo>
                  <a:lnTo>
                    <a:pt x="22344" y="131922"/>
                  </a:lnTo>
                  <a:lnTo>
                    <a:pt x="21475" y="133168"/>
                  </a:lnTo>
                  <a:lnTo>
                    <a:pt x="20386" y="140058"/>
                  </a:lnTo>
                  <a:lnTo>
                    <a:pt x="19695" y="142027"/>
                  </a:lnTo>
                  <a:lnTo>
                    <a:pt x="19486" y="144372"/>
                  </a:lnTo>
                  <a:lnTo>
                    <a:pt x="18627" y="146047"/>
                  </a:lnTo>
                  <a:lnTo>
                    <a:pt x="18732" y="147807"/>
                  </a:lnTo>
                  <a:lnTo>
                    <a:pt x="18093" y="149073"/>
                  </a:lnTo>
                  <a:lnTo>
                    <a:pt x="17496" y="152529"/>
                  </a:lnTo>
                  <a:lnTo>
                    <a:pt x="17078" y="153262"/>
                  </a:lnTo>
                  <a:lnTo>
                    <a:pt x="16167" y="157660"/>
                  </a:lnTo>
                  <a:lnTo>
                    <a:pt x="15580" y="162152"/>
                  </a:lnTo>
                  <a:lnTo>
                    <a:pt x="12387" y="173240"/>
                  </a:lnTo>
                  <a:lnTo>
                    <a:pt x="11800" y="180329"/>
                  </a:lnTo>
                  <a:lnTo>
                    <a:pt x="9277" y="188276"/>
                  </a:lnTo>
                  <a:lnTo>
                    <a:pt x="9277" y="189449"/>
                  </a:lnTo>
                  <a:lnTo>
                    <a:pt x="8093" y="190894"/>
                  </a:lnTo>
                  <a:lnTo>
                    <a:pt x="8135" y="192119"/>
                  </a:lnTo>
                  <a:lnTo>
                    <a:pt x="6806" y="198025"/>
                  </a:lnTo>
                  <a:lnTo>
                    <a:pt x="5350" y="202737"/>
                  </a:lnTo>
                  <a:lnTo>
                    <a:pt x="2387" y="214684"/>
                  </a:lnTo>
                  <a:lnTo>
                    <a:pt x="1172" y="218977"/>
                  </a:lnTo>
                  <a:lnTo>
                    <a:pt x="1256" y="220118"/>
                  </a:lnTo>
                  <a:lnTo>
                    <a:pt x="0" y="222652"/>
                  </a:lnTo>
                  <a:lnTo>
                    <a:pt x="125" y="222987"/>
                  </a:lnTo>
                  <a:lnTo>
                    <a:pt x="460" y="224412"/>
                  </a:lnTo>
                  <a:lnTo>
                    <a:pt x="2146" y="223857"/>
                  </a:lnTo>
                  <a:lnTo>
                    <a:pt x="3340" y="217113"/>
                  </a:lnTo>
                  <a:lnTo>
                    <a:pt x="6858" y="205627"/>
                  </a:lnTo>
                  <a:lnTo>
                    <a:pt x="9476" y="194549"/>
                  </a:lnTo>
                  <a:lnTo>
                    <a:pt x="10397" y="191763"/>
                  </a:lnTo>
                  <a:lnTo>
                    <a:pt x="12502" y="182182"/>
                  </a:lnTo>
                  <a:lnTo>
                    <a:pt x="14533" y="174727"/>
                  </a:lnTo>
                  <a:lnTo>
                    <a:pt x="15339" y="170497"/>
                  </a:lnTo>
                  <a:lnTo>
                    <a:pt x="17779" y="161806"/>
                  </a:lnTo>
                  <a:lnTo>
                    <a:pt x="18250" y="156958"/>
                  </a:lnTo>
                  <a:lnTo>
                    <a:pt x="19266" y="154644"/>
                  </a:lnTo>
                  <a:lnTo>
                    <a:pt x="21046" y="145629"/>
                  </a:lnTo>
                  <a:lnTo>
                    <a:pt x="21915" y="142404"/>
                  </a:lnTo>
                  <a:lnTo>
                    <a:pt x="21758" y="138927"/>
                  </a:lnTo>
                  <a:lnTo>
                    <a:pt x="23046" y="135723"/>
                  </a:lnTo>
                  <a:lnTo>
                    <a:pt x="32941" y="95745"/>
                  </a:lnTo>
                  <a:lnTo>
                    <a:pt x="39778" y="77871"/>
                  </a:lnTo>
                  <a:lnTo>
                    <a:pt x="40134" y="75882"/>
                  </a:lnTo>
                  <a:lnTo>
                    <a:pt x="43181" y="70500"/>
                  </a:lnTo>
                  <a:lnTo>
                    <a:pt x="44113" y="68416"/>
                  </a:lnTo>
                  <a:lnTo>
                    <a:pt x="46071" y="66134"/>
                  </a:lnTo>
                  <a:lnTo>
                    <a:pt x="46815" y="64102"/>
                  </a:lnTo>
                  <a:lnTo>
                    <a:pt x="48145" y="62490"/>
                  </a:lnTo>
                  <a:lnTo>
                    <a:pt x="49988" y="60615"/>
                  </a:lnTo>
                  <a:lnTo>
                    <a:pt x="51506" y="58239"/>
                  </a:lnTo>
                  <a:lnTo>
                    <a:pt x="53464" y="56123"/>
                  </a:lnTo>
                  <a:lnTo>
                    <a:pt x="53925" y="55233"/>
                  </a:lnTo>
                  <a:lnTo>
                    <a:pt x="55055" y="54616"/>
                  </a:lnTo>
                  <a:lnTo>
                    <a:pt x="55495" y="53317"/>
                  </a:lnTo>
                  <a:lnTo>
                    <a:pt x="58752" y="50584"/>
                  </a:lnTo>
                  <a:lnTo>
                    <a:pt x="61191" y="47558"/>
                  </a:lnTo>
                  <a:lnTo>
                    <a:pt x="64919" y="45223"/>
                  </a:lnTo>
                  <a:lnTo>
                    <a:pt x="66196" y="44679"/>
                  </a:lnTo>
                  <a:lnTo>
                    <a:pt x="66898" y="43349"/>
                  </a:lnTo>
                  <a:lnTo>
                    <a:pt x="71882" y="40616"/>
                  </a:lnTo>
                  <a:lnTo>
                    <a:pt x="75463" y="38082"/>
                  </a:lnTo>
                  <a:lnTo>
                    <a:pt x="82981" y="34983"/>
                  </a:lnTo>
                  <a:lnTo>
                    <a:pt x="86573" y="34281"/>
                  </a:lnTo>
                  <a:lnTo>
                    <a:pt x="89819" y="32637"/>
                  </a:lnTo>
                  <a:lnTo>
                    <a:pt x="95819" y="30344"/>
                  </a:lnTo>
                  <a:lnTo>
                    <a:pt x="112792" y="28397"/>
                  </a:lnTo>
                  <a:lnTo>
                    <a:pt x="117158" y="28041"/>
                  </a:lnTo>
                  <a:lnTo>
                    <a:pt x="129252" y="28281"/>
                  </a:lnTo>
                  <a:lnTo>
                    <a:pt x="133838" y="28784"/>
                  </a:lnTo>
                  <a:lnTo>
                    <a:pt x="134561" y="28648"/>
                  </a:lnTo>
                  <a:lnTo>
                    <a:pt x="141807" y="29622"/>
                  </a:lnTo>
                  <a:lnTo>
                    <a:pt x="148424" y="29611"/>
                  </a:lnTo>
                  <a:lnTo>
                    <a:pt x="158665" y="31569"/>
                  </a:lnTo>
                  <a:lnTo>
                    <a:pt x="162476" y="31779"/>
                  </a:lnTo>
                  <a:lnTo>
                    <a:pt x="168570" y="32972"/>
                  </a:lnTo>
                  <a:lnTo>
                    <a:pt x="174371" y="33370"/>
                  </a:lnTo>
                  <a:lnTo>
                    <a:pt x="186413" y="35108"/>
                  </a:lnTo>
                  <a:lnTo>
                    <a:pt x="190371" y="35255"/>
                  </a:lnTo>
                  <a:lnTo>
                    <a:pt x="203271" y="37056"/>
                  </a:lnTo>
                  <a:lnTo>
                    <a:pt x="204276" y="36930"/>
                  </a:lnTo>
                  <a:lnTo>
                    <a:pt x="205721" y="37244"/>
                  </a:lnTo>
                  <a:lnTo>
                    <a:pt x="208265" y="36930"/>
                  </a:lnTo>
                  <a:lnTo>
                    <a:pt x="210014" y="37370"/>
                  </a:lnTo>
                  <a:lnTo>
                    <a:pt x="212747" y="37936"/>
                  </a:lnTo>
                  <a:lnTo>
                    <a:pt x="213951" y="37716"/>
                  </a:lnTo>
                  <a:lnTo>
                    <a:pt x="219878" y="38449"/>
                  </a:lnTo>
                  <a:lnTo>
                    <a:pt x="230830" y="38490"/>
                  </a:lnTo>
                  <a:lnTo>
                    <a:pt x="239018" y="38794"/>
                  </a:lnTo>
                  <a:lnTo>
                    <a:pt x="241249" y="38239"/>
                  </a:lnTo>
                  <a:lnTo>
                    <a:pt x="288849" y="33611"/>
                  </a:lnTo>
                  <a:lnTo>
                    <a:pt x="317697" y="5287"/>
                  </a:lnTo>
                  <a:lnTo>
                    <a:pt x="318451" y="4366"/>
                  </a:lnTo>
                  <a:lnTo>
                    <a:pt x="319257" y="2753"/>
                  </a:lnTo>
                  <a:lnTo>
                    <a:pt x="319759" y="2209"/>
                  </a:lnTo>
                  <a:lnTo>
                    <a:pt x="319393" y="1476"/>
                  </a:lnTo>
                  <a:lnTo>
                    <a:pt x="319299" y="848"/>
                  </a:lnTo>
                  <a:lnTo>
                    <a:pt x="318660" y="670"/>
                  </a:lnTo>
                  <a:lnTo>
                    <a:pt x="318346" y="219"/>
                  </a:lnTo>
                  <a:lnTo>
                    <a:pt x="317592" y="0"/>
                  </a:lnTo>
                  <a:close/>
                </a:path>
              </a:pathLst>
            </a:custGeom>
            <a:solidFill>
              <a:srgbClr val="BC8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7" name="object 153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8920575" y="8566461"/>
              <a:ext cx="478163" cy="382124"/>
            </a:xfrm>
            <a:prstGeom prst="rect">
              <a:avLst/>
            </a:prstGeom>
          </p:spPr>
        </p:pic>
        <p:sp>
          <p:nvSpPr>
            <p:cNvPr id="1538" name="object 1538"/>
            <p:cNvSpPr/>
            <p:nvPr/>
          </p:nvSpPr>
          <p:spPr>
            <a:xfrm>
              <a:off x="19040729" y="8602125"/>
              <a:ext cx="233679" cy="459105"/>
            </a:xfrm>
            <a:custGeom>
              <a:avLst/>
              <a:gdLst/>
              <a:ahLst/>
              <a:cxnLst/>
              <a:rect l="l" t="t" r="r" b="b"/>
              <a:pathLst>
                <a:path w="233680" h="459104">
                  <a:moveTo>
                    <a:pt x="140445" y="0"/>
                  </a:moveTo>
                  <a:lnTo>
                    <a:pt x="138833" y="1130"/>
                  </a:lnTo>
                  <a:lnTo>
                    <a:pt x="138309" y="3738"/>
                  </a:lnTo>
                  <a:lnTo>
                    <a:pt x="137063" y="6083"/>
                  </a:lnTo>
                  <a:lnTo>
                    <a:pt x="135001" y="11873"/>
                  </a:lnTo>
                  <a:lnTo>
                    <a:pt x="133420" y="14994"/>
                  </a:lnTo>
                  <a:lnTo>
                    <a:pt x="125462" y="35182"/>
                  </a:lnTo>
                  <a:lnTo>
                    <a:pt x="124760" y="38082"/>
                  </a:lnTo>
                  <a:lnTo>
                    <a:pt x="121860" y="45098"/>
                  </a:lnTo>
                  <a:lnTo>
                    <a:pt x="120572" y="49558"/>
                  </a:lnTo>
                  <a:lnTo>
                    <a:pt x="117860" y="56532"/>
                  </a:lnTo>
                  <a:lnTo>
                    <a:pt x="116446" y="59045"/>
                  </a:lnTo>
                  <a:lnTo>
                    <a:pt x="115881" y="63516"/>
                  </a:lnTo>
                  <a:lnTo>
                    <a:pt x="114928" y="64825"/>
                  </a:lnTo>
                  <a:lnTo>
                    <a:pt x="112394" y="73306"/>
                  </a:lnTo>
                  <a:lnTo>
                    <a:pt x="110007" y="80186"/>
                  </a:lnTo>
                  <a:lnTo>
                    <a:pt x="106698" y="91704"/>
                  </a:lnTo>
                  <a:lnTo>
                    <a:pt x="102436" y="113127"/>
                  </a:lnTo>
                  <a:lnTo>
                    <a:pt x="102981" y="123765"/>
                  </a:lnTo>
                  <a:lnTo>
                    <a:pt x="102509" y="128299"/>
                  </a:lnTo>
                  <a:lnTo>
                    <a:pt x="104091" y="135472"/>
                  </a:lnTo>
                  <a:lnTo>
                    <a:pt x="104509" y="138320"/>
                  </a:lnTo>
                  <a:lnTo>
                    <a:pt x="106708" y="144927"/>
                  </a:lnTo>
                  <a:lnTo>
                    <a:pt x="108164" y="146812"/>
                  </a:lnTo>
                  <a:lnTo>
                    <a:pt x="107494" y="149189"/>
                  </a:lnTo>
                  <a:lnTo>
                    <a:pt x="109556" y="150225"/>
                  </a:lnTo>
                  <a:lnTo>
                    <a:pt x="111546" y="153272"/>
                  </a:lnTo>
                  <a:lnTo>
                    <a:pt x="114624" y="158927"/>
                  </a:lnTo>
                  <a:lnTo>
                    <a:pt x="116708" y="160393"/>
                  </a:lnTo>
                  <a:lnTo>
                    <a:pt x="119441" y="163440"/>
                  </a:lnTo>
                  <a:lnTo>
                    <a:pt x="119954" y="165063"/>
                  </a:lnTo>
                  <a:lnTo>
                    <a:pt x="123294" y="166686"/>
                  </a:lnTo>
                  <a:lnTo>
                    <a:pt x="124823" y="167911"/>
                  </a:lnTo>
                  <a:lnTo>
                    <a:pt x="126079" y="170151"/>
                  </a:lnTo>
                  <a:lnTo>
                    <a:pt x="126624" y="169984"/>
                  </a:lnTo>
                  <a:lnTo>
                    <a:pt x="128634" y="170382"/>
                  </a:lnTo>
                  <a:lnTo>
                    <a:pt x="129367" y="172727"/>
                  </a:lnTo>
                  <a:lnTo>
                    <a:pt x="130980" y="172832"/>
                  </a:lnTo>
                  <a:lnTo>
                    <a:pt x="134812" y="175659"/>
                  </a:lnTo>
                  <a:lnTo>
                    <a:pt x="137650" y="175502"/>
                  </a:lnTo>
                  <a:lnTo>
                    <a:pt x="138718" y="177041"/>
                  </a:lnTo>
                  <a:lnTo>
                    <a:pt x="141398" y="176067"/>
                  </a:lnTo>
                  <a:lnTo>
                    <a:pt x="142707" y="178779"/>
                  </a:lnTo>
                  <a:lnTo>
                    <a:pt x="145932" y="177313"/>
                  </a:lnTo>
                  <a:lnTo>
                    <a:pt x="147712" y="179177"/>
                  </a:lnTo>
                  <a:lnTo>
                    <a:pt x="149618" y="179565"/>
                  </a:lnTo>
                  <a:lnTo>
                    <a:pt x="149932" y="179879"/>
                  </a:lnTo>
                  <a:lnTo>
                    <a:pt x="152309" y="179198"/>
                  </a:lnTo>
                  <a:lnTo>
                    <a:pt x="154257" y="180748"/>
                  </a:lnTo>
                  <a:lnTo>
                    <a:pt x="157974" y="180182"/>
                  </a:lnTo>
                  <a:lnTo>
                    <a:pt x="159429" y="180203"/>
                  </a:lnTo>
                  <a:lnTo>
                    <a:pt x="160906" y="181439"/>
                  </a:lnTo>
                  <a:lnTo>
                    <a:pt x="161450" y="181292"/>
                  </a:lnTo>
                  <a:lnTo>
                    <a:pt x="164141" y="178622"/>
                  </a:lnTo>
                  <a:lnTo>
                    <a:pt x="166989" y="181083"/>
                  </a:lnTo>
                  <a:lnTo>
                    <a:pt x="170068" y="181041"/>
                  </a:lnTo>
                  <a:lnTo>
                    <a:pt x="170413" y="181617"/>
                  </a:lnTo>
                  <a:lnTo>
                    <a:pt x="171785" y="179984"/>
                  </a:lnTo>
                  <a:lnTo>
                    <a:pt x="172853" y="180737"/>
                  </a:lnTo>
                  <a:lnTo>
                    <a:pt x="176193" y="181858"/>
                  </a:lnTo>
                  <a:lnTo>
                    <a:pt x="178486" y="182036"/>
                  </a:lnTo>
                  <a:lnTo>
                    <a:pt x="182538" y="180654"/>
                  </a:lnTo>
                  <a:lnTo>
                    <a:pt x="186140" y="182936"/>
                  </a:lnTo>
                  <a:lnTo>
                    <a:pt x="188695" y="181973"/>
                  </a:lnTo>
                  <a:lnTo>
                    <a:pt x="190653" y="182894"/>
                  </a:lnTo>
                  <a:lnTo>
                    <a:pt x="193428" y="182298"/>
                  </a:lnTo>
                  <a:lnTo>
                    <a:pt x="194632" y="182800"/>
                  </a:lnTo>
                  <a:lnTo>
                    <a:pt x="194957" y="184905"/>
                  </a:lnTo>
                  <a:lnTo>
                    <a:pt x="195365" y="185774"/>
                  </a:lnTo>
                  <a:lnTo>
                    <a:pt x="197543" y="183366"/>
                  </a:lnTo>
                  <a:lnTo>
                    <a:pt x="198601" y="186308"/>
                  </a:lnTo>
                  <a:lnTo>
                    <a:pt x="203009" y="186161"/>
                  </a:lnTo>
                  <a:lnTo>
                    <a:pt x="204150" y="189334"/>
                  </a:lnTo>
                  <a:lnTo>
                    <a:pt x="206150" y="188947"/>
                  </a:lnTo>
                  <a:lnTo>
                    <a:pt x="206286" y="189407"/>
                  </a:lnTo>
                  <a:lnTo>
                    <a:pt x="205941" y="189554"/>
                  </a:lnTo>
                  <a:lnTo>
                    <a:pt x="205292" y="190685"/>
                  </a:lnTo>
                  <a:lnTo>
                    <a:pt x="206046" y="191564"/>
                  </a:lnTo>
                  <a:lnTo>
                    <a:pt x="206443" y="191229"/>
                  </a:lnTo>
                  <a:lnTo>
                    <a:pt x="208810" y="190507"/>
                  </a:lnTo>
                  <a:lnTo>
                    <a:pt x="209658" y="190465"/>
                  </a:lnTo>
                  <a:lnTo>
                    <a:pt x="208799" y="192894"/>
                  </a:lnTo>
                  <a:lnTo>
                    <a:pt x="210852" y="192842"/>
                  </a:lnTo>
                  <a:lnTo>
                    <a:pt x="211470" y="194821"/>
                  </a:lnTo>
                  <a:lnTo>
                    <a:pt x="214286" y="195124"/>
                  </a:lnTo>
                  <a:lnTo>
                    <a:pt x="214789" y="195658"/>
                  </a:lnTo>
                  <a:lnTo>
                    <a:pt x="213407" y="197973"/>
                  </a:lnTo>
                  <a:lnTo>
                    <a:pt x="214359" y="199313"/>
                  </a:lnTo>
                  <a:lnTo>
                    <a:pt x="214810" y="198454"/>
                  </a:lnTo>
                  <a:lnTo>
                    <a:pt x="215982" y="197993"/>
                  </a:lnTo>
                  <a:lnTo>
                    <a:pt x="217763" y="198978"/>
                  </a:lnTo>
                  <a:lnTo>
                    <a:pt x="216946" y="199386"/>
                  </a:lnTo>
                  <a:lnTo>
                    <a:pt x="216747" y="200873"/>
                  </a:lnTo>
                  <a:lnTo>
                    <a:pt x="216181" y="202077"/>
                  </a:lnTo>
                  <a:lnTo>
                    <a:pt x="218056" y="203124"/>
                  </a:lnTo>
                  <a:lnTo>
                    <a:pt x="217951" y="203878"/>
                  </a:lnTo>
                  <a:lnTo>
                    <a:pt x="216119" y="204025"/>
                  </a:lnTo>
                  <a:lnTo>
                    <a:pt x="217228" y="206297"/>
                  </a:lnTo>
                  <a:lnTo>
                    <a:pt x="216066" y="208674"/>
                  </a:lnTo>
                  <a:lnTo>
                    <a:pt x="214789" y="208150"/>
                  </a:lnTo>
                  <a:lnTo>
                    <a:pt x="215920" y="205187"/>
                  </a:lnTo>
                  <a:lnTo>
                    <a:pt x="214443" y="204402"/>
                  </a:lnTo>
                  <a:lnTo>
                    <a:pt x="215113" y="205616"/>
                  </a:lnTo>
                  <a:lnTo>
                    <a:pt x="213647" y="206601"/>
                  </a:lnTo>
                  <a:lnTo>
                    <a:pt x="214150" y="207784"/>
                  </a:lnTo>
                  <a:lnTo>
                    <a:pt x="214045" y="208108"/>
                  </a:lnTo>
                  <a:lnTo>
                    <a:pt x="212464" y="207637"/>
                  </a:lnTo>
                  <a:lnTo>
                    <a:pt x="212129" y="210056"/>
                  </a:lnTo>
                  <a:lnTo>
                    <a:pt x="209731" y="209323"/>
                  </a:lnTo>
                  <a:lnTo>
                    <a:pt x="207826" y="211197"/>
                  </a:lnTo>
                  <a:lnTo>
                    <a:pt x="205574" y="209585"/>
                  </a:lnTo>
                  <a:lnTo>
                    <a:pt x="201554" y="210915"/>
                  </a:lnTo>
                  <a:lnTo>
                    <a:pt x="200632" y="209658"/>
                  </a:lnTo>
                  <a:lnTo>
                    <a:pt x="198936" y="210286"/>
                  </a:lnTo>
                  <a:lnTo>
                    <a:pt x="199533" y="210559"/>
                  </a:lnTo>
                  <a:lnTo>
                    <a:pt x="199972" y="211281"/>
                  </a:lnTo>
                  <a:lnTo>
                    <a:pt x="198873" y="211595"/>
                  </a:lnTo>
                  <a:lnTo>
                    <a:pt x="198360" y="211920"/>
                  </a:lnTo>
                  <a:lnTo>
                    <a:pt x="197240" y="210475"/>
                  </a:lnTo>
                  <a:lnTo>
                    <a:pt x="196590" y="209323"/>
                  </a:lnTo>
                  <a:lnTo>
                    <a:pt x="195418" y="211354"/>
                  </a:lnTo>
                  <a:lnTo>
                    <a:pt x="194329" y="211187"/>
                  </a:lnTo>
                  <a:lnTo>
                    <a:pt x="192611" y="210370"/>
                  </a:lnTo>
                  <a:lnTo>
                    <a:pt x="190559" y="210904"/>
                  </a:lnTo>
                  <a:lnTo>
                    <a:pt x="188454" y="209459"/>
                  </a:lnTo>
                  <a:lnTo>
                    <a:pt x="187030" y="210422"/>
                  </a:lnTo>
                  <a:lnTo>
                    <a:pt x="186413" y="210422"/>
                  </a:lnTo>
                  <a:lnTo>
                    <a:pt x="184884" y="209124"/>
                  </a:lnTo>
                  <a:lnTo>
                    <a:pt x="184182" y="209532"/>
                  </a:lnTo>
                  <a:lnTo>
                    <a:pt x="183596" y="210611"/>
                  </a:lnTo>
                  <a:lnTo>
                    <a:pt x="182842" y="209491"/>
                  </a:lnTo>
                  <a:lnTo>
                    <a:pt x="182245" y="208213"/>
                  </a:lnTo>
                  <a:lnTo>
                    <a:pt x="180591" y="210098"/>
                  </a:lnTo>
                  <a:lnTo>
                    <a:pt x="180057" y="210025"/>
                  </a:lnTo>
                  <a:lnTo>
                    <a:pt x="179303" y="209072"/>
                  </a:lnTo>
                  <a:lnTo>
                    <a:pt x="176675" y="210244"/>
                  </a:lnTo>
                  <a:lnTo>
                    <a:pt x="175324" y="208506"/>
                  </a:lnTo>
                  <a:lnTo>
                    <a:pt x="172905" y="206841"/>
                  </a:lnTo>
                  <a:lnTo>
                    <a:pt x="171837" y="207229"/>
                  </a:lnTo>
                  <a:lnTo>
                    <a:pt x="170853" y="209323"/>
                  </a:lnTo>
                  <a:lnTo>
                    <a:pt x="167785" y="207606"/>
                  </a:lnTo>
                  <a:lnTo>
                    <a:pt x="166288" y="207239"/>
                  </a:lnTo>
                  <a:lnTo>
                    <a:pt x="163460" y="207313"/>
                  </a:lnTo>
                  <a:lnTo>
                    <a:pt x="162173" y="207721"/>
                  </a:lnTo>
                  <a:lnTo>
                    <a:pt x="160958" y="206464"/>
                  </a:lnTo>
                  <a:lnTo>
                    <a:pt x="157482" y="207752"/>
                  </a:lnTo>
                  <a:lnTo>
                    <a:pt x="154592" y="207093"/>
                  </a:lnTo>
                  <a:lnTo>
                    <a:pt x="149995" y="206464"/>
                  </a:lnTo>
                  <a:lnTo>
                    <a:pt x="148100" y="206046"/>
                  </a:lnTo>
                  <a:lnTo>
                    <a:pt x="144487" y="207051"/>
                  </a:lnTo>
                  <a:lnTo>
                    <a:pt x="142435" y="205878"/>
                  </a:lnTo>
                  <a:lnTo>
                    <a:pt x="139179" y="207239"/>
                  </a:lnTo>
                  <a:lnTo>
                    <a:pt x="137430" y="206601"/>
                  </a:lnTo>
                  <a:lnTo>
                    <a:pt x="134906" y="206873"/>
                  </a:lnTo>
                  <a:lnTo>
                    <a:pt x="131692" y="208046"/>
                  </a:lnTo>
                  <a:lnTo>
                    <a:pt x="128425" y="208747"/>
                  </a:lnTo>
                  <a:lnTo>
                    <a:pt x="120834" y="209082"/>
                  </a:lnTo>
                  <a:lnTo>
                    <a:pt x="117546" y="210517"/>
                  </a:lnTo>
                  <a:lnTo>
                    <a:pt x="115944" y="211428"/>
                  </a:lnTo>
                  <a:lnTo>
                    <a:pt x="114017" y="212004"/>
                  </a:lnTo>
                  <a:lnTo>
                    <a:pt x="110939" y="212202"/>
                  </a:lnTo>
                  <a:lnTo>
                    <a:pt x="108488" y="214297"/>
                  </a:lnTo>
                  <a:lnTo>
                    <a:pt x="104080" y="214935"/>
                  </a:lnTo>
                  <a:lnTo>
                    <a:pt x="102080" y="215051"/>
                  </a:lnTo>
                  <a:lnTo>
                    <a:pt x="101002" y="217030"/>
                  </a:lnTo>
                  <a:lnTo>
                    <a:pt x="99211" y="216223"/>
                  </a:lnTo>
                  <a:lnTo>
                    <a:pt x="98520" y="218328"/>
                  </a:lnTo>
                  <a:lnTo>
                    <a:pt x="95389" y="218475"/>
                  </a:lnTo>
                  <a:lnTo>
                    <a:pt x="94332" y="220129"/>
                  </a:lnTo>
                  <a:lnTo>
                    <a:pt x="90499" y="220946"/>
                  </a:lnTo>
                  <a:lnTo>
                    <a:pt x="88866" y="222799"/>
                  </a:lnTo>
                  <a:lnTo>
                    <a:pt x="85589" y="223647"/>
                  </a:lnTo>
                  <a:lnTo>
                    <a:pt x="82918" y="225542"/>
                  </a:lnTo>
                  <a:lnTo>
                    <a:pt x="81850" y="225322"/>
                  </a:lnTo>
                  <a:lnTo>
                    <a:pt x="81337" y="225459"/>
                  </a:lnTo>
                  <a:lnTo>
                    <a:pt x="79107" y="228548"/>
                  </a:lnTo>
                  <a:lnTo>
                    <a:pt x="75756" y="229458"/>
                  </a:lnTo>
                  <a:lnTo>
                    <a:pt x="68594" y="233710"/>
                  </a:lnTo>
                  <a:lnTo>
                    <a:pt x="64835" y="237196"/>
                  </a:lnTo>
                  <a:lnTo>
                    <a:pt x="62437" y="238359"/>
                  </a:lnTo>
                  <a:lnTo>
                    <a:pt x="57610" y="242819"/>
                  </a:lnTo>
                  <a:lnTo>
                    <a:pt x="54176" y="244955"/>
                  </a:lnTo>
                  <a:lnTo>
                    <a:pt x="48469" y="250976"/>
                  </a:lnTo>
                  <a:lnTo>
                    <a:pt x="45328" y="253824"/>
                  </a:lnTo>
                  <a:lnTo>
                    <a:pt x="39925" y="260369"/>
                  </a:lnTo>
                  <a:lnTo>
                    <a:pt x="36627" y="263227"/>
                  </a:lnTo>
                  <a:lnTo>
                    <a:pt x="33894" y="268913"/>
                  </a:lnTo>
                  <a:lnTo>
                    <a:pt x="30271" y="273394"/>
                  </a:lnTo>
                  <a:lnTo>
                    <a:pt x="29705" y="275049"/>
                  </a:lnTo>
                  <a:lnTo>
                    <a:pt x="25706" y="282504"/>
                  </a:lnTo>
                  <a:lnTo>
                    <a:pt x="23308" y="288807"/>
                  </a:lnTo>
                  <a:lnTo>
                    <a:pt x="20805" y="297917"/>
                  </a:lnTo>
                  <a:lnTo>
                    <a:pt x="20470" y="300598"/>
                  </a:lnTo>
                  <a:lnTo>
                    <a:pt x="18962" y="306891"/>
                  </a:lnTo>
                  <a:lnTo>
                    <a:pt x="18742" y="310660"/>
                  </a:lnTo>
                  <a:lnTo>
                    <a:pt x="17193" y="318922"/>
                  </a:lnTo>
                  <a:lnTo>
                    <a:pt x="17004" y="323529"/>
                  </a:lnTo>
                  <a:lnTo>
                    <a:pt x="15863" y="334942"/>
                  </a:lnTo>
                  <a:lnTo>
                    <a:pt x="15455" y="341937"/>
                  </a:lnTo>
                  <a:lnTo>
                    <a:pt x="14554" y="345424"/>
                  </a:lnTo>
                  <a:lnTo>
                    <a:pt x="14690" y="350638"/>
                  </a:lnTo>
                  <a:lnTo>
                    <a:pt x="14250" y="352219"/>
                  </a:lnTo>
                  <a:lnTo>
                    <a:pt x="13727" y="357476"/>
                  </a:lnTo>
                  <a:lnTo>
                    <a:pt x="13727" y="361161"/>
                  </a:lnTo>
                  <a:lnTo>
                    <a:pt x="12051" y="371025"/>
                  </a:lnTo>
                  <a:lnTo>
                    <a:pt x="12041" y="377370"/>
                  </a:lnTo>
                  <a:lnTo>
                    <a:pt x="10156" y="386585"/>
                  </a:lnTo>
                  <a:lnTo>
                    <a:pt x="9978" y="389757"/>
                  </a:lnTo>
                  <a:lnTo>
                    <a:pt x="8743" y="399527"/>
                  </a:lnTo>
                  <a:lnTo>
                    <a:pt x="7256" y="405704"/>
                  </a:lnTo>
                  <a:lnTo>
                    <a:pt x="7224" y="408710"/>
                  </a:lnTo>
                  <a:lnTo>
                    <a:pt x="6073" y="414207"/>
                  </a:lnTo>
                  <a:lnTo>
                    <a:pt x="4732" y="421966"/>
                  </a:lnTo>
                  <a:lnTo>
                    <a:pt x="4617" y="424583"/>
                  </a:lnTo>
                  <a:lnTo>
                    <a:pt x="3162" y="430321"/>
                  </a:lnTo>
                  <a:lnTo>
                    <a:pt x="3214" y="433704"/>
                  </a:lnTo>
                  <a:lnTo>
                    <a:pt x="1591" y="438751"/>
                  </a:lnTo>
                  <a:lnTo>
                    <a:pt x="1863" y="440688"/>
                  </a:lnTo>
                  <a:lnTo>
                    <a:pt x="314" y="447064"/>
                  </a:lnTo>
                  <a:lnTo>
                    <a:pt x="492" y="451693"/>
                  </a:lnTo>
                  <a:lnTo>
                    <a:pt x="0" y="458185"/>
                  </a:lnTo>
                  <a:lnTo>
                    <a:pt x="481" y="459075"/>
                  </a:lnTo>
                  <a:lnTo>
                    <a:pt x="1287" y="458111"/>
                  </a:lnTo>
                  <a:lnTo>
                    <a:pt x="1078" y="451975"/>
                  </a:lnTo>
                  <a:lnTo>
                    <a:pt x="2073" y="448269"/>
                  </a:lnTo>
                  <a:lnTo>
                    <a:pt x="2910" y="438300"/>
                  </a:lnTo>
                  <a:lnTo>
                    <a:pt x="4806" y="432363"/>
                  </a:lnTo>
                  <a:lnTo>
                    <a:pt x="5947" y="422741"/>
                  </a:lnTo>
                  <a:lnTo>
                    <a:pt x="6973" y="419358"/>
                  </a:lnTo>
                  <a:lnTo>
                    <a:pt x="10921" y="395076"/>
                  </a:lnTo>
                  <a:lnTo>
                    <a:pt x="11015" y="390700"/>
                  </a:lnTo>
                  <a:lnTo>
                    <a:pt x="12669" y="384962"/>
                  </a:lnTo>
                  <a:lnTo>
                    <a:pt x="12250" y="383234"/>
                  </a:lnTo>
                  <a:lnTo>
                    <a:pt x="13036" y="381726"/>
                  </a:lnTo>
                  <a:lnTo>
                    <a:pt x="13413" y="381726"/>
                  </a:lnTo>
                  <a:lnTo>
                    <a:pt x="13308" y="378616"/>
                  </a:lnTo>
                  <a:lnTo>
                    <a:pt x="14533" y="372459"/>
                  </a:lnTo>
                  <a:lnTo>
                    <a:pt x="15831" y="357999"/>
                  </a:lnTo>
                  <a:lnTo>
                    <a:pt x="16659" y="353497"/>
                  </a:lnTo>
                  <a:lnTo>
                    <a:pt x="17067" y="344010"/>
                  </a:lnTo>
                  <a:lnTo>
                    <a:pt x="21255" y="310095"/>
                  </a:lnTo>
                  <a:lnTo>
                    <a:pt x="22910" y="304325"/>
                  </a:lnTo>
                  <a:lnTo>
                    <a:pt x="23873" y="296870"/>
                  </a:lnTo>
                  <a:lnTo>
                    <a:pt x="24941" y="295624"/>
                  </a:lnTo>
                  <a:lnTo>
                    <a:pt x="26700" y="288357"/>
                  </a:lnTo>
                  <a:lnTo>
                    <a:pt x="29119" y="282902"/>
                  </a:lnTo>
                  <a:lnTo>
                    <a:pt x="34690" y="273143"/>
                  </a:lnTo>
                  <a:lnTo>
                    <a:pt x="37087" y="268117"/>
                  </a:lnTo>
                  <a:lnTo>
                    <a:pt x="42375" y="262976"/>
                  </a:lnTo>
                  <a:lnTo>
                    <a:pt x="43150" y="261259"/>
                  </a:lnTo>
                  <a:lnTo>
                    <a:pt x="46543" y="257583"/>
                  </a:lnTo>
                  <a:lnTo>
                    <a:pt x="53705" y="250358"/>
                  </a:lnTo>
                  <a:lnTo>
                    <a:pt x="57045" y="248306"/>
                  </a:lnTo>
                  <a:lnTo>
                    <a:pt x="61202" y="243647"/>
                  </a:lnTo>
                  <a:lnTo>
                    <a:pt x="63034" y="242034"/>
                  </a:lnTo>
                  <a:lnTo>
                    <a:pt x="68636" y="238725"/>
                  </a:lnTo>
                  <a:lnTo>
                    <a:pt x="71620" y="235731"/>
                  </a:lnTo>
                  <a:lnTo>
                    <a:pt x="79138" y="231971"/>
                  </a:lnTo>
                  <a:lnTo>
                    <a:pt x="82489" y="229197"/>
                  </a:lnTo>
                  <a:lnTo>
                    <a:pt x="88866" y="227228"/>
                  </a:lnTo>
                  <a:lnTo>
                    <a:pt x="91012" y="226129"/>
                  </a:lnTo>
                  <a:lnTo>
                    <a:pt x="94803" y="223490"/>
                  </a:lnTo>
                  <a:lnTo>
                    <a:pt x="100855" y="221228"/>
                  </a:lnTo>
                  <a:lnTo>
                    <a:pt x="102593" y="220380"/>
                  </a:lnTo>
                  <a:lnTo>
                    <a:pt x="105944" y="219490"/>
                  </a:lnTo>
                  <a:lnTo>
                    <a:pt x="107305" y="218841"/>
                  </a:lnTo>
                  <a:lnTo>
                    <a:pt x="109556" y="218998"/>
                  </a:lnTo>
                  <a:lnTo>
                    <a:pt x="113043" y="216946"/>
                  </a:lnTo>
                  <a:lnTo>
                    <a:pt x="115556" y="216307"/>
                  </a:lnTo>
                  <a:lnTo>
                    <a:pt x="118886" y="215930"/>
                  </a:lnTo>
                  <a:lnTo>
                    <a:pt x="121504" y="214527"/>
                  </a:lnTo>
                  <a:lnTo>
                    <a:pt x="124519" y="214684"/>
                  </a:lnTo>
                  <a:lnTo>
                    <a:pt x="127996" y="213428"/>
                  </a:lnTo>
                  <a:lnTo>
                    <a:pt x="130488" y="214276"/>
                  </a:lnTo>
                  <a:lnTo>
                    <a:pt x="132676" y="213124"/>
                  </a:lnTo>
                  <a:lnTo>
                    <a:pt x="135451" y="213710"/>
                  </a:lnTo>
                  <a:lnTo>
                    <a:pt x="139733" y="212684"/>
                  </a:lnTo>
                  <a:lnTo>
                    <a:pt x="143754" y="212370"/>
                  </a:lnTo>
                  <a:lnTo>
                    <a:pt x="148435" y="213019"/>
                  </a:lnTo>
                  <a:lnTo>
                    <a:pt x="151848" y="212558"/>
                  </a:lnTo>
                  <a:lnTo>
                    <a:pt x="154026" y="212527"/>
                  </a:lnTo>
                  <a:lnTo>
                    <a:pt x="156665" y="213721"/>
                  </a:lnTo>
                  <a:lnTo>
                    <a:pt x="160853" y="213428"/>
                  </a:lnTo>
                  <a:lnTo>
                    <a:pt x="164612" y="214307"/>
                  </a:lnTo>
                  <a:lnTo>
                    <a:pt x="171460" y="215113"/>
                  </a:lnTo>
                  <a:lnTo>
                    <a:pt x="180329" y="216579"/>
                  </a:lnTo>
                  <a:lnTo>
                    <a:pt x="183114" y="216747"/>
                  </a:lnTo>
                  <a:lnTo>
                    <a:pt x="186633" y="216359"/>
                  </a:lnTo>
                  <a:lnTo>
                    <a:pt x="190632" y="217815"/>
                  </a:lnTo>
                  <a:lnTo>
                    <a:pt x="193470" y="217815"/>
                  </a:lnTo>
                  <a:lnTo>
                    <a:pt x="199554" y="218663"/>
                  </a:lnTo>
                  <a:lnTo>
                    <a:pt x="202904" y="218119"/>
                  </a:lnTo>
                  <a:lnTo>
                    <a:pt x="206642" y="219134"/>
                  </a:lnTo>
                  <a:lnTo>
                    <a:pt x="208852" y="218066"/>
                  </a:lnTo>
                  <a:lnTo>
                    <a:pt x="210935" y="218883"/>
                  </a:lnTo>
                  <a:lnTo>
                    <a:pt x="213878" y="218694"/>
                  </a:lnTo>
                  <a:lnTo>
                    <a:pt x="214862" y="218841"/>
                  </a:lnTo>
                  <a:lnTo>
                    <a:pt x="217030" y="217616"/>
                  </a:lnTo>
                  <a:lnTo>
                    <a:pt x="218317" y="217930"/>
                  </a:lnTo>
                  <a:lnTo>
                    <a:pt x="221616" y="218035"/>
                  </a:lnTo>
                  <a:lnTo>
                    <a:pt x="223553" y="217239"/>
                  </a:lnTo>
                  <a:lnTo>
                    <a:pt x="226024" y="216946"/>
                  </a:lnTo>
                  <a:lnTo>
                    <a:pt x="226569" y="216412"/>
                  </a:lnTo>
                  <a:lnTo>
                    <a:pt x="227574" y="214537"/>
                  </a:lnTo>
                  <a:lnTo>
                    <a:pt x="231877" y="213480"/>
                  </a:lnTo>
                  <a:lnTo>
                    <a:pt x="232212" y="213009"/>
                  </a:lnTo>
                  <a:lnTo>
                    <a:pt x="231113" y="210998"/>
                  </a:lnTo>
                  <a:lnTo>
                    <a:pt x="232621" y="209386"/>
                  </a:lnTo>
                  <a:lnTo>
                    <a:pt x="233511" y="208171"/>
                  </a:lnTo>
                  <a:lnTo>
                    <a:pt x="232233" y="206182"/>
                  </a:lnTo>
                  <a:lnTo>
                    <a:pt x="232212" y="205752"/>
                  </a:lnTo>
                  <a:lnTo>
                    <a:pt x="233176" y="204046"/>
                  </a:lnTo>
                  <a:lnTo>
                    <a:pt x="232704" y="203239"/>
                  </a:lnTo>
                  <a:lnTo>
                    <a:pt x="230464" y="201951"/>
                  </a:lnTo>
                  <a:lnTo>
                    <a:pt x="229888" y="201061"/>
                  </a:lnTo>
                  <a:lnTo>
                    <a:pt x="229396" y="198381"/>
                  </a:lnTo>
                  <a:lnTo>
                    <a:pt x="228788" y="196967"/>
                  </a:lnTo>
                  <a:lnTo>
                    <a:pt x="226579" y="195187"/>
                  </a:lnTo>
                  <a:lnTo>
                    <a:pt x="226139" y="193941"/>
                  </a:lnTo>
                  <a:lnTo>
                    <a:pt x="223239" y="190978"/>
                  </a:lnTo>
                  <a:lnTo>
                    <a:pt x="221103" y="189125"/>
                  </a:lnTo>
                  <a:lnTo>
                    <a:pt x="218307" y="187250"/>
                  </a:lnTo>
                  <a:lnTo>
                    <a:pt x="218443" y="185072"/>
                  </a:lnTo>
                  <a:lnTo>
                    <a:pt x="214757" y="185565"/>
                  </a:lnTo>
                  <a:lnTo>
                    <a:pt x="211072" y="182476"/>
                  </a:lnTo>
                  <a:lnTo>
                    <a:pt x="209438" y="180769"/>
                  </a:lnTo>
                  <a:lnTo>
                    <a:pt x="204213" y="177638"/>
                  </a:lnTo>
                  <a:lnTo>
                    <a:pt x="200705" y="177020"/>
                  </a:lnTo>
                  <a:lnTo>
                    <a:pt x="191732" y="174696"/>
                  </a:lnTo>
                  <a:lnTo>
                    <a:pt x="186057" y="174968"/>
                  </a:lnTo>
                  <a:lnTo>
                    <a:pt x="177952" y="174392"/>
                  </a:lnTo>
                  <a:lnTo>
                    <a:pt x="175450" y="175073"/>
                  </a:lnTo>
                  <a:lnTo>
                    <a:pt x="170392" y="174581"/>
                  </a:lnTo>
                  <a:lnTo>
                    <a:pt x="167754" y="174748"/>
                  </a:lnTo>
                  <a:lnTo>
                    <a:pt x="163858" y="174214"/>
                  </a:lnTo>
                  <a:lnTo>
                    <a:pt x="162602" y="174486"/>
                  </a:lnTo>
                  <a:lnTo>
                    <a:pt x="151838" y="174403"/>
                  </a:lnTo>
                  <a:lnTo>
                    <a:pt x="144571" y="172015"/>
                  </a:lnTo>
                  <a:lnTo>
                    <a:pt x="137796" y="170664"/>
                  </a:lnTo>
                  <a:lnTo>
                    <a:pt x="136037" y="169418"/>
                  </a:lnTo>
                  <a:lnTo>
                    <a:pt x="134791" y="168790"/>
                  </a:lnTo>
                  <a:lnTo>
                    <a:pt x="131221" y="167963"/>
                  </a:lnTo>
                  <a:lnTo>
                    <a:pt x="129587" y="166434"/>
                  </a:lnTo>
                  <a:lnTo>
                    <a:pt x="126404" y="164696"/>
                  </a:lnTo>
                  <a:lnTo>
                    <a:pt x="125179" y="163764"/>
                  </a:lnTo>
                  <a:lnTo>
                    <a:pt x="122645" y="162372"/>
                  </a:lnTo>
                  <a:lnTo>
                    <a:pt x="121734" y="161450"/>
                  </a:lnTo>
                  <a:lnTo>
                    <a:pt x="119619" y="158330"/>
                  </a:lnTo>
                  <a:lnTo>
                    <a:pt x="114771" y="153890"/>
                  </a:lnTo>
                  <a:lnTo>
                    <a:pt x="114488" y="152382"/>
                  </a:lnTo>
                  <a:lnTo>
                    <a:pt x="111651" y="148623"/>
                  </a:lnTo>
                  <a:lnTo>
                    <a:pt x="110132" y="145482"/>
                  </a:lnTo>
                  <a:lnTo>
                    <a:pt x="107734" y="138833"/>
                  </a:lnTo>
                  <a:lnTo>
                    <a:pt x="106740" y="135618"/>
                  </a:lnTo>
                  <a:lnTo>
                    <a:pt x="105515" y="130048"/>
                  </a:lnTo>
                  <a:lnTo>
                    <a:pt x="104865" y="122813"/>
                  </a:lnTo>
                  <a:lnTo>
                    <a:pt x="105085" y="111933"/>
                  </a:lnTo>
                  <a:lnTo>
                    <a:pt x="107399" y="97023"/>
                  </a:lnTo>
                  <a:lnTo>
                    <a:pt x="110593" y="84929"/>
                  </a:lnTo>
                  <a:lnTo>
                    <a:pt x="111619" y="80426"/>
                  </a:lnTo>
                  <a:lnTo>
                    <a:pt x="114373" y="72563"/>
                  </a:lnTo>
                  <a:lnTo>
                    <a:pt x="115368" y="68971"/>
                  </a:lnTo>
                  <a:lnTo>
                    <a:pt x="123284" y="45590"/>
                  </a:lnTo>
                  <a:lnTo>
                    <a:pt x="125975" y="40176"/>
                  </a:lnTo>
                  <a:lnTo>
                    <a:pt x="128100" y="31936"/>
                  </a:lnTo>
                  <a:lnTo>
                    <a:pt x="132006" y="23213"/>
                  </a:lnTo>
                  <a:lnTo>
                    <a:pt x="133765" y="17790"/>
                  </a:lnTo>
                  <a:lnTo>
                    <a:pt x="136467" y="11936"/>
                  </a:lnTo>
                  <a:lnTo>
                    <a:pt x="137283" y="9601"/>
                  </a:lnTo>
                  <a:lnTo>
                    <a:pt x="137891" y="7183"/>
                  </a:lnTo>
                  <a:lnTo>
                    <a:pt x="139817" y="4146"/>
                  </a:lnTo>
                  <a:lnTo>
                    <a:pt x="139419" y="3622"/>
                  </a:lnTo>
                  <a:lnTo>
                    <a:pt x="140445" y="0"/>
                  </a:lnTo>
                  <a:close/>
                </a:path>
              </a:pathLst>
            </a:custGeom>
            <a:solidFill>
              <a:srgbClr val="D1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19054522" y="8732615"/>
              <a:ext cx="182880" cy="205104"/>
            </a:xfrm>
            <a:custGeom>
              <a:avLst/>
              <a:gdLst/>
              <a:ahLst/>
              <a:cxnLst/>
              <a:rect l="l" t="t" r="r" b="b"/>
              <a:pathLst>
                <a:path w="182880" h="205104">
                  <a:moveTo>
                    <a:pt x="1143" y="203923"/>
                  </a:moveTo>
                  <a:lnTo>
                    <a:pt x="546" y="203225"/>
                  </a:lnTo>
                  <a:lnTo>
                    <a:pt x="495" y="202476"/>
                  </a:lnTo>
                  <a:lnTo>
                    <a:pt x="0" y="203250"/>
                  </a:lnTo>
                  <a:lnTo>
                    <a:pt x="584" y="203962"/>
                  </a:lnTo>
                  <a:lnTo>
                    <a:pt x="635" y="204698"/>
                  </a:lnTo>
                  <a:lnTo>
                    <a:pt x="1143" y="203923"/>
                  </a:lnTo>
                  <a:close/>
                </a:path>
                <a:path w="182880" h="205104">
                  <a:moveTo>
                    <a:pt x="1778" y="192493"/>
                  </a:moveTo>
                  <a:lnTo>
                    <a:pt x="1181" y="191795"/>
                  </a:lnTo>
                  <a:lnTo>
                    <a:pt x="1117" y="191046"/>
                  </a:lnTo>
                  <a:lnTo>
                    <a:pt x="622" y="191820"/>
                  </a:lnTo>
                  <a:lnTo>
                    <a:pt x="1219" y="192519"/>
                  </a:lnTo>
                  <a:lnTo>
                    <a:pt x="1270" y="193268"/>
                  </a:lnTo>
                  <a:lnTo>
                    <a:pt x="1778" y="192493"/>
                  </a:lnTo>
                  <a:close/>
                </a:path>
                <a:path w="182880" h="205104">
                  <a:moveTo>
                    <a:pt x="9359" y="154508"/>
                  </a:moveTo>
                  <a:lnTo>
                    <a:pt x="9080" y="153098"/>
                  </a:lnTo>
                  <a:lnTo>
                    <a:pt x="8166" y="153898"/>
                  </a:lnTo>
                  <a:lnTo>
                    <a:pt x="7962" y="155041"/>
                  </a:lnTo>
                  <a:lnTo>
                    <a:pt x="7531" y="156095"/>
                  </a:lnTo>
                  <a:lnTo>
                    <a:pt x="8648" y="155397"/>
                  </a:lnTo>
                  <a:lnTo>
                    <a:pt x="9359" y="154508"/>
                  </a:lnTo>
                  <a:close/>
                </a:path>
                <a:path w="182880" h="205104">
                  <a:moveTo>
                    <a:pt x="10668" y="149669"/>
                  </a:moveTo>
                  <a:lnTo>
                    <a:pt x="10655" y="148602"/>
                  </a:lnTo>
                  <a:lnTo>
                    <a:pt x="9982" y="149339"/>
                  </a:lnTo>
                  <a:lnTo>
                    <a:pt x="9817" y="150317"/>
                  </a:lnTo>
                  <a:lnTo>
                    <a:pt x="9372" y="151168"/>
                  </a:lnTo>
                  <a:lnTo>
                    <a:pt x="10541" y="150685"/>
                  </a:lnTo>
                  <a:lnTo>
                    <a:pt x="10668" y="149669"/>
                  </a:lnTo>
                  <a:close/>
                </a:path>
                <a:path w="182880" h="205104">
                  <a:moveTo>
                    <a:pt x="14833" y="140843"/>
                  </a:moveTo>
                  <a:lnTo>
                    <a:pt x="14020" y="141147"/>
                  </a:lnTo>
                  <a:lnTo>
                    <a:pt x="13652" y="141744"/>
                  </a:lnTo>
                  <a:lnTo>
                    <a:pt x="13754" y="142608"/>
                  </a:lnTo>
                  <a:lnTo>
                    <a:pt x="14287" y="142125"/>
                  </a:lnTo>
                  <a:lnTo>
                    <a:pt x="14643" y="141541"/>
                  </a:lnTo>
                  <a:lnTo>
                    <a:pt x="14833" y="140843"/>
                  </a:lnTo>
                  <a:close/>
                </a:path>
                <a:path w="182880" h="205104">
                  <a:moveTo>
                    <a:pt x="16205" y="138645"/>
                  </a:moveTo>
                  <a:lnTo>
                    <a:pt x="15532" y="138836"/>
                  </a:lnTo>
                  <a:lnTo>
                    <a:pt x="15252" y="139280"/>
                  </a:lnTo>
                  <a:lnTo>
                    <a:pt x="15379" y="139966"/>
                  </a:lnTo>
                  <a:lnTo>
                    <a:pt x="15811" y="139623"/>
                  </a:lnTo>
                  <a:lnTo>
                    <a:pt x="16090" y="139179"/>
                  </a:lnTo>
                  <a:lnTo>
                    <a:pt x="16205" y="138645"/>
                  </a:lnTo>
                  <a:close/>
                </a:path>
                <a:path w="182880" h="205104">
                  <a:moveTo>
                    <a:pt x="24574" y="127673"/>
                  </a:moveTo>
                  <a:lnTo>
                    <a:pt x="23837" y="127939"/>
                  </a:lnTo>
                  <a:lnTo>
                    <a:pt x="23469" y="128574"/>
                  </a:lnTo>
                  <a:lnTo>
                    <a:pt x="23050" y="129159"/>
                  </a:lnTo>
                  <a:lnTo>
                    <a:pt x="23926" y="129044"/>
                  </a:lnTo>
                  <a:lnTo>
                    <a:pt x="24384" y="128498"/>
                  </a:lnTo>
                  <a:lnTo>
                    <a:pt x="24574" y="127673"/>
                  </a:lnTo>
                  <a:close/>
                </a:path>
                <a:path w="182880" h="205104">
                  <a:moveTo>
                    <a:pt x="26695" y="125641"/>
                  </a:moveTo>
                  <a:lnTo>
                    <a:pt x="26568" y="124955"/>
                  </a:lnTo>
                  <a:lnTo>
                    <a:pt x="26136" y="125298"/>
                  </a:lnTo>
                  <a:lnTo>
                    <a:pt x="25869" y="125742"/>
                  </a:lnTo>
                  <a:lnTo>
                    <a:pt x="25755" y="126276"/>
                  </a:lnTo>
                  <a:lnTo>
                    <a:pt x="26416" y="126085"/>
                  </a:lnTo>
                  <a:lnTo>
                    <a:pt x="26695" y="125641"/>
                  </a:lnTo>
                  <a:close/>
                </a:path>
                <a:path w="182880" h="205104">
                  <a:moveTo>
                    <a:pt x="33159" y="118122"/>
                  </a:moveTo>
                  <a:lnTo>
                    <a:pt x="32270" y="118491"/>
                  </a:lnTo>
                  <a:lnTo>
                    <a:pt x="31280" y="118706"/>
                  </a:lnTo>
                  <a:lnTo>
                    <a:pt x="30924" y="119786"/>
                  </a:lnTo>
                  <a:lnTo>
                    <a:pt x="31927" y="119570"/>
                  </a:lnTo>
                  <a:lnTo>
                    <a:pt x="32816" y="119227"/>
                  </a:lnTo>
                  <a:lnTo>
                    <a:pt x="33159" y="118122"/>
                  </a:lnTo>
                  <a:close/>
                </a:path>
                <a:path w="182880" h="205104">
                  <a:moveTo>
                    <a:pt x="43738" y="108864"/>
                  </a:moveTo>
                  <a:lnTo>
                    <a:pt x="43040" y="109004"/>
                  </a:lnTo>
                  <a:lnTo>
                    <a:pt x="42456" y="109321"/>
                  </a:lnTo>
                  <a:lnTo>
                    <a:pt x="42125" y="109994"/>
                  </a:lnTo>
                  <a:lnTo>
                    <a:pt x="42824" y="109842"/>
                  </a:lnTo>
                  <a:lnTo>
                    <a:pt x="43408" y="109524"/>
                  </a:lnTo>
                  <a:lnTo>
                    <a:pt x="43738" y="108864"/>
                  </a:lnTo>
                  <a:close/>
                </a:path>
                <a:path w="182880" h="205104">
                  <a:moveTo>
                    <a:pt x="47929" y="105638"/>
                  </a:moveTo>
                  <a:lnTo>
                    <a:pt x="47345" y="105867"/>
                  </a:lnTo>
                  <a:lnTo>
                    <a:pt x="46583" y="105702"/>
                  </a:lnTo>
                  <a:lnTo>
                    <a:pt x="46228" y="106413"/>
                  </a:lnTo>
                  <a:lnTo>
                    <a:pt x="46888" y="106362"/>
                  </a:lnTo>
                  <a:lnTo>
                    <a:pt x="47637" y="106489"/>
                  </a:lnTo>
                  <a:lnTo>
                    <a:pt x="47929" y="105638"/>
                  </a:lnTo>
                  <a:close/>
                </a:path>
                <a:path w="182880" h="205104">
                  <a:moveTo>
                    <a:pt x="49491" y="104508"/>
                  </a:moveTo>
                  <a:lnTo>
                    <a:pt x="48793" y="104648"/>
                  </a:lnTo>
                  <a:lnTo>
                    <a:pt x="48209" y="104965"/>
                  </a:lnTo>
                  <a:lnTo>
                    <a:pt x="47891" y="105638"/>
                  </a:lnTo>
                  <a:lnTo>
                    <a:pt x="48590" y="105486"/>
                  </a:lnTo>
                  <a:lnTo>
                    <a:pt x="49174" y="105168"/>
                  </a:lnTo>
                  <a:lnTo>
                    <a:pt x="49491" y="104508"/>
                  </a:lnTo>
                  <a:close/>
                </a:path>
                <a:path w="182880" h="205104">
                  <a:moveTo>
                    <a:pt x="54838" y="100228"/>
                  </a:moveTo>
                  <a:lnTo>
                    <a:pt x="53936" y="100444"/>
                  </a:lnTo>
                  <a:lnTo>
                    <a:pt x="52984" y="100558"/>
                  </a:lnTo>
                  <a:lnTo>
                    <a:pt x="52514" y="101536"/>
                  </a:lnTo>
                  <a:lnTo>
                    <a:pt x="53378" y="101244"/>
                  </a:lnTo>
                  <a:lnTo>
                    <a:pt x="54190" y="100888"/>
                  </a:lnTo>
                  <a:lnTo>
                    <a:pt x="54838" y="100228"/>
                  </a:lnTo>
                  <a:close/>
                </a:path>
                <a:path w="182880" h="205104">
                  <a:moveTo>
                    <a:pt x="56515" y="99098"/>
                  </a:moveTo>
                  <a:lnTo>
                    <a:pt x="55930" y="99402"/>
                  </a:lnTo>
                  <a:lnTo>
                    <a:pt x="55283" y="99631"/>
                  </a:lnTo>
                  <a:lnTo>
                    <a:pt x="54902" y="100228"/>
                  </a:lnTo>
                  <a:lnTo>
                    <a:pt x="55587" y="100063"/>
                  </a:lnTo>
                  <a:lnTo>
                    <a:pt x="56362" y="100012"/>
                  </a:lnTo>
                  <a:lnTo>
                    <a:pt x="56515" y="99098"/>
                  </a:lnTo>
                  <a:close/>
                </a:path>
                <a:path w="182880" h="205104">
                  <a:moveTo>
                    <a:pt x="61328" y="95694"/>
                  </a:moveTo>
                  <a:lnTo>
                    <a:pt x="57480" y="98488"/>
                  </a:lnTo>
                  <a:lnTo>
                    <a:pt x="59029" y="97917"/>
                  </a:lnTo>
                  <a:lnTo>
                    <a:pt x="60718" y="97536"/>
                  </a:lnTo>
                  <a:lnTo>
                    <a:pt x="61328" y="95694"/>
                  </a:lnTo>
                  <a:close/>
                </a:path>
                <a:path w="182880" h="205104">
                  <a:moveTo>
                    <a:pt x="64579" y="93789"/>
                  </a:moveTo>
                  <a:lnTo>
                    <a:pt x="63474" y="94437"/>
                  </a:lnTo>
                  <a:lnTo>
                    <a:pt x="62369" y="95059"/>
                  </a:lnTo>
                  <a:lnTo>
                    <a:pt x="61264" y="95694"/>
                  </a:lnTo>
                  <a:lnTo>
                    <a:pt x="62522" y="95326"/>
                  </a:lnTo>
                  <a:lnTo>
                    <a:pt x="64033" y="95389"/>
                  </a:lnTo>
                  <a:lnTo>
                    <a:pt x="64579" y="93789"/>
                  </a:lnTo>
                  <a:close/>
                </a:path>
                <a:path w="182880" h="205104">
                  <a:moveTo>
                    <a:pt x="68872" y="90919"/>
                  </a:moveTo>
                  <a:lnTo>
                    <a:pt x="68122" y="91186"/>
                  </a:lnTo>
                  <a:lnTo>
                    <a:pt x="67754" y="91821"/>
                  </a:lnTo>
                  <a:lnTo>
                    <a:pt x="67335" y="92405"/>
                  </a:lnTo>
                  <a:lnTo>
                    <a:pt x="68732" y="92824"/>
                  </a:lnTo>
                  <a:lnTo>
                    <a:pt x="68453" y="91516"/>
                  </a:lnTo>
                  <a:lnTo>
                    <a:pt x="68872" y="90919"/>
                  </a:lnTo>
                  <a:close/>
                </a:path>
                <a:path w="182880" h="205104">
                  <a:moveTo>
                    <a:pt x="75565" y="87807"/>
                  </a:moveTo>
                  <a:lnTo>
                    <a:pt x="74434" y="88049"/>
                  </a:lnTo>
                  <a:lnTo>
                    <a:pt x="73380" y="88442"/>
                  </a:lnTo>
                  <a:lnTo>
                    <a:pt x="72529" y="89281"/>
                  </a:lnTo>
                  <a:lnTo>
                    <a:pt x="73837" y="89369"/>
                  </a:lnTo>
                  <a:lnTo>
                    <a:pt x="75069" y="89344"/>
                  </a:lnTo>
                  <a:lnTo>
                    <a:pt x="75565" y="87807"/>
                  </a:lnTo>
                  <a:close/>
                </a:path>
                <a:path w="182880" h="205104">
                  <a:moveTo>
                    <a:pt x="86042" y="82727"/>
                  </a:moveTo>
                  <a:lnTo>
                    <a:pt x="83197" y="84404"/>
                  </a:lnTo>
                  <a:lnTo>
                    <a:pt x="80302" y="85902"/>
                  </a:lnTo>
                  <a:lnTo>
                    <a:pt x="76898" y="86804"/>
                  </a:lnTo>
                  <a:lnTo>
                    <a:pt x="76758" y="87045"/>
                  </a:lnTo>
                  <a:lnTo>
                    <a:pt x="76581" y="87210"/>
                  </a:lnTo>
                  <a:lnTo>
                    <a:pt x="78816" y="87122"/>
                  </a:lnTo>
                  <a:lnTo>
                    <a:pt x="80683" y="85953"/>
                  </a:lnTo>
                  <a:lnTo>
                    <a:pt x="83972" y="84594"/>
                  </a:lnTo>
                  <a:lnTo>
                    <a:pt x="85559" y="84429"/>
                  </a:lnTo>
                  <a:lnTo>
                    <a:pt x="86042" y="82727"/>
                  </a:lnTo>
                  <a:close/>
                </a:path>
                <a:path w="182880" h="205104">
                  <a:moveTo>
                    <a:pt x="88569" y="1447"/>
                  </a:moveTo>
                  <a:lnTo>
                    <a:pt x="87972" y="749"/>
                  </a:lnTo>
                  <a:lnTo>
                    <a:pt x="87922" y="0"/>
                  </a:lnTo>
                  <a:lnTo>
                    <a:pt x="87439" y="774"/>
                  </a:lnTo>
                  <a:lnTo>
                    <a:pt x="88023" y="1485"/>
                  </a:lnTo>
                  <a:lnTo>
                    <a:pt x="88074" y="2222"/>
                  </a:lnTo>
                  <a:lnTo>
                    <a:pt x="88569" y="1447"/>
                  </a:lnTo>
                  <a:close/>
                </a:path>
                <a:path w="182880" h="205104">
                  <a:moveTo>
                    <a:pt x="90119" y="81013"/>
                  </a:moveTo>
                  <a:lnTo>
                    <a:pt x="88849" y="81483"/>
                  </a:lnTo>
                  <a:lnTo>
                    <a:pt x="87236" y="81191"/>
                  </a:lnTo>
                  <a:lnTo>
                    <a:pt x="86372" y="82638"/>
                  </a:lnTo>
                  <a:lnTo>
                    <a:pt x="87604" y="82042"/>
                  </a:lnTo>
                  <a:lnTo>
                    <a:pt x="89357" y="82651"/>
                  </a:lnTo>
                  <a:lnTo>
                    <a:pt x="90119" y="81013"/>
                  </a:lnTo>
                  <a:close/>
                </a:path>
                <a:path w="182880" h="205104">
                  <a:moveTo>
                    <a:pt x="94208" y="78917"/>
                  </a:moveTo>
                  <a:lnTo>
                    <a:pt x="93141" y="79171"/>
                  </a:lnTo>
                  <a:lnTo>
                    <a:pt x="93764" y="80213"/>
                  </a:lnTo>
                  <a:lnTo>
                    <a:pt x="93992" y="79565"/>
                  </a:lnTo>
                  <a:lnTo>
                    <a:pt x="94208" y="78917"/>
                  </a:lnTo>
                  <a:close/>
                </a:path>
                <a:path w="182880" h="205104">
                  <a:moveTo>
                    <a:pt x="94932" y="20751"/>
                  </a:moveTo>
                  <a:lnTo>
                    <a:pt x="93891" y="20396"/>
                  </a:lnTo>
                  <a:lnTo>
                    <a:pt x="94183" y="21069"/>
                  </a:lnTo>
                  <a:lnTo>
                    <a:pt x="93954" y="21971"/>
                  </a:lnTo>
                  <a:lnTo>
                    <a:pt x="94754" y="22440"/>
                  </a:lnTo>
                  <a:lnTo>
                    <a:pt x="94500" y="21742"/>
                  </a:lnTo>
                  <a:lnTo>
                    <a:pt x="94932" y="20751"/>
                  </a:lnTo>
                  <a:close/>
                </a:path>
                <a:path w="182880" h="205104">
                  <a:moveTo>
                    <a:pt x="98120" y="28778"/>
                  </a:moveTo>
                  <a:lnTo>
                    <a:pt x="97790" y="27940"/>
                  </a:lnTo>
                  <a:lnTo>
                    <a:pt x="98069" y="26771"/>
                  </a:lnTo>
                  <a:lnTo>
                    <a:pt x="96824" y="26454"/>
                  </a:lnTo>
                  <a:lnTo>
                    <a:pt x="97396" y="27152"/>
                  </a:lnTo>
                  <a:lnTo>
                    <a:pt x="97370" y="28181"/>
                  </a:lnTo>
                  <a:lnTo>
                    <a:pt x="98120" y="28778"/>
                  </a:lnTo>
                  <a:close/>
                </a:path>
                <a:path w="182880" h="205104">
                  <a:moveTo>
                    <a:pt x="99339" y="76949"/>
                  </a:moveTo>
                  <a:lnTo>
                    <a:pt x="98298" y="78270"/>
                  </a:lnTo>
                  <a:lnTo>
                    <a:pt x="96469" y="77774"/>
                  </a:lnTo>
                  <a:lnTo>
                    <a:pt x="95237" y="78676"/>
                  </a:lnTo>
                  <a:lnTo>
                    <a:pt x="96799" y="78549"/>
                  </a:lnTo>
                  <a:lnTo>
                    <a:pt x="98742" y="79362"/>
                  </a:lnTo>
                  <a:lnTo>
                    <a:pt x="99339" y="76949"/>
                  </a:lnTo>
                  <a:close/>
                </a:path>
                <a:path w="182880" h="205104">
                  <a:moveTo>
                    <a:pt x="101460" y="30911"/>
                  </a:moveTo>
                  <a:lnTo>
                    <a:pt x="99758" y="31013"/>
                  </a:lnTo>
                  <a:lnTo>
                    <a:pt x="100723" y="31457"/>
                  </a:lnTo>
                  <a:lnTo>
                    <a:pt x="100647" y="32677"/>
                  </a:lnTo>
                  <a:lnTo>
                    <a:pt x="101409" y="33261"/>
                  </a:lnTo>
                  <a:lnTo>
                    <a:pt x="101015" y="32397"/>
                  </a:lnTo>
                  <a:lnTo>
                    <a:pt x="101460" y="30911"/>
                  </a:lnTo>
                  <a:close/>
                </a:path>
                <a:path w="182880" h="205104">
                  <a:moveTo>
                    <a:pt x="104889" y="74904"/>
                  </a:moveTo>
                  <a:lnTo>
                    <a:pt x="103746" y="75361"/>
                  </a:lnTo>
                  <a:lnTo>
                    <a:pt x="102654" y="75946"/>
                  </a:lnTo>
                  <a:lnTo>
                    <a:pt x="101409" y="76098"/>
                  </a:lnTo>
                  <a:lnTo>
                    <a:pt x="102743" y="76174"/>
                  </a:lnTo>
                  <a:lnTo>
                    <a:pt x="104140" y="76517"/>
                  </a:lnTo>
                  <a:lnTo>
                    <a:pt x="104889" y="74904"/>
                  </a:lnTo>
                  <a:close/>
                </a:path>
                <a:path w="182880" h="205104">
                  <a:moveTo>
                    <a:pt x="108915" y="40894"/>
                  </a:moveTo>
                  <a:lnTo>
                    <a:pt x="108432" y="40500"/>
                  </a:lnTo>
                  <a:lnTo>
                    <a:pt x="107975" y="40106"/>
                  </a:lnTo>
                  <a:lnTo>
                    <a:pt x="107518" y="39751"/>
                  </a:lnTo>
                  <a:lnTo>
                    <a:pt x="106286" y="38138"/>
                  </a:lnTo>
                  <a:lnTo>
                    <a:pt x="104533" y="37045"/>
                  </a:lnTo>
                  <a:lnTo>
                    <a:pt x="103784" y="34721"/>
                  </a:lnTo>
                  <a:lnTo>
                    <a:pt x="103276" y="34721"/>
                  </a:lnTo>
                  <a:lnTo>
                    <a:pt x="102895" y="34785"/>
                  </a:lnTo>
                  <a:lnTo>
                    <a:pt x="104025" y="36918"/>
                  </a:lnTo>
                  <a:lnTo>
                    <a:pt x="105308" y="38912"/>
                  </a:lnTo>
                  <a:lnTo>
                    <a:pt x="107530" y="40081"/>
                  </a:lnTo>
                  <a:lnTo>
                    <a:pt x="107784" y="40741"/>
                  </a:lnTo>
                  <a:lnTo>
                    <a:pt x="108216" y="41021"/>
                  </a:lnTo>
                  <a:lnTo>
                    <a:pt x="108864" y="40906"/>
                  </a:lnTo>
                  <a:close/>
                </a:path>
                <a:path w="182880" h="205104">
                  <a:moveTo>
                    <a:pt x="108978" y="73177"/>
                  </a:moveTo>
                  <a:lnTo>
                    <a:pt x="108585" y="73520"/>
                  </a:lnTo>
                  <a:lnTo>
                    <a:pt x="108165" y="73799"/>
                  </a:lnTo>
                  <a:lnTo>
                    <a:pt x="107632" y="73863"/>
                  </a:lnTo>
                  <a:lnTo>
                    <a:pt x="108381" y="74206"/>
                  </a:lnTo>
                  <a:lnTo>
                    <a:pt x="108966" y="74244"/>
                  </a:lnTo>
                  <a:lnTo>
                    <a:pt x="108978" y="73177"/>
                  </a:lnTo>
                  <a:close/>
                </a:path>
                <a:path w="182880" h="205104">
                  <a:moveTo>
                    <a:pt x="110528" y="43129"/>
                  </a:moveTo>
                  <a:lnTo>
                    <a:pt x="110324" y="42125"/>
                  </a:lnTo>
                  <a:lnTo>
                    <a:pt x="109486" y="41592"/>
                  </a:lnTo>
                  <a:lnTo>
                    <a:pt x="108864" y="40906"/>
                  </a:lnTo>
                  <a:lnTo>
                    <a:pt x="108966" y="41986"/>
                  </a:lnTo>
                  <a:lnTo>
                    <a:pt x="109677" y="42595"/>
                  </a:lnTo>
                  <a:lnTo>
                    <a:pt x="110528" y="43129"/>
                  </a:lnTo>
                  <a:close/>
                </a:path>
                <a:path w="182880" h="205104">
                  <a:moveTo>
                    <a:pt x="113804" y="72263"/>
                  </a:moveTo>
                  <a:lnTo>
                    <a:pt x="112204" y="72783"/>
                  </a:lnTo>
                  <a:lnTo>
                    <a:pt x="113157" y="72974"/>
                  </a:lnTo>
                  <a:lnTo>
                    <a:pt x="113804" y="72263"/>
                  </a:lnTo>
                  <a:close/>
                </a:path>
                <a:path w="182880" h="205104">
                  <a:moveTo>
                    <a:pt x="126453" y="67906"/>
                  </a:moveTo>
                  <a:lnTo>
                    <a:pt x="125971" y="68046"/>
                  </a:lnTo>
                  <a:lnTo>
                    <a:pt x="123990" y="67614"/>
                  </a:lnTo>
                  <a:lnTo>
                    <a:pt x="123647" y="68122"/>
                  </a:lnTo>
                  <a:lnTo>
                    <a:pt x="124294" y="69811"/>
                  </a:lnTo>
                  <a:lnTo>
                    <a:pt x="124091" y="70129"/>
                  </a:lnTo>
                  <a:lnTo>
                    <a:pt x="121373" y="69621"/>
                  </a:lnTo>
                  <a:lnTo>
                    <a:pt x="119468" y="69748"/>
                  </a:lnTo>
                  <a:lnTo>
                    <a:pt x="117563" y="71018"/>
                  </a:lnTo>
                  <a:lnTo>
                    <a:pt x="117335" y="71107"/>
                  </a:lnTo>
                  <a:lnTo>
                    <a:pt x="114884" y="69672"/>
                  </a:lnTo>
                  <a:lnTo>
                    <a:pt x="113931" y="72123"/>
                  </a:lnTo>
                  <a:lnTo>
                    <a:pt x="114312" y="71691"/>
                  </a:lnTo>
                  <a:lnTo>
                    <a:pt x="115392" y="73685"/>
                  </a:lnTo>
                  <a:lnTo>
                    <a:pt x="115836" y="73139"/>
                  </a:lnTo>
                  <a:lnTo>
                    <a:pt x="115468" y="71932"/>
                  </a:lnTo>
                  <a:lnTo>
                    <a:pt x="115608" y="71691"/>
                  </a:lnTo>
                  <a:lnTo>
                    <a:pt x="117830" y="71564"/>
                  </a:lnTo>
                  <a:lnTo>
                    <a:pt x="119214" y="71412"/>
                  </a:lnTo>
                  <a:lnTo>
                    <a:pt x="119659" y="71107"/>
                  </a:lnTo>
                  <a:lnTo>
                    <a:pt x="120840" y="70345"/>
                  </a:lnTo>
                  <a:lnTo>
                    <a:pt x="121272" y="70510"/>
                  </a:lnTo>
                  <a:lnTo>
                    <a:pt x="124523" y="71018"/>
                  </a:lnTo>
                  <a:lnTo>
                    <a:pt x="125145" y="70688"/>
                  </a:lnTo>
                  <a:lnTo>
                    <a:pt x="125310" y="70345"/>
                  </a:lnTo>
                  <a:lnTo>
                    <a:pt x="125412" y="70129"/>
                  </a:lnTo>
                  <a:lnTo>
                    <a:pt x="126390" y="68046"/>
                  </a:lnTo>
                  <a:lnTo>
                    <a:pt x="126453" y="67906"/>
                  </a:lnTo>
                  <a:close/>
                </a:path>
                <a:path w="182880" h="205104">
                  <a:moveTo>
                    <a:pt x="131267" y="66395"/>
                  </a:moveTo>
                  <a:lnTo>
                    <a:pt x="130924" y="66205"/>
                  </a:lnTo>
                  <a:lnTo>
                    <a:pt x="130937" y="66332"/>
                  </a:lnTo>
                  <a:lnTo>
                    <a:pt x="131267" y="66408"/>
                  </a:lnTo>
                  <a:close/>
                </a:path>
                <a:path w="182880" h="205104">
                  <a:moveTo>
                    <a:pt x="131305" y="68376"/>
                  </a:moveTo>
                  <a:lnTo>
                    <a:pt x="131127" y="67348"/>
                  </a:lnTo>
                  <a:lnTo>
                    <a:pt x="130937" y="66332"/>
                  </a:lnTo>
                  <a:lnTo>
                    <a:pt x="130060" y="66090"/>
                  </a:lnTo>
                  <a:lnTo>
                    <a:pt x="128206" y="66497"/>
                  </a:lnTo>
                  <a:lnTo>
                    <a:pt x="127330" y="66725"/>
                  </a:lnTo>
                  <a:lnTo>
                    <a:pt x="126771" y="67462"/>
                  </a:lnTo>
                  <a:lnTo>
                    <a:pt x="127508" y="67348"/>
                  </a:lnTo>
                  <a:lnTo>
                    <a:pt x="127939" y="67678"/>
                  </a:lnTo>
                  <a:lnTo>
                    <a:pt x="128371" y="69303"/>
                  </a:lnTo>
                  <a:lnTo>
                    <a:pt x="129463" y="69075"/>
                  </a:lnTo>
                  <a:lnTo>
                    <a:pt x="129959" y="69684"/>
                  </a:lnTo>
                  <a:lnTo>
                    <a:pt x="130403" y="69075"/>
                  </a:lnTo>
                  <a:lnTo>
                    <a:pt x="131305" y="68376"/>
                  </a:lnTo>
                  <a:close/>
                </a:path>
                <a:path w="182880" h="205104">
                  <a:moveTo>
                    <a:pt x="131318" y="57670"/>
                  </a:moveTo>
                  <a:lnTo>
                    <a:pt x="131305" y="57416"/>
                  </a:lnTo>
                  <a:lnTo>
                    <a:pt x="131165" y="57683"/>
                  </a:lnTo>
                  <a:lnTo>
                    <a:pt x="131318" y="57670"/>
                  </a:lnTo>
                  <a:close/>
                </a:path>
                <a:path w="182880" h="205104">
                  <a:moveTo>
                    <a:pt x="132905" y="65913"/>
                  </a:moveTo>
                  <a:lnTo>
                    <a:pt x="132867" y="64833"/>
                  </a:lnTo>
                  <a:lnTo>
                    <a:pt x="132194" y="64503"/>
                  </a:lnTo>
                  <a:lnTo>
                    <a:pt x="131419" y="66090"/>
                  </a:lnTo>
                  <a:lnTo>
                    <a:pt x="131292" y="66408"/>
                  </a:lnTo>
                  <a:lnTo>
                    <a:pt x="131851" y="66725"/>
                  </a:lnTo>
                  <a:lnTo>
                    <a:pt x="132638" y="66840"/>
                  </a:lnTo>
                  <a:lnTo>
                    <a:pt x="132486" y="66332"/>
                  </a:lnTo>
                  <a:lnTo>
                    <a:pt x="132905" y="65913"/>
                  </a:lnTo>
                  <a:close/>
                </a:path>
                <a:path w="182880" h="205104">
                  <a:moveTo>
                    <a:pt x="135877" y="66789"/>
                  </a:moveTo>
                  <a:lnTo>
                    <a:pt x="134086" y="65290"/>
                  </a:lnTo>
                  <a:lnTo>
                    <a:pt x="133121" y="65874"/>
                  </a:lnTo>
                  <a:lnTo>
                    <a:pt x="135877" y="66789"/>
                  </a:lnTo>
                  <a:close/>
                </a:path>
                <a:path w="182880" h="205104">
                  <a:moveTo>
                    <a:pt x="137922" y="66649"/>
                  </a:moveTo>
                  <a:lnTo>
                    <a:pt x="136931" y="65836"/>
                  </a:lnTo>
                  <a:lnTo>
                    <a:pt x="136093" y="66967"/>
                  </a:lnTo>
                  <a:lnTo>
                    <a:pt x="135915" y="66814"/>
                  </a:lnTo>
                  <a:lnTo>
                    <a:pt x="133896" y="67297"/>
                  </a:lnTo>
                  <a:lnTo>
                    <a:pt x="134010" y="68237"/>
                  </a:lnTo>
                  <a:lnTo>
                    <a:pt x="134620" y="68935"/>
                  </a:lnTo>
                  <a:lnTo>
                    <a:pt x="135026" y="69875"/>
                  </a:lnTo>
                  <a:lnTo>
                    <a:pt x="135636" y="69240"/>
                  </a:lnTo>
                  <a:lnTo>
                    <a:pt x="135191" y="67424"/>
                  </a:lnTo>
                  <a:lnTo>
                    <a:pt x="136880" y="68211"/>
                  </a:lnTo>
                  <a:lnTo>
                    <a:pt x="137147" y="67424"/>
                  </a:lnTo>
                  <a:lnTo>
                    <a:pt x="137604" y="66967"/>
                  </a:lnTo>
                  <a:lnTo>
                    <a:pt x="137922" y="66649"/>
                  </a:lnTo>
                  <a:close/>
                </a:path>
                <a:path w="182880" h="205104">
                  <a:moveTo>
                    <a:pt x="141693" y="68186"/>
                  </a:moveTo>
                  <a:lnTo>
                    <a:pt x="141617" y="67525"/>
                  </a:lnTo>
                  <a:lnTo>
                    <a:pt x="140906" y="66865"/>
                  </a:lnTo>
                  <a:lnTo>
                    <a:pt x="140538" y="67043"/>
                  </a:lnTo>
                  <a:lnTo>
                    <a:pt x="140030" y="67767"/>
                  </a:lnTo>
                  <a:lnTo>
                    <a:pt x="139915" y="67983"/>
                  </a:lnTo>
                  <a:lnTo>
                    <a:pt x="140182" y="68478"/>
                  </a:lnTo>
                  <a:lnTo>
                    <a:pt x="140601" y="69494"/>
                  </a:lnTo>
                  <a:lnTo>
                    <a:pt x="140982" y="69329"/>
                  </a:lnTo>
                  <a:lnTo>
                    <a:pt x="141693" y="68186"/>
                  </a:lnTo>
                  <a:close/>
                </a:path>
                <a:path w="182880" h="205104">
                  <a:moveTo>
                    <a:pt x="141960" y="67767"/>
                  </a:moveTo>
                  <a:lnTo>
                    <a:pt x="141846" y="68072"/>
                  </a:lnTo>
                  <a:lnTo>
                    <a:pt x="141960" y="67767"/>
                  </a:lnTo>
                  <a:close/>
                </a:path>
                <a:path w="182880" h="205104">
                  <a:moveTo>
                    <a:pt x="142608" y="64884"/>
                  </a:moveTo>
                  <a:lnTo>
                    <a:pt x="142392" y="64973"/>
                  </a:lnTo>
                  <a:lnTo>
                    <a:pt x="142544" y="65100"/>
                  </a:lnTo>
                  <a:lnTo>
                    <a:pt x="142608" y="64884"/>
                  </a:lnTo>
                  <a:close/>
                </a:path>
                <a:path w="182880" h="205104">
                  <a:moveTo>
                    <a:pt x="144157" y="64262"/>
                  </a:moveTo>
                  <a:lnTo>
                    <a:pt x="144068" y="64084"/>
                  </a:lnTo>
                  <a:lnTo>
                    <a:pt x="143179" y="63144"/>
                  </a:lnTo>
                  <a:lnTo>
                    <a:pt x="142608" y="64884"/>
                  </a:lnTo>
                  <a:lnTo>
                    <a:pt x="144157" y="64262"/>
                  </a:lnTo>
                  <a:close/>
                </a:path>
                <a:path w="182880" h="205104">
                  <a:moveTo>
                    <a:pt x="145364" y="66890"/>
                  </a:moveTo>
                  <a:lnTo>
                    <a:pt x="143662" y="66281"/>
                  </a:lnTo>
                  <a:lnTo>
                    <a:pt x="142252" y="65798"/>
                  </a:lnTo>
                  <a:lnTo>
                    <a:pt x="141224" y="65443"/>
                  </a:lnTo>
                  <a:lnTo>
                    <a:pt x="142316" y="65011"/>
                  </a:lnTo>
                  <a:lnTo>
                    <a:pt x="142278" y="64884"/>
                  </a:lnTo>
                  <a:lnTo>
                    <a:pt x="141998" y="64655"/>
                  </a:lnTo>
                  <a:lnTo>
                    <a:pt x="140423" y="63360"/>
                  </a:lnTo>
                  <a:lnTo>
                    <a:pt x="139382" y="64655"/>
                  </a:lnTo>
                  <a:lnTo>
                    <a:pt x="139179" y="64541"/>
                  </a:lnTo>
                  <a:lnTo>
                    <a:pt x="138341" y="63461"/>
                  </a:lnTo>
                  <a:lnTo>
                    <a:pt x="137553" y="64427"/>
                  </a:lnTo>
                  <a:lnTo>
                    <a:pt x="137452" y="64655"/>
                  </a:lnTo>
                  <a:lnTo>
                    <a:pt x="138506" y="66014"/>
                  </a:lnTo>
                  <a:lnTo>
                    <a:pt x="140233" y="65798"/>
                  </a:lnTo>
                  <a:lnTo>
                    <a:pt x="142125" y="66294"/>
                  </a:lnTo>
                  <a:lnTo>
                    <a:pt x="142621" y="66281"/>
                  </a:lnTo>
                  <a:lnTo>
                    <a:pt x="142646" y="67208"/>
                  </a:lnTo>
                  <a:lnTo>
                    <a:pt x="142544" y="67411"/>
                  </a:lnTo>
                  <a:lnTo>
                    <a:pt x="142138" y="67805"/>
                  </a:lnTo>
                  <a:lnTo>
                    <a:pt x="142011" y="67983"/>
                  </a:lnTo>
                  <a:lnTo>
                    <a:pt x="142519" y="70091"/>
                  </a:lnTo>
                  <a:lnTo>
                    <a:pt x="143713" y="68478"/>
                  </a:lnTo>
                  <a:lnTo>
                    <a:pt x="143840" y="68186"/>
                  </a:lnTo>
                  <a:lnTo>
                    <a:pt x="143992" y="67360"/>
                  </a:lnTo>
                  <a:lnTo>
                    <a:pt x="145364" y="66890"/>
                  </a:lnTo>
                  <a:close/>
                </a:path>
                <a:path w="182880" h="205104">
                  <a:moveTo>
                    <a:pt x="147218" y="62826"/>
                  </a:moveTo>
                  <a:lnTo>
                    <a:pt x="147091" y="62890"/>
                  </a:lnTo>
                  <a:lnTo>
                    <a:pt x="147218" y="62826"/>
                  </a:lnTo>
                  <a:close/>
                </a:path>
                <a:path w="182880" h="205104">
                  <a:moveTo>
                    <a:pt x="162534" y="57378"/>
                  </a:moveTo>
                  <a:lnTo>
                    <a:pt x="162369" y="57048"/>
                  </a:lnTo>
                  <a:lnTo>
                    <a:pt x="162128" y="56934"/>
                  </a:lnTo>
                  <a:lnTo>
                    <a:pt x="161886" y="57086"/>
                  </a:lnTo>
                  <a:lnTo>
                    <a:pt x="161785" y="57340"/>
                  </a:lnTo>
                  <a:lnTo>
                    <a:pt x="161950" y="57696"/>
                  </a:lnTo>
                  <a:lnTo>
                    <a:pt x="162128" y="57886"/>
                  </a:lnTo>
                  <a:lnTo>
                    <a:pt x="162458" y="57619"/>
                  </a:lnTo>
                  <a:lnTo>
                    <a:pt x="162534" y="57378"/>
                  </a:lnTo>
                  <a:close/>
                </a:path>
                <a:path w="182880" h="205104">
                  <a:moveTo>
                    <a:pt x="179832" y="72986"/>
                  </a:moveTo>
                  <a:lnTo>
                    <a:pt x="179717" y="72656"/>
                  </a:lnTo>
                  <a:lnTo>
                    <a:pt x="179565" y="72237"/>
                  </a:lnTo>
                  <a:lnTo>
                    <a:pt x="179133" y="72313"/>
                  </a:lnTo>
                  <a:lnTo>
                    <a:pt x="178816" y="72237"/>
                  </a:lnTo>
                  <a:lnTo>
                    <a:pt x="178422" y="72313"/>
                  </a:lnTo>
                  <a:lnTo>
                    <a:pt x="178346" y="72567"/>
                  </a:lnTo>
                  <a:lnTo>
                    <a:pt x="178473" y="72898"/>
                  </a:lnTo>
                  <a:lnTo>
                    <a:pt x="178638" y="73253"/>
                  </a:lnTo>
                  <a:lnTo>
                    <a:pt x="178930" y="73482"/>
                  </a:lnTo>
                  <a:lnTo>
                    <a:pt x="179616" y="73253"/>
                  </a:lnTo>
                  <a:lnTo>
                    <a:pt x="179832" y="72986"/>
                  </a:lnTo>
                  <a:close/>
                </a:path>
                <a:path w="182880" h="205104">
                  <a:moveTo>
                    <a:pt x="179895" y="66040"/>
                  </a:moveTo>
                  <a:lnTo>
                    <a:pt x="179425" y="65976"/>
                  </a:lnTo>
                  <a:lnTo>
                    <a:pt x="178841" y="65798"/>
                  </a:lnTo>
                  <a:lnTo>
                    <a:pt x="178650" y="65786"/>
                  </a:lnTo>
                  <a:lnTo>
                    <a:pt x="177584" y="65379"/>
                  </a:lnTo>
                  <a:lnTo>
                    <a:pt x="176618" y="65011"/>
                  </a:lnTo>
                  <a:lnTo>
                    <a:pt x="176491" y="64477"/>
                  </a:lnTo>
                  <a:lnTo>
                    <a:pt x="176606" y="64249"/>
                  </a:lnTo>
                  <a:lnTo>
                    <a:pt x="177838" y="62928"/>
                  </a:lnTo>
                  <a:lnTo>
                    <a:pt x="176987" y="62776"/>
                  </a:lnTo>
                  <a:lnTo>
                    <a:pt x="176326" y="62141"/>
                  </a:lnTo>
                  <a:lnTo>
                    <a:pt x="174675" y="62928"/>
                  </a:lnTo>
                  <a:lnTo>
                    <a:pt x="174498" y="62331"/>
                  </a:lnTo>
                  <a:lnTo>
                    <a:pt x="175285" y="61480"/>
                  </a:lnTo>
                  <a:lnTo>
                    <a:pt x="175260" y="61201"/>
                  </a:lnTo>
                  <a:lnTo>
                    <a:pt x="174485" y="60350"/>
                  </a:lnTo>
                  <a:lnTo>
                    <a:pt x="174269" y="60617"/>
                  </a:lnTo>
                  <a:lnTo>
                    <a:pt x="173215" y="61201"/>
                  </a:lnTo>
                  <a:lnTo>
                    <a:pt x="172313" y="61023"/>
                  </a:lnTo>
                  <a:lnTo>
                    <a:pt x="171234" y="62331"/>
                  </a:lnTo>
                  <a:lnTo>
                    <a:pt x="171132" y="62052"/>
                  </a:lnTo>
                  <a:lnTo>
                    <a:pt x="170929" y="61480"/>
                  </a:lnTo>
                  <a:lnTo>
                    <a:pt x="170840" y="61328"/>
                  </a:lnTo>
                  <a:lnTo>
                    <a:pt x="170357" y="60566"/>
                  </a:lnTo>
                  <a:lnTo>
                    <a:pt x="169760" y="60007"/>
                  </a:lnTo>
                  <a:lnTo>
                    <a:pt x="170992" y="59182"/>
                  </a:lnTo>
                  <a:lnTo>
                    <a:pt x="171729" y="59118"/>
                  </a:lnTo>
                  <a:lnTo>
                    <a:pt x="171627" y="58966"/>
                  </a:lnTo>
                  <a:lnTo>
                    <a:pt x="171081" y="58051"/>
                  </a:lnTo>
                  <a:lnTo>
                    <a:pt x="170573" y="58280"/>
                  </a:lnTo>
                  <a:lnTo>
                    <a:pt x="169532" y="58966"/>
                  </a:lnTo>
                  <a:lnTo>
                    <a:pt x="169164" y="58534"/>
                  </a:lnTo>
                  <a:lnTo>
                    <a:pt x="168516" y="57213"/>
                  </a:lnTo>
                  <a:lnTo>
                    <a:pt x="166649" y="58102"/>
                  </a:lnTo>
                  <a:lnTo>
                    <a:pt x="167119" y="58585"/>
                  </a:lnTo>
                  <a:lnTo>
                    <a:pt x="167919" y="59613"/>
                  </a:lnTo>
                  <a:lnTo>
                    <a:pt x="167957" y="59829"/>
                  </a:lnTo>
                  <a:lnTo>
                    <a:pt x="167271" y="60375"/>
                  </a:lnTo>
                  <a:lnTo>
                    <a:pt x="166344" y="61328"/>
                  </a:lnTo>
                  <a:lnTo>
                    <a:pt x="165874" y="60744"/>
                  </a:lnTo>
                  <a:lnTo>
                    <a:pt x="164833" y="59880"/>
                  </a:lnTo>
                  <a:lnTo>
                    <a:pt x="163322" y="58343"/>
                  </a:lnTo>
                  <a:lnTo>
                    <a:pt x="162864" y="58039"/>
                  </a:lnTo>
                  <a:lnTo>
                    <a:pt x="161975" y="59880"/>
                  </a:lnTo>
                  <a:lnTo>
                    <a:pt x="161417" y="59613"/>
                  </a:lnTo>
                  <a:lnTo>
                    <a:pt x="160337" y="58305"/>
                  </a:lnTo>
                  <a:lnTo>
                    <a:pt x="159143" y="58305"/>
                  </a:lnTo>
                  <a:lnTo>
                    <a:pt x="158394" y="56845"/>
                  </a:lnTo>
                  <a:lnTo>
                    <a:pt x="157899" y="57353"/>
                  </a:lnTo>
                  <a:lnTo>
                    <a:pt x="157543" y="57581"/>
                  </a:lnTo>
                  <a:lnTo>
                    <a:pt x="157022" y="57594"/>
                  </a:lnTo>
                  <a:lnTo>
                    <a:pt x="156908" y="59029"/>
                  </a:lnTo>
                  <a:lnTo>
                    <a:pt x="156908" y="57607"/>
                  </a:lnTo>
                  <a:lnTo>
                    <a:pt x="156540" y="57645"/>
                  </a:lnTo>
                  <a:lnTo>
                    <a:pt x="156095" y="57569"/>
                  </a:lnTo>
                  <a:lnTo>
                    <a:pt x="155359" y="57467"/>
                  </a:lnTo>
                  <a:lnTo>
                    <a:pt x="154724" y="57213"/>
                  </a:lnTo>
                  <a:lnTo>
                    <a:pt x="154393" y="59067"/>
                  </a:lnTo>
                  <a:lnTo>
                    <a:pt x="153695" y="59296"/>
                  </a:lnTo>
                  <a:lnTo>
                    <a:pt x="153073" y="59093"/>
                  </a:lnTo>
                  <a:lnTo>
                    <a:pt x="152946" y="59055"/>
                  </a:lnTo>
                  <a:lnTo>
                    <a:pt x="153060" y="57264"/>
                  </a:lnTo>
                  <a:lnTo>
                    <a:pt x="151168" y="57289"/>
                  </a:lnTo>
                  <a:lnTo>
                    <a:pt x="150952" y="56984"/>
                  </a:lnTo>
                  <a:lnTo>
                    <a:pt x="150482" y="56261"/>
                  </a:lnTo>
                  <a:lnTo>
                    <a:pt x="150444" y="60528"/>
                  </a:lnTo>
                  <a:lnTo>
                    <a:pt x="150075" y="60401"/>
                  </a:lnTo>
                  <a:lnTo>
                    <a:pt x="150431" y="60401"/>
                  </a:lnTo>
                  <a:lnTo>
                    <a:pt x="150444" y="60528"/>
                  </a:lnTo>
                  <a:lnTo>
                    <a:pt x="150444" y="56222"/>
                  </a:lnTo>
                  <a:lnTo>
                    <a:pt x="150126" y="55892"/>
                  </a:lnTo>
                  <a:lnTo>
                    <a:pt x="149720" y="56070"/>
                  </a:lnTo>
                  <a:lnTo>
                    <a:pt x="149326" y="56146"/>
                  </a:lnTo>
                  <a:lnTo>
                    <a:pt x="148361" y="56642"/>
                  </a:lnTo>
                  <a:lnTo>
                    <a:pt x="148640" y="57150"/>
                  </a:lnTo>
                  <a:lnTo>
                    <a:pt x="149288" y="57658"/>
                  </a:lnTo>
                  <a:lnTo>
                    <a:pt x="149250" y="58026"/>
                  </a:lnTo>
                  <a:lnTo>
                    <a:pt x="149059" y="58318"/>
                  </a:lnTo>
                  <a:lnTo>
                    <a:pt x="148767" y="58534"/>
                  </a:lnTo>
                  <a:lnTo>
                    <a:pt x="147739" y="57315"/>
                  </a:lnTo>
                  <a:lnTo>
                    <a:pt x="147421" y="57124"/>
                  </a:lnTo>
                  <a:lnTo>
                    <a:pt x="146545" y="56718"/>
                  </a:lnTo>
                  <a:lnTo>
                    <a:pt x="146545" y="57645"/>
                  </a:lnTo>
                  <a:lnTo>
                    <a:pt x="145986" y="58229"/>
                  </a:lnTo>
                  <a:lnTo>
                    <a:pt x="146075" y="57988"/>
                  </a:lnTo>
                  <a:lnTo>
                    <a:pt x="146545" y="57645"/>
                  </a:lnTo>
                  <a:lnTo>
                    <a:pt x="146545" y="56718"/>
                  </a:lnTo>
                  <a:lnTo>
                    <a:pt x="146062" y="56464"/>
                  </a:lnTo>
                  <a:lnTo>
                    <a:pt x="144729" y="57480"/>
                  </a:lnTo>
                  <a:lnTo>
                    <a:pt x="144449" y="57581"/>
                  </a:lnTo>
                  <a:lnTo>
                    <a:pt x="144449" y="58559"/>
                  </a:lnTo>
                  <a:lnTo>
                    <a:pt x="144246" y="58432"/>
                  </a:lnTo>
                  <a:lnTo>
                    <a:pt x="143967" y="58280"/>
                  </a:lnTo>
                  <a:lnTo>
                    <a:pt x="144411" y="58089"/>
                  </a:lnTo>
                  <a:lnTo>
                    <a:pt x="144449" y="58559"/>
                  </a:lnTo>
                  <a:lnTo>
                    <a:pt x="144449" y="57581"/>
                  </a:lnTo>
                  <a:lnTo>
                    <a:pt x="143357" y="57924"/>
                  </a:lnTo>
                  <a:lnTo>
                    <a:pt x="143230" y="57581"/>
                  </a:lnTo>
                  <a:lnTo>
                    <a:pt x="143281" y="56845"/>
                  </a:lnTo>
                  <a:lnTo>
                    <a:pt x="142671" y="56603"/>
                  </a:lnTo>
                  <a:lnTo>
                    <a:pt x="141693" y="56781"/>
                  </a:lnTo>
                  <a:lnTo>
                    <a:pt x="141719" y="56515"/>
                  </a:lnTo>
                  <a:lnTo>
                    <a:pt x="142621" y="56603"/>
                  </a:lnTo>
                  <a:lnTo>
                    <a:pt x="141973" y="56248"/>
                  </a:lnTo>
                  <a:lnTo>
                    <a:pt x="141097" y="56032"/>
                  </a:lnTo>
                  <a:lnTo>
                    <a:pt x="139852" y="56972"/>
                  </a:lnTo>
                  <a:lnTo>
                    <a:pt x="139649" y="56984"/>
                  </a:lnTo>
                  <a:lnTo>
                    <a:pt x="139484" y="57238"/>
                  </a:lnTo>
                  <a:lnTo>
                    <a:pt x="138620" y="56730"/>
                  </a:lnTo>
                  <a:lnTo>
                    <a:pt x="138137" y="56502"/>
                  </a:lnTo>
                  <a:lnTo>
                    <a:pt x="137706" y="56261"/>
                  </a:lnTo>
                  <a:lnTo>
                    <a:pt x="137604" y="55892"/>
                  </a:lnTo>
                  <a:lnTo>
                    <a:pt x="137426" y="55549"/>
                  </a:lnTo>
                  <a:lnTo>
                    <a:pt x="137426" y="55765"/>
                  </a:lnTo>
                  <a:lnTo>
                    <a:pt x="137185" y="55562"/>
                  </a:lnTo>
                  <a:lnTo>
                    <a:pt x="137426" y="55765"/>
                  </a:lnTo>
                  <a:lnTo>
                    <a:pt x="137426" y="55549"/>
                  </a:lnTo>
                  <a:lnTo>
                    <a:pt x="137363" y="55359"/>
                  </a:lnTo>
                  <a:lnTo>
                    <a:pt x="137490" y="54546"/>
                  </a:lnTo>
                  <a:lnTo>
                    <a:pt x="136575" y="54648"/>
                  </a:lnTo>
                  <a:lnTo>
                    <a:pt x="135775" y="53873"/>
                  </a:lnTo>
                  <a:lnTo>
                    <a:pt x="135039" y="54013"/>
                  </a:lnTo>
                  <a:lnTo>
                    <a:pt x="134353" y="54800"/>
                  </a:lnTo>
                  <a:lnTo>
                    <a:pt x="133400" y="55206"/>
                  </a:lnTo>
                  <a:lnTo>
                    <a:pt x="133934" y="56845"/>
                  </a:lnTo>
                  <a:lnTo>
                    <a:pt x="132461" y="56921"/>
                  </a:lnTo>
                  <a:lnTo>
                    <a:pt x="132308" y="56184"/>
                  </a:lnTo>
                  <a:lnTo>
                    <a:pt x="133172" y="54965"/>
                  </a:lnTo>
                  <a:lnTo>
                    <a:pt x="131699" y="54673"/>
                  </a:lnTo>
                  <a:lnTo>
                    <a:pt x="131241" y="54229"/>
                  </a:lnTo>
                  <a:lnTo>
                    <a:pt x="130746" y="53657"/>
                  </a:lnTo>
                  <a:lnTo>
                    <a:pt x="129679" y="53454"/>
                  </a:lnTo>
                  <a:lnTo>
                    <a:pt x="128460" y="53924"/>
                  </a:lnTo>
                  <a:lnTo>
                    <a:pt x="127965" y="53606"/>
                  </a:lnTo>
                  <a:lnTo>
                    <a:pt x="127558" y="53251"/>
                  </a:lnTo>
                  <a:lnTo>
                    <a:pt x="127177" y="51841"/>
                  </a:lnTo>
                  <a:lnTo>
                    <a:pt x="126987" y="51676"/>
                  </a:lnTo>
                  <a:lnTo>
                    <a:pt x="127050" y="51498"/>
                  </a:lnTo>
                  <a:lnTo>
                    <a:pt x="126898" y="51600"/>
                  </a:lnTo>
                  <a:lnTo>
                    <a:pt x="126695" y="51396"/>
                  </a:lnTo>
                  <a:lnTo>
                    <a:pt x="126568" y="51422"/>
                  </a:lnTo>
                  <a:lnTo>
                    <a:pt x="126568" y="53162"/>
                  </a:lnTo>
                  <a:lnTo>
                    <a:pt x="126568" y="51422"/>
                  </a:lnTo>
                  <a:lnTo>
                    <a:pt x="124320" y="51752"/>
                  </a:lnTo>
                  <a:lnTo>
                    <a:pt x="123850" y="49885"/>
                  </a:lnTo>
                  <a:lnTo>
                    <a:pt x="123215" y="49834"/>
                  </a:lnTo>
                  <a:lnTo>
                    <a:pt x="123215" y="50660"/>
                  </a:lnTo>
                  <a:lnTo>
                    <a:pt x="123215" y="49834"/>
                  </a:lnTo>
                  <a:lnTo>
                    <a:pt x="121678" y="49707"/>
                  </a:lnTo>
                  <a:lnTo>
                    <a:pt x="121221" y="49568"/>
                  </a:lnTo>
                  <a:lnTo>
                    <a:pt x="121221" y="49403"/>
                  </a:lnTo>
                  <a:lnTo>
                    <a:pt x="120789" y="49441"/>
                  </a:lnTo>
                  <a:lnTo>
                    <a:pt x="119951" y="47752"/>
                  </a:lnTo>
                  <a:lnTo>
                    <a:pt x="119113" y="48336"/>
                  </a:lnTo>
                  <a:lnTo>
                    <a:pt x="118541" y="48374"/>
                  </a:lnTo>
                  <a:lnTo>
                    <a:pt x="116611" y="46583"/>
                  </a:lnTo>
                  <a:lnTo>
                    <a:pt x="116255" y="45910"/>
                  </a:lnTo>
                  <a:lnTo>
                    <a:pt x="116014" y="44919"/>
                  </a:lnTo>
                  <a:lnTo>
                    <a:pt x="114947" y="45859"/>
                  </a:lnTo>
                  <a:lnTo>
                    <a:pt x="114338" y="45173"/>
                  </a:lnTo>
                  <a:lnTo>
                    <a:pt x="114084" y="43954"/>
                  </a:lnTo>
                  <a:lnTo>
                    <a:pt x="112737" y="44500"/>
                  </a:lnTo>
                  <a:lnTo>
                    <a:pt x="113855" y="46558"/>
                  </a:lnTo>
                  <a:lnTo>
                    <a:pt x="116408" y="47002"/>
                  </a:lnTo>
                  <a:lnTo>
                    <a:pt x="117932" y="49161"/>
                  </a:lnTo>
                  <a:lnTo>
                    <a:pt x="118338" y="49149"/>
                  </a:lnTo>
                  <a:lnTo>
                    <a:pt x="118706" y="49098"/>
                  </a:lnTo>
                  <a:lnTo>
                    <a:pt x="119126" y="49364"/>
                  </a:lnTo>
                  <a:lnTo>
                    <a:pt x="119735" y="49987"/>
                  </a:lnTo>
                  <a:lnTo>
                    <a:pt x="120650" y="50342"/>
                  </a:lnTo>
                  <a:lnTo>
                    <a:pt x="120853" y="51930"/>
                  </a:lnTo>
                  <a:lnTo>
                    <a:pt x="121297" y="52133"/>
                  </a:lnTo>
                  <a:lnTo>
                    <a:pt x="121424" y="52146"/>
                  </a:lnTo>
                  <a:lnTo>
                    <a:pt x="122694" y="51943"/>
                  </a:lnTo>
                  <a:lnTo>
                    <a:pt x="122618" y="51396"/>
                  </a:lnTo>
                  <a:lnTo>
                    <a:pt x="122478" y="50863"/>
                  </a:lnTo>
                  <a:lnTo>
                    <a:pt x="123190" y="50673"/>
                  </a:lnTo>
                  <a:lnTo>
                    <a:pt x="123456" y="52857"/>
                  </a:lnTo>
                  <a:lnTo>
                    <a:pt x="124409" y="53187"/>
                  </a:lnTo>
                  <a:lnTo>
                    <a:pt x="124561" y="53238"/>
                  </a:lnTo>
                  <a:lnTo>
                    <a:pt x="125031" y="53378"/>
                  </a:lnTo>
                  <a:lnTo>
                    <a:pt x="126873" y="53555"/>
                  </a:lnTo>
                  <a:lnTo>
                    <a:pt x="127469" y="53784"/>
                  </a:lnTo>
                  <a:lnTo>
                    <a:pt x="127800" y="54533"/>
                  </a:lnTo>
                  <a:lnTo>
                    <a:pt x="128574" y="54279"/>
                  </a:lnTo>
                  <a:lnTo>
                    <a:pt x="129057" y="54229"/>
                  </a:lnTo>
                  <a:lnTo>
                    <a:pt x="129400" y="54368"/>
                  </a:lnTo>
                  <a:lnTo>
                    <a:pt x="128574" y="56324"/>
                  </a:lnTo>
                  <a:lnTo>
                    <a:pt x="129400" y="56667"/>
                  </a:lnTo>
                  <a:lnTo>
                    <a:pt x="130746" y="56845"/>
                  </a:lnTo>
                  <a:lnTo>
                    <a:pt x="131241" y="56692"/>
                  </a:lnTo>
                  <a:lnTo>
                    <a:pt x="131305" y="57416"/>
                  </a:lnTo>
                  <a:lnTo>
                    <a:pt x="131495" y="57023"/>
                  </a:lnTo>
                  <a:lnTo>
                    <a:pt x="131521" y="57416"/>
                  </a:lnTo>
                  <a:lnTo>
                    <a:pt x="131775" y="57670"/>
                  </a:lnTo>
                  <a:lnTo>
                    <a:pt x="131318" y="57670"/>
                  </a:lnTo>
                  <a:lnTo>
                    <a:pt x="131445" y="59156"/>
                  </a:lnTo>
                  <a:lnTo>
                    <a:pt x="132651" y="57721"/>
                  </a:lnTo>
                  <a:lnTo>
                    <a:pt x="133451" y="57632"/>
                  </a:lnTo>
                  <a:lnTo>
                    <a:pt x="134099" y="58140"/>
                  </a:lnTo>
                  <a:lnTo>
                    <a:pt x="134708" y="58496"/>
                  </a:lnTo>
                  <a:lnTo>
                    <a:pt x="135458" y="57924"/>
                  </a:lnTo>
                  <a:lnTo>
                    <a:pt x="136080" y="57912"/>
                  </a:lnTo>
                  <a:lnTo>
                    <a:pt x="136779" y="57251"/>
                  </a:lnTo>
                  <a:lnTo>
                    <a:pt x="137401" y="58204"/>
                  </a:lnTo>
                  <a:lnTo>
                    <a:pt x="137502" y="58343"/>
                  </a:lnTo>
                  <a:lnTo>
                    <a:pt x="137629" y="59270"/>
                  </a:lnTo>
                  <a:lnTo>
                    <a:pt x="137515" y="59613"/>
                  </a:lnTo>
                  <a:lnTo>
                    <a:pt x="136779" y="60934"/>
                  </a:lnTo>
                  <a:lnTo>
                    <a:pt x="136690" y="61328"/>
                  </a:lnTo>
                  <a:lnTo>
                    <a:pt x="139928" y="61683"/>
                  </a:lnTo>
                  <a:lnTo>
                    <a:pt x="141770" y="61658"/>
                  </a:lnTo>
                  <a:lnTo>
                    <a:pt x="145427" y="62699"/>
                  </a:lnTo>
                  <a:lnTo>
                    <a:pt x="144348" y="61658"/>
                  </a:lnTo>
                  <a:lnTo>
                    <a:pt x="143586" y="60934"/>
                  </a:lnTo>
                  <a:lnTo>
                    <a:pt x="144373" y="60490"/>
                  </a:lnTo>
                  <a:lnTo>
                    <a:pt x="144995" y="60375"/>
                  </a:lnTo>
                  <a:lnTo>
                    <a:pt x="145288" y="60998"/>
                  </a:lnTo>
                  <a:lnTo>
                    <a:pt x="146558" y="61760"/>
                  </a:lnTo>
                  <a:lnTo>
                    <a:pt x="147027" y="62928"/>
                  </a:lnTo>
                  <a:lnTo>
                    <a:pt x="147129" y="62725"/>
                  </a:lnTo>
                  <a:lnTo>
                    <a:pt x="147269" y="62814"/>
                  </a:lnTo>
                  <a:lnTo>
                    <a:pt x="147447" y="62725"/>
                  </a:lnTo>
                  <a:lnTo>
                    <a:pt x="148844" y="62052"/>
                  </a:lnTo>
                  <a:lnTo>
                    <a:pt x="149898" y="63169"/>
                  </a:lnTo>
                  <a:lnTo>
                    <a:pt x="150672" y="63754"/>
                  </a:lnTo>
                  <a:lnTo>
                    <a:pt x="150634" y="64262"/>
                  </a:lnTo>
                  <a:lnTo>
                    <a:pt x="150507" y="64477"/>
                  </a:lnTo>
                  <a:lnTo>
                    <a:pt x="150253" y="64427"/>
                  </a:lnTo>
                  <a:lnTo>
                    <a:pt x="149440" y="63982"/>
                  </a:lnTo>
                  <a:lnTo>
                    <a:pt x="148882" y="63576"/>
                  </a:lnTo>
                  <a:lnTo>
                    <a:pt x="147789" y="63144"/>
                  </a:lnTo>
                  <a:lnTo>
                    <a:pt x="147269" y="62814"/>
                  </a:lnTo>
                  <a:lnTo>
                    <a:pt x="147091" y="62890"/>
                  </a:lnTo>
                  <a:lnTo>
                    <a:pt x="146519" y="65379"/>
                  </a:lnTo>
                  <a:lnTo>
                    <a:pt x="145923" y="64249"/>
                  </a:lnTo>
                  <a:lnTo>
                    <a:pt x="145364" y="63754"/>
                  </a:lnTo>
                  <a:lnTo>
                    <a:pt x="144335" y="64084"/>
                  </a:lnTo>
                  <a:lnTo>
                    <a:pt x="144221" y="64389"/>
                  </a:lnTo>
                  <a:lnTo>
                    <a:pt x="145415" y="66878"/>
                  </a:lnTo>
                  <a:lnTo>
                    <a:pt x="145605" y="66814"/>
                  </a:lnTo>
                  <a:lnTo>
                    <a:pt x="146329" y="67017"/>
                  </a:lnTo>
                  <a:lnTo>
                    <a:pt x="147281" y="68770"/>
                  </a:lnTo>
                  <a:lnTo>
                    <a:pt x="147764" y="69088"/>
                  </a:lnTo>
                  <a:lnTo>
                    <a:pt x="147993" y="66814"/>
                  </a:lnTo>
                  <a:lnTo>
                    <a:pt x="148615" y="67233"/>
                  </a:lnTo>
                  <a:lnTo>
                    <a:pt x="149428" y="67652"/>
                  </a:lnTo>
                  <a:lnTo>
                    <a:pt x="149872" y="68110"/>
                  </a:lnTo>
                  <a:lnTo>
                    <a:pt x="151231" y="69176"/>
                  </a:lnTo>
                  <a:lnTo>
                    <a:pt x="151904" y="69265"/>
                  </a:lnTo>
                  <a:lnTo>
                    <a:pt x="152844" y="67043"/>
                  </a:lnTo>
                  <a:lnTo>
                    <a:pt x="153631" y="66814"/>
                  </a:lnTo>
                  <a:lnTo>
                    <a:pt x="155448" y="66281"/>
                  </a:lnTo>
                  <a:lnTo>
                    <a:pt x="156984" y="67208"/>
                  </a:lnTo>
                  <a:lnTo>
                    <a:pt x="157505" y="67652"/>
                  </a:lnTo>
                  <a:lnTo>
                    <a:pt x="157594" y="67945"/>
                  </a:lnTo>
                  <a:lnTo>
                    <a:pt x="156591" y="69888"/>
                  </a:lnTo>
                  <a:lnTo>
                    <a:pt x="156489" y="70180"/>
                  </a:lnTo>
                  <a:lnTo>
                    <a:pt x="161531" y="68770"/>
                  </a:lnTo>
                  <a:lnTo>
                    <a:pt x="162560" y="69811"/>
                  </a:lnTo>
                  <a:lnTo>
                    <a:pt x="161950" y="70332"/>
                  </a:lnTo>
                  <a:lnTo>
                    <a:pt x="161531" y="70929"/>
                  </a:lnTo>
                  <a:lnTo>
                    <a:pt x="161099" y="71386"/>
                  </a:lnTo>
                  <a:lnTo>
                    <a:pt x="162356" y="71653"/>
                  </a:lnTo>
                  <a:lnTo>
                    <a:pt x="163347" y="71183"/>
                  </a:lnTo>
                  <a:lnTo>
                    <a:pt x="165011" y="71094"/>
                  </a:lnTo>
                  <a:lnTo>
                    <a:pt x="164693" y="69888"/>
                  </a:lnTo>
                  <a:lnTo>
                    <a:pt x="164033" y="68973"/>
                  </a:lnTo>
                  <a:lnTo>
                    <a:pt x="163499" y="68897"/>
                  </a:lnTo>
                  <a:lnTo>
                    <a:pt x="163372" y="68770"/>
                  </a:lnTo>
                  <a:lnTo>
                    <a:pt x="162750" y="68186"/>
                  </a:lnTo>
                  <a:lnTo>
                    <a:pt x="162864" y="67360"/>
                  </a:lnTo>
                  <a:lnTo>
                    <a:pt x="163360" y="66421"/>
                  </a:lnTo>
                  <a:lnTo>
                    <a:pt x="163766" y="67056"/>
                  </a:lnTo>
                  <a:lnTo>
                    <a:pt x="165569" y="67805"/>
                  </a:lnTo>
                  <a:lnTo>
                    <a:pt x="165773" y="69494"/>
                  </a:lnTo>
                  <a:lnTo>
                    <a:pt x="167106" y="71678"/>
                  </a:lnTo>
                  <a:lnTo>
                    <a:pt x="167627" y="72631"/>
                  </a:lnTo>
                  <a:lnTo>
                    <a:pt x="170243" y="70180"/>
                  </a:lnTo>
                  <a:lnTo>
                    <a:pt x="171704" y="70929"/>
                  </a:lnTo>
                  <a:lnTo>
                    <a:pt x="174129" y="71678"/>
                  </a:lnTo>
                  <a:lnTo>
                    <a:pt x="175361" y="71628"/>
                  </a:lnTo>
                  <a:lnTo>
                    <a:pt x="177711" y="71589"/>
                  </a:lnTo>
                  <a:lnTo>
                    <a:pt x="177774" y="71386"/>
                  </a:lnTo>
                  <a:lnTo>
                    <a:pt x="177749" y="70180"/>
                  </a:lnTo>
                  <a:lnTo>
                    <a:pt x="177634" y="69494"/>
                  </a:lnTo>
                  <a:lnTo>
                    <a:pt x="177736" y="68478"/>
                  </a:lnTo>
                  <a:lnTo>
                    <a:pt x="177927" y="67983"/>
                  </a:lnTo>
                  <a:lnTo>
                    <a:pt x="179654" y="67297"/>
                  </a:lnTo>
                  <a:lnTo>
                    <a:pt x="179844" y="67056"/>
                  </a:lnTo>
                  <a:lnTo>
                    <a:pt x="179882" y="66421"/>
                  </a:lnTo>
                  <a:lnTo>
                    <a:pt x="179882" y="66281"/>
                  </a:lnTo>
                  <a:lnTo>
                    <a:pt x="179895" y="66040"/>
                  </a:lnTo>
                  <a:close/>
                </a:path>
                <a:path w="182880" h="205104">
                  <a:moveTo>
                    <a:pt x="181102" y="70332"/>
                  </a:moveTo>
                  <a:lnTo>
                    <a:pt x="180898" y="69659"/>
                  </a:lnTo>
                  <a:lnTo>
                    <a:pt x="180568" y="69443"/>
                  </a:lnTo>
                  <a:lnTo>
                    <a:pt x="180200" y="69405"/>
                  </a:lnTo>
                  <a:lnTo>
                    <a:pt x="179793" y="69367"/>
                  </a:lnTo>
                  <a:lnTo>
                    <a:pt x="179692" y="69697"/>
                  </a:lnTo>
                  <a:lnTo>
                    <a:pt x="179768" y="70002"/>
                  </a:lnTo>
                  <a:lnTo>
                    <a:pt x="179857" y="70408"/>
                  </a:lnTo>
                  <a:lnTo>
                    <a:pt x="180213" y="70510"/>
                  </a:lnTo>
                  <a:lnTo>
                    <a:pt x="180594" y="70510"/>
                  </a:lnTo>
                  <a:lnTo>
                    <a:pt x="180848" y="70421"/>
                  </a:lnTo>
                  <a:lnTo>
                    <a:pt x="181102" y="70332"/>
                  </a:lnTo>
                  <a:close/>
                </a:path>
                <a:path w="182880" h="205104">
                  <a:moveTo>
                    <a:pt x="182829" y="68135"/>
                  </a:moveTo>
                  <a:lnTo>
                    <a:pt x="182778" y="67881"/>
                  </a:lnTo>
                  <a:lnTo>
                    <a:pt x="182740" y="67665"/>
                  </a:lnTo>
                  <a:lnTo>
                    <a:pt x="182740" y="67335"/>
                  </a:lnTo>
                  <a:lnTo>
                    <a:pt x="182105" y="67462"/>
                  </a:lnTo>
                  <a:lnTo>
                    <a:pt x="181991" y="67767"/>
                  </a:lnTo>
                  <a:lnTo>
                    <a:pt x="181952" y="68084"/>
                  </a:lnTo>
                  <a:lnTo>
                    <a:pt x="182029" y="68364"/>
                  </a:lnTo>
                  <a:lnTo>
                    <a:pt x="182232" y="68491"/>
                  </a:lnTo>
                  <a:lnTo>
                    <a:pt x="182486" y="68440"/>
                  </a:lnTo>
                  <a:lnTo>
                    <a:pt x="182765" y="68389"/>
                  </a:lnTo>
                  <a:lnTo>
                    <a:pt x="182829" y="68135"/>
                  </a:lnTo>
                  <a:close/>
                </a:path>
              </a:pathLst>
            </a:custGeom>
            <a:solidFill>
              <a:srgbClr val="D1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19036227" y="8663159"/>
              <a:ext cx="115570" cy="387350"/>
            </a:xfrm>
            <a:custGeom>
              <a:avLst/>
              <a:gdLst/>
              <a:ahLst/>
              <a:cxnLst/>
              <a:rect l="l" t="t" r="r" b="b"/>
              <a:pathLst>
                <a:path w="115569" h="387350">
                  <a:moveTo>
                    <a:pt x="13423" y="217170"/>
                  </a:moveTo>
                  <a:lnTo>
                    <a:pt x="7874" y="217170"/>
                  </a:lnTo>
                  <a:lnTo>
                    <a:pt x="7559" y="219710"/>
                  </a:lnTo>
                  <a:lnTo>
                    <a:pt x="6031" y="220980"/>
                  </a:lnTo>
                  <a:lnTo>
                    <a:pt x="6198" y="220980"/>
                  </a:lnTo>
                  <a:lnTo>
                    <a:pt x="8104" y="222250"/>
                  </a:lnTo>
                  <a:lnTo>
                    <a:pt x="8198" y="223520"/>
                  </a:lnTo>
                  <a:lnTo>
                    <a:pt x="6994" y="224790"/>
                  </a:lnTo>
                  <a:lnTo>
                    <a:pt x="7863" y="227330"/>
                  </a:lnTo>
                  <a:lnTo>
                    <a:pt x="7120" y="228600"/>
                  </a:lnTo>
                  <a:lnTo>
                    <a:pt x="6743" y="231140"/>
                  </a:lnTo>
                  <a:lnTo>
                    <a:pt x="6900" y="233680"/>
                  </a:lnTo>
                  <a:lnTo>
                    <a:pt x="7675" y="237490"/>
                  </a:lnTo>
                  <a:lnTo>
                    <a:pt x="7957" y="238760"/>
                  </a:lnTo>
                  <a:lnTo>
                    <a:pt x="6963" y="241300"/>
                  </a:lnTo>
                  <a:lnTo>
                    <a:pt x="7675" y="242570"/>
                  </a:lnTo>
                  <a:lnTo>
                    <a:pt x="7821" y="245110"/>
                  </a:lnTo>
                  <a:lnTo>
                    <a:pt x="8156" y="246380"/>
                  </a:lnTo>
                  <a:lnTo>
                    <a:pt x="7926" y="251460"/>
                  </a:lnTo>
                  <a:lnTo>
                    <a:pt x="8952" y="252730"/>
                  </a:lnTo>
                  <a:lnTo>
                    <a:pt x="8991" y="261620"/>
                  </a:lnTo>
                  <a:lnTo>
                    <a:pt x="9036" y="262890"/>
                  </a:lnTo>
                  <a:lnTo>
                    <a:pt x="10135" y="271780"/>
                  </a:lnTo>
                  <a:lnTo>
                    <a:pt x="8973" y="276860"/>
                  </a:lnTo>
                  <a:lnTo>
                    <a:pt x="10188" y="279400"/>
                  </a:lnTo>
                  <a:lnTo>
                    <a:pt x="9088" y="285750"/>
                  </a:lnTo>
                  <a:lnTo>
                    <a:pt x="9664" y="288290"/>
                  </a:lnTo>
                  <a:lnTo>
                    <a:pt x="8910" y="293370"/>
                  </a:lnTo>
                  <a:lnTo>
                    <a:pt x="9046" y="300990"/>
                  </a:lnTo>
                  <a:lnTo>
                    <a:pt x="8565" y="303530"/>
                  </a:lnTo>
                  <a:lnTo>
                    <a:pt x="8533" y="308610"/>
                  </a:lnTo>
                  <a:lnTo>
                    <a:pt x="8198" y="311150"/>
                  </a:lnTo>
                  <a:lnTo>
                    <a:pt x="7842" y="316230"/>
                  </a:lnTo>
                  <a:lnTo>
                    <a:pt x="7999" y="317500"/>
                  </a:lnTo>
                  <a:lnTo>
                    <a:pt x="6575" y="322580"/>
                  </a:lnTo>
                  <a:lnTo>
                    <a:pt x="6900" y="325120"/>
                  </a:lnTo>
                  <a:lnTo>
                    <a:pt x="6230" y="327660"/>
                  </a:lnTo>
                  <a:lnTo>
                    <a:pt x="6942" y="330200"/>
                  </a:lnTo>
                  <a:lnTo>
                    <a:pt x="5957" y="332740"/>
                  </a:lnTo>
                  <a:lnTo>
                    <a:pt x="5015" y="337820"/>
                  </a:lnTo>
                  <a:lnTo>
                    <a:pt x="5748" y="340360"/>
                  </a:lnTo>
                  <a:lnTo>
                    <a:pt x="4638" y="341630"/>
                  </a:lnTo>
                  <a:lnTo>
                    <a:pt x="4031" y="346710"/>
                  </a:lnTo>
                  <a:lnTo>
                    <a:pt x="4125" y="350520"/>
                  </a:lnTo>
                  <a:lnTo>
                    <a:pt x="2335" y="356870"/>
                  </a:lnTo>
                  <a:lnTo>
                    <a:pt x="3026" y="361950"/>
                  </a:lnTo>
                  <a:lnTo>
                    <a:pt x="1015" y="368300"/>
                  </a:lnTo>
                  <a:lnTo>
                    <a:pt x="1444" y="369570"/>
                  </a:lnTo>
                  <a:lnTo>
                    <a:pt x="921" y="374650"/>
                  </a:lnTo>
                  <a:lnTo>
                    <a:pt x="481" y="377190"/>
                  </a:lnTo>
                  <a:lnTo>
                    <a:pt x="785" y="383540"/>
                  </a:lnTo>
                  <a:lnTo>
                    <a:pt x="0" y="386080"/>
                  </a:lnTo>
                  <a:lnTo>
                    <a:pt x="994" y="387350"/>
                  </a:lnTo>
                  <a:lnTo>
                    <a:pt x="1465" y="386080"/>
                  </a:lnTo>
                  <a:lnTo>
                    <a:pt x="1518" y="383540"/>
                  </a:lnTo>
                  <a:lnTo>
                    <a:pt x="1036" y="378460"/>
                  </a:lnTo>
                  <a:lnTo>
                    <a:pt x="1643" y="374650"/>
                  </a:lnTo>
                  <a:lnTo>
                    <a:pt x="2293" y="367030"/>
                  </a:lnTo>
                  <a:lnTo>
                    <a:pt x="3120" y="361950"/>
                  </a:lnTo>
                  <a:lnTo>
                    <a:pt x="4324" y="353060"/>
                  </a:lnTo>
                  <a:lnTo>
                    <a:pt x="4649" y="349250"/>
                  </a:lnTo>
                  <a:lnTo>
                    <a:pt x="5172" y="344170"/>
                  </a:lnTo>
                  <a:lnTo>
                    <a:pt x="5580" y="342900"/>
                  </a:lnTo>
                  <a:lnTo>
                    <a:pt x="6638" y="337820"/>
                  </a:lnTo>
                  <a:lnTo>
                    <a:pt x="6827" y="334010"/>
                  </a:lnTo>
                  <a:lnTo>
                    <a:pt x="7402" y="327660"/>
                  </a:lnTo>
                  <a:lnTo>
                    <a:pt x="7884" y="323850"/>
                  </a:lnTo>
                  <a:lnTo>
                    <a:pt x="8648" y="317500"/>
                  </a:lnTo>
                  <a:lnTo>
                    <a:pt x="8889" y="314960"/>
                  </a:lnTo>
                  <a:lnTo>
                    <a:pt x="9915" y="308610"/>
                  </a:lnTo>
                  <a:lnTo>
                    <a:pt x="9850" y="303530"/>
                  </a:lnTo>
                  <a:lnTo>
                    <a:pt x="10219" y="299720"/>
                  </a:lnTo>
                  <a:lnTo>
                    <a:pt x="9842" y="295910"/>
                  </a:lnTo>
                  <a:lnTo>
                    <a:pt x="11203" y="290830"/>
                  </a:lnTo>
                  <a:lnTo>
                    <a:pt x="10355" y="287020"/>
                  </a:lnTo>
                  <a:lnTo>
                    <a:pt x="11779" y="281940"/>
                  </a:lnTo>
                  <a:lnTo>
                    <a:pt x="10983" y="279400"/>
                  </a:lnTo>
                  <a:lnTo>
                    <a:pt x="10963" y="274320"/>
                  </a:lnTo>
                  <a:lnTo>
                    <a:pt x="11172" y="271780"/>
                  </a:lnTo>
                  <a:lnTo>
                    <a:pt x="11172" y="266700"/>
                  </a:lnTo>
                  <a:lnTo>
                    <a:pt x="11402" y="265430"/>
                  </a:lnTo>
                  <a:lnTo>
                    <a:pt x="10544" y="262890"/>
                  </a:lnTo>
                  <a:lnTo>
                    <a:pt x="10973" y="261620"/>
                  </a:lnTo>
                  <a:lnTo>
                    <a:pt x="10942" y="259080"/>
                  </a:lnTo>
                  <a:lnTo>
                    <a:pt x="10701" y="257810"/>
                  </a:lnTo>
                  <a:lnTo>
                    <a:pt x="10502" y="255270"/>
                  </a:lnTo>
                  <a:lnTo>
                    <a:pt x="10093" y="254000"/>
                  </a:lnTo>
                  <a:lnTo>
                    <a:pt x="11120" y="251460"/>
                  </a:lnTo>
                  <a:lnTo>
                    <a:pt x="10491" y="248920"/>
                  </a:lnTo>
                  <a:lnTo>
                    <a:pt x="10230" y="246380"/>
                  </a:lnTo>
                  <a:lnTo>
                    <a:pt x="10093" y="246380"/>
                  </a:lnTo>
                  <a:lnTo>
                    <a:pt x="10617" y="245110"/>
                  </a:lnTo>
                  <a:lnTo>
                    <a:pt x="10690" y="243840"/>
                  </a:lnTo>
                  <a:lnTo>
                    <a:pt x="9319" y="241300"/>
                  </a:lnTo>
                  <a:lnTo>
                    <a:pt x="10052" y="238760"/>
                  </a:lnTo>
                  <a:lnTo>
                    <a:pt x="9957" y="234950"/>
                  </a:lnTo>
                  <a:lnTo>
                    <a:pt x="10607" y="233680"/>
                  </a:lnTo>
                  <a:lnTo>
                    <a:pt x="11203" y="228600"/>
                  </a:lnTo>
                  <a:lnTo>
                    <a:pt x="9465" y="227330"/>
                  </a:lnTo>
                  <a:lnTo>
                    <a:pt x="9308" y="226060"/>
                  </a:lnTo>
                  <a:lnTo>
                    <a:pt x="11758" y="224790"/>
                  </a:lnTo>
                  <a:lnTo>
                    <a:pt x="11915" y="223520"/>
                  </a:lnTo>
                  <a:lnTo>
                    <a:pt x="11277" y="219710"/>
                  </a:lnTo>
                  <a:lnTo>
                    <a:pt x="12156" y="218440"/>
                  </a:lnTo>
                  <a:lnTo>
                    <a:pt x="13423" y="217170"/>
                  </a:lnTo>
                  <a:close/>
                </a:path>
                <a:path w="115569" h="387350">
                  <a:moveTo>
                    <a:pt x="20428" y="204470"/>
                  </a:moveTo>
                  <a:lnTo>
                    <a:pt x="15496" y="204470"/>
                  </a:lnTo>
                  <a:lnTo>
                    <a:pt x="14983" y="207010"/>
                  </a:lnTo>
                  <a:lnTo>
                    <a:pt x="13350" y="208280"/>
                  </a:lnTo>
                  <a:lnTo>
                    <a:pt x="10701" y="212090"/>
                  </a:lnTo>
                  <a:lnTo>
                    <a:pt x="11811" y="213360"/>
                  </a:lnTo>
                  <a:lnTo>
                    <a:pt x="10680" y="213360"/>
                  </a:lnTo>
                  <a:lnTo>
                    <a:pt x="10397" y="214630"/>
                  </a:lnTo>
                  <a:lnTo>
                    <a:pt x="8889" y="215900"/>
                  </a:lnTo>
                  <a:lnTo>
                    <a:pt x="11172" y="217170"/>
                  </a:lnTo>
                  <a:lnTo>
                    <a:pt x="13915" y="217170"/>
                  </a:lnTo>
                  <a:lnTo>
                    <a:pt x="13664" y="215900"/>
                  </a:lnTo>
                  <a:lnTo>
                    <a:pt x="14575" y="214630"/>
                  </a:lnTo>
                  <a:lnTo>
                    <a:pt x="15779" y="212090"/>
                  </a:lnTo>
                  <a:lnTo>
                    <a:pt x="15989" y="210820"/>
                  </a:lnTo>
                  <a:lnTo>
                    <a:pt x="17392" y="209550"/>
                  </a:lnTo>
                  <a:lnTo>
                    <a:pt x="16585" y="209550"/>
                  </a:lnTo>
                  <a:lnTo>
                    <a:pt x="16313" y="208280"/>
                  </a:lnTo>
                  <a:lnTo>
                    <a:pt x="18083" y="207010"/>
                  </a:lnTo>
                  <a:lnTo>
                    <a:pt x="18763" y="205740"/>
                  </a:lnTo>
                  <a:lnTo>
                    <a:pt x="20428" y="204470"/>
                  </a:lnTo>
                  <a:close/>
                </a:path>
                <a:path w="115569" h="387350">
                  <a:moveTo>
                    <a:pt x="38470" y="184150"/>
                  </a:moveTo>
                  <a:lnTo>
                    <a:pt x="32334" y="184150"/>
                  </a:lnTo>
                  <a:lnTo>
                    <a:pt x="32260" y="186690"/>
                  </a:lnTo>
                  <a:lnTo>
                    <a:pt x="29695" y="186690"/>
                  </a:lnTo>
                  <a:lnTo>
                    <a:pt x="29245" y="187960"/>
                  </a:lnTo>
                  <a:lnTo>
                    <a:pt x="28397" y="190500"/>
                  </a:lnTo>
                  <a:lnTo>
                    <a:pt x="27810" y="191770"/>
                  </a:lnTo>
                  <a:lnTo>
                    <a:pt x="24805" y="193040"/>
                  </a:lnTo>
                  <a:lnTo>
                    <a:pt x="23046" y="194310"/>
                  </a:lnTo>
                  <a:lnTo>
                    <a:pt x="22041" y="198120"/>
                  </a:lnTo>
                  <a:lnTo>
                    <a:pt x="21266" y="199390"/>
                  </a:lnTo>
                  <a:lnTo>
                    <a:pt x="19664" y="199390"/>
                  </a:lnTo>
                  <a:lnTo>
                    <a:pt x="19276" y="201930"/>
                  </a:lnTo>
                  <a:lnTo>
                    <a:pt x="17276" y="201930"/>
                  </a:lnTo>
                  <a:lnTo>
                    <a:pt x="15894" y="204470"/>
                  </a:lnTo>
                  <a:lnTo>
                    <a:pt x="20732" y="204470"/>
                  </a:lnTo>
                  <a:lnTo>
                    <a:pt x="21255" y="201930"/>
                  </a:lnTo>
                  <a:lnTo>
                    <a:pt x="23946" y="200660"/>
                  </a:lnTo>
                  <a:lnTo>
                    <a:pt x="25046" y="196850"/>
                  </a:lnTo>
                  <a:lnTo>
                    <a:pt x="27161" y="196850"/>
                  </a:lnTo>
                  <a:lnTo>
                    <a:pt x="25946" y="195580"/>
                  </a:lnTo>
                  <a:lnTo>
                    <a:pt x="26836" y="195580"/>
                  </a:lnTo>
                  <a:lnTo>
                    <a:pt x="30093" y="191770"/>
                  </a:lnTo>
                  <a:lnTo>
                    <a:pt x="32669" y="190500"/>
                  </a:lnTo>
                  <a:lnTo>
                    <a:pt x="34930" y="186690"/>
                  </a:lnTo>
                  <a:lnTo>
                    <a:pt x="35862" y="185420"/>
                  </a:lnTo>
                  <a:lnTo>
                    <a:pt x="38470" y="184150"/>
                  </a:lnTo>
                  <a:close/>
                </a:path>
                <a:path w="115569" h="387350">
                  <a:moveTo>
                    <a:pt x="99818" y="129540"/>
                  </a:moveTo>
                  <a:lnTo>
                    <a:pt x="96583" y="129540"/>
                  </a:lnTo>
                  <a:lnTo>
                    <a:pt x="97044" y="132080"/>
                  </a:lnTo>
                  <a:lnTo>
                    <a:pt x="93871" y="132080"/>
                  </a:lnTo>
                  <a:lnTo>
                    <a:pt x="93327" y="133350"/>
                  </a:lnTo>
                  <a:lnTo>
                    <a:pt x="92279" y="135890"/>
                  </a:lnTo>
                  <a:lnTo>
                    <a:pt x="91222" y="137160"/>
                  </a:lnTo>
                  <a:lnTo>
                    <a:pt x="86992" y="139700"/>
                  </a:lnTo>
                  <a:lnTo>
                    <a:pt x="83599" y="142240"/>
                  </a:lnTo>
                  <a:lnTo>
                    <a:pt x="82269" y="144780"/>
                  </a:lnTo>
                  <a:lnTo>
                    <a:pt x="79358" y="146050"/>
                  </a:lnTo>
                  <a:lnTo>
                    <a:pt x="76856" y="149860"/>
                  </a:lnTo>
                  <a:lnTo>
                    <a:pt x="72437" y="149860"/>
                  </a:lnTo>
                  <a:lnTo>
                    <a:pt x="68961" y="154940"/>
                  </a:lnTo>
                  <a:lnTo>
                    <a:pt x="66888" y="154940"/>
                  </a:lnTo>
                  <a:lnTo>
                    <a:pt x="64835" y="157480"/>
                  </a:lnTo>
                  <a:lnTo>
                    <a:pt x="64144" y="157480"/>
                  </a:lnTo>
                  <a:lnTo>
                    <a:pt x="62312" y="160020"/>
                  </a:lnTo>
                  <a:lnTo>
                    <a:pt x="60270" y="160020"/>
                  </a:lnTo>
                  <a:lnTo>
                    <a:pt x="57883" y="162560"/>
                  </a:lnTo>
                  <a:lnTo>
                    <a:pt x="56951" y="162560"/>
                  </a:lnTo>
                  <a:lnTo>
                    <a:pt x="55527" y="166370"/>
                  </a:lnTo>
                  <a:lnTo>
                    <a:pt x="53213" y="166370"/>
                  </a:lnTo>
                  <a:lnTo>
                    <a:pt x="50417" y="168910"/>
                  </a:lnTo>
                  <a:lnTo>
                    <a:pt x="49830" y="168910"/>
                  </a:lnTo>
                  <a:lnTo>
                    <a:pt x="46920" y="172720"/>
                  </a:lnTo>
                  <a:lnTo>
                    <a:pt x="44239" y="175260"/>
                  </a:lnTo>
                  <a:lnTo>
                    <a:pt x="40459" y="177800"/>
                  </a:lnTo>
                  <a:lnTo>
                    <a:pt x="39998" y="177800"/>
                  </a:lnTo>
                  <a:lnTo>
                    <a:pt x="38731" y="180340"/>
                  </a:lnTo>
                  <a:lnTo>
                    <a:pt x="36155" y="181610"/>
                  </a:lnTo>
                  <a:lnTo>
                    <a:pt x="35318" y="184150"/>
                  </a:lnTo>
                  <a:lnTo>
                    <a:pt x="39234" y="184150"/>
                  </a:lnTo>
                  <a:lnTo>
                    <a:pt x="39318" y="181610"/>
                  </a:lnTo>
                  <a:lnTo>
                    <a:pt x="39726" y="181610"/>
                  </a:lnTo>
                  <a:lnTo>
                    <a:pt x="41590" y="180340"/>
                  </a:lnTo>
                  <a:lnTo>
                    <a:pt x="43401" y="179070"/>
                  </a:lnTo>
                  <a:lnTo>
                    <a:pt x="44124" y="176530"/>
                  </a:lnTo>
                  <a:lnTo>
                    <a:pt x="45443" y="176530"/>
                  </a:lnTo>
                  <a:lnTo>
                    <a:pt x="47433" y="175260"/>
                  </a:lnTo>
                  <a:lnTo>
                    <a:pt x="48249" y="173990"/>
                  </a:lnTo>
                  <a:lnTo>
                    <a:pt x="50406" y="172720"/>
                  </a:lnTo>
                  <a:lnTo>
                    <a:pt x="50731" y="172720"/>
                  </a:lnTo>
                  <a:lnTo>
                    <a:pt x="50480" y="170180"/>
                  </a:lnTo>
                  <a:lnTo>
                    <a:pt x="54207" y="170180"/>
                  </a:lnTo>
                  <a:lnTo>
                    <a:pt x="54364" y="167640"/>
                  </a:lnTo>
                  <a:lnTo>
                    <a:pt x="56657" y="166370"/>
                  </a:lnTo>
                  <a:lnTo>
                    <a:pt x="57359" y="165100"/>
                  </a:lnTo>
                  <a:lnTo>
                    <a:pt x="60071" y="165100"/>
                  </a:lnTo>
                  <a:lnTo>
                    <a:pt x="62176" y="162560"/>
                  </a:lnTo>
                  <a:lnTo>
                    <a:pt x="63422" y="161290"/>
                  </a:lnTo>
                  <a:lnTo>
                    <a:pt x="66333" y="160020"/>
                  </a:lnTo>
                  <a:lnTo>
                    <a:pt x="66594" y="158750"/>
                  </a:lnTo>
                  <a:lnTo>
                    <a:pt x="69411" y="156210"/>
                  </a:lnTo>
                  <a:lnTo>
                    <a:pt x="71934" y="154940"/>
                  </a:lnTo>
                  <a:lnTo>
                    <a:pt x="74636" y="153670"/>
                  </a:lnTo>
                  <a:lnTo>
                    <a:pt x="74919" y="153670"/>
                  </a:lnTo>
                  <a:lnTo>
                    <a:pt x="74971" y="152400"/>
                  </a:lnTo>
                  <a:lnTo>
                    <a:pt x="75243" y="151130"/>
                  </a:lnTo>
                  <a:lnTo>
                    <a:pt x="77254" y="151130"/>
                  </a:lnTo>
                  <a:lnTo>
                    <a:pt x="79118" y="148590"/>
                  </a:lnTo>
                  <a:lnTo>
                    <a:pt x="81275" y="147320"/>
                  </a:lnTo>
                  <a:lnTo>
                    <a:pt x="86552" y="146050"/>
                  </a:lnTo>
                  <a:lnTo>
                    <a:pt x="87369" y="142240"/>
                  </a:lnTo>
                  <a:lnTo>
                    <a:pt x="91798" y="140970"/>
                  </a:lnTo>
                  <a:lnTo>
                    <a:pt x="92583" y="138430"/>
                  </a:lnTo>
                  <a:lnTo>
                    <a:pt x="94949" y="137160"/>
                  </a:lnTo>
                  <a:lnTo>
                    <a:pt x="96154" y="137160"/>
                  </a:lnTo>
                  <a:lnTo>
                    <a:pt x="97756" y="135890"/>
                  </a:lnTo>
                  <a:lnTo>
                    <a:pt x="98970" y="135890"/>
                  </a:lnTo>
                  <a:lnTo>
                    <a:pt x="98583" y="134620"/>
                  </a:lnTo>
                  <a:lnTo>
                    <a:pt x="100729" y="133350"/>
                  </a:lnTo>
                  <a:lnTo>
                    <a:pt x="99818" y="129540"/>
                  </a:lnTo>
                  <a:close/>
                </a:path>
                <a:path w="115569" h="387350">
                  <a:moveTo>
                    <a:pt x="77254" y="151130"/>
                  </a:moveTo>
                  <a:lnTo>
                    <a:pt x="75243" y="151130"/>
                  </a:lnTo>
                  <a:lnTo>
                    <a:pt x="76803" y="152400"/>
                  </a:lnTo>
                  <a:lnTo>
                    <a:pt x="77254" y="151130"/>
                  </a:lnTo>
                  <a:close/>
                </a:path>
                <a:path w="115569" h="387350">
                  <a:moveTo>
                    <a:pt x="115001" y="0"/>
                  </a:moveTo>
                  <a:lnTo>
                    <a:pt x="113766" y="0"/>
                  </a:lnTo>
                  <a:lnTo>
                    <a:pt x="113650" y="1270"/>
                  </a:lnTo>
                  <a:lnTo>
                    <a:pt x="110834" y="8890"/>
                  </a:lnTo>
                  <a:lnTo>
                    <a:pt x="108436" y="15240"/>
                  </a:lnTo>
                  <a:lnTo>
                    <a:pt x="105263" y="25400"/>
                  </a:lnTo>
                  <a:lnTo>
                    <a:pt x="104729" y="27940"/>
                  </a:lnTo>
                  <a:lnTo>
                    <a:pt x="103064" y="33020"/>
                  </a:lnTo>
                  <a:lnTo>
                    <a:pt x="102206" y="35560"/>
                  </a:lnTo>
                  <a:lnTo>
                    <a:pt x="101002" y="39370"/>
                  </a:lnTo>
                  <a:lnTo>
                    <a:pt x="100855" y="41910"/>
                  </a:lnTo>
                  <a:lnTo>
                    <a:pt x="99913" y="46990"/>
                  </a:lnTo>
                  <a:lnTo>
                    <a:pt x="98719" y="50800"/>
                  </a:lnTo>
                  <a:lnTo>
                    <a:pt x="98394" y="57150"/>
                  </a:lnTo>
                  <a:lnTo>
                    <a:pt x="97546" y="58420"/>
                  </a:lnTo>
                  <a:lnTo>
                    <a:pt x="97871" y="63500"/>
                  </a:lnTo>
                  <a:lnTo>
                    <a:pt x="96269" y="68580"/>
                  </a:lnTo>
                  <a:lnTo>
                    <a:pt x="97609" y="73660"/>
                  </a:lnTo>
                  <a:lnTo>
                    <a:pt x="97358" y="74930"/>
                  </a:lnTo>
                  <a:lnTo>
                    <a:pt x="96855" y="78740"/>
                  </a:lnTo>
                  <a:lnTo>
                    <a:pt x="97756" y="81280"/>
                  </a:lnTo>
                  <a:lnTo>
                    <a:pt x="97201" y="83820"/>
                  </a:lnTo>
                  <a:lnTo>
                    <a:pt x="98436" y="87630"/>
                  </a:lnTo>
                  <a:lnTo>
                    <a:pt x="98373" y="92710"/>
                  </a:lnTo>
                  <a:lnTo>
                    <a:pt x="98866" y="95250"/>
                  </a:lnTo>
                  <a:lnTo>
                    <a:pt x="100384" y="97790"/>
                  </a:lnTo>
                  <a:lnTo>
                    <a:pt x="100363" y="100330"/>
                  </a:lnTo>
                  <a:lnTo>
                    <a:pt x="100436" y="101600"/>
                  </a:lnTo>
                  <a:lnTo>
                    <a:pt x="100551" y="102870"/>
                  </a:lnTo>
                  <a:lnTo>
                    <a:pt x="101682" y="105410"/>
                  </a:lnTo>
                  <a:lnTo>
                    <a:pt x="100761" y="106680"/>
                  </a:lnTo>
                  <a:lnTo>
                    <a:pt x="101965" y="109220"/>
                  </a:lnTo>
                  <a:lnTo>
                    <a:pt x="101886" y="111760"/>
                  </a:lnTo>
                  <a:lnTo>
                    <a:pt x="101996" y="113030"/>
                  </a:lnTo>
                  <a:lnTo>
                    <a:pt x="102195" y="113030"/>
                  </a:lnTo>
                  <a:lnTo>
                    <a:pt x="101054" y="114300"/>
                  </a:lnTo>
                  <a:lnTo>
                    <a:pt x="101232" y="114300"/>
                  </a:lnTo>
                  <a:lnTo>
                    <a:pt x="101923" y="115570"/>
                  </a:lnTo>
                  <a:lnTo>
                    <a:pt x="102070" y="116840"/>
                  </a:lnTo>
                  <a:lnTo>
                    <a:pt x="100886" y="119380"/>
                  </a:lnTo>
                  <a:lnTo>
                    <a:pt x="101075" y="121920"/>
                  </a:lnTo>
                  <a:lnTo>
                    <a:pt x="99536" y="123190"/>
                  </a:lnTo>
                  <a:lnTo>
                    <a:pt x="99515" y="124460"/>
                  </a:lnTo>
                  <a:lnTo>
                    <a:pt x="99829" y="125730"/>
                  </a:lnTo>
                  <a:lnTo>
                    <a:pt x="99452" y="125730"/>
                  </a:lnTo>
                  <a:lnTo>
                    <a:pt x="97724" y="127000"/>
                  </a:lnTo>
                  <a:lnTo>
                    <a:pt x="97525" y="128270"/>
                  </a:lnTo>
                  <a:lnTo>
                    <a:pt x="98028" y="129540"/>
                  </a:lnTo>
                  <a:lnTo>
                    <a:pt x="104080" y="129540"/>
                  </a:lnTo>
                  <a:lnTo>
                    <a:pt x="103892" y="128270"/>
                  </a:lnTo>
                  <a:lnTo>
                    <a:pt x="103420" y="127000"/>
                  </a:lnTo>
                  <a:lnTo>
                    <a:pt x="103619" y="125730"/>
                  </a:lnTo>
                  <a:lnTo>
                    <a:pt x="105358" y="124460"/>
                  </a:lnTo>
                  <a:lnTo>
                    <a:pt x="105735" y="124460"/>
                  </a:lnTo>
                  <a:lnTo>
                    <a:pt x="104677" y="123190"/>
                  </a:lnTo>
                  <a:lnTo>
                    <a:pt x="104415" y="123190"/>
                  </a:lnTo>
                  <a:lnTo>
                    <a:pt x="105494" y="120650"/>
                  </a:lnTo>
                  <a:lnTo>
                    <a:pt x="104143" y="118110"/>
                  </a:lnTo>
                  <a:lnTo>
                    <a:pt x="106970" y="115570"/>
                  </a:lnTo>
                  <a:lnTo>
                    <a:pt x="104991" y="114300"/>
                  </a:lnTo>
                  <a:lnTo>
                    <a:pt x="104886" y="111760"/>
                  </a:lnTo>
                  <a:lnTo>
                    <a:pt x="104258" y="111760"/>
                  </a:lnTo>
                  <a:lnTo>
                    <a:pt x="105536" y="110490"/>
                  </a:lnTo>
                  <a:lnTo>
                    <a:pt x="105389" y="110490"/>
                  </a:lnTo>
                  <a:lnTo>
                    <a:pt x="103797" y="109220"/>
                  </a:lnTo>
                  <a:lnTo>
                    <a:pt x="104269" y="109220"/>
                  </a:lnTo>
                  <a:lnTo>
                    <a:pt x="105242" y="107950"/>
                  </a:lnTo>
                  <a:lnTo>
                    <a:pt x="105159" y="106680"/>
                  </a:lnTo>
                  <a:lnTo>
                    <a:pt x="102886" y="105410"/>
                  </a:lnTo>
                  <a:lnTo>
                    <a:pt x="103724" y="104140"/>
                  </a:lnTo>
                  <a:lnTo>
                    <a:pt x="103211" y="101600"/>
                  </a:lnTo>
                  <a:lnTo>
                    <a:pt x="102394" y="100330"/>
                  </a:lnTo>
                  <a:lnTo>
                    <a:pt x="102153" y="96520"/>
                  </a:lnTo>
                  <a:lnTo>
                    <a:pt x="101106" y="93980"/>
                  </a:lnTo>
                  <a:lnTo>
                    <a:pt x="100834" y="88900"/>
                  </a:lnTo>
                  <a:lnTo>
                    <a:pt x="98792" y="85090"/>
                  </a:lnTo>
                  <a:lnTo>
                    <a:pt x="99682" y="82550"/>
                  </a:lnTo>
                  <a:lnTo>
                    <a:pt x="97693" y="77470"/>
                  </a:lnTo>
                  <a:lnTo>
                    <a:pt x="99358" y="72390"/>
                  </a:lnTo>
                  <a:lnTo>
                    <a:pt x="98258" y="67310"/>
                  </a:lnTo>
                  <a:lnTo>
                    <a:pt x="98436" y="67310"/>
                  </a:lnTo>
                  <a:lnTo>
                    <a:pt x="98593" y="64770"/>
                  </a:lnTo>
                  <a:lnTo>
                    <a:pt x="99609" y="62230"/>
                  </a:lnTo>
                  <a:lnTo>
                    <a:pt x="98635" y="59690"/>
                  </a:lnTo>
                  <a:lnTo>
                    <a:pt x="98834" y="59690"/>
                  </a:lnTo>
                  <a:lnTo>
                    <a:pt x="100394" y="55880"/>
                  </a:lnTo>
                  <a:lnTo>
                    <a:pt x="99881" y="53340"/>
                  </a:lnTo>
                  <a:lnTo>
                    <a:pt x="100698" y="48260"/>
                  </a:lnTo>
                  <a:lnTo>
                    <a:pt x="102133" y="41910"/>
                  </a:lnTo>
                  <a:lnTo>
                    <a:pt x="103043" y="38100"/>
                  </a:lnTo>
                  <a:lnTo>
                    <a:pt x="105347" y="29210"/>
                  </a:lnTo>
                  <a:lnTo>
                    <a:pt x="106876" y="25400"/>
                  </a:lnTo>
                  <a:lnTo>
                    <a:pt x="108897" y="17780"/>
                  </a:lnTo>
                  <a:lnTo>
                    <a:pt x="109965" y="16510"/>
                  </a:lnTo>
                  <a:lnTo>
                    <a:pt x="111075" y="10160"/>
                  </a:lnTo>
                  <a:lnTo>
                    <a:pt x="113116" y="7620"/>
                  </a:lnTo>
                  <a:lnTo>
                    <a:pt x="114383" y="2540"/>
                  </a:lnTo>
                  <a:lnTo>
                    <a:pt x="114677" y="1270"/>
                  </a:lnTo>
                  <a:lnTo>
                    <a:pt x="115001" y="0"/>
                  </a:lnTo>
                  <a:close/>
                </a:path>
              </a:pathLst>
            </a:custGeom>
            <a:solidFill>
              <a:srgbClr val="D3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19134830" y="8571864"/>
              <a:ext cx="58419" cy="137795"/>
            </a:xfrm>
            <a:custGeom>
              <a:avLst/>
              <a:gdLst/>
              <a:ahLst/>
              <a:cxnLst/>
              <a:rect l="l" t="t" r="r" b="b"/>
              <a:pathLst>
                <a:path w="58419" h="137795">
                  <a:moveTo>
                    <a:pt x="58354" y="0"/>
                  </a:moveTo>
                  <a:lnTo>
                    <a:pt x="56940" y="439"/>
                  </a:lnTo>
                  <a:lnTo>
                    <a:pt x="56438" y="1958"/>
                  </a:lnTo>
                  <a:lnTo>
                    <a:pt x="55223" y="2617"/>
                  </a:lnTo>
                  <a:lnTo>
                    <a:pt x="55108" y="3329"/>
                  </a:lnTo>
                  <a:lnTo>
                    <a:pt x="54050" y="4020"/>
                  </a:lnTo>
                  <a:lnTo>
                    <a:pt x="51108" y="8900"/>
                  </a:lnTo>
                  <a:lnTo>
                    <a:pt x="47789" y="13549"/>
                  </a:lnTo>
                  <a:lnTo>
                    <a:pt x="45516" y="18816"/>
                  </a:lnTo>
                  <a:lnTo>
                    <a:pt x="44888" y="19339"/>
                  </a:lnTo>
                  <a:lnTo>
                    <a:pt x="44386" y="20931"/>
                  </a:lnTo>
                  <a:lnTo>
                    <a:pt x="43653" y="22397"/>
                  </a:lnTo>
                  <a:lnTo>
                    <a:pt x="42522" y="23653"/>
                  </a:lnTo>
                  <a:lnTo>
                    <a:pt x="40710" y="28428"/>
                  </a:lnTo>
                  <a:lnTo>
                    <a:pt x="16297" y="85474"/>
                  </a:lnTo>
                  <a:lnTo>
                    <a:pt x="12177" y="97086"/>
                  </a:lnTo>
                  <a:lnTo>
                    <a:pt x="9758" y="102562"/>
                  </a:lnTo>
                  <a:lnTo>
                    <a:pt x="6156" y="114268"/>
                  </a:lnTo>
                  <a:lnTo>
                    <a:pt x="3811" y="120142"/>
                  </a:lnTo>
                  <a:lnTo>
                    <a:pt x="1884" y="128760"/>
                  </a:lnTo>
                  <a:lnTo>
                    <a:pt x="0" y="135304"/>
                  </a:lnTo>
                  <a:lnTo>
                    <a:pt x="544" y="136896"/>
                  </a:lnTo>
                  <a:lnTo>
                    <a:pt x="1424" y="137252"/>
                  </a:lnTo>
                  <a:lnTo>
                    <a:pt x="1874" y="134058"/>
                  </a:lnTo>
                  <a:lnTo>
                    <a:pt x="2596" y="133011"/>
                  </a:lnTo>
                  <a:lnTo>
                    <a:pt x="2628" y="129650"/>
                  </a:lnTo>
                  <a:lnTo>
                    <a:pt x="3937" y="126572"/>
                  </a:lnTo>
                  <a:lnTo>
                    <a:pt x="6135" y="118268"/>
                  </a:lnTo>
                  <a:lnTo>
                    <a:pt x="7717" y="113169"/>
                  </a:lnTo>
                  <a:lnTo>
                    <a:pt x="11078" y="103934"/>
                  </a:lnTo>
                  <a:lnTo>
                    <a:pt x="12146" y="99504"/>
                  </a:lnTo>
                  <a:lnTo>
                    <a:pt x="14784" y="94677"/>
                  </a:lnTo>
                  <a:lnTo>
                    <a:pt x="15538" y="91316"/>
                  </a:lnTo>
                  <a:lnTo>
                    <a:pt x="16365" y="91065"/>
                  </a:lnTo>
                  <a:lnTo>
                    <a:pt x="17685" y="85767"/>
                  </a:lnTo>
                  <a:lnTo>
                    <a:pt x="24020" y="70521"/>
                  </a:lnTo>
                  <a:lnTo>
                    <a:pt x="25863" y="65223"/>
                  </a:lnTo>
                  <a:lnTo>
                    <a:pt x="30187" y="55401"/>
                  </a:lnTo>
                  <a:lnTo>
                    <a:pt x="31852" y="50542"/>
                  </a:lnTo>
                  <a:lnTo>
                    <a:pt x="44815" y="22187"/>
                  </a:lnTo>
                  <a:lnTo>
                    <a:pt x="48323" y="15517"/>
                  </a:lnTo>
                  <a:lnTo>
                    <a:pt x="54008" y="6188"/>
                  </a:lnTo>
                  <a:lnTo>
                    <a:pt x="55621" y="3256"/>
                  </a:lnTo>
                  <a:lnTo>
                    <a:pt x="58176" y="617"/>
                  </a:lnTo>
                  <a:lnTo>
                    <a:pt x="58354" y="0"/>
                  </a:lnTo>
                  <a:close/>
                </a:path>
              </a:pathLst>
            </a:custGeom>
            <a:solidFill>
              <a:srgbClr val="D4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19100229" y="8698109"/>
              <a:ext cx="42545" cy="132715"/>
            </a:xfrm>
            <a:custGeom>
              <a:avLst/>
              <a:gdLst/>
              <a:ahLst/>
              <a:cxnLst/>
              <a:rect l="l" t="t" r="r" b="b"/>
              <a:pathLst>
                <a:path w="42544" h="132715">
                  <a:moveTo>
                    <a:pt x="13246" y="124764"/>
                  </a:moveTo>
                  <a:lnTo>
                    <a:pt x="13042" y="124155"/>
                  </a:lnTo>
                  <a:lnTo>
                    <a:pt x="13004" y="123139"/>
                  </a:lnTo>
                  <a:lnTo>
                    <a:pt x="12433" y="124040"/>
                  </a:lnTo>
                  <a:lnTo>
                    <a:pt x="12255" y="124155"/>
                  </a:lnTo>
                  <a:lnTo>
                    <a:pt x="9283" y="125183"/>
                  </a:lnTo>
                  <a:lnTo>
                    <a:pt x="6591" y="127177"/>
                  </a:lnTo>
                  <a:lnTo>
                    <a:pt x="3860" y="130429"/>
                  </a:lnTo>
                  <a:lnTo>
                    <a:pt x="3009" y="131318"/>
                  </a:lnTo>
                  <a:lnTo>
                    <a:pt x="482" y="130670"/>
                  </a:lnTo>
                  <a:lnTo>
                    <a:pt x="0" y="131318"/>
                  </a:lnTo>
                  <a:lnTo>
                    <a:pt x="25" y="132397"/>
                  </a:lnTo>
                  <a:lnTo>
                    <a:pt x="457" y="132118"/>
                  </a:lnTo>
                  <a:lnTo>
                    <a:pt x="584" y="131445"/>
                  </a:lnTo>
                  <a:lnTo>
                    <a:pt x="3009" y="131673"/>
                  </a:lnTo>
                  <a:lnTo>
                    <a:pt x="3403" y="131445"/>
                  </a:lnTo>
                  <a:lnTo>
                    <a:pt x="3619" y="131318"/>
                  </a:lnTo>
                  <a:lnTo>
                    <a:pt x="4305" y="130911"/>
                  </a:lnTo>
                  <a:lnTo>
                    <a:pt x="6705" y="128244"/>
                  </a:lnTo>
                  <a:lnTo>
                    <a:pt x="8610" y="127546"/>
                  </a:lnTo>
                  <a:lnTo>
                    <a:pt x="10642" y="124841"/>
                  </a:lnTo>
                  <a:lnTo>
                    <a:pt x="12293" y="125742"/>
                  </a:lnTo>
                  <a:lnTo>
                    <a:pt x="13169" y="124841"/>
                  </a:lnTo>
                  <a:close/>
                </a:path>
                <a:path w="42544" h="132715">
                  <a:moveTo>
                    <a:pt x="16573" y="121348"/>
                  </a:moveTo>
                  <a:lnTo>
                    <a:pt x="14947" y="121780"/>
                  </a:lnTo>
                  <a:lnTo>
                    <a:pt x="13474" y="122415"/>
                  </a:lnTo>
                  <a:lnTo>
                    <a:pt x="13093" y="122999"/>
                  </a:lnTo>
                  <a:lnTo>
                    <a:pt x="15608" y="123190"/>
                  </a:lnTo>
                  <a:lnTo>
                    <a:pt x="16573" y="121348"/>
                  </a:lnTo>
                  <a:close/>
                </a:path>
                <a:path w="42544" h="132715">
                  <a:moveTo>
                    <a:pt x="21869" y="118579"/>
                  </a:moveTo>
                  <a:lnTo>
                    <a:pt x="21805" y="118338"/>
                  </a:lnTo>
                  <a:lnTo>
                    <a:pt x="20485" y="118783"/>
                  </a:lnTo>
                  <a:lnTo>
                    <a:pt x="19177" y="119367"/>
                  </a:lnTo>
                  <a:lnTo>
                    <a:pt x="17868" y="119875"/>
                  </a:lnTo>
                  <a:lnTo>
                    <a:pt x="17335" y="120078"/>
                  </a:lnTo>
                  <a:lnTo>
                    <a:pt x="16891" y="120294"/>
                  </a:lnTo>
                  <a:lnTo>
                    <a:pt x="16776" y="120904"/>
                  </a:lnTo>
                  <a:lnTo>
                    <a:pt x="18999" y="121297"/>
                  </a:lnTo>
                  <a:lnTo>
                    <a:pt x="20396" y="119875"/>
                  </a:lnTo>
                  <a:lnTo>
                    <a:pt x="21869" y="118579"/>
                  </a:lnTo>
                  <a:close/>
                </a:path>
                <a:path w="42544" h="132715">
                  <a:moveTo>
                    <a:pt x="41922" y="0"/>
                  </a:moveTo>
                  <a:lnTo>
                    <a:pt x="40995" y="342"/>
                  </a:lnTo>
                  <a:lnTo>
                    <a:pt x="41490" y="1016"/>
                  </a:lnTo>
                  <a:lnTo>
                    <a:pt x="41554" y="1587"/>
                  </a:lnTo>
                  <a:lnTo>
                    <a:pt x="41795" y="1536"/>
                  </a:lnTo>
                  <a:lnTo>
                    <a:pt x="41732" y="1003"/>
                  </a:lnTo>
                  <a:lnTo>
                    <a:pt x="41795" y="495"/>
                  </a:lnTo>
                  <a:lnTo>
                    <a:pt x="41922" y="0"/>
                  </a:lnTo>
                  <a:close/>
                </a:path>
              </a:pathLst>
            </a:custGeom>
            <a:solidFill>
              <a:srgbClr val="D3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19129440" y="8852477"/>
              <a:ext cx="19685" cy="8255"/>
            </a:xfrm>
            <a:custGeom>
              <a:avLst/>
              <a:gdLst/>
              <a:ahLst/>
              <a:cxnLst/>
              <a:rect l="l" t="t" r="r" b="b"/>
              <a:pathLst>
                <a:path w="19684" h="8254">
                  <a:moveTo>
                    <a:pt x="1701" y="7162"/>
                  </a:moveTo>
                  <a:lnTo>
                    <a:pt x="1130" y="7391"/>
                  </a:lnTo>
                  <a:lnTo>
                    <a:pt x="355" y="7226"/>
                  </a:lnTo>
                  <a:lnTo>
                    <a:pt x="0" y="7937"/>
                  </a:lnTo>
                  <a:lnTo>
                    <a:pt x="584" y="7708"/>
                  </a:lnTo>
                  <a:lnTo>
                    <a:pt x="1346" y="7874"/>
                  </a:lnTo>
                  <a:lnTo>
                    <a:pt x="1701" y="7162"/>
                  </a:lnTo>
                  <a:close/>
                </a:path>
                <a:path w="19684" h="8254">
                  <a:moveTo>
                    <a:pt x="9766" y="3378"/>
                  </a:moveTo>
                  <a:lnTo>
                    <a:pt x="8966" y="3708"/>
                  </a:lnTo>
                  <a:lnTo>
                    <a:pt x="7937" y="3454"/>
                  </a:lnTo>
                  <a:lnTo>
                    <a:pt x="7353" y="4318"/>
                  </a:lnTo>
                  <a:lnTo>
                    <a:pt x="8153" y="3975"/>
                  </a:lnTo>
                  <a:lnTo>
                    <a:pt x="9182" y="4229"/>
                  </a:lnTo>
                  <a:lnTo>
                    <a:pt x="9766" y="3378"/>
                  </a:lnTo>
                  <a:close/>
                </a:path>
                <a:path w="19684" h="8254">
                  <a:moveTo>
                    <a:pt x="13322" y="2184"/>
                  </a:moveTo>
                  <a:lnTo>
                    <a:pt x="12522" y="2514"/>
                  </a:lnTo>
                  <a:lnTo>
                    <a:pt x="11506" y="2260"/>
                  </a:lnTo>
                  <a:lnTo>
                    <a:pt x="10909" y="3124"/>
                  </a:lnTo>
                  <a:lnTo>
                    <a:pt x="11709" y="2794"/>
                  </a:lnTo>
                  <a:lnTo>
                    <a:pt x="12738" y="3035"/>
                  </a:lnTo>
                  <a:lnTo>
                    <a:pt x="13322" y="2184"/>
                  </a:lnTo>
                  <a:close/>
                </a:path>
                <a:path w="19684" h="8254">
                  <a:moveTo>
                    <a:pt x="19291" y="393"/>
                  </a:moveTo>
                  <a:lnTo>
                    <a:pt x="18567" y="0"/>
                  </a:lnTo>
                  <a:lnTo>
                    <a:pt x="17983" y="139"/>
                  </a:lnTo>
                  <a:lnTo>
                    <a:pt x="17513" y="812"/>
                  </a:lnTo>
                  <a:lnTo>
                    <a:pt x="18110" y="673"/>
                  </a:lnTo>
                  <a:lnTo>
                    <a:pt x="18694" y="520"/>
                  </a:lnTo>
                  <a:lnTo>
                    <a:pt x="19291" y="393"/>
                  </a:lnTo>
                  <a:close/>
                </a:path>
              </a:pathLst>
            </a:custGeom>
            <a:solidFill>
              <a:srgbClr val="C6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19061734" y="8923571"/>
              <a:ext cx="28575" cy="121920"/>
            </a:xfrm>
            <a:custGeom>
              <a:avLst/>
              <a:gdLst/>
              <a:ahLst/>
              <a:cxnLst/>
              <a:rect l="l" t="t" r="r" b="b"/>
              <a:pathLst>
                <a:path w="28575" h="121920">
                  <a:moveTo>
                    <a:pt x="27737" y="0"/>
                  </a:moveTo>
                  <a:lnTo>
                    <a:pt x="27109" y="523"/>
                  </a:lnTo>
                  <a:lnTo>
                    <a:pt x="26124" y="565"/>
                  </a:lnTo>
                  <a:lnTo>
                    <a:pt x="23905" y="9214"/>
                  </a:lnTo>
                  <a:lnTo>
                    <a:pt x="21800" y="16324"/>
                  </a:lnTo>
                  <a:lnTo>
                    <a:pt x="19549" y="27276"/>
                  </a:lnTo>
                  <a:lnTo>
                    <a:pt x="18564" y="30930"/>
                  </a:lnTo>
                  <a:lnTo>
                    <a:pt x="12177" y="63621"/>
                  </a:lnTo>
                  <a:lnTo>
                    <a:pt x="9821" y="74091"/>
                  </a:lnTo>
                  <a:lnTo>
                    <a:pt x="9141" y="78479"/>
                  </a:lnTo>
                  <a:lnTo>
                    <a:pt x="6837" y="88321"/>
                  </a:lnTo>
                  <a:lnTo>
                    <a:pt x="5758" y="93923"/>
                  </a:lnTo>
                  <a:lnTo>
                    <a:pt x="2994" y="104981"/>
                  </a:lnTo>
                  <a:lnTo>
                    <a:pt x="2460" y="107776"/>
                  </a:lnTo>
                  <a:lnTo>
                    <a:pt x="1748" y="110007"/>
                  </a:lnTo>
                  <a:lnTo>
                    <a:pt x="1842" y="112404"/>
                  </a:lnTo>
                  <a:lnTo>
                    <a:pt x="764" y="114980"/>
                  </a:lnTo>
                  <a:lnTo>
                    <a:pt x="1026" y="116006"/>
                  </a:lnTo>
                  <a:lnTo>
                    <a:pt x="481" y="117158"/>
                  </a:lnTo>
                  <a:lnTo>
                    <a:pt x="544" y="118478"/>
                  </a:lnTo>
                  <a:lnTo>
                    <a:pt x="0" y="119629"/>
                  </a:lnTo>
                  <a:lnTo>
                    <a:pt x="303" y="120352"/>
                  </a:lnTo>
                  <a:lnTo>
                    <a:pt x="94" y="121106"/>
                  </a:lnTo>
                  <a:lnTo>
                    <a:pt x="146" y="121849"/>
                  </a:lnTo>
                  <a:lnTo>
                    <a:pt x="1266" y="121682"/>
                  </a:lnTo>
                  <a:lnTo>
                    <a:pt x="1256" y="120687"/>
                  </a:lnTo>
                  <a:lnTo>
                    <a:pt x="2261" y="117315"/>
                  </a:lnTo>
                  <a:lnTo>
                    <a:pt x="5078" y="105954"/>
                  </a:lnTo>
                  <a:lnTo>
                    <a:pt x="6114" y="99777"/>
                  </a:lnTo>
                  <a:lnTo>
                    <a:pt x="8010" y="92688"/>
                  </a:lnTo>
                  <a:lnTo>
                    <a:pt x="7842" y="90887"/>
                  </a:lnTo>
                  <a:lnTo>
                    <a:pt x="8502" y="89232"/>
                  </a:lnTo>
                  <a:lnTo>
                    <a:pt x="9811" y="82573"/>
                  </a:lnTo>
                  <a:lnTo>
                    <a:pt x="11067" y="77704"/>
                  </a:lnTo>
                  <a:lnTo>
                    <a:pt x="17915" y="44564"/>
                  </a:lnTo>
                  <a:lnTo>
                    <a:pt x="17643" y="43611"/>
                  </a:lnTo>
                  <a:lnTo>
                    <a:pt x="18428" y="42082"/>
                  </a:lnTo>
                  <a:lnTo>
                    <a:pt x="18250" y="39862"/>
                  </a:lnTo>
                  <a:lnTo>
                    <a:pt x="19077" y="38396"/>
                  </a:lnTo>
                  <a:lnTo>
                    <a:pt x="19350" y="35841"/>
                  </a:lnTo>
                  <a:lnTo>
                    <a:pt x="20030" y="34197"/>
                  </a:lnTo>
                  <a:lnTo>
                    <a:pt x="20135" y="32606"/>
                  </a:lnTo>
                  <a:lnTo>
                    <a:pt x="20931" y="29559"/>
                  </a:lnTo>
                  <a:lnTo>
                    <a:pt x="20826" y="28124"/>
                  </a:lnTo>
                  <a:lnTo>
                    <a:pt x="21852" y="26271"/>
                  </a:lnTo>
                  <a:lnTo>
                    <a:pt x="21727" y="25088"/>
                  </a:lnTo>
                  <a:lnTo>
                    <a:pt x="21915" y="24302"/>
                  </a:lnTo>
                  <a:lnTo>
                    <a:pt x="22533" y="23088"/>
                  </a:lnTo>
                  <a:lnTo>
                    <a:pt x="22470" y="20753"/>
                  </a:lnTo>
                  <a:lnTo>
                    <a:pt x="23549" y="17915"/>
                  </a:lnTo>
                  <a:lnTo>
                    <a:pt x="23727" y="16879"/>
                  </a:lnTo>
                  <a:lnTo>
                    <a:pt x="24292" y="15852"/>
                  </a:lnTo>
                  <a:lnTo>
                    <a:pt x="24177" y="14805"/>
                  </a:lnTo>
                  <a:lnTo>
                    <a:pt x="24732" y="12973"/>
                  </a:lnTo>
                  <a:lnTo>
                    <a:pt x="25056" y="11538"/>
                  </a:lnTo>
                  <a:lnTo>
                    <a:pt x="26260" y="9162"/>
                  </a:lnTo>
                  <a:lnTo>
                    <a:pt x="26418" y="6146"/>
                  </a:lnTo>
                  <a:lnTo>
                    <a:pt x="27349" y="4324"/>
                  </a:lnTo>
                  <a:lnTo>
                    <a:pt x="28030" y="1581"/>
                  </a:lnTo>
                  <a:lnTo>
                    <a:pt x="28501" y="764"/>
                  </a:lnTo>
                  <a:lnTo>
                    <a:pt x="27737" y="0"/>
                  </a:lnTo>
                  <a:close/>
                </a:path>
              </a:pathLst>
            </a:custGeom>
            <a:solidFill>
              <a:srgbClr val="C09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19063901" y="8922230"/>
              <a:ext cx="25400" cy="109220"/>
            </a:xfrm>
            <a:custGeom>
              <a:avLst/>
              <a:gdLst/>
              <a:ahLst/>
              <a:cxnLst/>
              <a:rect l="l" t="t" r="r" b="b"/>
              <a:pathLst>
                <a:path w="25400" h="109220">
                  <a:moveTo>
                    <a:pt x="24920" y="0"/>
                  </a:moveTo>
                  <a:lnTo>
                    <a:pt x="23580" y="387"/>
                  </a:lnTo>
                  <a:lnTo>
                    <a:pt x="23768" y="1727"/>
                  </a:lnTo>
                  <a:lnTo>
                    <a:pt x="23287" y="2638"/>
                  </a:lnTo>
                  <a:lnTo>
                    <a:pt x="23402" y="3151"/>
                  </a:lnTo>
                  <a:lnTo>
                    <a:pt x="23255" y="3560"/>
                  </a:lnTo>
                  <a:lnTo>
                    <a:pt x="22826" y="3874"/>
                  </a:lnTo>
                  <a:lnTo>
                    <a:pt x="23077" y="6083"/>
                  </a:lnTo>
                  <a:lnTo>
                    <a:pt x="21528" y="7811"/>
                  </a:lnTo>
                  <a:lnTo>
                    <a:pt x="21234" y="9884"/>
                  </a:lnTo>
                  <a:lnTo>
                    <a:pt x="20627" y="10334"/>
                  </a:lnTo>
                  <a:lnTo>
                    <a:pt x="20481" y="11685"/>
                  </a:lnTo>
                  <a:lnTo>
                    <a:pt x="18701" y="18407"/>
                  </a:lnTo>
                  <a:lnTo>
                    <a:pt x="17119" y="27266"/>
                  </a:lnTo>
                  <a:lnTo>
                    <a:pt x="15737" y="32648"/>
                  </a:lnTo>
                  <a:lnTo>
                    <a:pt x="13004" y="47611"/>
                  </a:lnTo>
                  <a:lnTo>
                    <a:pt x="11025" y="55150"/>
                  </a:lnTo>
                  <a:lnTo>
                    <a:pt x="10994" y="58176"/>
                  </a:lnTo>
                  <a:lnTo>
                    <a:pt x="10010" y="60992"/>
                  </a:lnTo>
                  <a:lnTo>
                    <a:pt x="9769" y="62176"/>
                  </a:lnTo>
                  <a:lnTo>
                    <a:pt x="9905" y="63422"/>
                  </a:lnTo>
                  <a:lnTo>
                    <a:pt x="9350" y="64532"/>
                  </a:lnTo>
                  <a:lnTo>
                    <a:pt x="9120" y="68437"/>
                  </a:lnTo>
                  <a:lnTo>
                    <a:pt x="7811" y="72133"/>
                  </a:lnTo>
                  <a:lnTo>
                    <a:pt x="7151" y="75945"/>
                  </a:lnTo>
                  <a:lnTo>
                    <a:pt x="6586" y="77254"/>
                  </a:lnTo>
                  <a:lnTo>
                    <a:pt x="6502" y="78699"/>
                  </a:lnTo>
                  <a:lnTo>
                    <a:pt x="6628" y="79453"/>
                  </a:lnTo>
                  <a:lnTo>
                    <a:pt x="5601" y="83945"/>
                  </a:lnTo>
                  <a:lnTo>
                    <a:pt x="4471" y="87704"/>
                  </a:lnTo>
                  <a:lnTo>
                    <a:pt x="3141" y="95463"/>
                  </a:lnTo>
                  <a:lnTo>
                    <a:pt x="848" y="105169"/>
                  </a:lnTo>
                  <a:lnTo>
                    <a:pt x="41" y="107127"/>
                  </a:lnTo>
                  <a:lnTo>
                    <a:pt x="0" y="108101"/>
                  </a:lnTo>
                  <a:lnTo>
                    <a:pt x="335" y="109117"/>
                  </a:lnTo>
                  <a:lnTo>
                    <a:pt x="2052" y="106248"/>
                  </a:lnTo>
                  <a:lnTo>
                    <a:pt x="2115" y="102907"/>
                  </a:lnTo>
                  <a:lnTo>
                    <a:pt x="4167" y="94991"/>
                  </a:lnTo>
                  <a:lnTo>
                    <a:pt x="8921" y="71181"/>
                  </a:lnTo>
                  <a:lnTo>
                    <a:pt x="10188" y="66144"/>
                  </a:lnTo>
                  <a:lnTo>
                    <a:pt x="11737" y="57673"/>
                  </a:lnTo>
                  <a:lnTo>
                    <a:pt x="12690" y="54333"/>
                  </a:lnTo>
                  <a:lnTo>
                    <a:pt x="13905" y="46480"/>
                  </a:lnTo>
                  <a:lnTo>
                    <a:pt x="15140" y="42134"/>
                  </a:lnTo>
                  <a:lnTo>
                    <a:pt x="16491" y="33779"/>
                  </a:lnTo>
                  <a:lnTo>
                    <a:pt x="19140" y="23486"/>
                  </a:lnTo>
                  <a:lnTo>
                    <a:pt x="19423" y="20732"/>
                  </a:lnTo>
                  <a:lnTo>
                    <a:pt x="21360" y="14366"/>
                  </a:lnTo>
                  <a:lnTo>
                    <a:pt x="21852" y="10429"/>
                  </a:lnTo>
                  <a:lnTo>
                    <a:pt x="23967" y="5162"/>
                  </a:lnTo>
                  <a:lnTo>
                    <a:pt x="23559" y="3204"/>
                  </a:lnTo>
                  <a:lnTo>
                    <a:pt x="24983" y="1863"/>
                  </a:lnTo>
                  <a:lnTo>
                    <a:pt x="24920" y="0"/>
                  </a:lnTo>
                  <a:close/>
                </a:path>
              </a:pathLst>
            </a:custGeom>
            <a:solidFill>
              <a:srgbClr val="C29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19061639" y="903957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09" y="0"/>
                  </a:moveTo>
                  <a:lnTo>
                    <a:pt x="0" y="994"/>
                  </a:lnTo>
                  <a:lnTo>
                    <a:pt x="136" y="2335"/>
                  </a:lnTo>
                  <a:lnTo>
                    <a:pt x="83" y="3622"/>
                  </a:lnTo>
                  <a:lnTo>
                    <a:pt x="1099" y="2607"/>
                  </a:lnTo>
                  <a:lnTo>
                    <a:pt x="1151" y="1319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C09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19046634" y="9043944"/>
              <a:ext cx="4445" cy="20320"/>
            </a:xfrm>
            <a:custGeom>
              <a:avLst/>
              <a:gdLst/>
              <a:ahLst/>
              <a:cxnLst/>
              <a:rect l="l" t="t" r="r" b="b"/>
              <a:pathLst>
                <a:path w="4444" h="20320">
                  <a:moveTo>
                    <a:pt x="3989" y="0"/>
                  </a:moveTo>
                  <a:lnTo>
                    <a:pt x="2848" y="827"/>
                  </a:lnTo>
                  <a:lnTo>
                    <a:pt x="2984" y="2198"/>
                  </a:lnTo>
                  <a:lnTo>
                    <a:pt x="1821" y="8774"/>
                  </a:lnTo>
                  <a:lnTo>
                    <a:pt x="52" y="14104"/>
                  </a:lnTo>
                  <a:lnTo>
                    <a:pt x="0" y="19727"/>
                  </a:lnTo>
                  <a:lnTo>
                    <a:pt x="240" y="19381"/>
                  </a:lnTo>
                  <a:lnTo>
                    <a:pt x="659" y="19046"/>
                  </a:lnTo>
                  <a:lnTo>
                    <a:pt x="1130" y="12753"/>
                  </a:lnTo>
                  <a:lnTo>
                    <a:pt x="2827" y="7046"/>
                  </a:lnTo>
                  <a:lnTo>
                    <a:pt x="4094" y="848"/>
                  </a:lnTo>
                  <a:lnTo>
                    <a:pt x="3999" y="41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CB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19049747" y="905530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40" h="7620">
                  <a:moveTo>
                    <a:pt x="1193" y="6959"/>
                  </a:moveTo>
                  <a:lnTo>
                    <a:pt x="901" y="6261"/>
                  </a:lnTo>
                  <a:lnTo>
                    <a:pt x="749" y="5575"/>
                  </a:lnTo>
                  <a:lnTo>
                    <a:pt x="0" y="6121"/>
                  </a:lnTo>
                  <a:lnTo>
                    <a:pt x="292" y="6832"/>
                  </a:lnTo>
                  <a:lnTo>
                    <a:pt x="457" y="7518"/>
                  </a:lnTo>
                  <a:lnTo>
                    <a:pt x="1193" y="6959"/>
                  </a:lnTo>
                  <a:close/>
                </a:path>
                <a:path w="2540" h="7620">
                  <a:moveTo>
                    <a:pt x="1651" y="4406"/>
                  </a:moveTo>
                  <a:lnTo>
                    <a:pt x="1511" y="3619"/>
                  </a:lnTo>
                  <a:lnTo>
                    <a:pt x="1295" y="2832"/>
                  </a:lnTo>
                  <a:lnTo>
                    <a:pt x="914" y="3568"/>
                  </a:lnTo>
                  <a:lnTo>
                    <a:pt x="927" y="4343"/>
                  </a:lnTo>
                  <a:lnTo>
                    <a:pt x="1079" y="5130"/>
                  </a:lnTo>
                  <a:lnTo>
                    <a:pt x="1651" y="4406"/>
                  </a:lnTo>
                  <a:close/>
                </a:path>
                <a:path w="2540" h="7620">
                  <a:moveTo>
                    <a:pt x="2374" y="1104"/>
                  </a:moveTo>
                  <a:lnTo>
                    <a:pt x="2133" y="0"/>
                  </a:lnTo>
                  <a:lnTo>
                    <a:pt x="1181" y="1778"/>
                  </a:lnTo>
                  <a:lnTo>
                    <a:pt x="1295" y="2832"/>
                  </a:lnTo>
                  <a:lnTo>
                    <a:pt x="2133" y="2057"/>
                  </a:lnTo>
                  <a:lnTo>
                    <a:pt x="2374" y="1104"/>
                  </a:lnTo>
                  <a:close/>
                </a:path>
              </a:pathLst>
            </a:custGeom>
            <a:solidFill>
              <a:srgbClr val="C8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19064864" y="8867719"/>
              <a:ext cx="347980" cy="235585"/>
            </a:xfrm>
            <a:custGeom>
              <a:avLst/>
              <a:gdLst/>
              <a:ahLst/>
              <a:cxnLst/>
              <a:rect l="l" t="t" r="r" b="b"/>
              <a:pathLst>
                <a:path w="347980" h="235584">
                  <a:moveTo>
                    <a:pt x="335979" y="0"/>
                  </a:moveTo>
                  <a:lnTo>
                    <a:pt x="334565" y="335"/>
                  </a:lnTo>
                  <a:lnTo>
                    <a:pt x="333749" y="1151"/>
                  </a:lnTo>
                  <a:lnTo>
                    <a:pt x="333947" y="1821"/>
                  </a:lnTo>
                  <a:lnTo>
                    <a:pt x="339685" y="8638"/>
                  </a:lnTo>
                  <a:lnTo>
                    <a:pt x="341696" y="12627"/>
                  </a:lnTo>
                  <a:lnTo>
                    <a:pt x="344027" y="18570"/>
                  </a:lnTo>
                  <a:lnTo>
                    <a:pt x="344996" y="24558"/>
                  </a:lnTo>
                  <a:lnTo>
                    <a:pt x="344489" y="30614"/>
                  </a:lnTo>
                  <a:lnTo>
                    <a:pt x="316807" y="53788"/>
                  </a:lnTo>
                  <a:lnTo>
                    <a:pt x="307959" y="56281"/>
                  </a:lnTo>
                  <a:lnTo>
                    <a:pt x="304022" y="56584"/>
                  </a:lnTo>
                  <a:lnTo>
                    <a:pt x="293760" y="58354"/>
                  </a:lnTo>
                  <a:lnTo>
                    <a:pt x="287310" y="58312"/>
                  </a:lnTo>
                  <a:lnTo>
                    <a:pt x="275080" y="59872"/>
                  </a:lnTo>
                  <a:lnTo>
                    <a:pt x="269195" y="59631"/>
                  </a:lnTo>
                  <a:lnTo>
                    <a:pt x="260274" y="60259"/>
                  </a:lnTo>
                  <a:lnTo>
                    <a:pt x="257133" y="59862"/>
                  </a:lnTo>
                  <a:lnTo>
                    <a:pt x="249793" y="59903"/>
                  </a:lnTo>
                  <a:lnTo>
                    <a:pt x="245552" y="59097"/>
                  </a:lnTo>
                  <a:lnTo>
                    <a:pt x="240442" y="59893"/>
                  </a:lnTo>
                  <a:lnTo>
                    <a:pt x="236903" y="58710"/>
                  </a:lnTo>
                  <a:lnTo>
                    <a:pt x="233636" y="59369"/>
                  </a:lnTo>
                  <a:lnTo>
                    <a:pt x="225699" y="58417"/>
                  </a:lnTo>
                  <a:lnTo>
                    <a:pt x="220914" y="58616"/>
                  </a:lnTo>
                  <a:lnTo>
                    <a:pt x="206747" y="56982"/>
                  </a:lnTo>
                  <a:lnTo>
                    <a:pt x="199397" y="56888"/>
                  </a:lnTo>
                  <a:lnTo>
                    <a:pt x="196810" y="56469"/>
                  </a:lnTo>
                  <a:lnTo>
                    <a:pt x="189386" y="55904"/>
                  </a:lnTo>
                  <a:lnTo>
                    <a:pt x="184622" y="54898"/>
                  </a:lnTo>
                  <a:lnTo>
                    <a:pt x="176319" y="54343"/>
                  </a:lnTo>
                  <a:lnTo>
                    <a:pt x="172863" y="53956"/>
                  </a:lnTo>
                  <a:lnTo>
                    <a:pt x="167052" y="52930"/>
                  </a:lnTo>
                  <a:lnTo>
                    <a:pt x="164602" y="52940"/>
                  </a:lnTo>
                  <a:lnTo>
                    <a:pt x="156791" y="51694"/>
                  </a:lnTo>
                  <a:lnTo>
                    <a:pt x="133587" y="49977"/>
                  </a:lnTo>
                  <a:lnTo>
                    <a:pt x="122792" y="51380"/>
                  </a:lnTo>
                  <a:lnTo>
                    <a:pt x="118446" y="52898"/>
                  </a:lnTo>
                  <a:lnTo>
                    <a:pt x="115263" y="58532"/>
                  </a:lnTo>
                  <a:lnTo>
                    <a:pt x="115169" y="59558"/>
                  </a:lnTo>
                  <a:lnTo>
                    <a:pt x="116017" y="64113"/>
                  </a:lnTo>
                  <a:lnTo>
                    <a:pt x="121085" y="73044"/>
                  </a:lnTo>
                  <a:lnTo>
                    <a:pt x="123504" y="76364"/>
                  </a:lnTo>
                  <a:lnTo>
                    <a:pt x="123053" y="81913"/>
                  </a:lnTo>
                  <a:lnTo>
                    <a:pt x="123723" y="83274"/>
                  </a:lnTo>
                  <a:lnTo>
                    <a:pt x="123420" y="84918"/>
                  </a:lnTo>
                  <a:lnTo>
                    <a:pt x="123514" y="85348"/>
                  </a:lnTo>
                  <a:lnTo>
                    <a:pt x="121661" y="86793"/>
                  </a:lnTo>
                  <a:lnTo>
                    <a:pt x="122310" y="88803"/>
                  </a:lnTo>
                  <a:lnTo>
                    <a:pt x="121221" y="92164"/>
                  </a:lnTo>
                  <a:lnTo>
                    <a:pt x="120928" y="94007"/>
                  </a:lnTo>
                  <a:lnTo>
                    <a:pt x="119745" y="97421"/>
                  </a:lnTo>
                  <a:lnTo>
                    <a:pt x="119860" y="99462"/>
                  </a:lnTo>
                  <a:lnTo>
                    <a:pt x="118205" y="101106"/>
                  </a:lnTo>
                  <a:lnTo>
                    <a:pt x="118048" y="104405"/>
                  </a:lnTo>
                  <a:lnTo>
                    <a:pt x="116488" y="106530"/>
                  </a:lnTo>
                  <a:lnTo>
                    <a:pt x="114551" y="111776"/>
                  </a:lnTo>
                  <a:lnTo>
                    <a:pt x="112478" y="114258"/>
                  </a:lnTo>
                  <a:lnTo>
                    <a:pt x="112289" y="118163"/>
                  </a:lnTo>
                  <a:lnTo>
                    <a:pt x="109724" y="121252"/>
                  </a:lnTo>
                  <a:lnTo>
                    <a:pt x="106666" y="128750"/>
                  </a:lnTo>
                  <a:lnTo>
                    <a:pt x="105682" y="131598"/>
                  </a:lnTo>
                  <a:lnTo>
                    <a:pt x="102656" y="135336"/>
                  </a:lnTo>
                  <a:lnTo>
                    <a:pt x="102572" y="137220"/>
                  </a:lnTo>
                  <a:lnTo>
                    <a:pt x="99986" y="142048"/>
                  </a:lnTo>
                  <a:lnTo>
                    <a:pt x="98551" y="145472"/>
                  </a:lnTo>
                  <a:lnTo>
                    <a:pt x="95274" y="149890"/>
                  </a:lnTo>
                  <a:lnTo>
                    <a:pt x="95138" y="151785"/>
                  </a:lnTo>
                  <a:lnTo>
                    <a:pt x="92290" y="155963"/>
                  </a:lnTo>
                  <a:lnTo>
                    <a:pt x="91107" y="159105"/>
                  </a:lnTo>
                  <a:lnTo>
                    <a:pt x="87138" y="164707"/>
                  </a:lnTo>
                  <a:lnTo>
                    <a:pt x="86238" y="168539"/>
                  </a:lnTo>
                  <a:lnTo>
                    <a:pt x="82845" y="170989"/>
                  </a:lnTo>
                  <a:lnTo>
                    <a:pt x="81222" y="174759"/>
                  </a:lnTo>
                  <a:lnTo>
                    <a:pt x="79348" y="177701"/>
                  </a:lnTo>
                  <a:lnTo>
                    <a:pt x="75044" y="183449"/>
                  </a:lnTo>
                  <a:lnTo>
                    <a:pt x="73620" y="187020"/>
                  </a:lnTo>
                  <a:lnTo>
                    <a:pt x="67997" y="193449"/>
                  </a:lnTo>
                  <a:lnTo>
                    <a:pt x="65861" y="197836"/>
                  </a:lnTo>
                  <a:lnTo>
                    <a:pt x="59506" y="204559"/>
                  </a:lnTo>
                  <a:lnTo>
                    <a:pt x="57223" y="208569"/>
                  </a:lnTo>
                  <a:lnTo>
                    <a:pt x="52595" y="211501"/>
                  </a:lnTo>
                  <a:lnTo>
                    <a:pt x="52019" y="212150"/>
                  </a:lnTo>
                  <a:lnTo>
                    <a:pt x="50710" y="214862"/>
                  </a:lnTo>
                  <a:lnTo>
                    <a:pt x="47537" y="217522"/>
                  </a:lnTo>
                  <a:lnTo>
                    <a:pt x="44605" y="219721"/>
                  </a:lnTo>
                  <a:lnTo>
                    <a:pt x="42030" y="222349"/>
                  </a:lnTo>
                  <a:lnTo>
                    <a:pt x="33129" y="228516"/>
                  </a:lnTo>
                  <a:lnTo>
                    <a:pt x="26742" y="231762"/>
                  </a:lnTo>
                  <a:lnTo>
                    <a:pt x="15591" y="231825"/>
                  </a:lnTo>
                  <a:lnTo>
                    <a:pt x="11894" y="230966"/>
                  </a:lnTo>
                  <a:lnTo>
                    <a:pt x="5696" y="227626"/>
                  </a:lnTo>
                  <a:lnTo>
                    <a:pt x="931" y="223710"/>
                  </a:lnTo>
                  <a:lnTo>
                    <a:pt x="429" y="223595"/>
                  </a:lnTo>
                  <a:lnTo>
                    <a:pt x="104" y="224307"/>
                  </a:lnTo>
                  <a:lnTo>
                    <a:pt x="356" y="225103"/>
                  </a:lnTo>
                  <a:lnTo>
                    <a:pt x="0" y="225459"/>
                  </a:lnTo>
                  <a:lnTo>
                    <a:pt x="22083" y="234987"/>
                  </a:lnTo>
                  <a:lnTo>
                    <a:pt x="25957" y="234474"/>
                  </a:lnTo>
                  <a:lnTo>
                    <a:pt x="35129" y="231071"/>
                  </a:lnTo>
                  <a:lnTo>
                    <a:pt x="48899" y="221302"/>
                  </a:lnTo>
                  <a:lnTo>
                    <a:pt x="52731" y="217658"/>
                  </a:lnTo>
                  <a:lnTo>
                    <a:pt x="59076" y="210935"/>
                  </a:lnTo>
                  <a:lnTo>
                    <a:pt x="62563" y="208600"/>
                  </a:lnTo>
                  <a:lnTo>
                    <a:pt x="65045" y="203533"/>
                  </a:lnTo>
                  <a:lnTo>
                    <a:pt x="69715" y="199407"/>
                  </a:lnTo>
                  <a:lnTo>
                    <a:pt x="71578" y="196842"/>
                  </a:lnTo>
                  <a:lnTo>
                    <a:pt x="75379" y="190454"/>
                  </a:lnTo>
                  <a:lnTo>
                    <a:pt x="78186" y="187282"/>
                  </a:lnTo>
                  <a:lnTo>
                    <a:pt x="82175" y="182214"/>
                  </a:lnTo>
                  <a:lnTo>
                    <a:pt x="82950" y="180130"/>
                  </a:lnTo>
                  <a:lnTo>
                    <a:pt x="85704" y="175429"/>
                  </a:lnTo>
                  <a:lnTo>
                    <a:pt x="87683" y="172916"/>
                  </a:lnTo>
                  <a:lnTo>
                    <a:pt x="91588" y="168507"/>
                  </a:lnTo>
                  <a:lnTo>
                    <a:pt x="92133" y="165764"/>
                  </a:lnTo>
                  <a:lnTo>
                    <a:pt x="93222" y="164843"/>
                  </a:lnTo>
                  <a:lnTo>
                    <a:pt x="95515" y="160853"/>
                  </a:lnTo>
                  <a:lnTo>
                    <a:pt x="96740" y="157796"/>
                  </a:lnTo>
                  <a:lnTo>
                    <a:pt x="99661" y="152717"/>
                  </a:lnTo>
                  <a:lnTo>
                    <a:pt x="104593" y="145702"/>
                  </a:lnTo>
                  <a:lnTo>
                    <a:pt x="105703" y="142655"/>
                  </a:lnTo>
                  <a:lnTo>
                    <a:pt x="109200" y="135807"/>
                  </a:lnTo>
                  <a:lnTo>
                    <a:pt x="110897" y="131713"/>
                  </a:lnTo>
                  <a:lnTo>
                    <a:pt x="114614" y="125430"/>
                  </a:lnTo>
                  <a:lnTo>
                    <a:pt x="116352" y="123127"/>
                  </a:lnTo>
                  <a:lnTo>
                    <a:pt x="118718" y="118195"/>
                  </a:lnTo>
                  <a:lnTo>
                    <a:pt x="119053" y="115535"/>
                  </a:lnTo>
                  <a:lnTo>
                    <a:pt x="122111" y="110132"/>
                  </a:lnTo>
                  <a:lnTo>
                    <a:pt x="124739" y="101546"/>
                  </a:lnTo>
                  <a:lnTo>
                    <a:pt x="128540" y="94929"/>
                  </a:lnTo>
                  <a:lnTo>
                    <a:pt x="128990" y="91075"/>
                  </a:lnTo>
                  <a:lnTo>
                    <a:pt x="131273" y="86594"/>
                  </a:lnTo>
                  <a:lnTo>
                    <a:pt x="130739" y="85411"/>
                  </a:lnTo>
                  <a:lnTo>
                    <a:pt x="130687" y="81442"/>
                  </a:lnTo>
                  <a:lnTo>
                    <a:pt x="130980" y="78437"/>
                  </a:lnTo>
                  <a:lnTo>
                    <a:pt x="128079" y="74552"/>
                  </a:lnTo>
                  <a:lnTo>
                    <a:pt x="125880" y="72521"/>
                  </a:lnTo>
                  <a:lnTo>
                    <a:pt x="124446" y="70940"/>
                  </a:lnTo>
                  <a:lnTo>
                    <a:pt x="123032" y="67976"/>
                  </a:lnTo>
                  <a:lnTo>
                    <a:pt x="118090" y="62961"/>
                  </a:lnTo>
                  <a:lnTo>
                    <a:pt x="119252" y="57642"/>
                  </a:lnTo>
                  <a:lnTo>
                    <a:pt x="126750" y="54720"/>
                  </a:lnTo>
                  <a:lnTo>
                    <a:pt x="129891" y="54322"/>
                  </a:lnTo>
                  <a:lnTo>
                    <a:pt x="140372" y="54103"/>
                  </a:lnTo>
                  <a:lnTo>
                    <a:pt x="149806" y="55192"/>
                  </a:lnTo>
                  <a:lnTo>
                    <a:pt x="155576" y="55506"/>
                  </a:lnTo>
                  <a:lnTo>
                    <a:pt x="179806" y="58438"/>
                  </a:lnTo>
                  <a:lnTo>
                    <a:pt x="183303" y="58992"/>
                  </a:lnTo>
                  <a:lnTo>
                    <a:pt x="190036" y="59380"/>
                  </a:lnTo>
                  <a:lnTo>
                    <a:pt x="193240" y="59924"/>
                  </a:lnTo>
                  <a:lnTo>
                    <a:pt x="201491" y="60322"/>
                  </a:lnTo>
                  <a:lnTo>
                    <a:pt x="206485" y="61024"/>
                  </a:lnTo>
                  <a:lnTo>
                    <a:pt x="232045" y="62636"/>
                  </a:lnTo>
                  <a:lnTo>
                    <a:pt x="236610" y="63076"/>
                  </a:lnTo>
                  <a:lnTo>
                    <a:pt x="244631" y="62626"/>
                  </a:lnTo>
                  <a:lnTo>
                    <a:pt x="255018" y="63306"/>
                  </a:lnTo>
                  <a:lnTo>
                    <a:pt x="277289" y="62699"/>
                  </a:lnTo>
                  <a:lnTo>
                    <a:pt x="293289" y="61474"/>
                  </a:lnTo>
                  <a:lnTo>
                    <a:pt x="337612" y="47223"/>
                  </a:lnTo>
                  <a:lnTo>
                    <a:pt x="347863" y="28072"/>
                  </a:lnTo>
                  <a:lnTo>
                    <a:pt x="347067" y="21549"/>
                  </a:lnTo>
                  <a:lnTo>
                    <a:pt x="346188" y="15015"/>
                  </a:lnTo>
                  <a:lnTo>
                    <a:pt x="345549" y="13476"/>
                  </a:lnTo>
                  <a:lnTo>
                    <a:pt x="342167" y="8638"/>
                  </a:lnTo>
                  <a:lnTo>
                    <a:pt x="340094" y="5036"/>
                  </a:lnTo>
                  <a:lnTo>
                    <a:pt x="336649" y="1015"/>
                  </a:lnTo>
                  <a:lnTo>
                    <a:pt x="335979" y="0"/>
                  </a:lnTo>
                  <a:close/>
                </a:path>
              </a:pathLst>
            </a:custGeom>
            <a:solidFill>
              <a:srgbClr val="875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19064487" y="8866232"/>
              <a:ext cx="349885" cy="238125"/>
            </a:xfrm>
            <a:custGeom>
              <a:avLst/>
              <a:gdLst/>
              <a:ahLst/>
              <a:cxnLst/>
              <a:rect l="l" t="t" r="r" b="b"/>
              <a:pathLst>
                <a:path w="349884" h="238125">
                  <a:moveTo>
                    <a:pt x="336638" y="0"/>
                  </a:moveTo>
                  <a:lnTo>
                    <a:pt x="335026" y="1821"/>
                  </a:lnTo>
                  <a:lnTo>
                    <a:pt x="336167" y="2198"/>
                  </a:lnTo>
                  <a:lnTo>
                    <a:pt x="340492" y="7193"/>
                  </a:lnTo>
                  <a:lnTo>
                    <a:pt x="342513" y="11025"/>
                  </a:lnTo>
                  <a:lnTo>
                    <a:pt x="345895" y="15517"/>
                  </a:lnTo>
                  <a:lnTo>
                    <a:pt x="346240" y="16784"/>
                  </a:lnTo>
                  <a:lnTo>
                    <a:pt x="346617" y="21842"/>
                  </a:lnTo>
                  <a:lnTo>
                    <a:pt x="347675" y="25559"/>
                  </a:lnTo>
                  <a:lnTo>
                    <a:pt x="347444" y="32574"/>
                  </a:lnTo>
                  <a:lnTo>
                    <a:pt x="321592" y="56406"/>
                  </a:lnTo>
                  <a:lnTo>
                    <a:pt x="318712" y="57642"/>
                  </a:lnTo>
                  <a:lnTo>
                    <a:pt x="312880" y="58741"/>
                  </a:lnTo>
                  <a:lnTo>
                    <a:pt x="310231" y="59841"/>
                  </a:lnTo>
                  <a:lnTo>
                    <a:pt x="302283" y="60741"/>
                  </a:lnTo>
                  <a:lnTo>
                    <a:pt x="297237" y="61987"/>
                  </a:lnTo>
                  <a:lnTo>
                    <a:pt x="280546" y="63432"/>
                  </a:lnTo>
                  <a:lnTo>
                    <a:pt x="269908" y="63987"/>
                  </a:lnTo>
                  <a:lnTo>
                    <a:pt x="265018" y="63903"/>
                  </a:lnTo>
                  <a:lnTo>
                    <a:pt x="255866" y="64312"/>
                  </a:lnTo>
                  <a:lnTo>
                    <a:pt x="241929" y="63767"/>
                  </a:lnTo>
                  <a:lnTo>
                    <a:pt x="236526" y="63893"/>
                  </a:lnTo>
                  <a:lnTo>
                    <a:pt x="225553" y="63076"/>
                  </a:lnTo>
                  <a:lnTo>
                    <a:pt x="219951" y="63045"/>
                  </a:lnTo>
                  <a:lnTo>
                    <a:pt x="185596" y="60259"/>
                  </a:lnTo>
                  <a:lnTo>
                    <a:pt x="177020" y="58930"/>
                  </a:lnTo>
                  <a:lnTo>
                    <a:pt x="170801" y="58532"/>
                  </a:lnTo>
                  <a:lnTo>
                    <a:pt x="161021" y="57160"/>
                  </a:lnTo>
                  <a:lnTo>
                    <a:pt x="157314" y="57265"/>
                  </a:lnTo>
                  <a:lnTo>
                    <a:pt x="152288" y="56050"/>
                  </a:lnTo>
                  <a:lnTo>
                    <a:pt x="150728" y="55851"/>
                  </a:lnTo>
                  <a:lnTo>
                    <a:pt x="147880" y="56490"/>
                  </a:lnTo>
                  <a:lnTo>
                    <a:pt x="146707" y="55757"/>
                  </a:lnTo>
                  <a:lnTo>
                    <a:pt x="142142" y="55150"/>
                  </a:lnTo>
                  <a:lnTo>
                    <a:pt x="138802" y="55495"/>
                  </a:lnTo>
                  <a:lnTo>
                    <a:pt x="131786" y="55150"/>
                  </a:lnTo>
                  <a:lnTo>
                    <a:pt x="128184" y="55673"/>
                  </a:lnTo>
                  <a:lnTo>
                    <a:pt x="121158" y="57778"/>
                  </a:lnTo>
                  <a:lnTo>
                    <a:pt x="120174" y="59464"/>
                  </a:lnTo>
                  <a:lnTo>
                    <a:pt x="119493" y="65631"/>
                  </a:lnTo>
                  <a:lnTo>
                    <a:pt x="120551" y="67097"/>
                  </a:lnTo>
                  <a:lnTo>
                    <a:pt x="123943" y="70552"/>
                  </a:lnTo>
                  <a:lnTo>
                    <a:pt x="124750" y="73044"/>
                  </a:lnTo>
                  <a:lnTo>
                    <a:pt x="127451" y="75851"/>
                  </a:lnTo>
                  <a:lnTo>
                    <a:pt x="128708" y="76468"/>
                  </a:lnTo>
                  <a:lnTo>
                    <a:pt x="130100" y="79494"/>
                  </a:lnTo>
                  <a:lnTo>
                    <a:pt x="130236" y="81159"/>
                  </a:lnTo>
                  <a:lnTo>
                    <a:pt x="131022" y="84688"/>
                  </a:lnTo>
                  <a:lnTo>
                    <a:pt x="129807" y="86562"/>
                  </a:lnTo>
                  <a:lnTo>
                    <a:pt x="131263" y="88646"/>
                  </a:lnTo>
                  <a:lnTo>
                    <a:pt x="130729" y="89023"/>
                  </a:lnTo>
                  <a:lnTo>
                    <a:pt x="129880" y="90855"/>
                  </a:lnTo>
                  <a:lnTo>
                    <a:pt x="128572" y="92070"/>
                  </a:lnTo>
                  <a:lnTo>
                    <a:pt x="129650" y="94897"/>
                  </a:lnTo>
                  <a:lnTo>
                    <a:pt x="128425" y="95484"/>
                  </a:lnTo>
                  <a:lnTo>
                    <a:pt x="125556" y="101274"/>
                  </a:lnTo>
                  <a:lnTo>
                    <a:pt x="123734" y="106509"/>
                  </a:lnTo>
                  <a:lnTo>
                    <a:pt x="120488" y="114802"/>
                  </a:lnTo>
                  <a:lnTo>
                    <a:pt x="118823" y="117745"/>
                  </a:lnTo>
                  <a:lnTo>
                    <a:pt x="117608" y="122289"/>
                  </a:lnTo>
                  <a:lnTo>
                    <a:pt x="114174" y="127085"/>
                  </a:lnTo>
                  <a:lnTo>
                    <a:pt x="110174" y="134624"/>
                  </a:lnTo>
                  <a:lnTo>
                    <a:pt x="109316" y="136948"/>
                  </a:lnTo>
                  <a:lnTo>
                    <a:pt x="107096" y="140582"/>
                  </a:lnTo>
                  <a:lnTo>
                    <a:pt x="106394" y="142362"/>
                  </a:lnTo>
                  <a:lnTo>
                    <a:pt x="105473" y="145859"/>
                  </a:lnTo>
                  <a:lnTo>
                    <a:pt x="104248" y="147231"/>
                  </a:lnTo>
                  <a:lnTo>
                    <a:pt x="101672" y="151681"/>
                  </a:lnTo>
                  <a:lnTo>
                    <a:pt x="99567" y="154351"/>
                  </a:lnTo>
                  <a:lnTo>
                    <a:pt x="96080" y="160612"/>
                  </a:lnTo>
                  <a:lnTo>
                    <a:pt x="94929" y="164288"/>
                  </a:lnTo>
                  <a:lnTo>
                    <a:pt x="92039" y="167586"/>
                  </a:lnTo>
                  <a:lnTo>
                    <a:pt x="91777" y="171345"/>
                  </a:lnTo>
                  <a:lnTo>
                    <a:pt x="88321" y="172947"/>
                  </a:lnTo>
                  <a:lnTo>
                    <a:pt x="83578" y="180235"/>
                  </a:lnTo>
                  <a:lnTo>
                    <a:pt x="81086" y="185072"/>
                  </a:lnTo>
                  <a:lnTo>
                    <a:pt x="76458" y="190214"/>
                  </a:lnTo>
                  <a:lnTo>
                    <a:pt x="73296" y="195596"/>
                  </a:lnTo>
                  <a:lnTo>
                    <a:pt x="71317" y="197962"/>
                  </a:lnTo>
                  <a:lnTo>
                    <a:pt x="68793" y="201711"/>
                  </a:lnTo>
                  <a:lnTo>
                    <a:pt x="67641" y="202485"/>
                  </a:lnTo>
                  <a:lnTo>
                    <a:pt x="63903" y="206339"/>
                  </a:lnTo>
                  <a:lnTo>
                    <a:pt x="62218" y="210182"/>
                  </a:lnTo>
                  <a:lnTo>
                    <a:pt x="57275" y="213229"/>
                  </a:lnTo>
                  <a:lnTo>
                    <a:pt x="56605" y="214914"/>
                  </a:lnTo>
                  <a:lnTo>
                    <a:pt x="53809" y="217637"/>
                  </a:lnTo>
                  <a:lnTo>
                    <a:pt x="51904" y="218893"/>
                  </a:lnTo>
                  <a:lnTo>
                    <a:pt x="49600" y="222139"/>
                  </a:lnTo>
                  <a:lnTo>
                    <a:pt x="48260" y="223218"/>
                  </a:lnTo>
                  <a:lnTo>
                    <a:pt x="45433" y="224506"/>
                  </a:lnTo>
                  <a:lnTo>
                    <a:pt x="44553" y="225563"/>
                  </a:lnTo>
                  <a:lnTo>
                    <a:pt x="37768" y="230893"/>
                  </a:lnTo>
                  <a:lnTo>
                    <a:pt x="31569" y="234558"/>
                  </a:lnTo>
                  <a:lnTo>
                    <a:pt x="18742" y="236265"/>
                  </a:lnTo>
                  <a:lnTo>
                    <a:pt x="13287" y="235710"/>
                  </a:lnTo>
                  <a:lnTo>
                    <a:pt x="5622" y="230883"/>
                  </a:lnTo>
                  <a:lnTo>
                    <a:pt x="2607" y="229521"/>
                  </a:lnTo>
                  <a:lnTo>
                    <a:pt x="460" y="226945"/>
                  </a:lnTo>
                  <a:lnTo>
                    <a:pt x="0" y="228181"/>
                  </a:lnTo>
                  <a:lnTo>
                    <a:pt x="2533" y="231165"/>
                  </a:lnTo>
                  <a:lnTo>
                    <a:pt x="5874" y="233092"/>
                  </a:lnTo>
                  <a:lnTo>
                    <a:pt x="14292" y="237134"/>
                  </a:lnTo>
                  <a:lnTo>
                    <a:pt x="19622" y="237793"/>
                  </a:lnTo>
                  <a:lnTo>
                    <a:pt x="32344" y="235751"/>
                  </a:lnTo>
                  <a:lnTo>
                    <a:pt x="38846" y="232987"/>
                  </a:lnTo>
                  <a:lnTo>
                    <a:pt x="45506" y="227155"/>
                  </a:lnTo>
                  <a:lnTo>
                    <a:pt x="46888" y="226631"/>
                  </a:lnTo>
                  <a:lnTo>
                    <a:pt x="52103" y="222391"/>
                  </a:lnTo>
                  <a:lnTo>
                    <a:pt x="54396" y="219438"/>
                  </a:lnTo>
                  <a:lnTo>
                    <a:pt x="60699" y="214726"/>
                  </a:lnTo>
                  <a:lnTo>
                    <a:pt x="65191" y="208255"/>
                  </a:lnTo>
                  <a:lnTo>
                    <a:pt x="73275" y="199941"/>
                  </a:lnTo>
                  <a:lnTo>
                    <a:pt x="79097" y="190915"/>
                  </a:lnTo>
                  <a:lnTo>
                    <a:pt x="81453" y="188685"/>
                  </a:lnTo>
                  <a:lnTo>
                    <a:pt x="84740" y="183188"/>
                  </a:lnTo>
                  <a:lnTo>
                    <a:pt x="86793" y="180737"/>
                  </a:lnTo>
                  <a:lnTo>
                    <a:pt x="89463" y="175680"/>
                  </a:lnTo>
                  <a:lnTo>
                    <a:pt x="91515" y="174172"/>
                  </a:lnTo>
                  <a:lnTo>
                    <a:pt x="94237" y="170350"/>
                  </a:lnTo>
                  <a:lnTo>
                    <a:pt x="95044" y="167335"/>
                  </a:lnTo>
                  <a:lnTo>
                    <a:pt x="96478" y="165911"/>
                  </a:lnTo>
                  <a:lnTo>
                    <a:pt x="99536" y="159806"/>
                  </a:lnTo>
                  <a:lnTo>
                    <a:pt x="102185" y="155754"/>
                  </a:lnTo>
                  <a:lnTo>
                    <a:pt x="106939" y="149681"/>
                  </a:lnTo>
                  <a:lnTo>
                    <a:pt x="107556" y="146854"/>
                  </a:lnTo>
                  <a:lnTo>
                    <a:pt x="110394" y="141566"/>
                  </a:lnTo>
                  <a:lnTo>
                    <a:pt x="111661" y="138603"/>
                  </a:lnTo>
                  <a:lnTo>
                    <a:pt x="115336" y="131702"/>
                  </a:lnTo>
                  <a:lnTo>
                    <a:pt x="117074" y="127880"/>
                  </a:lnTo>
                  <a:lnTo>
                    <a:pt x="119671" y="125786"/>
                  </a:lnTo>
                  <a:lnTo>
                    <a:pt x="122540" y="117975"/>
                  </a:lnTo>
                  <a:lnTo>
                    <a:pt x="124289" y="114698"/>
                  </a:lnTo>
                  <a:lnTo>
                    <a:pt x="125996" y="110939"/>
                  </a:lnTo>
                  <a:lnTo>
                    <a:pt x="126320" y="110593"/>
                  </a:lnTo>
                  <a:lnTo>
                    <a:pt x="126791" y="105839"/>
                  </a:lnTo>
                  <a:lnTo>
                    <a:pt x="130006" y="102698"/>
                  </a:lnTo>
                  <a:lnTo>
                    <a:pt x="131430" y="98049"/>
                  </a:lnTo>
                  <a:lnTo>
                    <a:pt x="133294" y="95997"/>
                  </a:lnTo>
                  <a:lnTo>
                    <a:pt x="133503" y="91578"/>
                  </a:lnTo>
                  <a:lnTo>
                    <a:pt x="135346" y="79400"/>
                  </a:lnTo>
                  <a:lnTo>
                    <a:pt x="132331" y="77306"/>
                  </a:lnTo>
                  <a:lnTo>
                    <a:pt x="127158" y="72081"/>
                  </a:lnTo>
                  <a:lnTo>
                    <a:pt x="124917" y="69139"/>
                  </a:lnTo>
                  <a:lnTo>
                    <a:pt x="121347" y="65369"/>
                  </a:lnTo>
                  <a:lnTo>
                    <a:pt x="121472" y="63170"/>
                  </a:lnTo>
                  <a:lnTo>
                    <a:pt x="123493" y="60228"/>
                  </a:lnTo>
                  <a:lnTo>
                    <a:pt x="124896" y="59097"/>
                  </a:lnTo>
                  <a:lnTo>
                    <a:pt x="131817" y="57254"/>
                  </a:lnTo>
                  <a:lnTo>
                    <a:pt x="151356" y="58291"/>
                  </a:lnTo>
                  <a:lnTo>
                    <a:pt x="160780" y="59725"/>
                  </a:lnTo>
                  <a:lnTo>
                    <a:pt x="165617" y="59663"/>
                  </a:lnTo>
                  <a:lnTo>
                    <a:pt x="171827" y="61013"/>
                  </a:lnTo>
                  <a:lnTo>
                    <a:pt x="173355" y="60930"/>
                  </a:lnTo>
                  <a:lnTo>
                    <a:pt x="179648" y="61537"/>
                  </a:lnTo>
                  <a:lnTo>
                    <a:pt x="184402" y="62238"/>
                  </a:lnTo>
                  <a:lnTo>
                    <a:pt x="228788" y="65715"/>
                  </a:lnTo>
                  <a:lnTo>
                    <a:pt x="242076" y="65977"/>
                  </a:lnTo>
                  <a:lnTo>
                    <a:pt x="245427" y="66217"/>
                  </a:lnTo>
                  <a:lnTo>
                    <a:pt x="252934" y="65882"/>
                  </a:lnTo>
                  <a:lnTo>
                    <a:pt x="257112" y="66291"/>
                  </a:lnTo>
                  <a:lnTo>
                    <a:pt x="264316" y="65799"/>
                  </a:lnTo>
                  <a:lnTo>
                    <a:pt x="267363" y="65977"/>
                  </a:lnTo>
                  <a:lnTo>
                    <a:pt x="276902" y="65411"/>
                  </a:lnTo>
                  <a:lnTo>
                    <a:pt x="283457" y="65306"/>
                  </a:lnTo>
                  <a:lnTo>
                    <a:pt x="295865" y="63673"/>
                  </a:lnTo>
                  <a:lnTo>
                    <a:pt x="301802" y="63066"/>
                  </a:lnTo>
                  <a:lnTo>
                    <a:pt x="311665" y="60846"/>
                  </a:lnTo>
                  <a:lnTo>
                    <a:pt x="315885" y="60500"/>
                  </a:lnTo>
                  <a:lnTo>
                    <a:pt x="321058" y="57956"/>
                  </a:lnTo>
                  <a:lnTo>
                    <a:pt x="326272" y="56553"/>
                  </a:lnTo>
                  <a:lnTo>
                    <a:pt x="328073" y="55024"/>
                  </a:lnTo>
                  <a:lnTo>
                    <a:pt x="330304" y="54406"/>
                  </a:lnTo>
                  <a:lnTo>
                    <a:pt x="336282" y="52071"/>
                  </a:lnTo>
                  <a:lnTo>
                    <a:pt x="341047" y="47935"/>
                  </a:lnTo>
                  <a:lnTo>
                    <a:pt x="348261" y="39360"/>
                  </a:lnTo>
                  <a:lnTo>
                    <a:pt x="349758" y="34543"/>
                  </a:lnTo>
                  <a:lnTo>
                    <a:pt x="349570" y="26470"/>
                  </a:lnTo>
                  <a:lnTo>
                    <a:pt x="349015" y="23789"/>
                  </a:lnTo>
                  <a:lnTo>
                    <a:pt x="347811" y="19737"/>
                  </a:lnTo>
                  <a:lnTo>
                    <a:pt x="347926" y="18282"/>
                  </a:lnTo>
                  <a:lnTo>
                    <a:pt x="347518" y="16533"/>
                  </a:lnTo>
                  <a:lnTo>
                    <a:pt x="347005" y="15402"/>
                  </a:lnTo>
                  <a:lnTo>
                    <a:pt x="346722" y="14156"/>
                  </a:lnTo>
                  <a:lnTo>
                    <a:pt x="345413" y="12575"/>
                  </a:lnTo>
                  <a:lnTo>
                    <a:pt x="345266" y="11758"/>
                  </a:lnTo>
                  <a:lnTo>
                    <a:pt x="342439" y="7968"/>
                  </a:lnTo>
                  <a:lnTo>
                    <a:pt x="340356" y="4586"/>
                  </a:lnTo>
                  <a:lnTo>
                    <a:pt x="337214" y="942"/>
                  </a:lnTo>
                  <a:lnTo>
                    <a:pt x="336638" y="0"/>
                  </a:lnTo>
                  <a:close/>
                </a:path>
              </a:pathLst>
            </a:custGeom>
            <a:solidFill>
              <a:srgbClr val="885B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19064047" y="8920314"/>
              <a:ext cx="330835" cy="183515"/>
            </a:xfrm>
            <a:custGeom>
              <a:avLst/>
              <a:gdLst/>
              <a:ahLst/>
              <a:cxnLst/>
              <a:rect l="l" t="t" r="r" b="b"/>
              <a:pathLst>
                <a:path w="330834" h="183515">
                  <a:moveTo>
                    <a:pt x="9400" y="180753"/>
                  </a:moveTo>
                  <a:lnTo>
                    <a:pt x="11524" y="181871"/>
                  </a:lnTo>
                  <a:lnTo>
                    <a:pt x="18115" y="183471"/>
                  </a:lnTo>
                  <a:lnTo>
                    <a:pt x="24893" y="183334"/>
                  </a:lnTo>
                  <a:lnTo>
                    <a:pt x="24448" y="183324"/>
                  </a:lnTo>
                  <a:lnTo>
                    <a:pt x="13706" y="182141"/>
                  </a:lnTo>
                  <a:lnTo>
                    <a:pt x="9400" y="180753"/>
                  </a:lnTo>
                  <a:close/>
                </a:path>
                <a:path w="330834" h="183515">
                  <a:moveTo>
                    <a:pt x="130739" y="2816"/>
                  </a:moveTo>
                  <a:lnTo>
                    <a:pt x="123723" y="5046"/>
                  </a:lnTo>
                  <a:lnTo>
                    <a:pt x="121711" y="7539"/>
                  </a:lnTo>
                  <a:lnTo>
                    <a:pt x="121680" y="11779"/>
                  </a:lnTo>
                  <a:lnTo>
                    <a:pt x="121776" y="12135"/>
                  </a:lnTo>
                  <a:lnTo>
                    <a:pt x="123786" y="14292"/>
                  </a:lnTo>
                  <a:lnTo>
                    <a:pt x="125462" y="15685"/>
                  </a:lnTo>
                  <a:lnTo>
                    <a:pt x="127734" y="19130"/>
                  </a:lnTo>
                  <a:lnTo>
                    <a:pt x="129346" y="20250"/>
                  </a:lnTo>
                  <a:lnTo>
                    <a:pt x="131744" y="23035"/>
                  </a:lnTo>
                  <a:lnTo>
                    <a:pt x="133189" y="24041"/>
                  </a:lnTo>
                  <a:lnTo>
                    <a:pt x="134634" y="26585"/>
                  </a:lnTo>
                  <a:lnTo>
                    <a:pt x="134917" y="27444"/>
                  </a:lnTo>
                  <a:lnTo>
                    <a:pt x="133954" y="30417"/>
                  </a:lnTo>
                  <a:lnTo>
                    <a:pt x="134645" y="32323"/>
                  </a:lnTo>
                  <a:lnTo>
                    <a:pt x="133828" y="35611"/>
                  </a:lnTo>
                  <a:lnTo>
                    <a:pt x="133325" y="37297"/>
                  </a:lnTo>
                  <a:lnTo>
                    <a:pt x="133692" y="41318"/>
                  </a:lnTo>
                  <a:lnTo>
                    <a:pt x="131776" y="42836"/>
                  </a:lnTo>
                  <a:lnTo>
                    <a:pt x="129776" y="47558"/>
                  </a:lnTo>
                  <a:lnTo>
                    <a:pt x="128540" y="50082"/>
                  </a:lnTo>
                  <a:lnTo>
                    <a:pt x="126812" y="52846"/>
                  </a:lnTo>
                  <a:lnTo>
                    <a:pt x="126509" y="53233"/>
                  </a:lnTo>
                  <a:lnTo>
                    <a:pt x="126121" y="57841"/>
                  </a:lnTo>
                  <a:lnTo>
                    <a:pt x="123650" y="61181"/>
                  </a:lnTo>
                  <a:lnTo>
                    <a:pt x="121347" y="66071"/>
                  </a:lnTo>
                  <a:lnTo>
                    <a:pt x="120917" y="67401"/>
                  </a:lnTo>
                  <a:lnTo>
                    <a:pt x="120163" y="70249"/>
                  </a:lnTo>
                  <a:lnTo>
                    <a:pt x="119420" y="71442"/>
                  </a:lnTo>
                  <a:lnTo>
                    <a:pt x="117399" y="73065"/>
                  </a:lnTo>
                  <a:lnTo>
                    <a:pt x="116760" y="73955"/>
                  </a:lnTo>
                  <a:lnTo>
                    <a:pt x="115043" y="77337"/>
                  </a:lnTo>
                  <a:lnTo>
                    <a:pt x="114205" y="80081"/>
                  </a:lnTo>
                  <a:lnTo>
                    <a:pt x="110572" y="85358"/>
                  </a:lnTo>
                  <a:lnTo>
                    <a:pt x="109912" y="89002"/>
                  </a:lnTo>
                  <a:lnTo>
                    <a:pt x="107169" y="92813"/>
                  </a:lnTo>
                  <a:lnTo>
                    <a:pt x="107022" y="93850"/>
                  </a:lnTo>
                  <a:lnTo>
                    <a:pt x="105525" y="97902"/>
                  </a:lnTo>
                  <a:lnTo>
                    <a:pt x="103159" y="100185"/>
                  </a:lnTo>
                  <a:lnTo>
                    <a:pt x="99829" y="104824"/>
                  </a:lnTo>
                  <a:lnTo>
                    <a:pt x="99222" y="107295"/>
                  </a:lnTo>
                  <a:lnTo>
                    <a:pt x="95243" y="112059"/>
                  </a:lnTo>
                  <a:lnTo>
                    <a:pt x="94866" y="116153"/>
                  </a:lnTo>
                  <a:lnTo>
                    <a:pt x="89285" y="121294"/>
                  </a:lnTo>
                  <a:lnTo>
                    <a:pt x="87861" y="124802"/>
                  </a:lnTo>
                  <a:lnTo>
                    <a:pt x="84374" y="129304"/>
                  </a:lnTo>
                  <a:lnTo>
                    <a:pt x="83369" y="131032"/>
                  </a:lnTo>
                  <a:lnTo>
                    <a:pt x="80761" y="135252"/>
                  </a:lnTo>
                  <a:lnTo>
                    <a:pt x="78573" y="137294"/>
                  </a:lnTo>
                  <a:lnTo>
                    <a:pt x="75641" y="141451"/>
                  </a:lnTo>
                  <a:lnTo>
                    <a:pt x="74793" y="143367"/>
                  </a:lnTo>
                  <a:lnTo>
                    <a:pt x="71013" y="147796"/>
                  </a:lnTo>
                  <a:lnTo>
                    <a:pt x="68479" y="150435"/>
                  </a:lnTo>
                  <a:lnTo>
                    <a:pt x="63809" y="156026"/>
                  </a:lnTo>
                  <a:lnTo>
                    <a:pt x="61579" y="159010"/>
                  </a:lnTo>
                  <a:lnTo>
                    <a:pt x="54637" y="164612"/>
                  </a:lnTo>
                  <a:lnTo>
                    <a:pt x="51506" y="169083"/>
                  </a:lnTo>
                  <a:lnTo>
                    <a:pt x="43234" y="174518"/>
                  </a:lnTo>
                  <a:lnTo>
                    <a:pt x="39841" y="177690"/>
                  </a:lnTo>
                  <a:lnTo>
                    <a:pt x="30145" y="181669"/>
                  </a:lnTo>
                  <a:lnTo>
                    <a:pt x="24543" y="183334"/>
                  </a:lnTo>
                  <a:lnTo>
                    <a:pt x="25412" y="183324"/>
                  </a:lnTo>
                  <a:lnTo>
                    <a:pt x="31800" y="182423"/>
                  </a:lnTo>
                  <a:lnTo>
                    <a:pt x="37276" y="179711"/>
                  </a:lnTo>
                  <a:lnTo>
                    <a:pt x="43087" y="176601"/>
                  </a:lnTo>
                  <a:lnTo>
                    <a:pt x="43401" y="176371"/>
                  </a:lnTo>
                  <a:lnTo>
                    <a:pt x="45611" y="173649"/>
                  </a:lnTo>
                  <a:lnTo>
                    <a:pt x="48490" y="172403"/>
                  </a:lnTo>
                  <a:lnTo>
                    <a:pt x="53045" y="169115"/>
                  </a:lnTo>
                  <a:lnTo>
                    <a:pt x="54343" y="166822"/>
                  </a:lnTo>
                  <a:lnTo>
                    <a:pt x="57233" y="164696"/>
                  </a:lnTo>
                  <a:lnTo>
                    <a:pt x="57956" y="163942"/>
                  </a:lnTo>
                  <a:lnTo>
                    <a:pt x="60228" y="162298"/>
                  </a:lnTo>
                  <a:lnTo>
                    <a:pt x="61558" y="161272"/>
                  </a:lnTo>
                  <a:lnTo>
                    <a:pt x="62731" y="158110"/>
                  </a:lnTo>
                  <a:lnTo>
                    <a:pt x="64113" y="157283"/>
                  </a:lnTo>
                  <a:lnTo>
                    <a:pt x="67966" y="154089"/>
                  </a:lnTo>
                  <a:lnTo>
                    <a:pt x="69893" y="151105"/>
                  </a:lnTo>
                  <a:lnTo>
                    <a:pt x="74898" y="145828"/>
                  </a:lnTo>
                  <a:lnTo>
                    <a:pt x="76971" y="142707"/>
                  </a:lnTo>
                  <a:lnTo>
                    <a:pt x="80133" y="138906"/>
                  </a:lnTo>
                  <a:lnTo>
                    <a:pt x="80604" y="137744"/>
                  </a:lnTo>
                  <a:lnTo>
                    <a:pt x="84447" y="132404"/>
                  </a:lnTo>
                  <a:lnTo>
                    <a:pt x="88185" y="128456"/>
                  </a:lnTo>
                  <a:lnTo>
                    <a:pt x="92656" y="120498"/>
                  </a:lnTo>
                  <a:lnTo>
                    <a:pt x="94719" y="117378"/>
                  </a:lnTo>
                  <a:lnTo>
                    <a:pt x="98562" y="110761"/>
                  </a:lnTo>
                  <a:lnTo>
                    <a:pt x="100928" y="107609"/>
                  </a:lnTo>
                  <a:lnTo>
                    <a:pt x="103797" y="103221"/>
                  </a:lnTo>
                  <a:lnTo>
                    <a:pt x="104394" y="102017"/>
                  </a:lnTo>
                  <a:lnTo>
                    <a:pt x="106813" y="97641"/>
                  </a:lnTo>
                  <a:lnTo>
                    <a:pt x="108666" y="94468"/>
                  </a:lnTo>
                  <a:lnTo>
                    <a:pt x="112897" y="87515"/>
                  </a:lnTo>
                  <a:lnTo>
                    <a:pt x="114792" y="83463"/>
                  </a:lnTo>
                  <a:lnTo>
                    <a:pt x="118959" y="75463"/>
                  </a:lnTo>
                  <a:lnTo>
                    <a:pt x="120834" y="71306"/>
                  </a:lnTo>
                  <a:lnTo>
                    <a:pt x="125305" y="63977"/>
                  </a:lnTo>
                  <a:lnTo>
                    <a:pt x="127514" y="60615"/>
                  </a:lnTo>
                  <a:lnTo>
                    <a:pt x="129514" y="53663"/>
                  </a:lnTo>
                  <a:lnTo>
                    <a:pt x="131681" y="51150"/>
                  </a:lnTo>
                  <a:lnTo>
                    <a:pt x="134697" y="42658"/>
                  </a:lnTo>
                  <a:lnTo>
                    <a:pt x="137082" y="37297"/>
                  </a:lnTo>
                  <a:lnTo>
                    <a:pt x="137095" y="30344"/>
                  </a:lnTo>
                  <a:lnTo>
                    <a:pt x="137912" y="27988"/>
                  </a:lnTo>
                  <a:lnTo>
                    <a:pt x="137409" y="26418"/>
                  </a:lnTo>
                  <a:lnTo>
                    <a:pt x="132603" y="22344"/>
                  </a:lnTo>
                  <a:lnTo>
                    <a:pt x="129619" y="19350"/>
                  </a:lnTo>
                  <a:lnTo>
                    <a:pt x="126865" y="16125"/>
                  </a:lnTo>
                  <a:lnTo>
                    <a:pt x="126079" y="15528"/>
                  </a:lnTo>
                  <a:lnTo>
                    <a:pt x="125493" y="14743"/>
                  </a:lnTo>
                  <a:lnTo>
                    <a:pt x="121740" y="10607"/>
                  </a:lnTo>
                  <a:lnTo>
                    <a:pt x="121861" y="10209"/>
                  </a:lnTo>
                  <a:lnTo>
                    <a:pt x="123169" y="7539"/>
                  </a:lnTo>
                  <a:lnTo>
                    <a:pt x="129859" y="4387"/>
                  </a:lnTo>
                  <a:lnTo>
                    <a:pt x="156459" y="4387"/>
                  </a:lnTo>
                  <a:lnTo>
                    <a:pt x="150990" y="3717"/>
                  </a:lnTo>
                  <a:lnTo>
                    <a:pt x="145157" y="3183"/>
                  </a:lnTo>
                  <a:lnTo>
                    <a:pt x="135063" y="2869"/>
                  </a:lnTo>
                  <a:lnTo>
                    <a:pt x="130739" y="2816"/>
                  </a:lnTo>
                  <a:close/>
                </a:path>
                <a:path w="330834" h="183515">
                  <a:moveTo>
                    <a:pt x="8593" y="180328"/>
                  </a:moveTo>
                  <a:lnTo>
                    <a:pt x="8963" y="180612"/>
                  </a:lnTo>
                  <a:lnTo>
                    <a:pt x="9400" y="180753"/>
                  </a:lnTo>
                  <a:lnTo>
                    <a:pt x="8593" y="180328"/>
                  </a:lnTo>
                  <a:close/>
                </a:path>
                <a:path w="330834" h="183515">
                  <a:moveTo>
                    <a:pt x="356" y="174099"/>
                  </a:moveTo>
                  <a:lnTo>
                    <a:pt x="0" y="174183"/>
                  </a:lnTo>
                  <a:lnTo>
                    <a:pt x="5524" y="178712"/>
                  </a:lnTo>
                  <a:lnTo>
                    <a:pt x="8593" y="180328"/>
                  </a:lnTo>
                  <a:lnTo>
                    <a:pt x="3361" y="176308"/>
                  </a:lnTo>
                  <a:lnTo>
                    <a:pt x="1905" y="175136"/>
                  </a:lnTo>
                  <a:lnTo>
                    <a:pt x="356" y="174099"/>
                  </a:lnTo>
                  <a:close/>
                </a:path>
                <a:path w="330834" h="183515">
                  <a:moveTo>
                    <a:pt x="156459" y="4387"/>
                  </a:moveTo>
                  <a:lnTo>
                    <a:pt x="129859" y="4387"/>
                  </a:lnTo>
                  <a:lnTo>
                    <a:pt x="133053" y="4512"/>
                  </a:lnTo>
                  <a:lnTo>
                    <a:pt x="139911" y="4628"/>
                  </a:lnTo>
                  <a:lnTo>
                    <a:pt x="143524" y="4628"/>
                  </a:lnTo>
                  <a:lnTo>
                    <a:pt x="152162" y="5675"/>
                  </a:lnTo>
                  <a:lnTo>
                    <a:pt x="157293" y="5957"/>
                  </a:lnTo>
                  <a:lnTo>
                    <a:pt x="167932" y="7245"/>
                  </a:lnTo>
                  <a:lnTo>
                    <a:pt x="173471" y="8135"/>
                  </a:lnTo>
                  <a:lnTo>
                    <a:pt x="181900" y="8460"/>
                  </a:lnTo>
                  <a:lnTo>
                    <a:pt x="184685" y="9182"/>
                  </a:lnTo>
                  <a:lnTo>
                    <a:pt x="192402" y="9601"/>
                  </a:lnTo>
                  <a:lnTo>
                    <a:pt x="197240" y="10209"/>
                  </a:lnTo>
                  <a:lnTo>
                    <a:pt x="206799" y="10963"/>
                  </a:lnTo>
                  <a:lnTo>
                    <a:pt x="211511" y="11476"/>
                  </a:lnTo>
                  <a:lnTo>
                    <a:pt x="222629" y="12128"/>
                  </a:lnTo>
                  <a:lnTo>
                    <a:pt x="246694" y="13004"/>
                  </a:lnTo>
                  <a:lnTo>
                    <a:pt x="251479" y="12606"/>
                  </a:lnTo>
                  <a:lnTo>
                    <a:pt x="261501" y="12606"/>
                  </a:lnTo>
                  <a:lnTo>
                    <a:pt x="262923" y="12481"/>
                  </a:lnTo>
                  <a:lnTo>
                    <a:pt x="272695" y="12481"/>
                  </a:lnTo>
                  <a:lnTo>
                    <a:pt x="275865" y="12072"/>
                  </a:lnTo>
                  <a:lnTo>
                    <a:pt x="285205" y="11811"/>
                  </a:lnTo>
                  <a:lnTo>
                    <a:pt x="286815" y="11633"/>
                  </a:lnTo>
                  <a:lnTo>
                    <a:pt x="249175" y="11633"/>
                  </a:lnTo>
                  <a:lnTo>
                    <a:pt x="245458" y="11423"/>
                  </a:lnTo>
                  <a:lnTo>
                    <a:pt x="237626" y="11402"/>
                  </a:lnTo>
                  <a:lnTo>
                    <a:pt x="233469" y="11172"/>
                  </a:lnTo>
                  <a:lnTo>
                    <a:pt x="224820" y="10910"/>
                  </a:lnTo>
                  <a:lnTo>
                    <a:pt x="210894" y="10031"/>
                  </a:lnTo>
                  <a:lnTo>
                    <a:pt x="205972" y="9643"/>
                  </a:lnTo>
                  <a:lnTo>
                    <a:pt x="197376" y="8858"/>
                  </a:lnTo>
                  <a:lnTo>
                    <a:pt x="193669" y="8450"/>
                  </a:lnTo>
                  <a:lnTo>
                    <a:pt x="185324" y="7717"/>
                  </a:lnTo>
                  <a:lnTo>
                    <a:pt x="180706" y="7067"/>
                  </a:lnTo>
                  <a:lnTo>
                    <a:pt x="163209" y="5214"/>
                  </a:lnTo>
                  <a:lnTo>
                    <a:pt x="156459" y="4387"/>
                  </a:lnTo>
                  <a:close/>
                </a:path>
                <a:path w="330834" h="183515">
                  <a:moveTo>
                    <a:pt x="261501" y="12606"/>
                  </a:moveTo>
                  <a:lnTo>
                    <a:pt x="251479" y="12606"/>
                  </a:lnTo>
                  <a:lnTo>
                    <a:pt x="259604" y="12774"/>
                  </a:lnTo>
                  <a:lnTo>
                    <a:pt x="261501" y="12606"/>
                  </a:lnTo>
                  <a:close/>
                </a:path>
                <a:path w="330834" h="183515">
                  <a:moveTo>
                    <a:pt x="272695" y="12481"/>
                  </a:moveTo>
                  <a:lnTo>
                    <a:pt x="262923" y="12481"/>
                  </a:lnTo>
                  <a:lnTo>
                    <a:pt x="271070" y="12690"/>
                  </a:lnTo>
                  <a:lnTo>
                    <a:pt x="272695" y="12481"/>
                  </a:lnTo>
                  <a:close/>
                </a:path>
                <a:path w="330834" h="183515">
                  <a:moveTo>
                    <a:pt x="257552" y="11360"/>
                  </a:moveTo>
                  <a:lnTo>
                    <a:pt x="249175" y="11633"/>
                  </a:lnTo>
                  <a:lnTo>
                    <a:pt x="286815" y="11633"/>
                  </a:lnTo>
                  <a:lnTo>
                    <a:pt x="289182" y="11371"/>
                  </a:lnTo>
                  <a:lnTo>
                    <a:pt x="257552" y="11360"/>
                  </a:lnTo>
                  <a:close/>
                </a:path>
                <a:path w="330834" h="183515">
                  <a:moveTo>
                    <a:pt x="330440" y="0"/>
                  </a:moveTo>
                  <a:lnTo>
                    <a:pt x="326000" y="2272"/>
                  </a:lnTo>
                  <a:lnTo>
                    <a:pt x="321320" y="4177"/>
                  </a:lnTo>
                  <a:lnTo>
                    <a:pt x="305278" y="8156"/>
                  </a:lnTo>
                  <a:lnTo>
                    <a:pt x="296242" y="8858"/>
                  </a:lnTo>
                  <a:lnTo>
                    <a:pt x="293080" y="9570"/>
                  </a:lnTo>
                  <a:lnTo>
                    <a:pt x="286525" y="10345"/>
                  </a:lnTo>
                  <a:lnTo>
                    <a:pt x="283164" y="10607"/>
                  </a:lnTo>
                  <a:lnTo>
                    <a:pt x="275478" y="10889"/>
                  </a:lnTo>
                  <a:lnTo>
                    <a:pt x="271195" y="11277"/>
                  </a:lnTo>
                  <a:lnTo>
                    <a:pt x="262222" y="11371"/>
                  </a:lnTo>
                  <a:lnTo>
                    <a:pt x="289276" y="11360"/>
                  </a:lnTo>
                  <a:lnTo>
                    <a:pt x="289750" y="11308"/>
                  </a:lnTo>
                  <a:lnTo>
                    <a:pt x="297739" y="9779"/>
                  </a:lnTo>
                  <a:lnTo>
                    <a:pt x="301320" y="9622"/>
                  </a:lnTo>
                  <a:lnTo>
                    <a:pt x="328105" y="1633"/>
                  </a:lnTo>
                  <a:lnTo>
                    <a:pt x="328880" y="1581"/>
                  </a:lnTo>
                  <a:lnTo>
                    <a:pt x="330000" y="973"/>
                  </a:lnTo>
                  <a:lnTo>
                    <a:pt x="330754" y="879"/>
                  </a:lnTo>
                  <a:lnTo>
                    <a:pt x="330440" y="0"/>
                  </a:lnTo>
                  <a:close/>
                </a:path>
              </a:pathLst>
            </a:custGeom>
            <a:solidFill>
              <a:srgbClr val="895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19064707" y="9040772"/>
              <a:ext cx="20955" cy="51435"/>
            </a:xfrm>
            <a:custGeom>
              <a:avLst/>
              <a:gdLst/>
              <a:ahLst/>
              <a:cxnLst/>
              <a:rect l="l" t="t" r="r" b="b"/>
              <a:pathLst>
                <a:path w="20955" h="51434">
                  <a:moveTo>
                    <a:pt x="18858" y="0"/>
                  </a:moveTo>
                  <a:lnTo>
                    <a:pt x="18481" y="1465"/>
                  </a:lnTo>
                  <a:lnTo>
                    <a:pt x="16282" y="8596"/>
                  </a:lnTo>
                  <a:lnTo>
                    <a:pt x="13392" y="15496"/>
                  </a:lnTo>
                  <a:lnTo>
                    <a:pt x="8198" y="30281"/>
                  </a:lnTo>
                  <a:lnTo>
                    <a:pt x="7308" y="33307"/>
                  </a:lnTo>
                  <a:lnTo>
                    <a:pt x="4303" y="40019"/>
                  </a:lnTo>
                  <a:lnTo>
                    <a:pt x="3026" y="44040"/>
                  </a:lnTo>
                  <a:lnTo>
                    <a:pt x="1015" y="48930"/>
                  </a:lnTo>
                  <a:lnTo>
                    <a:pt x="0" y="49673"/>
                  </a:lnTo>
                  <a:lnTo>
                    <a:pt x="261" y="51254"/>
                  </a:lnTo>
                  <a:lnTo>
                    <a:pt x="890" y="50731"/>
                  </a:lnTo>
                  <a:lnTo>
                    <a:pt x="1790" y="50710"/>
                  </a:lnTo>
                  <a:lnTo>
                    <a:pt x="1832" y="49893"/>
                  </a:lnTo>
                  <a:lnTo>
                    <a:pt x="2910" y="47778"/>
                  </a:lnTo>
                  <a:lnTo>
                    <a:pt x="3434" y="46082"/>
                  </a:lnTo>
                  <a:lnTo>
                    <a:pt x="4230" y="44501"/>
                  </a:lnTo>
                  <a:lnTo>
                    <a:pt x="6868" y="37988"/>
                  </a:lnTo>
                  <a:lnTo>
                    <a:pt x="9957" y="31663"/>
                  </a:lnTo>
                  <a:lnTo>
                    <a:pt x="13298" y="21643"/>
                  </a:lnTo>
                  <a:lnTo>
                    <a:pt x="14711" y="18407"/>
                  </a:lnTo>
                  <a:lnTo>
                    <a:pt x="16858" y="12680"/>
                  </a:lnTo>
                  <a:lnTo>
                    <a:pt x="17988" y="10303"/>
                  </a:lnTo>
                  <a:lnTo>
                    <a:pt x="18187" y="7643"/>
                  </a:lnTo>
                  <a:lnTo>
                    <a:pt x="18502" y="5811"/>
                  </a:lnTo>
                  <a:lnTo>
                    <a:pt x="20585" y="827"/>
                  </a:lnTo>
                  <a:lnTo>
                    <a:pt x="19842" y="73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8955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18883864" y="8595518"/>
              <a:ext cx="294005" cy="273685"/>
            </a:xfrm>
            <a:custGeom>
              <a:avLst/>
              <a:gdLst/>
              <a:ahLst/>
              <a:cxnLst/>
              <a:rect l="l" t="t" r="r" b="b"/>
              <a:pathLst>
                <a:path w="294005" h="273684">
                  <a:moveTo>
                    <a:pt x="293509" y="0"/>
                  </a:moveTo>
                  <a:lnTo>
                    <a:pt x="292692" y="1518"/>
                  </a:lnTo>
                  <a:lnTo>
                    <a:pt x="291582" y="2848"/>
                  </a:lnTo>
                  <a:lnTo>
                    <a:pt x="290357" y="6722"/>
                  </a:lnTo>
                  <a:lnTo>
                    <a:pt x="289080" y="8648"/>
                  </a:lnTo>
                  <a:lnTo>
                    <a:pt x="284954" y="18166"/>
                  </a:lnTo>
                  <a:lnTo>
                    <a:pt x="280860" y="26187"/>
                  </a:lnTo>
                  <a:lnTo>
                    <a:pt x="279268" y="30878"/>
                  </a:lnTo>
                  <a:lnTo>
                    <a:pt x="275687" y="38595"/>
                  </a:lnTo>
                  <a:lnTo>
                    <a:pt x="274651" y="42134"/>
                  </a:lnTo>
                  <a:lnTo>
                    <a:pt x="271960" y="48354"/>
                  </a:lnTo>
                  <a:lnTo>
                    <a:pt x="271258" y="51506"/>
                  </a:lnTo>
                  <a:lnTo>
                    <a:pt x="268473" y="56197"/>
                  </a:lnTo>
                  <a:lnTo>
                    <a:pt x="267635" y="58333"/>
                  </a:lnTo>
                  <a:lnTo>
                    <a:pt x="266002" y="64165"/>
                  </a:lnTo>
                  <a:lnTo>
                    <a:pt x="264358" y="67610"/>
                  </a:lnTo>
                  <a:lnTo>
                    <a:pt x="255206" y="93944"/>
                  </a:lnTo>
                  <a:lnTo>
                    <a:pt x="253510" y="97284"/>
                  </a:lnTo>
                  <a:lnTo>
                    <a:pt x="253301" y="101096"/>
                  </a:lnTo>
                  <a:lnTo>
                    <a:pt x="250672" y="107672"/>
                  </a:lnTo>
                  <a:lnTo>
                    <a:pt x="248023" y="119504"/>
                  </a:lnTo>
                  <a:lnTo>
                    <a:pt x="247175" y="126509"/>
                  </a:lnTo>
                  <a:lnTo>
                    <a:pt x="246474" y="129755"/>
                  </a:lnTo>
                  <a:lnTo>
                    <a:pt x="246044" y="130896"/>
                  </a:lnTo>
                  <a:lnTo>
                    <a:pt x="246128" y="137095"/>
                  </a:lnTo>
                  <a:lnTo>
                    <a:pt x="245029" y="142079"/>
                  </a:lnTo>
                  <a:lnTo>
                    <a:pt x="245479" y="150225"/>
                  </a:lnTo>
                  <a:lnTo>
                    <a:pt x="245772" y="159618"/>
                  </a:lnTo>
                  <a:lnTo>
                    <a:pt x="244756" y="162843"/>
                  </a:lnTo>
                  <a:lnTo>
                    <a:pt x="246463" y="167816"/>
                  </a:lnTo>
                  <a:lnTo>
                    <a:pt x="245552" y="173931"/>
                  </a:lnTo>
                  <a:lnTo>
                    <a:pt x="244903" y="175994"/>
                  </a:lnTo>
                  <a:lnTo>
                    <a:pt x="246065" y="179272"/>
                  </a:lnTo>
                  <a:lnTo>
                    <a:pt x="244317" y="182978"/>
                  </a:lnTo>
                  <a:lnTo>
                    <a:pt x="242495" y="184203"/>
                  </a:lnTo>
                  <a:lnTo>
                    <a:pt x="243500" y="186570"/>
                  </a:lnTo>
                  <a:lnTo>
                    <a:pt x="243175" y="187167"/>
                  </a:lnTo>
                  <a:lnTo>
                    <a:pt x="241636" y="188779"/>
                  </a:lnTo>
                  <a:lnTo>
                    <a:pt x="241343" y="191104"/>
                  </a:lnTo>
                  <a:lnTo>
                    <a:pt x="239165" y="193596"/>
                  </a:lnTo>
                  <a:lnTo>
                    <a:pt x="238977" y="195334"/>
                  </a:lnTo>
                  <a:lnTo>
                    <a:pt x="232443" y="202810"/>
                  </a:lnTo>
                  <a:lnTo>
                    <a:pt x="227082" y="207260"/>
                  </a:lnTo>
                  <a:lnTo>
                    <a:pt x="225134" y="209920"/>
                  </a:lnTo>
                  <a:lnTo>
                    <a:pt x="220527" y="212004"/>
                  </a:lnTo>
                  <a:lnTo>
                    <a:pt x="219532" y="213700"/>
                  </a:lnTo>
                  <a:lnTo>
                    <a:pt x="216590" y="216558"/>
                  </a:lnTo>
                  <a:lnTo>
                    <a:pt x="214663" y="217951"/>
                  </a:lnTo>
                  <a:lnTo>
                    <a:pt x="212339" y="220632"/>
                  </a:lnTo>
                  <a:lnTo>
                    <a:pt x="211093" y="220705"/>
                  </a:lnTo>
                  <a:lnTo>
                    <a:pt x="208286" y="222600"/>
                  </a:lnTo>
                  <a:lnTo>
                    <a:pt x="206936" y="224370"/>
                  </a:lnTo>
                  <a:lnTo>
                    <a:pt x="203198" y="226223"/>
                  </a:lnTo>
                  <a:lnTo>
                    <a:pt x="201878" y="228024"/>
                  </a:lnTo>
                  <a:lnTo>
                    <a:pt x="200150" y="229814"/>
                  </a:lnTo>
                  <a:lnTo>
                    <a:pt x="199920" y="230338"/>
                  </a:lnTo>
                  <a:lnTo>
                    <a:pt x="197397" y="230547"/>
                  </a:lnTo>
                  <a:lnTo>
                    <a:pt x="196475" y="231919"/>
                  </a:lnTo>
                  <a:lnTo>
                    <a:pt x="195313" y="234411"/>
                  </a:lnTo>
                  <a:lnTo>
                    <a:pt x="192967" y="235605"/>
                  </a:lnTo>
                  <a:lnTo>
                    <a:pt x="192077" y="235856"/>
                  </a:lnTo>
                  <a:lnTo>
                    <a:pt x="190297" y="239573"/>
                  </a:lnTo>
                  <a:lnTo>
                    <a:pt x="187229" y="240327"/>
                  </a:lnTo>
                  <a:lnTo>
                    <a:pt x="184078" y="242139"/>
                  </a:lnTo>
                  <a:lnTo>
                    <a:pt x="183764" y="242568"/>
                  </a:lnTo>
                  <a:lnTo>
                    <a:pt x="183795" y="243835"/>
                  </a:lnTo>
                  <a:lnTo>
                    <a:pt x="183586" y="244327"/>
                  </a:lnTo>
                  <a:lnTo>
                    <a:pt x="180266" y="246746"/>
                  </a:lnTo>
                  <a:lnTo>
                    <a:pt x="178203" y="249782"/>
                  </a:lnTo>
                  <a:lnTo>
                    <a:pt x="173167" y="252829"/>
                  </a:lnTo>
                  <a:lnTo>
                    <a:pt x="172560" y="255112"/>
                  </a:lnTo>
                  <a:lnTo>
                    <a:pt x="168445" y="257866"/>
                  </a:lnTo>
                  <a:lnTo>
                    <a:pt x="166193" y="257489"/>
                  </a:lnTo>
                  <a:lnTo>
                    <a:pt x="165733" y="257866"/>
                  </a:lnTo>
                  <a:lnTo>
                    <a:pt x="163387" y="262274"/>
                  </a:lnTo>
                  <a:lnTo>
                    <a:pt x="162769" y="262641"/>
                  </a:lnTo>
                  <a:lnTo>
                    <a:pt x="159586" y="262107"/>
                  </a:lnTo>
                  <a:lnTo>
                    <a:pt x="158811" y="262159"/>
                  </a:lnTo>
                  <a:lnTo>
                    <a:pt x="158110" y="264546"/>
                  </a:lnTo>
                  <a:lnTo>
                    <a:pt x="156843" y="264630"/>
                  </a:lnTo>
                  <a:lnTo>
                    <a:pt x="155848" y="265457"/>
                  </a:lnTo>
                  <a:lnTo>
                    <a:pt x="153796" y="263185"/>
                  </a:lnTo>
                  <a:lnTo>
                    <a:pt x="151566" y="262201"/>
                  </a:lnTo>
                  <a:lnTo>
                    <a:pt x="148089" y="261101"/>
                  </a:lnTo>
                  <a:lnTo>
                    <a:pt x="147691" y="258976"/>
                  </a:lnTo>
                  <a:lnTo>
                    <a:pt x="145953" y="258714"/>
                  </a:lnTo>
                  <a:lnTo>
                    <a:pt x="143702" y="255782"/>
                  </a:lnTo>
                  <a:lnTo>
                    <a:pt x="141618" y="254484"/>
                  </a:lnTo>
                  <a:lnTo>
                    <a:pt x="140089" y="251322"/>
                  </a:lnTo>
                  <a:lnTo>
                    <a:pt x="139116" y="250903"/>
                  </a:lnTo>
                  <a:lnTo>
                    <a:pt x="134498" y="245877"/>
                  </a:lnTo>
                  <a:lnTo>
                    <a:pt x="127870" y="239720"/>
                  </a:lnTo>
                  <a:lnTo>
                    <a:pt x="122080" y="235207"/>
                  </a:lnTo>
                  <a:lnTo>
                    <a:pt x="119546" y="232516"/>
                  </a:lnTo>
                  <a:lnTo>
                    <a:pt x="117870" y="232443"/>
                  </a:lnTo>
                  <a:lnTo>
                    <a:pt x="114363" y="229322"/>
                  </a:lnTo>
                  <a:lnTo>
                    <a:pt x="111357" y="228118"/>
                  </a:lnTo>
                  <a:lnTo>
                    <a:pt x="108645" y="225595"/>
                  </a:lnTo>
                  <a:lnTo>
                    <a:pt x="104604" y="224192"/>
                  </a:lnTo>
                  <a:lnTo>
                    <a:pt x="101253" y="221385"/>
                  </a:lnTo>
                  <a:lnTo>
                    <a:pt x="96520" y="219878"/>
                  </a:lnTo>
                  <a:lnTo>
                    <a:pt x="94122" y="217951"/>
                  </a:lnTo>
                  <a:lnTo>
                    <a:pt x="88405" y="215647"/>
                  </a:lnTo>
                  <a:lnTo>
                    <a:pt x="86039" y="214161"/>
                  </a:lnTo>
                  <a:lnTo>
                    <a:pt x="77191" y="210485"/>
                  </a:lnTo>
                  <a:lnTo>
                    <a:pt x="70521" y="206883"/>
                  </a:lnTo>
                  <a:lnTo>
                    <a:pt x="69736" y="206831"/>
                  </a:lnTo>
                  <a:lnTo>
                    <a:pt x="65411" y="204978"/>
                  </a:lnTo>
                  <a:lnTo>
                    <a:pt x="61673" y="203773"/>
                  </a:lnTo>
                  <a:lnTo>
                    <a:pt x="56574" y="200726"/>
                  </a:lnTo>
                  <a:lnTo>
                    <a:pt x="48501" y="197795"/>
                  </a:lnTo>
                  <a:lnTo>
                    <a:pt x="44407" y="195816"/>
                  </a:lnTo>
                  <a:lnTo>
                    <a:pt x="24229" y="187250"/>
                  </a:lnTo>
                  <a:lnTo>
                    <a:pt x="23486" y="186591"/>
                  </a:lnTo>
                  <a:lnTo>
                    <a:pt x="21779" y="186371"/>
                  </a:lnTo>
                  <a:lnTo>
                    <a:pt x="20449" y="185271"/>
                  </a:lnTo>
                  <a:lnTo>
                    <a:pt x="8408" y="180004"/>
                  </a:lnTo>
                  <a:lnTo>
                    <a:pt x="5455" y="179366"/>
                  </a:lnTo>
                  <a:lnTo>
                    <a:pt x="3047" y="177376"/>
                  </a:lnTo>
                  <a:lnTo>
                    <a:pt x="115" y="176706"/>
                  </a:lnTo>
                  <a:lnTo>
                    <a:pt x="0" y="177156"/>
                  </a:lnTo>
                  <a:lnTo>
                    <a:pt x="2272" y="178109"/>
                  </a:lnTo>
                  <a:lnTo>
                    <a:pt x="2889" y="178633"/>
                  </a:lnTo>
                  <a:lnTo>
                    <a:pt x="3633" y="178884"/>
                  </a:lnTo>
                  <a:lnTo>
                    <a:pt x="4293" y="178884"/>
                  </a:lnTo>
                  <a:lnTo>
                    <a:pt x="4544" y="179826"/>
                  </a:lnTo>
                  <a:lnTo>
                    <a:pt x="5308" y="179617"/>
                  </a:lnTo>
                  <a:lnTo>
                    <a:pt x="9423" y="181449"/>
                  </a:lnTo>
                  <a:lnTo>
                    <a:pt x="13256" y="183910"/>
                  </a:lnTo>
                  <a:lnTo>
                    <a:pt x="18763" y="185858"/>
                  </a:lnTo>
                  <a:lnTo>
                    <a:pt x="20994" y="187177"/>
                  </a:lnTo>
                  <a:lnTo>
                    <a:pt x="24554" y="188413"/>
                  </a:lnTo>
                  <a:lnTo>
                    <a:pt x="27800" y="190360"/>
                  </a:lnTo>
                  <a:lnTo>
                    <a:pt x="33485" y="192622"/>
                  </a:lnTo>
                  <a:lnTo>
                    <a:pt x="35506" y="194077"/>
                  </a:lnTo>
                  <a:lnTo>
                    <a:pt x="41056" y="195931"/>
                  </a:lnTo>
                  <a:lnTo>
                    <a:pt x="44134" y="197784"/>
                  </a:lnTo>
                  <a:lnTo>
                    <a:pt x="49726" y="199575"/>
                  </a:lnTo>
                  <a:lnTo>
                    <a:pt x="51610" y="201103"/>
                  </a:lnTo>
                  <a:lnTo>
                    <a:pt x="56574" y="202862"/>
                  </a:lnTo>
                  <a:lnTo>
                    <a:pt x="59181" y="204286"/>
                  </a:lnTo>
                  <a:lnTo>
                    <a:pt x="67212" y="207470"/>
                  </a:lnTo>
                  <a:lnTo>
                    <a:pt x="72217" y="210171"/>
                  </a:lnTo>
                  <a:lnTo>
                    <a:pt x="80845" y="213606"/>
                  </a:lnTo>
                  <a:lnTo>
                    <a:pt x="84018" y="215448"/>
                  </a:lnTo>
                  <a:lnTo>
                    <a:pt x="91536" y="219082"/>
                  </a:lnTo>
                  <a:lnTo>
                    <a:pt x="95902" y="220925"/>
                  </a:lnTo>
                  <a:lnTo>
                    <a:pt x="103023" y="225427"/>
                  </a:lnTo>
                  <a:lnTo>
                    <a:pt x="106384" y="226956"/>
                  </a:lnTo>
                  <a:lnTo>
                    <a:pt x="115692" y="233040"/>
                  </a:lnTo>
                  <a:lnTo>
                    <a:pt x="121608" y="237406"/>
                  </a:lnTo>
                  <a:lnTo>
                    <a:pt x="124310" y="240003"/>
                  </a:lnTo>
                  <a:lnTo>
                    <a:pt x="129388" y="244254"/>
                  </a:lnTo>
                  <a:lnTo>
                    <a:pt x="131126" y="246599"/>
                  </a:lnTo>
                  <a:lnTo>
                    <a:pt x="134728" y="249950"/>
                  </a:lnTo>
                  <a:lnTo>
                    <a:pt x="141796" y="259416"/>
                  </a:lnTo>
                  <a:lnTo>
                    <a:pt x="145116" y="262327"/>
                  </a:lnTo>
                  <a:lnTo>
                    <a:pt x="145388" y="265384"/>
                  </a:lnTo>
                  <a:lnTo>
                    <a:pt x="147796" y="266693"/>
                  </a:lnTo>
                  <a:lnTo>
                    <a:pt x="149513" y="269059"/>
                  </a:lnTo>
                  <a:lnTo>
                    <a:pt x="148843" y="270850"/>
                  </a:lnTo>
                  <a:lnTo>
                    <a:pt x="149272" y="271583"/>
                  </a:lnTo>
                  <a:lnTo>
                    <a:pt x="151775" y="271897"/>
                  </a:lnTo>
                  <a:lnTo>
                    <a:pt x="153712" y="273185"/>
                  </a:lnTo>
                  <a:lnTo>
                    <a:pt x="154958" y="273572"/>
                  </a:lnTo>
                  <a:lnTo>
                    <a:pt x="156979" y="270860"/>
                  </a:lnTo>
                  <a:lnTo>
                    <a:pt x="160623" y="271740"/>
                  </a:lnTo>
                  <a:lnTo>
                    <a:pt x="161115" y="271530"/>
                  </a:lnTo>
                  <a:lnTo>
                    <a:pt x="161838" y="268892"/>
                  </a:lnTo>
                  <a:lnTo>
                    <a:pt x="163136" y="268002"/>
                  </a:lnTo>
                  <a:lnTo>
                    <a:pt x="164330" y="266693"/>
                  </a:lnTo>
                  <a:lnTo>
                    <a:pt x="166822" y="266976"/>
                  </a:lnTo>
                  <a:lnTo>
                    <a:pt x="167900" y="266274"/>
                  </a:lnTo>
                  <a:lnTo>
                    <a:pt x="168403" y="264211"/>
                  </a:lnTo>
                  <a:lnTo>
                    <a:pt x="168298" y="263709"/>
                  </a:lnTo>
                  <a:lnTo>
                    <a:pt x="171596" y="262850"/>
                  </a:lnTo>
                  <a:lnTo>
                    <a:pt x="172047" y="259290"/>
                  </a:lnTo>
                  <a:lnTo>
                    <a:pt x="176423" y="256997"/>
                  </a:lnTo>
                  <a:lnTo>
                    <a:pt x="177073" y="254788"/>
                  </a:lnTo>
                  <a:lnTo>
                    <a:pt x="179251" y="253018"/>
                  </a:lnTo>
                  <a:lnTo>
                    <a:pt x="179743" y="252379"/>
                  </a:lnTo>
                  <a:lnTo>
                    <a:pt x="181575" y="251416"/>
                  </a:lnTo>
                  <a:lnTo>
                    <a:pt x="181931" y="248892"/>
                  </a:lnTo>
                  <a:lnTo>
                    <a:pt x="183324" y="248233"/>
                  </a:lnTo>
                  <a:lnTo>
                    <a:pt x="185837" y="247510"/>
                  </a:lnTo>
                  <a:lnTo>
                    <a:pt x="187303" y="245814"/>
                  </a:lnTo>
                  <a:lnTo>
                    <a:pt x="187512" y="245332"/>
                  </a:lnTo>
                  <a:lnTo>
                    <a:pt x="191041" y="244044"/>
                  </a:lnTo>
                  <a:lnTo>
                    <a:pt x="192266" y="240840"/>
                  </a:lnTo>
                  <a:lnTo>
                    <a:pt x="197575" y="236505"/>
                  </a:lnTo>
                  <a:lnTo>
                    <a:pt x="200025" y="233563"/>
                  </a:lnTo>
                  <a:lnTo>
                    <a:pt x="206297" y="229322"/>
                  </a:lnTo>
                  <a:lnTo>
                    <a:pt x="209700" y="226684"/>
                  </a:lnTo>
                  <a:lnTo>
                    <a:pt x="211113" y="224275"/>
                  </a:lnTo>
                  <a:lnTo>
                    <a:pt x="212548" y="223364"/>
                  </a:lnTo>
                  <a:lnTo>
                    <a:pt x="214736" y="223186"/>
                  </a:lnTo>
                  <a:lnTo>
                    <a:pt x="215616" y="223281"/>
                  </a:lnTo>
                  <a:lnTo>
                    <a:pt x="216265" y="220632"/>
                  </a:lnTo>
                  <a:lnTo>
                    <a:pt x="218736" y="220317"/>
                  </a:lnTo>
                  <a:lnTo>
                    <a:pt x="220663" y="216946"/>
                  </a:lnTo>
                  <a:lnTo>
                    <a:pt x="221982" y="215448"/>
                  </a:lnTo>
                  <a:lnTo>
                    <a:pt x="224715" y="214977"/>
                  </a:lnTo>
                  <a:lnTo>
                    <a:pt x="225637" y="213145"/>
                  </a:lnTo>
                  <a:lnTo>
                    <a:pt x="227479" y="212695"/>
                  </a:lnTo>
                  <a:lnTo>
                    <a:pt x="229982" y="209176"/>
                  </a:lnTo>
                  <a:lnTo>
                    <a:pt x="232506" y="208234"/>
                  </a:lnTo>
                  <a:lnTo>
                    <a:pt x="236631" y="204046"/>
                  </a:lnTo>
                  <a:lnTo>
                    <a:pt x="239333" y="202119"/>
                  </a:lnTo>
                  <a:lnTo>
                    <a:pt x="241762" y="197344"/>
                  </a:lnTo>
                  <a:lnTo>
                    <a:pt x="243479" y="196098"/>
                  </a:lnTo>
                  <a:lnTo>
                    <a:pt x="245081" y="194276"/>
                  </a:lnTo>
                  <a:lnTo>
                    <a:pt x="245667" y="193994"/>
                  </a:lnTo>
                  <a:lnTo>
                    <a:pt x="245688" y="191837"/>
                  </a:lnTo>
                  <a:lnTo>
                    <a:pt x="246296" y="190685"/>
                  </a:lnTo>
                  <a:lnTo>
                    <a:pt x="248599" y="189952"/>
                  </a:lnTo>
                  <a:lnTo>
                    <a:pt x="247678" y="187523"/>
                  </a:lnTo>
                  <a:lnTo>
                    <a:pt x="247709" y="186360"/>
                  </a:lnTo>
                  <a:lnTo>
                    <a:pt x="249395" y="184863"/>
                  </a:lnTo>
                  <a:lnTo>
                    <a:pt x="248924" y="182161"/>
                  </a:lnTo>
                  <a:lnTo>
                    <a:pt x="250327" y="177303"/>
                  </a:lnTo>
                  <a:lnTo>
                    <a:pt x="249112" y="173607"/>
                  </a:lnTo>
                  <a:lnTo>
                    <a:pt x="249772" y="169659"/>
                  </a:lnTo>
                  <a:lnTo>
                    <a:pt x="248662" y="165042"/>
                  </a:lnTo>
                  <a:lnTo>
                    <a:pt x="249091" y="164120"/>
                  </a:lnTo>
                  <a:lnTo>
                    <a:pt x="248924" y="161146"/>
                  </a:lnTo>
                  <a:lnTo>
                    <a:pt x="249301" y="159042"/>
                  </a:lnTo>
                  <a:lnTo>
                    <a:pt x="247992" y="156811"/>
                  </a:lnTo>
                  <a:lnTo>
                    <a:pt x="248222" y="156058"/>
                  </a:lnTo>
                  <a:lnTo>
                    <a:pt x="248505" y="152550"/>
                  </a:lnTo>
                  <a:lnTo>
                    <a:pt x="247311" y="149262"/>
                  </a:lnTo>
                  <a:lnTo>
                    <a:pt x="247908" y="147639"/>
                  </a:lnTo>
                  <a:lnTo>
                    <a:pt x="247531" y="141158"/>
                  </a:lnTo>
                  <a:lnTo>
                    <a:pt x="249782" y="121943"/>
                  </a:lnTo>
                  <a:lnTo>
                    <a:pt x="250861" y="115598"/>
                  </a:lnTo>
                  <a:lnTo>
                    <a:pt x="251531" y="114080"/>
                  </a:lnTo>
                  <a:lnTo>
                    <a:pt x="251678" y="112436"/>
                  </a:lnTo>
                  <a:lnTo>
                    <a:pt x="251008" y="110781"/>
                  </a:lnTo>
                  <a:lnTo>
                    <a:pt x="251981" y="109295"/>
                  </a:lnTo>
                  <a:lnTo>
                    <a:pt x="253562" y="103494"/>
                  </a:lnTo>
                  <a:lnTo>
                    <a:pt x="254484" y="98991"/>
                  </a:lnTo>
                  <a:lnTo>
                    <a:pt x="257688" y="90447"/>
                  </a:lnTo>
                  <a:lnTo>
                    <a:pt x="258829" y="85934"/>
                  </a:lnTo>
                  <a:lnTo>
                    <a:pt x="267510" y="62270"/>
                  </a:lnTo>
                  <a:lnTo>
                    <a:pt x="280745" y="29130"/>
                  </a:lnTo>
                  <a:lnTo>
                    <a:pt x="282923" y="24815"/>
                  </a:lnTo>
                  <a:lnTo>
                    <a:pt x="285572" y="17622"/>
                  </a:lnTo>
                  <a:lnTo>
                    <a:pt x="287059" y="15161"/>
                  </a:lnTo>
                  <a:lnTo>
                    <a:pt x="289980" y="9193"/>
                  </a:lnTo>
                  <a:lnTo>
                    <a:pt x="291195" y="5560"/>
                  </a:lnTo>
                  <a:lnTo>
                    <a:pt x="293593" y="1717"/>
                  </a:lnTo>
                  <a:lnTo>
                    <a:pt x="293425" y="774"/>
                  </a:lnTo>
                  <a:lnTo>
                    <a:pt x="293509" y="0"/>
                  </a:lnTo>
                  <a:close/>
                </a:path>
              </a:pathLst>
            </a:custGeom>
            <a:solidFill>
              <a:srgbClr val="D4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4" name="object 155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8880996" y="8707954"/>
              <a:ext cx="255416" cy="165775"/>
            </a:xfrm>
            <a:prstGeom prst="rect">
              <a:avLst/>
            </a:prstGeom>
          </p:spPr>
        </p:pic>
        <p:pic>
          <p:nvPicPr>
            <p:cNvPr id="1555" name="object 155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9186334" y="8865479"/>
              <a:ext cx="228539" cy="70961"/>
            </a:xfrm>
            <a:prstGeom prst="rect">
              <a:avLst/>
            </a:prstGeom>
          </p:spPr>
        </p:pic>
        <p:sp>
          <p:nvSpPr>
            <p:cNvPr id="1556" name="object 1556"/>
            <p:cNvSpPr/>
            <p:nvPr/>
          </p:nvSpPr>
          <p:spPr>
            <a:xfrm>
              <a:off x="19086434" y="8874253"/>
              <a:ext cx="306705" cy="156845"/>
            </a:xfrm>
            <a:custGeom>
              <a:avLst/>
              <a:gdLst/>
              <a:ahLst/>
              <a:cxnLst/>
              <a:rect l="l" t="t" r="r" b="b"/>
              <a:pathLst>
                <a:path w="306705" h="156845">
                  <a:moveTo>
                    <a:pt x="305854" y="0"/>
                  </a:moveTo>
                  <a:lnTo>
                    <a:pt x="305069" y="52"/>
                  </a:lnTo>
                  <a:lnTo>
                    <a:pt x="304482" y="575"/>
                  </a:lnTo>
                  <a:lnTo>
                    <a:pt x="303184" y="1329"/>
                  </a:lnTo>
                  <a:lnTo>
                    <a:pt x="302681" y="1978"/>
                  </a:lnTo>
                  <a:lnTo>
                    <a:pt x="301833" y="2073"/>
                  </a:lnTo>
                  <a:lnTo>
                    <a:pt x="301477" y="2701"/>
                  </a:lnTo>
                  <a:lnTo>
                    <a:pt x="300755" y="2827"/>
                  </a:lnTo>
                  <a:lnTo>
                    <a:pt x="296043" y="5622"/>
                  </a:lnTo>
                  <a:lnTo>
                    <a:pt x="292001" y="8251"/>
                  </a:lnTo>
                  <a:lnTo>
                    <a:pt x="286012" y="10156"/>
                  </a:lnTo>
                  <a:lnTo>
                    <a:pt x="254138" y="18732"/>
                  </a:lnTo>
                  <a:lnTo>
                    <a:pt x="243845" y="20271"/>
                  </a:lnTo>
                  <a:lnTo>
                    <a:pt x="240045" y="20418"/>
                  </a:lnTo>
                  <a:lnTo>
                    <a:pt x="238977" y="20805"/>
                  </a:lnTo>
                  <a:lnTo>
                    <a:pt x="237814" y="20376"/>
                  </a:lnTo>
                  <a:lnTo>
                    <a:pt x="236401" y="20899"/>
                  </a:lnTo>
                  <a:lnTo>
                    <a:pt x="233113" y="21308"/>
                  </a:lnTo>
                  <a:lnTo>
                    <a:pt x="232359" y="21109"/>
                  </a:lnTo>
                  <a:lnTo>
                    <a:pt x="229741" y="21350"/>
                  </a:lnTo>
                  <a:lnTo>
                    <a:pt x="228799" y="21789"/>
                  </a:lnTo>
                  <a:lnTo>
                    <a:pt x="227783" y="21465"/>
                  </a:lnTo>
                  <a:lnTo>
                    <a:pt x="226453" y="21748"/>
                  </a:lnTo>
                  <a:lnTo>
                    <a:pt x="225207" y="21622"/>
                  </a:lnTo>
                  <a:lnTo>
                    <a:pt x="221762" y="22083"/>
                  </a:lnTo>
                  <a:lnTo>
                    <a:pt x="220747" y="21779"/>
                  </a:lnTo>
                  <a:lnTo>
                    <a:pt x="219804" y="22187"/>
                  </a:lnTo>
                  <a:lnTo>
                    <a:pt x="219061" y="21842"/>
                  </a:lnTo>
                  <a:lnTo>
                    <a:pt x="216035" y="22397"/>
                  </a:lnTo>
                  <a:lnTo>
                    <a:pt x="215281" y="22135"/>
                  </a:lnTo>
                  <a:lnTo>
                    <a:pt x="212799" y="22428"/>
                  </a:lnTo>
                  <a:lnTo>
                    <a:pt x="210307" y="22166"/>
                  </a:lnTo>
                  <a:lnTo>
                    <a:pt x="207470" y="22470"/>
                  </a:lnTo>
                  <a:lnTo>
                    <a:pt x="206726" y="22124"/>
                  </a:lnTo>
                  <a:lnTo>
                    <a:pt x="205920" y="22470"/>
                  </a:lnTo>
                  <a:lnTo>
                    <a:pt x="201554" y="22271"/>
                  </a:lnTo>
                  <a:lnTo>
                    <a:pt x="199575" y="22460"/>
                  </a:lnTo>
                  <a:lnTo>
                    <a:pt x="198831" y="22166"/>
                  </a:lnTo>
                  <a:lnTo>
                    <a:pt x="198035" y="22407"/>
                  </a:lnTo>
                  <a:lnTo>
                    <a:pt x="195418" y="22145"/>
                  </a:lnTo>
                  <a:lnTo>
                    <a:pt x="193554" y="22323"/>
                  </a:lnTo>
                  <a:lnTo>
                    <a:pt x="191219" y="21905"/>
                  </a:lnTo>
                  <a:lnTo>
                    <a:pt x="188978" y="22229"/>
                  </a:lnTo>
                  <a:lnTo>
                    <a:pt x="184036" y="21611"/>
                  </a:lnTo>
                  <a:lnTo>
                    <a:pt x="179942" y="21685"/>
                  </a:lnTo>
                  <a:lnTo>
                    <a:pt x="175879" y="21350"/>
                  </a:lnTo>
                  <a:lnTo>
                    <a:pt x="169984" y="20763"/>
                  </a:lnTo>
                  <a:lnTo>
                    <a:pt x="168591" y="21088"/>
                  </a:lnTo>
                  <a:lnTo>
                    <a:pt x="167293" y="20543"/>
                  </a:lnTo>
                  <a:lnTo>
                    <a:pt x="164947" y="20303"/>
                  </a:lnTo>
                  <a:lnTo>
                    <a:pt x="164110" y="20669"/>
                  </a:lnTo>
                  <a:lnTo>
                    <a:pt x="163366" y="20145"/>
                  </a:lnTo>
                  <a:lnTo>
                    <a:pt x="158508" y="19978"/>
                  </a:lnTo>
                  <a:lnTo>
                    <a:pt x="154990" y="19570"/>
                  </a:lnTo>
                  <a:lnTo>
                    <a:pt x="150969" y="18805"/>
                  </a:lnTo>
                  <a:lnTo>
                    <a:pt x="147115" y="18753"/>
                  </a:lnTo>
                  <a:lnTo>
                    <a:pt x="143388" y="17758"/>
                  </a:lnTo>
                  <a:lnTo>
                    <a:pt x="133535" y="16763"/>
                  </a:lnTo>
                  <a:lnTo>
                    <a:pt x="127598" y="15413"/>
                  </a:lnTo>
                  <a:lnTo>
                    <a:pt x="117881" y="14386"/>
                  </a:lnTo>
                  <a:lnTo>
                    <a:pt x="114258" y="13507"/>
                  </a:lnTo>
                  <a:lnTo>
                    <a:pt x="107892" y="12491"/>
                  </a:lnTo>
                  <a:lnTo>
                    <a:pt x="105138" y="12638"/>
                  </a:lnTo>
                  <a:lnTo>
                    <a:pt x="99452" y="11570"/>
                  </a:lnTo>
                  <a:lnTo>
                    <a:pt x="96384" y="12010"/>
                  </a:lnTo>
                  <a:lnTo>
                    <a:pt x="91829" y="11025"/>
                  </a:lnTo>
                  <a:lnTo>
                    <a:pt x="90269" y="11664"/>
                  </a:lnTo>
                  <a:lnTo>
                    <a:pt x="82887" y="11633"/>
                  </a:lnTo>
                  <a:lnTo>
                    <a:pt x="44867" y="30365"/>
                  </a:lnTo>
                  <a:lnTo>
                    <a:pt x="42658" y="32606"/>
                  </a:lnTo>
                  <a:lnTo>
                    <a:pt x="24721" y="72615"/>
                  </a:lnTo>
                  <a:lnTo>
                    <a:pt x="17873" y="98311"/>
                  </a:lnTo>
                  <a:lnTo>
                    <a:pt x="14805" y="107368"/>
                  </a:lnTo>
                  <a:lnTo>
                    <a:pt x="14282" y="110551"/>
                  </a:lnTo>
                  <a:lnTo>
                    <a:pt x="11161" y="121629"/>
                  </a:lnTo>
                  <a:lnTo>
                    <a:pt x="1350" y="152853"/>
                  </a:lnTo>
                  <a:lnTo>
                    <a:pt x="0" y="154497"/>
                  </a:lnTo>
                  <a:lnTo>
                    <a:pt x="1068" y="156351"/>
                  </a:lnTo>
                  <a:lnTo>
                    <a:pt x="1434" y="156665"/>
                  </a:lnTo>
                  <a:lnTo>
                    <a:pt x="2387" y="155827"/>
                  </a:lnTo>
                  <a:lnTo>
                    <a:pt x="2680" y="154131"/>
                  </a:lnTo>
                  <a:lnTo>
                    <a:pt x="3643" y="152833"/>
                  </a:lnTo>
                  <a:lnTo>
                    <a:pt x="3811" y="150089"/>
                  </a:lnTo>
                  <a:lnTo>
                    <a:pt x="5120" y="147346"/>
                  </a:lnTo>
                  <a:lnTo>
                    <a:pt x="5518" y="144812"/>
                  </a:lnTo>
                  <a:lnTo>
                    <a:pt x="6324" y="143220"/>
                  </a:lnTo>
                  <a:lnTo>
                    <a:pt x="6690" y="141849"/>
                  </a:lnTo>
                  <a:lnTo>
                    <a:pt x="7130" y="141273"/>
                  </a:lnTo>
                  <a:lnTo>
                    <a:pt x="7915" y="139514"/>
                  </a:lnTo>
                  <a:lnTo>
                    <a:pt x="8785" y="135786"/>
                  </a:lnTo>
                  <a:lnTo>
                    <a:pt x="9203" y="134718"/>
                  </a:lnTo>
                  <a:lnTo>
                    <a:pt x="9245" y="133535"/>
                  </a:lnTo>
                  <a:lnTo>
                    <a:pt x="10125" y="132006"/>
                  </a:lnTo>
                  <a:lnTo>
                    <a:pt x="10292" y="129818"/>
                  </a:lnTo>
                  <a:lnTo>
                    <a:pt x="11046" y="128697"/>
                  </a:lnTo>
                  <a:lnTo>
                    <a:pt x="10805" y="127566"/>
                  </a:lnTo>
                  <a:lnTo>
                    <a:pt x="12177" y="125462"/>
                  </a:lnTo>
                  <a:lnTo>
                    <a:pt x="12648" y="122069"/>
                  </a:lnTo>
                  <a:lnTo>
                    <a:pt x="13339" y="120656"/>
                  </a:lnTo>
                  <a:lnTo>
                    <a:pt x="13339" y="118834"/>
                  </a:lnTo>
                  <a:lnTo>
                    <a:pt x="14104" y="117734"/>
                  </a:lnTo>
                  <a:lnTo>
                    <a:pt x="24637" y="79830"/>
                  </a:lnTo>
                  <a:lnTo>
                    <a:pt x="26041" y="74228"/>
                  </a:lnTo>
                  <a:lnTo>
                    <a:pt x="29814" y="62365"/>
                  </a:lnTo>
                  <a:lnTo>
                    <a:pt x="51334" y="26163"/>
                  </a:lnTo>
                  <a:lnTo>
                    <a:pt x="90760" y="13298"/>
                  </a:lnTo>
                  <a:lnTo>
                    <a:pt x="97249" y="13486"/>
                  </a:lnTo>
                  <a:lnTo>
                    <a:pt x="108635" y="14575"/>
                  </a:lnTo>
                  <a:lnTo>
                    <a:pt x="148257" y="20585"/>
                  </a:lnTo>
                  <a:lnTo>
                    <a:pt x="159576" y="21967"/>
                  </a:lnTo>
                  <a:lnTo>
                    <a:pt x="164623" y="22051"/>
                  </a:lnTo>
                  <a:lnTo>
                    <a:pt x="167021" y="22501"/>
                  </a:lnTo>
                  <a:lnTo>
                    <a:pt x="176717" y="23266"/>
                  </a:lnTo>
                  <a:lnTo>
                    <a:pt x="197805" y="23978"/>
                  </a:lnTo>
                  <a:lnTo>
                    <a:pt x="199145" y="23810"/>
                  </a:lnTo>
                  <a:lnTo>
                    <a:pt x="202339" y="24009"/>
                  </a:lnTo>
                  <a:lnTo>
                    <a:pt x="203805" y="23925"/>
                  </a:lnTo>
                  <a:lnTo>
                    <a:pt x="205260" y="24093"/>
                  </a:lnTo>
                  <a:lnTo>
                    <a:pt x="206820" y="23747"/>
                  </a:lnTo>
                  <a:lnTo>
                    <a:pt x="212517" y="23957"/>
                  </a:lnTo>
                  <a:lnTo>
                    <a:pt x="214161" y="23528"/>
                  </a:lnTo>
                  <a:lnTo>
                    <a:pt x="218611" y="23674"/>
                  </a:lnTo>
                  <a:lnTo>
                    <a:pt x="219197" y="23538"/>
                  </a:lnTo>
                  <a:lnTo>
                    <a:pt x="220998" y="23842"/>
                  </a:lnTo>
                  <a:lnTo>
                    <a:pt x="223071" y="23308"/>
                  </a:lnTo>
                  <a:lnTo>
                    <a:pt x="225815" y="23423"/>
                  </a:lnTo>
                  <a:lnTo>
                    <a:pt x="227239" y="22868"/>
                  </a:lnTo>
                  <a:lnTo>
                    <a:pt x="228705" y="23119"/>
                  </a:lnTo>
                  <a:lnTo>
                    <a:pt x="233322" y="22983"/>
                  </a:lnTo>
                  <a:lnTo>
                    <a:pt x="237908" y="22334"/>
                  </a:lnTo>
                  <a:lnTo>
                    <a:pt x="245594" y="21706"/>
                  </a:lnTo>
                  <a:lnTo>
                    <a:pt x="248735" y="21004"/>
                  </a:lnTo>
                  <a:lnTo>
                    <a:pt x="256934" y="20020"/>
                  </a:lnTo>
                  <a:lnTo>
                    <a:pt x="271499" y="16858"/>
                  </a:lnTo>
                  <a:lnTo>
                    <a:pt x="276096" y="15622"/>
                  </a:lnTo>
                  <a:lnTo>
                    <a:pt x="291216" y="10167"/>
                  </a:lnTo>
                  <a:lnTo>
                    <a:pt x="299048" y="5486"/>
                  </a:lnTo>
                  <a:lnTo>
                    <a:pt x="302221" y="4020"/>
                  </a:lnTo>
                  <a:lnTo>
                    <a:pt x="305362" y="1266"/>
                  </a:lnTo>
                  <a:lnTo>
                    <a:pt x="306189" y="963"/>
                  </a:lnTo>
                  <a:lnTo>
                    <a:pt x="305854" y="0"/>
                  </a:lnTo>
                  <a:close/>
                </a:path>
              </a:pathLst>
            </a:custGeom>
            <a:solidFill>
              <a:srgbClr val="8B57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19197666" y="8884766"/>
              <a:ext cx="86995" cy="12065"/>
            </a:xfrm>
            <a:custGeom>
              <a:avLst/>
              <a:gdLst/>
              <a:ahLst/>
              <a:cxnLst/>
              <a:rect l="l" t="t" r="r" b="b"/>
              <a:pathLst>
                <a:path w="86994" h="12065">
                  <a:moveTo>
                    <a:pt x="1591" y="0"/>
                  </a:moveTo>
                  <a:lnTo>
                    <a:pt x="785" y="188"/>
                  </a:lnTo>
                  <a:lnTo>
                    <a:pt x="125" y="712"/>
                  </a:lnTo>
                  <a:lnTo>
                    <a:pt x="0" y="2094"/>
                  </a:lnTo>
                  <a:lnTo>
                    <a:pt x="1486" y="1570"/>
                  </a:lnTo>
                  <a:lnTo>
                    <a:pt x="1958" y="2251"/>
                  </a:lnTo>
                  <a:lnTo>
                    <a:pt x="3486" y="3088"/>
                  </a:lnTo>
                  <a:lnTo>
                    <a:pt x="5224" y="3088"/>
                  </a:lnTo>
                  <a:lnTo>
                    <a:pt x="11350" y="4177"/>
                  </a:lnTo>
                  <a:lnTo>
                    <a:pt x="15873" y="4544"/>
                  </a:lnTo>
                  <a:lnTo>
                    <a:pt x="21999" y="5832"/>
                  </a:lnTo>
                  <a:lnTo>
                    <a:pt x="23884" y="5633"/>
                  </a:lnTo>
                  <a:lnTo>
                    <a:pt x="29077" y="6858"/>
                  </a:lnTo>
                  <a:lnTo>
                    <a:pt x="36271" y="7717"/>
                  </a:lnTo>
                  <a:lnTo>
                    <a:pt x="40857" y="7915"/>
                  </a:lnTo>
                  <a:lnTo>
                    <a:pt x="45401" y="8753"/>
                  </a:lnTo>
                  <a:lnTo>
                    <a:pt x="54752" y="9371"/>
                  </a:lnTo>
                  <a:lnTo>
                    <a:pt x="59474" y="10146"/>
                  </a:lnTo>
                  <a:lnTo>
                    <a:pt x="67652" y="10250"/>
                  </a:lnTo>
                  <a:lnTo>
                    <a:pt x="78008" y="10973"/>
                  </a:lnTo>
                  <a:lnTo>
                    <a:pt x="81641" y="11465"/>
                  </a:lnTo>
                  <a:lnTo>
                    <a:pt x="85536" y="11109"/>
                  </a:lnTo>
                  <a:lnTo>
                    <a:pt x="86876" y="10418"/>
                  </a:lnTo>
                  <a:lnTo>
                    <a:pt x="85096" y="9350"/>
                  </a:lnTo>
                  <a:lnTo>
                    <a:pt x="82835" y="9549"/>
                  </a:lnTo>
                  <a:lnTo>
                    <a:pt x="80594" y="9423"/>
                  </a:lnTo>
                  <a:lnTo>
                    <a:pt x="76594" y="8690"/>
                  </a:lnTo>
                  <a:lnTo>
                    <a:pt x="75097" y="8931"/>
                  </a:lnTo>
                  <a:lnTo>
                    <a:pt x="74510" y="9162"/>
                  </a:lnTo>
                  <a:lnTo>
                    <a:pt x="71275" y="8324"/>
                  </a:lnTo>
                  <a:lnTo>
                    <a:pt x="68584" y="8512"/>
                  </a:lnTo>
                  <a:lnTo>
                    <a:pt x="62228" y="8240"/>
                  </a:lnTo>
                  <a:lnTo>
                    <a:pt x="44993" y="6387"/>
                  </a:lnTo>
                  <a:lnTo>
                    <a:pt x="38773" y="5905"/>
                  </a:lnTo>
                  <a:lnTo>
                    <a:pt x="22533" y="3361"/>
                  </a:lnTo>
                  <a:lnTo>
                    <a:pt x="18502" y="3225"/>
                  </a:lnTo>
                  <a:lnTo>
                    <a:pt x="14648" y="2041"/>
                  </a:lnTo>
                  <a:lnTo>
                    <a:pt x="9078" y="1047"/>
                  </a:lnTo>
                  <a:lnTo>
                    <a:pt x="6827" y="816"/>
                  </a:lnTo>
                  <a:lnTo>
                    <a:pt x="4544" y="942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935D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19278041" y="8893968"/>
              <a:ext cx="48895" cy="3810"/>
            </a:xfrm>
            <a:custGeom>
              <a:avLst/>
              <a:gdLst/>
              <a:ahLst/>
              <a:cxnLst/>
              <a:rect l="l" t="t" r="r" b="b"/>
              <a:pathLst>
                <a:path w="48894" h="3809">
                  <a:moveTo>
                    <a:pt x="7962" y="2755"/>
                  </a:moveTo>
                  <a:lnTo>
                    <a:pt x="7251" y="2032"/>
                  </a:lnTo>
                  <a:lnTo>
                    <a:pt x="6477" y="2057"/>
                  </a:lnTo>
                  <a:lnTo>
                    <a:pt x="5676" y="2540"/>
                  </a:lnTo>
                  <a:lnTo>
                    <a:pt x="5156" y="1917"/>
                  </a:lnTo>
                  <a:lnTo>
                    <a:pt x="3416" y="1828"/>
                  </a:lnTo>
                  <a:lnTo>
                    <a:pt x="1663" y="1625"/>
                  </a:lnTo>
                  <a:lnTo>
                    <a:pt x="0" y="2374"/>
                  </a:lnTo>
                  <a:lnTo>
                    <a:pt x="1879" y="3175"/>
                  </a:lnTo>
                  <a:lnTo>
                    <a:pt x="3759" y="3175"/>
                  </a:lnTo>
                  <a:lnTo>
                    <a:pt x="5664" y="2552"/>
                  </a:lnTo>
                  <a:lnTo>
                    <a:pt x="6375" y="3111"/>
                  </a:lnTo>
                  <a:lnTo>
                    <a:pt x="7162" y="2971"/>
                  </a:lnTo>
                  <a:lnTo>
                    <a:pt x="7962" y="2755"/>
                  </a:lnTo>
                  <a:close/>
                </a:path>
                <a:path w="48894" h="3809">
                  <a:moveTo>
                    <a:pt x="13258" y="2641"/>
                  </a:moveTo>
                  <a:lnTo>
                    <a:pt x="11633" y="1879"/>
                  </a:lnTo>
                  <a:lnTo>
                    <a:pt x="10007" y="2057"/>
                  </a:lnTo>
                  <a:lnTo>
                    <a:pt x="8382" y="2667"/>
                  </a:lnTo>
                  <a:lnTo>
                    <a:pt x="10020" y="2997"/>
                  </a:lnTo>
                  <a:lnTo>
                    <a:pt x="11633" y="3238"/>
                  </a:lnTo>
                  <a:lnTo>
                    <a:pt x="13258" y="2641"/>
                  </a:lnTo>
                  <a:close/>
                </a:path>
                <a:path w="48894" h="3809">
                  <a:moveTo>
                    <a:pt x="15811" y="2755"/>
                  </a:moveTo>
                  <a:lnTo>
                    <a:pt x="15113" y="1917"/>
                  </a:lnTo>
                  <a:lnTo>
                    <a:pt x="14325" y="2120"/>
                  </a:lnTo>
                  <a:lnTo>
                    <a:pt x="13512" y="2552"/>
                  </a:lnTo>
                  <a:lnTo>
                    <a:pt x="14236" y="3111"/>
                  </a:lnTo>
                  <a:lnTo>
                    <a:pt x="15024" y="2984"/>
                  </a:lnTo>
                  <a:lnTo>
                    <a:pt x="15811" y="2755"/>
                  </a:lnTo>
                  <a:close/>
                </a:path>
                <a:path w="48894" h="3809">
                  <a:moveTo>
                    <a:pt x="23685" y="2413"/>
                  </a:moveTo>
                  <a:lnTo>
                    <a:pt x="21386" y="1866"/>
                  </a:lnTo>
                  <a:lnTo>
                    <a:pt x="19062" y="2514"/>
                  </a:lnTo>
                  <a:lnTo>
                    <a:pt x="16598" y="2222"/>
                  </a:lnTo>
                  <a:lnTo>
                    <a:pt x="16395" y="2527"/>
                  </a:lnTo>
                  <a:lnTo>
                    <a:pt x="16230" y="2679"/>
                  </a:lnTo>
                  <a:lnTo>
                    <a:pt x="18732" y="3073"/>
                  </a:lnTo>
                  <a:lnTo>
                    <a:pt x="21234" y="3162"/>
                  </a:lnTo>
                  <a:lnTo>
                    <a:pt x="23685" y="2413"/>
                  </a:lnTo>
                  <a:close/>
                </a:path>
                <a:path w="48894" h="3809">
                  <a:moveTo>
                    <a:pt x="28168" y="2489"/>
                  </a:moveTo>
                  <a:lnTo>
                    <a:pt x="27457" y="1816"/>
                  </a:lnTo>
                  <a:lnTo>
                    <a:pt x="26695" y="1689"/>
                  </a:lnTo>
                  <a:lnTo>
                    <a:pt x="25869" y="2286"/>
                  </a:lnTo>
                  <a:lnTo>
                    <a:pt x="26606" y="2667"/>
                  </a:lnTo>
                  <a:lnTo>
                    <a:pt x="27406" y="2400"/>
                  </a:lnTo>
                  <a:lnTo>
                    <a:pt x="28168" y="2489"/>
                  </a:lnTo>
                  <a:close/>
                </a:path>
                <a:path w="48894" h="3809">
                  <a:moveTo>
                    <a:pt x="34836" y="2044"/>
                  </a:moveTo>
                  <a:lnTo>
                    <a:pt x="33566" y="1320"/>
                  </a:lnTo>
                  <a:lnTo>
                    <a:pt x="32334" y="1727"/>
                  </a:lnTo>
                  <a:lnTo>
                    <a:pt x="31102" y="2159"/>
                  </a:lnTo>
                  <a:lnTo>
                    <a:pt x="32359" y="2628"/>
                  </a:lnTo>
                  <a:lnTo>
                    <a:pt x="33604" y="2463"/>
                  </a:lnTo>
                  <a:lnTo>
                    <a:pt x="34836" y="2044"/>
                  </a:lnTo>
                  <a:close/>
                </a:path>
                <a:path w="48894" h="3809">
                  <a:moveTo>
                    <a:pt x="38112" y="1638"/>
                  </a:moveTo>
                  <a:lnTo>
                    <a:pt x="37109" y="1498"/>
                  </a:lnTo>
                  <a:lnTo>
                    <a:pt x="36118" y="1422"/>
                  </a:lnTo>
                  <a:lnTo>
                    <a:pt x="35191" y="1955"/>
                  </a:lnTo>
                  <a:lnTo>
                    <a:pt x="36195" y="2108"/>
                  </a:lnTo>
                  <a:lnTo>
                    <a:pt x="37236" y="2628"/>
                  </a:lnTo>
                  <a:lnTo>
                    <a:pt x="38112" y="1638"/>
                  </a:lnTo>
                  <a:close/>
                </a:path>
                <a:path w="48894" h="3809">
                  <a:moveTo>
                    <a:pt x="41490" y="1600"/>
                  </a:moveTo>
                  <a:lnTo>
                    <a:pt x="39954" y="787"/>
                  </a:lnTo>
                  <a:lnTo>
                    <a:pt x="39268" y="1739"/>
                  </a:lnTo>
                  <a:lnTo>
                    <a:pt x="40043" y="2247"/>
                  </a:lnTo>
                  <a:lnTo>
                    <a:pt x="40741" y="1651"/>
                  </a:lnTo>
                  <a:lnTo>
                    <a:pt x="41490" y="1600"/>
                  </a:lnTo>
                  <a:close/>
                </a:path>
                <a:path w="48894" h="3809">
                  <a:moveTo>
                    <a:pt x="44818" y="1193"/>
                  </a:moveTo>
                  <a:lnTo>
                    <a:pt x="43802" y="914"/>
                  </a:lnTo>
                  <a:lnTo>
                    <a:pt x="42773" y="457"/>
                  </a:lnTo>
                  <a:lnTo>
                    <a:pt x="41884" y="1511"/>
                  </a:lnTo>
                  <a:lnTo>
                    <a:pt x="42964" y="2349"/>
                  </a:lnTo>
                  <a:lnTo>
                    <a:pt x="43891" y="1689"/>
                  </a:lnTo>
                  <a:lnTo>
                    <a:pt x="44818" y="1193"/>
                  </a:lnTo>
                  <a:close/>
                </a:path>
                <a:path w="48894" h="3809">
                  <a:moveTo>
                    <a:pt x="48425" y="711"/>
                  </a:moveTo>
                  <a:lnTo>
                    <a:pt x="47307" y="622"/>
                  </a:lnTo>
                  <a:lnTo>
                    <a:pt x="46113" y="0"/>
                  </a:lnTo>
                  <a:lnTo>
                    <a:pt x="45135" y="1104"/>
                  </a:lnTo>
                  <a:lnTo>
                    <a:pt x="46253" y="1206"/>
                  </a:lnTo>
                  <a:lnTo>
                    <a:pt x="47421" y="1676"/>
                  </a:lnTo>
                  <a:lnTo>
                    <a:pt x="48425" y="711"/>
                  </a:lnTo>
                  <a:close/>
                </a:path>
              </a:pathLst>
            </a:custGeom>
            <a:solidFill>
              <a:srgbClr val="8F5A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19386635" y="887632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612" y="0"/>
                  </a:moveTo>
                  <a:lnTo>
                    <a:pt x="1015" y="303"/>
                  </a:lnTo>
                  <a:lnTo>
                    <a:pt x="376" y="534"/>
                  </a:lnTo>
                  <a:lnTo>
                    <a:pt x="0" y="1130"/>
                  </a:lnTo>
                  <a:lnTo>
                    <a:pt x="680" y="963"/>
                  </a:lnTo>
                  <a:lnTo>
                    <a:pt x="1444" y="910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8C5A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19194895" y="8931382"/>
              <a:ext cx="140335" cy="9525"/>
            </a:xfrm>
            <a:custGeom>
              <a:avLst/>
              <a:gdLst/>
              <a:ahLst/>
              <a:cxnLst/>
              <a:rect l="l" t="t" r="r" b="b"/>
              <a:pathLst>
                <a:path w="140334" h="9525">
                  <a:moveTo>
                    <a:pt x="121526" y="8128"/>
                  </a:moveTo>
                  <a:lnTo>
                    <a:pt x="119888" y="7251"/>
                  </a:lnTo>
                  <a:lnTo>
                    <a:pt x="118148" y="7899"/>
                  </a:lnTo>
                  <a:lnTo>
                    <a:pt x="109575" y="7658"/>
                  </a:lnTo>
                  <a:lnTo>
                    <a:pt x="102692" y="8115"/>
                  </a:lnTo>
                  <a:lnTo>
                    <a:pt x="95110" y="7594"/>
                  </a:lnTo>
                  <a:lnTo>
                    <a:pt x="94602" y="7340"/>
                  </a:lnTo>
                  <a:lnTo>
                    <a:pt x="94005" y="7518"/>
                  </a:lnTo>
                  <a:lnTo>
                    <a:pt x="93522" y="7226"/>
                  </a:lnTo>
                  <a:lnTo>
                    <a:pt x="89281" y="7315"/>
                  </a:lnTo>
                  <a:lnTo>
                    <a:pt x="85064" y="6896"/>
                  </a:lnTo>
                  <a:lnTo>
                    <a:pt x="77597" y="6667"/>
                  </a:lnTo>
                  <a:lnTo>
                    <a:pt x="70739" y="6210"/>
                  </a:lnTo>
                  <a:lnTo>
                    <a:pt x="65887" y="5511"/>
                  </a:lnTo>
                  <a:lnTo>
                    <a:pt x="60960" y="5664"/>
                  </a:lnTo>
                  <a:lnTo>
                    <a:pt x="51130" y="4419"/>
                  </a:lnTo>
                  <a:lnTo>
                    <a:pt x="46075" y="4521"/>
                  </a:lnTo>
                  <a:lnTo>
                    <a:pt x="41148" y="3429"/>
                  </a:lnTo>
                  <a:lnTo>
                    <a:pt x="36868" y="3225"/>
                  </a:lnTo>
                  <a:lnTo>
                    <a:pt x="32639" y="2565"/>
                  </a:lnTo>
                  <a:lnTo>
                    <a:pt x="20510" y="1320"/>
                  </a:lnTo>
                  <a:lnTo>
                    <a:pt x="12687" y="0"/>
                  </a:lnTo>
                  <a:lnTo>
                    <a:pt x="3403" y="368"/>
                  </a:lnTo>
                  <a:lnTo>
                    <a:pt x="2298" y="990"/>
                  </a:lnTo>
                  <a:lnTo>
                    <a:pt x="317" y="1612"/>
                  </a:lnTo>
                  <a:lnTo>
                    <a:pt x="0" y="2451"/>
                  </a:lnTo>
                  <a:lnTo>
                    <a:pt x="266" y="3695"/>
                  </a:lnTo>
                  <a:lnTo>
                    <a:pt x="1028" y="3987"/>
                  </a:lnTo>
                  <a:lnTo>
                    <a:pt x="1206" y="5016"/>
                  </a:lnTo>
                  <a:lnTo>
                    <a:pt x="2108" y="5130"/>
                  </a:lnTo>
                  <a:lnTo>
                    <a:pt x="1536" y="2692"/>
                  </a:lnTo>
                  <a:lnTo>
                    <a:pt x="2768" y="1625"/>
                  </a:lnTo>
                  <a:lnTo>
                    <a:pt x="9931" y="1193"/>
                  </a:lnTo>
                  <a:lnTo>
                    <a:pt x="14414" y="1816"/>
                  </a:lnTo>
                  <a:lnTo>
                    <a:pt x="22606" y="2476"/>
                  </a:lnTo>
                  <a:lnTo>
                    <a:pt x="43205" y="4978"/>
                  </a:lnTo>
                  <a:lnTo>
                    <a:pt x="46774" y="5041"/>
                  </a:lnTo>
                  <a:lnTo>
                    <a:pt x="53378" y="6159"/>
                  </a:lnTo>
                  <a:lnTo>
                    <a:pt x="56515" y="6146"/>
                  </a:lnTo>
                  <a:lnTo>
                    <a:pt x="64782" y="6870"/>
                  </a:lnTo>
                  <a:lnTo>
                    <a:pt x="69964" y="7112"/>
                  </a:lnTo>
                  <a:lnTo>
                    <a:pt x="79324" y="8051"/>
                  </a:lnTo>
                  <a:lnTo>
                    <a:pt x="83553" y="7874"/>
                  </a:lnTo>
                  <a:lnTo>
                    <a:pt x="90563" y="8534"/>
                  </a:lnTo>
                  <a:lnTo>
                    <a:pt x="93433" y="8331"/>
                  </a:lnTo>
                  <a:lnTo>
                    <a:pt x="121183" y="8559"/>
                  </a:lnTo>
                  <a:lnTo>
                    <a:pt x="121526" y="8128"/>
                  </a:lnTo>
                  <a:close/>
                </a:path>
                <a:path w="140334" h="9525">
                  <a:moveTo>
                    <a:pt x="135940" y="7124"/>
                  </a:moveTo>
                  <a:lnTo>
                    <a:pt x="135470" y="7277"/>
                  </a:lnTo>
                  <a:lnTo>
                    <a:pt x="130302" y="7353"/>
                  </a:lnTo>
                  <a:lnTo>
                    <a:pt x="127254" y="7632"/>
                  </a:lnTo>
                  <a:lnTo>
                    <a:pt x="123405" y="7734"/>
                  </a:lnTo>
                  <a:lnTo>
                    <a:pt x="121894" y="8051"/>
                  </a:lnTo>
                  <a:lnTo>
                    <a:pt x="123278" y="8928"/>
                  </a:lnTo>
                  <a:lnTo>
                    <a:pt x="124853" y="8597"/>
                  </a:lnTo>
                  <a:lnTo>
                    <a:pt x="129717" y="8001"/>
                  </a:lnTo>
                  <a:lnTo>
                    <a:pt x="133845" y="8648"/>
                  </a:lnTo>
                  <a:lnTo>
                    <a:pt x="134734" y="8001"/>
                  </a:lnTo>
                  <a:lnTo>
                    <a:pt x="135940" y="7124"/>
                  </a:lnTo>
                  <a:close/>
                </a:path>
                <a:path w="140334" h="9525">
                  <a:moveTo>
                    <a:pt x="136271" y="7010"/>
                  </a:moveTo>
                  <a:lnTo>
                    <a:pt x="136144" y="6972"/>
                  </a:lnTo>
                  <a:lnTo>
                    <a:pt x="135940" y="7124"/>
                  </a:lnTo>
                  <a:lnTo>
                    <a:pt x="136271" y="7010"/>
                  </a:lnTo>
                  <a:close/>
                </a:path>
                <a:path w="140334" h="9525">
                  <a:moveTo>
                    <a:pt x="139725" y="7226"/>
                  </a:moveTo>
                  <a:lnTo>
                    <a:pt x="137604" y="6565"/>
                  </a:lnTo>
                  <a:lnTo>
                    <a:pt x="136271" y="7010"/>
                  </a:lnTo>
                  <a:lnTo>
                    <a:pt x="138925" y="7874"/>
                  </a:lnTo>
                  <a:lnTo>
                    <a:pt x="139369" y="7416"/>
                  </a:lnTo>
                  <a:lnTo>
                    <a:pt x="139725" y="7226"/>
                  </a:lnTo>
                  <a:close/>
                </a:path>
              </a:pathLst>
            </a:custGeom>
            <a:solidFill>
              <a:srgbClr val="8D64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19193764" y="8930519"/>
              <a:ext cx="96520" cy="8890"/>
            </a:xfrm>
            <a:custGeom>
              <a:avLst/>
              <a:gdLst/>
              <a:ahLst/>
              <a:cxnLst/>
              <a:rect l="l" t="t" r="r" b="b"/>
              <a:pathLst>
                <a:path w="96519" h="8890">
                  <a:moveTo>
                    <a:pt x="42214" y="4292"/>
                  </a:moveTo>
                  <a:lnTo>
                    <a:pt x="38811" y="3467"/>
                  </a:lnTo>
                  <a:lnTo>
                    <a:pt x="35318" y="3378"/>
                  </a:lnTo>
                  <a:lnTo>
                    <a:pt x="26085" y="2273"/>
                  </a:lnTo>
                  <a:lnTo>
                    <a:pt x="20320" y="1409"/>
                  </a:lnTo>
                  <a:lnTo>
                    <a:pt x="10680" y="800"/>
                  </a:lnTo>
                  <a:lnTo>
                    <a:pt x="6705" y="0"/>
                  </a:lnTo>
                  <a:lnTo>
                    <a:pt x="1397" y="2171"/>
                  </a:lnTo>
                  <a:lnTo>
                    <a:pt x="127" y="2743"/>
                  </a:lnTo>
                  <a:lnTo>
                    <a:pt x="0" y="3429"/>
                  </a:lnTo>
                  <a:lnTo>
                    <a:pt x="1244" y="4203"/>
                  </a:lnTo>
                  <a:lnTo>
                    <a:pt x="1892" y="2057"/>
                  </a:lnTo>
                  <a:lnTo>
                    <a:pt x="3822" y="1714"/>
                  </a:lnTo>
                  <a:lnTo>
                    <a:pt x="10363" y="1130"/>
                  </a:lnTo>
                  <a:lnTo>
                    <a:pt x="40817" y="4597"/>
                  </a:lnTo>
                  <a:lnTo>
                    <a:pt x="42214" y="4292"/>
                  </a:lnTo>
                  <a:close/>
                </a:path>
                <a:path w="96519" h="8890">
                  <a:moveTo>
                    <a:pt x="71869" y="7073"/>
                  </a:moveTo>
                  <a:lnTo>
                    <a:pt x="69176" y="6350"/>
                  </a:lnTo>
                  <a:lnTo>
                    <a:pt x="62611" y="5943"/>
                  </a:lnTo>
                  <a:lnTo>
                    <a:pt x="61595" y="6045"/>
                  </a:lnTo>
                  <a:lnTo>
                    <a:pt x="60642" y="5600"/>
                  </a:lnTo>
                  <a:lnTo>
                    <a:pt x="58026" y="6172"/>
                  </a:lnTo>
                  <a:lnTo>
                    <a:pt x="55499" y="5219"/>
                  </a:lnTo>
                  <a:lnTo>
                    <a:pt x="49377" y="4927"/>
                  </a:lnTo>
                  <a:lnTo>
                    <a:pt x="45834" y="4572"/>
                  </a:lnTo>
                  <a:lnTo>
                    <a:pt x="42291" y="4292"/>
                  </a:lnTo>
                  <a:lnTo>
                    <a:pt x="44551" y="5473"/>
                  </a:lnTo>
                  <a:lnTo>
                    <a:pt x="47053" y="5346"/>
                  </a:lnTo>
                  <a:lnTo>
                    <a:pt x="56045" y="6121"/>
                  </a:lnTo>
                  <a:lnTo>
                    <a:pt x="70078" y="7162"/>
                  </a:lnTo>
                  <a:lnTo>
                    <a:pt x="70967" y="7086"/>
                  </a:lnTo>
                  <a:lnTo>
                    <a:pt x="71869" y="7073"/>
                  </a:lnTo>
                  <a:close/>
                </a:path>
                <a:path w="96519" h="8890">
                  <a:moveTo>
                    <a:pt x="96240" y="8470"/>
                  </a:moveTo>
                  <a:lnTo>
                    <a:pt x="95821" y="7886"/>
                  </a:lnTo>
                  <a:lnTo>
                    <a:pt x="95250" y="7912"/>
                  </a:lnTo>
                  <a:lnTo>
                    <a:pt x="94665" y="8089"/>
                  </a:lnTo>
                  <a:lnTo>
                    <a:pt x="92151" y="7366"/>
                  </a:lnTo>
                  <a:lnTo>
                    <a:pt x="89535" y="7454"/>
                  </a:lnTo>
                  <a:lnTo>
                    <a:pt x="83019" y="7366"/>
                  </a:lnTo>
                  <a:lnTo>
                    <a:pt x="79082" y="7010"/>
                  </a:lnTo>
                  <a:lnTo>
                    <a:pt x="74142" y="6781"/>
                  </a:lnTo>
                  <a:lnTo>
                    <a:pt x="73177" y="6654"/>
                  </a:lnTo>
                  <a:lnTo>
                    <a:pt x="72237" y="6997"/>
                  </a:lnTo>
                  <a:lnTo>
                    <a:pt x="73583" y="7937"/>
                  </a:lnTo>
                  <a:lnTo>
                    <a:pt x="75171" y="7480"/>
                  </a:lnTo>
                  <a:lnTo>
                    <a:pt x="81775" y="8026"/>
                  </a:lnTo>
                  <a:lnTo>
                    <a:pt x="86969" y="8128"/>
                  </a:lnTo>
                  <a:lnTo>
                    <a:pt x="93027" y="8445"/>
                  </a:lnTo>
                  <a:lnTo>
                    <a:pt x="94653" y="8102"/>
                  </a:lnTo>
                  <a:lnTo>
                    <a:pt x="95072" y="8686"/>
                  </a:lnTo>
                  <a:lnTo>
                    <a:pt x="95631" y="8648"/>
                  </a:lnTo>
                  <a:lnTo>
                    <a:pt x="96240" y="8470"/>
                  </a:lnTo>
                  <a:close/>
                </a:path>
              </a:pathLst>
            </a:custGeom>
            <a:solidFill>
              <a:srgbClr val="8E6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19065628" y="8869462"/>
              <a:ext cx="345440" cy="231140"/>
            </a:xfrm>
            <a:custGeom>
              <a:avLst/>
              <a:gdLst/>
              <a:ahLst/>
              <a:cxnLst/>
              <a:rect l="l" t="t" r="r" b="b"/>
              <a:pathLst>
                <a:path w="345440" h="231140">
                  <a:moveTo>
                    <a:pt x="3298" y="215900"/>
                  </a:moveTo>
                  <a:lnTo>
                    <a:pt x="3005" y="215900"/>
                  </a:lnTo>
                  <a:lnTo>
                    <a:pt x="1748" y="218440"/>
                  </a:lnTo>
                  <a:lnTo>
                    <a:pt x="1340" y="220980"/>
                  </a:lnTo>
                  <a:lnTo>
                    <a:pt x="0" y="222250"/>
                  </a:lnTo>
                  <a:lnTo>
                    <a:pt x="4177" y="227330"/>
                  </a:lnTo>
                  <a:lnTo>
                    <a:pt x="9130" y="229870"/>
                  </a:lnTo>
                  <a:lnTo>
                    <a:pt x="22564" y="231140"/>
                  </a:lnTo>
                  <a:lnTo>
                    <a:pt x="28690" y="229870"/>
                  </a:lnTo>
                  <a:lnTo>
                    <a:pt x="38857" y="223520"/>
                  </a:lnTo>
                  <a:lnTo>
                    <a:pt x="12512" y="223520"/>
                  </a:lnTo>
                  <a:lnTo>
                    <a:pt x="7570" y="222250"/>
                  </a:lnTo>
                  <a:lnTo>
                    <a:pt x="5224" y="219710"/>
                  </a:lnTo>
                  <a:lnTo>
                    <a:pt x="3298" y="215900"/>
                  </a:lnTo>
                  <a:close/>
                </a:path>
                <a:path w="345440" h="231140">
                  <a:moveTo>
                    <a:pt x="14229" y="222250"/>
                  </a:moveTo>
                  <a:lnTo>
                    <a:pt x="12512" y="223520"/>
                  </a:lnTo>
                  <a:lnTo>
                    <a:pt x="16638" y="223520"/>
                  </a:lnTo>
                  <a:lnTo>
                    <a:pt x="14229" y="222250"/>
                  </a:lnTo>
                  <a:close/>
                </a:path>
                <a:path w="345440" h="231140">
                  <a:moveTo>
                    <a:pt x="163377" y="41910"/>
                  </a:moveTo>
                  <a:lnTo>
                    <a:pt x="161733" y="43180"/>
                  </a:lnTo>
                  <a:lnTo>
                    <a:pt x="114855" y="43180"/>
                  </a:lnTo>
                  <a:lnTo>
                    <a:pt x="113671" y="44450"/>
                  </a:lnTo>
                  <a:lnTo>
                    <a:pt x="108426" y="46990"/>
                  </a:lnTo>
                  <a:lnTo>
                    <a:pt x="106509" y="50800"/>
                  </a:lnTo>
                  <a:lnTo>
                    <a:pt x="104593" y="55880"/>
                  </a:lnTo>
                  <a:lnTo>
                    <a:pt x="104684" y="58420"/>
                  </a:lnTo>
                  <a:lnTo>
                    <a:pt x="104618" y="59690"/>
                  </a:lnTo>
                  <a:lnTo>
                    <a:pt x="104541" y="63500"/>
                  </a:lnTo>
                  <a:lnTo>
                    <a:pt x="105850" y="66040"/>
                  </a:lnTo>
                  <a:lnTo>
                    <a:pt x="106143" y="66040"/>
                  </a:lnTo>
                  <a:lnTo>
                    <a:pt x="105232" y="68580"/>
                  </a:lnTo>
                  <a:lnTo>
                    <a:pt x="105378" y="69850"/>
                  </a:lnTo>
                  <a:lnTo>
                    <a:pt x="106666" y="71120"/>
                  </a:lnTo>
                  <a:lnTo>
                    <a:pt x="104855" y="72390"/>
                  </a:lnTo>
                  <a:lnTo>
                    <a:pt x="106342" y="74930"/>
                  </a:lnTo>
                  <a:lnTo>
                    <a:pt x="105965" y="78740"/>
                  </a:lnTo>
                  <a:lnTo>
                    <a:pt x="105441" y="82550"/>
                  </a:lnTo>
                  <a:lnTo>
                    <a:pt x="104949" y="85090"/>
                  </a:lnTo>
                  <a:lnTo>
                    <a:pt x="103871" y="87630"/>
                  </a:lnTo>
                  <a:lnTo>
                    <a:pt x="103913" y="91440"/>
                  </a:lnTo>
                  <a:lnTo>
                    <a:pt x="102101" y="93980"/>
                  </a:lnTo>
                  <a:lnTo>
                    <a:pt x="102541" y="96520"/>
                  </a:lnTo>
                  <a:lnTo>
                    <a:pt x="102112" y="100330"/>
                  </a:lnTo>
                  <a:lnTo>
                    <a:pt x="101431" y="101600"/>
                  </a:lnTo>
                  <a:lnTo>
                    <a:pt x="100530" y="104140"/>
                  </a:lnTo>
                  <a:lnTo>
                    <a:pt x="100562" y="105410"/>
                  </a:lnTo>
                  <a:lnTo>
                    <a:pt x="98688" y="106680"/>
                  </a:lnTo>
                  <a:lnTo>
                    <a:pt x="98583" y="107950"/>
                  </a:lnTo>
                  <a:lnTo>
                    <a:pt x="98426" y="109220"/>
                  </a:lnTo>
                  <a:lnTo>
                    <a:pt x="98059" y="110490"/>
                  </a:lnTo>
                  <a:lnTo>
                    <a:pt x="96531" y="113030"/>
                  </a:lnTo>
                  <a:lnTo>
                    <a:pt x="96719" y="114300"/>
                  </a:lnTo>
                  <a:lnTo>
                    <a:pt x="97504" y="114300"/>
                  </a:lnTo>
                  <a:lnTo>
                    <a:pt x="96049" y="115570"/>
                  </a:lnTo>
                  <a:lnTo>
                    <a:pt x="95033" y="115570"/>
                  </a:lnTo>
                  <a:lnTo>
                    <a:pt x="95316" y="119380"/>
                  </a:lnTo>
                  <a:lnTo>
                    <a:pt x="93400" y="121920"/>
                  </a:lnTo>
                  <a:lnTo>
                    <a:pt x="91923" y="124460"/>
                  </a:lnTo>
                  <a:lnTo>
                    <a:pt x="91410" y="124460"/>
                  </a:lnTo>
                  <a:lnTo>
                    <a:pt x="91316" y="125730"/>
                  </a:lnTo>
                  <a:lnTo>
                    <a:pt x="89756" y="128270"/>
                  </a:lnTo>
                  <a:lnTo>
                    <a:pt x="89798" y="130810"/>
                  </a:lnTo>
                  <a:lnTo>
                    <a:pt x="87599" y="133350"/>
                  </a:lnTo>
                  <a:lnTo>
                    <a:pt x="87421" y="134620"/>
                  </a:lnTo>
                  <a:lnTo>
                    <a:pt x="86405" y="137160"/>
                  </a:lnTo>
                  <a:lnTo>
                    <a:pt x="86332" y="139700"/>
                  </a:lnTo>
                  <a:lnTo>
                    <a:pt x="83599" y="142240"/>
                  </a:lnTo>
                  <a:lnTo>
                    <a:pt x="84102" y="143510"/>
                  </a:lnTo>
                  <a:lnTo>
                    <a:pt x="83693" y="144780"/>
                  </a:lnTo>
                  <a:lnTo>
                    <a:pt x="81850" y="144780"/>
                  </a:lnTo>
                  <a:lnTo>
                    <a:pt x="80835" y="148590"/>
                  </a:lnTo>
                  <a:lnTo>
                    <a:pt x="79201" y="151130"/>
                  </a:lnTo>
                  <a:lnTo>
                    <a:pt x="77254" y="154940"/>
                  </a:lnTo>
                  <a:lnTo>
                    <a:pt x="76385" y="157480"/>
                  </a:lnTo>
                  <a:lnTo>
                    <a:pt x="75034" y="158750"/>
                  </a:lnTo>
                  <a:lnTo>
                    <a:pt x="74866" y="158750"/>
                  </a:lnTo>
                  <a:lnTo>
                    <a:pt x="74678" y="162560"/>
                  </a:lnTo>
                  <a:lnTo>
                    <a:pt x="73065" y="163830"/>
                  </a:lnTo>
                  <a:lnTo>
                    <a:pt x="70542" y="167640"/>
                  </a:lnTo>
                  <a:lnTo>
                    <a:pt x="69851" y="168910"/>
                  </a:lnTo>
                  <a:lnTo>
                    <a:pt x="67348" y="173990"/>
                  </a:lnTo>
                  <a:lnTo>
                    <a:pt x="65170" y="176530"/>
                  </a:lnTo>
                  <a:lnTo>
                    <a:pt x="64092" y="180340"/>
                  </a:lnTo>
                  <a:lnTo>
                    <a:pt x="63610" y="180340"/>
                  </a:lnTo>
                  <a:lnTo>
                    <a:pt x="61108" y="182880"/>
                  </a:lnTo>
                  <a:lnTo>
                    <a:pt x="59464" y="185420"/>
                  </a:lnTo>
                  <a:lnTo>
                    <a:pt x="57579" y="190500"/>
                  </a:lnTo>
                  <a:lnTo>
                    <a:pt x="56459" y="191770"/>
                  </a:lnTo>
                  <a:lnTo>
                    <a:pt x="53527" y="195580"/>
                  </a:lnTo>
                  <a:lnTo>
                    <a:pt x="51893" y="196850"/>
                  </a:lnTo>
                  <a:lnTo>
                    <a:pt x="48731" y="201930"/>
                  </a:lnTo>
                  <a:lnTo>
                    <a:pt x="46532" y="204470"/>
                  </a:lnTo>
                  <a:lnTo>
                    <a:pt x="41611" y="209550"/>
                  </a:lnTo>
                  <a:lnTo>
                    <a:pt x="38658" y="212090"/>
                  </a:lnTo>
                  <a:lnTo>
                    <a:pt x="34595" y="214630"/>
                  </a:lnTo>
                  <a:lnTo>
                    <a:pt x="30930" y="218440"/>
                  </a:lnTo>
                  <a:lnTo>
                    <a:pt x="23308" y="222250"/>
                  </a:lnTo>
                  <a:lnTo>
                    <a:pt x="20732" y="222250"/>
                  </a:lnTo>
                  <a:lnTo>
                    <a:pt x="17758" y="223520"/>
                  </a:lnTo>
                  <a:lnTo>
                    <a:pt x="38857" y="223520"/>
                  </a:lnTo>
                  <a:lnTo>
                    <a:pt x="41841" y="220980"/>
                  </a:lnTo>
                  <a:lnTo>
                    <a:pt x="47988" y="215900"/>
                  </a:lnTo>
                  <a:lnTo>
                    <a:pt x="50207" y="214630"/>
                  </a:lnTo>
                  <a:lnTo>
                    <a:pt x="51778" y="210820"/>
                  </a:lnTo>
                  <a:lnTo>
                    <a:pt x="55516" y="208280"/>
                  </a:lnTo>
                  <a:lnTo>
                    <a:pt x="57694" y="205740"/>
                  </a:lnTo>
                  <a:lnTo>
                    <a:pt x="62354" y="200660"/>
                  </a:lnTo>
                  <a:lnTo>
                    <a:pt x="63903" y="196850"/>
                  </a:lnTo>
                  <a:lnTo>
                    <a:pt x="67390" y="194310"/>
                  </a:lnTo>
                  <a:lnTo>
                    <a:pt x="67139" y="193040"/>
                  </a:lnTo>
                  <a:lnTo>
                    <a:pt x="70353" y="190500"/>
                  </a:lnTo>
                  <a:lnTo>
                    <a:pt x="72479" y="187960"/>
                  </a:lnTo>
                  <a:lnTo>
                    <a:pt x="74762" y="181610"/>
                  </a:lnTo>
                  <a:lnTo>
                    <a:pt x="77987" y="180340"/>
                  </a:lnTo>
                  <a:lnTo>
                    <a:pt x="78437" y="176530"/>
                  </a:lnTo>
                  <a:lnTo>
                    <a:pt x="80803" y="175260"/>
                  </a:lnTo>
                  <a:lnTo>
                    <a:pt x="80971" y="172720"/>
                  </a:lnTo>
                  <a:lnTo>
                    <a:pt x="83201" y="168910"/>
                  </a:lnTo>
                  <a:lnTo>
                    <a:pt x="84332" y="168910"/>
                  </a:lnTo>
                  <a:lnTo>
                    <a:pt x="85986" y="166370"/>
                  </a:lnTo>
                  <a:lnTo>
                    <a:pt x="86604" y="165100"/>
                  </a:lnTo>
                  <a:lnTo>
                    <a:pt x="87861" y="161290"/>
                  </a:lnTo>
                  <a:lnTo>
                    <a:pt x="89075" y="161290"/>
                  </a:lnTo>
                  <a:lnTo>
                    <a:pt x="91285" y="156210"/>
                  </a:lnTo>
                  <a:lnTo>
                    <a:pt x="94112" y="152400"/>
                  </a:lnTo>
                  <a:lnTo>
                    <a:pt x="96290" y="146050"/>
                  </a:lnTo>
                  <a:lnTo>
                    <a:pt x="97902" y="144780"/>
                  </a:lnTo>
                  <a:lnTo>
                    <a:pt x="99462" y="140970"/>
                  </a:lnTo>
                  <a:lnTo>
                    <a:pt x="102604" y="135890"/>
                  </a:lnTo>
                  <a:lnTo>
                    <a:pt x="102426" y="133350"/>
                  </a:lnTo>
                  <a:lnTo>
                    <a:pt x="105494" y="130810"/>
                  </a:lnTo>
                  <a:lnTo>
                    <a:pt x="105536" y="128270"/>
                  </a:lnTo>
                  <a:lnTo>
                    <a:pt x="108227" y="124460"/>
                  </a:lnTo>
                  <a:lnTo>
                    <a:pt x="108342" y="120650"/>
                  </a:lnTo>
                  <a:lnTo>
                    <a:pt x="111818" y="118110"/>
                  </a:lnTo>
                  <a:lnTo>
                    <a:pt x="111986" y="116840"/>
                  </a:lnTo>
                  <a:lnTo>
                    <a:pt x="112530" y="114300"/>
                  </a:lnTo>
                  <a:lnTo>
                    <a:pt x="112080" y="113030"/>
                  </a:lnTo>
                  <a:lnTo>
                    <a:pt x="114237" y="111760"/>
                  </a:lnTo>
                  <a:lnTo>
                    <a:pt x="114111" y="110490"/>
                  </a:lnTo>
                  <a:lnTo>
                    <a:pt x="115137" y="107950"/>
                  </a:lnTo>
                  <a:lnTo>
                    <a:pt x="115933" y="106680"/>
                  </a:lnTo>
                  <a:lnTo>
                    <a:pt x="117158" y="104140"/>
                  </a:lnTo>
                  <a:lnTo>
                    <a:pt x="117441" y="102870"/>
                  </a:lnTo>
                  <a:lnTo>
                    <a:pt x="117944" y="101600"/>
                  </a:lnTo>
                  <a:lnTo>
                    <a:pt x="117567" y="100330"/>
                  </a:lnTo>
                  <a:lnTo>
                    <a:pt x="119786" y="97790"/>
                  </a:lnTo>
                  <a:lnTo>
                    <a:pt x="118917" y="97790"/>
                  </a:lnTo>
                  <a:lnTo>
                    <a:pt x="121022" y="93980"/>
                  </a:lnTo>
                  <a:lnTo>
                    <a:pt x="120593" y="90170"/>
                  </a:lnTo>
                  <a:lnTo>
                    <a:pt x="122614" y="86360"/>
                  </a:lnTo>
                  <a:lnTo>
                    <a:pt x="122928" y="86360"/>
                  </a:lnTo>
                  <a:lnTo>
                    <a:pt x="122959" y="85090"/>
                  </a:lnTo>
                  <a:lnTo>
                    <a:pt x="123901" y="81280"/>
                  </a:lnTo>
                  <a:lnTo>
                    <a:pt x="122781" y="80010"/>
                  </a:lnTo>
                  <a:lnTo>
                    <a:pt x="122477" y="73660"/>
                  </a:lnTo>
                  <a:lnTo>
                    <a:pt x="119902" y="69850"/>
                  </a:lnTo>
                  <a:lnTo>
                    <a:pt x="116896" y="64770"/>
                  </a:lnTo>
                  <a:lnTo>
                    <a:pt x="115734" y="63500"/>
                  </a:lnTo>
                  <a:lnTo>
                    <a:pt x="115169" y="59690"/>
                  </a:lnTo>
                  <a:lnTo>
                    <a:pt x="114509" y="57150"/>
                  </a:lnTo>
                  <a:lnTo>
                    <a:pt x="117326" y="54610"/>
                  </a:lnTo>
                  <a:lnTo>
                    <a:pt x="118561" y="53340"/>
                  </a:lnTo>
                  <a:lnTo>
                    <a:pt x="124917" y="49530"/>
                  </a:lnTo>
                  <a:lnTo>
                    <a:pt x="213239" y="49530"/>
                  </a:lnTo>
                  <a:lnTo>
                    <a:pt x="207250" y="48260"/>
                  </a:lnTo>
                  <a:lnTo>
                    <a:pt x="194569" y="48260"/>
                  </a:lnTo>
                  <a:lnTo>
                    <a:pt x="193857" y="46990"/>
                  </a:lnTo>
                  <a:lnTo>
                    <a:pt x="190810" y="46990"/>
                  </a:lnTo>
                  <a:lnTo>
                    <a:pt x="188454" y="45720"/>
                  </a:lnTo>
                  <a:lnTo>
                    <a:pt x="178444" y="45720"/>
                  </a:lnTo>
                  <a:lnTo>
                    <a:pt x="176120" y="44450"/>
                  </a:lnTo>
                  <a:lnTo>
                    <a:pt x="164686" y="44450"/>
                  </a:lnTo>
                  <a:lnTo>
                    <a:pt x="163377" y="41910"/>
                  </a:lnTo>
                  <a:close/>
                </a:path>
                <a:path w="345440" h="231140">
                  <a:moveTo>
                    <a:pt x="242558" y="58420"/>
                  </a:moveTo>
                  <a:lnTo>
                    <a:pt x="237458" y="58420"/>
                  </a:lnTo>
                  <a:lnTo>
                    <a:pt x="240704" y="59690"/>
                  </a:lnTo>
                  <a:lnTo>
                    <a:pt x="242558" y="58420"/>
                  </a:lnTo>
                  <a:close/>
                </a:path>
                <a:path w="345440" h="231140">
                  <a:moveTo>
                    <a:pt x="268745" y="58420"/>
                  </a:moveTo>
                  <a:lnTo>
                    <a:pt x="242558" y="58420"/>
                  </a:lnTo>
                  <a:lnTo>
                    <a:pt x="247814" y="59690"/>
                  </a:lnTo>
                  <a:lnTo>
                    <a:pt x="261290" y="59690"/>
                  </a:lnTo>
                  <a:lnTo>
                    <a:pt x="268745" y="58420"/>
                  </a:lnTo>
                  <a:close/>
                </a:path>
                <a:path w="345440" h="231140">
                  <a:moveTo>
                    <a:pt x="280368" y="58420"/>
                  </a:moveTo>
                  <a:lnTo>
                    <a:pt x="268745" y="58420"/>
                  </a:lnTo>
                  <a:lnTo>
                    <a:pt x="272965" y="59690"/>
                  </a:lnTo>
                  <a:lnTo>
                    <a:pt x="280368" y="58420"/>
                  </a:lnTo>
                  <a:close/>
                </a:path>
                <a:path w="345440" h="231140">
                  <a:moveTo>
                    <a:pt x="289488" y="57150"/>
                  </a:moveTo>
                  <a:lnTo>
                    <a:pt x="215103" y="57150"/>
                  </a:lnTo>
                  <a:lnTo>
                    <a:pt x="218150" y="58420"/>
                  </a:lnTo>
                  <a:lnTo>
                    <a:pt x="283656" y="58420"/>
                  </a:lnTo>
                  <a:lnTo>
                    <a:pt x="289488" y="57150"/>
                  </a:lnTo>
                  <a:close/>
                </a:path>
                <a:path w="345440" h="231140">
                  <a:moveTo>
                    <a:pt x="299414" y="55880"/>
                  </a:moveTo>
                  <a:lnTo>
                    <a:pt x="205491" y="55880"/>
                  </a:lnTo>
                  <a:lnTo>
                    <a:pt x="208737" y="57150"/>
                  </a:lnTo>
                  <a:lnTo>
                    <a:pt x="297174" y="57150"/>
                  </a:lnTo>
                  <a:lnTo>
                    <a:pt x="299414" y="55880"/>
                  </a:lnTo>
                  <a:close/>
                </a:path>
                <a:path w="345440" h="231140">
                  <a:moveTo>
                    <a:pt x="309393" y="54610"/>
                  </a:moveTo>
                  <a:lnTo>
                    <a:pt x="188852" y="54610"/>
                  </a:lnTo>
                  <a:lnTo>
                    <a:pt x="191365" y="55880"/>
                  </a:lnTo>
                  <a:lnTo>
                    <a:pt x="305749" y="55880"/>
                  </a:lnTo>
                  <a:lnTo>
                    <a:pt x="309393" y="54610"/>
                  </a:lnTo>
                  <a:close/>
                </a:path>
                <a:path w="345440" h="231140">
                  <a:moveTo>
                    <a:pt x="285677" y="50800"/>
                  </a:moveTo>
                  <a:lnTo>
                    <a:pt x="280515" y="53340"/>
                  </a:lnTo>
                  <a:lnTo>
                    <a:pt x="174413" y="53340"/>
                  </a:lnTo>
                  <a:lnTo>
                    <a:pt x="180654" y="54610"/>
                  </a:lnTo>
                  <a:lnTo>
                    <a:pt x="313048" y="54610"/>
                  </a:lnTo>
                  <a:lnTo>
                    <a:pt x="319254" y="52070"/>
                  </a:lnTo>
                  <a:lnTo>
                    <a:pt x="287048" y="52070"/>
                  </a:lnTo>
                  <a:lnTo>
                    <a:pt x="285677" y="50800"/>
                  </a:lnTo>
                  <a:close/>
                </a:path>
                <a:path w="345440" h="231140">
                  <a:moveTo>
                    <a:pt x="270023" y="52070"/>
                  </a:moveTo>
                  <a:lnTo>
                    <a:pt x="164853" y="52070"/>
                  </a:lnTo>
                  <a:lnTo>
                    <a:pt x="170979" y="53340"/>
                  </a:lnTo>
                  <a:lnTo>
                    <a:pt x="271373" y="53340"/>
                  </a:lnTo>
                  <a:lnTo>
                    <a:pt x="270023" y="52070"/>
                  </a:lnTo>
                  <a:close/>
                </a:path>
                <a:path w="345440" h="231140">
                  <a:moveTo>
                    <a:pt x="276515" y="50800"/>
                  </a:moveTo>
                  <a:lnTo>
                    <a:pt x="271373" y="53340"/>
                  </a:lnTo>
                  <a:lnTo>
                    <a:pt x="280515" y="53340"/>
                  </a:lnTo>
                  <a:lnTo>
                    <a:pt x="276515" y="50800"/>
                  </a:lnTo>
                  <a:close/>
                </a:path>
                <a:path w="345440" h="231140">
                  <a:moveTo>
                    <a:pt x="240935" y="50800"/>
                  </a:moveTo>
                  <a:lnTo>
                    <a:pt x="155168" y="50800"/>
                  </a:lnTo>
                  <a:lnTo>
                    <a:pt x="162026" y="52070"/>
                  </a:lnTo>
                  <a:lnTo>
                    <a:pt x="243510" y="52070"/>
                  </a:lnTo>
                  <a:lnTo>
                    <a:pt x="240935" y="50800"/>
                  </a:lnTo>
                  <a:close/>
                </a:path>
                <a:path w="345440" h="231140">
                  <a:moveTo>
                    <a:pt x="250296" y="50800"/>
                  </a:moveTo>
                  <a:lnTo>
                    <a:pt x="246955" y="50800"/>
                  </a:lnTo>
                  <a:lnTo>
                    <a:pt x="243510" y="52070"/>
                  </a:lnTo>
                  <a:lnTo>
                    <a:pt x="251898" y="52070"/>
                  </a:lnTo>
                  <a:lnTo>
                    <a:pt x="250296" y="50800"/>
                  </a:lnTo>
                  <a:close/>
                </a:path>
                <a:path w="345440" h="231140">
                  <a:moveTo>
                    <a:pt x="333372" y="0"/>
                  </a:moveTo>
                  <a:lnTo>
                    <a:pt x="332691" y="0"/>
                  </a:lnTo>
                  <a:lnTo>
                    <a:pt x="332146" y="1270"/>
                  </a:lnTo>
                  <a:lnTo>
                    <a:pt x="330932" y="1270"/>
                  </a:lnTo>
                  <a:lnTo>
                    <a:pt x="330890" y="2540"/>
                  </a:lnTo>
                  <a:lnTo>
                    <a:pt x="329874" y="2540"/>
                  </a:lnTo>
                  <a:lnTo>
                    <a:pt x="329592" y="3810"/>
                  </a:lnTo>
                  <a:lnTo>
                    <a:pt x="328576" y="3810"/>
                  </a:lnTo>
                  <a:lnTo>
                    <a:pt x="329236" y="5080"/>
                  </a:lnTo>
                  <a:lnTo>
                    <a:pt x="331037" y="5080"/>
                  </a:lnTo>
                  <a:lnTo>
                    <a:pt x="331591" y="6350"/>
                  </a:lnTo>
                  <a:lnTo>
                    <a:pt x="335288" y="11430"/>
                  </a:lnTo>
                  <a:lnTo>
                    <a:pt x="337026" y="15240"/>
                  </a:lnTo>
                  <a:lnTo>
                    <a:pt x="339518" y="22860"/>
                  </a:lnTo>
                  <a:lnTo>
                    <a:pt x="340261" y="25400"/>
                  </a:lnTo>
                  <a:lnTo>
                    <a:pt x="337612" y="30480"/>
                  </a:lnTo>
                  <a:lnTo>
                    <a:pt x="337937" y="34290"/>
                  </a:lnTo>
                  <a:lnTo>
                    <a:pt x="334314" y="36830"/>
                  </a:lnTo>
                  <a:lnTo>
                    <a:pt x="333016" y="40640"/>
                  </a:lnTo>
                  <a:lnTo>
                    <a:pt x="329351" y="40640"/>
                  </a:lnTo>
                  <a:lnTo>
                    <a:pt x="327812" y="43180"/>
                  </a:lnTo>
                  <a:lnTo>
                    <a:pt x="325759" y="43180"/>
                  </a:lnTo>
                  <a:lnTo>
                    <a:pt x="321173" y="45720"/>
                  </a:lnTo>
                  <a:lnTo>
                    <a:pt x="318733" y="46990"/>
                  </a:lnTo>
                  <a:lnTo>
                    <a:pt x="313341" y="48260"/>
                  </a:lnTo>
                  <a:lnTo>
                    <a:pt x="310828" y="49530"/>
                  </a:lnTo>
                  <a:lnTo>
                    <a:pt x="305331" y="49530"/>
                  </a:lnTo>
                  <a:lnTo>
                    <a:pt x="302074" y="50800"/>
                  </a:lnTo>
                  <a:lnTo>
                    <a:pt x="292629" y="50800"/>
                  </a:lnTo>
                  <a:lnTo>
                    <a:pt x="287048" y="52070"/>
                  </a:lnTo>
                  <a:lnTo>
                    <a:pt x="319254" y="52070"/>
                  </a:lnTo>
                  <a:lnTo>
                    <a:pt x="345109" y="25400"/>
                  </a:lnTo>
                  <a:lnTo>
                    <a:pt x="344481" y="21590"/>
                  </a:lnTo>
                  <a:lnTo>
                    <a:pt x="342628" y="12700"/>
                  </a:lnTo>
                  <a:lnTo>
                    <a:pt x="339748" y="8890"/>
                  </a:lnTo>
                  <a:lnTo>
                    <a:pt x="335885" y="2540"/>
                  </a:lnTo>
                  <a:lnTo>
                    <a:pt x="334649" y="1270"/>
                  </a:lnTo>
                  <a:lnTo>
                    <a:pt x="333372" y="0"/>
                  </a:lnTo>
                  <a:close/>
                </a:path>
                <a:path w="345440" h="231140">
                  <a:moveTo>
                    <a:pt x="222663" y="49530"/>
                  </a:moveTo>
                  <a:lnTo>
                    <a:pt x="142885" y="49530"/>
                  </a:lnTo>
                  <a:lnTo>
                    <a:pt x="150948" y="50800"/>
                  </a:lnTo>
                  <a:lnTo>
                    <a:pt x="225961" y="50800"/>
                  </a:lnTo>
                  <a:lnTo>
                    <a:pt x="222663" y="49530"/>
                  </a:lnTo>
                  <a:close/>
                </a:path>
                <a:path w="345440" h="231140">
                  <a:moveTo>
                    <a:pt x="229699" y="49530"/>
                  </a:moveTo>
                  <a:lnTo>
                    <a:pt x="229490" y="49530"/>
                  </a:lnTo>
                  <a:lnTo>
                    <a:pt x="225961" y="50800"/>
                  </a:lnTo>
                  <a:lnTo>
                    <a:pt x="232118" y="50800"/>
                  </a:lnTo>
                  <a:lnTo>
                    <a:pt x="229699" y="49530"/>
                  </a:lnTo>
                  <a:close/>
                </a:path>
                <a:path w="345440" h="231140">
                  <a:moveTo>
                    <a:pt x="197229" y="45720"/>
                  </a:moveTo>
                  <a:lnTo>
                    <a:pt x="194569" y="48260"/>
                  </a:lnTo>
                  <a:lnTo>
                    <a:pt x="204286" y="48260"/>
                  </a:lnTo>
                  <a:lnTo>
                    <a:pt x="199376" y="46990"/>
                  </a:lnTo>
                  <a:lnTo>
                    <a:pt x="197229" y="45720"/>
                  </a:lnTo>
                  <a:close/>
                </a:path>
                <a:path w="345440" h="231140">
                  <a:moveTo>
                    <a:pt x="183093" y="44450"/>
                  </a:moveTo>
                  <a:lnTo>
                    <a:pt x="181209" y="44450"/>
                  </a:lnTo>
                  <a:lnTo>
                    <a:pt x="178853" y="45720"/>
                  </a:lnTo>
                  <a:lnTo>
                    <a:pt x="185250" y="45720"/>
                  </a:lnTo>
                  <a:lnTo>
                    <a:pt x="183093" y="44450"/>
                  </a:lnTo>
                  <a:close/>
                </a:path>
                <a:path w="345440" h="231140">
                  <a:moveTo>
                    <a:pt x="168696" y="43180"/>
                  </a:moveTo>
                  <a:lnTo>
                    <a:pt x="165000" y="43180"/>
                  </a:lnTo>
                  <a:lnTo>
                    <a:pt x="164686" y="44450"/>
                  </a:lnTo>
                  <a:lnTo>
                    <a:pt x="170863" y="44450"/>
                  </a:lnTo>
                  <a:lnTo>
                    <a:pt x="168696" y="43180"/>
                  </a:lnTo>
                  <a:close/>
                </a:path>
                <a:path w="345440" h="231140">
                  <a:moveTo>
                    <a:pt x="120991" y="40640"/>
                  </a:moveTo>
                  <a:lnTo>
                    <a:pt x="118362" y="43180"/>
                  </a:lnTo>
                  <a:lnTo>
                    <a:pt x="161733" y="43180"/>
                  </a:lnTo>
                  <a:lnTo>
                    <a:pt x="156801" y="41910"/>
                  </a:lnTo>
                  <a:lnTo>
                    <a:pt x="123336" y="41910"/>
                  </a:lnTo>
                  <a:lnTo>
                    <a:pt x="120991" y="40640"/>
                  </a:lnTo>
                  <a:close/>
                </a:path>
                <a:path w="345440" h="231140">
                  <a:moveTo>
                    <a:pt x="137870" y="39370"/>
                  </a:moveTo>
                  <a:lnTo>
                    <a:pt x="135503" y="40640"/>
                  </a:lnTo>
                  <a:lnTo>
                    <a:pt x="128195" y="40640"/>
                  </a:lnTo>
                  <a:lnTo>
                    <a:pt x="123336" y="41910"/>
                  </a:lnTo>
                  <a:lnTo>
                    <a:pt x="142979" y="41910"/>
                  </a:lnTo>
                  <a:lnTo>
                    <a:pt x="137870" y="39370"/>
                  </a:lnTo>
                  <a:close/>
                </a:path>
                <a:path w="345440" h="231140">
                  <a:moveTo>
                    <a:pt x="146341" y="40640"/>
                  </a:moveTo>
                  <a:lnTo>
                    <a:pt x="142979" y="41910"/>
                  </a:lnTo>
                  <a:lnTo>
                    <a:pt x="153157" y="41910"/>
                  </a:lnTo>
                  <a:lnTo>
                    <a:pt x="146341" y="40640"/>
                  </a:lnTo>
                  <a:close/>
                </a:path>
              </a:pathLst>
            </a:custGeom>
            <a:solidFill>
              <a:srgbClr val="8656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19312543" y="8871991"/>
              <a:ext cx="83820" cy="27305"/>
            </a:xfrm>
            <a:custGeom>
              <a:avLst/>
              <a:gdLst/>
              <a:ahLst/>
              <a:cxnLst/>
              <a:rect l="l" t="t" r="r" b="b"/>
              <a:pathLst>
                <a:path w="83819" h="27304">
                  <a:moveTo>
                    <a:pt x="82992" y="0"/>
                  </a:moveTo>
                  <a:lnTo>
                    <a:pt x="81651" y="376"/>
                  </a:lnTo>
                  <a:lnTo>
                    <a:pt x="80646" y="1235"/>
                  </a:lnTo>
                  <a:lnTo>
                    <a:pt x="78510" y="3937"/>
                  </a:lnTo>
                  <a:lnTo>
                    <a:pt x="76772" y="5057"/>
                  </a:lnTo>
                  <a:lnTo>
                    <a:pt x="72259" y="7434"/>
                  </a:lnTo>
                  <a:lnTo>
                    <a:pt x="69788" y="9277"/>
                  </a:lnTo>
                  <a:lnTo>
                    <a:pt x="62909" y="12512"/>
                  </a:lnTo>
                  <a:lnTo>
                    <a:pt x="52396" y="16575"/>
                  </a:lnTo>
                  <a:lnTo>
                    <a:pt x="46344" y="18051"/>
                  </a:lnTo>
                  <a:lnTo>
                    <a:pt x="44804" y="18690"/>
                  </a:lnTo>
                  <a:lnTo>
                    <a:pt x="33297" y="21486"/>
                  </a:lnTo>
                  <a:lnTo>
                    <a:pt x="13716" y="23873"/>
                  </a:lnTo>
                  <a:lnTo>
                    <a:pt x="3549" y="24732"/>
                  </a:lnTo>
                  <a:lnTo>
                    <a:pt x="2136" y="25098"/>
                  </a:lnTo>
                  <a:lnTo>
                    <a:pt x="1329" y="24910"/>
                  </a:lnTo>
                  <a:lnTo>
                    <a:pt x="691" y="25213"/>
                  </a:lnTo>
                  <a:lnTo>
                    <a:pt x="0" y="25915"/>
                  </a:lnTo>
                  <a:lnTo>
                    <a:pt x="73" y="26271"/>
                  </a:lnTo>
                  <a:lnTo>
                    <a:pt x="816" y="27014"/>
                  </a:lnTo>
                  <a:lnTo>
                    <a:pt x="2649" y="26753"/>
                  </a:lnTo>
                  <a:lnTo>
                    <a:pt x="5528" y="26051"/>
                  </a:lnTo>
                  <a:lnTo>
                    <a:pt x="8460" y="26208"/>
                  </a:lnTo>
                  <a:lnTo>
                    <a:pt x="49014" y="19402"/>
                  </a:lnTo>
                  <a:lnTo>
                    <a:pt x="56909" y="16334"/>
                  </a:lnTo>
                  <a:lnTo>
                    <a:pt x="65641" y="13381"/>
                  </a:lnTo>
                  <a:lnTo>
                    <a:pt x="74112" y="8355"/>
                  </a:lnTo>
                  <a:lnTo>
                    <a:pt x="78322" y="6209"/>
                  </a:lnTo>
                  <a:lnTo>
                    <a:pt x="82028" y="2554"/>
                  </a:lnTo>
                  <a:lnTo>
                    <a:pt x="82531" y="2282"/>
                  </a:lnTo>
                  <a:lnTo>
                    <a:pt x="82259" y="1675"/>
                  </a:lnTo>
                  <a:lnTo>
                    <a:pt x="82269" y="1015"/>
                  </a:lnTo>
                  <a:lnTo>
                    <a:pt x="83201" y="753"/>
                  </a:lnTo>
                  <a:lnTo>
                    <a:pt x="82992" y="0"/>
                  </a:lnTo>
                  <a:close/>
                </a:path>
              </a:pathLst>
            </a:custGeom>
            <a:solidFill>
              <a:srgbClr val="885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19397315" y="886805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2157" y="0"/>
                  </a:moveTo>
                  <a:lnTo>
                    <a:pt x="1361" y="586"/>
                  </a:lnTo>
                  <a:lnTo>
                    <a:pt x="418" y="1015"/>
                  </a:lnTo>
                  <a:lnTo>
                    <a:pt x="0" y="2010"/>
                  </a:lnTo>
                  <a:lnTo>
                    <a:pt x="1999" y="408"/>
                  </a:lnTo>
                  <a:lnTo>
                    <a:pt x="2157" y="0"/>
                  </a:lnTo>
                  <a:close/>
                </a:path>
              </a:pathLst>
            </a:custGeom>
            <a:solidFill>
              <a:srgbClr val="885B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19038540" y="8705434"/>
              <a:ext cx="100965" cy="284480"/>
            </a:xfrm>
            <a:custGeom>
              <a:avLst/>
              <a:gdLst/>
              <a:ahLst/>
              <a:cxnLst/>
              <a:rect l="l" t="t" r="r" b="b"/>
              <a:pathLst>
                <a:path w="100965" h="284479">
                  <a:moveTo>
                    <a:pt x="6882" y="241310"/>
                  </a:moveTo>
                  <a:lnTo>
                    <a:pt x="6732" y="248920"/>
                  </a:lnTo>
                  <a:lnTo>
                    <a:pt x="6575" y="252730"/>
                  </a:lnTo>
                  <a:lnTo>
                    <a:pt x="5916" y="256540"/>
                  </a:lnTo>
                  <a:lnTo>
                    <a:pt x="5884" y="264160"/>
                  </a:lnTo>
                  <a:lnTo>
                    <a:pt x="5539" y="266700"/>
                  </a:lnTo>
                  <a:lnTo>
                    <a:pt x="4973" y="273050"/>
                  </a:lnTo>
                  <a:lnTo>
                    <a:pt x="5256" y="276860"/>
                  </a:lnTo>
                  <a:lnTo>
                    <a:pt x="3622" y="281940"/>
                  </a:lnTo>
                  <a:lnTo>
                    <a:pt x="3926" y="283210"/>
                  </a:lnTo>
                  <a:lnTo>
                    <a:pt x="3842" y="284480"/>
                  </a:lnTo>
                  <a:lnTo>
                    <a:pt x="4774" y="284480"/>
                  </a:lnTo>
                  <a:lnTo>
                    <a:pt x="4450" y="281940"/>
                  </a:lnTo>
                  <a:lnTo>
                    <a:pt x="5214" y="278130"/>
                  </a:lnTo>
                  <a:lnTo>
                    <a:pt x="5612" y="275590"/>
                  </a:lnTo>
                  <a:lnTo>
                    <a:pt x="6104" y="270510"/>
                  </a:lnTo>
                  <a:lnTo>
                    <a:pt x="6167" y="267970"/>
                  </a:lnTo>
                  <a:lnTo>
                    <a:pt x="6879" y="260350"/>
                  </a:lnTo>
                  <a:lnTo>
                    <a:pt x="7266" y="254000"/>
                  </a:lnTo>
                  <a:lnTo>
                    <a:pt x="7046" y="248920"/>
                  </a:lnTo>
                  <a:lnTo>
                    <a:pt x="8104" y="245110"/>
                  </a:lnTo>
                  <a:lnTo>
                    <a:pt x="6882" y="241310"/>
                  </a:lnTo>
                  <a:close/>
                </a:path>
                <a:path w="100965" h="284479">
                  <a:moveTo>
                    <a:pt x="7798" y="229098"/>
                  </a:moveTo>
                  <a:lnTo>
                    <a:pt x="5769" y="232410"/>
                  </a:lnTo>
                  <a:lnTo>
                    <a:pt x="6638" y="233680"/>
                  </a:lnTo>
                  <a:lnTo>
                    <a:pt x="6842" y="237490"/>
                  </a:lnTo>
                  <a:lnTo>
                    <a:pt x="6882" y="241288"/>
                  </a:lnTo>
                  <a:lnTo>
                    <a:pt x="8062" y="237490"/>
                  </a:lnTo>
                  <a:lnTo>
                    <a:pt x="6837" y="233680"/>
                  </a:lnTo>
                  <a:lnTo>
                    <a:pt x="8031" y="231140"/>
                  </a:lnTo>
                  <a:lnTo>
                    <a:pt x="7798" y="229098"/>
                  </a:lnTo>
                  <a:close/>
                </a:path>
                <a:path w="100965" h="284479">
                  <a:moveTo>
                    <a:pt x="7660" y="227881"/>
                  </a:moveTo>
                  <a:lnTo>
                    <a:pt x="7798" y="229098"/>
                  </a:lnTo>
                  <a:lnTo>
                    <a:pt x="8104" y="228600"/>
                  </a:lnTo>
                  <a:lnTo>
                    <a:pt x="7660" y="227881"/>
                  </a:lnTo>
                  <a:close/>
                </a:path>
                <a:path w="100965" h="284479">
                  <a:moveTo>
                    <a:pt x="5821" y="185420"/>
                  </a:moveTo>
                  <a:lnTo>
                    <a:pt x="230" y="185420"/>
                  </a:lnTo>
                  <a:lnTo>
                    <a:pt x="2554" y="186690"/>
                  </a:lnTo>
                  <a:lnTo>
                    <a:pt x="785" y="189230"/>
                  </a:lnTo>
                  <a:lnTo>
                    <a:pt x="2889" y="190500"/>
                  </a:lnTo>
                  <a:lnTo>
                    <a:pt x="2910" y="191770"/>
                  </a:lnTo>
                  <a:lnTo>
                    <a:pt x="2701" y="195580"/>
                  </a:lnTo>
                  <a:lnTo>
                    <a:pt x="4973" y="200660"/>
                  </a:lnTo>
                  <a:lnTo>
                    <a:pt x="4481" y="201930"/>
                  </a:lnTo>
                  <a:lnTo>
                    <a:pt x="4628" y="205740"/>
                  </a:lnTo>
                  <a:lnTo>
                    <a:pt x="5444" y="209550"/>
                  </a:lnTo>
                  <a:lnTo>
                    <a:pt x="6303" y="213360"/>
                  </a:lnTo>
                  <a:lnTo>
                    <a:pt x="6167" y="214630"/>
                  </a:lnTo>
                  <a:lnTo>
                    <a:pt x="6083" y="218440"/>
                  </a:lnTo>
                  <a:lnTo>
                    <a:pt x="6628" y="220980"/>
                  </a:lnTo>
                  <a:lnTo>
                    <a:pt x="6533" y="226060"/>
                  </a:lnTo>
                  <a:lnTo>
                    <a:pt x="7660" y="227881"/>
                  </a:lnTo>
                  <a:lnTo>
                    <a:pt x="7308" y="224790"/>
                  </a:lnTo>
                  <a:lnTo>
                    <a:pt x="7031" y="218440"/>
                  </a:lnTo>
                  <a:lnTo>
                    <a:pt x="6907" y="214630"/>
                  </a:lnTo>
                  <a:lnTo>
                    <a:pt x="6879" y="212090"/>
                  </a:lnTo>
                  <a:lnTo>
                    <a:pt x="6502" y="209550"/>
                  </a:lnTo>
                  <a:lnTo>
                    <a:pt x="5874" y="208280"/>
                  </a:lnTo>
                  <a:lnTo>
                    <a:pt x="6680" y="205740"/>
                  </a:lnTo>
                  <a:lnTo>
                    <a:pt x="6041" y="204470"/>
                  </a:lnTo>
                  <a:lnTo>
                    <a:pt x="6020" y="200660"/>
                  </a:lnTo>
                  <a:lnTo>
                    <a:pt x="5130" y="199390"/>
                  </a:lnTo>
                  <a:lnTo>
                    <a:pt x="6041" y="195580"/>
                  </a:lnTo>
                  <a:lnTo>
                    <a:pt x="5800" y="194310"/>
                  </a:lnTo>
                  <a:lnTo>
                    <a:pt x="5130" y="191770"/>
                  </a:lnTo>
                  <a:lnTo>
                    <a:pt x="4219" y="187960"/>
                  </a:lnTo>
                  <a:lnTo>
                    <a:pt x="5821" y="185420"/>
                  </a:lnTo>
                  <a:close/>
                </a:path>
                <a:path w="100965" h="284479">
                  <a:moveTo>
                    <a:pt x="5790" y="179070"/>
                  </a:moveTo>
                  <a:lnTo>
                    <a:pt x="1214" y="179070"/>
                  </a:lnTo>
                  <a:lnTo>
                    <a:pt x="0" y="180340"/>
                  </a:lnTo>
                  <a:lnTo>
                    <a:pt x="1539" y="180340"/>
                  </a:lnTo>
                  <a:lnTo>
                    <a:pt x="2073" y="181610"/>
                  </a:lnTo>
                  <a:lnTo>
                    <a:pt x="293" y="182880"/>
                  </a:lnTo>
                  <a:lnTo>
                    <a:pt x="2219" y="182880"/>
                  </a:lnTo>
                  <a:lnTo>
                    <a:pt x="1675" y="185420"/>
                  </a:lnTo>
                  <a:lnTo>
                    <a:pt x="5832" y="185420"/>
                  </a:lnTo>
                  <a:lnTo>
                    <a:pt x="5298" y="184150"/>
                  </a:lnTo>
                  <a:lnTo>
                    <a:pt x="4659" y="182880"/>
                  </a:lnTo>
                  <a:lnTo>
                    <a:pt x="6743" y="180340"/>
                  </a:lnTo>
                  <a:lnTo>
                    <a:pt x="5790" y="179070"/>
                  </a:lnTo>
                  <a:close/>
                </a:path>
                <a:path w="100965" h="284479">
                  <a:moveTo>
                    <a:pt x="6272" y="175260"/>
                  </a:moveTo>
                  <a:lnTo>
                    <a:pt x="4502" y="175260"/>
                  </a:lnTo>
                  <a:lnTo>
                    <a:pt x="4282" y="177800"/>
                  </a:lnTo>
                  <a:lnTo>
                    <a:pt x="2324" y="177800"/>
                  </a:lnTo>
                  <a:lnTo>
                    <a:pt x="2230" y="179070"/>
                  </a:lnTo>
                  <a:lnTo>
                    <a:pt x="3884" y="179070"/>
                  </a:lnTo>
                  <a:lnTo>
                    <a:pt x="5916" y="177800"/>
                  </a:lnTo>
                  <a:lnTo>
                    <a:pt x="6261" y="176530"/>
                  </a:lnTo>
                  <a:lnTo>
                    <a:pt x="6272" y="175260"/>
                  </a:lnTo>
                  <a:close/>
                </a:path>
                <a:path w="100965" h="284479">
                  <a:moveTo>
                    <a:pt x="8114" y="175260"/>
                  </a:moveTo>
                  <a:lnTo>
                    <a:pt x="6816" y="175260"/>
                  </a:lnTo>
                  <a:lnTo>
                    <a:pt x="6963" y="176530"/>
                  </a:lnTo>
                  <a:lnTo>
                    <a:pt x="8114" y="175260"/>
                  </a:lnTo>
                  <a:close/>
                </a:path>
                <a:path w="100965" h="284479">
                  <a:moveTo>
                    <a:pt x="2513" y="171450"/>
                  </a:moveTo>
                  <a:lnTo>
                    <a:pt x="2722" y="172720"/>
                  </a:lnTo>
                  <a:lnTo>
                    <a:pt x="1612" y="173990"/>
                  </a:lnTo>
                  <a:lnTo>
                    <a:pt x="2596" y="175260"/>
                  </a:lnTo>
                  <a:lnTo>
                    <a:pt x="8408" y="175260"/>
                  </a:lnTo>
                  <a:lnTo>
                    <a:pt x="7476" y="172720"/>
                  </a:lnTo>
                  <a:lnTo>
                    <a:pt x="4376" y="172720"/>
                  </a:lnTo>
                  <a:lnTo>
                    <a:pt x="2513" y="171450"/>
                  </a:lnTo>
                  <a:close/>
                </a:path>
                <a:path w="100965" h="284479">
                  <a:moveTo>
                    <a:pt x="5340" y="170180"/>
                  </a:moveTo>
                  <a:lnTo>
                    <a:pt x="4324" y="170180"/>
                  </a:lnTo>
                  <a:lnTo>
                    <a:pt x="4376" y="172720"/>
                  </a:lnTo>
                  <a:lnTo>
                    <a:pt x="7664" y="172720"/>
                  </a:lnTo>
                  <a:lnTo>
                    <a:pt x="8837" y="171450"/>
                  </a:lnTo>
                  <a:lnTo>
                    <a:pt x="6355" y="171450"/>
                  </a:lnTo>
                  <a:lnTo>
                    <a:pt x="5340" y="170180"/>
                  </a:lnTo>
                  <a:close/>
                </a:path>
                <a:path w="100965" h="284479">
                  <a:moveTo>
                    <a:pt x="10062" y="161290"/>
                  </a:moveTo>
                  <a:lnTo>
                    <a:pt x="10324" y="163830"/>
                  </a:lnTo>
                  <a:lnTo>
                    <a:pt x="7832" y="163830"/>
                  </a:lnTo>
                  <a:lnTo>
                    <a:pt x="8669" y="165100"/>
                  </a:lnTo>
                  <a:lnTo>
                    <a:pt x="9266" y="166370"/>
                  </a:lnTo>
                  <a:lnTo>
                    <a:pt x="8963" y="166370"/>
                  </a:lnTo>
                  <a:lnTo>
                    <a:pt x="6355" y="168910"/>
                  </a:lnTo>
                  <a:lnTo>
                    <a:pt x="6355" y="171450"/>
                  </a:lnTo>
                  <a:lnTo>
                    <a:pt x="10565" y="171450"/>
                  </a:lnTo>
                  <a:lnTo>
                    <a:pt x="9025" y="170180"/>
                  </a:lnTo>
                  <a:lnTo>
                    <a:pt x="9277" y="168910"/>
                  </a:lnTo>
                  <a:lnTo>
                    <a:pt x="10889" y="167640"/>
                  </a:lnTo>
                  <a:lnTo>
                    <a:pt x="11088" y="166370"/>
                  </a:lnTo>
                  <a:lnTo>
                    <a:pt x="13151" y="165100"/>
                  </a:lnTo>
                  <a:lnTo>
                    <a:pt x="12962" y="165100"/>
                  </a:lnTo>
                  <a:lnTo>
                    <a:pt x="13496" y="162560"/>
                  </a:lnTo>
                  <a:lnTo>
                    <a:pt x="12387" y="162560"/>
                  </a:lnTo>
                  <a:lnTo>
                    <a:pt x="10062" y="161290"/>
                  </a:lnTo>
                  <a:close/>
                </a:path>
                <a:path w="100965" h="284479">
                  <a:moveTo>
                    <a:pt x="21616" y="151494"/>
                  </a:moveTo>
                  <a:lnTo>
                    <a:pt x="18952" y="153670"/>
                  </a:lnTo>
                  <a:lnTo>
                    <a:pt x="18177" y="154940"/>
                  </a:lnTo>
                  <a:lnTo>
                    <a:pt x="15046" y="157480"/>
                  </a:lnTo>
                  <a:lnTo>
                    <a:pt x="13905" y="158750"/>
                  </a:lnTo>
                  <a:lnTo>
                    <a:pt x="12858" y="161290"/>
                  </a:lnTo>
                  <a:lnTo>
                    <a:pt x="12387" y="162560"/>
                  </a:lnTo>
                  <a:lnTo>
                    <a:pt x="13496" y="162560"/>
                  </a:lnTo>
                  <a:lnTo>
                    <a:pt x="14282" y="161290"/>
                  </a:lnTo>
                  <a:lnTo>
                    <a:pt x="16564" y="160020"/>
                  </a:lnTo>
                  <a:lnTo>
                    <a:pt x="16879" y="160020"/>
                  </a:lnTo>
                  <a:lnTo>
                    <a:pt x="17884" y="157480"/>
                  </a:lnTo>
                  <a:lnTo>
                    <a:pt x="20962" y="154940"/>
                  </a:lnTo>
                  <a:lnTo>
                    <a:pt x="21616" y="151494"/>
                  </a:lnTo>
                  <a:close/>
                </a:path>
                <a:path w="100965" h="284479">
                  <a:moveTo>
                    <a:pt x="22062" y="151130"/>
                  </a:moveTo>
                  <a:lnTo>
                    <a:pt x="21685" y="151130"/>
                  </a:lnTo>
                  <a:lnTo>
                    <a:pt x="21616" y="151494"/>
                  </a:lnTo>
                  <a:lnTo>
                    <a:pt x="22062" y="151130"/>
                  </a:lnTo>
                  <a:close/>
                </a:path>
                <a:path w="100965" h="284479">
                  <a:moveTo>
                    <a:pt x="53558" y="123190"/>
                  </a:moveTo>
                  <a:lnTo>
                    <a:pt x="49935" y="123190"/>
                  </a:lnTo>
                  <a:lnTo>
                    <a:pt x="47862" y="124460"/>
                  </a:lnTo>
                  <a:lnTo>
                    <a:pt x="47485" y="124460"/>
                  </a:lnTo>
                  <a:lnTo>
                    <a:pt x="46375" y="127000"/>
                  </a:lnTo>
                  <a:lnTo>
                    <a:pt x="44899" y="128270"/>
                  </a:lnTo>
                  <a:lnTo>
                    <a:pt x="42469" y="128270"/>
                  </a:lnTo>
                  <a:lnTo>
                    <a:pt x="40700" y="132080"/>
                  </a:lnTo>
                  <a:lnTo>
                    <a:pt x="37820" y="134620"/>
                  </a:lnTo>
                  <a:lnTo>
                    <a:pt x="35077" y="135890"/>
                  </a:lnTo>
                  <a:lnTo>
                    <a:pt x="34030" y="138430"/>
                  </a:lnTo>
                  <a:lnTo>
                    <a:pt x="31663" y="140970"/>
                  </a:lnTo>
                  <a:lnTo>
                    <a:pt x="28459" y="142240"/>
                  </a:lnTo>
                  <a:lnTo>
                    <a:pt x="27863" y="143510"/>
                  </a:lnTo>
                  <a:lnTo>
                    <a:pt x="26491" y="146050"/>
                  </a:lnTo>
                  <a:lnTo>
                    <a:pt x="24857" y="146050"/>
                  </a:lnTo>
                  <a:lnTo>
                    <a:pt x="23863" y="147320"/>
                  </a:lnTo>
                  <a:lnTo>
                    <a:pt x="25370" y="148590"/>
                  </a:lnTo>
                  <a:lnTo>
                    <a:pt x="22449" y="148590"/>
                  </a:lnTo>
                  <a:lnTo>
                    <a:pt x="22062" y="151130"/>
                  </a:lnTo>
                  <a:lnTo>
                    <a:pt x="23318" y="151130"/>
                  </a:lnTo>
                  <a:lnTo>
                    <a:pt x="25454" y="149860"/>
                  </a:lnTo>
                  <a:lnTo>
                    <a:pt x="26554" y="149860"/>
                  </a:lnTo>
                  <a:lnTo>
                    <a:pt x="27035" y="146050"/>
                  </a:lnTo>
                  <a:lnTo>
                    <a:pt x="27444" y="144780"/>
                  </a:lnTo>
                  <a:lnTo>
                    <a:pt x="31213" y="144780"/>
                  </a:lnTo>
                  <a:lnTo>
                    <a:pt x="30166" y="142240"/>
                  </a:lnTo>
                  <a:lnTo>
                    <a:pt x="33161" y="142240"/>
                  </a:lnTo>
                  <a:lnTo>
                    <a:pt x="33475" y="140970"/>
                  </a:lnTo>
                  <a:lnTo>
                    <a:pt x="34040" y="139700"/>
                  </a:lnTo>
                  <a:lnTo>
                    <a:pt x="36784" y="139700"/>
                  </a:lnTo>
                  <a:lnTo>
                    <a:pt x="36878" y="135890"/>
                  </a:lnTo>
                  <a:lnTo>
                    <a:pt x="40396" y="134620"/>
                  </a:lnTo>
                  <a:lnTo>
                    <a:pt x="41757" y="133350"/>
                  </a:lnTo>
                  <a:lnTo>
                    <a:pt x="44626" y="130810"/>
                  </a:lnTo>
                  <a:lnTo>
                    <a:pt x="45831" y="129540"/>
                  </a:lnTo>
                  <a:lnTo>
                    <a:pt x="48522" y="125730"/>
                  </a:lnTo>
                  <a:lnTo>
                    <a:pt x="53558" y="123190"/>
                  </a:lnTo>
                  <a:close/>
                </a:path>
                <a:path w="100965" h="284479">
                  <a:moveTo>
                    <a:pt x="86876" y="96520"/>
                  </a:moveTo>
                  <a:lnTo>
                    <a:pt x="83432" y="96520"/>
                  </a:lnTo>
                  <a:lnTo>
                    <a:pt x="81442" y="97790"/>
                  </a:lnTo>
                  <a:lnTo>
                    <a:pt x="80479" y="99060"/>
                  </a:lnTo>
                  <a:lnTo>
                    <a:pt x="78563" y="100330"/>
                  </a:lnTo>
                  <a:lnTo>
                    <a:pt x="76783" y="100330"/>
                  </a:lnTo>
                  <a:lnTo>
                    <a:pt x="77840" y="102870"/>
                  </a:lnTo>
                  <a:lnTo>
                    <a:pt x="74427" y="102870"/>
                  </a:lnTo>
                  <a:lnTo>
                    <a:pt x="73275" y="105410"/>
                  </a:lnTo>
                  <a:lnTo>
                    <a:pt x="72395" y="105410"/>
                  </a:lnTo>
                  <a:lnTo>
                    <a:pt x="70186" y="106680"/>
                  </a:lnTo>
                  <a:lnTo>
                    <a:pt x="68154" y="110490"/>
                  </a:lnTo>
                  <a:lnTo>
                    <a:pt x="64060" y="110490"/>
                  </a:lnTo>
                  <a:lnTo>
                    <a:pt x="61799" y="113030"/>
                  </a:lnTo>
                  <a:lnTo>
                    <a:pt x="60301" y="115570"/>
                  </a:lnTo>
                  <a:lnTo>
                    <a:pt x="58595" y="116840"/>
                  </a:lnTo>
                  <a:lnTo>
                    <a:pt x="55694" y="118110"/>
                  </a:lnTo>
                  <a:lnTo>
                    <a:pt x="54563" y="119380"/>
                  </a:lnTo>
                  <a:lnTo>
                    <a:pt x="52846" y="120650"/>
                  </a:lnTo>
                  <a:lnTo>
                    <a:pt x="52553" y="120650"/>
                  </a:lnTo>
                  <a:lnTo>
                    <a:pt x="51883" y="123190"/>
                  </a:lnTo>
                  <a:lnTo>
                    <a:pt x="54103" y="123190"/>
                  </a:lnTo>
                  <a:lnTo>
                    <a:pt x="54061" y="121920"/>
                  </a:lnTo>
                  <a:lnTo>
                    <a:pt x="54731" y="120650"/>
                  </a:lnTo>
                  <a:lnTo>
                    <a:pt x="56919" y="119380"/>
                  </a:lnTo>
                  <a:lnTo>
                    <a:pt x="57914" y="118110"/>
                  </a:lnTo>
                  <a:lnTo>
                    <a:pt x="59998" y="118110"/>
                  </a:lnTo>
                  <a:lnTo>
                    <a:pt x="60636" y="116840"/>
                  </a:lnTo>
                  <a:lnTo>
                    <a:pt x="62731" y="114300"/>
                  </a:lnTo>
                  <a:lnTo>
                    <a:pt x="65181" y="113030"/>
                  </a:lnTo>
                  <a:lnTo>
                    <a:pt x="69463" y="110490"/>
                  </a:lnTo>
                  <a:lnTo>
                    <a:pt x="70720" y="107950"/>
                  </a:lnTo>
                  <a:lnTo>
                    <a:pt x="73243" y="106680"/>
                  </a:lnTo>
                  <a:lnTo>
                    <a:pt x="76102" y="106680"/>
                  </a:lnTo>
                  <a:lnTo>
                    <a:pt x="76531" y="104140"/>
                  </a:lnTo>
                  <a:lnTo>
                    <a:pt x="79002" y="104140"/>
                  </a:lnTo>
                  <a:lnTo>
                    <a:pt x="80395" y="102870"/>
                  </a:lnTo>
                  <a:lnTo>
                    <a:pt x="81704" y="101600"/>
                  </a:lnTo>
                  <a:lnTo>
                    <a:pt x="82521" y="100330"/>
                  </a:lnTo>
                  <a:lnTo>
                    <a:pt x="84102" y="99060"/>
                  </a:lnTo>
                  <a:lnTo>
                    <a:pt x="84803" y="97790"/>
                  </a:lnTo>
                  <a:lnTo>
                    <a:pt x="86876" y="96520"/>
                  </a:lnTo>
                  <a:close/>
                </a:path>
                <a:path w="100965" h="284479">
                  <a:moveTo>
                    <a:pt x="95232" y="86360"/>
                  </a:moveTo>
                  <a:lnTo>
                    <a:pt x="91484" y="86360"/>
                  </a:lnTo>
                  <a:lnTo>
                    <a:pt x="91138" y="87630"/>
                  </a:lnTo>
                  <a:lnTo>
                    <a:pt x="90918" y="88900"/>
                  </a:lnTo>
                  <a:lnTo>
                    <a:pt x="89232" y="88900"/>
                  </a:lnTo>
                  <a:lnTo>
                    <a:pt x="88447" y="92710"/>
                  </a:lnTo>
                  <a:lnTo>
                    <a:pt x="86698" y="92710"/>
                  </a:lnTo>
                  <a:lnTo>
                    <a:pt x="86028" y="95250"/>
                  </a:lnTo>
                  <a:lnTo>
                    <a:pt x="83683" y="95250"/>
                  </a:lnTo>
                  <a:lnTo>
                    <a:pt x="83494" y="96520"/>
                  </a:lnTo>
                  <a:lnTo>
                    <a:pt x="88594" y="96520"/>
                  </a:lnTo>
                  <a:lnTo>
                    <a:pt x="90426" y="93980"/>
                  </a:lnTo>
                  <a:lnTo>
                    <a:pt x="90960" y="92710"/>
                  </a:lnTo>
                  <a:lnTo>
                    <a:pt x="91557" y="90170"/>
                  </a:lnTo>
                  <a:lnTo>
                    <a:pt x="94531" y="90170"/>
                  </a:lnTo>
                  <a:lnTo>
                    <a:pt x="94415" y="87630"/>
                  </a:lnTo>
                  <a:lnTo>
                    <a:pt x="95902" y="87630"/>
                  </a:lnTo>
                  <a:lnTo>
                    <a:pt x="95232" y="86360"/>
                  </a:lnTo>
                  <a:close/>
                </a:path>
                <a:path w="100965" h="284479">
                  <a:moveTo>
                    <a:pt x="96353" y="86360"/>
                  </a:moveTo>
                  <a:lnTo>
                    <a:pt x="95902" y="87630"/>
                  </a:lnTo>
                  <a:lnTo>
                    <a:pt x="97117" y="87630"/>
                  </a:lnTo>
                  <a:lnTo>
                    <a:pt x="96353" y="86360"/>
                  </a:lnTo>
                  <a:close/>
                </a:path>
                <a:path w="100965" h="284479">
                  <a:moveTo>
                    <a:pt x="95703" y="21590"/>
                  </a:moveTo>
                  <a:lnTo>
                    <a:pt x="94593" y="21590"/>
                  </a:lnTo>
                  <a:lnTo>
                    <a:pt x="94363" y="24130"/>
                  </a:lnTo>
                  <a:lnTo>
                    <a:pt x="94227" y="25400"/>
                  </a:lnTo>
                  <a:lnTo>
                    <a:pt x="94164" y="26670"/>
                  </a:lnTo>
                  <a:lnTo>
                    <a:pt x="93724" y="33020"/>
                  </a:lnTo>
                  <a:lnTo>
                    <a:pt x="94133" y="38100"/>
                  </a:lnTo>
                  <a:lnTo>
                    <a:pt x="94185" y="40640"/>
                  </a:lnTo>
                  <a:lnTo>
                    <a:pt x="95180" y="43180"/>
                  </a:lnTo>
                  <a:lnTo>
                    <a:pt x="94970" y="45720"/>
                  </a:lnTo>
                  <a:lnTo>
                    <a:pt x="94761" y="49530"/>
                  </a:lnTo>
                  <a:lnTo>
                    <a:pt x="95965" y="50800"/>
                  </a:lnTo>
                  <a:lnTo>
                    <a:pt x="95557" y="53340"/>
                  </a:lnTo>
                  <a:lnTo>
                    <a:pt x="96321" y="55880"/>
                  </a:lnTo>
                  <a:lnTo>
                    <a:pt x="96269" y="57150"/>
                  </a:lnTo>
                  <a:lnTo>
                    <a:pt x="97305" y="60960"/>
                  </a:lnTo>
                  <a:lnTo>
                    <a:pt x="97421" y="63500"/>
                  </a:lnTo>
                  <a:lnTo>
                    <a:pt x="96970" y="67310"/>
                  </a:lnTo>
                  <a:lnTo>
                    <a:pt x="98175" y="67310"/>
                  </a:lnTo>
                  <a:lnTo>
                    <a:pt x="97065" y="68580"/>
                  </a:lnTo>
                  <a:lnTo>
                    <a:pt x="96792" y="69850"/>
                  </a:lnTo>
                  <a:lnTo>
                    <a:pt x="97264" y="72390"/>
                  </a:lnTo>
                  <a:lnTo>
                    <a:pt x="96824" y="73660"/>
                  </a:lnTo>
                  <a:lnTo>
                    <a:pt x="97054" y="77470"/>
                  </a:lnTo>
                  <a:lnTo>
                    <a:pt x="94981" y="77470"/>
                  </a:lnTo>
                  <a:lnTo>
                    <a:pt x="95148" y="78740"/>
                  </a:lnTo>
                  <a:lnTo>
                    <a:pt x="95850" y="82550"/>
                  </a:lnTo>
                  <a:lnTo>
                    <a:pt x="93693" y="86360"/>
                  </a:lnTo>
                  <a:lnTo>
                    <a:pt x="96206" y="86360"/>
                  </a:lnTo>
                  <a:lnTo>
                    <a:pt x="95756" y="83820"/>
                  </a:lnTo>
                  <a:lnTo>
                    <a:pt x="97944" y="83820"/>
                  </a:lnTo>
                  <a:lnTo>
                    <a:pt x="96667" y="81280"/>
                  </a:lnTo>
                  <a:lnTo>
                    <a:pt x="99169" y="80010"/>
                  </a:lnTo>
                  <a:lnTo>
                    <a:pt x="98562" y="78740"/>
                  </a:lnTo>
                  <a:lnTo>
                    <a:pt x="98792" y="77470"/>
                  </a:lnTo>
                  <a:lnTo>
                    <a:pt x="100059" y="76200"/>
                  </a:lnTo>
                  <a:lnTo>
                    <a:pt x="100426" y="73660"/>
                  </a:lnTo>
                  <a:lnTo>
                    <a:pt x="99012" y="72390"/>
                  </a:lnTo>
                  <a:lnTo>
                    <a:pt x="99180" y="71120"/>
                  </a:lnTo>
                  <a:lnTo>
                    <a:pt x="100635" y="71120"/>
                  </a:lnTo>
                  <a:lnTo>
                    <a:pt x="99766" y="69850"/>
                  </a:lnTo>
                  <a:lnTo>
                    <a:pt x="99672" y="68580"/>
                  </a:lnTo>
                  <a:lnTo>
                    <a:pt x="100373" y="67310"/>
                  </a:lnTo>
                  <a:lnTo>
                    <a:pt x="99986" y="66040"/>
                  </a:lnTo>
                  <a:lnTo>
                    <a:pt x="98981" y="64770"/>
                  </a:lnTo>
                  <a:lnTo>
                    <a:pt x="98478" y="64770"/>
                  </a:lnTo>
                  <a:lnTo>
                    <a:pt x="100311" y="63500"/>
                  </a:lnTo>
                  <a:lnTo>
                    <a:pt x="99441" y="62230"/>
                  </a:lnTo>
                  <a:lnTo>
                    <a:pt x="98258" y="59690"/>
                  </a:lnTo>
                  <a:lnTo>
                    <a:pt x="98489" y="58420"/>
                  </a:lnTo>
                  <a:lnTo>
                    <a:pt x="98227" y="54610"/>
                  </a:lnTo>
                  <a:lnTo>
                    <a:pt x="97106" y="52070"/>
                  </a:lnTo>
                  <a:lnTo>
                    <a:pt x="96290" y="49530"/>
                  </a:lnTo>
                  <a:lnTo>
                    <a:pt x="96384" y="44450"/>
                  </a:lnTo>
                  <a:lnTo>
                    <a:pt x="95159" y="41910"/>
                  </a:lnTo>
                  <a:lnTo>
                    <a:pt x="95892" y="39370"/>
                  </a:lnTo>
                  <a:lnTo>
                    <a:pt x="93986" y="35560"/>
                  </a:lnTo>
                  <a:lnTo>
                    <a:pt x="96154" y="31750"/>
                  </a:lnTo>
                  <a:lnTo>
                    <a:pt x="94583" y="26670"/>
                  </a:lnTo>
                  <a:lnTo>
                    <a:pt x="95065" y="24130"/>
                  </a:lnTo>
                  <a:lnTo>
                    <a:pt x="95703" y="21590"/>
                  </a:lnTo>
                  <a:close/>
                </a:path>
                <a:path w="100965" h="284479">
                  <a:moveTo>
                    <a:pt x="94874" y="17932"/>
                  </a:moveTo>
                  <a:lnTo>
                    <a:pt x="94782" y="19050"/>
                  </a:lnTo>
                  <a:lnTo>
                    <a:pt x="94949" y="20320"/>
                  </a:lnTo>
                  <a:lnTo>
                    <a:pt x="94677" y="20320"/>
                  </a:lnTo>
                  <a:lnTo>
                    <a:pt x="94447" y="21590"/>
                  </a:lnTo>
                  <a:lnTo>
                    <a:pt x="95829" y="21590"/>
                  </a:lnTo>
                  <a:lnTo>
                    <a:pt x="94874" y="17932"/>
                  </a:lnTo>
                  <a:close/>
                </a:path>
                <a:path w="100965" h="284479">
                  <a:moveTo>
                    <a:pt x="95037" y="17429"/>
                  </a:moveTo>
                  <a:lnTo>
                    <a:pt x="94834" y="17780"/>
                  </a:lnTo>
                  <a:lnTo>
                    <a:pt x="94874" y="17932"/>
                  </a:lnTo>
                  <a:lnTo>
                    <a:pt x="94887" y="17780"/>
                  </a:lnTo>
                  <a:lnTo>
                    <a:pt x="95086" y="17780"/>
                  </a:lnTo>
                  <a:lnTo>
                    <a:pt x="95037" y="17429"/>
                  </a:lnTo>
                  <a:close/>
                </a:path>
                <a:path w="100965" h="284479">
                  <a:moveTo>
                    <a:pt x="98813" y="31"/>
                  </a:moveTo>
                  <a:lnTo>
                    <a:pt x="97159" y="1270"/>
                  </a:lnTo>
                  <a:lnTo>
                    <a:pt x="97892" y="2540"/>
                  </a:lnTo>
                  <a:lnTo>
                    <a:pt x="97201" y="3810"/>
                  </a:lnTo>
                  <a:lnTo>
                    <a:pt x="96908" y="5080"/>
                  </a:lnTo>
                  <a:lnTo>
                    <a:pt x="96552" y="6350"/>
                  </a:lnTo>
                  <a:lnTo>
                    <a:pt x="96007" y="8890"/>
                  </a:lnTo>
                  <a:lnTo>
                    <a:pt x="96520" y="8890"/>
                  </a:lnTo>
                  <a:lnTo>
                    <a:pt x="95976" y="10160"/>
                  </a:lnTo>
                  <a:lnTo>
                    <a:pt x="95787" y="11430"/>
                  </a:lnTo>
                  <a:lnTo>
                    <a:pt x="95756" y="12700"/>
                  </a:lnTo>
                  <a:lnTo>
                    <a:pt x="95536" y="13970"/>
                  </a:lnTo>
                  <a:lnTo>
                    <a:pt x="95285" y="15240"/>
                  </a:lnTo>
                  <a:lnTo>
                    <a:pt x="95211" y="16510"/>
                  </a:lnTo>
                  <a:lnTo>
                    <a:pt x="94908" y="16510"/>
                  </a:lnTo>
                  <a:lnTo>
                    <a:pt x="95037" y="17429"/>
                  </a:lnTo>
                  <a:lnTo>
                    <a:pt x="96300" y="15240"/>
                  </a:lnTo>
                  <a:lnTo>
                    <a:pt x="96887" y="8890"/>
                  </a:lnTo>
                  <a:lnTo>
                    <a:pt x="98813" y="1270"/>
                  </a:lnTo>
                  <a:lnTo>
                    <a:pt x="98813" y="31"/>
                  </a:lnTo>
                  <a:close/>
                </a:path>
                <a:path w="100965" h="284479">
                  <a:moveTo>
                    <a:pt x="98855" y="0"/>
                  </a:moveTo>
                  <a:close/>
                </a:path>
              </a:pathLst>
            </a:custGeom>
            <a:solidFill>
              <a:srgbClr val="D4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18957495" y="8852809"/>
              <a:ext cx="46990" cy="33020"/>
            </a:xfrm>
            <a:custGeom>
              <a:avLst/>
              <a:gdLst/>
              <a:ahLst/>
              <a:cxnLst/>
              <a:rect l="l" t="t" r="r" b="b"/>
              <a:pathLst>
                <a:path w="46990" h="33020">
                  <a:moveTo>
                    <a:pt x="1800" y="0"/>
                  </a:moveTo>
                  <a:lnTo>
                    <a:pt x="356" y="31"/>
                  </a:lnTo>
                  <a:lnTo>
                    <a:pt x="0" y="115"/>
                  </a:lnTo>
                  <a:lnTo>
                    <a:pt x="931" y="1633"/>
                  </a:lnTo>
                  <a:lnTo>
                    <a:pt x="2607" y="2219"/>
                  </a:lnTo>
                  <a:lnTo>
                    <a:pt x="7109" y="5402"/>
                  </a:lnTo>
                  <a:lnTo>
                    <a:pt x="10491" y="7287"/>
                  </a:lnTo>
                  <a:lnTo>
                    <a:pt x="16250" y="11685"/>
                  </a:lnTo>
                  <a:lnTo>
                    <a:pt x="16701" y="12093"/>
                  </a:lnTo>
                  <a:lnTo>
                    <a:pt x="17224" y="12418"/>
                  </a:lnTo>
                  <a:lnTo>
                    <a:pt x="17653" y="12847"/>
                  </a:lnTo>
                  <a:lnTo>
                    <a:pt x="20062" y="13737"/>
                  </a:lnTo>
                  <a:lnTo>
                    <a:pt x="22020" y="15381"/>
                  </a:lnTo>
                  <a:lnTo>
                    <a:pt x="27213" y="18648"/>
                  </a:lnTo>
                  <a:lnTo>
                    <a:pt x="30040" y="20899"/>
                  </a:lnTo>
                  <a:lnTo>
                    <a:pt x="40815" y="28030"/>
                  </a:lnTo>
                  <a:lnTo>
                    <a:pt x="44982" y="31831"/>
                  </a:lnTo>
                  <a:lnTo>
                    <a:pt x="45820" y="32355"/>
                  </a:lnTo>
                  <a:lnTo>
                    <a:pt x="46752" y="32658"/>
                  </a:lnTo>
                  <a:lnTo>
                    <a:pt x="46752" y="30763"/>
                  </a:lnTo>
                  <a:lnTo>
                    <a:pt x="45087" y="30093"/>
                  </a:lnTo>
                  <a:lnTo>
                    <a:pt x="42700" y="28229"/>
                  </a:lnTo>
                  <a:lnTo>
                    <a:pt x="36082" y="22837"/>
                  </a:lnTo>
                  <a:lnTo>
                    <a:pt x="23433" y="14324"/>
                  </a:lnTo>
                  <a:lnTo>
                    <a:pt x="13517" y="7863"/>
                  </a:lnTo>
                  <a:lnTo>
                    <a:pt x="11078" y="6156"/>
                  </a:lnTo>
                  <a:lnTo>
                    <a:pt x="6910" y="3769"/>
                  </a:lnTo>
                  <a:lnTo>
                    <a:pt x="5392" y="2774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AA8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18995302" y="8876176"/>
              <a:ext cx="19685" cy="20320"/>
            </a:xfrm>
            <a:custGeom>
              <a:avLst/>
              <a:gdLst/>
              <a:ahLst/>
              <a:cxnLst/>
              <a:rect l="l" t="t" r="r" b="b"/>
              <a:pathLst>
                <a:path w="19684" h="20320">
                  <a:moveTo>
                    <a:pt x="13385" y="11430"/>
                  </a:moveTo>
                  <a:lnTo>
                    <a:pt x="12052" y="11315"/>
                  </a:lnTo>
                  <a:lnTo>
                    <a:pt x="11772" y="10477"/>
                  </a:lnTo>
                  <a:lnTo>
                    <a:pt x="10579" y="9156"/>
                  </a:lnTo>
                  <a:lnTo>
                    <a:pt x="9766" y="7480"/>
                  </a:lnTo>
                  <a:lnTo>
                    <a:pt x="8115" y="6591"/>
                  </a:lnTo>
                  <a:lnTo>
                    <a:pt x="5994" y="4927"/>
                  </a:lnTo>
                  <a:lnTo>
                    <a:pt x="4203" y="2870"/>
                  </a:lnTo>
                  <a:lnTo>
                    <a:pt x="2984" y="1892"/>
                  </a:lnTo>
                  <a:lnTo>
                    <a:pt x="1600" y="774"/>
                  </a:lnTo>
                  <a:lnTo>
                    <a:pt x="1155" y="0"/>
                  </a:lnTo>
                  <a:lnTo>
                    <a:pt x="279" y="482"/>
                  </a:lnTo>
                  <a:lnTo>
                    <a:pt x="0" y="1981"/>
                  </a:lnTo>
                  <a:lnTo>
                    <a:pt x="1866" y="1892"/>
                  </a:lnTo>
                  <a:lnTo>
                    <a:pt x="2120" y="2997"/>
                  </a:lnTo>
                  <a:lnTo>
                    <a:pt x="3327" y="4800"/>
                  </a:lnTo>
                  <a:lnTo>
                    <a:pt x="5334" y="5676"/>
                  </a:lnTo>
                  <a:lnTo>
                    <a:pt x="7658" y="7747"/>
                  </a:lnTo>
                  <a:lnTo>
                    <a:pt x="8305" y="8470"/>
                  </a:lnTo>
                  <a:lnTo>
                    <a:pt x="8864" y="9283"/>
                  </a:lnTo>
                  <a:lnTo>
                    <a:pt x="10096" y="10680"/>
                  </a:lnTo>
                  <a:lnTo>
                    <a:pt x="11544" y="11785"/>
                  </a:lnTo>
                  <a:lnTo>
                    <a:pt x="13081" y="12801"/>
                  </a:lnTo>
                  <a:lnTo>
                    <a:pt x="13208" y="12573"/>
                  </a:lnTo>
                  <a:lnTo>
                    <a:pt x="13385" y="11430"/>
                  </a:lnTo>
                  <a:close/>
                </a:path>
                <a:path w="19684" h="20320">
                  <a:moveTo>
                    <a:pt x="19672" y="19900"/>
                  </a:moveTo>
                  <a:lnTo>
                    <a:pt x="19037" y="18402"/>
                  </a:lnTo>
                  <a:lnTo>
                    <a:pt x="17881" y="17284"/>
                  </a:lnTo>
                  <a:lnTo>
                    <a:pt x="16891" y="16052"/>
                  </a:lnTo>
                  <a:lnTo>
                    <a:pt x="16294" y="15811"/>
                  </a:lnTo>
                  <a:lnTo>
                    <a:pt x="16268" y="14884"/>
                  </a:lnTo>
                  <a:lnTo>
                    <a:pt x="15481" y="14884"/>
                  </a:lnTo>
                  <a:lnTo>
                    <a:pt x="14986" y="14236"/>
                  </a:lnTo>
                  <a:lnTo>
                    <a:pt x="14554" y="13525"/>
                  </a:lnTo>
                  <a:lnTo>
                    <a:pt x="13919" y="12992"/>
                  </a:lnTo>
                  <a:lnTo>
                    <a:pt x="13677" y="12852"/>
                  </a:lnTo>
                  <a:lnTo>
                    <a:pt x="13474" y="12496"/>
                  </a:lnTo>
                  <a:lnTo>
                    <a:pt x="13119" y="12801"/>
                  </a:lnTo>
                  <a:lnTo>
                    <a:pt x="14338" y="15036"/>
                  </a:lnTo>
                  <a:lnTo>
                    <a:pt x="16433" y="16497"/>
                  </a:lnTo>
                  <a:lnTo>
                    <a:pt x="18402" y="18783"/>
                  </a:lnTo>
                  <a:lnTo>
                    <a:pt x="18796" y="19138"/>
                  </a:lnTo>
                  <a:lnTo>
                    <a:pt x="18884" y="19710"/>
                  </a:lnTo>
                  <a:lnTo>
                    <a:pt x="19672" y="19900"/>
                  </a:lnTo>
                  <a:close/>
                </a:path>
              </a:pathLst>
            </a:custGeom>
            <a:solidFill>
              <a:srgbClr val="AF82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18971984" y="8864872"/>
              <a:ext cx="20955" cy="13970"/>
            </a:xfrm>
            <a:custGeom>
              <a:avLst/>
              <a:gdLst/>
              <a:ahLst/>
              <a:cxnLst/>
              <a:rect l="l" t="t" r="r" b="b"/>
              <a:pathLst>
                <a:path w="20955" h="13970">
                  <a:moveTo>
                    <a:pt x="2197" y="1397"/>
                  </a:moveTo>
                  <a:lnTo>
                    <a:pt x="1765" y="457"/>
                  </a:lnTo>
                  <a:lnTo>
                    <a:pt x="1028" y="0"/>
                  </a:lnTo>
                  <a:lnTo>
                    <a:pt x="0" y="38"/>
                  </a:lnTo>
                  <a:lnTo>
                    <a:pt x="622" y="660"/>
                  </a:lnTo>
                  <a:lnTo>
                    <a:pt x="1358" y="1117"/>
                  </a:lnTo>
                  <a:lnTo>
                    <a:pt x="2197" y="1397"/>
                  </a:lnTo>
                  <a:close/>
                </a:path>
                <a:path w="20955" h="13970">
                  <a:moveTo>
                    <a:pt x="3949" y="2489"/>
                  </a:moveTo>
                  <a:lnTo>
                    <a:pt x="3657" y="1663"/>
                  </a:lnTo>
                  <a:lnTo>
                    <a:pt x="3060" y="1308"/>
                  </a:lnTo>
                  <a:lnTo>
                    <a:pt x="2197" y="1397"/>
                  </a:lnTo>
                  <a:lnTo>
                    <a:pt x="2501" y="2209"/>
                  </a:lnTo>
                  <a:lnTo>
                    <a:pt x="3086" y="2578"/>
                  </a:lnTo>
                  <a:lnTo>
                    <a:pt x="3949" y="2489"/>
                  </a:lnTo>
                  <a:close/>
                </a:path>
                <a:path w="20955" h="13970">
                  <a:moveTo>
                    <a:pt x="7950" y="5295"/>
                  </a:moveTo>
                  <a:lnTo>
                    <a:pt x="7531" y="4356"/>
                  </a:lnTo>
                  <a:lnTo>
                    <a:pt x="6794" y="3886"/>
                  </a:lnTo>
                  <a:lnTo>
                    <a:pt x="5803" y="3937"/>
                  </a:lnTo>
                  <a:lnTo>
                    <a:pt x="5600" y="3213"/>
                  </a:lnTo>
                  <a:lnTo>
                    <a:pt x="5041" y="2933"/>
                  </a:lnTo>
                  <a:lnTo>
                    <a:pt x="4394" y="2755"/>
                  </a:lnTo>
                  <a:lnTo>
                    <a:pt x="4597" y="3467"/>
                  </a:lnTo>
                  <a:lnTo>
                    <a:pt x="5156" y="3759"/>
                  </a:lnTo>
                  <a:lnTo>
                    <a:pt x="5753" y="3937"/>
                  </a:lnTo>
                  <a:lnTo>
                    <a:pt x="6388" y="4559"/>
                  </a:lnTo>
                  <a:lnTo>
                    <a:pt x="7112" y="5003"/>
                  </a:lnTo>
                  <a:lnTo>
                    <a:pt x="7950" y="5295"/>
                  </a:lnTo>
                  <a:close/>
                </a:path>
                <a:path w="20955" h="13970">
                  <a:moveTo>
                    <a:pt x="15036" y="9639"/>
                  </a:moveTo>
                  <a:lnTo>
                    <a:pt x="13970" y="8724"/>
                  </a:lnTo>
                  <a:lnTo>
                    <a:pt x="12801" y="8001"/>
                  </a:lnTo>
                  <a:lnTo>
                    <a:pt x="11518" y="7454"/>
                  </a:lnTo>
                  <a:lnTo>
                    <a:pt x="12369" y="8712"/>
                  </a:lnTo>
                  <a:lnTo>
                    <a:pt x="13538" y="9436"/>
                  </a:lnTo>
                  <a:lnTo>
                    <a:pt x="15036" y="9639"/>
                  </a:lnTo>
                  <a:close/>
                </a:path>
                <a:path w="20955" h="13970">
                  <a:moveTo>
                    <a:pt x="20396" y="13258"/>
                  </a:moveTo>
                  <a:lnTo>
                    <a:pt x="19913" y="12725"/>
                  </a:lnTo>
                  <a:lnTo>
                    <a:pt x="19329" y="12369"/>
                  </a:lnTo>
                  <a:lnTo>
                    <a:pt x="18630" y="12166"/>
                  </a:lnTo>
                  <a:lnTo>
                    <a:pt x="18935" y="13004"/>
                  </a:lnTo>
                  <a:lnTo>
                    <a:pt x="19519" y="13360"/>
                  </a:lnTo>
                  <a:lnTo>
                    <a:pt x="20396" y="13258"/>
                  </a:lnTo>
                  <a:close/>
                </a:path>
              </a:pathLst>
            </a:custGeom>
            <a:solidFill>
              <a:srgbClr val="A28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18973725" y="886448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0" y="0"/>
                  </a:moveTo>
                  <a:lnTo>
                    <a:pt x="198" y="712"/>
                  </a:lnTo>
                  <a:lnTo>
                    <a:pt x="753" y="994"/>
                  </a:lnTo>
                  <a:lnTo>
                    <a:pt x="1403" y="1172"/>
                  </a:lnTo>
                  <a:lnTo>
                    <a:pt x="1204" y="460"/>
                  </a:lnTo>
                  <a:lnTo>
                    <a:pt x="638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19001474" y="8875237"/>
              <a:ext cx="8255" cy="12065"/>
            </a:xfrm>
            <a:custGeom>
              <a:avLst/>
              <a:gdLst/>
              <a:ahLst/>
              <a:cxnLst/>
              <a:rect l="l" t="t" r="r" b="b"/>
              <a:pathLst>
                <a:path w="8255" h="12065">
                  <a:moveTo>
                    <a:pt x="722" y="0"/>
                  </a:moveTo>
                  <a:lnTo>
                    <a:pt x="356" y="261"/>
                  </a:lnTo>
                  <a:lnTo>
                    <a:pt x="0" y="973"/>
                  </a:lnTo>
                  <a:lnTo>
                    <a:pt x="575" y="1465"/>
                  </a:lnTo>
                  <a:lnTo>
                    <a:pt x="774" y="2041"/>
                  </a:lnTo>
                  <a:lnTo>
                    <a:pt x="7277" y="11350"/>
                  </a:lnTo>
                  <a:lnTo>
                    <a:pt x="7549" y="11549"/>
                  </a:lnTo>
                  <a:lnTo>
                    <a:pt x="7926" y="11622"/>
                  </a:lnTo>
                  <a:lnTo>
                    <a:pt x="7308" y="9978"/>
                  </a:lnTo>
                  <a:lnTo>
                    <a:pt x="6837" y="8271"/>
                  </a:lnTo>
                  <a:lnTo>
                    <a:pt x="5675" y="6889"/>
                  </a:lnTo>
                  <a:lnTo>
                    <a:pt x="4492" y="4512"/>
                  </a:lnTo>
                  <a:lnTo>
                    <a:pt x="2554" y="2680"/>
                  </a:lnTo>
                  <a:lnTo>
                    <a:pt x="900" y="29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BF9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19001661" y="887503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83" y="0"/>
                  </a:moveTo>
                  <a:lnTo>
                    <a:pt x="0" y="157"/>
                  </a:lnTo>
                  <a:lnTo>
                    <a:pt x="167" y="460"/>
                  </a:lnTo>
                  <a:lnTo>
                    <a:pt x="4471" y="6094"/>
                  </a:lnTo>
                  <a:lnTo>
                    <a:pt x="4816" y="6743"/>
                  </a:lnTo>
                  <a:lnTo>
                    <a:pt x="5486" y="7088"/>
                  </a:lnTo>
                  <a:lnTo>
                    <a:pt x="5141" y="5046"/>
                  </a:lnTo>
                  <a:lnTo>
                    <a:pt x="3989" y="3486"/>
                  </a:lnTo>
                  <a:lnTo>
                    <a:pt x="2450" y="2177"/>
                  </a:lnTo>
                  <a:lnTo>
                    <a:pt x="1444" y="1769"/>
                  </a:lnTo>
                  <a:lnTo>
                    <a:pt x="1444" y="429"/>
                  </a:lnTo>
                  <a:lnTo>
                    <a:pt x="439" y="20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C09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19013493" y="8891090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356" y="0"/>
                  </a:moveTo>
                  <a:lnTo>
                    <a:pt x="115" y="62"/>
                  </a:lnTo>
                  <a:lnTo>
                    <a:pt x="293" y="1444"/>
                  </a:lnTo>
                  <a:lnTo>
                    <a:pt x="722" y="2743"/>
                  </a:lnTo>
                  <a:lnTo>
                    <a:pt x="1633" y="3832"/>
                  </a:lnTo>
                  <a:lnTo>
                    <a:pt x="1413" y="2481"/>
                  </a:lnTo>
                  <a:lnTo>
                    <a:pt x="931" y="122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rgbClr val="C9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3" name="object 1573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9059776" y="8884724"/>
              <a:ext cx="178057" cy="210778"/>
            </a:xfrm>
            <a:prstGeom prst="rect">
              <a:avLst/>
            </a:prstGeom>
          </p:spPr>
        </p:pic>
        <p:sp>
          <p:nvSpPr>
            <p:cNvPr id="1574" name="object 1574"/>
            <p:cNvSpPr/>
            <p:nvPr/>
          </p:nvSpPr>
          <p:spPr>
            <a:xfrm>
              <a:off x="19079292" y="8591843"/>
              <a:ext cx="217804" cy="285750"/>
            </a:xfrm>
            <a:custGeom>
              <a:avLst/>
              <a:gdLst/>
              <a:ahLst/>
              <a:cxnLst/>
              <a:rect l="l" t="t" r="r" b="b"/>
              <a:pathLst>
                <a:path w="217805" h="285750">
                  <a:moveTo>
                    <a:pt x="108844" y="0"/>
                  </a:moveTo>
                  <a:lnTo>
                    <a:pt x="107179" y="188"/>
                  </a:lnTo>
                  <a:lnTo>
                    <a:pt x="107211" y="1811"/>
                  </a:lnTo>
                  <a:lnTo>
                    <a:pt x="106509" y="2806"/>
                  </a:lnTo>
                  <a:lnTo>
                    <a:pt x="105389" y="5643"/>
                  </a:lnTo>
                  <a:lnTo>
                    <a:pt x="104729" y="6680"/>
                  </a:lnTo>
                  <a:lnTo>
                    <a:pt x="104310" y="7832"/>
                  </a:lnTo>
                  <a:lnTo>
                    <a:pt x="103012" y="9999"/>
                  </a:lnTo>
                  <a:lnTo>
                    <a:pt x="102468" y="11936"/>
                  </a:lnTo>
                  <a:lnTo>
                    <a:pt x="98415" y="21130"/>
                  </a:lnTo>
                  <a:lnTo>
                    <a:pt x="97944" y="21957"/>
                  </a:lnTo>
                  <a:lnTo>
                    <a:pt x="97661" y="23601"/>
                  </a:lnTo>
                  <a:lnTo>
                    <a:pt x="97159" y="25161"/>
                  </a:lnTo>
                  <a:lnTo>
                    <a:pt x="96122" y="27077"/>
                  </a:lnTo>
                  <a:lnTo>
                    <a:pt x="94887" y="30857"/>
                  </a:lnTo>
                  <a:lnTo>
                    <a:pt x="93693" y="33077"/>
                  </a:lnTo>
                  <a:lnTo>
                    <a:pt x="91850" y="38805"/>
                  </a:lnTo>
                  <a:lnTo>
                    <a:pt x="84887" y="57171"/>
                  </a:lnTo>
                  <a:lnTo>
                    <a:pt x="82667" y="64448"/>
                  </a:lnTo>
                  <a:lnTo>
                    <a:pt x="77557" y="79086"/>
                  </a:lnTo>
                  <a:lnTo>
                    <a:pt x="70866" y="102038"/>
                  </a:lnTo>
                  <a:lnTo>
                    <a:pt x="69233" y="109965"/>
                  </a:lnTo>
                  <a:lnTo>
                    <a:pt x="68144" y="119535"/>
                  </a:lnTo>
                  <a:lnTo>
                    <a:pt x="67610" y="121001"/>
                  </a:lnTo>
                  <a:lnTo>
                    <a:pt x="68113" y="123682"/>
                  </a:lnTo>
                  <a:lnTo>
                    <a:pt x="67652" y="128048"/>
                  </a:lnTo>
                  <a:lnTo>
                    <a:pt x="68123" y="130100"/>
                  </a:lnTo>
                  <a:lnTo>
                    <a:pt x="68238" y="134561"/>
                  </a:lnTo>
                  <a:lnTo>
                    <a:pt x="68678" y="135943"/>
                  </a:lnTo>
                  <a:lnTo>
                    <a:pt x="68929" y="142445"/>
                  </a:lnTo>
                  <a:lnTo>
                    <a:pt x="70636" y="147786"/>
                  </a:lnTo>
                  <a:lnTo>
                    <a:pt x="74584" y="155743"/>
                  </a:lnTo>
                  <a:lnTo>
                    <a:pt x="78657" y="162623"/>
                  </a:lnTo>
                  <a:lnTo>
                    <a:pt x="80049" y="163586"/>
                  </a:lnTo>
                  <a:lnTo>
                    <a:pt x="83327" y="166612"/>
                  </a:lnTo>
                  <a:lnTo>
                    <a:pt x="85233" y="168780"/>
                  </a:lnTo>
                  <a:lnTo>
                    <a:pt x="96635" y="176245"/>
                  </a:lnTo>
                  <a:lnTo>
                    <a:pt x="105096" y="177984"/>
                  </a:lnTo>
                  <a:lnTo>
                    <a:pt x="108185" y="179083"/>
                  </a:lnTo>
                  <a:lnTo>
                    <a:pt x="113860" y="180078"/>
                  </a:lnTo>
                  <a:lnTo>
                    <a:pt x="120404" y="179439"/>
                  </a:lnTo>
                  <a:lnTo>
                    <a:pt x="123483" y="179973"/>
                  </a:lnTo>
                  <a:lnTo>
                    <a:pt x="125776" y="180057"/>
                  </a:lnTo>
                  <a:lnTo>
                    <a:pt x="136938" y="178758"/>
                  </a:lnTo>
                  <a:lnTo>
                    <a:pt x="144121" y="178842"/>
                  </a:lnTo>
                  <a:lnTo>
                    <a:pt x="146665" y="177638"/>
                  </a:lnTo>
                  <a:lnTo>
                    <a:pt x="151911" y="178245"/>
                  </a:lnTo>
                  <a:lnTo>
                    <a:pt x="154403" y="177512"/>
                  </a:lnTo>
                  <a:lnTo>
                    <a:pt x="158225" y="178402"/>
                  </a:lnTo>
                  <a:lnTo>
                    <a:pt x="159660" y="177334"/>
                  </a:lnTo>
                  <a:lnTo>
                    <a:pt x="163984" y="178476"/>
                  </a:lnTo>
                  <a:lnTo>
                    <a:pt x="167345" y="177376"/>
                  </a:lnTo>
                  <a:lnTo>
                    <a:pt x="171890" y="180727"/>
                  </a:lnTo>
                  <a:lnTo>
                    <a:pt x="177345" y="183219"/>
                  </a:lnTo>
                  <a:lnTo>
                    <a:pt x="177764" y="183669"/>
                  </a:lnTo>
                  <a:lnTo>
                    <a:pt x="180256" y="183952"/>
                  </a:lnTo>
                  <a:lnTo>
                    <a:pt x="181680" y="185114"/>
                  </a:lnTo>
                  <a:lnTo>
                    <a:pt x="182214" y="185324"/>
                  </a:lnTo>
                  <a:lnTo>
                    <a:pt x="183900" y="188098"/>
                  </a:lnTo>
                  <a:lnTo>
                    <a:pt x="186811" y="188769"/>
                  </a:lnTo>
                  <a:lnTo>
                    <a:pt x="188434" y="191711"/>
                  </a:lnTo>
                  <a:lnTo>
                    <a:pt x="189271" y="191721"/>
                  </a:lnTo>
                  <a:lnTo>
                    <a:pt x="190810" y="192360"/>
                  </a:lnTo>
                  <a:lnTo>
                    <a:pt x="190852" y="193386"/>
                  </a:lnTo>
                  <a:lnTo>
                    <a:pt x="192224" y="195009"/>
                  </a:lnTo>
                  <a:lnTo>
                    <a:pt x="193072" y="195679"/>
                  </a:lnTo>
                  <a:lnTo>
                    <a:pt x="194234" y="195868"/>
                  </a:lnTo>
                  <a:lnTo>
                    <a:pt x="194978" y="196716"/>
                  </a:lnTo>
                  <a:lnTo>
                    <a:pt x="196339" y="197627"/>
                  </a:lnTo>
                  <a:lnTo>
                    <a:pt x="196360" y="199501"/>
                  </a:lnTo>
                  <a:lnTo>
                    <a:pt x="197669" y="200454"/>
                  </a:lnTo>
                  <a:lnTo>
                    <a:pt x="198329" y="200705"/>
                  </a:lnTo>
                  <a:lnTo>
                    <a:pt x="199679" y="202936"/>
                  </a:lnTo>
                  <a:lnTo>
                    <a:pt x="201690" y="204475"/>
                  </a:lnTo>
                  <a:lnTo>
                    <a:pt x="201983" y="205114"/>
                  </a:lnTo>
                  <a:lnTo>
                    <a:pt x="204381" y="207710"/>
                  </a:lnTo>
                  <a:lnTo>
                    <a:pt x="206799" y="211271"/>
                  </a:lnTo>
                  <a:lnTo>
                    <a:pt x="207428" y="211941"/>
                  </a:lnTo>
                  <a:lnTo>
                    <a:pt x="206307" y="211396"/>
                  </a:lnTo>
                  <a:lnTo>
                    <a:pt x="206517" y="212747"/>
                  </a:lnTo>
                  <a:lnTo>
                    <a:pt x="207470" y="213574"/>
                  </a:lnTo>
                  <a:lnTo>
                    <a:pt x="208946" y="214150"/>
                  </a:lnTo>
                  <a:lnTo>
                    <a:pt x="209250" y="214873"/>
                  </a:lnTo>
                  <a:lnTo>
                    <a:pt x="208925" y="217260"/>
                  </a:lnTo>
                  <a:lnTo>
                    <a:pt x="211637" y="218831"/>
                  </a:lnTo>
                  <a:lnTo>
                    <a:pt x="210674" y="220977"/>
                  </a:lnTo>
                  <a:lnTo>
                    <a:pt x="210925" y="223176"/>
                  </a:lnTo>
                  <a:lnTo>
                    <a:pt x="209030" y="224652"/>
                  </a:lnTo>
                  <a:lnTo>
                    <a:pt x="210695" y="225333"/>
                  </a:lnTo>
                  <a:lnTo>
                    <a:pt x="212255" y="227532"/>
                  </a:lnTo>
                  <a:lnTo>
                    <a:pt x="211805" y="228359"/>
                  </a:lnTo>
                  <a:lnTo>
                    <a:pt x="209271" y="228956"/>
                  </a:lnTo>
                  <a:lnTo>
                    <a:pt x="208716" y="229532"/>
                  </a:lnTo>
                  <a:lnTo>
                    <a:pt x="206716" y="232977"/>
                  </a:lnTo>
                  <a:lnTo>
                    <a:pt x="204328" y="232956"/>
                  </a:lnTo>
                  <a:lnTo>
                    <a:pt x="203166" y="234286"/>
                  </a:lnTo>
                  <a:lnTo>
                    <a:pt x="201669" y="234149"/>
                  </a:lnTo>
                  <a:lnTo>
                    <a:pt x="197857" y="236160"/>
                  </a:lnTo>
                  <a:lnTo>
                    <a:pt x="194999" y="235500"/>
                  </a:lnTo>
                  <a:lnTo>
                    <a:pt x="191522" y="236024"/>
                  </a:lnTo>
                  <a:lnTo>
                    <a:pt x="191324" y="236380"/>
                  </a:lnTo>
                  <a:lnTo>
                    <a:pt x="189994" y="237238"/>
                  </a:lnTo>
                  <a:lnTo>
                    <a:pt x="188632" y="237710"/>
                  </a:lnTo>
                  <a:lnTo>
                    <a:pt x="184685" y="236097"/>
                  </a:lnTo>
                  <a:lnTo>
                    <a:pt x="182256" y="236956"/>
                  </a:lnTo>
                  <a:lnTo>
                    <a:pt x="175910" y="237228"/>
                  </a:lnTo>
                  <a:lnTo>
                    <a:pt x="171732" y="236338"/>
                  </a:lnTo>
                  <a:lnTo>
                    <a:pt x="166162" y="236558"/>
                  </a:lnTo>
                  <a:lnTo>
                    <a:pt x="165209" y="236453"/>
                  </a:lnTo>
                  <a:lnTo>
                    <a:pt x="163408" y="235584"/>
                  </a:lnTo>
                  <a:lnTo>
                    <a:pt x="159126" y="236327"/>
                  </a:lnTo>
                  <a:lnTo>
                    <a:pt x="155471" y="234558"/>
                  </a:lnTo>
                  <a:lnTo>
                    <a:pt x="148173" y="234453"/>
                  </a:lnTo>
                  <a:lnTo>
                    <a:pt x="144707" y="233930"/>
                  </a:lnTo>
                  <a:lnTo>
                    <a:pt x="140194" y="232244"/>
                  </a:lnTo>
                  <a:lnTo>
                    <a:pt x="138728" y="232118"/>
                  </a:lnTo>
                  <a:lnTo>
                    <a:pt x="135597" y="232778"/>
                  </a:lnTo>
                  <a:lnTo>
                    <a:pt x="133577" y="232024"/>
                  </a:lnTo>
                  <a:lnTo>
                    <a:pt x="128278" y="231239"/>
                  </a:lnTo>
                  <a:lnTo>
                    <a:pt x="124771" y="231270"/>
                  </a:lnTo>
                  <a:lnTo>
                    <a:pt x="116844" y="229773"/>
                  </a:lnTo>
                  <a:lnTo>
                    <a:pt x="112258" y="229909"/>
                  </a:lnTo>
                  <a:lnTo>
                    <a:pt x="105169" y="229678"/>
                  </a:lnTo>
                  <a:lnTo>
                    <a:pt x="102551" y="230307"/>
                  </a:lnTo>
                  <a:lnTo>
                    <a:pt x="94876" y="229050"/>
                  </a:lnTo>
                  <a:lnTo>
                    <a:pt x="89819" y="230401"/>
                  </a:lnTo>
                  <a:lnTo>
                    <a:pt x="81610" y="231239"/>
                  </a:lnTo>
                  <a:lnTo>
                    <a:pt x="78196" y="231333"/>
                  </a:lnTo>
                  <a:lnTo>
                    <a:pt x="74783" y="233542"/>
                  </a:lnTo>
                  <a:lnTo>
                    <a:pt x="73903" y="233354"/>
                  </a:lnTo>
                  <a:lnTo>
                    <a:pt x="69976" y="234045"/>
                  </a:lnTo>
                  <a:lnTo>
                    <a:pt x="66793" y="236024"/>
                  </a:lnTo>
                  <a:lnTo>
                    <a:pt x="64668" y="235636"/>
                  </a:lnTo>
                  <a:lnTo>
                    <a:pt x="58008" y="238348"/>
                  </a:lnTo>
                  <a:lnTo>
                    <a:pt x="55558" y="239521"/>
                  </a:lnTo>
                  <a:lnTo>
                    <a:pt x="52501" y="239594"/>
                  </a:lnTo>
                  <a:lnTo>
                    <a:pt x="50720" y="242065"/>
                  </a:lnTo>
                  <a:lnTo>
                    <a:pt x="46501" y="242840"/>
                  </a:lnTo>
                  <a:lnTo>
                    <a:pt x="43318" y="245783"/>
                  </a:lnTo>
                  <a:lnTo>
                    <a:pt x="37936" y="248212"/>
                  </a:lnTo>
                  <a:lnTo>
                    <a:pt x="36271" y="249165"/>
                  </a:lnTo>
                  <a:lnTo>
                    <a:pt x="33611" y="251992"/>
                  </a:lnTo>
                  <a:lnTo>
                    <a:pt x="31632" y="252547"/>
                  </a:lnTo>
                  <a:lnTo>
                    <a:pt x="27810" y="255887"/>
                  </a:lnTo>
                  <a:lnTo>
                    <a:pt x="25130" y="257395"/>
                  </a:lnTo>
                  <a:lnTo>
                    <a:pt x="19894" y="261520"/>
                  </a:lnTo>
                  <a:lnTo>
                    <a:pt x="12418" y="268630"/>
                  </a:lnTo>
                  <a:lnTo>
                    <a:pt x="6732" y="275666"/>
                  </a:lnTo>
                  <a:lnTo>
                    <a:pt x="4617" y="277216"/>
                  </a:lnTo>
                  <a:lnTo>
                    <a:pt x="2638" y="281656"/>
                  </a:lnTo>
                  <a:lnTo>
                    <a:pt x="261" y="282818"/>
                  </a:lnTo>
                  <a:lnTo>
                    <a:pt x="0" y="285300"/>
                  </a:lnTo>
                  <a:lnTo>
                    <a:pt x="1748" y="284996"/>
                  </a:lnTo>
                  <a:lnTo>
                    <a:pt x="2387" y="283394"/>
                  </a:lnTo>
                  <a:lnTo>
                    <a:pt x="5612" y="279488"/>
                  </a:lnTo>
                  <a:lnTo>
                    <a:pt x="7329" y="276159"/>
                  </a:lnTo>
                  <a:lnTo>
                    <a:pt x="12104" y="271667"/>
                  </a:lnTo>
                  <a:lnTo>
                    <a:pt x="13936" y="269300"/>
                  </a:lnTo>
                  <a:lnTo>
                    <a:pt x="17873" y="265279"/>
                  </a:lnTo>
                  <a:lnTo>
                    <a:pt x="23381" y="260494"/>
                  </a:lnTo>
                  <a:lnTo>
                    <a:pt x="24596" y="258568"/>
                  </a:lnTo>
                  <a:lnTo>
                    <a:pt x="28941" y="257374"/>
                  </a:lnTo>
                  <a:lnTo>
                    <a:pt x="29978" y="255133"/>
                  </a:lnTo>
                  <a:lnTo>
                    <a:pt x="36637" y="251311"/>
                  </a:lnTo>
                  <a:lnTo>
                    <a:pt x="40920" y="247479"/>
                  </a:lnTo>
                  <a:lnTo>
                    <a:pt x="49789" y="244359"/>
                  </a:lnTo>
                  <a:lnTo>
                    <a:pt x="52930" y="242317"/>
                  </a:lnTo>
                  <a:lnTo>
                    <a:pt x="60197" y="239563"/>
                  </a:lnTo>
                  <a:lnTo>
                    <a:pt x="63872" y="237751"/>
                  </a:lnTo>
                  <a:lnTo>
                    <a:pt x="70353" y="236306"/>
                  </a:lnTo>
                  <a:lnTo>
                    <a:pt x="72667" y="234788"/>
                  </a:lnTo>
                  <a:lnTo>
                    <a:pt x="77107" y="234715"/>
                  </a:lnTo>
                  <a:lnTo>
                    <a:pt x="78615" y="233741"/>
                  </a:lnTo>
                  <a:lnTo>
                    <a:pt x="81557" y="234422"/>
                  </a:lnTo>
                  <a:lnTo>
                    <a:pt x="83055" y="233437"/>
                  </a:lnTo>
                  <a:lnTo>
                    <a:pt x="86217" y="232191"/>
                  </a:lnTo>
                  <a:lnTo>
                    <a:pt x="88164" y="232589"/>
                  </a:lnTo>
                  <a:lnTo>
                    <a:pt x="93138" y="231720"/>
                  </a:lnTo>
                  <a:lnTo>
                    <a:pt x="96311" y="231427"/>
                  </a:lnTo>
                  <a:lnTo>
                    <a:pt x="103661" y="231825"/>
                  </a:lnTo>
                  <a:lnTo>
                    <a:pt x="107912" y="231197"/>
                  </a:lnTo>
                  <a:lnTo>
                    <a:pt x="115525" y="232307"/>
                  </a:lnTo>
                  <a:lnTo>
                    <a:pt x="118928" y="232600"/>
                  </a:lnTo>
                  <a:lnTo>
                    <a:pt x="126394" y="232485"/>
                  </a:lnTo>
                  <a:lnTo>
                    <a:pt x="130310" y="233511"/>
                  </a:lnTo>
                  <a:lnTo>
                    <a:pt x="136309" y="234579"/>
                  </a:lnTo>
                  <a:lnTo>
                    <a:pt x="143587" y="234851"/>
                  </a:lnTo>
                  <a:lnTo>
                    <a:pt x="146592" y="236118"/>
                  </a:lnTo>
                  <a:lnTo>
                    <a:pt x="153021" y="236181"/>
                  </a:lnTo>
                  <a:lnTo>
                    <a:pt x="156089" y="237385"/>
                  </a:lnTo>
                  <a:lnTo>
                    <a:pt x="162801" y="237647"/>
                  </a:lnTo>
                  <a:lnTo>
                    <a:pt x="166225" y="238443"/>
                  </a:lnTo>
                  <a:lnTo>
                    <a:pt x="171785" y="238621"/>
                  </a:lnTo>
                  <a:lnTo>
                    <a:pt x="173795" y="239008"/>
                  </a:lnTo>
                  <a:lnTo>
                    <a:pt x="176842" y="238338"/>
                  </a:lnTo>
                  <a:lnTo>
                    <a:pt x="177115" y="239657"/>
                  </a:lnTo>
                  <a:lnTo>
                    <a:pt x="185460" y="239175"/>
                  </a:lnTo>
                  <a:lnTo>
                    <a:pt x="189020" y="240421"/>
                  </a:lnTo>
                  <a:lnTo>
                    <a:pt x="190706" y="239353"/>
                  </a:lnTo>
                  <a:lnTo>
                    <a:pt x="194737" y="239772"/>
                  </a:lnTo>
                  <a:lnTo>
                    <a:pt x="196936" y="238526"/>
                  </a:lnTo>
                  <a:lnTo>
                    <a:pt x="200234" y="239039"/>
                  </a:lnTo>
                  <a:lnTo>
                    <a:pt x="200517" y="237992"/>
                  </a:lnTo>
                  <a:lnTo>
                    <a:pt x="203072" y="237552"/>
                  </a:lnTo>
                  <a:lnTo>
                    <a:pt x="204642" y="238306"/>
                  </a:lnTo>
                  <a:lnTo>
                    <a:pt x="207009" y="237322"/>
                  </a:lnTo>
                  <a:lnTo>
                    <a:pt x="207742" y="237343"/>
                  </a:lnTo>
                  <a:lnTo>
                    <a:pt x="208098" y="235929"/>
                  </a:lnTo>
                  <a:lnTo>
                    <a:pt x="208454" y="235615"/>
                  </a:lnTo>
                  <a:lnTo>
                    <a:pt x="209857" y="236453"/>
                  </a:lnTo>
                  <a:lnTo>
                    <a:pt x="215700" y="231239"/>
                  </a:lnTo>
                  <a:lnTo>
                    <a:pt x="215448" y="230778"/>
                  </a:lnTo>
                  <a:lnTo>
                    <a:pt x="215616" y="228663"/>
                  </a:lnTo>
                  <a:lnTo>
                    <a:pt x="217469" y="227521"/>
                  </a:lnTo>
                  <a:lnTo>
                    <a:pt x="217773" y="226202"/>
                  </a:lnTo>
                  <a:lnTo>
                    <a:pt x="216244" y="224328"/>
                  </a:lnTo>
                  <a:lnTo>
                    <a:pt x="216475" y="223134"/>
                  </a:lnTo>
                  <a:lnTo>
                    <a:pt x="216150" y="219888"/>
                  </a:lnTo>
                  <a:lnTo>
                    <a:pt x="215763" y="217909"/>
                  </a:lnTo>
                  <a:lnTo>
                    <a:pt x="213197" y="216255"/>
                  </a:lnTo>
                  <a:lnTo>
                    <a:pt x="213375" y="213459"/>
                  </a:lnTo>
                  <a:lnTo>
                    <a:pt x="212045" y="211972"/>
                  </a:lnTo>
                  <a:lnTo>
                    <a:pt x="209407" y="210234"/>
                  </a:lnTo>
                  <a:lnTo>
                    <a:pt x="211103" y="208014"/>
                  </a:lnTo>
                  <a:lnTo>
                    <a:pt x="208998" y="207690"/>
                  </a:lnTo>
                  <a:lnTo>
                    <a:pt x="207606" y="206307"/>
                  </a:lnTo>
                  <a:lnTo>
                    <a:pt x="207344" y="205805"/>
                  </a:lnTo>
                  <a:lnTo>
                    <a:pt x="207564" y="203857"/>
                  </a:lnTo>
                  <a:lnTo>
                    <a:pt x="206831" y="202904"/>
                  </a:lnTo>
                  <a:lnTo>
                    <a:pt x="204506" y="202663"/>
                  </a:lnTo>
                  <a:lnTo>
                    <a:pt x="204203" y="199941"/>
                  </a:lnTo>
                  <a:lnTo>
                    <a:pt x="201690" y="199260"/>
                  </a:lnTo>
                  <a:lnTo>
                    <a:pt x="200999" y="196758"/>
                  </a:lnTo>
                  <a:lnTo>
                    <a:pt x="198391" y="195386"/>
                  </a:lnTo>
                  <a:lnTo>
                    <a:pt x="197993" y="193166"/>
                  </a:lnTo>
                  <a:lnTo>
                    <a:pt x="192507" y="189879"/>
                  </a:lnTo>
                  <a:lnTo>
                    <a:pt x="191554" y="187020"/>
                  </a:lnTo>
                  <a:lnTo>
                    <a:pt x="188475" y="185868"/>
                  </a:lnTo>
                  <a:lnTo>
                    <a:pt x="188004" y="184318"/>
                  </a:lnTo>
                  <a:lnTo>
                    <a:pt x="185973" y="183491"/>
                  </a:lnTo>
                  <a:lnTo>
                    <a:pt x="182172" y="181083"/>
                  </a:lnTo>
                  <a:lnTo>
                    <a:pt x="180340" y="179219"/>
                  </a:lnTo>
                  <a:lnTo>
                    <a:pt x="179209" y="178842"/>
                  </a:lnTo>
                  <a:lnTo>
                    <a:pt x="178319" y="176863"/>
                  </a:lnTo>
                  <a:lnTo>
                    <a:pt x="177251" y="177324"/>
                  </a:lnTo>
                  <a:lnTo>
                    <a:pt x="175942" y="178560"/>
                  </a:lnTo>
                  <a:lnTo>
                    <a:pt x="175167" y="177952"/>
                  </a:lnTo>
                  <a:lnTo>
                    <a:pt x="175795" y="176560"/>
                  </a:lnTo>
                  <a:lnTo>
                    <a:pt x="175439" y="176266"/>
                  </a:lnTo>
                  <a:lnTo>
                    <a:pt x="172947" y="176099"/>
                  </a:lnTo>
                  <a:lnTo>
                    <a:pt x="171115" y="175376"/>
                  </a:lnTo>
                  <a:lnTo>
                    <a:pt x="165282" y="173879"/>
                  </a:lnTo>
                  <a:lnTo>
                    <a:pt x="161408" y="174926"/>
                  </a:lnTo>
                  <a:lnTo>
                    <a:pt x="156319" y="174633"/>
                  </a:lnTo>
                  <a:lnTo>
                    <a:pt x="152047" y="174455"/>
                  </a:lnTo>
                  <a:lnTo>
                    <a:pt x="150990" y="175334"/>
                  </a:lnTo>
                  <a:lnTo>
                    <a:pt x="150330" y="175366"/>
                  </a:lnTo>
                  <a:lnTo>
                    <a:pt x="147524" y="174675"/>
                  </a:lnTo>
                  <a:lnTo>
                    <a:pt x="145021" y="175910"/>
                  </a:lnTo>
                  <a:lnTo>
                    <a:pt x="139786" y="176968"/>
                  </a:lnTo>
                  <a:lnTo>
                    <a:pt x="137063" y="176748"/>
                  </a:lnTo>
                  <a:lnTo>
                    <a:pt x="130362" y="177701"/>
                  </a:lnTo>
                  <a:lnTo>
                    <a:pt x="126236" y="177544"/>
                  </a:lnTo>
                  <a:lnTo>
                    <a:pt x="120373" y="177984"/>
                  </a:lnTo>
                  <a:lnTo>
                    <a:pt x="118509" y="177544"/>
                  </a:lnTo>
                  <a:lnTo>
                    <a:pt x="114164" y="177439"/>
                  </a:lnTo>
                  <a:lnTo>
                    <a:pt x="107713" y="176601"/>
                  </a:lnTo>
                  <a:lnTo>
                    <a:pt x="96792" y="173827"/>
                  </a:lnTo>
                  <a:lnTo>
                    <a:pt x="90416" y="169806"/>
                  </a:lnTo>
                  <a:lnTo>
                    <a:pt x="87086" y="168466"/>
                  </a:lnTo>
                  <a:lnTo>
                    <a:pt x="83013" y="163460"/>
                  </a:lnTo>
                  <a:lnTo>
                    <a:pt x="80573" y="161743"/>
                  </a:lnTo>
                  <a:lnTo>
                    <a:pt x="74646" y="153094"/>
                  </a:lnTo>
                  <a:lnTo>
                    <a:pt x="71505" y="145492"/>
                  </a:lnTo>
                  <a:lnTo>
                    <a:pt x="70573" y="141032"/>
                  </a:lnTo>
                  <a:lnTo>
                    <a:pt x="69442" y="132331"/>
                  </a:lnTo>
                  <a:lnTo>
                    <a:pt x="69076" y="128153"/>
                  </a:lnTo>
                  <a:lnTo>
                    <a:pt x="69568" y="120069"/>
                  </a:lnTo>
                  <a:lnTo>
                    <a:pt x="70887" y="110122"/>
                  </a:lnTo>
                  <a:lnTo>
                    <a:pt x="73327" y="99117"/>
                  </a:lnTo>
                  <a:lnTo>
                    <a:pt x="78112" y="81672"/>
                  </a:lnTo>
                  <a:lnTo>
                    <a:pt x="78510" y="81547"/>
                  </a:lnTo>
                  <a:lnTo>
                    <a:pt x="80845" y="73924"/>
                  </a:lnTo>
                  <a:lnTo>
                    <a:pt x="84897" y="62940"/>
                  </a:lnTo>
                  <a:lnTo>
                    <a:pt x="87180" y="55548"/>
                  </a:lnTo>
                  <a:lnTo>
                    <a:pt x="91274" y="44595"/>
                  </a:lnTo>
                  <a:lnTo>
                    <a:pt x="96845" y="27883"/>
                  </a:lnTo>
                  <a:lnTo>
                    <a:pt x="100876" y="20481"/>
                  </a:lnTo>
                  <a:lnTo>
                    <a:pt x="101850" y="16983"/>
                  </a:lnTo>
                  <a:lnTo>
                    <a:pt x="104771" y="9413"/>
                  </a:lnTo>
                  <a:lnTo>
                    <a:pt x="108960" y="450"/>
                  </a:lnTo>
                  <a:lnTo>
                    <a:pt x="108844" y="0"/>
                  </a:lnTo>
                  <a:close/>
                </a:path>
              </a:pathLst>
            </a:custGeom>
            <a:solidFill>
              <a:srgbClr val="CEA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5" name="object 1575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9059618" y="8766330"/>
              <a:ext cx="245824" cy="201815"/>
            </a:xfrm>
            <a:prstGeom prst="rect">
              <a:avLst/>
            </a:prstGeom>
          </p:spPr>
        </p:pic>
        <p:sp>
          <p:nvSpPr>
            <p:cNvPr id="1576" name="object 1576"/>
            <p:cNvSpPr/>
            <p:nvPr/>
          </p:nvSpPr>
          <p:spPr>
            <a:xfrm>
              <a:off x="19067932" y="8625410"/>
              <a:ext cx="220979" cy="269240"/>
            </a:xfrm>
            <a:custGeom>
              <a:avLst/>
              <a:gdLst/>
              <a:ahLst/>
              <a:cxnLst/>
              <a:rect l="l" t="t" r="r" b="b"/>
              <a:pathLst>
                <a:path w="220980" h="269240">
                  <a:moveTo>
                    <a:pt x="92227" y="196850"/>
                  </a:moveTo>
                  <a:lnTo>
                    <a:pt x="85620" y="196850"/>
                  </a:lnTo>
                  <a:lnTo>
                    <a:pt x="79191" y="198120"/>
                  </a:lnTo>
                  <a:lnTo>
                    <a:pt x="76102" y="199390"/>
                  </a:lnTo>
                  <a:lnTo>
                    <a:pt x="70280" y="201930"/>
                  </a:lnTo>
                  <a:lnTo>
                    <a:pt x="67715" y="203200"/>
                  </a:lnTo>
                  <a:lnTo>
                    <a:pt x="59139" y="207010"/>
                  </a:lnTo>
                  <a:lnTo>
                    <a:pt x="54197" y="209550"/>
                  </a:lnTo>
                  <a:lnTo>
                    <a:pt x="52605" y="210820"/>
                  </a:lnTo>
                  <a:lnTo>
                    <a:pt x="49474" y="212090"/>
                  </a:lnTo>
                  <a:lnTo>
                    <a:pt x="48113" y="213360"/>
                  </a:lnTo>
                  <a:lnTo>
                    <a:pt x="43464" y="215900"/>
                  </a:lnTo>
                  <a:lnTo>
                    <a:pt x="40197" y="218440"/>
                  </a:lnTo>
                  <a:lnTo>
                    <a:pt x="35381" y="222250"/>
                  </a:lnTo>
                  <a:lnTo>
                    <a:pt x="33444" y="223520"/>
                  </a:lnTo>
                  <a:lnTo>
                    <a:pt x="29496" y="226060"/>
                  </a:lnTo>
                  <a:lnTo>
                    <a:pt x="27423" y="228600"/>
                  </a:lnTo>
                  <a:lnTo>
                    <a:pt x="23653" y="232410"/>
                  </a:lnTo>
                  <a:lnTo>
                    <a:pt x="21339" y="234950"/>
                  </a:lnTo>
                  <a:lnTo>
                    <a:pt x="16313" y="240030"/>
                  </a:lnTo>
                  <a:lnTo>
                    <a:pt x="13423" y="243840"/>
                  </a:lnTo>
                  <a:lnTo>
                    <a:pt x="9130" y="250190"/>
                  </a:lnTo>
                  <a:lnTo>
                    <a:pt x="7319" y="252730"/>
                  </a:lnTo>
                  <a:lnTo>
                    <a:pt x="4251" y="259080"/>
                  </a:lnTo>
                  <a:lnTo>
                    <a:pt x="2188" y="262890"/>
                  </a:lnTo>
                  <a:lnTo>
                    <a:pt x="460" y="267970"/>
                  </a:lnTo>
                  <a:lnTo>
                    <a:pt x="0" y="269240"/>
                  </a:lnTo>
                  <a:lnTo>
                    <a:pt x="1444" y="269240"/>
                  </a:lnTo>
                  <a:lnTo>
                    <a:pt x="3151" y="264160"/>
                  </a:lnTo>
                  <a:lnTo>
                    <a:pt x="6230" y="259080"/>
                  </a:lnTo>
                  <a:lnTo>
                    <a:pt x="8418" y="252730"/>
                  </a:lnTo>
                  <a:lnTo>
                    <a:pt x="9329" y="252730"/>
                  </a:lnTo>
                  <a:lnTo>
                    <a:pt x="13455" y="246380"/>
                  </a:lnTo>
                  <a:lnTo>
                    <a:pt x="15360" y="243840"/>
                  </a:lnTo>
                  <a:lnTo>
                    <a:pt x="15716" y="242570"/>
                  </a:lnTo>
                  <a:lnTo>
                    <a:pt x="18648" y="241300"/>
                  </a:lnTo>
                  <a:lnTo>
                    <a:pt x="19632" y="238760"/>
                  </a:lnTo>
                  <a:lnTo>
                    <a:pt x="21727" y="236220"/>
                  </a:lnTo>
                  <a:lnTo>
                    <a:pt x="22920" y="236220"/>
                  </a:lnTo>
                  <a:lnTo>
                    <a:pt x="27695" y="229870"/>
                  </a:lnTo>
                  <a:lnTo>
                    <a:pt x="32103" y="226060"/>
                  </a:lnTo>
                  <a:lnTo>
                    <a:pt x="34658" y="224790"/>
                  </a:lnTo>
                  <a:lnTo>
                    <a:pt x="39182" y="220980"/>
                  </a:lnTo>
                  <a:lnTo>
                    <a:pt x="41611" y="218440"/>
                  </a:lnTo>
                  <a:lnTo>
                    <a:pt x="45778" y="217170"/>
                  </a:lnTo>
                  <a:lnTo>
                    <a:pt x="47171" y="215900"/>
                  </a:lnTo>
                  <a:lnTo>
                    <a:pt x="52186" y="212090"/>
                  </a:lnTo>
                  <a:lnTo>
                    <a:pt x="55862" y="210820"/>
                  </a:lnTo>
                  <a:lnTo>
                    <a:pt x="62532" y="207010"/>
                  </a:lnTo>
                  <a:lnTo>
                    <a:pt x="65107" y="205740"/>
                  </a:lnTo>
                  <a:lnTo>
                    <a:pt x="73128" y="201930"/>
                  </a:lnTo>
                  <a:lnTo>
                    <a:pt x="80667" y="199390"/>
                  </a:lnTo>
                  <a:lnTo>
                    <a:pt x="85871" y="199390"/>
                  </a:lnTo>
                  <a:lnTo>
                    <a:pt x="92227" y="196850"/>
                  </a:lnTo>
                  <a:close/>
                </a:path>
                <a:path w="220980" h="269240">
                  <a:moveTo>
                    <a:pt x="192622" y="201930"/>
                  </a:moveTo>
                  <a:lnTo>
                    <a:pt x="188276" y="201930"/>
                  </a:lnTo>
                  <a:lnTo>
                    <a:pt x="191083" y="203200"/>
                  </a:lnTo>
                  <a:lnTo>
                    <a:pt x="192622" y="201930"/>
                  </a:lnTo>
                  <a:close/>
                </a:path>
                <a:path w="220980" h="269240">
                  <a:moveTo>
                    <a:pt x="206475" y="200660"/>
                  </a:moveTo>
                  <a:lnTo>
                    <a:pt x="174005" y="200660"/>
                  </a:lnTo>
                  <a:lnTo>
                    <a:pt x="176769" y="201930"/>
                  </a:lnTo>
                  <a:lnTo>
                    <a:pt x="206224" y="201930"/>
                  </a:lnTo>
                  <a:lnTo>
                    <a:pt x="206475" y="200660"/>
                  </a:lnTo>
                  <a:close/>
                </a:path>
                <a:path w="220980" h="269240">
                  <a:moveTo>
                    <a:pt x="175889" y="199390"/>
                  </a:moveTo>
                  <a:lnTo>
                    <a:pt x="161481" y="199390"/>
                  </a:lnTo>
                  <a:lnTo>
                    <a:pt x="163586" y="200660"/>
                  </a:lnTo>
                  <a:lnTo>
                    <a:pt x="177282" y="200660"/>
                  </a:lnTo>
                  <a:lnTo>
                    <a:pt x="175889" y="199390"/>
                  </a:lnTo>
                  <a:close/>
                </a:path>
                <a:path w="220980" h="269240">
                  <a:moveTo>
                    <a:pt x="182999" y="199390"/>
                  </a:moveTo>
                  <a:lnTo>
                    <a:pt x="178654" y="199390"/>
                  </a:lnTo>
                  <a:lnTo>
                    <a:pt x="177282" y="200660"/>
                  </a:lnTo>
                  <a:lnTo>
                    <a:pt x="184580" y="200660"/>
                  </a:lnTo>
                  <a:lnTo>
                    <a:pt x="182999" y="199390"/>
                  </a:lnTo>
                  <a:close/>
                </a:path>
                <a:path w="220980" h="269240">
                  <a:moveTo>
                    <a:pt x="189271" y="199390"/>
                  </a:moveTo>
                  <a:lnTo>
                    <a:pt x="187271" y="199390"/>
                  </a:lnTo>
                  <a:lnTo>
                    <a:pt x="184968" y="200660"/>
                  </a:lnTo>
                  <a:lnTo>
                    <a:pt x="191753" y="200660"/>
                  </a:lnTo>
                  <a:lnTo>
                    <a:pt x="189271" y="199390"/>
                  </a:lnTo>
                  <a:close/>
                </a:path>
                <a:path w="220980" h="269240">
                  <a:moveTo>
                    <a:pt x="195135" y="198120"/>
                  </a:moveTo>
                  <a:lnTo>
                    <a:pt x="192297" y="200660"/>
                  </a:lnTo>
                  <a:lnTo>
                    <a:pt x="198255" y="200660"/>
                  </a:lnTo>
                  <a:lnTo>
                    <a:pt x="195135" y="198120"/>
                  </a:lnTo>
                  <a:close/>
                </a:path>
                <a:path w="220980" h="269240">
                  <a:moveTo>
                    <a:pt x="200636" y="198192"/>
                  </a:moveTo>
                  <a:lnTo>
                    <a:pt x="198255" y="200660"/>
                  </a:lnTo>
                  <a:lnTo>
                    <a:pt x="207805" y="200660"/>
                  </a:lnTo>
                  <a:lnTo>
                    <a:pt x="208611" y="199390"/>
                  </a:lnTo>
                  <a:lnTo>
                    <a:pt x="202768" y="199390"/>
                  </a:lnTo>
                  <a:lnTo>
                    <a:pt x="200636" y="198192"/>
                  </a:lnTo>
                  <a:close/>
                </a:path>
                <a:path w="220980" h="269240">
                  <a:moveTo>
                    <a:pt x="212297" y="199390"/>
                  </a:moveTo>
                  <a:lnTo>
                    <a:pt x="208611" y="199390"/>
                  </a:lnTo>
                  <a:lnTo>
                    <a:pt x="209072" y="200660"/>
                  </a:lnTo>
                  <a:lnTo>
                    <a:pt x="211030" y="200660"/>
                  </a:lnTo>
                  <a:lnTo>
                    <a:pt x="212297" y="199390"/>
                  </a:lnTo>
                  <a:close/>
                </a:path>
                <a:path w="220980" h="269240">
                  <a:moveTo>
                    <a:pt x="169073" y="198120"/>
                  </a:moveTo>
                  <a:lnTo>
                    <a:pt x="154435" y="198120"/>
                  </a:lnTo>
                  <a:lnTo>
                    <a:pt x="157429" y="199390"/>
                  </a:lnTo>
                  <a:lnTo>
                    <a:pt x="172078" y="199390"/>
                  </a:lnTo>
                  <a:lnTo>
                    <a:pt x="169073" y="198120"/>
                  </a:lnTo>
                  <a:close/>
                </a:path>
                <a:path w="220980" h="269240">
                  <a:moveTo>
                    <a:pt x="215124" y="196850"/>
                  </a:moveTo>
                  <a:lnTo>
                    <a:pt x="206150" y="196850"/>
                  </a:lnTo>
                  <a:lnTo>
                    <a:pt x="204269" y="198192"/>
                  </a:lnTo>
                  <a:lnTo>
                    <a:pt x="202768" y="199390"/>
                  </a:lnTo>
                  <a:lnTo>
                    <a:pt x="213763" y="199390"/>
                  </a:lnTo>
                  <a:lnTo>
                    <a:pt x="214464" y="198120"/>
                  </a:lnTo>
                  <a:lnTo>
                    <a:pt x="215124" y="196850"/>
                  </a:lnTo>
                  <a:close/>
                </a:path>
                <a:path w="220980" h="269240">
                  <a:moveTo>
                    <a:pt x="200705" y="198120"/>
                  </a:moveTo>
                  <a:lnTo>
                    <a:pt x="200506" y="198120"/>
                  </a:lnTo>
                  <a:lnTo>
                    <a:pt x="200636" y="198192"/>
                  </a:lnTo>
                  <a:close/>
                </a:path>
                <a:path w="220980" h="269240">
                  <a:moveTo>
                    <a:pt x="150414" y="195580"/>
                  </a:moveTo>
                  <a:lnTo>
                    <a:pt x="132854" y="195580"/>
                  </a:lnTo>
                  <a:lnTo>
                    <a:pt x="135577" y="196850"/>
                  </a:lnTo>
                  <a:lnTo>
                    <a:pt x="142613" y="198120"/>
                  </a:lnTo>
                  <a:lnTo>
                    <a:pt x="163879" y="198120"/>
                  </a:lnTo>
                  <a:lnTo>
                    <a:pt x="161963" y="196850"/>
                  </a:lnTo>
                  <a:lnTo>
                    <a:pt x="154215" y="196850"/>
                  </a:lnTo>
                  <a:lnTo>
                    <a:pt x="150414" y="195580"/>
                  </a:lnTo>
                  <a:close/>
                </a:path>
                <a:path w="220980" h="269240">
                  <a:moveTo>
                    <a:pt x="110090" y="194310"/>
                  </a:moveTo>
                  <a:lnTo>
                    <a:pt x="96552" y="194310"/>
                  </a:lnTo>
                  <a:lnTo>
                    <a:pt x="89096" y="196850"/>
                  </a:lnTo>
                  <a:lnTo>
                    <a:pt x="99462" y="196850"/>
                  </a:lnTo>
                  <a:lnTo>
                    <a:pt x="103284" y="195580"/>
                  </a:lnTo>
                  <a:lnTo>
                    <a:pt x="110090" y="194310"/>
                  </a:lnTo>
                  <a:close/>
                </a:path>
                <a:path w="220980" h="269240">
                  <a:moveTo>
                    <a:pt x="219668" y="185420"/>
                  </a:moveTo>
                  <a:lnTo>
                    <a:pt x="212789" y="185420"/>
                  </a:lnTo>
                  <a:lnTo>
                    <a:pt x="214265" y="186690"/>
                  </a:lnTo>
                  <a:lnTo>
                    <a:pt x="214747" y="186690"/>
                  </a:lnTo>
                  <a:lnTo>
                    <a:pt x="214621" y="190500"/>
                  </a:lnTo>
                  <a:lnTo>
                    <a:pt x="212977" y="193040"/>
                  </a:lnTo>
                  <a:lnTo>
                    <a:pt x="210182" y="195580"/>
                  </a:lnTo>
                  <a:lnTo>
                    <a:pt x="209239" y="196850"/>
                  </a:lnTo>
                  <a:lnTo>
                    <a:pt x="217239" y="196850"/>
                  </a:lnTo>
                  <a:lnTo>
                    <a:pt x="217427" y="194310"/>
                  </a:lnTo>
                  <a:lnTo>
                    <a:pt x="218998" y="194310"/>
                  </a:lnTo>
                  <a:lnTo>
                    <a:pt x="219700" y="193040"/>
                  </a:lnTo>
                  <a:lnTo>
                    <a:pt x="220003" y="193040"/>
                  </a:lnTo>
                  <a:lnTo>
                    <a:pt x="219825" y="191770"/>
                  </a:lnTo>
                  <a:lnTo>
                    <a:pt x="218621" y="190500"/>
                  </a:lnTo>
                  <a:lnTo>
                    <a:pt x="219783" y="190500"/>
                  </a:lnTo>
                  <a:lnTo>
                    <a:pt x="220098" y="189230"/>
                  </a:lnTo>
                  <a:lnTo>
                    <a:pt x="220673" y="187960"/>
                  </a:lnTo>
                  <a:lnTo>
                    <a:pt x="219951" y="186690"/>
                  </a:lnTo>
                  <a:lnTo>
                    <a:pt x="219668" y="185420"/>
                  </a:lnTo>
                  <a:close/>
                </a:path>
                <a:path w="220980" h="269240">
                  <a:moveTo>
                    <a:pt x="124352" y="194310"/>
                  </a:moveTo>
                  <a:lnTo>
                    <a:pt x="110090" y="194310"/>
                  </a:lnTo>
                  <a:lnTo>
                    <a:pt x="118635" y="195580"/>
                  </a:lnTo>
                  <a:lnTo>
                    <a:pt x="123985" y="195580"/>
                  </a:lnTo>
                  <a:lnTo>
                    <a:pt x="124352" y="194310"/>
                  </a:lnTo>
                  <a:close/>
                </a:path>
                <a:path w="220980" h="269240">
                  <a:moveTo>
                    <a:pt x="138749" y="194310"/>
                  </a:moveTo>
                  <a:lnTo>
                    <a:pt x="124352" y="194310"/>
                  </a:lnTo>
                  <a:lnTo>
                    <a:pt x="126383" y="195580"/>
                  </a:lnTo>
                  <a:lnTo>
                    <a:pt x="141147" y="195580"/>
                  </a:lnTo>
                  <a:lnTo>
                    <a:pt x="138749" y="194310"/>
                  </a:lnTo>
                  <a:close/>
                </a:path>
                <a:path w="220980" h="269240">
                  <a:moveTo>
                    <a:pt x="144257" y="194310"/>
                  </a:moveTo>
                  <a:lnTo>
                    <a:pt x="141147" y="195580"/>
                  </a:lnTo>
                  <a:lnTo>
                    <a:pt x="146718" y="195580"/>
                  </a:lnTo>
                  <a:lnTo>
                    <a:pt x="144257" y="194310"/>
                  </a:lnTo>
                  <a:close/>
                </a:path>
                <a:path w="220980" h="269240">
                  <a:moveTo>
                    <a:pt x="109933" y="191770"/>
                  </a:moveTo>
                  <a:lnTo>
                    <a:pt x="107494" y="193040"/>
                  </a:lnTo>
                  <a:lnTo>
                    <a:pt x="100897" y="194310"/>
                  </a:lnTo>
                  <a:lnTo>
                    <a:pt x="126205" y="194310"/>
                  </a:lnTo>
                  <a:lnTo>
                    <a:pt x="123608" y="193040"/>
                  </a:lnTo>
                  <a:lnTo>
                    <a:pt x="112781" y="193040"/>
                  </a:lnTo>
                  <a:lnTo>
                    <a:pt x="109933" y="191770"/>
                  </a:lnTo>
                  <a:close/>
                </a:path>
                <a:path w="220980" h="269240">
                  <a:moveTo>
                    <a:pt x="132132" y="193040"/>
                  </a:moveTo>
                  <a:lnTo>
                    <a:pt x="126205" y="194310"/>
                  </a:lnTo>
                  <a:lnTo>
                    <a:pt x="135367" y="194310"/>
                  </a:lnTo>
                  <a:lnTo>
                    <a:pt x="132132" y="193040"/>
                  </a:lnTo>
                  <a:close/>
                </a:path>
                <a:path w="220980" h="269240">
                  <a:moveTo>
                    <a:pt x="116247" y="191770"/>
                  </a:moveTo>
                  <a:lnTo>
                    <a:pt x="113336" y="193040"/>
                  </a:lnTo>
                  <a:lnTo>
                    <a:pt x="118645" y="193040"/>
                  </a:lnTo>
                  <a:lnTo>
                    <a:pt x="116247" y="191770"/>
                  </a:lnTo>
                  <a:close/>
                </a:path>
                <a:path w="220980" h="269240">
                  <a:moveTo>
                    <a:pt x="194768" y="156210"/>
                  </a:moveTo>
                  <a:lnTo>
                    <a:pt x="190695" y="156210"/>
                  </a:lnTo>
                  <a:lnTo>
                    <a:pt x="190601" y="158750"/>
                  </a:lnTo>
                  <a:lnTo>
                    <a:pt x="192947" y="158750"/>
                  </a:lnTo>
                  <a:lnTo>
                    <a:pt x="193522" y="160020"/>
                  </a:lnTo>
                  <a:lnTo>
                    <a:pt x="194203" y="162560"/>
                  </a:lnTo>
                  <a:lnTo>
                    <a:pt x="196391" y="163830"/>
                  </a:lnTo>
                  <a:lnTo>
                    <a:pt x="199575" y="163830"/>
                  </a:lnTo>
                  <a:lnTo>
                    <a:pt x="200590" y="165100"/>
                  </a:lnTo>
                  <a:lnTo>
                    <a:pt x="202109" y="167640"/>
                  </a:lnTo>
                  <a:lnTo>
                    <a:pt x="203386" y="168910"/>
                  </a:lnTo>
                  <a:lnTo>
                    <a:pt x="205847" y="170180"/>
                  </a:lnTo>
                  <a:lnTo>
                    <a:pt x="206527" y="171450"/>
                  </a:lnTo>
                  <a:lnTo>
                    <a:pt x="206150" y="172720"/>
                  </a:lnTo>
                  <a:lnTo>
                    <a:pt x="206475" y="173990"/>
                  </a:lnTo>
                  <a:lnTo>
                    <a:pt x="208684" y="175260"/>
                  </a:lnTo>
                  <a:lnTo>
                    <a:pt x="210307" y="176530"/>
                  </a:lnTo>
                  <a:lnTo>
                    <a:pt x="211124" y="180340"/>
                  </a:lnTo>
                  <a:lnTo>
                    <a:pt x="211909" y="180340"/>
                  </a:lnTo>
                  <a:lnTo>
                    <a:pt x="213323" y="182880"/>
                  </a:lnTo>
                  <a:lnTo>
                    <a:pt x="213658" y="182880"/>
                  </a:lnTo>
                  <a:lnTo>
                    <a:pt x="212674" y="185420"/>
                  </a:lnTo>
                  <a:lnTo>
                    <a:pt x="219563" y="185420"/>
                  </a:lnTo>
                  <a:lnTo>
                    <a:pt x="219302" y="184150"/>
                  </a:lnTo>
                  <a:lnTo>
                    <a:pt x="219040" y="184150"/>
                  </a:lnTo>
                  <a:lnTo>
                    <a:pt x="217584" y="182880"/>
                  </a:lnTo>
                  <a:lnTo>
                    <a:pt x="216831" y="181610"/>
                  </a:lnTo>
                  <a:lnTo>
                    <a:pt x="216516" y="179070"/>
                  </a:lnTo>
                  <a:lnTo>
                    <a:pt x="214977" y="179070"/>
                  </a:lnTo>
                  <a:lnTo>
                    <a:pt x="215249" y="177800"/>
                  </a:lnTo>
                  <a:lnTo>
                    <a:pt x="215030" y="176530"/>
                  </a:lnTo>
                  <a:lnTo>
                    <a:pt x="214632" y="176530"/>
                  </a:lnTo>
                  <a:lnTo>
                    <a:pt x="214339" y="175260"/>
                  </a:lnTo>
                  <a:lnTo>
                    <a:pt x="212161" y="173990"/>
                  </a:lnTo>
                  <a:lnTo>
                    <a:pt x="210988" y="171450"/>
                  </a:lnTo>
                  <a:lnTo>
                    <a:pt x="209511" y="168910"/>
                  </a:lnTo>
                  <a:lnTo>
                    <a:pt x="207637" y="168910"/>
                  </a:lnTo>
                  <a:lnTo>
                    <a:pt x="206454" y="167640"/>
                  </a:lnTo>
                  <a:lnTo>
                    <a:pt x="204580" y="167640"/>
                  </a:lnTo>
                  <a:lnTo>
                    <a:pt x="205407" y="165100"/>
                  </a:lnTo>
                  <a:lnTo>
                    <a:pt x="201732" y="163830"/>
                  </a:lnTo>
                  <a:lnTo>
                    <a:pt x="201637" y="162560"/>
                  </a:lnTo>
                  <a:lnTo>
                    <a:pt x="201114" y="160020"/>
                  </a:lnTo>
                  <a:lnTo>
                    <a:pt x="198171" y="160020"/>
                  </a:lnTo>
                  <a:lnTo>
                    <a:pt x="197836" y="157480"/>
                  </a:lnTo>
                  <a:lnTo>
                    <a:pt x="197114" y="157480"/>
                  </a:lnTo>
                  <a:lnTo>
                    <a:pt x="194768" y="156210"/>
                  </a:lnTo>
                  <a:close/>
                </a:path>
                <a:path w="220980" h="269240">
                  <a:moveTo>
                    <a:pt x="193030" y="153670"/>
                  </a:moveTo>
                  <a:lnTo>
                    <a:pt x="185879" y="153670"/>
                  </a:lnTo>
                  <a:lnTo>
                    <a:pt x="187837" y="154940"/>
                  </a:lnTo>
                  <a:lnTo>
                    <a:pt x="190360" y="156210"/>
                  </a:lnTo>
                  <a:lnTo>
                    <a:pt x="193449" y="156210"/>
                  </a:lnTo>
                  <a:lnTo>
                    <a:pt x="193030" y="153670"/>
                  </a:lnTo>
                  <a:close/>
                </a:path>
                <a:path w="220980" h="269240">
                  <a:moveTo>
                    <a:pt x="186737" y="149860"/>
                  </a:moveTo>
                  <a:lnTo>
                    <a:pt x="185271" y="151130"/>
                  </a:lnTo>
                  <a:lnTo>
                    <a:pt x="182025" y="151130"/>
                  </a:lnTo>
                  <a:lnTo>
                    <a:pt x="181963" y="153670"/>
                  </a:lnTo>
                  <a:lnTo>
                    <a:pt x="188507" y="153670"/>
                  </a:lnTo>
                  <a:lnTo>
                    <a:pt x="187449" y="151130"/>
                  </a:lnTo>
                  <a:lnTo>
                    <a:pt x="186737" y="149860"/>
                  </a:lnTo>
                  <a:close/>
                </a:path>
                <a:path w="220980" h="269240">
                  <a:moveTo>
                    <a:pt x="182502" y="148590"/>
                  </a:moveTo>
                  <a:lnTo>
                    <a:pt x="172434" y="148590"/>
                  </a:lnTo>
                  <a:lnTo>
                    <a:pt x="174895" y="152400"/>
                  </a:lnTo>
                  <a:lnTo>
                    <a:pt x="177397" y="151130"/>
                  </a:lnTo>
                  <a:lnTo>
                    <a:pt x="185271" y="151130"/>
                  </a:lnTo>
                  <a:lnTo>
                    <a:pt x="184915" y="149860"/>
                  </a:lnTo>
                  <a:lnTo>
                    <a:pt x="182502" y="148590"/>
                  </a:lnTo>
                  <a:close/>
                </a:path>
                <a:path w="220980" h="269240">
                  <a:moveTo>
                    <a:pt x="182025" y="151130"/>
                  </a:moveTo>
                  <a:lnTo>
                    <a:pt x="177397" y="151130"/>
                  </a:lnTo>
                  <a:lnTo>
                    <a:pt x="180769" y="152400"/>
                  </a:lnTo>
                  <a:lnTo>
                    <a:pt x="182025" y="151130"/>
                  </a:lnTo>
                  <a:close/>
                </a:path>
                <a:path w="220980" h="269240">
                  <a:moveTo>
                    <a:pt x="180088" y="147320"/>
                  </a:moveTo>
                  <a:lnTo>
                    <a:pt x="114048" y="147320"/>
                  </a:lnTo>
                  <a:lnTo>
                    <a:pt x="119127" y="149860"/>
                  </a:lnTo>
                  <a:lnTo>
                    <a:pt x="124582" y="148590"/>
                  </a:lnTo>
                  <a:lnTo>
                    <a:pt x="182502" y="148590"/>
                  </a:lnTo>
                  <a:lnTo>
                    <a:pt x="180088" y="147320"/>
                  </a:lnTo>
                  <a:close/>
                </a:path>
                <a:path w="220980" h="269240">
                  <a:moveTo>
                    <a:pt x="142487" y="148590"/>
                  </a:moveTo>
                  <a:lnTo>
                    <a:pt x="124582" y="148590"/>
                  </a:lnTo>
                  <a:lnTo>
                    <a:pt x="130959" y="149860"/>
                  </a:lnTo>
                  <a:lnTo>
                    <a:pt x="138205" y="149860"/>
                  </a:lnTo>
                  <a:lnTo>
                    <a:pt x="142487" y="148590"/>
                  </a:lnTo>
                  <a:close/>
                </a:path>
                <a:path w="220980" h="269240">
                  <a:moveTo>
                    <a:pt x="155178" y="148590"/>
                  </a:moveTo>
                  <a:lnTo>
                    <a:pt x="142487" y="148590"/>
                  </a:lnTo>
                  <a:lnTo>
                    <a:pt x="144550" y="149860"/>
                  </a:lnTo>
                  <a:lnTo>
                    <a:pt x="154602" y="149860"/>
                  </a:lnTo>
                  <a:lnTo>
                    <a:pt x="155178" y="148590"/>
                  </a:lnTo>
                  <a:close/>
                </a:path>
                <a:path w="220980" h="269240">
                  <a:moveTo>
                    <a:pt x="171366" y="148590"/>
                  </a:moveTo>
                  <a:lnTo>
                    <a:pt x="160550" y="148590"/>
                  </a:lnTo>
                  <a:lnTo>
                    <a:pt x="165387" y="149860"/>
                  </a:lnTo>
                  <a:lnTo>
                    <a:pt x="167890" y="149860"/>
                  </a:lnTo>
                  <a:lnTo>
                    <a:pt x="171366" y="148590"/>
                  </a:lnTo>
                  <a:close/>
                </a:path>
                <a:path w="220980" h="269240">
                  <a:moveTo>
                    <a:pt x="105378" y="0"/>
                  </a:moveTo>
                  <a:lnTo>
                    <a:pt x="104049" y="0"/>
                  </a:lnTo>
                  <a:lnTo>
                    <a:pt x="104038" y="1270"/>
                  </a:lnTo>
                  <a:lnTo>
                    <a:pt x="102363" y="5080"/>
                  </a:lnTo>
                  <a:lnTo>
                    <a:pt x="101347" y="8890"/>
                  </a:lnTo>
                  <a:lnTo>
                    <a:pt x="100174" y="11430"/>
                  </a:lnTo>
                  <a:lnTo>
                    <a:pt x="99557" y="13970"/>
                  </a:lnTo>
                  <a:lnTo>
                    <a:pt x="98876" y="16510"/>
                  </a:lnTo>
                  <a:lnTo>
                    <a:pt x="96363" y="21590"/>
                  </a:lnTo>
                  <a:lnTo>
                    <a:pt x="95536" y="25400"/>
                  </a:lnTo>
                  <a:lnTo>
                    <a:pt x="92960" y="31750"/>
                  </a:lnTo>
                  <a:lnTo>
                    <a:pt x="91871" y="35560"/>
                  </a:lnTo>
                  <a:lnTo>
                    <a:pt x="88981" y="43180"/>
                  </a:lnTo>
                  <a:lnTo>
                    <a:pt x="87484" y="48260"/>
                  </a:lnTo>
                  <a:lnTo>
                    <a:pt x="83138" y="62230"/>
                  </a:lnTo>
                  <a:lnTo>
                    <a:pt x="80678" y="72390"/>
                  </a:lnTo>
                  <a:lnTo>
                    <a:pt x="79557" y="77470"/>
                  </a:lnTo>
                  <a:lnTo>
                    <a:pt x="78248" y="86360"/>
                  </a:lnTo>
                  <a:lnTo>
                    <a:pt x="78133" y="90170"/>
                  </a:lnTo>
                  <a:lnTo>
                    <a:pt x="77641" y="97790"/>
                  </a:lnTo>
                  <a:lnTo>
                    <a:pt x="77725" y="101600"/>
                  </a:lnTo>
                  <a:lnTo>
                    <a:pt x="78615" y="107950"/>
                  </a:lnTo>
                  <a:lnTo>
                    <a:pt x="79400" y="110490"/>
                  </a:lnTo>
                  <a:lnTo>
                    <a:pt x="81672" y="119380"/>
                  </a:lnTo>
                  <a:lnTo>
                    <a:pt x="84897" y="125730"/>
                  </a:lnTo>
                  <a:lnTo>
                    <a:pt x="90855" y="133350"/>
                  </a:lnTo>
                  <a:lnTo>
                    <a:pt x="94196" y="137160"/>
                  </a:lnTo>
                  <a:lnTo>
                    <a:pt x="97997" y="140970"/>
                  </a:lnTo>
                  <a:lnTo>
                    <a:pt x="101242" y="140970"/>
                  </a:lnTo>
                  <a:lnTo>
                    <a:pt x="102028" y="142240"/>
                  </a:lnTo>
                  <a:lnTo>
                    <a:pt x="109535" y="146050"/>
                  </a:lnTo>
                  <a:lnTo>
                    <a:pt x="113713" y="147320"/>
                  </a:lnTo>
                  <a:lnTo>
                    <a:pt x="122886" y="147320"/>
                  </a:lnTo>
                  <a:lnTo>
                    <a:pt x="114792" y="144780"/>
                  </a:lnTo>
                  <a:lnTo>
                    <a:pt x="107860" y="143510"/>
                  </a:lnTo>
                  <a:lnTo>
                    <a:pt x="99703" y="138430"/>
                  </a:lnTo>
                  <a:lnTo>
                    <a:pt x="97934" y="137160"/>
                  </a:lnTo>
                  <a:lnTo>
                    <a:pt x="93588" y="132080"/>
                  </a:lnTo>
                  <a:lnTo>
                    <a:pt x="90290" y="129540"/>
                  </a:lnTo>
                  <a:lnTo>
                    <a:pt x="84405" y="120650"/>
                  </a:lnTo>
                  <a:lnTo>
                    <a:pt x="81494" y="114300"/>
                  </a:lnTo>
                  <a:lnTo>
                    <a:pt x="79976" y="105410"/>
                  </a:lnTo>
                  <a:lnTo>
                    <a:pt x="80144" y="102870"/>
                  </a:lnTo>
                  <a:lnTo>
                    <a:pt x="79746" y="101600"/>
                  </a:lnTo>
                  <a:lnTo>
                    <a:pt x="79337" y="97790"/>
                  </a:lnTo>
                  <a:lnTo>
                    <a:pt x="79337" y="93980"/>
                  </a:lnTo>
                  <a:lnTo>
                    <a:pt x="79547" y="88900"/>
                  </a:lnTo>
                  <a:lnTo>
                    <a:pt x="80070" y="85090"/>
                  </a:lnTo>
                  <a:lnTo>
                    <a:pt x="82688" y="68580"/>
                  </a:lnTo>
                  <a:lnTo>
                    <a:pt x="84845" y="62230"/>
                  </a:lnTo>
                  <a:lnTo>
                    <a:pt x="87630" y="52070"/>
                  </a:lnTo>
                  <a:lnTo>
                    <a:pt x="88992" y="48260"/>
                  </a:lnTo>
                  <a:lnTo>
                    <a:pt x="91672" y="39370"/>
                  </a:lnTo>
                  <a:lnTo>
                    <a:pt x="93861" y="33020"/>
                  </a:lnTo>
                  <a:lnTo>
                    <a:pt x="97316" y="22860"/>
                  </a:lnTo>
                  <a:lnTo>
                    <a:pt x="99263" y="17780"/>
                  </a:lnTo>
                  <a:lnTo>
                    <a:pt x="102761" y="8890"/>
                  </a:lnTo>
                  <a:lnTo>
                    <a:pt x="104478" y="3810"/>
                  </a:lnTo>
                  <a:lnTo>
                    <a:pt x="105378" y="0"/>
                  </a:lnTo>
                  <a:close/>
                </a:path>
                <a:path w="220980" h="269240">
                  <a:moveTo>
                    <a:pt x="141440" y="146050"/>
                  </a:moveTo>
                  <a:lnTo>
                    <a:pt x="138320" y="147320"/>
                  </a:lnTo>
                  <a:lnTo>
                    <a:pt x="147503" y="147320"/>
                  </a:lnTo>
                  <a:lnTo>
                    <a:pt x="141440" y="146050"/>
                  </a:lnTo>
                  <a:close/>
                </a:path>
                <a:path w="220980" h="269240">
                  <a:moveTo>
                    <a:pt x="153408" y="146050"/>
                  </a:moveTo>
                  <a:lnTo>
                    <a:pt x="150403" y="147320"/>
                  </a:lnTo>
                  <a:lnTo>
                    <a:pt x="156927" y="147320"/>
                  </a:lnTo>
                  <a:lnTo>
                    <a:pt x="153408" y="146050"/>
                  </a:lnTo>
                  <a:close/>
                </a:path>
                <a:path w="220980" h="269240">
                  <a:moveTo>
                    <a:pt x="165167" y="144780"/>
                  </a:moveTo>
                  <a:lnTo>
                    <a:pt x="163000" y="146050"/>
                  </a:lnTo>
                  <a:lnTo>
                    <a:pt x="160005" y="146050"/>
                  </a:lnTo>
                  <a:lnTo>
                    <a:pt x="156927" y="147320"/>
                  </a:lnTo>
                  <a:lnTo>
                    <a:pt x="174874" y="147320"/>
                  </a:lnTo>
                  <a:lnTo>
                    <a:pt x="167314" y="146050"/>
                  </a:lnTo>
                  <a:lnTo>
                    <a:pt x="165167" y="144780"/>
                  </a:lnTo>
                  <a:close/>
                </a:path>
              </a:pathLst>
            </a:custGeom>
            <a:solidFill>
              <a:srgbClr val="C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19053734" y="8765272"/>
              <a:ext cx="230504" cy="219710"/>
            </a:xfrm>
            <a:custGeom>
              <a:avLst/>
              <a:gdLst/>
              <a:ahLst/>
              <a:cxnLst/>
              <a:rect l="l" t="t" r="r" b="b"/>
              <a:pathLst>
                <a:path w="230505" h="219709">
                  <a:moveTo>
                    <a:pt x="116101" y="0"/>
                  </a:moveTo>
                  <a:lnTo>
                    <a:pt x="114530" y="314"/>
                  </a:lnTo>
                  <a:lnTo>
                    <a:pt x="115734" y="2188"/>
                  </a:lnTo>
                  <a:lnTo>
                    <a:pt x="117556" y="3413"/>
                  </a:lnTo>
                  <a:lnTo>
                    <a:pt x="123881" y="6575"/>
                  </a:lnTo>
                  <a:lnTo>
                    <a:pt x="135597" y="9392"/>
                  </a:lnTo>
                  <a:lnTo>
                    <a:pt x="137901" y="9245"/>
                  </a:lnTo>
                  <a:lnTo>
                    <a:pt x="141514" y="10188"/>
                  </a:lnTo>
                  <a:lnTo>
                    <a:pt x="148393" y="10230"/>
                  </a:lnTo>
                  <a:lnTo>
                    <a:pt x="152508" y="10627"/>
                  </a:lnTo>
                  <a:lnTo>
                    <a:pt x="156099" y="9800"/>
                  </a:lnTo>
                  <a:lnTo>
                    <a:pt x="162476" y="10261"/>
                  </a:lnTo>
                  <a:lnTo>
                    <a:pt x="163607" y="9580"/>
                  </a:lnTo>
                  <a:lnTo>
                    <a:pt x="166602" y="10209"/>
                  </a:lnTo>
                  <a:lnTo>
                    <a:pt x="168298" y="9978"/>
                  </a:lnTo>
                  <a:lnTo>
                    <a:pt x="170214" y="10753"/>
                  </a:lnTo>
                  <a:lnTo>
                    <a:pt x="171460" y="9832"/>
                  </a:lnTo>
                  <a:lnTo>
                    <a:pt x="173492" y="10921"/>
                  </a:lnTo>
                  <a:lnTo>
                    <a:pt x="175471" y="9915"/>
                  </a:lnTo>
                  <a:lnTo>
                    <a:pt x="178329" y="10638"/>
                  </a:lnTo>
                  <a:lnTo>
                    <a:pt x="183271" y="10481"/>
                  </a:lnTo>
                  <a:lnTo>
                    <a:pt x="186036" y="11036"/>
                  </a:lnTo>
                  <a:lnTo>
                    <a:pt x="189324" y="12586"/>
                  </a:lnTo>
                  <a:lnTo>
                    <a:pt x="194046" y="12847"/>
                  </a:lnTo>
                  <a:lnTo>
                    <a:pt x="203103" y="18868"/>
                  </a:lnTo>
                  <a:lnTo>
                    <a:pt x="205690" y="19926"/>
                  </a:lnTo>
                  <a:lnTo>
                    <a:pt x="207574" y="22973"/>
                  </a:lnTo>
                  <a:lnTo>
                    <a:pt x="211679" y="24857"/>
                  </a:lnTo>
                  <a:lnTo>
                    <a:pt x="212810" y="27339"/>
                  </a:lnTo>
                  <a:lnTo>
                    <a:pt x="215909" y="29737"/>
                  </a:lnTo>
                  <a:lnTo>
                    <a:pt x="217302" y="30229"/>
                  </a:lnTo>
                  <a:lnTo>
                    <a:pt x="217553" y="30470"/>
                  </a:lnTo>
                  <a:lnTo>
                    <a:pt x="216757" y="32407"/>
                  </a:lnTo>
                  <a:lnTo>
                    <a:pt x="217532" y="33087"/>
                  </a:lnTo>
                  <a:lnTo>
                    <a:pt x="219365" y="33841"/>
                  </a:lnTo>
                  <a:lnTo>
                    <a:pt x="219951" y="34428"/>
                  </a:lnTo>
                  <a:lnTo>
                    <a:pt x="220391" y="36501"/>
                  </a:lnTo>
                  <a:lnTo>
                    <a:pt x="223354" y="38187"/>
                  </a:lnTo>
                  <a:lnTo>
                    <a:pt x="222757" y="40522"/>
                  </a:lnTo>
                  <a:lnTo>
                    <a:pt x="223741" y="41255"/>
                  </a:lnTo>
                  <a:lnTo>
                    <a:pt x="226160" y="42260"/>
                  </a:lnTo>
                  <a:lnTo>
                    <a:pt x="226391" y="42846"/>
                  </a:lnTo>
                  <a:lnTo>
                    <a:pt x="225626" y="45946"/>
                  </a:lnTo>
                  <a:lnTo>
                    <a:pt x="224663" y="47433"/>
                  </a:lnTo>
                  <a:lnTo>
                    <a:pt x="225312" y="50061"/>
                  </a:lnTo>
                  <a:lnTo>
                    <a:pt x="223469" y="52145"/>
                  </a:lnTo>
                  <a:lnTo>
                    <a:pt x="222485" y="52574"/>
                  </a:lnTo>
                  <a:lnTo>
                    <a:pt x="222181" y="54260"/>
                  </a:lnTo>
                  <a:lnTo>
                    <a:pt x="220223" y="52773"/>
                  </a:lnTo>
                  <a:lnTo>
                    <a:pt x="219438" y="53548"/>
                  </a:lnTo>
                  <a:lnTo>
                    <a:pt x="218108" y="56207"/>
                  </a:lnTo>
                  <a:lnTo>
                    <a:pt x="216914" y="56626"/>
                  </a:lnTo>
                  <a:lnTo>
                    <a:pt x="214747" y="55809"/>
                  </a:lnTo>
                  <a:lnTo>
                    <a:pt x="214223" y="55778"/>
                  </a:lnTo>
                  <a:lnTo>
                    <a:pt x="212810" y="56856"/>
                  </a:lnTo>
                  <a:lnTo>
                    <a:pt x="211909" y="57883"/>
                  </a:lnTo>
                  <a:lnTo>
                    <a:pt x="210370" y="56406"/>
                  </a:lnTo>
                  <a:lnTo>
                    <a:pt x="208925" y="57631"/>
                  </a:lnTo>
                  <a:lnTo>
                    <a:pt x="203124" y="57746"/>
                  </a:lnTo>
                  <a:lnTo>
                    <a:pt x="199418" y="56731"/>
                  </a:lnTo>
                  <a:lnTo>
                    <a:pt x="194098" y="57736"/>
                  </a:lnTo>
                  <a:lnTo>
                    <a:pt x="192538" y="56972"/>
                  </a:lnTo>
                  <a:lnTo>
                    <a:pt x="190098" y="57139"/>
                  </a:lnTo>
                  <a:lnTo>
                    <a:pt x="189229" y="56951"/>
                  </a:lnTo>
                  <a:lnTo>
                    <a:pt x="187010" y="57401"/>
                  </a:lnTo>
                  <a:lnTo>
                    <a:pt x="185387" y="55757"/>
                  </a:lnTo>
                  <a:lnTo>
                    <a:pt x="182601" y="56616"/>
                  </a:lnTo>
                  <a:lnTo>
                    <a:pt x="182151" y="56951"/>
                  </a:lnTo>
                  <a:lnTo>
                    <a:pt x="180423" y="55453"/>
                  </a:lnTo>
                  <a:lnTo>
                    <a:pt x="178371" y="56155"/>
                  </a:lnTo>
                  <a:lnTo>
                    <a:pt x="175544" y="54500"/>
                  </a:lnTo>
                  <a:lnTo>
                    <a:pt x="174109" y="55066"/>
                  </a:lnTo>
                  <a:lnTo>
                    <a:pt x="170225" y="55296"/>
                  </a:lnTo>
                  <a:lnTo>
                    <a:pt x="167764" y="54480"/>
                  </a:lnTo>
                  <a:lnTo>
                    <a:pt x="161084" y="54343"/>
                  </a:lnTo>
                  <a:lnTo>
                    <a:pt x="157293" y="51977"/>
                  </a:lnTo>
                  <a:lnTo>
                    <a:pt x="149984" y="52699"/>
                  </a:lnTo>
                  <a:lnTo>
                    <a:pt x="147053" y="51150"/>
                  </a:lnTo>
                  <a:lnTo>
                    <a:pt x="143681" y="51694"/>
                  </a:lnTo>
                  <a:lnTo>
                    <a:pt x="140613" y="50071"/>
                  </a:lnTo>
                  <a:lnTo>
                    <a:pt x="137493" y="51401"/>
                  </a:lnTo>
                  <a:lnTo>
                    <a:pt x="132173" y="50919"/>
                  </a:lnTo>
                  <a:lnTo>
                    <a:pt x="129880" y="51035"/>
                  </a:lnTo>
                  <a:lnTo>
                    <a:pt x="125451" y="50815"/>
                  </a:lnTo>
                  <a:lnTo>
                    <a:pt x="123273" y="51014"/>
                  </a:lnTo>
                  <a:lnTo>
                    <a:pt x="119378" y="51914"/>
                  </a:lnTo>
                  <a:lnTo>
                    <a:pt x="117546" y="51987"/>
                  </a:lnTo>
                  <a:lnTo>
                    <a:pt x="112342" y="52825"/>
                  </a:lnTo>
                  <a:lnTo>
                    <a:pt x="108813" y="52480"/>
                  </a:lnTo>
                  <a:lnTo>
                    <a:pt x="104206" y="54050"/>
                  </a:lnTo>
                  <a:lnTo>
                    <a:pt x="102216" y="55265"/>
                  </a:lnTo>
                  <a:lnTo>
                    <a:pt x="97871" y="55432"/>
                  </a:lnTo>
                  <a:lnTo>
                    <a:pt x="94593" y="56898"/>
                  </a:lnTo>
                  <a:lnTo>
                    <a:pt x="89704" y="57694"/>
                  </a:lnTo>
                  <a:lnTo>
                    <a:pt x="88782" y="59202"/>
                  </a:lnTo>
                  <a:lnTo>
                    <a:pt x="87829" y="59558"/>
                  </a:lnTo>
                  <a:lnTo>
                    <a:pt x="85243" y="59715"/>
                  </a:lnTo>
                  <a:lnTo>
                    <a:pt x="79055" y="62731"/>
                  </a:lnTo>
                  <a:lnTo>
                    <a:pt x="75641" y="63725"/>
                  </a:lnTo>
                  <a:lnTo>
                    <a:pt x="71736" y="66511"/>
                  </a:lnTo>
                  <a:lnTo>
                    <a:pt x="70301" y="66333"/>
                  </a:lnTo>
                  <a:lnTo>
                    <a:pt x="67369" y="68689"/>
                  </a:lnTo>
                  <a:lnTo>
                    <a:pt x="59369" y="73013"/>
                  </a:lnTo>
                  <a:lnTo>
                    <a:pt x="49799" y="80196"/>
                  </a:lnTo>
                  <a:lnTo>
                    <a:pt x="46480" y="81955"/>
                  </a:lnTo>
                  <a:lnTo>
                    <a:pt x="42365" y="86646"/>
                  </a:lnTo>
                  <a:lnTo>
                    <a:pt x="40312" y="88164"/>
                  </a:lnTo>
                  <a:lnTo>
                    <a:pt x="37140" y="92154"/>
                  </a:lnTo>
                  <a:lnTo>
                    <a:pt x="35098" y="93745"/>
                  </a:lnTo>
                  <a:lnTo>
                    <a:pt x="29904" y="98740"/>
                  </a:lnTo>
                  <a:lnTo>
                    <a:pt x="23433" y="108153"/>
                  </a:lnTo>
                  <a:lnTo>
                    <a:pt x="20931" y="110593"/>
                  </a:lnTo>
                  <a:lnTo>
                    <a:pt x="20585" y="113001"/>
                  </a:lnTo>
                  <a:lnTo>
                    <a:pt x="16962" y="119033"/>
                  </a:lnTo>
                  <a:lnTo>
                    <a:pt x="12784" y="131011"/>
                  </a:lnTo>
                  <a:lnTo>
                    <a:pt x="11476" y="133964"/>
                  </a:lnTo>
                  <a:lnTo>
                    <a:pt x="10146" y="138833"/>
                  </a:lnTo>
                  <a:lnTo>
                    <a:pt x="9601" y="142990"/>
                  </a:lnTo>
                  <a:lnTo>
                    <a:pt x="8544" y="146131"/>
                  </a:lnTo>
                  <a:lnTo>
                    <a:pt x="7549" y="153764"/>
                  </a:lnTo>
                  <a:lnTo>
                    <a:pt x="6659" y="158120"/>
                  </a:lnTo>
                  <a:lnTo>
                    <a:pt x="6146" y="165324"/>
                  </a:lnTo>
                  <a:lnTo>
                    <a:pt x="6261" y="165879"/>
                  </a:lnTo>
                  <a:lnTo>
                    <a:pt x="5811" y="167324"/>
                  </a:lnTo>
                  <a:lnTo>
                    <a:pt x="6114" y="168288"/>
                  </a:lnTo>
                  <a:lnTo>
                    <a:pt x="5727" y="169167"/>
                  </a:lnTo>
                  <a:lnTo>
                    <a:pt x="5706" y="170926"/>
                  </a:lnTo>
                  <a:lnTo>
                    <a:pt x="4963" y="173544"/>
                  </a:lnTo>
                  <a:lnTo>
                    <a:pt x="4848" y="178277"/>
                  </a:lnTo>
                  <a:lnTo>
                    <a:pt x="4670" y="179334"/>
                  </a:lnTo>
                  <a:lnTo>
                    <a:pt x="4156" y="181010"/>
                  </a:lnTo>
                  <a:lnTo>
                    <a:pt x="4314" y="181659"/>
                  </a:lnTo>
                  <a:lnTo>
                    <a:pt x="3539" y="189805"/>
                  </a:lnTo>
                  <a:lnTo>
                    <a:pt x="2680" y="195428"/>
                  </a:lnTo>
                  <a:lnTo>
                    <a:pt x="1748" y="204485"/>
                  </a:lnTo>
                  <a:lnTo>
                    <a:pt x="1560" y="209763"/>
                  </a:lnTo>
                  <a:lnTo>
                    <a:pt x="31" y="215951"/>
                  </a:lnTo>
                  <a:lnTo>
                    <a:pt x="0" y="218579"/>
                  </a:lnTo>
                  <a:lnTo>
                    <a:pt x="523" y="219207"/>
                  </a:lnTo>
                  <a:lnTo>
                    <a:pt x="1560" y="217605"/>
                  </a:lnTo>
                  <a:lnTo>
                    <a:pt x="1424" y="215710"/>
                  </a:lnTo>
                  <a:lnTo>
                    <a:pt x="3444" y="201753"/>
                  </a:lnTo>
                  <a:lnTo>
                    <a:pt x="5916" y="176622"/>
                  </a:lnTo>
                  <a:lnTo>
                    <a:pt x="7015" y="170947"/>
                  </a:lnTo>
                  <a:lnTo>
                    <a:pt x="7685" y="161450"/>
                  </a:lnTo>
                  <a:lnTo>
                    <a:pt x="9978" y="148403"/>
                  </a:lnTo>
                  <a:lnTo>
                    <a:pt x="11894" y="138519"/>
                  </a:lnTo>
                  <a:lnTo>
                    <a:pt x="13517" y="132215"/>
                  </a:lnTo>
                  <a:lnTo>
                    <a:pt x="14847" y="131022"/>
                  </a:lnTo>
                  <a:lnTo>
                    <a:pt x="15004" y="129378"/>
                  </a:lnTo>
                  <a:lnTo>
                    <a:pt x="15046" y="127158"/>
                  </a:lnTo>
                  <a:lnTo>
                    <a:pt x="23088" y="110855"/>
                  </a:lnTo>
                  <a:lnTo>
                    <a:pt x="25444" y="107703"/>
                  </a:lnTo>
                  <a:lnTo>
                    <a:pt x="29140" y="102091"/>
                  </a:lnTo>
                  <a:lnTo>
                    <a:pt x="31119" y="100070"/>
                  </a:lnTo>
                  <a:lnTo>
                    <a:pt x="33433" y="96719"/>
                  </a:lnTo>
                  <a:lnTo>
                    <a:pt x="34375" y="95609"/>
                  </a:lnTo>
                  <a:lnTo>
                    <a:pt x="36794" y="94112"/>
                  </a:lnTo>
                  <a:lnTo>
                    <a:pt x="40522" y="89704"/>
                  </a:lnTo>
                  <a:lnTo>
                    <a:pt x="46113" y="84625"/>
                  </a:lnTo>
                  <a:lnTo>
                    <a:pt x="47673" y="82897"/>
                  </a:lnTo>
                  <a:lnTo>
                    <a:pt x="51171" y="81264"/>
                  </a:lnTo>
                  <a:lnTo>
                    <a:pt x="52145" y="80008"/>
                  </a:lnTo>
                  <a:lnTo>
                    <a:pt x="58605" y="74950"/>
                  </a:lnTo>
                  <a:lnTo>
                    <a:pt x="63453" y="72751"/>
                  </a:lnTo>
                  <a:lnTo>
                    <a:pt x="69170" y="69181"/>
                  </a:lnTo>
                  <a:lnTo>
                    <a:pt x="71725" y="68228"/>
                  </a:lnTo>
                  <a:lnTo>
                    <a:pt x="75851" y="65348"/>
                  </a:lnTo>
                  <a:lnTo>
                    <a:pt x="78238" y="65327"/>
                  </a:lnTo>
                  <a:lnTo>
                    <a:pt x="83536" y="61778"/>
                  </a:lnTo>
                  <a:lnTo>
                    <a:pt x="87473" y="60804"/>
                  </a:lnTo>
                  <a:lnTo>
                    <a:pt x="98415" y="57212"/>
                  </a:lnTo>
                  <a:lnTo>
                    <a:pt x="104813" y="55924"/>
                  </a:lnTo>
                  <a:lnTo>
                    <a:pt x="107483" y="55014"/>
                  </a:lnTo>
                  <a:lnTo>
                    <a:pt x="112415" y="53935"/>
                  </a:lnTo>
                  <a:lnTo>
                    <a:pt x="120551" y="53349"/>
                  </a:lnTo>
                  <a:lnTo>
                    <a:pt x="123200" y="52605"/>
                  </a:lnTo>
                  <a:lnTo>
                    <a:pt x="124582" y="52511"/>
                  </a:lnTo>
                  <a:lnTo>
                    <a:pt x="126582" y="53495"/>
                  </a:lnTo>
                  <a:lnTo>
                    <a:pt x="130194" y="52197"/>
                  </a:lnTo>
                  <a:lnTo>
                    <a:pt x="133231" y="53569"/>
                  </a:lnTo>
                  <a:lnTo>
                    <a:pt x="138990" y="53411"/>
                  </a:lnTo>
                  <a:lnTo>
                    <a:pt x="141712" y="54218"/>
                  </a:lnTo>
                  <a:lnTo>
                    <a:pt x="146246" y="52951"/>
                  </a:lnTo>
                  <a:lnTo>
                    <a:pt x="148100" y="54071"/>
                  </a:lnTo>
                  <a:lnTo>
                    <a:pt x="150571" y="54061"/>
                  </a:lnTo>
                  <a:lnTo>
                    <a:pt x="151189" y="54553"/>
                  </a:lnTo>
                  <a:lnTo>
                    <a:pt x="152330" y="53841"/>
                  </a:lnTo>
                  <a:lnTo>
                    <a:pt x="152874" y="53925"/>
                  </a:lnTo>
                  <a:lnTo>
                    <a:pt x="154372" y="55317"/>
                  </a:lnTo>
                  <a:lnTo>
                    <a:pt x="155723" y="54930"/>
                  </a:lnTo>
                  <a:lnTo>
                    <a:pt x="158089" y="54856"/>
                  </a:lnTo>
                  <a:lnTo>
                    <a:pt x="159188" y="54500"/>
                  </a:lnTo>
                  <a:lnTo>
                    <a:pt x="160455" y="56270"/>
                  </a:lnTo>
                  <a:lnTo>
                    <a:pt x="161125" y="55767"/>
                  </a:lnTo>
                  <a:lnTo>
                    <a:pt x="164162" y="55254"/>
                  </a:lnTo>
                  <a:lnTo>
                    <a:pt x="166476" y="55757"/>
                  </a:lnTo>
                  <a:lnTo>
                    <a:pt x="169021" y="56982"/>
                  </a:lnTo>
                  <a:lnTo>
                    <a:pt x="169282" y="57275"/>
                  </a:lnTo>
                  <a:lnTo>
                    <a:pt x="172664" y="56312"/>
                  </a:lnTo>
                  <a:lnTo>
                    <a:pt x="179596" y="58762"/>
                  </a:lnTo>
                  <a:lnTo>
                    <a:pt x="184622" y="58197"/>
                  </a:lnTo>
                  <a:lnTo>
                    <a:pt x="186957" y="59223"/>
                  </a:lnTo>
                  <a:lnTo>
                    <a:pt x="189973" y="58595"/>
                  </a:lnTo>
                  <a:lnTo>
                    <a:pt x="191889" y="61118"/>
                  </a:lnTo>
                  <a:lnTo>
                    <a:pt x="194025" y="59506"/>
                  </a:lnTo>
                  <a:lnTo>
                    <a:pt x="196297" y="59422"/>
                  </a:lnTo>
                  <a:lnTo>
                    <a:pt x="196716" y="58919"/>
                  </a:lnTo>
                  <a:lnTo>
                    <a:pt x="199271" y="61327"/>
                  </a:lnTo>
                  <a:lnTo>
                    <a:pt x="201941" y="58940"/>
                  </a:lnTo>
                  <a:lnTo>
                    <a:pt x="205962" y="60458"/>
                  </a:lnTo>
                  <a:lnTo>
                    <a:pt x="210297" y="59150"/>
                  </a:lnTo>
                  <a:lnTo>
                    <a:pt x="211407" y="59066"/>
                  </a:lnTo>
                  <a:lnTo>
                    <a:pt x="212988" y="60102"/>
                  </a:lnTo>
                  <a:lnTo>
                    <a:pt x="213501" y="60186"/>
                  </a:lnTo>
                  <a:lnTo>
                    <a:pt x="214464" y="57746"/>
                  </a:lnTo>
                  <a:lnTo>
                    <a:pt x="215606" y="58050"/>
                  </a:lnTo>
                  <a:lnTo>
                    <a:pt x="217354" y="59453"/>
                  </a:lnTo>
                  <a:lnTo>
                    <a:pt x="219459" y="57055"/>
                  </a:lnTo>
                  <a:lnTo>
                    <a:pt x="220998" y="55904"/>
                  </a:lnTo>
                  <a:lnTo>
                    <a:pt x="223595" y="57150"/>
                  </a:lnTo>
                  <a:lnTo>
                    <a:pt x="223804" y="57045"/>
                  </a:lnTo>
                  <a:lnTo>
                    <a:pt x="224768" y="54563"/>
                  </a:lnTo>
                  <a:lnTo>
                    <a:pt x="228809" y="51076"/>
                  </a:lnTo>
                  <a:lnTo>
                    <a:pt x="229563" y="50626"/>
                  </a:lnTo>
                  <a:lnTo>
                    <a:pt x="228516" y="48919"/>
                  </a:lnTo>
                  <a:lnTo>
                    <a:pt x="229186" y="48689"/>
                  </a:lnTo>
                  <a:lnTo>
                    <a:pt x="230045" y="46982"/>
                  </a:lnTo>
                  <a:lnTo>
                    <a:pt x="229521" y="45736"/>
                  </a:lnTo>
                  <a:lnTo>
                    <a:pt x="227270" y="45234"/>
                  </a:lnTo>
                  <a:lnTo>
                    <a:pt x="227270" y="44878"/>
                  </a:lnTo>
                  <a:lnTo>
                    <a:pt x="228390" y="42951"/>
                  </a:lnTo>
                  <a:lnTo>
                    <a:pt x="228150" y="41914"/>
                  </a:lnTo>
                  <a:lnTo>
                    <a:pt x="226108" y="39339"/>
                  </a:lnTo>
                  <a:lnTo>
                    <a:pt x="224757" y="37988"/>
                  </a:lnTo>
                  <a:lnTo>
                    <a:pt x="224914" y="35569"/>
                  </a:lnTo>
                  <a:lnTo>
                    <a:pt x="224621" y="35265"/>
                  </a:lnTo>
                  <a:lnTo>
                    <a:pt x="222757" y="35014"/>
                  </a:lnTo>
                  <a:lnTo>
                    <a:pt x="222631" y="32972"/>
                  </a:lnTo>
                  <a:lnTo>
                    <a:pt x="220726" y="32794"/>
                  </a:lnTo>
                  <a:lnTo>
                    <a:pt x="220883" y="32072"/>
                  </a:lnTo>
                  <a:lnTo>
                    <a:pt x="221616" y="30742"/>
                  </a:lnTo>
                  <a:lnTo>
                    <a:pt x="218035" y="28376"/>
                  </a:lnTo>
                  <a:lnTo>
                    <a:pt x="216579" y="27056"/>
                  </a:lnTo>
                  <a:lnTo>
                    <a:pt x="215082" y="24020"/>
                  </a:lnTo>
                  <a:lnTo>
                    <a:pt x="214077" y="23098"/>
                  </a:lnTo>
                  <a:lnTo>
                    <a:pt x="211229" y="22931"/>
                  </a:lnTo>
                  <a:lnTo>
                    <a:pt x="210276" y="21789"/>
                  </a:lnTo>
                  <a:lnTo>
                    <a:pt x="208705" y="21350"/>
                  </a:lnTo>
                  <a:lnTo>
                    <a:pt x="208422" y="19255"/>
                  </a:lnTo>
                  <a:lnTo>
                    <a:pt x="207375" y="18125"/>
                  </a:lnTo>
                  <a:lnTo>
                    <a:pt x="205281" y="18072"/>
                  </a:lnTo>
                  <a:lnTo>
                    <a:pt x="205721" y="15915"/>
                  </a:lnTo>
                  <a:lnTo>
                    <a:pt x="202506" y="14093"/>
                  </a:lnTo>
                  <a:lnTo>
                    <a:pt x="200695" y="14722"/>
                  </a:lnTo>
                  <a:lnTo>
                    <a:pt x="199438" y="12805"/>
                  </a:lnTo>
                  <a:lnTo>
                    <a:pt x="197093" y="13476"/>
                  </a:lnTo>
                  <a:lnTo>
                    <a:pt x="195889" y="12313"/>
                  </a:lnTo>
                  <a:lnTo>
                    <a:pt x="197009" y="11842"/>
                  </a:lnTo>
                  <a:lnTo>
                    <a:pt x="196925" y="11078"/>
                  </a:lnTo>
                  <a:lnTo>
                    <a:pt x="192601" y="10366"/>
                  </a:lnTo>
                  <a:lnTo>
                    <a:pt x="189481" y="10701"/>
                  </a:lnTo>
                  <a:lnTo>
                    <a:pt x="187240" y="8366"/>
                  </a:lnTo>
                  <a:lnTo>
                    <a:pt x="185847" y="7968"/>
                  </a:lnTo>
                  <a:lnTo>
                    <a:pt x="178968" y="9004"/>
                  </a:lnTo>
                  <a:lnTo>
                    <a:pt x="174130" y="6963"/>
                  </a:lnTo>
                  <a:lnTo>
                    <a:pt x="171680" y="7748"/>
                  </a:lnTo>
                  <a:lnTo>
                    <a:pt x="167596" y="8533"/>
                  </a:lnTo>
                  <a:lnTo>
                    <a:pt x="163659" y="7936"/>
                  </a:lnTo>
                  <a:lnTo>
                    <a:pt x="162958" y="7685"/>
                  </a:lnTo>
                  <a:lnTo>
                    <a:pt x="161492" y="9099"/>
                  </a:lnTo>
                  <a:lnTo>
                    <a:pt x="159848" y="8282"/>
                  </a:lnTo>
                  <a:lnTo>
                    <a:pt x="158183" y="7685"/>
                  </a:lnTo>
                  <a:lnTo>
                    <a:pt x="156633" y="7758"/>
                  </a:lnTo>
                  <a:lnTo>
                    <a:pt x="154173" y="9141"/>
                  </a:lnTo>
                  <a:lnTo>
                    <a:pt x="153199" y="9015"/>
                  </a:lnTo>
                  <a:lnTo>
                    <a:pt x="151157" y="8020"/>
                  </a:lnTo>
                  <a:lnTo>
                    <a:pt x="150100" y="8188"/>
                  </a:lnTo>
                  <a:lnTo>
                    <a:pt x="148403" y="9287"/>
                  </a:lnTo>
                  <a:lnTo>
                    <a:pt x="145890" y="7539"/>
                  </a:lnTo>
                  <a:lnTo>
                    <a:pt x="143388" y="8910"/>
                  </a:lnTo>
                  <a:lnTo>
                    <a:pt x="138707" y="7444"/>
                  </a:lnTo>
                  <a:lnTo>
                    <a:pt x="136152" y="7737"/>
                  </a:lnTo>
                  <a:lnTo>
                    <a:pt x="132624" y="7580"/>
                  </a:lnTo>
                  <a:lnTo>
                    <a:pt x="131608" y="6994"/>
                  </a:lnTo>
                  <a:lnTo>
                    <a:pt x="121954" y="4209"/>
                  </a:lnTo>
                  <a:lnTo>
                    <a:pt x="116896" y="1329"/>
                  </a:lnTo>
                  <a:lnTo>
                    <a:pt x="116101" y="0"/>
                  </a:lnTo>
                  <a:close/>
                </a:path>
              </a:pathLst>
            </a:custGeom>
            <a:solidFill>
              <a:srgbClr val="D0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19266805" y="8826181"/>
              <a:ext cx="7620" cy="2540"/>
            </a:xfrm>
            <a:custGeom>
              <a:avLst/>
              <a:gdLst/>
              <a:ahLst/>
              <a:cxnLst/>
              <a:rect l="l" t="t" r="r" b="b"/>
              <a:pathLst>
                <a:path w="7619" h="2540">
                  <a:moveTo>
                    <a:pt x="2240" y="0"/>
                  </a:moveTo>
                  <a:lnTo>
                    <a:pt x="0" y="293"/>
                  </a:lnTo>
                  <a:lnTo>
                    <a:pt x="596" y="1036"/>
                  </a:lnTo>
                  <a:lnTo>
                    <a:pt x="900" y="2240"/>
                  </a:lnTo>
                  <a:lnTo>
                    <a:pt x="2628" y="1287"/>
                  </a:lnTo>
                  <a:lnTo>
                    <a:pt x="3298" y="1821"/>
                  </a:lnTo>
                  <a:lnTo>
                    <a:pt x="3790" y="2031"/>
                  </a:lnTo>
                  <a:lnTo>
                    <a:pt x="4858" y="1780"/>
                  </a:lnTo>
                  <a:lnTo>
                    <a:pt x="5790" y="1612"/>
                  </a:lnTo>
                  <a:lnTo>
                    <a:pt x="7266" y="2104"/>
                  </a:lnTo>
                  <a:lnTo>
                    <a:pt x="6743" y="209"/>
                  </a:lnTo>
                  <a:lnTo>
                    <a:pt x="4492" y="6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C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19058027" y="8940907"/>
              <a:ext cx="8255" cy="50800"/>
            </a:xfrm>
            <a:custGeom>
              <a:avLst/>
              <a:gdLst/>
              <a:ahLst/>
              <a:cxnLst/>
              <a:rect l="l" t="t" r="r" b="b"/>
              <a:pathLst>
                <a:path w="8255" h="50800">
                  <a:moveTo>
                    <a:pt x="2489" y="38442"/>
                  </a:moveTo>
                  <a:lnTo>
                    <a:pt x="2171" y="36918"/>
                  </a:lnTo>
                  <a:lnTo>
                    <a:pt x="1308" y="38696"/>
                  </a:lnTo>
                  <a:lnTo>
                    <a:pt x="1371" y="40665"/>
                  </a:lnTo>
                  <a:lnTo>
                    <a:pt x="596" y="45186"/>
                  </a:lnTo>
                  <a:lnTo>
                    <a:pt x="0" y="47840"/>
                  </a:lnTo>
                  <a:lnTo>
                    <a:pt x="127" y="50558"/>
                  </a:lnTo>
                  <a:lnTo>
                    <a:pt x="838" y="49657"/>
                  </a:lnTo>
                  <a:lnTo>
                    <a:pt x="939" y="48691"/>
                  </a:lnTo>
                  <a:lnTo>
                    <a:pt x="1079" y="45478"/>
                  </a:lnTo>
                  <a:lnTo>
                    <a:pt x="2286" y="39903"/>
                  </a:lnTo>
                  <a:lnTo>
                    <a:pt x="2489" y="38442"/>
                  </a:lnTo>
                  <a:close/>
                </a:path>
                <a:path w="8255" h="50800">
                  <a:moveTo>
                    <a:pt x="7734" y="1282"/>
                  </a:moveTo>
                  <a:lnTo>
                    <a:pt x="7531" y="660"/>
                  </a:lnTo>
                  <a:lnTo>
                    <a:pt x="7404" y="0"/>
                  </a:lnTo>
                  <a:lnTo>
                    <a:pt x="6375" y="3060"/>
                  </a:lnTo>
                  <a:lnTo>
                    <a:pt x="5943" y="6273"/>
                  </a:lnTo>
                  <a:lnTo>
                    <a:pt x="5245" y="13220"/>
                  </a:lnTo>
                  <a:lnTo>
                    <a:pt x="4470" y="16967"/>
                  </a:lnTo>
                  <a:lnTo>
                    <a:pt x="3873" y="26200"/>
                  </a:lnTo>
                  <a:lnTo>
                    <a:pt x="2120" y="31445"/>
                  </a:lnTo>
                  <a:lnTo>
                    <a:pt x="2222" y="36918"/>
                  </a:lnTo>
                  <a:lnTo>
                    <a:pt x="2857" y="36283"/>
                  </a:lnTo>
                  <a:lnTo>
                    <a:pt x="3098" y="35458"/>
                  </a:lnTo>
                  <a:lnTo>
                    <a:pt x="3429" y="29540"/>
                  </a:lnTo>
                  <a:lnTo>
                    <a:pt x="4622" y="24587"/>
                  </a:lnTo>
                  <a:lnTo>
                    <a:pt x="5588" y="13639"/>
                  </a:lnTo>
                  <a:lnTo>
                    <a:pt x="6731" y="7823"/>
                  </a:lnTo>
                  <a:lnTo>
                    <a:pt x="7734" y="1282"/>
                  </a:lnTo>
                  <a:close/>
                </a:path>
              </a:pathLst>
            </a:custGeom>
            <a:solidFill>
              <a:srgbClr val="CCA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19059856" y="8945009"/>
              <a:ext cx="7620" cy="45085"/>
            </a:xfrm>
            <a:custGeom>
              <a:avLst/>
              <a:gdLst/>
              <a:ahLst/>
              <a:cxnLst/>
              <a:rect l="l" t="t" r="r" b="b"/>
              <a:pathLst>
                <a:path w="7619" h="45084">
                  <a:moveTo>
                    <a:pt x="2768" y="33769"/>
                  </a:moveTo>
                  <a:lnTo>
                    <a:pt x="2755" y="30353"/>
                  </a:lnTo>
                  <a:lnTo>
                    <a:pt x="2019" y="30314"/>
                  </a:lnTo>
                  <a:lnTo>
                    <a:pt x="2476" y="31000"/>
                  </a:lnTo>
                  <a:lnTo>
                    <a:pt x="2209" y="31242"/>
                  </a:lnTo>
                  <a:lnTo>
                    <a:pt x="1752" y="32651"/>
                  </a:lnTo>
                  <a:lnTo>
                    <a:pt x="1371" y="34074"/>
                  </a:lnTo>
                  <a:lnTo>
                    <a:pt x="1346" y="35572"/>
                  </a:lnTo>
                  <a:lnTo>
                    <a:pt x="1231" y="38481"/>
                  </a:lnTo>
                  <a:lnTo>
                    <a:pt x="215" y="41262"/>
                  </a:lnTo>
                  <a:lnTo>
                    <a:pt x="0" y="44157"/>
                  </a:lnTo>
                  <a:lnTo>
                    <a:pt x="76" y="44513"/>
                  </a:lnTo>
                  <a:lnTo>
                    <a:pt x="1511" y="43484"/>
                  </a:lnTo>
                  <a:lnTo>
                    <a:pt x="1143" y="41783"/>
                  </a:lnTo>
                  <a:lnTo>
                    <a:pt x="2197" y="37109"/>
                  </a:lnTo>
                  <a:lnTo>
                    <a:pt x="2768" y="33769"/>
                  </a:lnTo>
                  <a:close/>
                </a:path>
                <a:path w="7619" h="45084">
                  <a:moveTo>
                    <a:pt x="7480" y="1054"/>
                  </a:moveTo>
                  <a:lnTo>
                    <a:pt x="7302" y="0"/>
                  </a:lnTo>
                  <a:lnTo>
                    <a:pt x="6946" y="88"/>
                  </a:lnTo>
                  <a:lnTo>
                    <a:pt x="6680" y="520"/>
                  </a:lnTo>
                  <a:lnTo>
                    <a:pt x="6324" y="2184"/>
                  </a:lnTo>
                  <a:lnTo>
                    <a:pt x="6083" y="3860"/>
                  </a:lnTo>
                  <a:lnTo>
                    <a:pt x="5981" y="5575"/>
                  </a:lnTo>
                  <a:lnTo>
                    <a:pt x="5207" y="10363"/>
                  </a:lnTo>
                  <a:lnTo>
                    <a:pt x="3378" y="22466"/>
                  </a:lnTo>
                  <a:lnTo>
                    <a:pt x="3263" y="24968"/>
                  </a:lnTo>
                  <a:lnTo>
                    <a:pt x="2400" y="28282"/>
                  </a:lnTo>
                  <a:lnTo>
                    <a:pt x="2425" y="29184"/>
                  </a:lnTo>
                  <a:lnTo>
                    <a:pt x="3098" y="29921"/>
                  </a:lnTo>
                  <a:lnTo>
                    <a:pt x="3581" y="27381"/>
                  </a:lnTo>
                  <a:lnTo>
                    <a:pt x="4368" y="24853"/>
                  </a:lnTo>
                  <a:lnTo>
                    <a:pt x="4584" y="18834"/>
                  </a:lnTo>
                  <a:lnTo>
                    <a:pt x="5753" y="15557"/>
                  </a:lnTo>
                  <a:lnTo>
                    <a:pt x="6134" y="8572"/>
                  </a:lnTo>
                  <a:lnTo>
                    <a:pt x="7137" y="5156"/>
                  </a:lnTo>
                  <a:lnTo>
                    <a:pt x="7480" y="1054"/>
                  </a:lnTo>
                  <a:close/>
                </a:path>
              </a:pathLst>
            </a:custGeom>
            <a:solidFill>
              <a:srgbClr val="CAA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19063472" y="8950575"/>
              <a:ext cx="3175" cy="14604"/>
            </a:xfrm>
            <a:custGeom>
              <a:avLst/>
              <a:gdLst/>
              <a:ahLst/>
              <a:cxnLst/>
              <a:rect l="l" t="t" r="r" b="b"/>
              <a:pathLst>
                <a:path w="3175" h="14604">
                  <a:moveTo>
                    <a:pt x="2366" y="0"/>
                  </a:moveTo>
                  <a:lnTo>
                    <a:pt x="1204" y="2795"/>
                  </a:lnTo>
                  <a:lnTo>
                    <a:pt x="1225" y="5800"/>
                  </a:lnTo>
                  <a:lnTo>
                    <a:pt x="408" y="10596"/>
                  </a:lnTo>
                  <a:lnTo>
                    <a:pt x="0" y="12491"/>
                  </a:lnTo>
                  <a:lnTo>
                    <a:pt x="136" y="14428"/>
                  </a:lnTo>
                  <a:lnTo>
                    <a:pt x="1088" y="11915"/>
                  </a:lnTo>
                  <a:lnTo>
                    <a:pt x="1099" y="9214"/>
                  </a:lnTo>
                  <a:lnTo>
                    <a:pt x="1968" y="4429"/>
                  </a:lnTo>
                  <a:lnTo>
                    <a:pt x="2607" y="2261"/>
                  </a:lnTo>
                  <a:lnTo>
                    <a:pt x="2366" y="0"/>
                  </a:lnTo>
                  <a:close/>
                </a:path>
              </a:pathLst>
            </a:custGeom>
            <a:solidFill>
              <a:srgbClr val="CB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19058289" y="8990228"/>
              <a:ext cx="3175" cy="12065"/>
            </a:xfrm>
            <a:custGeom>
              <a:avLst/>
              <a:gdLst/>
              <a:ahLst/>
              <a:cxnLst/>
              <a:rect l="l" t="t" r="r" b="b"/>
              <a:pathLst>
                <a:path w="3175" h="12065">
                  <a:moveTo>
                    <a:pt x="1832" y="0"/>
                  </a:moveTo>
                  <a:lnTo>
                    <a:pt x="1476" y="83"/>
                  </a:lnTo>
                  <a:lnTo>
                    <a:pt x="1204" y="1256"/>
                  </a:lnTo>
                  <a:lnTo>
                    <a:pt x="1465" y="2523"/>
                  </a:lnTo>
                  <a:lnTo>
                    <a:pt x="806" y="3622"/>
                  </a:lnTo>
                  <a:lnTo>
                    <a:pt x="649" y="4261"/>
                  </a:lnTo>
                  <a:lnTo>
                    <a:pt x="712" y="4931"/>
                  </a:lnTo>
                  <a:lnTo>
                    <a:pt x="523" y="5570"/>
                  </a:lnTo>
                  <a:lnTo>
                    <a:pt x="575" y="5863"/>
                  </a:lnTo>
                  <a:lnTo>
                    <a:pt x="586" y="6146"/>
                  </a:lnTo>
                  <a:lnTo>
                    <a:pt x="335" y="6366"/>
                  </a:lnTo>
                  <a:lnTo>
                    <a:pt x="0" y="6984"/>
                  </a:lnTo>
                  <a:lnTo>
                    <a:pt x="397" y="7706"/>
                  </a:lnTo>
                  <a:lnTo>
                    <a:pt x="41" y="8313"/>
                  </a:lnTo>
                  <a:lnTo>
                    <a:pt x="83" y="11685"/>
                  </a:lnTo>
                  <a:lnTo>
                    <a:pt x="1193" y="9413"/>
                  </a:lnTo>
                  <a:lnTo>
                    <a:pt x="973" y="6889"/>
                  </a:lnTo>
                  <a:lnTo>
                    <a:pt x="1821" y="3005"/>
                  </a:lnTo>
                  <a:lnTo>
                    <a:pt x="2628" y="1581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rgbClr val="CAA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19057912" y="8945530"/>
              <a:ext cx="8890" cy="53340"/>
            </a:xfrm>
            <a:custGeom>
              <a:avLst/>
              <a:gdLst/>
              <a:ahLst/>
              <a:cxnLst/>
              <a:rect l="l" t="t" r="r" b="b"/>
              <a:pathLst>
                <a:path w="8890" h="53340">
                  <a:moveTo>
                    <a:pt x="1193" y="52463"/>
                  </a:moveTo>
                  <a:lnTo>
                    <a:pt x="901" y="51765"/>
                  </a:lnTo>
                  <a:lnTo>
                    <a:pt x="749" y="51066"/>
                  </a:lnTo>
                  <a:lnTo>
                    <a:pt x="0" y="51625"/>
                  </a:lnTo>
                  <a:lnTo>
                    <a:pt x="292" y="52324"/>
                  </a:lnTo>
                  <a:lnTo>
                    <a:pt x="457" y="53022"/>
                  </a:lnTo>
                  <a:lnTo>
                    <a:pt x="1193" y="52463"/>
                  </a:lnTo>
                  <a:close/>
                </a:path>
                <a:path w="8890" h="53340">
                  <a:moveTo>
                    <a:pt x="1358" y="49022"/>
                  </a:moveTo>
                  <a:lnTo>
                    <a:pt x="1168" y="48323"/>
                  </a:lnTo>
                  <a:lnTo>
                    <a:pt x="711" y="48920"/>
                  </a:lnTo>
                  <a:lnTo>
                    <a:pt x="685" y="49580"/>
                  </a:lnTo>
                  <a:lnTo>
                    <a:pt x="876" y="50279"/>
                  </a:lnTo>
                  <a:lnTo>
                    <a:pt x="1333" y="49682"/>
                  </a:lnTo>
                  <a:lnTo>
                    <a:pt x="1358" y="49022"/>
                  </a:lnTo>
                  <a:close/>
                </a:path>
                <a:path w="8890" h="53340">
                  <a:moveTo>
                    <a:pt x="2387" y="47332"/>
                  </a:moveTo>
                  <a:lnTo>
                    <a:pt x="1854" y="46012"/>
                  </a:lnTo>
                  <a:lnTo>
                    <a:pt x="1854" y="44792"/>
                  </a:lnTo>
                  <a:lnTo>
                    <a:pt x="1270" y="45897"/>
                  </a:lnTo>
                  <a:lnTo>
                    <a:pt x="1320" y="47129"/>
                  </a:lnTo>
                  <a:lnTo>
                    <a:pt x="1181" y="48323"/>
                  </a:lnTo>
                  <a:lnTo>
                    <a:pt x="2387" y="47332"/>
                  </a:lnTo>
                  <a:close/>
                </a:path>
                <a:path w="8890" h="53340">
                  <a:moveTo>
                    <a:pt x="3594" y="38023"/>
                  </a:moveTo>
                  <a:lnTo>
                    <a:pt x="3378" y="35052"/>
                  </a:lnTo>
                  <a:lnTo>
                    <a:pt x="2565" y="36868"/>
                  </a:lnTo>
                  <a:lnTo>
                    <a:pt x="2921" y="38912"/>
                  </a:lnTo>
                  <a:lnTo>
                    <a:pt x="1854" y="41681"/>
                  </a:lnTo>
                  <a:lnTo>
                    <a:pt x="1409" y="42633"/>
                  </a:lnTo>
                  <a:lnTo>
                    <a:pt x="2019" y="43637"/>
                  </a:lnTo>
                  <a:lnTo>
                    <a:pt x="2679" y="40805"/>
                  </a:lnTo>
                  <a:lnTo>
                    <a:pt x="3594" y="38023"/>
                  </a:lnTo>
                  <a:close/>
                </a:path>
                <a:path w="8890" h="53340">
                  <a:moveTo>
                    <a:pt x="4140" y="30721"/>
                  </a:moveTo>
                  <a:lnTo>
                    <a:pt x="3251" y="32054"/>
                  </a:lnTo>
                  <a:lnTo>
                    <a:pt x="2933" y="33489"/>
                  </a:lnTo>
                  <a:lnTo>
                    <a:pt x="3276" y="35064"/>
                  </a:lnTo>
                  <a:lnTo>
                    <a:pt x="3581" y="33616"/>
                  </a:lnTo>
                  <a:lnTo>
                    <a:pt x="4102" y="32219"/>
                  </a:lnTo>
                  <a:lnTo>
                    <a:pt x="4140" y="30721"/>
                  </a:lnTo>
                  <a:close/>
                </a:path>
                <a:path w="8890" h="53340">
                  <a:moveTo>
                    <a:pt x="5041" y="29400"/>
                  </a:moveTo>
                  <a:lnTo>
                    <a:pt x="4127" y="27165"/>
                  </a:lnTo>
                  <a:lnTo>
                    <a:pt x="4229" y="30721"/>
                  </a:lnTo>
                  <a:lnTo>
                    <a:pt x="5041" y="29400"/>
                  </a:lnTo>
                  <a:close/>
                </a:path>
                <a:path w="8890" h="53340">
                  <a:moveTo>
                    <a:pt x="5778" y="20497"/>
                  </a:moveTo>
                  <a:lnTo>
                    <a:pt x="5702" y="19481"/>
                  </a:lnTo>
                  <a:lnTo>
                    <a:pt x="4762" y="23177"/>
                  </a:lnTo>
                  <a:lnTo>
                    <a:pt x="4127" y="26898"/>
                  </a:lnTo>
                  <a:lnTo>
                    <a:pt x="5600" y="24828"/>
                  </a:lnTo>
                  <a:lnTo>
                    <a:pt x="5613" y="21513"/>
                  </a:lnTo>
                  <a:lnTo>
                    <a:pt x="5778" y="20497"/>
                  </a:lnTo>
                  <a:close/>
                </a:path>
                <a:path w="8890" h="53340">
                  <a:moveTo>
                    <a:pt x="8699" y="1727"/>
                  </a:moveTo>
                  <a:lnTo>
                    <a:pt x="8585" y="0"/>
                  </a:lnTo>
                  <a:lnTo>
                    <a:pt x="7772" y="1600"/>
                  </a:lnTo>
                  <a:lnTo>
                    <a:pt x="7594" y="3302"/>
                  </a:lnTo>
                  <a:lnTo>
                    <a:pt x="7886" y="5054"/>
                  </a:lnTo>
                  <a:lnTo>
                    <a:pt x="8305" y="3390"/>
                  </a:lnTo>
                  <a:lnTo>
                    <a:pt x="8699" y="1727"/>
                  </a:lnTo>
                  <a:close/>
                </a:path>
              </a:pathLst>
            </a:custGeom>
            <a:solidFill>
              <a:srgbClr val="CB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19055957" y="9001918"/>
              <a:ext cx="2540" cy="13970"/>
            </a:xfrm>
            <a:custGeom>
              <a:avLst/>
              <a:gdLst/>
              <a:ahLst/>
              <a:cxnLst/>
              <a:rect l="l" t="t" r="r" b="b"/>
              <a:pathLst>
                <a:path w="2540" h="13970">
                  <a:moveTo>
                    <a:pt x="1727" y="6070"/>
                  </a:moveTo>
                  <a:lnTo>
                    <a:pt x="1625" y="4330"/>
                  </a:lnTo>
                  <a:lnTo>
                    <a:pt x="520" y="7251"/>
                  </a:lnTo>
                  <a:lnTo>
                    <a:pt x="127" y="10274"/>
                  </a:lnTo>
                  <a:lnTo>
                    <a:pt x="0" y="13360"/>
                  </a:lnTo>
                  <a:lnTo>
                    <a:pt x="1041" y="12255"/>
                  </a:lnTo>
                  <a:lnTo>
                    <a:pt x="698" y="10756"/>
                  </a:lnTo>
                  <a:lnTo>
                    <a:pt x="1485" y="7797"/>
                  </a:lnTo>
                  <a:lnTo>
                    <a:pt x="1727" y="6070"/>
                  </a:lnTo>
                  <a:close/>
                </a:path>
                <a:path w="2540" h="13970">
                  <a:moveTo>
                    <a:pt x="2540" y="3022"/>
                  </a:moveTo>
                  <a:lnTo>
                    <a:pt x="2425" y="1498"/>
                  </a:lnTo>
                  <a:lnTo>
                    <a:pt x="2425" y="0"/>
                  </a:lnTo>
                  <a:lnTo>
                    <a:pt x="1320" y="1295"/>
                  </a:lnTo>
                  <a:lnTo>
                    <a:pt x="1663" y="2844"/>
                  </a:lnTo>
                  <a:lnTo>
                    <a:pt x="1574" y="4330"/>
                  </a:lnTo>
                  <a:lnTo>
                    <a:pt x="2540" y="3022"/>
                  </a:lnTo>
                  <a:close/>
                </a:path>
              </a:pathLst>
            </a:custGeom>
            <a:solidFill>
              <a:srgbClr val="CAA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19007128" y="888665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0"/>
                  </a:moveTo>
                  <a:lnTo>
                    <a:pt x="10" y="1015"/>
                  </a:lnTo>
                  <a:lnTo>
                    <a:pt x="1277" y="1319"/>
                  </a:lnTo>
                  <a:lnTo>
                    <a:pt x="1298" y="2324"/>
                  </a:lnTo>
                  <a:lnTo>
                    <a:pt x="2094" y="2513"/>
                  </a:lnTo>
                  <a:lnTo>
                    <a:pt x="1842" y="1759"/>
                  </a:lnTo>
                  <a:lnTo>
                    <a:pt x="1968" y="774"/>
                  </a:lnTo>
                  <a:lnTo>
                    <a:pt x="879" y="544"/>
                  </a:lnTo>
                  <a:lnTo>
                    <a:pt x="293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8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18931046" y="882832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036" y="0"/>
                  </a:moveTo>
                  <a:lnTo>
                    <a:pt x="0" y="31"/>
                  </a:lnTo>
                  <a:lnTo>
                    <a:pt x="345" y="1120"/>
                  </a:lnTo>
                  <a:lnTo>
                    <a:pt x="1444" y="963"/>
                  </a:lnTo>
                  <a:lnTo>
                    <a:pt x="2198" y="1392"/>
                  </a:lnTo>
                  <a:lnTo>
                    <a:pt x="1769" y="450"/>
                  </a:lnTo>
                  <a:lnTo>
                    <a:pt x="1036" y="0"/>
                  </a:lnTo>
                  <a:close/>
                </a:path>
              </a:pathLst>
            </a:custGeom>
            <a:solidFill>
              <a:srgbClr val="BB9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19009264" y="888916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0"/>
                  </a:moveTo>
                  <a:lnTo>
                    <a:pt x="345" y="774"/>
                  </a:lnTo>
                  <a:lnTo>
                    <a:pt x="837" y="1424"/>
                  </a:lnTo>
                  <a:lnTo>
                    <a:pt x="1570" y="1874"/>
                  </a:lnTo>
                  <a:lnTo>
                    <a:pt x="1350" y="994"/>
                  </a:lnTo>
                  <a:lnTo>
                    <a:pt x="931" y="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8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18999734" y="887291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1219" y="482"/>
                  </a:moveTo>
                  <a:lnTo>
                    <a:pt x="939" y="0"/>
                  </a:lnTo>
                  <a:lnTo>
                    <a:pt x="0" y="76"/>
                  </a:lnTo>
                  <a:lnTo>
                    <a:pt x="101" y="698"/>
                  </a:lnTo>
                  <a:lnTo>
                    <a:pt x="330" y="1219"/>
                  </a:lnTo>
                  <a:lnTo>
                    <a:pt x="1041" y="1333"/>
                  </a:lnTo>
                  <a:lnTo>
                    <a:pt x="1219" y="482"/>
                  </a:lnTo>
                  <a:close/>
                </a:path>
                <a:path w="2540" h="3175">
                  <a:moveTo>
                    <a:pt x="2362" y="2159"/>
                  </a:moveTo>
                  <a:lnTo>
                    <a:pt x="2184" y="1943"/>
                  </a:lnTo>
                  <a:lnTo>
                    <a:pt x="2019" y="1739"/>
                  </a:lnTo>
                  <a:lnTo>
                    <a:pt x="1841" y="1524"/>
                  </a:lnTo>
                  <a:lnTo>
                    <a:pt x="1701" y="1295"/>
                  </a:lnTo>
                  <a:lnTo>
                    <a:pt x="1498" y="1206"/>
                  </a:lnTo>
                  <a:lnTo>
                    <a:pt x="1244" y="1206"/>
                  </a:lnTo>
                  <a:lnTo>
                    <a:pt x="1104" y="1295"/>
                  </a:lnTo>
                  <a:lnTo>
                    <a:pt x="1155" y="1955"/>
                  </a:lnTo>
                  <a:lnTo>
                    <a:pt x="1384" y="2476"/>
                  </a:lnTo>
                  <a:lnTo>
                    <a:pt x="2095" y="2590"/>
                  </a:lnTo>
                  <a:lnTo>
                    <a:pt x="2362" y="2159"/>
                  </a:lnTo>
                  <a:close/>
                </a:path>
              </a:pathLst>
            </a:custGeom>
            <a:solidFill>
              <a:srgbClr val="BF9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18918682" y="8817387"/>
              <a:ext cx="83185" cy="57150"/>
            </a:xfrm>
            <a:custGeom>
              <a:avLst/>
              <a:gdLst/>
              <a:ahLst/>
              <a:cxnLst/>
              <a:rect l="l" t="t" r="r" b="b"/>
              <a:pathLst>
                <a:path w="83184" h="57150">
                  <a:moveTo>
                    <a:pt x="2120" y="1003"/>
                  </a:moveTo>
                  <a:lnTo>
                    <a:pt x="1651" y="165"/>
                  </a:lnTo>
                  <a:lnTo>
                    <a:pt x="863" y="12"/>
                  </a:lnTo>
                  <a:lnTo>
                    <a:pt x="0" y="0"/>
                  </a:lnTo>
                  <a:lnTo>
                    <a:pt x="596" y="546"/>
                  </a:lnTo>
                  <a:lnTo>
                    <a:pt x="1193" y="1130"/>
                  </a:lnTo>
                  <a:lnTo>
                    <a:pt x="2120" y="1003"/>
                  </a:lnTo>
                  <a:close/>
                </a:path>
                <a:path w="83184" h="57150">
                  <a:moveTo>
                    <a:pt x="3937" y="2438"/>
                  </a:moveTo>
                  <a:lnTo>
                    <a:pt x="3746" y="1778"/>
                  </a:lnTo>
                  <a:lnTo>
                    <a:pt x="3314" y="1498"/>
                  </a:lnTo>
                  <a:lnTo>
                    <a:pt x="2616" y="1625"/>
                  </a:lnTo>
                  <a:lnTo>
                    <a:pt x="2971" y="2057"/>
                  </a:lnTo>
                  <a:lnTo>
                    <a:pt x="3403" y="2324"/>
                  </a:lnTo>
                  <a:lnTo>
                    <a:pt x="3937" y="2438"/>
                  </a:lnTo>
                  <a:close/>
                </a:path>
                <a:path w="83184" h="57150">
                  <a:moveTo>
                    <a:pt x="23063" y="13335"/>
                  </a:moveTo>
                  <a:lnTo>
                    <a:pt x="22212" y="11645"/>
                  </a:lnTo>
                  <a:lnTo>
                    <a:pt x="20320" y="11468"/>
                  </a:lnTo>
                  <a:lnTo>
                    <a:pt x="15024" y="8115"/>
                  </a:lnTo>
                  <a:lnTo>
                    <a:pt x="10947" y="5867"/>
                  </a:lnTo>
                  <a:lnTo>
                    <a:pt x="5372" y="2590"/>
                  </a:lnTo>
                  <a:lnTo>
                    <a:pt x="4394" y="2717"/>
                  </a:lnTo>
                  <a:lnTo>
                    <a:pt x="7099" y="5194"/>
                  </a:lnTo>
                  <a:lnTo>
                    <a:pt x="9918" y="5791"/>
                  </a:lnTo>
                  <a:lnTo>
                    <a:pt x="10287" y="6654"/>
                  </a:lnTo>
                  <a:lnTo>
                    <a:pt x="14884" y="9144"/>
                  </a:lnTo>
                  <a:lnTo>
                    <a:pt x="18592" y="11353"/>
                  </a:lnTo>
                  <a:lnTo>
                    <a:pt x="22644" y="13652"/>
                  </a:lnTo>
                  <a:lnTo>
                    <a:pt x="22872" y="13601"/>
                  </a:lnTo>
                  <a:lnTo>
                    <a:pt x="23063" y="13335"/>
                  </a:lnTo>
                  <a:close/>
                </a:path>
                <a:path w="83184" h="57150">
                  <a:moveTo>
                    <a:pt x="69303" y="42227"/>
                  </a:moveTo>
                  <a:lnTo>
                    <a:pt x="69202" y="41821"/>
                  </a:lnTo>
                  <a:lnTo>
                    <a:pt x="69138" y="41338"/>
                  </a:lnTo>
                  <a:lnTo>
                    <a:pt x="66700" y="40220"/>
                  </a:lnTo>
                  <a:lnTo>
                    <a:pt x="65417" y="38328"/>
                  </a:lnTo>
                  <a:lnTo>
                    <a:pt x="62484" y="36715"/>
                  </a:lnTo>
                  <a:lnTo>
                    <a:pt x="61506" y="36106"/>
                  </a:lnTo>
                  <a:lnTo>
                    <a:pt x="60325" y="34505"/>
                  </a:lnTo>
                  <a:lnTo>
                    <a:pt x="59639" y="34290"/>
                  </a:lnTo>
                  <a:lnTo>
                    <a:pt x="58877" y="34556"/>
                  </a:lnTo>
                  <a:lnTo>
                    <a:pt x="58267" y="33375"/>
                  </a:lnTo>
                  <a:lnTo>
                    <a:pt x="57213" y="32626"/>
                  </a:lnTo>
                  <a:lnTo>
                    <a:pt x="52933" y="30594"/>
                  </a:lnTo>
                  <a:lnTo>
                    <a:pt x="50228" y="28409"/>
                  </a:lnTo>
                  <a:lnTo>
                    <a:pt x="42291" y="23914"/>
                  </a:lnTo>
                  <a:lnTo>
                    <a:pt x="29908" y="16624"/>
                  </a:lnTo>
                  <a:lnTo>
                    <a:pt x="27228" y="15265"/>
                  </a:lnTo>
                  <a:lnTo>
                    <a:pt x="24117" y="13550"/>
                  </a:lnTo>
                  <a:lnTo>
                    <a:pt x="23672" y="13182"/>
                  </a:lnTo>
                  <a:lnTo>
                    <a:pt x="23075" y="13347"/>
                  </a:lnTo>
                  <a:lnTo>
                    <a:pt x="22961" y="13550"/>
                  </a:lnTo>
                  <a:lnTo>
                    <a:pt x="22987" y="14312"/>
                  </a:lnTo>
                  <a:lnTo>
                    <a:pt x="23660" y="14338"/>
                  </a:lnTo>
                  <a:lnTo>
                    <a:pt x="24561" y="14871"/>
                  </a:lnTo>
                  <a:lnTo>
                    <a:pt x="25768" y="15341"/>
                  </a:lnTo>
                  <a:lnTo>
                    <a:pt x="26517" y="16713"/>
                  </a:lnTo>
                  <a:lnTo>
                    <a:pt x="28003" y="16687"/>
                  </a:lnTo>
                  <a:lnTo>
                    <a:pt x="28346" y="17094"/>
                  </a:lnTo>
                  <a:lnTo>
                    <a:pt x="28981" y="17056"/>
                  </a:lnTo>
                  <a:lnTo>
                    <a:pt x="29324" y="17500"/>
                  </a:lnTo>
                  <a:lnTo>
                    <a:pt x="29692" y="17551"/>
                  </a:lnTo>
                  <a:lnTo>
                    <a:pt x="29984" y="17741"/>
                  </a:lnTo>
                  <a:lnTo>
                    <a:pt x="30200" y="18046"/>
                  </a:lnTo>
                  <a:lnTo>
                    <a:pt x="34150" y="20523"/>
                  </a:lnTo>
                  <a:lnTo>
                    <a:pt x="38176" y="22847"/>
                  </a:lnTo>
                  <a:lnTo>
                    <a:pt x="42341" y="24942"/>
                  </a:lnTo>
                  <a:lnTo>
                    <a:pt x="42786" y="25361"/>
                  </a:lnTo>
                  <a:lnTo>
                    <a:pt x="43319" y="25692"/>
                  </a:lnTo>
                  <a:lnTo>
                    <a:pt x="43751" y="26123"/>
                  </a:lnTo>
                  <a:lnTo>
                    <a:pt x="44284" y="26238"/>
                  </a:lnTo>
                  <a:lnTo>
                    <a:pt x="44729" y="26504"/>
                  </a:lnTo>
                  <a:lnTo>
                    <a:pt x="45072" y="26936"/>
                  </a:lnTo>
                  <a:lnTo>
                    <a:pt x="47409" y="27889"/>
                  </a:lnTo>
                  <a:lnTo>
                    <a:pt x="49377" y="29464"/>
                  </a:lnTo>
                  <a:lnTo>
                    <a:pt x="52920" y="31432"/>
                  </a:lnTo>
                  <a:lnTo>
                    <a:pt x="53632" y="32258"/>
                  </a:lnTo>
                  <a:lnTo>
                    <a:pt x="54660" y="32562"/>
                  </a:lnTo>
                  <a:lnTo>
                    <a:pt x="55194" y="32677"/>
                  </a:lnTo>
                  <a:lnTo>
                    <a:pt x="55638" y="32943"/>
                  </a:lnTo>
                  <a:lnTo>
                    <a:pt x="56705" y="34175"/>
                  </a:lnTo>
                  <a:lnTo>
                    <a:pt x="57658" y="34518"/>
                  </a:lnTo>
                  <a:lnTo>
                    <a:pt x="58674" y="34709"/>
                  </a:lnTo>
                  <a:lnTo>
                    <a:pt x="58851" y="34594"/>
                  </a:lnTo>
                  <a:lnTo>
                    <a:pt x="59067" y="35788"/>
                  </a:lnTo>
                  <a:lnTo>
                    <a:pt x="60299" y="35979"/>
                  </a:lnTo>
                  <a:lnTo>
                    <a:pt x="61506" y="37096"/>
                  </a:lnTo>
                  <a:lnTo>
                    <a:pt x="62090" y="37439"/>
                  </a:lnTo>
                  <a:lnTo>
                    <a:pt x="62623" y="37807"/>
                  </a:lnTo>
                  <a:lnTo>
                    <a:pt x="63055" y="38074"/>
                  </a:lnTo>
                  <a:lnTo>
                    <a:pt x="63703" y="38531"/>
                  </a:lnTo>
                  <a:lnTo>
                    <a:pt x="64173" y="39179"/>
                  </a:lnTo>
                  <a:lnTo>
                    <a:pt x="64897" y="39522"/>
                  </a:lnTo>
                  <a:lnTo>
                    <a:pt x="68389" y="42011"/>
                  </a:lnTo>
                  <a:lnTo>
                    <a:pt x="68643" y="42367"/>
                  </a:lnTo>
                  <a:lnTo>
                    <a:pt x="69100" y="42367"/>
                  </a:lnTo>
                  <a:lnTo>
                    <a:pt x="69303" y="42227"/>
                  </a:lnTo>
                  <a:close/>
                </a:path>
                <a:path w="83184" h="57150">
                  <a:moveTo>
                    <a:pt x="74955" y="47282"/>
                  </a:moveTo>
                  <a:lnTo>
                    <a:pt x="74790" y="46164"/>
                  </a:lnTo>
                  <a:lnTo>
                    <a:pt x="73926" y="45808"/>
                  </a:lnTo>
                  <a:lnTo>
                    <a:pt x="73050" y="45491"/>
                  </a:lnTo>
                  <a:lnTo>
                    <a:pt x="72212" y="43929"/>
                  </a:lnTo>
                  <a:lnTo>
                    <a:pt x="70916" y="42887"/>
                  </a:lnTo>
                  <a:lnTo>
                    <a:pt x="69303" y="42227"/>
                  </a:lnTo>
                  <a:lnTo>
                    <a:pt x="68948" y="42976"/>
                  </a:lnTo>
                  <a:lnTo>
                    <a:pt x="69697" y="43167"/>
                  </a:lnTo>
                  <a:lnTo>
                    <a:pt x="69989" y="43573"/>
                  </a:lnTo>
                  <a:lnTo>
                    <a:pt x="70142" y="43662"/>
                  </a:lnTo>
                  <a:lnTo>
                    <a:pt x="70281" y="43751"/>
                  </a:lnTo>
                  <a:lnTo>
                    <a:pt x="70434" y="43840"/>
                  </a:lnTo>
                  <a:lnTo>
                    <a:pt x="70815" y="44335"/>
                  </a:lnTo>
                  <a:lnTo>
                    <a:pt x="71145" y="44894"/>
                  </a:lnTo>
                  <a:lnTo>
                    <a:pt x="71831" y="45021"/>
                  </a:lnTo>
                  <a:lnTo>
                    <a:pt x="71882" y="45262"/>
                  </a:lnTo>
                  <a:lnTo>
                    <a:pt x="72529" y="45618"/>
                  </a:lnTo>
                  <a:lnTo>
                    <a:pt x="72872" y="45618"/>
                  </a:lnTo>
                  <a:lnTo>
                    <a:pt x="72859" y="45770"/>
                  </a:lnTo>
                  <a:lnTo>
                    <a:pt x="72936" y="45999"/>
                  </a:lnTo>
                  <a:lnTo>
                    <a:pt x="73190" y="46189"/>
                  </a:lnTo>
                  <a:lnTo>
                    <a:pt x="73672" y="46355"/>
                  </a:lnTo>
                  <a:lnTo>
                    <a:pt x="73698" y="46786"/>
                  </a:lnTo>
                  <a:lnTo>
                    <a:pt x="73799" y="47180"/>
                  </a:lnTo>
                  <a:lnTo>
                    <a:pt x="74155" y="47472"/>
                  </a:lnTo>
                  <a:lnTo>
                    <a:pt x="74510" y="47828"/>
                  </a:lnTo>
                  <a:lnTo>
                    <a:pt x="74955" y="47282"/>
                  </a:lnTo>
                  <a:close/>
                </a:path>
                <a:path w="83184" h="57150">
                  <a:moveTo>
                    <a:pt x="82892" y="57048"/>
                  </a:moveTo>
                  <a:lnTo>
                    <a:pt x="82550" y="55003"/>
                  </a:lnTo>
                  <a:lnTo>
                    <a:pt x="81089" y="53759"/>
                  </a:lnTo>
                  <a:lnTo>
                    <a:pt x="79578" y="52578"/>
                  </a:lnTo>
                  <a:lnTo>
                    <a:pt x="79502" y="52285"/>
                  </a:lnTo>
                  <a:lnTo>
                    <a:pt x="79387" y="52031"/>
                  </a:lnTo>
                  <a:lnTo>
                    <a:pt x="79133" y="51981"/>
                  </a:lnTo>
                  <a:lnTo>
                    <a:pt x="78384" y="49860"/>
                  </a:lnTo>
                  <a:lnTo>
                    <a:pt x="76936" y="48374"/>
                  </a:lnTo>
                  <a:lnTo>
                    <a:pt x="75031" y="47282"/>
                  </a:lnTo>
                  <a:lnTo>
                    <a:pt x="74917" y="47498"/>
                  </a:lnTo>
                  <a:lnTo>
                    <a:pt x="74866" y="47853"/>
                  </a:lnTo>
                  <a:lnTo>
                    <a:pt x="75006" y="48133"/>
                  </a:lnTo>
                  <a:lnTo>
                    <a:pt x="75285" y="48348"/>
                  </a:lnTo>
                  <a:lnTo>
                    <a:pt x="76733" y="49314"/>
                  </a:lnTo>
                  <a:lnTo>
                    <a:pt x="77597" y="50825"/>
                  </a:lnTo>
                  <a:lnTo>
                    <a:pt x="78765" y="52019"/>
                  </a:lnTo>
                  <a:lnTo>
                    <a:pt x="78892" y="52590"/>
                  </a:lnTo>
                  <a:lnTo>
                    <a:pt x="79209" y="53035"/>
                  </a:lnTo>
                  <a:lnTo>
                    <a:pt x="79743" y="53289"/>
                  </a:lnTo>
                  <a:lnTo>
                    <a:pt x="80175" y="54051"/>
                  </a:lnTo>
                  <a:lnTo>
                    <a:pt x="80619" y="54825"/>
                  </a:lnTo>
                  <a:lnTo>
                    <a:pt x="81051" y="55600"/>
                  </a:lnTo>
                  <a:lnTo>
                    <a:pt x="81597" y="55854"/>
                  </a:lnTo>
                  <a:lnTo>
                    <a:pt x="81902" y="56311"/>
                  </a:lnTo>
                  <a:lnTo>
                    <a:pt x="82092" y="56857"/>
                  </a:lnTo>
                  <a:lnTo>
                    <a:pt x="82892" y="57048"/>
                  </a:lnTo>
                  <a:close/>
                </a:path>
              </a:pathLst>
            </a:custGeom>
            <a:solidFill>
              <a:srgbClr val="C09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18940375" y="8839311"/>
              <a:ext cx="63500" cy="43815"/>
            </a:xfrm>
            <a:custGeom>
              <a:avLst/>
              <a:gdLst/>
              <a:ahLst/>
              <a:cxnLst/>
              <a:rect l="l" t="t" r="r" b="b"/>
              <a:pathLst>
                <a:path w="63500" h="43815">
                  <a:moveTo>
                    <a:pt x="617" y="0"/>
                  </a:moveTo>
                  <a:lnTo>
                    <a:pt x="0" y="0"/>
                  </a:lnTo>
                  <a:lnTo>
                    <a:pt x="4209" y="3319"/>
                  </a:lnTo>
                  <a:lnTo>
                    <a:pt x="14763" y="10114"/>
                  </a:lnTo>
                  <a:lnTo>
                    <a:pt x="16795" y="10774"/>
                  </a:lnTo>
                  <a:lnTo>
                    <a:pt x="17653" y="12732"/>
                  </a:lnTo>
                  <a:lnTo>
                    <a:pt x="21119" y="14847"/>
                  </a:lnTo>
                  <a:lnTo>
                    <a:pt x="24407" y="17235"/>
                  </a:lnTo>
                  <a:lnTo>
                    <a:pt x="37852" y="25569"/>
                  </a:lnTo>
                  <a:lnTo>
                    <a:pt x="45872" y="30805"/>
                  </a:lnTo>
                  <a:lnTo>
                    <a:pt x="48532" y="33444"/>
                  </a:lnTo>
                  <a:lnTo>
                    <a:pt x="53118" y="35684"/>
                  </a:lnTo>
                  <a:lnTo>
                    <a:pt x="53830" y="37150"/>
                  </a:lnTo>
                  <a:lnTo>
                    <a:pt x="55380" y="37265"/>
                  </a:lnTo>
                  <a:lnTo>
                    <a:pt x="58176" y="39108"/>
                  </a:lnTo>
                  <a:lnTo>
                    <a:pt x="60123" y="41914"/>
                  </a:lnTo>
                  <a:lnTo>
                    <a:pt x="62919" y="43747"/>
                  </a:lnTo>
                  <a:lnTo>
                    <a:pt x="63097" y="43213"/>
                  </a:lnTo>
                  <a:lnTo>
                    <a:pt x="62950" y="42742"/>
                  </a:lnTo>
                  <a:lnTo>
                    <a:pt x="61568" y="41632"/>
                  </a:lnTo>
                  <a:lnTo>
                    <a:pt x="61223" y="40972"/>
                  </a:lnTo>
                  <a:lnTo>
                    <a:pt x="60657" y="40532"/>
                  </a:lnTo>
                  <a:lnTo>
                    <a:pt x="60574" y="40176"/>
                  </a:lnTo>
                  <a:lnTo>
                    <a:pt x="59443" y="39056"/>
                  </a:lnTo>
                  <a:lnTo>
                    <a:pt x="57966" y="38292"/>
                  </a:lnTo>
                  <a:lnTo>
                    <a:pt x="57160" y="36847"/>
                  </a:lnTo>
                  <a:lnTo>
                    <a:pt x="55045" y="36396"/>
                  </a:lnTo>
                  <a:lnTo>
                    <a:pt x="54124" y="34354"/>
                  </a:lnTo>
                  <a:lnTo>
                    <a:pt x="48009" y="30417"/>
                  </a:lnTo>
                  <a:lnTo>
                    <a:pt x="44166" y="26742"/>
                  </a:lnTo>
                  <a:lnTo>
                    <a:pt x="35841" y="22104"/>
                  </a:lnTo>
                  <a:lnTo>
                    <a:pt x="32533" y="19454"/>
                  </a:lnTo>
                  <a:lnTo>
                    <a:pt x="25967" y="15318"/>
                  </a:lnTo>
                  <a:lnTo>
                    <a:pt x="22732" y="13800"/>
                  </a:lnTo>
                  <a:lnTo>
                    <a:pt x="12952" y="7361"/>
                  </a:lnTo>
                  <a:lnTo>
                    <a:pt x="6471" y="3748"/>
                  </a:lnTo>
                  <a:lnTo>
                    <a:pt x="3968" y="1455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B383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18997536" y="8876150"/>
              <a:ext cx="10160" cy="10795"/>
            </a:xfrm>
            <a:custGeom>
              <a:avLst/>
              <a:gdLst/>
              <a:ahLst/>
              <a:cxnLst/>
              <a:rect l="l" t="t" r="r" b="b"/>
              <a:pathLst>
                <a:path w="10159" h="10795">
                  <a:moveTo>
                    <a:pt x="3403" y="3340"/>
                  </a:moveTo>
                  <a:lnTo>
                    <a:pt x="2667" y="1816"/>
                  </a:lnTo>
                  <a:lnTo>
                    <a:pt x="1168" y="1066"/>
                  </a:lnTo>
                  <a:lnTo>
                    <a:pt x="0" y="0"/>
                  </a:lnTo>
                  <a:lnTo>
                    <a:pt x="431" y="1841"/>
                  </a:lnTo>
                  <a:lnTo>
                    <a:pt x="1930" y="2565"/>
                  </a:lnTo>
                  <a:lnTo>
                    <a:pt x="3403" y="3340"/>
                  </a:lnTo>
                  <a:close/>
                </a:path>
                <a:path w="10159" h="10795">
                  <a:moveTo>
                    <a:pt x="4940" y="5219"/>
                  </a:moveTo>
                  <a:lnTo>
                    <a:pt x="4648" y="4521"/>
                  </a:lnTo>
                  <a:lnTo>
                    <a:pt x="4254" y="3898"/>
                  </a:lnTo>
                  <a:lnTo>
                    <a:pt x="3454" y="3695"/>
                  </a:lnTo>
                  <a:lnTo>
                    <a:pt x="3746" y="4394"/>
                  </a:lnTo>
                  <a:lnTo>
                    <a:pt x="4127" y="5003"/>
                  </a:lnTo>
                  <a:lnTo>
                    <a:pt x="4940" y="5219"/>
                  </a:lnTo>
                  <a:close/>
                </a:path>
                <a:path w="10159" h="10795">
                  <a:moveTo>
                    <a:pt x="9626" y="10515"/>
                  </a:moveTo>
                  <a:lnTo>
                    <a:pt x="8839" y="8331"/>
                  </a:lnTo>
                  <a:lnTo>
                    <a:pt x="6985" y="7035"/>
                  </a:lnTo>
                  <a:lnTo>
                    <a:pt x="5435" y="5486"/>
                  </a:lnTo>
                  <a:lnTo>
                    <a:pt x="5549" y="5956"/>
                  </a:lnTo>
                  <a:lnTo>
                    <a:pt x="5664" y="6438"/>
                  </a:lnTo>
                  <a:lnTo>
                    <a:pt x="5778" y="6908"/>
                  </a:lnTo>
                  <a:lnTo>
                    <a:pt x="7480" y="7658"/>
                  </a:lnTo>
                  <a:lnTo>
                    <a:pt x="8064" y="9613"/>
                  </a:lnTo>
                  <a:lnTo>
                    <a:pt x="9626" y="10515"/>
                  </a:lnTo>
                  <a:close/>
                </a:path>
              </a:pathLst>
            </a:custGeom>
            <a:solidFill>
              <a:srgbClr val="B78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18941009" y="8830722"/>
              <a:ext cx="53340" cy="35560"/>
            </a:xfrm>
            <a:custGeom>
              <a:avLst/>
              <a:gdLst/>
              <a:ahLst/>
              <a:cxnLst/>
              <a:rect l="l" t="t" r="r" b="b"/>
              <a:pathLst>
                <a:path w="53340" h="35559">
                  <a:moveTo>
                    <a:pt x="1765" y="1257"/>
                  </a:moveTo>
                  <a:lnTo>
                    <a:pt x="1447" y="800"/>
                  </a:lnTo>
                  <a:lnTo>
                    <a:pt x="800" y="622"/>
                  </a:lnTo>
                  <a:lnTo>
                    <a:pt x="711" y="0"/>
                  </a:lnTo>
                  <a:lnTo>
                    <a:pt x="469" y="50"/>
                  </a:lnTo>
                  <a:lnTo>
                    <a:pt x="241" y="114"/>
                  </a:lnTo>
                  <a:lnTo>
                    <a:pt x="0" y="165"/>
                  </a:lnTo>
                  <a:lnTo>
                    <a:pt x="304" y="990"/>
                  </a:lnTo>
                  <a:lnTo>
                    <a:pt x="889" y="1346"/>
                  </a:lnTo>
                  <a:lnTo>
                    <a:pt x="1765" y="1257"/>
                  </a:lnTo>
                  <a:close/>
                </a:path>
                <a:path w="53340" h="35559">
                  <a:moveTo>
                    <a:pt x="5638" y="3352"/>
                  </a:moveTo>
                  <a:lnTo>
                    <a:pt x="4368" y="2984"/>
                  </a:lnTo>
                  <a:lnTo>
                    <a:pt x="3670" y="1524"/>
                  </a:lnTo>
                  <a:lnTo>
                    <a:pt x="2197" y="1524"/>
                  </a:lnTo>
                  <a:lnTo>
                    <a:pt x="3200" y="2413"/>
                  </a:lnTo>
                  <a:lnTo>
                    <a:pt x="3886" y="3898"/>
                  </a:lnTo>
                  <a:lnTo>
                    <a:pt x="5638" y="3352"/>
                  </a:lnTo>
                  <a:close/>
                </a:path>
                <a:path w="53340" h="35559">
                  <a:moveTo>
                    <a:pt x="6997" y="4165"/>
                  </a:moveTo>
                  <a:lnTo>
                    <a:pt x="6819" y="3467"/>
                  </a:lnTo>
                  <a:lnTo>
                    <a:pt x="6184" y="3492"/>
                  </a:lnTo>
                  <a:lnTo>
                    <a:pt x="5676" y="3352"/>
                  </a:lnTo>
                  <a:lnTo>
                    <a:pt x="5854" y="4051"/>
                  </a:lnTo>
                  <a:lnTo>
                    <a:pt x="6477" y="4025"/>
                  </a:lnTo>
                  <a:lnTo>
                    <a:pt x="6997" y="4165"/>
                  </a:lnTo>
                  <a:close/>
                </a:path>
                <a:path w="53340" h="35559">
                  <a:moveTo>
                    <a:pt x="21336" y="12788"/>
                  </a:moveTo>
                  <a:lnTo>
                    <a:pt x="21145" y="12077"/>
                  </a:lnTo>
                  <a:lnTo>
                    <a:pt x="20586" y="11785"/>
                  </a:lnTo>
                  <a:lnTo>
                    <a:pt x="19951" y="11620"/>
                  </a:lnTo>
                  <a:lnTo>
                    <a:pt x="17792" y="9677"/>
                  </a:lnTo>
                  <a:lnTo>
                    <a:pt x="15074" y="8610"/>
                  </a:lnTo>
                  <a:lnTo>
                    <a:pt x="10998" y="6375"/>
                  </a:lnTo>
                  <a:lnTo>
                    <a:pt x="9728" y="4953"/>
                  </a:lnTo>
                  <a:lnTo>
                    <a:pt x="7835" y="4711"/>
                  </a:lnTo>
                  <a:lnTo>
                    <a:pt x="7874" y="5448"/>
                  </a:lnTo>
                  <a:lnTo>
                    <a:pt x="8496" y="5588"/>
                  </a:lnTo>
                  <a:lnTo>
                    <a:pt x="11811" y="7785"/>
                  </a:lnTo>
                  <a:lnTo>
                    <a:pt x="14986" y="9055"/>
                  </a:lnTo>
                  <a:lnTo>
                    <a:pt x="18402" y="11760"/>
                  </a:lnTo>
                  <a:lnTo>
                    <a:pt x="19113" y="11912"/>
                  </a:lnTo>
                  <a:lnTo>
                    <a:pt x="19939" y="11620"/>
                  </a:lnTo>
                  <a:lnTo>
                    <a:pt x="20129" y="12319"/>
                  </a:lnTo>
                  <a:lnTo>
                    <a:pt x="20688" y="12611"/>
                  </a:lnTo>
                  <a:lnTo>
                    <a:pt x="21336" y="12788"/>
                  </a:lnTo>
                  <a:close/>
                </a:path>
                <a:path w="53340" h="35559">
                  <a:moveTo>
                    <a:pt x="29197" y="17322"/>
                  </a:moveTo>
                  <a:lnTo>
                    <a:pt x="27254" y="15659"/>
                  </a:lnTo>
                  <a:lnTo>
                    <a:pt x="25311" y="14033"/>
                  </a:lnTo>
                  <a:lnTo>
                    <a:pt x="22682" y="13601"/>
                  </a:lnTo>
                  <a:lnTo>
                    <a:pt x="24752" y="14998"/>
                  </a:lnTo>
                  <a:lnTo>
                    <a:pt x="26708" y="16611"/>
                  </a:lnTo>
                  <a:lnTo>
                    <a:pt x="29197" y="17322"/>
                  </a:lnTo>
                  <a:close/>
                </a:path>
                <a:path w="53340" h="35559">
                  <a:moveTo>
                    <a:pt x="32334" y="19227"/>
                  </a:moveTo>
                  <a:lnTo>
                    <a:pt x="31432" y="18719"/>
                  </a:lnTo>
                  <a:lnTo>
                    <a:pt x="30962" y="17500"/>
                  </a:lnTo>
                  <a:lnTo>
                    <a:pt x="29692" y="17589"/>
                  </a:lnTo>
                  <a:lnTo>
                    <a:pt x="30264" y="18643"/>
                  </a:lnTo>
                  <a:lnTo>
                    <a:pt x="31140" y="19189"/>
                  </a:lnTo>
                  <a:lnTo>
                    <a:pt x="32334" y="19227"/>
                  </a:lnTo>
                  <a:close/>
                </a:path>
                <a:path w="53340" h="35559">
                  <a:moveTo>
                    <a:pt x="40297" y="24472"/>
                  </a:moveTo>
                  <a:lnTo>
                    <a:pt x="39344" y="23037"/>
                  </a:lnTo>
                  <a:lnTo>
                    <a:pt x="37731" y="22364"/>
                  </a:lnTo>
                  <a:lnTo>
                    <a:pt x="36525" y="21221"/>
                  </a:lnTo>
                  <a:lnTo>
                    <a:pt x="33616" y="20040"/>
                  </a:lnTo>
                  <a:lnTo>
                    <a:pt x="33718" y="20307"/>
                  </a:lnTo>
                  <a:lnTo>
                    <a:pt x="33743" y="20764"/>
                  </a:lnTo>
                  <a:lnTo>
                    <a:pt x="33947" y="20840"/>
                  </a:lnTo>
                  <a:lnTo>
                    <a:pt x="36156" y="21882"/>
                  </a:lnTo>
                  <a:lnTo>
                    <a:pt x="37985" y="23596"/>
                  </a:lnTo>
                  <a:lnTo>
                    <a:pt x="40297" y="24472"/>
                  </a:lnTo>
                  <a:close/>
                </a:path>
                <a:path w="53340" h="35559">
                  <a:moveTo>
                    <a:pt x="42595" y="26187"/>
                  </a:moveTo>
                  <a:lnTo>
                    <a:pt x="42087" y="25565"/>
                  </a:lnTo>
                  <a:lnTo>
                    <a:pt x="41605" y="24904"/>
                  </a:lnTo>
                  <a:lnTo>
                    <a:pt x="40754" y="24739"/>
                  </a:lnTo>
                  <a:lnTo>
                    <a:pt x="41148" y="25501"/>
                  </a:lnTo>
                  <a:lnTo>
                    <a:pt x="41643" y="26149"/>
                  </a:lnTo>
                  <a:lnTo>
                    <a:pt x="42595" y="26187"/>
                  </a:lnTo>
                  <a:close/>
                </a:path>
                <a:path w="53340" h="35559">
                  <a:moveTo>
                    <a:pt x="47625" y="30238"/>
                  </a:moveTo>
                  <a:lnTo>
                    <a:pt x="47396" y="29794"/>
                  </a:lnTo>
                  <a:lnTo>
                    <a:pt x="47155" y="29349"/>
                  </a:lnTo>
                  <a:lnTo>
                    <a:pt x="46926" y="28892"/>
                  </a:lnTo>
                  <a:lnTo>
                    <a:pt x="46520" y="28740"/>
                  </a:lnTo>
                  <a:lnTo>
                    <a:pt x="46101" y="28600"/>
                  </a:lnTo>
                  <a:lnTo>
                    <a:pt x="45694" y="28435"/>
                  </a:lnTo>
                  <a:lnTo>
                    <a:pt x="46062" y="29337"/>
                  </a:lnTo>
                  <a:lnTo>
                    <a:pt x="46659" y="29972"/>
                  </a:lnTo>
                  <a:lnTo>
                    <a:pt x="47625" y="30238"/>
                  </a:lnTo>
                  <a:close/>
                </a:path>
                <a:path w="53340" h="35559">
                  <a:moveTo>
                    <a:pt x="49504" y="31686"/>
                  </a:moveTo>
                  <a:lnTo>
                    <a:pt x="49034" y="31292"/>
                  </a:lnTo>
                  <a:lnTo>
                    <a:pt x="48577" y="30899"/>
                  </a:lnTo>
                  <a:lnTo>
                    <a:pt x="48107" y="30505"/>
                  </a:lnTo>
                  <a:lnTo>
                    <a:pt x="48247" y="31280"/>
                  </a:lnTo>
                  <a:lnTo>
                    <a:pt x="48577" y="31851"/>
                  </a:lnTo>
                  <a:lnTo>
                    <a:pt x="49504" y="31686"/>
                  </a:lnTo>
                  <a:close/>
                </a:path>
                <a:path w="53340" h="35559">
                  <a:moveTo>
                    <a:pt x="50863" y="32854"/>
                  </a:moveTo>
                  <a:lnTo>
                    <a:pt x="50812" y="32613"/>
                  </a:lnTo>
                  <a:lnTo>
                    <a:pt x="50749" y="32385"/>
                  </a:lnTo>
                  <a:lnTo>
                    <a:pt x="50698" y="32143"/>
                  </a:lnTo>
                  <a:lnTo>
                    <a:pt x="50317" y="32118"/>
                  </a:lnTo>
                  <a:lnTo>
                    <a:pt x="49936" y="32067"/>
                  </a:lnTo>
                  <a:lnTo>
                    <a:pt x="49542" y="32042"/>
                  </a:lnTo>
                  <a:lnTo>
                    <a:pt x="49911" y="32435"/>
                  </a:lnTo>
                  <a:lnTo>
                    <a:pt x="50165" y="33020"/>
                  </a:lnTo>
                  <a:lnTo>
                    <a:pt x="50863" y="32854"/>
                  </a:lnTo>
                  <a:close/>
                </a:path>
                <a:path w="53340" h="35559">
                  <a:moveTo>
                    <a:pt x="52895" y="35013"/>
                  </a:moveTo>
                  <a:lnTo>
                    <a:pt x="52641" y="33947"/>
                  </a:lnTo>
                  <a:lnTo>
                    <a:pt x="52260" y="33909"/>
                  </a:lnTo>
                  <a:lnTo>
                    <a:pt x="51879" y="33870"/>
                  </a:lnTo>
                  <a:lnTo>
                    <a:pt x="51498" y="33845"/>
                  </a:lnTo>
                  <a:lnTo>
                    <a:pt x="51689" y="34556"/>
                  </a:lnTo>
                  <a:lnTo>
                    <a:pt x="52260" y="34836"/>
                  </a:lnTo>
                  <a:lnTo>
                    <a:pt x="52895" y="35013"/>
                  </a:lnTo>
                  <a:close/>
                </a:path>
              </a:pathLst>
            </a:custGeom>
            <a:solidFill>
              <a:srgbClr val="C09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18957841" y="8852045"/>
              <a:ext cx="40005" cy="27305"/>
            </a:xfrm>
            <a:custGeom>
              <a:avLst/>
              <a:gdLst/>
              <a:ahLst/>
              <a:cxnLst/>
              <a:rect l="l" t="t" r="r" b="b"/>
              <a:pathLst>
                <a:path w="40005" h="27304">
                  <a:moveTo>
                    <a:pt x="188" y="0"/>
                  </a:moveTo>
                  <a:lnTo>
                    <a:pt x="0" y="795"/>
                  </a:lnTo>
                  <a:lnTo>
                    <a:pt x="20034" y="13652"/>
                  </a:lnTo>
                  <a:lnTo>
                    <a:pt x="29933" y="20254"/>
                  </a:lnTo>
                  <a:lnTo>
                    <a:pt x="39653" y="27130"/>
                  </a:lnTo>
                  <a:lnTo>
                    <a:pt x="39653" y="25873"/>
                  </a:lnTo>
                  <a:lnTo>
                    <a:pt x="37915" y="25779"/>
                  </a:lnTo>
                  <a:lnTo>
                    <a:pt x="37915" y="24533"/>
                  </a:lnTo>
                  <a:lnTo>
                    <a:pt x="33936" y="21643"/>
                  </a:lnTo>
                  <a:lnTo>
                    <a:pt x="29862" y="18889"/>
                  </a:lnTo>
                  <a:lnTo>
                    <a:pt x="22480" y="13371"/>
                  </a:lnTo>
                  <a:lnTo>
                    <a:pt x="18680" y="11339"/>
                  </a:lnTo>
                  <a:lnTo>
                    <a:pt x="12586" y="7099"/>
                  </a:lnTo>
                  <a:lnTo>
                    <a:pt x="9832" y="5350"/>
                  </a:lnTo>
                  <a:lnTo>
                    <a:pt x="5863" y="3455"/>
                  </a:lnTo>
                  <a:lnTo>
                    <a:pt x="2889" y="858"/>
                  </a:lnTo>
                  <a:lnTo>
                    <a:pt x="1612" y="314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AF80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19056833" y="8886912"/>
              <a:ext cx="71120" cy="202565"/>
            </a:xfrm>
            <a:custGeom>
              <a:avLst/>
              <a:gdLst/>
              <a:ahLst/>
              <a:cxnLst/>
              <a:rect l="l" t="t" r="r" b="b"/>
              <a:pathLst>
                <a:path w="71119" h="202565">
                  <a:moveTo>
                    <a:pt x="70133" y="0"/>
                  </a:moveTo>
                  <a:lnTo>
                    <a:pt x="66856" y="2251"/>
                  </a:lnTo>
                  <a:lnTo>
                    <a:pt x="65914" y="3225"/>
                  </a:lnTo>
                  <a:lnTo>
                    <a:pt x="65338" y="4345"/>
                  </a:lnTo>
                  <a:lnTo>
                    <a:pt x="64113" y="5413"/>
                  </a:lnTo>
                  <a:lnTo>
                    <a:pt x="63254" y="6690"/>
                  </a:lnTo>
                  <a:lnTo>
                    <a:pt x="62186" y="7758"/>
                  </a:lnTo>
                  <a:lnTo>
                    <a:pt x="60406" y="9182"/>
                  </a:lnTo>
                  <a:lnTo>
                    <a:pt x="59390" y="11025"/>
                  </a:lnTo>
                  <a:lnTo>
                    <a:pt x="57652" y="13088"/>
                  </a:lnTo>
                  <a:lnTo>
                    <a:pt x="56815" y="15109"/>
                  </a:lnTo>
                  <a:lnTo>
                    <a:pt x="55202" y="16606"/>
                  </a:lnTo>
                  <a:lnTo>
                    <a:pt x="50239" y="23077"/>
                  </a:lnTo>
                  <a:lnTo>
                    <a:pt x="44490" y="36773"/>
                  </a:lnTo>
                  <a:lnTo>
                    <a:pt x="39737" y="50344"/>
                  </a:lnTo>
                  <a:lnTo>
                    <a:pt x="37307" y="59998"/>
                  </a:lnTo>
                  <a:lnTo>
                    <a:pt x="35621" y="65463"/>
                  </a:lnTo>
                  <a:lnTo>
                    <a:pt x="33108" y="77086"/>
                  </a:lnTo>
                  <a:lnTo>
                    <a:pt x="30836" y="84929"/>
                  </a:lnTo>
                  <a:lnTo>
                    <a:pt x="30292" y="90028"/>
                  </a:lnTo>
                  <a:lnTo>
                    <a:pt x="28093" y="96782"/>
                  </a:lnTo>
                  <a:lnTo>
                    <a:pt x="28061" y="98824"/>
                  </a:lnTo>
                  <a:lnTo>
                    <a:pt x="26637" y="104038"/>
                  </a:lnTo>
                  <a:lnTo>
                    <a:pt x="24973" y="111001"/>
                  </a:lnTo>
                  <a:lnTo>
                    <a:pt x="24543" y="111609"/>
                  </a:lnTo>
                  <a:lnTo>
                    <a:pt x="23056" y="115106"/>
                  </a:lnTo>
                  <a:lnTo>
                    <a:pt x="22617" y="118896"/>
                  </a:lnTo>
                  <a:lnTo>
                    <a:pt x="19643" y="128917"/>
                  </a:lnTo>
                  <a:lnTo>
                    <a:pt x="18606" y="135577"/>
                  </a:lnTo>
                  <a:lnTo>
                    <a:pt x="14690" y="147094"/>
                  </a:lnTo>
                  <a:lnTo>
                    <a:pt x="13915" y="152518"/>
                  </a:lnTo>
                  <a:lnTo>
                    <a:pt x="12240" y="157722"/>
                  </a:lnTo>
                  <a:lnTo>
                    <a:pt x="11559" y="162424"/>
                  </a:lnTo>
                  <a:lnTo>
                    <a:pt x="9779" y="166832"/>
                  </a:lnTo>
                  <a:lnTo>
                    <a:pt x="7256" y="175889"/>
                  </a:lnTo>
                  <a:lnTo>
                    <a:pt x="5402" y="180214"/>
                  </a:lnTo>
                  <a:lnTo>
                    <a:pt x="3151" y="188999"/>
                  </a:lnTo>
                  <a:lnTo>
                    <a:pt x="1088" y="193009"/>
                  </a:lnTo>
                  <a:lnTo>
                    <a:pt x="701" y="197470"/>
                  </a:lnTo>
                  <a:lnTo>
                    <a:pt x="848" y="198978"/>
                  </a:lnTo>
                  <a:lnTo>
                    <a:pt x="0" y="200475"/>
                  </a:lnTo>
                  <a:lnTo>
                    <a:pt x="638" y="201993"/>
                  </a:lnTo>
                  <a:lnTo>
                    <a:pt x="1015" y="202014"/>
                  </a:lnTo>
                  <a:lnTo>
                    <a:pt x="1277" y="201753"/>
                  </a:lnTo>
                  <a:lnTo>
                    <a:pt x="1183" y="199030"/>
                  </a:lnTo>
                  <a:lnTo>
                    <a:pt x="2523" y="196957"/>
                  </a:lnTo>
                  <a:lnTo>
                    <a:pt x="3654" y="191784"/>
                  </a:lnTo>
                  <a:lnTo>
                    <a:pt x="7120" y="182371"/>
                  </a:lnTo>
                  <a:lnTo>
                    <a:pt x="8052" y="178413"/>
                  </a:lnTo>
                  <a:lnTo>
                    <a:pt x="11455" y="169021"/>
                  </a:lnTo>
                  <a:lnTo>
                    <a:pt x="12544" y="163157"/>
                  </a:lnTo>
                  <a:lnTo>
                    <a:pt x="15078" y="156633"/>
                  </a:lnTo>
                  <a:lnTo>
                    <a:pt x="15130" y="155513"/>
                  </a:lnTo>
                  <a:lnTo>
                    <a:pt x="15674" y="154560"/>
                  </a:lnTo>
                  <a:lnTo>
                    <a:pt x="15852" y="151618"/>
                  </a:lnTo>
                  <a:lnTo>
                    <a:pt x="16952" y="148875"/>
                  </a:lnTo>
                  <a:lnTo>
                    <a:pt x="26020" y="115734"/>
                  </a:lnTo>
                  <a:lnTo>
                    <a:pt x="27014" y="111295"/>
                  </a:lnTo>
                  <a:lnTo>
                    <a:pt x="28302" y="106939"/>
                  </a:lnTo>
                  <a:lnTo>
                    <a:pt x="31883" y="90332"/>
                  </a:lnTo>
                  <a:lnTo>
                    <a:pt x="33747" y="84175"/>
                  </a:lnTo>
                  <a:lnTo>
                    <a:pt x="36208" y="72154"/>
                  </a:lnTo>
                  <a:lnTo>
                    <a:pt x="37841" y="66542"/>
                  </a:lnTo>
                  <a:lnTo>
                    <a:pt x="41077" y="53254"/>
                  </a:lnTo>
                  <a:lnTo>
                    <a:pt x="46878" y="36396"/>
                  </a:lnTo>
                  <a:lnTo>
                    <a:pt x="50773" y="27192"/>
                  </a:lnTo>
                  <a:lnTo>
                    <a:pt x="53569" y="22355"/>
                  </a:lnTo>
                  <a:lnTo>
                    <a:pt x="63642" y="7319"/>
                  </a:lnTo>
                  <a:lnTo>
                    <a:pt x="69757" y="2984"/>
                  </a:lnTo>
                  <a:lnTo>
                    <a:pt x="70490" y="2146"/>
                  </a:lnTo>
                  <a:lnTo>
                    <a:pt x="70772" y="554"/>
                  </a:lnTo>
                  <a:lnTo>
                    <a:pt x="70133" y="0"/>
                  </a:lnTo>
                  <a:close/>
                </a:path>
              </a:pathLst>
            </a:custGeom>
            <a:solidFill>
              <a:srgbClr val="B37C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19054435" y="8976532"/>
              <a:ext cx="31115" cy="117475"/>
            </a:xfrm>
            <a:custGeom>
              <a:avLst/>
              <a:gdLst/>
              <a:ahLst/>
              <a:cxnLst/>
              <a:rect l="l" t="t" r="r" b="b"/>
              <a:pathLst>
                <a:path w="31115" h="117475">
                  <a:moveTo>
                    <a:pt x="29842" y="0"/>
                  </a:moveTo>
                  <a:lnTo>
                    <a:pt x="28763" y="617"/>
                  </a:lnTo>
                  <a:lnTo>
                    <a:pt x="27569" y="6879"/>
                  </a:lnTo>
                  <a:lnTo>
                    <a:pt x="27035" y="10659"/>
                  </a:lnTo>
                  <a:lnTo>
                    <a:pt x="25789" y="14261"/>
                  </a:lnTo>
                  <a:lnTo>
                    <a:pt x="22669" y="27842"/>
                  </a:lnTo>
                  <a:lnTo>
                    <a:pt x="21214" y="30690"/>
                  </a:lnTo>
                  <a:lnTo>
                    <a:pt x="20868" y="33873"/>
                  </a:lnTo>
                  <a:lnTo>
                    <a:pt x="19549" y="39213"/>
                  </a:lnTo>
                  <a:lnTo>
                    <a:pt x="19140" y="41558"/>
                  </a:lnTo>
                  <a:lnTo>
                    <a:pt x="17151" y="46783"/>
                  </a:lnTo>
                  <a:lnTo>
                    <a:pt x="16983" y="50019"/>
                  </a:lnTo>
                  <a:lnTo>
                    <a:pt x="14491" y="57443"/>
                  </a:lnTo>
                  <a:lnTo>
                    <a:pt x="13821" y="62060"/>
                  </a:lnTo>
                  <a:lnTo>
                    <a:pt x="11025" y="70395"/>
                  </a:lnTo>
                  <a:lnTo>
                    <a:pt x="10041" y="74458"/>
                  </a:lnTo>
                  <a:lnTo>
                    <a:pt x="7790" y="81934"/>
                  </a:lnTo>
                  <a:lnTo>
                    <a:pt x="7025" y="85494"/>
                  </a:lnTo>
                  <a:lnTo>
                    <a:pt x="5026" y="92185"/>
                  </a:lnTo>
                  <a:lnTo>
                    <a:pt x="3790" y="95305"/>
                  </a:lnTo>
                  <a:lnTo>
                    <a:pt x="2136" y="101630"/>
                  </a:lnTo>
                  <a:lnTo>
                    <a:pt x="869" y="104677"/>
                  </a:lnTo>
                  <a:lnTo>
                    <a:pt x="921" y="109808"/>
                  </a:lnTo>
                  <a:lnTo>
                    <a:pt x="450" y="111609"/>
                  </a:lnTo>
                  <a:lnTo>
                    <a:pt x="272" y="113399"/>
                  </a:lnTo>
                  <a:lnTo>
                    <a:pt x="534" y="114719"/>
                  </a:lnTo>
                  <a:lnTo>
                    <a:pt x="0" y="116216"/>
                  </a:lnTo>
                  <a:lnTo>
                    <a:pt x="1193" y="117315"/>
                  </a:lnTo>
                  <a:lnTo>
                    <a:pt x="764" y="113546"/>
                  </a:lnTo>
                  <a:lnTo>
                    <a:pt x="1581" y="109965"/>
                  </a:lnTo>
                  <a:lnTo>
                    <a:pt x="2753" y="106426"/>
                  </a:lnTo>
                  <a:lnTo>
                    <a:pt x="3622" y="105965"/>
                  </a:lnTo>
                  <a:lnTo>
                    <a:pt x="3560" y="104970"/>
                  </a:lnTo>
                  <a:lnTo>
                    <a:pt x="4649" y="100195"/>
                  </a:lnTo>
                  <a:lnTo>
                    <a:pt x="7497" y="91442"/>
                  </a:lnTo>
                  <a:lnTo>
                    <a:pt x="7696" y="89054"/>
                  </a:lnTo>
                  <a:lnTo>
                    <a:pt x="8575" y="86814"/>
                  </a:lnTo>
                  <a:lnTo>
                    <a:pt x="11266" y="76950"/>
                  </a:lnTo>
                  <a:lnTo>
                    <a:pt x="13339" y="70699"/>
                  </a:lnTo>
                  <a:lnTo>
                    <a:pt x="13863" y="68102"/>
                  </a:lnTo>
                  <a:lnTo>
                    <a:pt x="15664" y="63788"/>
                  </a:lnTo>
                  <a:lnTo>
                    <a:pt x="15968" y="61683"/>
                  </a:lnTo>
                  <a:lnTo>
                    <a:pt x="19894" y="47150"/>
                  </a:lnTo>
                  <a:lnTo>
                    <a:pt x="22240" y="36721"/>
                  </a:lnTo>
                  <a:lnTo>
                    <a:pt x="24554" y="28773"/>
                  </a:lnTo>
                  <a:lnTo>
                    <a:pt x="24449" y="27548"/>
                  </a:lnTo>
                  <a:lnTo>
                    <a:pt x="26344" y="22344"/>
                  </a:lnTo>
                  <a:lnTo>
                    <a:pt x="26753" y="18041"/>
                  </a:lnTo>
                  <a:lnTo>
                    <a:pt x="28784" y="11329"/>
                  </a:lnTo>
                  <a:lnTo>
                    <a:pt x="29957" y="4523"/>
                  </a:lnTo>
                  <a:lnTo>
                    <a:pt x="30690" y="1842"/>
                  </a:lnTo>
                  <a:lnTo>
                    <a:pt x="30836" y="293"/>
                  </a:lnTo>
                  <a:lnTo>
                    <a:pt x="29842" y="0"/>
                  </a:lnTo>
                  <a:close/>
                </a:path>
              </a:pathLst>
            </a:custGeom>
            <a:solidFill>
              <a:srgbClr val="B88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19057084" y="9040080"/>
              <a:ext cx="17145" cy="55244"/>
            </a:xfrm>
            <a:custGeom>
              <a:avLst/>
              <a:gdLst/>
              <a:ahLst/>
              <a:cxnLst/>
              <a:rect l="l" t="t" r="r" b="b"/>
              <a:pathLst>
                <a:path w="17144" h="55245">
                  <a:moveTo>
                    <a:pt x="15046" y="0"/>
                  </a:moveTo>
                  <a:lnTo>
                    <a:pt x="15465" y="984"/>
                  </a:lnTo>
                  <a:lnTo>
                    <a:pt x="15109" y="1392"/>
                  </a:lnTo>
                  <a:lnTo>
                    <a:pt x="13811" y="2942"/>
                  </a:lnTo>
                  <a:lnTo>
                    <a:pt x="13894" y="5015"/>
                  </a:lnTo>
                  <a:lnTo>
                    <a:pt x="11926" y="9392"/>
                  </a:lnTo>
                  <a:lnTo>
                    <a:pt x="11507" y="12271"/>
                  </a:lnTo>
                  <a:lnTo>
                    <a:pt x="8973" y="20051"/>
                  </a:lnTo>
                  <a:lnTo>
                    <a:pt x="7884" y="25308"/>
                  </a:lnTo>
                  <a:lnTo>
                    <a:pt x="4743" y="33370"/>
                  </a:lnTo>
                  <a:lnTo>
                    <a:pt x="3811" y="36606"/>
                  </a:lnTo>
                  <a:lnTo>
                    <a:pt x="1958" y="42250"/>
                  </a:lnTo>
                  <a:lnTo>
                    <a:pt x="596" y="44804"/>
                  </a:lnTo>
                  <a:lnTo>
                    <a:pt x="795" y="48029"/>
                  </a:lnTo>
                  <a:lnTo>
                    <a:pt x="523" y="48427"/>
                  </a:lnTo>
                  <a:lnTo>
                    <a:pt x="0" y="50951"/>
                  </a:lnTo>
                  <a:lnTo>
                    <a:pt x="282" y="53076"/>
                  </a:lnTo>
                  <a:lnTo>
                    <a:pt x="387" y="55202"/>
                  </a:lnTo>
                  <a:lnTo>
                    <a:pt x="1602" y="50794"/>
                  </a:lnTo>
                  <a:lnTo>
                    <a:pt x="2743" y="47098"/>
                  </a:lnTo>
                  <a:lnTo>
                    <a:pt x="3769" y="43370"/>
                  </a:lnTo>
                  <a:lnTo>
                    <a:pt x="5884" y="37014"/>
                  </a:lnTo>
                  <a:lnTo>
                    <a:pt x="7015" y="34365"/>
                  </a:lnTo>
                  <a:lnTo>
                    <a:pt x="7298" y="31496"/>
                  </a:lnTo>
                  <a:lnTo>
                    <a:pt x="8010" y="27161"/>
                  </a:lnTo>
                  <a:lnTo>
                    <a:pt x="9758" y="23140"/>
                  </a:lnTo>
                  <a:lnTo>
                    <a:pt x="12648" y="13769"/>
                  </a:lnTo>
                  <a:lnTo>
                    <a:pt x="14502" y="8648"/>
                  </a:lnTo>
                  <a:lnTo>
                    <a:pt x="15978" y="2282"/>
                  </a:lnTo>
                  <a:lnTo>
                    <a:pt x="17078" y="1308"/>
                  </a:lnTo>
                  <a:lnTo>
                    <a:pt x="16083" y="115"/>
                  </a:lnTo>
                  <a:lnTo>
                    <a:pt x="15046" y="0"/>
                  </a:lnTo>
                  <a:close/>
                </a:path>
              </a:pathLst>
            </a:custGeom>
            <a:solidFill>
              <a:srgbClr val="B07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19057115" y="9044489"/>
              <a:ext cx="12700" cy="40005"/>
            </a:xfrm>
            <a:custGeom>
              <a:avLst/>
              <a:gdLst/>
              <a:ahLst/>
              <a:cxnLst/>
              <a:rect l="l" t="t" r="r" b="b"/>
              <a:pathLst>
                <a:path w="12700" h="40004">
                  <a:moveTo>
                    <a:pt x="11486" y="0"/>
                  </a:moveTo>
                  <a:lnTo>
                    <a:pt x="9654" y="6858"/>
                  </a:lnTo>
                  <a:lnTo>
                    <a:pt x="5821" y="19549"/>
                  </a:lnTo>
                  <a:lnTo>
                    <a:pt x="4942" y="21475"/>
                  </a:lnTo>
                  <a:lnTo>
                    <a:pt x="4502" y="23549"/>
                  </a:lnTo>
                  <a:lnTo>
                    <a:pt x="3497" y="26575"/>
                  </a:lnTo>
                  <a:lnTo>
                    <a:pt x="2272" y="29548"/>
                  </a:lnTo>
                  <a:lnTo>
                    <a:pt x="1120" y="34595"/>
                  </a:lnTo>
                  <a:lnTo>
                    <a:pt x="408" y="36480"/>
                  </a:lnTo>
                  <a:lnTo>
                    <a:pt x="136" y="38480"/>
                  </a:lnTo>
                  <a:lnTo>
                    <a:pt x="418" y="38909"/>
                  </a:lnTo>
                  <a:lnTo>
                    <a:pt x="0" y="39517"/>
                  </a:lnTo>
                  <a:lnTo>
                    <a:pt x="471" y="39904"/>
                  </a:lnTo>
                  <a:lnTo>
                    <a:pt x="1696" y="38983"/>
                  </a:lnTo>
                  <a:lnTo>
                    <a:pt x="1287" y="37454"/>
                  </a:lnTo>
                  <a:lnTo>
                    <a:pt x="2952" y="32815"/>
                  </a:lnTo>
                  <a:lnTo>
                    <a:pt x="3748" y="29224"/>
                  </a:lnTo>
                  <a:lnTo>
                    <a:pt x="6837" y="19737"/>
                  </a:lnTo>
                  <a:lnTo>
                    <a:pt x="8889" y="13769"/>
                  </a:lnTo>
                  <a:lnTo>
                    <a:pt x="11256" y="5204"/>
                  </a:lnTo>
                  <a:lnTo>
                    <a:pt x="12093" y="2774"/>
                  </a:lnTo>
                  <a:lnTo>
                    <a:pt x="12523" y="240"/>
                  </a:lnTo>
                  <a:lnTo>
                    <a:pt x="11486" y="0"/>
                  </a:lnTo>
                  <a:close/>
                </a:path>
              </a:pathLst>
            </a:custGeom>
            <a:solidFill>
              <a:srgbClr val="B57E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19058069" y="8993307"/>
              <a:ext cx="30480" cy="97790"/>
            </a:xfrm>
            <a:custGeom>
              <a:avLst/>
              <a:gdLst/>
              <a:ahLst/>
              <a:cxnLst/>
              <a:rect l="l" t="t" r="r" b="b"/>
              <a:pathLst>
                <a:path w="30480" h="97790">
                  <a:moveTo>
                    <a:pt x="29590" y="0"/>
                  </a:moveTo>
                  <a:lnTo>
                    <a:pt x="27559" y="1570"/>
                  </a:lnTo>
                  <a:lnTo>
                    <a:pt x="27800" y="3884"/>
                  </a:lnTo>
                  <a:lnTo>
                    <a:pt x="23611" y="19622"/>
                  </a:lnTo>
                  <a:lnTo>
                    <a:pt x="20522" y="29852"/>
                  </a:lnTo>
                  <a:lnTo>
                    <a:pt x="19852" y="33391"/>
                  </a:lnTo>
                  <a:lnTo>
                    <a:pt x="17276" y="41119"/>
                  </a:lnTo>
                  <a:lnTo>
                    <a:pt x="16292" y="45558"/>
                  </a:lnTo>
                  <a:lnTo>
                    <a:pt x="12271" y="58992"/>
                  </a:lnTo>
                  <a:lnTo>
                    <a:pt x="9151" y="68427"/>
                  </a:lnTo>
                  <a:lnTo>
                    <a:pt x="7758" y="73453"/>
                  </a:lnTo>
                  <a:lnTo>
                    <a:pt x="5853" y="78301"/>
                  </a:lnTo>
                  <a:lnTo>
                    <a:pt x="5947" y="79568"/>
                  </a:lnTo>
                  <a:lnTo>
                    <a:pt x="5287" y="80625"/>
                  </a:lnTo>
                  <a:lnTo>
                    <a:pt x="575" y="95923"/>
                  </a:lnTo>
                  <a:lnTo>
                    <a:pt x="0" y="96730"/>
                  </a:lnTo>
                  <a:lnTo>
                    <a:pt x="638" y="97567"/>
                  </a:lnTo>
                  <a:lnTo>
                    <a:pt x="2387" y="96112"/>
                  </a:lnTo>
                  <a:lnTo>
                    <a:pt x="2355" y="94049"/>
                  </a:lnTo>
                  <a:lnTo>
                    <a:pt x="3245" y="92405"/>
                  </a:lnTo>
                  <a:lnTo>
                    <a:pt x="8271" y="76981"/>
                  </a:lnTo>
                  <a:lnTo>
                    <a:pt x="12565" y="65055"/>
                  </a:lnTo>
                  <a:lnTo>
                    <a:pt x="17570" y="48207"/>
                  </a:lnTo>
                  <a:lnTo>
                    <a:pt x="19706" y="41883"/>
                  </a:lnTo>
                  <a:lnTo>
                    <a:pt x="24302" y="25014"/>
                  </a:lnTo>
                  <a:lnTo>
                    <a:pt x="26156" y="18659"/>
                  </a:lnTo>
                  <a:lnTo>
                    <a:pt x="26219" y="15601"/>
                  </a:lnTo>
                  <a:lnTo>
                    <a:pt x="27276" y="13402"/>
                  </a:lnTo>
                  <a:lnTo>
                    <a:pt x="28020" y="10607"/>
                  </a:lnTo>
                  <a:lnTo>
                    <a:pt x="28732" y="7088"/>
                  </a:lnTo>
                  <a:lnTo>
                    <a:pt x="29465" y="4900"/>
                  </a:lnTo>
                  <a:lnTo>
                    <a:pt x="29465" y="3853"/>
                  </a:lnTo>
                  <a:lnTo>
                    <a:pt x="30124" y="2973"/>
                  </a:lnTo>
                  <a:lnTo>
                    <a:pt x="30407" y="659"/>
                  </a:lnTo>
                  <a:lnTo>
                    <a:pt x="29590" y="0"/>
                  </a:lnTo>
                  <a:close/>
                </a:path>
              </a:pathLst>
            </a:custGeom>
            <a:solidFill>
              <a:srgbClr val="AC7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19059996" y="9002657"/>
              <a:ext cx="31115" cy="92075"/>
            </a:xfrm>
            <a:custGeom>
              <a:avLst/>
              <a:gdLst/>
              <a:ahLst/>
              <a:cxnLst/>
              <a:rect l="l" t="t" r="r" b="b"/>
              <a:pathLst>
                <a:path w="31115" h="92075">
                  <a:moveTo>
                    <a:pt x="30239" y="0"/>
                  </a:moveTo>
                  <a:lnTo>
                    <a:pt x="28983" y="146"/>
                  </a:lnTo>
                  <a:lnTo>
                    <a:pt x="28889" y="1225"/>
                  </a:lnTo>
                  <a:lnTo>
                    <a:pt x="27569" y="4774"/>
                  </a:lnTo>
                  <a:lnTo>
                    <a:pt x="27119" y="7601"/>
                  </a:lnTo>
                  <a:lnTo>
                    <a:pt x="25528" y="12868"/>
                  </a:lnTo>
                  <a:lnTo>
                    <a:pt x="24889" y="14051"/>
                  </a:lnTo>
                  <a:lnTo>
                    <a:pt x="23339" y="15863"/>
                  </a:lnTo>
                  <a:lnTo>
                    <a:pt x="23423" y="18250"/>
                  </a:lnTo>
                  <a:lnTo>
                    <a:pt x="21423" y="24072"/>
                  </a:lnTo>
                  <a:lnTo>
                    <a:pt x="18397" y="34993"/>
                  </a:lnTo>
                  <a:lnTo>
                    <a:pt x="9989" y="60825"/>
                  </a:lnTo>
                  <a:lnTo>
                    <a:pt x="5748" y="72647"/>
                  </a:lnTo>
                  <a:lnTo>
                    <a:pt x="3444" y="79809"/>
                  </a:lnTo>
                  <a:lnTo>
                    <a:pt x="1560" y="83107"/>
                  </a:lnTo>
                  <a:lnTo>
                    <a:pt x="408" y="88217"/>
                  </a:lnTo>
                  <a:lnTo>
                    <a:pt x="439" y="88950"/>
                  </a:lnTo>
                  <a:lnTo>
                    <a:pt x="0" y="90991"/>
                  </a:lnTo>
                  <a:lnTo>
                    <a:pt x="52" y="92049"/>
                  </a:lnTo>
                  <a:lnTo>
                    <a:pt x="4743" y="79892"/>
                  </a:lnTo>
                  <a:lnTo>
                    <a:pt x="6774" y="75118"/>
                  </a:lnTo>
                  <a:lnTo>
                    <a:pt x="8418" y="69830"/>
                  </a:lnTo>
                  <a:lnTo>
                    <a:pt x="8952" y="69285"/>
                  </a:lnTo>
                  <a:lnTo>
                    <a:pt x="9235" y="69317"/>
                  </a:lnTo>
                  <a:lnTo>
                    <a:pt x="9486" y="68919"/>
                  </a:lnTo>
                  <a:lnTo>
                    <a:pt x="17915" y="44302"/>
                  </a:lnTo>
                  <a:lnTo>
                    <a:pt x="17884" y="42428"/>
                  </a:lnTo>
                  <a:lnTo>
                    <a:pt x="18711" y="40763"/>
                  </a:lnTo>
                  <a:lnTo>
                    <a:pt x="28271" y="10031"/>
                  </a:lnTo>
                  <a:lnTo>
                    <a:pt x="29569" y="4135"/>
                  </a:lnTo>
                  <a:lnTo>
                    <a:pt x="30533" y="2994"/>
                  </a:lnTo>
                  <a:lnTo>
                    <a:pt x="30554" y="973"/>
                  </a:lnTo>
                  <a:lnTo>
                    <a:pt x="30732" y="439"/>
                  </a:lnTo>
                  <a:lnTo>
                    <a:pt x="30239" y="0"/>
                  </a:lnTo>
                  <a:close/>
                </a:path>
              </a:pathLst>
            </a:custGeom>
            <a:solidFill>
              <a:srgbClr val="A06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19059859" y="9001160"/>
              <a:ext cx="29845" cy="90805"/>
            </a:xfrm>
            <a:custGeom>
              <a:avLst/>
              <a:gdLst/>
              <a:ahLst/>
              <a:cxnLst/>
              <a:rect l="l" t="t" r="r" b="b"/>
              <a:pathLst>
                <a:path w="29844" h="90804">
                  <a:moveTo>
                    <a:pt x="28868" y="31"/>
                  </a:moveTo>
                  <a:lnTo>
                    <a:pt x="27863" y="0"/>
                  </a:lnTo>
                  <a:lnTo>
                    <a:pt x="27894" y="879"/>
                  </a:lnTo>
                  <a:lnTo>
                    <a:pt x="27318" y="2282"/>
                  </a:lnTo>
                  <a:lnTo>
                    <a:pt x="27287" y="3204"/>
                  </a:lnTo>
                  <a:lnTo>
                    <a:pt x="26721" y="3937"/>
                  </a:lnTo>
                  <a:lnTo>
                    <a:pt x="25151" y="8628"/>
                  </a:lnTo>
                  <a:lnTo>
                    <a:pt x="24198" y="13706"/>
                  </a:lnTo>
                  <a:lnTo>
                    <a:pt x="22920" y="16093"/>
                  </a:lnTo>
                  <a:lnTo>
                    <a:pt x="20774" y="25140"/>
                  </a:lnTo>
                  <a:lnTo>
                    <a:pt x="18386" y="31328"/>
                  </a:lnTo>
                  <a:lnTo>
                    <a:pt x="14962" y="43778"/>
                  </a:lnTo>
                  <a:lnTo>
                    <a:pt x="12858" y="49715"/>
                  </a:lnTo>
                  <a:lnTo>
                    <a:pt x="9936" y="59820"/>
                  </a:lnTo>
                  <a:lnTo>
                    <a:pt x="8303" y="63767"/>
                  </a:lnTo>
                  <a:lnTo>
                    <a:pt x="4963" y="74353"/>
                  </a:lnTo>
                  <a:lnTo>
                    <a:pt x="2355" y="80730"/>
                  </a:lnTo>
                  <a:lnTo>
                    <a:pt x="314" y="87630"/>
                  </a:lnTo>
                  <a:lnTo>
                    <a:pt x="471" y="87934"/>
                  </a:lnTo>
                  <a:lnTo>
                    <a:pt x="366" y="89211"/>
                  </a:lnTo>
                  <a:lnTo>
                    <a:pt x="0" y="89840"/>
                  </a:lnTo>
                  <a:lnTo>
                    <a:pt x="502" y="90447"/>
                  </a:lnTo>
                  <a:lnTo>
                    <a:pt x="3664" y="81997"/>
                  </a:lnTo>
                  <a:lnTo>
                    <a:pt x="11528" y="59464"/>
                  </a:lnTo>
                  <a:lnTo>
                    <a:pt x="13402" y="53275"/>
                  </a:lnTo>
                  <a:lnTo>
                    <a:pt x="14418" y="50710"/>
                  </a:lnTo>
                  <a:lnTo>
                    <a:pt x="16156" y="44312"/>
                  </a:lnTo>
                  <a:lnTo>
                    <a:pt x="17685" y="40721"/>
                  </a:lnTo>
                  <a:lnTo>
                    <a:pt x="19727" y="33496"/>
                  </a:lnTo>
                  <a:lnTo>
                    <a:pt x="21015" y="30082"/>
                  </a:lnTo>
                  <a:lnTo>
                    <a:pt x="22313" y="24292"/>
                  </a:lnTo>
                  <a:lnTo>
                    <a:pt x="24344" y="18596"/>
                  </a:lnTo>
                  <a:lnTo>
                    <a:pt x="23894" y="16868"/>
                  </a:lnTo>
                  <a:lnTo>
                    <a:pt x="25339" y="15831"/>
                  </a:lnTo>
                  <a:lnTo>
                    <a:pt x="26606" y="11570"/>
                  </a:lnTo>
                  <a:lnTo>
                    <a:pt x="27454" y="7193"/>
                  </a:lnTo>
                  <a:lnTo>
                    <a:pt x="29580" y="1005"/>
                  </a:lnTo>
                  <a:lnTo>
                    <a:pt x="28868" y="31"/>
                  </a:lnTo>
                  <a:close/>
                </a:path>
              </a:pathLst>
            </a:custGeom>
            <a:solidFill>
              <a:srgbClr val="A66A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18907278" y="8690678"/>
              <a:ext cx="232410" cy="171450"/>
            </a:xfrm>
            <a:custGeom>
              <a:avLst/>
              <a:gdLst/>
              <a:ahLst/>
              <a:cxnLst/>
              <a:rect l="l" t="t" r="r" b="b"/>
              <a:pathLst>
                <a:path w="232409" h="171450">
                  <a:moveTo>
                    <a:pt x="135744" y="167640"/>
                  </a:moveTo>
                  <a:lnTo>
                    <a:pt x="126509" y="167640"/>
                  </a:lnTo>
                  <a:lnTo>
                    <a:pt x="129116" y="168910"/>
                  </a:lnTo>
                  <a:lnTo>
                    <a:pt x="131116" y="168910"/>
                  </a:lnTo>
                  <a:lnTo>
                    <a:pt x="131650" y="171450"/>
                  </a:lnTo>
                  <a:lnTo>
                    <a:pt x="131985" y="171450"/>
                  </a:lnTo>
                  <a:lnTo>
                    <a:pt x="133880" y="170180"/>
                  </a:lnTo>
                  <a:lnTo>
                    <a:pt x="135650" y="170180"/>
                  </a:lnTo>
                  <a:lnTo>
                    <a:pt x="135744" y="167640"/>
                  </a:lnTo>
                  <a:close/>
                </a:path>
                <a:path w="232409" h="171450">
                  <a:moveTo>
                    <a:pt x="128467" y="162560"/>
                  </a:moveTo>
                  <a:lnTo>
                    <a:pt x="126750" y="163830"/>
                  </a:lnTo>
                  <a:lnTo>
                    <a:pt x="121566" y="163830"/>
                  </a:lnTo>
                  <a:lnTo>
                    <a:pt x="123326" y="165100"/>
                  </a:lnTo>
                  <a:lnTo>
                    <a:pt x="123608" y="165100"/>
                  </a:lnTo>
                  <a:lnTo>
                    <a:pt x="123765" y="167640"/>
                  </a:lnTo>
                  <a:lnTo>
                    <a:pt x="137262" y="167640"/>
                  </a:lnTo>
                  <a:lnTo>
                    <a:pt x="139629" y="168910"/>
                  </a:lnTo>
                  <a:lnTo>
                    <a:pt x="140676" y="167640"/>
                  </a:lnTo>
                  <a:lnTo>
                    <a:pt x="141037" y="166370"/>
                  </a:lnTo>
                  <a:lnTo>
                    <a:pt x="128938" y="166370"/>
                  </a:lnTo>
                  <a:lnTo>
                    <a:pt x="128373" y="165100"/>
                  </a:lnTo>
                  <a:lnTo>
                    <a:pt x="128467" y="162560"/>
                  </a:lnTo>
                  <a:close/>
                </a:path>
                <a:path w="232409" h="171450">
                  <a:moveTo>
                    <a:pt x="131786" y="165100"/>
                  </a:moveTo>
                  <a:lnTo>
                    <a:pt x="131043" y="165100"/>
                  </a:lnTo>
                  <a:lnTo>
                    <a:pt x="128938" y="166370"/>
                  </a:lnTo>
                  <a:lnTo>
                    <a:pt x="132980" y="166370"/>
                  </a:lnTo>
                  <a:lnTo>
                    <a:pt x="131786" y="165100"/>
                  </a:lnTo>
                  <a:close/>
                </a:path>
                <a:path w="232409" h="171450">
                  <a:moveTo>
                    <a:pt x="141398" y="165100"/>
                  </a:moveTo>
                  <a:lnTo>
                    <a:pt x="133817" y="165100"/>
                  </a:lnTo>
                  <a:lnTo>
                    <a:pt x="133838" y="166370"/>
                  </a:lnTo>
                  <a:lnTo>
                    <a:pt x="141037" y="166370"/>
                  </a:lnTo>
                  <a:lnTo>
                    <a:pt x="141398" y="165100"/>
                  </a:lnTo>
                  <a:close/>
                </a:path>
                <a:path w="232409" h="171450">
                  <a:moveTo>
                    <a:pt x="133629" y="163830"/>
                  </a:moveTo>
                  <a:lnTo>
                    <a:pt x="132938" y="165100"/>
                  </a:lnTo>
                  <a:lnTo>
                    <a:pt x="133828" y="165100"/>
                  </a:lnTo>
                  <a:lnTo>
                    <a:pt x="133629" y="163830"/>
                  </a:lnTo>
                  <a:close/>
                </a:path>
                <a:path w="232409" h="171450">
                  <a:moveTo>
                    <a:pt x="142519" y="163830"/>
                  </a:moveTo>
                  <a:lnTo>
                    <a:pt x="135775" y="163830"/>
                  </a:lnTo>
                  <a:lnTo>
                    <a:pt x="134456" y="165100"/>
                  </a:lnTo>
                  <a:lnTo>
                    <a:pt x="142320" y="165100"/>
                  </a:lnTo>
                  <a:lnTo>
                    <a:pt x="142519" y="163830"/>
                  </a:lnTo>
                  <a:close/>
                </a:path>
                <a:path w="232409" h="171450">
                  <a:moveTo>
                    <a:pt x="113870" y="151130"/>
                  </a:moveTo>
                  <a:lnTo>
                    <a:pt x="109834" y="151130"/>
                  </a:lnTo>
                  <a:lnTo>
                    <a:pt x="111022" y="152400"/>
                  </a:lnTo>
                  <a:lnTo>
                    <a:pt x="113274" y="154940"/>
                  </a:lnTo>
                  <a:lnTo>
                    <a:pt x="116247" y="157480"/>
                  </a:lnTo>
                  <a:lnTo>
                    <a:pt x="116415" y="157480"/>
                  </a:lnTo>
                  <a:lnTo>
                    <a:pt x="117232" y="158750"/>
                  </a:lnTo>
                  <a:lnTo>
                    <a:pt x="117703" y="160020"/>
                  </a:lnTo>
                  <a:lnTo>
                    <a:pt x="119399" y="161290"/>
                  </a:lnTo>
                  <a:lnTo>
                    <a:pt x="119797" y="161290"/>
                  </a:lnTo>
                  <a:lnTo>
                    <a:pt x="120184" y="163830"/>
                  </a:lnTo>
                  <a:lnTo>
                    <a:pt x="126750" y="163830"/>
                  </a:lnTo>
                  <a:lnTo>
                    <a:pt x="125765" y="162560"/>
                  </a:lnTo>
                  <a:lnTo>
                    <a:pt x="125294" y="162560"/>
                  </a:lnTo>
                  <a:lnTo>
                    <a:pt x="124059" y="160020"/>
                  </a:lnTo>
                  <a:lnTo>
                    <a:pt x="120907" y="160020"/>
                  </a:lnTo>
                  <a:lnTo>
                    <a:pt x="118781" y="156210"/>
                  </a:lnTo>
                  <a:lnTo>
                    <a:pt x="117273" y="154940"/>
                  </a:lnTo>
                  <a:lnTo>
                    <a:pt x="114897" y="154940"/>
                  </a:lnTo>
                  <a:lnTo>
                    <a:pt x="113870" y="151130"/>
                  </a:lnTo>
                  <a:close/>
                </a:path>
                <a:path w="232409" h="171450">
                  <a:moveTo>
                    <a:pt x="149943" y="158750"/>
                  </a:moveTo>
                  <a:lnTo>
                    <a:pt x="143859" y="158750"/>
                  </a:lnTo>
                  <a:lnTo>
                    <a:pt x="143430" y="161290"/>
                  </a:lnTo>
                  <a:lnTo>
                    <a:pt x="140854" y="162560"/>
                  </a:lnTo>
                  <a:lnTo>
                    <a:pt x="139880" y="163830"/>
                  </a:lnTo>
                  <a:lnTo>
                    <a:pt x="145472" y="163830"/>
                  </a:lnTo>
                  <a:lnTo>
                    <a:pt x="148895" y="162560"/>
                  </a:lnTo>
                  <a:lnTo>
                    <a:pt x="149943" y="158750"/>
                  </a:lnTo>
                  <a:close/>
                </a:path>
                <a:path w="232409" h="171450">
                  <a:moveTo>
                    <a:pt x="146487" y="157480"/>
                  </a:moveTo>
                  <a:lnTo>
                    <a:pt x="146278" y="158750"/>
                  </a:lnTo>
                  <a:lnTo>
                    <a:pt x="149314" y="158750"/>
                  </a:lnTo>
                  <a:lnTo>
                    <a:pt x="146487" y="157480"/>
                  </a:lnTo>
                  <a:close/>
                </a:path>
                <a:path w="232409" h="171450">
                  <a:moveTo>
                    <a:pt x="149189" y="156210"/>
                  </a:moveTo>
                  <a:lnTo>
                    <a:pt x="148822" y="156210"/>
                  </a:lnTo>
                  <a:lnTo>
                    <a:pt x="149314" y="158750"/>
                  </a:lnTo>
                  <a:lnTo>
                    <a:pt x="150424" y="158750"/>
                  </a:lnTo>
                  <a:lnTo>
                    <a:pt x="152560" y="157480"/>
                  </a:lnTo>
                  <a:lnTo>
                    <a:pt x="151283" y="157480"/>
                  </a:lnTo>
                  <a:lnTo>
                    <a:pt x="149189" y="156210"/>
                  </a:lnTo>
                  <a:close/>
                </a:path>
                <a:path w="232409" h="171450">
                  <a:moveTo>
                    <a:pt x="158016" y="151130"/>
                  </a:moveTo>
                  <a:lnTo>
                    <a:pt x="153513" y="151130"/>
                  </a:lnTo>
                  <a:lnTo>
                    <a:pt x="152257" y="152400"/>
                  </a:lnTo>
                  <a:lnTo>
                    <a:pt x="151241" y="154940"/>
                  </a:lnTo>
                  <a:lnTo>
                    <a:pt x="151283" y="157480"/>
                  </a:lnTo>
                  <a:lnTo>
                    <a:pt x="152560" y="157480"/>
                  </a:lnTo>
                  <a:lnTo>
                    <a:pt x="153052" y="156210"/>
                  </a:lnTo>
                  <a:lnTo>
                    <a:pt x="155366" y="154940"/>
                  </a:lnTo>
                  <a:lnTo>
                    <a:pt x="157618" y="153670"/>
                  </a:lnTo>
                  <a:lnTo>
                    <a:pt x="158016" y="151130"/>
                  </a:lnTo>
                  <a:close/>
                </a:path>
                <a:path w="232409" h="171450">
                  <a:moveTo>
                    <a:pt x="109728" y="151016"/>
                  </a:moveTo>
                  <a:close/>
                </a:path>
                <a:path w="232409" h="171450">
                  <a:moveTo>
                    <a:pt x="160330" y="147614"/>
                  </a:moveTo>
                  <a:lnTo>
                    <a:pt x="158654" y="149860"/>
                  </a:lnTo>
                  <a:lnTo>
                    <a:pt x="156079" y="151130"/>
                  </a:lnTo>
                  <a:lnTo>
                    <a:pt x="159859" y="151130"/>
                  </a:lnTo>
                  <a:lnTo>
                    <a:pt x="160811" y="149860"/>
                  </a:lnTo>
                  <a:lnTo>
                    <a:pt x="160330" y="147614"/>
                  </a:lnTo>
                  <a:close/>
                </a:path>
                <a:path w="232409" h="171450">
                  <a:moveTo>
                    <a:pt x="89925" y="134815"/>
                  </a:moveTo>
                  <a:lnTo>
                    <a:pt x="92960" y="137160"/>
                  </a:lnTo>
                  <a:lnTo>
                    <a:pt x="94269" y="138430"/>
                  </a:lnTo>
                  <a:lnTo>
                    <a:pt x="97159" y="139700"/>
                  </a:lnTo>
                  <a:lnTo>
                    <a:pt x="97871" y="140970"/>
                  </a:lnTo>
                  <a:lnTo>
                    <a:pt x="102049" y="143510"/>
                  </a:lnTo>
                  <a:lnTo>
                    <a:pt x="104750" y="146050"/>
                  </a:lnTo>
                  <a:lnTo>
                    <a:pt x="108237" y="148590"/>
                  </a:lnTo>
                  <a:lnTo>
                    <a:pt x="108645" y="149860"/>
                  </a:lnTo>
                  <a:lnTo>
                    <a:pt x="109728" y="151016"/>
                  </a:lnTo>
                  <a:lnTo>
                    <a:pt x="108488" y="147320"/>
                  </a:lnTo>
                  <a:lnTo>
                    <a:pt x="107022" y="147320"/>
                  </a:lnTo>
                  <a:lnTo>
                    <a:pt x="103577" y="143510"/>
                  </a:lnTo>
                  <a:lnTo>
                    <a:pt x="100028" y="140970"/>
                  </a:lnTo>
                  <a:lnTo>
                    <a:pt x="96698" y="137160"/>
                  </a:lnTo>
                  <a:lnTo>
                    <a:pt x="95463" y="137160"/>
                  </a:lnTo>
                  <a:lnTo>
                    <a:pt x="92122" y="135890"/>
                  </a:lnTo>
                  <a:lnTo>
                    <a:pt x="89925" y="134815"/>
                  </a:lnTo>
                  <a:close/>
                </a:path>
                <a:path w="232409" h="171450">
                  <a:moveTo>
                    <a:pt x="160550" y="147320"/>
                  </a:moveTo>
                  <a:lnTo>
                    <a:pt x="160267" y="147320"/>
                  </a:lnTo>
                  <a:lnTo>
                    <a:pt x="160330" y="147614"/>
                  </a:lnTo>
                  <a:lnTo>
                    <a:pt x="160550" y="147320"/>
                  </a:lnTo>
                  <a:close/>
                </a:path>
                <a:path w="232409" h="171450">
                  <a:moveTo>
                    <a:pt x="168476" y="142240"/>
                  </a:moveTo>
                  <a:lnTo>
                    <a:pt x="164047" y="142240"/>
                  </a:lnTo>
                  <a:lnTo>
                    <a:pt x="163628" y="143510"/>
                  </a:lnTo>
                  <a:lnTo>
                    <a:pt x="160550" y="147320"/>
                  </a:lnTo>
                  <a:lnTo>
                    <a:pt x="163450" y="147320"/>
                  </a:lnTo>
                  <a:lnTo>
                    <a:pt x="164120" y="146050"/>
                  </a:lnTo>
                  <a:lnTo>
                    <a:pt x="166623" y="146050"/>
                  </a:lnTo>
                  <a:lnTo>
                    <a:pt x="167083" y="143510"/>
                  </a:lnTo>
                  <a:lnTo>
                    <a:pt x="168476" y="142240"/>
                  </a:lnTo>
                  <a:close/>
                </a:path>
                <a:path w="232409" h="171450">
                  <a:moveTo>
                    <a:pt x="173743" y="137160"/>
                  </a:moveTo>
                  <a:lnTo>
                    <a:pt x="171335" y="137160"/>
                  </a:lnTo>
                  <a:lnTo>
                    <a:pt x="171115" y="139700"/>
                  </a:lnTo>
                  <a:lnTo>
                    <a:pt x="167282" y="139700"/>
                  </a:lnTo>
                  <a:lnTo>
                    <a:pt x="166717" y="142240"/>
                  </a:lnTo>
                  <a:lnTo>
                    <a:pt x="168801" y="142240"/>
                  </a:lnTo>
                  <a:lnTo>
                    <a:pt x="171303" y="140970"/>
                  </a:lnTo>
                  <a:lnTo>
                    <a:pt x="172696" y="139700"/>
                  </a:lnTo>
                  <a:lnTo>
                    <a:pt x="173743" y="137160"/>
                  </a:lnTo>
                  <a:close/>
                </a:path>
                <a:path w="232409" h="171450">
                  <a:moveTo>
                    <a:pt x="190172" y="124460"/>
                  </a:moveTo>
                  <a:lnTo>
                    <a:pt x="185763" y="124460"/>
                  </a:lnTo>
                  <a:lnTo>
                    <a:pt x="184769" y="127000"/>
                  </a:lnTo>
                  <a:lnTo>
                    <a:pt x="182968" y="127000"/>
                  </a:lnTo>
                  <a:lnTo>
                    <a:pt x="180298" y="130810"/>
                  </a:lnTo>
                  <a:lnTo>
                    <a:pt x="177963" y="132080"/>
                  </a:lnTo>
                  <a:lnTo>
                    <a:pt x="174947" y="134620"/>
                  </a:lnTo>
                  <a:lnTo>
                    <a:pt x="173502" y="135890"/>
                  </a:lnTo>
                  <a:lnTo>
                    <a:pt x="171523" y="137160"/>
                  </a:lnTo>
                  <a:lnTo>
                    <a:pt x="174277" y="137160"/>
                  </a:lnTo>
                  <a:lnTo>
                    <a:pt x="177711" y="135890"/>
                  </a:lnTo>
                  <a:lnTo>
                    <a:pt x="178664" y="133350"/>
                  </a:lnTo>
                  <a:lnTo>
                    <a:pt x="181156" y="132080"/>
                  </a:lnTo>
                  <a:lnTo>
                    <a:pt x="181502" y="130810"/>
                  </a:lnTo>
                  <a:lnTo>
                    <a:pt x="183554" y="130810"/>
                  </a:lnTo>
                  <a:lnTo>
                    <a:pt x="184601" y="128270"/>
                  </a:lnTo>
                  <a:lnTo>
                    <a:pt x="186402" y="128270"/>
                  </a:lnTo>
                  <a:lnTo>
                    <a:pt x="187795" y="127000"/>
                  </a:lnTo>
                  <a:lnTo>
                    <a:pt x="188098" y="125730"/>
                  </a:lnTo>
                  <a:lnTo>
                    <a:pt x="189523" y="125730"/>
                  </a:lnTo>
                  <a:lnTo>
                    <a:pt x="190172" y="124460"/>
                  </a:lnTo>
                  <a:close/>
                </a:path>
                <a:path w="232409" h="171450">
                  <a:moveTo>
                    <a:pt x="89104" y="134180"/>
                  </a:moveTo>
                  <a:lnTo>
                    <a:pt x="89526" y="134620"/>
                  </a:lnTo>
                  <a:lnTo>
                    <a:pt x="89925" y="134815"/>
                  </a:lnTo>
                  <a:lnTo>
                    <a:pt x="89104" y="134180"/>
                  </a:lnTo>
                  <a:close/>
                </a:path>
                <a:path w="232409" h="171450">
                  <a:moveTo>
                    <a:pt x="84646" y="129540"/>
                  </a:moveTo>
                  <a:lnTo>
                    <a:pt x="81498" y="129540"/>
                  </a:lnTo>
                  <a:lnTo>
                    <a:pt x="83714" y="130810"/>
                  </a:lnTo>
                  <a:lnTo>
                    <a:pt x="88028" y="133350"/>
                  </a:lnTo>
                  <a:lnTo>
                    <a:pt x="89104" y="134180"/>
                  </a:lnTo>
                  <a:lnTo>
                    <a:pt x="84646" y="129540"/>
                  </a:lnTo>
                  <a:close/>
                </a:path>
                <a:path w="232409" h="171450">
                  <a:moveTo>
                    <a:pt x="80425" y="128925"/>
                  </a:moveTo>
                  <a:lnTo>
                    <a:pt x="80908" y="129540"/>
                  </a:lnTo>
                  <a:lnTo>
                    <a:pt x="81498" y="129540"/>
                  </a:lnTo>
                  <a:lnTo>
                    <a:pt x="80425" y="128925"/>
                  </a:lnTo>
                  <a:close/>
                </a:path>
                <a:path w="232409" h="171450">
                  <a:moveTo>
                    <a:pt x="0" y="91440"/>
                  </a:moveTo>
                  <a:lnTo>
                    <a:pt x="1235" y="93980"/>
                  </a:lnTo>
                  <a:lnTo>
                    <a:pt x="3507" y="93980"/>
                  </a:lnTo>
                  <a:lnTo>
                    <a:pt x="10575" y="97790"/>
                  </a:lnTo>
                  <a:lnTo>
                    <a:pt x="15926" y="99060"/>
                  </a:lnTo>
                  <a:lnTo>
                    <a:pt x="25234" y="104140"/>
                  </a:lnTo>
                  <a:lnTo>
                    <a:pt x="29465" y="105410"/>
                  </a:lnTo>
                  <a:lnTo>
                    <a:pt x="36857" y="109220"/>
                  </a:lnTo>
                  <a:lnTo>
                    <a:pt x="47652" y="113030"/>
                  </a:lnTo>
                  <a:lnTo>
                    <a:pt x="50919" y="115570"/>
                  </a:lnTo>
                  <a:lnTo>
                    <a:pt x="57652" y="118110"/>
                  </a:lnTo>
                  <a:lnTo>
                    <a:pt x="60814" y="119380"/>
                  </a:lnTo>
                  <a:lnTo>
                    <a:pt x="66542" y="121920"/>
                  </a:lnTo>
                  <a:lnTo>
                    <a:pt x="69903" y="123190"/>
                  </a:lnTo>
                  <a:lnTo>
                    <a:pt x="74364" y="127000"/>
                  </a:lnTo>
                  <a:lnTo>
                    <a:pt x="77065" y="127000"/>
                  </a:lnTo>
                  <a:lnTo>
                    <a:pt x="80425" y="128925"/>
                  </a:lnTo>
                  <a:lnTo>
                    <a:pt x="77913" y="125730"/>
                  </a:lnTo>
                  <a:lnTo>
                    <a:pt x="77023" y="125730"/>
                  </a:lnTo>
                  <a:lnTo>
                    <a:pt x="72720" y="124460"/>
                  </a:lnTo>
                  <a:lnTo>
                    <a:pt x="69704" y="121920"/>
                  </a:lnTo>
                  <a:lnTo>
                    <a:pt x="62469" y="119380"/>
                  </a:lnTo>
                  <a:lnTo>
                    <a:pt x="58584" y="118110"/>
                  </a:lnTo>
                  <a:lnTo>
                    <a:pt x="53139" y="115570"/>
                  </a:lnTo>
                  <a:lnTo>
                    <a:pt x="51286" y="114300"/>
                  </a:lnTo>
                  <a:lnTo>
                    <a:pt x="48176" y="113030"/>
                  </a:lnTo>
                  <a:lnTo>
                    <a:pt x="46626" y="111760"/>
                  </a:lnTo>
                  <a:lnTo>
                    <a:pt x="41988" y="110490"/>
                  </a:lnTo>
                  <a:lnTo>
                    <a:pt x="39161" y="109220"/>
                  </a:lnTo>
                  <a:lnTo>
                    <a:pt x="31339" y="105410"/>
                  </a:lnTo>
                  <a:lnTo>
                    <a:pt x="25810" y="102870"/>
                  </a:lnTo>
                  <a:lnTo>
                    <a:pt x="16271" y="99060"/>
                  </a:lnTo>
                  <a:lnTo>
                    <a:pt x="12114" y="96520"/>
                  </a:lnTo>
                  <a:lnTo>
                    <a:pt x="5099" y="93980"/>
                  </a:lnTo>
                  <a:lnTo>
                    <a:pt x="0" y="91440"/>
                  </a:lnTo>
                  <a:close/>
                </a:path>
                <a:path w="232409" h="171450">
                  <a:moveTo>
                    <a:pt x="195690" y="116840"/>
                  </a:moveTo>
                  <a:lnTo>
                    <a:pt x="194695" y="116840"/>
                  </a:lnTo>
                  <a:lnTo>
                    <a:pt x="192884" y="119380"/>
                  </a:lnTo>
                  <a:lnTo>
                    <a:pt x="190821" y="120650"/>
                  </a:lnTo>
                  <a:lnTo>
                    <a:pt x="188496" y="124460"/>
                  </a:lnTo>
                  <a:lnTo>
                    <a:pt x="192004" y="124460"/>
                  </a:lnTo>
                  <a:lnTo>
                    <a:pt x="194486" y="120650"/>
                  </a:lnTo>
                  <a:lnTo>
                    <a:pt x="196873" y="119380"/>
                  </a:lnTo>
                  <a:lnTo>
                    <a:pt x="197999" y="118110"/>
                  </a:lnTo>
                  <a:lnTo>
                    <a:pt x="196611" y="118110"/>
                  </a:lnTo>
                  <a:lnTo>
                    <a:pt x="195690" y="116840"/>
                  </a:lnTo>
                  <a:close/>
                </a:path>
                <a:path w="232409" h="171450">
                  <a:moveTo>
                    <a:pt x="202035" y="110490"/>
                  </a:moveTo>
                  <a:lnTo>
                    <a:pt x="201648" y="110490"/>
                  </a:lnTo>
                  <a:lnTo>
                    <a:pt x="201522" y="113030"/>
                  </a:lnTo>
                  <a:lnTo>
                    <a:pt x="200842" y="113030"/>
                  </a:lnTo>
                  <a:lnTo>
                    <a:pt x="198800" y="114300"/>
                  </a:lnTo>
                  <a:lnTo>
                    <a:pt x="197575" y="115570"/>
                  </a:lnTo>
                  <a:lnTo>
                    <a:pt x="197051" y="116840"/>
                  </a:lnTo>
                  <a:lnTo>
                    <a:pt x="196611" y="118110"/>
                  </a:lnTo>
                  <a:lnTo>
                    <a:pt x="197999" y="118110"/>
                  </a:lnTo>
                  <a:lnTo>
                    <a:pt x="199124" y="116840"/>
                  </a:lnTo>
                  <a:lnTo>
                    <a:pt x="200622" y="116840"/>
                  </a:lnTo>
                  <a:lnTo>
                    <a:pt x="203773" y="113030"/>
                  </a:lnTo>
                  <a:lnTo>
                    <a:pt x="205247" y="111760"/>
                  </a:lnTo>
                  <a:lnTo>
                    <a:pt x="204276" y="111760"/>
                  </a:lnTo>
                  <a:lnTo>
                    <a:pt x="202035" y="110490"/>
                  </a:lnTo>
                  <a:close/>
                </a:path>
                <a:path w="232409" h="171450">
                  <a:moveTo>
                    <a:pt x="216831" y="97790"/>
                  </a:moveTo>
                  <a:lnTo>
                    <a:pt x="213459" y="97790"/>
                  </a:lnTo>
                  <a:lnTo>
                    <a:pt x="213417" y="101600"/>
                  </a:lnTo>
                  <a:lnTo>
                    <a:pt x="211679" y="102870"/>
                  </a:lnTo>
                  <a:lnTo>
                    <a:pt x="208925" y="104140"/>
                  </a:lnTo>
                  <a:lnTo>
                    <a:pt x="207281" y="106680"/>
                  </a:lnTo>
                  <a:lnTo>
                    <a:pt x="206936" y="107950"/>
                  </a:lnTo>
                  <a:lnTo>
                    <a:pt x="204841" y="107950"/>
                  </a:lnTo>
                  <a:lnTo>
                    <a:pt x="205072" y="110490"/>
                  </a:lnTo>
                  <a:lnTo>
                    <a:pt x="204276" y="111760"/>
                  </a:lnTo>
                  <a:lnTo>
                    <a:pt x="205247" y="111760"/>
                  </a:lnTo>
                  <a:lnTo>
                    <a:pt x="209669" y="107950"/>
                  </a:lnTo>
                  <a:lnTo>
                    <a:pt x="209983" y="105410"/>
                  </a:lnTo>
                  <a:lnTo>
                    <a:pt x="212129" y="105410"/>
                  </a:lnTo>
                  <a:lnTo>
                    <a:pt x="212621" y="102870"/>
                  </a:lnTo>
                  <a:lnTo>
                    <a:pt x="215993" y="102870"/>
                  </a:lnTo>
                  <a:lnTo>
                    <a:pt x="216035" y="99060"/>
                  </a:lnTo>
                  <a:lnTo>
                    <a:pt x="216391" y="99060"/>
                  </a:lnTo>
                  <a:lnTo>
                    <a:pt x="216831" y="97790"/>
                  </a:lnTo>
                  <a:close/>
                </a:path>
                <a:path w="232409" h="171450">
                  <a:moveTo>
                    <a:pt x="225708" y="19178"/>
                  </a:moveTo>
                  <a:lnTo>
                    <a:pt x="224757" y="22860"/>
                  </a:lnTo>
                  <a:lnTo>
                    <a:pt x="222747" y="31750"/>
                  </a:lnTo>
                  <a:lnTo>
                    <a:pt x="222841" y="34290"/>
                  </a:lnTo>
                  <a:lnTo>
                    <a:pt x="221459" y="39370"/>
                  </a:lnTo>
                  <a:lnTo>
                    <a:pt x="221406" y="45720"/>
                  </a:lnTo>
                  <a:lnTo>
                    <a:pt x="220956" y="48260"/>
                  </a:lnTo>
                  <a:lnTo>
                    <a:pt x="221239" y="53340"/>
                  </a:lnTo>
                  <a:lnTo>
                    <a:pt x="221019" y="55880"/>
                  </a:lnTo>
                  <a:lnTo>
                    <a:pt x="221532" y="60960"/>
                  </a:lnTo>
                  <a:lnTo>
                    <a:pt x="221542" y="64770"/>
                  </a:lnTo>
                  <a:lnTo>
                    <a:pt x="220799" y="69850"/>
                  </a:lnTo>
                  <a:lnTo>
                    <a:pt x="221228" y="72390"/>
                  </a:lnTo>
                  <a:lnTo>
                    <a:pt x="220349" y="74930"/>
                  </a:lnTo>
                  <a:lnTo>
                    <a:pt x="220579" y="78740"/>
                  </a:lnTo>
                  <a:lnTo>
                    <a:pt x="219815" y="81280"/>
                  </a:lnTo>
                  <a:lnTo>
                    <a:pt x="221249" y="85090"/>
                  </a:lnTo>
                  <a:lnTo>
                    <a:pt x="220349" y="86360"/>
                  </a:lnTo>
                  <a:lnTo>
                    <a:pt x="218160" y="87630"/>
                  </a:lnTo>
                  <a:lnTo>
                    <a:pt x="217249" y="92710"/>
                  </a:lnTo>
                  <a:lnTo>
                    <a:pt x="216715" y="96520"/>
                  </a:lnTo>
                  <a:lnTo>
                    <a:pt x="214935" y="96520"/>
                  </a:lnTo>
                  <a:lnTo>
                    <a:pt x="214129" y="97790"/>
                  </a:lnTo>
                  <a:lnTo>
                    <a:pt x="217312" y="97790"/>
                  </a:lnTo>
                  <a:lnTo>
                    <a:pt x="217951" y="95250"/>
                  </a:lnTo>
                  <a:lnTo>
                    <a:pt x="219647" y="93980"/>
                  </a:lnTo>
                  <a:lnTo>
                    <a:pt x="220726" y="91440"/>
                  </a:lnTo>
                  <a:lnTo>
                    <a:pt x="219553" y="90170"/>
                  </a:lnTo>
                  <a:lnTo>
                    <a:pt x="221249" y="90170"/>
                  </a:lnTo>
                  <a:lnTo>
                    <a:pt x="221124" y="87630"/>
                  </a:lnTo>
                  <a:lnTo>
                    <a:pt x="223846" y="85090"/>
                  </a:lnTo>
                  <a:lnTo>
                    <a:pt x="221919" y="81280"/>
                  </a:lnTo>
                  <a:lnTo>
                    <a:pt x="222108" y="78740"/>
                  </a:lnTo>
                  <a:lnTo>
                    <a:pt x="223218" y="76200"/>
                  </a:lnTo>
                  <a:lnTo>
                    <a:pt x="223480" y="76200"/>
                  </a:lnTo>
                  <a:lnTo>
                    <a:pt x="222139" y="73660"/>
                  </a:lnTo>
                  <a:lnTo>
                    <a:pt x="224035" y="71120"/>
                  </a:lnTo>
                  <a:lnTo>
                    <a:pt x="221825" y="68580"/>
                  </a:lnTo>
                  <a:lnTo>
                    <a:pt x="222244" y="67310"/>
                  </a:lnTo>
                  <a:lnTo>
                    <a:pt x="222611" y="64770"/>
                  </a:lnTo>
                  <a:lnTo>
                    <a:pt x="222820" y="63500"/>
                  </a:lnTo>
                  <a:lnTo>
                    <a:pt x="222296" y="59690"/>
                  </a:lnTo>
                  <a:lnTo>
                    <a:pt x="222579" y="57150"/>
                  </a:lnTo>
                  <a:lnTo>
                    <a:pt x="221972" y="53340"/>
                  </a:lnTo>
                  <a:lnTo>
                    <a:pt x="222244" y="52070"/>
                  </a:lnTo>
                  <a:lnTo>
                    <a:pt x="222296" y="48260"/>
                  </a:lnTo>
                  <a:lnTo>
                    <a:pt x="221909" y="46990"/>
                  </a:lnTo>
                  <a:lnTo>
                    <a:pt x="223438" y="40640"/>
                  </a:lnTo>
                  <a:lnTo>
                    <a:pt x="222956" y="36830"/>
                  </a:lnTo>
                  <a:lnTo>
                    <a:pt x="224181" y="31750"/>
                  </a:lnTo>
                  <a:lnTo>
                    <a:pt x="224872" y="29210"/>
                  </a:lnTo>
                  <a:lnTo>
                    <a:pt x="224579" y="25400"/>
                  </a:lnTo>
                  <a:lnTo>
                    <a:pt x="225637" y="24130"/>
                  </a:lnTo>
                  <a:lnTo>
                    <a:pt x="225708" y="19178"/>
                  </a:lnTo>
                  <a:close/>
                </a:path>
                <a:path w="232409" h="171450">
                  <a:moveTo>
                    <a:pt x="231720" y="0"/>
                  </a:moveTo>
                  <a:lnTo>
                    <a:pt x="230171" y="1270"/>
                  </a:lnTo>
                  <a:lnTo>
                    <a:pt x="229448" y="3810"/>
                  </a:lnTo>
                  <a:lnTo>
                    <a:pt x="228642" y="8890"/>
                  </a:lnTo>
                  <a:lnTo>
                    <a:pt x="227281" y="11430"/>
                  </a:lnTo>
                  <a:lnTo>
                    <a:pt x="225748" y="19017"/>
                  </a:lnTo>
                  <a:lnTo>
                    <a:pt x="227197" y="17780"/>
                  </a:lnTo>
                  <a:lnTo>
                    <a:pt x="228118" y="11430"/>
                  </a:lnTo>
                  <a:lnTo>
                    <a:pt x="230254" y="7620"/>
                  </a:lnTo>
                  <a:lnTo>
                    <a:pt x="230338" y="2540"/>
                  </a:lnTo>
                  <a:lnTo>
                    <a:pt x="231982" y="1270"/>
                  </a:lnTo>
                  <a:lnTo>
                    <a:pt x="231720" y="0"/>
                  </a:lnTo>
                  <a:close/>
                </a:path>
              </a:pathLst>
            </a:custGeom>
            <a:solidFill>
              <a:srgbClr val="D5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19180264" y="8575885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90" h="15240">
                  <a:moveTo>
                    <a:pt x="8628" y="0"/>
                  </a:moveTo>
                  <a:lnTo>
                    <a:pt x="6942" y="1057"/>
                  </a:lnTo>
                  <a:lnTo>
                    <a:pt x="6345" y="2963"/>
                  </a:lnTo>
                  <a:lnTo>
                    <a:pt x="3560" y="7099"/>
                  </a:lnTo>
                  <a:lnTo>
                    <a:pt x="2167" y="9957"/>
                  </a:lnTo>
                  <a:lnTo>
                    <a:pt x="251" y="13360"/>
                  </a:lnTo>
                  <a:lnTo>
                    <a:pt x="0" y="14020"/>
                  </a:lnTo>
                  <a:lnTo>
                    <a:pt x="94" y="14784"/>
                  </a:lnTo>
                  <a:lnTo>
                    <a:pt x="1821" y="11905"/>
                  </a:lnTo>
                  <a:lnTo>
                    <a:pt x="3581" y="9046"/>
                  </a:lnTo>
                  <a:lnTo>
                    <a:pt x="6418" y="4115"/>
                  </a:lnTo>
                  <a:lnTo>
                    <a:pt x="8010" y="2324"/>
                  </a:lnTo>
                  <a:lnTo>
                    <a:pt x="8628" y="0"/>
                  </a:lnTo>
                  <a:close/>
                </a:path>
              </a:pathLst>
            </a:custGeom>
            <a:solidFill>
              <a:srgbClr val="D4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18893448" y="8775503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9258" y="4686"/>
                  </a:moveTo>
                  <a:lnTo>
                    <a:pt x="7645" y="2933"/>
                  </a:lnTo>
                  <a:lnTo>
                    <a:pt x="5181" y="2832"/>
                  </a:lnTo>
                  <a:lnTo>
                    <a:pt x="2311" y="1092"/>
                  </a:lnTo>
                  <a:lnTo>
                    <a:pt x="1384" y="0"/>
                  </a:lnTo>
                  <a:lnTo>
                    <a:pt x="0" y="482"/>
                  </a:lnTo>
                  <a:lnTo>
                    <a:pt x="2857" y="2387"/>
                  </a:lnTo>
                  <a:lnTo>
                    <a:pt x="9258" y="4686"/>
                  </a:lnTo>
                  <a:close/>
                </a:path>
                <a:path w="13969" h="7620">
                  <a:moveTo>
                    <a:pt x="13906" y="6616"/>
                  </a:moveTo>
                  <a:lnTo>
                    <a:pt x="12446" y="5816"/>
                  </a:lnTo>
                  <a:lnTo>
                    <a:pt x="11074" y="4800"/>
                  </a:lnTo>
                  <a:lnTo>
                    <a:pt x="9321" y="4686"/>
                  </a:lnTo>
                  <a:lnTo>
                    <a:pt x="10706" y="5664"/>
                  </a:lnTo>
                  <a:lnTo>
                    <a:pt x="11938" y="7010"/>
                  </a:lnTo>
                  <a:lnTo>
                    <a:pt x="13906" y="6616"/>
                  </a:lnTo>
                  <a:close/>
                </a:path>
              </a:pathLst>
            </a:custGeom>
            <a:solidFill>
              <a:srgbClr val="D5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19177322" y="8591194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2366" y="0"/>
                  </a:moveTo>
                  <a:lnTo>
                    <a:pt x="0" y="4314"/>
                  </a:lnTo>
                  <a:lnTo>
                    <a:pt x="1444" y="3235"/>
                  </a:lnTo>
                  <a:lnTo>
                    <a:pt x="2314" y="1842"/>
                  </a:lnTo>
                  <a:lnTo>
                    <a:pt x="2366" y="0"/>
                  </a:lnTo>
                  <a:close/>
                </a:path>
              </a:pathLst>
            </a:custGeom>
            <a:solidFill>
              <a:srgbClr val="D4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19052424" y="8835301"/>
              <a:ext cx="320675" cy="255904"/>
            </a:xfrm>
            <a:custGeom>
              <a:avLst/>
              <a:gdLst/>
              <a:ahLst/>
              <a:cxnLst/>
              <a:rect l="l" t="t" r="r" b="b"/>
              <a:pathLst>
                <a:path w="320675" h="255904">
                  <a:moveTo>
                    <a:pt x="318629" y="0"/>
                  </a:moveTo>
                  <a:lnTo>
                    <a:pt x="318147" y="418"/>
                  </a:lnTo>
                  <a:lnTo>
                    <a:pt x="316199" y="8701"/>
                  </a:lnTo>
                  <a:lnTo>
                    <a:pt x="312472" y="16449"/>
                  </a:lnTo>
                  <a:lnTo>
                    <a:pt x="278693" y="31873"/>
                  </a:lnTo>
                  <a:lnTo>
                    <a:pt x="272441" y="33464"/>
                  </a:lnTo>
                  <a:lnTo>
                    <a:pt x="269981" y="33213"/>
                  </a:lnTo>
                  <a:lnTo>
                    <a:pt x="260295" y="34093"/>
                  </a:lnTo>
                  <a:lnTo>
                    <a:pt x="242652" y="34197"/>
                  </a:lnTo>
                  <a:lnTo>
                    <a:pt x="238966" y="33998"/>
                  </a:lnTo>
                  <a:lnTo>
                    <a:pt x="233437" y="34030"/>
                  </a:lnTo>
                  <a:lnTo>
                    <a:pt x="231731" y="33527"/>
                  </a:lnTo>
                  <a:lnTo>
                    <a:pt x="229951" y="33339"/>
                  </a:lnTo>
                  <a:lnTo>
                    <a:pt x="229438" y="33684"/>
                  </a:lnTo>
                  <a:lnTo>
                    <a:pt x="228432" y="33318"/>
                  </a:lnTo>
                  <a:lnTo>
                    <a:pt x="224883" y="33297"/>
                  </a:lnTo>
                  <a:lnTo>
                    <a:pt x="212841" y="32145"/>
                  </a:lnTo>
                  <a:lnTo>
                    <a:pt x="207878" y="31423"/>
                  </a:lnTo>
                  <a:lnTo>
                    <a:pt x="199774" y="30658"/>
                  </a:lnTo>
                  <a:lnTo>
                    <a:pt x="196580" y="30752"/>
                  </a:lnTo>
                  <a:lnTo>
                    <a:pt x="192999" y="29643"/>
                  </a:lnTo>
                  <a:lnTo>
                    <a:pt x="185690" y="29130"/>
                  </a:lnTo>
                  <a:lnTo>
                    <a:pt x="178486" y="27831"/>
                  </a:lnTo>
                  <a:lnTo>
                    <a:pt x="166445" y="26177"/>
                  </a:lnTo>
                  <a:lnTo>
                    <a:pt x="161607" y="25768"/>
                  </a:lnTo>
                  <a:lnTo>
                    <a:pt x="140069" y="23329"/>
                  </a:lnTo>
                  <a:lnTo>
                    <a:pt x="92541" y="28606"/>
                  </a:lnTo>
                  <a:lnTo>
                    <a:pt x="88981" y="30595"/>
                  </a:lnTo>
                  <a:lnTo>
                    <a:pt x="81369" y="33234"/>
                  </a:lnTo>
                  <a:lnTo>
                    <a:pt x="78029" y="35580"/>
                  </a:lnTo>
                  <a:lnTo>
                    <a:pt x="74605" y="37642"/>
                  </a:lnTo>
                  <a:lnTo>
                    <a:pt x="69736" y="41066"/>
                  </a:lnTo>
                  <a:lnTo>
                    <a:pt x="65139" y="44752"/>
                  </a:lnTo>
                  <a:lnTo>
                    <a:pt x="56982" y="53045"/>
                  </a:lnTo>
                  <a:lnTo>
                    <a:pt x="53935" y="57652"/>
                  </a:lnTo>
                  <a:lnTo>
                    <a:pt x="47077" y="67170"/>
                  </a:lnTo>
                  <a:lnTo>
                    <a:pt x="41820" y="78950"/>
                  </a:lnTo>
                  <a:lnTo>
                    <a:pt x="40930" y="80573"/>
                  </a:lnTo>
                  <a:lnTo>
                    <a:pt x="40134" y="83693"/>
                  </a:lnTo>
                  <a:lnTo>
                    <a:pt x="38742" y="86604"/>
                  </a:lnTo>
                  <a:lnTo>
                    <a:pt x="35779" y="96122"/>
                  </a:lnTo>
                  <a:lnTo>
                    <a:pt x="32449" y="108153"/>
                  </a:lnTo>
                  <a:lnTo>
                    <a:pt x="30993" y="115263"/>
                  </a:lnTo>
                  <a:lnTo>
                    <a:pt x="30103" y="118781"/>
                  </a:lnTo>
                  <a:lnTo>
                    <a:pt x="29349" y="123881"/>
                  </a:lnTo>
                  <a:lnTo>
                    <a:pt x="28512" y="126331"/>
                  </a:lnTo>
                  <a:lnTo>
                    <a:pt x="27370" y="133095"/>
                  </a:lnTo>
                  <a:lnTo>
                    <a:pt x="25768" y="139775"/>
                  </a:lnTo>
                  <a:lnTo>
                    <a:pt x="21800" y="160351"/>
                  </a:lnTo>
                  <a:lnTo>
                    <a:pt x="18941" y="171670"/>
                  </a:lnTo>
                  <a:lnTo>
                    <a:pt x="17098" y="180329"/>
                  </a:lnTo>
                  <a:lnTo>
                    <a:pt x="16837" y="180947"/>
                  </a:lnTo>
                  <a:lnTo>
                    <a:pt x="16983" y="182319"/>
                  </a:lnTo>
                  <a:lnTo>
                    <a:pt x="16345" y="183575"/>
                  </a:lnTo>
                  <a:lnTo>
                    <a:pt x="14816" y="188852"/>
                  </a:lnTo>
                  <a:lnTo>
                    <a:pt x="14114" y="192999"/>
                  </a:lnTo>
                  <a:lnTo>
                    <a:pt x="9968" y="209784"/>
                  </a:lnTo>
                  <a:lnTo>
                    <a:pt x="9444" y="210119"/>
                  </a:lnTo>
                  <a:lnTo>
                    <a:pt x="7905" y="218139"/>
                  </a:lnTo>
                  <a:lnTo>
                    <a:pt x="5654" y="224631"/>
                  </a:lnTo>
                  <a:lnTo>
                    <a:pt x="5214" y="227406"/>
                  </a:lnTo>
                  <a:lnTo>
                    <a:pt x="3225" y="233186"/>
                  </a:lnTo>
                  <a:lnTo>
                    <a:pt x="0" y="246861"/>
                  </a:lnTo>
                  <a:lnTo>
                    <a:pt x="544" y="252306"/>
                  </a:lnTo>
                  <a:lnTo>
                    <a:pt x="83" y="254128"/>
                  </a:lnTo>
                  <a:lnTo>
                    <a:pt x="1403" y="255594"/>
                  </a:lnTo>
                  <a:lnTo>
                    <a:pt x="1570" y="255384"/>
                  </a:lnTo>
                  <a:lnTo>
                    <a:pt x="1109" y="250693"/>
                  </a:lnTo>
                  <a:lnTo>
                    <a:pt x="1560" y="246201"/>
                  </a:lnTo>
                  <a:lnTo>
                    <a:pt x="3256" y="239050"/>
                  </a:lnTo>
                  <a:lnTo>
                    <a:pt x="5685" y="230422"/>
                  </a:lnTo>
                  <a:lnTo>
                    <a:pt x="7025" y="227134"/>
                  </a:lnTo>
                  <a:lnTo>
                    <a:pt x="7528" y="223354"/>
                  </a:lnTo>
                  <a:lnTo>
                    <a:pt x="8198" y="222652"/>
                  </a:lnTo>
                  <a:lnTo>
                    <a:pt x="8135" y="222077"/>
                  </a:lnTo>
                  <a:lnTo>
                    <a:pt x="8753" y="221071"/>
                  </a:lnTo>
                  <a:lnTo>
                    <a:pt x="9518" y="218370"/>
                  </a:lnTo>
                  <a:lnTo>
                    <a:pt x="9141" y="216925"/>
                  </a:lnTo>
                  <a:lnTo>
                    <a:pt x="9769" y="215606"/>
                  </a:lnTo>
                  <a:lnTo>
                    <a:pt x="12292" y="207072"/>
                  </a:lnTo>
                  <a:lnTo>
                    <a:pt x="13926" y="199700"/>
                  </a:lnTo>
                  <a:lnTo>
                    <a:pt x="17863" y="184549"/>
                  </a:lnTo>
                  <a:lnTo>
                    <a:pt x="25580" y="149786"/>
                  </a:lnTo>
                  <a:lnTo>
                    <a:pt x="26051" y="148110"/>
                  </a:lnTo>
                  <a:lnTo>
                    <a:pt x="26302" y="145346"/>
                  </a:lnTo>
                  <a:lnTo>
                    <a:pt x="26878" y="142655"/>
                  </a:lnTo>
                  <a:lnTo>
                    <a:pt x="27988" y="139566"/>
                  </a:lnTo>
                  <a:lnTo>
                    <a:pt x="28020" y="138404"/>
                  </a:lnTo>
                  <a:lnTo>
                    <a:pt x="28365" y="137346"/>
                  </a:lnTo>
                  <a:lnTo>
                    <a:pt x="28931" y="132969"/>
                  </a:lnTo>
                  <a:lnTo>
                    <a:pt x="31287" y="123231"/>
                  </a:lnTo>
                  <a:lnTo>
                    <a:pt x="31067" y="121943"/>
                  </a:lnTo>
                  <a:lnTo>
                    <a:pt x="32093" y="120205"/>
                  </a:lnTo>
                  <a:lnTo>
                    <a:pt x="32941" y="114907"/>
                  </a:lnTo>
                  <a:lnTo>
                    <a:pt x="36826" y="99651"/>
                  </a:lnTo>
                  <a:lnTo>
                    <a:pt x="40773" y="86730"/>
                  </a:lnTo>
                  <a:lnTo>
                    <a:pt x="41747" y="85055"/>
                  </a:lnTo>
                  <a:lnTo>
                    <a:pt x="44239" y="78196"/>
                  </a:lnTo>
                  <a:lnTo>
                    <a:pt x="67191" y="45694"/>
                  </a:lnTo>
                  <a:lnTo>
                    <a:pt x="102583" y="27863"/>
                  </a:lnTo>
                  <a:lnTo>
                    <a:pt x="126100" y="25350"/>
                  </a:lnTo>
                  <a:lnTo>
                    <a:pt x="133022" y="25412"/>
                  </a:lnTo>
                  <a:lnTo>
                    <a:pt x="147252" y="26177"/>
                  </a:lnTo>
                  <a:lnTo>
                    <a:pt x="173209" y="29276"/>
                  </a:lnTo>
                  <a:lnTo>
                    <a:pt x="181083" y="30574"/>
                  </a:lnTo>
                  <a:lnTo>
                    <a:pt x="181983" y="30459"/>
                  </a:lnTo>
                  <a:lnTo>
                    <a:pt x="192936" y="32009"/>
                  </a:lnTo>
                  <a:lnTo>
                    <a:pt x="197805" y="32386"/>
                  </a:lnTo>
                  <a:lnTo>
                    <a:pt x="198758" y="32742"/>
                  </a:lnTo>
                  <a:lnTo>
                    <a:pt x="204915" y="33056"/>
                  </a:lnTo>
                  <a:lnTo>
                    <a:pt x="208129" y="33601"/>
                  </a:lnTo>
                  <a:lnTo>
                    <a:pt x="209815" y="32826"/>
                  </a:lnTo>
                  <a:lnTo>
                    <a:pt x="211449" y="33496"/>
                  </a:lnTo>
                  <a:lnTo>
                    <a:pt x="220621" y="34449"/>
                  </a:lnTo>
                  <a:lnTo>
                    <a:pt x="228296" y="34386"/>
                  </a:lnTo>
                  <a:lnTo>
                    <a:pt x="239448" y="35433"/>
                  </a:lnTo>
                  <a:lnTo>
                    <a:pt x="253960" y="35454"/>
                  </a:lnTo>
                  <a:lnTo>
                    <a:pt x="260965" y="34962"/>
                  </a:lnTo>
                  <a:lnTo>
                    <a:pt x="264274" y="34962"/>
                  </a:lnTo>
                  <a:lnTo>
                    <a:pt x="301917" y="27360"/>
                  </a:lnTo>
                  <a:lnTo>
                    <a:pt x="315299" y="15297"/>
                  </a:lnTo>
                  <a:lnTo>
                    <a:pt x="317257" y="12753"/>
                  </a:lnTo>
                  <a:lnTo>
                    <a:pt x="318377" y="7130"/>
                  </a:lnTo>
                  <a:lnTo>
                    <a:pt x="320063" y="5109"/>
                  </a:lnTo>
                  <a:lnTo>
                    <a:pt x="320367" y="2596"/>
                  </a:lnTo>
                  <a:lnTo>
                    <a:pt x="318629" y="0"/>
                  </a:lnTo>
                  <a:close/>
                </a:path>
              </a:pathLst>
            </a:custGeom>
            <a:solidFill>
              <a:srgbClr val="BF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19054435" y="8975339"/>
              <a:ext cx="29845" cy="114935"/>
            </a:xfrm>
            <a:custGeom>
              <a:avLst/>
              <a:gdLst/>
              <a:ahLst/>
              <a:cxnLst/>
              <a:rect l="l" t="t" r="r" b="b"/>
              <a:pathLst>
                <a:path w="29844" h="114934">
                  <a:moveTo>
                    <a:pt x="27339" y="0"/>
                  </a:moveTo>
                  <a:lnTo>
                    <a:pt x="27883" y="1476"/>
                  </a:lnTo>
                  <a:lnTo>
                    <a:pt x="27465" y="2230"/>
                  </a:lnTo>
                  <a:lnTo>
                    <a:pt x="26690" y="2816"/>
                  </a:lnTo>
                  <a:lnTo>
                    <a:pt x="26826" y="3790"/>
                  </a:lnTo>
                  <a:lnTo>
                    <a:pt x="24407" y="13821"/>
                  </a:lnTo>
                  <a:lnTo>
                    <a:pt x="22449" y="23486"/>
                  </a:lnTo>
                  <a:lnTo>
                    <a:pt x="20983" y="28397"/>
                  </a:lnTo>
                  <a:lnTo>
                    <a:pt x="17392" y="45338"/>
                  </a:lnTo>
                  <a:lnTo>
                    <a:pt x="12125" y="66186"/>
                  </a:lnTo>
                  <a:lnTo>
                    <a:pt x="8544" y="76961"/>
                  </a:lnTo>
                  <a:lnTo>
                    <a:pt x="7811" y="82060"/>
                  </a:lnTo>
                  <a:lnTo>
                    <a:pt x="7224" y="83264"/>
                  </a:lnTo>
                  <a:lnTo>
                    <a:pt x="6261" y="84248"/>
                  </a:lnTo>
                  <a:lnTo>
                    <a:pt x="6879" y="85965"/>
                  </a:lnTo>
                  <a:lnTo>
                    <a:pt x="5905" y="87484"/>
                  </a:lnTo>
                  <a:lnTo>
                    <a:pt x="4366" y="93347"/>
                  </a:lnTo>
                  <a:lnTo>
                    <a:pt x="3005" y="97641"/>
                  </a:lnTo>
                  <a:lnTo>
                    <a:pt x="1005" y="105473"/>
                  </a:lnTo>
                  <a:lnTo>
                    <a:pt x="0" y="113881"/>
                  </a:lnTo>
                  <a:lnTo>
                    <a:pt x="272" y="114593"/>
                  </a:lnTo>
                  <a:lnTo>
                    <a:pt x="942" y="113179"/>
                  </a:lnTo>
                  <a:lnTo>
                    <a:pt x="1172" y="111609"/>
                  </a:lnTo>
                  <a:lnTo>
                    <a:pt x="1036" y="107556"/>
                  </a:lnTo>
                  <a:lnTo>
                    <a:pt x="4167" y="97630"/>
                  </a:lnTo>
                  <a:lnTo>
                    <a:pt x="6146" y="92499"/>
                  </a:lnTo>
                  <a:lnTo>
                    <a:pt x="11612" y="70950"/>
                  </a:lnTo>
                  <a:lnTo>
                    <a:pt x="13832" y="65149"/>
                  </a:lnTo>
                  <a:lnTo>
                    <a:pt x="14292" y="61621"/>
                  </a:lnTo>
                  <a:lnTo>
                    <a:pt x="15999" y="55841"/>
                  </a:lnTo>
                  <a:lnTo>
                    <a:pt x="16973" y="53391"/>
                  </a:lnTo>
                  <a:lnTo>
                    <a:pt x="17852" y="48166"/>
                  </a:lnTo>
                  <a:lnTo>
                    <a:pt x="20648" y="38292"/>
                  </a:lnTo>
                  <a:lnTo>
                    <a:pt x="21360" y="33642"/>
                  </a:lnTo>
                  <a:lnTo>
                    <a:pt x="22941" y="29213"/>
                  </a:lnTo>
                  <a:lnTo>
                    <a:pt x="23685" y="25203"/>
                  </a:lnTo>
                  <a:lnTo>
                    <a:pt x="26910" y="12146"/>
                  </a:lnTo>
                  <a:lnTo>
                    <a:pt x="29349" y="691"/>
                  </a:lnTo>
                  <a:lnTo>
                    <a:pt x="29004" y="188"/>
                  </a:lnTo>
                  <a:lnTo>
                    <a:pt x="27339" y="0"/>
                  </a:lnTo>
                  <a:close/>
                </a:path>
              </a:pathLst>
            </a:custGeom>
            <a:solidFill>
              <a:srgbClr val="B98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19238031" y="8751231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40">
                  <a:moveTo>
                    <a:pt x="1821" y="0"/>
                  </a:moveTo>
                  <a:lnTo>
                    <a:pt x="387" y="795"/>
                  </a:lnTo>
                  <a:lnTo>
                    <a:pt x="0" y="900"/>
                  </a:lnTo>
                  <a:lnTo>
                    <a:pt x="1392" y="1602"/>
                  </a:lnTo>
                  <a:lnTo>
                    <a:pt x="2952" y="1675"/>
                  </a:lnTo>
                  <a:lnTo>
                    <a:pt x="4418" y="2115"/>
                  </a:lnTo>
                  <a:lnTo>
                    <a:pt x="5601" y="2188"/>
                  </a:lnTo>
                  <a:lnTo>
                    <a:pt x="4219" y="1424"/>
                  </a:lnTo>
                  <a:lnTo>
                    <a:pt x="3036" y="628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CAA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19157185" y="8570388"/>
              <a:ext cx="75565" cy="187960"/>
            </a:xfrm>
            <a:custGeom>
              <a:avLst/>
              <a:gdLst/>
              <a:ahLst/>
              <a:cxnLst/>
              <a:rect l="l" t="t" r="r" b="b"/>
              <a:pathLst>
                <a:path w="75565" h="187959">
                  <a:moveTo>
                    <a:pt x="51820" y="0"/>
                  </a:moveTo>
                  <a:lnTo>
                    <a:pt x="48825" y="869"/>
                  </a:lnTo>
                  <a:lnTo>
                    <a:pt x="46543" y="3120"/>
                  </a:lnTo>
                  <a:lnTo>
                    <a:pt x="45925" y="3507"/>
                  </a:lnTo>
                  <a:lnTo>
                    <a:pt x="44187" y="5319"/>
                  </a:lnTo>
                  <a:lnTo>
                    <a:pt x="44155" y="6512"/>
                  </a:lnTo>
                  <a:lnTo>
                    <a:pt x="43380" y="7245"/>
                  </a:lnTo>
                  <a:lnTo>
                    <a:pt x="39747" y="14114"/>
                  </a:lnTo>
                  <a:lnTo>
                    <a:pt x="39213" y="15402"/>
                  </a:lnTo>
                  <a:lnTo>
                    <a:pt x="38218" y="16470"/>
                  </a:lnTo>
                  <a:lnTo>
                    <a:pt x="38009" y="17905"/>
                  </a:lnTo>
                  <a:lnTo>
                    <a:pt x="37569" y="19140"/>
                  </a:lnTo>
                  <a:lnTo>
                    <a:pt x="36679" y="20135"/>
                  </a:lnTo>
                  <a:lnTo>
                    <a:pt x="35737" y="23046"/>
                  </a:lnTo>
                  <a:lnTo>
                    <a:pt x="34543" y="25486"/>
                  </a:lnTo>
                  <a:lnTo>
                    <a:pt x="34040" y="27370"/>
                  </a:lnTo>
                  <a:lnTo>
                    <a:pt x="32815" y="28951"/>
                  </a:lnTo>
                  <a:lnTo>
                    <a:pt x="31695" y="32543"/>
                  </a:lnTo>
                  <a:lnTo>
                    <a:pt x="30658" y="34679"/>
                  </a:lnTo>
                  <a:lnTo>
                    <a:pt x="28857" y="39600"/>
                  </a:lnTo>
                  <a:lnTo>
                    <a:pt x="27957" y="40972"/>
                  </a:lnTo>
                  <a:lnTo>
                    <a:pt x="27904" y="42637"/>
                  </a:lnTo>
                  <a:lnTo>
                    <a:pt x="23710" y="53952"/>
                  </a:lnTo>
                  <a:lnTo>
                    <a:pt x="12209" y="88154"/>
                  </a:lnTo>
                  <a:lnTo>
                    <a:pt x="11067" y="92688"/>
                  </a:lnTo>
                  <a:lnTo>
                    <a:pt x="9120" y="97934"/>
                  </a:lnTo>
                  <a:lnTo>
                    <a:pt x="9109" y="98845"/>
                  </a:lnTo>
                  <a:lnTo>
                    <a:pt x="7455" y="104216"/>
                  </a:lnTo>
                  <a:lnTo>
                    <a:pt x="6376" y="108813"/>
                  </a:lnTo>
                  <a:lnTo>
                    <a:pt x="3183" y="119703"/>
                  </a:lnTo>
                  <a:lnTo>
                    <a:pt x="272" y="138268"/>
                  </a:lnTo>
                  <a:lnTo>
                    <a:pt x="0" y="143796"/>
                  </a:lnTo>
                  <a:lnTo>
                    <a:pt x="848" y="154016"/>
                  </a:lnTo>
                  <a:lnTo>
                    <a:pt x="35119" y="186852"/>
                  </a:lnTo>
                  <a:lnTo>
                    <a:pt x="44574" y="187407"/>
                  </a:lnTo>
                  <a:lnTo>
                    <a:pt x="49872" y="186800"/>
                  </a:lnTo>
                  <a:lnTo>
                    <a:pt x="60961" y="184287"/>
                  </a:lnTo>
                  <a:lnTo>
                    <a:pt x="66615" y="182549"/>
                  </a:lnTo>
                  <a:lnTo>
                    <a:pt x="72584" y="179910"/>
                  </a:lnTo>
                  <a:lnTo>
                    <a:pt x="75201" y="180057"/>
                  </a:lnTo>
                  <a:lnTo>
                    <a:pt x="74982" y="178947"/>
                  </a:lnTo>
                  <a:lnTo>
                    <a:pt x="73913" y="179177"/>
                  </a:lnTo>
                  <a:lnTo>
                    <a:pt x="72594" y="178643"/>
                  </a:lnTo>
                  <a:lnTo>
                    <a:pt x="71285" y="178853"/>
                  </a:lnTo>
                  <a:lnTo>
                    <a:pt x="70311" y="178036"/>
                  </a:lnTo>
                  <a:lnTo>
                    <a:pt x="68448" y="179408"/>
                  </a:lnTo>
                  <a:lnTo>
                    <a:pt x="67296" y="179334"/>
                  </a:lnTo>
                  <a:lnTo>
                    <a:pt x="63066" y="180601"/>
                  </a:lnTo>
                  <a:lnTo>
                    <a:pt x="60029" y="182078"/>
                  </a:lnTo>
                  <a:lnTo>
                    <a:pt x="53317" y="183271"/>
                  </a:lnTo>
                  <a:lnTo>
                    <a:pt x="49935" y="184078"/>
                  </a:lnTo>
                  <a:lnTo>
                    <a:pt x="41789" y="184643"/>
                  </a:lnTo>
                  <a:lnTo>
                    <a:pt x="37108" y="184507"/>
                  </a:lnTo>
                  <a:lnTo>
                    <a:pt x="5319" y="160780"/>
                  </a:lnTo>
                  <a:lnTo>
                    <a:pt x="2523" y="144194"/>
                  </a:lnTo>
                  <a:lnTo>
                    <a:pt x="5141" y="122781"/>
                  </a:lnTo>
                  <a:lnTo>
                    <a:pt x="6973" y="114760"/>
                  </a:lnTo>
                  <a:lnTo>
                    <a:pt x="16104" y="83986"/>
                  </a:lnTo>
                  <a:lnTo>
                    <a:pt x="18041" y="79233"/>
                  </a:lnTo>
                  <a:lnTo>
                    <a:pt x="20292" y="70510"/>
                  </a:lnTo>
                  <a:lnTo>
                    <a:pt x="21810" y="66940"/>
                  </a:lnTo>
                  <a:lnTo>
                    <a:pt x="28034" y="48116"/>
                  </a:lnTo>
                  <a:lnTo>
                    <a:pt x="35779" y="27046"/>
                  </a:lnTo>
                  <a:lnTo>
                    <a:pt x="38176" y="20973"/>
                  </a:lnTo>
                  <a:lnTo>
                    <a:pt x="43098" y="11298"/>
                  </a:lnTo>
                  <a:lnTo>
                    <a:pt x="44951" y="7298"/>
                  </a:lnTo>
                  <a:lnTo>
                    <a:pt x="47778" y="3581"/>
                  </a:lnTo>
                  <a:lnTo>
                    <a:pt x="48270" y="2272"/>
                  </a:lnTo>
                  <a:lnTo>
                    <a:pt x="49516" y="1800"/>
                  </a:lnTo>
                  <a:lnTo>
                    <a:pt x="51045" y="816"/>
                  </a:lnTo>
                  <a:lnTo>
                    <a:pt x="51705" y="732"/>
                  </a:lnTo>
                  <a:lnTo>
                    <a:pt x="51820" y="0"/>
                  </a:lnTo>
                  <a:close/>
                </a:path>
              </a:pathLst>
            </a:custGeom>
            <a:solidFill>
              <a:srgbClr val="C8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19156909" y="8573509"/>
              <a:ext cx="74295" cy="185420"/>
            </a:xfrm>
            <a:custGeom>
              <a:avLst/>
              <a:gdLst/>
              <a:ahLst/>
              <a:cxnLst/>
              <a:rect l="l" t="t" r="r" b="b"/>
              <a:pathLst>
                <a:path w="74294" h="185420">
                  <a:moveTo>
                    <a:pt x="27584" y="40982"/>
                  </a:moveTo>
                  <a:lnTo>
                    <a:pt x="26479" y="42252"/>
                  </a:lnTo>
                  <a:lnTo>
                    <a:pt x="26073" y="43891"/>
                  </a:lnTo>
                  <a:lnTo>
                    <a:pt x="24003" y="50228"/>
                  </a:lnTo>
                  <a:lnTo>
                    <a:pt x="22110" y="54927"/>
                  </a:lnTo>
                  <a:lnTo>
                    <a:pt x="19075" y="63652"/>
                  </a:lnTo>
                  <a:lnTo>
                    <a:pt x="17919" y="67691"/>
                  </a:lnTo>
                  <a:lnTo>
                    <a:pt x="15951" y="73799"/>
                  </a:lnTo>
                  <a:lnTo>
                    <a:pt x="15328" y="75946"/>
                  </a:lnTo>
                  <a:lnTo>
                    <a:pt x="14173" y="78879"/>
                  </a:lnTo>
                  <a:lnTo>
                    <a:pt x="14008" y="79717"/>
                  </a:lnTo>
                  <a:lnTo>
                    <a:pt x="14020" y="80632"/>
                  </a:lnTo>
                  <a:lnTo>
                    <a:pt x="15443" y="79082"/>
                  </a:lnTo>
                  <a:lnTo>
                    <a:pt x="15608" y="77000"/>
                  </a:lnTo>
                  <a:lnTo>
                    <a:pt x="17894" y="70459"/>
                  </a:lnTo>
                  <a:lnTo>
                    <a:pt x="22771" y="54711"/>
                  </a:lnTo>
                  <a:lnTo>
                    <a:pt x="25323" y="48653"/>
                  </a:lnTo>
                  <a:lnTo>
                    <a:pt x="27520" y="41960"/>
                  </a:lnTo>
                  <a:lnTo>
                    <a:pt x="27584" y="40982"/>
                  </a:lnTo>
                  <a:close/>
                </a:path>
                <a:path w="74294" h="185420">
                  <a:moveTo>
                    <a:pt x="29095" y="36487"/>
                  </a:moveTo>
                  <a:lnTo>
                    <a:pt x="27647" y="37668"/>
                  </a:lnTo>
                  <a:lnTo>
                    <a:pt x="27711" y="39370"/>
                  </a:lnTo>
                  <a:lnTo>
                    <a:pt x="27520" y="40982"/>
                  </a:lnTo>
                  <a:lnTo>
                    <a:pt x="28587" y="39674"/>
                  </a:lnTo>
                  <a:lnTo>
                    <a:pt x="28676" y="38023"/>
                  </a:lnTo>
                  <a:lnTo>
                    <a:pt x="29095" y="36487"/>
                  </a:lnTo>
                  <a:close/>
                </a:path>
                <a:path w="74294" h="185420">
                  <a:moveTo>
                    <a:pt x="31978" y="29425"/>
                  </a:moveTo>
                  <a:lnTo>
                    <a:pt x="30391" y="31343"/>
                  </a:lnTo>
                  <a:lnTo>
                    <a:pt x="29679" y="33616"/>
                  </a:lnTo>
                  <a:lnTo>
                    <a:pt x="29413" y="36042"/>
                  </a:lnTo>
                  <a:lnTo>
                    <a:pt x="30581" y="33959"/>
                  </a:lnTo>
                  <a:lnTo>
                    <a:pt x="31407" y="31737"/>
                  </a:lnTo>
                  <a:lnTo>
                    <a:pt x="31978" y="29425"/>
                  </a:lnTo>
                  <a:close/>
                </a:path>
                <a:path w="74294" h="185420">
                  <a:moveTo>
                    <a:pt x="34772" y="22377"/>
                  </a:moveTo>
                  <a:lnTo>
                    <a:pt x="33947" y="24117"/>
                  </a:lnTo>
                  <a:lnTo>
                    <a:pt x="32575" y="25654"/>
                  </a:lnTo>
                  <a:lnTo>
                    <a:pt x="32651" y="27749"/>
                  </a:lnTo>
                  <a:lnTo>
                    <a:pt x="33477" y="26009"/>
                  </a:lnTo>
                  <a:lnTo>
                    <a:pt x="34620" y="24384"/>
                  </a:lnTo>
                  <a:lnTo>
                    <a:pt x="34772" y="22377"/>
                  </a:lnTo>
                  <a:close/>
                </a:path>
                <a:path w="74294" h="185420">
                  <a:moveTo>
                    <a:pt x="35623" y="21412"/>
                  </a:moveTo>
                  <a:lnTo>
                    <a:pt x="35483" y="20701"/>
                  </a:lnTo>
                  <a:lnTo>
                    <a:pt x="34988" y="21145"/>
                  </a:lnTo>
                  <a:lnTo>
                    <a:pt x="34607" y="21653"/>
                  </a:lnTo>
                  <a:lnTo>
                    <a:pt x="34747" y="22377"/>
                  </a:lnTo>
                  <a:lnTo>
                    <a:pt x="35242" y="21920"/>
                  </a:lnTo>
                  <a:lnTo>
                    <a:pt x="35623" y="21412"/>
                  </a:lnTo>
                  <a:close/>
                </a:path>
                <a:path w="74294" h="185420">
                  <a:moveTo>
                    <a:pt x="38303" y="16281"/>
                  </a:moveTo>
                  <a:lnTo>
                    <a:pt x="38252" y="14795"/>
                  </a:lnTo>
                  <a:lnTo>
                    <a:pt x="37376" y="15798"/>
                  </a:lnTo>
                  <a:lnTo>
                    <a:pt x="36537" y="16827"/>
                  </a:lnTo>
                  <a:lnTo>
                    <a:pt x="36423" y="18224"/>
                  </a:lnTo>
                  <a:lnTo>
                    <a:pt x="37249" y="17183"/>
                  </a:lnTo>
                  <a:lnTo>
                    <a:pt x="38303" y="16281"/>
                  </a:lnTo>
                  <a:close/>
                </a:path>
                <a:path w="74294" h="185420">
                  <a:moveTo>
                    <a:pt x="40055" y="10998"/>
                  </a:moveTo>
                  <a:lnTo>
                    <a:pt x="39014" y="12052"/>
                  </a:lnTo>
                  <a:lnTo>
                    <a:pt x="38087" y="13157"/>
                  </a:lnTo>
                  <a:lnTo>
                    <a:pt x="38315" y="14795"/>
                  </a:lnTo>
                  <a:lnTo>
                    <a:pt x="38900" y="13538"/>
                  </a:lnTo>
                  <a:lnTo>
                    <a:pt x="39916" y="12471"/>
                  </a:lnTo>
                  <a:lnTo>
                    <a:pt x="40055" y="10998"/>
                  </a:lnTo>
                  <a:close/>
                </a:path>
                <a:path w="74294" h="185420">
                  <a:moveTo>
                    <a:pt x="41871" y="8839"/>
                  </a:moveTo>
                  <a:lnTo>
                    <a:pt x="41846" y="7569"/>
                  </a:lnTo>
                  <a:lnTo>
                    <a:pt x="40716" y="8242"/>
                  </a:lnTo>
                  <a:lnTo>
                    <a:pt x="40487" y="9398"/>
                  </a:lnTo>
                  <a:lnTo>
                    <a:pt x="40297" y="10553"/>
                  </a:lnTo>
                  <a:lnTo>
                    <a:pt x="40995" y="9652"/>
                  </a:lnTo>
                  <a:lnTo>
                    <a:pt x="41871" y="8839"/>
                  </a:lnTo>
                  <a:close/>
                </a:path>
                <a:path w="74294" h="185420">
                  <a:moveTo>
                    <a:pt x="45288" y="1485"/>
                  </a:moveTo>
                  <a:lnTo>
                    <a:pt x="44297" y="2095"/>
                  </a:lnTo>
                  <a:lnTo>
                    <a:pt x="43649" y="4127"/>
                  </a:lnTo>
                  <a:lnTo>
                    <a:pt x="44907" y="3695"/>
                  </a:lnTo>
                  <a:lnTo>
                    <a:pt x="44792" y="2400"/>
                  </a:lnTo>
                  <a:lnTo>
                    <a:pt x="45288" y="1485"/>
                  </a:lnTo>
                  <a:close/>
                </a:path>
                <a:path w="74294" h="185420">
                  <a:moveTo>
                    <a:pt x="46748" y="0"/>
                  </a:moveTo>
                  <a:lnTo>
                    <a:pt x="45681" y="254"/>
                  </a:lnTo>
                  <a:lnTo>
                    <a:pt x="45224" y="1485"/>
                  </a:lnTo>
                  <a:lnTo>
                    <a:pt x="45961" y="1231"/>
                  </a:lnTo>
                  <a:lnTo>
                    <a:pt x="46329" y="596"/>
                  </a:lnTo>
                  <a:lnTo>
                    <a:pt x="46748" y="0"/>
                  </a:lnTo>
                  <a:close/>
                </a:path>
                <a:path w="74294" h="185420">
                  <a:moveTo>
                    <a:pt x="73914" y="176936"/>
                  </a:moveTo>
                  <a:lnTo>
                    <a:pt x="73253" y="176504"/>
                  </a:lnTo>
                  <a:lnTo>
                    <a:pt x="72669" y="176542"/>
                  </a:lnTo>
                  <a:lnTo>
                    <a:pt x="65582" y="179565"/>
                  </a:lnTo>
                  <a:lnTo>
                    <a:pt x="61341" y="180276"/>
                  </a:lnTo>
                  <a:lnTo>
                    <a:pt x="60591" y="180848"/>
                  </a:lnTo>
                  <a:lnTo>
                    <a:pt x="55727" y="181800"/>
                  </a:lnTo>
                  <a:lnTo>
                    <a:pt x="51816" y="183286"/>
                  </a:lnTo>
                  <a:lnTo>
                    <a:pt x="43675" y="183743"/>
                  </a:lnTo>
                  <a:lnTo>
                    <a:pt x="39700" y="183591"/>
                  </a:lnTo>
                  <a:lnTo>
                    <a:pt x="31724" y="182880"/>
                  </a:lnTo>
                  <a:lnTo>
                    <a:pt x="2882" y="157734"/>
                  </a:lnTo>
                  <a:lnTo>
                    <a:pt x="711" y="136550"/>
                  </a:lnTo>
                  <a:lnTo>
                    <a:pt x="1600" y="132321"/>
                  </a:lnTo>
                  <a:lnTo>
                    <a:pt x="2832" y="122275"/>
                  </a:lnTo>
                  <a:lnTo>
                    <a:pt x="3873" y="116547"/>
                  </a:lnTo>
                  <a:lnTo>
                    <a:pt x="7569" y="103797"/>
                  </a:lnTo>
                  <a:lnTo>
                    <a:pt x="9258" y="96558"/>
                  </a:lnTo>
                  <a:lnTo>
                    <a:pt x="12433" y="87033"/>
                  </a:lnTo>
                  <a:lnTo>
                    <a:pt x="13068" y="84505"/>
                  </a:lnTo>
                  <a:lnTo>
                    <a:pt x="14147" y="81610"/>
                  </a:lnTo>
                  <a:lnTo>
                    <a:pt x="13982" y="80632"/>
                  </a:lnTo>
                  <a:lnTo>
                    <a:pt x="13144" y="81965"/>
                  </a:lnTo>
                  <a:lnTo>
                    <a:pt x="11150" y="87871"/>
                  </a:lnTo>
                  <a:lnTo>
                    <a:pt x="10706" y="90995"/>
                  </a:lnTo>
                  <a:lnTo>
                    <a:pt x="8864" y="94729"/>
                  </a:lnTo>
                  <a:lnTo>
                    <a:pt x="8915" y="95694"/>
                  </a:lnTo>
                  <a:lnTo>
                    <a:pt x="7988" y="99847"/>
                  </a:lnTo>
                  <a:lnTo>
                    <a:pt x="4483" y="110972"/>
                  </a:lnTo>
                  <a:lnTo>
                    <a:pt x="1041" y="127825"/>
                  </a:lnTo>
                  <a:lnTo>
                    <a:pt x="0" y="134835"/>
                  </a:lnTo>
                  <a:lnTo>
                    <a:pt x="241" y="146100"/>
                  </a:lnTo>
                  <a:lnTo>
                    <a:pt x="558" y="150139"/>
                  </a:lnTo>
                  <a:lnTo>
                    <a:pt x="20815" y="179527"/>
                  </a:lnTo>
                  <a:lnTo>
                    <a:pt x="23710" y="181775"/>
                  </a:lnTo>
                  <a:lnTo>
                    <a:pt x="24485" y="181711"/>
                  </a:lnTo>
                  <a:lnTo>
                    <a:pt x="28041" y="182486"/>
                  </a:lnTo>
                  <a:lnTo>
                    <a:pt x="30734" y="183705"/>
                  </a:lnTo>
                  <a:lnTo>
                    <a:pt x="37312" y="184581"/>
                  </a:lnTo>
                  <a:lnTo>
                    <a:pt x="70294" y="178066"/>
                  </a:lnTo>
                  <a:lnTo>
                    <a:pt x="73914" y="176936"/>
                  </a:lnTo>
                  <a:close/>
                </a:path>
              </a:pathLst>
            </a:custGeom>
            <a:solidFill>
              <a:srgbClr val="C9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19230199" y="8747011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4" h="5715">
                  <a:moveTo>
                    <a:pt x="1874" y="0"/>
                  </a:moveTo>
                  <a:lnTo>
                    <a:pt x="575" y="607"/>
                  </a:lnTo>
                  <a:lnTo>
                    <a:pt x="0" y="2471"/>
                  </a:lnTo>
                  <a:lnTo>
                    <a:pt x="628" y="2994"/>
                  </a:lnTo>
                  <a:lnTo>
                    <a:pt x="1602" y="2743"/>
                  </a:lnTo>
                  <a:lnTo>
                    <a:pt x="2167" y="3434"/>
                  </a:lnTo>
                  <a:lnTo>
                    <a:pt x="4251" y="3643"/>
                  </a:lnTo>
                  <a:lnTo>
                    <a:pt x="6313" y="3947"/>
                  </a:lnTo>
                  <a:lnTo>
                    <a:pt x="8167" y="5026"/>
                  </a:lnTo>
                  <a:lnTo>
                    <a:pt x="9486" y="5005"/>
                  </a:lnTo>
                  <a:lnTo>
                    <a:pt x="10753" y="5308"/>
                  </a:lnTo>
                  <a:lnTo>
                    <a:pt x="12010" y="5654"/>
                  </a:lnTo>
                  <a:lnTo>
                    <a:pt x="13109" y="5057"/>
                  </a:lnTo>
                  <a:lnTo>
                    <a:pt x="12334" y="4963"/>
                  </a:lnTo>
                  <a:lnTo>
                    <a:pt x="6711" y="2575"/>
                  </a:lnTo>
                  <a:lnTo>
                    <a:pt x="8764" y="1811"/>
                  </a:lnTo>
                  <a:lnTo>
                    <a:pt x="10418" y="3067"/>
                  </a:lnTo>
                  <a:lnTo>
                    <a:pt x="12072" y="2617"/>
                  </a:lnTo>
                  <a:lnTo>
                    <a:pt x="10900" y="1989"/>
                  </a:lnTo>
                  <a:lnTo>
                    <a:pt x="9654" y="1549"/>
                  </a:lnTo>
                  <a:lnTo>
                    <a:pt x="8366" y="1235"/>
                  </a:lnTo>
                  <a:lnTo>
                    <a:pt x="7402" y="973"/>
                  </a:lnTo>
                  <a:lnTo>
                    <a:pt x="6596" y="240"/>
                  </a:lnTo>
                  <a:lnTo>
                    <a:pt x="5518" y="324"/>
                  </a:lnTo>
                  <a:lnTo>
                    <a:pt x="4921" y="408"/>
                  </a:lnTo>
                  <a:lnTo>
                    <a:pt x="4314" y="376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9A79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19066840" y="8882474"/>
              <a:ext cx="20320" cy="62865"/>
            </a:xfrm>
            <a:custGeom>
              <a:avLst/>
              <a:gdLst/>
              <a:ahLst/>
              <a:cxnLst/>
              <a:rect l="l" t="t" r="r" b="b"/>
              <a:pathLst>
                <a:path w="20319" h="62865">
                  <a:moveTo>
                    <a:pt x="1917" y="56032"/>
                  </a:moveTo>
                  <a:lnTo>
                    <a:pt x="1892" y="53505"/>
                  </a:lnTo>
                  <a:lnTo>
                    <a:pt x="660" y="54521"/>
                  </a:lnTo>
                  <a:lnTo>
                    <a:pt x="927" y="56057"/>
                  </a:lnTo>
                  <a:lnTo>
                    <a:pt x="419" y="59055"/>
                  </a:lnTo>
                  <a:lnTo>
                    <a:pt x="0" y="60782"/>
                  </a:lnTo>
                  <a:lnTo>
                    <a:pt x="266" y="62534"/>
                  </a:lnTo>
                  <a:lnTo>
                    <a:pt x="889" y="62153"/>
                  </a:lnTo>
                  <a:lnTo>
                    <a:pt x="787" y="61468"/>
                  </a:lnTo>
                  <a:lnTo>
                    <a:pt x="1028" y="58420"/>
                  </a:lnTo>
                  <a:lnTo>
                    <a:pt x="1917" y="56032"/>
                  </a:lnTo>
                  <a:close/>
                </a:path>
                <a:path w="20319" h="62865">
                  <a:moveTo>
                    <a:pt x="9893" y="22872"/>
                  </a:moveTo>
                  <a:lnTo>
                    <a:pt x="9537" y="22034"/>
                  </a:lnTo>
                  <a:lnTo>
                    <a:pt x="7581" y="24091"/>
                  </a:lnTo>
                  <a:lnTo>
                    <a:pt x="7848" y="26987"/>
                  </a:lnTo>
                  <a:lnTo>
                    <a:pt x="5029" y="33718"/>
                  </a:lnTo>
                  <a:lnTo>
                    <a:pt x="4394" y="38354"/>
                  </a:lnTo>
                  <a:lnTo>
                    <a:pt x="2933" y="46139"/>
                  </a:lnTo>
                  <a:lnTo>
                    <a:pt x="1803" y="52895"/>
                  </a:lnTo>
                  <a:lnTo>
                    <a:pt x="1905" y="53213"/>
                  </a:lnTo>
                  <a:lnTo>
                    <a:pt x="1930" y="53505"/>
                  </a:lnTo>
                  <a:lnTo>
                    <a:pt x="3111" y="52400"/>
                  </a:lnTo>
                  <a:lnTo>
                    <a:pt x="2654" y="50774"/>
                  </a:lnTo>
                  <a:lnTo>
                    <a:pt x="3848" y="46939"/>
                  </a:lnTo>
                  <a:lnTo>
                    <a:pt x="3873" y="44234"/>
                  </a:lnTo>
                  <a:lnTo>
                    <a:pt x="5689" y="35788"/>
                  </a:lnTo>
                  <a:lnTo>
                    <a:pt x="7112" y="29959"/>
                  </a:lnTo>
                  <a:lnTo>
                    <a:pt x="9385" y="23583"/>
                  </a:lnTo>
                  <a:lnTo>
                    <a:pt x="9893" y="22872"/>
                  </a:lnTo>
                  <a:close/>
                </a:path>
                <a:path w="20319" h="62865">
                  <a:moveTo>
                    <a:pt x="20154" y="952"/>
                  </a:moveTo>
                  <a:lnTo>
                    <a:pt x="20116" y="0"/>
                  </a:lnTo>
                  <a:lnTo>
                    <a:pt x="19583" y="114"/>
                  </a:lnTo>
                  <a:lnTo>
                    <a:pt x="15836" y="6553"/>
                  </a:lnTo>
                  <a:lnTo>
                    <a:pt x="12306" y="12026"/>
                  </a:lnTo>
                  <a:lnTo>
                    <a:pt x="10236" y="19596"/>
                  </a:lnTo>
                  <a:lnTo>
                    <a:pt x="8788" y="20510"/>
                  </a:lnTo>
                  <a:lnTo>
                    <a:pt x="9537" y="22034"/>
                  </a:lnTo>
                  <a:lnTo>
                    <a:pt x="10350" y="21120"/>
                  </a:lnTo>
                  <a:lnTo>
                    <a:pt x="11036" y="20027"/>
                  </a:lnTo>
                  <a:lnTo>
                    <a:pt x="11823" y="15481"/>
                  </a:lnTo>
                  <a:lnTo>
                    <a:pt x="14135" y="12814"/>
                  </a:lnTo>
                  <a:lnTo>
                    <a:pt x="15989" y="6883"/>
                  </a:lnTo>
                  <a:lnTo>
                    <a:pt x="18376" y="5181"/>
                  </a:lnTo>
                  <a:lnTo>
                    <a:pt x="19608" y="1714"/>
                  </a:lnTo>
                  <a:lnTo>
                    <a:pt x="20154" y="952"/>
                  </a:lnTo>
                  <a:close/>
                </a:path>
              </a:pathLst>
            </a:custGeom>
            <a:solidFill>
              <a:srgbClr val="CAA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19213121" y="8591371"/>
              <a:ext cx="29845" cy="153670"/>
            </a:xfrm>
            <a:custGeom>
              <a:avLst/>
              <a:gdLst/>
              <a:ahLst/>
              <a:cxnLst/>
              <a:rect l="l" t="t" r="r" b="b"/>
              <a:pathLst>
                <a:path w="29844" h="153670">
                  <a:moveTo>
                    <a:pt x="7151" y="0"/>
                  </a:moveTo>
                  <a:lnTo>
                    <a:pt x="5978" y="1057"/>
                  </a:lnTo>
                  <a:lnTo>
                    <a:pt x="5277" y="2691"/>
                  </a:lnTo>
                  <a:lnTo>
                    <a:pt x="4900" y="4397"/>
                  </a:lnTo>
                  <a:lnTo>
                    <a:pt x="4931" y="6188"/>
                  </a:lnTo>
                  <a:lnTo>
                    <a:pt x="6020" y="6052"/>
                  </a:lnTo>
                  <a:lnTo>
                    <a:pt x="5738" y="4764"/>
                  </a:lnTo>
                  <a:lnTo>
                    <a:pt x="6565" y="4303"/>
                  </a:lnTo>
                  <a:lnTo>
                    <a:pt x="7298" y="5046"/>
                  </a:lnTo>
                  <a:lnTo>
                    <a:pt x="9455" y="9737"/>
                  </a:lnTo>
                  <a:lnTo>
                    <a:pt x="10921" y="12502"/>
                  </a:lnTo>
                  <a:lnTo>
                    <a:pt x="13078" y="19203"/>
                  </a:lnTo>
                  <a:lnTo>
                    <a:pt x="13957" y="23067"/>
                  </a:lnTo>
                  <a:lnTo>
                    <a:pt x="15884" y="29590"/>
                  </a:lnTo>
                  <a:lnTo>
                    <a:pt x="16104" y="32470"/>
                  </a:lnTo>
                  <a:lnTo>
                    <a:pt x="17748" y="36752"/>
                  </a:lnTo>
                  <a:lnTo>
                    <a:pt x="17664" y="38511"/>
                  </a:lnTo>
                  <a:lnTo>
                    <a:pt x="19402" y="46857"/>
                  </a:lnTo>
                  <a:lnTo>
                    <a:pt x="22480" y="65327"/>
                  </a:lnTo>
                  <a:lnTo>
                    <a:pt x="23056" y="70406"/>
                  </a:lnTo>
                  <a:lnTo>
                    <a:pt x="22941" y="77432"/>
                  </a:lnTo>
                  <a:lnTo>
                    <a:pt x="23119" y="79285"/>
                  </a:lnTo>
                  <a:lnTo>
                    <a:pt x="24292" y="82929"/>
                  </a:lnTo>
                  <a:lnTo>
                    <a:pt x="24281" y="91714"/>
                  </a:lnTo>
                  <a:lnTo>
                    <a:pt x="25391" y="97819"/>
                  </a:lnTo>
                  <a:lnTo>
                    <a:pt x="24878" y="101494"/>
                  </a:lnTo>
                  <a:lnTo>
                    <a:pt x="24648" y="108363"/>
                  </a:lnTo>
                  <a:lnTo>
                    <a:pt x="25067" y="117923"/>
                  </a:lnTo>
                  <a:lnTo>
                    <a:pt x="24868" y="121074"/>
                  </a:lnTo>
                  <a:lnTo>
                    <a:pt x="25821" y="128153"/>
                  </a:lnTo>
                  <a:lnTo>
                    <a:pt x="24376" y="131859"/>
                  </a:lnTo>
                  <a:lnTo>
                    <a:pt x="23297" y="137378"/>
                  </a:lnTo>
                  <a:lnTo>
                    <a:pt x="22229" y="144027"/>
                  </a:lnTo>
                  <a:lnTo>
                    <a:pt x="20627" y="145985"/>
                  </a:lnTo>
                  <a:lnTo>
                    <a:pt x="13423" y="147451"/>
                  </a:lnTo>
                  <a:lnTo>
                    <a:pt x="9580" y="148623"/>
                  </a:lnTo>
                  <a:lnTo>
                    <a:pt x="3821" y="148508"/>
                  </a:lnTo>
                  <a:lnTo>
                    <a:pt x="534" y="149670"/>
                  </a:lnTo>
                  <a:lnTo>
                    <a:pt x="125" y="149943"/>
                  </a:lnTo>
                  <a:lnTo>
                    <a:pt x="0" y="150246"/>
                  </a:lnTo>
                  <a:lnTo>
                    <a:pt x="732" y="150696"/>
                  </a:lnTo>
                  <a:lnTo>
                    <a:pt x="3957" y="151251"/>
                  </a:lnTo>
                  <a:lnTo>
                    <a:pt x="7162" y="150351"/>
                  </a:lnTo>
                  <a:lnTo>
                    <a:pt x="11214" y="150613"/>
                  </a:lnTo>
                  <a:lnTo>
                    <a:pt x="15402" y="149848"/>
                  </a:lnTo>
                  <a:lnTo>
                    <a:pt x="17716" y="150204"/>
                  </a:lnTo>
                  <a:lnTo>
                    <a:pt x="21632" y="152236"/>
                  </a:lnTo>
                  <a:lnTo>
                    <a:pt x="23747" y="151670"/>
                  </a:lnTo>
                  <a:lnTo>
                    <a:pt x="25884" y="153314"/>
                  </a:lnTo>
                  <a:lnTo>
                    <a:pt x="26480" y="152791"/>
                  </a:lnTo>
                  <a:lnTo>
                    <a:pt x="26920" y="151084"/>
                  </a:lnTo>
                  <a:lnTo>
                    <a:pt x="27465" y="149838"/>
                  </a:lnTo>
                  <a:lnTo>
                    <a:pt x="26323" y="147639"/>
                  </a:lnTo>
                  <a:lnTo>
                    <a:pt x="26418" y="146749"/>
                  </a:lnTo>
                  <a:lnTo>
                    <a:pt x="27685" y="144330"/>
                  </a:lnTo>
                  <a:lnTo>
                    <a:pt x="27360" y="142739"/>
                  </a:lnTo>
                  <a:lnTo>
                    <a:pt x="27276" y="139514"/>
                  </a:lnTo>
                  <a:lnTo>
                    <a:pt x="29391" y="135702"/>
                  </a:lnTo>
                  <a:lnTo>
                    <a:pt x="28753" y="132446"/>
                  </a:lnTo>
                  <a:lnTo>
                    <a:pt x="28753" y="126833"/>
                  </a:lnTo>
                  <a:lnTo>
                    <a:pt x="28386" y="124425"/>
                  </a:lnTo>
                  <a:lnTo>
                    <a:pt x="29140" y="120582"/>
                  </a:lnTo>
                  <a:lnTo>
                    <a:pt x="29046" y="119169"/>
                  </a:lnTo>
                  <a:lnTo>
                    <a:pt x="27768" y="114624"/>
                  </a:lnTo>
                  <a:lnTo>
                    <a:pt x="27685" y="111514"/>
                  </a:lnTo>
                  <a:lnTo>
                    <a:pt x="28857" y="103012"/>
                  </a:lnTo>
                  <a:lnTo>
                    <a:pt x="27297" y="89274"/>
                  </a:lnTo>
                  <a:lnTo>
                    <a:pt x="26596" y="86070"/>
                  </a:lnTo>
                  <a:lnTo>
                    <a:pt x="27004" y="80583"/>
                  </a:lnTo>
                  <a:lnTo>
                    <a:pt x="25664" y="78573"/>
                  </a:lnTo>
                  <a:lnTo>
                    <a:pt x="26449" y="71599"/>
                  </a:lnTo>
                  <a:lnTo>
                    <a:pt x="22931" y="54029"/>
                  </a:lnTo>
                  <a:lnTo>
                    <a:pt x="22753" y="48291"/>
                  </a:lnTo>
                  <a:lnTo>
                    <a:pt x="21915" y="47160"/>
                  </a:lnTo>
                  <a:lnTo>
                    <a:pt x="20449" y="36689"/>
                  </a:lnTo>
                  <a:lnTo>
                    <a:pt x="19486" y="34721"/>
                  </a:lnTo>
                  <a:lnTo>
                    <a:pt x="18407" y="28732"/>
                  </a:lnTo>
                  <a:lnTo>
                    <a:pt x="16910" y="25056"/>
                  </a:lnTo>
                  <a:lnTo>
                    <a:pt x="15444" y="20439"/>
                  </a:lnTo>
                  <a:lnTo>
                    <a:pt x="15528" y="19486"/>
                  </a:lnTo>
                  <a:lnTo>
                    <a:pt x="14795" y="15329"/>
                  </a:lnTo>
                  <a:lnTo>
                    <a:pt x="12764" y="12659"/>
                  </a:lnTo>
                  <a:lnTo>
                    <a:pt x="10722" y="6921"/>
                  </a:lnTo>
                  <a:lnTo>
                    <a:pt x="8722" y="4722"/>
                  </a:lnTo>
                  <a:lnTo>
                    <a:pt x="8156" y="335"/>
                  </a:lnTo>
                  <a:lnTo>
                    <a:pt x="7151" y="0"/>
                  </a:lnTo>
                  <a:close/>
                </a:path>
              </a:pathLst>
            </a:custGeom>
            <a:solidFill>
              <a:srgbClr val="8A5E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19214042" y="8742340"/>
              <a:ext cx="24765" cy="6350"/>
            </a:xfrm>
            <a:custGeom>
              <a:avLst/>
              <a:gdLst/>
              <a:ahLst/>
              <a:cxnLst/>
              <a:rect l="l" t="t" r="r" b="b"/>
              <a:pathLst>
                <a:path w="24765" h="6350">
                  <a:moveTo>
                    <a:pt x="240" y="0"/>
                  </a:moveTo>
                  <a:lnTo>
                    <a:pt x="0" y="1308"/>
                  </a:lnTo>
                  <a:lnTo>
                    <a:pt x="1162" y="1298"/>
                  </a:lnTo>
                  <a:lnTo>
                    <a:pt x="1853" y="1727"/>
                  </a:lnTo>
                  <a:lnTo>
                    <a:pt x="4450" y="2125"/>
                  </a:lnTo>
                  <a:lnTo>
                    <a:pt x="6690" y="3455"/>
                  </a:lnTo>
                  <a:lnTo>
                    <a:pt x="9224" y="4523"/>
                  </a:lnTo>
                  <a:lnTo>
                    <a:pt x="9580" y="4554"/>
                  </a:lnTo>
                  <a:lnTo>
                    <a:pt x="11078" y="4450"/>
                  </a:lnTo>
                  <a:lnTo>
                    <a:pt x="12586" y="4397"/>
                  </a:lnTo>
                  <a:lnTo>
                    <a:pt x="15025" y="3759"/>
                  </a:lnTo>
                  <a:lnTo>
                    <a:pt x="15989" y="3968"/>
                  </a:lnTo>
                  <a:lnTo>
                    <a:pt x="18502" y="4827"/>
                  </a:lnTo>
                  <a:lnTo>
                    <a:pt x="20177" y="5057"/>
                  </a:lnTo>
                  <a:lnTo>
                    <a:pt x="21810" y="5423"/>
                  </a:lnTo>
                  <a:lnTo>
                    <a:pt x="22774" y="5287"/>
                  </a:lnTo>
                  <a:lnTo>
                    <a:pt x="23569" y="6156"/>
                  </a:lnTo>
                  <a:lnTo>
                    <a:pt x="24554" y="5905"/>
                  </a:lnTo>
                  <a:lnTo>
                    <a:pt x="19350" y="2670"/>
                  </a:lnTo>
                  <a:lnTo>
                    <a:pt x="13989" y="136"/>
                  </a:lnTo>
                  <a:lnTo>
                    <a:pt x="6701" y="2408"/>
                  </a:lnTo>
                  <a:lnTo>
                    <a:pt x="5811" y="2167"/>
                  </a:lnTo>
                  <a:lnTo>
                    <a:pt x="5099" y="1476"/>
                  </a:lnTo>
                  <a:lnTo>
                    <a:pt x="3612" y="534"/>
                  </a:lnTo>
                  <a:lnTo>
                    <a:pt x="1727" y="94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8E6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19212284" y="8741859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670" y="0"/>
                  </a:moveTo>
                  <a:lnTo>
                    <a:pt x="272" y="230"/>
                  </a:lnTo>
                  <a:lnTo>
                    <a:pt x="125" y="335"/>
                  </a:lnTo>
                  <a:lnTo>
                    <a:pt x="41" y="471"/>
                  </a:lnTo>
                  <a:lnTo>
                    <a:pt x="0" y="649"/>
                  </a:lnTo>
                  <a:lnTo>
                    <a:pt x="198" y="1371"/>
                  </a:lnTo>
                  <a:lnTo>
                    <a:pt x="869" y="1643"/>
                  </a:lnTo>
                  <a:lnTo>
                    <a:pt x="1382" y="2073"/>
                  </a:lnTo>
                  <a:lnTo>
                    <a:pt x="2188" y="2450"/>
                  </a:lnTo>
                  <a:lnTo>
                    <a:pt x="3026" y="2575"/>
                  </a:lnTo>
                  <a:lnTo>
                    <a:pt x="3895" y="2335"/>
                  </a:lnTo>
                  <a:lnTo>
                    <a:pt x="3968" y="2115"/>
                  </a:lnTo>
                  <a:lnTo>
                    <a:pt x="3853" y="1947"/>
                  </a:lnTo>
                  <a:lnTo>
                    <a:pt x="3151" y="1444"/>
                  </a:lnTo>
                  <a:lnTo>
                    <a:pt x="2167" y="1444"/>
                  </a:lnTo>
                  <a:lnTo>
                    <a:pt x="1926" y="481"/>
                  </a:lnTo>
                  <a:lnTo>
                    <a:pt x="1497" y="198"/>
                  </a:lnTo>
                  <a:lnTo>
                    <a:pt x="1078" y="10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9E6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19211258" y="8594314"/>
              <a:ext cx="28575" cy="147955"/>
            </a:xfrm>
            <a:custGeom>
              <a:avLst/>
              <a:gdLst/>
              <a:ahLst/>
              <a:cxnLst/>
              <a:rect l="l" t="t" r="r" b="b"/>
              <a:pathLst>
                <a:path w="28575" h="147954">
                  <a:moveTo>
                    <a:pt x="8125" y="0"/>
                  </a:moveTo>
                  <a:lnTo>
                    <a:pt x="6900" y="3591"/>
                  </a:lnTo>
                  <a:lnTo>
                    <a:pt x="6303" y="4439"/>
                  </a:lnTo>
                  <a:lnTo>
                    <a:pt x="5863" y="8146"/>
                  </a:lnTo>
                  <a:lnTo>
                    <a:pt x="6167" y="8334"/>
                  </a:lnTo>
                  <a:lnTo>
                    <a:pt x="6806" y="8177"/>
                  </a:lnTo>
                  <a:lnTo>
                    <a:pt x="7350" y="6324"/>
                  </a:lnTo>
                  <a:lnTo>
                    <a:pt x="8209" y="6313"/>
                  </a:lnTo>
                  <a:lnTo>
                    <a:pt x="10387" y="11277"/>
                  </a:lnTo>
                  <a:lnTo>
                    <a:pt x="11894" y="15643"/>
                  </a:lnTo>
                  <a:lnTo>
                    <a:pt x="14093" y="25496"/>
                  </a:lnTo>
                  <a:lnTo>
                    <a:pt x="15591" y="30763"/>
                  </a:lnTo>
                  <a:lnTo>
                    <a:pt x="17182" y="38281"/>
                  </a:lnTo>
                  <a:lnTo>
                    <a:pt x="17235" y="40480"/>
                  </a:lnTo>
                  <a:lnTo>
                    <a:pt x="19119" y="47621"/>
                  </a:lnTo>
                  <a:lnTo>
                    <a:pt x="19214" y="52794"/>
                  </a:lnTo>
                  <a:lnTo>
                    <a:pt x="20638" y="64018"/>
                  </a:lnTo>
                  <a:lnTo>
                    <a:pt x="21234" y="70175"/>
                  </a:lnTo>
                  <a:lnTo>
                    <a:pt x="21768" y="79913"/>
                  </a:lnTo>
                  <a:lnTo>
                    <a:pt x="22292" y="83494"/>
                  </a:lnTo>
                  <a:lnTo>
                    <a:pt x="22083" y="90374"/>
                  </a:lnTo>
                  <a:lnTo>
                    <a:pt x="23035" y="93641"/>
                  </a:lnTo>
                  <a:lnTo>
                    <a:pt x="22093" y="99326"/>
                  </a:lnTo>
                  <a:lnTo>
                    <a:pt x="21873" y="101735"/>
                  </a:lnTo>
                  <a:lnTo>
                    <a:pt x="22700" y="106426"/>
                  </a:lnTo>
                  <a:lnTo>
                    <a:pt x="21465" y="116122"/>
                  </a:lnTo>
                  <a:lnTo>
                    <a:pt x="22533" y="120289"/>
                  </a:lnTo>
                  <a:lnTo>
                    <a:pt x="21507" y="121818"/>
                  </a:lnTo>
                  <a:lnTo>
                    <a:pt x="21056" y="126655"/>
                  </a:lnTo>
                  <a:lnTo>
                    <a:pt x="19800" y="129713"/>
                  </a:lnTo>
                  <a:lnTo>
                    <a:pt x="19015" y="135901"/>
                  </a:lnTo>
                  <a:lnTo>
                    <a:pt x="17151" y="138592"/>
                  </a:lnTo>
                  <a:lnTo>
                    <a:pt x="13381" y="141555"/>
                  </a:lnTo>
                  <a:lnTo>
                    <a:pt x="11256" y="141618"/>
                  </a:lnTo>
                  <a:lnTo>
                    <a:pt x="7235" y="142948"/>
                  </a:lnTo>
                  <a:lnTo>
                    <a:pt x="4868" y="143283"/>
                  </a:lnTo>
                  <a:lnTo>
                    <a:pt x="1015" y="144979"/>
                  </a:lnTo>
                  <a:lnTo>
                    <a:pt x="0" y="146445"/>
                  </a:lnTo>
                  <a:lnTo>
                    <a:pt x="1727" y="147398"/>
                  </a:lnTo>
                  <a:lnTo>
                    <a:pt x="2083" y="147115"/>
                  </a:lnTo>
                  <a:lnTo>
                    <a:pt x="7884" y="145744"/>
                  </a:lnTo>
                  <a:lnTo>
                    <a:pt x="13936" y="145890"/>
                  </a:lnTo>
                  <a:lnTo>
                    <a:pt x="22460" y="143325"/>
                  </a:lnTo>
                  <a:lnTo>
                    <a:pt x="24533" y="142089"/>
                  </a:lnTo>
                  <a:lnTo>
                    <a:pt x="25580" y="135043"/>
                  </a:lnTo>
                  <a:lnTo>
                    <a:pt x="26302" y="132299"/>
                  </a:lnTo>
                  <a:lnTo>
                    <a:pt x="27077" y="127744"/>
                  </a:lnTo>
                  <a:lnTo>
                    <a:pt x="27800" y="125964"/>
                  </a:lnTo>
                  <a:lnTo>
                    <a:pt x="28020" y="120614"/>
                  </a:lnTo>
                  <a:lnTo>
                    <a:pt x="27517" y="118467"/>
                  </a:lnTo>
                  <a:lnTo>
                    <a:pt x="27224" y="118184"/>
                  </a:lnTo>
                  <a:lnTo>
                    <a:pt x="28030" y="114781"/>
                  </a:lnTo>
                  <a:lnTo>
                    <a:pt x="27276" y="111766"/>
                  </a:lnTo>
                  <a:lnTo>
                    <a:pt x="27067" y="103106"/>
                  </a:lnTo>
                  <a:lnTo>
                    <a:pt x="27957" y="97400"/>
                  </a:lnTo>
                  <a:lnTo>
                    <a:pt x="26585" y="87515"/>
                  </a:lnTo>
                  <a:lnTo>
                    <a:pt x="27287" y="83128"/>
                  </a:lnTo>
                  <a:lnTo>
                    <a:pt x="25192" y="74626"/>
                  </a:lnTo>
                  <a:lnTo>
                    <a:pt x="25831" y="70238"/>
                  </a:lnTo>
                  <a:lnTo>
                    <a:pt x="22344" y="46721"/>
                  </a:lnTo>
                  <a:lnTo>
                    <a:pt x="20690" y="40093"/>
                  </a:lnTo>
                  <a:lnTo>
                    <a:pt x="19413" y="30679"/>
                  </a:lnTo>
                  <a:lnTo>
                    <a:pt x="18418" y="28009"/>
                  </a:lnTo>
                  <a:lnTo>
                    <a:pt x="17098" y="21653"/>
                  </a:lnTo>
                  <a:lnTo>
                    <a:pt x="15444" y="18229"/>
                  </a:lnTo>
                  <a:lnTo>
                    <a:pt x="14962" y="13591"/>
                  </a:lnTo>
                  <a:lnTo>
                    <a:pt x="11141" y="4785"/>
                  </a:lnTo>
                  <a:lnTo>
                    <a:pt x="9015" y="931"/>
                  </a:lnTo>
                  <a:lnTo>
                    <a:pt x="8125" y="0"/>
                  </a:lnTo>
                  <a:close/>
                </a:path>
              </a:pathLst>
            </a:custGeom>
            <a:solidFill>
              <a:srgbClr val="895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19192420" y="8603098"/>
              <a:ext cx="22860" cy="139065"/>
            </a:xfrm>
            <a:custGeom>
              <a:avLst/>
              <a:gdLst/>
              <a:ahLst/>
              <a:cxnLst/>
              <a:rect l="l" t="t" r="r" b="b"/>
              <a:pathLst>
                <a:path w="22859" h="139065">
                  <a:moveTo>
                    <a:pt x="22784" y="0"/>
                  </a:moveTo>
                  <a:lnTo>
                    <a:pt x="21559" y="219"/>
                  </a:lnTo>
                  <a:lnTo>
                    <a:pt x="21674" y="1329"/>
                  </a:lnTo>
                  <a:lnTo>
                    <a:pt x="14826" y="31485"/>
                  </a:lnTo>
                  <a:lnTo>
                    <a:pt x="14502" y="35998"/>
                  </a:lnTo>
                  <a:lnTo>
                    <a:pt x="12837" y="40218"/>
                  </a:lnTo>
                  <a:lnTo>
                    <a:pt x="11277" y="49003"/>
                  </a:lnTo>
                  <a:lnTo>
                    <a:pt x="7978" y="62574"/>
                  </a:lnTo>
                  <a:lnTo>
                    <a:pt x="7287" y="67620"/>
                  </a:lnTo>
                  <a:lnTo>
                    <a:pt x="5026" y="76416"/>
                  </a:lnTo>
                  <a:lnTo>
                    <a:pt x="3884" y="80248"/>
                  </a:lnTo>
                  <a:lnTo>
                    <a:pt x="2879" y="88709"/>
                  </a:lnTo>
                  <a:lnTo>
                    <a:pt x="1675" y="93054"/>
                  </a:lnTo>
                  <a:lnTo>
                    <a:pt x="565" y="100164"/>
                  </a:lnTo>
                  <a:lnTo>
                    <a:pt x="722" y="102834"/>
                  </a:lnTo>
                  <a:lnTo>
                    <a:pt x="62" y="108823"/>
                  </a:lnTo>
                  <a:lnTo>
                    <a:pt x="19758" y="138571"/>
                  </a:lnTo>
                  <a:lnTo>
                    <a:pt x="20083" y="138142"/>
                  </a:lnTo>
                  <a:lnTo>
                    <a:pt x="17444" y="136037"/>
                  </a:lnTo>
                  <a:lnTo>
                    <a:pt x="13832" y="134016"/>
                  </a:lnTo>
                  <a:lnTo>
                    <a:pt x="9696" y="131975"/>
                  </a:lnTo>
                  <a:lnTo>
                    <a:pt x="7183" y="128582"/>
                  </a:lnTo>
                  <a:lnTo>
                    <a:pt x="2010" y="117305"/>
                  </a:lnTo>
                  <a:lnTo>
                    <a:pt x="3832" y="95860"/>
                  </a:lnTo>
                  <a:lnTo>
                    <a:pt x="8680" y="70804"/>
                  </a:lnTo>
                  <a:lnTo>
                    <a:pt x="10795" y="63736"/>
                  </a:lnTo>
                  <a:lnTo>
                    <a:pt x="12250" y="55244"/>
                  </a:lnTo>
                  <a:lnTo>
                    <a:pt x="13926" y="49160"/>
                  </a:lnTo>
                  <a:lnTo>
                    <a:pt x="16606" y="35129"/>
                  </a:lnTo>
                  <a:lnTo>
                    <a:pt x="18931" y="25915"/>
                  </a:lnTo>
                  <a:lnTo>
                    <a:pt x="19580" y="20397"/>
                  </a:lnTo>
                  <a:lnTo>
                    <a:pt x="21779" y="13046"/>
                  </a:lnTo>
                  <a:lnTo>
                    <a:pt x="21946" y="10900"/>
                  </a:lnTo>
                  <a:lnTo>
                    <a:pt x="22669" y="7737"/>
                  </a:lnTo>
                  <a:lnTo>
                    <a:pt x="22250" y="7266"/>
                  </a:lnTo>
                  <a:lnTo>
                    <a:pt x="21831" y="4806"/>
                  </a:lnTo>
                  <a:lnTo>
                    <a:pt x="22857" y="2439"/>
                  </a:lnTo>
                  <a:lnTo>
                    <a:pt x="22784" y="0"/>
                  </a:lnTo>
                  <a:close/>
                </a:path>
              </a:pathLst>
            </a:custGeom>
            <a:solidFill>
              <a:srgbClr val="8F5C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19194619" y="8601885"/>
              <a:ext cx="23495" cy="135890"/>
            </a:xfrm>
            <a:custGeom>
              <a:avLst/>
              <a:gdLst/>
              <a:ahLst/>
              <a:cxnLst/>
              <a:rect l="l" t="t" r="r" b="b"/>
              <a:pathLst>
                <a:path w="23494" h="135890">
                  <a:moveTo>
                    <a:pt x="22585" y="0"/>
                  </a:moveTo>
                  <a:lnTo>
                    <a:pt x="20732" y="2062"/>
                  </a:lnTo>
                  <a:lnTo>
                    <a:pt x="21245" y="4795"/>
                  </a:lnTo>
                  <a:lnTo>
                    <a:pt x="20491" y="7664"/>
                  </a:lnTo>
                  <a:lnTo>
                    <a:pt x="20533" y="8156"/>
                  </a:lnTo>
                  <a:lnTo>
                    <a:pt x="20083" y="8481"/>
                  </a:lnTo>
                  <a:lnTo>
                    <a:pt x="19465" y="12659"/>
                  </a:lnTo>
                  <a:lnTo>
                    <a:pt x="18313" y="16711"/>
                  </a:lnTo>
                  <a:lnTo>
                    <a:pt x="14491" y="34428"/>
                  </a:lnTo>
                  <a:lnTo>
                    <a:pt x="14188" y="36627"/>
                  </a:lnTo>
                  <a:lnTo>
                    <a:pt x="12690" y="41768"/>
                  </a:lnTo>
                  <a:lnTo>
                    <a:pt x="12701" y="45181"/>
                  </a:lnTo>
                  <a:lnTo>
                    <a:pt x="10491" y="51076"/>
                  </a:lnTo>
                  <a:lnTo>
                    <a:pt x="10449" y="54092"/>
                  </a:lnTo>
                  <a:lnTo>
                    <a:pt x="7235" y="68039"/>
                  </a:lnTo>
                  <a:lnTo>
                    <a:pt x="5905" y="73065"/>
                  </a:lnTo>
                  <a:lnTo>
                    <a:pt x="3759" y="83452"/>
                  </a:lnTo>
                  <a:lnTo>
                    <a:pt x="785" y="100667"/>
                  </a:lnTo>
                  <a:lnTo>
                    <a:pt x="0" y="107253"/>
                  </a:lnTo>
                  <a:lnTo>
                    <a:pt x="41" y="119169"/>
                  </a:lnTo>
                  <a:lnTo>
                    <a:pt x="1507" y="123975"/>
                  </a:lnTo>
                  <a:lnTo>
                    <a:pt x="5298" y="131168"/>
                  </a:lnTo>
                  <a:lnTo>
                    <a:pt x="7528" y="133430"/>
                  </a:lnTo>
                  <a:lnTo>
                    <a:pt x="11151" y="135713"/>
                  </a:lnTo>
                  <a:lnTo>
                    <a:pt x="11758" y="135556"/>
                  </a:lnTo>
                  <a:lnTo>
                    <a:pt x="11790" y="134728"/>
                  </a:lnTo>
                  <a:lnTo>
                    <a:pt x="11046" y="134529"/>
                  </a:lnTo>
                  <a:lnTo>
                    <a:pt x="9685" y="133231"/>
                  </a:lnTo>
                  <a:lnTo>
                    <a:pt x="8617" y="132529"/>
                  </a:lnTo>
                  <a:lnTo>
                    <a:pt x="8083" y="131325"/>
                  </a:lnTo>
                  <a:lnTo>
                    <a:pt x="4251" y="126477"/>
                  </a:lnTo>
                  <a:lnTo>
                    <a:pt x="2711" y="120938"/>
                  </a:lnTo>
                  <a:lnTo>
                    <a:pt x="2083" y="108593"/>
                  </a:lnTo>
                  <a:lnTo>
                    <a:pt x="4219" y="92719"/>
                  </a:lnTo>
                  <a:lnTo>
                    <a:pt x="6649" y="81913"/>
                  </a:lnTo>
                  <a:lnTo>
                    <a:pt x="8648" y="70751"/>
                  </a:lnTo>
                  <a:lnTo>
                    <a:pt x="11989" y="56867"/>
                  </a:lnTo>
                  <a:lnTo>
                    <a:pt x="12565" y="51694"/>
                  </a:lnTo>
                  <a:lnTo>
                    <a:pt x="15580" y="40606"/>
                  </a:lnTo>
                  <a:lnTo>
                    <a:pt x="16376" y="34313"/>
                  </a:lnTo>
                  <a:lnTo>
                    <a:pt x="19077" y="24219"/>
                  </a:lnTo>
                  <a:lnTo>
                    <a:pt x="19413" y="20062"/>
                  </a:lnTo>
                  <a:lnTo>
                    <a:pt x="20344" y="16030"/>
                  </a:lnTo>
                  <a:lnTo>
                    <a:pt x="20983" y="11675"/>
                  </a:lnTo>
                  <a:lnTo>
                    <a:pt x="22763" y="2240"/>
                  </a:lnTo>
                  <a:lnTo>
                    <a:pt x="23119" y="1507"/>
                  </a:lnTo>
                  <a:lnTo>
                    <a:pt x="22585" y="0"/>
                  </a:lnTo>
                  <a:close/>
                </a:path>
              </a:pathLst>
            </a:custGeom>
            <a:solidFill>
              <a:srgbClr val="8A57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19190557" y="8595120"/>
              <a:ext cx="26034" cy="139065"/>
            </a:xfrm>
            <a:custGeom>
              <a:avLst/>
              <a:gdLst/>
              <a:ahLst/>
              <a:cxnLst/>
              <a:rect l="l" t="t" r="r" b="b"/>
              <a:pathLst>
                <a:path w="26034" h="139065">
                  <a:moveTo>
                    <a:pt x="24994" y="0"/>
                  </a:moveTo>
                  <a:lnTo>
                    <a:pt x="24093" y="20"/>
                  </a:lnTo>
                  <a:lnTo>
                    <a:pt x="22460" y="9088"/>
                  </a:lnTo>
                  <a:lnTo>
                    <a:pt x="20156" y="16575"/>
                  </a:lnTo>
                  <a:lnTo>
                    <a:pt x="16983" y="31894"/>
                  </a:lnTo>
                  <a:lnTo>
                    <a:pt x="6711" y="74741"/>
                  </a:lnTo>
                  <a:lnTo>
                    <a:pt x="6198" y="78751"/>
                  </a:lnTo>
                  <a:lnTo>
                    <a:pt x="3748" y="87484"/>
                  </a:lnTo>
                  <a:lnTo>
                    <a:pt x="3047" y="92489"/>
                  </a:lnTo>
                  <a:lnTo>
                    <a:pt x="251" y="107588"/>
                  </a:lnTo>
                  <a:lnTo>
                    <a:pt x="219" y="115273"/>
                  </a:lnTo>
                  <a:lnTo>
                    <a:pt x="0" y="117755"/>
                  </a:lnTo>
                  <a:lnTo>
                    <a:pt x="83" y="126582"/>
                  </a:lnTo>
                  <a:lnTo>
                    <a:pt x="1696" y="132372"/>
                  </a:lnTo>
                  <a:lnTo>
                    <a:pt x="6439" y="138550"/>
                  </a:lnTo>
                  <a:lnTo>
                    <a:pt x="7277" y="138278"/>
                  </a:lnTo>
                  <a:lnTo>
                    <a:pt x="7591" y="137639"/>
                  </a:lnTo>
                  <a:lnTo>
                    <a:pt x="6973" y="136582"/>
                  </a:lnTo>
                  <a:lnTo>
                    <a:pt x="4146" y="132990"/>
                  </a:lnTo>
                  <a:lnTo>
                    <a:pt x="2973" y="128739"/>
                  </a:lnTo>
                  <a:lnTo>
                    <a:pt x="1350" y="117085"/>
                  </a:lnTo>
                  <a:lnTo>
                    <a:pt x="2062" y="109871"/>
                  </a:lnTo>
                  <a:lnTo>
                    <a:pt x="3759" y="100928"/>
                  </a:lnTo>
                  <a:lnTo>
                    <a:pt x="3842" y="99117"/>
                  </a:lnTo>
                  <a:lnTo>
                    <a:pt x="5591" y="91693"/>
                  </a:lnTo>
                  <a:lnTo>
                    <a:pt x="6533" y="85965"/>
                  </a:lnTo>
                  <a:lnTo>
                    <a:pt x="11800" y="62081"/>
                  </a:lnTo>
                  <a:lnTo>
                    <a:pt x="12701" y="59348"/>
                  </a:lnTo>
                  <a:lnTo>
                    <a:pt x="13884" y="51328"/>
                  </a:lnTo>
                  <a:lnTo>
                    <a:pt x="15685" y="46344"/>
                  </a:lnTo>
                  <a:lnTo>
                    <a:pt x="16512" y="40564"/>
                  </a:lnTo>
                  <a:lnTo>
                    <a:pt x="17015" y="40082"/>
                  </a:lnTo>
                  <a:lnTo>
                    <a:pt x="17025" y="39454"/>
                  </a:lnTo>
                  <a:lnTo>
                    <a:pt x="18219" y="35046"/>
                  </a:lnTo>
                  <a:lnTo>
                    <a:pt x="19224" y="29664"/>
                  </a:lnTo>
                  <a:lnTo>
                    <a:pt x="24041" y="9025"/>
                  </a:lnTo>
                  <a:lnTo>
                    <a:pt x="24062" y="8376"/>
                  </a:lnTo>
                  <a:lnTo>
                    <a:pt x="24627" y="7978"/>
                  </a:lnTo>
                  <a:lnTo>
                    <a:pt x="24826" y="7350"/>
                  </a:lnTo>
                  <a:lnTo>
                    <a:pt x="24564" y="6114"/>
                  </a:lnTo>
                  <a:lnTo>
                    <a:pt x="24449" y="4062"/>
                  </a:lnTo>
                  <a:lnTo>
                    <a:pt x="25695" y="2104"/>
                  </a:lnTo>
                  <a:lnTo>
                    <a:pt x="24994" y="0"/>
                  </a:lnTo>
                  <a:close/>
                </a:path>
              </a:pathLst>
            </a:custGeom>
            <a:solidFill>
              <a:srgbClr val="9660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19216806" y="859790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350" y="0"/>
                  </a:moveTo>
                  <a:lnTo>
                    <a:pt x="0" y="628"/>
                  </a:lnTo>
                  <a:lnTo>
                    <a:pt x="282" y="1738"/>
                  </a:lnTo>
                  <a:lnTo>
                    <a:pt x="513" y="2827"/>
                  </a:lnTo>
                  <a:lnTo>
                    <a:pt x="1455" y="1057"/>
                  </a:lnTo>
                  <a:lnTo>
                    <a:pt x="1350" y="0"/>
                  </a:lnTo>
                  <a:close/>
                </a:path>
              </a:pathLst>
            </a:custGeom>
            <a:solidFill>
              <a:srgbClr val="8A5E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19188977" y="8585942"/>
              <a:ext cx="29845" cy="151765"/>
            </a:xfrm>
            <a:custGeom>
              <a:avLst/>
              <a:gdLst/>
              <a:ahLst/>
              <a:cxnLst/>
              <a:rect l="l" t="t" r="r" b="b"/>
              <a:pathLst>
                <a:path w="29844" h="151765">
                  <a:moveTo>
                    <a:pt x="27635" y="6197"/>
                  </a:moveTo>
                  <a:lnTo>
                    <a:pt x="26974" y="4584"/>
                  </a:lnTo>
                  <a:lnTo>
                    <a:pt x="26784" y="4597"/>
                  </a:lnTo>
                  <a:lnTo>
                    <a:pt x="25463" y="6718"/>
                  </a:lnTo>
                  <a:lnTo>
                    <a:pt x="22491" y="19342"/>
                  </a:lnTo>
                  <a:lnTo>
                    <a:pt x="19786" y="29375"/>
                  </a:lnTo>
                  <a:lnTo>
                    <a:pt x="18580" y="35610"/>
                  </a:lnTo>
                  <a:lnTo>
                    <a:pt x="15570" y="47904"/>
                  </a:lnTo>
                  <a:lnTo>
                    <a:pt x="14376" y="54127"/>
                  </a:lnTo>
                  <a:lnTo>
                    <a:pt x="11328" y="65849"/>
                  </a:lnTo>
                  <a:lnTo>
                    <a:pt x="7505" y="81953"/>
                  </a:lnTo>
                  <a:lnTo>
                    <a:pt x="4965" y="94234"/>
                  </a:lnTo>
                  <a:lnTo>
                    <a:pt x="3949" y="96812"/>
                  </a:lnTo>
                  <a:lnTo>
                    <a:pt x="2844" y="105575"/>
                  </a:lnTo>
                  <a:lnTo>
                    <a:pt x="1371" y="111518"/>
                  </a:lnTo>
                  <a:lnTo>
                    <a:pt x="190" y="122199"/>
                  </a:lnTo>
                  <a:lnTo>
                    <a:pt x="10414" y="151561"/>
                  </a:lnTo>
                  <a:lnTo>
                    <a:pt x="11518" y="151130"/>
                  </a:lnTo>
                  <a:lnTo>
                    <a:pt x="11976" y="150393"/>
                  </a:lnTo>
                  <a:lnTo>
                    <a:pt x="8864" y="147497"/>
                  </a:lnTo>
                  <a:lnTo>
                    <a:pt x="6604" y="145643"/>
                  </a:lnTo>
                  <a:lnTo>
                    <a:pt x="2794" y="137414"/>
                  </a:lnTo>
                  <a:lnTo>
                    <a:pt x="2120" y="134112"/>
                  </a:lnTo>
                  <a:lnTo>
                    <a:pt x="1993" y="128397"/>
                  </a:lnTo>
                  <a:lnTo>
                    <a:pt x="1727" y="125907"/>
                  </a:lnTo>
                  <a:lnTo>
                    <a:pt x="2667" y="121145"/>
                  </a:lnTo>
                  <a:lnTo>
                    <a:pt x="2298" y="118795"/>
                  </a:lnTo>
                  <a:lnTo>
                    <a:pt x="3048" y="112471"/>
                  </a:lnTo>
                  <a:lnTo>
                    <a:pt x="3987" y="108597"/>
                  </a:lnTo>
                  <a:lnTo>
                    <a:pt x="5118" y="100101"/>
                  </a:lnTo>
                  <a:lnTo>
                    <a:pt x="7785" y="88874"/>
                  </a:lnTo>
                  <a:lnTo>
                    <a:pt x="8534" y="86588"/>
                  </a:lnTo>
                  <a:lnTo>
                    <a:pt x="9347" y="80327"/>
                  </a:lnTo>
                  <a:lnTo>
                    <a:pt x="10972" y="76720"/>
                  </a:lnTo>
                  <a:lnTo>
                    <a:pt x="11544" y="70815"/>
                  </a:lnTo>
                  <a:lnTo>
                    <a:pt x="12534" y="68910"/>
                  </a:lnTo>
                  <a:lnTo>
                    <a:pt x="14211" y="61099"/>
                  </a:lnTo>
                  <a:lnTo>
                    <a:pt x="15735" y="55346"/>
                  </a:lnTo>
                  <a:lnTo>
                    <a:pt x="21196" y="30645"/>
                  </a:lnTo>
                  <a:lnTo>
                    <a:pt x="22123" y="24904"/>
                  </a:lnTo>
                  <a:lnTo>
                    <a:pt x="25501" y="13474"/>
                  </a:lnTo>
                  <a:lnTo>
                    <a:pt x="25857" y="9906"/>
                  </a:lnTo>
                  <a:lnTo>
                    <a:pt x="26555" y="9194"/>
                  </a:lnTo>
                  <a:lnTo>
                    <a:pt x="26530" y="7645"/>
                  </a:lnTo>
                  <a:lnTo>
                    <a:pt x="27635" y="6197"/>
                  </a:lnTo>
                  <a:close/>
                </a:path>
                <a:path w="29844" h="151765">
                  <a:moveTo>
                    <a:pt x="27914" y="3962"/>
                  </a:moveTo>
                  <a:lnTo>
                    <a:pt x="27787" y="3263"/>
                  </a:lnTo>
                  <a:lnTo>
                    <a:pt x="26974" y="3378"/>
                  </a:lnTo>
                  <a:lnTo>
                    <a:pt x="26708" y="3810"/>
                  </a:lnTo>
                  <a:lnTo>
                    <a:pt x="26974" y="4584"/>
                  </a:lnTo>
                  <a:lnTo>
                    <a:pt x="27647" y="4394"/>
                  </a:lnTo>
                  <a:lnTo>
                    <a:pt x="27914" y="3962"/>
                  </a:lnTo>
                  <a:close/>
                </a:path>
                <a:path w="29844" h="151765">
                  <a:moveTo>
                    <a:pt x="29387" y="1346"/>
                  </a:moveTo>
                  <a:lnTo>
                    <a:pt x="28968" y="0"/>
                  </a:lnTo>
                  <a:lnTo>
                    <a:pt x="28536" y="342"/>
                  </a:lnTo>
                  <a:lnTo>
                    <a:pt x="28270" y="787"/>
                  </a:lnTo>
                  <a:lnTo>
                    <a:pt x="28155" y="1320"/>
                  </a:lnTo>
                  <a:lnTo>
                    <a:pt x="28054" y="1943"/>
                  </a:lnTo>
                  <a:lnTo>
                    <a:pt x="27368" y="2387"/>
                  </a:lnTo>
                  <a:lnTo>
                    <a:pt x="27673" y="3124"/>
                  </a:lnTo>
                  <a:lnTo>
                    <a:pt x="27851" y="3263"/>
                  </a:lnTo>
                  <a:lnTo>
                    <a:pt x="28676" y="2324"/>
                  </a:lnTo>
                  <a:lnTo>
                    <a:pt x="29387" y="1346"/>
                  </a:lnTo>
                  <a:close/>
                </a:path>
              </a:pathLst>
            </a:custGeom>
            <a:solidFill>
              <a:srgbClr val="9B63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19310103" y="8861521"/>
              <a:ext cx="85725" cy="30480"/>
            </a:xfrm>
            <a:custGeom>
              <a:avLst/>
              <a:gdLst/>
              <a:ahLst/>
              <a:cxnLst/>
              <a:rect l="l" t="t" r="r" b="b"/>
              <a:pathLst>
                <a:path w="85725" h="30479">
                  <a:moveTo>
                    <a:pt x="85233" y="0"/>
                  </a:moveTo>
                  <a:lnTo>
                    <a:pt x="84227" y="10"/>
                  </a:lnTo>
                  <a:lnTo>
                    <a:pt x="83913" y="1277"/>
                  </a:lnTo>
                  <a:lnTo>
                    <a:pt x="82908" y="1298"/>
                  </a:lnTo>
                  <a:lnTo>
                    <a:pt x="81264" y="1811"/>
                  </a:lnTo>
                  <a:lnTo>
                    <a:pt x="80510" y="3340"/>
                  </a:lnTo>
                  <a:lnTo>
                    <a:pt x="75013" y="9580"/>
                  </a:lnTo>
                  <a:lnTo>
                    <a:pt x="38899" y="23884"/>
                  </a:lnTo>
                  <a:lnTo>
                    <a:pt x="22899" y="26240"/>
                  </a:lnTo>
                  <a:lnTo>
                    <a:pt x="19360" y="27486"/>
                  </a:lnTo>
                  <a:lnTo>
                    <a:pt x="16104" y="27308"/>
                  </a:lnTo>
                  <a:lnTo>
                    <a:pt x="9203" y="28166"/>
                  </a:lnTo>
                  <a:lnTo>
                    <a:pt x="5434" y="28061"/>
                  </a:lnTo>
                  <a:lnTo>
                    <a:pt x="984" y="28585"/>
                  </a:lnTo>
                  <a:lnTo>
                    <a:pt x="167" y="28438"/>
                  </a:lnTo>
                  <a:lnTo>
                    <a:pt x="0" y="29454"/>
                  </a:lnTo>
                  <a:lnTo>
                    <a:pt x="397" y="30271"/>
                  </a:lnTo>
                  <a:lnTo>
                    <a:pt x="1162" y="29988"/>
                  </a:lnTo>
                  <a:lnTo>
                    <a:pt x="4921" y="29768"/>
                  </a:lnTo>
                  <a:lnTo>
                    <a:pt x="8093" y="29978"/>
                  </a:lnTo>
                  <a:lnTo>
                    <a:pt x="13140" y="28962"/>
                  </a:lnTo>
                  <a:lnTo>
                    <a:pt x="15172" y="28910"/>
                  </a:lnTo>
                  <a:lnTo>
                    <a:pt x="17716" y="29150"/>
                  </a:lnTo>
                  <a:lnTo>
                    <a:pt x="19318" y="28721"/>
                  </a:lnTo>
                  <a:lnTo>
                    <a:pt x="20899" y="28072"/>
                  </a:lnTo>
                  <a:lnTo>
                    <a:pt x="22617" y="28658"/>
                  </a:lnTo>
                  <a:lnTo>
                    <a:pt x="28344" y="28575"/>
                  </a:lnTo>
                  <a:lnTo>
                    <a:pt x="33957" y="27496"/>
                  </a:lnTo>
                  <a:lnTo>
                    <a:pt x="42804" y="25203"/>
                  </a:lnTo>
                  <a:lnTo>
                    <a:pt x="46228" y="24753"/>
                  </a:lnTo>
                  <a:lnTo>
                    <a:pt x="59537" y="20365"/>
                  </a:lnTo>
                  <a:lnTo>
                    <a:pt x="68521" y="16722"/>
                  </a:lnTo>
                  <a:lnTo>
                    <a:pt x="72270" y="14502"/>
                  </a:lnTo>
                  <a:lnTo>
                    <a:pt x="76248" y="11266"/>
                  </a:lnTo>
                  <a:lnTo>
                    <a:pt x="76940" y="10963"/>
                  </a:lnTo>
                  <a:lnTo>
                    <a:pt x="77474" y="10093"/>
                  </a:lnTo>
                  <a:lnTo>
                    <a:pt x="77861" y="9088"/>
                  </a:lnTo>
                  <a:lnTo>
                    <a:pt x="81976" y="5916"/>
                  </a:lnTo>
                  <a:lnTo>
                    <a:pt x="83358" y="3047"/>
                  </a:lnTo>
                  <a:lnTo>
                    <a:pt x="85400" y="712"/>
                  </a:lnTo>
                  <a:lnTo>
                    <a:pt x="85233" y="0"/>
                  </a:lnTo>
                  <a:close/>
                </a:path>
              </a:pathLst>
            </a:custGeom>
            <a:solidFill>
              <a:srgbClr val="9E6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19084760" y="8854484"/>
              <a:ext cx="248285" cy="78105"/>
            </a:xfrm>
            <a:custGeom>
              <a:avLst/>
              <a:gdLst/>
              <a:ahLst/>
              <a:cxnLst/>
              <a:rect l="l" t="t" r="r" b="b"/>
              <a:pathLst>
                <a:path w="248284" h="78104">
                  <a:moveTo>
                    <a:pt x="2425" y="73914"/>
                  </a:moveTo>
                  <a:lnTo>
                    <a:pt x="1892" y="71628"/>
                  </a:lnTo>
                  <a:lnTo>
                    <a:pt x="1866" y="73761"/>
                  </a:lnTo>
                  <a:lnTo>
                    <a:pt x="0" y="75412"/>
                  </a:lnTo>
                  <a:lnTo>
                    <a:pt x="304" y="77635"/>
                  </a:lnTo>
                  <a:lnTo>
                    <a:pt x="1143" y="75717"/>
                  </a:lnTo>
                  <a:lnTo>
                    <a:pt x="2425" y="73914"/>
                  </a:lnTo>
                  <a:close/>
                </a:path>
                <a:path w="248284" h="78104">
                  <a:moveTo>
                    <a:pt x="11239" y="50914"/>
                  </a:moveTo>
                  <a:lnTo>
                    <a:pt x="11150" y="50292"/>
                  </a:lnTo>
                  <a:lnTo>
                    <a:pt x="10845" y="50114"/>
                  </a:lnTo>
                  <a:lnTo>
                    <a:pt x="10617" y="50203"/>
                  </a:lnTo>
                  <a:lnTo>
                    <a:pt x="10426" y="50457"/>
                  </a:lnTo>
                  <a:lnTo>
                    <a:pt x="10375" y="50825"/>
                  </a:lnTo>
                  <a:lnTo>
                    <a:pt x="10185" y="51117"/>
                  </a:lnTo>
                  <a:lnTo>
                    <a:pt x="9893" y="51333"/>
                  </a:lnTo>
                  <a:lnTo>
                    <a:pt x="9740" y="51841"/>
                  </a:lnTo>
                  <a:lnTo>
                    <a:pt x="9474" y="52285"/>
                  </a:lnTo>
                  <a:lnTo>
                    <a:pt x="9067" y="52654"/>
                  </a:lnTo>
                  <a:lnTo>
                    <a:pt x="8305" y="54368"/>
                  </a:lnTo>
                  <a:lnTo>
                    <a:pt x="7340" y="55537"/>
                  </a:lnTo>
                  <a:lnTo>
                    <a:pt x="6972" y="56972"/>
                  </a:lnTo>
                  <a:lnTo>
                    <a:pt x="6692" y="58470"/>
                  </a:lnTo>
                  <a:lnTo>
                    <a:pt x="6413" y="60248"/>
                  </a:lnTo>
                  <a:lnTo>
                    <a:pt x="5257" y="61696"/>
                  </a:lnTo>
                  <a:lnTo>
                    <a:pt x="4851" y="63423"/>
                  </a:lnTo>
                  <a:lnTo>
                    <a:pt x="4699" y="63703"/>
                  </a:lnTo>
                  <a:lnTo>
                    <a:pt x="3987" y="65735"/>
                  </a:lnTo>
                  <a:lnTo>
                    <a:pt x="2527" y="67830"/>
                  </a:lnTo>
                  <a:lnTo>
                    <a:pt x="2362" y="70396"/>
                  </a:lnTo>
                  <a:lnTo>
                    <a:pt x="3124" y="69646"/>
                  </a:lnTo>
                  <a:lnTo>
                    <a:pt x="3060" y="68389"/>
                  </a:lnTo>
                  <a:lnTo>
                    <a:pt x="3987" y="67754"/>
                  </a:lnTo>
                  <a:lnTo>
                    <a:pt x="4254" y="66725"/>
                  </a:lnTo>
                  <a:lnTo>
                    <a:pt x="4826" y="65824"/>
                  </a:lnTo>
                  <a:lnTo>
                    <a:pt x="5181" y="64846"/>
                  </a:lnTo>
                  <a:lnTo>
                    <a:pt x="5016" y="64135"/>
                  </a:lnTo>
                  <a:lnTo>
                    <a:pt x="5651" y="63982"/>
                  </a:lnTo>
                  <a:lnTo>
                    <a:pt x="5791" y="63474"/>
                  </a:lnTo>
                  <a:lnTo>
                    <a:pt x="7391" y="59220"/>
                  </a:lnTo>
                  <a:lnTo>
                    <a:pt x="8940" y="55549"/>
                  </a:lnTo>
                  <a:lnTo>
                    <a:pt x="11087" y="51498"/>
                  </a:lnTo>
                  <a:lnTo>
                    <a:pt x="11239" y="50914"/>
                  </a:lnTo>
                  <a:close/>
                </a:path>
                <a:path w="248284" h="78104">
                  <a:moveTo>
                    <a:pt x="40919" y="15468"/>
                  </a:moveTo>
                  <a:lnTo>
                    <a:pt x="39243" y="16344"/>
                  </a:lnTo>
                  <a:lnTo>
                    <a:pt x="37528" y="17145"/>
                  </a:lnTo>
                  <a:lnTo>
                    <a:pt x="36982" y="17957"/>
                  </a:lnTo>
                  <a:lnTo>
                    <a:pt x="36982" y="18529"/>
                  </a:lnTo>
                  <a:lnTo>
                    <a:pt x="36626" y="18694"/>
                  </a:lnTo>
                  <a:lnTo>
                    <a:pt x="36982" y="18529"/>
                  </a:lnTo>
                  <a:lnTo>
                    <a:pt x="36982" y="17957"/>
                  </a:lnTo>
                  <a:lnTo>
                    <a:pt x="36436" y="18770"/>
                  </a:lnTo>
                  <a:lnTo>
                    <a:pt x="35547" y="19380"/>
                  </a:lnTo>
                  <a:lnTo>
                    <a:pt x="34848" y="20205"/>
                  </a:lnTo>
                  <a:lnTo>
                    <a:pt x="33832" y="20523"/>
                  </a:lnTo>
                  <a:lnTo>
                    <a:pt x="32804" y="21501"/>
                  </a:lnTo>
                  <a:lnTo>
                    <a:pt x="31267" y="21958"/>
                  </a:lnTo>
                  <a:lnTo>
                    <a:pt x="30772" y="23469"/>
                  </a:lnTo>
                  <a:lnTo>
                    <a:pt x="30403" y="23571"/>
                  </a:lnTo>
                  <a:lnTo>
                    <a:pt x="29781" y="24358"/>
                  </a:lnTo>
                  <a:lnTo>
                    <a:pt x="28879" y="24828"/>
                  </a:lnTo>
                  <a:lnTo>
                    <a:pt x="28244" y="25590"/>
                  </a:lnTo>
                  <a:lnTo>
                    <a:pt x="27292" y="26136"/>
                  </a:lnTo>
                  <a:lnTo>
                    <a:pt x="26530" y="26873"/>
                  </a:lnTo>
                  <a:lnTo>
                    <a:pt x="26174" y="27952"/>
                  </a:lnTo>
                  <a:lnTo>
                    <a:pt x="25527" y="28498"/>
                  </a:lnTo>
                  <a:lnTo>
                    <a:pt x="24244" y="28803"/>
                  </a:lnTo>
                  <a:lnTo>
                    <a:pt x="23787" y="29959"/>
                  </a:lnTo>
                  <a:lnTo>
                    <a:pt x="23152" y="30911"/>
                  </a:lnTo>
                  <a:lnTo>
                    <a:pt x="22847" y="31381"/>
                  </a:lnTo>
                  <a:lnTo>
                    <a:pt x="21590" y="32296"/>
                  </a:lnTo>
                  <a:lnTo>
                    <a:pt x="20408" y="33261"/>
                  </a:lnTo>
                  <a:lnTo>
                    <a:pt x="20307" y="34975"/>
                  </a:lnTo>
                  <a:lnTo>
                    <a:pt x="19685" y="35496"/>
                  </a:lnTo>
                  <a:lnTo>
                    <a:pt x="18897" y="36309"/>
                  </a:lnTo>
                  <a:lnTo>
                    <a:pt x="18516" y="37426"/>
                  </a:lnTo>
                  <a:lnTo>
                    <a:pt x="17703" y="38227"/>
                  </a:lnTo>
                  <a:lnTo>
                    <a:pt x="15989" y="40513"/>
                  </a:lnTo>
                  <a:lnTo>
                    <a:pt x="15925" y="40690"/>
                  </a:lnTo>
                  <a:lnTo>
                    <a:pt x="15265" y="41554"/>
                  </a:lnTo>
                  <a:lnTo>
                    <a:pt x="13792" y="42240"/>
                  </a:lnTo>
                  <a:lnTo>
                    <a:pt x="14173" y="43726"/>
                  </a:lnTo>
                  <a:lnTo>
                    <a:pt x="14173" y="43942"/>
                  </a:lnTo>
                  <a:lnTo>
                    <a:pt x="13131" y="44513"/>
                  </a:lnTo>
                  <a:lnTo>
                    <a:pt x="12890" y="44894"/>
                  </a:lnTo>
                  <a:lnTo>
                    <a:pt x="12585" y="45389"/>
                  </a:lnTo>
                  <a:lnTo>
                    <a:pt x="12560" y="46532"/>
                  </a:lnTo>
                  <a:lnTo>
                    <a:pt x="12090" y="47434"/>
                  </a:lnTo>
                  <a:lnTo>
                    <a:pt x="11671" y="48285"/>
                  </a:lnTo>
                  <a:lnTo>
                    <a:pt x="11239" y="49136"/>
                  </a:lnTo>
                  <a:lnTo>
                    <a:pt x="11087" y="49415"/>
                  </a:lnTo>
                  <a:lnTo>
                    <a:pt x="11163" y="49657"/>
                  </a:lnTo>
                  <a:lnTo>
                    <a:pt x="11404" y="49847"/>
                  </a:lnTo>
                  <a:lnTo>
                    <a:pt x="12509" y="48387"/>
                  </a:lnTo>
                  <a:lnTo>
                    <a:pt x="13779" y="47015"/>
                  </a:lnTo>
                  <a:lnTo>
                    <a:pt x="14033" y="45110"/>
                  </a:lnTo>
                  <a:lnTo>
                    <a:pt x="14185" y="44945"/>
                  </a:lnTo>
                  <a:lnTo>
                    <a:pt x="14262" y="44805"/>
                  </a:lnTo>
                  <a:lnTo>
                    <a:pt x="14363" y="44653"/>
                  </a:lnTo>
                  <a:lnTo>
                    <a:pt x="16624" y="42303"/>
                  </a:lnTo>
                  <a:lnTo>
                    <a:pt x="17957" y="39268"/>
                  </a:lnTo>
                  <a:lnTo>
                    <a:pt x="24155" y="31216"/>
                  </a:lnTo>
                  <a:lnTo>
                    <a:pt x="34988" y="20701"/>
                  </a:lnTo>
                  <a:lnTo>
                    <a:pt x="36398" y="20332"/>
                  </a:lnTo>
                  <a:lnTo>
                    <a:pt x="37846" y="18935"/>
                  </a:lnTo>
                  <a:lnTo>
                    <a:pt x="38227" y="18630"/>
                  </a:lnTo>
                  <a:lnTo>
                    <a:pt x="38112" y="18021"/>
                  </a:lnTo>
                  <a:lnTo>
                    <a:pt x="39192" y="17754"/>
                  </a:lnTo>
                  <a:lnTo>
                    <a:pt x="39471" y="16764"/>
                  </a:lnTo>
                  <a:lnTo>
                    <a:pt x="40500" y="16357"/>
                  </a:lnTo>
                  <a:lnTo>
                    <a:pt x="40919" y="15468"/>
                  </a:lnTo>
                  <a:close/>
                </a:path>
                <a:path w="248284" h="78104">
                  <a:moveTo>
                    <a:pt x="47218" y="11747"/>
                  </a:moveTo>
                  <a:lnTo>
                    <a:pt x="45567" y="12230"/>
                  </a:lnTo>
                  <a:lnTo>
                    <a:pt x="44196" y="13131"/>
                  </a:lnTo>
                  <a:lnTo>
                    <a:pt x="42926" y="14262"/>
                  </a:lnTo>
                  <a:lnTo>
                    <a:pt x="44615" y="13855"/>
                  </a:lnTo>
                  <a:lnTo>
                    <a:pt x="46062" y="13068"/>
                  </a:lnTo>
                  <a:lnTo>
                    <a:pt x="47218" y="11747"/>
                  </a:lnTo>
                  <a:close/>
                </a:path>
                <a:path w="248284" h="78104">
                  <a:moveTo>
                    <a:pt x="51841" y="9486"/>
                  </a:moveTo>
                  <a:lnTo>
                    <a:pt x="50139" y="9969"/>
                  </a:lnTo>
                  <a:lnTo>
                    <a:pt x="48374" y="10337"/>
                  </a:lnTo>
                  <a:lnTo>
                    <a:pt x="47117" y="11734"/>
                  </a:lnTo>
                  <a:lnTo>
                    <a:pt x="48869" y="11366"/>
                  </a:lnTo>
                  <a:lnTo>
                    <a:pt x="50431" y="10579"/>
                  </a:lnTo>
                  <a:lnTo>
                    <a:pt x="51841" y="9486"/>
                  </a:lnTo>
                  <a:close/>
                </a:path>
                <a:path w="248284" h="78104">
                  <a:moveTo>
                    <a:pt x="55676" y="7861"/>
                  </a:moveTo>
                  <a:lnTo>
                    <a:pt x="54317" y="8153"/>
                  </a:lnTo>
                  <a:lnTo>
                    <a:pt x="52959" y="8458"/>
                  </a:lnTo>
                  <a:lnTo>
                    <a:pt x="51930" y="9486"/>
                  </a:lnTo>
                  <a:lnTo>
                    <a:pt x="53378" y="9423"/>
                  </a:lnTo>
                  <a:lnTo>
                    <a:pt x="54495" y="8572"/>
                  </a:lnTo>
                  <a:lnTo>
                    <a:pt x="55676" y="7861"/>
                  </a:lnTo>
                  <a:close/>
                </a:path>
                <a:path w="248284" h="78104">
                  <a:moveTo>
                    <a:pt x="94869" y="482"/>
                  </a:moveTo>
                  <a:lnTo>
                    <a:pt x="91668" y="0"/>
                  </a:lnTo>
                  <a:lnTo>
                    <a:pt x="88506" y="609"/>
                  </a:lnTo>
                  <a:lnTo>
                    <a:pt x="78066" y="1536"/>
                  </a:lnTo>
                  <a:lnTo>
                    <a:pt x="70878" y="2806"/>
                  </a:lnTo>
                  <a:lnTo>
                    <a:pt x="63373" y="4927"/>
                  </a:lnTo>
                  <a:lnTo>
                    <a:pt x="62852" y="4927"/>
                  </a:lnTo>
                  <a:lnTo>
                    <a:pt x="62611" y="5461"/>
                  </a:lnTo>
                  <a:lnTo>
                    <a:pt x="65735" y="4724"/>
                  </a:lnTo>
                  <a:lnTo>
                    <a:pt x="68821" y="3886"/>
                  </a:lnTo>
                  <a:lnTo>
                    <a:pt x="77165" y="2286"/>
                  </a:lnTo>
                  <a:lnTo>
                    <a:pt x="82397" y="1600"/>
                  </a:lnTo>
                  <a:lnTo>
                    <a:pt x="90068" y="1016"/>
                  </a:lnTo>
                  <a:lnTo>
                    <a:pt x="92519" y="1054"/>
                  </a:lnTo>
                  <a:lnTo>
                    <a:pt x="94869" y="482"/>
                  </a:lnTo>
                  <a:close/>
                </a:path>
                <a:path w="248284" h="78104">
                  <a:moveTo>
                    <a:pt x="111175" y="1143"/>
                  </a:moveTo>
                  <a:lnTo>
                    <a:pt x="109016" y="927"/>
                  </a:lnTo>
                  <a:lnTo>
                    <a:pt x="106895" y="330"/>
                  </a:lnTo>
                  <a:lnTo>
                    <a:pt x="104724" y="787"/>
                  </a:lnTo>
                  <a:lnTo>
                    <a:pt x="102844" y="165"/>
                  </a:lnTo>
                  <a:lnTo>
                    <a:pt x="100939" y="584"/>
                  </a:lnTo>
                  <a:lnTo>
                    <a:pt x="99047" y="622"/>
                  </a:lnTo>
                  <a:lnTo>
                    <a:pt x="100926" y="1397"/>
                  </a:lnTo>
                  <a:lnTo>
                    <a:pt x="102819" y="1257"/>
                  </a:lnTo>
                  <a:lnTo>
                    <a:pt x="104711" y="800"/>
                  </a:lnTo>
                  <a:lnTo>
                    <a:pt x="106857" y="990"/>
                  </a:lnTo>
                  <a:lnTo>
                    <a:pt x="108953" y="2082"/>
                  </a:lnTo>
                  <a:lnTo>
                    <a:pt x="111175" y="1143"/>
                  </a:lnTo>
                  <a:close/>
                </a:path>
                <a:path w="248284" h="78104">
                  <a:moveTo>
                    <a:pt x="121564" y="2070"/>
                  </a:moveTo>
                  <a:lnTo>
                    <a:pt x="121310" y="1917"/>
                  </a:lnTo>
                  <a:lnTo>
                    <a:pt x="121081" y="1625"/>
                  </a:lnTo>
                  <a:lnTo>
                    <a:pt x="117614" y="1435"/>
                  </a:lnTo>
                  <a:lnTo>
                    <a:pt x="111188" y="1143"/>
                  </a:lnTo>
                  <a:lnTo>
                    <a:pt x="112979" y="1790"/>
                  </a:lnTo>
                  <a:lnTo>
                    <a:pt x="114858" y="1714"/>
                  </a:lnTo>
                  <a:lnTo>
                    <a:pt x="118300" y="2070"/>
                  </a:lnTo>
                  <a:lnTo>
                    <a:pt x="119938" y="2032"/>
                  </a:lnTo>
                  <a:lnTo>
                    <a:pt x="121564" y="2070"/>
                  </a:lnTo>
                  <a:close/>
                </a:path>
                <a:path w="248284" h="78104">
                  <a:moveTo>
                    <a:pt x="155613" y="6426"/>
                  </a:moveTo>
                  <a:lnTo>
                    <a:pt x="153543" y="6223"/>
                  </a:lnTo>
                  <a:lnTo>
                    <a:pt x="151523" y="5537"/>
                  </a:lnTo>
                  <a:lnTo>
                    <a:pt x="149453" y="5626"/>
                  </a:lnTo>
                  <a:lnTo>
                    <a:pt x="145529" y="4635"/>
                  </a:lnTo>
                  <a:lnTo>
                    <a:pt x="141478" y="4470"/>
                  </a:lnTo>
                  <a:lnTo>
                    <a:pt x="137020" y="3606"/>
                  </a:lnTo>
                  <a:lnTo>
                    <a:pt x="136436" y="3860"/>
                  </a:lnTo>
                  <a:lnTo>
                    <a:pt x="135902" y="3937"/>
                  </a:lnTo>
                  <a:lnTo>
                    <a:pt x="137096" y="4864"/>
                  </a:lnTo>
                  <a:lnTo>
                    <a:pt x="138557" y="4318"/>
                  </a:lnTo>
                  <a:lnTo>
                    <a:pt x="142417" y="5207"/>
                  </a:lnTo>
                  <a:lnTo>
                    <a:pt x="145072" y="5346"/>
                  </a:lnTo>
                  <a:lnTo>
                    <a:pt x="148297" y="5816"/>
                  </a:lnTo>
                  <a:lnTo>
                    <a:pt x="148869" y="5791"/>
                  </a:lnTo>
                  <a:lnTo>
                    <a:pt x="149415" y="5638"/>
                  </a:lnTo>
                  <a:lnTo>
                    <a:pt x="151345" y="6896"/>
                  </a:lnTo>
                  <a:lnTo>
                    <a:pt x="153454" y="6870"/>
                  </a:lnTo>
                  <a:lnTo>
                    <a:pt x="155613" y="6426"/>
                  </a:lnTo>
                  <a:close/>
                </a:path>
                <a:path w="248284" h="78104">
                  <a:moveTo>
                    <a:pt x="161455" y="7302"/>
                  </a:moveTo>
                  <a:lnTo>
                    <a:pt x="159969" y="6591"/>
                  </a:lnTo>
                  <a:lnTo>
                    <a:pt x="158432" y="6502"/>
                  </a:lnTo>
                  <a:lnTo>
                    <a:pt x="156845" y="6883"/>
                  </a:lnTo>
                  <a:lnTo>
                    <a:pt x="158381" y="7086"/>
                  </a:lnTo>
                  <a:lnTo>
                    <a:pt x="159880" y="7531"/>
                  </a:lnTo>
                  <a:lnTo>
                    <a:pt x="161455" y="7302"/>
                  </a:lnTo>
                  <a:close/>
                </a:path>
                <a:path w="248284" h="78104">
                  <a:moveTo>
                    <a:pt x="181914" y="9613"/>
                  </a:moveTo>
                  <a:lnTo>
                    <a:pt x="180682" y="8940"/>
                  </a:lnTo>
                  <a:lnTo>
                    <a:pt x="179400" y="9042"/>
                  </a:lnTo>
                  <a:lnTo>
                    <a:pt x="178104" y="9372"/>
                  </a:lnTo>
                  <a:lnTo>
                    <a:pt x="179374" y="9537"/>
                  </a:lnTo>
                  <a:lnTo>
                    <a:pt x="180619" y="9969"/>
                  </a:lnTo>
                  <a:lnTo>
                    <a:pt x="181914" y="9613"/>
                  </a:lnTo>
                  <a:close/>
                </a:path>
                <a:path w="248284" h="78104">
                  <a:moveTo>
                    <a:pt x="191084" y="10439"/>
                  </a:moveTo>
                  <a:lnTo>
                    <a:pt x="189611" y="9639"/>
                  </a:lnTo>
                  <a:lnTo>
                    <a:pt x="188048" y="9791"/>
                  </a:lnTo>
                  <a:lnTo>
                    <a:pt x="186524" y="10033"/>
                  </a:lnTo>
                  <a:lnTo>
                    <a:pt x="185280" y="9359"/>
                  </a:lnTo>
                  <a:lnTo>
                    <a:pt x="183997" y="9613"/>
                  </a:lnTo>
                  <a:lnTo>
                    <a:pt x="182714" y="9791"/>
                  </a:lnTo>
                  <a:lnTo>
                    <a:pt x="183972" y="10198"/>
                  </a:lnTo>
                  <a:lnTo>
                    <a:pt x="185216" y="10325"/>
                  </a:lnTo>
                  <a:lnTo>
                    <a:pt x="186486" y="10045"/>
                  </a:lnTo>
                  <a:lnTo>
                    <a:pt x="187985" y="10439"/>
                  </a:lnTo>
                  <a:lnTo>
                    <a:pt x="189534" y="10452"/>
                  </a:lnTo>
                  <a:lnTo>
                    <a:pt x="191084" y="10439"/>
                  </a:lnTo>
                  <a:close/>
                </a:path>
                <a:path w="248284" h="78104">
                  <a:moveTo>
                    <a:pt x="200634" y="10833"/>
                  </a:moveTo>
                  <a:lnTo>
                    <a:pt x="199504" y="10452"/>
                  </a:lnTo>
                  <a:lnTo>
                    <a:pt x="198386" y="10579"/>
                  </a:lnTo>
                  <a:lnTo>
                    <a:pt x="197269" y="10871"/>
                  </a:lnTo>
                  <a:lnTo>
                    <a:pt x="198399" y="11696"/>
                  </a:lnTo>
                  <a:lnTo>
                    <a:pt x="199517" y="11391"/>
                  </a:lnTo>
                  <a:lnTo>
                    <a:pt x="200634" y="10833"/>
                  </a:lnTo>
                  <a:close/>
                </a:path>
                <a:path w="248284" h="78104">
                  <a:moveTo>
                    <a:pt x="212763" y="11341"/>
                  </a:moveTo>
                  <a:lnTo>
                    <a:pt x="209308" y="11036"/>
                  </a:lnTo>
                  <a:lnTo>
                    <a:pt x="210413" y="11620"/>
                  </a:lnTo>
                  <a:lnTo>
                    <a:pt x="211493" y="12522"/>
                  </a:lnTo>
                  <a:lnTo>
                    <a:pt x="212763" y="11341"/>
                  </a:lnTo>
                  <a:close/>
                </a:path>
                <a:path w="248284" h="78104">
                  <a:moveTo>
                    <a:pt x="221322" y="11188"/>
                  </a:moveTo>
                  <a:lnTo>
                    <a:pt x="218567" y="10985"/>
                  </a:lnTo>
                  <a:lnTo>
                    <a:pt x="215823" y="10934"/>
                  </a:lnTo>
                  <a:lnTo>
                    <a:pt x="213080" y="11264"/>
                  </a:lnTo>
                  <a:lnTo>
                    <a:pt x="215823" y="12039"/>
                  </a:lnTo>
                  <a:lnTo>
                    <a:pt x="218567" y="11582"/>
                  </a:lnTo>
                  <a:lnTo>
                    <a:pt x="221322" y="11188"/>
                  </a:lnTo>
                  <a:close/>
                </a:path>
                <a:path w="248284" h="78104">
                  <a:moveTo>
                    <a:pt x="236169" y="10325"/>
                  </a:moveTo>
                  <a:lnTo>
                    <a:pt x="233908" y="10134"/>
                  </a:lnTo>
                  <a:lnTo>
                    <a:pt x="231673" y="10464"/>
                  </a:lnTo>
                  <a:lnTo>
                    <a:pt x="226745" y="10744"/>
                  </a:lnTo>
                  <a:lnTo>
                    <a:pt x="224040" y="10985"/>
                  </a:lnTo>
                  <a:lnTo>
                    <a:pt x="221348" y="11188"/>
                  </a:lnTo>
                  <a:lnTo>
                    <a:pt x="222986" y="11557"/>
                  </a:lnTo>
                  <a:lnTo>
                    <a:pt x="224586" y="11671"/>
                  </a:lnTo>
                  <a:lnTo>
                    <a:pt x="228244" y="10871"/>
                  </a:lnTo>
                  <a:lnTo>
                    <a:pt x="230314" y="11112"/>
                  </a:lnTo>
                  <a:lnTo>
                    <a:pt x="233718" y="11010"/>
                  </a:lnTo>
                  <a:lnTo>
                    <a:pt x="234873" y="10401"/>
                  </a:lnTo>
                  <a:lnTo>
                    <a:pt x="236169" y="10325"/>
                  </a:lnTo>
                  <a:close/>
                </a:path>
                <a:path w="248284" h="78104">
                  <a:moveTo>
                    <a:pt x="248196" y="8610"/>
                  </a:moveTo>
                  <a:lnTo>
                    <a:pt x="247281" y="7962"/>
                  </a:lnTo>
                  <a:lnTo>
                    <a:pt x="246468" y="8674"/>
                  </a:lnTo>
                  <a:lnTo>
                    <a:pt x="243205" y="9182"/>
                  </a:lnTo>
                  <a:lnTo>
                    <a:pt x="240766" y="9436"/>
                  </a:lnTo>
                  <a:lnTo>
                    <a:pt x="238417" y="10172"/>
                  </a:lnTo>
                  <a:lnTo>
                    <a:pt x="241757" y="10147"/>
                  </a:lnTo>
                  <a:lnTo>
                    <a:pt x="244995" y="9525"/>
                  </a:lnTo>
                  <a:lnTo>
                    <a:pt x="248196" y="8610"/>
                  </a:lnTo>
                  <a:close/>
                </a:path>
              </a:pathLst>
            </a:custGeom>
            <a:solidFill>
              <a:srgbClr val="C29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19073241" y="898323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670" y="0"/>
                  </a:moveTo>
                  <a:lnTo>
                    <a:pt x="83" y="1109"/>
                  </a:lnTo>
                  <a:lnTo>
                    <a:pt x="136" y="2345"/>
                  </a:lnTo>
                  <a:lnTo>
                    <a:pt x="0" y="3539"/>
                  </a:lnTo>
                  <a:lnTo>
                    <a:pt x="931" y="2492"/>
                  </a:lnTo>
                  <a:lnTo>
                    <a:pt x="764" y="1246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C2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19095187" y="8856668"/>
              <a:ext cx="228600" cy="48895"/>
            </a:xfrm>
            <a:custGeom>
              <a:avLst/>
              <a:gdLst/>
              <a:ahLst/>
              <a:cxnLst/>
              <a:rect l="l" t="t" r="r" b="b"/>
              <a:pathLst>
                <a:path w="228600" h="48895">
                  <a:moveTo>
                    <a:pt x="977" y="47663"/>
                  </a:moveTo>
                  <a:lnTo>
                    <a:pt x="927" y="47421"/>
                  </a:lnTo>
                  <a:lnTo>
                    <a:pt x="863" y="47193"/>
                  </a:lnTo>
                  <a:lnTo>
                    <a:pt x="812" y="46951"/>
                  </a:lnTo>
                  <a:lnTo>
                    <a:pt x="114" y="47129"/>
                  </a:lnTo>
                  <a:lnTo>
                    <a:pt x="139" y="47752"/>
                  </a:lnTo>
                  <a:lnTo>
                    <a:pt x="0" y="48272"/>
                  </a:lnTo>
                  <a:lnTo>
                    <a:pt x="241" y="48221"/>
                  </a:lnTo>
                  <a:lnTo>
                    <a:pt x="469" y="48158"/>
                  </a:lnTo>
                  <a:lnTo>
                    <a:pt x="711" y="48107"/>
                  </a:lnTo>
                  <a:lnTo>
                    <a:pt x="977" y="47663"/>
                  </a:lnTo>
                  <a:close/>
                </a:path>
                <a:path w="228600" h="48895">
                  <a:moveTo>
                    <a:pt x="9245" y="33312"/>
                  </a:moveTo>
                  <a:lnTo>
                    <a:pt x="8102" y="33858"/>
                  </a:lnTo>
                  <a:lnTo>
                    <a:pt x="7759" y="35013"/>
                  </a:lnTo>
                  <a:lnTo>
                    <a:pt x="7264" y="36042"/>
                  </a:lnTo>
                  <a:lnTo>
                    <a:pt x="8420" y="35496"/>
                  </a:lnTo>
                  <a:lnTo>
                    <a:pt x="8750" y="34340"/>
                  </a:lnTo>
                  <a:lnTo>
                    <a:pt x="9245" y="33312"/>
                  </a:lnTo>
                  <a:close/>
                </a:path>
                <a:path w="228600" h="48895">
                  <a:moveTo>
                    <a:pt x="19989" y="21386"/>
                  </a:moveTo>
                  <a:lnTo>
                    <a:pt x="19088" y="21869"/>
                  </a:lnTo>
                  <a:lnTo>
                    <a:pt x="18211" y="22364"/>
                  </a:lnTo>
                  <a:lnTo>
                    <a:pt x="17843" y="23406"/>
                  </a:lnTo>
                  <a:lnTo>
                    <a:pt x="18732" y="22923"/>
                  </a:lnTo>
                  <a:lnTo>
                    <a:pt x="19621" y="22428"/>
                  </a:lnTo>
                  <a:lnTo>
                    <a:pt x="19989" y="21386"/>
                  </a:lnTo>
                  <a:close/>
                </a:path>
                <a:path w="228600" h="48895">
                  <a:moveTo>
                    <a:pt x="51447" y="3454"/>
                  </a:moveTo>
                  <a:lnTo>
                    <a:pt x="50647" y="3784"/>
                  </a:lnTo>
                  <a:lnTo>
                    <a:pt x="49631" y="3543"/>
                  </a:lnTo>
                  <a:lnTo>
                    <a:pt x="49034" y="4394"/>
                  </a:lnTo>
                  <a:lnTo>
                    <a:pt x="49809" y="4000"/>
                  </a:lnTo>
                  <a:lnTo>
                    <a:pt x="51117" y="4978"/>
                  </a:lnTo>
                  <a:lnTo>
                    <a:pt x="51447" y="3454"/>
                  </a:lnTo>
                  <a:close/>
                </a:path>
                <a:path w="228600" h="48895">
                  <a:moveTo>
                    <a:pt x="116116" y="571"/>
                  </a:moveTo>
                  <a:lnTo>
                    <a:pt x="115138" y="0"/>
                  </a:lnTo>
                  <a:lnTo>
                    <a:pt x="114084" y="38"/>
                  </a:lnTo>
                  <a:lnTo>
                    <a:pt x="113017" y="177"/>
                  </a:lnTo>
                  <a:lnTo>
                    <a:pt x="114007" y="736"/>
                  </a:lnTo>
                  <a:lnTo>
                    <a:pt x="115023" y="914"/>
                  </a:lnTo>
                  <a:lnTo>
                    <a:pt x="116116" y="571"/>
                  </a:lnTo>
                  <a:close/>
                </a:path>
                <a:path w="228600" h="48895">
                  <a:moveTo>
                    <a:pt x="118414" y="787"/>
                  </a:moveTo>
                  <a:lnTo>
                    <a:pt x="117868" y="38"/>
                  </a:lnTo>
                  <a:lnTo>
                    <a:pt x="117170" y="330"/>
                  </a:lnTo>
                  <a:lnTo>
                    <a:pt x="116471" y="495"/>
                  </a:lnTo>
                  <a:lnTo>
                    <a:pt x="117068" y="952"/>
                  </a:lnTo>
                  <a:lnTo>
                    <a:pt x="117729" y="977"/>
                  </a:lnTo>
                  <a:lnTo>
                    <a:pt x="118414" y="787"/>
                  </a:lnTo>
                  <a:close/>
                </a:path>
                <a:path w="228600" h="48895">
                  <a:moveTo>
                    <a:pt x="121081" y="914"/>
                  </a:moveTo>
                  <a:lnTo>
                    <a:pt x="120332" y="520"/>
                  </a:lnTo>
                  <a:lnTo>
                    <a:pt x="119545" y="787"/>
                  </a:lnTo>
                  <a:lnTo>
                    <a:pt x="118783" y="698"/>
                  </a:lnTo>
                  <a:lnTo>
                    <a:pt x="119468" y="1574"/>
                  </a:lnTo>
                  <a:lnTo>
                    <a:pt x="120294" y="1028"/>
                  </a:lnTo>
                  <a:lnTo>
                    <a:pt x="121081" y="914"/>
                  </a:lnTo>
                  <a:close/>
                </a:path>
                <a:path w="228600" h="48895">
                  <a:moveTo>
                    <a:pt x="124599" y="1574"/>
                  </a:moveTo>
                  <a:lnTo>
                    <a:pt x="123621" y="1003"/>
                  </a:lnTo>
                  <a:lnTo>
                    <a:pt x="122567" y="1041"/>
                  </a:lnTo>
                  <a:lnTo>
                    <a:pt x="121500" y="1181"/>
                  </a:lnTo>
                  <a:lnTo>
                    <a:pt x="122440" y="2032"/>
                  </a:lnTo>
                  <a:lnTo>
                    <a:pt x="123520" y="1803"/>
                  </a:lnTo>
                  <a:lnTo>
                    <a:pt x="124599" y="1574"/>
                  </a:lnTo>
                  <a:close/>
                </a:path>
                <a:path w="228600" h="48895">
                  <a:moveTo>
                    <a:pt x="154127" y="5511"/>
                  </a:moveTo>
                  <a:lnTo>
                    <a:pt x="153200" y="4622"/>
                  </a:lnTo>
                  <a:lnTo>
                    <a:pt x="152069" y="5143"/>
                  </a:lnTo>
                  <a:lnTo>
                    <a:pt x="151028" y="5105"/>
                  </a:lnTo>
                  <a:lnTo>
                    <a:pt x="152006" y="5689"/>
                  </a:lnTo>
                  <a:lnTo>
                    <a:pt x="153060" y="5638"/>
                  </a:lnTo>
                  <a:lnTo>
                    <a:pt x="154127" y="5511"/>
                  </a:lnTo>
                  <a:close/>
                </a:path>
                <a:path w="228600" h="48895">
                  <a:moveTo>
                    <a:pt x="160286" y="6299"/>
                  </a:moveTo>
                  <a:lnTo>
                    <a:pt x="159423" y="5638"/>
                  </a:lnTo>
                  <a:lnTo>
                    <a:pt x="158521" y="5969"/>
                  </a:lnTo>
                  <a:lnTo>
                    <a:pt x="157619" y="6172"/>
                  </a:lnTo>
                  <a:lnTo>
                    <a:pt x="158496" y="6477"/>
                  </a:lnTo>
                  <a:lnTo>
                    <a:pt x="159397" y="6438"/>
                  </a:lnTo>
                  <a:lnTo>
                    <a:pt x="160286" y="6299"/>
                  </a:lnTo>
                  <a:close/>
                </a:path>
                <a:path w="228600" h="48895">
                  <a:moveTo>
                    <a:pt x="167284" y="7277"/>
                  </a:moveTo>
                  <a:lnTo>
                    <a:pt x="166801" y="6896"/>
                  </a:lnTo>
                  <a:lnTo>
                    <a:pt x="166268" y="6832"/>
                  </a:lnTo>
                  <a:lnTo>
                    <a:pt x="165684" y="6896"/>
                  </a:lnTo>
                  <a:lnTo>
                    <a:pt x="166192" y="7162"/>
                  </a:lnTo>
                  <a:lnTo>
                    <a:pt x="166509" y="8204"/>
                  </a:lnTo>
                  <a:lnTo>
                    <a:pt x="167284" y="7277"/>
                  </a:lnTo>
                  <a:close/>
                </a:path>
                <a:path w="228600" h="48895">
                  <a:moveTo>
                    <a:pt x="186842" y="8686"/>
                  </a:moveTo>
                  <a:lnTo>
                    <a:pt x="185712" y="8293"/>
                  </a:lnTo>
                  <a:lnTo>
                    <a:pt x="184556" y="8216"/>
                  </a:lnTo>
                  <a:lnTo>
                    <a:pt x="183388" y="8382"/>
                  </a:lnTo>
                  <a:lnTo>
                    <a:pt x="184480" y="9042"/>
                  </a:lnTo>
                  <a:lnTo>
                    <a:pt x="185648" y="9080"/>
                  </a:lnTo>
                  <a:lnTo>
                    <a:pt x="186842" y="8686"/>
                  </a:lnTo>
                  <a:close/>
                </a:path>
                <a:path w="228600" h="48895">
                  <a:moveTo>
                    <a:pt x="195440" y="8890"/>
                  </a:moveTo>
                  <a:lnTo>
                    <a:pt x="194310" y="8572"/>
                  </a:lnTo>
                  <a:lnTo>
                    <a:pt x="193192" y="8915"/>
                  </a:lnTo>
                  <a:lnTo>
                    <a:pt x="192074" y="8928"/>
                  </a:lnTo>
                  <a:lnTo>
                    <a:pt x="193205" y="9626"/>
                  </a:lnTo>
                  <a:lnTo>
                    <a:pt x="194322" y="9372"/>
                  </a:lnTo>
                  <a:lnTo>
                    <a:pt x="195440" y="8890"/>
                  </a:lnTo>
                  <a:close/>
                </a:path>
                <a:path w="228600" h="48895">
                  <a:moveTo>
                    <a:pt x="197827" y="9093"/>
                  </a:moveTo>
                  <a:lnTo>
                    <a:pt x="197129" y="8255"/>
                  </a:lnTo>
                  <a:lnTo>
                    <a:pt x="196342" y="8458"/>
                  </a:lnTo>
                  <a:lnTo>
                    <a:pt x="195529" y="8890"/>
                  </a:lnTo>
                  <a:lnTo>
                    <a:pt x="196265" y="9271"/>
                  </a:lnTo>
                  <a:lnTo>
                    <a:pt x="197065" y="9017"/>
                  </a:lnTo>
                  <a:lnTo>
                    <a:pt x="197827" y="9093"/>
                  </a:lnTo>
                  <a:close/>
                </a:path>
                <a:path w="228600" h="48895">
                  <a:moveTo>
                    <a:pt x="228003" y="7988"/>
                  </a:moveTo>
                  <a:lnTo>
                    <a:pt x="227241" y="7645"/>
                  </a:lnTo>
                  <a:lnTo>
                    <a:pt x="226491" y="7467"/>
                  </a:lnTo>
                  <a:lnTo>
                    <a:pt x="225793" y="8140"/>
                  </a:lnTo>
                  <a:lnTo>
                    <a:pt x="226568" y="8636"/>
                  </a:lnTo>
                  <a:lnTo>
                    <a:pt x="227266" y="8039"/>
                  </a:lnTo>
                  <a:lnTo>
                    <a:pt x="228003" y="7988"/>
                  </a:lnTo>
                  <a:close/>
                </a:path>
              </a:pathLst>
            </a:custGeom>
            <a:solidFill>
              <a:srgbClr val="C29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19070132" y="899817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40">
                  <a:moveTo>
                    <a:pt x="931" y="0"/>
                  </a:moveTo>
                  <a:lnTo>
                    <a:pt x="293" y="544"/>
                  </a:lnTo>
                  <a:lnTo>
                    <a:pt x="0" y="1193"/>
                  </a:lnTo>
                  <a:lnTo>
                    <a:pt x="282" y="2031"/>
                  </a:lnTo>
                  <a:lnTo>
                    <a:pt x="617" y="1392"/>
                  </a:lnTo>
                  <a:lnTo>
                    <a:pt x="1036" y="774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rgbClr val="C2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19093867" y="8854713"/>
              <a:ext cx="193675" cy="52705"/>
            </a:xfrm>
            <a:custGeom>
              <a:avLst/>
              <a:gdLst/>
              <a:ahLst/>
              <a:cxnLst/>
              <a:rect l="l" t="t" r="r" b="b"/>
              <a:pathLst>
                <a:path w="193675" h="52704">
                  <a:moveTo>
                    <a:pt x="939" y="51803"/>
                  </a:moveTo>
                  <a:lnTo>
                    <a:pt x="812" y="51104"/>
                  </a:lnTo>
                  <a:lnTo>
                    <a:pt x="381" y="51447"/>
                  </a:lnTo>
                  <a:lnTo>
                    <a:pt x="114" y="51892"/>
                  </a:lnTo>
                  <a:lnTo>
                    <a:pt x="0" y="52425"/>
                  </a:lnTo>
                  <a:lnTo>
                    <a:pt x="673" y="52235"/>
                  </a:lnTo>
                  <a:lnTo>
                    <a:pt x="939" y="51803"/>
                  </a:lnTo>
                  <a:close/>
                </a:path>
                <a:path w="193675" h="52704">
                  <a:moveTo>
                    <a:pt x="33756" y="14033"/>
                  </a:moveTo>
                  <a:lnTo>
                    <a:pt x="33058" y="14173"/>
                  </a:lnTo>
                  <a:lnTo>
                    <a:pt x="32461" y="14490"/>
                  </a:lnTo>
                  <a:lnTo>
                    <a:pt x="32143" y="15163"/>
                  </a:lnTo>
                  <a:lnTo>
                    <a:pt x="32842" y="15011"/>
                  </a:lnTo>
                  <a:lnTo>
                    <a:pt x="33426" y="14693"/>
                  </a:lnTo>
                  <a:lnTo>
                    <a:pt x="33756" y="14033"/>
                  </a:lnTo>
                  <a:close/>
                </a:path>
                <a:path w="193675" h="52704">
                  <a:moveTo>
                    <a:pt x="89496" y="482"/>
                  </a:moveTo>
                  <a:lnTo>
                    <a:pt x="88861" y="0"/>
                  </a:lnTo>
                  <a:lnTo>
                    <a:pt x="88252" y="495"/>
                  </a:lnTo>
                  <a:lnTo>
                    <a:pt x="87642" y="546"/>
                  </a:lnTo>
                  <a:lnTo>
                    <a:pt x="88277" y="1016"/>
                  </a:lnTo>
                  <a:lnTo>
                    <a:pt x="88887" y="533"/>
                  </a:lnTo>
                  <a:lnTo>
                    <a:pt x="89496" y="482"/>
                  </a:lnTo>
                  <a:close/>
                </a:path>
                <a:path w="193675" h="52704">
                  <a:moveTo>
                    <a:pt x="114401" y="2133"/>
                  </a:moveTo>
                  <a:lnTo>
                    <a:pt x="113804" y="1676"/>
                  </a:lnTo>
                  <a:lnTo>
                    <a:pt x="113144" y="1651"/>
                  </a:lnTo>
                  <a:lnTo>
                    <a:pt x="112458" y="1841"/>
                  </a:lnTo>
                  <a:lnTo>
                    <a:pt x="113055" y="2298"/>
                  </a:lnTo>
                  <a:lnTo>
                    <a:pt x="113715" y="2324"/>
                  </a:lnTo>
                  <a:lnTo>
                    <a:pt x="114401" y="2133"/>
                  </a:lnTo>
                  <a:close/>
                </a:path>
                <a:path w="193675" h="52704">
                  <a:moveTo>
                    <a:pt x="165074" y="8572"/>
                  </a:moveTo>
                  <a:lnTo>
                    <a:pt x="164477" y="8204"/>
                  </a:lnTo>
                  <a:lnTo>
                    <a:pt x="163791" y="8280"/>
                  </a:lnTo>
                  <a:lnTo>
                    <a:pt x="163131" y="8280"/>
                  </a:lnTo>
                  <a:lnTo>
                    <a:pt x="163690" y="9029"/>
                  </a:lnTo>
                  <a:lnTo>
                    <a:pt x="164388" y="8724"/>
                  </a:lnTo>
                  <a:lnTo>
                    <a:pt x="165074" y="8572"/>
                  </a:lnTo>
                  <a:close/>
                </a:path>
                <a:path w="193675" h="52704">
                  <a:moveTo>
                    <a:pt x="193421" y="10896"/>
                  </a:moveTo>
                  <a:lnTo>
                    <a:pt x="192938" y="10515"/>
                  </a:lnTo>
                  <a:lnTo>
                    <a:pt x="192405" y="10452"/>
                  </a:lnTo>
                  <a:lnTo>
                    <a:pt x="191820" y="10515"/>
                  </a:lnTo>
                  <a:lnTo>
                    <a:pt x="192239" y="11112"/>
                  </a:lnTo>
                  <a:lnTo>
                    <a:pt x="192811" y="11074"/>
                  </a:lnTo>
                  <a:lnTo>
                    <a:pt x="193421" y="10896"/>
                  </a:lnTo>
                  <a:close/>
                </a:path>
              </a:pathLst>
            </a:custGeom>
            <a:solidFill>
              <a:srgbClr val="C29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19093015" y="8857621"/>
              <a:ext cx="187960" cy="58419"/>
            </a:xfrm>
            <a:custGeom>
              <a:avLst/>
              <a:gdLst/>
              <a:ahLst/>
              <a:cxnLst/>
              <a:rect l="l" t="t" r="r" b="b"/>
              <a:pathLst>
                <a:path w="187959" h="58420">
                  <a:moveTo>
                    <a:pt x="33832" y="15811"/>
                  </a:moveTo>
                  <a:lnTo>
                    <a:pt x="33261" y="15100"/>
                  </a:lnTo>
                  <a:lnTo>
                    <a:pt x="29629" y="17297"/>
                  </a:lnTo>
                  <a:lnTo>
                    <a:pt x="23418" y="22872"/>
                  </a:lnTo>
                  <a:lnTo>
                    <a:pt x="21856" y="23888"/>
                  </a:lnTo>
                  <a:lnTo>
                    <a:pt x="21132" y="24676"/>
                  </a:lnTo>
                  <a:lnTo>
                    <a:pt x="19888" y="26746"/>
                  </a:lnTo>
                  <a:lnTo>
                    <a:pt x="17741" y="28016"/>
                  </a:lnTo>
                  <a:lnTo>
                    <a:pt x="16078" y="30492"/>
                  </a:lnTo>
                  <a:lnTo>
                    <a:pt x="15532" y="30835"/>
                  </a:lnTo>
                  <a:lnTo>
                    <a:pt x="15354" y="31445"/>
                  </a:lnTo>
                  <a:lnTo>
                    <a:pt x="14452" y="32715"/>
                  </a:lnTo>
                  <a:lnTo>
                    <a:pt x="13296" y="33794"/>
                  </a:lnTo>
                  <a:lnTo>
                    <a:pt x="12471" y="35128"/>
                  </a:lnTo>
                  <a:lnTo>
                    <a:pt x="11760" y="35331"/>
                  </a:lnTo>
                  <a:lnTo>
                    <a:pt x="11480" y="35890"/>
                  </a:lnTo>
                  <a:lnTo>
                    <a:pt x="11303" y="36537"/>
                  </a:lnTo>
                  <a:lnTo>
                    <a:pt x="8661" y="40297"/>
                  </a:lnTo>
                  <a:lnTo>
                    <a:pt x="6616" y="44424"/>
                  </a:lnTo>
                  <a:lnTo>
                    <a:pt x="4229" y="48348"/>
                  </a:lnTo>
                  <a:lnTo>
                    <a:pt x="3898" y="48729"/>
                  </a:lnTo>
                  <a:lnTo>
                    <a:pt x="3225" y="50076"/>
                  </a:lnTo>
                  <a:lnTo>
                    <a:pt x="2641" y="52349"/>
                  </a:lnTo>
                  <a:lnTo>
                    <a:pt x="1231" y="54305"/>
                  </a:lnTo>
                  <a:lnTo>
                    <a:pt x="520" y="57124"/>
                  </a:lnTo>
                  <a:lnTo>
                    <a:pt x="0" y="57658"/>
                  </a:lnTo>
                  <a:lnTo>
                    <a:pt x="635" y="58204"/>
                  </a:lnTo>
                  <a:lnTo>
                    <a:pt x="2565" y="55880"/>
                  </a:lnTo>
                  <a:lnTo>
                    <a:pt x="3327" y="52946"/>
                  </a:lnTo>
                  <a:lnTo>
                    <a:pt x="6616" y="46164"/>
                  </a:lnTo>
                  <a:lnTo>
                    <a:pt x="13563" y="35471"/>
                  </a:lnTo>
                  <a:lnTo>
                    <a:pt x="15887" y="32715"/>
                  </a:lnTo>
                  <a:lnTo>
                    <a:pt x="18999" y="28079"/>
                  </a:lnTo>
                  <a:lnTo>
                    <a:pt x="20751" y="26949"/>
                  </a:lnTo>
                  <a:lnTo>
                    <a:pt x="25565" y="21907"/>
                  </a:lnTo>
                  <a:lnTo>
                    <a:pt x="29552" y="18935"/>
                  </a:lnTo>
                  <a:lnTo>
                    <a:pt x="33731" y="16040"/>
                  </a:lnTo>
                  <a:lnTo>
                    <a:pt x="33832" y="15811"/>
                  </a:lnTo>
                  <a:close/>
                </a:path>
                <a:path w="187959" h="58420">
                  <a:moveTo>
                    <a:pt x="116484" y="2971"/>
                  </a:moveTo>
                  <a:lnTo>
                    <a:pt x="116116" y="1968"/>
                  </a:lnTo>
                  <a:lnTo>
                    <a:pt x="114046" y="1765"/>
                  </a:lnTo>
                  <a:lnTo>
                    <a:pt x="113550" y="1587"/>
                  </a:lnTo>
                  <a:lnTo>
                    <a:pt x="113017" y="1625"/>
                  </a:lnTo>
                  <a:lnTo>
                    <a:pt x="108635" y="1130"/>
                  </a:lnTo>
                  <a:lnTo>
                    <a:pt x="104216" y="927"/>
                  </a:lnTo>
                  <a:lnTo>
                    <a:pt x="98221" y="444"/>
                  </a:lnTo>
                  <a:lnTo>
                    <a:pt x="97726" y="266"/>
                  </a:lnTo>
                  <a:lnTo>
                    <a:pt x="95834" y="0"/>
                  </a:lnTo>
                  <a:lnTo>
                    <a:pt x="94894" y="254"/>
                  </a:lnTo>
                  <a:lnTo>
                    <a:pt x="82143" y="114"/>
                  </a:lnTo>
                  <a:lnTo>
                    <a:pt x="65430" y="2044"/>
                  </a:lnTo>
                  <a:lnTo>
                    <a:pt x="58254" y="3962"/>
                  </a:lnTo>
                  <a:lnTo>
                    <a:pt x="57137" y="3949"/>
                  </a:lnTo>
                  <a:lnTo>
                    <a:pt x="54229" y="4241"/>
                  </a:lnTo>
                  <a:lnTo>
                    <a:pt x="51587" y="5499"/>
                  </a:lnTo>
                  <a:lnTo>
                    <a:pt x="45021" y="8140"/>
                  </a:lnTo>
                  <a:lnTo>
                    <a:pt x="40513" y="10642"/>
                  </a:lnTo>
                  <a:lnTo>
                    <a:pt x="37680" y="11823"/>
                  </a:lnTo>
                  <a:lnTo>
                    <a:pt x="34569" y="14122"/>
                  </a:lnTo>
                  <a:lnTo>
                    <a:pt x="34213" y="14579"/>
                  </a:lnTo>
                  <a:lnTo>
                    <a:pt x="33591" y="14871"/>
                  </a:lnTo>
                  <a:lnTo>
                    <a:pt x="33832" y="15798"/>
                  </a:lnTo>
                  <a:lnTo>
                    <a:pt x="39103" y="13030"/>
                  </a:lnTo>
                  <a:lnTo>
                    <a:pt x="43878" y="10147"/>
                  </a:lnTo>
                  <a:lnTo>
                    <a:pt x="47574" y="9194"/>
                  </a:lnTo>
                  <a:lnTo>
                    <a:pt x="91033" y="1244"/>
                  </a:lnTo>
                  <a:lnTo>
                    <a:pt x="101511" y="1625"/>
                  </a:lnTo>
                  <a:lnTo>
                    <a:pt x="106565" y="2362"/>
                  </a:lnTo>
                  <a:lnTo>
                    <a:pt x="113258" y="2806"/>
                  </a:lnTo>
                  <a:lnTo>
                    <a:pt x="114820" y="3543"/>
                  </a:lnTo>
                  <a:lnTo>
                    <a:pt x="116484" y="2971"/>
                  </a:lnTo>
                  <a:close/>
                </a:path>
                <a:path w="187959" h="58420">
                  <a:moveTo>
                    <a:pt x="187871" y="10998"/>
                  </a:moveTo>
                  <a:lnTo>
                    <a:pt x="186385" y="10274"/>
                  </a:lnTo>
                  <a:lnTo>
                    <a:pt x="184645" y="11074"/>
                  </a:lnTo>
                  <a:lnTo>
                    <a:pt x="183172" y="10236"/>
                  </a:lnTo>
                  <a:lnTo>
                    <a:pt x="181673" y="9867"/>
                  </a:lnTo>
                  <a:lnTo>
                    <a:pt x="180086" y="10172"/>
                  </a:lnTo>
                  <a:lnTo>
                    <a:pt x="178574" y="9817"/>
                  </a:lnTo>
                  <a:lnTo>
                    <a:pt x="178219" y="9893"/>
                  </a:lnTo>
                  <a:lnTo>
                    <a:pt x="176695" y="9156"/>
                  </a:lnTo>
                  <a:lnTo>
                    <a:pt x="174993" y="9499"/>
                  </a:lnTo>
                  <a:lnTo>
                    <a:pt x="169418" y="8839"/>
                  </a:lnTo>
                  <a:lnTo>
                    <a:pt x="165442" y="8153"/>
                  </a:lnTo>
                  <a:lnTo>
                    <a:pt x="159105" y="8115"/>
                  </a:lnTo>
                  <a:lnTo>
                    <a:pt x="156819" y="7543"/>
                  </a:lnTo>
                  <a:lnTo>
                    <a:pt x="153974" y="7251"/>
                  </a:lnTo>
                  <a:lnTo>
                    <a:pt x="153327" y="6921"/>
                  </a:lnTo>
                  <a:lnTo>
                    <a:pt x="152882" y="7607"/>
                  </a:lnTo>
                  <a:lnTo>
                    <a:pt x="154025" y="8343"/>
                  </a:lnTo>
                  <a:lnTo>
                    <a:pt x="164947" y="9550"/>
                  </a:lnTo>
                  <a:lnTo>
                    <a:pt x="173431" y="10325"/>
                  </a:lnTo>
                  <a:lnTo>
                    <a:pt x="177736" y="11188"/>
                  </a:lnTo>
                  <a:lnTo>
                    <a:pt x="184048" y="11023"/>
                  </a:lnTo>
                  <a:lnTo>
                    <a:pt x="185966" y="11595"/>
                  </a:lnTo>
                  <a:lnTo>
                    <a:pt x="187871" y="10998"/>
                  </a:lnTo>
                  <a:close/>
                </a:path>
              </a:pathLst>
            </a:custGeom>
            <a:solidFill>
              <a:srgbClr val="C08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19150090" y="8857405"/>
              <a:ext cx="121285" cy="10795"/>
            </a:xfrm>
            <a:custGeom>
              <a:avLst/>
              <a:gdLst/>
              <a:ahLst/>
              <a:cxnLst/>
              <a:rect l="l" t="t" r="r" b="b"/>
              <a:pathLst>
                <a:path w="121284" h="10795">
                  <a:moveTo>
                    <a:pt x="38188" y="774"/>
                  </a:moveTo>
                  <a:lnTo>
                    <a:pt x="37604" y="0"/>
                  </a:lnTo>
                  <a:lnTo>
                    <a:pt x="36728" y="241"/>
                  </a:lnTo>
                  <a:lnTo>
                    <a:pt x="33528" y="25"/>
                  </a:lnTo>
                  <a:lnTo>
                    <a:pt x="31064" y="101"/>
                  </a:lnTo>
                  <a:lnTo>
                    <a:pt x="28625" y="25"/>
                  </a:lnTo>
                  <a:lnTo>
                    <a:pt x="22313" y="393"/>
                  </a:lnTo>
                  <a:lnTo>
                    <a:pt x="19748" y="660"/>
                  </a:lnTo>
                  <a:lnTo>
                    <a:pt x="17145" y="609"/>
                  </a:lnTo>
                  <a:lnTo>
                    <a:pt x="13525" y="1333"/>
                  </a:lnTo>
                  <a:lnTo>
                    <a:pt x="9601" y="1689"/>
                  </a:lnTo>
                  <a:lnTo>
                    <a:pt x="5753" y="2400"/>
                  </a:lnTo>
                  <a:lnTo>
                    <a:pt x="1358" y="3771"/>
                  </a:lnTo>
                  <a:lnTo>
                    <a:pt x="190" y="3289"/>
                  </a:lnTo>
                  <a:lnTo>
                    <a:pt x="0" y="4533"/>
                  </a:lnTo>
                  <a:lnTo>
                    <a:pt x="2197" y="4876"/>
                  </a:lnTo>
                  <a:lnTo>
                    <a:pt x="4114" y="3746"/>
                  </a:lnTo>
                  <a:lnTo>
                    <a:pt x="18300" y="1460"/>
                  </a:lnTo>
                  <a:lnTo>
                    <a:pt x="29032" y="889"/>
                  </a:lnTo>
                  <a:lnTo>
                    <a:pt x="33629" y="1371"/>
                  </a:lnTo>
                  <a:lnTo>
                    <a:pt x="38188" y="774"/>
                  </a:lnTo>
                  <a:close/>
                </a:path>
                <a:path w="121284" h="10795">
                  <a:moveTo>
                    <a:pt x="121145" y="10109"/>
                  </a:moveTo>
                  <a:lnTo>
                    <a:pt x="119735" y="8636"/>
                  </a:lnTo>
                  <a:lnTo>
                    <a:pt x="117805" y="9309"/>
                  </a:lnTo>
                  <a:lnTo>
                    <a:pt x="108978" y="8242"/>
                  </a:lnTo>
                  <a:lnTo>
                    <a:pt x="101727" y="7683"/>
                  </a:lnTo>
                  <a:lnTo>
                    <a:pt x="94488" y="7010"/>
                  </a:lnTo>
                  <a:lnTo>
                    <a:pt x="94462" y="7264"/>
                  </a:lnTo>
                  <a:lnTo>
                    <a:pt x="94627" y="7721"/>
                  </a:lnTo>
                  <a:lnTo>
                    <a:pt x="95110" y="7721"/>
                  </a:lnTo>
                  <a:lnTo>
                    <a:pt x="95453" y="7912"/>
                  </a:lnTo>
                  <a:lnTo>
                    <a:pt x="95808" y="7823"/>
                  </a:lnTo>
                  <a:lnTo>
                    <a:pt x="97777" y="7518"/>
                  </a:lnTo>
                  <a:lnTo>
                    <a:pt x="99644" y="8255"/>
                  </a:lnTo>
                  <a:lnTo>
                    <a:pt x="104635" y="8547"/>
                  </a:lnTo>
                  <a:lnTo>
                    <a:pt x="107721" y="8788"/>
                  </a:lnTo>
                  <a:lnTo>
                    <a:pt x="114223" y="9563"/>
                  </a:lnTo>
                  <a:lnTo>
                    <a:pt x="117640" y="10287"/>
                  </a:lnTo>
                  <a:lnTo>
                    <a:pt x="121145" y="10109"/>
                  </a:lnTo>
                  <a:close/>
                </a:path>
              </a:pathLst>
            </a:custGeom>
            <a:solidFill>
              <a:srgbClr val="BF9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19136196" y="8857100"/>
              <a:ext cx="62865" cy="10160"/>
            </a:xfrm>
            <a:custGeom>
              <a:avLst/>
              <a:gdLst/>
              <a:ahLst/>
              <a:cxnLst/>
              <a:rect l="l" t="t" r="r" b="b"/>
              <a:pathLst>
                <a:path w="62865" h="10159">
                  <a:moveTo>
                    <a:pt x="27419" y="1638"/>
                  </a:moveTo>
                  <a:lnTo>
                    <a:pt x="26174" y="1003"/>
                  </a:lnTo>
                  <a:lnTo>
                    <a:pt x="24892" y="1384"/>
                  </a:lnTo>
                  <a:lnTo>
                    <a:pt x="12954" y="4064"/>
                  </a:lnTo>
                  <a:lnTo>
                    <a:pt x="5054" y="6896"/>
                  </a:lnTo>
                  <a:lnTo>
                    <a:pt x="2311" y="7823"/>
                  </a:lnTo>
                  <a:lnTo>
                    <a:pt x="0" y="9613"/>
                  </a:lnTo>
                  <a:lnTo>
                    <a:pt x="3060" y="9017"/>
                  </a:lnTo>
                  <a:lnTo>
                    <a:pt x="5740" y="7442"/>
                  </a:lnTo>
                  <a:lnTo>
                    <a:pt x="10299" y="5626"/>
                  </a:lnTo>
                  <a:lnTo>
                    <a:pt x="12001" y="4851"/>
                  </a:lnTo>
                  <a:lnTo>
                    <a:pt x="13893" y="4838"/>
                  </a:lnTo>
                  <a:lnTo>
                    <a:pt x="16243" y="3606"/>
                  </a:lnTo>
                  <a:lnTo>
                    <a:pt x="18846" y="3162"/>
                  </a:lnTo>
                  <a:lnTo>
                    <a:pt x="23431" y="2514"/>
                  </a:lnTo>
                  <a:lnTo>
                    <a:pt x="25400" y="1993"/>
                  </a:lnTo>
                  <a:lnTo>
                    <a:pt x="27419" y="1638"/>
                  </a:lnTo>
                  <a:close/>
                </a:path>
                <a:path w="62865" h="10159">
                  <a:moveTo>
                    <a:pt x="62522" y="863"/>
                  </a:moveTo>
                  <a:lnTo>
                    <a:pt x="59563" y="622"/>
                  </a:lnTo>
                  <a:lnTo>
                    <a:pt x="56629" y="88"/>
                  </a:lnTo>
                  <a:lnTo>
                    <a:pt x="50927" y="406"/>
                  </a:lnTo>
                  <a:lnTo>
                    <a:pt x="48221" y="177"/>
                  </a:lnTo>
                  <a:lnTo>
                    <a:pt x="44488" y="0"/>
                  </a:lnTo>
                  <a:lnTo>
                    <a:pt x="43472" y="12"/>
                  </a:lnTo>
                  <a:lnTo>
                    <a:pt x="42481" y="330"/>
                  </a:lnTo>
                  <a:lnTo>
                    <a:pt x="44996" y="1028"/>
                  </a:lnTo>
                  <a:lnTo>
                    <a:pt x="47586" y="444"/>
                  </a:lnTo>
                  <a:lnTo>
                    <a:pt x="50774" y="850"/>
                  </a:lnTo>
                  <a:lnTo>
                    <a:pt x="51460" y="711"/>
                  </a:lnTo>
                  <a:lnTo>
                    <a:pt x="52057" y="1079"/>
                  </a:lnTo>
                  <a:lnTo>
                    <a:pt x="52959" y="863"/>
                  </a:lnTo>
                  <a:lnTo>
                    <a:pt x="53822" y="1066"/>
                  </a:lnTo>
                  <a:lnTo>
                    <a:pt x="55219" y="1282"/>
                  </a:lnTo>
                  <a:lnTo>
                    <a:pt x="55714" y="838"/>
                  </a:lnTo>
                  <a:lnTo>
                    <a:pt x="56222" y="1219"/>
                  </a:lnTo>
                  <a:lnTo>
                    <a:pt x="57581" y="1143"/>
                  </a:lnTo>
                  <a:lnTo>
                    <a:pt x="58915" y="1333"/>
                  </a:lnTo>
                  <a:lnTo>
                    <a:pt x="61099" y="1587"/>
                  </a:lnTo>
                  <a:lnTo>
                    <a:pt x="61925" y="1638"/>
                  </a:lnTo>
                  <a:lnTo>
                    <a:pt x="62522" y="863"/>
                  </a:lnTo>
                  <a:close/>
                </a:path>
              </a:pathLst>
            </a:custGeom>
            <a:solidFill>
              <a:srgbClr val="C09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19087441" y="8857926"/>
              <a:ext cx="157480" cy="74295"/>
            </a:xfrm>
            <a:custGeom>
              <a:avLst/>
              <a:gdLst/>
              <a:ahLst/>
              <a:cxnLst/>
              <a:rect l="l" t="t" r="r" b="b"/>
              <a:pathLst>
                <a:path w="157480" h="74295">
                  <a:moveTo>
                    <a:pt x="9029" y="50406"/>
                  </a:moveTo>
                  <a:lnTo>
                    <a:pt x="8801" y="49771"/>
                  </a:lnTo>
                  <a:lnTo>
                    <a:pt x="6985" y="53213"/>
                  </a:lnTo>
                  <a:lnTo>
                    <a:pt x="6642" y="54013"/>
                  </a:lnTo>
                  <a:lnTo>
                    <a:pt x="6438" y="54889"/>
                  </a:lnTo>
                  <a:lnTo>
                    <a:pt x="6070" y="55689"/>
                  </a:lnTo>
                  <a:lnTo>
                    <a:pt x="5003" y="57518"/>
                  </a:lnTo>
                  <a:lnTo>
                    <a:pt x="4864" y="59728"/>
                  </a:lnTo>
                  <a:lnTo>
                    <a:pt x="3683" y="61506"/>
                  </a:lnTo>
                  <a:lnTo>
                    <a:pt x="3517" y="61836"/>
                  </a:lnTo>
                  <a:lnTo>
                    <a:pt x="3733" y="62484"/>
                  </a:lnTo>
                  <a:lnTo>
                    <a:pt x="3467" y="62445"/>
                  </a:lnTo>
                  <a:lnTo>
                    <a:pt x="3454" y="62852"/>
                  </a:lnTo>
                  <a:lnTo>
                    <a:pt x="3302" y="63093"/>
                  </a:lnTo>
                  <a:lnTo>
                    <a:pt x="2565" y="63792"/>
                  </a:lnTo>
                  <a:lnTo>
                    <a:pt x="2819" y="64985"/>
                  </a:lnTo>
                  <a:lnTo>
                    <a:pt x="2019" y="65646"/>
                  </a:lnTo>
                  <a:lnTo>
                    <a:pt x="2082" y="67856"/>
                  </a:lnTo>
                  <a:lnTo>
                    <a:pt x="977" y="69786"/>
                  </a:lnTo>
                  <a:lnTo>
                    <a:pt x="279" y="72567"/>
                  </a:lnTo>
                  <a:lnTo>
                    <a:pt x="0" y="73228"/>
                  </a:lnTo>
                  <a:lnTo>
                    <a:pt x="228" y="73964"/>
                  </a:lnTo>
                  <a:lnTo>
                    <a:pt x="1066" y="73939"/>
                  </a:lnTo>
                  <a:lnTo>
                    <a:pt x="1130" y="73202"/>
                  </a:lnTo>
                  <a:lnTo>
                    <a:pt x="1587" y="70853"/>
                  </a:lnTo>
                  <a:lnTo>
                    <a:pt x="2324" y="69138"/>
                  </a:lnTo>
                  <a:lnTo>
                    <a:pt x="2794" y="67348"/>
                  </a:lnTo>
                  <a:lnTo>
                    <a:pt x="3162" y="66167"/>
                  </a:lnTo>
                  <a:lnTo>
                    <a:pt x="3454" y="64960"/>
                  </a:lnTo>
                  <a:lnTo>
                    <a:pt x="4127" y="63423"/>
                  </a:lnTo>
                  <a:lnTo>
                    <a:pt x="4495" y="62966"/>
                  </a:lnTo>
                  <a:lnTo>
                    <a:pt x="4025" y="62649"/>
                  </a:lnTo>
                  <a:lnTo>
                    <a:pt x="4178" y="62611"/>
                  </a:lnTo>
                  <a:lnTo>
                    <a:pt x="5308" y="61239"/>
                  </a:lnTo>
                  <a:lnTo>
                    <a:pt x="5461" y="59436"/>
                  </a:lnTo>
                  <a:lnTo>
                    <a:pt x="6210" y="57899"/>
                  </a:lnTo>
                  <a:lnTo>
                    <a:pt x="6591" y="55626"/>
                  </a:lnTo>
                  <a:lnTo>
                    <a:pt x="7721" y="53619"/>
                  </a:lnTo>
                  <a:lnTo>
                    <a:pt x="8763" y="50914"/>
                  </a:lnTo>
                  <a:lnTo>
                    <a:pt x="9029" y="50406"/>
                  </a:lnTo>
                  <a:close/>
                </a:path>
                <a:path w="157480" h="74295">
                  <a:moveTo>
                    <a:pt x="17056" y="36982"/>
                  </a:moveTo>
                  <a:lnTo>
                    <a:pt x="16878" y="36233"/>
                  </a:lnTo>
                  <a:lnTo>
                    <a:pt x="15900" y="36830"/>
                  </a:lnTo>
                  <a:lnTo>
                    <a:pt x="15608" y="37668"/>
                  </a:lnTo>
                  <a:lnTo>
                    <a:pt x="15151" y="38392"/>
                  </a:lnTo>
                  <a:lnTo>
                    <a:pt x="14541" y="39039"/>
                  </a:lnTo>
                  <a:lnTo>
                    <a:pt x="11366" y="44665"/>
                  </a:lnTo>
                  <a:lnTo>
                    <a:pt x="10985" y="45046"/>
                  </a:lnTo>
                  <a:lnTo>
                    <a:pt x="10718" y="45478"/>
                  </a:lnTo>
                  <a:lnTo>
                    <a:pt x="10553" y="45986"/>
                  </a:lnTo>
                  <a:lnTo>
                    <a:pt x="10274" y="46431"/>
                  </a:lnTo>
                  <a:lnTo>
                    <a:pt x="10223" y="47091"/>
                  </a:lnTo>
                  <a:lnTo>
                    <a:pt x="9309" y="47612"/>
                  </a:lnTo>
                  <a:lnTo>
                    <a:pt x="9982" y="48374"/>
                  </a:lnTo>
                  <a:lnTo>
                    <a:pt x="11785" y="46431"/>
                  </a:lnTo>
                  <a:lnTo>
                    <a:pt x="12522" y="43878"/>
                  </a:lnTo>
                  <a:lnTo>
                    <a:pt x="14554" y="40386"/>
                  </a:lnTo>
                  <a:lnTo>
                    <a:pt x="15671" y="39395"/>
                  </a:lnTo>
                  <a:lnTo>
                    <a:pt x="16471" y="37452"/>
                  </a:lnTo>
                  <a:lnTo>
                    <a:pt x="17056" y="36982"/>
                  </a:lnTo>
                  <a:close/>
                </a:path>
                <a:path w="157480" h="74295">
                  <a:moveTo>
                    <a:pt x="40144" y="13817"/>
                  </a:moveTo>
                  <a:lnTo>
                    <a:pt x="39433" y="13982"/>
                  </a:lnTo>
                  <a:lnTo>
                    <a:pt x="38760" y="14592"/>
                  </a:lnTo>
                  <a:lnTo>
                    <a:pt x="37858" y="14808"/>
                  </a:lnTo>
                  <a:lnTo>
                    <a:pt x="37109" y="15290"/>
                  </a:lnTo>
                  <a:lnTo>
                    <a:pt x="37033" y="15608"/>
                  </a:lnTo>
                  <a:lnTo>
                    <a:pt x="36779" y="15735"/>
                  </a:lnTo>
                  <a:lnTo>
                    <a:pt x="36487" y="15824"/>
                  </a:lnTo>
                  <a:lnTo>
                    <a:pt x="36004" y="16268"/>
                  </a:lnTo>
                  <a:lnTo>
                    <a:pt x="35369" y="16522"/>
                  </a:lnTo>
                  <a:lnTo>
                    <a:pt x="34874" y="16954"/>
                  </a:lnTo>
                  <a:lnTo>
                    <a:pt x="34785" y="17259"/>
                  </a:lnTo>
                  <a:lnTo>
                    <a:pt x="34531" y="17386"/>
                  </a:lnTo>
                  <a:lnTo>
                    <a:pt x="34239" y="17475"/>
                  </a:lnTo>
                  <a:lnTo>
                    <a:pt x="33947" y="17970"/>
                  </a:lnTo>
                  <a:lnTo>
                    <a:pt x="33401" y="18161"/>
                  </a:lnTo>
                  <a:lnTo>
                    <a:pt x="27698" y="23152"/>
                  </a:lnTo>
                  <a:lnTo>
                    <a:pt x="27609" y="23342"/>
                  </a:lnTo>
                  <a:lnTo>
                    <a:pt x="27711" y="23482"/>
                  </a:lnTo>
                  <a:lnTo>
                    <a:pt x="30467" y="22390"/>
                  </a:lnTo>
                  <a:lnTo>
                    <a:pt x="32029" y="19850"/>
                  </a:lnTo>
                  <a:lnTo>
                    <a:pt x="35737" y="17538"/>
                  </a:lnTo>
                  <a:lnTo>
                    <a:pt x="36741" y="16256"/>
                  </a:lnTo>
                  <a:lnTo>
                    <a:pt x="38646" y="15417"/>
                  </a:lnTo>
                  <a:lnTo>
                    <a:pt x="39014" y="15417"/>
                  </a:lnTo>
                  <a:lnTo>
                    <a:pt x="39420" y="15494"/>
                  </a:lnTo>
                  <a:lnTo>
                    <a:pt x="40144" y="13817"/>
                  </a:lnTo>
                  <a:close/>
                </a:path>
                <a:path w="157480" h="74295">
                  <a:moveTo>
                    <a:pt x="118884" y="1193"/>
                  </a:moveTo>
                  <a:lnTo>
                    <a:pt x="118478" y="1168"/>
                  </a:lnTo>
                  <a:lnTo>
                    <a:pt x="118237" y="1028"/>
                  </a:lnTo>
                  <a:lnTo>
                    <a:pt x="117513" y="482"/>
                  </a:lnTo>
                  <a:lnTo>
                    <a:pt x="116687" y="1016"/>
                  </a:lnTo>
                  <a:lnTo>
                    <a:pt x="115125" y="622"/>
                  </a:lnTo>
                  <a:lnTo>
                    <a:pt x="113880" y="152"/>
                  </a:lnTo>
                  <a:lnTo>
                    <a:pt x="112483" y="609"/>
                  </a:lnTo>
                  <a:lnTo>
                    <a:pt x="111239" y="38"/>
                  </a:lnTo>
                  <a:lnTo>
                    <a:pt x="109829" y="520"/>
                  </a:lnTo>
                  <a:lnTo>
                    <a:pt x="108445" y="330"/>
                  </a:lnTo>
                  <a:lnTo>
                    <a:pt x="106362" y="0"/>
                  </a:lnTo>
                  <a:lnTo>
                    <a:pt x="105638" y="292"/>
                  </a:lnTo>
                  <a:lnTo>
                    <a:pt x="104927" y="393"/>
                  </a:lnTo>
                  <a:lnTo>
                    <a:pt x="108165" y="1346"/>
                  </a:lnTo>
                  <a:lnTo>
                    <a:pt x="111544" y="914"/>
                  </a:lnTo>
                  <a:lnTo>
                    <a:pt x="116116" y="1612"/>
                  </a:lnTo>
                  <a:lnTo>
                    <a:pt x="117449" y="1574"/>
                  </a:lnTo>
                  <a:lnTo>
                    <a:pt x="118757" y="1638"/>
                  </a:lnTo>
                  <a:lnTo>
                    <a:pt x="118884" y="1193"/>
                  </a:lnTo>
                  <a:close/>
                </a:path>
                <a:path w="157480" h="74295">
                  <a:moveTo>
                    <a:pt x="157099" y="6489"/>
                  </a:moveTo>
                  <a:lnTo>
                    <a:pt x="155105" y="5575"/>
                  </a:lnTo>
                  <a:lnTo>
                    <a:pt x="152895" y="5626"/>
                  </a:lnTo>
                  <a:lnTo>
                    <a:pt x="148005" y="4737"/>
                  </a:lnTo>
                  <a:lnTo>
                    <a:pt x="145135" y="4622"/>
                  </a:lnTo>
                  <a:lnTo>
                    <a:pt x="142316" y="4343"/>
                  </a:lnTo>
                  <a:lnTo>
                    <a:pt x="142328" y="4622"/>
                  </a:lnTo>
                  <a:lnTo>
                    <a:pt x="143433" y="5816"/>
                  </a:lnTo>
                  <a:lnTo>
                    <a:pt x="145008" y="5816"/>
                  </a:lnTo>
                  <a:lnTo>
                    <a:pt x="148856" y="5930"/>
                  </a:lnTo>
                  <a:lnTo>
                    <a:pt x="151257" y="6413"/>
                  </a:lnTo>
                  <a:lnTo>
                    <a:pt x="154851" y="7061"/>
                  </a:lnTo>
                  <a:lnTo>
                    <a:pt x="156044" y="7340"/>
                  </a:lnTo>
                  <a:lnTo>
                    <a:pt x="157099" y="6489"/>
                  </a:lnTo>
                  <a:close/>
                </a:path>
              </a:pathLst>
            </a:custGeom>
            <a:solidFill>
              <a:srgbClr val="BF9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19128207" y="8858789"/>
              <a:ext cx="93980" cy="12700"/>
            </a:xfrm>
            <a:custGeom>
              <a:avLst/>
              <a:gdLst/>
              <a:ahLst/>
              <a:cxnLst/>
              <a:rect l="l" t="t" r="r" b="b"/>
              <a:pathLst>
                <a:path w="93980" h="12700">
                  <a:moveTo>
                    <a:pt x="7962" y="7924"/>
                  </a:moveTo>
                  <a:lnTo>
                    <a:pt x="5511" y="8445"/>
                  </a:lnTo>
                  <a:lnTo>
                    <a:pt x="3543" y="10020"/>
                  </a:lnTo>
                  <a:lnTo>
                    <a:pt x="723" y="11214"/>
                  </a:lnTo>
                  <a:lnTo>
                    <a:pt x="127" y="11684"/>
                  </a:lnTo>
                  <a:lnTo>
                    <a:pt x="0" y="12433"/>
                  </a:lnTo>
                  <a:lnTo>
                    <a:pt x="2959" y="11455"/>
                  </a:lnTo>
                  <a:lnTo>
                    <a:pt x="5486" y="9753"/>
                  </a:lnTo>
                  <a:lnTo>
                    <a:pt x="7962" y="7924"/>
                  </a:lnTo>
                  <a:close/>
                </a:path>
                <a:path w="93980" h="12700">
                  <a:moveTo>
                    <a:pt x="93713" y="1968"/>
                  </a:moveTo>
                  <a:lnTo>
                    <a:pt x="92811" y="889"/>
                  </a:lnTo>
                  <a:lnTo>
                    <a:pt x="91490" y="1498"/>
                  </a:lnTo>
                  <a:lnTo>
                    <a:pt x="87960" y="1257"/>
                  </a:lnTo>
                  <a:lnTo>
                    <a:pt x="85509" y="0"/>
                  </a:lnTo>
                  <a:lnTo>
                    <a:pt x="82905" y="762"/>
                  </a:lnTo>
                  <a:lnTo>
                    <a:pt x="82892" y="1016"/>
                  </a:lnTo>
                  <a:lnTo>
                    <a:pt x="83908" y="1638"/>
                  </a:lnTo>
                  <a:lnTo>
                    <a:pt x="86410" y="1981"/>
                  </a:lnTo>
                  <a:lnTo>
                    <a:pt x="88976" y="1917"/>
                  </a:lnTo>
                  <a:lnTo>
                    <a:pt x="91427" y="2692"/>
                  </a:lnTo>
                  <a:lnTo>
                    <a:pt x="91605" y="2743"/>
                  </a:lnTo>
                  <a:lnTo>
                    <a:pt x="91782" y="2755"/>
                  </a:lnTo>
                  <a:lnTo>
                    <a:pt x="92633" y="2679"/>
                  </a:lnTo>
                  <a:lnTo>
                    <a:pt x="93319" y="2628"/>
                  </a:lnTo>
                  <a:lnTo>
                    <a:pt x="93713" y="1968"/>
                  </a:lnTo>
                  <a:close/>
                </a:path>
              </a:pathLst>
            </a:custGeom>
            <a:solidFill>
              <a:srgbClr val="C09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19108242" y="8860758"/>
              <a:ext cx="119380" cy="28575"/>
            </a:xfrm>
            <a:custGeom>
              <a:avLst/>
              <a:gdLst/>
              <a:ahLst/>
              <a:cxnLst/>
              <a:rect l="l" t="t" r="r" b="b"/>
              <a:pathLst>
                <a:path w="119380" h="28575">
                  <a:moveTo>
                    <a:pt x="6146" y="22428"/>
                  </a:moveTo>
                  <a:lnTo>
                    <a:pt x="6108" y="21640"/>
                  </a:lnTo>
                  <a:lnTo>
                    <a:pt x="4762" y="21831"/>
                  </a:lnTo>
                  <a:lnTo>
                    <a:pt x="4445" y="23406"/>
                  </a:lnTo>
                  <a:lnTo>
                    <a:pt x="3251" y="23812"/>
                  </a:lnTo>
                  <a:lnTo>
                    <a:pt x="2616" y="24904"/>
                  </a:lnTo>
                  <a:lnTo>
                    <a:pt x="1866" y="25920"/>
                  </a:lnTo>
                  <a:lnTo>
                    <a:pt x="495" y="27203"/>
                  </a:lnTo>
                  <a:lnTo>
                    <a:pt x="0" y="27559"/>
                  </a:lnTo>
                  <a:lnTo>
                    <a:pt x="177" y="28295"/>
                  </a:lnTo>
                  <a:lnTo>
                    <a:pt x="1943" y="26797"/>
                  </a:lnTo>
                  <a:lnTo>
                    <a:pt x="3048" y="24638"/>
                  </a:lnTo>
                  <a:lnTo>
                    <a:pt x="5727" y="23114"/>
                  </a:lnTo>
                  <a:lnTo>
                    <a:pt x="6146" y="22428"/>
                  </a:lnTo>
                  <a:close/>
                </a:path>
                <a:path w="119380" h="28575">
                  <a:moveTo>
                    <a:pt x="119049" y="787"/>
                  </a:moveTo>
                  <a:lnTo>
                    <a:pt x="118491" y="749"/>
                  </a:lnTo>
                  <a:lnTo>
                    <a:pt x="116738" y="508"/>
                  </a:lnTo>
                  <a:lnTo>
                    <a:pt x="115443" y="190"/>
                  </a:lnTo>
                  <a:lnTo>
                    <a:pt x="114122" y="266"/>
                  </a:lnTo>
                  <a:lnTo>
                    <a:pt x="113677" y="0"/>
                  </a:lnTo>
                  <a:lnTo>
                    <a:pt x="111544" y="495"/>
                  </a:lnTo>
                  <a:lnTo>
                    <a:pt x="111531" y="990"/>
                  </a:lnTo>
                  <a:lnTo>
                    <a:pt x="111925" y="1079"/>
                  </a:lnTo>
                  <a:lnTo>
                    <a:pt x="114198" y="1346"/>
                  </a:lnTo>
                  <a:lnTo>
                    <a:pt x="118364" y="1905"/>
                  </a:lnTo>
                  <a:lnTo>
                    <a:pt x="118643" y="1739"/>
                  </a:lnTo>
                  <a:lnTo>
                    <a:pt x="118859" y="1524"/>
                  </a:lnTo>
                  <a:lnTo>
                    <a:pt x="119049" y="787"/>
                  </a:lnTo>
                  <a:close/>
                </a:path>
              </a:pathLst>
            </a:custGeom>
            <a:solidFill>
              <a:srgbClr val="BF9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19164644" y="8857036"/>
              <a:ext cx="65405" cy="6350"/>
            </a:xfrm>
            <a:custGeom>
              <a:avLst/>
              <a:gdLst/>
              <a:ahLst/>
              <a:cxnLst/>
              <a:rect l="l" t="t" r="r" b="b"/>
              <a:pathLst>
                <a:path w="65405" h="6350">
                  <a:moveTo>
                    <a:pt x="7734" y="749"/>
                  </a:moveTo>
                  <a:lnTo>
                    <a:pt x="5118" y="660"/>
                  </a:lnTo>
                  <a:lnTo>
                    <a:pt x="2501" y="431"/>
                  </a:lnTo>
                  <a:lnTo>
                    <a:pt x="0" y="1447"/>
                  </a:lnTo>
                  <a:lnTo>
                    <a:pt x="2603" y="1460"/>
                  </a:lnTo>
                  <a:lnTo>
                    <a:pt x="5181" y="1409"/>
                  </a:lnTo>
                  <a:lnTo>
                    <a:pt x="7734" y="749"/>
                  </a:lnTo>
                  <a:close/>
                </a:path>
                <a:path w="65405" h="6350">
                  <a:moveTo>
                    <a:pt x="14058" y="406"/>
                  </a:moveTo>
                  <a:lnTo>
                    <a:pt x="11912" y="0"/>
                  </a:lnTo>
                  <a:lnTo>
                    <a:pt x="9829" y="254"/>
                  </a:lnTo>
                  <a:lnTo>
                    <a:pt x="7747" y="762"/>
                  </a:lnTo>
                  <a:lnTo>
                    <a:pt x="9880" y="1079"/>
                  </a:lnTo>
                  <a:lnTo>
                    <a:pt x="11976" y="1079"/>
                  </a:lnTo>
                  <a:lnTo>
                    <a:pt x="14058" y="406"/>
                  </a:lnTo>
                  <a:close/>
                </a:path>
                <a:path w="65405" h="6350">
                  <a:moveTo>
                    <a:pt x="65125" y="5232"/>
                  </a:moveTo>
                  <a:lnTo>
                    <a:pt x="62725" y="4368"/>
                  </a:lnTo>
                  <a:lnTo>
                    <a:pt x="60337" y="3454"/>
                  </a:lnTo>
                  <a:lnTo>
                    <a:pt x="57696" y="3987"/>
                  </a:lnTo>
                  <a:lnTo>
                    <a:pt x="59220" y="4610"/>
                  </a:lnTo>
                  <a:lnTo>
                    <a:pt x="61036" y="4076"/>
                  </a:lnTo>
                  <a:lnTo>
                    <a:pt x="62471" y="5118"/>
                  </a:lnTo>
                  <a:lnTo>
                    <a:pt x="63322" y="5956"/>
                  </a:lnTo>
                  <a:lnTo>
                    <a:pt x="64198" y="6159"/>
                  </a:lnTo>
                  <a:lnTo>
                    <a:pt x="65125" y="5232"/>
                  </a:lnTo>
                  <a:close/>
                </a:path>
              </a:pathLst>
            </a:custGeom>
            <a:solidFill>
              <a:srgbClr val="C09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19271560" y="8867007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4">
                  <a:moveTo>
                    <a:pt x="3130" y="0"/>
                  </a:moveTo>
                  <a:lnTo>
                    <a:pt x="1581" y="62"/>
                  </a:lnTo>
                  <a:lnTo>
                    <a:pt x="0" y="429"/>
                  </a:lnTo>
                  <a:lnTo>
                    <a:pt x="1455" y="1434"/>
                  </a:lnTo>
                  <a:lnTo>
                    <a:pt x="3047" y="1005"/>
                  </a:lnTo>
                  <a:lnTo>
                    <a:pt x="4607" y="848"/>
                  </a:lnTo>
                  <a:lnTo>
                    <a:pt x="3130" y="0"/>
                  </a:lnTo>
                  <a:close/>
                </a:path>
              </a:pathLst>
            </a:custGeom>
            <a:solidFill>
              <a:srgbClr val="BF9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19111459" y="888106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3685" y="0"/>
                  </a:moveTo>
                  <a:lnTo>
                    <a:pt x="2052" y="732"/>
                  </a:lnTo>
                  <a:lnTo>
                    <a:pt x="1204" y="2303"/>
                  </a:lnTo>
                  <a:lnTo>
                    <a:pt x="0" y="3497"/>
                  </a:lnTo>
                  <a:lnTo>
                    <a:pt x="1361" y="3298"/>
                  </a:lnTo>
                  <a:lnTo>
                    <a:pt x="1853" y="1968"/>
                  </a:lnTo>
                  <a:lnTo>
                    <a:pt x="2869" y="1319"/>
                  </a:lnTo>
                  <a:lnTo>
                    <a:pt x="3382" y="1193"/>
                  </a:lnTo>
                  <a:lnTo>
                    <a:pt x="3675" y="869"/>
                  </a:lnTo>
                  <a:lnTo>
                    <a:pt x="3769" y="356"/>
                  </a:lnTo>
                  <a:lnTo>
                    <a:pt x="3706" y="115"/>
                  </a:lnTo>
                  <a:close/>
                </a:path>
              </a:pathLst>
            </a:custGeom>
            <a:solidFill>
              <a:srgbClr val="C09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19105491" y="888905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09">
                  <a:moveTo>
                    <a:pt x="2889" y="0"/>
                  </a:moveTo>
                  <a:lnTo>
                    <a:pt x="1759" y="1099"/>
                  </a:lnTo>
                  <a:lnTo>
                    <a:pt x="324" y="1958"/>
                  </a:lnTo>
                  <a:lnTo>
                    <a:pt x="0" y="3685"/>
                  </a:lnTo>
                  <a:lnTo>
                    <a:pt x="1256" y="2691"/>
                  </a:lnTo>
                  <a:lnTo>
                    <a:pt x="2251" y="1486"/>
                  </a:lnTo>
                  <a:lnTo>
                    <a:pt x="2889" y="0"/>
                  </a:lnTo>
                  <a:close/>
                </a:path>
              </a:pathLst>
            </a:custGeom>
            <a:solidFill>
              <a:srgbClr val="BF9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19198679" y="8857532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09">
                  <a:moveTo>
                    <a:pt x="3886" y="1016"/>
                  </a:moveTo>
                  <a:lnTo>
                    <a:pt x="2717" y="0"/>
                  </a:lnTo>
                  <a:lnTo>
                    <a:pt x="1295" y="647"/>
                  </a:lnTo>
                  <a:lnTo>
                    <a:pt x="0" y="431"/>
                  </a:lnTo>
                  <a:lnTo>
                    <a:pt x="1193" y="1295"/>
                  </a:lnTo>
                  <a:lnTo>
                    <a:pt x="2565" y="1054"/>
                  </a:lnTo>
                  <a:lnTo>
                    <a:pt x="3886" y="1016"/>
                  </a:lnTo>
                  <a:close/>
                </a:path>
                <a:path w="12700" h="3809">
                  <a:moveTo>
                    <a:pt x="12420" y="2019"/>
                  </a:moveTo>
                  <a:lnTo>
                    <a:pt x="10693" y="1092"/>
                  </a:lnTo>
                  <a:lnTo>
                    <a:pt x="8788" y="1854"/>
                  </a:lnTo>
                  <a:lnTo>
                    <a:pt x="7010" y="1409"/>
                  </a:lnTo>
                  <a:lnTo>
                    <a:pt x="7531" y="2032"/>
                  </a:lnTo>
                  <a:lnTo>
                    <a:pt x="9042" y="2057"/>
                  </a:lnTo>
                  <a:lnTo>
                    <a:pt x="10160" y="1968"/>
                  </a:lnTo>
                  <a:lnTo>
                    <a:pt x="11303" y="3327"/>
                  </a:lnTo>
                  <a:lnTo>
                    <a:pt x="12420" y="2019"/>
                  </a:lnTo>
                  <a:close/>
                </a:path>
              </a:pathLst>
            </a:custGeom>
            <a:solidFill>
              <a:srgbClr val="C09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19088434" y="8919319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560" y="0"/>
                  </a:moveTo>
                  <a:lnTo>
                    <a:pt x="879" y="848"/>
                  </a:lnTo>
                  <a:lnTo>
                    <a:pt x="0" y="1622"/>
                  </a:lnTo>
                  <a:lnTo>
                    <a:pt x="366" y="2910"/>
                  </a:lnTo>
                  <a:lnTo>
                    <a:pt x="1172" y="2104"/>
                  </a:lnTo>
                  <a:lnTo>
                    <a:pt x="1664" y="1172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rgbClr val="C29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9" name="object 1639"/>
            <p:cNvSpPr/>
            <p:nvPr/>
          </p:nvSpPr>
          <p:spPr>
            <a:xfrm>
              <a:off x="19090653" y="8858065"/>
              <a:ext cx="115570" cy="63500"/>
            </a:xfrm>
            <a:custGeom>
              <a:avLst/>
              <a:gdLst/>
              <a:ahLst/>
              <a:cxnLst/>
              <a:rect l="l" t="t" r="r" b="b"/>
              <a:pathLst>
                <a:path w="115569" h="63500">
                  <a:moveTo>
                    <a:pt x="698" y="62433"/>
                  </a:moveTo>
                  <a:lnTo>
                    <a:pt x="444" y="61366"/>
                  </a:lnTo>
                  <a:lnTo>
                    <a:pt x="63" y="61836"/>
                  </a:lnTo>
                  <a:lnTo>
                    <a:pt x="0" y="62382"/>
                  </a:lnTo>
                  <a:lnTo>
                    <a:pt x="63" y="62953"/>
                  </a:lnTo>
                  <a:lnTo>
                    <a:pt x="279" y="62776"/>
                  </a:lnTo>
                  <a:lnTo>
                    <a:pt x="482" y="62611"/>
                  </a:lnTo>
                  <a:lnTo>
                    <a:pt x="698" y="62433"/>
                  </a:lnTo>
                  <a:close/>
                </a:path>
                <a:path w="115569" h="63500">
                  <a:moveTo>
                    <a:pt x="3886" y="54038"/>
                  </a:moveTo>
                  <a:lnTo>
                    <a:pt x="3822" y="53073"/>
                  </a:lnTo>
                  <a:lnTo>
                    <a:pt x="3060" y="53733"/>
                  </a:lnTo>
                  <a:lnTo>
                    <a:pt x="2819" y="54584"/>
                  </a:lnTo>
                  <a:lnTo>
                    <a:pt x="2895" y="55549"/>
                  </a:lnTo>
                  <a:lnTo>
                    <a:pt x="3644" y="54889"/>
                  </a:lnTo>
                  <a:lnTo>
                    <a:pt x="3886" y="54038"/>
                  </a:lnTo>
                  <a:close/>
                </a:path>
                <a:path w="115569" h="63500">
                  <a:moveTo>
                    <a:pt x="7061" y="46291"/>
                  </a:moveTo>
                  <a:lnTo>
                    <a:pt x="6261" y="47091"/>
                  </a:lnTo>
                  <a:lnTo>
                    <a:pt x="5943" y="48094"/>
                  </a:lnTo>
                  <a:lnTo>
                    <a:pt x="5867" y="49199"/>
                  </a:lnTo>
                  <a:lnTo>
                    <a:pt x="6769" y="48234"/>
                  </a:lnTo>
                  <a:lnTo>
                    <a:pt x="6858" y="47586"/>
                  </a:lnTo>
                  <a:lnTo>
                    <a:pt x="6972" y="46939"/>
                  </a:lnTo>
                  <a:lnTo>
                    <a:pt x="7061" y="46291"/>
                  </a:lnTo>
                  <a:close/>
                </a:path>
                <a:path w="115569" h="63500">
                  <a:moveTo>
                    <a:pt x="8115" y="44526"/>
                  </a:moveTo>
                  <a:lnTo>
                    <a:pt x="7442" y="44716"/>
                  </a:lnTo>
                  <a:lnTo>
                    <a:pt x="7162" y="45161"/>
                  </a:lnTo>
                  <a:lnTo>
                    <a:pt x="7289" y="45847"/>
                  </a:lnTo>
                  <a:lnTo>
                    <a:pt x="7721" y="45504"/>
                  </a:lnTo>
                  <a:lnTo>
                    <a:pt x="8001" y="45059"/>
                  </a:lnTo>
                  <a:lnTo>
                    <a:pt x="8115" y="44526"/>
                  </a:lnTo>
                  <a:close/>
                </a:path>
                <a:path w="115569" h="63500">
                  <a:moveTo>
                    <a:pt x="12763" y="37731"/>
                  </a:moveTo>
                  <a:lnTo>
                    <a:pt x="12738" y="36690"/>
                  </a:lnTo>
                  <a:lnTo>
                    <a:pt x="12115" y="37325"/>
                  </a:lnTo>
                  <a:lnTo>
                    <a:pt x="11658" y="38061"/>
                  </a:lnTo>
                  <a:lnTo>
                    <a:pt x="11379" y="38900"/>
                  </a:lnTo>
                  <a:lnTo>
                    <a:pt x="12319" y="38468"/>
                  </a:lnTo>
                  <a:lnTo>
                    <a:pt x="12763" y="37731"/>
                  </a:lnTo>
                  <a:close/>
                </a:path>
                <a:path w="115569" h="63500">
                  <a:moveTo>
                    <a:pt x="31064" y="17335"/>
                  </a:moveTo>
                  <a:lnTo>
                    <a:pt x="30505" y="17526"/>
                  </a:lnTo>
                  <a:lnTo>
                    <a:pt x="30060" y="17843"/>
                  </a:lnTo>
                  <a:lnTo>
                    <a:pt x="29806" y="18376"/>
                  </a:lnTo>
                  <a:lnTo>
                    <a:pt x="30429" y="18262"/>
                  </a:lnTo>
                  <a:lnTo>
                    <a:pt x="30949" y="18046"/>
                  </a:lnTo>
                  <a:lnTo>
                    <a:pt x="31064" y="17335"/>
                  </a:lnTo>
                  <a:close/>
                </a:path>
                <a:path w="115569" h="63500">
                  <a:moveTo>
                    <a:pt x="33299" y="15684"/>
                  </a:moveTo>
                  <a:lnTo>
                    <a:pt x="32600" y="15824"/>
                  </a:lnTo>
                  <a:lnTo>
                    <a:pt x="32016" y="16141"/>
                  </a:lnTo>
                  <a:lnTo>
                    <a:pt x="31686" y="16814"/>
                  </a:lnTo>
                  <a:lnTo>
                    <a:pt x="32397" y="16662"/>
                  </a:lnTo>
                  <a:lnTo>
                    <a:pt x="32981" y="16344"/>
                  </a:lnTo>
                  <a:lnTo>
                    <a:pt x="33299" y="15684"/>
                  </a:lnTo>
                  <a:close/>
                </a:path>
                <a:path w="115569" h="63500">
                  <a:moveTo>
                    <a:pt x="36220" y="13855"/>
                  </a:moveTo>
                  <a:lnTo>
                    <a:pt x="35306" y="14046"/>
                  </a:lnTo>
                  <a:lnTo>
                    <a:pt x="34480" y="14376"/>
                  </a:lnTo>
                  <a:lnTo>
                    <a:pt x="33883" y="15151"/>
                  </a:lnTo>
                  <a:lnTo>
                    <a:pt x="34785" y="14947"/>
                  </a:lnTo>
                  <a:lnTo>
                    <a:pt x="35737" y="14833"/>
                  </a:lnTo>
                  <a:lnTo>
                    <a:pt x="36220" y="13855"/>
                  </a:lnTo>
                  <a:close/>
                </a:path>
                <a:path w="115569" h="63500">
                  <a:moveTo>
                    <a:pt x="115036" y="876"/>
                  </a:moveTo>
                  <a:lnTo>
                    <a:pt x="114350" y="0"/>
                  </a:lnTo>
                  <a:lnTo>
                    <a:pt x="113525" y="546"/>
                  </a:lnTo>
                  <a:lnTo>
                    <a:pt x="112737" y="660"/>
                  </a:lnTo>
                  <a:lnTo>
                    <a:pt x="113474" y="1054"/>
                  </a:lnTo>
                  <a:lnTo>
                    <a:pt x="114274" y="787"/>
                  </a:lnTo>
                  <a:lnTo>
                    <a:pt x="115036" y="876"/>
                  </a:lnTo>
                  <a:close/>
                </a:path>
              </a:pathLst>
            </a:custGeom>
            <a:solidFill>
              <a:srgbClr val="C09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19280878" y="886844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502" y="0"/>
                  </a:moveTo>
                  <a:lnTo>
                    <a:pt x="0" y="178"/>
                  </a:lnTo>
                  <a:lnTo>
                    <a:pt x="492" y="670"/>
                  </a:lnTo>
                  <a:lnTo>
                    <a:pt x="994" y="1047"/>
                  </a:lnTo>
                  <a:lnTo>
                    <a:pt x="1507" y="198"/>
                  </a:lnTo>
                  <a:lnTo>
                    <a:pt x="1005" y="62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rgbClr val="C08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19081576" y="8841364"/>
              <a:ext cx="299720" cy="136525"/>
            </a:xfrm>
            <a:custGeom>
              <a:avLst/>
              <a:gdLst/>
              <a:ahLst/>
              <a:cxnLst/>
              <a:rect l="l" t="t" r="r" b="b"/>
              <a:pathLst>
                <a:path w="299719" h="136525">
                  <a:moveTo>
                    <a:pt x="298807" y="0"/>
                  </a:moveTo>
                  <a:lnTo>
                    <a:pt x="297760" y="1800"/>
                  </a:lnTo>
                  <a:lnTo>
                    <a:pt x="296127" y="3204"/>
                  </a:lnTo>
                  <a:lnTo>
                    <a:pt x="295226" y="6596"/>
                  </a:lnTo>
                  <a:lnTo>
                    <a:pt x="291509" y="11413"/>
                  </a:lnTo>
                  <a:lnTo>
                    <a:pt x="289886" y="14460"/>
                  </a:lnTo>
                  <a:lnTo>
                    <a:pt x="284462" y="18920"/>
                  </a:lnTo>
                  <a:lnTo>
                    <a:pt x="281991" y="21727"/>
                  </a:lnTo>
                  <a:lnTo>
                    <a:pt x="277101" y="23287"/>
                  </a:lnTo>
                  <a:lnTo>
                    <a:pt x="272326" y="26103"/>
                  </a:lnTo>
                  <a:lnTo>
                    <a:pt x="269667" y="26952"/>
                  </a:lnTo>
                  <a:lnTo>
                    <a:pt x="266243" y="27611"/>
                  </a:lnTo>
                  <a:lnTo>
                    <a:pt x="265677" y="28093"/>
                  </a:lnTo>
                  <a:lnTo>
                    <a:pt x="258547" y="29842"/>
                  </a:lnTo>
                  <a:lnTo>
                    <a:pt x="250316" y="31098"/>
                  </a:lnTo>
                  <a:lnTo>
                    <a:pt x="234683" y="32909"/>
                  </a:lnTo>
                  <a:lnTo>
                    <a:pt x="222024" y="32752"/>
                  </a:lnTo>
                  <a:lnTo>
                    <a:pt x="220820" y="32951"/>
                  </a:lnTo>
                  <a:lnTo>
                    <a:pt x="218862" y="32920"/>
                  </a:lnTo>
                  <a:lnTo>
                    <a:pt x="218003" y="33108"/>
                  </a:lnTo>
                  <a:lnTo>
                    <a:pt x="217406" y="32365"/>
                  </a:lnTo>
                  <a:lnTo>
                    <a:pt x="206768" y="32187"/>
                  </a:lnTo>
                  <a:lnTo>
                    <a:pt x="204423" y="31957"/>
                  </a:lnTo>
                  <a:lnTo>
                    <a:pt x="200768" y="32292"/>
                  </a:lnTo>
                  <a:lnTo>
                    <a:pt x="195711" y="31737"/>
                  </a:lnTo>
                  <a:lnTo>
                    <a:pt x="190905" y="31485"/>
                  </a:lnTo>
                  <a:lnTo>
                    <a:pt x="190119" y="31255"/>
                  </a:lnTo>
                  <a:lnTo>
                    <a:pt x="189271" y="31287"/>
                  </a:lnTo>
                  <a:lnTo>
                    <a:pt x="188517" y="30920"/>
                  </a:lnTo>
                  <a:lnTo>
                    <a:pt x="187135" y="30606"/>
                  </a:lnTo>
                  <a:lnTo>
                    <a:pt x="185722" y="31255"/>
                  </a:lnTo>
                  <a:lnTo>
                    <a:pt x="183994" y="30868"/>
                  </a:lnTo>
                  <a:lnTo>
                    <a:pt x="181900" y="30805"/>
                  </a:lnTo>
                  <a:lnTo>
                    <a:pt x="180895" y="30470"/>
                  </a:lnTo>
                  <a:lnTo>
                    <a:pt x="174727" y="30040"/>
                  </a:lnTo>
                  <a:lnTo>
                    <a:pt x="169471" y="29234"/>
                  </a:lnTo>
                  <a:lnTo>
                    <a:pt x="167209" y="29234"/>
                  </a:lnTo>
                  <a:lnTo>
                    <a:pt x="164686" y="28658"/>
                  </a:lnTo>
                  <a:lnTo>
                    <a:pt x="158864" y="27967"/>
                  </a:lnTo>
                  <a:lnTo>
                    <a:pt x="153011" y="27569"/>
                  </a:lnTo>
                  <a:lnTo>
                    <a:pt x="146896" y="26470"/>
                  </a:lnTo>
                  <a:lnTo>
                    <a:pt x="145786" y="26103"/>
                  </a:lnTo>
                  <a:lnTo>
                    <a:pt x="137901" y="25245"/>
                  </a:lnTo>
                  <a:lnTo>
                    <a:pt x="132351" y="24302"/>
                  </a:lnTo>
                  <a:lnTo>
                    <a:pt x="124320" y="23360"/>
                  </a:lnTo>
                  <a:lnTo>
                    <a:pt x="116834" y="22889"/>
                  </a:lnTo>
                  <a:lnTo>
                    <a:pt x="107483" y="22009"/>
                  </a:lnTo>
                  <a:lnTo>
                    <a:pt x="94468" y="21821"/>
                  </a:lnTo>
                  <a:lnTo>
                    <a:pt x="90091" y="22418"/>
                  </a:lnTo>
                  <a:lnTo>
                    <a:pt x="84332" y="22711"/>
                  </a:lnTo>
                  <a:lnTo>
                    <a:pt x="80238" y="23643"/>
                  </a:lnTo>
                  <a:lnTo>
                    <a:pt x="77557" y="23517"/>
                  </a:lnTo>
                  <a:lnTo>
                    <a:pt x="73903" y="24857"/>
                  </a:lnTo>
                  <a:lnTo>
                    <a:pt x="72626" y="24941"/>
                  </a:lnTo>
                  <a:lnTo>
                    <a:pt x="69013" y="26093"/>
                  </a:lnTo>
                  <a:lnTo>
                    <a:pt x="67704" y="26889"/>
                  </a:lnTo>
                  <a:lnTo>
                    <a:pt x="59485" y="29182"/>
                  </a:lnTo>
                  <a:lnTo>
                    <a:pt x="46543" y="36438"/>
                  </a:lnTo>
                  <a:lnTo>
                    <a:pt x="44637" y="38490"/>
                  </a:lnTo>
                  <a:lnTo>
                    <a:pt x="43757" y="38449"/>
                  </a:lnTo>
                  <a:lnTo>
                    <a:pt x="40323" y="41359"/>
                  </a:lnTo>
                  <a:lnTo>
                    <a:pt x="37820" y="44124"/>
                  </a:lnTo>
                  <a:lnTo>
                    <a:pt x="34417" y="46888"/>
                  </a:lnTo>
                  <a:lnTo>
                    <a:pt x="33349" y="48396"/>
                  </a:lnTo>
                  <a:lnTo>
                    <a:pt x="32533" y="49066"/>
                  </a:lnTo>
                  <a:lnTo>
                    <a:pt x="32124" y="50103"/>
                  </a:lnTo>
                  <a:lnTo>
                    <a:pt x="30135" y="51841"/>
                  </a:lnTo>
                  <a:lnTo>
                    <a:pt x="29559" y="53380"/>
                  </a:lnTo>
                  <a:lnTo>
                    <a:pt x="28397" y="54448"/>
                  </a:lnTo>
                  <a:lnTo>
                    <a:pt x="26931" y="56165"/>
                  </a:lnTo>
                  <a:lnTo>
                    <a:pt x="24145" y="60333"/>
                  </a:lnTo>
                  <a:lnTo>
                    <a:pt x="23119" y="62814"/>
                  </a:lnTo>
                  <a:lnTo>
                    <a:pt x="21475" y="64961"/>
                  </a:lnTo>
                  <a:lnTo>
                    <a:pt x="19611" y="68762"/>
                  </a:lnTo>
                  <a:lnTo>
                    <a:pt x="18784" y="70092"/>
                  </a:lnTo>
                  <a:lnTo>
                    <a:pt x="18146" y="71516"/>
                  </a:lnTo>
                  <a:lnTo>
                    <a:pt x="16397" y="73725"/>
                  </a:lnTo>
                  <a:lnTo>
                    <a:pt x="15266" y="76458"/>
                  </a:lnTo>
                  <a:lnTo>
                    <a:pt x="13172" y="84248"/>
                  </a:lnTo>
                  <a:lnTo>
                    <a:pt x="10921" y="89264"/>
                  </a:lnTo>
                  <a:lnTo>
                    <a:pt x="8984" y="97829"/>
                  </a:lnTo>
                  <a:lnTo>
                    <a:pt x="7769" y="100960"/>
                  </a:lnTo>
                  <a:lnTo>
                    <a:pt x="2691" y="122582"/>
                  </a:lnTo>
                  <a:lnTo>
                    <a:pt x="2355" y="126017"/>
                  </a:lnTo>
                  <a:lnTo>
                    <a:pt x="429" y="131493"/>
                  </a:lnTo>
                  <a:lnTo>
                    <a:pt x="0" y="133817"/>
                  </a:lnTo>
                  <a:lnTo>
                    <a:pt x="356" y="136205"/>
                  </a:lnTo>
                  <a:lnTo>
                    <a:pt x="1088" y="135639"/>
                  </a:lnTo>
                  <a:lnTo>
                    <a:pt x="890" y="134508"/>
                  </a:lnTo>
                  <a:lnTo>
                    <a:pt x="1832" y="133859"/>
                  </a:lnTo>
                  <a:lnTo>
                    <a:pt x="2408" y="131126"/>
                  </a:lnTo>
                  <a:lnTo>
                    <a:pt x="2617" y="128393"/>
                  </a:lnTo>
                  <a:lnTo>
                    <a:pt x="4743" y="120656"/>
                  </a:lnTo>
                  <a:lnTo>
                    <a:pt x="5350" y="115347"/>
                  </a:lnTo>
                  <a:lnTo>
                    <a:pt x="7120" y="109745"/>
                  </a:lnTo>
                  <a:lnTo>
                    <a:pt x="8586" y="107441"/>
                  </a:lnTo>
                  <a:lnTo>
                    <a:pt x="8816" y="105787"/>
                  </a:lnTo>
                  <a:lnTo>
                    <a:pt x="10209" y="101180"/>
                  </a:lnTo>
                  <a:lnTo>
                    <a:pt x="13182" y="88730"/>
                  </a:lnTo>
                  <a:lnTo>
                    <a:pt x="15695" y="82877"/>
                  </a:lnTo>
                  <a:lnTo>
                    <a:pt x="16816" y="79798"/>
                  </a:lnTo>
                  <a:lnTo>
                    <a:pt x="19727" y="73233"/>
                  </a:lnTo>
                  <a:lnTo>
                    <a:pt x="21580" y="69767"/>
                  </a:lnTo>
                  <a:lnTo>
                    <a:pt x="23433" y="64762"/>
                  </a:lnTo>
                  <a:lnTo>
                    <a:pt x="29915" y="55066"/>
                  </a:lnTo>
                  <a:lnTo>
                    <a:pt x="36187" y="47967"/>
                  </a:lnTo>
                  <a:lnTo>
                    <a:pt x="39475" y="43988"/>
                  </a:lnTo>
                  <a:lnTo>
                    <a:pt x="44846" y="40784"/>
                  </a:lnTo>
                  <a:lnTo>
                    <a:pt x="45422" y="39894"/>
                  </a:lnTo>
                  <a:lnTo>
                    <a:pt x="47789" y="38051"/>
                  </a:lnTo>
                  <a:lnTo>
                    <a:pt x="49631" y="37339"/>
                  </a:lnTo>
                  <a:lnTo>
                    <a:pt x="54993" y="33642"/>
                  </a:lnTo>
                  <a:lnTo>
                    <a:pt x="59087" y="31684"/>
                  </a:lnTo>
                  <a:lnTo>
                    <a:pt x="66804" y="28470"/>
                  </a:lnTo>
                  <a:lnTo>
                    <a:pt x="70594" y="27758"/>
                  </a:lnTo>
                  <a:lnTo>
                    <a:pt x="81997" y="25151"/>
                  </a:lnTo>
                  <a:lnTo>
                    <a:pt x="85285" y="24575"/>
                  </a:lnTo>
                  <a:lnTo>
                    <a:pt x="95243" y="24093"/>
                  </a:lnTo>
                  <a:lnTo>
                    <a:pt x="114436" y="24533"/>
                  </a:lnTo>
                  <a:lnTo>
                    <a:pt x="127912" y="26187"/>
                  </a:lnTo>
                  <a:lnTo>
                    <a:pt x="132226" y="26889"/>
                  </a:lnTo>
                  <a:lnTo>
                    <a:pt x="142110" y="27643"/>
                  </a:lnTo>
                  <a:lnTo>
                    <a:pt x="147545" y="28753"/>
                  </a:lnTo>
                  <a:lnTo>
                    <a:pt x="163419" y="30627"/>
                  </a:lnTo>
                  <a:lnTo>
                    <a:pt x="165670" y="30742"/>
                  </a:lnTo>
                  <a:lnTo>
                    <a:pt x="171774" y="31768"/>
                  </a:lnTo>
                  <a:lnTo>
                    <a:pt x="186109" y="33140"/>
                  </a:lnTo>
                  <a:lnTo>
                    <a:pt x="192580" y="33936"/>
                  </a:lnTo>
                  <a:lnTo>
                    <a:pt x="205857" y="34271"/>
                  </a:lnTo>
                  <a:lnTo>
                    <a:pt x="212653" y="34752"/>
                  </a:lnTo>
                  <a:lnTo>
                    <a:pt x="233448" y="34522"/>
                  </a:lnTo>
                  <a:lnTo>
                    <a:pt x="244537" y="33663"/>
                  </a:lnTo>
                  <a:lnTo>
                    <a:pt x="248568" y="32627"/>
                  </a:lnTo>
                  <a:lnTo>
                    <a:pt x="255887" y="32250"/>
                  </a:lnTo>
                  <a:lnTo>
                    <a:pt x="269845" y="29046"/>
                  </a:lnTo>
                  <a:lnTo>
                    <a:pt x="276546" y="25946"/>
                  </a:lnTo>
                  <a:lnTo>
                    <a:pt x="279708" y="24868"/>
                  </a:lnTo>
                  <a:lnTo>
                    <a:pt x="288776" y="19371"/>
                  </a:lnTo>
                  <a:lnTo>
                    <a:pt x="293519" y="14282"/>
                  </a:lnTo>
                  <a:lnTo>
                    <a:pt x="297655" y="5832"/>
                  </a:lnTo>
                  <a:lnTo>
                    <a:pt x="298221" y="3717"/>
                  </a:lnTo>
                  <a:lnTo>
                    <a:pt x="299226" y="1780"/>
                  </a:lnTo>
                  <a:lnTo>
                    <a:pt x="298807" y="0"/>
                  </a:lnTo>
                  <a:close/>
                </a:path>
              </a:pathLst>
            </a:custGeom>
            <a:solidFill>
              <a:srgbClr val="BA8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2" name="object 1642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9060613" y="8860211"/>
              <a:ext cx="238390" cy="197166"/>
            </a:xfrm>
            <a:prstGeom prst="rect">
              <a:avLst/>
            </a:prstGeom>
          </p:spPr>
        </p:pic>
        <p:sp>
          <p:nvSpPr>
            <p:cNvPr id="1643" name="object 1643"/>
            <p:cNvSpPr/>
            <p:nvPr/>
          </p:nvSpPr>
          <p:spPr>
            <a:xfrm>
              <a:off x="19080990" y="8844212"/>
              <a:ext cx="306705" cy="154940"/>
            </a:xfrm>
            <a:custGeom>
              <a:avLst/>
              <a:gdLst/>
              <a:ahLst/>
              <a:cxnLst/>
              <a:rect l="l" t="t" r="r" b="b"/>
              <a:pathLst>
                <a:path w="306705" h="154940">
                  <a:moveTo>
                    <a:pt x="306440" y="0"/>
                  </a:moveTo>
                  <a:lnTo>
                    <a:pt x="305100" y="691"/>
                  </a:lnTo>
                  <a:lnTo>
                    <a:pt x="303320" y="2785"/>
                  </a:lnTo>
                  <a:lnTo>
                    <a:pt x="297111" y="13821"/>
                  </a:lnTo>
                  <a:lnTo>
                    <a:pt x="292430" y="19025"/>
                  </a:lnTo>
                  <a:lnTo>
                    <a:pt x="281698" y="24795"/>
                  </a:lnTo>
                  <a:lnTo>
                    <a:pt x="277310" y="26983"/>
                  </a:lnTo>
                  <a:lnTo>
                    <a:pt x="267133" y="29580"/>
                  </a:lnTo>
                  <a:lnTo>
                    <a:pt x="261740" y="31276"/>
                  </a:lnTo>
                  <a:lnTo>
                    <a:pt x="253039" y="31883"/>
                  </a:lnTo>
                  <a:lnTo>
                    <a:pt x="250065" y="32878"/>
                  </a:lnTo>
                  <a:lnTo>
                    <a:pt x="242411" y="33276"/>
                  </a:lnTo>
                  <a:lnTo>
                    <a:pt x="237814" y="33726"/>
                  </a:lnTo>
                  <a:lnTo>
                    <a:pt x="230087" y="33852"/>
                  </a:lnTo>
                  <a:lnTo>
                    <a:pt x="216852" y="34459"/>
                  </a:lnTo>
                  <a:lnTo>
                    <a:pt x="194183" y="33392"/>
                  </a:lnTo>
                  <a:lnTo>
                    <a:pt x="175073" y="31862"/>
                  </a:lnTo>
                  <a:lnTo>
                    <a:pt x="155642" y="29504"/>
                  </a:lnTo>
                  <a:lnTo>
                    <a:pt x="138466" y="27014"/>
                  </a:lnTo>
                  <a:lnTo>
                    <a:pt x="123169" y="25391"/>
                  </a:lnTo>
                  <a:lnTo>
                    <a:pt x="111431" y="23768"/>
                  </a:lnTo>
                  <a:lnTo>
                    <a:pt x="104614" y="23967"/>
                  </a:lnTo>
                  <a:lnTo>
                    <a:pt x="92614" y="23831"/>
                  </a:lnTo>
                  <a:lnTo>
                    <a:pt x="87358" y="24030"/>
                  </a:lnTo>
                  <a:lnTo>
                    <a:pt x="79138" y="25622"/>
                  </a:lnTo>
                  <a:lnTo>
                    <a:pt x="76039" y="25988"/>
                  </a:lnTo>
                  <a:lnTo>
                    <a:pt x="39862" y="45694"/>
                  </a:lnTo>
                  <a:lnTo>
                    <a:pt x="38616" y="47883"/>
                  </a:lnTo>
                  <a:lnTo>
                    <a:pt x="36616" y="49433"/>
                  </a:lnTo>
                  <a:lnTo>
                    <a:pt x="17381" y="84301"/>
                  </a:lnTo>
                  <a:lnTo>
                    <a:pt x="5601" y="130016"/>
                  </a:lnTo>
                  <a:lnTo>
                    <a:pt x="1266" y="147482"/>
                  </a:lnTo>
                  <a:lnTo>
                    <a:pt x="0" y="153450"/>
                  </a:lnTo>
                  <a:lnTo>
                    <a:pt x="20" y="154068"/>
                  </a:lnTo>
                  <a:lnTo>
                    <a:pt x="659" y="154456"/>
                  </a:lnTo>
                  <a:lnTo>
                    <a:pt x="2041" y="153440"/>
                  </a:lnTo>
                  <a:lnTo>
                    <a:pt x="1821" y="151691"/>
                  </a:lnTo>
                  <a:lnTo>
                    <a:pt x="3078" y="146466"/>
                  </a:lnTo>
                  <a:lnTo>
                    <a:pt x="3811" y="142477"/>
                  </a:lnTo>
                  <a:lnTo>
                    <a:pt x="6177" y="134006"/>
                  </a:lnTo>
                  <a:lnTo>
                    <a:pt x="6732" y="129231"/>
                  </a:lnTo>
                  <a:lnTo>
                    <a:pt x="8994" y="121860"/>
                  </a:lnTo>
                  <a:lnTo>
                    <a:pt x="9706" y="118980"/>
                  </a:lnTo>
                  <a:lnTo>
                    <a:pt x="10627" y="112970"/>
                  </a:lnTo>
                  <a:lnTo>
                    <a:pt x="11915" y="110017"/>
                  </a:lnTo>
                  <a:lnTo>
                    <a:pt x="13099" y="103221"/>
                  </a:lnTo>
                  <a:lnTo>
                    <a:pt x="14648" y="99787"/>
                  </a:lnTo>
                  <a:lnTo>
                    <a:pt x="15915" y="93724"/>
                  </a:lnTo>
                  <a:lnTo>
                    <a:pt x="16931" y="91442"/>
                  </a:lnTo>
                  <a:lnTo>
                    <a:pt x="18460" y="86028"/>
                  </a:lnTo>
                  <a:lnTo>
                    <a:pt x="19978" y="83180"/>
                  </a:lnTo>
                  <a:lnTo>
                    <a:pt x="20816" y="78343"/>
                  </a:lnTo>
                  <a:lnTo>
                    <a:pt x="21946" y="76856"/>
                  </a:lnTo>
                  <a:lnTo>
                    <a:pt x="24041" y="71191"/>
                  </a:lnTo>
                  <a:lnTo>
                    <a:pt x="28815" y="62783"/>
                  </a:lnTo>
                  <a:lnTo>
                    <a:pt x="30072" y="62375"/>
                  </a:lnTo>
                  <a:lnTo>
                    <a:pt x="30082" y="61097"/>
                  </a:lnTo>
                  <a:lnTo>
                    <a:pt x="31129" y="59202"/>
                  </a:lnTo>
                  <a:lnTo>
                    <a:pt x="32878" y="57788"/>
                  </a:lnTo>
                  <a:lnTo>
                    <a:pt x="33705" y="55736"/>
                  </a:lnTo>
                  <a:lnTo>
                    <a:pt x="34218" y="55621"/>
                  </a:lnTo>
                  <a:lnTo>
                    <a:pt x="34512" y="55296"/>
                  </a:lnTo>
                  <a:lnTo>
                    <a:pt x="34763" y="54113"/>
                  </a:lnTo>
                  <a:lnTo>
                    <a:pt x="35423" y="53872"/>
                  </a:lnTo>
                  <a:lnTo>
                    <a:pt x="36857" y="51610"/>
                  </a:lnTo>
                  <a:lnTo>
                    <a:pt x="39223" y="49474"/>
                  </a:lnTo>
                  <a:lnTo>
                    <a:pt x="40187" y="48197"/>
                  </a:lnTo>
                  <a:lnTo>
                    <a:pt x="40731" y="47998"/>
                  </a:lnTo>
                  <a:lnTo>
                    <a:pt x="40815" y="47673"/>
                  </a:lnTo>
                  <a:lnTo>
                    <a:pt x="41988" y="46270"/>
                  </a:lnTo>
                  <a:lnTo>
                    <a:pt x="45129" y="43653"/>
                  </a:lnTo>
                  <a:lnTo>
                    <a:pt x="45778" y="42721"/>
                  </a:lnTo>
                  <a:lnTo>
                    <a:pt x="46836" y="42417"/>
                  </a:lnTo>
                  <a:lnTo>
                    <a:pt x="49349" y="40993"/>
                  </a:lnTo>
                  <a:lnTo>
                    <a:pt x="50616" y="39422"/>
                  </a:lnTo>
                  <a:lnTo>
                    <a:pt x="53401" y="37433"/>
                  </a:lnTo>
                  <a:lnTo>
                    <a:pt x="54961" y="37119"/>
                  </a:lnTo>
                  <a:lnTo>
                    <a:pt x="57401" y="35171"/>
                  </a:lnTo>
                  <a:lnTo>
                    <a:pt x="58647" y="34920"/>
                  </a:lnTo>
                  <a:lnTo>
                    <a:pt x="59788" y="34344"/>
                  </a:lnTo>
                  <a:lnTo>
                    <a:pt x="61097" y="34145"/>
                  </a:lnTo>
                  <a:lnTo>
                    <a:pt x="62176" y="33423"/>
                  </a:lnTo>
                  <a:lnTo>
                    <a:pt x="63087" y="32470"/>
                  </a:lnTo>
                  <a:lnTo>
                    <a:pt x="63809" y="32449"/>
                  </a:lnTo>
                  <a:lnTo>
                    <a:pt x="67254" y="31622"/>
                  </a:lnTo>
                  <a:lnTo>
                    <a:pt x="70353" y="29737"/>
                  </a:lnTo>
                  <a:lnTo>
                    <a:pt x="77411" y="28470"/>
                  </a:lnTo>
                  <a:lnTo>
                    <a:pt x="80845" y="27234"/>
                  </a:lnTo>
                  <a:lnTo>
                    <a:pt x="86845" y="27130"/>
                  </a:lnTo>
                  <a:lnTo>
                    <a:pt x="96363" y="26103"/>
                  </a:lnTo>
                  <a:lnTo>
                    <a:pt x="101274" y="26082"/>
                  </a:lnTo>
                  <a:lnTo>
                    <a:pt x="114143" y="26669"/>
                  </a:lnTo>
                  <a:lnTo>
                    <a:pt x="133472" y="28910"/>
                  </a:lnTo>
                  <a:lnTo>
                    <a:pt x="144864" y="30616"/>
                  </a:lnTo>
                  <a:lnTo>
                    <a:pt x="170068" y="33904"/>
                  </a:lnTo>
                  <a:lnTo>
                    <a:pt x="181104" y="34658"/>
                  </a:lnTo>
                  <a:lnTo>
                    <a:pt x="194412" y="35873"/>
                  </a:lnTo>
                  <a:lnTo>
                    <a:pt x="198308" y="35873"/>
                  </a:lnTo>
                  <a:lnTo>
                    <a:pt x="206904" y="36689"/>
                  </a:lnTo>
                  <a:lnTo>
                    <a:pt x="222956" y="36805"/>
                  </a:lnTo>
                  <a:lnTo>
                    <a:pt x="227479" y="36019"/>
                  </a:lnTo>
                  <a:lnTo>
                    <a:pt x="228746" y="36313"/>
                  </a:lnTo>
                  <a:lnTo>
                    <a:pt x="275572" y="30135"/>
                  </a:lnTo>
                  <a:lnTo>
                    <a:pt x="279415" y="28407"/>
                  </a:lnTo>
                  <a:lnTo>
                    <a:pt x="283206" y="27737"/>
                  </a:lnTo>
                  <a:lnTo>
                    <a:pt x="286054" y="25234"/>
                  </a:lnTo>
                  <a:lnTo>
                    <a:pt x="292085" y="21988"/>
                  </a:lnTo>
                  <a:lnTo>
                    <a:pt x="294221" y="19737"/>
                  </a:lnTo>
                  <a:lnTo>
                    <a:pt x="298106" y="16837"/>
                  </a:lnTo>
                  <a:lnTo>
                    <a:pt x="303550" y="9078"/>
                  </a:lnTo>
                  <a:lnTo>
                    <a:pt x="304943" y="6366"/>
                  </a:lnTo>
                  <a:lnTo>
                    <a:pt x="306440" y="0"/>
                  </a:lnTo>
                  <a:close/>
                </a:path>
              </a:pathLst>
            </a:custGeom>
            <a:solidFill>
              <a:srgbClr val="B47E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19102213" y="8844788"/>
              <a:ext cx="284480" cy="70485"/>
            </a:xfrm>
            <a:custGeom>
              <a:avLst/>
              <a:gdLst/>
              <a:ahLst/>
              <a:cxnLst/>
              <a:rect l="l" t="t" r="r" b="b"/>
              <a:pathLst>
                <a:path w="284480" h="70484">
                  <a:moveTo>
                    <a:pt x="61977" y="22418"/>
                  </a:moveTo>
                  <a:lnTo>
                    <a:pt x="61600" y="22449"/>
                  </a:lnTo>
                  <a:lnTo>
                    <a:pt x="56762" y="23706"/>
                  </a:lnTo>
                  <a:lnTo>
                    <a:pt x="51799" y="24459"/>
                  </a:lnTo>
                  <a:lnTo>
                    <a:pt x="47014" y="25915"/>
                  </a:lnTo>
                  <a:lnTo>
                    <a:pt x="46637" y="26072"/>
                  </a:lnTo>
                  <a:lnTo>
                    <a:pt x="46469" y="26177"/>
                  </a:lnTo>
                  <a:lnTo>
                    <a:pt x="43496" y="27423"/>
                  </a:lnTo>
                  <a:lnTo>
                    <a:pt x="37276" y="29779"/>
                  </a:lnTo>
                  <a:lnTo>
                    <a:pt x="36921" y="30051"/>
                  </a:lnTo>
                  <a:lnTo>
                    <a:pt x="35297" y="31726"/>
                  </a:lnTo>
                  <a:lnTo>
                    <a:pt x="32951" y="32313"/>
                  </a:lnTo>
                  <a:lnTo>
                    <a:pt x="27768" y="35402"/>
                  </a:lnTo>
                  <a:lnTo>
                    <a:pt x="24805" y="37548"/>
                  </a:lnTo>
                  <a:lnTo>
                    <a:pt x="19771" y="42134"/>
                  </a:lnTo>
                  <a:lnTo>
                    <a:pt x="17538" y="44061"/>
                  </a:lnTo>
                  <a:lnTo>
                    <a:pt x="13601" y="47715"/>
                  </a:lnTo>
                  <a:lnTo>
                    <a:pt x="12481" y="49715"/>
                  </a:lnTo>
                  <a:lnTo>
                    <a:pt x="8282" y="54637"/>
                  </a:lnTo>
                  <a:lnTo>
                    <a:pt x="6146" y="58270"/>
                  </a:lnTo>
                  <a:lnTo>
                    <a:pt x="3717" y="61977"/>
                  </a:lnTo>
                  <a:lnTo>
                    <a:pt x="3518" y="62448"/>
                  </a:lnTo>
                  <a:lnTo>
                    <a:pt x="3088" y="64427"/>
                  </a:lnTo>
                  <a:lnTo>
                    <a:pt x="1811" y="65997"/>
                  </a:lnTo>
                  <a:lnTo>
                    <a:pt x="910" y="67736"/>
                  </a:lnTo>
                  <a:lnTo>
                    <a:pt x="806" y="67882"/>
                  </a:lnTo>
                  <a:lnTo>
                    <a:pt x="670" y="68186"/>
                  </a:lnTo>
                  <a:lnTo>
                    <a:pt x="554" y="68919"/>
                  </a:lnTo>
                  <a:lnTo>
                    <a:pt x="0" y="69662"/>
                  </a:lnTo>
                  <a:lnTo>
                    <a:pt x="785" y="70343"/>
                  </a:lnTo>
                  <a:lnTo>
                    <a:pt x="2345" y="69181"/>
                  </a:lnTo>
                  <a:lnTo>
                    <a:pt x="3067" y="67380"/>
                  </a:lnTo>
                  <a:lnTo>
                    <a:pt x="6376" y="60678"/>
                  </a:lnTo>
                  <a:lnTo>
                    <a:pt x="9486" y="55966"/>
                  </a:lnTo>
                  <a:lnTo>
                    <a:pt x="14763" y="49391"/>
                  </a:lnTo>
                  <a:lnTo>
                    <a:pt x="16460" y="47014"/>
                  </a:lnTo>
                  <a:lnTo>
                    <a:pt x="18879" y="45401"/>
                  </a:lnTo>
                  <a:lnTo>
                    <a:pt x="22175" y="42082"/>
                  </a:lnTo>
                  <a:lnTo>
                    <a:pt x="25622" y="39119"/>
                  </a:lnTo>
                  <a:lnTo>
                    <a:pt x="32993" y="34480"/>
                  </a:lnTo>
                  <a:lnTo>
                    <a:pt x="36626" y="32365"/>
                  </a:lnTo>
                  <a:lnTo>
                    <a:pt x="42033" y="30504"/>
                  </a:lnTo>
                  <a:lnTo>
                    <a:pt x="43647" y="29538"/>
                  </a:lnTo>
                  <a:lnTo>
                    <a:pt x="48654" y="28103"/>
                  </a:lnTo>
                  <a:lnTo>
                    <a:pt x="51862" y="26732"/>
                  </a:lnTo>
                  <a:lnTo>
                    <a:pt x="59568" y="25287"/>
                  </a:lnTo>
                  <a:lnTo>
                    <a:pt x="63673" y="24323"/>
                  </a:lnTo>
                  <a:lnTo>
                    <a:pt x="78259" y="23643"/>
                  </a:lnTo>
                  <a:lnTo>
                    <a:pt x="106620" y="23643"/>
                  </a:lnTo>
                  <a:lnTo>
                    <a:pt x="105473" y="23517"/>
                  </a:lnTo>
                  <a:lnTo>
                    <a:pt x="103248" y="22910"/>
                  </a:lnTo>
                  <a:lnTo>
                    <a:pt x="97431" y="22910"/>
                  </a:lnTo>
                  <a:lnTo>
                    <a:pt x="97138" y="22868"/>
                  </a:lnTo>
                  <a:lnTo>
                    <a:pt x="96568" y="22638"/>
                  </a:lnTo>
                  <a:lnTo>
                    <a:pt x="66626" y="22638"/>
                  </a:lnTo>
                  <a:lnTo>
                    <a:pt x="61977" y="22418"/>
                  </a:lnTo>
                  <a:close/>
                </a:path>
                <a:path w="284480" h="70484">
                  <a:moveTo>
                    <a:pt x="109009" y="23905"/>
                  </a:moveTo>
                  <a:lnTo>
                    <a:pt x="89997" y="23905"/>
                  </a:lnTo>
                  <a:lnTo>
                    <a:pt x="96552" y="24386"/>
                  </a:lnTo>
                  <a:lnTo>
                    <a:pt x="99829" y="24899"/>
                  </a:lnTo>
                  <a:lnTo>
                    <a:pt x="108331" y="25967"/>
                  </a:lnTo>
                  <a:lnTo>
                    <a:pt x="113525" y="26805"/>
                  </a:lnTo>
                  <a:lnTo>
                    <a:pt x="124488" y="27789"/>
                  </a:lnTo>
                  <a:lnTo>
                    <a:pt x="170371" y="33077"/>
                  </a:lnTo>
                  <a:lnTo>
                    <a:pt x="175230" y="33255"/>
                  </a:lnTo>
                  <a:lnTo>
                    <a:pt x="190067" y="34135"/>
                  </a:lnTo>
                  <a:lnTo>
                    <a:pt x="198182" y="34480"/>
                  </a:lnTo>
                  <a:lnTo>
                    <a:pt x="201323" y="34166"/>
                  </a:lnTo>
                  <a:lnTo>
                    <a:pt x="211867" y="33852"/>
                  </a:lnTo>
                  <a:lnTo>
                    <a:pt x="219270" y="33517"/>
                  </a:lnTo>
                  <a:lnTo>
                    <a:pt x="229291" y="32574"/>
                  </a:lnTo>
                  <a:lnTo>
                    <a:pt x="229821" y="32428"/>
                  </a:lnTo>
                  <a:lnTo>
                    <a:pt x="199229" y="32428"/>
                  </a:lnTo>
                  <a:lnTo>
                    <a:pt x="197499" y="32250"/>
                  </a:lnTo>
                  <a:lnTo>
                    <a:pt x="187303" y="32250"/>
                  </a:lnTo>
                  <a:lnTo>
                    <a:pt x="186459" y="31862"/>
                  </a:lnTo>
                  <a:lnTo>
                    <a:pt x="178560" y="31862"/>
                  </a:lnTo>
                  <a:lnTo>
                    <a:pt x="174497" y="31140"/>
                  </a:lnTo>
                  <a:lnTo>
                    <a:pt x="169282" y="31140"/>
                  </a:lnTo>
                  <a:lnTo>
                    <a:pt x="163513" y="30449"/>
                  </a:lnTo>
                  <a:lnTo>
                    <a:pt x="160728" y="30323"/>
                  </a:lnTo>
                  <a:lnTo>
                    <a:pt x="158708" y="29915"/>
                  </a:lnTo>
                  <a:lnTo>
                    <a:pt x="155871" y="29904"/>
                  </a:lnTo>
                  <a:lnTo>
                    <a:pt x="154958" y="29580"/>
                  </a:lnTo>
                  <a:lnTo>
                    <a:pt x="154634" y="29538"/>
                  </a:lnTo>
                  <a:lnTo>
                    <a:pt x="153314" y="29496"/>
                  </a:lnTo>
                  <a:lnTo>
                    <a:pt x="151995" y="29391"/>
                  </a:lnTo>
                  <a:lnTo>
                    <a:pt x="150518" y="29046"/>
                  </a:lnTo>
                  <a:lnTo>
                    <a:pt x="146184" y="28931"/>
                  </a:lnTo>
                  <a:lnTo>
                    <a:pt x="142215" y="28690"/>
                  </a:lnTo>
                  <a:lnTo>
                    <a:pt x="139411" y="27747"/>
                  </a:lnTo>
                  <a:lnTo>
                    <a:pt x="135053" y="27747"/>
                  </a:lnTo>
                  <a:lnTo>
                    <a:pt x="133126" y="27119"/>
                  </a:lnTo>
                  <a:lnTo>
                    <a:pt x="124017" y="25674"/>
                  </a:lnTo>
                  <a:lnTo>
                    <a:pt x="116750" y="24753"/>
                  </a:lnTo>
                  <a:lnTo>
                    <a:pt x="109009" y="23905"/>
                  </a:lnTo>
                  <a:close/>
                </a:path>
                <a:path w="284480" h="70484">
                  <a:moveTo>
                    <a:pt x="203365" y="31946"/>
                  </a:moveTo>
                  <a:lnTo>
                    <a:pt x="203198" y="31946"/>
                  </a:lnTo>
                  <a:lnTo>
                    <a:pt x="199229" y="32428"/>
                  </a:lnTo>
                  <a:lnTo>
                    <a:pt x="229821" y="32428"/>
                  </a:lnTo>
                  <a:lnTo>
                    <a:pt x="230049" y="32365"/>
                  </a:lnTo>
                  <a:lnTo>
                    <a:pt x="204957" y="32365"/>
                  </a:lnTo>
                  <a:lnTo>
                    <a:pt x="203711" y="31988"/>
                  </a:lnTo>
                  <a:lnTo>
                    <a:pt x="203365" y="31946"/>
                  </a:lnTo>
                  <a:close/>
                </a:path>
                <a:path w="284480" h="70484">
                  <a:moveTo>
                    <a:pt x="207585" y="31841"/>
                  </a:moveTo>
                  <a:lnTo>
                    <a:pt x="207057" y="31883"/>
                  </a:lnTo>
                  <a:lnTo>
                    <a:pt x="206182" y="31988"/>
                  </a:lnTo>
                  <a:lnTo>
                    <a:pt x="204957" y="32365"/>
                  </a:lnTo>
                  <a:lnTo>
                    <a:pt x="230049" y="32365"/>
                  </a:lnTo>
                  <a:lnTo>
                    <a:pt x="231374" y="31999"/>
                  </a:lnTo>
                  <a:lnTo>
                    <a:pt x="211867" y="31999"/>
                  </a:lnTo>
                  <a:lnTo>
                    <a:pt x="207763" y="31862"/>
                  </a:lnTo>
                  <a:lnTo>
                    <a:pt x="207585" y="31841"/>
                  </a:lnTo>
                  <a:close/>
                </a:path>
                <a:path w="284480" h="70484">
                  <a:moveTo>
                    <a:pt x="190947" y="31873"/>
                  </a:moveTo>
                  <a:lnTo>
                    <a:pt x="190686" y="31883"/>
                  </a:lnTo>
                  <a:lnTo>
                    <a:pt x="189030" y="32093"/>
                  </a:lnTo>
                  <a:lnTo>
                    <a:pt x="187303" y="32250"/>
                  </a:lnTo>
                  <a:lnTo>
                    <a:pt x="197499" y="32250"/>
                  </a:lnTo>
                  <a:lnTo>
                    <a:pt x="195261" y="32019"/>
                  </a:lnTo>
                  <a:lnTo>
                    <a:pt x="191303" y="31925"/>
                  </a:lnTo>
                  <a:lnTo>
                    <a:pt x="190947" y="31873"/>
                  </a:lnTo>
                  <a:close/>
                </a:path>
                <a:path w="284480" h="70484">
                  <a:moveTo>
                    <a:pt x="282818" y="0"/>
                  </a:moveTo>
                  <a:lnTo>
                    <a:pt x="277248" y="6837"/>
                  </a:lnTo>
                  <a:lnTo>
                    <a:pt x="274242" y="11360"/>
                  </a:lnTo>
                  <a:lnTo>
                    <a:pt x="269206" y="16701"/>
                  </a:lnTo>
                  <a:lnTo>
                    <a:pt x="267970" y="18187"/>
                  </a:lnTo>
                  <a:lnTo>
                    <a:pt x="266012" y="18648"/>
                  </a:lnTo>
                  <a:lnTo>
                    <a:pt x="265845" y="18732"/>
                  </a:lnTo>
                  <a:lnTo>
                    <a:pt x="265541" y="18973"/>
                  </a:lnTo>
                  <a:lnTo>
                    <a:pt x="263635" y="20711"/>
                  </a:lnTo>
                  <a:lnTo>
                    <a:pt x="261069" y="21748"/>
                  </a:lnTo>
                  <a:lnTo>
                    <a:pt x="254578" y="24784"/>
                  </a:lnTo>
                  <a:lnTo>
                    <a:pt x="249929" y="26135"/>
                  </a:lnTo>
                  <a:lnTo>
                    <a:pt x="243332" y="27915"/>
                  </a:lnTo>
                  <a:lnTo>
                    <a:pt x="241271" y="28124"/>
                  </a:lnTo>
                  <a:lnTo>
                    <a:pt x="232945" y="30239"/>
                  </a:lnTo>
                  <a:lnTo>
                    <a:pt x="226307" y="30972"/>
                  </a:lnTo>
                  <a:lnTo>
                    <a:pt x="215686" y="31391"/>
                  </a:lnTo>
                  <a:lnTo>
                    <a:pt x="211867" y="31999"/>
                  </a:lnTo>
                  <a:lnTo>
                    <a:pt x="231412" y="31988"/>
                  </a:lnTo>
                  <a:lnTo>
                    <a:pt x="231867" y="31862"/>
                  </a:lnTo>
                  <a:lnTo>
                    <a:pt x="236691" y="31381"/>
                  </a:lnTo>
                  <a:lnTo>
                    <a:pt x="238809" y="30930"/>
                  </a:lnTo>
                  <a:lnTo>
                    <a:pt x="242715" y="30616"/>
                  </a:lnTo>
                  <a:lnTo>
                    <a:pt x="244379" y="30051"/>
                  </a:lnTo>
                  <a:lnTo>
                    <a:pt x="278965" y="9203"/>
                  </a:lnTo>
                  <a:lnTo>
                    <a:pt x="280389" y="5978"/>
                  </a:lnTo>
                  <a:lnTo>
                    <a:pt x="282850" y="2062"/>
                  </a:lnTo>
                  <a:lnTo>
                    <a:pt x="284148" y="1507"/>
                  </a:lnTo>
                  <a:lnTo>
                    <a:pt x="283938" y="115"/>
                  </a:lnTo>
                  <a:lnTo>
                    <a:pt x="282818" y="0"/>
                  </a:lnTo>
                  <a:close/>
                </a:path>
                <a:path w="284480" h="70484">
                  <a:moveTo>
                    <a:pt x="185460" y="31454"/>
                  </a:moveTo>
                  <a:lnTo>
                    <a:pt x="185271" y="31454"/>
                  </a:lnTo>
                  <a:lnTo>
                    <a:pt x="185093" y="31485"/>
                  </a:lnTo>
                  <a:lnTo>
                    <a:pt x="181826" y="31768"/>
                  </a:lnTo>
                  <a:lnTo>
                    <a:pt x="178560" y="31862"/>
                  </a:lnTo>
                  <a:lnTo>
                    <a:pt x="186459" y="31862"/>
                  </a:lnTo>
                  <a:lnTo>
                    <a:pt x="185638" y="31485"/>
                  </a:lnTo>
                  <a:lnTo>
                    <a:pt x="185460" y="31454"/>
                  </a:lnTo>
                  <a:close/>
                </a:path>
                <a:path w="284480" h="70484">
                  <a:moveTo>
                    <a:pt x="172319" y="30752"/>
                  </a:moveTo>
                  <a:lnTo>
                    <a:pt x="169282" y="31140"/>
                  </a:lnTo>
                  <a:lnTo>
                    <a:pt x="174497" y="31140"/>
                  </a:lnTo>
                  <a:lnTo>
                    <a:pt x="172319" y="30752"/>
                  </a:lnTo>
                  <a:close/>
                </a:path>
                <a:path w="284480" h="70484">
                  <a:moveTo>
                    <a:pt x="157827" y="29737"/>
                  </a:moveTo>
                  <a:lnTo>
                    <a:pt x="157492" y="29737"/>
                  </a:lnTo>
                  <a:lnTo>
                    <a:pt x="156686" y="29904"/>
                  </a:lnTo>
                  <a:lnTo>
                    <a:pt x="155901" y="29915"/>
                  </a:lnTo>
                  <a:lnTo>
                    <a:pt x="158708" y="29915"/>
                  </a:lnTo>
                  <a:lnTo>
                    <a:pt x="157827" y="29737"/>
                  </a:lnTo>
                  <a:close/>
                </a:path>
                <a:path w="284480" h="70484">
                  <a:moveTo>
                    <a:pt x="137482" y="27171"/>
                  </a:moveTo>
                  <a:lnTo>
                    <a:pt x="136934" y="27234"/>
                  </a:lnTo>
                  <a:lnTo>
                    <a:pt x="135053" y="27747"/>
                  </a:lnTo>
                  <a:lnTo>
                    <a:pt x="139411" y="27747"/>
                  </a:lnTo>
                  <a:lnTo>
                    <a:pt x="138383" y="27402"/>
                  </a:lnTo>
                  <a:lnTo>
                    <a:pt x="137943" y="27234"/>
                  </a:lnTo>
                  <a:lnTo>
                    <a:pt x="137482" y="27171"/>
                  </a:lnTo>
                  <a:close/>
                </a:path>
                <a:path w="284480" h="70484">
                  <a:moveTo>
                    <a:pt x="106620" y="23643"/>
                  </a:moveTo>
                  <a:lnTo>
                    <a:pt x="78259" y="23643"/>
                  </a:lnTo>
                  <a:lnTo>
                    <a:pt x="86709" y="24103"/>
                  </a:lnTo>
                  <a:lnTo>
                    <a:pt x="89997" y="23905"/>
                  </a:lnTo>
                  <a:lnTo>
                    <a:pt x="109009" y="23905"/>
                  </a:lnTo>
                  <a:lnTo>
                    <a:pt x="106620" y="23643"/>
                  </a:lnTo>
                  <a:close/>
                </a:path>
                <a:path w="284480" h="70484">
                  <a:moveTo>
                    <a:pt x="97259" y="22856"/>
                  </a:moveTo>
                  <a:lnTo>
                    <a:pt x="97431" y="22910"/>
                  </a:lnTo>
                  <a:lnTo>
                    <a:pt x="97259" y="22856"/>
                  </a:lnTo>
                  <a:close/>
                </a:path>
                <a:path w="284480" h="70484">
                  <a:moveTo>
                    <a:pt x="101483" y="22428"/>
                  </a:moveTo>
                  <a:lnTo>
                    <a:pt x="97259" y="22856"/>
                  </a:lnTo>
                  <a:lnTo>
                    <a:pt x="97431" y="22910"/>
                  </a:lnTo>
                  <a:lnTo>
                    <a:pt x="103248" y="22910"/>
                  </a:lnTo>
                  <a:lnTo>
                    <a:pt x="101483" y="22428"/>
                  </a:lnTo>
                  <a:close/>
                </a:path>
                <a:path w="284480" h="70484">
                  <a:moveTo>
                    <a:pt x="70982" y="21412"/>
                  </a:moveTo>
                  <a:lnTo>
                    <a:pt x="66626" y="22638"/>
                  </a:lnTo>
                  <a:lnTo>
                    <a:pt x="96568" y="22638"/>
                  </a:lnTo>
                  <a:lnTo>
                    <a:pt x="94342" y="21936"/>
                  </a:lnTo>
                  <a:lnTo>
                    <a:pt x="91368" y="21915"/>
                  </a:lnTo>
                  <a:lnTo>
                    <a:pt x="91001" y="21894"/>
                  </a:lnTo>
                  <a:lnTo>
                    <a:pt x="84751" y="21894"/>
                  </a:lnTo>
                  <a:lnTo>
                    <a:pt x="83584" y="21737"/>
                  </a:lnTo>
                  <a:lnTo>
                    <a:pt x="78374" y="21737"/>
                  </a:lnTo>
                  <a:lnTo>
                    <a:pt x="76892" y="21653"/>
                  </a:lnTo>
                  <a:lnTo>
                    <a:pt x="75432" y="21653"/>
                  </a:lnTo>
                  <a:lnTo>
                    <a:pt x="70982" y="21412"/>
                  </a:lnTo>
                  <a:close/>
                </a:path>
                <a:path w="284480" h="70484">
                  <a:moveTo>
                    <a:pt x="88060" y="21685"/>
                  </a:moveTo>
                  <a:lnTo>
                    <a:pt x="86311" y="21748"/>
                  </a:lnTo>
                  <a:lnTo>
                    <a:pt x="84751" y="21894"/>
                  </a:lnTo>
                  <a:lnTo>
                    <a:pt x="91001" y="21894"/>
                  </a:lnTo>
                  <a:lnTo>
                    <a:pt x="88365" y="21737"/>
                  </a:lnTo>
                  <a:lnTo>
                    <a:pt x="88060" y="21685"/>
                  </a:lnTo>
                  <a:close/>
                </a:path>
                <a:path w="284480" h="70484">
                  <a:moveTo>
                    <a:pt x="80782" y="21360"/>
                  </a:moveTo>
                  <a:lnTo>
                    <a:pt x="78374" y="21737"/>
                  </a:lnTo>
                  <a:lnTo>
                    <a:pt x="83584" y="21737"/>
                  </a:lnTo>
                  <a:lnTo>
                    <a:pt x="80782" y="21360"/>
                  </a:lnTo>
                  <a:close/>
                </a:path>
                <a:path w="284480" h="70484">
                  <a:moveTo>
                    <a:pt x="75966" y="21601"/>
                  </a:moveTo>
                  <a:lnTo>
                    <a:pt x="75610" y="21622"/>
                  </a:lnTo>
                  <a:lnTo>
                    <a:pt x="75432" y="21653"/>
                  </a:lnTo>
                  <a:lnTo>
                    <a:pt x="76892" y="21653"/>
                  </a:lnTo>
                  <a:lnTo>
                    <a:pt x="75966" y="21601"/>
                  </a:lnTo>
                  <a:close/>
                </a:path>
              </a:pathLst>
            </a:custGeom>
            <a:solidFill>
              <a:srgbClr val="B78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19088078" y="8843154"/>
              <a:ext cx="294005" cy="111125"/>
            </a:xfrm>
            <a:custGeom>
              <a:avLst/>
              <a:gdLst/>
              <a:ahLst/>
              <a:cxnLst/>
              <a:rect l="l" t="t" r="r" b="b"/>
              <a:pathLst>
                <a:path w="294005" h="111125">
                  <a:moveTo>
                    <a:pt x="292745" y="0"/>
                  </a:moveTo>
                  <a:lnTo>
                    <a:pt x="290462" y="1978"/>
                  </a:lnTo>
                  <a:lnTo>
                    <a:pt x="290661" y="5224"/>
                  </a:lnTo>
                  <a:lnTo>
                    <a:pt x="286954" y="10135"/>
                  </a:lnTo>
                  <a:lnTo>
                    <a:pt x="252693" y="28889"/>
                  </a:lnTo>
                  <a:lnTo>
                    <a:pt x="247060" y="30438"/>
                  </a:lnTo>
                  <a:lnTo>
                    <a:pt x="243950" y="30156"/>
                  </a:lnTo>
                  <a:lnTo>
                    <a:pt x="235458" y="31800"/>
                  </a:lnTo>
                  <a:lnTo>
                    <a:pt x="229783" y="32135"/>
                  </a:lnTo>
                  <a:lnTo>
                    <a:pt x="217752" y="32313"/>
                  </a:lnTo>
                  <a:lnTo>
                    <a:pt x="211323" y="32690"/>
                  </a:lnTo>
                  <a:lnTo>
                    <a:pt x="198035" y="31684"/>
                  </a:lnTo>
                  <a:lnTo>
                    <a:pt x="190130" y="31925"/>
                  </a:lnTo>
                  <a:lnTo>
                    <a:pt x="176916" y="30522"/>
                  </a:lnTo>
                  <a:lnTo>
                    <a:pt x="164780" y="29328"/>
                  </a:lnTo>
                  <a:lnTo>
                    <a:pt x="161356" y="28836"/>
                  </a:lnTo>
                  <a:lnTo>
                    <a:pt x="152487" y="28020"/>
                  </a:lnTo>
                  <a:lnTo>
                    <a:pt x="145702" y="26878"/>
                  </a:lnTo>
                  <a:lnTo>
                    <a:pt x="141545" y="26491"/>
                  </a:lnTo>
                  <a:lnTo>
                    <a:pt x="133095" y="25151"/>
                  </a:lnTo>
                  <a:lnTo>
                    <a:pt x="128645" y="25109"/>
                  </a:lnTo>
                  <a:lnTo>
                    <a:pt x="121263" y="23664"/>
                  </a:lnTo>
                  <a:lnTo>
                    <a:pt x="118069" y="23988"/>
                  </a:lnTo>
                  <a:lnTo>
                    <a:pt x="113776" y="22439"/>
                  </a:lnTo>
                  <a:lnTo>
                    <a:pt x="112436" y="23098"/>
                  </a:lnTo>
                  <a:lnTo>
                    <a:pt x="107337" y="21999"/>
                  </a:lnTo>
                  <a:lnTo>
                    <a:pt x="103494" y="22407"/>
                  </a:lnTo>
                  <a:lnTo>
                    <a:pt x="95588" y="21758"/>
                  </a:lnTo>
                  <a:lnTo>
                    <a:pt x="84123" y="21946"/>
                  </a:lnTo>
                  <a:lnTo>
                    <a:pt x="80730" y="21810"/>
                  </a:lnTo>
                  <a:lnTo>
                    <a:pt x="75526" y="23255"/>
                  </a:lnTo>
                  <a:lnTo>
                    <a:pt x="73369" y="23213"/>
                  </a:lnTo>
                  <a:lnTo>
                    <a:pt x="68887" y="24418"/>
                  </a:lnTo>
                  <a:lnTo>
                    <a:pt x="66301" y="24669"/>
                  </a:lnTo>
                  <a:lnTo>
                    <a:pt x="61903" y="26438"/>
                  </a:lnTo>
                  <a:lnTo>
                    <a:pt x="59684" y="26418"/>
                  </a:lnTo>
                  <a:lnTo>
                    <a:pt x="54574" y="28669"/>
                  </a:lnTo>
                  <a:lnTo>
                    <a:pt x="51024" y="29538"/>
                  </a:lnTo>
                  <a:lnTo>
                    <a:pt x="44941" y="34197"/>
                  </a:lnTo>
                  <a:lnTo>
                    <a:pt x="40564" y="35297"/>
                  </a:lnTo>
                  <a:lnTo>
                    <a:pt x="36763" y="39820"/>
                  </a:lnTo>
                  <a:lnTo>
                    <a:pt x="35192" y="40532"/>
                  </a:lnTo>
                  <a:lnTo>
                    <a:pt x="30794" y="44344"/>
                  </a:lnTo>
                  <a:lnTo>
                    <a:pt x="23685" y="52333"/>
                  </a:lnTo>
                  <a:lnTo>
                    <a:pt x="23297" y="54867"/>
                  </a:lnTo>
                  <a:lnTo>
                    <a:pt x="20962" y="55705"/>
                  </a:lnTo>
                  <a:lnTo>
                    <a:pt x="19905" y="59129"/>
                  </a:lnTo>
                  <a:lnTo>
                    <a:pt x="16680" y="61317"/>
                  </a:lnTo>
                  <a:lnTo>
                    <a:pt x="15413" y="66720"/>
                  </a:lnTo>
                  <a:lnTo>
                    <a:pt x="13894" y="68228"/>
                  </a:lnTo>
                  <a:lnTo>
                    <a:pt x="12868" y="71296"/>
                  </a:lnTo>
                  <a:lnTo>
                    <a:pt x="11737" y="72311"/>
                  </a:lnTo>
                  <a:lnTo>
                    <a:pt x="11863" y="74856"/>
                  </a:lnTo>
                  <a:lnTo>
                    <a:pt x="10900" y="75453"/>
                  </a:lnTo>
                  <a:lnTo>
                    <a:pt x="8345" y="81379"/>
                  </a:lnTo>
                  <a:lnTo>
                    <a:pt x="6565" y="86552"/>
                  </a:lnTo>
                  <a:lnTo>
                    <a:pt x="3916" y="95829"/>
                  </a:lnTo>
                  <a:lnTo>
                    <a:pt x="2889" y="101337"/>
                  </a:lnTo>
                  <a:lnTo>
                    <a:pt x="1528" y="104143"/>
                  </a:lnTo>
                  <a:lnTo>
                    <a:pt x="1947" y="105724"/>
                  </a:lnTo>
                  <a:lnTo>
                    <a:pt x="890" y="106844"/>
                  </a:lnTo>
                  <a:lnTo>
                    <a:pt x="701" y="108049"/>
                  </a:lnTo>
                  <a:lnTo>
                    <a:pt x="0" y="109190"/>
                  </a:lnTo>
                  <a:lnTo>
                    <a:pt x="680" y="110719"/>
                  </a:lnTo>
                  <a:lnTo>
                    <a:pt x="2513" y="109462"/>
                  </a:lnTo>
                  <a:lnTo>
                    <a:pt x="2355" y="107483"/>
                  </a:lnTo>
                  <a:lnTo>
                    <a:pt x="4732" y="99504"/>
                  </a:lnTo>
                  <a:lnTo>
                    <a:pt x="5748" y="92970"/>
                  </a:lnTo>
                  <a:lnTo>
                    <a:pt x="8753" y="86311"/>
                  </a:lnTo>
                  <a:lnTo>
                    <a:pt x="9025" y="83201"/>
                  </a:lnTo>
                  <a:lnTo>
                    <a:pt x="11821" y="77201"/>
                  </a:lnTo>
                  <a:lnTo>
                    <a:pt x="12198" y="76029"/>
                  </a:lnTo>
                  <a:lnTo>
                    <a:pt x="13099" y="74563"/>
                  </a:lnTo>
                  <a:lnTo>
                    <a:pt x="13287" y="72762"/>
                  </a:lnTo>
                  <a:lnTo>
                    <a:pt x="14512" y="71359"/>
                  </a:lnTo>
                  <a:lnTo>
                    <a:pt x="15664" y="67673"/>
                  </a:lnTo>
                  <a:lnTo>
                    <a:pt x="17256" y="66165"/>
                  </a:lnTo>
                  <a:lnTo>
                    <a:pt x="19413" y="60574"/>
                  </a:lnTo>
                  <a:lnTo>
                    <a:pt x="25412" y="52689"/>
                  </a:lnTo>
                  <a:lnTo>
                    <a:pt x="50501" y="32805"/>
                  </a:lnTo>
                  <a:lnTo>
                    <a:pt x="51192" y="31852"/>
                  </a:lnTo>
                  <a:lnTo>
                    <a:pt x="57474" y="28983"/>
                  </a:lnTo>
                  <a:lnTo>
                    <a:pt x="60814" y="28072"/>
                  </a:lnTo>
                  <a:lnTo>
                    <a:pt x="61401" y="27329"/>
                  </a:lnTo>
                  <a:lnTo>
                    <a:pt x="63108" y="27119"/>
                  </a:lnTo>
                  <a:lnTo>
                    <a:pt x="71704" y="24952"/>
                  </a:lnTo>
                  <a:lnTo>
                    <a:pt x="80008" y="24030"/>
                  </a:lnTo>
                  <a:lnTo>
                    <a:pt x="83515" y="23423"/>
                  </a:lnTo>
                  <a:lnTo>
                    <a:pt x="87997" y="23308"/>
                  </a:lnTo>
                  <a:lnTo>
                    <a:pt x="88887" y="23559"/>
                  </a:lnTo>
                  <a:lnTo>
                    <a:pt x="93934" y="23046"/>
                  </a:lnTo>
                  <a:lnTo>
                    <a:pt x="98070" y="23465"/>
                  </a:lnTo>
                  <a:lnTo>
                    <a:pt x="102206" y="23559"/>
                  </a:lnTo>
                  <a:lnTo>
                    <a:pt x="103169" y="23842"/>
                  </a:lnTo>
                  <a:lnTo>
                    <a:pt x="106939" y="23276"/>
                  </a:lnTo>
                  <a:lnTo>
                    <a:pt x="110080" y="24564"/>
                  </a:lnTo>
                  <a:lnTo>
                    <a:pt x="117985" y="24826"/>
                  </a:lnTo>
                  <a:lnTo>
                    <a:pt x="122603" y="25590"/>
                  </a:lnTo>
                  <a:lnTo>
                    <a:pt x="137074" y="27234"/>
                  </a:lnTo>
                  <a:lnTo>
                    <a:pt x="145011" y="28711"/>
                  </a:lnTo>
                  <a:lnTo>
                    <a:pt x="152414" y="29370"/>
                  </a:lnTo>
                  <a:lnTo>
                    <a:pt x="156372" y="30292"/>
                  </a:lnTo>
                  <a:lnTo>
                    <a:pt x="160466" y="30281"/>
                  </a:lnTo>
                  <a:lnTo>
                    <a:pt x="164811" y="30951"/>
                  </a:lnTo>
                  <a:lnTo>
                    <a:pt x="166193" y="31370"/>
                  </a:lnTo>
                  <a:lnTo>
                    <a:pt x="167680" y="30920"/>
                  </a:lnTo>
                  <a:lnTo>
                    <a:pt x="169806" y="31800"/>
                  </a:lnTo>
                  <a:lnTo>
                    <a:pt x="170623" y="31328"/>
                  </a:lnTo>
                  <a:lnTo>
                    <a:pt x="177303" y="32323"/>
                  </a:lnTo>
                  <a:lnTo>
                    <a:pt x="182936" y="32449"/>
                  </a:lnTo>
                  <a:lnTo>
                    <a:pt x="195857" y="33517"/>
                  </a:lnTo>
                  <a:lnTo>
                    <a:pt x="199543" y="33266"/>
                  </a:lnTo>
                  <a:lnTo>
                    <a:pt x="201292" y="33925"/>
                  </a:lnTo>
                  <a:lnTo>
                    <a:pt x="203156" y="33569"/>
                  </a:lnTo>
                  <a:lnTo>
                    <a:pt x="204946" y="33873"/>
                  </a:lnTo>
                  <a:lnTo>
                    <a:pt x="209438" y="33580"/>
                  </a:lnTo>
                  <a:lnTo>
                    <a:pt x="213574" y="34040"/>
                  </a:lnTo>
                  <a:lnTo>
                    <a:pt x="217721" y="33862"/>
                  </a:lnTo>
                  <a:lnTo>
                    <a:pt x="218967" y="34176"/>
                  </a:lnTo>
                  <a:lnTo>
                    <a:pt x="220192" y="33444"/>
                  </a:lnTo>
                  <a:lnTo>
                    <a:pt x="221448" y="33737"/>
                  </a:lnTo>
                  <a:lnTo>
                    <a:pt x="224307" y="33433"/>
                  </a:lnTo>
                  <a:lnTo>
                    <a:pt x="227186" y="33517"/>
                  </a:lnTo>
                  <a:lnTo>
                    <a:pt x="232537" y="32742"/>
                  </a:lnTo>
                  <a:lnTo>
                    <a:pt x="276944" y="22543"/>
                  </a:lnTo>
                  <a:lnTo>
                    <a:pt x="282274" y="18439"/>
                  </a:lnTo>
                  <a:lnTo>
                    <a:pt x="284640" y="16711"/>
                  </a:lnTo>
                  <a:lnTo>
                    <a:pt x="289457" y="10648"/>
                  </a:lnTo>
                  <a:lnTo>
                    <a:pt x="292294" y="6743"/>
                  </a:lnTo>
                  <a:lnTo>
                    <a:pt x="293697" y="1246"/>
                  </a:lnTo>
                  <a:lnTo>
                    <a:pt x="292745" y="0"/>
                  </a:lnTo>
                  <a:close/>
                </a:path>
              </a:pathLst>
            </a:custGeom>
            <a:solidFill>
              <a:srgbClr val="B98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19368290" y="8844128"/>
              <a:ext cx="14604" cy="19685"/>
            </a:xfrm>
            <a:custGeom>
              <a:avLst/>
              <a:gdLst/>
              <a:ahLst/>
              <a:cxnLst/>
              <a:rect l="l" t="t" r="r" b="b"/>
              <a:pathLst>
                <a:path w="14605" h="19684">
                  <a:moveTo>
                    <a:pt x="13109" y="0"/>
                  </a:moveTo>
                  <a:lnTo>
                    <a:pt x="0" y="18732"/>
                  </a:lnTo>
                  <a:lnTo>
                    <a:pt x="83" y="19601"/>
                  </a:lnTo>
                  <a:lnTo>
                    <a:pt x="2219" y="19517"/>
                  </a:lnTo>
                  <a:lnTo>
                    <a:pt x="3287" y="17748"/>
                  </a:lnTo>
                  <a:lnTo>
                    <a:pt x="7968" y="12921"/>
                  </a:lnTo>
                  <a:lnTo>
                    <a:pt x="10711" y="8826"/>
                  </a:lnTo>
                  <a:lnTo>
                    <a:pt x="13507" y="3340"/>
                  </a:lnTo>
                  <a:lnTo>
                    <a:pt x="14512" y="1172"/>
                  </a:lnTo>
                  <a:lnTo>
                    <a:pt x="13109" y="0"/>
                  </a:lnTo>
                  <a:close/>
                </a:path>
              </a:pathLst>
            </a:custGeom>
            <a:solidFill>
              <a:srgbClr val="B78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7" name="object 1647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9062780" y="8826862"/>
              <a:ext cx="106164" cy="117200"/>
            </a:xfrm>
            <a:prstGeom prst="rect">
              <a:avLst/>
            </a:prstGeom>
          </p:spPr>
        </p:pic>
        <p:sp>
          <p:nvSpPr>
            <p:cNvPr id="1648" name="object 1648"/>
            <p:cNvSpPr/>
            <p:nvPr/>
          </p:nvSpPr>
          <p:spPr>
            <a:xfrm>
              <a:off x="19084204" y="8850641"/>
              <a:ext cx="306705" cy="143510"/>
            </a:xfrm>
            <a:custGeom>
              <a:avLst/>
              <a:gdLst/>
              <a:ahLst/>
              <a:cxnLst/>
              <a:rect l="l" t="t" r="r" b="b"/>
              <a:pathLst>
                <a:path w="306705" h="143509">
                  <a:moveTo>
                    <a:pt x="306294" y="0"/>
                  </a:moveTo>
                  <a:lnTo>
                    <a:pt x="304179" y="575"/>
                  </a:lnTo>
                  <a:lnTo>
                    <a:pt x="301540" y="3748"/>
                  </a:lnTo>
                  <a:lnTo>
                    <a:pt x="300661" y="3738"/>
                  </a:lnTo>
                  <a:lnTo>
                    <a:pt x="262567" y="26512"/>
                  </a:lnTo>
                  <a:lnTo>
                    <a:pt x="256306" y="27412"/>
                  </a:lnTo>
                  <a:lnTo>
                    <a:pt x="253405" y="28135"/>
                  </a:lnTo>
                  <a:lnTo>
                    <a:pt x="242024" y="29527"/>
                  </a:lnTo>
                  <a:lnTo>
                    <a:pt x="224516" y="30459"/>
                  </a:lnTo>
                  <a:lnTo>
                    <a:pt x="193700" y="29925"/>
                  </a:lnTo>
                  <a:lnTo>
                    <a:pt x="188559" y="29465"/>
                  </a:lnTo>
                  <a:lnTo>
                    <a:pt x="180287" y="29234"/>
                  </a:lnTo>
                  <a:lnTo>
                    <a:pt x="169418" y="27915"/>
                  </a:lnTo>
                  <a:lnTo>
                    <a:pt x="151932" y="26020"/>
                  </a:lnTo>
                  <a:lnTo>
                    <a:pt x="143943" y="24732"/>
                  </a:lnTo>
                  <a:lnTo>
                    <a:pt x="133053" y="23454"/>
                  </a:lnTo>
                  <a:lnTo>
                    <a:pt x="130257" y="22575"/>
                  </a:lnTo>
                  <a:lnTo>
                    <a:pt x="120917" y="22271"/>
                  </a:lnTo>
                  <a:lnTo>
                    <a:pt x="114551" y="20679"/>
                  </a:lnTo>
                  <a:lnTo>
                    <a:pt x="104562" y="20669"/>
                  </a:lnTo>
                  <a:lnTo>
                    <a:pt x="101096" y="19894"/>
                  </a:lnTo>
                  <a:lnTo>
                    <a:pt x="87452" y="20009"/>
                  </a:lnTo>
                  <a:lnTo>
                    <a:pt x="79463" y="21402"/>
                  </a:lnTo>
                  <a:lnTo>
                    <a:pt x="76479" y="21685"/>
                  </a:lnTo>
                  <a:lnTo>
                    <a:pt x="68249" y="23507"/>
                  </a:lnTo>
                  <a:lnTo>
                    <a:pt x="58050" y="27391"/>
                  </a:lnTo>
                  <a:lnTo>
                    <a:pt x="48605" y="32553"/>
                  </a:lnTo>
                  <a:lnTo>
                    <a:pt x="45234" y="35559"/>
                  </a:lnTo>
                  <a:lnTo>
                    <a:pt x="44082" y="35936"/>
                  </a:lnTo>
                  <a:lnTo>
                    <a:pt x="43380" y="36888"/>
                  </a:lnTo>
                  <a:lnTo>
                    <a:pt x="42763" y="38323"/>
                  </a:lnTo>
                  <a:lnTo>
                    <a:pt x="37778" y="42218"/>
                  </a:lnTo>
                  <a:lnTo>
                    <a:pt x="17507" y="77170"/>
                  </a:lnTo>
                  <a:lnTo>
                    <a:pt x="11172" y="98845"/>
                  </a:lnTo>
                  <a:lnTo>
                    <a:pt x="7696" y="111651"/>
                  </a:lnTo>
                  <a:lnTo>
                    <a:pt x="6303" y="119326"/>
                  </a:lnTo>
                  <a:lnTo>
                    <a:pt x="3047" y="130907"/>
                  </a:lnTo>
                  <a:lnTo>
                    <a:pt x="1727" y="135022"/>
                  </a:lnTo>
                  <a:lnTo>
                    <a:pt x="1277" y="140592"/>
                  </a:lnTo>
                  <a:lnTo>
                    <a:pt x="0" y="141702"/>
                  </a:lnTo>
                  <a:lnTo>
                    <a:pt x="837" y="143116"/>
                  </a:lnTo>
                  <a:lnTo>
                    <a:pt x="1863" y="143000"/>
                  </a:lnTo>
                  <a:lnTo>
                    <a:pt x="1790" y="142048"/>
                  </a:lnTo>
                  <a:lnTo>
                    <a:pt x="2230" y="140906"/>
                  </a:lnTo>
                  <a:lnTo>
                    <a:pt x="2104" y="138906"/>
                  </a:lnTo>
                  <a:lnTo>
                    <a:pt x="3120" y="137179"/>
                  </a:lnTo>
                  <a:lnTo>
                    <a:pt x="3675" y="134844"/>
                  </a:lnTo>
                  <a:lnTo>
                    <a:pt x="3549" y="133566"/>
                  </a:lnTo>
                  <a:lnTo>
                    <a:pt x="4198" y="132519"/>
                  </a:lnTo>
                  <a:lnTo>
                    <a:pt x="5580" y="127158"/>
                  </a:lnTo>
                  <a:lnTo>
                    <a:pt x="6094" y="123315"/>
                  </a:lnTo>
                  <a:lnTo>
                    <a:pt x="7539" y="119179"/>
                  </a:lnTo>
                  <a:lnTo>
                    <a:pt x="7549" y="116530"/>
                  </a:lnTo>
                  <a:lnTo>
                    <a:pt x="10449" y="108698"/>
                  </a:lnTo>
                  <a:lnTo>
                    <a:pt x="9894" y="106394"/>
                  </a:lnTo>
                  <a:lnTo>
                    <a:pt x="11423" y="103797"/>
                  </a:lnTo>
                  <a:lnTo>
                    <a:pt x="11779" y="100541"/>
                  </a:lnTo>
                  <a:lnTo>
                    <a:pt x="12648" y="97410"/>
                  </a:lnTo>
                  <a:lnTo>
                    <a:pt x="14093" y="93902"/>
                  </a:lnTo>
                  <a:lnTo>
                    <a:pt x="14816" y="88520"/>
                  </a:lnTo>
                  <a:lnTo>
                    <a:pt x="16879" y="83526"/>
                  </a:lnTo>
                  <a:lnTo>
                    <a:pt x="19287" y="76625"/>
                  </a:lnTo>
                  <a:lnTo>
                    <a:pt x="19580" y="74667"/>
                  </a:lnTo>
                  <a:lnTo>
                    <a:pt x="20920" y="72563"/>
                  </a:lnTo>
                  <a:lnTo>
                    <a:pt x="42501" y="39925"/>
                  </a:lnTo>
                  <a:lnTo>
                    <a:pt x="43401" y="39265"/>
                  </a:lnTo>
                  <a:lnTo>
                    <a:pt x="44092" y="38176"/>
                  </a:lnTo>
                  <a:lnTo>
                    <a:pt x="47778" y="35977"/>
                  </a:lnTo>
                  <a:lnTo>
                    <a:pt x="48710" y="34962"/>
                  </a:lnTo>
                  <a:lnTo>
                    <a:pt x="50438" y="34239"/>
                  </a:lnTo>
                  <a:lnTo>
                    <a:pt x="53223" y="32281"/>
                  </a:lnTo>
                  <a:lnTo>
                    <a:pt x="56123" y="30533"/>
                  </a:lnTo>
                  <a:lnTo>
                    <a:pt x="60050" y="29025"/>
                  </a:lnTo>
                  <a:lnTo>
                    <a:pt x="63600" y="26993"/>
                  </a:lnTo>
                  <a:lnTo>
                    <a:pt x="66448" y="26501"/>
                  </a:lnTo>
                  <a:lnTo>
                    <a:pt x="68092" y="25643"/>
                  </a:lnTo>
                  <a:lnTo>
                    <a:pt x="72217" y="24721"/>
                  </a:lnTo>
                  <a:lnTo>
                    <a:pt x="75285" y="23779"/>
                  </a:lnTo>
                  <a:lnTo>
                    <a:pt x="78437" y="23046"/>
                  </a:lnTo>
                  <a:lnTo>
                    <a:pt x="86636" y="22606"/>
                  </a:lnTo>
                  <a:lnTo>
                    <a:pt x="91620" y="21905"/>
                  </a:lnTo>
                  <a:lnTo>
                    <a:pt x="103190" y="22229"/>
                  </a:lnTo>
                  <a:lnTo>
                    <a:pt x="106426" y="22690"/>
                  </a:lnTo>
                  <a:lnTo>
                    <a:pt x="108624" y="23538"/>
                  </a:lnTo>
                  <a:lnTo>
                    <a:pt x="118865" y="23925"/>
                  </a:lnTo>
                  <a:lnTo>
                    <a:pt x="154885" y="29297"/>
                  </a:lnTo>
                  <a:lnTo>
                    <a:pt x="162434" y="29611"/>
                  </a:lnTo>
                  <a:lnTo>
                    <a:pt x="177607" y="31485"/>
                  </a:lnTo>
                  <a:lnTo>
                    <a:pt x="187313" y="31831"/>
                  </a:lnTo>
                  <a:lnTo>
                    <a:pt x="193093" y="32731"/>
                  </a:lnTo>
                  <a:lnTo>
                    <a:pt x="203658" y="33025"/>
                  </a:lnTo>
                  <a:lnTo>
                    <a:pt x="208391" y="32836"/>
                  </a:lnTo>
                  <a:lnTo>
                    <a:pt x="220160" y="33077"/>
                  </a:lnTo>
                  <a:lnTo>
                    <a:pt x="235584" y="32553"/>
                  </a:lnTo>
                  <a:lnTo>
                    <a:pt x="248463" y="31245"/>
                  </a:lnTo>
                  <a:lnTo>
                    <a:pt x="263321" y="28899"/>
                  </a:lnTo>
                  <a:lnTo>
                    <a:pt x="267887" y="27465"/>
                  </a:lnTo>
                  <a:lnTo>
                    <a:pt x="272703" y="26826"/>
                  </a:lnTo>
                  <a:lnTo>
                    <a:pt x="286294" y="21486"/>
                  </a:lnTo>
                  <a:lnTo>
                    <a:pt x="295634" y="14690"/>
                  </a:lnTo>
                  <a:lnTo>
                    <a:pt x="298650" y="11654"/>
                  </a:lnTo>
                  <a:lnTo>
                    <a:pt x="298786" y="11161"/>
                  </a:lnTo>
                  <a:lnTo>
                    <a:pt x="300514" y="8491"/>
                  </a:lnTo>
                  <a:lnTo>
                    <a:pt x="302985" y="6334"/>
                  </a:lnTo>
                  <a:lnTo>
                    <a:pt x="304346" y="1916"/>
                  </a:lnTo>
                  <a:lnTo>
                    <a:pt x="305760" y="1235"/>
                  </a:lnTo>
                  <a:lnTo>
                    <a:pt x="306294" y="0"/>
                  </a:lnTo>
                  <a:close/>
                </a:path>
              </a:pathLst>
            </a:custGeom>
            <a:solidFill>
              <a:srgbClr val="B07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19101094" y="8861803"/>
              <a:ext cx="281940" cy="74295"/>
            </a:xfrm>
            <a:custGeom>
              <a:avLst/>
              <a:gdLst/>
              <a:ahLst/>
              <a:cxnLst/>
              <a:rect l="l" t="t" r="r" b="b"/>
              <a:pathLst>
                <a:path w="281940" h="74295">
                  <a:moveTo>
                    <a:pt x="281844" y="0"/>
                  </a:moveTo>
                  <a:lnTo>
                    <a:pt x="278797" y="2439"/>
                  </a:lnTo>
                  <a:lnTo>
                    <a:pt x="275970" y="5162"/>
                  </a:lnTo>
                  <a:lnTo>
                    <a:pt x="269572" y="9329"/>
                  </a:lnTo>
                  <a:lnTo>
                    <a:pt x="259646" y="13821"/>
                  </a:lnTo>
                  <a:lnTo>
                    <a:pt x="256107" y="14250"/>
                  </a:lnTo>
                  <a:lnTo>
                    <a:pt x="252212" y="15936"/>
                  </a:lnTo>
                  <a:lnTo>
                    <a:pt x="248065" y="15999"/>
                  </a:lnTo>
                  <a:lnTo>
                    <a:pt x="244275" y="17852"/>
                  </a:lnTo>
                  <a:lnTo>
                    <a:pt x="237814" y="18439"/>
                  </a:lnTo>
                  <a:lnTo>
                    <a:pt x="235448" y="19161"/>
                  </a:lnTo>
                  <a:lnTo>
                    <a:pt x="227123" y="19748"/>
                  </a:lnTo>
                  <a:lnTo>
                    <a:pt x="221228" y="20816"/>
                  </a:lnTo>
                  <a:lnTo>
                    <a:pt x="207239" y="20994"/>
                  </a:lnTo>
                  <a:lnTo>
                    <a:pt x="201742" y="21706"/>
                  </a:lnTo>
                  <a:lnTo>
                    <a:pt x="190224" y="21193"/>
                  </a:lnTo>
                  <a:lnTo>
                    <a:pt x="183575" y="21528"/>
                  </a:lnTo>
                  <a:lnTo>
                    <a:pt x="181156" y="20920"/>
                  </a:lnTo>
                  <a:lnTo>
                    <a:pt x="174434" y="21172"/>
                  </a:lnTo>
                  <a:lnTo>
                    <a:pt x="170288" y="19988"/>
                  </a:lnTo>
                  <a:lnTo>
                    <a:pt x="163712" y="20156"/>
                  </a:lnTo>
                  <a:lnTo>
                    <a:pt x="161314" y="19632"/>
                  </a:lnTo>
                  <a:lnTo>
                    <a:pt x="155042" y="19413"/>
                  </a:lnTo>
                  <a:lnTo>
                    <a:pt x="151210" y="18460"/>
                  </a:lnTo>
                  <a:lnTo>
                    <a:pt x="139472" y="17800"/>
                  </a:lnTo>
                  <a:lnTo>
                    <a:pt x="127598" y="16083"/>
                  </a:lnTo>
                  <a:lnTo>
                    <a:pt x="118436" y="14386"/>
                  </a:lnTo>
                  <a:lnTo>
                    <a:pt x="113169" y="14041"/>
                  </a:lnTo>
                  <a:lnTo>
                    <a:pt x="102855" y="12449"/>
                  </a:lnTo>
                  <a:lnTo>
                    <a:pt x="91484" y="11716"/>
                  </a:lnTo>
                  <a:lnTo>
                    <a:pt x="90594" y="11004"/>
                  </a:lnTo>
                  <a:lnTo>
                    <a:pt x="89515" y="11214"/>
                  </a:lnTo>
                  <a:lnTo>
                    <a:pt x="83316" y="10669"/>
                  </a:lnTo>
                  <a:lnTo>
                    <a:pt x="77097" y="10502"/>
                  </a:lnTo>
                  <a:lnTo>
                    <a:pt x="67809" y="11319"/>
                  </a:lnTo>
                  <a:lnTo>
                    <a:pt x="64657" y="11277"/>
                  </a:lnTo>
                  <a:lnTo>
                    <a:pt x="59432" y="12502"/>
                  </a:lnTo>
                  <a:lnTo>
                    <a:pt x="57307" y="13203"/>
                  </a:lnTo>
                  <a:lnTo>
                    <a:pt x="55076" y="13329"/>
                  </a:lnTo>
                  <a:lnTo>
                    <a:pt x="53014" y="14083"/>
                  </a:lnTo>
                  <a:lnTo>
                    <a:pt x="51202" y="14439"/>
                  </a:lnTo>
                  <a:lnTo>
                    <a:pt x="48752" y="15193"/>
                  </a:lnTo>
                  <a:lnTo>
                    <a:pt x="46888" y="16177"/>
                  </a:lnTo>
                  <a:lnTo>
                    <a:pt x="44731" y="16481"/>
                  </a:lnTo>
                  <a:lnTo>
                    <a:pt x="42250" y="17863"/>
                  </a:lnTo>
                  <a:lnTo>
                    <a:pt x="39129" y="19329"/>
                  </a:lnTo>
                  <a:lnTo>
                    <a:pt x="36135" y="21004"/>
                  </a:lnTo>
                  <a:lnTo>
                    <a:pt x="31737" y="23810"/>
                  </a:lnTo>
                  <a:lnTo>
                    <a:pt x="30784" y="24952"/>
                  </a:lnTo>
                  <a:lnTo>
                    <a:pt x="29370" y="25412"/>
                  </a:lnTo>
                  <a:lnTo>
                    <a:pt x="28533" y="26522"/>
                  </a:lnTo>
                  <a:lnTo>
                    <a:pt x="27035" y="26857"/>
                  </a:lnTo>
                  <a:lnTo>
                    <a:pt x="26240" y="28030"/>
                  </a:lnTo>
                  <a:lnTo>
                    <a:pt x="17287" y="36972"/>
                  </a:lnTo>
                  <a:lnTo>
                    <a:pt x="13591" y="42647"/>
                  </a:lnTo>
                  <a:lnTo>
                    <a:pt x="12910" y="43192"/>
                  </a:lnTo>
                  <a:lnTo>
                    <a:pt x="11633" y="45642"/>
                  </a:lnTo>
                  <a:lnTo>
                    <a:pt x="10062" y="47946"/>
                  </a:lnTo>
                  <a:lnTo>
                    <a:pt x="7162" y="54113"/>
                  </a:lnTo>
                  <a:lnTo>
                    <a:pt x="4900" y="57568"/>
                  </a:lnTo>
                  <a:lnTo>
                    <a:pt x="3717" y="61516"/>
                  </a:lnTo>
                  <a:lnTo>
                    <a:pt x="2460" y="64448"/>
                  </a:lnTo>
                  <a:lnTo>
                    <a:pt x="1444" y="67463"/>
                  </a:lnTo>
                  <a:lnTo>
                    <a:pt x="649" y="70542"/>
                  </a:lnTo>
                  <a:lnTo>
                    <a:pt x="680" y="71505"/>
                  </a:lnTo>
                  <a:lnTo>
                    <a:pt x="0" y="72510"/>
                  </a:lnTo>
                  <a:lnTo>
                    <a:pt x="806" y="73432"/>
                  </a:lnTo>
                  <a:lnTo>
                    <a:pt x="1832" y="73788"/>
                  </a:lnTo>
                  <a:lnTo>
                    <a:pt x="2094" y="72343"/>
                  </a:lnTo>
                  <a:lnTo>
                    <a:pt x="3664" y="66710"/>
                  </a:lnTo>
                  <a:lnTo>
                    <a:pt x="24428" y="32375"/>
                  </a:lnTo>
                  <a:lnTo>
                    <a:pt x="41265" y="21067"/>
                  </a:lnTo>
                  <a:lnTo>
                    <a:pt x="43338" y="19695"/>
                  </a:lnTo>
                  <a:lnTo>
                    <a:pt x="44794" y="18397"/>
                  </a:lnTo>
                  <a:lnTo>
                    <a:pt x="51453" y="16470"/>
                  </a:lnTo>
                  <a:lnTo>
                    <a:pt x="56092" y="14554"/>
                  </a:lnTo>
                  <a:lnTo>
                    <a:pt x="59537" y="14460"/>
                  </a:lnTo>
                  <a:lnTo>
                    <a:pt x="68511" y="12669"/>
                  </a:lnTo>
                  <a:lnTo>
                    <a:pt x="74332" y="12407"/>
                  </a:lnTo>
                  <a:lnTo>
                    <a:pt x="84510" y="12847"/>
                  </a:lnTo>
                  <a:lnTo>
                    <a:pt x="89012" y="12795"/>
                  </a:lnTo>
                  <a:lnTo>
                    <a:pt x="95054" y="13821"/>
                  </a:lnTo>
                  <a:lnTo>
                    <a:pt x="101483" y="13947"/>
                  </a:lnTo>
                  <a:lnTo>
                    <a:pt x="104782" y="14910"/>
                  </a:lnTo>
                  <a:lnTo>
                    <a:pt x="113493" y="15779"/>
                  </a:lnTo>
                  <a:lnTo>
                    <a:pt x="123598" y="17172"/>
                  </a:lnTo>
                  <a:lnTo>
                    <a:pt x="125922" y="17151"/>
                  </a:lnTo>
                  <a:lnTo>
                    <a:pt x="127650" y="17894"/>
                  </a:lnTo>
                  <a:lnTo>
                    <a:pt x="130718" y="18449"/>
                  </a:lnTo>
                  <a:lnTo>
                    <a:pt x="133577" y="18072"/>
                  </a:lnTo>
                  <a:lnTo>
                    <a:pt x="136728" y="19130"/>
                  </a:lnTo>
                  <a:lnTo>
                    <a:pt x="138121" y="18889"/>
                  </a:lnTo>
                  <a:lnTo>
                    <a:pt x="139220" y="19255"/>
                  </a:lnTo>
                  <a:lnTo>
                    <a:pt x="141786" y="19570"/>
                  </a:lnTo>
                  <a:lnTo>
                    <a:pt x="142780" y="19413"/>
                  </a:lnTo>
                  <a:lnTo>
                    <a:pt x="145011" y="19915"/>
                  </a:lnTo>
                  <a:lnTo>
                    <a:pt x="147461" y="19706"/>
                  </a:lnTo>
                  <a:lnTo>
                    <a:pt x="149827" y="20428"/>
                  </a:lnTo>
                  <a:lnTo>
                    <a:pt x="154927" y="21015"/>
                  </a:lnTo>
                  <a:lnTo>
                    <a:pt x="157712" y="20596"/>
                  </a:lnTo>
                  <a:lnTo>
                    <a:pt x="160811" y="21632"/>
                  </a:lnTo>
                  <a:lnTo>
                    <a:pt x="161513" y="21454"/>
                  </a:lnTo>
                  <a:lnTo>
                    <a:pt x="164864" y="21758"/>
                  </a:lnTo>
                  <a:lnTo>
                    <a:pt x="166267" y="21894"/>
                  </a:lnTo>
                  <a:lnTo>
                    <a:pt x="166706" y="21664"/>
                  </a:lnTo>
                  <a:lnTo>
                    <a:pt x="170874" y="22282"/>
                  </a:lnTo>
                  <a:lnTo>
                    <a:pt x="171753" y="22009"/>
                  </a:lnTo>
                  <a:lnTo>
                    <a:pt x="172591" y="22397"/>
                  </a:lnTo>
                  <a:lnTo>
                    <a:pt x="175177" y="22533"/>
                  </a:lnTo>
                  <a:lnTo>
                    <a:pt x="177115" y="22344"/>
                  </a:lnTo>
                  <a:lnTo>
                    <a:pt x="179031" y="22512"/>
                  </a:lnTo>
                  <a:lnTo>
                    <a:pt x="181722" y="22857"/>
                  </a:lnTo>
                  <a:lnTo>
                    <a:pt x="185962" y="22899"/>
                  </a:lnTo>
                  <a:lnTo>
                    <a:pt x="190203" y="22669"/>
                  </a:lnTo>
                  <a:lnTo>
                    <a:pt x="194999" y="23224"/>
                  </a:lnTo>
                  <a:lnTo>
                    <a:pt x="209344" y="23119"/>
                  </a:lnTo>
                  <a:lnTo>
                    <a:pt x="223050" y="22083"/>
                  </a:lnTo>
                  <a:lnTo>
                    <a:pt x="229647" y="21748"/>
                  </a:lnTo>
                  <a:lnTo>
                    <a:pt x="238097" y="19748"/>
                  </a:lnTo>
                  <a:lnTo>
                    <a:pt x="240223" y="20156"/>
                  </a:lnTo>
                  <a:lnTo>
                    <a:pt x="247217" y="18449"/>
                  </a:lnTo>
                  <a:lnTo>
                    <a:pt x="279153" y="3717"/>
                  </a:lnTo>
                  <a:lnTo>
                    <a:pt x="280389" y="3853"/>
                  </a:lnTo>
                  <a:lnTo>
                    <a:pt x="281080" y="2513"/>
                  </a:lnTo>
                  <a:lnTo>
                    <a:pt x="281530" y="2010"/>
                  </a:lnTo>
                  <a:lnTo>
                    <a:pt x="281844" y="0"/>
                  </a:lnTo>
                  <a:close/>
                </a:path>
              </a:pathLst>
            </a:custGeom>
            <a:solidFill>
              <a:srgbClr val="AE75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19295904" y="8852180"/>
              <a:ext cx="98425" cy="34290"/>
            </a:xfrm>
            <a:custGeom>
              <a:avLst/>
              <a:gdLst/>
              <a:ahLst/>
              <a:cxnLst/>
              <a:rect l="l" t="t" r="r" b="b"/>
              <a:pathLst>
                <a:path w="98425" h="34290">
                  <a:moveTo>
                    <a:pt x="97546" y="0"/>
                  </a:moveTo>
                  <a:lnTo>
                    <a:pt x="96363" y="314"/>
                  </a:lnTo>
                  <a:lnTo>
                    <a:pt x="92332" y="4994"/>
                  </a:lnTo>
                  <a:lnTo>
                    <a:pt x="90248" y="8313"/>
                  </a:lnTo>
                  <a:lnTo>
                    <a:pt x="87274" y="11277"/>
                  </a:lnTo>
                  <a:lnTo>
                    <a:pt x="85725" y="12292"/>
                  </a:lnTo>
                  <a:lnTo>
                    <a:pt x="85306" y="13413"/>
                  </a:lnTo>
                  <a:lnTo>
                    <a:pt x="84447" y="13025"/>
                  </a:lnTo>
                  <a:lnTo>
                    <a:pt x="84081" y="13727"/>
                  </a:lnTo>
                  <a:lnTo>
                    <a:pt x="83610" y="14188"/>
                  </a:lnTo>
                  <a:lnTo>
                    <a:pt x="82897" y="15769"/>
                  </a:lnTo>
                  <a:lnTo>
                    <a:pt x="81379" y="16533"/>
                  </a:lnTo>
                  <a:lnTo>
                    <a:pt x="76374" y="19947"/>
                  </a:lnTo>
                  <a:lnTo>
                    <a:pt x="72301" y="21915"/>
                  </a:lnTo>
                  <a:lnTo>
                    <a:pt x="63453" y="24805"/>
                  </a:lnTo>
                  <a:lnTo>
                    <a:pt x="58898" y="26931"/>
                  </a:lnTo>
                  <a:lnTo>
                    <a:pt x="50281" y="27904"/>
                  </a:lnTo>
                  <a:lnTo>
                    <a:pt x="46773" y="29601"/>
                  </a:lnTo>
                  <a:lnTo>
                    <a:pt x="40962" y="29014"/>
                  </a:lnTo>
                  <a:lnTo>
                    <a:pt x="39119" y="29789"/>
                  </a:lnTo>
                  <a:lnTo>
                    <a:pt x="34826" y="30512"/>
                  </a:lnTo>
                  <a:lnTo>
                    <a:pt x="32407" y="30574"/>
                  </a:lnTo>
                  <a:lnTo>
                    <a:pt x="27517" y="31412"/>
                  </a:lnTo>
                  <a:lnTo>
                    <a:pt x="24973" y="31307"/>
                  </a:lnTo>
                  <a:lnTo>
                    <a:pt x="19999" y="32030"/>
                  </a:lnTo>
                  <a:lnTo>
                    <a:pt x="0" y="32417"/>
                  </a:lnTo>
                  <a:lnTo>
                    <a:pt x="115" y="33255"/>
                  </a:lnTo>
                  <a:lnTo>
                    <a:pt x="2533" y="33360"/>
                  </a:lnTo>
                  <a:lnTo>
                    <a:pt x="4146" y="33946"/>
                  </a:lnTo>
                  <a:lnTo>
                    <a:pt x="7465" y="33517"/>
                  </a:lnTo>
                  <a:lnTo>
                    <a:pt x="10240" y="34072"/>
                  </a:lnTo>
                  <a:lnTo>
                    <a:pt x="12868" y="33444"/>
                  </a:lnTo>
                  <a:lnTo>
                    <a:pt x="15559" y="33632"/>
                  </a:lnTo>
                  <a:lnTo>
                    <a:pt x="33370" y="32114"/>
                  </a:lnTo>
                  <a:lnTo>
                    <a:pt x="41035" y="31841"/>
                  </a:lnTo>
                  <a:lnTo>
                    <a:pt x="45380" y="30648"/>
                  </a:lnTo>
                  <a:lnTo>
                    <a:pt x="55066" y="29255"/>
                  </a:lnTo>
                  <a:lnTo>
                    <a:pt x="70018" y="24753"/>
                  </a:lnTo>
                  <a:lnTo>
                    <a:pt x="74301" y="22156"/>
                  </a:lnTo>
                  <a:lnTo>
                    <a:pt x="82803" y="18030"/>
                  </a:lnTo>
                  <a:lnTo>
                    <a:pt x="92520" y="9004"/>
                  </a:lnTo>
                  <a:lnTo>
                    <a:pt x="94751" y="4889"/>
                  </a:lnTo>
                  <a:lnTo>
                    <a:pt x="97829" y="439"/>
                  </a:lnTo>
                  <a:lnTo>
                    <a:pt x="97546" y="0"/>
                  </a:lnTo>
                  <a:close/>
                </a:path>
              </a:pathLst>
            </a:custGeom>
            <a:solidFill>
              <a:srgbClr val="AC7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19305998" y="8852013"/>
              <a:ext cx="88900" cy="35560"/>
            </a:xfrm>
            <a:custGeom>
              <a:avLst/>
              <a:gdLst/>
              <a:ahLst/>
              <a:cxnLst/>
              <a:rect l="l" t="t" r="r" b="b"/>
              <a:pathLst>
                <a:path w="88900" h="35559">
                  <a:moveTo>
                    <a:pt x="88154" y="0"/>
                  </a:moveTo>
                  <a:lnTo>
                    <a:pt x="87442" y="167"/>
                  </a:lnTo>
                  <a:lnTo>
                    <a:pt x="82992" y="6596"/>
                  </a:lnTo>
                  <a:lnTo>
                    <a:pt x="78049" y="13078"/>
                  </a:lnTo>
                  <a:lnTo>
                    <a:pt x="68657" y="20135"/>
                  </a:lnTo>
                  <a:lnTo>
                    <a:pt x="65170" y="21454"/>
                  </a:lnTo>
                  <a:lnTo>
                    <a:pt x="56553" y="25779"/>
                  </a:lnTo>
                  <a:lnTo>
                    <a:pt x="41831" y="29360"/>
                  </a:lnTo>
                  <a:lnTo>
                    <a:pt x="38595" y="29622"/>
                  </a:lnTo>
                  <a:lnTo>
                    <a:pt x="31999" y="31349"/>
                  </a:lnTo>
                  <a:lnTo>
                    <a:pt x="28407" y="31412"/>
                  </a:lnTo>
                  <a:lnTo>
                    <a:pt x="22397" y="32103"/>
                  </a:lnTo>
                  <a:lnTo>
                    <a:pt x="19884" y="32009"/>
                  </a:lnTo>
                  <a:lnTo>
                    <a:pt x="12031" y="33203"/>
                  </a:lnTo>
                  <a:lnTo>
                    <a:pt x="628" y="33412"/>
                  </a:lnTo>
                  <a:lnTo>
                    <a:pt x="0" y="33957"/>
                  </a:lnTo>
                  <a:lnTo>
                    <a:pt x="492" y="35108"/>
                  </a:lnTo>
                  <a:lnTo>
                    <a:pt x="1738" y="34197"/>
                  </a:lnTo>
                  <a:lnTo>
                    <a:pt x="2418" y="34836"/>
                  </a:lnTo>
                  <a:lnTo>
                    <a:pt x="4732" y="35433"/>
                  </a:lnTo>
                  <a:lnTo>
                    <a:pt x="7005" y="34731"/>
                  </a:lnTo>
                  <a:lnTo>
                    <a:pt x="13947" y="34438"/>
                  </a:lnTo>
                  <a:lnTo>
                    <a:pt x="53160" y="28365"/>
                  </a:lnTo>
                  <a:lnTo>
                    <a:pt x="85233" y="6701"/>
                  </a:lnTo>
                  <a:lnTo>
                    <a:pt x="88300" y="931"/>
                  </a:lnTo>
                  <a:lnTo>
                    <a:pt x="88154" y="0"/>
                  </a:lnTo>
                  <a:close/>
                </a:path>
              </a:pathLst>
            </a:custGeom>
            <a:solidFill>
              <a:srgbClr val="A970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19302533" y="8860515"/>
              <a:ext cx="91440" cy="30480"/>
            </a:xfrm>
            <a:custGeom>
              <a:avLst/>
              <a:gdLst/>
              <a:ahLst/>
              <a:cxnLst/>
              <a:rect l="l" t="t" r="r" b="b"/>
              <a:pathLst>
                <a:path w="91440" h="30479">
                  <a:moveTo>
                    <a:pt x="90646" y="0"/>
                  </a:moveTo>
                  <a:lnTo>
                    <a:pt x="89191" y="272"/>
                  </a:lnTo>
                  <a:lnTo>
                    <a:pt x="89253" y="2198"/>
                  </a:lnTo>
                  <a:lnTo>
                    <a:pt x="87861" y="2544"/>
                  </a:lnTo>
                  <a:lnTo>
                    <a:pt x="84876" y="5099"/>
                  </a:lnTo>
                  <a:lnTo>
                    <a:pt x="82426" y="8209"/>
                  </a:lnTo>
                  <a:lnTo>
                    <a:pt x="75568" y="12921"/>
                  </a:lnTo>
                  <a:lnTo>
                    <a:pt x="71893" y="15036"/>
                  </a:lnTo>
                  <a:lnTo>
                    <a:pt x="62615" y="19245"/>
                  </a:lnTo>
                  <a:lnTo>
                    <a:pt x="57066" y="20910"/>
                  </a:lnTo>
                  <a:lnTo>
                    <a:pt x="49485" y="22575"/>
                  </a:lnTo>
                  <a:lnTo>
                    <a:pt x="47684" y="23549"/>
                  </a:lnTo>
                  <a:lnTo>
                    <a:pt x="41904" y="24145"/>
                  </a:lnTo>
                  <a:lnTo>
                    <a:pt x="38019" y="25035"/>
                  </a:lnTo>
                  <a:lnTo>
                    <a:pt x="28470" y="26271"/>
                  </a:lnTo>
                  <a:lnTo>
                    <a:pt x="22847" y="26606"/>
                  </a:lnTo>
                  <a:lnTo>
                    <a:pt x="14407" y="27622"/>
                  </a:lnTo>
                  <a:lnTo>
                    <a:pt x="11497" y="27486"/>
                  </a:lnTo>
                  <a:lnTo>
                    <a:pt x="6188" y="27569"/>
                  </a:lnTo>
                  <a:lnTo>
                    <a:pt x="3779" y="27768"/>
                  </a:lnTo>
                  <a:lnTo>
                    <a:pt x="607" y="27705"/>
                  </a:lnTo>
                  <a:lnTo>
                    <a:pt x="0" y="27883"/>
                  </a:lnTo>
                  <a:lnTo>
                    <a:pt x="10" y="28805"/>
                  </a:lnTo>
                  <a:lnTo>
                    <a:pt x="806" y="29936"/>
                  </a:lnTo>
                  <a:lnTo>
                    <a:pt x="1926" y="29999"/>
                  </a:lnTo>
                  <a:lnTo>
                    <a:pt x="4785" y="29266"/>
                  </a:lnTo>
                  <a:lnTo>
                    <a:pt x="10387" y="29548"/>
                  </a:lnTo>
                  <a:lnTo>
                    <a:pt x="12617" y="29412"/>
                  </a:lnTo>
                  <a:lnTo>
                    <a:pt x="16146" y="28826"/>
                  </a:lnTo>
                  <a:lnTo>
                    <a:pt x="17465" y="29182"/>
                  </a:lnTo>
                  <a:lnTo>
                    <a:pt x="22522" y="28512"/>
                  </a:lnTo>
                  <a:lnTo>
                    <a:pt x="29967" y="27852"/>
                  </a:lnTo>
                  <a:lnTo>
                    <a:pt x="45495" y="25653"/>
                  </a:lnTo>
                  <a:lnTo>
                    <a:pt x="48291" y="24439"/>
                  </a:lnTo>
                  <a:lnTo>
                    <a:pt x="55129" y="23528"/>
                  </a:lnTo>
                  <a:lnTo>
                    <a:pt x="58636" y="21695"/>
                  </a:lnTo>
                  <a:lnTo>
                    <a:pt x="63830" y="20878"/>
                  </a:lnTo>
                  <a:lnTo>
                    <a:pt x="65254" y="20041"/>
                  </a:lnTo>
                  <a:lnTo>
                    <a:pt x="72804" y="17015"/>
                  </a:lnTo>
                  <a:lnTo>
                    <a:pt x="78500" y="13633"/>
                  </a:lnTo>
                  <a:lnTo>
                    <a:pt x="85662" y="8167"/>
                  </a:lnTo>
                  <a:lnTo>
                    <a:pt x="89232" y="3581"/>
                  </a:lnTo>
                  <a:lnTo>
                    <a:pt x="90259" y="3308"/>
                  </a:lnTo>
                  <a:lnTo>
                    <a:pt x="90573" y="1549"/>
                  </a:lnTo>
                  <a:lnTo>
                    <a:pt x="90929" y="806"/>
                  </a:lnTo>
                  <a:lnTo>
                    <a:pt x="90646" y="0"/>
                  </a:lnTo>
                  <a:close/>
                </a:path>
              </a:pathLst>
            </a:custGeom>
            <a:solidFill>
              <a:srgbClr val="A267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19221017" y="8862787"/>
              <a:ext cx="169545" cy="27305"/>
            </a:xfrm>
            <a:custGeom>
              <a:avLst/>
              <a:gdLst/>
              <a:ahLst/>
              <a:cxnLst/>
              <a:rect l="l" t="t" r="r" b="b"/>
              <a:pathLst>
                <a:path w="169544" h="27304">
                  <a:moveTo>
                    <a:pt x="168905" y="0"/>
                  </a:moveTo>
                  <a:lnTo>
                    <a:pt x="167377" y="303"/>
                  </a:lnTo>
                  <a:lnTo>
                    <a:pt x="166246" y="1277"/>
                  </a:lnTo>
                  <a:lnTo>
                    <a:pt x="163178" y="5413"/>
                  </a:lnTo>
                  <a:lnTo>
                    <a:pt x="160026" y="7151"/>
                  </a:lnTo>
                  <a:lnTo>
                    <a:pt x="116415" y="22187"/>
                  </a:lnTo>
                  <a:lnTo>
                    <a:pt x="76552" y="24742"/>
                  </a:lnTo>
                  <a:lnTo>
                    <a:pt x="69809" y="24449"/>
                  </a:lnTo>
                  <a:lnTo>
                    <a:pt x="66950" y="24145"/>
                  </a:lnTo>
                  <a:lnTo>
                    <a:pt x="59621" y="24522"/>
                  </a:lnTo>
                  <a:lnTo>
                    <a:pt x="55160" y="24281"/>
                  </a:lnTo>
                  <a:lnTo>
                    <a:pt x="49967" y="23695"/>
                  </a:lnTo>
                  <a:lnTo>
                    <a:pt x="48522" y="23779"/>
                  </a:lnTo>
                  <a:lnTo>
                    <a:pt x="35569" y="23056"/>
                  </a:lnTo>
                  <a:lnTo>
                    <a:pt x="22229" y="21329"/>
                  </a:lnTo>
                  <a:lnTo>
                    <a:pt x="15266" y="20679"/>
                  </a:lnTo>
                  <a:lnTo>
                    <a:pt x="7821" y="19580"/>
                  </a:lnTo>
                  <a:lnTo>
                    <a:pt x="5989" y="19831"/>
                  </a:lnTo>
                  <a:lnTo>
                    <a:pt x="4219" y="19350"/>
                  </a:lnTo>
                  <a:lnTo>
                    <a:pt x="1602" y="19119"/>
                  </a:lnTo>
                  <a:lnTo>
                    <a:pt x="743" y="18816"/>
                  </a:lnTo>
                  <a:lnTo>
                    <a:pt x="0" y="19454"/>
                  </a:lnTo>
                  <a:lnTo>
                    <a:pt x="408" y="21088"/>
                  </a:lnTo>
                  <a:lnTo>
                    <a:pt x="1926" y="20920"/>
                  </a:lnTo>
                  <a:lnTo>
                    <a:pt x="7580" y="21685"/>
                  </a:lnTo>
                  <a:lnTo>
                    <a:pt x="12167" y="22093"/>
                  </a:lnTo>
                  <a:lnTo>
                    <a:pt x="19863" y="23402"/>
                  </a:lnTo>
                  <a:lnTo>
                    <a:pt x="23098" y="23486"/>
                  </a:lnTo>
                  <a:lnTo>
                    <a:pt x="28700" y="24072"/>
                  </a:lnTo>
                  <a:lnTo>
                    <a:pt x="29873" y="24397"/>
                  </a:lnTo>
                  <a:lnTo>
                    <a:pt x="34836" y="24501"/>
                  </a:lnTo>
                  <a:lnTo>
                    <a:pt x="39757" y="25224"/>
                  </a:lnTo>
                  <a:lnTo>
                    <a:pt x="48490" y="25852"/>
                  </a:lnTo>
                  <a:lnTo>
                    <a:pt x="52312" y="25810"/>
                  </a:lnTo>
                  <a:lnTo>
                    <a:pt x="56626" y="26407"/>
                  </a:lnTo>
                  <a:lnTo>
                    <a:pt x="60479" y="26250"/>
                  </a:lnTo>
                  <a:lnTo>
                    <a:pt x="64343" y="26564"/>
                  </a:lnTo>
                  <a:lnTo>
                    <a:pt x="76845" y="26564"/>
                  </a:lnTo>
                  <a:lnTo>
                    <a:pt x="81515" y="26753"/>
                  </a:lnTo>
                  <a:lnTo>
                    <a:pt x="81641" y="26606"/>
                  </a:lnTo>
                  <a:lnTo>
                    <a:pt x="81976" y="25758"/>
                  </a:lnTo>
                  <a:lnTo>
                    <a:pt x="86740" y="26260"/>
                  </a:lnTo>
                  <a:lnTo>
                    <a:pt x="90834" y="25643"/>
                  </a:lnTo>
                  <a:lnTo>
                    <a:pt x="99002" y="25664"/>
                  </a:lnTo>
                  <a:lnTo>
                    <a:pt x="103096" y="24795"/>
                  </a:lnTo>
                  <a:lnTo>
                    <a:pt x="111745" y="24522"/>
                  </a:lnTo>
                  <a:lnTo>
                    <a:pt x="116143" y="22920"/>
                  </a:lnTo>
                  <a:lnTo>
                    <a:pt x="121870" y="23350"/>
                  </a:lnTo>
                  <a:lnTo>
                    <a:pt x="123022" y="22334"/>
                  </a:lnTo>
                  <a:lnTo>
                    <a:pt x="128278" y="21967"/>
                  </a:lnTo>
                  <a:lnTo>
                    <a:pt x="132037" y="20229"/>
                  </a:lnTo>
                  <a:lnTo>
                    <a:pt x="166560" y="2900"/>
                  </a:lnTo>
                  <a:lnTo>
                    <a:pt x="169418" y="1057"/>
                  </a:lnTo>
                  <a:lnTo>
                    <a:pt x="169345" y="261"/>
                  </a:lnTo>
                  <a:lnTo>
                    <a:pt x="168905" y="0"/>
                  </a:lnTo>
                  <a:close/>
                </a:path>
              </a:pathLst>
            </a:custGeom>
            <a:solidFill>
              <a:srgbClr val="A66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19227917" y="8858714"/>
              <a:ext cx="163830" cy="29845"/>
            </a:xfrm>
            <a:custGeom>
              <a:avLst/>
              <a:gdLst/>
              <a:ahLst/>
              <a:cxnLst/>
              <a:rect l="l" t="t" r="r" b="b"/>
              <a:pathLst>
                <a:path w="163830" h="29845">
                  <a:moveTo>
                    <a:pt x="163387" y="0"/>
                  </a:moveTo>
                  <a:lnTo>
                    <a:pt x="162759" y="282"/>
                  </a:lnTo>
                  <a:lnTo>
                    <a:pt x="161722" y="2879"/>
                  </a:lnTo>
                  <a:lnTo>
                    <a:pt x="159681" y="4408"/>
                  </a:lnTo>
                  <a:lnTo>
                    <a:pt x="118331" y="24261"/>
                  </a:lnTo>
                  <a:lnTo>
                    <a:pt x="113661" y="24679"/>
                  </a:lnTo>
                  <a:lnTo>
                    <a:pt x="107085" y="26009"/>
                  </a:lnTo>
                  <a:lnTo>
                    <a:pt x="104991" y="26271"/>
                  </a:lnTo>
                  <a:lnTo>
                    <a:pt x="102112" y="26145"/>
                  </a:lnTo>
                  <a:lnTo>
                    <a:pt x="97368" y="27496"/>
                  </a:lnTo>
                  <a:lnTo>
                    <a:pt x="94342" y="26376"/>
                  </a:lnTo>
                  <a:lnTo>
                    <a:pt x="90646" y="27685"/>
                  </a:lnTo>
                  <a:lnTo>
                    <a:pt x="89651" y="27381"/>
                  </a:lnTo>
                  <a:lnTo>
                    <a:pt x="86007" y="27444"/>
                  </a:lnTo>
                  <a:lnTo>
                    <a:pt x="83306" y="28082"/>
                  </a:lnTo>
                  <a:lnTo>
                    <a:pt x="80542" y="27821"/>
                  </a:lnTo>
                  <a:lnTo>
                    <a:pt x="78269" y="28061"/>
                  </a:lnTo>
                  <a:lnTo>
                    <a:pt x="75997" y="27716"/>
                  </a:lnTo>
                  <a:lnTo>
                    <a:pt x="71003" y="28177"/>
                  </a:lnTo>
                  <a:lnTo>
                    <a:pt x="63935" y="27601"/>
                  </a:lnTo>
                  <a:lnTo>
                    <a:pt x="62280" y="27915"/>
                  </a:lnTo>
                  <a:lnTo>
                    <a:pt x="59872" y="27391"/>
                  </a:lnTo>
                  <a:lnTo>
                    <a:pt x="58951" y="27496"/>
                  </a:lnTo>
                  <a:lnTo>
                    <a:pt x="58050" y="27957"/>
                  </a:lnTo>
                  <a:lnTo>
                    <a:pt x="56595" y="27517"/>
                  </a:lnTo>
                  <a:lnTo>
                    <a:pt x="55275" y="27622"/>
                  </a:lnTo>
                  <a:lnTo>
                    <a:pt x="54103" y="27423"/>
                  </a:lnTo>
                  <a:lnTo>
                    <a:pt x="49830" y="27266"/>
                  </a:lnTo>
                  <a:lnTo>
                    <a:pt x="45537" y="27507"/>
                  </a:lnTo>
                  <a:lnTo>
                    <a:pt x="40459" y="26742"/>
                  </a:lnTo>
                  <a:lnTo>
                    <a:pt x="38218" y="26889"/>
                  </a:lnTo>
                  <a:lnTo>
                    <a:pt x="30585" y="25978"/>
                  </a:lnTo>
                  <a:lnTo>
                    <a:pt x="27381" y="25915"/>
                  </a:lnTo>
                  <a:lnTo>
                    <a:pt x="24187" y="25601"/>
                  </a:lnTo>
                  <a:lnTo>
                    <a:pt x="21486" y="25664"/>
                  </a:lnTo>
                  <a:lnTo>
                    <a:pt x="18868" y="24962"/>
                  </a:lnTo>
                  <a:lnTo>
                    <a:pt x="16198" y="24721"/>
                  </a:lnTo>
                  <a:lnTo>
                    <a:pt x="14659" y="24229"/>
                  </a:lnTo>
                  <a:lnTo>
                    <a:pt x="13245" y="24428"/>
                  </a:lnTo>
                  <a:lnTo>
                    <a:pt x="10596" y="23978"/>
                  </a:lnTo>
                  <a:lnTo>
                    <a:pt x="8743" y="23884"/>
                  </a:lnTo>
                  <a:lnTo>
                    <a:pt x="6523" y="23475"/>
                  </a:lnTo>
                  <a:lnTo>
                    <a:pt x="4984" y="23632"/>
                  </a:lnTo>
                  <a:lnTo>
                    <a:pt x="3518" y="23109"/>
                  </a:lnTo>
                  <a:lnTo>
                    <a:pt x="806" y="22847"/>
                  </a:lnTo>
                  <a:lnTo>
                    <a:pt x="303" y="23318"/>
                  </a:lnTo>
                  <a:lnTo>
                    <a:pt x="0" y="24229"/>
                  </a:lnTo>
                  <a:lnTo>
                    <a:pt x="890" y="23747"/>
                  </a:lnTo>
                  <a:lnTo>
                    <a:pt x="1130" y="24030"/>
                  </a:lnTo>
                  <a:lnTo>
                    <a:pt x="7214" y="24962"/>
                  </a:lnTo>
                  <a:lnTo>
                    <a:pt x="13360" y="25423"/>
                  </a:lnTo>
                  <a:lnTo>
                    <a:pt x="24449" y="26993"/>
                  </a:lnTo>
                  <a:lnTo>
                    <a:pt x="29548" y="26868"/>
                  </a:lnTo>
                  <a:lnTo>
                    <a:pt x="38229" y="28355"/>
                  </a:lnTo>
                  <a:lnTo>
                    <a:pt x="41988" y="27863"/>
                  </a:lnTo>
                  <a:lnTo>
                    <a:pt x="50207" y="29381"/>
                  </a:lnTo>
                  <a:lnTo>
                    <a:pt x="55956" y="28658"/>
                  </a:lnTo>
                  <a:lnTo>
                    <a:pt x="59474" y="29391"/>
                  </a:lnTo>
                  <a:lnTo>
                    <a:pt x="66291" y="28983"/>
                  </a:lnTo>
                  <a:lnTo>
                    <a:pt x="69568" y="29611"/>
                  </a:lnTo>
                  <a:lnTo>
                    <a:pt x="77505" y="28941"/>
                  </a:lnTo>
                  <a:lnTo>
                    <a:pt x="91316" y="28501"/>
                  </a:lnTo>
                  <a:lnTo>
                    <a:pt x="95829" y="27800"/>
                  </a:lnTo>
                  <a:lnTo>
                    <a:pt x="105913" y="27538"/>
                  </a:lnTo>
                  <a:lnTo>
                    <a:pt x="111305" y="26386"/>
                  </a:lnTo>
                  <a:lnTo>
                    <a:pt x="120006" y="25046"/>
                  </a:lnTo>
                  <a:lnTo>
                    <a:pt x="135440" y="20847"/>
                  </a:lnTo>
                  <a:lnTo>
                    <a:pt x="144288" y="17172"/>
                  </a:lnTo>
                  <a:lnTo>
                    <a:pt x="148864" y="14648"/>
                  </a:lnTo>
                  <a:lnTo>
                    <a:pt x="156728" y="9612"/>
                  </a:lnTo>
                  <a:lnTo>
                    <a:pt x="158770" y="6146"/>
                  </a:lnTo>
                  <a:lnTo>
                    <a:pt x="162099" y="4062"/>
                  </a:lnTo>
                  <a:lnTo>
                    <a:pt x="162068" y="2565"/>
                  </a:lnTo>
                  <a:lnTo>
                    <a:pt x="163419" y="1497"/>
                  </a:lnTo>
                  <a:lnTo>
                    <a:pt x="163387" y="0"/>
                  </a:lnTo>
                  <a:close/>
                </a:path>
              </a:pathLst>
            </a:custGeom>
            <a:solidFill>
              <a:srgbClr val="A86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19127176" y="8850578"/>
              <a:ext cx="259079" cy="37465"/>
            </a:xfrm>
            <a:custGeom>
              <a:avLst/>
              <a:gdLst/>
              <a:ahLst/>
              <a:cxnLst/>
              <a:rect l="l" t="t" r="r" b="b"/>
              <a:pathLst>
                <a:path w="259080" h="37465">
                  <a:moveTo>
                    <a:pt x="258798" y="0"/>
                  </a:moveTo>
                  <a:lnTo>
                    <a:pt x="257897" y="586"/>
                  </a:lnTo>
                  <a:lnTo>
                    <a:pt x="254002" y="7518"/>
                  </a:lnTo>
                  <a:lnTo>
                    <a:pt x="250296" y="12093"/>
                  </a:lnTo>
                  <a:lnTo>
                    <a:pt x="241552" y="17601"/>
                  </a:lnTo>
                  <a:lnTo>
                    <a:pt x="237835" y="20334"/>
                  </a:lnTo>
                  <a:lnTo>
                    <a:pt x="229898" y="22638"/>
                  </a:lnTo>
                  <a:lnTo>
                    <a:pt x="226527" y="23915"/>
                  </a:lnTo>
                  <a:lnTo>
                    <a:pt x="215019" y="26721"/>
                  </a:lnTo>
                  <a:lnTo>
                    <a:pt x="201648" y="28198"/>
                  </a:lnTo>
                  <a:lnTo>
                    <a:pt x="195020" y="29192"/>
                  </a:lnTo>
                  <a:lnTo>
                    <a:pt x="192967" y="28784"/>
                  </a:lnTo>
                  <a:lnTo>
                    <a:pt x="188454" y="29632"/>
                  </a:lnTo>
                  <a:lnTo>
                    <a:pt x="185973" y="29831"/>
                  </a:lnTo>
                  <a:lnTo>
                    <a:pt x="179837" y="28983"/>
                  </a:lnTo>
                  <a:lnTo>
                    <a:pt x="176172" y="29569"/>
                  </a:lnTo>
                  <a:lnTo>
                    <a:pt x="168256" y="29904"/>
                  </a:lnTo>
                  <a:lnTo>
                    <a:pt x="154487" y="29423"/>
                  </a:lnTo>
                  <a:lnTo>
                    <a:pt x="138885" y="28166"/>
                  </a:lnTo>
                  <a:lnTo>
                    <a:pt x="133702" y="27454"/>
                  </a:lnTo>
                  <a:lnTo>
                    <a:pt x="124750" y="27014"/>
                  </a:lnTo>
                  <a:lnTo>
                    <a:pt x="121043" y="26449"/>
                  </a:lnTo>
                  <a:lnTo>
                    <a:pt x="113420" y="25831"/>
                  </a:lnTo>
                  <a:lnTo>
                    <a:pt x="109598" y="24878"/>
                  </a:lnTo>
                  <a:lnTo>
                    <a:pt x="102112" y="24292"/>
                  </a:lnTo>
                  <a:lnTo>
                    <a:pt x="98572" y="23580"/>
                  </a:lnTo>
                  <a:lnTo>
                    <a:pt x="92908" y="23067"/>
                  </a:lnTo>
                  <a:lnTo>
                    <a:pt x="90855" y="22554"/>
                  </a:lnTo>
                  <a:lnTo>
                    <a:pt x="79421" y="21130"/>
                  </a:lnTo>
                  <a:lnTo>
                    <a:pt x="71589" y="20512"/>
                  </a:lnTo>
                  <a:lnTo>
                    <a:pt x="60867" y="19444"/>
                  </a:lnTo>
                  <a:lnTo>
                    <a:pt x="45642" y="19549"/>
                  </a:lnTo>
                  <a:lnTo>
                    <a:pt x="38826" y="20407"/>
                  </a:lnTo>
                  <a:lnTo>
                    <a:pt x="35098" y="20418"/>
                  </a:lnTo>
                  <a:lnTo>
                    <a:pt x="29014" y="22198"/>
                  </a:lnTo>
                  <a:lnTo>
                    <a:pt x="26459" y="22617"/>
                  </a:lnTo>
                  <a:lnTo>
                    <a:pt x="21768" y="24083"/>
                  </a:lnTo>
                  <a:lnTo>
                    <a:pt x="17318" y="25821"/>
                  </a:lnTo>
                  <a:lnTo>
                    <a:pt x="16931" y="26177"/>
                  </a:lnTo>
                  <a:lnTo>
                    <a:pt x="16313" y="26072"/>
                  </a:lnTo>
                  <a:lnTo>
                    <a:pt x="14900" y="27454"/>
                  </a:lnTo>
                  <a:lnTo>
                    <a:pt x="13392" y="27412"/>
                  </a:lnTo>
                  <a:lnTo>
                    <a:pt x="12229" y="28145"/>
                  </a:lnTo>
                  <a:lnTo>
                    <a:pt x="11266" y="29014"/>
                  </a:lnTo>
                  <a:lnTo>
                    <a:pt x="8921" y="30061"/>
                  </a:lnTo>
                  <a:lnTo>
                    <a:pt x="8837" y="30376"/>
                  </a:lnTo>
                  <a:lnTo>
                    <a:pt x="7151" y="31140"/>
                  </a:lnTo>
                  <a:lnTo>
                    <a:pt x="4994" y="32491"/>
                  </a:lnTo>
                  <a:lnTo>
                    <a:pt x="4680" y="32962"/>
                  </a:lnTo>
                  <a:lnTo>
                    <a:pt x="4062" y="33077"/>
                  </a:lnTo>
                  <a:lnTo>
                    <a:pt x="3738" y="33538"/>
                  </a:lnTo>
                  <a:lnTo>
                    <a:pt x="1497" y="35192"/>
                  </a:lnTo>
                  <a:lnTo>
                    <a:pt x="1151" y="35789"/>
                  </a:lnTo>
                  <a:lnTo>
                    <a:pt x="0" y="35883"/>
                  </a:lnTo>
                  <a:lnTo>
                    <a:pt x="408" y="36951"/>
                  </a:lnTo>
                  <a:lnTo>
                    <a:pt x="2795" y="36470"/>
                  </a:lnTo>
                  <a:lnTo>
                    <a:pt x="4135" y="34375"/>
                  </a:lnTo>
                  <a:lnTo>
                    <a:pt x="12952" y="29088"/>
                  </a:lnTo>
                  <a:lnTo>
                    <a:pt x="22386" y="25234"/>
                  </a:lnTo>
                  <a:lnTo>
                    <a:pt x="29632" y="22952"/>
                  </a:lnTo>
                  <a:lnTo>
                    <a:pt x="34093" y="22355"/>
                  </a:lnTo>
                  <a:lnTo>
                    <a:pt x="43642" y="20585"/>
                  </a:lnTo>
                  <a:lnTo>
                    <a:pt x="48825" y="20795"/>
                  </a:lnTo>
                  <a:lnTo>
                    <a:pt x="56626" y="20177"/>
                  </a:lnTo>
                  <a:lnTo>
                    <a:pt x="59411" y="20753"/>
                  </a:lnTo>
                  <a:lnTo>
                    <a:pt x="65924" y="21371"/>
                  </a:lnTo>
                  <a:lnTo>
                    <a:pt x="69736" y="21392"/>
                  </a:lnTo>
                  <a:lnTo>
                    <a:pt x="76280" y="22156"/>
                  </a:lnTo>
                  <a:lnTo>
                    <a:pt x="78992" y="22711"/>
                  </a:lnTo>
                  <a:lnTo>
                    <a:pt x="88804" y="23703"/>
                  </a:lnTo>
                  <a:lnTo>
                    <a:pt x="115127" y="27297"/>
                  </a:lnTo>
                  <a:lnTo>
                    <a:pt x="130037" y="28836"/>
                  </a:lnTo>
                  <a:lnTo>
                    <a:pt x="134351" y="29454"/>
                  </a:lnTo>
                  <a:lnTo>
                    <a:pt x="142414" y="30145"/>
                  </a:lnTo>
                  <a:lnTo>
                    <a:pt x="146194" y="29999"/>
                  </a:lnTo>
                  <a:lnTo>
                    <a:pt x="152759" y="30794"/>
                  </a:lnTo>
                  <a:lnTo>
                    <a:pt x="155618" y="30386"/>
                  </a:lnTo>
                  <a:lnTo>
                    <a:pt x="160110" y="31266"/>
                  </a:lnTo>
                  <a:lnTo>
                    <a:pt x="170329" y="30794"/>
                  </a:lnTo>
                  <a:lnTo>
                    <a:pt x="176696" y="31014"/>
                  </a:lnTo>
                  <a:lnTo>
                    <a:pt x="179858" y="30700"/>
                  </a:lnTo>
                  <a:lnTo>
                    <a:pt x="184957" y="31203"/>
                  </a:lnTo>
                  <a:lnTo>
                    <a:pt x="187072" y="30805"/>
                  </a:lnTo>
                  <a:lnTo>
                    <a:pt x="221427" y="26302"/>
                  </a:lnTo>
                  <a:lnTo>
                    <a:pt x="226809" y="25548"/>
                  </a:lnTo>
                  <a:lnTo>
                    <a:pt x="228726" y="24554"/>
                  </a:lnTo>
                  <a:lnTo>
                    <a:pt x="235584" y="22564"/>
                  </a:lnTo>
                  <a:lnTo>
                    <a:pt x="250400" y="14313"/>
                  </a:lnTo>
                  <a:lnTo>
                    <a:pt x="258568" y="3811"/>
                  </a:lnTo>
                  <a:lnTo>
                    <a:pt x="257824" y="2492"/>
                  </a:lnTo>
                  <a:lnTo>
                    <a:pt x="258965" y="1287"/>
                  </a:lnTo>
                  <a:lnTo>
                    <a:pt x="258798" y="0"/>
                  </a:lnTo>
                  <a:close/>
                </a:path>
              </a:pathLst>
            </a:custGeom>
            <a:solidFill>
              <a:srgbClr val="B37C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6" name="object 165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9161008" y="8569320"/>
              <a:ext cx="63558" cy="184774"/>
            </a:xfrm>
            <a:prstGeom prst="rect">
              <a:avLst/>
            </a:prstGeom>
          </p:spPr>
        </p:pic>
        <p:sp>
          <p:nvSpPr>
            <p:cNvPr id="1657" name="object 1657"/>
            <p:cNvSpPr/>
            <p:nvPr/>
          </p:nvSpPr>
          <p:spPr>
            <a:xfrm>
              <a:off x="19252702" y="8889876"/>
              <a:ext cx="85090" cy="4445"/>
            </a:xfrm>
            <a:custGeom>
              <a:avLst/>
              <a:gdLst/>
              <a:ahLst/>
              <a:cxnLst/>
              <a:rect l="l" t="t" r="r" b="b"/>
              <a:pathLst>
                <a:path w="85090" h="4445">
                  <a:moveTo>
                    <a:pt x="84835" y="0"/>
                  </a:moveTo>
                  <a:lnTo>
                    <a:pt x="80521" y="188"/>
                  </a:lnTo>
                  <a:lnTo>
                    <a:pt x="77243" y="764"/>
                  </a:lnTo>
                  <a:lnTo>
                    <a:pt x="66636" y="1800"/>
                  </a:lnTo>
                  <a:lnTo>
                    <a:pt x="56312" y="2261"/>
                  </a:lnTo>
                  <a:lnTo>
                    <a:pt x="52982" y="2177"/>
                  </a:lnTo>
                  <a:lnTo>
                    <a:pt x="50605" y="1120"/>
                  </a:lnTo>
                  <a:lnTo>
                    <a:pt x="48176" y="1989"/>
                  </a:lnTo>
                  <a:lnTo>
                    <a:pt x="43098" y="2198"/>
                  </a:lnTo>
                  <a:lnTo>
                    <a:pt x="40459" y="1832"/>
                  </a:lnTo>
                  <a:lnTo>
                    <a:pt x="37213" y="1727"/>
                  </a:lnTo>
                  <a:lnTo>
                    <a:pt x="34742" y="2293"/>
                  </a:lnTo>
                  <a:lnTo>
                    <a:pt x="32281" y="2157"/>
                  </a:lnTo>
                  <a:lnTo>
                    <a:pt x="29025" y="1622"/>
                  </a:lnTo>
                  <a:lnTo>
                    <a:pt x="25140" y="2052"/>
                  </a:lnTo>
                  <a:lnTo>
                    <a:pt x="16847" y="1434"/>
                  </a:lnTo>
                  <a:lnTo>
                    <a:pt x="13140" y="1759"/>
                  </a:lnTo>
                  <a:lnTo>
                    <a:pt x="7957" y="743"/>
                  </a:lnTo>
                  <a:lnTo>
                    <a:pt x="6324" y="1078"/>
                  </a:lnTo>
                  <a:lnTo>
                    <a:pt x="4774" y="638"/>
                  </a:lnTo>
                  <a:lnTo>
                    <a:pt x="3214" y="732"/>
                  </a:lnTo>
                  <a:lnTo>
                    <a:pt x="1581" y="303"/>
                  </a:lnTo>
                  <a:lnTo>
                    <a:pt x="94" y="1172"/>
                  </a:lnTo>
                  <a:lnTo>
                    <a:pt x="0" y="1560"/>
                  </a:lnTo>
                  <a:lnTo>
                    <a:pt x="460" y="2083"/>
                  </a:lnTo>
                  <a:lnTo>
                    <a:pt x="2544" y="2806"/>
                  </a:lnTo>
                  <a:lnTo>
                    <a:pt x="4753" y="2533"/>
                  </a:lnTo>
                  <a:lnTo>
                    <a:pt x="13057" y="3476"/>
                  </a:lnTo>
                  <a:lnTo>
                    <a:pt x="19266" y="3371"/>
                  </a:lnTo>
                  <a:lnTo>
                    <a:pt x="26711" y="3759"/>
                  </a:lnTo>
                  <a:lnTo>
                    <a:pt x="27946" y="4188"/>
                  </a:lnTo>
                  <a:lnTo>
                    <a:pt x="29737" y="4156"/>
                  </a:lnTo>
                  <a:lnTo>
                    <a:pt x="31810" y="3528"/>
                  </a:lnTo>
                  <a:lnTo>
                    <a:pt x="33883" y="4167"/>
                  </a:lnTo>
                  <a:lnTo>
                    <a:pt x="37915" y="3874"/>
                  </a:lnTo>
                  <a:lnTo>
                    <a:pt x="40564" y="4020"/>
                  </a:lnTo>
                  <a:lnTo>
                    <a:pt x="43213" y="3937"/>
                  </a:lnTo>
                  <a:lnTo>
                    <a:pt x="47841" y="3413"/>
                  </a:lnTo>
                  <a:lnTo>
                    <a:pt x="49799" y="4062"/>
                  </a:lnTo>
                  <a:lnTo>
                    <a:pt x="53171" y="3727"/>
                  </a:lnTo>
                  <a:lnTo>
                    <a:pt x="54542" y="3256"/>
                  </a:lnTo>
                  <a:lnTo>
                    <a:pt x="55924" y="3759"/>
                  </a:lnTo>
                  <a:lnTo>
                    <a:pt x="59286" y="3319"/>
                  </a:lnTo>
                  <a:lnTo>
                    <a:pt x="69055" y="2827"/>
                  </a:lnTo>
                  <a:lnTo>
                    <a:pt x="72175" y="2785"/>
                  </a:lnTo>
                  <a:lnTo>
                    <a:pt x="78301" y="1685"/>
                  </a:lnTo>
                  <a:lnTo>
                    <a:pt x="81809" y="2345"/>
                  </a:lnTo>
                  <a:lnTo>
                    <a:pt x="84876" y="680"/>
                  </a:lnTo>
                  <a:lnTo>
                    <a:pt x="84835" y="0"/>
                  </a:lnTo>
                  <a:close/>
                </a:path>
              </a:pathLst>
            </a:custGeom>
            <a:solidFill>
              <a:srgbClr val="986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19305275" y="8868578"/>
              <a:ext cx="87630" cy="24765"/>
            </a:xfrm>
            <a:custGeom>
              <a:avLst/>
              <a:gdLst/>
              <a:ahLst/>
              <a:cxnLst/>
              <a:rect l="l" t="t" r="r" b="b"/>
              <a:pathLst>
                <a:path w="87630" h="24765">
                  <a:moveTo>
                    <a:pt x="87138" y="0"/>
                  </a:moveTo>
                  <a:lnTo>
                    <a:pt x="85411" y="869"/>
                  </a:lnTo>
                  <a:lnTo>
                    <a:pt x="84164" y="2513"/>
                  </a:lnTo>
                  <a:lnTo>
                    <a:pt x="82227" y="3047"/>
                  </a:lnTo>
                  <a:lnTo>
                    <a:pt x="81861" y="3675"/>
                  </a:lnTo>
                  <a:lnTo>
                    <a:pt x="81149" y="3790"/>
                  </a:lnTo>
                  <a:lnTo>
                    <a:pt x="80615" y="4177"/>
                  </a:lnTo>
                  <a:lnTo>
                    <a:pt x="79275" y="4397"/>
                  </a:lnTo>
                  <a:lnTo>
                    <a:pt x="78364" y="5444"/>
                  </a:lnTo>
                  <a:lnTo>
                    <a:pt x="72804" y="9779"/>
                  </a:lnTo>
                  <a:lnTo>
                    <a:pt x="67338" y="11444"/>
                  </a:lnTo>
                  <a:lnTo>
                    <a:pt x="58783" y="14774"/>
                  </a:lnTo>
                  <a:lnTo>
                    <a:pt x="55474" y="15926"/>
                  </a:lnTo>
                  <a:lnTo>
                    <a:pt x="38155" y="19884"/>
                  </a:lnTo>
                  <a:lnTo>
                    <a:pt x="34679" y="20208"/>
                  </a:lnTo>
                  <a:lnTo>
                    <a:pt x="29946" y="21392"/>
                  </a:lnTo>
                  <a:lnTo>
                    <a:pt x="28512" y="20638"/>
                  </a:lnTo>
                  <a:lnTo>
                    <a:pt x="27171" y="21297"/>
                  </a:lnTo>
                  <a:lnTo>
                    <a:pt x="25559" y="21161"/>
                  </a:lnTo>
                  <a:lnTo>
                    <a:pt x="23999" y="21842"/>
                  </a:lnTo>
                  <a:lnTo>
                    <a:pt x="22020" y="21768"/>
                  </a:lnTo>
                  <a:lnTo>
                    <a:pt x="16596" y="22083"/>
                  </a:lnTo>
                  <a:lnTo>
                    <a:pt x="11203" y="22920"/>
                  </a:lnTo>
                  <a:lnTo>
                    <a:pt x="4827" y="22889"/>
                  </a:lnTo>
                  <a:lnTo>
                    <a:pt x="3947" y="22658"/>
                  </a:lnTo>
                  <a:lnTo>
                    <a:pt x="1874" y="22638"/>
                  </a:lnTo>
                  <a:lnTo>
                    <a:pt x="795" y="22994"/>
                  </a:lnTo>
                  <a:lnTo>
                    <a:pt x="0" y="23957"/>
                  </a:lnTo>
                  <a:lnTo>
                    <a:pt x="3088" y="23946"/>
                  </a:lnTo>
                  <a:lnTo>
                    <a:pt x="6167" y="24229"/>
                  </a:lnTo>
                  <a:lnTo>
                    <a:pt x="10816" y="23475"/>
                  </a:lnTo>
                  <a:lnTo>
                    <a:pt x="12418" y="23779"/>
                  </a:lnTo>
                  <a:lnTo>
                    <a:pt x="17161" y="22952"/>
                  </a:lnTo>
                  <a:lnTo>
                    <a:pt x="20376" y="23203"/>
                  </a:lnTo>
                  <a:lnTo>
                    <a:pt x="26020" y="22072"/>
                  </a:lnTo>
                  <a:lnTo>
                    <a:pt x="31580" y="21454"/>
                  </a:lnTo>
                  <a:lnTo>
                    <a:pt x="31936" y="21632"/>
                  </a:lnTo>
                  <a:lnTo>
                    <a:pt x="32218" y="21988"/>
                  </a:lnTo>
                  <a:lnTo>
                    <a:pt x="32574" y="21905"/>
                  </a:lnTo>
                  <a:lnTo>
                    <a:pt x="32951" y="21590"/>
                  </a:lnTo>
                  <a:lnTo>
                    <a:pt x="37161" y="21193"/>
                  </a:lnTo>
                  <a:lnTo>
                    <a:pt x="41014" y="20114"/>
                  </a:lnTo>
                  <a:lnTo>
                    <a:pt x="46354" y="19538"/>
                  </a:lnTo>
                  <a:lnTo>
                    <a:pt x="47632" y="18983"/>
                  </a:lnTo>
                  <a:lnTo>
                    <a:pt x="53160" y="17706"/>
                  </a:lnTo>
                  <a:lnTo>
                    <a:pt x="65767" y="13811"/>
                  </a:lnTo>
                  <a:lnTo>
                    <a:pt x="71139" y="11088"/>
                  </a:lnTo>
                  <a:lnTo>
                    <a:pt x="71683" y="11130"/>
                  </a:lnTo>
                  <a:lnTo>
                    <a:pt x="72008" y="10711"/>
                  </a:lnTo>
                  <a:lnTo>
                    <a:pt x="76039" y="9716"/>
                  </a:lnTo>
                  <a:lnTo>
                    <a:pt x="79086" y="7025"/>
                  </a:lnTo>
                  <a:lnTo>
                    <a:pt x="85871" y="1916"/>
                  </a:lnTo>
                  <a:lnTo>
                    <a:pt x="87138" y="0"/>
                  </a:lnTo>
                  <a:close/>
                </a:path>
              </a:pathLst>
            </a:custGeom>
            <a:solidFill>
              <a:srgbClr val="9A6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19337883" y="8879289"/>
              <a:ext cx="40005" cy="11430"/>
            </a:xfrm>
            <a:custGeom>
              <a:avLst/>
              <a:gdLst/>
              <a:ahLst/>
              <a:cxnLst/>
              <a:rect l="l" t="t" r="r" b="b"/>
              <a:pathLst>
                <a:path w="40005" h="11429">
                  <a:moveTo>
                    <a:pt x="39433" y="0"/>
                  </a:moveTo>
                  <a:lnTo>
                    <a:pt x="37150" y="52"/>
                  </a:lnTo>
                  <a:lnTo>
                    <a:pt x="35464" y="1675"/>
                  </a:lnTo>
                  <a:lnTo>
                    <a:pt x="31203" y="3036"/>
                  </a:lnTo>
                  <a:lnTo>
                    <a:pt x="29088" y="3957"/>
                  </a:lnTo>
                  <a:lnTo>
                    <a:pt x="24459" y="5099"/>
                  </a:lnTo>
                  <a:lnTo>
                    <a:pt x="22208" y="6167"/>
                  </a:lnTo>
                  <a:lnTo>
                    <a:pt x="17182" y="7308"/>
                  </a:lnTo>
                  <a:lnTo>
                    <a:pt x="14544" y="7999"/>
                  </a:lnTo>
                  <a:lnTo>
                    <a:pt x="8104" y="9350"/>
                  </a:lnTo>
                  <a:lnTo>
                    <a:pt x="4240" y="9643"/>
                  </a:lnTo>
                  <a:lnTo>
                    <a:pt x="314" y="10785"/>
                  </a:lnTo>
                  <a:lnTo>
                    <a:pt x="0" y="11182"/>
                  </a:lnTo>
                  <a:lnTo>
                    <a:pt x="4135" y="11235"/>
                  </a:lnTo>
                  <a:lnTo>
                    <a:pt x="8062" y="9853"/>
                  </a:lnTo>
                  <a:lnTo>
                    <a:pt x="15685" y="8942"/>
                  </a:lnTo>
                  <a:lnTo>
                    <a:pt x="19036" y="7518"/>
                  </a:lnTo>
                  <a:lnTo>
                    <a:pt x="27234" y="5779"/>
                  </a:lnTo>
                  <a:lnTo>
                    <a:pt x="31611" y="3769"/>
                  </a:lnTo>
                  <a:lnTo>
                    <a:pt x="37203" y="1664"/>
                  </a:lnTo>
                  <a:lnTo>
                    <a:pt x="38668" y="1266"/>
                  </a:lnTo>
                  <a:lnTo>
                    <a:pt x="39433" y="0"/>
                  </a:lnTo>
                  <a:close/>
                </a:path>
              </a:pathLst>
            </a:custGeom>
            <a:solidFill>
              <a:srgbClr val="986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19282207" y="8892813"/>
              <a:ext cx="26670" cy="2540"/>
            </a:xfrm>
            <a:custGeom>
              <a:avLst/>
              <a:gdLst/>
              <a:ahLst/>
              <a:cxnLst/>
              <a:rect l="l" t="t" r="r" b="b"/>
              <a:pathLst>
                <a:path w="26669" h="2540">
                  <a:moveTo>
                    <a:pt x="2565" y="977"/>
                  </a:moveTo>
                  <a:lnTo>
                    <a:pt x="533" y="444"/>
                  </a:lnTo>
                  <a:lnTo>
                    <a:pt x="254" y="711"/>
                  </a:lnTo>
                  <a:lnTo>
                    <a:pt x="114" y="1092"/>
                  </a:lnTo>
                  <a:lnTo>
                    <a:pt x="0" y="1485"/>
                  </a:lnTo>
                  <a:lnTo>
                    <a:pt x="419" y="1485"/>
                  </a:lnTo>
                  <a:lnTo>
                    <a:pt x="660" y="1651"/>
                  </a:lnTo>
                  <a:lnTo>
                    <a:pt x="1016" y="1562"/>
                  </a:lnTo>
                  <a:lnTo>
                    <a:pt x="2565" y="977"/>
                  </a:lnTo>
                  <a:close/>
                </a:path>
                <a:path w="26669" h="2540">
                  <a:moveTo>
                    <a:pt x="3136" y="1092"/>
                  </a:moveTo>
                  <a:lnTo>
                    <a:pt x="2717" y="927"/>
                  </a:lnTo>
                  <a:lnTo>
                    <a:pt x="2565" y="977"/>
                  </a:lnTo>
                  <a:lnTo>
                    <a:pt x="3060" y="1104"/>
                  </a:lnTo>
                  <a:close/>
                </a:path>
                <a:path w="26669" h="2540">
                  <a:moveTo>
                    <a:pt x="7670" y="1117"/>
                  </a:moveTo>
                  <a:lnTo>
                    <a:pt x="5435" y="317"/>
                  </a:lnTo>
                  <a:lnTo>
                    <a:pt x="3314" y="1028"/>
                  </a:lnTo>
                  <a:lnTo>
                    <a:pt x="4419" y="1600"/>
                  </a:lnTo>
                  <a:lnTo>
                    <a:pt x="6108" y="1625"/>
                  </a:lnTo>
                  <a:lnTo>
                    <a:pt x="6705" y="1625"/>
                  </a:lnTo>
                  <a:lnTo>
                    <a:pt x="7315" y="1816"/>
                  </a:lnTo>
                  <a:lnTo>
                    <a:pt x="7670" y="1117"/>
                  </a:lnTo>
                  <a:close/>
                </a:path>
                <a:path w="26669" h="2540">
                  <a:moveTo>
                    <a:pt x="26416" y="825"/>
                  </a:moveTo>
                  <a:lnTo>
                    <a:pt x="25476" y="254"/>
                  </a:lnTo>
                  <a:lnTo>
                    <a:pt x="24447" y="241"/>
                  </a:lnTo>
                  <a:lnTo>
                    <a:pt x="22237" y="660"/>
                  </a:lnTo>
                  <a:lnTo>
                    <a:pt x="21031" y="673"/>
                  </a:lnTo>
                  <a:lnTo>
                    <a:pt x="16294" y="0"/>
                  </a:lnTo>
                  <a:lnTo>
                    <a:pt x="12776" y="939"/>
                  </a:lnTo>
                  <a:lnTo>
                    <a:pt x="8966" y="571"/>
                  </a:lnTo>
                  <a:lnTo>
                    <a:pt x="8686" y="825"/>
                  </a:lnTo>
                  <a:lnTo>
                    <a:pt x="8407" y="939"/>
                  </a:lnTo>
                  <a:lnTo>
                    <a:pt x="10718" y="2006"/>
                  </a:lnTo>
                  <a:lnTo>
                    <a:pt x="13157" y="1473"/>
                  </a:lnTo>
                  <a:lnTo>
                    <a:pt x="17818" y="838"/>
                  </a:lnTo>
                  <a:lnTo>
                    <a:pt x="20053" y="1587"/>
                  </a:lnTo>
                  <a:lnTo>
                    <a:pt x="23749" y="1181"/>
                  </a:lnTo>
                  <a:lnTo>
                    <a:pt x="25031" y="571"/>
                  </a:lnTo>
                  <a:lnTo>
                    <a:pt x="26416" y="825"/>
                  </a:lnTo>
                  <a:close/>
                </a:path>
              </a:pathLst>
            </a:custGeom>
            <a:solidFill>
              <a:srgbClr val="965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19053455" y="8606987"/>
              <a:ext cx="228600" cy="376555"/>
            </a:xfrm>
            <a:custGeom>
              <a:avLst/>
              <a:gdLst/>
              <a:ahLst/>
              <a:cxnLst/>
              <a:rect l="l" t="t" r="r" b="b"/>
              <a:pathLst>
                <a:path w="228600" h="376554">
                  <a:moveTo>
                    <a:pt x="123698" y="7899"/>
                  </a:moveTo>
                  <a:lnTo>
                    <a:pt x="123088" y="7505"/>
                  </a:lnTo>
                  <a:lnTo>
                    <a:pt x="121602" y="10629"/>
                  </a:lnTo>
                  <a:lnTo>
                    <a:pt x="117881" y="20472"/>
                  </a:lnTo>
                  <a:lnTo>
                    <a:pt x="116179" y="23672"/>
                  </a:lnTo>
                  <a:lnTo>
                    <a:pt x="114820" y="27736"/>
                  </a:lnTo>
                  <a:lnTo>
                    <a:pt x="114541" y="28333"/>
                  </a:lnTo>
                  <a:lnTo>
                    <a:pt x="114642" y="29032"/>
                  </a:lnTo>
                  <a:lnTo>
                    <a:pt x="116535" y="26593"/>
                  </a:lnTo>
                  <a:lnTo>
                    <a:pt x="117081" y="23571"/>
                  </a:lnTo>
                  <a:lnTo>
                    <a:pt x="118808" y="19786"/>
                  </a:lnTo>
                  <a:lnTo>
                    <a:pt x="118999" y="18567"/>
                  </a:lnTo>
                  <a:lnTo>
                    <a:pt x="119849" y="17653"/>
                  </a:lnTo>
                  <a:lnTo>
                    <a:pt x="120700" y="15735"/>
                  </a:lnTo>
                  <a:lnTo>
                    <a:pt x="121221" y="13690"/>
                  </a:lnTo>
                  <a:lnTo>
                    <a:pt x="122237" y="11836"/>
                  </a:lnTo>
                  <a:lnTo>
                    <a:pt x="122567" y="10858"/>
                  </a:lnTo>
                  <a:lnTo>
                    <a:pt x="123063" y="9956"/>
                  </a:lnTo>
                  <a:lnTo>
                    <a:pt x="123469" y="8407"/>
                  </a:lnTo>
                  <a:lnTo>
                    <a:pt x="123698" y="7899"/>
                  </a:lnTo>
                  <a:close/>
                </a:path>
                <a:path w="228600" h="376554">
                  <a:moveTo>
                    <a:pt x="126504" y="711"/>
                  </a:moveTo>
                  <a:lnTo>
                    <a:pt x="126250" y="0"/>
                  </a:lnTo>
                  <a:lnTo>
                    <a:pt x="124752" y="2133"/>
                  </a:lnTo>
                  <a:lnTo>
                    <a:pt x="124104" y="4610"/>
                  </a:lnTo>
                  <a:lnTo>
                    <a:pt x="123405" y="7061"/>
                  </a:lnTo>
                  <a:lnTo>
                    <a:pt x="123863" y="7175"/>
                  </a:lnTo>
                  <a:lnTo>
                    <a:pt x="123875" y="6794"/>
                  </a:lnTo>
                  <a:lnTo>
                    <a:pt x="124028" y="6540"/>
                  </a:lnTo>
                  <a:lnTo>
                    <a:pt x="124409" y="6159"/>
                  </a:lnTo>
                  <a:lnTo>
                    <a:pt x="124675" y="5715"/>
                  </a:lnTo>
                  <a:lnTo>
                    <a:pt x="124841" y="5219"/>
                  </a:lnTo>
                  <a:lnTo>
                    <a:pt x="125120" y="4775"/>
                  </a:lnTo>
                  <a:lnTo>
                    <a:pt x="124802" y="3670"/>
                  </a:lnTo>
                  <a:lnTo>
                    <a:pt x="125399" y="2781"/>
                  </a:lnTo>
                  <a:lnTo>
                    <a:pt x="126187" y="1270"/>
                  </a:lnTo>
                  <a:lnTo>
                    <a:pt x="126504" y="711"/>
                  </a:lnTo>
                  <a:close/>
                </a:path>
                <a:path w="228600" h="376554">
                  <a:moveTo>
                    <a:pt x="228168" y="205841"/>
                  </a:moveTo>
                  <a:lnTo>
                    <a:pt x="225793" y="203657"/>
                  </a:lnTo>
                  <a:lnTo>
                    <a:pt x="227990" y="201180"/>
                  </a:lnTo>
                  <a:lnTo>
                    <a:pt x="227203" y="200444"/>
                  </a:lnTo>
                  <a:lnTo>
                    <a:pt x="223393" y="198818"/>
                  </a:lnTo>
                  <a:lnTo>
                    <a:pt x="223177" y="198018"/>
                  </a:lnTo>
                  <a:lnTo>
                    <a:pt x="224574" y="196354"/>
                  </a:lnTo>
                  <a:lnTo>
                    <a:pt x="220713" y="194233"/>
                  </a:lnTo>
                  <a:lnTo>
                    <a:pt x="220662" y="192481"/>
                  </a:lnTo>
                  <a:lnTo>
                    <a:pt x="220332" y="191833"/>
                  </a:lnTo>
                  <a:lnTo>
                    <a:pt x="217258" y="190715"/>
                  </a:lnTo>
                  <a:lnTo>
                    <a:pt x="218554" y="188404"/>
                  </a:lnTo>
                  <a:lnTo>
                    <a:pt x="216255" y="188302"/>
                  </a:lnTo>
                  <a:lnTo>
                    <a:pt x="215328" y="186029"/>
                  </a:lnTo>
                  <a:lnTo>
                    <a:pt x="213080" y="185166"/>
                  </a:lnTo>
                  <a:lnTo>
                    <a:pt x="213271" y="183934"/>
                  </a:lnTo>
                  <a:lnTo>
                    <a:pt x="212953" y="183311"/>
                  </a:lnTo>
                  <a:lnTo>
                    <a:pt x="210616" y="183045"/>
                  </a:lnTo>
                  <a:lnTo>
                    <a:pt x="209829" y="180924"/>
                  </a:lnTo>
                  <a:lnTo>
                    <a:pt x="207683" y="180454"/>
                  </a:lnTo>
                  <a:lnTo>
                    <a:pt x="207645" y="178257"/>
                  </a:lnTo>
                  <a:lnTo>
                    <a:pt x="205473" y="178257"/>
                  </a:lnTo>
                  <a:lnTo>
                    <a:pt x="201777" y="175374"/>
                  </a:lnTo>
                  <a:lnTo>
                    <a:pt x="199237" y="173177"/>
                  </a:lnTo>
                  <a:lnTo>
                    <a:pt x="194805" y="172186"/>
                  </a:lnTo>
                  <a:lnTo>
                    <a:pt x="193802" y="170675"/>
                  </a:lnTo>
                  <a:lnTo>
                    <a:pt x="189458" y="170395"/>
                  </a:lnTo>
                  <a:lnTo>
                    <a:pt x="187363" y="169964"/>
                  </a:lnTo>
                  <a:lnTo>
                    <a:pt x="185483" y="168287"/>
                  </a:lnTo>
                  <a:lnTo>
                    <a:pt x="184010" y="169545"/>
                  </a:lnTo>
                  <a:lnTo>
                    <a:pt x="182524" y="167932"/>
                  </a:lnTo>
                  <a:lnTo>
                    <a:pt x="179895" y="168757"/>
                  </a:lnTo>
                  <a:lnTo>
                    <a:pt x="178460" y="168948"/>
                  </a:lnTo>
                  <a:lnTo>
                    <a:pt x="176974" y="167716"/>
                  </a:lnTo>
                  <a:lnTo>
                    <a:pt x="175171" y="168592"/>
                  </a:lnTo>
                  <a:lnTo>
                    <a:pt x="173545" y="168567"/>
                  </a:lnTo>
                  <a:lnTo>
                    <a:pt x="171983" y="167449"/>
                  </a:lnTo>
                  <a:lnTo>
                    <a:pt x="171665" y="167411"/>
                  </a:lnTo>
                  <a:lnTo>
                    <a:pt x="170688" y="169443"/>
                  </a:lnTo>
                  <a:lnTo>
                    <a:pt x="169278" y="168097"/>
                  </a:lnTo>
                  <a:lnTo>
                    <a:pt x="166789" y="167386"/>
                  </a:lnTo>
                  <a:lnTo>
                    <a:pt x="165163" y="168656"/>
                  </a:lnTo>
                  <a:lnTo>
                    <a:pt x="163995" y="167144"/>
                  </a:lnTo>
                  <a:lnTo>
                    <a:pt x="162788" y="169075"/>
                  </a:lnTo>
                  <a:lnTo>
                    <a:pt x="160731" y="167017"/>
                  </a:lnTo>
                  <a:lnTo>
                    <a:pt x="159194" y="168236"/>
                  </a:lnTo>
                  <a:lnTo>
                    <a:pt x="156705" y="167322"/>
                  </a:lnTo>
                  <a:lnTo>
                    <a:pt x="154813" y="168490"/>
                  </a:lnTo>
                  <a:lnTo>
                    <a:pt x="150545" y="167957"/>
                  </a:lnTo>
                  <a:lnTo>
                    <a:pt x="148018" y="169100"/>
                  </a:lnTo>
                  <a:lnTo>
                    <a:pt x="145135" y="167627"/>
                  </a:lnTo>
                  <a:lnTo>
                    <a:pt x="141719" y="168948"/>
                  </a:lnTo>
                  <a:lnTo>
                    <a:pt x="138861" y="166497"/>
                  </a:lnTo>
                  <a:lnTo>
                    <a:pt x="132867" y="167030"/>
                  </a:lnTo>
                  <a:lnTo>
                    <a:pt x="130429" y="165442"/>
                  </a:lnTo>
                  <a:lnTo>
                    <a:pt x="125412" y="164947"/>
                  </a:lnTo>
                  <a:lnTo>
                    <a:pt x="123317" y="163639"/>
                  </a:lnTo>
                  <a:lnTo>
                    <a:pt x="118668" y="161975"/>
                  </a:lnTo>
                  <a:lnTo>
                    <a:pt x="116954" y="159943"/>
                  </a:lnTo>
                  <a:lnTo>
                    <a:pt x="114769" y="158610"/>
                  </a:lnTo>
                  <a:lnTo>
                    <a:pt x="110413" y="156806"/>
                  </a:lnTo>
                  <a:lnTo>
                    <a:pt x="107772" y="152946"/>
                  </a:lnTo>
                  <a:lnTo>
                    <a:pt x="103365" y="148666"/>
                  </a:lnTo>
                  <a:lnTo>
                    <a:pt x="100431" y="143306"/>
                  </a:lnTo>
                  <a:lnTo>
                    <a:pt x="99021" y="141528"/>
                  </a:lnTo>
                  <a:lnTo>
                    <a:pt x="96329" y="136118"/>
                  </a:lnTo>
                  <a:lnTo>
                    <a:pt x="94983" y="132524"/>
                  </a:lnTo>
                  <a:lnTo>
                    <a:pt x="94284" y="127457"/>
                  </a:lnTo>
                  <a:lnTo>
                    <a:pt x="93751" y="126339"/>
                  </a:lnTo>
                  <a:lnTo>
                    <a:pt x="93103" y="122339"/>
                  </a:lnTo>
                  <a:lnTo>
                    <a:pt x="92379" y="119595"/>
                  </a:lnTo>
                  <a:lnTo>
                    <a:pt x="92900" y="112090"/>
                  </a:lnTo>
                  <a:lnTo>
                    <a:pt x="101904" y="66548"/>
                  </a:lnTo>
                  <a:lnTo>
                    <a:pt x="107810" y="50990"/>
                  </a:lnTo>
                  <a:lnTo>
                    <a:pt x="110439" y="41186"/>
                  </a:lnTo>
                  <a:lnTo>
                    <a:pt x="112801" y="36220"/>
                  </a:lnTo>
                  <a:lnTo>
                    <a:pt x="114833" y="29705"/>
                  </a:lnTo>
                  <a:lnTo>
                    <a:pt x="114617" y="29032"/>
                  </a:lnTo>
                  <a:lnTo>
                    <a:pt x="113461" y="30975"/>
                  </a:lnTo>
                  <a:lnTo>
                    <a:pt x="113207" y="33248"/>
                  </a:lnTo>
                  <a:lnTo>
                    <a:pt x="109588" y="41694"/>
                  </a:lnTo>
                  <a:lnTo>
                    <a:pt x="99339" y="72707"/>
                  </a:lnTo>
                  <a:lnTo>
                    <a:pt x="95719" y="86029"/>
                  </a:lnTo>
                  <a:lnTo>
                    <a:pt x="93129" y="97866"/>
                  </a:lnTo>
                  <a:lnTo>
                    <a:pt x="92964" y="99987"/>
                  </a:lnTo>
                  <a:lnTo>
                    <a:pt x="91744" y="106743"/>
                  </a:lnTo>
                  <a:lnTo>
                    <a:pt x="91452" y="119964"/>
                  </a:lnTo>
                  <a:lnTo>
                    <a:pt x="91668" y="123875"/>
                  </a:lnTo>
                  <a:lnTo>
                    <a:pt x="93281" y="129590"/>
                  </a:lnTo>
                  <a:lnTo>
                    <a:pt x="93611" y="131648"/>
                  </a:lnTo>
                  <a:lnTo>
                    <a:pt x="96291" y="139687"/>
                  </a:lnTo>
                  <a:lnTo>
                    <a:pt x="98094" y="143776"/>
                  </a:lnTo>
                  <a:lnTo>
                    <a:pt x="99199" y="144678"/>
                  </a:lnTo>
                  <a:lnTo>
                    <a:pt x="101574" y="149313"/>
                  </a:lnTo>
                  <a:lnTo>
                    <a:pt x="108242" y="155867"/>
                  </a:lnTo>
                  <a:lnTo>
                    <a:pt x="108877" y="157594"/>
                  </a:lnTo>
                  <a:lnTo>
                    <a:pt x="113753" y="160223"/>
                  </a:lnTo>
                  <a:lnTo>
                    <a:pt x="116598" y="162674"/>
                  </a:lnTo>
                  <a:lnTo>
                    <a:pt x="122961" y="164985"/>
                  </a:lnTo>
                  <a:lnTo>
                    <a:pt x="125666" y="166814"/>
                  </a:lnTo>
                  <a:lnTo>
                    <a:pt x="133489" y="167995"/>
                  </a:lnTo>
                  <a:lnTo>
                    <a:pt x="137782" y="169837"/>
                  </a:lnTo>
                  <a:lnTo>
                    <a:pt x="144576" y="170065"/>
                  </a:lnTo>
                  <a:lnTo>
                    <a:pt x="146939" y="170573"/>
                  </a:lnTo>
                  <a:lnTo>
                    <a:pt x="151409" y="169570"/>
                  </a:lnTo>
                  <a:lnTo>
                    <a:pt x="156552" y="170662"/>
                  </a:lnTo>
                  <a:lnTo>
                    <a:pt x="157797" y="169697"/>
                  </a:lnTo>
                  <a:lnTo>
                    <a:pt x="158546" y="169824"/>
                  </a:lnTo>
                  <a:lnTo>
                    <a:pt x="159473" y="170726"/>
                  </a:lnTo>
                  <a:lnTo>
                    <a:pt x="159854" y="170878"/>
                  </a:lnTo>
                  <a:lnTo>
                    <a:pt x="161353" y="169735"/>
                  </a:lnTo>
                  <a:lnTo>
                    <a:pt x="163004" y="170421"/>
                  </a:lnTo>
                  <a:lnTo>
                    <a:pt x="167690" y="169964"/>
                  </a:lnTo>
                  <a:lnTo>
                    <a:pt x="171005" y="169938"/>
                  </a:lnTo>
                  <a:lnTo>
                    <a:pt x="175628" y="170967"/>
                  </a:lnTo>
                  <a:lnTo>
                    <a:pt x="181038" y="170624"/>
                  </a:lnTo>
                  <a:lnTo>
                    <a:pt x="183299" y="171780"/>
                  </a:lnTo>
                  <a:lnTo>
                    <a:pt x="187883" y="172351"/>
                  </a:lnTo>
                  <a:lnTo>
                    <a:pt x="190030" y="172961"/>
                  </a:lnTo>
                  <a:lnTo>
                    <a:pt x="194945" y="175221"/>
                  </a:lnTo>
                  <a:lnTo>
                    <a:pt x="198081" y="177825"/>
                  </a:lnTo>
                  <a:lnTo>
                    <a:pt x="199694" y="179654"/>
                  </a:lnTo>
                  <a:lnTo>
                    <a:pt x="203161" y="181406"/>
                  </a:lnTo>
                  <a:lnTo>
                    <a:pt x="205003" y="180327"/>
                  </a:lnTo>
                  <a:lnTo>
                    <a:pt x="205359" y="180886"/>
                  </a:lnTo>
                  <a:lnTo>
                    <a:pt x="204660" y="183095"/>
                  </a:lnTo>
                  <a:lnTo>
                    <a:pt x="207454" y="183172"/>
                  </a:lnTo>
                  <a:lnTo>
                    <a:pt x="208064" y="185470"/>
                  </a:lnTo>
                  <a:lnTo>
                    <a:pt x="211048" y="186893"/>
                  </a:lnTo>
                  <a:lnTo>
                    <a:pt x="212178" y="188188"/>
                  </a:lnTo>
                  <a:lnTo>
                    <a:pt x="213753" y="191020"/>
                  </a:lnTo>
                  <a:lnTo>
                    <a:pt x="215455" y="191973"/>
                  </a:lnTo>
                  <a:lnTo>
                    <a:pt x="216115" y="194132"/>
                  </a:lnTo>
                  <a:lnTo>
                    <a:pt x="216535" y="194525"/>
                  </a:lnTo>
                  <a:lnTo>
                    <a:pt x="216179" y="196977"/>
                  </a:lnTo>
                  <a:lnTo>
                    <a:pt x="220091" y="198882"/>
                  </a:lnTo>
                  <a:lnTo>
                    <a:pt x="218617" y="201155"/>
                  </a:lnTo>
                  <a:lnTo>
                    <a:pt x="220192" y="203720"/>
                  </a:lnTo>
                  <a:lnTo>
                    <a:pt x="219303" y="205473"/>
                  </a:lnTo>
                  <a:lnTo>
                    <a:pt x="217004" y="205676"/>
                  </a:lnTo>
                  <a:lnTo>
                    <a:pt x="218897" y="207530"/>
                  </a:lnTo>
                  <a:lnTo>
                    <a:pt x="218363" y="208610"/>
                  </a:lnTo>
                  <a:lnTo>
                    <a:pt x="216471" y="208318"/>
                  </a:lnTo>
                  <a:lnTo>
                    <a:pt x="214210" y="209626"/>
                  </a:lnTo>
                  <a:lnTo>
                    <a:pt x="213182" y="211797"/>
                  </a:lnTo>
                  <a:lnTo>
                    <a:pt x="211861" y="212344"/>
                  </a:lnTo>
                  <a:lnTo>
                    <a:pt x="209994" y="211226"/>
                  </a:lnTo>
                  <a:lnTo>
                    <a:pt x="209524" y="211467"/>
                  </a:lnTo>
                  <a:lnTo>
                    <a:pt x="208241" y="212979"/>
                  </a:lnTo>
                  <a:lnTo>
                    <a:pt x="207378" y="213385"/>
                  </a:lnTo>
                  <a:lnTo>
                    <a:pt x="205498" y="211861"/>
                  </a:lnTo>
                  <a:lnTo>
                    <a:pt x="204622" y="211963"/>
                  </a:lnTo>
                  <a:lnTo>
                    <a:pt x="201828" y="213918"/>
                  </a:lnTo>
                  <a:lnTo>
                    <a:pt x="199529" y="213398"/>
                  </a:lnTo>
                  <a:lnTo>
                    <a:pt x="196964" y="213169"/>
                  </a:lnTo>
                  <a:lnTo>
                    <a:pt x="196545" y="212940"/>
                  </a:lnTo>
                  <a:lnTo>
                    <a:pt x="194271" y="214503"/>
                  </a:lnTo>
                  <a:lnTo>
                    <a:pt x="191947" y="213436"/>
                  </a:lnTo>
                  <a:lnTo>
                    <a:pt x="188048" y="213017"/>
                  </a:lnTo>
                  <a:lnTo>
                    <a:pt x="186055" y="214071"/>
                  </a:lnTo>
                  <a:lnTo>
                    <a:pt x="183832" y="212382"/>
                  </a:lnTo>
                  <a:lnTo>
                    <a:pt x="181483" y="213131"/>
                  </a:lnTo>
                  <a:lnTo>
                    <a:pt x="179171" y="211963"/>
                  </a:lnTo>
                  <a:lnTo>
                    <a:pt x="177139" y="212572"/>
                  </a:lnTo>
                  <a:lnTo>
                    <a:pt x="173215" y="210388"/>
                  </a:lnTo>
                  <a:lnTo>
                    <a:pt x="170815" y="211366"/>
                  </a:lnTo>
                  <a:lnTo>
                    <a:pt x="166725" y="211378"/>
                  </a:lnTo>
                  <a:lnTo>
                    <a:pt x="165188" y="210375"/>
                  </a:lnTo>
                  <a:lnTo>
                    <a:pt x="162953" y="210426"/>
                  </a:lnTo>
                  <a:lnTo>
                    <a:pt x="162420" y="210083"/>
                  </a:lnTo>
                  <a:lnTo>
                    <a:pt x="161328" y="210312"/>
                  </a:lnTo>
                  <a:lnTo>
                    <a:pt x="159169" y="209207"/>
                  </a:lnTo>
                  <a:lnTo>
                    <a:pt x="156692" y="209880"/>
                  </a:lnTo>
                  <a:lnTo>
                    <a:pt x="152692" y="208483"/>
                  </a:lnTo>
                  <a:lnTo>
                    <a:pt x="150787" y="208788"/>
                  </a:lnTo>
                  <a:lnTo>
                    <a:pt x="148259" y="208343"/>
                  </a:lnTo>
                  <a:lnTo>
                    <a:pt x="147510" y="208546"/>
                  </a:lnTo>
                  <a:lnTo>
                    <a:pt x="146380" y="207835"/>
                  </a:lnTo>
                  <a:lnTo>
                    <a:pt x="142773" y="208902"/>
                  </a:lnTo>
                  <a:lnTo>
                    <a:pt x="139496" y="206375"/>
                  </a:lnTo>
                  <a:lnTo>
                    <a:pt x="134378" y="208165"/>
                  </a:lnTo>
                  <a:lnTo>
                    <a:pt x="132588" y="206870"/>
                  </a:lnTo>
                  <a:lnTo>
                    <a:pt x="128181" y="208013"/>
                  </a:lnTo>
                  <a:lnTo>
                    <a:pt x="125450" y="207733"/>
                  </a:lnTo>
                  <a:lnTo>
                    <a:pt x="120827" y="208495"/>
                  </a:lnTo>
                  <a:lnTo>
                    <a:pt x="118389" y="209118"/>
                  </a:lnTo>
                  <a:lnTo>
                    <a:pt x="115760" y="208000"/>
                  </a:lnTo>
                  <a:lnTo>
                    <a:pt x="115201" y="207949"/>
                  </a:lnTo>
                  <a:lnTo>
                    <a:pt x="113220" y="209296"/>
                  </a:lnTo>
                  <a:lnTo>
                    <a:pt x="108686" y="209181"/>
                  </a:lnTo>
                  <a:lnTo>
                    <a:pt x="107899" y="210273"/>
                  </a:lnTo>
                  <a:lnTo>
                    <a:pt x="107149" y="210540"/>
                  </a:lnTo>
                  <a:lnTo>
                    <a:pt x="104114" y="210388"/>
                  </a:lnTo>
                  <a:lnTo>
                    <a:pt x="102044" y="211670"/>
                  </a:lnTo>
                  <a:lnTo>
                    <a:pt x="99301" y="211797"/>
                  </a:lnTo>
                  <a:lnTo>
                    <a:pt x="97510" y="213321"/>
                  </a:lnTo>
                  <a:lnTo>
                    <a:pt x="96253" y="213982"/>
                  </a:lnTo>
                  <a:lnTo>
                    <a:pt x="94119" y="213512"/>
                  </a:lnTo>
                  <a:lnTo>
                    <a:pt x="90855" y="214769"/>
                  </a:lnTo>
                  <a:lnTo>
                    <a:pt x="88455" y="215455"/>
                  </a:lnTo>
                  <a:lnTo>
                    <a:pt x="83845" y="217843"/>
                  </a:lnTo>
                  <a:lnTo>
                    <a:pt x="81038" y="218516"/>
                  </a:lnTo>
                  <a:lnTo>
                    <a:pt x="77368" y="221373"/>
                  </a:lnTo>
                  <a:lnTo>
                    <a:pt x="75501" y="222250"/>
                  </a:lnTo>
                  <a:lnTo>
                    <a:pt x="70256" y="223583"/>
                  </a:lnTo>
                  <a:lnTo>
                    <a:pt x="67576" y="225894"/>
                  </a:lnTo>
                  <a:lnTo>
                    <a:pt x="62814" y="228180"/>
                  </a:lnTo>
                  <a:lnTo>
                    <a:pt x="61518" y="229450"/>
                  </a:lnTo>
                  <a:lnTo>
                    <a:pt x="58547" y="230606"/>
                  </a:lnTo>
                  <a:lnTo>
                    <a:pt x="56451" y="232511"/>
                  </a:lnTo>
                  <a:lnTo>
                    <a:pt x="53530" y="234810"/>
                  </a:lnTo>
                  <a:lnTo>
                    <a:pt x="50215" y="236575"/>
                  </a:lnTo>
                  <a:lnTo>
                    <a:pt x="46151" y="240347"/>
                  </a:lnTo>
                  <a:lnTo>
                    <a:pt x="45161" y="241884"/>
                  </a:lnTo>
                  <a:lnTo>
                    <a:pt x="41732" y="244309"/>
                  </a:lnTo>
                  <a:lnTo>
                    <a:pt x="40157" y="246214"/>
                  </a:lnTo>
                  <a:lnTo>
                    <a:pt x="35153" y="250113"/>
                  </a:lnTo>
                  <a:lnTo>
                    <a:pt x="32423" y="253047"/>
                  </a:lnTo>
                  <a:lnTo>
                    <a:pt x="28003" y="258762"/>
                  </a:lnTo>
                  <a:lnTo>
                    <a:pt x="25679" y="261137"/>
                  </a:lnTo>
                  <a:lnTo>
                    <a:pt x="21221" y="269074"/>
                  </a:lnTo>
                  <a:lnTo>
                    <a:pt x="18084" y="273278"/>
                  </a:lnTo>
                  <a:lnTo>
                    <a:pt x="14363" y="282498"/>
                  </a:lnTo>
                  <a:lnTo>
                    <a:pt x="12611" y="286232"/>
                  </a:lnTo>
                  <a:lnTo>
                    <a:pt x="12636" y="287959"/>
                  </a:lnTo>
                  <a:lnTo>
                    <a:pt x="10109" y="292963"/>
                  </a:lnTo>
                  <a:lnTo>
                    <a:pt x="9880" y="296989"/>
                  </a:lnTo>
                  <a:lnTo>
                    <a:pt x="7607" y="307047"/>
                  </a:lnTo>
                  <a:lnTo>
                    <a:pt x="7086" y="313436"/>
                  </a:lnTo>
                  <a:lnTo>
                    <a:pt x="5689" y="322859"/>
                  </a:lnTo>
                  <a:lnTo>
                    <a:pt x="5638" y="326034"/>
                  </a:lnTo>
                  <a:lnTo>
                    <a:pt x="4457" y="332511"/>
                  </a:lnTo>
                  <a:lnTo>
                    <a:pt x="4038" y="336067"/>
                  </a:lnTo>
                  <a:lnTo>
                    <a:pt x="3771" y="343547"/>
                  </a:lnTo>
                  <a:lnTo>
                    <a:pt x="1676" y="361543"/>
                  </a:lnTo>
                  <a:lnTo>
                    <a:pt x="1003" y="369544"/>
                  </a:lnTo>
                  <a:lnTo>
                    <a:pt x="0" y="372376"/>
                  </a:lnTo>
                  <a:lnTo>
                    <a:pt x="12" y="376224"/>
                  </a:lnTo>
                  <a:lnTo>
                    <a:pt x="508" y="376428"/>
                  </a:lnTo>
                  <a:lnTo>
                    <a:pt x="1651" y="370027"/>
                  </a:lnTo>
                  <a:lnTo>
                    <a:pt x="2540" y="363588"/>
                  </a:lnTo>
                  <a:lnTo>
                    <a:pt x="3543" y="352323"/>
                  </a:lnTo>
                  <a:lnTo>
                    <a:pt x="5092" y="341249"/>
                  </a:lnTo>
                  <a:lnTo>
                    <a:pt x="4800" y="340487"/>
                  </a:lnTo>
                  <a:lnTo>
                    <a:pt x="5092" y="339852"/>
                  </a:lnTo>
                  <a:lnTo>
                    <a:pt x="4419" y="339255"/>
                  </a:lnTo>
                  <a:lnTo>
                    <a:pt x="4737" y="338620"/>
                  </a:lnTo>
                  <a:lnTo>
                    <a:pt x="5918" y="337642"/>
                  </a:lnTo>
                  <a:lnTo>
                    <a:pt x="5524" y="336270"/>
                  </a:lnTo>
                  <a:lnTo>
                    <a:pt x="5778" y="331685"/>
                  </a:lnTo>
                  <a:lnTo>
                    <a:pt x="6184" y="329145"/>
                  </a:lnTo>
                  <a:lnTo>
                    <a:pt x="5981" y="328244"/>
                  </a:lnTo>
                  <a:lnTo>
                    <a:pt x="6210" y="327380"/>
                  </a:lnTo>
                  <a:lnTo>
                    <a:pt x="7239" y="326605"/>
                  </a:lnTo>
                  <a:lnTo>
                    <a:pt x="6223" y="325488"/>
                  </a:lnTo>
                  <a:lnTo>
                    <a:pt x="6985" y="323989"/>
                  </a:lnTo>
                  <a:lnTo>
                    <a:pt x="6311" y="323392"/>
                  </a:lnTo>
                  <a:lnTo>
                    <a:pt x="6769" y="322237"/>
                  </a:lnTo>
                  <a:lnTo>
                    <a:pt x="6705" y="321652"/>
                  </a:lnTo>
                  <a:lnTo>
                    <a:pt x="7010" y="321183"/>
                  </a:lnTo>
                  <a:lnTo>
                    <a:pt x="7239" y="317779"/>
                  </a:lnTo>
                  <a:lnTo>
                    <a:pt x="8724" y="308825"/>
                  </a:lnTo>
                  <a:lnTo>
                    <a:pt x="8851" y="306514"/>
                  </a:lnTo>
                  <a:lnTo>
                    <a:pt x="10998" y="298564"/>
                  </a:lnTo>
                  <a:lnTo>
                    <a:pt x="11150" y="292366"/>
                  </a:lnTo>
                  <a:lnTo>
                    <a:pt x="15049" y="286207"/>
                  </a:lnTo>
                  <a:lnTo>
                    <a:pt x="14617" y="285140"/>
                  </a:lnTo>
                  <a:lnTo>
                    <a:pt x="17157" y="279806"/>
                  </a:lnTo>
                  <a:lnTo>
                    <a:pt x="18935" y="275361"/>
                  </a:lnTo>
                  <a:lnTo>
                    <a:pt x="24485" y="265290"/>
                  </a:lnTo>
                  <a:lnTo>
                    <a:pt x="28536" y="260108"/>
                  </a:lnTo>
                  <a:lnTo>
                    <a:pt x="34582" y="253174"/>
                  </a:lnTo>
                  <a:lnTo>
                    <a:pt x="36753" y="251434"/>
                  </a:lnTo>
                  <a:lnTo>
                    <a:pt x="45732" y="242519"/>
                  </a:lnTo>
                  <a:lnTo>
                    <a:pt x="47332" y="240042"/>
                  </a:lnTo>
                  <a:lnTo>
                    <a:pt x="51600" y="238734"/>
                  </a:lnTo>
                  <a:lnTo>
                    <a:pt x="52197" y="237261"/>
                  </a:lnTo>
                  <a:lnTo>
                    <a:pt x="56781" y="234302"/>
                  </a:lnTo>
                  <a:lnTo>
                    <a:pt x="59778" y="231419"/>
                  </a:lnTo>
                  <a:lnTo>
                    <a:pt x="65824" y="228473"/>
                  </a:lnTo>
                  <a:lnTo>
                    <a:pt x="67906" y="226682"/>
                  </a:lnTo>
                  <a:lnTo>
                    <a:pt x="72491" y="224701"/>
                  </a:lnTo>
                  <a:lnTo>
                    <a:pt x="74422" y="223342"/>
                  </a:lnTo>
                  <a:lnTo>
                    <a:pt x="79552" y="221335"/>
                  </a:lnTo>
                  <a:lnTo>
                    <a:pt x="82296" y="219697"/>
                  </a:lnTo>
                  <a:lnTo>
                    <a:pt x="86575" y="218211"/>
                  </a:lnTo>
                  <a:lnTo>
                    <a:pt x="88099" y="218325"/>
                  </a:lnTo>
                  <a:lnTo>
                    <a:pt x="89865" y="217322"/>
                  </a:lnTo>
                  <a:lnTo>
                    <a:pt x="90551" y="217322"/>
                  </a:lnTo>
                  <a:lnTo>
                    <a:pt x="90131" y="216192"/>
                  </a:lnTo>
                  <a:lnTo>
                    <a:pt x="93345" y="216090"/>
                  </a:lnTo>
                  <a:lnTo>
                    <a:pt x="95885" y="215087"/>
                  </a:lnTo>
                  <a:lnTo>
                    <a:pt x="100025" y="213956"/>
                  </a:lnTo>
                  <a:lnTo>
                    <a:pt x="101739" y="214426"/>
                  </a:lnTo>
                  <a:lnTo>
                    <a:pt x="107340" y="211188"/>
                  </a:lnTo>
                  <a:lnTo>
                    <a:pt x="112001" y="211759"/>
                  </a:lnTo>
                  <a:lnTo>
                    <a:pt x="118313" y="210642"/>
                  </a:lnTo>
                  <a:lnTo>
                    <a:pt x="120319" y="210997"/>
                  </a:lnTo>
                  <a:lnTo>
                    <a:pt x="123304" y="209359"/>
                  </a:lnTo>
                  <a:lnTo>
                    <a:pt x="124891" y="209867"/>
                  </a:lnTo>
                  <a:lnTo>
                    <a:pt x="128371" y="209448"/>
                  </a:lnTo>
                  <a:lnTo>
                    <a:pt x="130530" y="209804"/>
                  </a:lnTo>
                  <a:lnTo>
                    <a:pt x="134835" y="209892"/>
                  </a:lnTo>
                  <a:lnTo>
                    <a:pt x="137033" y="210134"/>
                  </a:lnTo>
                  <a:lnTo>
                    <a:pt x="139611" y="209486"/>
                  </a:lnTo>
                  <a:lnTo>
                    <a:pt x="140131" y="209207"/>
                  </a:lnTo>
                  <a:lnTo>
                    <a:pt x="143675" y="211099"/>
                  </a:lnTo>
                  <a:lnTo>
                    <a:pt x="147396" y="210121"/>
                  </a:lnTo>
                  <a:lnTo>
                    <a:pt x="152031" y="211632"/>
                  </a:lnTo>
                  <a:lnTo>
                    <a:pt x="156806" y="211175"/>
                  </a:lnTo>
                  <a:lnTo>
                    <a:pt x="158254" y="211442"/>
                  </a:lnTo>
                  <a:lnTo>
                    <a:pt x="161810" y="213474"/>
                  </a:lnTo>
                  <a:lnTo>
                    <a:pt x="164553" y="212458"/>
                  </a:lnTo>
                  <a:lnTo>
                    <a:pt x="168135" y="213829"/>
                  </a:lnTo>
                  <a:lnTo>
                    <a:pt x="169519" y="213677"/>
                  </a:lnTo>
                  <a:lnTo>
                    <a:pt x="172326" y="214337"/>
                  </a:lnTo>
                  <a:lnTo>
                    <a:pt x="173926" y="213791"/>
                  </a:lnTo>
                  <a:lnTo>
                    <a:pt x="175869" y="213753"/>
                  </a:lnTo>
                  <a:lnTo>
                    <a:pt x="176517" y="213563"/>
                  </a:lnTo>
                  <a:lnTo>
                    <a:pt x="177317" y="215468"/>
                  </a:lnTo>
                  <a:lnTo>
                    <a:pt x="178676" y="214337"/>
                  </a:lnTo>
                  <a:lnTo>
                    <a:pt x="180200" y="214350"/>
                  </a:lnTo>
                  <a:lnTo>
                    <a:pt x="181444" y="215671"/>
                  </a:lnTo>
                  <a:lnTo>
                    <a:pt x="182194" y="216001"/>
                  </a:lnTo>
                  <a:lnTo>
                    <a:pt x="184238" y="214706"/>
                  </a:lnTo>
                  <a:lnTo>
                    <a:pt x="185534" y="214185"/>
                  </a:lnTo>
                  <a:lnTo>
                    <a:pt x="187007" y="216306"/>
                  </a:lnTo>
                  <a:lnTo>
                    <a:pt x="189077" y="215163"/>
                  </a:lnTo>
                  <a:lnTo>
                    <a:pt x="190969" y="216382"/>
                  </a:lnTo>
                  <a:lnTo>
                    <a:pt x="193319" y="215620"/>
                  </a:lnTo>
                  <a:lnTo>
                    <a:pt x="194271" y="216293"/>
                  </a:lnTo>
                  <a:lnTo>
                    <a:pt x="201485" y="215823"/>
                  </a:lnTo>
                  <a:lnTo>
                    <a:pt x="202806" y="215417"/>
                  </a:lnTo>
                  <a:lnTo>
                    <a:pt x="203746" y="216598"/>
                  </a:lnTo>
                  <a:lnTo>
                    <a:pt x="204241" y="216712"/>
                  </a:lnTo>
                  <a:lnTo>
                    <a:pt x="205854" y="216052"/>
                  </a:lnTo>
                  <a:lnTo>
                    <a:pt x="207568" y="216573"/>
                  </a:lnTo>
                  <a:lnTo>
                    <a:pt x="209550" y="216141"/>
                  </a:lnTo>
                  <a:lnTo>
                    <a:pt x="209994" y="216230"/>
                  </a:lnTo>
                  <a:lnTo>
                    <a:pt x="210616" y="214820"/>
                  </a:lnTo>
                  <a:lnTo>
                    <a:pt x="211874" y="216636"/>
                  </a:lnTo>
                  <a:lnTo>
                    <a:pt x="212407" y="216725"/>
                  </a:lnTo>
                  <a:lnTo>
                    <a:pt x="213829" y="214731"/>
                  </a:lnTo>
                  <a:lnTo>
                    <a:pt x="214769" y="213918"/>
                  </a:lnTo>
                  <a:lnTo>
                    <a:pt x="216789" y="215646"/>
                  </a:lnTo>
                  <a:lnTo>
                    <a:pt x="219036" y="214515"/>
                  </a:lnTo>
                  <a:lnTo>
                    <a:pt x="220103" y="211848"/>
                  </a:lnTo>
                  <a:lnTo>
                    <a:pt x="220345" y="211785"/>
                  </a:lnTo>
                  <a:lnTo>
                    <a:pt x="222110" y="213258"/>
                  </a:lnTo>
                  <a:lnTo>
                    <a:pt x="222846" y="213690"/>
                  </a:lnTo>
                  <a:lnTo>
                    <a:pt x="222796" y="211289"/>
                  </a:lnTo>
                  <a:lnTo>
                    <a:pt x="224040" y="210654"/>
                  </a:lnTo>
                  <a:lnTo>
                    <a:pt x="226377" y="208610"/>
                  </a:lnTo>
                  <a:lnTo>
                    <a:pt x="225450" y="205803"/>
                  </a:lnTo>
                  <a:lnTo>
                    <a:pt x="226568" y="205689"/>
                  </a:lnTo>
                  <a:lnTo>
                    <a:pt x="228168" y="205841"/>
                  </a:lnTo>
                  <a:close/>
                </a:path>
              </a:pathLst>
            </a:custGeom>
            <a:solidFill>
              <a:srgbClr val="D0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19175384" y="8613517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40" h="5715">
                  <a:moveTo>
                    <a:pt x="2041" y="0"/>
                  </a:moveTo>
                  <a:lnTo>
                    <a:pt x="1413" y="523"/>
                  </a:lnTo>
                  <a:lnTo>
                    <a:pt x="1141" y="963"/>
                  </a:lnTo>
                  <a:lnTo>
                    <a:pt x="1727" y="2575"/>
                  </a:lnTo>
                  <a:lnTo>
                    <a:pt x="0" y="3738"/>
                  </a:lnTo>
                  <a:lnTo>
                    <a:pt x="282" y="5298"/>
                  </a:lnTo>
                  <a:lnTo>
                    <a:pt x="1560" y="3759"/>
                  </a:lnTo>
                  <a:lnTo>
                    <a:pt x="2094" y="1978"/>
                  </a:lnTo>
                  <a:lnTo>
                    <a:pt x="2041" y="0"/>
                  </a:lnTo>
                  <a:close/>
                </a:path>
              </a:pathLst>
            </a:custGeom>
            <a:solidFill>
              <a:srgbClr val="C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19188693" y="878715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973" y="0"/>
                  </a:moveTo>
                  <a:lnTo>
                    <a:pt x="638" y="178"/>
                  </a:lnTo>
                  <a:lnTo>
                    <a:pt x="439" y="178"/>
                  </a:lnTo>
                  <a:lnTo>
                    <a:pt x="0" y="167"/>
                  </a:lnTo>
                  <a:lnTo>
                    <a:pt x="52" y="492"/>
                  </a:lnTo>
                  <a:lnTo>
                    <a:pt x="41" y="764"/>
                  </a:lnTo>
                  <a:lnTo>
                    <a:pt x="115" y="1026"/>
                  </a:lnTo>
                  <a:lnTo>
                    <a:pt x="345" y="1193"/>
                  </a:lnTo>
                  <a:lnTo>
                    <a:pt x="544" y="1057"/>
                  </a:lnTo>
                  <a:lnTo>
                    <a:pt x="753" y="910"/>
                  </a:lnTo>
                  <a:lnTo>
                    <a:pt x="952" y="607"/>
                  </a:lnTo>
                  <a:lnTo>
                    <a:pt x="963" y="356"/>
                  </a:lnTo>
                  <a:lnTo>
                    <a:pt x="973" y="0"/>
                  </a:lnTo>
                  <a:close/>
                </a:path>
              </a:pathLst>
            </a:custGeom>
            <a:solidFill>
              <a:srgbClr val="D1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19069240" y="8925273"/>
              <a:ext cx="22225" cy="91440"/>
            </a:xfrm>
            <a:custGeom>
              <a:avLst/>
              <a:gdLst/>
              <a:ahLst/>
              <a:cxnLst/>
              <a:rect l="l" t="t" r="r" b="b"/>
              <a:pathLst>
                <a:path w="22225" h="91440">
                  <a:moveTo>
                    <a:pt x="12103" y="36868"/>
                  </a:moveTo>
                  <a:lnTo>
                    <a:pt x="11912" y="36322"/>
                  </a:lnTo>
                  <a:lnTo>
                    <a:pt x="11684" y="36296"/>
                  </a:lnTo>
                  <a:lnTo>
                    <a:pt x="11455" y="36423"/>
                  </a:lnTo>
                  <a:lnTo>
                    <a:pt x="11277" y="36842"/>
                  </a:lnTo>
                  <a:lnTo>
                    <a:pt x="10541" y="37934"/>
                  </a:lnTo>
                  <a:lnTo>
                    <a:pt x="10795" y="39204"/>
                  </a:lnTo>
                  <a:lnTo>
                    <a:pt x="10528" y="40538"/>
                  </a:lnTo>
                  <a:lnTo>
                    <a:pt x="9956" y="41706"/>
                  </a:lnTo>
                  <a:lnTo>
                    <a:pt x="10375" y="42722"/>
                  </a:lnTo>
                  <a:lnTo>
                    <a:pt x="9855" y="43573"/>
                  </a:lnTo>
                  <a:lnTo>
                    <a:pt x="8699" y="47091"/>
                  </a:lnTo>
                  <a:lnTo>
                    <a:pt x="8115" y="50787"/>
                  </a:lnTo>
                  <a:lnTo>
                    <a:pt x="5664" y="63703"/>
                  </a:lnTo>
                  <a:lnTo>
                    <a:pt x="1422" y="82994"/>
                  </a:lnTo>
                  <a:lnTo>
                    <a:pt x="0" y="86868"/>
                  </a:lnTo>
                  <a:lnTo>
                    <a:pt x="12" y="90982"/>
                  </a:lnTo>
                  <a:lnTo>
                    <a:pt x="1435" y="89776"/>
                  </a:lnTo>
                  <a:lnTo>
                    <a:pt x="1193" y="87972"/>
                  </a:lnTo>
                  <a:lnTo>
                    <a:pt x="3098" y="79971"/>
                  </a:lnTo>
                  <a:lnTo>
                    <a:pt x="4762" y="73533"/>
                  </a:lnTo>
                  <a:lnTo>
                    <a:pt x="6985" y="61137"/>
                  </a:lnTo>
                  <a:lnTo>
                    <a:pt x="8407" y="55359"/>
                  </a:lnTo>
                  <a:lnTo>
                    <a:pt x="10223" y="45643"/>
                  </a:lnTo>
                  <a:lnTo>
                    <a:pt x="12103" y="36868"/>
                  </a:lnTo>
                  <a:close/>
                </a:path>
                <a:path w="22225" h="91440">
                  <a:moveTo>
                    <a:pt x="16154" y="19773"/>
                  </a:moveTo>
                  <a:lnTo>
                    <a:pt x="15875" y="18110"/>
                  </a:lnTo>
                  <a:lnTo>
                    <a:pt x="14859" y="18503"/>
                  </a:lnTo>
                  <a:lnTo>
                    <a:pt x="14986" y="19596"/>
                  </a:lnTo>
                  <a:lnTo>
                    <a:pt x="14516" y="20307"/>
                  </a:lnTo>
                  <a:lnTo>
                    <a:pt x="14693" y="20815"/>
                  </a:lnTo>
                  <a:lnTo>
                    <a:pt x="14643" y="21323"/>
                  </a:lnTo>
                  <a:lnTo>
                    <a:pt x="14071" y="23406"/>
                  </a:lnTo>
                  <a:lnTo>
                    <a:pt x="13944" y="24206"/>
                  </a:lnTo>
                  <a:lnTo>
                    <a:pt x="14008" y="24498"/>
                  </a:lnTo>
                  <a:lnTo>
                    <a:pt x="14008" y="24790"/>
                  </a:lnTo>
                  <a:lnTo>
                    <a:pt x="13754" y="25006"/>
                  </a:lnTo>
                  <a:lnTo>
                    <a:pt x="13487" y="26212"/>
                  </a:lnTo>
                  <a:lnTo>
                    <a:pt x="12979" y="27381"/>
                  </a:lnTo>
                  <a:lnTo>
                    <a:pt x="13296" y="28663"/>
                  </a:lnTo>
                  <a:lnTo>
                    <a:pt x="13500" y="28816"/>
                  </a:lnTo>
                  <a:lnTo>
                    <a:pt x="13093" y="28689"/>
                  </a:lnTo>
                  <a:lnTo>
                    <a:pt x="13081" y="29095"/>
                  </a:lnTo>
                  <a:lnTo>
                    <a:pt x="12941" y="29337"/>
                  </a:lnTo>
                  <a:lnTo>
                    <a:pt x="12687" y="29552"/>
                  </a:lnTo>
                  <a:lnTo>
                    <a:pt x="12687" y="29845"/>
                  </a:lnTo>
                  <a:lnTo>
                    <a:pt x="12750" y="30137"/>
                  </a:lnTo>
                  <a:lnTo>
                    <a:pt x="12319" y="30873"/>
                  </a:lnTo>
                  <a:lnTo>
                    <a:pt x="12636" y="31788"/>
                  </a:lnTo>
                  <a:lnTo>
                    <a:pt x="12179" y="32524"/>
                  </a:lnTo>
                  <a:lnTo>
                    <a:pt x="12268" y="32880"/>
                  </a:lnTo>
                  <a:lnTo>
                    <a:pt x="12077" y="34023"/>
                  </a:lnTo>
                  <a:lnTo>
                    <a:pt x="11099" y="35102"/>
                  </a:lnTo>
                  <a:lnTo>
                    <a:pt x="11950" y="36334"/>
                  </a:lnTo>
                  <a:lnTo>
                    <a:pt x="13182" y="33972"/>
                  </a:lnTo>
                  <a:lnTo>
                    <a:pt x="13487" y="31419"/>
                  </a:lnTo>
                  <a:lnTo>
                    <a:pt x="13550" y="28816"/>
                  </a:lnTo>
                  <a:lnTo>
                    <a:pt x="14554" y="26962"/>
                  </a:lnTo>
                  <a:lnTo>
                    <a:pt x="14655" y="24841"/>
                  </a:lnTo>
                  <a:lnTo>
                    <a:pt x="15430" y="21297"/>
                  </a:lnTo>
                  <a:lnTo>
                    <a:pt x="16154" y="19773"/>
                  </a:lnTo>
                  <a:close/>
                </a:path>
                <a:path w="22225" h="91440">
                  <a:moveTo>
                    <a:pt x="21844" y="850"/>
                  </a:moveTo>
                  <a:lnTo>
                    <a:pt x="21056" y="0"/>
                  </a:lnTo>
                  <a:lnTo>
                    <a:pt x="19799" y="1371"/>
                  </a:lnTo>
                  <a:lnTo>
                    <a:pt x="19939" y="3251"/>
                  </a:lnTo>
                  <a:lnTo>
                    <a:pt x="18999" y="5435"/>
                  </a:lnTo>
                  <a:lnTo>
                    <a:pt x="19100" y="6172"/>
                  </a:lnTo>
                  <a:lnTo>
                    <a:pt x="18491" y="6616"/>
                  </a:lnTo>
                  <a:lnTo>
                    <a:pt x="18313" y="7480"/>
                  </a:lnTo>
                  <a:lnTo>
                    <a:pt x="18034" y="8318"/>
                  </a:lnTo>
                  <a:lnTo>
                    <a:pt x="17576" y="9093"/>
                  </a:lnTo>
                  <a:lnTo>
                    <a:pt x="17462" y="9906"/>
                  </a:lnTo>
                  <a:lnTo>
                    <a:pt x="16789" y="12255"/>
                  </a:lnTo>
                  <a:lnTo>
                    <a:pt x="16586" y="13055"/>
                  </a:lnTo>
                  <a:lnTo>
                    <a:pt x="16446" y="13868"/>
                  </a:lnTo>
                  <a:lnTo>
                    <a:pt x="16510" y="14160"/>
                  </a:lnTo>
                  <a:lnTo>
                    <a:pt x="16510" y="14439"/>
                  </a:lnTo>
                  <a:lnTo>
                    <a:pt x="16256" y="14655"/>
                  </a:lnTo>
                  <a:lnTo>
                    <a:pt x="15976" y="15151"/>
                  </a:lnTo>
                  <a:lnTo>
                    <a:pt x="16052" y="15722"/>
                  </a:lnTo>
                  <a:lnTo>
                    <a:pt x="15735" y="16814"/>
                  </a:lnTo>
                  <a:lnTo>
                    <a:pt x="15265" y="17348"/>
                  </a:lnTo>
                  <a:lnTo>
                    <a:pt x="15735" y="17970"/>
                  </a:lnTo>
                  <a:lnTo>
                    <a:pt x="15938" y="18110"/>
                  </a:lnTo>
                  <a:lnTo>
                    <a:pt x="16395" y="16954"/>
                  </a:lnTo>
                  <a:lnTo>
                    <a:pt x="16979" y="15836"/>
                  </a:lnTo>
                  <a:lnTo>
                    <a:pt x="18199" y="10414"/>
                  </a:lnTo>
                  <a:lnTo>
                    <a:pt x="19608" y="6299"/>
                  </a:lnTo>
                  <a:lnTo>
                    <a:pt x="20878" y="1447"/>
                  </a:lnTo>
                  <a:lnTo>
                    <a:pt x="21844" y="850"/>
                  </a:lnTo>
                  <a:close/>
                </a:path>
              </a:pathLst>
            </a:custGeom>
            <a:solidFill>
              <a:srgbClr val="C08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19078664" y="8934367"/>
              <a:ext cx="8890" cy="34925"/>
            </a:xfrm>
            <a:custGeom>
              <a:avLst/>
              <a:gdLst/>
              <a:ahLst/>
              <a:cxnLst/>
              <a:rect l="l" t="t" r="r" b="b"/>
              <a:pathLst>
                <a:path w="8890" h="34925">
                  <a:moveTo>
                    <a:pt x="1257" y="33693"/>
                  </a:moveTo>
                  <a:lnTo>
                    <a:pt x="990" y="32689"/>
                  </a:lnTo>
                  <a:lnTo>
                    <a:pt x="914" y="31737"/>
                  </a:lnTo>
                  <a:lnTo>
                    <a:pt x="0" y="32524"/>
                  </a:lnTo>
                  <a:lnTo>
                    <a:pt x="660" y="33591"/>
                  </a:lnTo>
                  <a:lnTo>
                    <a:pt x="431" y="34480"/>
                  </a:lnTo>
                  <a:lnTo>
                    <a:pt x="1257" y="33693"/>
                  </a:lnTo>
                  <a:close/>
                </a:path>
                <a:path w="8890" h="34925">
                  <a:moveTo>
                    <a:pt x="1841" y="27762"/>
                  </a:moveTo>
                  <a:lnTo>
                    <a:pt x="571" y="28752"/>
                  </a:lnTo>
                  <a:lnTo>
                    <a:pt x="1041" y="30060"/>
                  </a:lnTo>
                  <a:lnTo>
                    <a:pt x="1168" y="31305"/>
                  </a:lnTo>
                  <a:lnTo>
                    <a:pt x="1612" y="28943"/>
                  </a:lnTo>
                  <a:lnTo>
                    <a:pt x="1841" y="27762"/>
                  </a:lnTo>
                  <a:close/>
                </a:path>
                <a:path w="8890" h="34925">
                  <a:moveTo>
                    <a:pt x="3009" y="24955"/>
                  </a:moveTo>
                  <a:lnTo>
                    <a:pt x="2844" y="23787"/>
                  </a:lnTo>
                  <a:lnTo>
                    <a:pt x="1790" y="24942"/>
                  </a:lnTo>
                  <a:lnTo>
                    <a:pt x="1905" y="26365"/>
                  </a:lnTo>
                  <a:lnTo>
                    <a:pt x="1905" y="27762"/>
                  </a:lnTo>
                  <a:lnTo>
                    <a:pt x="2108" y="27584"/>
                  </a:lnTo>
                  <a:lnTo>
                    <a:pt x="2324" y="27419"/>
                  </a:lnTo>
                  <a:lnTo>
                    <a:pt x="2527" y="27241"/>
                  </a:lnTo>
                  <a:lnTo>
                    <a:pt x="2133" y="26047"/>
                  </a:lnTo>
                  <a:lnTo>
                    <a:pt x="3009" y="24955"/>
                  </a:lnTo>
                  <a:close/>
                </a:path>
                <a:path w="8890" h="34925">
                  <a:moveTo>
                    <a:pt x="3505" y="22771"/>
                  </a:moveTo>
                  <a:lnTo>
                    <a:pt x="3225" y="21869"/>
                  </a:lnTo>
                  <a:lnTo>
                    <a:pt x="3302" y="21043"/>
                  </a:lnTo>
                  <a:lnTo>
                    <a:pt x="2540" y="21704"/>
                  </a:lnTo>
                  <a:lnTo>
                    <a:pt x="2806" y="22606"/>
                  </a:lnTo>
                  <a:lnTo>
                    <a:pt x="2743" y="23431"/>
                  </a:lnTo>
                  <a:lnTo>
                    <a:pt x="3505" y="22771"/>
                  </a:lnTo>
                  <a:close/>
                </a:path>
                <a:path w="8890" h="34925">
                  <a:moveTo>
                    <a:pt x="4648" y="17208"/>
                  </a:moveTo>
                  <a:lnTo>
                    <a:pt x="4330" y="15913"/>
                  </a:lnTo>
                  <a:lnTo>
                    <a:pt x="3352" y="17221"/>
                  </a:lnTo>
                  <a:lnTo>
                    <a:pt x="3467" y="18745"/>
                  </a:lnTo>
                  <a:lnTo>
                    <a:pt x="3467" y="20243"/>
                  </a:lnTo>
                  <a:lnTo>
                    <a:pt x="4102" y="19723"/>
                  </a:lnTo>
                  <a:lnTo>
                    <a:pt x="3632" y="18427"/>
                  </a:lnTo>
                  <a:lnTo>
                    <a:pt x="4648" y="17208"/>
                  </a:lnTo>
                  <a:close/>
                </a:path>
                <a:path w="8890" h="34925">
                  <a:moveTo>
                    <a:pt x="5384" y="13639"/>
                  </a:moveTo>
                  <a:lnTo>
                    <a:pt x="5080" y="12725"/>
                  </a:lnTo>
                  <a:lnTo>
                    <a:pt x="4368" y="13398"/>
                  </a:lnTo>
                  <a:lnTo>
                    <a:pt x="4318" y="14224"/>
                  </a:lnTo>
                  <a:lnTo>
                    <a:pt x="4521" y="15113"/>
                  </a:lnTo>
                  <a:lnTo>
                    <a:pt x="4914" y="14376"/>
                  </a:lnTo>
                  <a:lnTo>
                    <a:pt x="5384" y="13639"/>
                  </a:lnTo>
                  <a:close/>
                </a:path>
                <a:path w="8890" h="34925">
                  <a:moveTo>
                    <a:pt x="6502" y="9017"/>
                  </a:moveTo>
                  <a:lnTo>
                    <a:pt x="6438" y="7162"/>
                  </a:lnTo>
                  <a:lnTo>
                    <a:pt x="5422" y="8318"/>
                  </a:lnTo>
                  <a:lnTo>
                    <a:pt x="5372" y="9791"/>
                  </a:lnTo>
                  <a:lnTo>
                    <a:pt x="5143" y="11214"/>
                  </a:lnTo>
                  <a:lnTo>
                    <a:pt x="5880" y="10655"/>
                  </a:lnTo>
                  <a:lnTo>
                    <a:pt x="6045" y="9740"/>
                  </a:lnTo>
                  <a:lnTo>
                    <a:pt x="6502" y="9017"/>
                  </a:lnTo>
                  <a:close/>
                </a:path>
                <a:path w="8890" h="34925">
                  <a:moveTo>
                    <a:pt x="6858" y="6146"/>
                  </a:moveTo>
                  <a:lnTo>
                    <a:pt x="6781" y="5562"/>
                  </a:lnTo>
                  <a:lnTo>
                    <a:pt x="6197" y="5981"/>
                  </a:lnTo>
                  <a:lnTo>
                    <a:pt x="6223" y="6565"/>
                  </a:lnTo>
                  <a:lnTo>
                    <a:pt x="6400" y="7162"/>
                  </a:lnTo>
                  <a:lnTo>
                    <a:pt x="6781" y="6680"/>
                  </a:lnTo>
                  <a:lnTo>
                    <a:pt x="6858" y="6146"/>
                  </a:lnTo>
                  <a:close/>
                </a:path>
                <a:path w="8890" h="34925">
                  <a:moveTo>
                    <a:pt x="7899" y="3289"/>
                  </a:moveTo>
                  <a:lnTo>
                    <a:pt x="7594" y="2387"/>
                  </a:lnTo>
                  <a:lnTo>
                    <a:pt x="6883" y="3048"/>
                  </a:lnTo>
                  <a:lnTo>
                    <a:pt x="6832" y="3886"/>
                  </a:lnTo>
                  <a:lnTo>
                    <a:pt x="7035" y="4775"/>
                  </a:lnTo>
                  <a:lnTo>
                    <a:pt x="7429" y="4025"/>
                  </a:lnTo>
                  <a:lnTo>
                    <a:pt x="7899" y="3289"/>
                  </a:lnTo>
                  <a:close/>
                </a:path>
                <a:path w="8890" h="34925">
                  <a:moveTo>
                    <a:pt x="8318" y="889"/>
                  </a:moveTo>
                  <a:lnTo>
                    <a:pt x="8115" y="0"/>
                  </a:lnTo>
                  <a:lnTo>
                    <a:pt x="7721" y="736"/>
                  </a:lnTo>
                  <a:lnTo>
                    <a:pt x="7251" y="1473"/>
                  </a:lnTo>
                  <a:lnTo>
                    <a:pt x="7556" y="2387"/>
                  </a:lnTo>
                  <a:lnTo>
                    <a:pt x="8267" y="1714"/>
                  </a:lnTo>
                  <a:lnTo>
                    <a:pt x="8318" y="889"/>
                  </a:lnTo>
                  <a:close/>
                </a:path>
              </a:pathLst>
            </a:custGeom>
            <a:solidFill>
              <a:srgbClr val="BF9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19068665" y="8873436"/>
              <a:ext cx="337820" cy="219710"/>
            </a:xfrm>
            <a:custGeom>
              <a:avLst/>
              <a:gdLst/>
              <a:ahLst/>
              <a:cxnLst/>
              <a:rect l="l" t="t" r="r" b="b"/>
              <a:pathLst>
                <a:path w="337819" h="219709">
                  <a:moveTo>
                    <a:pt x="328408" y="31"/>
                  </a:moveTo>
                  <a:lnTo>
                    <a:pt x="327068" y="0"/>
                  </a:lnTo>
                  <a:lnTo>
                    <a:pt x="326136" y="230"/>
                  </a:lnTo>
                  <a:lnTo>
                    <a:pt x="323560" y="3099"/>
                  </a:lnTo>
                  <a:lnTo>
                    <a:pt x="320115" y="4764"/>
                  </a:lnTo>
                  <a:lnTo>
                    <a:pt x="279604" y="20303"/>
                  </a:lnTo>
                  <a:lnTo>
                    <a:pt x="268305" y="22323"/>
                  </a:lnTo>
                  <a:lnTo>
                    <a:pt x="253604" y="24344"/>
                  </a:lnTo>
                  <a:lnTo>
                    <a:pt x="250746" y="24156"/>
                  </a:lnTo>
                  <a:lnTo>
                    <a:pt x="246578" y="24700"/>
                  </a:lnTo>
                  <a:lnTo>
                    <a:pt x="245290" y="25109"/>
                  </a:lnTo>
                  <a:lnTo>
                    <a:pt x="243961" y="24512"/>
                  </a:lnTo>
                  <a:lnTo>
                    <a:pt x="222736" y="25318"/>
                  </a:lnTo>
                  <a:lnTo>
                    <a:pt x="216192" y="24931"/>
                  </a:lnTo>
                  <a:lnTo>
                    <a:pt x="214370" y="25329"/>
                  </a:lnTo>
                  <a:lnTo>
                    <a:pt x="212558" y="24941"/>
                  </a:lnTo>
                  <a:lnTo>
                    <a:pt x="204674" y="24889"/>
                  </a:lnTo>
                  <a:lnTo>
                    <a:pt x="194779" y="24376"/>
                  </a:lnTo>
                  <a:lnTo>
                    <a:pt x="188800" y="24355"/>
                  </a:lnTo>
                  <a:lnTo>
                    <a:pt x="178685" y="22889"/>
                  </a:lnTo>
                  <a:lnTo>
                    <a:pt x="174424" y="22941"/>
                  </a:lnTo>
                  <a:lnTo>
                    <a:pt x="164958" y="21423"/>
                  </a:lnTo>
                  <a:lnTo>
                    <a:pt x="159649" y="20868"/>
                  </a:lnTo>
                  <a:lnTo>
                    <a:pt x="128938" y="16062"/>
                  </a:lnTo>
                  <a:lnTo>
                    <a:pt x="121818" y="15130"/>
                  </a:lnTo>
                  <a:lnTo>
                    <a:pt x="114666" y="14523"/>
                  </a:lnTo>
                  <a:lnTo>
                    <a:pt x="107603" y="14234"/>
                  </a:lnTo>
                  <a:lnTo>
                    <a:pt x="100604" y="14587"/>
                  </a:lnTo>
                  <a:lnTo>
                    <a:pt x="60647" y="35716"/>
                  </a:lnTo>
                  <a:lnTo>
                    <a:pt x="29914" y="126280"/>
                  </a:lnTo>
                  <a:lnTo>
                    <a:pt x="21075" y="154331"/>
                  </a:lnTo>
                  <a:lnTo>
                    <a:pt x="13873" y="175010"/>
                  </a:lnTo>
                  <a:lnTo>
                    <a:pt x="13486" y="177785"/>
                  </a:lnTo>
                  <a:lnTo>
                    <a:pt x="9538" y="187701"/>
                  </a:lnTo>
                  <a:lnTo>
                    <a:pt x="7863" y="192538"/>
                  </a:lnTo>
                  <a:lnTo>
                    <a:pt x="4083" y="202140"/>
                  </a:lnTo>
                  <a:lnTo>
                    <a:pt x="0" y="211721"/>
                  </a:lnTo>
                  <a:lnTo>
                    <a:pt x="879" y="215386"/>
                  </a:lnTo>
                  <a:lnTo>
                    <a:pt x="6073" y="219155"/>
                  </a:lnTo>
                  <a:lnTo>
                    <a:pt x="11350" y="218516"/>
                  </a:lnTo>
                  <a:lnTo>
                    <a:pt x="12229" y="219679"/>
                  </a:lnTo>
                  <a:lnTo>
                    <a:pt x="14753" y="219291"/>
                  </a:lnTo>
                  <a:lnTo>
                    <a:pt x="15905" y="219417"/>
                  </a:lnTo>
                  <a:lnTo>
                    <a:pt x="17517" y="218391"/>
                  </a:lnTo>
                  <a:lnTo>
                    <a:pt x="20072" y="218862"/>
                  </a:lnTo>
                  <a:lnTo>
                    <a:pt x="21800" y="217071"/>
                  </a:lnTo>
                  <a:lnTo>
                    <a:pt x="24156" y="216883"/>
                  </a:lnTo>
                  <a:lnTo>
                    <a:pt x="26596" y="214558"/>
                  </a:lnTo>
                  <a:lnTo>
                    <a:pt x="29297" y="213532"/>
                  </a:lnTo>
                  <a:lnTo>
                    <a:pt x="32962" y="209679"/>
                  </a:lnTo>
                  <a:lnTo>
                    <a:pt x="35245" y="208391"/>
                  </a:lnTo>
                  <a:lnTo>
                    <a:pt x="39098" y="204517"/>
                  </a:lnTo>
                  <a:lnTo>
                    <a:pt x="41757" y="202894"/>
                  </a:lnTo>
                  <a:lnTo>
                    <a:pt x="45297" y="197480"/>
                  </a:lnTo>
                  <a:lnTo>
                    <a:pt x="47747" y="195166"/>
                  </a:lnTo>
                  <a:lnTo>
                    <a:pt x="50532" y="191585"/>
                  </a:lnTo>
                  <a:lnTo>
                    <a:pt x="52008" y="190936"/>
                  </a:lnTo>
                  <a:lnTo>
                    <a:pt x="51851" y="189365"/>
                  </a:lnTo>
                  <a:lnTo>
                    <a:pt x="54040" y="188748"/>
                  </a:lnTo>
                  <a:lnTo>
                    <a:pt x="53726" y="186088"/>
                  </a:lnTo>
                  <a:lnTo>
                    <a:pt x="55589" y="184873"/>
                  </a:lnTo>
                  <a:lnTo>
                    <a:pt x="55809" y="184266"/>
                  </a:lnTo>
                  <a:lnTo>
                    <a:pt x="56291" y="180779"/>
                  </a:lnTo>
                  <a:lnTo>
                    <a:pt x="58521" y="178423"/>
                  </a:lnTo>
                  <a:lnTo>
                    <a:pt x="61987" y="175670"/>
                  </a:lnTo>
                  <a:lnTo>
                    <a:pt x="62176" y="173910"/>
                  </a:lnTo>
                  <a:lnTo>
                    <a:pt x="62731" y="171335"/>
                  </a:lnTo>
                  <a:lnTo>
                    <a:pt x="64971" y="169837"/>
                  </a:lnTo>
                  <a:lnTo>
                    <a:pt x="66092" y="166476"/>
                  </a:lnTo>
                  <a:lnTo>
                    <a:pt x="68500" y="164120"/>
                  </a:lnTo>
                  <a:lnTo>
                    <a:pt x="68092" y="162874"/>
                  </a:lnTo>
                  <a:lnTo>
                    <a:pt x="70594" y="160026"/>
                  </a:lnTo>
                  <a:lnTo>
                    <a:pt x="72290" y="157754"/>
                  </a:lnTo>
                  <a:lnTo>
                    <a:pt x="72228" y="153691"/>
                  </a:lnTo>
                  <a:lnTo>
                    <a:pt x="73233" y="153283"/>
                  </a:lnTo>
                  <a:lnTo>
                    <a:pt x="75379" y="149670"/>
                  </a:lnTo>
                  <a:lnTo>
                    <a:pt x="76416" y="146466"/>
                  </a:lnTo>
                  <a:lnTo>
                    <a:pt x="78489" y="143367"/>
                  </a:lnTo>
                  <a:lnTo>
                    <a:pt x="78374" y="142843"/>
                  </a:lnTo>
                  <a:lnTo>
                    <a:pt x="78898" y="141629"/>
                  </a:lnTo>
                  <a:lnTo>
                    <a:pt x="78573" y="140089"/>
                  </a:lnTo>
                  <a:lnTo>
                    <a:pt x="80939" y="140833"/>
                  </a:lnTo>
                  <a:lnTo>
                    <a:pt x="82217" y="140226"/>
                  </a:lnTo>
                  <a:lnTo>
                    <a:pt x="80489" y="137294"/>
                  </a:lnTo>
                  <a:lnTo>
                    <a:pt x="82049" y="136718"/>
                  </a:lnTo>
                  <a:lnTo>
                    <a:pt x="83892" y="135566"/>
                  </a:lnTo>
                  <a:lnTo>
                    <a:pt x="83201" y="134362"/>
                  </a:lnTo>
                  <a:lnTo>
                    <a:pt x="84992" y="132865"/>
                  </a:lnTo>
                  <a:lnTo>
                    <a:pt x="84018" y="130289"/>
                  </a:lnTo>
                  <a:lnTo>
                    <a:pt x="87232" y="126990"/>
                  </a:lnTo>
                  <a:lnTo>
                    <a:pt x="86876" y="125346"/>
                  </a:lnTo>
                  <a:lnTo>
                    <a:pt x="88300" y="123535"/>
                  </a:lnTo>
                  <a:lnTo>
                    <a:pt x="88782" y="121388"/>
                  </a:lnTo>
                  <a:lnTo>
                    <a:pt x="90478" y="117399"/>
                  </a:lnTo>
                  <a:lnTo>
                    <a:pt x="92792" y="116153"/>
                  </a:lnTo>
                  <a:lnTo>
                    <a:pt x="92374" y="112279"/>
                  </a:lnTo>
                  <a:lnTo>
                    <a:pt x="92489" y="110415"/>
                  </a:lnTo>
                  <a:lnTo>
                    <a:pt x="95023" y="111117"/>
                  </a:lnTo>
                  <a:lnTo>
                    <a:pt x="95379" y="110185"/>
                  </a:lnTo>
                  <a:lnTo>
                    <a:pt x="94175" y="109326"/>
                  </a:lnTo>
                  <a:lnTo>
                    <a:pt x="93756" y="108750"/>
                  </a:lnTo>
                  <a:lnTo>
                    <a:pt x="95703" y="106436"/>
                  </a:lnTo>
                  <a:lnTo>
                    <a:pt x="96374" y="101389"/>
                  </a:lnTo>
                  <a:lnTo>
                    <a:pt x="96792" y="100688"/>
                  </a:lnTo>
                  <a:lnTo>
                    <a:pt x="98164" y="101829"/>
                  </a:lnTo>
                  <a:lnTo>
                    <a:pt x="96970" y="99881"/>
                  </a:lnTo>
                  <a:lnTo>
                    <a:pt x="98332" y="98468"/>
                  </a:lnTo>
                  <a:lnTo>
                    <a:pt x="99546" y="95159"/>
                  </a:lnTo>
                  <a:lnTo>
                    <a:pt x="99578" y="93211"/>
                  </a:lnTo>
                  <a:lnTo>
                    <a:pt x="100248" y="90374"/>
                  </a:lnTo>
                  <a:lnTo>
                    <a:pt x="99860" y="89191"/>
                  </a:lnTo>
                  <a:lnTo>
                    <a:pt x="99944" y="88656"/>
                  </a:lnTo>
                  <a:lnTo>
                    <a:pt x="101588" y="87735"/>
                  </a:lnTo>
                  <a:lnTo>
                    <a:pt x="101410" y="84510"/>
                  </a:lnTo>
                  <a:lnTo>
                    <a:pt x="101661" y="83170"/>
                  </a:lnTo>
                  <a:lnTo>
                    <a:pt x="102708" y="80311"/>
                  </a:lnTo>
                  <a:lnTo>
                    <a:pt x="102457" y="78625"/>
                  </a:lnTo>
                  <a:lnTo>
                    <a:pt x="103724" y="75180"/>
                  </a:lnTo>
                  <a:lnTo>
                    <a:pt x="103399" y="73118"/>
                  </a:lnTo>
                  <a:lnTo>
                    <a:pt x="103818" y="70552"/>
                  </a:lnTo>
                  <a:lnTo>
                    <a:pt x="103420" y="70060"/>
                  </a:lnTo>
                  <a:lnTo>
                    <a:pt x="103483" y="68887"/>
                  </a:lnTo>
                  <a:lnTo>
                    <a:pt x="102331" y="67851"/>
                  </a:lnTo>
                  <a:lnTo>
                    <a:pt x="104761" y="67191"/>
                  </a:lnTo>
                  <a:lnTo>
                    <a:pt x="104342" y="65987"/>
                  </a:lnTo>
                  <a:lnTo>
                    <a:pt x="103326" y="64940"/>
                  </a:lnTo>
                  <a:lnTo>
                    <a:pt x="102468" y="64448"/>
                  </a:lnTo>
                  <a:lnTo>
                    <a:pt x="104384" y="61914"/>
                  </a:lnTo>
                  <a:lnTo>
                    <a:pt x="102604" y="60249"/>
                  </a:lnTo>
                  <a:lnTo>
                    <a:pt x="102363" y="57432"/>
                  </a:lnTo>
                  <a:lnTo>
                    <a:pt x="101389" y="56406"/>
                  </a:lnTo>
                  <a:lnTo>
                    <a:pt x="102897" y="55171"/>
                  </a:lnTo>
                  <a:lnTo>
                    <a:pt x="101724" y="54008"/>
                  </a:lnTo>
                  <a:lnTo>
                    <a:pt x="101797" y="53548"/>
                  </a:lnTo>
                  <a:lnTo>
                    <a:pt x="102667" y="52354"/>
                  </a:lnTo>
                  <a:lnTo>
                    <a:pt x="102813" y="51757"/>
                  </a:lnTo>
                  <a:lnTo>
                    <a:pt x="101756" y="49998"/>
                  </a:lnTo>
                  <a:lnTo>
                    <a:pt x="103064" y="49548"/>
                  </a:lnTo>
                  <a:lnTo>
                    <a:pt x="103525" y="46365"/>
                  </a:lnTo>
                  <a:lnTo>
                    <a:pt x="104761" y="43998"/>
                  </a:lnTo>
                  <a:lnTo>
                    <a:pt x="108698" y="41705"/>
                  </a:lnTo>
                  <a:lnTo>
                    <a:pt x="110227" y="38972"/>
                  </a:lnTo>
                  <a:lnTo>
                    <a:pt x="114321" y="39182"/>
                  </a:lnTo>
                  <a:lnTo>
                    <a:pt x="118656" y="37203"/>
                  </a:lnTo>
                  <a:lnTo>
                    <a:pt x="122582" y="37286"/>
                  </a:lnTo>
                  <a:lnTo>
                    <a:pt x="124938" y="37045"/>
                  </a:lnTo>
                  <a:lnTo>
                    <a:pt x="129273" y="37192"/>
                  </a:lnTo>
                  <a:lnTo>
                    <a:pt x="131294" y="36135"/>
                  </a:lnTo>
                  <a:lnTo>
                    <a:pt x="133765" y="37150"/>
                  </a:lnTo>
                  <a:lnTo>
                    <a:pt x="135608" y="36009"/>
                  </a:lnTo>
                  <a:lnTo>
                    <a:pt x="139535" y="37422"/>
                  </a:lnTo>
                  <a:lnTo>
                    <a:pt x="141461" y="37936"/>
                  </a:lnTo>
                  <a:lnTo>
                    <a:pt x="144257" y="36742"/>
                  </a:lnTo>
                  <a:lnTo>
                    <a:pt x="146780" y="38511"/>
                  </a:lnTo>
                  <a:lnTo>
                    <a:pt x="149440" y="37485"/>
                  </a:lnTo>
                  <a:lnTo>
                    <a:pt x="153052" y="38134"/>
                  </a:lnTo>
                  <a:lnTo>
                    <a:pt x="154351" y="37737"/>
                  </a:lnTo>
                  <a:lnTo>
                    <a:pt x="155325" y="38993"/>
                  </a:lnTo>
                  <a:lnTo>
                    <a:pt x="155649" y="39077"/>
                  </a:lnTo>
                  <a:lnTo>
                    <a:pt x="156623" y="37831"/>
                  </a:lnTo>
                  <a:lnTo>
                    <a:pt x="157586" y="38637"/>
                  </a:lnTo>
                  <a:lnTo>
                    <a:pt x="159523" y="39108"/>
                  </a:lnTo>
                  <a:lnTo>
                    <a:pt x="160874" y="38051"/>
                  </a:lnTo>
                  <a:lnTo>
                    <a:pt x="161167" y="40166"/>
                  </a:lnTo>
                  <a:lnTo>
                    <a:pt x="161639" y="40134"/>
                  </a:lnTo>
                  <a:lnTo>
                    <a:pt x="163942" y="38480"/>
                  </a:lnTo>
                  <a:lnTo>
                    <a:pt x="165712" y="39360"/>
                  </a:lnTo>
                  <a:lnTo>
                    <a:pt x="168015" y="40972"/>
                  </a:lnTo>
                  <a:lnTo>
                    <a:pt x="169157" y="40124"/>
                  </a:lnTo>
                  <a:lnTo>
                    <a:pt x="170057" y="40501"/>
                  </a:lnTo>
                  <a:lnTo>
                    <a:pt x="172696" y="40176"/>
                  </a:lnTo>
                  <a:lnTo>
                    <a:pt x="174214" y="40574"/>
                  </a:lnTo>
                  <a:lnTo>
                    <a:pt x="176005" y="41558"/>
                  </a:lnTo>
                  <a:lnTo>
                    <a:pt x="178675" y="39391"/>
                  </a:lnTo>
                  <a:lnTo>
                    <a:pt x="181073" y="42187"/>
                  </a:lnTo>
                  <a:lnTo>
                    <a:pt x="186266" y="41485"/>
                  </a:lnTo>
                  <a:lnTo>
                    <a:pt x="191365" y="43496"/>
                  </a:lnTo>
                  <a:lnTo>
                    <a:pt x="193355" y="42250"/>
                  </a:lnTo>
                  <a:lnTo>
                    <a:pt x="195460" y="43757"/>
                  </a:lnTo>
                  <a:lnTo>
                    <a:pt x="198004" y="42951"/>
                  </a:lnTo>
                  <a:lnTo>
                    <a:pt x="201512" y="44124"/>
                  </a:lnTo>
                  <a:lnTo>
                    <a:pt x="204004" y="44459"/>
                  </a:lnTo>
                  <a:lnTo>
                    <a:pt x="207784" y="44260"/>
                  </a:lnTo>
                  <a:lnTo>
                    <a:pt x="211365" y="45276"/>
                  </a:lnTo>
                  <a:lnTo>
                    <a:pt x="212318" y="45694"/>
                  </a:lnTo>
                  <a:lnTo>
                    <a:pt x="213417" y="44710"/>
                  </a:lnTo>
                  <a:lnTo>
                    <a:pt x="213700" y="44626"/>
                  </a:lnTo>
                  <a:lnTo>
                    <a:pt x="215365" y="45789"/>
                  </a:lnTo>
                  <a:lnTo>
                    <a:pt x="217344" y="45003"/>
                  </a:lnTo>
                  <a:lnTo>
                    <a:pt x="221218" y="46605"/>
                  </a:lnTo>
                  <a:lnTo>
                    <a:pt x="223511" y="45925"/>
                  </a:lnTo>
                  <a:lnTo>
                    <a:pt x="228862" y="46448"/>
                  </a:lnTo>
                  <a:lnTo>
                    <a:pt x="231909" y="46208"/>
                  </a:lnTo>
                  <a:lnTo>
                    <a:pt x="238181" y="46710"/>
                  </a:lnTo>
                  <a:lnTo>
                    <a:pt x="240516" y="47673"/>
                  </a:lnTo>
                  <a:lnTo>
                    <a:pt x="244222" y="46731"/>
                  </a:lnTo>
                  <a:lnTo>
                    <a:pt x="246348" y="46909"/>
                  </a:lnTo>
                  <a:lnTo>
                    <a:pt x="250254" y="47925"/>
                  </a:lnTo>
                  <a:lnTo>
                    <a:pt x="252170" y="48187"/>
                  </a:lnTo>
                  <a:lnTo>
                    <a:pt x="257102" y="47663"/>
                  </a:lnTo>
                  <a:lnTo>
                    <a:pt x="260222" y="48166"/>
                  </a:lnTo>
                  <a:lnTo>
                    <a:pt x="267279" y="47684"/>
                  </a:lnTo>
                  <a:lnTo>
                    <a:pt x="270567" y="48647"/>
                  </a:lnTo>
                  <a:lnTo>
                    <a:pt x="272305" y="47883"/>
                  </a:lnTo>
                  <a:lnTo>
                    <a:pt x="276954" y="47841"/>
                  </a:lnTo>
                  <a:lnTo>
                    <a:pt x="278839" y="48731"/>
                  </a:lnTo>
                  <a:lnTo>
                    <a:pt x="280598" y="47506"/>
                  </a:lnTo>
                  <a:lnTo>
                    <a:pt x="285698" y="47883"/>
                  </a:lnTo>
                  <a:lnTo>
                    <a:pt x="290368" y="46836"/>
                  </a:lnTo>
                  <a:lnTo>
                    <a:pt x="298189" y="46605"/>
                  </a:lnTo>
                  <a:lnTo>
                    <a:pt x="301058" y="46050"/>
                  </a:lnTo>
                  <a:lnTo>
                    <a:pt x="306043" y="44396"/>
                  </a:lnTo>
                  <a:lnTo>
                    <a:pt x="308346" y="44197"/>
                  </a:lnTo>
                  <a:lnTo>
                    <a:pt x="313760" y="43213"/>
                  </a:lnTo>
                  <a:lnTo>
                    <a:pt x="316702" y="41894"/>
                  </a:lnTo>
                  <a:lnTo>
                    <a:pt x="321539" y="40134"/>
                  </a:lnTo>
                  <a:lnTo>
                    <a:pt x="323141" y="39004"/>
                  </a:lnTo>
                  <a:lnTo>
                    <a:pt x="325738" y="38585"/>
                  </a:lnTo>
                  <a:lnTo>
                    <a:pt x="326115" y="36344"/>
                  </a:lnTo>
                  <a:lnTo>
                    <a:pt x="327843" y="36407"/>
                  </a:lnTo>
                  <a:lnTo>
                    <a:pt x="329707" y="35747"/>
                  </a:lnTo>
                  <a:lnTo>
                    <a:pt x="330869" y="33245"/>
                  </a:lnTo>
                  <a:lnTo>
                    <a:pt x="333382" y="32082"/>
                  </a:lnTo>
                  <a:lnTo>
                    <a:pt x="335036" y="29025"/>
                  </a:lnTo>
                  <a:lnTo>
                    <a:pt x="335665" y="25035"/>
                  </a:lnTo>
                  <a:lnTo>
                    <a:pt x="337330" y="22941"/>
                  </a:lnTo>
                  <a:lnTo>
                    <a:pt x="336513" y="17381"/>
                  </a:lnTo>
                  <a:lnTo>
                    <a:pt x="336555" y="14188"/>
                  </a:lnTo>
                  <a:lnTo>
                    <a:pt x="333361" y="9800"/>
                  </a:lnTo>
                  <a:lnTo>
                    <a:pt x="333016" y="7664"/>
                  </a:lnTo>
                  <a:lnTo>
                    <a:pt x="331016" y="4062"/>
                  </a:lnTo>
                  <a:lnTo>
                    <a:pt x="329393" y="2732"/>
                  </a:lnTo>
                  <a:lnTo>
                    <a:pt x="328408" y="31"/>
                  </a:lnTo>
                  <a:close/>
                </a:path>
              </a:pathLst>
            </a:custGeom>
            <a:solidFill>
              <a:srgbClr val="845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19082560" y="8887070"/>
              <a:ext cx="201930" cy="161925"/>
            </a:xfrm>
            <a:custGeom>
              <a:avLst/>
              <a:gdLst/>
              <a:ahLst/>
              <a:cxnLst/>
              <a:rect l="l" t="t" r="r" b="b"/>
              <a:pathLst>
                <a:path w="201930" h="161925">
                  <a:moveTo>
                    <a:pt x="88416" y="0"/>
                  </a:moveTo>
                  <a:lnTo>
                    <a:pt x="51022" y="16762"/>
                  </a:lnTo>
                  <a:lnTo>
                    <a:pt x="28815" y="63579"/>
                  </a:lnTo>
                  <a:lnTo>
                    <a:pt x="25873" y="74982"/>
                  </a:lnTo>
                  <a:lnTo>
                    <a:pt x="24020" y="81065"/>
                  </a:lnTo>
                  <a:lnTo>
                    <a:pt x="20638" y="94719"/>
                  </a:lnTo>
                  <a:lnTo>
                    <a:pt x="18669" y="100091"/>
                  </a:lnTo>
                  <a:lnTo>
                    <a:pt x="17790" y="105043"/>
                  </a:lnTo>
                  <a:lnTo>
                    <a:pt x="17193" y="106174"/>
                  </a:lnTo>
                  <a:lnTo>
                    <a:pt x="16345" y="109179"/>
                  </a:lnTo>
                  <a:lnTo>
                    <a:pt x="16418" y="109755"/>
                  </a:lnTo>
                  <a:lnTo>
                    <a:pt x="15706" y="111315"/>
                  </a:lnTo>
                  <a:lnTo>
                    <a:pt x="15884" y="112593"/>
                  </a:lnTo>
                  <a:lnTo>
                    <a:pt x="14994" y="113504"/>
                  </a:lnTo>
                  <a:lnTo>
                    <a:pt x="14648" y="115818"/>
                  </a:lnTo>
                  <a:lnTo>
                    <a:pt x="14167" y="116331"/>
                  </a:lnTo>
                  <a:lnTo>
                    <a:pt x="14093" y="117441"/>
                  </a:lnTo>
                  <a:lnTo>
                    <a:pt x="13088" y="120624"/>
                  </a:lnTo>
                  <a:lnTo>
                    <a:pt x="13256" y="121891"/>
                  </a:lnTo>
                  <a:lnTo>
                    <a:pt x="12303" y="122781"/>
                  </a:lnTo>
                  <a:lnTo>
                    <a:pt x="11423" y="126624"/>
                  </a:lnTo>
                  <a:lnTo>
                    <a:pt x="10334" y="129085"/>
                  </a:lnTo>
                  <a:lnTo>
                    <a:pt x="10313" y="129828"/>
                  </a:lnTo>
                  <a:lnTo>
                    <a:pt x="9277" y="131734"/>
                  </a:lnTo>
                  <a:lnTo>
                    <a:pt x="9235" y="133210"/>
                  </a:lnTo>
                  <a:lnTo>
                    <a:pt x="7308" y="138236"/>
                  </a:lnTo>
                  <a:lnTo>
                    <a:pt x="7193" y="139891"/>
                  </a:lnTo>
                  <a:lnTo>
                    <a:pt x="6167" y="141932"/>
                  </a:lnTo>
                  <a:lnTo>
                    <a:pt x="5832" y="143095"/>
                  </a:lnTo>
                  <a:lnTo>
                    <a:pt x="4544" y="145901"/>
                  </a:lnTo>
                  <a:lnTo>
                    <a:pt x="3811" y="148906"/>
                  </a:lnTo>
                  <a:lnTo>
                    <a:pt x="2607" y="151744"/>
                  </a:lnTo>
                  <a:lnTo>
                    <a:pt x="2711" y="152518"/>
                  </a:lnTo>
                  <a:lnTo>
                    <a:pt x="1958" y="153775"/>
                  </a:lnTo>
                  <a:lnTo>
                    <a:pt x="2188" y="154487"/>
                  </a:lnTo>
                  <a:lnTo>
                    <a:pt x="1036" y="157618"/>
                  </a:lnTo>
                  <a:lnTo>
                    <a:pt x="157" y="159387"/>
                  </a:lnTo>
                  <a:lnTo>
                    <a:pt x="0" y="161377"/>
                  </a:lnTo>
                  <a:lnTo>
                    <a:pt x="1444" y="159126"/>
                  </a:lnTo>
                  <a:lnTo>
                    <a:pt x="8345" y="138571"/>
                  </a:lnTo>
                  <a:lnTo>
                    <a:pt x="14606" y="119043"/>
                  </a:lnTo>
                  <a:lnTo>
                    <a:pt x="19664" y="102457"/>
                  </a:lnTo>
                  <a:lnTo>
                    <a:pt x="21308" y="95829"/>
                  </a:lnTo>
                  <a:lnTo>
                    <a:pt x="25768" y="80761"/>
                  </a:lnTo>
                  <a:lnTo>
                    <a:pt x="27360" y="73359"/>
                  </a:lnTo>
                  <a:lnTo>
                    <a:pt x="28732" y="70448"/>
                  </a:lnTo>
                  <a:lnTo>
                    <a:pt x="30323" y="62532"/>
                  </a:lnTo>
                  <a:lnTo>
                    <a:pt x="32218" y="57945"/>
                  </a:lnTo>
                  <a:lnTo>
                    <a:pt x="34061" y="50061"/>
                  </a:lnTo>
                  <a:lnTo>
                    <a:pt x="37663" y="41695"/>
                  </a:lnTo>
                  <a:lnTo>
                    <a:pt x="40564" y="34229"/>
                  </a:lnTo>
                  <a:lnTo>
                    <a:pt x="42197" y="31705"/>
                  </a:lnTo>
                  <a:lnTo>
                    <a:pt x="47412" y="22072"/>
                  </a:lnTo>
                  <a:lnTo>
                    <a:pt x="88677" y="1026"/>
                  </a:lnTo>
                  <a:lnTo>
                    <a:pt x="99839" y="1246"/>
                  </a:lnTo>
                  <a:lnTo>
                    <a:pt x="106530" y="1780"/>
                  </a:lnTo>
                  <a:lnTo>
                    <a:pt x="136372" y="6282"/>
                  </a:lnTo>
                  <a:lnTo>
                    <a:pt x="146341" y="7936"/>
                  </a:lnTo>
                  <a:lnTo>
                    <a:pt x="149042" y="7884"/>
                  </a:lnTo>
                  <a:lnTo>
                    <a:pt x="154309" y="9078"/>
                  </a:lnTo>
                  <a:lnTo>
                    <a:pt x="157042" y="9109"/>
                  </a:lnTo>
                  <a:lnTo>
                    <a:pt x="161743" y="9832"/>
                  </a:lnTo>
                  <a:lnTo>
                    <a:pt x="163817" y="9664"/>
                  </a:lnTo>
                  <a:lnTo>
                    <a:pt x="179575" y="11360"/>
                  </a:lnTo>
                  <a:lnTo>
                    <a:pt x="187816" y="11444"/>
                  </a:lnTo>
                  <a:lnTo>
                    <a:pt x="191522" y="12104"/>
                  </a:lnTo>
                  <a:lnTo>
                    <a:pt x="193198" y="11779"/>
                  </a:lnTo>
                  <a:lnTo>
                    <a:pt x="196109" y="11612"/>
                  </a:lnTo>
                  <a:lnTo>
                    <a:pt x="197428" y="12324"/>
                  </a:lnTo>
                  <a:lnTo>
                    <a:pt x="198685" y="11538"/>
                  </a:lnTo>
                  <a:lnTo>
                    <a:pt x="200779" y="11936"/>
                  </a:lnTo>
                  <a:lnTo>
                    <a:pt x="201533" y="10858"/>
                  </a:lnTo>
                  <a:lnTo>
                    <a:pt x="195271" y="10481"/>
                  </a:lnTo>
                  <a:lnTo>
                    <a:pt x="189606" y="10627"/>
                  </a:lnTo>
                  <a:lnTo>
                    <a:pt x="187093" y="10156"/>
                  </a:lnTo>
                  <a:lnTo>
                    <a:pt x="182319" y="10135"/>
                  </a:lnTo>
                  <a:lnTo>
                    <a:pt x="174685" y="9507"/>
                  </a:lnTo>
                  <a:lnTo>
                    <a:pt x="171492" y="9423"/>
                  </a:lnTo>
                  <a:lnTo>
                    <a:pt x="166089" y="8429"/>
                  </a:lnTo>
                  <a:lnTo>
                    <a:pt x="157911" y="8083"/>
                  </a:lnTo>
                  <a:lnTo>
                    <a:pt x="154456" y="7235"/>
                  </a:lnTo>
                  <a:lnTo>
                    <a:pt x="148330" y="6847"/>
                  </a:lnTo>
                  <a:lnTo>
                    <a:pt x="138466" y="5287"/>
                  </a:lnTo>
                  <a:lnTo>
                    <a:pt x="133639" y="4910"/>
                  </a:lnTo>
                  <a:lnTo>
                    <a:pt x="125263" y="3036"/>
                  </a:lnTo>
                  <a:lnTo>
                    <a:pt x="121451" y="3015"/>
                  </a:lnTo>
                  <a:lnTo>
                    <a:pt x="115755" y="1340"/>
                  </a:lnTo>
                  <a:lnTo>
                    <a:pt x="113525" y="1382"/>
                  </a:lnTo>
                  <a:lnTo>
                    <a:pt x="101672" y="125"/>
                  </a:lnTo>
                  <a:lnTo>
                    <a:pt x="88416" y="0"/>
                  </a:lnTo>
                  <a:close/>
                </a:path>
              </a:pathLst>
            </a:custGeom>
            <a:solidFill>
              <a:srgbClr val="885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19073660" y="8715749"/>
              <a:ext cx="63500" cy="125095"/>
            </a:xfrm>
            <a:custGeom>
              <a:avLst/>
              <a:gdLst/>
              <a:ahLst/>
              <a:cxnLst/>
              <a:rect l="l" t="t" r="r" b="b"/>
              <a:pathLst>
                <a:path w="63500" h="125095">
                  <a:moveTo>
                    <a:pt x="19418" y="107810"/>
                  </a:moveTo>
                  <a:lnTo>
                    <a:pt x="17170" y="109372"/>
                  </a:lnTo>
                  <a:lnTo>
                    <a:pt x="16471" y="111150"/>
                  </a:lnTo>
                  <a:lnTo>
                    <a:pt x="14135" y="112318"/>
                  </a:lnTo>
                  <a:lnTo>
                    <a:pt x="13614" y="112991"/>
                  </a:lnTo>
                  <a:lnTo>
                    <a:pt x="12433" y="113195"/>
                  </a:lnTo>
                  <a:lnTo>
                    <a:pt x="12077" y="113347"/>
                  </a:lnTo>
                  <a:lnTo>
                    <a:pt x="11023" y="115760"/>
                  </a:lnTo>
                  <a:lnTo>
                    <a:pt x="9093" y="116497"/>
                  </a:lnTo>
                  <a:lnTo>
                    <a:pt x="6972" y="117602"/>
                  </a:lnTo>
                  <a:lnTo>
                    <a:pt x="6502" y="117741"/>
                  </a:lnTo>
                  <a:lnTo>
                    <a:pt x="5753" y="119888"/>
                  </a:lnTo>
                  <a:lnTo>
                    <a:pt x="3873" y="120688"/>
                  </a:lnTo>
                  <a:lnTo>
                    <a:pt x="1993" y="123228"/>
                  </a:lnTo>
                  <a:lnTo>
                    <a:pt x="1168" y="124142"/>
                  </a:lnTo>
                  <a:lnTo>
                    <a:pt x="0" y="124777"/>
                  </a:lnTo>
                  <a:lnTo>
                    <a:pt x="1943" y="124536"/>
                  </a:lnTo>
                  <a:lnTo>
                    <a:pt x="3543" y="123596"/>
                  </a:lnTo>
                  <a:lnTo>
                    <a:pt x="5499" y="121259"/>
                  </a:lnTo>
                  <a:lnTo>
                    <a:pt x="5930" y="120129"/>
                  </a:lnTo>
                  <a:lnTo>
                    <a:pt x="7670" y="119976"/>
                  </a:lnTo>
                  <a:lnTo>
                    <a:pt x="8026" y="119634"/>
                  </a:lnTo>
                  <a:lnTo>
                    <a:pt x="7010" y="117627"/>
                  </a:lnTo>
                  <a:lnTo>
                    <a:pt x="8216" y="118059"/>
                  </a:lnTo>
                  <a:lnTo>
                    <a:pt x="9017" y="117627"/>
                  </a:lnTo>
                  <a:lnTo>
                    <a:pt x="11569" y="116268"/>
                  </a:lnTo>
                  <a:lnTo>
                    <a:pt x="12522" y="114185"/>
                  </a:lnTo>
                  <a:lnTo>
                    <a:pt x="13042" y="113969"/>
                  </a:lnTo>
                  <a:lnTo>
                    <a:pt x="15316" y="112750"/>
                  </a:lnTo>
                  <a:lnTo>
                    <a:pt x="17551" y="112509"/>
                  </a:lnTo>
                  <a:lnTo>
                    <a:pt x="17703" y="110007"/>
                  </a:lnTo>
                  <a:lnTo>
                    <a:pt x="19265" y="109867"/>
                  </a:lnTo>
                  <a:lnTo>
                    <a:pt x="19418" y="107810"/>
                  </a:lnTo>
                  <a:close/>
                </a:path>
                <a:path w="63500" h="125095">
                  <a:moveTo>
                    <a:pt x="19697" y="107619"/>
                  </a:moveTo>
                  <a:lnTo>
                    <a:pt x="19443" y="107594"/>
                  </a:lnTo>
                  <a:lnTo>
                    <a:pt x="19418" y="107810"/>
                  </a:lnTo>
                  <a:lnTo>
                    <a:pt x="19697" y="107619"/>
                  </a:lnTo>
                  <a:close/>
                </a:path>
                <a:path w="63500" h="125095">
                  <a:moveTo>
                    <a:pt x="26720" y="102704"/>
                  </a:moveTo>
                  <a:lnTo>
                    <a:pt x="25057" y="103555"/>
                  </a:lnTo>
                  <a:lnTo>
                    <a:pt x="23558" y="104546"/>
                  </a:lnTo>
                  <a:lnTo>
                    <a:pt x="21272" y="106946"/>
                  </a:lnTo>
                  <a:lnTo>
                    <a:pt x="19862" y="107505"/>
                  </a:lnTo>
                  <a:lnTo>
                    <a:pt x="19697" y="107619"/>
                  </a:lnTo>
                  <a:lnTo>
                    <a:pt x="21412" y="107721"/>
                  </a:lnTo>
                  <a:lnTo>
                    <a:pt x="21767" y="107657"/>
                  </a:lnTo>
                  <a:lnTo>
                    <a:pt x="23075" y="105511"/>
                  </a:lnTo>
                  <a:lnTo>
                    <a:pt x="25527" y="104736"/>
                  </a:lnTo>
                  <a:lnTo>
                    <a:pt x="26720" y="102704"/>
                  </a:lnTo>
                  <a:close/>
                </a:path>
                <a:path w="63500" h="125095">
                  <a:moveTo>
                    <a:pt x="34734" y="96316"/>
                  </a:moveTo>
                  <a:lnTo>
                    <a:pt x="29197" y="100076"/>
                  </a:lnTo>
                  <a:lnTo>
                    <a:pt x="27813" y="101206"/>
                  </a:lnTo>
                  <a:lnTo>
                    <a:pt x="26695" y="102704"/>
                  </a:lnTo>
                  <a:lnTo>
                    <a:pt x="27368" y="102577"/>
                  </a:lnTo>
                  <a:lnTo>
                    <a:pt x="27889" y="102285"/>
                  </a:lnTo>
                  <a:lnTo>
                    <a:pt x="29476" y="100723"/>
                  </a:lnTo>
                  <a:lnTo>
                    <a:pt x="30607" y="99733"/>
                  </a:lnTo>
                  <a:lnTo>
                    <a:pt x="33159" y="99517"/>
                  </a:lnTo>
                  <a:lnTo>
                    <a:pt x="33477" y="98513"/>
                  </a:lnTo>
                  <a:lnTo>
                    <a:pt x="34734" y="96316"/>
                  </a:lnTo>
                  <a:close/>
                </a:path>
                <a:path w="63500" h="125095">
                  <a:moveTo>
                    <a:pt x="35521" y="95783"/>
                  </a:moveTo>
                  <a:lnTo>
                    <a:pt x="34988" y="95846"/>
                  </a:lnTo>
                  <a:lnTo>
                    <a:pt x="34734" y="96316"/>
                  </a:lnTo>
                  <a:lnTo>
                    <a:pt x="35521" y="95783"/>
                  </a:lnTo>
                  <a:close/>
                </a:path>
                <a:path w="63500" h="125095">
                  <a:moveTo>
                    <a:pt x="42799" y="89687"/>
                  </a:moveTo>
                  <a:lnTo>
                    <a:pt x="41656" y="90627"/>
                  </a:lnTo>
                  <a:lnTo>
                    <a:pt x="40093" y="91363"/>
                  </a:lnTo>
                  <a:lnTo>
                    <a:pt x="36525" y="95084"/>
                  </a:lnTo>
                  <a:lnTo>
                    <a:pt x="35521" y="95783"/>
                  </a:lnTo>
                  <a:lnTo>
                    <a:pt x="37757" y="95491"/>
                  </a:lnTo>
                  <a:lnTo>
                    <a:pt x="38608" y="94132"/>
                  </a:lnTo>
                  <a:lnTo>
                    <a:pt x="39712" y="92532"/>
                  </a:lnTo>
                  <a:lnTo>
                    <a:pt x="40017" y="91833"/>
                  </a:lnTo>
                  <a:lnTo>
                    <a:pt x="42227" y="92786"/>
                  </a:lnTo>
                  <a:lnTo>
                    <a:pt x="42430" y="91833"/>
                  </a:lnTo>
                  <a:lnTo>
                    <a:pt x="42684" y="90093"/>
                  </a:lnTo>
                  <a:lnTo>
                    <a:pt x="42799" y="89687"/>
                  </a:lnTo>
                  <a:close/>
                </a:path>
                <a:path w="63500" h="125095">
                  <a:moveTo>
                    <a:pt x="60274" y="42024"/>
                  </a:moveTo>
                  <a:lnTo>
                    <a:pt x="60248" y="41478"/>
                  </a:lnTo>
                  <a:lnTo>
                    <a:pt x="60058" y="41871"/>
                  </a:lnTo>
                  <a:lnTo>
                    <a:pt x="60274" y="42024"/>
                  </a:lnTo>
                  <a:close/>
                </a:path>
                <a:path w="63500" h="125095">
                  <a:moveTo>
                    <a:pt x="61036" y="39916"/>
                  </a:moveTo>
                  <a:lnTo>
                    <a:pt x="59436" y="37261"/>
                  </a:lnTo>
                  <a:lnTo>
                    <a:pt x="60325" y="35674"/>
                  </a:lnTo>
                  <a:lnTo>
                    <a:pt x="59524" y="29070"/>
                  </a:lnTo>
                  <a:lnTo>
                    <a:pt x="58813" y="23431"/>
                  </a:lnTo>
                  <a:lnTo>
                    <a:pt x="59143" y="20383"/>
                  </a:lnTo>
                  <a:lnTo>
                    <a:pt x="59220" y="16713"/>
                  </a:lnTo>
                  <a:lnTo>
                    <a:pt x="59296" y="16052"/>
                  </a:lnTo>
                  <a:lnTo>
                    <a:pt x="59080" y="15405"/>
                  </a:lnTo>
                  <a:lnTo>
                    <a:pt x="58585" y="18440"/>
                  </a:lnTo>
                  <a:lnTo>
                    <a:pt x="58508" y="23431"/>
                  </a:lnTo>
                  <a:lnTo>
                    <a:pt x="58635" y="25869"/>
                  </a:lnTo>
                  <a:lnTo>
                    <a:pt x="59169" y="27254"/>
                  </a:lnTo>
                  <a:lnTo>
                    <a:pt x="58153" y="29070"/>
                  </a:lnTo>
                  <a:lnTo>
                    <a:pt x="58648" y="29337"/>
                  </a:lnTo>
                  <a:lnTo>
                    <a:pt x="59410" y="30772"/>
                  </a:lnTo>
                  <a:lnTo>
                    <a:pt x="59537" y="31838"/>
                  </a:lnTo>
                  <a:lnTo>
                    <a:pt x="59131" y="34950"/>
                  </a:lnTo>
                  <a:lnTo>
                    <a:pt x="59232" y="36906"/>
                  </a:lnTo>
                  <a:lnTo>
                    <a:pt x="60248" y="41249"/>
                  </a:lnTo>
                  <a:lnTo>
                    <a:pt x="60248" y="41478"/>
                  </a:lnTo>
                  <a:lnTo>
                    <a:pt x="61036" y="39916"/>
                  </a:lnTo>
                  <a:close/>
                </a:path>
                <a:path w="63500" h="125095">
                  <a:moveTo>
                    <a:pt x="61036" y="1473"/>
                  </a:moveTo>
                  <a:lnTo>
                    <a:pt x="60706" y="0"/>
                  </a:lnTo>
                  <a:lnTo>
                    <a:pt x="60286" y="1397"/>
                  </a:lnTo>
                  <a:lnTo>
                    <a:pt x="59994" y="2781"/>
                  </a:lnTo>
                  <a:lnTo>
                    <a:pt x="60198" y="4254"/>
                  </a:lnTo>
                  <a:lnTo>
                    <a:pt x="60871" y="2895"/>
                  </a:lnTo>
                  <a:lnTo>
                    <a:pt x="61036" y="1473"/>
                  </a:lnTo>
                  <a:close/>
                </a:path>
                <a:path w="63500" h="125095">
                  <a:moveTo>
                    <a:pt x="62725" y="60261"/>
                  </a:moveTo>
                  <a:lnTo>
                    <a:pt x="61683" y="58381"/>
                  </a:lnTo>
                  <a:lnTo>
                    <a:pt x="61099" y="60591"/>
                  </a:lnTo>
                  <a:lnTo>
                    <a:pt x="61734" y="62852"/>
                  </a:lnTo>
                  <a:lnTo>
                    <a:pt x="61366" y="65366"/>
                  </a:lnTo>
                  <a:lnTo>
                    <a:pt x="61544" y="65900"/>
                  </a:lnTo>
                  <a:lnTo>
                    <a:pt x="59677" y="66725"/>
                  </a:lnTo>
                  <a:lnTo>
                    <a:pt x="59969" y="68326"/>
                  </a:lnTo>
                  <a:lnTo>
                    <a:pt x="59766" y="70396"/>
                  </a:lnTo>
                  <a:lnTo>
                    <a:pt x="59143" y="70561"/>
                  </a:lnTo>
                  <a:lnTo>
                    <a:pt x="57861" y="71513"/>
                  </a:lnTo>
                  <a:lnTo>
                    <a:pt x="57315" y="72351"/>
                  </a:lnTo>
                  <a:lnTo>
                    <a:pt x="58318" y="74193"/>
                  </a:lnTo>
                  <a:lnTo>
                    <a:pt x="57988" y="74841"/>
                  </a:lnTo>
                  <a:lnTo>
                    <a:pt x="55537" y="75882"/>
                  </a:lnTo>
                  <a:lnTo>
                    <a:pt x="54648" y="77711"/>
                  </a:lnTo>
                  <a:lnTo>
                    <a:pt x="52158" y="80022"/>
                  </a:lnTo>
                  <a:lnTo>
                    <a:pt x="51181" y="81470"/>
                  </a:lnTo>
                  <a:lnTo>
                    <a:pt x="50673" y="83223"/>
                  </a:lnTo>
                  <a:lnTo>
                    <a:pt x="50634" y="83451"/>
                  </a:lnTo>
                  <a:lnTo>
                    <a:pt x="47498" y="84874"/>
                  </a:lnTo>
                  <a:lnTo>
                    <a:pt x="45427" y="87490"/>
                  </a:lnTo>
                  <a:lnTo>
                    <a:pt x="42799" y="89687"/>
                  </a:lnTo>
                  <a:lnTo>
                    <a:pt x="44704" y="90093"/>
                  </a:lnTo>
                  <a:lnTo>
                    <a:pt x="44983" y="89687"/>
                  </a:lnTo>
                  <a:lnTo>
                    <a:pt x="45250" y="89281"/>
                  </a:lnTo>
                  <a:lnTo>
                    <a:pt x="46024" y="87833"/>
                  </a:lnTo>
                  <a:lnTo>
                    <a:pt x="46443" y="87553"/>
                  </a:lnTo>
                  <a:lnTo>
                    <a:pt x="48094" y="87033"/>
                  </a:lnTo>
                  <a:lnTo>
                    <a:pt x="49314" y="86779"/>
                  </a:lnTo>
                  <a:lnTo>
                    <a:pt x="48793" y="84607"/>
                  </a:lnTo>
                  <a:lnTo>
                    <a:pt x="49149" y="84150"/>
                  </a:lnTo>
                  <a:lnTo>
                    <a:pt x="51155" y="84797"/>
                  </a:lnTo>
                  <a:lnTo>
                    <a:pt x="51384" y="84150"/>
                  </a:lnTo>
                  <a:lnTo>
                    <a:pt x="51498" y="83820"/>
                  </a:lnTo>
                  <a:lnTo>
                    <a:pt x="53251" y="81470"/>
                  </a:lnTo>
                  <a:lnTo>
                    <a:pt x="54432" y="80200"/>
                  </a:lnTo>
                  <a:lnTo>
                    <a:pt x="55232" y="77647"/>
                  </a:lnTo>
                  <a:lnTo>
                    <a:pt x="56095" y="78486"/>
                  </a:lnTo>
                  <a:lnTo>
                    <a:pt x="56667" y="78181"/>
                  </a:lnTo>
                  <a:lnTo>
                    <a:pt x="56261" y="77647"/>
                  </a:lnTo>
                  <a:lnTo>
                    <a:pt x="55765" y="77000"/>
                  </a:lnTo>
                  <a:lnTo>
                    <a:pt x="55562" y="76454"/>
                  </a:lnTo>
                  <a:lnTo>
                    <a:pt x="58788" y="75869"/>
                  </a:lnTo>
                  <a:lnTo>
                    <a:pt x="59664" y="74053"/>
                  </a:lnTo>
                  <a:lnTo>
                    <a:pt x="60312" y="71475"/>
                  </a:lnTo>
                  <a:lnTo>
                    <a:pt x="62026" y="70027"/>
                  </a:lnTo>
                  <a:lnTo>
                    <a:pt x="60121" y="68211"/>
                  </a:lnTo>
                  <a:lnTo>
                    <a:pt x="60274" y="67538"/>
                  </a:lnTo>
                  <a:lnTo>
                    <a:pt x="62572" y="67081"/>
                  </a:lnTo>
                  <a:lnTo>
                    <a:pt x="62255" y="65900"/>
                  </a:lnTo>
                  <a:lnTo>
                    <a:pt x="62280" y="62280"/>
                  </a:lnTo>
                  <a:lnTo>
                    <a:pt x="62725" y="60261"/>
                  </a:lnTo>
                  <a:close/>
                </a:path>
                <a:path w="63500" h="125095">
                  <a:moveTo>
                    <a:pt x="63017" y="49110"/>
                  </a:moveTo>
                  <a:lnTo>
                    <a:pt x="62293" y="47815"/>
                  </a:lnTo>
                  <a:lnTo>
                    <a:pt x="61328" y="45669"/>
                  </a:lnTo>
                  <a:lnTo>
                    <a:pt x="60858" y="44729"/>
                  </a:lnTo>
                  <a:lnTo>
                    <a:pt x="61645" y="43446"/>
                  </a:lnTo>
                  <a:lnTo>
                    <a:pt x="61747" y="43027"/>
                  </a:lnTo>
                  <a:lnTo>
                    <a:pt x="60274" y="42024"/>
                  </a:lnTo>
                  <a:lnTo>
                    <a:pt x="60363" y="43853"/>
                  </a:lnTo>
                  <a:lnTo>
                    <a:pt x="60947" y="46926"/>
                  </a:lnTo>
                  <a:lnTo>
                    <a:pt x="60960" y="47472"/>
                  </a:lnTo>
                  <a:lnTo>
                    <a:pt x="60159" y="48247"/>
                  </a:lnTo>
                  <a:lnTo>
                    <a:pt x="60032" y="48755"/>
                  </a:lnTo>
                  <a:lnTo>
                    <a:pt x="62204" y="50520"/>
                  </a:lnTo>
                  <a:lnTo>
                    <a:pt x="61810" y="52463"/>
                  </a:lnTo>
                  <a:lnTo>
                    <a:pt x="61556" y="55562"/>
                  </a:lnTo>
                  <a:lnTo>
                    <a:pt x="62407" y="56680"/>
                  </a:lnTo>
                  <a:lnTo>
                    <a:pt x="61976" y="57924"/>
                  </a:lnTo>
                  <a:lnTo>
                    <a:pt x="62687" y="57708"/>
                  </a:lnTo>
                  <a:lnTo>
                    <a:pt x="62801" y="56680"/>
                  </a:lnTo>
                  <a:lnTo>
                    <a:pt x="62357" y="54406"/>
                  </a:lnTo>
                  <a:lnTo>
                    <a:pt x="62433" y="52324"/>
                  </a:lnTo>
                  <a:lnTo>
                    <a:pt x="63017" y="49110"/>
                  </a:lnTo>
                  <a:close/>
                </a:path>
              </a:pathLst>
            </a:custGeom>
            <a:solidFill>
              <a:srgbClr val="D4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19041409" y="8867227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036" y="0"/>
                  </a:moveTo>
                  <a:lnTo>
                    <a:pt x="293" y="0"/>
                  </a:lnTo>
                  <a:lnTo>
                    <a:pt x="0" y="157"/>
                  </a:lnTo>
                  <a:lnTo>
                    <a:pt x="52" y="534"/>
                  </a:lnTo>
                  <a:lnTo>
                    <a:pt x="136" y="1193"/>
                  </a:lnTo>
                  <a:lnTo>
                    <a:pt x="743" y="1036"/>
                  </a:lnTo>
                  <a:lnTo>
                    <a:pt x="1047" y="1204"/>
                  </a:lnTo>
                  <a:lnTo>
                    <a:pt x="1497" y="1120"/>
                  </a:lnTo>
                  <a:lnTo>
                    <a:pt x="1738" y="879"/>
                  </a:lnTo>
                  <a:lnTo>
                    <a:pt x="1622" y="586"/>
                  </a:lnTo>
                  <a:lnTo>
                    <a:pt x="1455" y="178"/>
                  </a:lnTo>
                  <a:lnTo>
                    <a:pt x="1036" y="0"/>
                  </a:lnTo>
                  <a:close/>
                </a:path>
              </a:pathLst>
            </a:custGeom>
            <a:solidFill>
              <a:srgbClr val="D4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19041200" y="8709031"/>
              <a:ext cx="94615" cy="163830"/>
            </a:xfrm>
            <a:custGeom>
              <a:avLst/>
              <a:gdLst/>
              <a:ahLst/>
              <a:cxnLst/>
              <a:rect l="l" t="t" r="r" b="b"/>
              <a:pathLst>
                <a:path w="94615" h="163829">
                  <a:moveTo>
                    <a:pt x="1816" y="163271"/>
                  </a:moveTo>
                  <a:lnTo>
                    <a:pt x="1397" y="162382"/>
                  </a:lnTo>
                  <a:lnTo>
                    <a:pt x="1066" y="161912"/>
                  </a:lnTo>
                  <a:lnTo>
                    <a:pt x="0" y="162077"/>
                  </a:lnTo>
                  <a:lnTo>
                    <a:pt x="431" y="162801"/>
                  </a:lnTo>
                  <a:lnTo>
                    <a:pt x="977" y="162979"/>
                  </a:lnTo>
                  <a:lnTo>
                    <a:pt x="1816" y="163271"/>
                  </a:lnTo>
                  <a:close/>
                </a:path>
                <a:path w="94615" h="163829">
                  <a:moveTo>
                    <a:pt x="92202" y="19862"/>
                  </a:moveTo>
                  <a:lnTo>
                    <a:pt x="91821" y="18669"/>
                  </a:lnTo>
                  <a:lnTo>
                    <a:pt x="91224" y="19773"/>
                  </a:lnTo>
                  <a:lnTo>
                    <a:pt x="91224" y="20942"/>
                  </a:lnTo>
                  <a:lnTo>
                    <a:pt x="91516" y="22123"/>
                  </a:lnTo>
                  <a:lnTo>
                    <a:pt x="91846" y="20993"/>
                  </a:lnTo>
                  <a:lnTo>
                    <a:pt x="92202" y="19862"/>
                  </a:lnTo>
                  <a:close/>
                </a:path>
                <a:path w="94615" h="163829">
                  <a:moveTo>
                    <a:pt x="92202" y="17919"/>
                  </a:moveTo>
                  <a:lnTo>
                    <a:pt x="92189" y="17145"/>
                  </a:lnTo>
                  <a:lnTo>
                    <a:pt x="92036" y="16357"/>
                  </a:lnTo>
                  <a:lnTo>
                    <a:pt x="91465" y="17081"/>
                  </a:lnTo>
                  <a:lnTo>
                    <a:pt x="91605" y="17868"/>
                  </a:lnTo>
                  <a:lnTo>
                    <a:pt x="91821" y="18669"/>
                  </a:lnTo>
                  <a:lnTo>
                    <a:pt x="92202" y="17919"/>
                  </a:lnTo>
                  <a:close/>
                </a:path>
                <a:path w="94615" h="163829">
                  <a:moveTo>
                    <a:pt x="92595" y="15646"/>
                  </a:moveTo>
                  <a:lnTo>
                    <a:pt x="92468" y="14859"/>
                  </a:lnTo>
                  <a:lnTo>
                    <a:pt x="92240" y="14058"/>
                  </a:lnTo>
                  <a:lnTo>
                    <a:pt x="91871" y="14808"/>
                  </a:lnTo>
                  <a:lnTo>
                    <a:pt x="91871" y="15582"/>
                  </a:lnTo>
                  <a:lnTo>
                    <a:pt x="92036" y="16357"/>
                  </a:lnTo>
                  <a:lnTo>
                    <a:pt x="92595" y="15646"/>
                  </a:lnTo>
                  <a:close/>
                </a:path>
                <a:path w="94615" h="163829">
                  <a:moveTo>
                    <a:pt x="92824" y="12141"/>
                  </a:moveTo>
                  <a:lnTo>
                    <a:pt x="92798" y="11569"/>
                  </a:lnTo>
                  <a:lnTo>
                    <a:pt x="92621" y="10972"/>
                  </a:lnTo>
                  <a:lnTo>
                    <a:pt x="92240" y="11442"/>
                  </a:lnTo>
                  <a:lnTo>
                    <a:pt x="92176" y="11988"/>
                  </a:lnTo>
                  <a:lnTo>
                    <a:pt x="92240" y="12560"/>
                  </a:lnTo>
                  <a:lnTo>
                    <a:pt x="92824" y="12141"/>
                  </a:lnTo>
                  <a:close/>
                </a:path>
                <a:path w="94615" h="163829">
                  <a:moveTo>
                    <a:pt x="94170" y="5232"/>
                  </a:moveTo>
                  <a:lnTo>
                    <a:pt x="93611" y="4406"/>
                  </a:lnTo>
                  <a:lnTo>
                    <a:pt x="93497" y="3619"/>
                  </a:lnTo>
                  <a:lnTo>
                    <a:pt x="93116" y="4368"/>
                  </a:lnTo>
                  <a:lnTo>
                    <a:pt x="93370" y="5156"/>
                  </a:lnTo>
                  <a:lnTo>
                    <a:pt x="93294" y="5918"/>
                  </a:lnTo>
                  <a:lnTo>
                    <a:pt x="94170" y="5232"/>
                  </a:lnTo>
                  <a:close/>
                </a:path>
                <a:path w="94615" h="163829">
                  <a:moveTo>
                    <a:pt x="94615" y="762"/>
                  </a:moveTo>
                  <a:lnTo>
                    <a:pt x="94564" y="0"/>
                  </a:lnTo>
                  <a:lnTo>
                    <a:pt x="93941" y="546"/>
                  </a:lnTo>
                  <a:lnTo>
                    <a:pt x="93865" y="1270"/>
                  </a:lnTo>
                  <a:lnTo>
                    <a:pt x="93916" y="2032"/>
                  </a:lnTo>
                  <a:lnTo>
                    <a:pt x="94551" y="1485"/>
                  </a:lnTo>
                  <a:lnTo>
                    <a:pt x="94615" y="762"/>
                  </a:lnTo>
                  <a:close/>
                </a:path>
              </a:pathLst>
            </a:custGeom>
            <a:solidFill>
              <a:srgbClr val="D4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19233864" y="8892012"/>
              <a:ext cx="49530" cy="4445"/>
            </a:xfrm>
            <a:custGeom>
              <a:avLst/>
              <a:gdLst/>
              <a:ahLst/>
              <a:cxnLst/>
              <a:rect l="l" t="t" r="r" b="b"/>
              <a:pathLst>
                <a:path w="49530" h="4445">
                  <a:moveTo>
                    <a:pt x="2157" y="31"/>
                  </a:moveTo>
                  <a:lnTo>
                    <a:pt x="1088" y="0"/>
                  </a:lnTo>
                  <a:lnTo>
                    <a:pt x="0" y="115"/>
                  </a:lnTo>
                  <a:lnTo>
                    <a:pt x="774" y="848"/>
                  </a:lnTo>
                  <a:lnTo>
                    <a:pt x="1811" y="795"/>
                  </a:lnTo>
                  <a:lnTo>
                    <a:pt x="3560" y="1015"/>
                  </a:lnTo>
                  <a:lnTo>
                    <a:pt x="3706" y="1497"/>
                  </a:lnTo>
                  <a:lnTo>
                    <a:pt x="4062" y="1413"/>
                  </a:lnTo>
                  <a:lnTo>
                    <a:pt x="6355" y="1717"/>
                  </a:lnTo>
                  <a:lnTo>
                    <a:pt x="8690" y="1633"/>
                  </a:lnTo>
                  <a:lnTo>
                    <a:pt x="12188" y="2774"/>
                  </a:lnTo>
                  <a:lnTo>
                    <a:pt x="13570" y="2303"/>
                  </a:lnTo>
                  <a:lnTo>
                    <a:pt x="14868" y="2617"/>
                  </a:lnTo>
                  <a:lnTo>
                    <a:pt x="15999" y="2492"/>
                  </a:lnTo>
                  <a:lnTo>
                    <a:pt x="16722" y="3026"/>
                  </a:lnTo>
                  <a:lnTo>
                    <a:pt x="17528" y="2743"/>
                  </a:lnTo>
                  <a:lnTo>
                    <a:pt x="18324" y="2931"/>
                  </a:lnTo>
                  <a:lnTo>
                    <a:pt x="19800" y="2607"/>
                  </a:lnTo>
                  <a:lnTo>
                    <a:pt x="21172" y="3088"/>
                  </a:lnTo>
                  <a:lnTo>
                    <a:pt x="22575" y="3423"/>
                  </a:lnTo>
                  <a:lnTo>
                    <a:pt x="24439" y="3361"/>
                  </a:lnTo>
                  <a:lnTo>
                    <a:pt x="28082" y="3518"/>
                  </a:lnTo>
                  <a:lnTo>
                    <a:pt x="32250" y="4104"/>
                  </a:lnTo>
                  <a:lnTo>
                    <a:pt x="34669" y="3444"/>
                  </a:lnTo>
                  <a:lnTo>
                    <a:pt x="37014" y="4146"/>
                  </a:lnTo>
                  <a:lnTo>
                    <a:pt x="39286" y="4387"/>
                  </a:lnTo>
                  <a:lnTo>
                    <a:pt x="41569" y="4198"/>
                  </a:lnTo>
                  <a:lnTo>
                    <a:pt x="44197" y="4334"/>
                  </a:lnTo>
                  <a:lnTo>
                    <a:pt x="45904" y="4052"/>
                  </a:lnTo>
                  <a:lnTo>
                    <a:pt x="47673" y="4439"/>
                  </a:lnTo>
                  <a:lnTo>
                    <a:pt x="49349" y="3863"/>
                  </a:lnTo>
                  <a:lnTo>
                    <a:pt x="49129" y="3088"/>
                  </a:lnTo>
                  <a:lnTo>
                    <a:pt x="48501" y="3340"/>
                  </a:lnTo>
                  <a:lnTo>
                    <a:pt x="45370" y="3465"/>
                  </a:lnTo>
                  <a:lnTo>
                    <a:pt x="42742" y="2963"/>
                  </a:lnTo>
                  <a:lnTo>
                    <a:pt x="37328" y="3088"/>
                  </a:lnTo>
                  <a:lnTo>
                    <a:pt x="34512" y="2711"/>
                  </a:lnTo>
                  <a:lnTo>
                    <a:pt x="27632" y="2408"/>
                  </a:lnTo>
                  <a:lnTo>
                    <a:pt x="23496" y="2565"/>
                  </a:lnTo>
                  <a:lnTo>
                    <a:pt x="16439" y="1266"/>
                  </a:lnTo>
                  <a:lnTo>
                    <a:pt x="7926" y="910"/>
                  </a:lnTo>
                  <a:lnTo>
                    <a:pt x="2157" y="31"/>
                  </a:lnTo>
                  <a:close/>
                </a:path>
              </a:pathLst>
            </a:custGeom>
            <a:solidFill>
              <a:srgbClr val="905B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19281171" y="8896964"/>
              <a:ext cx="31750" cy="2540"/>
            </a:xfrm>
            <a:custGeom>
              <a:avLst/>
              <a:gdLst/>
              <a:ahLst/>
              <a:cxnLst/>
              <a:rect l="l" t="t" r="r" b="b"/>
              <a:pathLst>
                <a:path w="31750" h="2540">
                  <a:moveTo>
                    <a:pt x="28480" y="0"/>
                  </a:moveTo>
                  <a:lnTo>
                    <a:pt x="27705" y="984"/>
                  </a:lnTo>
                  <a:lnTo>
                    <a:pt x="26794" y="565"/>
                  </a:lnTo>
                  <a:lnTo>
                    <a:pt x="24931" y="628"/>
                  </a:lnTo>
                  <a:lnTo>
                    <a:pt x="24302" y="335"/>
                  </a:lnTo>
                  <a:lnTo>
                    <a:pt x="23706" y="1005"/>
                  </a:lnTo>
                  <a:lnTo>
                    <a:pt x="23077" y="701"/>
                  </a:lnTo>
                  <a:lnTo>
                    <a:pt x="21214" y="994"/>
                  </a:lnTo>
                  <a:lnTo>
                    <a:pt x="19350" y="837"/>
                  </a:lnTo>
                  <a:lnTo>
                    <a:pt x="17486" y="890"/>
                  </a:lnTo>
                  <a:lnTo>
                    <a:pt x="17130" y="973"/>
                  </a:lnTo>
                  <a:lnTo>
                    <a:pt x="16627" y="890"/>
                  </a:lnTo>
                  <a:lnTo>
                    <a:pt x="16114" y="1340"/>
                  </a:lnTo>
                  <a:lnTo>
                    <a:pt x="15622" y="952"/>
                  </a:lnTo>
                  <a:lnTo>
                    <a:pt x="15266" y="1036"/>
                  </a:lnTo>
                  <a:lnTo>
                    <a:pt x="12010" y="1246"/>
                  </a:lnTo>
                  <a:lnTo>
                    <a:pt x="10387" y="1057"/>
                  </a:lnTo>
                  <a:lnTo>
                    <a:pt x="9675" y="1235"/>
                  </a:lnTo>
                  <a:lnTo>
                    <a:pt x="8942" y="712"/>
                  </a:lnTo>
                  <a:lnTo>
                    <a:pt x="8125" y="1214"/>
                  </a:lnTo>
                  <a:lnTo>
                    <a:pt x="7371" y="1026"/>
                  </a:lnTo>
                  <a:lnTo>
                    <a:pt x="5863" y="963"/>
                  </a:lnTo>
                  <a:lnTo>
                    <a:pt x="4355" y="1183"/>
                  </a:lnTo>
                  <a:lnTo>
                    <a:pt x="2848" y="963"/>
                  </a:lnTo>
                  <a:lnTo>
                    <a:pt x="1968" y="1497"/>
                  </a:lnTo>
                  <a:lnTo>
                    <a:pt x="921" y="1298"/>
                  </a:lnTo>
                  <a:lnTo>
                    <a:pt x="0" y="1633"/>
                  </a:lnTo>
                  <a:lnTo>
                    <a:pt x="251" y="1790"/>
                  </a:lnTo>
                  <a:lnTo>
                    <a:pt x="502" y="2094"/>
                  </a:lnTo>
                  <a:lnTo>
                    <a:pt x="12680" y="2020"/>
                  </a:lnTo>
                  <a:lnTo>
                    <a:pt x="22156" y="1853"/>
                  </a:lnTo>
                  <a:lnTo>
                    <a:pt x="25664" y="1654"/>
                  </a:lnTo>
                  <a:lnTo>
                    <a:pt x="29967" y="1497"/>
                  </a:lnTo>
                  <a:lnTo>
                    <a:pt x="30721" y="1382"/>
                  </a:lnTo>
                  <a:lnTo>
                    <a:pt x="31402" y="984"/>
                  </a:lnTo>
                  <a:lnTo>
                    <a:pt x="30951" y="73"/>
                  </a:lnTo>
                  <a:lnTo>
                    <a:pt x="30009" y="701"/>
                  </a:lnTo>
                  <a:lnTo>
                    <a:pt x="29370" y="335"/>
                  </a:lnTo>
                  <a:lnTo>
                    <a:pt x="28480" y="0"/>
                  </a:lnTo>
                  <a:close/>
                </a:path>
              </a:pathLst>
            </a:custGeom>
            <a:solidFill>
              <a:srgbClr val="885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19237923" y="8892609"/>
              <a:ext cx="33020" cy="4445"/>
            </a:xfrm>
            <a:custGeom>
              <a:avLst/>
              <a:gdLst/>
              <a:ahLst/>
              <a:cxnLst/>
              <a:rect l="l" t="t" r="r" b="b"/>
              <a:pathLst>
                <a:path w="33019" h="4445">
                  <a:moveTo>
                    <a:pt x="10807" y="2019"/>
                  </a:moveTo>
                  <a:lnTo>
                    <a:pt x="7175" y="1930"/>
                  </a:lnTo>
                  <a:lnTo>
                    <a:pt x="3733" y="0"/>
                  </a:lnTo>
                  <a:lnTo>
                    <a:pt x="0" y="812"/>
                  </a:lnTo>
                  <a:lnTo>
                    <a:pt x="3543" y="1790"/>
                  </a:lnTo>
                  <a:lnTo>
                    <a:pt x="7137" y="2197"/>
                  </a:lnTo>
                  <a:lnTo>
                    <a:pt x="10807" y="2019"/>
                  </a:lnTo>
                  <a:close/>
                </a:path>
                <a:path w="33019" h="4445">
                  <a:moveTo>
                    <a:pt x="32893" y="3556"/>
                  </a:moveTo>
                  <a:lnTo>
                    <a:pt x="31419" y="2844"/>
                  </a:lnTo>
                  <a:lnTo>
                    <a:pt x="29921" y="2743"/>
                  </a:lnTo>
                  <a:lnTo>
                    <a:pt x="26047" y="3009"/>
                  </a:lnTo>
                  <a:lnTo>
                    <a:pt x="23812" y="2679"/>
                  </a:lnTo>
                  <a:lnTo>
                    <a:pt x="21145" y="2540"/>
                  </a:lnTo>
                  <a:lnTo>
                    <a:pt x="20637" y="2082"/>
                  </a:lnTo>
                  <a:lnTo>
                    <a:pt x="20307" y="2768"/>
                  </a:lnTo>
                  <a:lnTo>
                    <a:pt x="23482" y="3289"/>
                  </a:lnTo>
                  <a:lnTo>
                    <a:pt x="26644" y="3898"/>
                  </a:lnTo>
                  <a:lnTo>
                    <a:pt x="30873" y="3441"/>
                  </a:lnTo>
                  <a:lnTo>
                    <a:pt x="31889" y="4076"/>
                  </a:lnTo>
                  <a:lnTo>
                    <a:pt x="32893" y="3556"/>
                  </a:lnTo>
                  <a:close/>
                </a:path>
              </a:pathLst>
            </a:custGeom>
            <a:solidFill>
              <a:srgbClr val="8F5A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19085177" y="9030165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09" h="8890">
                  <a:moveTo>
                    <a:pt x="3214" y="0"/>
                  </a:moveTo>
                  <a:lnTo>
                    <a:pt x="2586" y="523"/>
                  </a:lnTo>
                  <a:lnTo>
                    <a:pt x="1759" y="3245"/>
                  </a:lnTo>
                  <a:lnTo>
                    <a:pt x="219" y="5738"/>
                  </a:lnTo>
                  <a:lnTo>
                    <a:pt x="0" y="8648"/>
                  </a:lnTo>
                  <a:lnTo>
                    <a:pt x="1476" y="6816"/>
                  </a:lnTo>
                  <a:lnTo>
                    <a:pt x="1947" y="4554"/>
                  </a:lnTo>
                  <a:lnTo>
                    <a:pt x="2764" y="1591"/>
                  </a:lnTo>
                  <a:lnTo>
                    <a:pt x="3455" y="910"/>
                  </a:lnTo>
                  <a:lnTo>
                    <a:pt x="3214" y="0"/>
                  </a:lnTo>
                  <a:close/>
                </a:path>
              </a:pathLst>
            </a:custGeom>
            <a:solidFill>
              <a:srgbClr val="8955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19270910" y="8895488"/>
              <a:ext cx="6985" cy="1905"/>
            </a:xfrm>
            <a:custGeom>
              <a:avLst/>
              <a:gdLst/>
              <a:ahLst/>
              <a:cxnLst/>
              <a:rect l="l" t="t" r="r" b="b"/>
              <a:pathLst>
                <a:path w="6984" h="1904">
                  <a:moveTo>
                    <a:pt x="4586" y="0"/>
                  </a:moveTo>
                  <a:lnTo>
                    <a:pt x="2282" y="554"/>
                  </a:lnTo>
                  <a:lnTo>
                    <a:pt x="0" y="659"/>
                  </a:lnTo>
                  <a:lnTo>
                    <a:pt x="2251" y="1308"/>
                  </a:lnTo>
                  <a:lnTo>
                    <a:pt x="4523" y="1507"/>
                  </a:lnTo>
                  <a:lnTo>
                    <a:pt x="6827" y="931"/>
                  </a:lnTo>
                  <a:lnTo>
                    <a:pt x="4586" y="0"/>
                  </a:lnTo>
                  <a:close/>
                </a:path>
              </a:pathLst>
            </a:custGeom>
            <a:solidFill>
              <a:srgbClr val="8F5A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19291558" y="8897425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4">
                  <a:moveTo>
                    <a:pt x="1622" y="0"/>
                  </a:moveTo>
                  <a:lnTo>
                    <a:pt x="0" y="596"/>
                  </a:lnTo>
                  <a:lnTo>
                    <a:pt x="1633" y="1507"/>
                  </a:lnTo>
                  <a:lnTo>
                    <a:pt x="3256" y="1036"/>
                  </a:lnTo>
                  <a:lnTo>
                    <a:pt x="4879" y="575"/>
                  </a:lnTo>
                  <a:lnTo>
                    <a:pt x="3245" y="251"/>
                  </a:lnTo>
                  <a:lnTo>
                    <a:pt x="1622" y="0"/>
                  </a:lnTo>
                  <a:close/>
                </a:path>
              </a:pathLst>
            </a:custGeom>
            <a:solidFill>
              <a:srgbClr val="885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19252125" y="8893991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4" h="1904">
                  <a:moveTo>
                    <a:pt x="1549" y="0"/>
                  </a:moveTo>
                  <a:lnTo>
                    <a:pt x="0" y="942"/>
                  </a:lnTo>
                  <a:lnTo>
                    <a:pt x="1403" y="1225"/>
                  </a:lnTo>
                  <a:lnTo>
                    <a:pt x="2764" y="1895"/>
                  </a:lnTo>
                  <a:lnTo>
                    <a:pt x="4251" y="1444"/>
                  </a:lnTo>
                  <a:lnTo>
                    <a:pt x="2931" y="408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rgbClr val="8F5A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19284010" y="8896470"/>
              <a:ext cx="31115" cy="2540"/>
            </a:xfrm>
            <a:custGeom>
              <a:avLst/>
              <a:gdLst/>
              <a:ahLst/>
              <a:cxnLst/>
              <a:rect l="l" t="t" r="r" b="b"/>
              <a:pathLst>
                <a:path w="31115" h="2540">
                  <a:moveTo>
                    <a:pt x="4521" y="1524"/>
                  </a:moveTo>
                  <a:lnTo>
                    <a:pt x="3035" y="1028"/>
                  </a:lnTo>
                  <a:lnTo>
                    <a:pt x="1511" y="1104"/>
                  </a:lnTo>
                  <a:lnTo>
                    <a:pt x="0" y="1460"/>
                  </a:lnTo>
                  <a:lnTo>
                    <a:pt x="1498" y="2197"/>
                  </a:lnTo>
                  <a:lnTo>
                    <a:pt x="3009" y="1879"/>
                  </a:lnTo>
                  <a:lnTo>
                    <a:pt x="4521" y="1524"/>
                  </a:lnTo>
                  <a:close/>
                </a:path>
                <a:path w="31115" h="2540">
                  <a:moveTo>
                    <a:pt x="20256" y="1206"/>
                  </a:moveTo>
                  <a:lnTo>
                    <a:pt x="18364" y="812"/>
                  </a:lnTo>
                  <a:lnTo>
                    <a:pt x="16510" y="863"/>
                  </a:lnTo>
                  <a:lnTo>
                    <a:pt x="14668" y="1384"/>
                  </a:lnTo>
                  <a:lnTo>
                    <a:pt x="16535" y="1739"/>
                  </a:lnTo>
                  <a:lnTo>
                    <a:pt x="18427" y="2222"/>
                  </a:lnTo>
                  <a:lnTo>
                    <a:pt x="20256" y="1206"/>
                  </a:lnTo>
                  <a:close/>
                </a:path>
                <a:path w="31115" h="2540">
                  <a:moveTo>
                    <a:pt x="30683" y="622"/>
                  </a:moveTo>
                  <a:lnTo>
                    <a:pt x="29286" y="0"/>
                  </a:lnTo>
                  <a:lnTo>
                    <a:pt x="27965" y="939"/>
                  </a:lnTo>
                  <a:lnTo>
                    <a:pt x="26593" y="838"/>
                  </a:lnTo>
                  <a:lnTo>
                    <a:pt x="27152" y="1422"/>
                  </a:lnTo>
                  <a:lnTo>
                    <a:pt x="28028" y="1028"/>
                  </a:lnTo>
                  <a:lnTo>
                    <a:pt x="28625" y="1485"/>
                  </a:lnTo>
                  <a:lnTo>
                    <a:pt x="29311" y="1206"/>
                  </a:lnTo>
                  <a:lnTo>
                    <a:pt x="29895" y="673"/>
                  </a:lnTo>
                  <a:lnTo>
                    <a:pt x="30683" y="622"/>
                  </a:lnTo>
                  <a:close/>
                </a:path>
              </a:pathLst>
            </a:custGeom>
            <a:solidFill>
              <a:srgbClr val="885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19089777" y="8990869"/>
              <a:ext cx="11430" cy="34925"/>
            </a:xfrm>
            <a:custGeom>
              <a:avLst/>
              <a:gdLst/>
              <a:ahLst/>
              <a:cxnLst/>
              <a:rect l="l" t="t" r="r" b="b"/>
              <a:pathLst>
                <a:path w="11430" h="34925">
                  <a:moveTo>
                    <a:pt x="1193" y="31534"/>
                  </a:moveTo>
                  <a:lnTo>
                    <a:pt x="393" y="32334"/>
                  </a:lnTo>
                  <a:lnTo>
                    <a:pt x="76" y="33337"/>
                  </a:lnTo>
                  <a:lnTo>
                    <a:pt x="0" y="34442"/>
                  </a:lnTo>
                  <a:lnTo>
                    <a:pt x="812" y="33642"/>
                  </a:lnTo>
                  <a:lnTo>
                    <a:pt x="1117" y="32626"/>
                  </a:lnTo>
                  <a:lnTo>
                    <a:pt x="1193" y="31534"/>
                  </a:lnTo>
                  <a:close/>
                </a:path>
                <a:path w="11430" h="34925">
                  <a:moveTo>
                    <a:pt x="2768" y="26670"/>
                  </a:moveTo>
                  <a:lnTo>
                    <a:pt x="1651" y="27813"/>
                  </a:lnTo>
                  <a:lnTo>
                    <a:pt x="1600" y="29286"/>
                  </a:lnTo>
                  <a:lnTo>
                    <a:pt x="1473" y="30734"/>
                  </a:lnTo>
                  <a:lnTo>
                    <a:pt x="2374" y="29527"/>
                  </a:lnTo>
                  <a:lnTo>
                    <a:pt x="2413" y="28054"/>
                  </a:lnTo>
                  <a:lnTo>
                    <a:pt x="2768" y="26670"/>
                  </a:lnTo>
                  <a:close/>
                </a:path>
                <a:path w="11430" h="34925">
                  <a:moveTo>
                    <a:pt x="6388" y="18237"/>
                  </a:moveTo>
                  <a:lnTo>
                    <a:pt x="6184" y="16954"/>
                  </a:lnTo>
                  <a:lnTo>
                    <a:pt x="6134" y="15722"/>
                  </a:lnTo>
                  <a:lnTo>
                    <a:pt x="5410" y="16687"/>
                  </a:lnTo>
                  <a:lnTo>
                    <a:pt x="5537" y="17945"/>
                  </a:lnTo>
                  <a:lnTo>
                    <a:pt x="5029" y="18986"/>
                  </a:lnTo>
                  <a:lnTo>
                    <a:pt x="6388" y="18237"/>
                  </a:lnTo>
                  <a:close/>
                </a:path>
                <a:path w="11430" h="34925">
                  <a:moveTo>
                    <a:pt x="10845" y="1358"/>
                  </a:moveTo>
                  <a:lnTo>
                    <a:pt x="10668" y="0"/>
                  </a:lnTo>
                  <a:lnTo>
                    <a:pt x="10185" y="1155"/>
                  </a:lnTo>
                  <a:lnTo>
                    <a:pt x="9347" y="2235"/>
                  </a:lnTo>
                  <a:lnTo>
                    <a:pt x="9639" y="3619"/>
                  </a:lnTo>
                  <a:lnTo>
                    <a:pt x="10312" y="2501"/>
                  </a:lnTo>
                  <a:lnTo>
                    <a:pt x="10845" y="1358"/>
                  </a:lnTo>
                  <a:close/>
                </a:path>
              </a:pathLst>
            </a:custGeom>
            <a:solidFill>
              <a:srgbClr val="8955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19249046" y="889418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806" y="0"/>
                  </a:moveTo>
                  <a:lnTo>
                    <a:pt x="0" y="345"/>
                  </a:lnTo>
                  <a:lnTo>
                    <a:pt x="753" y="523"/>
                  </a:lnTo>
                  <a:lnTo>
                    <a:pt x="1434" y="1654"/>
                  </a:lnTo>
                  <a:lnTo>
                    <a:pt x="2303" y="554"/>
                  </a:lnTo>
                  <a:lnTo>
                    <a:pt x="1560" y="230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rgbClr val="8F5A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19288621" y="8896788"/>
              <a:ext cx="22225" cy="1905"/>
            </a:xfrm>
            <a:custGeom>
              <a:avLst/>
              <a:gdLst/>
              <a:ahLst/>
              <a:cxnLst/>
              <a:rect l="l" t="t" r="r" b="b"/>
              <a:pathLst>
                <a:path w="22225" h="1904">
                  <a:moveTo>
                    <a:pt x="2298" y="1422"/>
                  </a:moveTo>
                  <a:lnTo>
                    <a:pt x="1612" y="533"/>
                  </a:lnTo>
                  <a:lnTo>
                    <a:pt x="787" y="1092"/>
                  </a:lnTo>
                  <a:lnTo>
                    <a:pt x="0" y="1206"/>
                  </a:lnTo>
                  <a:lnTo>
                    <a:pt x="749" y="1600"/>
                  </a:lnTo>
                  <a:lnTo>
                    <a:pt x="1536" y="1333"/>
                  </a:lnTo>
                  <a:lnTo>
                    <a:pt x="2298" y="1422"/>
                  </a:lnTo>
                  <a:close/>
                </a:path>
                <a:path w="22225" h="1904">
                  <a:moveTo>
                    <a:pt x="21945" y="520"/>
                  </a:moveTo>
                  <a:lnTo>
                    <a:pt x="21031" y="0"/>
                  </a:lnTo>
                  <a:lnTo>
                    <a:pt x="20231" y="698"/>
                  </a:lnTo>
                  <a:lnTo>
                    <a:pt x="19367" y="749"/>
                  </a:lnTo>
                  <a:lnTo>
                    <a:pt x="20320" y="1651"/>
                  </a:lnTo>
                  <a:lnTo>
                    <a:pt x="21069" y="368"/>
                  </a:lnTo>
                  <a:lnTo>
                    <a:pt x="21945" y="520"/>
                  </a:lnTo>
                  <a:close/>
                </a:path>
              </a:pathLst>
            </a:custGeom>
            <a:solidFill>
              <a:srgbClr val="885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19088341" y="9000584"/>
              <a:ext cx="9525" cy="29209"/>
            </a:xfrm>
            <a:custGeom>
              <a:avLst/>
              <a:gdLst/>
              <a:ahLst/>
              <a:cxnLst/>
              <a:rect l="l" t="t" r="r" b="b"/>
              <a:pathLst>
                <a:path w="9525" h="29209">
                  <a:moveTo>
                    <a:pt x="1041" y="27889"/>
                  </a:moveTo>
                  <a:lnTo>
                    <a:pt x="939" y="27114"/>
                  </a:lnTo>
                  <a:lnTo>
                    <a:pt x="292" y="27660"/>
                  </a:lnTo>
                  <a:lnTo>
                    <a:pt x="0" y="28308"/>
                  </a:lnTo>
                  <a:lnTo>
                    <a:pt x="292" y="29146"/>
                  </a:lnTo>
                  <a:lnTo>
                    <a:pt x="622" y="28511"/>
                  </a:lnTo>
                  <a:lnTo>
                    <a:pt x="1041" y="27889"/>
                  </a:lnTo>
                  <a:close/>
                </a:path>
                <a:path w="9525" h="29209">
                  <a:moveTo>
                    <a:pt x="4864" y="15697"/>
                  </a:moveTo>
                  <a:lnTo>
                    <a:pt x="4813" y="14922"/>
                  </a:lnTo>
                  <a:lnTo>
                    <a:pt x="4178" y="15468"/>
                  </a:lnTo>
                  <a:lnTo>
                    <a:pt x="4102" y="16192"/>
                  </a:lnTo>
                  <a:lnTo>
                    <a:pt x="4165" y="16954"/>
                  </a:lnTo>
                  <a:lnTo>
                    <a:pt x="4787" y="16408"/>
                  </a:lnTo>
                  <a:lnTo>
                    <a:pt x="4864" y="15697"/>
                  </a:lnTo>
                  <a:close/>
                </a:path>
                <a:path w="9525" h="29209">
                  <a:moveTo>
                    <a:pt x="9359" y="685"/>
                  </a:moveTo>
                  <a:lnTo>
                    <a:pt x="9169" y="0"/>
                  </a:lnTo>
                  <a:lnTo>
                    <a:pt x="8890" y="622"/>
                  </a:lnTo>
                  <a:lnTo>
                    <a:pt x="8255" y="1193"/>
                  </a:lnTo>
                  <a:lnTo>
                    <a:pt x="8877" y="1943"/>
                  </a:lnTo>
                  <a:lnTo>
                    <a:pt x="9334" y="1346"/>
                  </a:lnTo>
                  <a:lnTo>
                    <a:pt x="9359" y="685"/>
                  </a:lnTo>
                  <a:close/>
                </a:path>
              </a:pathLst>
            </a:custGeom>
            <a:solidFill>
              <a:srgbClr val="8955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19296788" y="8897130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1511" y="812"/>
                  </a:moveTo>
                  <a:lnTo>
                    <a:pt x="1003" y="381"/>
                  </a:lnTo>
                  <a:lnTo>
                    <a:pt x="508" y="723"/>
                  </a:lnTo>
                  <a:lnTo>
                    <a:pt x="0" y="787"/>
                  </a:lnTo>
                  <a:lnTo>
                    <a:pt x="495" y="1473"/>
                  </a:lnTo>
                  <a:lnTo>
                    <a:pt x="990" y="1320"/>
                  </a:lnTo>
                  <a:lnTo>
                    <a:pt x="1511" y="812"/>
                  </a:lnTo>
                  <a:close/>
                </a:path>
                <a:path w="9525" h="1904">
                  <a:moveTo>
                    <a:pt x="9296" y="482"/>
                  </a:moveTo>
                  <a:lnTo>
                    <a:pt x="8661" y="0"/>
                  </a:lnTo>
                  <a:lnTo>
                    <a:pt x="8051" y="495"/>
                  </a:lnTo>
                  <a:lnTo>
                    <a:pt x="7442" y="546"/>
                  </a:lnTo>
                  <a:lnTo>
                    <a:pt x="8077" y="1016"/>
                  </a:lnTo>
                  <a:lnTo>
                    <a:pt x="8686" y="533"/>
                  </a:lnTo>
                  <a:lnTo>
                    <a:pt x="9296" y="482"/>
                  </a:lnTo>
                  <a:close/>
                </a:path>
              </a:pathLst>
            </a:custGeom>
            <a:solidFill>
              <a:srgbClr val="885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19096203" y="8995720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660" y="8851"/>
                  </a:moveTo>
                  <a:lnTo>
                    <a:pt x="622" y="8280"/>
                  </a:lnTo>
                  <a:lnTo>
                    <a:pt x="444" y="7670"/>
                  </a:lnTo>
                  <a:lnTo>
                    <a:pt x="63" y="8153"/>
                  </a:lnTo>
                  <a:lnTo>
                    <a:pt x="0" y="8686"/>
                  </a:lnTo>
                  <a:lnTo>
                    <a:pt x="63" y="9271"/>
                  </a:lnTo>
                  <a:lnTo>
                    <a:pt x="660" y="8851"/>
                  </a:lnTo>
                  <a:close/>
                </a:path>
                <a:path w="3175" h="9525">
                  <a:moveTo>
                    <a:pt x="2959" y="1168"/>
                  </a:moveTo>
                  <a:lnTo>
                    <a:pt x="2921" y="609"/>
                  </a:lnTo>
                  <a:lnTo>
                    <a:pt x="2743" y="0"/>
                  </a:lnTo>
                  <a:lnTo>
                    <a:pt x="2374" y="469"/>
                  </a:lnTo>
                  <a:lnTo>
                    <a:pt x="2298" y="1016"/>
                  </a:lnTo>
                  <a:lnTo>
                    <a:pt x="2374" y="1587"/>
                  </a:lnTo>
                  <a:lnTo>
                    <a:pt x="2959" y="1168"/>
                  </a:lnTo>
                  <a:close/>
                </a:path>
              </a:pathLst>
            </a:custGeom>
            <a:solidFill>
              <a:srgbClr val="8955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19185458" y="8881918"/>
              <a:ext cx="67945" cy="10795"/>
            </a:xfrm>
            <a:custGeom>
              <a:avLst/>
              <a:gdLst/>
              <a:ahLst/>
              <a:cxnLst/>
              <a:rect l="l" t="t" r="r" b="b"/>
              <a:pathLst>
                <a:path w="67944" h="10795">
                  <a:moveTo>
                    <a:pt x="523" y="0"/>
                  </a:moveTo>
                  <a:lnTo>
                    <a:pt x="0" y="837"/>
                  </a:lnTo>
                  <a:lnTo>
                    <a:pt x="272" y="2397"/>
                  </a:lnTo>
                  <a:lnTo>
                    <a:pt x="1654" y="2136"/>
                  </a:lnTo>
                  <a:lnTo>
                    <a:pt x="7214" y="2251"/>
                  </a:lnTo>
                  <a:lnTo>
                    <a:pt x="11790" y="3005"/>
                  </a:lnTo>
                  <a:lnTo>
                    <a:pt x="18062" y="3706"/>
                  </a:lnTo>
                  <a:lnTo>
                    <a:pt x="19758" y="3643"/>
                  </a:lnTo>
                  <a:lnTo>
                    <a:pt x="21381" y="4167"/>
                  </a:lnTo>
                  <a:lnTo>
                    <a:pt x="23015" y="4900"/>
                  </a:lnTo>
                  <a:lnTo>
                    <a:pt x="31360" y="5779"/>
                  </a:lnTo>
                  <a:lnTo>
                    <a:pt x="36176" y="6701"/>
                  </a:lnTo>
                  <a:lnTo>
                    <a:pt x="44197" y="7518"/>
                  </a:lnTo>
                  <a:lnTo>
                    <a:pt x="53767" y="8952"/>
                  </a:lnTo>
                  <a:lnTo>
                    <a:pt x="57097" y="8994"/>
                  </a:lnTo>
                  <a:lnTo>
                    <a:pt x="62448" y="10072"/>
                  </a:lnTo>
                  <a:lnTo>
                    <a:pt x="64668" y="9978"/>
                  </a:lnTo>
                  <a:lnTo>
                    <a:pt x="67306" y="10449"/>
                  </a:lnTo>
                  <a:lnTo>
                    <a:pt x="67778" y="9748"/>
                  </a:lnTo>
                  <a:lnTo>
                    <a:pt x="67055" y="8973"/>
                  </a:lnTo>
                  <a:lnTo>
                    <a:pt x="66259" y="8753"/>
                  </a:lnTo>
                  <a:lnTo>
                    <a:pt x="65390" y="8973"/>
                  </a:lnTo>
                  <a:lnTo>
                    <a:pt x="63998" y="8188"/>
                  </a:lnTo>
                  <a:lnTo>
                    <a:pt x="63327" y="7936"/>
                  </a:lnTo>
                  <a:lnTo>
                    <a:pt x="58385" y="7853"/>
                  </a:lnTo>
                  <a:lnTo>
                    <a:pt x="54270" y="7088"/>
                  </a:lnTo>
                  <a:lnTo>
                    <a:pt x="43024" y="5779"/>
                  </a:lnTo>
                  <a:lnTo>
                    <a:pt x="24281" y="3088"/>
                  </a:lnTo>
                  <a:lnTo>
                    <a:pt x="15088" y="1528"/>
                  </a:lnTo>
                  <a:lnTo>
                    <a:pt x="10764" y="1130"/>
                  </a:lnTo>
                  <a:lnTo>
                    <a:pt x="6460" y="554"/>
                  </a:lnTo>
                  <a:lnTo>
                    <a:pt x="1361" y="188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976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19212011" y="8886797"/>
              <a:ext cx="40640" cy="5715"/>
            </a:xfrm>
            <a:custGeom>
              <a:avLst/>
              <a:gdLst/>
              <a:ahLst/>
              <a:cxnLst/>
              <a:rect l="l" t="t" r="r" b="b"/>
              <a:pathLst>
                <a:path w="40640" h="5715">
                  <a:moveTo>
                    <a:pt x="1507" y="0"/>
                  </a:moveTo>
                  <a:lnTo>
                    <a:pt x="0" y="335"/>
                  </a:lnTo>
                  <a:lnTo>
                    <a:pt x="2157" y="1361"/>
                  </a:lnTo>
                  <a:lnTo>
                    <a:pt x="11517" y="2115"/>
                  </a:lnTo>
                  <a:lnTo>
                    <a:pt x="16083" y="3245"/>
                  </a:lnTo>
                  <a:lnTo>
                    <a:pt x="23088" y="3905"/>
                  </a:lnTo>
                  <a:lnTo>
                    <a:pt x="25412" y="4041"/>
                  </a:lnTo>
                  <a:lnTo>
                    <a:pt x="28658" y="5183"/>
                  </a:lnTo>
                  <a:lnTo>
                    <a:pt x="29622" y="4607"/>
                  </a:lnTo>
                  <a:lnTo>
                    <a:pt x="37056" y="5622"/>
                  </a:lnTo>
                  <a:lnTo>
                    <a:pt x="40281" y="5476"/>
                  </a:lnTo>
                  <a:lnTo>
                    <a:pt x="40113" y="4837"/>
                  </a:lnTo>
                  <a:lnTo>
                    <a:pt x="35150" y="4806"/>
                  </a:lnTo>
                  <a:lnTo>
                    <a:pt x="31234" y="4094"/>
                  </a:lnTo>
                  <a:lnTo>
                    <a:pt x="24124" y="3266"/>
                  </a:lnTo>
                  <a:lnTo>
                    <a:pt x="20858" y="3036"/>
                  </a:lnTo>
                  <a:lnTo>
                    <a:pt x="15873" y="1853"/>
                  </a:lnTo>
                  <a:lnTo>
                    <a:pt x="13873" y="1769"/>
                  </a:lnTo>
                  <a:lnTo>
                    <a:pt x="9465" y="1371"/>
                  </a:lnTo>
                  <a:lnTo>
                    <a:pt x="6973" y="879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65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19173018" y="8882200"/>
              <a:ext cx="34290" cy="4445"/>
            </a:xfrm>
            <a:custGeom>
              <a:avLst/>
              <a:gdLst/>
              <a:ahLst/>
              <a:cxnLst/>
              <a:rect l="l" t="t" r="r" b="b"/>
              <a:pathLst>
                <a:path w="34290" h="4445">
                  <a:moveTo>
                    <a:pt x="366" y="0"/>
                  </a:moveTo>
                  <a:lnTo>
                    <a:pt x="0" y="1298"/>
                  </a:lnTo>
                  <a:lnTo>
                    <a:pt x="439" y="2314"/>
                  </a:lnTo>
                  <a:lnTo>
                    <a:pt x="1361" y="2146"/>
                  </a:lnTo>
                  <a:lnTo>
                    <a:pt x="4460" y="1989"/>
                  </a:lnTo>
                  <a:lnTo>
                    <a:pt x="6722" y="2345"/>
                  </a:lnTo>
                  <a:lnTo>
                    <a:pt x="8994" y="2471"/>
                  </a:lnTo>
                  <a:lnTo>
                    <a:pt x="9968" y="2607"/>
                  </a:lnTo>
                  <a:lnTo>
                    <a:pt x="10942" y="2094"/>
                  </a:lnTo>
                  <a:lnTo>
                    <a:pt x="11926" y="2450"/>
                  </a:lnTo>
                  <a:lnTo>
                    <a:pt x="12460" y="2418"/>
                  </a:lnTo>
                  <a:lnTo>
                    <a:pt x="16104" y="2889"/>
                  </a:lnTo>
                  <a:lnTo>
                    <a:pt x="19831" y="2680"/>
                  </a:lnTo>
                  <a:lnTo>
                    <a:pt x="23884" y="3727"/>
                  </a:lnTo>
                  <a:lnTo>
                    <a:pt x="24344" y="3895"/>
                  </a:lnTo>
                  <a:lnTo>
                    <a:pt x="24700" y="3413"/>
                  </a:lnTo>
                  <a:lnTo>
                    <a:pt x="26616" y="2732"/>
                  </a:lnTo>
                  <a:lnTo>
                    <a:pt x="28407" y="3800"/>
                  </a:lnTo>
                  <a:lnTo>
                    <a:pt x="32648" y="3905"/>
                  </a:lnTo>
                  <a:lnTo>
                    <a:pt x="33831" y="3884"/>
                  </a:lnTo>
                  <a:lnTo>
                    <a:pt x="31663" y="2376"/>
                  </a:lnTo>
                  <a:lnTo>
                    <a:pt x="29109" y="2973"/>
                  </a:lnTo>
                  <a:lnTo>
                    <a:pt x="23412" y="2062"/>
                  </a:lnTo>
                  <a:lnTo>
                    <a:pt x="15245" y="1287"/>
                  </a:lnTo>
                  <a:lnTo>
                    <a:pt x="13716" y="1685"/>
                  </a:lnTo>
                  <a:lnTo>
                    <a:pt x="12177" y="523"/>
                  </a:lnTo>
                  <a:lnTo>
                    <a:pt x="1507" y="178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976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19252251" y="8891467"/>
              <a:ext cx="29845" cy="3175"/>
            </a:xfrm>
            <a:custGeom>
              <a:avLst/>
              <a:gdLst/>
              <a:ahLst/>
              <a:cxnLst/>
              <a:rect l="l" t="t" r="r" b="b"/>
              <a:pathLst>
                <a:path w="29844" h="3175">
                  <a:moveTo>
                    <a:pt x="5392" y="0"/>
                  </a:moveTo>
                  <a:lnTo>
                    <a:pt x="1560" y="450"/>
                  </a:lnTo>
                  <a:lnTo>
                    <a:pt x="1266" y="282"/>
                  </a:lnTo>
                  <a:lnTo>
                    <a:pt x="984" y="198"/>
                  </a:lnTo>
                  <a:lnTo>
                    <a:pt x="0" y="806"/>
                  </a:lnTo>
                  <a:lnTo>
                    <a:pt x="282" y="1172"/>
                  </a:lnTo>
                  <a:lnTo>
                    <a:pt x="649" y="1308"/>
                  </a:lnTo>
                  <a:lnTo>
                    <a:pt x="4711" y="1392"/>
                  </a:lnTo>
                  <a:lnTo>
                    <a:pt x="8271" y="2125"/>
                  </a:lnTo>
                  <a:lnTo>
                    <a:pt x="14324" y="2219"/>
                  </a:lnTo>
                  <a:lnTo>
                    <a:pt x="16826" y="1947"/>
                  </a:lnTo>
                  <a:lnTo>
                    <a:pt x="19224" y="2659"/>
                  </a:lnTo>
                  <a:lnTo>
                    <a:pt x="19842" y="2533"/>
                  </a:lnTo>
                  <a:lnTo>
                    <a:pt x="20449" y="2251"/>
                  </a:lnTo>
                  <a:lnTo>
                    <a:pt x="21088" y="2596"/>
                  </a:lnTo>
                  <a:lnTo>
                    <a:pt x="21978" y="2376"/>
                  </a:lnTo>
                  <a:lnTo>
                    <a:pt x="22857" y="2575"/>
                  </a:lnTo>
                  <a:lnTo>
                    <a:pt x="23747" y="2711"/>
                  </a:lnTo>
                  <a:lnTo>
                    <a:pt x="25245" y="2544"/>
                  </a:lnTo>
                  <a:lnTo>
                    <a:pt x="26711" y="3036"/>
                  </a:lnTo>
                  <a:lnTo>
                    <a:pt x="28753" y="2837"/>
                  </a:lnTo>
                  <a:lnTo>
                    <a:pt x="29297" y="2942"/>
                  </a:lnTo>
                  <a:lnTo>
                    <a:pt x="29684" y="2439"/>
                  </a:lnTo>
                  <a:lnTo>
                    <a:pt x="27831" y="1549"/>
                  </a:lnTo>
                  <a:lnTo>
                    <a:pt x="25779" y="1654"/>
                  </a:lnTo>
                  <a:lnTo>
                    <a:pt x="20030" y="1256"/>
                  </a:lnTo>
                  <a:lnTo>
                    <a:pt x="16198" y="1057"/>
                  </a:lnTo>
                  <a:lnTo>
                    <a:pt x="8847" y="1120"/>
                  </a:lnTo>
                  <a:lnTo>
                    <a:pt x="5392" y="0"/>
                  </a:lnTo>
                  <a:close/>
                </a:path>
              </a:pathLst>
            </a:custGeom>
            <a:solidFill>
              <a:srgbClr val="965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19184086" y="8884315"/>
              <a:ext cx="15875" cy="2540"/>
            </a:xfrm>
            <a:custGeom>
              <a:avLst/>
              <a:gdLst/>
              <a:ahLst/>
              <a:cxnLst/>
              <a:rect l="l" t="t" r="r" b="b"/>
              <a:pathLst>
                <a:path w="15875" h="2540">
                  <a:moveTo>
                    <a:pt x="554" y="0"/>
                  </a:moveTo>
                  <a:lnTo>
                    <a:pt x="73" y="554"/>
                  </a:lnTo>
                  <a:lnTo>
                    <a:pt x="0" y="764"/>
                  </a:lnTo>
                  <a:lnTo>
                    <a:pt x="1727" y="1497"/>
                  </a:lnTo>
                  <a:lnTo>
                    <a:pt x="3654" y="1759"/>
                  </a:lnTo>
                  <a:lnTo>
                    <a:pt x="8261" y="1392"/>
                  </a:lnTo>
                  <a:lnTo>
                    <a:pt x="10931" y="2481"/>
                  </a:lnTo>
                  <a:lnTo>
                    <a:pt x="14428" y="2429"/>
                  </a:lnTo>
                  <a:lnTo>
                    <a:pt x="15099" y="2471"/>
                  </a:lnTo>
                  <a:lnTo>
                    <a:pt x="15769" y="2303"/>
                  </a:lnTo>
                  <a:lnTo>
                    <a:pt x="15297" y="1465"/>
                  </a:lnTo>
                  <a:lnTo>
                    <a:pt x="14125" y="2136"/>
                  </a:lnTo>
                  <a:lnTo>
                    <a:pt x="13654" y="1298"/>
                  </a:lnTo>
                  <a:lnTo>
                    <a:pt x="12502" y="1193"/>
                  </a:lnTo>
                  <a:lnTo>
                    <a:pt x="8795" y="743"/>
                  </a:lnTo>
                  <a:lnTo>
                    <a:pt x="5067" y="450"/>
                  </a:lnTo>
                  <a:lnTo>
                    <a:pt x="1340" y="73"/>
                  </a:lnTo>
                  <a:lnTo>
                    <a:pt x="984" y="157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935D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19271476" y="8893308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30" h="1904">
                  <a:moveTo>
                    <a:pt x="1854" y="762"/>
                  </a:moveTo>
                  <a:lnTo>
                    <a:pt x="1206" y="114"/>
                  </a:lnTo>
                  <a:lnTo>
                    <a:pt x="596" y="0"/>
                  </a:lnTo>
                  <a:lnTo>
                    <a:pt x="0" y="825"/>
                  </a:lnTo>
                  <a:lnTo>
                    <a:pt x="635" y="1308"/>
                  </a:lnTo>
                  <a:lnTo>
                    <a:pt x="1244" y="812"/>
                  </a:lnTo>
                  <a:lnTo>
                    <a:pt x="1854" y="762"/>
                  </a:lnTo>
                  <a:close/>
                </a:path>
                <a:path w="11430" h="1904">
                  <a:moveTo>
                    <a:pt x="11430" y="1155"/>
                  </a:moveTo>
                  <a:lnTo>
                    <a:pt x="10909" y="520"/>
                  </a:lnTo>
                  <a:lnTo>
                    <a:pt x="10553" y="609"/>
                  </a:lnTo>
                  <a:lnTo>
                    <a:pt x="8585" y="1193"/>
                  </a:lnTo>
                  <a:lnTo>
                    <a:pt x="6565" y="317"/>
                  </a:lnTo>
                  <a:lnTo>
                    <a:pt x="4597" y="876"/>
                  </a:lnTo>
                  <a:lnTo>
                    <a:pt x="6858" y="1333"/>
                  </a:lnTo>
                  <a:lnTo>
                    <a:pt x="9131" y="1574"/>
                  </a:lnTo>
                  <a:lnTo>
                    <a:pt x="11430" y="1155"/>
                  </a:lnTo>
                  <a:close/>
                </a:path>
              </a:pathLst>
            </a:custGeom>
            <a:solidFill>
              <a:srgbClr val="955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19092774" y="8883389"/>
              <a:ext cx="91440" cy="125095"/>
            </a:xfrm>
            <a:custGeom>
              <a:avLst/>
              <a:gdLst/>
              <a:ahLst/>
              <a:cxnLst/>
              <a:rect l="l" t="t" r="r" b="b"/>
              <a:pathLst>
                <a:path w="91440" h="125095">
                  <a:moveTo>
                    <a:pt x="91287" y="1701"/>
                  </a:moveTo>
                  <a:lnTo>
                    <a:pt x="91008" y="254"/>
                  </a:lnTo>
                  <a:lnTo>
                    <a:pt x="89865" y="1460"/>
                  </a:lnTo>
                  <a:lnTo>
                    <a:pt x="89255" y="1054"/>
                  </a:lnTo>
                  <a:lnTo>
                    <a:pt x="87274" y="368"/>
                  </a:lnTo>
                  <a:lnTo>
                    <a:pt x="85217" y="558"/>
                  </a:lnTo>
                  <a:lnTo>
                    <a:pt x="82232" y="381"/>
                  </a:lnTo>
                  <a:lnTo>
                    <a:pt x="81267" y="787"/>
                  </a:lnTo>
                  <a:lnTo>
                    <a:pt x="80251" y="38"/>
                  </a:lnTo>
                  <a:lnTo>
                    <a:pt x="80086" y="0"/>
                  </a:lnTo>
                  <a:lnTo>
                    <a:pt x="79908" y="12"/>
                  </a:lnTo>
                  <a:lnTo>
                    <a:pt x="79082" y="482"/>
                  </a:lnTo>
                  <a:lnTo>
                    <a:pt x="78003" y="127"/>
                  </a:lnTo>
                  <a:lnTo>
                    <a:pt x="77241" y="812"/>
                  </a:lnTo>
                  <a:lnTo>
                    <a:pt x="76949" y="812"/>
                  </a:lnTo>
                  <a:lnTo>
                    <a:pt x="72694" y="1346"/>
                  </a:lnTo>
                  <a:lnTo>
                    <a:pt x="68453" y="1790"/>
                  </a:lnTo>
                  <a:lnTo>
                    <a:pt x="62839" y="3886"/>
                  </a:lnTo>
                  <a:lnTo>
                    <a:pt x="61150" y="4229"/>
                  </a:lnTo>
                  <a:lnTo>
                    <a:pt x="59334" y="4686"/>
                  </a:lnTo>
                  <a:lnTo>
                    <a:pt x="58966" y="4864"/>
                  </a:lnTo>
                  <a:lnTo>
                    <a:pt x="58674" y="4216"/>
                  </a:lnTo>
                  <a:lnTo>
                    <a:pt x="58051" y="4876"/>
                  </a:lnTo>
                  <a:lnTo>
                    <a:pt x="55143" y="5346"/>
                  </a:lnTo>
                  <a:lnTo>
                    <a:pt x="53263" y="6997"/>
                  </a:lnTo>
                  <a:lnTo>
                    <a:pt x="51041" y="7835"/>
                  </a:lnTo>
                  <a:lnTo>
                    <a:pt x="50482" y="8178"/>
                  </a:lnTo>
                  <a:lnTo>
                    <a:pt x="49923" y="8547"/>
                  </a:lnTo>
                  <a:lnTo>
                    <a:pt x="48844" y="9182"/>
                  </a:lnTo>
                  <a:lnTo>
                    <a:pt x="48260" y="9486"/>
                  </a:lnTo>
                  <a:lnTo>
                    <a:pt x="48412" y="9867"/>
                  </a:lnTo>
                  <a:lnTo>
                    <a:pt x="45554" y="10655"/>
                  </a:lnTo>
                  <a:lnTo>
                    <a:pt x="43649" y="13487"/>
                  </a:lnTo>
                  <a:lnTo>
                    <a:pt x="40474" y="15735"/>
                  </a:lnTo>
                  <a:lnTo>
                    <a:pt x="40208" y="16332"/>
                  </a:lnTo>
                  <a:lnTo>
                    <a:pt x="38887" y="17411"/>
                  </a:lnTo>
                  <a:lnTo>
                    <a:pt x="38595" y="17983"/>
                  </a:lnTo>
                  <a:lnTo>
                    <a:pt x="37223" y="18986"/>
                  </a:lnTo>
                  <a:lnTo>
                    <a:pt x="22186" y="45110"/>
                  </a:lnTo>
                  <a:lnTo>
                    <a:pt x="20002" y="49606"/>
                  </a:lnTo>
                  <a:lnTo>
                    <a:pt x="18059" y="57264"/>
                  </a:lnTo>
                  <a:lnTo>
                    <a:pt x="15811" y="63830"/>
                  </a:lnTo>
                  <a:lnTo>
                    <a:pt x="16040" y="65570"/>
                  </a:lnTo>
                  <a:lnTo>
                    <a:pt x="15430" y="66497"/>
                  </a:lnTo>
                  <a:lnTo>
                    <a:pt x="14998" y="67983"/>
                  </a:lnTo>
                  <a:lnTo>
                    <a:pt x="14820" y="69888"/>
                  </a:lnTo>
                  <a:lnTo>
                    <a:pt x="13042" y="74256"/>
                  </a:lnTo>
                  <a:lnTo>
                    <a:pt x="12509" y="75082"/>
                  </a:lnTo>
                  <a:lnTo>
                    <a:pt x="12839" y="77000"/>
                  </a:lnTo>
                  <a:lnTo>
                    <a:pt x="11569" y="79667"/>
                  </a:lnTo>
                  <a:lnTo>
                    <a:pt x="11303" y="82372"/>
                  </a:lnTo>
                  <a:lnTo>
                    <a:pt x="10833" y="84429"/>
                  </a:lnTo>
                  <a:lnTo>
                    <a:pt x="9740" y="86829"/>
                  </a:lnTo>
                  <a:lnTo>
                    <a:pt x="9753" y="88087"/>
                  </a:lnTo>
                  <a:lnTo>
                    <a:pt x="8864" y="90932"/>
                  </a:lnTo>
                  <a:lnTo>
                    <a:pt x="7277" y="95072"/>
                  </a:lnTo>
                  <a:lnTo>
                    <a:pt x="6489" y="99441"/>
                  </a:lnTo>
                  <a:lnTo>
                    <a:pt x="3987" y="108229"/>
                  </a:lnTo>
                  <a:lnTo>
                    <a:pt x="2451" y="112712"/>
                  </a:lnTo>
                  <a:lnTo>
                    <a:pt x="1511" y="117589"/>
                  </a:lnTo>
                  <a:lnTo>
                    <a:pt x="1498" y="119519"/>
                  </a:lnTo>
                  <a:lnTo>
                    <a:pt x="0" y="124129"/>
                  </a:lnTo>
                  <a:lnTo>
                    <a:pt x="177" y="124663"/>
                  </a:lnTo>
                  <a:lnTo>
                    <a:pt x="1422" y="123634"/>
                  </a:lnTo>
                  <a:lnTo>
                    <a:pt x="2654" y="116801"/>
                  </a:lnTo>
                  <a:lnTo>
                    <a:pt x="4114" y="113195"/>
                  </a:lnTo>
                  <a:lnTo>
                    <a:pt x="5816" y="106984"/>
                  </a:lnTo>
                  <a:lnTo>
                    <a:pt x="6248" y="104432"/>
                  </a:lnTo>
                  <a:lnTo>
                    <a:pt x="8255" y="98552"/>
                  </a:lnTo>
                  <a:lnTo>
                    <a:pt x="10998" y="88976"/>
                  </a:lnTo>
                  <a:lnTo>
                    <a:pt x="12623" y="81280"/>
                  </a:lnTo>
                  <a:lnTo>
                    <a:pt x="13576" y="78981"/>
                  </a:lnTo>
                  <a:lnTo>
                    <a:pt x="14528" y="74002"/>
                  </a:lnTo>
                  <a:lnTo>
                    <a:pt x="15544" y="71577"/>
                  </a:lnTo>
                  <a:lnTo>
                    <a:pt x="20320" y="54737"/>
                  </a:lnTo>
                  <a:lnTo>
                    <a:pt x="38214" y="20459"/>
                  </a:lnTo>
                  <a:lnTo>
                    <a:pt x="55968" y="7658"/>
                  </a:lnTo>
                  <a:lnTo>
                    <a:pt x="56121" y="7162"/>
                  </a:lnTo>
                  <a:lnTo>
                    <a:pt x="56527" y="6921"/>
                  </a:lnTo>
                  <a:lnTo>
                    <a:pt x="56794" y="6832"/>
                  </a:lnTo>
                  <a:lnTo>
                    <a:pt x="56807" y="6642"/>
                  </a:lnTo>
                  <a:lnTo>
                    <a:pt x="56845" y="6832"/>
                  </a:lnTo>
                  <a:lnTo>
                    <a:pt x="60477" y="5676"/>
                  </a:lnTo>
                  <a:lnTo>
                    <a:pt x="64058" y="4343"/>
                  </a:lnTo>
                  <a:lnTo>
                    <a:pt x="70065" y="2870"/>
                  </a:lnTo>
                  <a:lnTo>
                    <a:pt x="72478" y="2514"/>
                  </a:lnTo>
                  <a:lnTo>
                    <a:pt x="76250" y="2311"/>
                  </a:lnTo>
                  <a:lnTo>
                    <a:pt x="77685" y="2501"/>
                  </a:lnTo>
                  <a:lnTo>
                    <a:pt x="78994" y="1981"/>
                  </a:lnTo>
                  <a:lnTo>
                    <a:pt x="82575" y="1638"/>
                  </a:lnTo>
                  <a:lnTo>
                    <a:pt x="86194" y="1879"/>
                  </a:lnTo>
                  <a:lnTo>
                    <a:pt x="90449" y="2222"/>
                  </a:lnTo>
                  <a:lnTo>
                    <a:pt x="90766" y="1765"/>
                  </a:lnTo>
                  <a:lnTo>
                    <a:pt x="91287" y="1701"/>
                  </a:lnTo>
                  <a:close/>
                </a:path>
              </a:pathLst>
            </a:custGeom>
            <a:solidFill>
              <a:srgbClr val="935D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19074570" y="9055127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09" h="9525">
                  <a:moveTo>
                    <a:pt x="3486" y="0"/>
                  </a:moveTo>
                  <a:lnTo>
                    <a:pt x="2052" y="628"/>
                  </a:lnTo>
                  <a:lnTo>
                    <a:pt x="2293" y="2094"/>
                  </a:lnTo>
                  <a:lnTo>
                    <a:pt x="1434" y="5224"/>
                  </a:lnTo>
                  <a:lnTo>
                    <a:pt x="261" y="7005"/>
                  </a:lnTo>
                  <a:lnTo>
                    <a:pt x="0" y="9088"/>
                  </a:lnTo>
                  <a:lnTo>
                    <a:pt x="1968" y="6366"/>
                  </a:lnTo>
                  <a:lnTo>
                    <a:pt x="2795" y="3214"/>
                  </a:lnTo>
                  <a:lnTo>
                    <a:pt x="3486" y="0"/>
                  </a:lnTo>
                  <a:close/>
                </a:path>
              </a:pathLst>
            </a:custGeom>
            <a:solidFill>
              <a:srgbClr val="8F5C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19064518" y="8962701"/>
              <a:ext cx="39370" cy="123825"/>
            </a:xfrm>
            <a:custGeom>
              <a:avLst/>
              <a:gdLst/>
              <a:ahLst/>
              <a:cxnLst/>
              <a:rect l="l" t="t" r="r" b="b"/>
              <a:pathLst>
                <a:path w="39369" h="123825">
                  <a:moveTo>
                    <a:pt x="38721" y="0"/>
                  </a:moveTo>
                  <a:lnTo>
                    <a:pt x="37841" y="167"/>
                  </a:lnTo>
                  <a:lnTo>
                    <a:pt x="37915" y="963"/>
                  </a:lnTo>
                  <a:lnTo>
                    <a:pt x="36983" y="3685"/>
                  </a:lnTo>
                  <a:lnTo>
                    <a:pt x="36616" y="5916"/>
                  </a:lnTo>
                  <a:lnTo>
                    <a:pt x="35716" y="7978"/>
                  </a:lnTo>
                  <a:lnTo>
                    <a:pt x="34491" y="9622"/>
                  </a:lnTo>
                  <a:lnTo>
                    <a:pt x="34470" y="11643"/>
                  </a:lnTo>
                  <a:lnTo>
                    <a:pt x="33998" y="13517"/>
                  </a:lnTo>
                  <a:lnTo>
                    <a:pt x="34135" y="16020"/>
                  </a:lnTo>
                  <a:lnTo>
                    <a:pt x="32972" y="18208"/>
                  </a:lnTo>
                  <a:lnTo>
                    <a:pt x="31454" y="23768"/>
                  </a:lnTo>
                  <a:lnTo>
                    <a:pt x="30784" y="27077"/>
                  </a:lnTo>
                  <a:lnTo>
                    <a:pt x="26815" y="40647"/>
                  </a:lnTo>
                  <a:lnTo>
                    <a:pt x="26124" y="44543"/>
                  </a:lnTo>
                  <a:lnTo>
                    <a:pt x="24407" y="48668"/>
                  </a:lnTo>
                  <a:lnTo>
                    <a:pt x="24271" y="50878"/>
                  </a:lnTo>
                  <a:lnTo>
                    <a:pt x="23193" y="52815"/>
                  </a:lnTo>
                  <a:lnTo>
                    <a:pt x="21695" y="58071"/>
                  </a:lnTo>
                  <a:lnTo>
                    <a:pt x="21036" y="61327"/>
                  </a:lnTo>
                  <a:lnTo>
                    <a:pt x="19486" y="64835"/>
                  </a:lnTo>
                  <a:lnTo>
                    <a:pt x="19276" y="67390"/>
                  </a:lnTo>
                  <a:lnTo>
                    <a:pt x="17988" y="69620"/>
                  </a:lnTo>
                  <a:lnTo>
                    <a:pt x="17140" y="72510"/>
                  </a:lnTo>
                  <a:lnTo>
                    <a:pt x="16439" y="76144"/>
                  </a:lnTo>
                  <a:lnTo>
                    <a:pt x="14847" y="79494"/>
                  </a:lnTo>
                  <a:lnTo>
                    <a:pt x="13633" y="83515"/>
                  </a:lnTo>
                  <a:lnTo>
                    <a:pt x="13392" y="85358"/>
                  </a:lnTo>
                  <a:lnTo>
                    <a:pt x="12439" y="86950"/>
                  </a:lnTo>
                  <a:lnTo>
                    <a:pt x="9601" y="96122"/>
                  </a:lnTo>
                  <a:lnTo>
                    <a:pt x="6638" y="103326"/>
                  </a:lnTo>
                  <a:lnTo>
                    <a:pt x="4324" y="110750"/>
                  </a:lnTo>
                  <a:lnTo>
                    <a:pt x="2952" y="114373"/>
                  </a:lnTo>
                  <a:lnTo>
                    <a:pt x="1884" y="118111"/>
                  </a:lnTo>
                  <a:lnTo>
                    <a:pt x="0" y="122111"/>
                  </a:lnTo>
                  <a:lnTo>
                    <a:pt x="167" y="123378"/>
                  </a:lnTo>
                  <a:lnTo>
                    <a:pt x="1780" y="120739"/>
                  </a:lnTo>
                  <a:lnTo>
                    <a:pt x="2596" y="117776"/>
                  </a:lnTo>
                  <a:lnTo>
                    <a:pt x="5832" y="109169"/>
                  </a:lnTo>
                  <a:lnTo>
                    <a:pt x="8230" y="103504"/>
                  </a:lnTo>
                  <a:lnTo>
                    <a:pt x="11392" y="94164"/>
                  </a:lnTo>
                  <a:lnTo>
                    <a:pt x="12303" y="90499"/>
                  </a:lnTo>
                  <a:lnTo>
                    <a:pt x="14847" y="83934"/>
                  </a:lnTo>
                  <a:lnTo>
                    <a:pt x="15758" y="80720"/>
                  </a:lnTo>
                  <a:lnTo>
                    <a:pt x="17947" y="75222"/>
                  </a:lnTo>
                  <a:lnTo>
                    <a:pt x="21873" y="61663"/>
                  </a:lnTo>
                  <a:lnTo>
                    <a:pt x="23329" y="57998"/>
                  </a:lnTo>
                  <a:lnTo>
                    <a:pt x="28103" y="42061"/>
                  </a:lnTo>
                  <a:lnTo>
                    <a:pt x="28637" y="39286"/>
                  </a:lnTo>
                  <a:lnTo>
                    <a:pt x="29025" y="38752"/>
                  </a:lnTo>
                  <a:lnTo>
                    <a:pt x="29664" y="38271"/>
                  </a:lnTo>
                  <a:lnTo>
                    <a:pt x="30512" y="33004"/>
                  </a:lnTo>
                  <a:lnTo>
                    <a:pt x="32711" y="28114"/>
                  </a:lnTo>
                  <a:lnTo>
                    <a:pt x="34627" y="19339"/>
                  </a:lnTo>
                  <a:lnTo>
                    <a:pt x="35789" y="15852"/>
                  </a:lnTo>
                  <a:lnTo>
                    <a:pt x="36648" y="12271"/>
                  </a:lnTo>
                  <a:lnTo>
                    <a:pt x="36826" y="9465"/>
                  </a:lnTo>
                  <a:lnTo>
                    <a:pt x="38909" y="3214"/>
                  </a:lnTo>
                  <a:lnTo>
                    <a:pt x="39286" y="219"/>
                  </a:lnTo>
                  <a:lnTo>
                    <a:pt x="38721" y="0"/>
                  </a:lnTo>
                  <a:close/>
                </a:path>
              </a:pathLst>
            </a:custGeom>
            <a:solidFill>
              <a:srgbClr val="986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19068843" y="9045913"/>
              <a:ext cx="10160" cy="27940"/>
            </a:xfrm>
            <a:custGeom>
              <a:avLst/>
              <a:gdLst/>
              <a:ahLst/>
              <a:cxnLst/>
              <a:rect l="l" t="t" r="r" b="b"/>
              <a:pathLst>
                <a:path w="10159" h="27940">
                  <a:moveTo>
                    <a:pt x="8942" y="0"/>
                  </a:moveTo>
                  <a:lnTo>
                    <a:pt x="9004" y="659"/>
                  </a:lnTo>
                  <a:lnTo>
                    <a:pt x="7350" y="3266"/>
                  </a:lnTo>
                  <a:lnTo>
                    <a:pt x="6921" y="5874"/>
                  </a:lnTo>
                  <a:lnTo>
                    <a:pt x="4282" y="12962"/>
                  </a:lnTo>
                  <a:lnTo>
                    <a:pt x="2837" y="17748"/>
                  </a:lnTo>
                  <a:lnTo>
                    <a:pt x="649" y="23611"/>
                  </a:lnTo>
                  <a:lnTo>
                    <a:pt x="471" y="24857"/>
                  </a:lnTo>
                  <a:lnTo>
                    <a:pt x="20" y="26030"/>
                  </a:lnTo>
                  <a:lnTo>
                    <a:pt x="0" y="27538"/>
                  </a:lnTo>
                  <a:lnTo>
                    <a:pt x="1256" y="25381"/>
                  </a:lnTo>
                  <a:lnTo>
                    <a:pt x="1947" y="22983"/>
                  </a:lnTo>
                  <a:lnTo>
                    <a:pt x="6366" y="10764"/>
                  </a:lnTo>
                  <a:lnTo>
                    <a:pt x="8533" y="3874"/>
                  </a:lnTo>
                  <a:lnTo>
                    <a:pt x="9769" y="2177"/>
                  </a:lnTo>
                  <a:lnTo>
                    <a:pt x="9675" y="83"/>
                  </a:lnTo>
                  <a:lnTo>
                    <a:pt x="8942" y="0"/>
                  </a:lnTo>
                  <a:close/>
                </a:path>
              </a:pathLst>
            </a:custGeom>
            <a:solidFill>
              <a:srgbClr val="9B62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19146482" y="8612206"/>
              <a:ext cx="145415" cy="217170"/>
            </a:xfrm>
            <a:custGeom>
              <a:avLst/>
              <a:gdLst/>
              <a:ahLst/>
              <a:cxnLst/>
              <a:rect l="l" t="t" r="r" b="b"/>
              <a:pathLst>
                <a:path w="145415" h="217170">
                  <a:moveTo>
                    <a:pt x="29260" y="6616"/>
                  </a:moveTo>
                  <a:lnTo>
                    <a:pt x="27686" y="8242"/>
                  </a:lnTo>
                  <a:lnTo>
                    <a:pt x="27279" y="10337"/>
                  </a:lnTo>
                  <a:lnTo>
                    <a:pt x="26873" y="12433"/>
                  </a:lnTo>
                  <a:lnTo>
                    <a:pt x="28244" y="10731"/>
                  </a:lnTo>
                  <a:lnTo>
                    <a:pt x="28879" y="8724"/>
                  </a:lnTo>
                  <a:lnTo>
                    <a:pt x="29260" y="6616"/>
                  </a:lnTo>
                  <a:close/>
                </a:path>
                <a:path w="145415" h="217170">
                  <a:moveTo>
                    <a:pt x="31902" y="685"/>
                  </a:moveTo>
                  <a:lnTo>
                    <a:pt x="31775" y="0"/>
                  </a:lnTo>
                  <a:lnTo>
                    <a:pt x="31343" y="342"/>
                  </a:lnTo>
                  <a:lnTo>
                    <a:pt x="31076" y="787"/>
                  </a:lnTo>
                  <a:lnTo>
                    <a:pt x="30962" y="1320"/>
                  </a:lnTo>
                  <a:lnTo>
                    <a:pt x="31635" y="1130"/>
                  </a:lnTo>
                  <a:lnTo>
                    <a:pt x="31902" y="685"/>
                  </a:lnTo>
                  <a:close/>
                </a:path>
                <a:path w="145415" h="217170">
                  <a:moveTo>
                    <a:pt x="127038" y="215633"/>
                  </a:moveTo>
                  <a:lnTo>
                    <a:pt x="126009" y="215468"/>
                  </a:lnTo>
                  <a:lnTo>
                    <a:pt x="125171" y="215760"/>
                  </a:lnTo>
                  <a:lnTo>
                    <a:pt x="127038" y="215633"/>
                  </a:lnTo>
                  <a:close/>
                </a:path>
                <a:path w="145415" h="217170">
                  <a:moveTo>
                    <a:pt x="127228" y="215620"/>
                  </a:moveTo>
                  <a:lnTo>
                    <a:pt x="127038" y="215633"/>
                  </a:lnTo>
                  <a:lnTo>
                    <a:pt x="127228" y="215671"/>
                  </a:lnTo>
                  <a:close/>
                </a:path>
                <a:path w="145415" h="217170">
                  <a:moveTo>
                    <a:pt x="132219" y="181368"/>
                  </a:moveTo>
                  <a:lnTo>
                    <a:pt x="132054" y="181216"/>
                  </a:lnTo>
                  <a:lnTo>
                    <a:pt x="132181" y="181559"/>
                  </a:lnTo>
                  <a:lnTo>
                    <a:pt x="132219" y="181368"/>
                  </a:lnTo>
                  <a:close/>
                </a:path>
                <a:path w="145415" h="217170">
                  <a:moveTo>
                    <a:pt x="145224" y="208000"/>
                  </a:moveTo>
                  <a:lnTo>
                    <a:pt x="145110" y="207441"/>
                  </a:lnTo>
                  <a:lnTo>
                    <a:pt x="145046" y="205320"/>
                  </a:lnTo>
                  <a:lnTo>
                    <a:pt x="143865" y="204863"/>
                  </a:lnTo>
                  <a:lnTo>
                    <a:pt x="143548" y="204736"/>
                  </a:lnTo>
                  <a:lnTo>
                    <a:pt x="142913" y="204863"/>
                  </a:lnTo>
                  <a:lnTo>
                    <a:pt x="142976" y="203555"/>
                  </a:lnTo>
                  <a:lnTo>
                    <a:pt x="143510" y="203962"/>
                  </a:lnTo>
                  <a:lnTo>
                    <a:pt x="144640" y="204038"/>
                  </a:lnTo>
                  <a:lnTo>
                    <a:pt x="144564" y="203555"/>
                  </a:lnTo>
                  <a:lnTo>
                    <a:pt x="144538" y="203415"/>
                  </a:lnTo>
                  <a:lnTo>
                    <a:pt x="143129" y="201434"/>
                  </a:lnTo>
                  <a:lnTo>
                    <a:pt x="144246" y="200063"/>
                  </a:lnTo>
                  <a:lnTo>
                    <a:pt x="144830" y="198882"/>
                  </a:lnTo>
                  <a:lnTo>
                    <a:pt x="144868" y="198615"/>
                  </a:lnTo>
                  <a:lnTo>
                    <a:pt x="143395" y="198272"/>
                  </a:lnTo>
                  <a:lnTo>
                    <a:pt x="141935" y="197586"/>
                  </a:lnTo>
                  <a:lnTo>
                    <a:pt x="142963" y="193268"/>
                  </a:lnTo>
                  <a:lnTo>
                    <a:pt x="141122" y="193065"/>
                  </a:lnTo>
                  <a:lnTo>
                    <a:pt x="139585" y="192455"/>
                  </a:lnTo>
                  <a:lnTo>
                    <a:pt x="139420" y="191770"/>
                  </a:lnTo>
                  <a:lnTo>
                    <a:pt x="139357" y="191401"/>
                  </a:lnTo>
                  <a:lnTo>
                    <a:pt x="139852" y="191401"/>
                  </a:lnTo>
                  <a:lnTo>
                    <a:pt x="140309" y="192100"/>
                  </a:lnTo>
                  <a:lnTo>
                    <a:pt x="140957" y="191630"/>
                  </a:lnTo>
                  <a:lnTo>
                    <a:pt x="140855" y="191046"/>
                  </a:lnTo>
                  <a:lnTo>
                    <a:pt x="140360" y="191008"/>
                  </a:lnTo>
                  <a:lnTo>
                    <a:pt x="139966" y="190881"/>
                  </a:lnTo>
                  <a:lnTo>
                    <a:pt x="138950" y="188836"/>
                  </a:lnTo>
                  <a:lnTo>
                    <a:pt x="137604" y="187045"/>
                  </a:lnTo>
                  <a:lnTo>
                    <a:pt x="136067" y="185394"/>
                  </a:lnTo>
                  <a:lnTo>
                    <a:pt x="135585" y="184912"/>
                  </a:lnTo>
                  <a:lnTo>
                    <a:pt x="134937" y="184569"/>
                  </a:lnTo>
                  <a:lnTo>
                    <a:pt x="134912" y="183794"/>
                  </a:lnTo>
                  <a:lnTo>
                    <a:pt x="132321" y="181927"/>
                  </a:lnTo>
                  <a:lnTo>
                    <a:pt x="132181" y="181559"/>
                  </a:lnTo>
                  <a:lnTo>
                    <a:pt x="132118" y="181838"/>
                  </a:lnTo>
                  <a:lnTo>
                    <a:pt x="131978" y="181394"/>
                  </a:lnTo>
                  <a:lnTo>
                    <a:pt x="131902" y="181089"/>
                  </a:lnTo>
                  <a:lnTo>
                    <a:pt x="132054" y="181216"/>
                  </a:lnTo>
                  <a:lnTo>
                    <a:pt x="131724" y="180340"/>
                  </a:lnTo>
                  <a:lnTo>
                    <a:pt x="131559" y="179882"/>
                  </a:lnTo>
                  <a:lnTo>
                    <a:pt x="131076" y="179832"/>
                  </a:lnTo>
                  <a:lnTo>
                    <a:pt x="130632" y="179920"/>
                  </a:lnTo>
                  <a:lnTo>
                    <a:pt x="130175" y="179095"/>
                  </a:lnTo>
                  <a:lnTo>
                    <a:pt x="129641" y="178295"/>
                  </a:lnTo>
                  <a:lnTo>
                    <a:pt x="129019" y="176657"/>
                  </a:lnTo>
                  <a:lnTo>
                    <a:pt x="128562" y="176250"/>
                  </a:lnTo>
                  <a:lnTo>
                    <a:pt x="127825" y="176060"/>
                  </a:lnTo>
                  <a:lnTo>
                    <a:pt x="127317" y="174891"/>
                  </a:lnTo>
                  <a:lnTo>
                    <a:pt x="126034" y="175018"/>
                  </a:lnTo>
                  <a:lnTo>
                    <a:pt x="125171" y="174447"/>
                  </a:lnTo>
                  <a:lnTo>
                    <a:pt x="124574" y="173456"/>
                  </a:lnTo>
                  <a:lnTo>
                    <a:pt x="123825" y="172897"/>
                  </a:lnTo>
                  <a:lnTo>
                    <a:pt x="124231" y="171450"/>
                  </a:lnTo>
                  <a:lnTo>
                    <a:pt x="122974" y="171221"/>
                  </a:lnTo>
                  <a:lnTo>
                    <a:pt x="121653" y="171030"/>
                  </a:lnTo>
                  <a:lnTo>
                    <a:pt x="120738" y="170370"/>
                  </a:lnTo>
                  <a:lnTo>
                    <a:pt x="120472" y="169748"/>
                  </a:lnTo>
                  <a:lnTo>
                    <a:pt x="120269" y="169291"/>
                  </a:lnTo>
                  <a:lnTo>
                    <a:pt x="120078" y="168795"/>
                  </a:lnTo>
                  <a:lnTo>
                    <a:pt x="118237" y="167779"/>
                  </a:lnTo>
                  <a:lnTo>
                    <a:pt x="116700" y="166357"/>
                  </a:lnTo>
                  <a:lnTo>
                    <a:pt x="116408" y="166052"/>
                  </a:lnTo>
                  <a:lnTo>
                    <a:pt x="115468" y="165100"/>
                  </a:lnTo>
                  <a:lnTo>
                    <a:pt x="115328" y="164376"/>
                  </a:lnTo>
                  <a:lnTo>
                    <a:pt x="114693" y="164414"/>
                  </a:lnTo>
                  <a:lnTo>
                    <a:pt x="114185" y="164261"/>
                  </a:lnTo>
                  <a:lnTo>
                    <a:pt x="113842" y="163436"/>
                  </a:lnTo>
                  <a:lnTo>
                    <a:pt x="113258" y="163080"/>
                  </a:lnTo>
                  <a:lnTo>
                    <a:pt x="112407" y="163182"/>
                  </a:lnTo>
                  <a:lnTo>
                    <a:pt x="112052" y="162826"/>
                  </a:lnTo>
                  <a:lnTo>
                    <a:pt x="111645" y="163004"/>
                  </a:lnTo>
                  <a:lnTo>
                    <a:pt x="111252" y="163080"/>
                  </a:lnTo>
                  <a:lnTo>
                    <a:pt x="110769" y="162775"/>
                  </a:lnTo>
                  <a:lnTo>
                    <a:pt x="109918" y="162255"/>
                  </a:lnTo>
                  <a:lnTo>
                    <a:pt x="109766" y="162166"/>
                  </a:lnTo>
                  <a:lnTo>
                    <a:pt x="109702" y="161988"/>
                  </a:lnTo>
                  <a:lnTo>
                    <a:pt x="109486" y="161988"/>
                  </a:lnTo>
                  <a:lnTo>
                    <a:pt x="109029" y="161264"/>
                  </a:lnTo>
                  <a:lnTo>
                    <a:pt x="108115" y="161264"/>
                  </a:lnTo>
                  <a:lnTo>
                    <a:pt x="107264" y="160959"/>
                  </a:lnTo>
                  <a:lnTo>
                    <a:pt x="104863" y="160070"/>
                  </a:lnTo>
                  <a:lnTo>
                    <a:pt x="103517" y="158826"/>
                  </a:lnTo>
                  <a:lnTo>
                    <a:pt x="103022" y="158356"/>
                  </a:lnTo>
                  <a:lnTo>
                    <a:pt x="102819" y="158165"/>
                  </a:lnTo>
                  <a:lnTo>
                    <a:pt x="101688" y="157695"/>
                  </a:lnTo>
                  <a:lnTo>
                    <a:pt x="99618" y="156819"/>
                  </a:lnTo>
                  <a:lnTo>
                    <a:pt x="97828" y="157467"/>
                  </a:lnTo>
                  <a:lnTo>
                    <a:pt x="96647" y="157695"/>
                  </a:lnTo>
                  <a:lnTo>
                    <a:pt x="96405" y="157543"/>
                  </a:lnTo>
                  <a:lnTo>
                    <a:pt x="94386" y="156286"/>
                  </a:lnTo>
                  <a:lnTo>
                    <a:pt x="92379" y="156400"/>
                  </a:lnTo>
                  <a:lnTo>
                    <a:pt x="90716" y="157149"/>
                  </a:lnTo>
                  <a:lnTo>
                    <a:pt x="90208" y="157543"/>
                  </a:lnTo>
                  <a:lnTo>
                    <a:pt x="89814" y="157200"/>
                  </a:lnTo>
                  <a:lnTo>
                    <a:pt x="88392" y="155943"/>
                  </a:lnTo>
                  <a:lnTo>
                    <a:pt x="86448" y="157200"/>
                  </a:lnTo>
                  <a:lnTo>
                    <a:pt x="82308" y="156984"/>
                  </a:lnTo>
                  <a:lnTo>
                    <a:pt x="79832" y="156641"/>
                  </a:lnTo>
                  <a:lnTo>
                    <a:pt x="77139" y="158026"/>
                  </a:lnTo>
                  <a:lnTo>
                    <a:pt x="76581" y="158165"/>
                  </a:lnTo>
                  <a:lnTo>
                    <a:pt x="72974" y="157518"/>
                  </a:lnTo>
                  <a:lnTo>
                    <a:pt x="69888" y="158470"/>
                  </a:lnTo>
                  <a:lnTo>
                    <a:pt x="62280" y="158483"/>
                  </a:lnTo>
                  <a:lnTo>
                    <a:pt x="57797" y="159931"/>
                  </a:lnTo>
                  <a:lnTo>
                    <a:pt x="55511" y="159232"/>
                  </a:lnTo>
                  <a:lnTo>
                    <a:pt x="52324" y="158242"/>
                  </a:lnTo>
                  <a:lnTo>
                    <a:pt x="51219" y="158648"/>
                  </a:lnTo>
                  <a:lnTo>
                    <a:pt x="46545" y="159232"/>
                  </a:lnTo>
                  <a:lnTo>
                    <a:pt x="43014" y="159042"/>
                  </a:lnTo>
                  <a:lnTo>
                    <a:pt x="38900" y="156972"/>
                  </a:lnTo>
                  <a:lnTo>
                    <a:pt x="37973" y="156883"/>
                  </a:lnTo>
                  <a:lnTo>
                    <a:pt x="34213" y="156794"/>
                  </a:lnTo>
                  <a:lnTo>
                    <a:pt x="31648" y="155663"/>
                  </a:lnTo>
                  <a:lnTo>
                    <a:pt x="27825" y="153568"/>
                  </a:lnTo>
                  <a:lnTo>
                    <a:pt x="26136" y="153555"/>
                  </a:lnTo>
                  <a:lnTo>
                    <a:pt x="22758" y="150215"/>
                  </a:lnTo>
                  <a:lnTo>
                    <a:pt x="19545" y="149339"/>
                  </a:lnTo>
                  <a:lnTo>
                    <a:pt x="15405" y="144691"/>
                  </a:lnTo>
                  <a:lnTo>
                    <a:pt x="1981" y="115277"/>
                  </a:lnTo>
                  <a:lnTo>
                    <a:pt x="1790" y="114515"/>
                  </a:lnTo>
                  <a:lnTo>
                    <a:pt x="1206" y="113906"/>
                  </a:lnTo>
                  <a:lnTo>
                    <a:pt x="2095" y="112661"/>
                  </a:lnTo>
                  <a:lnTo>
                    <a:pt x="1384" y="111302"/>
                  </a:lnTo>
                  <a:lnTo>
                    <a:pt x="1244" y="108216"/>
                  </a:lnTo>
                  <a:lnTo>
                    <a:pt x="965" y="106426"/>
                  </a:lnTo>
                  <a:lnTo>
                    <a:pt x="1562" y="103670"/>
                  </a:lnTo>
                  <a:lnTo>
                    <a:pt x="1130" y="102831"/>
                  </a:lnTo>
                  <a:lnTo>
                    <a:pt x="990" y="101942"/>
                  </a:lnTo>
                  <a:lnTo>
                    <a:pt x="0" y="103225"/>
                  </a:lnTo>
                  <a:lnTo>
                    <a:pt x="736" y="104724"/>
                  </a:lnTo>
                  <a:lnTo>
                    <a:pt x="292" y="108204"/>
                  </a:lnTo>
                  <a:lnTo>
                    <a:pt x="546" y="110337"/>
                  </a:lnTo>
                  <a:lnTo>
                    <a:pt x="546" y="113068"/>
                  </a:lnTo>
                  <a:lnTo>
                    <a:pt x="825" y="113487"/>
                  </a:lnTo>
                  <a:lnTo>
                    <a:pt x="1193" y="113919"/>
                  </a:lnTo>
                  <a:lnTo>
                    <a:pt x="736" y="118300"/>
                  </a:lnTo>
                  <a:lnTo>
                    <a:pt x="1993" y="122402"/>
                  </a:lnTo>
                  <a:lnTo>
                    <a:pt x="4165" y="129768"/>
                  </a:lnTo>
                  <a:lnTo>
                    <a:pt x="5854" y="132753"/>
                  </a:lnTo>
                  <a:lnTo>
                    <a:pt x="26187" y="154406"/>
                  </a:lnTo>
                  <a:lnTo>
                    <a:pt x="31546" y="156883"/>
                  </a:lnTo>
                  <a:lnTo>
                    <a:pt x="34747" y="158115"/>
                  </a:lnTo>
                  <a:lnTo>
                    <a:pt x="40233" y="158521"/>
                  </a:lnTo>
                  <a:lnTo>
                    <a:pt x="42037" y="159435"/>
                  </a:lnTo>
                  <a:lnTo>
                    <a:pt x="47345" y="160070"/>
                  </a:lnTo>
                  <a:lnTo>
                    <a:pt x="50685" y="160197"/>
                  </a:lnTo>
                  <a:lnTo>
                    <a:pt x="56337" y="160020"/>
                  </a:lnTo>
                  <a:lnTo>
                    <a:pt x="58610" y="160502"/>
                  </a:lnTo>
                  <a:lnTo>
                    <a:pt x="61887" y="160020"/>
                  </a:lnTo>
                  <a:lnTo>
                    <a:pt x="62484" y="159931"/>
                  </a:lnTo>
                  <a:lnTo>
                    <a:pt x="63868" y="159804"/>
                  </a:lnTo>
                  <a:lnTo>
                    <a:pt x="67856" y="159867"/>
                  </a:lnTo>
                  <a:lnTo>
                    <a:pt x="70408" y="160540"/>
                  </a:lnTo>
                  <a:lnTo>
                    <a:pt x="73037" y="159804"/>
                  </a:lnTo>
                  <a:lnTo>
                    <a:pt x="76073" y="158953"/>
                  </a:lnTo>
                  <a:lnTo>
                    <a:pt x="79286" y="159423"/>
                  </a:lnTo>
                  <a:lnTo>
                    <a:pt x="83972" y="159321"/>
                  </a:lnTo>
                  <a:lnTo>
                    <a:pt x="85496" y="160121"/>
                  </a:lnTo>
                  <a:lnTo>
                    <a:pt x="86258" y="159321"/>
                  </a:lnTo>
                  <a:lnTo>
                    <a:pt x="86601" y="158953"/>
                  </a:lnTo>
                  <a:lnTo>
                    <a:pt x="87045" y="158483"/>
                  </a:lnTo>
                  <a:lnTo>
                    <a:pt x="87744" y="158356"/>
                  </a:lnTo>
                  <a:lnTo>
                    <a:pt x="91325" y="160515"/>
                  </a:lnTo>
                  <a:lnTo>
                    <a:pt x="95211" y="158826"/>
                  </a:lnTo>
                  <a:lnTo>
                    <a:pt x="100469" y="160972"/>
                  </a:lnTo>
                  <a:lnTo>
                    <a:pt x="102590" y="160972"/>
                  </a:lnTo>
                  <a:lnTo>
                    <a:pt x="104838" y="162420"/>
                  </a:lnTo>
                  <a:lnTo>
                    <a:pt x="105435" y="162598"/>
                  </a:lnTo>
                  <a:lnTo>
                    <a:pt x="105740" y="163550"/>
                  </a:lnTo>
                  <a:lnTo>
                    <a:pt x="105854" y="163779"/>
                  </a:lnTo>
                  <a:lnTo>
                    <a:pt x="106235" y="164007"/>
                  </a:lnTo>
                  <a:lnTo>
                    <a:pt x="108064" y="162763"/>
                  </a:lnTo>
                  <a:lnTo>
                    <a:pt x="108661" y="163766"/>
                  </a:lnTo>
                  <a:lnTo>
                    <a:pt x="109651" y="166357"/>
                  </a:lnTo>
                  <a:lnTo>
                    <a:pt x="110693" y="166649"/>
                  </a:lnTo>
                  <a:lnTo>
                    <a:pt x="113411" y="166357"/>
                  </a:lnTo>
                  <a:lnTo>
                    <a:pt x="114655" y="166052"/>
                  </a:lnTo>
                  <a:lnTo>
                    <a:pt x="114160" y="169329"/>
                  </a:lnTo>
                  <a:lnTo>
                    <a:pt x="115747" y="169291"/>
                  </a:lnTo>
                  <a:lnTo>
                    <a:pt x="117627" y="170154"/>
                  </a:lnTo>
                  <a:lnTo>
                    <a:pt x="119265" y="169748"/>
                  </a:lnTo>
                  <a:lnTo>
                    <a:pt x="119024" y="172427"/>
                  </a:lnTo>
                  <a:lnTo>
                    <a:pt x="119938" y="172847"/>
                  </a:lnTo>
                  <a:lnTo>
                    <a:pt x="122097" y="172707"/>
                  </a:lnTo>
                  <a:lnTo>
                    <a:pt x="122326" y="173443"/>
                  </a:lnTo>
                  <a:lnTo>
                    <a:pt x="122415" y="174434"/>
                  </a:lnTo>
                  <a:lnTo>
                    <a:pt x="122516" y="176314"/>
                  </a:lnTo>
                  <a:lnTo>
                    <a:pt x="123164" y="177393"/>
                  </a:lnTo>
                  <a:lnTo>
                    <a:pt x="125742" y="177520"/>
                  </a:lnTo>
                  <a:lnTo>
                    <a:pt x="126136" y="177876"/>
                  </a:lnTo>
                  <a:lnTo>
                    <a:pt x="125882" y="179806"/>
                  </a:lnTo>
                  <a:lnTo>
                    <a:pt x="126568" y="179946"/>
                  </a:lnTo>
                  <a:lnTo>
                    <a:pt x="128943" y="181508"/>
                  </a:lnTo>
                  <a:lnTo>
                    <a:pt x="131330" y="181787"/>
                  </a:lnTo>
                  <a:lnTo>
                    <a:pt x="131699" y="183642"/>
                  </a:lnTo>
                  <a:lnTo>
                    <a:pt x="131635" y="183908"/>
                  </a:lnTo>
                  <a:lnTo>
                    <a:pt x="131775" y="184035"/>
                  </a:lnTo>
                  <a:lnTo>
                    <a:pt x="132105" y="185648"/>
                  </a:lnTo>
                  <a:lnTo>
                    <a:pt x="133299" y="186334"/>
                  </a:lnTo>
                  <a:lnTo>
                    <a:pt x="135204" y="187756"/>
                  </a:lnTo>
                  <a:lnTo>
                    <a:pt x="135509" y="188772"/>
                  </a:lnTo>
                  <a:lnTo>
                    <a:pt x="136258" y="189484"/>
                  </a:lnTo>
                  <a:lnTo>
                    <a:pt x="136334" y="189725"/>
                  </a:lnTo>
                  <a:lnTo>
                    <a:pt x="136359" y="189852"/>
                  </a:lnTo>
                  <a:lnTo>
                    <a:pt x="136398" y="190309"/>
                  </a:lnTo>
                  <a:lnTo>
                    <a:pt x="136664" y="190754"/>
                  </a:lnTo>
                  <a:lnTo>
                    <a:pt x="136309" y="191389"/>
                  </a:lnTo>
                  <a:lnTo>
                    <a:pt x="136220" y="191744"/>
                  </a:lnTo>
                  <a:lnTo>
                    <a:pt x="137947" y="192062"/>
                  </a:lnTo>
                  <a:lnTo>
                    <a:pt x="138176" y="192227"/>
                  </a:lnTo>
                  <a:lnTo>
                    <a:pt x="138366" y="192709"/>
                  </a:lnTo>
                  <a:lnTo>
                    <a:pt x="138506" y="192595"/>
                  </a:lnTo>
                  <a:lnTo>
                    <a:pt x="137515" y="194665"/>
                  </a:lnTo>
                  <a:lnTo>
                    <a:pt x="139014" y="196557"/>
                  </a:lnTo>
                  <a:lnTo>
                    <a:pt x="139623" y="196621"/>
                  </a:lnTo>
                  <a:lnTo>
                    <a:pt x="140233" y="196811"/>
                  </a:lnTo>
                  <a:lnTo>
                    <a:pt x="140576" y="198221"/>
                  </a:lnTo>
                  <a:lnTo>
                    <a:pt x="140906" y="198615"/>
                  </a:lnTo>
                  <a:lnTo>
                    <a:pt x="141503" y="198882"/>
                  </a:lnTo>
                  <a:lnTo>
                    <a:pt x="141274" y="199567"/>
                  </a:lnTo>
                  <a:lnTo>
                    <a:pt x="141947" y="200698"/>
                  </a:lnTo>
                  <a:lnTo>
                    <a:pt x="140728" y="201599"/>
                  </a:lnTo>
                  <a:lnTo>
                    <a:pt x="140868" y="202666"/>
                  </a:lnTo>
                  <a:lnTo>
                    <a:pt x="141211" y="203174"/>
                  </a:lnTo>
                  <a:lnTo>
                    <a:pt x="141008" y="203669"/>
                  </a:lnTo>
                  <a:lnTo>
                    <a:pt x="140855" y="204165"/>
                  </a:lnTo>
                  <a:lnTo>
                    <a:pt x="141135" y="205003"/>
                  </a:lnTo>
                  <a:lnTo>
                    <a:pt x="140843" y="205651"/>
                  </a:lnTo>
                  <a:lnTo>
                    <a:pt x="138684" y="207441"/>
                  </a:lnTo>
                  <a:lnTo>
                    <a:pt x="138328" y="210489"/>
                  </a:lnTo>
                  <a:lnTo>
                    <a:pt x="137248" y="208280"/>
                  </a:lnTo>
                  <a:lnTo>
                    <a:pt x="136702" y="208902"/>
                  </a:lnTo>
                  <a:lnTo>
                    <a:pt x="136448" y="209346"/>
                  </a:lnTo>
                  <a:lnTo>
                    <a:pt x="136093" y="210845"/>
                  </a:lnTo>
                  <a:lnTo>
                    <a:pt x="135140" y="211747"/>
                  </a:lnTo>
                  <a:lnTo>
                    <a:pt x="133743" y="212242"/>
                  </a:lnTo>
                  <a:lnTo>
                    <a:pt x="132626" y="213055"/>
                  </a:lnTo>
                  <a:lnTo>
                    <a:pt x="131508" y="214045"/>
                  </a:lnTo>
                  <a:lnTo>
                    <a:pt x="131051" y="213347"/>
                  </a:lnTo>
                  <a:lnTo>
                    <a:pt x="130327" y="212242"/>
                  </a:lnTo>
                  <a:lnTo>
                    <a:pt x="129882" y="211797"/>
                  </a:lnTo>
                  <a:lnTo>
                    <a:pt x="129641" y="212356"/>
                  </a:lnTo>
                  <a:lnTo>
                    <a:pt x="129298" y="212534"/>
                  </a:lnTo>
                  <a:lnTo>
                    <a:pt x="128993" y="213347"/>
                  </a:lnTo>
                  <a:lnTo>
                    <a:pt x="128041" y="212763"/>
                  </a:lnTo>
                  <a:lnTo>
                    <a:pt x="127609" y="213296"/>
                  </a:lnTo>
                  <a:lnTo>
                    <a:pt x="127558" y="213677"/>
                  </a:lnTo>
                  <a:lnTo>
                    <a:pt x="127368" y="213969"/>
                  </a:lnTo>
                  <a:lnTo>
                    <a:pt x="127063" y="214185"/>
                  </a:lnTo>
                  <a:lnTo>
                    <a:pt x="127228" y="215620"/>
                  </a:lnTo>
                  <a:lnTo>
                    <a:pt x="127800" y="215582"/>
                  </a:lnTo>
                  <a:lnTo>
                    <a:pt x="130556" y="216687"/>
                  </a:lnTo>
                  <a:lnTo>
                    <a:pt x="131991" y="215582"/>
                  </a:lnTo>
                  <a:lnTo>
                    <a:pt x="133616" y="214337"/>
                  </a:lnTo>
                  <a:lnTo>
                    <a:pt x="134404" y="214795"/>
                  </a:lnTo>
                  <a:lnTo>
                    <a:pt x="135839" y="214337"/>
                  </a:lnTo>
                  <a:lnTo>
                    <a:pt x="136385" y="214198"/>
                  </a:lnTo>
                  <a:lnTo>
                    <a:pt x="136474" y="214045"/>
                  </a:lnTo>
                  <a:lnTo>
                    <a:pt x="136893" y="213296"/>
                  </a:lnTo>
                  <a:lnTo>
                    <a:pt x="137299" y="212928"/>
                  </a:lnTo>
                  <a:lnTo>
                    <a:pt x="139115" y="214007"/>
                  </a:lnTo>
                  <a:lnTo>
                    <a:pt x="139357" y="212928"/>
                  </a:lnTo>
                  <a:lnTo>
                    <a:pt x="139611" y="211848"/>
                  </a:lnTo>
                  <a:lnTo>
                    <a:pt x="141097" y="211594"/>
                  </a:lnTo>
                  <a:lnTo>
                    <a:pt x="141312" y="211416"/>
                  </a:lnTo>
                  <a:lnTo>
                    <a:pt x="141287" y="210489"/>
                  </a:lnTo>
                  <a:lnTo>
                    <a:pt x="141262" y="209346"/>
                  </a:lnTo>
                  <a:lnTo>
                    <a:pt x="142278" y="208724"/>
                  </a:lnTo>
                  <a:lnTo>
                    <a:pt x="144729" y="208673"/>
                  </a:lnTo>
                  <a:lnTo>
                    <a:pt x="145224" y="208000"/>
                  </a:lnTo>
                  <a:close/>
                </a:path>
              </a:pathLst>
            </a:custGeom>
            <a:solidFill>
              <a:srgbClr val="C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19271381" y="8768727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120" y="0"/>
                  </a:moveTo>
                  <a:lnTo>
                    <a:pt x="1120" y="460"/>
                  </a:lnTo>
                  <a:lnTo>
                    <a:pt x="942" y="827"/>
                  </a:lnTo>
                  <a:lnTo>
                    <a:pt x="0" y="2827"/>
                  </a:lnTo>
                  <a:lnTo>
                    <a:pt x="2481" y="3968"/>
                  </a:lnTo>
                  <a:lnTo>
                    <a:pt x="1748" y="3088"/>
                  </a:lnTo>
                  <a:lnTo>
                    <a:pt x="1989" y="2198"/>
                  </a:lnTo>
                  <a:lnTo>
                    <a:pt x="2345" y="942"/>
                  </a:lnTo>
                  <a:lnTo>
                    <a:pt x="2481" y="272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CD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19274066" y="8810440"/>
              <a:ext cx="14604" cy="16510"/>
            </a:xfrm>
            <a:custGeom>
              <a:avLst/>
              <a:gdLst/>
              <a:ahLst/>
              <a:cxnLst/>
              <a:rect l="l" t="t" r="r" b="b"/>
              <a:pathLst>
                <a:path w="14605" h="16509">
                  <a:moveTo>
                    <a:pt x="1701" y="14300"/>
                  </a:moveTo>
                  <a:lnTo>
                    <a:pt x="1117" y="14528"/>
                  </a:lnTo>
                  <a:lnTo>
                    <a:pt x="355" y="14363"/>
                  </a:lnTo>
                  <a:lnTo>
                    <a:pt x="0" y="15074"/>
                  </a:lnTo>
                  <a:lnTo>
                    <a:pt x="546" y="14770"/>
                  </a:lnTo>
                  <a:lnTo>
                    <a:pt x="1701" y="15798"/>
                  </a:lnTo>
                  <a:lnTo>
                    <a:pt x="1701" y="14300"/>
                  </a:lnTo>
                  <a:close/>
                </a:path>
                <a:path w="14605" h="16509">
                  <a:moveTo>
                    <a:pt x="6197" y="14008"/>
                  </a:moveTo>
                  <a:lnTo>
                    <a:pt x="5080" y="14274"/>
                  </a:lnTo>
                  <a:lnTo>
                    <a:pt x="3962" y="14732"/>
                  </a:lnTo>
                  <a:lnTo>
                    <a:pt x="2832" y="14046"/>
                  </a:lnTo>
                  <a:lnTo>
                    <a:pt x="3594" y="16230"/>
                  </a:lnTo>
                  <a:lnTo>
                    <a:pt x="4216" y="16217"/>
                  </a:lnTo>
                  <a:lnTo>
                    <a:pt x="6197" y="14008"/>
                  </a:lnTo>
                  <a:close/>
                </a:path>
                <a:path w="14605" h="16509">
                  <a:moveTo>
                    <a:pt x="9105" y="13144"/>
                  </a:moveTo>
                  <a:lnTo>
                    <a:pt x="8877" y="11125"/>
                  </a:lnTo>
                  <a:lnTo>
                    <a:pt x="8051" y="12141"/>
                  </a:lnTo>
                  <a:lnTo>
                    <a:pt x="7391" y="13335"/>
                  </a:lnTo>
                  <a:lnTo>
                    <a:pt x="6172" y="14008"/>
                  </a:lnTo>
                  <a:lnTo>
                    <a:pt x="7708" y="13627"/>
                  </a:lnTo>
                  <a:lnTo>
                    <a:pt x="9105" y="13144"/>
                  </a:lnTo>
                  <a:close/>
                </a:path>
                <a:path w="14605" h="16509">
                  <a:moveTo>
                    <a:pt x="12611" y="7975"/>
                  </a:moveTo>
                  <a:lnTo>
                    <a:pt x="11620" y="8242"/>
                  </a:lnTo>
                  <a:lnTo>
                    <a:pt x="10604" y="8382"/>
                  </a:lnTo>
                  <a:lnTo>
                    <a:pt x="10731" y="9867"/>
                  </a:lnTo>
                  <a:lnTo>
                    <a:pt x="10871" y="11290"/>
                  </a:lnTo>
                  <a:lnTo>
                    <a:pt x="9321" y="9715"/>
                  </a:lnTo>
                  <a:lnTo>
                    <a:pt x="9105" y="10680"/>
                  </a:lnTo>
                  <a:lnTo>
                    <a:pt x="9283" y="10744"/>
                  </a:lnTo>
                  <a:lnTo>
                    <a:pt x="9448" y="10795"/>
                  </a:lnTo>
                  <a:lnTo>
                    <a:pt x="9588" y="10883"/>
                  </a:lnTo>
                  <a:lnTo>
                    <a:pt x="10083" y="11176"/>
                  </a:lnTo>
                  <a:lnTo>
                    <a:pt x="9398" y="12204"/>
                  </a:lnTo>
                  <a:lnTo>
                    <a:pt x="10883" y="12014"/>
                  </a:lnTo>
                  <a:lnTo>
                    <a:pt x="11277" y="11188"/>
                  </a:lnTo>
                  <a:lnTo>
                    <a:pt x="11150" y="9372"/>
                  </a:lnTo>
                  <a:lnTo>
                    <a:pt x="12369" y="8953"/>
                  </a:lnTo>
                  <a:lnTo>
                    <a:pt x="12611" y="7975"/>
                  </a:lnTo>
                  <a:close/>
                </a:path>
                <a:path w="14605" h="16509">
                  <a:moveTo>
                    <a:pt x="14173" y="4953"/>
                  </a:moveTo>
                  <a:lnTo>
                    <a:pt x="13322" y="4432"/>
                  </a:lnTo>
                  <a:lnTo>
                    <a:pt x="12293" y="4927"/>
                  </a:lnTo>
                  <a:lnTo>
                    <a:pt x="12915" y="5448"/>
                  </a:lnTo>
                  <a:lnTo>
                    <a:pt x="13296" y="5943"/>
                  </a:lnTo>
                  <a:lnTo>
                    <a:pt x="13792" y="5448"/>
                  </a:lnTo>
                  <a:lnTo>
                    <a:pt x="14173" y="4953"/>
                  </a:lnTo>
                  <a:close/>
                </a:path>
                <a:path w="14605" h="16509">
                  <a:moveTo>
                    <a:pt x="14439" y="647"/>
                  </a:moveTo>
                  <a:lnTo>
                    <a:pt x="13030" y="0"/>
                  </a:lnTo>
                  <a:lnTo>
                    <a:pt x="13093" y="533"/>
                  </a:lnTo>
                  <a:lnTo>
                    <a:pt x="13373" y="952"/>
                  </a:lnTo>
                  <a:lnTo>
                    <a:pt x="13716" y="1333"/>
                  </a:lnTo>
                  <a:lnTo>
                    <a:pt x="14439" y="647"/>
                  </a:lnTo>
                  <a:close/>
                </a:path>
              </a:pathLst>
            </a:custGeom>
            <a:solidFill>
              <a:srgbClr val="CF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19057785" y="8928169"/>
              <a:ext cx="3175" cy="19685"/>
            </a:xfrm>
            <a:custGeom>
              <a:avLst/>
              <a:gdLst/>
              <a:ahLst/>
              <a:cxnLst/>
              <a:rect l="l" t="t" r="r" b="b"/>
              <a:pathLst>
                <a:path w="3175" h="19684">
                  <a:moveTo>
                    <a:pt x="1016" y="18669"/>
                  </a:moveTo>
                  <a:lnTo>
                    <a:pt x="533" y="18059"/>
                  </a:lnTo>
                  <a:lnTo>
                    <a:pt x="482" y="17437"/>
                  </a:lnTo>
                  <a:lnTo>
                    <a:pt x="0" y="18072"/>
                  </a:lnTo>
                  <a:lnTo>
                    <a:pt x="482" y="18681"/>
                  </a:lnTo>
                  <a:lnTo>
                    <a:pt x="533" y="19304"/>
                  </a:lnTo>
                  <a:lnTo>
                    <a:pt x="1016" y="18669"/>
                  </a:lnTo>
                  <a:close/>
                </a:path>
                <a:path w="3175" h="19684">
                  <a:moveTo>
                    <a:pt x="2247" y="7988"/>
                  </a:moveTo>
                  <a:lnTo>
                    <a:pt x="2184" y="7099"/>
                  </a:lnTo>
                  <a:lnTo>
                    <a:pt x="1943" y="6197"/>
                  </a:lnTo>
                  <a:lnTo>
                    <a:pt x="1282" y="7048"/>
                  </a:lnTo>
                  <a:lnTo>
                    <a:pt x="1612" y="7950"/>
                  </a:lnTo>
                  <a:lnTo>
                    <a:pt x="1816" y="8851"/>
                  </a:lnTo>
                  <a:lnTo>
                    <a:pt x="2247" y="7988"/>
                  </a:lnTo>
                  <a:close/>
                </a:path>
                <a:path w="3175" h="19684">
                  <a:moveTo>
                    <a:pt x="2743" y="571"/>
                  </a:moveTo>
                  <a:lnTo>
                    <a:pt x="2679" y="0"/>
                  </a:lnTo>
                  <a:lnTo>
                    <a:pt x="2082" y="419"/>
                  </a:lnTo>
                  <a:lnTo>
                    <a:pt x="2120" y="977"/>
                  </a:lnTo>
                  <a:lnTo>
                    <a:pt x="2298" y="1587"/>
                  </a:lnTo>
                  <a:lnTo>
                    <a:pt x="2679" y="1117"/>
                  </a:lnTo>
                  <a:lnTo>
                    <a:pt x="2743" y="571"/>
                  </a:lnTo>
                  <a:close/>
                </a:path>
                <a:path w="3175" h="19684">
                  <a:moveTo>
                    <a:pt x="2908" y="2806"/>
                  </a:moveTo>
                  <a:lnTo>
                    <a:pt x="2413" y="2197"/>
                  </a:lnTo>
                  <a:lnTo>
                    <a:pt x="2362" y="1587"/>
                  </a:lnTo>
                  <a:lnTo>
                    <a:pt x="1892" y="2222"/>
                  </a:lnTo>
                  <a:lnTo>
                    <a:pt x="2374" y="2832"/>
                  </a:lnTo>
                  <a:lnTo>
                    <a:pt x="2425" y="3454"/>
                  </a:lnTo>
                  <a:lnTo>
                    <a:pt x="2908" y="2806"/>
                  </a:lnTo>
                  <a:close/>
                </a:path>
              </a:pathLst>
            </a:custGeom>
            <a:solidFill>
              <a:srgbClr val="D0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19061483" y="8890033"/>
              <a:ext cx="59690" cy="178435"/>
            </a:xfrm>
            <a:custGeom>
              <a:avLst/>
              <a:gdLst/>
              <a:ahLst/>
              <a:cxnLst/>
              <a:rect l="l" t="t" r="r" b="b"/>
              <a:pathLst>
                <a:path w="59690" h="178434">
                  <a:moveTo>
                    <a:pt x="57841" y="0"/>
                  </a:moveTo>
                  <a:lnTo>
                    <a:pt x="57432" y="1654"/>
                  </a:lnTo>
                  <a:lnTo>
                    <a:pt x="53673" y="5204"/>
                  </a:lnTo>
                  <a:lnTo>
                    <a:pt x="51569" y="8450"/>
                  </a:lnTo>
                  <a:lnTo>
                    <a:pt x="47349" y="14020"/>
                  </a:lnTo>
                  <a:lnTo>
                    <a:pt x="46009" y="16994"/>
                  </a:lnTo>
                  <a:lnTo>
                    <a:pt x="41307" y="25203"/>
                  </a:lnTo>
                  <a:lnTo>
                    <a:pt x="38522" y="31224"/>
                  </a:lnTo>
                  <a:lnTo>
                    <a:pt x="33810" y="45098"/>
                  </a:lnTo>
                  <a:lnTo>
                    <a:pt x="33716" y="46700"/>
                  </a:lnTo>
                  <a:lnTo>
                    <a:pt x="32669" y="48553"/>
                  </a:lnTo>
                  <a:lnTo>
                    <a:pt x="32564" y="51380"/>
                  </a:lnTo>
                  <a:lnTo>
                    <a:pt x="31328" y="53935"/>
                  </a:lnTo>
                  <a:lnTo>
                    <a:pt x="29842" y="60029"/>
                  </a:lnTo>
                  <a:lnTo>
                    <a:pt x="29297" y="63495"/>
                  </a:lnTo>
                  <a:lnTo>
                    <a:pt x="27873" y="67254"/>
                  </a:lnTo>
                  <a:lnTo>
                    <a:pt x="27967" y="68113"/>
                  </a:lnTo>
                  <a:lnTo>
                    <a:pt x="26711" y="72437"/>
                  </a:lnTo>
                  <a:lnTo>
                    <a:pt x="26229" y="76510"/>
                  </a:lnTo>
                  <a:lnTo>
                    <a:pt x="24679" y="80824"/>
                  </a:lnTo>
                  <a:lnTo>
                    <a:pt x="24774" y="83432"/>
                  </a:lnTo>
                  <a:lnTo>
                    <a:pt x="23517" y="85808"/>
                  </a:lnTo>
                  <a:lnTo>
                    <a:pt x="23329" y="88363"/>
                  </a:lnTo>
                  <a:lnTo>
                    <a:pt x="21486" y="95326"/>
                  </a:lnTo>
                  <a:lnTo>
                    <a:pt x="20931" y="100363"/>
                  </a:lnTo>
                  <a:lnTo>
                    <a:pt x="20114" y="101630"/>
                  </a:lnTo>
                  <a:lnTo>
                    <a:pt x="19140" y="106405"/>
                  </a:lnTo>
                  <a:lnTo>
                    <a:pt x="16135" y="119043"/>
                  </a:lnTo>
                  <a:lnTo>
                    <a:pt x="14229" y="125064"/>
                  </a:lnTo>
                  <a:lnTo>
                    <a:pt x="13863" y="128268"/>
                  </a:lnTo>
                  <a:lnTo>
                    <a:pt x="12083" y="133346"/>
                  </a:lnTo>
                  <a:lnTo>
                    <a:pt x="12135" y="135587"/>
                  </a:lnTo>
                  <a:lnTo>
                    <a:pt x="9842" y="141178"/>
                  </a:lnTo>
                  <a:lnTo>
                    <a:pt x="9287" y="145021"/>
                  </a:lnTo>
                  <a:lnTo>
                    <a:pt x="4994" y="159817"/>
                  </a:lnTo>
                  <a:lnTo>
                    <a:pt x="4240" y="163324"/>
                  </a:lnTo>
                  <a:lnTo>
                    <a:pt x="1916" y="170120"/>
                  </a:lnTo>
                  <a:lnTo>
                    <a:pt x="0" y="177366"/>
                  </a:lnTo>
                  <a:lnTo>
                    <a:pt x="157" y="177994"/>
                  </a:lnTo>
                  <a:lnTo>
                    <a:pt x="1287" y="175680"/>
                  </a:lnTo>
                  <a:lnTo>
                    <a:pt x="4188" y="166717"/>
                  </a:lnTo>
                  <a:lnTo>
                    <a:pt x="5204" y="162560"/>
                  </a:lnTo>
                  <a:lnTo>
                    <a:pt x="7015" y="157199"/>
                  </a:lnTo>
                  <a:lnTo>
                    <a:pt x="6586" y="155513"/>
                  </a:lnTo>
                  <a:lnTo>
                    <a:pt x="8177" y="154686"/>
                  </a:lnTo>
                  <a:lnTo>
                    <a:pt x="8209" y="152592"/>
                  </a:lnTo>
                  <a:lnTo>
                    <a:pt x="9350" y="150780"/>
                  </a:lnTo>
                  <a:lnTo>
                    <a:pt x="10460" y="143608"/>
                  </a:lnTo>
                  <a:lnTo>
                    <a:pt x="12470" y="138781"/>
                  </a:lnTo>
                  <a:lnTo>
                    <a:pt x="20229" y="108635"/>
                  </a:lnTo>
                  <a:lnTo>
                    <a:pt x="19674" y="107452"/>
                  </a:lnTo>
                  <a:lnTo>
                    <a:pt x="20386" y="106384"/>
                  </a:lnTo>
                  <a:lnTo>
                    <a:pt x="21444" y="100677"/>
                  </a:lnTo>
                  <a:lnTo>
                    <a:pt x="25632" y="84280"/>
                  </a:lnTo>
                  <a:lnTo>
                    <a:pt x="27161" y="76259"/>
                  </a:lnTo>
                  <a:lnTo>
                    <a:pt x="28575" y="72092"/>
                  </a:lnTo>
                  <a:lnTo>
                    <a:pt x="31433" y="57621"/>
                  </a:lnTo>
                  <a:lnTo>
                    <a:pt x="34784" y="47663"/>
                  </a:lnTo>
                  <a:lnTo>
                    <a:pt x="35852" y="42396"/>
                  </a:lnTo>
                  <a:lnTo>
                    <a:pt x="44239" y="21884"/>
                  </a:lnTo>
                  <a:lnTo>
                    <a:pt x="47977" y="15852"/>
                  </a:lnTo>
                  <a:lnTo>
                    <a:pt x="50438" y="10963"/>
                  </a:lnTo>
                  <a:lnTo>
                    <a:pt x="55694" y="5214"/>
                  </a:lnTo>
                  <a:lnTo>
                    <a:pt x="56720" y="2963"/>
                  </a:lnTo>
                  <a:lnTo>
                    <a:pt x="59495" y="1434"/>
                  </a:lnTo>
                  <a:lnTo>
                    <a:pt x="59443" y="732"/>
                  </a:lnTo>
                  <a:lnTo>
                    <a:pt x="59610" y="157"/>
                  </a:lnTo>
                  <a:lnTo>
                    <a:pt x="57841" y="0"/>
                  </a:lnTo>
                  <a:close/>
                </a:path>
              </a:pathLst>
            </a:custGeom>
            <a:solidFill>
              <a:srgbClr val="B68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19072026" y="8991998"/>
              <a:ext cx="15240" cy="49530"/>
            </a:xfrm>
            <a:custGeom>
              <a:avLst/>
              <a:gdLst/>
              <a:ahLst/>
              <a:cxnLst/>
              <a:rect l="l" t="t" r="r" b="b"/>
              <a:pathLst>
                <a:path w="15240" h="49529">
                  <a:moveTo>
                    <a:pt x="14093" y="0"/>
                  </a:moveTo>
                  <a:lnTo>
                    <a:pt x="13004" y="1759"/>
                  </a:lnTo>
                  <a:lnTo>
                    <a:pt x="11654" y="3423"/>
                  </a:lnTo>
                  <a:lnTo>
                    <a:pt x="11517" y="5580"/>
                  </a:lnTo>
                  <a:lnTo>
                    <a:pt x="9287" y="14973"/>
                  </a:lnTo>
                  <a:lnTo>
                    <a:pt x="7172" y="22344"/>
                  </a:lnTo>
                  <a:lnTo>
                    <a:pt x="3759" y="35674"/>
                  </a:lnTo>
                  <a:lnTo>
                    <a:pt x="1968" y="41475"/>
                  </a:lnTo>
                  <a:lnTo>
                    <a:pt x="94" y="48009"/>
                  </a:lnTo>
                  <a:lnTo>
                    <a:pt x="0" y="48752"/>
                  </a:lnTo>
                  <a:lnTo>
                    <a:pt x="230" y="49485"/>
                  </a:lnTo>
                  <a:lnTo>
                    <a:pt x="1047" y="48166"/>
                  </a:lnTo>
                  <a:lnTo>
                    <a:pt x="1895" y="48061"/>
                  </a:lnTo>
                  <a:lnTo>
                    <a:pt x="2774" y="44605"/>
                  </a:lnTo>
                  <a:lnTo>
                    <a:pt x="3570" y="42564"/>
                  </a:lnTo>
                  <a:lnTo>
                    <a:pt x="4502" y="37548"/>
                  </a:lnTo>
                  <a:lnTo>
                    <a:pt x="5696" y="34868"/>
                  </a:lnTo>
                  <a:lnTo>
                    <a:pt x="8900" y="22187"/>
                  </a:lnTo>
                  <a:lnTo>
                    <a:pt x="12083" y="12125"/>
                  </a:lnTo>
                  <a:lnTo>
                    <a:pt x="12931" y="6722"/>
                  </a:lnTo>
                  <a:lnTo>
                    <a:pt x="14669" y="387"/>
                  </a:lnTo>
                  <a:lnTo>
                    <a:pt x="14093" y="0"/>
                  </a:lnTo>
                  <a:close/>
                </a:path>
              </a:pathLst>
            </a:custGeom>
            <a:solidFill>
              <a:srgbClr val="B07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19111075" y="8885777"/>
              <a:ext cx="17780" cy="19685"/>
            </a:xfrm>
            <a:custGeom>
              <a:avLst/>
              <a:gdLst/>
              <a:ahLst/>
              <a:cxnLst/>
              <a:rect l="l" t="t" r="r" b="b"/>
              <a:pathLst>
                <a:path w="17780" h="19684">
                  <a:moveTo>
                    <a:pt x="3619" y="14185"/>
                  </a:moveTo>
                  <a:lnTo>
                    <a:pt x="2387" y="15963"/>
                  </a:lnTo>
                  <a:lnTo>
                    <a:pt x="533" y="17310"/>
                  </a:lnTo>
                  <a:lnTo>
                    <a:pt x="0" y="19545"/>
                  </a:lnTo>
                  <a:lnTo>
                    <a:pt x="1473" y="17932"/>
                  </a:lnTo>
                  <a:lnTo>
                    <a:pt x="3251" y="16535"/>
                  </a:lnTo>
                  <a:lnTo>
                    <a:pt x="3619" y="14185"/>
                  </a:lnTo>
                  <a:close/>
                </a:path>
                <a:path w="17780" h="19684">
                  <a:moveTo>
                    <a:pt x="5715" y="11823"/>
                  </a:moveTo>
                  <a:lnTo>
                    <a:pt x="5105" y="12090"/>
                  </a:lnTo>
                  <a:lnTo>
                    <a:pt x="4457" y="12357"/>
                  </a:lnTo>
                  <a:lnTo>
                    <a:pt x="4546" y="13220"/>
                  </a:lnTo>
                  <a:lnTo>
                    <a:pt x="4991" y="12801"/>
                  </a:lnTo>
                  <a:lnTo>
                    <a:pt x="5613" y="12522"/>
                  </a:lnTo>
                  <a:lnTo>
                    <a:pt x="5715" y="11823"/>
                  </a:lnTo>
                  <a:close/>
                </a:path>
                <a:path w="17780" h="19684">
                  <a:moveTo>
                    <a:pt x="10121" y="6642"/>
                  </a:moveTo>
                  <a:lnTo>
                    <a:pt x="8839" y="7607"/>
                  </a:lnTo>
                  <a:lnTo>
                    <a:pt x="7670" y="8686"/>
                  </a:lnTo>
                  <a:lnTo>
                    <a:pt x="6781" y="10058"/>
                  </a:lnTo>
                  <a:lnTo>
                    <a:pt x="8331" y="9334"/>
                  </a:lnTo>
                  <a:lnTo>
                    <a:pt x="9499" y="8255"/>
                  </a:lnTo>
                  <a:lnTo>
                    <a:pt x="10121" y="6642"/>
                  </a:lnTo>
                  <a:close/>
                </a:path>
                <a:path w="17780" h="19684">
                  <a:moveTo>
                    <a:pt x="11899" y="4711"/>
                  </a:moveTo>
                  <a:lnTo>
                    <a:pt x="11188" y="4914"/>
                  </a:lnTo>
                  <a:lnTo>
                    <a:pt x="10896" y="5461"/>
                  </a:lnTo>
                  <a:lnTo>
                    <a:pt x="10718" y="6121"/>
                  </a:lnTo>
                  <a:lnTo>
                    <a:pt x="11442" y="5918"/>
                  </a:lnTo>
                  <a:lnTo>
                    <a:pt x="11722" y="5359"/>
                  </a:lnTo>
                  <a:lnTo>
                    <a:pt x="11899" y="4711"/>
                  </a:lnTo>
                  <a:close/>
                </a:path>
                <a:path w="17780" h="19684">
                  <a:moveTo>
                    <a:pt x="17589" y="0"/>
                  </a:moveTo>
                  <a:lnTo>
                    <a:pt x="16497" y="393"/>
                  </a:lnTo>
                  <a:lnTo>
                    <a:pt x="15417" y="800"/>
                  </a:lnTo>
                  <a:lnTo>
                    <a:pt x="15074" y="2095"/>
                  </a:lnTo>
                  <a:lnTo>
                    <a:pt x="15557" y="1968"/>
                  </a:lnTo>
                  <a:lnTo>
                    <a:pt x="15951" y="1524"/>
                  </a:lnTo>
                  <a:lnTo>
                    <a:pt x="16510" y="1765"/>
                  </a:lnTo>
                  <a:lnTo>
                    <a:pt x="16865" y="1168"/>
                  </a:lnTo>
                  <a:lnTo>
                    <a:pt x="17221" y="584"/>
                  </a:lnTo>
                  <a:lnTo>
                    <a:pt x="17589" y="0"/>
                  </a:lnTo>
                  <a:close/>
                </a:path>
              </a:pathLst>
            </a:custGeom>
            <a:solidFill>
              <a:srgbClr val="B37C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19077241" y="8953800"/>
              <a:ext cx="12700" cy="50800"/>
            </a:xfrm>
            <a:custGeom>
              <a:avLst/>
              <a:gdLst/>
              <a:ahLst/>
              <a:cxnLst/>
              <a:rect l="l" t="t" r="r" b="b"/>
              <a:pathLst>
                <a:path w="12700" h="50800">
                  <a:moveTo>
                    <a:pt x="11549" y="0"/>
                  </a:moveTo>
                  <a:lnTo>
                    <a:pt x="10198" y="649"/>
                  </a:lnTo>
                  <a:lnTo>
                    <a:pt x="9434" y="7654"/>
                  </a:lnTo>
                  <a:lnTo>
                    <a:pt x="7968" y="11894"/>
                  </a:lnTo>
                  <a:lnTo>
                    <a:pt x="6785" y="18041"/>
                  </a:lnTo>
                  <a:lnTo>
                    <a:pt x="6753" y="19863"/>
                  </a:lnTo>
                  <a:lnTo>
                    <a:pt x="6114" y="21570"/>
                  </a:lnTo>
                  <a:lnTo>
                    <a:pt x="5612" y="25444"/>
                  </a:lnTo>
                  <a:lnTo>
                    <a:pt x="4900" y="29276"/>
                  </a:lnTo>
                  <a:lnTo>
                    <a:pt x="3193" y="35108"/>
                  </a:lnTo>
                  <a:lnTo>
                    <a:pt x="2889" y="37255"/>
                  </a:lnTo>
                  <a:lnTo>
                    <a:pt x="1654" y="42239"/>
                  </a:lnTo>
                  <a:lnTo>
                    <a:pt x="1193" y="45192"/>
                  </a:lnTo>
                  <a:lnTo>
                    <a:pt x="94" y="48899"/>
                  </a:lnTo>
                  <a:lnTo>
                    <a:pt x="0" y="49851"/>
                  </a:lnTo>
                  <a:lnTo>
                    <a:pt x="240" y="50762"/>
                  </a:lnTo>
                  <a:lnTo>
                    <a:pt x="1130" y="50511"/>
                  </a:lnTo>
                  <a:lnTo>
                    <a:pt x="649" y="49747"/>
                  </a:lnTo>
                  <a:lnTo>
                    <a:pt x="2638" y="42658"/>
                  </a:lnTo>
                  <a:lnTo>
                    <a:pt x="3800" y="36197"/>
                  </a:lnTo>
                  <a:lnTo>
                    <a:pt x="4963" y="33161"/>
                  </a:lnTo>
                  <a:lnTo>
                    <a:pt x="5842" y="24994"/>
                  </a:lnTo>
                  <a:lnTo>
                    <a:pt x="7162" y="22826"/>
                  </a:lnTo>
                  <a:lnTo>
                    <a:pt x="8135" y="21926"/>
                  </a:lnTo>
                  <a:lnTo>
                    <a:pt x="8491" y="20742"/>
                  </a:lnTo>
                  <a:lnTo>
                    <a:pt x="8690" y="18648"/>
                  </a:lnTo>
                  <a:lnTo>
                    <a:pt x="8879" y="17863"/>
                  </a:lnTo>
                  <a:lnTo>
                    <a:pt x="9193" y="17088"/>
                  </a:lnTo>
                  <a:lnTo>
                    <a:pt x="9109" y="16732"/>
                  </a:lnTo>
                  <a:lnTo>
                    <a:pt x="10114" y="12921"/>
                  </a:lnTo>
                  <a:lnTo>
                    <a:pt x="11737" y="5204"/>
                  </a:lnTo>
                  <a:lnTo>
                    <a:pt x="11643" y="4104"/>
                  </a:lnTo>
                  <a:lnTo>
                    <a:pt x="11936" y="3047"/>
                  </a:lnTo>
                  <a:lnTo>
                    <a:pt x="12282" y="513"/>
                  </a:lnTo>
                  <a:lnTo>
                    <a:pt x="11549" y="0"/>
                  </a:lnTo>
                  <a:close/>
                </a:path>
              </a:pathLst>
            </a:custGeom>
            <a:solidFill>
              <a:srgbClr val="B98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19084402" y="8970888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40" h="7620">
                  <a:moveTo>
                    <a:pt x="2031" y="0"/>
                  </a:moveTo>
                  <a:lnTo>
                    <a:pt x="1308" y="198"/>
                  </a:lnTo>
                  <a:lnTo>
                    <a:pt x="1068" y="963"/>
                  </a:lnTo>
                  <a:lnTo>
                    <a:pt x="1256" y="3026"/>
                  </a:lnTo>
                  <a:lnTo>
                    <a:pt x="261" y="4282"/>
                  </a:lnTo>
                  <a:lnTo>
                    <a:pt x="0" y="5738"/>
                  </a:lnTo>
                  <a:lnTo>
                    <a:pt x="638" y="6209"/>
                  </a:lnTo>
                  <a:lnTo>
                    <a:pt x="345" y="6910"/>
                  </a:lnTo>
                  <a:lnTo>
                    <a:pt x="429" y="7518"/>
                  </a:lnTo>
                  <a:lnTo>
                    <a:pt x="1204" y="5067"/>
                  </a:lnTo>
                  <a:lnTo>
                    <a:pt x="2429" y="2701"/>
                  </a:lnTo>
                  <a:lnTo>
                    <a:pt x="2031" y="0"/>
                  </a:lnTo>
                  <a:close/>
                </a:path>
              </a:pathLst>
            </a:custGeom>
            <a:solidFill>
              <a:srgbClr val="B78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19063963" y="8946292"/>
              <a:ext cx="35560" cy="125730"/>
            </a:xfrm>
            <a:custGeom>
              <a:avLst/>
              <a:gdLst/>
              <a:ahLst/>
              <a:cxnLst/>
              <a:rect l="l" t="t" r="r" b="b"/>
              <a:pathLst>
                <a:path w="35559" h="125729">
                  <a:moveTo>
                    <a:pt x="33915" y="0"/>
                  </a:moveTo>
                  <a:lnTo>
                    <a:pt x="33077" y="209"/>
                  </a:lnTo>
                  <a:lnTo>
                    <a:pt x="33108" y="963"/>
                  </a:lnTo>
                  <a:lnTo>
                    <a:pt x="32271" y="3759"/>
                  </a:lnTo>
                  <a:lnTo>
                    <a:pt x="32114" y="6062"/>
                  </a:lnTo>
                  <a:lnTo>
                    <a:pt x="31067" y="8659"/>
                  </a:lnTo>
                  <a:lnTo>
                    <a:pt x="30491" y="10764"/>
                  </a:lnTo>
                  <a:lnTo>
                    <a:pt x="30543" y="13015"/>
                  </a:lnTo>
                  <a:lnTo>
                    <a:pt x="29381" y="15821"/>
                  </a:lnTo>
                  <a:lnTo>
                    <a:pt x="28847" y="18502"/>
                  </a:lnTo>
                  <a:lnTo>
                    <a:pt x="28061" y="21109"/>
                  </a:lnTo>
                  <a:lnTo>
                    <a:pt x="27496" y="23779"/>
                  </a:lnTo>
                  <a:lnTo>
                    <a:pt x="26334" y="27590"/>
                  </a:lnTo>
                  <a:lnTo>
                    <a:pt x="25884" y="31580"/>
                  </a:lnTo>
                  <a:lnTo>
                    <a:pt x="24355" y="36930"/>
                  </a:lnTo>
                  <a:lnTo>
                    <a:pt x="23747" y="38061"/>
                  </a:lnTo>
                  <a:lnTo>
                    <a:pt x="23653" y="39339"/>
                  </a:lnTo>
                  <a:lnTo>
                    <a:pt x="23140" y="41349"/>
                  </a:lnTo>
                  <a:lnTo>
                    <a:pt x="22857" y="43412"/>
                  </a:lnTo>
                  <a:lnTo>
                    <a:pt x="22156" y="45705"/>
                  </a:lnTo>
                  <a:lnTo>
                    <a:pt x="22187" y="47412"/>
                  </a:lnTo>
                  <a:lnTo>
                    <a:pt x="21475" y="48982"/>
                  </a:lnTo>
                  <a:lnTo>
                    <a:pt x="18910" y="60060"/>
                  </a:lnTo>
                  <a:lnTo>
                    <a:pt x="16941" y="66751"/>
                  </a:lnTo>
                  <a:lnTo>
                    <a:pt x="16114" y="68814"/>
                  </a:lnTo>
                  <a:lnTo>
                    <a:pt x="15308" y="73673"/>
                  </a:lnTo>
                  <a:lnTo>
                    <a:pt x="13947" y="76248"/>
                  </a:lnTo>
                  <a:lnTo>
                    <a:pt x="13633" y="80971"/>
                  </a:lnTo>
                  <a:lnTo>
                    <a:pt x="12481" y="82489"/>
                  </a:lnTo>
                  <a:lnTo>
                    <a:pt x="10586" y="90824"/>
                  </a:lnTo>
                  <a:lnTo>
                    <a:pt x="9109" y="93871"/>
                  </a:lnTo>
                  <a:lnTo>
                    <a:pt x="9832" y="95473"/>
                  </a:lnTo>
                  <a:lnTo>
                    <a:pt x="8648" y="96834"/>
                  </a:lnTo>
                  <a:lnTo>
                    <a:pt x="4460" y="110918"/>
                  </a:lnTo>
                  <a:lnTo>
                    <a:pt x="1319" y="119839"/>
                  </a:lnTo>
                  <a:lnTo>
                    <a:pt x="209" y="122477"/>
                  </a:lnTo>
                  <a:lnTo>
                    <a:pt x="0" y="125326"/>
                  </a:lnTo>
                  <a:lnTo>
                    <a:pt x="1036" y="124153"/>
                  </a:lnTo>
                  <a:lnTo>
                    <a:pt x="5926" y="109514"/>
                  </a:lnTo>
                  <a:lnTo>
                    <a:pt x="8973" y="98866"/>
                  </a:lnTo>
                  <a:lnTo>
                    <a:pt x="10617" y="94227"/>
                  </a:lnTo>
                  <a:lnTo>
                    <a:pt x="12502" y="85672"/>
                  </a:lnTo>
                  <a:lnTo>
                    <a:pt x="13842" y="81997"/>
                  </a:lnTo>
                  <a:lnTo>
                    <a:pt x="18564" y="65652"/>
                  </a:lnTo>
                  <a:lnTo>
                    <a:pt x="21025" y="56103"/>
                  </a:lnTo>
                  <a:lnTo>
                    <a:pt x="22219" y="53003"/>
                  </a:lnTo>
                  <a:lnTo>
                    <a:pt x="22543" y="48825"/>
                  </a:lnTo>
                  <a:lnTo>
                    <a:pt x="23234" y="48040"/>
                  </a:lnTo>
                  <a:lnTo>
                    <a:pt x="23643" y="47234"/>
                  </a:lnTo>
                  <a:lnTo>
                    <a:pt x="27601" y="32334"/>
                  </a:lnTo>
                  <a:lnTo>
                    <a:pt x="29695" y="22240"/>
                  </a:lnTo>
                  <a:lnTo>
                    <a:pt x="30627" y="19779"/>
                  </a:lnTo>
                  <a:lnTo>
                    <a:pt x="32040" y="12345"/>
                  </a:lnTo>
                  <a:lnTo>
                    <a:pt x="33894" y="7675"/>
                  </a:lnTo>
                  <a:lnTo>
                    <a:pt x="34543" y="2722"/>
                  </a:lnTo>
                  <a:lnTo>
                    <a:pt x="34271" y="1832"/>
                  </a:lnTo>
                  <a:lnTo>
                    <a:pt x="35203" y="649"/>
                  </a:lnTo>
                  <a:lnTo>
                    <a:pt x="33915" y="0"/>
                  </a:lnTo>
                  <a:close/>
                </a:path>
              </a:pathLst>
            </a:custGeom>
            <a:solidFill>
              <a:srgbClr val="AE75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19086800" y="8885708"/>
              <a:ext cx="51435" cy="113030"/>
            </a:xfrm>
            <a:custGeom>
              <a:avLst/>
              <a:gdLst/>
              <a:ahLst/>
              <a:cxnLst/>
              <a:rect l="l" t="t" r="r" b="b"/>
              <a:pathLst>
                <a:path w="51434" h="113029">
                  <a:moveTo>
                    <a:pt x="50480" y="0"/>
                  </a:moveTo>
                  <a:lnTo>
                    <a:pt x="48888" y="178"/>
                  </a:lnTo>
                  <a:lnTo>
                    <a:pt x="48071" y="1612"/>
                  </a:lnTo>
                  <a:lnTo>
                    <a:pt x="46773" y="2272"/>
                  </a:lnTo>
                  <a:lnTo>
                    <a:pt x="46239" y="2879"/>
                  </a:lnTo>
                  <a:lnTo>
                    <a:pt x="44804" y="3528"/>
                  </a:lnTo>
                  <a:lnTo>
                    <a:pt x="39339" y="7832"/>
                  </a:lnTo>
                  <a:lnTo>
                    <a:pt x="16093" y="48176"/>
                  </a:lnTo>
                  <a:lnTo>
                    <a:pt x="14722" y="54186"/>
                  </a:lnTo>
                  <a:lnTo>
                    <a:pt x="11057" y="66427"/>
                  </a:lnTo>
                  <a:lnTo>
                    <a:pt x="6502" y="84217"/>
                  </a:lnTo>
                  <a:lnTo>
                    <a:pt x="5549" y="89274"/>
                  </a:lnTo>
                  <a:lnTo>
                    <a:pt x="3078" y="98363"/>
                  </a:lnTo>
                  <a:lnTo>
                    <a:pt x="2198" y="102551"/>
                  </a:lnTo>
                  <a:lnTo>
                    <a:pt x="858" y="107378"/>
                  </a:lnTo>
                  <a:lnTo>
                    <a:pt x="1099" y="107724"/>
                  </a:lnTo>
                  <a:lnTo>
                    <a:pt x="1643" y="109514"/>
                  </a:lnTo>
                  <a:lnTo>
                    <a:pt x="0" y="111001"/>
                  </a:lnTo>
                  <a:lnTo>
                    <a:pt x="408" y="112771"/>
                  </a:lnTo>
                  <a:lnTo>
                    <a:pt x="1706" y="112541"/>
                  </a:lnTo>
                  <a:lnTo>
                    <a:pt x="1706" y="111336"/>
                  </a:lnTo>
                  <a:lnTo>
                    <a:pt x="2261" y="109954"/>
                  </a:lnTo>
                  <a:lnTo>
                    <a:pt x="2575" y="107462"/>
                  </a:lnTo>
                  <a:lnTo>
                    <a:pt x="3392" y="105054"/>
                  </a:lnTo>
                  <a:lnTo>
                    <a:pt x="3759" y="101975"/>
                  </a:lnTo>
                  <a:lnTo>
                    <a:pt x="4628" y="100646"/>
                  </a:lnTo>
                  <a:lnTo>
                    <a:pt x="5193" y="96918"/>
                  </a:lnTo>
                  <a:lnTo>
                    <a:pt x="6408" y="93337"/>
                  </a:lnTo>
                  <a:lnTo>
                    <a:pt x="8785" y="82678"/>
                  </a:lnTo>
                  <a:lnTo>
                    <a:pt x="13695" y="64113"/>
                  </a:lnTo>
                  <a:lnTo>
                    <a:pt x="14669" y="59286"/>
                  </a:lnTo>
                  <a:lnTo>
                    <a:pt x="17831" y="50794"/>
                  </a:lnTo>
                  <a:lnTo>
                    <a:pt x="18449" y="47977"/>
                  </a:lnTo>
                  <a:lnTo>
                    <a:pt x="18742" y="47286"/>
                  </a:lnTo>
                  <a:lnTo>
                    <a:pt x="19475" y="46187"/>
                  </a:lnTo>
                  <a:lnTo>
                    <a:pt x="19496" y="44564"/>
                  </a:lnTo>
                  <a:lnTo>
                    <a:pt x="22470" y="37527"/>
                  </a:lnTo>
                  <a:lnTo>
                    <a:pt x="29255" y="23151"/>
                  </a:lnTo>
                  <a:lnTo>
                    <a:pt x="39464" y="10209"/>
                  </a:lnTo>
                  <a:lnTo>
                    <a:pt x="41904" y="8586"/>
                  </a:lnTo>
                  <a:lnTo>
                    <a:pt x="44804" y="6293"/>
                  </a:lnTo>
                  <a:lnTo>
                    <a:pt x="46050" y="4251"/>
                  </a:lnTo>
                  <a:lnTo>
                    <a:pt x="47904" y="3581"/>
                  </a:lnTo>
                  <a:lnTo>
                    <a:pt x="49967" y="1821"/>
                  </a:lnTo>
                  <a:lnTo>
                    <a:pt x="50993" y="1591"/>
                  </a:lnTo>
                  <a:lnTo>
                    <a:pt x="50993" y="209"/>
                  </a:lnTo>
                  <a:lnTo>
                    <a:pt x="50480" y="0"/>
                  </a:lnTo>
                  <a:close/>
                </a:path>
              </a:pathLst>
            </a:custGeom>
            <a:solidFill>
              <a:srgbClr val="AB7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19087324" y="8878839"/>
              <a:ext cx="63500" cy="114935"/>
            </a:xfrm>
            <a:custGeom>
              <a:avLst/>
              <a:gdLst/>
              <a:ahLst/>
              <a:cxnLst/>
              <a:rect l="l" t="t" r="r" b="b"/>
              <a:pathLst>
                <a:path w="63500" h="114934">
                  <a:moveTo>
                    <a:pt x="62574" y="0"/>
                  </a:moveTo>
                  <a:lnTo>
                    <a:pt x="61537" y="356"/>
                  </a:lnTo>
                  <a:lnTo>
                    <a:pt x="59998" y="1204"/>
                  </a:lnTo>
                  <a:lnTo>
                    <a:pt x="58218" y="1486"/>
                  </a:lnTo>
                  <a:lnTo>
                    <a:pt x="56773" y="2523"/>
                  </a:lnTo>
                  <a:lnTo>
                    <a:pt x="52909" y="3999"/>
                  </a:lnTo>
                  <a:lnTo>
                    <a:pt x="49558" y="6355"/>
                  </a:lnTo>
                  <a:lnTo>
                    <a:pt x="24564" y="34009"/>
                  </a:lnTo>
                  <a:lnTo>
                    <a:pt x="20554" y="41129"/>
                  </a:lnTo>
                  <a:lnTo>
                    <a:pt x="19119" y="45391"/>
                  </a:lnTo>
                  <a:lnTo>
                    <a:pt x="16418" y="51820"/>
                  </a:lnTo>
                  <a:lnTo>
                    <a:pt x="16104" y="54354"/>
                  </a:lnTo>
                  <a:lnTo>
                    <a:pt x="10345" y="73537"/>
                  </a:lnTo>
                  <a:lnTo>
                    <a:pt x="8858" y="76699"/>
                  </a:lnTo>
                  <a:lnTo>
                    <a:pt x="7413" y="84918"/>
                  </a:lnTo>
                  <a:lnTo>
                    <a:pt x="5664" y="89557"/>
                  </a:lnTo>
                  <a:lnTo>
                    <a:pt x="3497" y="100562"/>
                  </a:lnTo>
                  <a:lnTo>
                    <a:pt x="0" y="113378"/>
                  </a:lnTo>
                  <a:lnTo>
                    <a:pt x="219" y="114677"/>
                  </a:lnTo>
                  <a:lnTo>
                    <a:pt x="575" y="114593"/>
                  </a:lnTo>
                  <a:lnTo>
                    <a:pt x="1298" y="111420"/>
                  </a:lnTo>
                  <a:lnTo>
                    <a:pt x="5235" y="96792"/>
                  </a:lnTo>
                  <a:lnTo>
                    <a:pt x="7162" y="88300"/>
                  </a:lnTo>
                  <a:lnTo>
                    <a:pt x="8586" y="84123"/>
                  </a:lnTo>
                  <a:lnTo>
                    <a:pt x="10010" y="76406"/>
                  </a:lnTo>
                  <a:lnTo>
                    <a:pt x="11193" y="73170"/>
                  </a:lnTo>
                  <a:lnTo>
                    <a:pt x="15350" y="57076"/>
                  </a:lnTo>
                  <a:lnTo>
                    <a:pt x="19706" y="45077"/>
                  </a:lnTo>
                  <a:lnTo>
                    <a:pt x="22292" y="39360"/>
                  </a:lnTo>
                  <a:lnTo>
                    <a:pt x="27664" y="29276"/>
                  </a:lnTo>
                  <a:lnTo>
                    <a:pt x="30365" y="24721"/>
                  </a:lnTo>
                  <a:lnTo>
                    <a:pt x="34993" y="20208"/>
                  </a:lnTo>
                  <a:lnTo>
                    <a:pt x="38124" y="15999"/>
                  </a:lnTo>
                  <a:lnTo>
                    <a:pt x="40323" y="14188"/>
                  </a:lnTo>
                  <a:lnTo>
                    <a:pt x="43370" y="12072"/>
                  </a:lnTo>
                  <a:lnTo>
                    <a:pt x="44427" y="10690"/>
                  </a:lnTo>
                  <a:lnTo>
                    <a:pt x="45045" y="10240"/>
                  </a:lnTo>
                  <a:lnTo>
                    <a:pt x="45820" y="10031"/>
                  </a:lnTo>
                  <a:lnTo>
                    <a:pt x="49967" y="7130"/>
                  </a:lnTo>
                  <a:lnTo>
                    <a:pt x="53977" y="5654"/>
                  </a:lnTo>
                  <a:lnTo>
                    <a:pt x="55171" y="4544"/>
                  </a:lnTo>
                  <a:lnTo>
                    <a:pt x="56668" y="4020"/>
                  </a:lnTo>
                  <a:lnTo>
                    <a:pt x="60343" y="2104"/>
                  </a:lnTo>
                  <a:lnTo>
                    <a:pt x="62291" y="1570"/>
                  </a:lnTo>
                  <a:lnTo>
                    <a:pt x="63223" y="1057"/>
                  </a:lnTo>
                  <a:lnTo>
                    <a:pt x="63076" y="387"/>
                  </a:lnTo>
                  <a:lnTo>
                    <a:pt x="62574" y="0"/>
                  </a:lnTo>
                  <a:close/>
                </a:path>
              </a:pathLst>
            </a:custGeom>
            <a:solidFill>
              <a:srgbClr val="AB72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19059712" y="8995841"/>
              <a:ext cx="30480" cy="93980"/>
            </a:xfrm>
            <a:custGeom>
              <a:avLst/>
              <a:gdLst/>
              <a:ahLst/>
              <a:cxnLst/>
              <a:rect l="l" t="t" r="r" b="b"/>
              <a:pathLst>
                <a:path w="30480" h="93979">
                  <a:moveTo>
                    <a:pt x="29130" y="0"/>
                  </a:moveTo>
                  <a:lnTo>
                    <a:pt x="28365" y="743"/>
                  </a:lnTo>
                  <a:lnTo>
                    <a:pt x="28428" y="1999"/>
                  </a:lnTo>
                  <a:lnTo>
                    <a:pt x="27496" y="2638"/>
                  </a:lnTo>
                  <a:lnTo>
                    <a:pt x="26187" y="8209"/>
                  </a:lnTo>
                  <a:lnTo>
                    <a:pt x="25297" y="10565"/>
                  </a:lnTo>
                  <a:lnTo>
                    <a:pt x="24994" y="13088"/>
                  </a:lnTo>
                  <a:lnTo>
                    <a:pt x="24135" y="15455"/>
                  </a:lnTo>
                  <a:lnTo>
                    <a:pt x="17465" y="39621"/>
                  </a:lnTo>
                  <a:lnTo>
                    <a:pt x="14188" y="49485"/>
                  </a:lnTo>
                  <a:lnTo>
                    <a:pt x="9832" y="64060"/>
                  </a:lnTo>
                  <a:lnTo>
                    <a:pt x="0" y="92834"/>
                  </a:lnTo>
                  <a:lnTo>
                    <a:pt x="492" y="93546"/>
                  </a:lnTo>
                  <a:lnTo>
                    <a:pt x="7580" y="73568"/>
                  </a:lnTo>
                  <a:lnTo>
                    <a:pt x="9894" y="65997"/>
                  </a:lnTo>
                  <a:lnTo>
                    <a:pt x="10617" y="64416"/>
                  </a:lnTo>
                  <a:lnTo>
                    <a:pt x="12324" y="58469"/>
                  </a:lnTo>
                  <a:lnTo>
                    <a:pt x="14010" y="54354"/>
                  </a:lnTo>
                  <a:lnTo>
                    <a:pt x="16428" y="45297"/>
                  </a:lnTo>
                  <a:lnTo>
                    <a:pt x="18439" y="39213"/>
                  </a:lnTo>
                  <a:lnTo>
                    <a:pt x="19423" y="35318"/>
                  </a:lnTo>
                  <a:lnTo>
                    <a:pt x="21873" y="28857"/>
                  </a:lnTo>
                  <a:lnTo>
                    <a:pt x="22323" y="26009"/>
                  </a:lnTo>
                  <a:lnTo>
                    <a:pt x="23737" y="21297"/>
                  </a:lnTo>
                  <a:lnTo>
                    <a:pt x="24994" y="19402"/>
                  </a:lnTo>
                  <a:lnTo>
                    <a:pt x="25098" y="15161"/>
                  </a:lnTo>
                  <a:lnTo>
                    <a:pt x="26878" y="13434"/>
                  </a:lnTo>
                  <a:lnTo>
                    <a:pt x="26533" y="10607"/>
                  </a:lnTo>
                  <a:lnTo>
                    <a:pt x="27004" y="10020"/>
                  </a:lnTo>
                  <a:lnTo>
                    <a:pt x="27234" y="9465"/>
                  </a:lnTo>
                  <a:lnTo>
                    <a:pt x="27601" y="7329"/>
                  </a:lnTo>
                  <a:lnTo>
                    <a:pt x="30082" y="1088"/>
                  </a:lnTo>
                  <a:lnTo>
                    <a:pt x="29130" y="0"/>
                  </a:lnTo>
                  <a:close/>
                </a:path>
              </a:pathLst>
            </a:custGeom>
            <a:solidFill>
              <a:srgbClr val="A86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19083909" y="8998489"/>
              <a:ext cx="3810" cy="13335"/>
            </a:xfrm>
            <a:custGeom>
              <a:avLst/>
              <a:gdLst/>
              <a:ahLst/>
              <a:cxnLst/>
              <a:rect l="l" t="t" r="r" b="b"/>
              <a:pathLst>
                <a:path w="3809" h="13334">
                  <a:moveTo>
                    <a:pt x="2108" y="6451"/>
                  </a:moveTo>
                  <a:lnTo>
                    <a:pt x="2044" y="5562"/>
                  </a:lnTo>
                  <a:lnTo>
                    <a:pt x="889" y="7848"/>
                  </a:lnTo>
                  <a:lnTo>
                    <a:pt x="38" y="10210"/>
                  </a:lnTo>
                  <a:lnTo>
                    <a:pt x="0" y="12814"/>
                  </a:lnTo>
                  <a:lnTo>
                    <a:pt x="1257" y="11518"/>
                  </a:lnTo>
                  <a:lnTo>
                    <a:pt x="1219" y="9728"/>
                  </a:lnTo>
                  <a:lnTo>
                    <a:pt x="1917" y="7391"/>
                  </a:lnTo>
                  <a:lnTo>
                    <a:pt x="2108" y="6451"/>
                  </a:lnTo>
                  <a:close/>
                </a:path>
                <a:path w="3809" h="13334">
                  <a:moveTo>
                    <a:pt x="3352" y="1968"/>
                  </a:moveTo>
                  <a:lnTo>
                    <a:pt x="3314" y="0"/>
                  </a:lnTo>
                  <a:lnTo>
                    <a:pt x="2324" y="1727"/>
                  </a:lnTo>
                  <a:lnTo>
                    <a:pt x="1739" y="3543"/>
                  </a:lnTo>
                  <a:lnTo>
                    <a:pt x="1993" y="5562"/>
                  </a:lnTo>
                  <a:lnTo>
                    <a:pt x="2997" y="3835"/>
                  </a:lnTo>
                  <a:lnTo>
                    <a:pt x="3352" y="1968"/>
                  </a:lnTo>
                  <a:close/>
                </a:path>
              </a:pathLst>
            </a:custGeom>
            <a:solidFill>
              <a:srgbClr val="AB7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19076885" y="8932492"/>
              <a:ext cx="34290" cy="114935"/>
            </a:xfrm>
            <a:custGeom>
              <a:avLst/>
              <a:gdLst/>
              <a:ahLst/>
              <a:cxnLst/>
              <a:rect l="l" t="t" r="r" b="b"/>
              <a:pathLst>
                <a:path w="34290" h="114934">
                  <a:moveTo>
                    <a:pt x="33611" y="62"/>
                  </a:moveTo>
                  <a:lnTo>
                    <a:pt x="32491" y="0"/>
                  </a:lnTo>
                  <a:lnTo>
                    <a:pt x="32459" y="973"/>
                  </a:lnTo>
                  <a:lnTo>
                    <a:pt x="30679" y="5612"/>
                  </a:lnTo>
                  <a:lnTo>
                    <a:pt x="27999" y="15905"/>
                  </a:lnTo>
                  <a:lnTo>
                    <a:pt x="26868" y="17737"/>
                  </a:lnTo>
                  <a:lnTo>
                    <a:pt x="25726" y="24847"/>
                  </a:lnTo>
                  <a:lnTo>
                    <a:pt x="23821" y="29538"/>
                  </a:lnTo>
                  <a:lnTo>
                    <a:pt x="22156" y="36710"/>
                  </a:lnTo>
                  <a:lnTo>
                    <a:pt x="21873" y="39098"/>
                  </a:lnTo>
                  <a:lnTo>
                    <a:pt x="20805" y="41244"/>
                  </a:lnTo>
                  <a:lnTo>
                    <a:pt x="19915" y="44448"/>
                  </a:lnTo>
                  <a:lnTo>
                    <a:pt x="18659" y="47527"/>
                  </a:lnTo>
                  <a:lnTo>
                    <a:pt x="17559" y="53809"/>
                  </a:lnTo>
                  <a:lnTo>
                    <a:pt x="16470" y="56689"/>
                  </a:lnTo>
                  <a:lnTo>
                    <a:pt x="15193" y="62689"/>
                  </a:lnTo>
                  <a:lnTo>
                    <a:pt x="13790" y="65484"/>
                  </a:lnTo>
                  <a:lnTo>
                    <a:pt x="13099" y="69097"/>
                  </a:lnTo>
                  <a:lnTo>
                    <a:pt x="12575" y="69652"/>
                  </a:lnTo>
                  <a:lnTo>
                    <a:pt x="13224" y="70196"/>
                  </a:lnTo>
                  <a:lnTo>
                    <a:pt x="13214" y="71704"/>
                  </a:lnTo>
                  <a:lnTo>
                    <a:pt x="12889" y="73076"/>
                  </a:lnTo>
                  <a:lnTo>
                    <a:pt x="11434" y="76730"/>
                  </a:lnTo>
                  <a:lnTo>
                    <a:pt x="9758" y="83882"/>
                  </a:lnTo>
                  <a:lnTo>
                    <a:pt x="8114" y="88437"/>
                  </a:lnTo>
                  <a:lnTo>
                    <a:pt x="4219" y="102101"/>
                  </a:lnTo>
                  <a:lnTo>
                    <a:pt x="2659" y="106384"/>
                  </a:lnTo>
                  <a:lnTo>
                    <a:pt x="963" y="111923"/>
                  </a:lnTo>
                  <a:lnTo>
                    <a:pt x="0" y="113085"/>
                  </a:lnTo>
                  <a:lnTo>
                    <a:pt x="753" y="114467"/>
                  </a:lnTo>
                  <a:lnTo>
                    <a:pt x="1654" y="113504"/>
                  </a:lnTo>
                  <a:lnTo>
                    <a:pt x="2240" y="110499"/>
                  </a:lnTo>
                  <a:lnTo>
                    <a:pt x="3507" y="107703"/>
                  </a:lnTo>
                  <a:lnTo>
                    <a:pt x="5738" y="99955"/>
                  </a:lnTo>
                  <a:lnTo>
                    <a:pt x="6994" y="97536"/>
                  </a:lnTo>
                  <a:lnTo>
                    <a:pt x="7402" y="94866"/>
                  </a:lnTo>
                  <a:lnTo>
                    <a:pt x="9235" y="89547"/>
                  </a:lnTo>
                  <a:lnTo>
                    <a:pt x="12219" y="78699"/>
                  </a:lnTo>
                  <a:lnTo>
                    <a:pt x="13350" y="76217"/>
                  </a:lnTo>
                  <a:lnTo>
                    <a:pt x="13790" y="73526"/>
                  </a:lnTo>
                  <a:lnTo>
                    <a:pt x="15831" y="66950"/>
                  </a:lnTo>
                  <a:lnTo>
                    <a:pt x="16879" y="62856"/>
                  </a:lnTo>
                  <a:lnTo>
                    <a:pt x="18146" y="58814"/>
                  </a:lnTo>
                  <a:lnTo>
                    <a:pt x="19905" y="50993"/>
                  </a:lnTo>
                  <a:lnTo>
                    <a:pt x="21214" y="47422"/>
                  </a:lnTo>
                  <a:lnTo>
                    <a:pt x="21999" y="43705"/>
                  </a:lnTo>
                  <a:lnTo>
                    <a:pt x="22816" y="42019"/>
                  </a:lnTo>
                  <a:lnTo>
                    <a:pt x="22397" y="39925"/>
                  </a:lnTo>
                  <a:lnTo>
                    <a:pt x="23747" y="38407"/>
                  </a:lnTo>
                  <a:lnTo>
                    <a:pt x="23810" y="37077"/>
                  </a:lnTo>
                  <a:lnTo>
                    <a:pt x="28438" y="20816"/>
                  </a:lnTo>
                  <a:lnTo>
                    <a:pt x="29067" y="17852"/>
                  </a:lnTo>
                  <a:lnTo>
                    <a:pt x="30690" y="13214"/>
                  </a:lnTo>
                  <a:lnTo>
                    <a:pt x="31999" y="7078"/>
                  </a:lnTo>
                  <a:lnTo>
                    <a:pt x="34135" y="1539"/>
                  </a:lnTo>
                  <a:lnTo>
                    <a:pt x="34292" y="795"/>
                  </a:lnTo>
                  <a:lnTo>
                    <a:pt x="33611" y="62"/>
                  </a:lnTo>
                  <a:close/>
                </a:path>
              </a:pathLst>
            </a:custGeom>
            <a:solidFill>
              <a:srgbClr val="9D64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19085041" y="8971475"/>
              <a:ext cx="13970" cy="45720"/>
            </a:xfrm>
            <a:custGeom>
              <a:avLst/>
              <a:gdLst/>
              <a:ahLst/>
              <a:cxnLst/>
              <a:rect l="l" t="t" r="r" b="b"/>
              <a:pathLst>
                <a:path w="13969" h="45720">
                  <a:moveTo>
                    <a:pt x="12711" y="0"/>
                  </a:moveTo>
                  <a:lnTo>
                    <a:pt x="11455" y="607"/>
                  </a:lnTo>
                  <a:lnTo>
                    <a:pt x="11664" y="2052"/>
                  </a:lnTo>
                  <a:lnTo>
                    <a:pt x="10764" y="3455"/>
                  </a:lnTo>
                  <a:lnTo>
                    <a:pt x="10785" y="4062"/>
                  </a:lnTo>
                  <a:lnTo>
                    <a:pt x="10387" y="4481"/>
                  </a:lnTo>
                  <a:lnTo>
                    <a:pt x="8963" y="6753"/>
                  </a:lnTo>
                  <a:lnTo>
                    <a:pt x="8931" y="9455"/>
                  </a:lnTo>
                  <a:lnTo>
                    <a:pt x="6711" y="16303"/>
                  </a:lnTo>
                  <a:lnTo>
                    <a:pt x="5821" y="20837"/>
                  </a:lnTo>
                  <a:lnTo>
                    <a:pt x="4198" y="26732"/>
                  </a:lnTo>
                  <a:lnTo>
                    <a:pt x="3685" y="28166"/>
                  </a:lnTo>
                  <a:lnTo>
                    <a:pt x="3570" y="29684"/>
                  </a:lnTo>
                  <a:lnTo>
                    <a:pt x="3769" y="30920"/>
                  </a:lnTo>
                  <a:lnTo>
                    <a:pt x="3560" y="32082"/>
                  </a:lnTo>
                  <a:lnTo>
                    <a:pt x="1727" y="36742"/>
                  </a:lnTo>
                  <a:lnTo>
                    <a:pt x="1518" y="40564"/>
                  </a:lnTo>
                  <a:lnTo>
                    <a:pt x="0" y="44543"/>
                  </a:lnTo>
                  <a:lnTo>
                    <a:pt x="20" y="45035"/>
                  </a:lnTo>
                  <a:lnTo>
                    <a:pt x="167" y="45516"/>
                  </a:lnTo>
                  <a:lnTo>
                    <a:pt x="1319" y="43150"/>
                  </a:lnTo>
                  <a:lnTo>
                    <a:pt x="1863" y="40595"/>
                  </a:lnTo>
                  <a:lnTo>
                    <a:pt x="3172" y="35716"/>
                  </a:lnTo>
                  <a:lnTo>
                    <a:pt x="3518" y="33245"/>
                  </a:lnTo>
                  <a:lnTo>
                    <a:pt x="5057" y="31213"/>
                  </a:lnTo>
                  <a:lnTo>
                    <a:pt x="5989" y="28941"/>
                  </a:lnTo>
                  <a:lnTo>
                    <a:pt x="5978" y="26376"/>
                  </a:lnTo>
                  <a:lnTo>
                    <a:pt x="7968" y="23035"/>
                  </a:lnTo>
                  <a:lnTo>
                    <a:pt x="7758" y="21622"/>
                  </a:lnTo>
                  <a:lnTo>
                    <a:pt x="9109" y="17737"/>
                  </a:lnTo>
                  <a:lnTo>
                    <a:pt x="9894" y="14994"/>
                  </a:lnTo>
                  <a:lnTo>
                    <a:pt x="10837" y="8858"/>
                  </a:lnTo>
                  <a:lnTo>
                    <a:pt x="12470" y="5758"/>
                  </a:lnTo>
                  <a:lnTo>
                    <a:pt x="12962" y="1539"/>
                  </a:lnTo>
                  <a:lnTo>
                    <a:pt x="13947" y="691"/>
                  </a:lnTo>
                  <a:lnTo>
                    <a:pt x="12711" y="0"/>
                  </a:lnTo>
                  <a:close/>
                </a:path>
              </a:pathLst>
            </a:custGeom>
            <a:solidFill>
              <a:srgbClr val="A267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19086727" y="8882074"/>
              <a:ext cx="62865" cy="123825"/>
            </a:xfrm>
            <a:custGeom>
              <a:avLst/>
              <a:gdLst/>
              <a:ahLst/>
              <a:cxnLst/>
              <a:rect l="l" t="t" r="r" b="b"/>
              <a:pathLst>
                <a:path w="62865" h="123825">
                  <a:moveTo>
                    <a:pt x="61380" y="0"/>
                  </a:moveTo>
                  <a:lnTo>
                    <a:pt x="59233" y="785"/>
                  </a:lnTo>
                  <a:lnTo>
                    <a:pt x="58699" y="1141"/>
                  </a:lnTo>
                  <a:lnTo>
                    <a:pt x="56500" y="1727"/>
                  </a:lnTo>
                  <a:lnTo>
                    <a:pt x="53391" y="3779"/>
                  </a:lnTo>
                  <a:lnTo>
                    <a:pt x="51904" y="4460"/>
                  </a:lnTo>
                  <a:lnTo>
                    <a:pt x="51254" y="5497"/>
                  </a:lnTo>
                  <a:lnTo>
                    <a:pt x="50071" y="5811"/>
                  </a:lnTo>
                  <a:lnTo>
                    <a:pt x="47255" y="7978"/>
                  </a:lnTo>
                  <a:lnTo>
                    <a:pt x="45632" y="8816"/>
                  </a:lnTo>
                  <a:lnTo>
                    <a:pt x="45328" y="9120"/>
                  </a:lnTo>
                  <a:lnTo>
                    <a:pt x="44742" y="10575"/>
                  </a:lnTo>
                  <a:lnTo>
                    <a:pt x="43286" y="11161"/>
                  </a:lnTo>
                  <a:lnTo>
                    <a:pt x="37203" y="16334"/>
                  </a:lnTo>
                  <a:lnTo>
                    <a:pt x="27014" y="31444"/>
                  </a:lnTo>
                  <a:lnTo>
                    <a:pt x="21308" y="43799"/>
                  </a:lnTo>
                  <a:lnTo>
                    <a:pt x="19402" y="49956"/>
                  </a:lnTo>
                  <a:lnTo>
                    <a:pt x="18879" y="50720"/>
                  </a:lnTo>
                  <a:lnTo>
                    <a:pt x="16271" y="59621"/>
                  </a:lnTo>
                  <a:lnTo>
                    <a:pt x="13905" y="66699"/>
                  </a:lnTo>
                  <a:lnTo>
                    <a:pt x="5717" y="100583"/>
                  </a:lnTo>
                  <a:lnTo>
                    <a:pt x="3476" y="107577"/>
                  </a:lnTo>
                  <a:lnTo>
                    <a:pt x="2973" y="110708"/>
                  </a:lnTo>
                  <a:lnTo>
                    <a:pt x="2157" y="113766"/>
                  </a:lnTo>
                  <a:lnTo>
                    <a:pt x="2659" y="116080"/>
                  </a:lnTo>
                  <a:lnTo>
                    <a:pt x="1340" y="118017"/>
                  </a:lnTo>
                  <a:lnTo>
                    <a:pt x="513" y="121137"/>
                  </a:lnTo>
                  <a:lnTo>
                    <a:pt x="0" y="122111"/>
                  </a:lnTo>
                  <a:lnTo>
                    <a:pt x="251" y="123231"/>
                  </a:lnTo>
                  <a:lnTo>
                    <a:pt x="1266" y="122038"/>
                  </a:lnTo>
                  <a:lnTo>
                    <a:pt x="942" y="120300"/>
                  </a:lnTo>
                  <a:lnTo>
                    <a:pt x="1905" y="119085"/>
                  </a:lnTo>
                  <a:lnTo>
                    <a:pt x="3193" y="117263"/>
                  </a:lnTo>
                  <a:lnTo>
                    <a:pt x="3235" y="115012"/>
                  </a:lnTo>
                  <a:lnTo>
                    <a:pt x="4889" y="109923"/>
                  </a:lnTo>
                  <a:lnTo>
                    <a:pt x="5465" y="106729"/>
                  </a:lnTo>
                  <a:lnTo>
                    <a:pt x="8774" y="94342"/>
                  </a:lnTo>
                  <a:lnTo>
                    <a:pt x="9151" y="94080"/>
                  </a:lnTo>
                  <a:lnTo>
                    <a:pt x="16847" y="64259"/>
                  </a:lnTo>
                  <a:lnTo>
                    <a:pt x="35998" y="21214"/>
                  </a:lnTo>
                  <a:lnTo>
                    <a:pt x="55087" y="5371"/>
                  </a:lnTo>
                  <a:lnTo>
                    <a:pt x="56626" y="3811"/>
                  </a:lnTo>
                  <a:lnTo>
                    <a:pt x="58783" y="3340"/>
                  </a:lnTo>
                  <a:lnTo>
                    <a:pt x="61244" y="1968"/>
                  </a:lnTo>
                  <a:lnTo>
                    <a:pt x="61987" y="1780"/>
                  </a:lnTo>
                  <a:lnTo>
                    <a:pt x="62406" y="879"/>
                  </a:lnTo>
                  <a:lnTo>
                    <a:pt x="61380" y="0"/>
                  </a:lnTo>
                  <a:close/>
                </a:path>
              </a:pathLst>
            </a:custGeom>
            <a:solidFill>
              <a:srgbClr val="A76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19209487" y="8859960"/>
              <a:ext cx="36195" cy="5715"/>
            </a:xfrm>
            <a:custGeom>
              <a:avLst/>
              <a:gdLst/>
              <a:ahLst/>
              <a:cxnLst/>
              <a:rect l="l" t="t" r="r" b="b"/>
              <a:pathLst>
                <a:path w="36194" h="5715">
                  <a:moveTo>
                    <a:pt x="1340" y="0"/>
                  </a:moveTo>
                  <a:lnTo>
                    <a:pt x="586" y="0"/>
                  </a:lnTo>
                  <a:lnTo>
                    <a:pt x="0" y="712"/>
                  </a:lnTo>
                  <a:lnTo>
                    <a:pt x="3790" y="1853"/>
                  </a:lnTo>
                  <a:lnTo>
                    <a:pt x="7779" y="1581"/>
                  </a:lnTo>
                  <a:lnTo>
                    <a:pt x="15224" y="3088"/>
                  </a:lnTo>
                  <a:lnTo>
                    <a:pt x="18920" y="3329"/>
                  </a:lnTo>
                  <a:lnTo>
                    <a:pt x="25946" y="4387"/>
                  </a:lnTo>
                  <a:lnTo>
                    <a:pt x="29381" y="4492"/>
                  </a:lnTo>
                  <a:lnTo>
                    <a:pt x="33622" y="5675"/>
                  </a:lnTo>
                  <a:lnTo>
                    <a:pt x="34941" y="5591"/>
                  </a:lnTo>
                  <a:lnTo>
                    <a:pt x="36040" y="5361"/>
                  </a:lnTo>
                  <a:lnTo>
                    <a:pt x="35077" y="4460"/>
                  </a:lnTo>
                  <a:lnTo>
                    <a:pt x="34135" y="4774"/>
                  </a:lnTo>
                  <a:lnTo>
                    <a:pt x="33098" y="4785"/>
                  </a:lnTo>
                  <a:lnTo>
                    <a:pt x="29098" y="3800"/>
                  </a:lnTo>
                  <a:lnTo>
                    <a:pt x="25915" y="3622"/>
                  </a:lnTo>
                  <a:lnTo>
                    <a:pt x="21852" y="3183"/>
                  </a:lnTo>
                  <a:lnTo>
                    <a:pt x="20983" y="2963"/>
                  </a:lnTo>
                  <a:lnTo>
                    <a:pt x="20292" y="2314"/>
                  </a:lnTo>
                  <a:lnTo>
                    <a:pt x="19392" y="2670"/>
                  </a:lnTo>
                  <a:lnTo>
                    <a:pt x="17632" y="2188"/>
                  </a:lnTo>
                  <a:lnTo>
                    <a:pt x="12680" y="2010"/>
                  </a:lnTo>
                  <a:lnTo>
                    <a:pt x="10282" y="1298"/>
                  </a:lnTo>
                  <a:lnTo>
                    <a:pt x="7601" y="712"/>
                  </a:lnTo>
                  <a:lnTo>
                    <a:pt x="4848" y="586"/>
                  </a:lnTo>
                  <a:lnTo>
                    <a:pt x="2136" y="209"/>
                  </a:lnTo>
                  <a:lnTo>
                    <a:pt x="1340" y="0"/>
                  </a:lnTo>
                  <a:close/>
                </a:path>
              </a:pathLst>
            </a:custGeom>
            <a:solidFill>
              <a:srgbClr val="C08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19233540" y="8865190"/>
              <a:ext cx="27305" cy="4445"/>
            </a:xfrm>
            <a:custGeom>
              <a:avLst/>
              <a:gdLst/>
              <a:ahLst/>
              <a:cxnLst/>
              <a:rect l="l" t="t" r="r" b="b"/>
              <a:pathLst>
                <a:path w="27305" h="4445">
                  <a:moveTo>
                    <a:pt x="17449" y="2603"/>
                  </a:moveTo>
                  <a:lnTo>
                    <a:pt x="16281" y="1320"/>
                  </a:lnTo>
                  <a:lnTo>
                    <a:pt x="14706" y="2082"/>
                  </a:lnTo>
                  <a:lnTo>
                    <a:pt x="9601" y="939"/>
                  </a:lnTo>
                  <a:lnTo>
                    <a:pt x="5702" y="1041"/>
                  </a:lnTo>
                  <a:lnTo>
                    <a:pt x="1244" y="0"/>
                  </a:lnTo>
                  <a:lnTo>
                    <a:pt x="647" y="215"/>
                  </a:lnTo>
                  <a:lnTo>
                    <a:pt x="0" y="330"/>
                  </a:lnTo>
                  <a:lnTo>
                    <a:pt x="1066" y="1143"/>
                  </a:lnTo>
                  <a:lnTo>
                    <a:pt x="2400" y="1079"/>
                  </a:lnTo>
                  <a:lnTo>
                    <a:pt x="6832" y="1752"/>
                  </a:lnTo>
                  <a:lnTo>
                    <a:pt x="10071" y="2044"/>
                  </a:lnTo>
                  <a:lnTo>
                    <a:pt x="14668" y="2654"/>
                  </a:lnTo>
                  <a:lnTo>
                    <a:pt x="16052" y="2743"/>
                  </a:lnTo>
                  <a:lnTo>
                    <a:pt x="17449" y="2603"/>
                  </a:lnTo>
                  <a:close/>
                </a:path>
                <a:path w="27305" h="4445">
                  <a:moveTo>
                    <a:pt x="27139" y="3695"/>
                  </a:moveTo>
                  <a:lnTo>
                    <a:pt x="25933" y="2730"/>
                  </a:lnTo>
                  <a:lnTo>
                    <a:pt x="24434" y="2959"/>
                  </a:lnTo>
                  <a:lnTo>
                    <a:pt x="21209" y="2489"/>
                  </a:lnTo>
                  <a:lnTo>
                    <a:pt x="19354" y="2298"/>
                  </a:lnTo>
                  <a:lnTo>
                    <a:pt x="17487" y="2603"/>
                  </a:lnTo>
                  <a:lnTo>
                    <a:pt x="20650" y="3492"/>
                  </a:lnTo>
                  <a:lnTo>
                    <a:pt x="23863" y="3886"/>
                  </a:lnTo>
                  <a:lnTo>
                    <a:pt x="27139" y="3695"/>
                  </a:lnTo>
                  <a:close/>
                </a:path>
              </a:pathLst>
            </a:custGeom>
            <a:solidFill>
              <a:srgbClr val="BD8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19089723" y="8915822"/>
              <a:ext cx="4445" cy="9525"/>
            </a:xfrm>
            <a:custGeom>
              <a:avLst/>
              <a:gdLst/>
              <a:ahLst/>
              <a:cxnLst/>
              <a:rect l="l" t="t" r="r" b="b"/>
              <a:pathLst>
                <a:path w="4444" h="9525">
                  <a:moveTo>
                    <a:pt x="3916" y="0"/>
                  </a:moveTo>
                  <a:lnTo>
                    <a:pt x="2722" y="1340"/>
                  </a:lnTo>
                  <a:lnTo>
                    <a:pt x="2638" y="3235"/>
                  </a:lnTo>
                  <a:lnTo>
                    <a:pt x="1633" y="4670"/>
                  </a:lnTo>
                  <a:lnTo>
                    <a:pt x="1612" y="6345"/>
                  </a:lnTo>
                  <a:lnTo>
                    <a:pt x="0" y="7643"/>
                  </a:lnTo>
                  <a:lnTo>
                    <a:pt x="502" y="9444"/>
                  </a:lnTo>
                  <a:lnTo>
                    <a:pt x="1937" y="6408"/>
                  </a:lnTo>
                  <a:lnTo>
                    <a:pt x="3319" y="3340"/>
                  </a:lnTo>
                  <a:lnTo>
                    <a:pt x="3916" y="0"/>
                  </a:lnTo>
                  <a:close/>
                </a:path>
              </a:pathLst>
            </a:custGeom>
            <a:solidFill>
              <a:srgbClr val="C08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19079805" y="897302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40">
                  <a:moveTo>
                    <a:pt x="743" y="0"/>
                  </a:moveTo>
                  <a:lnTo>
                    <a:pt x="0" y="554"/>
                  </a:lnTo>
                  <a:lnTo>
                    <a:pt x="293" y="1256"/>
                  </a:lnTo>
                  <a:lnTo>
                    <a:pt x="450" y="1947"/>
                  </a:lnTo>
                  <a:lnTo>
                    <a:pt x="1193" y="1392"/>
                  </a:lnTo>
                  <a:lnTo>
                    <a:pt x="900" y="691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BD8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19159480" y="8573968"/>
              <a:ext cx="67945" cy="181610"/>
            </a:xfrm>
            <a:custGeom>
              <a:avLst/>
              <a:gdLst/>
              <a:ahLst/>
              <a:cxnLst/>
              <a:rect l="l" t="t" r="r" b="b"/>
              <a:pathLst>
                <a:path w="67944" h="181609">
                  <a:moveTo>
                    <a:pt x="45506" y="0"/>
                  </a:moveTo>
                  <a:lnTo>
                    <a:pt x="42867" y="1978"/>
                  </a:lnTo>
                  <a:lnTo>
                    <a:pt x="41925" y="5088"/>
                  </a:lnTo>
                  <a:lnTo>
                    <a:pt x="37663" y="12313"/>
                  </a:lnTo>
                  <a:lnTo>
                    <a:pt x="32292" y="25412"/>
                  </a:lnTo>
                  <a:lnTo>
                    <a:pt x="27109" y="38595"/>
                  </a:lnTo>
                  <a:lnTo>
                    <a:pt x="25381" y="45286"/>
                  </a:lnTo>
                  <a:lnTo>
                    <a:pt x="22104" y="53485"/>
                  </a:lnTo>
                  <a:lnTo>
                    <a:pt x="21203" y="55233"/>
                  </a:lnTo>
                  <a:lnTo>
                    <a:pt x="19894" y="60595"/>
                  </a:lnTo>
                  <a:lnTo>
                    <a:pt x="18041" y="63809"/>
                  </a:lnTo>
                  <a:lnTo>
                    <a:pt x="16449" y="71306"/>
                  </a:lnTo>
                  <a:lnTo>
                    <a:pt x="11727" y="85955"/>
                  </a:lnTo>
                  <a:lnTo>
                    <a:pt x="6931" y="102604"/>
                  </a:lnTo>
                  <a:lnTo>
                    <a:pt x="5811" y="105567"/>
                  </a:lnTo>
                  <a:lnTo>
                    <a:pt x="4272" y="112488"/>
                  </a:lnTo>
                  <a:lnTo>
                    <a:pt x="3214" y="116321"/>
                  </a:lnTo>
                  <a:lnTo>
                    <a:pt x="1015" y="129231"/>
                  </a:lnTo>
                  <a:lnTo>
                    <a:pt x="0" y="142529"/>
                  </a:lnTo>
                  <a:lnTo>
                    <a:pt x="2062" y="155649"/>
                  </a:lnTo>
                  <a:lnTo>
                    <a:pt x="2952" y="158215"/>
                  </a:lnTo>
                  <a:lnTo>
                    <a:pt x="5392" y="162152"/>
                  </a:lnTo>
                  <a:lnTo>
                    <a:pt x="6052" y="163984"/>
                  </a:lnTo>
                  <a:lnTo>
                    <a:pt x="39789" y="181596"/>
                  </a:lnTo>
                  <a:lnTo>
                    <a:pt x="48689" y="180779"/>
                  </a:lnTo>
                  <a:lnTo>
                    <a:pt x="51192" y="180046"/>
                  </a:lnTo>
                  <a:lnTo>
                    <a:pt x="56061" y="179460"/>
                  </a:lnTo>
                  <a:lnTo>
                    <a:pt x="58354" y="178727"/>
                  </a:lnTo>
                  <a:lnTo>
                    <a:pt x="62123" y="177041"/>
                  </a:lnTo>
                  <a:lnTo>
                    <a:pt x="66950" y="175900"/>
                  </a:lnTo>
                  <a:lnTo>
                    <a:pt x="67327" y="175188"/>
                  </a:lnTo>
                  <a:lnTo>
                    <a:pt x="66249" y="174130"/>
                  </a:lnTo>
                  <a:lnTo>
                    <a:pt x="65118" y="175031"/>
                  </a:lnTo>
                  <a:lnTo>
                    <a:pt x="62134" y="175837"/>
                  </a:lnTo>
                  <a:lnTo>
                    <a:pt x="61191" y="176256"/>
                  </a:lnTo>
                  <a:lnTo>
                    <a:pt x="54260" y="178895"/>
                  </a:lnTo>
                  <a:lnTo>
                    <a:pt x="47035" y="179816"/>
                  </a:lnTo>
                  <a:lnTo>
                    <a:pt x="34030" y="179701"/>
                  </a:lnTo>
                  <a:lnTo>
                    <a:pt x="28690" y="178235"/>
                  </a:lnTo>
                  <a:lnTo>
                    <a:pt x="25821" y="177732"/>
                  </a:lnTo>
                  <a:lnTo>
                    <a:pt x="20208" y="174581"/>
                  </a:lnTo>
                  <a:lnTo>
                    <a:pt x="16795" y="173261"/>
                  </a:lnTo>
                  <a:lnTo>
                    <a:pt x="10659" y="167282"/>
                  </a:lnTo>
                  <a:lnTo>
                    <a:pt x="7633" y="163492"/>
                  </a:lnTo>
                  <a:lnTo>
                    <a:pt x="3832" y="153199"/>
                  </a:lnTo>
                  <a:lnTo>
                    <a:pt x="2198" y="145702"/>
                  </a:lnTo>
                  <a:lnTo>
                    <a:pt x="2397" y="141074"/>
                  </a:lnTo>
                  <a:lnTo>
                    <a:pt x="2146" y="131085"/>
                  </a:lnTo>
                  <a:lnTo>
                    <a:pt x="3361" y="125964"/>
                  </a:lnTo>
                  <a:lnTo>
                    <a:pt x="5151" y="115211"/>
                  </a:lnTo>
                  <a:lnTo>
                    <a:pt x="6334" y="109640"/>
                  </a:lnTo>
                  <a:lnTo>
                    <a:pt x="9256" y="100154"/>
                  </a:lnTo>
                  <a:lnTo>
                    <a:pt x="13161" y="86573"/>
                  </a:lnTo>
                  <a:lnTo>
                    <a:pt x="14585" y="81076"/>
                  </a:lnTo>
                  <a:lnTo>
                    <a:pt x="18397" y="69976"/>
                  </a:lnTo>
                  <a:lnTo>
                    <a:pt x="23234" y="53715"/>
                  </a:lnTo>
                  <a:lnTo>
                    <a:pt x="29475" y="36888"/>
                  </a:lnTo>
                  <a:lnTo>
                    <a:pt x="31307" y="30407"/>
                  </a:lnTo>
                  <a:lnTo>
                    <a:pt x="32501" y="28051"/>
                  </a:lnTo>
                  <a:lnTo>
                    <a:pt x="35360" y="20983"/>
                  </a:lnTo>
                  <a:lnTo>
                    <a:pt x="37004" y="16229"/>
                  </a:lnTo>
                  <a:lnTo>
                    <a:pt x="42553" y="4753"/>
                  </a:lnTo>
                  <a:lnTo>
                    <a:pt x="45674" y="680"/>
                  </a:lnTo>
                  <a:lnTo>
                    <a:pt x="45506" y="0"/>
                  </a:lnTo>
                  <a:close/>
                </a:path>
              </a:pathLst>
            </a:custGeom>
            <a:solidFill>
              <a:srgbClr val="C79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19223184" y="8745513"/>
              <a:ext cx="12700" cy="4445"/>
            </a:xfrm>
            <a:custGeom>
              <a:avLst/>
              <a:gdLst/>
              <a:ahLst/>
              <a:cxnLst/>
              <a:rect l="l" t="t" r="r" b="b"/>
              <a:pathLst>
                <a:path w="12700" h="4445">
                  <a:moveTo>
                    <a:pt x="4355" y="0"/>
                  </a:moveTo>
                  <a:lnTo>
                    <a:pt x="0" y="1109"/>
                  </a:lnTo>
                  <a:lnTo>
                    <a:pt x="366" y="1497"/>
                  </a:lnTo>
                  <a:lnTo>
                    <a:pt x="1036" y="1392"/>
                  </a:lnTo>
                  <a:lnTo>
                    <a:pt x="1308" y="1937"/>
                  </a:lnTo>
                  <a:lnTo>
                    <a:pt x="1235" y="2136"/>
                  </a:lnTo>
                  <a:lnTo>
                    <a:pt x="1308" y="2387"/>
                  </a:lnTo>
                  <a:lnTo>
                    <a:pt x="1570" y="2628"/>
                  </a:lnTo>
                  <a:lnTo>
                    <a:pt x="1874" y="2743"/>
                  </a:lnTo>
                  <a:lnTo>
                    <a:pt x="2198" y="2795"/>
                  </a:lnTo>
                  <a:lnTo>
                    <a:pt x="2900" y="2848"/>
                  </a:lnTo>
                  <a:lnTo>
                    <a:pt x="4209" y="3298"/>
                  </a:lnTo>
                  <a:lnTo>
                    <a:pt x="4900" y="3455"/>
                  </a:lnTo>
                  <a:lnTo>
                    <a:pt x="5528" y="3853"/>
                  </a:lnTo>
                  <a:lnTo>
                    <a:pt x="6261" y="3769"/>
                  </a:lnTo>
                  <a:lnTo>
                    <a:pt x="7036" y="3968"/>
                  </a:lnTo>
                  <a:lnTo>
                    <a:pt x="8429" y="1800"/>
                  </a:lnTo>
                  <a:lnTo>
                    <a:pt x="10617" y="2240"/>
                  </a:lnTo>
                  <a:lnTo>
                    <a:pt x="12669" y="2251"/>
                  </a:lnTo>
                  <a:lnTo>
                    <a:pt x="8607" y="136"/>
                  </a:lnTo>
                  <a:lnTo>
                    <a:pt x="4355" y="0"/>
                  </a:lnTo>
                  <a:close/>
                </a:path>
              </a:pathLst>
            </a:custGeom>
            <a:solidFill>
              <a:srgbClr val="957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19220671" y="8748257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40">
                  <a:moveTo>
                    <a:pt x="1225" y="115"/>
                  </a:moveTo>
                  <a:lnTo>
                    <a:pt x="0" y="1968"/>
                  </a:lnTo>
                  <a:lnTo>
                    <a:pt x="1769" y="2533"/>
                  </a:lnTo>
                  <a:lnTo>
                    <a:pt x="3088" y="994"/>
                  </a:lnTo>
                  <a:lnTo>
                    <a:pt x="5204" y="921"/>
                  </a:lnTo>
                  <a:lnTo>
                    <a:pt x="5664" y="806"/>
                  </a:lnTo>
                  <a:lnTo>
                    <a:pt x="6326" y="806"/>
                  </a:lnTo>
                  <a:lnTo>
                    <a:pt x="7031" y="450"/>
                  </a:lnTo>
                  <a:lnTo>
                    <a:pt x="6278" y="188"/>
                  </a:lnTo>
                  <a:lnTo>
                    <a:pt x="3183" y="188"/>
                  </a:lnTo>
                  <a:lnTo>
                    <a:pt x="1225" y="115"/>
                  </a:lnTo>
                  <a:close/>
                </a:path>
                <a:path w="8890" h="2540">
                  <a:moveTo>
                    <a:pt x="7050" y="456"/>
                  </a:moveTo>
                  <a:lnTo>
                    <a:pt x="7863" y="1874"/>
                  </a:lnTo>
                  <a:lnTo>
                    <a:pt x="8795" y="1026"/>
                  </a:lnTo>
                  <a:lnTo>
                    <a:pt x="7050" y="456"/>
                  </a:lnTo>
                  <a:close/>
                </a:path>
                <a:path w="8890" h="2540">
                  <a:moveTo>
                    <a:pt x="6326" y="806"/>
                  </a:moveTo>
                  <a:lnTo>
                    <a:pt x="5664" y="806"/>
                  </a:lnTo>
                  <a:lnTo>
                    <a:pt x="6135" y="900"/>
                  </a:lnTo>
                  <a:lnTo>
                    <a:pt x="6326" y="806"/>
                  </a:lnTo>
                  <a:close/>
                </a:path>
                <a:path w="8890" h="2540">
                  <a:moveTo>
                    <a:pt x="5664" y="0"/>
                  </a:moveTo>
                  <a:lnTo>
                    <a:pt x="3183" y="188"/>
                  </a:lnTo>
                  <a:lnTo>
                    <a:pt x="6278" y="188"/>
                  </a:lnTo>
                  <a:lnTo>
                    <a:pt x="5664" y="0"/>
                  </a:lnTo>
                  <a:close/>
                </a:path>
              </a:pathLst>
            </a:custGeom>
            <a:solidFill>
              <a:srgbClr val="C6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19191840" y="8634574"/>
              <a:ext cx="22225" cy="107950"/>
            </a:xfrm>
            <a:custGeom>
              <a:avLst/>
              <a:gdLst/>
              <a:ahLst/>
              <a:cxnLst/>
              <a:rect l="l" t="t" r="r" b="b"/>
              <a:pathLst>
                <a:path w="22225" h="107950">
                  <a:moveTo>
                    <a:pt x="6172" y="97616"/>
                  </a:moveTo>
                  <a:lnTo>
                    <a:pt x="6045" y="98845"/>
                  </a:lnTo>
                  <a:lnTo>
                    <a:pt x="7647" y="100729"/>
                  </a:lnTo>
                  <a:lnTo>
                    <a:pt x="9365" y="102478"/>
                  </a:lnTo>
                  <a:lnTo>
                    <a:pt x="11658" y="103536"/>
                  </a:lnTo>
                  <a:lnTo>
                    <a:pt x="13417" y="105002"/>
                  </a:lnTo>
                  <a:lnTo>
                    <a:pt x="15427" y="105944"/>
                  </a:lnTo>
                  <a:lnTo>
                    <a:pt x="19783" y="106939"/>
                  </a:lnTo>
                  <a:lnTo>
                    <a:pt x="20558" y="107818"/>
                  </a:lnTo>
                  <a:lnTo>
                    <a:pt x="21982" y="107483"/>
                  </a:lnTo>
                  <a:lnTo>
                    <a:pt x="21458" y="106855"/>
                  </a:lnTo>
                  <a:lnTo>
                    <a:pt x="20663" y="106666"/>
                  </a:lnTo>
                  <a:lnTo>
                    <a:pt x="16129" y="104886"/>
                  </a:lnTo>
                  <a:lnTo>
                    <a:pt x="11595" y="103211"/>
                  </a:lnTo>
                  <a:lnTo>
                    <a:pt x="6172" y="97616"/>
                  </a:lnTo>
                  <a:close/>
                </a:path>
                <a:path w="22225" h="107950">
                  <a:moveTo>
                    <a:pt x="5753" y="97183"/>
                  </a:moveTo>
                  <a:lnTo>
                    <a:pt x="6172" y="97616"/>
                  </a:lnTo>
                  <a:lnTo>
                    <a:pt x="6202" y="97326"/>
                  </a:lnTo>
                  <a:lnTo>
                    <a:pt x="5753" y="97183"/>
                  </a:lnTo>
                  <a:close/>
                </a:path>
                <a:path w="22225" h="107950">
                  <a:moveTo>
                    <a:pt x="15773" y="0"/>
                  </a:moveTo>
                  <a:lnTo>
                    <a:pt x="14202" y="2251"/>
                  </a:lnTo>
                  <a:lnTo>
                    <a:pt x="14286" y="5015"/>
                  </a:lnTo>
                  <a:lnTo>
                    <a:pt x="12317" y="11727"/>
                  </a:lnTo>
                  <a:lnTo>
                    <a:pt x="11543" y="16051"/>
                  </a:lnTo>
                  <a:lnTo>
                    <a:pt x="10621" y="22753"/>
                  </a:lnTo>
                  <a:lnTo>
                    <a:pt x="9375" y="24836"/>
                  </a:lnTo>
                  <a:lnTo>
                    <a:pt x="8600" y="31140"/>
                  </a:lnTo>
                  <a:lnTo>
                    <a:pt x="7176" y="34878"/>
                  </a:lnTo>
                  <a:lnTo>
                    <a:pt x="5878" y="42490"/>
                  </a:lnTo>
                  <a:lnTo>
                    <a:pt x="4475" y="46061"/>
                  </a:lnTo>
                  <a:lnTo>
                    <a:pt x="3731" y="54144"/>
                  </a:lnTo>
                  <a:lnTo>
                    <a:pt x="2443" y="58291"/>
                  </a:lnTo>
                  <a:lnTo>
                    <a:pt x="967" y="67610"/>
                  </a:lnTo>
                  <a:lnTo>
                    <a:pt x="485" y="72657"/>
                  </a:lnTo>
                  <a:lnTo>
                    <a:pt x="103" y="79013"/>
                  </a:lnTo>
                  <a:lnTo>
                    <a:pt x="0" y="82070"/>
                  </a:lnTo>
                  <a:lnTo>
                    <a:pt x="600" y="85714"/>
                  </a:lnTo>
                  <a:lnTo>
                    <a:pt x="2349" y="91724"/>
                  </a:lnTo>
                  <a:lnTo>
                    <a:pt x="3208" y="93714"/>
                  </a:lnTo>
                  <a:lnTo>
                    <a:pt x="4663" y="96834"/>
                  </a:lnTo>
                  <a:lnTo>
                    <a:pt x="5753" y="97183"/>
                  </a:lnTo>
                  <a:lnTo>
                    <a:pt x="4045" y="95421"/>
                  </a:lnTo>
                  <a:lnTo>
                    <a:pt x="2349" y="90259"/>
                  </a:lnTo>
                  <a:lnTo>
                    <a:pt x="1072" y="82070"/>
                  </a:lnTo>
                  <a:lnTo>
                    <a:pt x="831" y="79013"/>
                  </a:lnTo>
                  <a:lnTo>
                    <a:pt x="1920" y="73505"/>
                  </a:lnTo>
                  <a:lnTo>
                    <a:pt x="1490" y="70856"/>
                  </a:lnTo>
                  <a:lnTo>
                    <a:pt x="2307" y="64668"/>
                  </a:lnTo>
                  <a:lnTo>
                    <a:pt x="2632" y="60961"/>
                  </a:lnTo>
                  <a:lnTo>
                    <a:pt x="4223" y="55589"/>
                  </a:lnTo>
                  <a:lnTo>
                    <a:pt x="4318" y="53694"/>
                  </a:lnTo>
                  <a:lnTo>
                    <a:pt x="5082" y="49684"/>
                  </a:lnTo>
                  <a:lnTo>
                    <a:pt x="7564" y="39998"/>
                  </a:lnTo>
                  <a:lnTo>
                    <a:pt x="8098" y="36354"/>
                  </a:lnTo>
                  <a:lnTo>
                    <a:pt x="8370" y="35506"/>
                  </a:lnTo>
                  <a:lnTo>
                    <a:pt x="9365" y="30396"/>
                  </a:lnTo>
                  <a:lnTo>
                    <a:pt x="10234" y="26177"/>
                  </a:lnTo>
                  <a:lnTo>
                    <a:pt x="12328" y="18177"/>
                  </a:lnTo>
                  <a:lnTo>
                    <a:pt x="12715" y="14188"/>
                  </a:lnTo>
                  <a:lnTo>
                    <a:pt x="14464" y="7329"/>
                  </a:lnTo>
                  <a:lnTo>
                    <a:pt x="15260" y="4324"/>
                  </a:lnTo>
                  <a:lnTo>
                    <a:pt x="15836" y="816"/>
                  </a:lnTo>
                  <a:lnTo>
                    <a:pt x="15773" y="0"/>
                  </a:lnTo>
                  <a:close/>
                </a:path>
              </a:pathLst>
            </a:custGeom>
            <a:solidFill>
              <a:srgbClr val="9560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19216084" y="8743775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19" h="3175">
                  <a:moveTo>
                    <a:pt x="0" y="0"/>
                  </a:moveTo>
                  <a:lnTo>
                    <a:pt x="7057" y="2848"/>
                  </a:lnTo>
                  <a:lnTo>
                    <a:pt x="4900" y="1413"/>
                  </a:lnTo>
                  <a:lnTo>
                    <a:pt x="2596" y="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6D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19186442" y="8595089"/>
              <a:ext cx="27940" cy="149225"/>
            </a:xfrm>
            <a:custGeom>
              <a:avLst/>
              <a:gdLst/>
              <a:ahLst/>
              <a:cxnLst/>
              <a:rect l="l" t="t" r="r" b="b"/>
              <a:pathLst>
                <a:path w="27940" h="149225">
                  <a:moveTo>
                    <a:pt x="26103" y="0"/>
                  </a:moveTo>
                  <a:lnTo>
                    <a:pt x="24826" y="1287"/>
                  </a:lnTo>
                  <a:lnTo>
                    <a:pt x="25056" y="3047"/>
                  </a:lnTo>
                  <a:lnTo>
                    <a:pt x="20648" y="18470"/>
                  </a:lnTo>
                  <a:lnTo>
                    <a:pt x="19088" y="25946"/>
                  </a:lnTo>
                  <a:lnTo>
                    <a:pt x="18334" y="28082"/>
                  </a:lnTo>
                  <a:lnTo>
                    <a:pt x="17235" y="32145"/>
                  </a:lnTo>
                  <a:lnTo>
                    <a:pt x="16596" y="36313"/>
                  </a:lnTo>
                  <a:lnTo>
                    <a:pt x="14460" y="43223"/>
                  </a:lnTo>
                  <a:lnTo>
                    <a:pt x="14062" y="46249"/>
                  </a:lnTo>
                  <a:lnTo>
                    <a:pt x="12617" y="51202"/>
                  </a:lnTo>
                  <a:lnTo>
                    <a:pt x="12428" y="53370"/>
                  </a:lnTo>
                  <a:lnTo>
                    <a:pt x="11088" y="56574"/>
                  </a:lnTo>
                  <a:lnTo>
                    <a:pt x="11078" y="57966"/>
                  </a:lnTo>
                  <a:lnTo>
                    <a:pt x="4020" y="87159"/>
                  </a:lnTo>
                  <a:lnTo>
                    <a:pt x="1235" y="102112"/>
                  </a:lnTo>
                  <a:lnTo>
                    <a:pt x="188" y="111263"/>
                  </a:lnTo>
                  <a:lnTo>
                    <a:pt x="0" y="115692"/>
                  </a:lnTo>
                  <a:lnTo>
                    <a:pt x="502" y="125399"/>
                  </a:lnTo>
                  <a:lnTo>
                    <a:pt x="13402" y="143597"/>
                  </a:lnTo>
                  <a:lnTo>
                    <a:pt x="13549" y="145095"/>
                  </a:lnTo>
                  <a:lnTo>
                    <a:pt x="14345" y="145000"/>
                  </a:lnTo>
                  <a:lnTo>
                    <a:pt x="17852" y="146990"/>
                  </a:lnTo>
                  <a:lnTo>
                    <a:pt x="24596" y="148005"/>
                  </a:lnTo>
                  <a:lnTo>
                    <a:pt x="25580" y="147775"/>
                  </a:lnTo>
                  <a:lnTo>
                    <a:pt x="26302" y="149021"/>
                  </a:lnTo>
                  <a:lnTo>
                    <a:pt x="27339" y="148487"/>
                  </a:lnTo>
                  <a:lnTo>
                    <a:pt x="25936" y="147314"/>
                  </a:lnTo>
                  <a:lnTo>
                    <a:pt x="20690" y="146791"/>
                  </a:lnTo>
                  <a:lnTo>
                    <a:pt x="16177" y="144655"/>
                  </a:lnTo>
                  <a:lnTo>
                    <a:pt x="9172" y="139786"/>
                  </a:lnTo>
                  <a:lnTo>
                    <a:pt x="7570" y="137252"/>
                  </a:lnTo>
                  <a:lnTo>
                    <a:pt x="5706" y="134812"/>
                  </a:lnTo>
                  <a:lnTo>
                    <a:pt x="4439" y="134540"/>
                  </a:lnTo>
                  <a:lnTo>
                    <a:pt x="3172" y="129776"/>
                  </a:lnTo>
                  <a:lnTo>
                    <a:pt x="2031" y="127284"/>
                  </a:lnTo>
                  <a:lnTo>
                    <a:pt x="1015" y="122718"/>
                  </a:lnTo>
                  <a:lnTo>
                    <a:pt x="879" y="112918"/>
                  </a:lnTo>
                  <a:lnTo>
                    <a:pt x="2963" y="96897"/>
                  </a:lnTo>
                  <a:lnTo>
                    <a:pt x="4429" y="92803"/>
                  </a:lnTo>
                  <a:lnTo>
                    <a:pt x="5936" y="84154"/>
                  </a:lnTo>
                  <a:lnTo>
                    <a:pt x="7099" y="79798"/>
                  </a:lnTo>
                  <a:lnTo>
                    <a:pt x="8104" y="74133"/>
                  </a:lnTo>
                  <a:lnTo>
                    <a:pt x="8900" y="72290"/>
                  </a:lnTo>
                  <a:lnTo>
                    <a:pt x="9434" y="70416"/>
                  </a:lnTo>
                  <a:lnTo>
                    <a:pt x="9758" y="65945"/>
                  </a:lnTo>
                  <a:lnTo>
                    <a:pt x="10858" y="63715"/>
                  </a:lnTo>
                  <a:lnTo>
                    <a:pt x="11832" y="59684"/>
                  </a:lnTo>
                  <a:lnTo>
                    <a:pt x="11905" y="57977"/>
                  </a:lnTo>
                  <a:lnTo>
                    <a:pt x="13580" y="52940"/>
                  </a:lnTo>
                  <a:lnTo>
                    <a:pt x="18282" y="31831"/>
                  </a:lnTo>
                  <a:lnTo>
                    <a:pt x="19276" y="28868"/>
                  </a:lnTo>
                  <a:lnTo>
                    <a:pt x="21056" y="21172"/>
                  </a:lnTo>
                  <a:lnTo>
                    <a:pt x="24344" y="8387"/>
                  </a:lnTo>
                  <a:lnTo>
                    <a:pt x="25391" y="4858"/>
                  </a:lnTo>
                  <a:lnTo>
                    <a:pt x="26198" y="858"/>
                  </a:lnTo>
                  <a:lnTo>
                    <a:pt x="26103" y="0"/>
                  </a:lnTo>
                  <a:close/>
                </a:path>
              </a:pathLst>
            </a:custGeom>
            <a:solidFill>
              <a:srgbClr val="A368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19202452" y="8599455"/>
              <a:ext cx="33655" cy="140970"/>
            </a:xfrm>
            <a:custGeom>
              <a:avLst/>
              <a:gdLst/>
              <a:ahLst/>
              <a:cxnLst/>
              <a:rect l="l" t="t" r="r" b="b"/>
              <a:pathLst>
                <a:path w="33655" h="140970">
                  <a:moveTo>
                    <a:pt x="0" y="134027"/>
                  </a:moveTo>
                  <a:lnTo>
                    <a:pt x="732" y="135922"/>
                  </a:lnTo>
                  <a:lnTo>
                    <a:pt x="2565" y="136718"/>
                  </a:lnTo>
                  <a:lnTo>
                    <a:pt x="3937" y="137985"/>
                  </a:lnTo>
                  <a:lnTo>
                    <a:pt x="5560" y="139147"/>
                  </a:lnTo>
                  <a:lnTo>
                    <a:pt x="7120" y="140414"/>
                  </a:lnTo>
                  <a:lnTo>
                    <a:pt x="9130" y="140885"/>
                  </a:lnTo>
                  <a:lnTo>
                    <a:pt x="11256" y="139943"/>
                  </a:lnTo>
                  <a:lnTo>
                    <a:pt x="13308" y="138959"/>
                  </a:lnTo>
                  <a:lnTo>
                    <a:pt x="18282" y="137817"/>
                  </a:lnTo>
                  <a:lnTo>
                    <a:pt x="20952" y="137042"/>
                  </a:lnTo>
                  <a:lnTo>
                    <a:pt x="25182" y="135482"/>
                  </a:lnTo>
                  <a:lnTo>
                    <a:pt x="25519" y="134844"/>
                  </a:lnTo>
                  <a:lnTo>
                    <a:pt x="2094" y="134844"/>
                  </a:lnTo>
                  <a:lnTo>
                    <a:pt x="0" y="134027"/>
                  </a:lnTo>
                  <a:close/>
                </a:path>
                <a:path w="33655" h="140970">
                  <a:moveTo>
                    <a:pt x="22598" y="16428"/>
                  </a:moveTo>
                  <a:lnTo>
                    <a:pt x="13664" y="16428"/>
                  </a:lnTo>
                  <a:lnTo>
                    <a:pt x="14544" y="17256"/>
                  </a:lnTo>
                  <a:lnTo>
                    <a:pt x="15827" y="17842"/>
                  </a:lnTo>
                  <a:lnTo>
                    <a:pt x="14931" y="19863"/>
                  </a:lnTo>
                  <a:lnTo>
                    <a:pt x="15172" y="20198"/>
                  </a:lnTo>
                  <a:lnTo>
                    <a:pt x="15999" y="21119"/>
                  </a:lnTo>
                  <a:lnTo>
                    <a:pt x="15976" y="22931"/>
                  </a:lnTo>
                  <a:lnTo>
                    <a:pt x="16644" y="24700"/>
                  </a:lnTo>
                  <a:lnTo>
                    <a:pt x="16617" y="27213"/>
                  </a:lnTo>
                  <a:lnTo>
                    <a:pt x="17193" y="29517"/>
                  </a:lnTo>
                  <a:lnTo>
                    <a:pt x="17339" y="29695"/>
                  </a:lnTo>
                  <a:lnTo>
                    <a:pt x="16983" y="32574"/>
                  </a:lnTo>
                  <a:lnTo>
                    <a:pt x="18208" y="35056"/>
                  </a:lnTo>
                  <a:lnTo>
                    <a:pt x="19077" y="41370"/>
                  </a:lnTo>
                  <a:lnTo>
                    <a:pt x="18240" y="45192"/>
                  </a:lnTo>
                  <a:lnTo>
                    <a:pt x="20145" y="49904"/>
                  </a:lnTo>
                  <a:lnTo>
                    <a:pt x="19664" y="51223"/>
                  </a:lnTo>
                  <a:lnTo>
                    <a:pt x="19905" y="53862"/>
                  </a:lnTo>
                  <a:lnTo>
                    <a:pt x="19611" y="55370"/>
                  </a:lnTo>
                  <a:lnTo>
                    <a:pt x="21109" y="57045"/>
                  </a:lnTo>
                  <a:lnTo>
                    <a:pt x="20742" y="57652"/>
                  </a:lnTo>
                  <a:lnTo>
                    <a:pt x="20585" y="59882"/>
                  </a:lnTo>
                  <a:lnTo>
                    <a:pt x="20208" y="61610"/>
                  </a:lnTo>
                  <a:lnTo>
                    <a:pt x="20428" y="64929"/>
                  </a:lnTo>
                  <a:lnTo>
                    <a:pt x="20711" y="66605"/>
                  </a:lnTo>
                  <a:lnTo>
                    <a:pt x="20711" y="70133"/>
                  </a:lnTo>
                  <a:lnTo>
                    <a:pt x="20009" y="72029"/>
                  </a:lnTo>
                  <a:lnTo>
                    <a:pt x="21528" y="74112"/>
                  </a:lnTo>
                  <a:lnTo>
                    <a:pt x="21392" y="74751"/>
                  </a:lnTo>
                  <a:lnTo>
                    <a:pt x="20177" y="76636"/>
                  </a:lnTo>
                  <a:lnTo>
                    <a:pt x="20397" y="78186"/>
                  </a:lnTo>
                  <a:lnTo>
                    <a:pt x="21025" y="80615"/>
                  </a:lnTo>
                  <a:lnTo>
                    <a:pt x="20030" y="83746"/>
                  </a:lnTo>
                  <a:lnTo>
                    <a:pt x="20110" y="87714"/>
                  </a:lnTo>
                  <a:lnTo>
                    <a:pt x="20051" y="89567"/>
                  </a:lnTo>
                  <a:lnTo>
                    <a:pt x="21590" y="92426"/>
                  </a:lnTo>
                  <a:lnTo>
                    <a:pt x="19465" y="95190"/>
                  </a:lnTo>
                  <a:lnTo>
                    <a:pt x="19360" y="95473"/>
                  </a:lnTo>
                  <a:lnTo>
                    <a:pt x="19863" y="98279"/>
                  </a:lnTo>
                  <a:lnTo>
                    <a:pt x="19255" y="100855"/>
                  </a:lnTo>
                  <a:lnTo>
                    <a:pt x="19402" y="104960"/>
                  </a:lnTo>
                  <a:lnTo>
                    <a:pt x="19475" y="106509"/>
                  </a:lnTo>
                  <a:lnTo>
                    <a:pt x="18271" y="109483"/>
                  </a:lnTo>
                  <a:lnTo>
                    <a:pt x="17842" y="111043"/>
                  </a:lnTo>
                  <a:lnTo>
                    <a:pt x="17716" y="114185"/>
                  </a:lnTo>
                  <a:lnTo>
                    <a:pt x="16847" y="115315"/>
                  </a:lnTo>
                  <a:lnTo>
                    <a:pt x="15936" y="116938"/>
                  </a:lnTo>
                  <a:lnTo>
                    <a:pt x="15360" y="117430"/>
                  </a:lnTo>
                  <a:lnTo>
                    <a:pt x="16962" y="119106"/>
                  </a:lnTo>
                  <a:lnTo>
                    <a:pt x="15842" y="119724"/>
                  </a:lnTo>
                  <a:lnTo>
                    <a:pt x="14072" y="121399"/>
                  </a:lnTo>
                  <a:lnTo>
                    <a:pt x="13842" y="122645"/>
                  </a:lnTo>
                  <a:lnTo>
                    <a:pt x="13423" y="125943"/>
                  </a:lnTo>
                  <a:lnTo>
                    <a:pt x="12983" y="127786"/>
                  </a:lnTo>
                  <a:lnTo>
                    <a:pt x="9947" y="128362"/>
                  </a:lnTo>
                  <a:lnTo>
                    <a:pt x="9392" y="128875"/>
                  </a:lnTo>
                  <a:lnTo>
                    <a:pt x="8826" y="131168"/>
                  </a:lnTo>
                  <a:lnTo>
                    <a:pt x="7539" y="131870"/>
                  </a:lnTo>
                  <a:lnTo>
                    <a:pt x="5643" y="132645"/>
                  </a:lnTo>
                  <a:lnTo>
                    <a:pt x="3768" y="134027"/>
                  </a:lnTo>
                  <a:lnTo>
                    <a:pt x="2094" y="134844"/>
                  </a:lnTo>
                  <a:lnTo>
                    <a:pt x="25519" y="134844"/>
                  </a:lnTo>
                  <a:lnTo>
                    <a:pt x="26166" y="133618"/>
                  </a:lnTo>
                  <a:lnTo>
                    <a:pt x="27548" y="130760"/>
                  </a:lnTo>
                  <a:lnTo>
                    <a:pt x="29014" y="129524"/>
                  </a:lnTo>
                  <a:lnTo>
                    <a:pt x="28616" y="124299"/>
                  </a:lnTo>
                  <a:lnTo>
                    <a:pt x="30564" y="121399"/>
                  </a:lnTo>
                  <a:lnTo>
                    <a:pt x="30669" y="119724"/>
                  </a:lnTo>
                  <a:lnTo>
                    <a:pt x="30815" y="116017"/>
                  </a:lnTo>
                  <a:lnTo>
                    <a:pt x="32731" y="113986"/>
                  </a:lnTo>
                  <a:lnTo>
                    <a:pt x="30836" y="111829"/>
                  </a:lnTo>
                  <a:lnTo>
                    <a:pt x="30836" y="111640"/>
                  </a:lnTo>
                  <a:lnTo>
                    <a:pt x="32250" y="108876"/>
                  </a:lnTo>
                  <a:lnTo>
                    <a:pt x="30250" y="105661"/>
                  </a:lnTo>
                  <a:lnTo>
                    <a:pt x="32585" y="102677"/>
                  </a:lnTo>
                  <a:lnTo>
                    <a:pt x="32292" y="102133"/>
                  </a:lnTo>
                  <a:lnTo>
                    <a:pt x="31370" y="98562"/>
                  </a:lnTo>
                  <a:lnTo>
                    <a:pt x="30748" y="95473"/>
                  </a:lnTo>
                  <a:lnTo>
                    <a:pt x="30841" y="95190"/>
                  </a:lnTo>
                  <a:lnTo>
                    <a:pt x="31978" y="92290"/>
                  </a:lnTo>
                  <a:lnTo>
                    <a:pt x="30805" y="90185"/>
                  </a:lnTo>
                  <a:lnTo>
                    <a:pt x="33245" y="87714"/>
                  </a:lnTo>
                  <a:lnTo>
                    <a:pt x="31129" y="85442"/>
                  </a:lnTo>
                  <a:lnTo>
                    <a:pt x="31150" y="84939"/>
                  </a:lnTo>
                  <a:lnTo>
                    <a:pt x="31999" y="81034"/>
                  </a:lnTo>
                  <a:lnTo>
                    <a:pt x="30826" y="77515"/>
                  </a:lnTo>
                  <a:lnTo>
                    <a:pt x="31119" y="70500"/>
                  </a:lnTo>
                  <a:lnTo>
                    <a:pt x="29904" y="67097"/>
                  </a:lnTo>
                  <a:lnTo>
                    <a:pt x="30690" y="62846"/>
                  </a:lnTo>
                  <a:lnTo>
                    <a:pt x="30051" y="62437"/>
                  </a:lnTo>
                  <a:lnTo>
                    <a:pt x="29590" y="56835"/>
                  </a:lnTo>
                  <a:lnTo>
                    <a:pt x="29276" y="51904"/>
                  </a:lnTo>
                  <a:lnTo>
                    <a:pt x="28271" y="44941"/>
                  </a:lnTo>
                  <a:lnTo>
                    <a:pt x="28041" y="42930"/>
                  </a:lnTo>
                  <a:lnTo>
                    <a:pt x="28198" y="39726"/>
                  </a:lnTo>
                  <a:lnTo>
                    <a:pt x="27266" y="38826"/>
                  </a:lnTo>
                  <a:lnTo>
                    <a:pt x="26334" y="31056"/>
                  </a:lnTo>
                  <a:lnTo>
                    <a:pt x="24501" y="24700"/>
                  </a:lnTo>
                  <a:lnTo>
                    <a:pt x="22598" y="16428"/>
                  </a:lnTo>
                  <a:close/>
                </a:path>
                <a:path w="33655" h="140970">
                  <a:moveTo>
                    <a:pt x="15737" y="0"/>
                  </a:moveTo>
                  <a:lnTo>
                    <a:pt x="15905" y="732"/>
                  </a:lnTo>
                  <a:lnTo>
                    <a:pt x="15413" y="1780"/>
                  </a:lnTo>
                  <a:lnTo>
                    <a:pt x="15193" y="2471"/>
                  </a:lnTo>
                  <a:lnTo>
                    <a:pt x="14941" y="3141"/>
                  </a:lnTo>
                  <a:lnTo>
                    <a:pt x="14135" y="6156"/>
                  </a:lnTo>
                  <a:lnTo>
                    <a:pt x="13496" y="9182"/>
                  </a:lnTo>
                  <a:lnTo>
                    <a:pt x="13140" y="13748"/>
                  </a:lnTo>
                  <a:lnTo>
                    <a:pt x="12397" y="15151"/>
                  </a:lnTo>
                  <a:lnTo>
                    <a:pt x="12167" y="17256"/>
                  </a:lnTo>
                  <a:lnTo>
                    <a:pt x="11947" y="17842"/>
                  </a:lnTo>
                  <a:lnTo>
                    <a:pt x="12167" y="18449"/>
                  </a:lnTo>
                  <a:lnTo>
                    <a:pt x="13256" y="18250"/>
                  </a:lnTo>
                  <a:lnTo>
                    <a:pt x="12847" y="16983"/>
                  </a:lnTo>
                  <a:lnTo>
                    <a:pt x="13664" y="16428"/>
                  </a:lnTo>
                  <a:lnTo>
                    <a:pt x="22598" y="16428"/>
                  </a:lnTo>
                  <a:lnTo>
                    <a:pt x="22418" y="15643"/>
                  </a:lnTo>
                  <a:lnTo>
                    <a:pt x="21653" y="13046"/>
                  </a:lnTo>
                  <a:lnTo>
                    <a:pt x="20543" y="8219"/>
                  </a:lnTo>
                  <a:lnTo>
                    <a:pt x="19852" y="5957"/>
                  </a:lnTo>
                  <a:lnTo>
                    <a:pt x="18032" y="3141"/>
                  </a:lnTo>
                  <a:lnTo>
                    <a:pt x="17943" y="1780"/>
                  </a:lnTo>
                  <a:lnTo>
                    <a:pt x="16973" y="125"/>
                  </a:lnTo>
                  <a:lnTo>
                    <a:pt x="15737" y="0"/>
                  </a:lnTo>
                  <a:close/>
                </a:path>
              </a:pathLst>
            </a:custGeom>
            <a:solidFill>
              <a:srgbClr val="875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19196389" y="8614764"/>
              <a:ext cx="28575" cy="120650"/>
            </a:xfrm>
            <a:custGeom>
              <a:avLst/>
              <a:gdLst/>
              <a:ahLst/>
              <a:cxnLst/>
              <a:rect l="l" t="t" r="r" b="b"/>
              <a:pathLst>
                <a:path w="28575" h="120650">
                  <a:moveTo>
                    <a:pt x="19360" y="0"/>
                  </a:moveTo>
                  <a:lnTo>
                    <a:pt x="17256" y="6219"/>
                  </a:lnTo>
                  <a:lnTo>
                    <a:pt x="16125" y="14659"/>
                  </a:lnTo>
                  <a:lnTo>
                    <a:pt x="14030" y="22187"/>
                  </a:lnTo>
                  <a:lnTo>
                    <a:pt x="13622" y="25884"/>
                  </a:lnTo>
                  <a:lnTo>
                    <a:pt x="11915" y="33182"/>
                  </a:lnTo>
                  <a:lnTo>
                    <a:pt x="10764" y="36826"/>
                  </a:lnTo>
                  <a:lnTo>
                    <a:pt x="9580" y="44972"/>
                  </a:lnTo>
                  <a:lnTo>
                    <a:pt x="8366" y="49244"/>
                  </a:lnTo>
                  <a:lnTo>
                    <a:pt x="6952" y="56354"/>
                  </a:lnTo>
                  <a:lnTo>
                    <a:pt x="6586" y="59181"/>
                  </a:lnTo>
                  <a:lnTo>
                    <a:pt x="5151" y="62814"/>
                  </a:lnTo>
                  <a:lnTo>
                    <a:pt x="5413" y="63924"/>
                  </a:lnTo>
                  <a:lnTo>
                    <a:pt x="1319" y="84280"/>
                  </a:lnTo>
                  <a:lnTo>
                    <a:pt x="450" y="90028"/>
                  </a:lnTo>
                  <a:lnTo>
                    <a:pt x="8984" y="120027"/>
                  </a:lnTo>
                  <a:lnTo>
                    <a:pt x="11193" y="117860"/>
                  </a:lnTo>
                  <a:lnTo>
                    <a:pt x="15371" y="116195"/>
                  </a:lnTo>
                  <a:lnTo>
                    <a:pt x="15570" y="113902"/>
                  </a:lnTo>
                  <a:lnTo>
                    <a:pt x="16345" y="113169"/>
                  </a:lnTo>
                  <a:lnTo>
                    <a:pt x="19413" y="113106"/>
                  </a:lnTo>
                  <a:lnTo>
                    <a:pt x="20575" y="105839"/>
                  </a:lnTo>
                  <a:lnTo>
                    <a:pt x="23538" y="103724"/>
                  </a:lnTo>
                  <a:lnTo>
                    <a:pt x="23747" y="102646"/>
                  </a:lnTo>
                  <a:lnTo>
                    <a:pt x="21748" y="102457"/>
                  </a:lnTo>
                  <a:lnTo>
                    <a:pt x="23423" y="100688"/>
                  </a:lnTo>
                  <a:lnTo>
                    <a:pt x="24365" y="98824"/>
                  </a:lnTo>
                  <a:lnTo>
                    <a:pt x="24407" y="95400"/>
                  </a:lnTo>
                  <a:lnTo>
                    <a:pt x="26030" y="91410"/>
                  </a:lnTo>
                  <a:lnTo>
                    <a:pt x="26313" y="89473"/>
                  </a:lnTo>
                  <a:lnTo>
                    <a:pt x="25465" y="87107"/>
                  </a:lnTo>
                  <a:lnTo>
                    <a:pt x="25789" y="86520"/>
                  </a:lnTo>
                  <a:lnTo>
                    <a:pt x="26522" y="83610"/>
                  </a:lnTo>
                  <a:lnTo>
                    <a:pt x="25622" y="81128"/>
                  </a:lnTo>
                  <a:lnTo>
                    <a:pt x="25747" y="80186"/>
                  </a:lnTo>
                  <a:lnTo>
                    <a:pt x="27255" y="77903"/>
                  </a:lnTo>
                  <a:lnTo>
                    <a:pt x="26658" y="71987"/>
                  </a:lnTo>
                  <a:lnTo>
                    <a:pt x="25946" y="69065"/>
                  </a:lnTo>
                  <a:lnTo>
                    <a:pt x="27580" y="65715"/>
                  </a:lnTo>
                  <a:lnTo>
                    <a:pt x="27653" y="65107"/>
                  </a:lnTo>
                  <a:lnTo>
                    <a:pt x="26836" y="62982"/>
                  </a:lnTo>
                  <a:lnTo>
                    <a:pt x="26679" y="61485"/>
                  </a:lnTo>
                  <a:lnTo>
                    <a:pt x="27988" y="59526"/>
                  </a:lnTo>
                  <a:lnTo>
                    <a:pt x="28177" y="58867"/>
                  </a:lnTo>
                  <a:lnTo>
                    <a:pt x="26438" y="55799"/>
                  </a:lnTo>
                  <a:lnTo>
                    <a:pt x="27381" y="53202"/>
                  </a:lnTo>
                  <a:lnTo>
                    <a:pt x="27475" y="50344"/>
                  </a:lnTo>
                  <a:lnTo>
                    <a:pt x="26774" y="47359"/>
                  </a:lnTo>
                  <a:lnTo>
                    <a:pt x="27622" y="44626"/>
                  </a:lnTo>
                  <a:lnTo>
                    <a:pt x="28072" y="42176"/>
                  </a:lnTo>
                  <a:lnTo>
                    <a:pt x="25821" y="39380"/>
                  </a:lnTo>
                  <a:lnTo>
                    <a:pt x="26302" y="37381"/>
                  </a:lnTo>
                  <a:lnTo>
                    <a:pt x="26397" y="32836"/>
                  </a:lnTo>
                  <a:lnTo>
                    <a:pt x="24889" y="30449"/>
                  </a:lnTo>
                  <a:lnTo>
                    <a:pt x="25370" y="27507"/>
                  </a:lnTo>
                  <a:lnTo>
                    <a:pt x="25161" y="27098"/>
                  </a:lnTo>
                  <a:lnTo>
                    <a:pt x="25978" y="24187"/>
                  </a:lnTo>
                  <a:lnTo>
                    <a:pt x="25402" y="21392"/>
                  </a:lnTo>
                  <a:lnTo>
                    <a:pt x="23852" y="17130"/>
                  </a:lnTo>
                  <a:lnTo>
                    <a:pt x="24397" y="14889"/>
                  </a:lnTo>
                  <a:lnTo>
                    <a:pt x="22826" y="11612"/>
                  </a:lnTo>
                  <a:lnTo>
                    <a:pt x="23035" y="9737"/>
                  </a:lnTo>
                  <a:lnTo>
                    <a:pt x="22114" y="6994"/>
                  </a:lnTo>
                  <a:lnTo>
                    <a:pt x="23193" y="5371"/>
                  </a:lnTo>
                  <a:lnTo>
                    <a:pt x="21381" y="4397"/>
                  </a:lnTo>
                  <a:lnTo>
                    <a:pt x="23423" y="1717"/>
                  </a:lnTo>
                  <a:lnTo>
                    <a:pt x="19737" y="1643"/>
                  </a:lnTo>
                  <a:lnTo>
                    <a:pt x="19360" y="0"/>
                  </a:lnTo>
                  <a:close/>
                </a:path>
              </a:pathLst>
            </a:custGeom>
            <a:solidFill>
              <a:srgbClr val="8553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19197887" y="873341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0"/>
                  </a:moveTo>
                  <a:lnTo>
                    <a:pt x="261" y="1664"/>
                  </a:lnTo>
                  <a:lnTo>
                    <a:pt x="2094" y="2104"/>
                  </a:lnTo>
                  <a:lnTo>
                    <a:pt x="2701" y="3497"/>
                  </a:lnTo>
                  <a:lnTo>
                    <a:pt x="3570" y="4156"/>
                  </a:lnTo>
                  <a:lnTo>
                    <a:pt x="4471" y="4711"/>
                  </a:lnTo>
                  <a:lnTo>
                    <a:pt x="5612" y="46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60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19236032" y="8885300"/>
              <a:ext cx="96520" cy="6985"/>
            </a:xfrm>
            <a:custGeom>
              <a:avLst/>
              <a:gdLst/>
              <a:ahLst/>
              <a:cxnLst/>
              <a:rect l="l" t="t" r="r" b="b"/>
              <a:pathLst>
                <a:path w="96519" h="6984">
                  <a:moveTo>
                    <a:pt x="879" y="0"/>
                  </a:moveTo>
                  <a:lnTo>
                    <a:pt x="366" y="125"/>
                  </a:lnTo>
                  <a:lnTo>
                    <a:pt x="0" y="628"/>
                  </a:lnTo>
                  <a:lnTo>
                    <a:pt x="157" y="1696"/>
                  </a:lnTo>
                  <a:lnTo>
                    <a:pt x="2408" y="2083"/>
                  </a:lnTo>
                  <a:lnTo>
                    <a:pt x="3015" y="1989"/>
                  </a:lnTo>
                  <a:lnTo>
                    <a:pt x="4198" y="2533"/>
                  </a:lnTo>
                  <a:lnTo>
                    <a:pt x="4858" y="2649"/>
                  </a:lnTo>
                  <a:lnTo>
                    <a:pt x="6135" y="2376"/>
                  </a:lnTo>
                  <a:lnTo>
                    <a:pt x="7183" y="2816"/>
                  </a:lnTo>
                  <a:lnTo>
                    <a:pt x="11046" y="3622"/>
                  </a:lnTo>
                  <a:lnTo>
                    <a:pt x="14962" y="4010"/>
                  </a:lnTo>
                  <a:lnTo>
                    <a:pt x="25412" y="4523"/>
                  </a:lnTo>
                  <a:lnTo>
                    <a:pt x="32323" y="5298"/>
                  </a:lnTo>
                  <a:lnTo>
                    <a:pt x="42103" y="5382"/>
                  </a:lnTo>
                  <a:lnTo>
                    <a:pt x="44511" y="5853"/>
                  </a:lnTo>
                  <a:lnTo>
                    <a:pt x="49789" y="5769"/>
                  </a:lnTo>
                  <a:lnTo>
                    <a:pt x="52616" y="6366"/>
                  </a:lnTo>
                  <a:lnTo>
                    <a:pt x="60155" y="5978"/>
                  </a:lnTo>
                  <a:lnTo>
                    <a:pt x="62291" y="6156"/>
                  </a:lnTo>
                  <a:lnTo>
                    <a:pt x="65223" y="5518"/>
                  </a:lnTo>
                  <a:lnTo>
                    <a:pt x="67401" y="6073"/>
                  </a:lnTo>
                  <a:lnTo>
                    <a:pt x="69474" y="5444"/>
                  </a:lnTo>
                  <a:lnTo>
                    <a:pt x="71065" y="5591"/>
                  </a:lnTo>
                  <a:lnTo>
                    <a:pt x="71809" y="5371"/>
                  </a:lnTo>
                  <a:lnTo>
                    <a:pt x="72500" y="5706"/>
                  </a:lnTo>
                  <a:lnTo>
                    <a:pt x="73861" y="5978"/>
                  </a:lnTo>
                  <a:lnTo>
                    <a:pt x="75652" y="4617"/>
                  </a:lnTo>
                  <a:lnTo>
                    <a:pt x="77442" y="5109"/>
                  </a:lnTo>
                  <a:lnTo>
                    <a:pt x="82562" y="4512"/>
                  </a:lnTo>
                  <a:lnTo>
                    <a:pt x="86091" y="4523"/>
                  </a:lnTo>
                  <a:lnTo>
                    <a:pt x="95766" y="3476"/>
                  </a:lnTo>
                  <a:lnTo>
                    <a:pt x="96436" y="3067"/>
                  </a:lnTo>
                  <a:lnTo>
                    <a:pt x="95337" y="1842"/>
                  </a:lnTo>
                  <a:lnTo>
                    <a:pt x="94059" y="2984"/>
                  </a:lnTo>
                  <a:lnTo>
                    <a:pt x="89180" y="3015"/>
                  </a:lnTo>
                  <a:lnTo>
                    <a:pt x="85494" y="4062"/>
                  </a:lnTo>
                  <a:lnTo>
                    <a:pt x="80259" y="3759"/>
                  </a:lnTo>
                  <a:lnTo>
                    <a:pt x="76186" y="4376"/>
                  </a:lnTo>
                  <a:lnTo>
                    <a:pt x="73170" y="3916"/>
                  </a:lnTo>
                  <a:lnTo>
                    <a:pt x="71777" y="3853"/>
                  </a:lnTo>
                  <a:lnTo>
                    <a:pt x="69160" y="4617"/>
                  </a:lnTo>
                  <a:lnTo>
                    <a:pt x="67935" y="4586"/>
                  </a:lnTo>
                  <a:lnTo>
                    <a:pt x="66626" y="4094"/>
                  </a:lnTo>
                  <a:lnTo>
                    <a:pt x="55987" y="4512"/>
                  </a:lnTo>
                  <a:lnTo>
                    <a:pt x="47726" y="4083"/>
                  </a:lnTo>
                  <a:lnTo>
                    <a:pt x="44501" y="4251"/>
                  </a:lnTo>
                  <a:lnTo>
                    <a:pt x="41359" y="3675"/>
                  </a:lnTo>
                  <a:lnTo>
                    <a:pt x="34690" y="3549"/>
                  </a:lnTo>
                  <a:lnTo>
                    <a:pt x="28051" y="3162"/>
                  </a:lnTo>
                  <a:lnTo>
                    <a:pt x="18627" y="2020"/>
                  </a:lnTo>
                  <a:lnTo>
                    <a:pt x="15769" y="2115"/>
                  </a:lnTo>
                  <a:lnTo>
                    <a:pt x="12470" y="1518"/>
                  </a:lnTo>
                  <a:lnTo>
                    <a:pt x="11151" y="1549"/>
                  </a:lnTo>
                  <a:lnTo>
                    <a:pt x="10020" y="1319"/>
                  </a:lnTo>
                  <a:lnTo>
                    <a:pt x="9224" y="1497"/>
                  </a:lnTo>
                  <a:lnTo>
                    <a:pt x="7287" y="963"/>
                  </a:lnTo>
                  <a:lnTo>
                    <a:pt x="6460" y="1204"/>
                  </a:lnTo>
                  <a:lnTo>
                    <a:pt x="5706" y="837"/>
                  </a:lnTo>
                  <a:lnTo>
                    <a:pt x="3759" y="502"/>
                  </a:lnTo>
                  <a:lnTo>
                    <a:pt x="2554" y="607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A066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19290462" y="8888774"/>
              <a:ext cx="42545" cy="4445"/>
            </a:xfrm>
            <a:custGeom>
              <a:avLst/>
              <a:gdLst/>
              <a:ahLst/>
              <a:cxnLst/>
              <a:rect l="l" t="t" r="r" b="b"/>
              <a:pathLst>
                <a:path w="42544" h="4445">
                  <a:moveTo>
                    <a:pt x="36855" y="1574"/>
                  </a:moveTo>
                  <a:lnTo>
                    <a:pt x="34810" y="952"/>
                  </a:lnTo>
                  <a:lnTo>
                    <a:pt x="30721" y="1625"/>
                  </a:lnTo>
                  <a:lnTo>
                    <a:pt x="27063" y="2298"/>
                  </a:lnTo>
                  <a:lnTo>
                    <a:pt x="23393" y="2070"/>
                  </a:lnTo>
                  <a:lnTo>
                    <a:pt x="19723" y="2222"/>
                  </a:lnTo>
                  <a:lnTo>
                    <a:pt x="18935" y="2044"/>
                  </a:lnTo>
                  <a:lnTo>
                    <a:pt x="17399" y="1981"/>
                  </a:lnTo>
                  <a:lnTo>
                    <a:pt x="16624" y="1828"/>
                  </a:lnTo>
                  <a:lnTo>
                    <a:pt x="16268" y="1917"/>
                  </a:lnTo>
                  <a:lnTo>
                    <a:pt x="15214" y="2324"/>
                  </a:lnTo>
                  <a:lnTo>
                    <a:pt x="14071" y="2120"/>
                  </a:lnTo>
                  <a:lnTo>
                    <a:pt x="12623" y="2400"/>
                  </a:lnTo>
                  <a:lnTo>
                    <a:pt x="10287" y="1866"/>
                  </a:lnTo>
                  <a:lnTo>
                    <a:pt x="7924" y="2552"/>
                  </a:lnTo>
                  <a:lnTo>
                    <a:pt x="4800" y="2400"/>
                  </a:lnTo>
                  <a:lnTo>
                    <a:pt x="4013" y="2273"/>
                  </a:lnTo>
                  <a:lnTo>
                    <a:pt x="3225" y="2362"/>
                  </a:lnTo>
                  <a:lnTo>
                    <a:pt x="2730" y="2095"/>
                  </a:lnTo>
                  <a:lnTo>
                    <a:pt x="2222" y="2768"/>
                  </a:lnTo>
                  <a:lnTo>
                    <a:pt x="1714" y="2349"/>
                  </a:lnTo>
                  <a:lnTo>
                    <a:pt x="1358" y="2425"/>
                  </a:lnTo>
                  <a:lnTo>
                    <a:pt x="927" y="2667"/>
                  </a:lnTo>
                  <a:lnTo>
                    <a:pt x="0" y="1981"/>
                  </a:lnTo>
                  <a:lnTo>
                    <a:pt x="38" y="3124"/>
                  </a:lnTo>
                  <a:lnTo>
                    <a:pt x="2400" y="3657"/>
                  </a:lnTo>
                  <a:lnTo>
                    <a:pt x="4813" y="3835"/>
                  </a:lnTo>
                  <a:lnTo>
                    <a:pt x="9220" y="3505"/>
                  </a:lnTo>
                  <a:lnTo>
                    <a:pt x="11214" y="3619"/>
                  </a:lnTo>
                  <a:lnTo>
                    <a:pt x="13665" y="3060"/>
                  </a:lnTo>
                  <a:lnTo>
                    <a:pt x="14274" y="3543"/>
                  </a:lnTo>
                  <a:lnTo>
                    <a:pt x="14833" y="3759"/>
                  </a:lnTo>
                  <a:lnTo>
                    <a:pt x="17538" y="2349"/>
                  </a:lnTo>
                  <a:lnTo>
                    <a:pt x="20447" y="3327"/>
                  </a:lnTo>
                  <a:lnTo>
                    <a:pt x="27660" y="2667"/>
                  </a:lnTo>
                  <a:lnTo>
                    <a:pt x="36626" y="1943"/>
                  </a:lnTo>
                  <a:lnTo>
                    <a:pt x="36855" y="1574"/>
                  </a:lnTo>
                  <a:close/>
                </a:path>
                <a:path w="42544" h="4445">
                  <a:moveTo>
                    <a:pt x="42011" y="1104"/>
                  </a:moveTo>
                  <a:lnTo>
                    <a:pt x="40309" y="0"/>
                  </a:lnTo>
                  <a:lnTo>
                    <a:pt x="38798" y="1181"/>
                  </a:lnTo>
                  <a:lnTo>
                    <a:pt x="37211" y="1485"/>
                  </a:lnTo>
                  <a:lnTo>
                    <a:pt x="38874" y="2070"/>
                  </a:lnTo>
                  <a:lnTo>
                    <a:pt x="40449" y="1676"/>
                  </a:lnTo>
                  <a:lnTo>
                    <a:pt x="42011" y="1104"/>
                  </a:lnTo>
                  <a:close/>
                </a:path>
              </a:pathLst>
            </a:custGeom>
            <a:solidFill>
              <a:srgbClr val="9D64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19385901" y="887161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612" y="0"/>
                  </a:moveTo>
                  <a:lnTo>
                    <a:pt x="1026" y="303"/>
                  </a:lnTo>
                  <a:lnTo>
                    <a:pt x="376" y="534"/>
                  </a:lnTo>
                  <a:lnTo>
                    <a:pt x="0" y="1130"/>
                  </a:lnTo>
                  <a:lnTo>
                    <a:pt x="680" y="963"/>
                  </a:lnTo>
                  <a:lnTo>
                    <a:pt x="1455" y="910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9963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19190881" y="8857646"/>
              <a:ext cx="29209" cy="3810"/>
            </a:xfrm>
            <a:custGeom>
              <a:avLst/>
              <a:gdLst/>
              <a:ahLst/>
              <a:cxnLst/>
              <a:rect l="l" t="t" r="r" b="b"/>
              <a:pathLst>
                <a:path w="29209" h="3809">
                  <a:moveTo>
                    <a:pt x="1511" y="673"/>
                  </a:moveTo>
                  <a:lnTo>
                    <a:pt x="1016" y="0"/>
                  </a:lnTo>
                  <a:lnTo>
                    <a:pt x="520" y="152"/>
                  </a:lnTo>
                  <a:lnTo>
                    <a:pt x="0" y="660"/>
                  </a:lnTo>
                  <a:lnTo>
                    <a:pt x="508" y="1079"/>
                  </a:lnTo>
                  <a:lnTo>
                    <a:pt x="1016" y="736"/>
                  </a:lnTo>
                  <a:lnTo>
                    <a:pt x="1511" y="673"/>
                  </a:lnTo>
                  <a:close/>
                </a:path>
                <a:path w="29209" h="3809">
                  <a:moveTo>
                    <a:pt x="20713" y="2527"/>
                  </a:moveTo>
                  <a:lnTo>
                    <a:pt x="20535" y="2324"/>
                  </a:lnTo>
                  <a:lnTo>
                    <a:pt x="20370" y="2108"/>
                  </a:lnTo>
                  <a:lnTo>
                    <a:pt x="20193" y="1905"/>
                  </a:lnTo>
                  <a:lnTo>
                    <a:pt x="19075" y="2438"/>
                  </a:lnTo>
                  <a:lnTo>
                    <a:pt x="17945" y="1574"/>
                  </a:lnTo>
                  <a:lnTo>
                    <a:pt x="16814" y="1943"/>
                  </a:lnTo>
                  <a:lnTo>
                    <a:pt x="17373" y="2362"/>
                  </a:lnTo>
                  <a:lnTo>
                    <a:pt x="18173" y="2387"/>
                  </a:lnTo>
                  <a:lnTo>
                    <a:pt x="18580" y="3035"/>
                  </a:lnTo>
                  <a:lnTo>
                    <a:pt x="20713" y="2527"/>
                  </a:lnTo>
                  <a:close/>
                </a:path>
                <a:path w="29209" h="3809">
                  <a:moveTo>
                    <a:pt x="28930" y="3606"/>
                  </a:moveTo>
                  <a:lnTo>
                    <a:pt x="26301" y="2514"/>
                  </a:lnTo>
                  <a:lnTo>
                    <a:pt x="23558" y="2451"/>
                  </a:lnTo>
                  <a:lnTo>
                    <a:pt x="20777" y="2527"/>
                  </a:lnTo>
                  <a:lnTo>
                    <a:pt x="23444" y="3302"/>
                  </a:lnTo>
                  <a:lnTo>
                    <a:pt x="26187" y="3492"/>
                  </a:lnTo>
                  <a:lnTo>
                    <a:pt x="28930" y="3606"/>
                  </a:lnTo>
                  <a:close/>
                </a:path>
              </a:pathLst>
            </a:custGeom>
            <a:solidFill>
              <a:srgbClr val="BF9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19083199" y="8949989"/>
              <a:ext cx="6350" cy="25400"/>
            </a:xfrm>
            <a:custGeom>
              <a:avLst/>
              <a:gdLst/>
              <a:ahLst/>
              <a:cxnLst/>
              <a:rect l="l" t="t" r="r" b="b"/>
              <a:pathLst>
                <a:path w="6350" h="25400">
                  <a:moveTo>
                    <a:pt x="5748" y="0"/>
                  </a:moveTo>
                  <a:lnTo>
                    <a:pt x="4282" y="1581"/>
                  </a:lnTo>
                  <a:lnTo>
                    <a:pt x="4261" y="3727"/>
                  </a:lnTo>
                  <a:lnTo>
                    <a:pt x="2533" y="11580"/>
                  </a:lnTo>
                  <a:lnTo>
                    <a:pt x="931" y="17507"/>
                  </a:lnTo>
                  <a:lnTo>
                    <a:pt x="0" y="24166"/>
                  </a:lnTo>
                  <a:lnTo>
                    <a:pt x="83" y="24784"/>
                  </a:lnTo>
                  <a:lnTo>
                    <a:pt x="94" y="25381"/>
                  </a:lnTo>
                  <a:lnTo>
                    <a:pt x="1549" y="23727"/>
                  </a:lnTo>
                  <a:lnTo>
                    <a:pt x="952" y="21528"/>
                  </a:lnTo>
                  <a:lnTo>
                    <a:pt x="2492" y="17224"/>
                  </a:lnTo>
                  <a:lnTo>
                    <a:pt x="2638" y="14575"/>
                  </a:lnTo>
                  <a:lnTo>
                    <a:pt x="4198" y="9109"/>
                  </a:lnTo>
                  <a:lnTo>
                    <a:pt x="4115" y="6125"/>
                  </a:lnTo>
                  <a:lnTo>
                    <a:pt x="4963" y="5005"/>
                  </a:lnTo>
                  <a:lnTo>
                    <a:pt x="5518" y="3811"/>
                  </a:lnTo>
                  <a:lnTo>
                    <a:pt x="5287" y="2523"/>
                  </a:lnTo>
                  <a:lnTo>
                    <a:pt x="6282" y="1308"/>
                  </a:lnTo>
                  <a:lnTo>
                    <a:pt x="5748" y="0"/>
                  </a:lnTo>
                  <a:close/>
                </a:path>
              </a:pathLst>
            </a:custGeom>
            <a:solidFill>
              <a:srgbClr val="B98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19151728" y="8864745"/>
              <a:ext cx="12065" cy="3175"/>
            </a:xfrm>
            <a:custGeom>
              <a:avLst/>
              <a:gdLst/>
              <a:ahLst/>
              <a:cxnLst/>
              <a:rect l="l" t="t" r="r" b="b"/>
              <a:pathLst>
                <a:path w="12065" h="3175">
                  <a:moveTo>
                    <a:pt x="3911" y="1879"/>
                  </a:moveTo>
                  <a:lnTo>
                    <a:pt x="2463" y="1612"/>
                  </a:lnTo>
                  <a:lnTo>
                    <a:pt x="1168" y="1917"/>
                  </a:lnTo>
                  <a:lnTo>
                    <a:pt x="0" y="2806"/>
                  </a:lnTo>
                  <a:lnTo>
                    <a:pt x="3911" y="1879"/>
                  </a:lnTo>
                  <a:close/>
                </a:path>
                <a:path w="12065" h="3175">
                  <a:moveTo>
                    <a:pt x="11557" y="469"/>
                  </a:moveTo>
                  <a:lnTo>
                    <a:pt x="10922" y="0"/>
                  </a:lnTo>
                  <a:lnTo>
                    <a:pt x="10312" y="482"/>
                  </a:lnTo>
                  <a:lnTo>
                    <a:pt x="9690" y="533"/>
                  </a:lnTo>
                  <a:lnTo>
                    <a:pt x="10337" y="1016"/>
                  </a:lnTo>
                  <a:lnTo>
                    <a:pt x="10934" y="520"/>
                  </a:lnTo>
                  <a:lnTo>
                    <a:pt x="11557" y="469"/>
                  </a:lnTo>
                  <a:close/>
                </a:path>
              </a:pathLst>
            </a:custGeom>
            <a:solidFill>
              <a:srgbClr val="BA8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19130925" y="8876226"/>
              <a:ext cx="13970" cy="8255"/>
            </a:xfrm>
            <a:custGeom>
              <a:avLst/>
              <a:gdLst/>
              <a:ahLst/>
              <a:cxnLst/>
              <a:rect l="l" t="t" r="r" b="b"/>
              <a:pathLst>
                <a:path w="13969" h="8254">
                  <a:moveTo>
                    <a:pt x="1257" y="6845"/>
                  </a:moveTo>
                  <a:lnTo>
                    <a:pt x="647" y="6959"/>
                  </a:lnTo>
                  <a:lnTo>
                    <a:pt x="114" y="7188"/>
                  </a:lnTo>
                  <a:lnTo>
                    <a:pt x="0" y="7899"/>
                  </a:lnTo>
                  <a:lnTo>
                    <a:pt x="622" y="7785"/>
                  </a:lnTo>
                  <a:lnTo>
                    <a:pt x="1143" y="7556"/>
                  </a:lnTo>
                  <a:lnTo>
                    <a:pt x="1257" y="6845"/>
                  </a:lnTo>
                  <a:close/>
                </a:path>
                <a:path w="13969" h="8254">
                  <a:moveTo>
                    <a:pt x="4572" y="4940"/>
                  </a:moveTo>
                  <a:lnTo>
                    <a:pt x="3136" y="5003"/>
                  </a:lnTo>
                  <a:lnTo>
                    <a:pt x="2146" y="5829"/>
                  </a:lnTo>
                  <a:lnTo>
                    <a:pt x="1257" y="6845"/>
                  </a:lnTo>
                  <a:lnTo>
                    <a:pt x="2628" y="6667"/>
                  </a:lnTo>
                  <a:lnTo>
                    <a:pt x="3632" y="5867"/>
                  </a:lnTo>
                  <a:lnTo>
                    <a:pt x="4572" y="4940"/>
                  </a:lnTo>
                  <a:close/>
                </a:path>
                <a:path w="13969" h="8254">
                  <a:moveTo>
                    <a:pt x="8445" y="2514"/>
                  </a:moveTo>
                  <a:lnTo>
                    <a:pt x="7112" y="2755"/>
                  </a:lnTo>
                  <a:lnTo>
                    <a:pt x="6197" y="3708"/>
                  </a:lnTo>
                  <a:lnTo>
                    <a:pt x="5130" y="4419"/>
                  </a:lnTo>
                  <a:lnTo>
                    <a:pt x="6426" y="4102"/>
                  </a:lnTo>
                  <a:lnTo>
                    <a:pt x="7797" y="3924"/>
                  </a:lnTo>
                  <a:lnTo>
                    <a:pt x="8445" y="2514"/>
                  </a:lnTo>
                  <a:close/>
                </a:path>
                <a:path w="13969" h="8254">
                  <a:moveTo>
                    <a:pt x="13601" y="177"/>
                  </a:moveTo>
                  <a:lnTo>
                    <a:pt x="12941" y="0"/>
                  </a:lnTo>
                  <a:lnTo>
                    <a:pt x="12509" y="279"/>
                  </a:lnTo>
                  <a:lnTo>
                    <a:pt x="12255" y="876"/>
                  </a:lnTo>
                  <a:lnTo>
                    <a:pt x="12738" y="698"/>
                  </a:lnTo>
                  <a:lnTo>
                    <a:pt x="13347" y="787"/>
                  </a:lnTo>
                  <a:lnTo>
                    <a:pt x="13601" y="177"/>
                  </a:lnTo>
                  <a:close/>
                </a:path>
              </a:pathLst>
            </a:custGeom>
            <a:solidFill>
              <a:srgbClr val="B37C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19088126" y="8863552"/>
              <a:ext cx="280035" cy="95885"/>
            </a:xfrm>
            <a:custGeom>
              <a:avLst/>
              <a:gdLst/>
              <a:ahLst/>
              <a:cxnLst/>
              <a:rect l="l" t="t" r="r" b="b"/>
              <a:pathLst>
                <a:path w="280034" h="95884">
                  <a:moveTo>
                    <a:pt x="8966" y="67005"/>
                  </a:moveTo>
                  <a:lnTo>
                    <a:pt x="8102" y="66319"/>
                  </a:lnTo>
                  <a:lnTo>
                    <a:pt x="6756" y="69088"/>
                  </a:lnTo>
                  <a:lnTo>
                    <a:pt x="5994" y="72034"/>
                  </a:lnTo>
                  <a:lnTo>
                    <a:pt x="3784" y="79641"/>
                  </a:lnTo>
                  <a:lnTo>
                    <a:pt x="2806" y="84416"/>
                  </a:lnTo>
                  <a:lnTo>
                    <a:pt x="1244" y="89484"/>
                  </a:lnTo>
                  <a:lnTo>
                    <a:pt x="863" y="89852"/>
                  </a:lnTo>
                  <a:lnTo>
                    <a:pt x="609" y="90258"/>
                  </a:lnTo>
                  <a:lnTo>
                    <a:pt x="1168" y="92049"/>
                  </a:lnTo>
                  <a:lnTo>
                    <a:pt x="0" y="93789"/>
                  </a:lnTo>
                  <a:lnTo>
                    <a:pt x="355" y="95580"/>
                  </a:lnTo>
                  <a:lnTo>
                    <a:pt x="1333" y="95364"/>
                  </a:lnTo>
                  <a:lnTo>
                    <a:pt x="1168" y="94449"/>
                  </a:lnTo>
                  <a:lnTo>
                    <a:pt x="1447" y="93814"/>
                  </a:lnTo>
                  <a:lnTo>
                    <a:pt x="1358" y="93459"/>
                  </a:lnTo>
                  <a:lnTo>
                    <a:pt x="3187" y="87337"/>
                  </a:lnTo>
                  <a:lnTo>
                    <a:pt x="4381" y="81051"/>
                  </a:lnTo>
                  <a:lnTo>
                    <a:pt x="6400" y="74993"/>
                  </a:lnTo>
                  <a:lnTo>
                    <a:pt x="6311" y="74637"/>
                  </a:lnTo>
                  <a:lnTo>
                    <a:pt x="7213" y="72669"/>
                  </a:lnTo>
                  <a:lnTo>
                    <a:pt x="7442" y="70485"/>
                  </a:lnTo>
                  <a:lnTo>
                    <a:pt x="8432" y="67805"/>
                  </a:lnTo>
                  <a:lnTo>
                    <a:pt x="8966" y="67005"/>
                  </a:lnTo>
                  <a:close/>
                </a:path>
                <a:path w="280034" h="95884">
                  <a:moveTo>
                    <a:pt x="14947" y="49288"/>
                  </a:moveTo>
                  <a:lnTo>
                    <a:pt x="13881" y="50825"/>
                  </a:lnTo>
                  <a:lnTo>
                    <a:pt x="12522" y="52222"/>
                  </a:lnTo>
                  <a:lnTo>
                    <a:pt x="12750" y="54317"/>
                  </a:lnTo>
                  <a:lnTo>
                    <a:pt x="14363" y="54102"/>
                  </a:lnTo>
                  <a:lnTo>
                    <a:pt x="13931" y="52400"/>
                  </a:lnTo>
                  <a:lnTo>
                    <a:pt x="14744" y="51600"/>
                  </a:lnTo>
                  <a:lnTo>
                    <a:pt x="14820" y="50838"/>
                  </a:lnTo>
                  <a:lnTo>
                    <a:pt x="14884" y="50063"/>
                  </a:lnTo>
                  <a:lnTo>
                    <a:pt x="14947" y="49288"/>
                  </a:lnTo>
                  <a:close/>
                </a:path>
                <a:path w="280034" h="95884">
                  <a:moveTo>
                    <a:pt x="17780" y="43738"/>
                  </a:moveTo>
                  <a:lnTo>
                    <a:pt x="16852" y="45605"/>
                  </a:lnTo>
                  <a:lnTo>
                    <a:pt x="14909" y="46939"/>
                  </a:lnTo>
                  <a:lnTo>
                    <a:pt x="14947" y="49288"/>
                  </a:lnTo>
                  <a:lnTo>
                    <a:pt x="16230" y="47612"/>
                  </a:lnTo>
                  <a:lnTo>
                    <a:pt x="17627" y="45999"/>
                  </a:lnTo>
                  <a:lnTo>
                    <a:pt x="17780" y="43738"/>
                  </a:lnTo>
                  <a:close/>
                </a:path>
                <a:path w="280034" h="95884">
                  <a:moveTo>
                    <a:pt x="51181" y="11455"/>
                  </a:moveTo>
                  <a:lnTo>
                    <a:pt x="47218" y="12852"/>
                  </a:lnTo>
                  <a:lnTo>
                    <a:pt x="43649" y="14922"/>
                  </a:lnTo>
                  <a:lnTo>
                    <a:pt x="37909" y="19431"/>
                  </a:lnTo>
                  <a:lnTo>
                    <a:pt x="35229" y="21170"/>
                  </a:lnTo>
                  <a:lnTo>
                    <a:pt x="30416" y="25984"/>
                  </a:lnTo>
                  <a:lnTo>
                    <a:pt x="27597" y="28409"/>
                  </a:lnTo>
                  <a:lnTo>
                    <a:pt x="24358" y="33591"/>
                  </a:lnTo>
                  <a:lnTo>
                    <a:pt x="22707" y="35369"/>
                  </a:lnTo>
                  <a:lnTo>
                    <a:pt x="20231" y="38760"/>
                  </a:lnTo>
                  <a:lnTo>
                    <a:pt x="19265" y="40360"/>
                  </a:lnTo>
                  <a:lnTo>
                    <a:pt x="17932" y="42367"/>
                  </a:lnTo>
                  <a:lnTo>
                    <a:pt x="17983" y="42837"/>
                  </a:lnTo>
                  <a:lnTo>
                    <a:pt x="18122" y="43319"/>
                  </a:lnTo>
                  <a:lnTo>
                    <a:pt x="20904" y="39382"/>
                  </a:lnTo>
                  <a:lnTo>
                    <a:pt x="25565" y="32397"/>
                  </a:lnTo>
                  <a:lnTo>
                    <a:pt x="29235" y="27686"/>
                  </a:lnTo>
                  <a:lnTo>
                    <a:pt x="37147" y="20929"/>
                  </a:lnTo>
                  <a:lnTo>
                    <a:pt x="40347" y="17703"/>
                  </a:lnTo>
                  <a:lnTo>
                    <a:pt x="46164" y="14757"/>
                  </a:lnTo>
                  <a:lnTo>
                    <a:pt x="47688" y="13017"/>
                  </a:lnTo>
                  <a:lnTo>
                    <a:pt x="50622" y="12954"/>
                  </a:lnTo>
                  <a:lnTo>
                    <a:pt x="51028" y="12153"/>
                  </a:lnTo>
                  <a:lnTo>
                    <a:pt x="51181" y="11455"/>
                  </a:lnTo>
                  <a:close/>
                </a:path>
                <a:path w="280034" h="95884">
                  <a:moveTo>
                    <a:pt x="60706" y="7683"/>
                  </a:moveTo>
                  <a:lnTo>
                    <a:pt x="57099" y="7912"/>
                  </a:lnTo>
                  <a:lnTo>
                    <a:pt x="51079" y="11455"/>
                  </a:lnTo>
                  <a:lnTo>
                    <a:pt x="54368" y="10401"/>
                  </a:lnTo>
                  <a:lnTo>
                    <a:pt x="57645" y="9309"/>
                  </a:lnTo>
                  <a:lnTo>
                    <a:pt x="60706" y="7683"/>
                  </a:lnTo>
                  <a:close/>
                </a:path>
                <a:path w="280034" h="95884">
                  <a:moveTo>
                    <a:pt x="76098" y="4064"/>
                  </a:moveTo>
                  <a:lnTo>
                    <a:pt x="74599" y="3530"/>
                  </a:lnTo>
                  <a:lnTo>
                    <a:pt x="73126" y="4127"/>
                  </a:lnTo>
                  <a:lnTo>
                    <a:pt x="68516" y="5080"/>
                  </a:lnTo>
                  <a:lnTo>
                    <a:pt x="65227" y="5524"/>
                  </a:lnTo>
                  <a:lnTo>
                    <a:pt x="61506" y="6807"/>
                  </a:lnTo>
                  <a:lnTo>
                    <a:pt x="60934" y="6946"/>
                  </a:lnTo>
                  <a:lnTo>
                    <a:pt x="60807" y="7683"/>
                  </a:lnTo>
                  <a:lnTo>
                    <a:pt x="76098" y="4064"/>
                  </a:lnTo>
                  <a:close/>
                </a:path>
                <a:path w="280034" h="95884">
                  <a:moveTo>
                    <a:pt x="89712" y="3098"/>
                  </a:moveTo>
                  <a:lnTo>
                    <a:pt x="89471" y="2794"/>
                  </a:lnTo>
                  <a:lnTo>
                    <a:pt x="89166" y="2578"/>
                  </a:lnTo>
                  <a:lnTo>
                    <a:pt x="84620" y="2717"/>
                  </a:lnTo>
                  <a:lnTo>
                    <a:pt x="80429" y="2628"/>
                  </a:lnTo>
                  <a:lnTo>
                    <a:pt x="76390" y="3987"/>
                  </a:lnTo>
                  <a:lnTo>
                    <a:pt x="77635" y="4356"/>
                  </a:lnTo>
                  <a:lnTo>
                    <a:pt x="78867" y="4178"/>
                  </a:lnTo>
                  <a:lnTo>
                    <a:pt x="82931" y="3721"/>
                  </a:lnTo>
                  <a:lnTo>
                    <a:pt x="85737" y="2971"/>
                  </a:lnTo>
                  <a:lnTo>
                    <a:pt x="89090" y="3746"/>
                  </a:lnTo>
                  <a:lnTo>
                    <a:pt x="89382" y="3340"/>
                  </a:lnTo>
                  <a:lnTo>
                    <a:pt x="89712" y="3098"/>
                  </a:lnTo>
                  <a:close/>
                </a:path>
                <a:path w="280034" h="95884">
                  <a:moveTo>
                    <a:pt x="151180" y="8877"/>
                  </a:moveTo>
                  <a:lnTo>
                    <a:pt x="150012" y="8356"/>
                  </a:lnTo>
                  <a:lnTo>
                    <a:pt x="148831" y="8178"/>
                  </a:lnTo>
                  <a:lnTo>
                    <a:pt x="144691" y="7912"/>
                  </a:lnTo>
                  <a:lnTo>
                    <a:pt x="141859" y="7518"/>
                  </a:lnTo>
                  <a:lnTo>
                    <a:pt x="136702" y="6426"/>
                  </a:lnTo>
                  <a:lnTo>
                    <a:pt x="134277" y="6362"/>
                  </a:lnTo>
                  <a:lnTo>
                    <a:pt x="127622" y="5295"/>
                  </a:lnTo>
                  <a:lnTo>
                    <a:pt x="123304" y="4775"/>
                  </a:lnTo>
                  <a:lnTo>
                    <a:pt x="110655" y="3733"/>
                  </a:lnTo>
                  <a:lnTo>
                    <a:pt x="108127" y="3086"/>
                  </a:lnTo>
                  <a:lnTo>
                    <a:pt x="104406" y="2933"/>
                  </a:lnTo>
                  <a:lnTo>
                    <a:pt x="102146" y="3175"/>
                  </a:lnTo>
                  <a:lnTo>
                    <a:pt x="101904" y="2806"/>
                  </a:lnTo>
                  <a:lnTo>
                    <a:pt x="101511" y="2552"/>
                  </a:lnTo>
                  <a:lnTo>
                    <a:pt x="97459" y="3048"/>
                  </a:lnTo>
                  <a:lnTo>
                    <a:pt x="93814" y="2006"/>
                  </a:lnTo>
                  <a:lnTo>
                    <a:pt x="90030" y="2806"/>
                  </a:lnTo>
                  <a:lnTo>
                    <a:pt x="89903" y="2984"/>
                  </a:lnTo>
                  <a:lnTo>
                    <a:pt x="89750" y="3098"/>
                  </a:lnTo>
                  <a:lnTo>
                    <a:pt x="93611" y="3568"/>
                  </a:lnTo>
                  <a:lnTo>
                    <a:pt x="97497" y="3213"/>
                  </a:lnTo>
                  <a:lnTo>
                    <a:pt x="101625" y="3530"/>
                  </a:lnTo>
                  <a:lnTo>
                    <a:pt x="101904" y="3289"/>
                  </a:lnTo>
                  <a:lnTo>
                    <a:pt x="102120" y="3187"/>
                  </a:lnTo>
                  <a:lnTo>
                    <a:pt x="102577" y="3848"/>
                  </a:lnTo>
                  <a:lnTo>
                    <a:pt x="103378" y="3822"/>
                  </a:lnTo>
                  <a:lnTo>
                    <a:pt x="106133" y="3263"/>
                  </a:lnTo>
                  <a:lnTo>
                    <a:pt x="108127" y="4279"/>
                  </a:lnTo>
                  <a:lnTo>
                    <a:pt x="114350" y="4432"/>
                  </a:lnTo>
                  <a:lnTo>
                    <a:pt x="118402" y="5346"/>
                  </a:lnTo>
                  <a:lnTo>
                    <a:pt x="124396" y="5600"/>
                  </a:lnTo>
                  <a:lnTo>
                    <a:pt x="126263" y="5829"/>
                  </a:lnTo>
                  <a:lnTo>
                    <a:pt x="132067" y="6908"/>
                  </a:lnTo>
                  <a:lnTo>
                    <a:pt x="136093" y="7162"/>
                  </a:lnTo>
                  <a:lnTo>
                    <a:pt x="149974" y="9283"/>
                  </a:lnTo>
                  <a:lnTo>
                    <a:pt x="151180" y="8877"/>
                  </a:lnTo>
                  <a:close/>
                </a:path>
                <a:path w="280034" h="95884">
                  <a:moveTo>
                    <a:pt x="164376" y="10642"/>
                  </a:moveTo>
                  <a:lnTo>
                    <a:pt x="163957" y="10172"/>
                  </a:lnTo>
                  <a:lnTo>
                    <a:pt x="163474" y="9906"/>
                  </a:lnTo>
                  <a:lnTo>
                    <a:pt x="158000" y="9537"/>
                  </a:lnTo>
                  <a:lnTo>
                    <a:pt x="154520" y="9182"/>
                  </a:lnTo>
                  <a:lnTo>
                    <a:pt x="153492" y="8356"/>
                  </a:lnTo>
                  <a:lnTo>
                    <a:pt x="152323" y="8978"/>
                  </a:lnTo>
                  <a:lnTo>
                    <a:pt x="155155" y="10172"/>
                  </a:lnTo>
                  <a:lnTo>
                    <a:pt x="158165" y="10452"/>
                  </a:lnTo>
                  <a:lnTo>
                    <a:pt x="162229" y="10629"/>
                  </a:lnTo>
                  <a:lnTo>
                    <a:pt x="163309" y="11150"/>
                  </a:lnTo>
                  <a:lnTo>
                    <a:pt x="164376" y="10642"/>
                  </a:lnTo>
                  <a:close/>
                </a:path>
                <a:path w="280034" h="95884">
                  <a:moveTo>
                    <a:pt x="168973" y="11049"/>
                  </a:moveTo>
                  <a:lnTo>
                    <a:pt x="167678" y="9867"/>
                  </a:lnTo>
                  <a:lnTo>
                    <a:pt x="166154" y="10642"/>
                  </a:lnTo>
                  <a:lnTo>
                    <a:pt x="164731" y="10553"/>
                  </a:lnTo>
                  <a:lnTo>
                    <a:pt x="166090" y="11239"/>
                  </a:lnTo>
                  <a:lnTo>
                    <a:pt x="167513" y="11277"/>
                  </a:lnTo>
                  <a:lnTo>
                    <a:pt x="168973" y="11049"/>
                  </a:lnTo>
                  <a:close/>
                </a:path>
                <a:path w="280034" h="95884">
                  <a:moveTo>
                    <a:pt x="171284" y="11264"/>
                  </a:moveTo>
                  <a:lnTo>
                    <a:pt x="170586" y="10388"/>
                  </a:lnTo>
                  <a:lnTo>
                    <a:pt x="169760" y="10934"/>
                  </a:lnTo>
                  <a:lnTo>
                    <a:pt x="168973" y="11049"/>
                  </a:lnTo>
                  <a:lnTo>
                    <a:pt x="169684" y="11811"/>
                  </a:lnTo>
                  <a:lnTo>
                    <a:pt x="170472" y="11607"/>
                  </a:lnTo>
                  <a:lnTo>
                    <a:pt x="171284" y="11264"/>
                  </a:lnTo>
                  <a:close/>
                </a:path>
                <a:path w="280034" h="95884">
                  <a:moveTo>
                    <a:pt x="199453" y="12877"/>
                  </a:moveTo>
                  <a:lnTo>
                    <a:pt x="198158" y="12077"/>
                  </a:lnTo>
                  <a:lnTo>
                    <a:pt x="196735" y="12674"/>
                  </a:lnTo>
                  <a:lnTo>
                    <a:pt x="189814" y="12052"/>
                  </a:lnTo>
                  <a:lnTo>
                    <a:pt x="184213" y="11976"/>
                  </a:lnTo>
                  <a:lnTo>
                    <a:pt x="176301" y="11391"/>
                  </a:lnTo>
                  <a:lnTo>
                    <a:pt x="173977" y="11061"/>
                  </a:lnTo>
                  <a:lnTo>
                    <a:pt x="171627" y="11176"/>
                  </a:lnTo>
                  <a:lnTo>
                    <a:pt x="173164" y="12179"/>
                  </a:lnTo>
                  <a:lnTo>
                    <a:pt x="174993" y="11988"/>
                  </a:lnTo>
                  <a:lnTo>
                    <a:pt x="180657" y="12585"/>
                  </a:lnTo>
                  <a:lnTo>
                    <a:pt x="184708" y="12395"/>
                  </a:lnTo>
                  <a:lnTo>
                    <a:pt x="191846" y="13423"/>
                  </a:lnTo>
                  <a:lnTo>
                    <a:pt x="194995" y="13131"/>
                  </a:lnTo>
                  <a:lnTo>
                    <a:pt x="198729" y="13474"/>
                  </a:lnTo>
                  <a:lnTo>
                    <a:pt x="199453" y="12877"/>
                  </a:lnTo>
                  <a:close/>
                </a:path>
                <a:path w="280034" h="95884">
                  <a:moveTo>
                    <a:pt x="204889" y="13487"/>
                  </a:moveTo>
                  <a:lnTo>
                    <a:pt x="203161" y="12623"/>
                  </a:lnTo>
                  <a:lnTo>
                    <a:pt x="201307" y="12890"/>
                  </a:lnTo>
                  <a:lnTo>
                    <a:pt x="199491" y="12877"/>
                  </a:lnTo>
                  <a:lnTo>
                    <a:pt x="201168" y="14224"/>
                  </a:lnTo>
                  <a:lnTo>
                    <a:pt x="203034" y="13792"/>
                  </a:lnTo>
                  <a:lnTo>
                    <a:pt x="204889" y="13487"/>
                  </a:lnTo>
                  <a:close/>
                </a:path>
                <a:path w="280034" h="95884">
                  <a:moveTo>
                    <a:pt x="217665" y="13474"/>
                  </a:moveTo>
                  <a:lnTo>
                    <a:pt x="213791" y="12636"/>
                  </a:lnTo>
                  <a:lnTo>
                    <a:pt x="209829" y="13309"/>
                  </a:lnTo>
                  <a:lnTo>
                    <a:pt x="205625" y="12852"/>
                  </a:lnTo>
                  <a:lnTo>
                    <a:pt x="205384" y="13093"/>
                  </a:lnTo>
                  <a:lnTo>
                    <a:pt x="205244" y="13398"/>
                  </a:lnTo>
                  <a:lnTo>
                    <a:pt x="205663" y="14008"/>
                  </a:lnTo>
                  <a:lnTo>
                    <a:pt x="206324" y="14008"/>
                  </a:lnTo>
                  <a:lnTo>
                    <a:pt x="209270" y="13398"/>
                  </a:lnTo>
                  <a:lnTo>
                    <a:pt x="211620" y="14046"/>
                  </a:lnTo>
                  <a:lnTo>
                    <a:pt x="215226" y="13868"/>
                  </a:lnTo>
                  <a:lnTo>
                    <a:pt x="216446" y="13627"/>
                  </a:lnTo>
                  <a:lnTo>
                    <a:pt x="217665" y="13474"/>
                  </a:lnTo>
                  <a:close/>
                </a:path>
                <a:path w="280034" h="95884">
                  <a:moveTo>
                    <a:pt x="279869" y="279"/>
                  </a:moveTo>
                  <a:lnTo>
                    <a:pt x="279450" y="215"/>
                  </a:lnTo>
                  <a:lnTo>
                    <a:pt x="279031" y="0"/>
                  </a:lnTo>
                  <a:lnTo>
                    <a:pt x="275234" y="2832"/>
                  </a:lnTo>
                  <a:lnTo>
                    <a:pt x="271233" y="4127"/>
                  </a:lnTo>
                  <a:lnTo>
                    <a:pt x="265379" y="6883"/>
                  </a:lnTo>
                  <a:lnTo>
                    <a:pt x="263131" y="7251"/>
                  </a:lnTo>
                  <a:lnTo>
                    <a:pt x="257429" y="9067"/>
                  </a:lnTo>
                  <a:lnTo>
                    <a:pt x="247116" y="10744"/>
                  </a:lnTo>
                  <a:lnTo>
                    <a:pt x="244081" y="10858"/>
                  </a:lnTo>
                  <a:lnTo>
                    <a:pt x="236943" y="12471"/>
                  </a:lnTo>
                  <a:lnTo>
                    <a:pt x="232651" y="11899"/>
                  </a:lnTo>
                  <a:lnTo>
                    <a:pt x="226415" y="13131"/>
                  </a:lnTo>
                  <a:lnTo>
                    <a:pt x="224256" y="12687"/>
                  </a:lnTo>
                  <a:lnTo>
                    <a:pt x="221881" y="13081"/>
                  </a:lnTo>
                  <a:lnTo>
                    <a:pt x="221386" y="13322"/>
                  </a:lnTo>
                  <a:lnTo>
                    <a:pt x="220154" y="12471"/>
                  </a:lnTo>
                  <a:lnTo>
                    <a:pt x="218948" y="13309"/>
                  </a:lnTo>
                  <a:lnTo>
                    <a:pt x="217716" y="13474"/>
                  </a:lnTo>
                  <a:lnTo>
                    <a:pt x="218973" y="14224"/>
                  </a:lnTo>
                  <a:lnTo>
                    <a:pt x="220218" y="13792"/>
                  </a:lnTo>
                  <a:lnTo>
                    <a:pt x="221361" y="13373"/>
                  </a:lnTo>
                  <a:lnTo>
                    <a:pt x="221919" y="13792"/>
                  </a:lnTo>
                  <a:lnTo>
                    <a:pt x="227114" y="13309"/>
                  </a:lnTo>
                  <a:lnTo>
                    <a:pt x="238404" y="12814"/>
                  </a:lnTo>
                  <a:lnTo>
                    <a:pt x="246786" y="11518"/>
                  </a:lnTo>
                  <a:lnTo>
                    <a:pt x="279755" y="965"/>
                  </a:lnTo>
                  <a:lnTo>
                    <a:pt x="279869" y="279"/>
                  </a:lnTo>
                  <a:close/>
                </a:path>
              </a:pathLst>
            </a:custGeom>
            <a:solidFill>
              <a:srgbClr val="B78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19093743" y="8915141"/>
              <a:ext cx="9525" cy="23495"/>
            </a:xfrm>
            <a:custGeom>
              <a:avLst/>
              <a:gdLst/>
              <a:ahLst/>
              <a:cxnLst/>
              <a:rect l="l" t="t" r="r" b="b"/>
              <a:pathLst>
                <a:path w="9525" h="23495">
                  <a:moveTo>
                    <a:pt x="9203" y="0"/>
                  </a:moveTo>
                  <a:lnTo>
                    <a:pt x="8156" y="628"/>
                  </a:lnTo>
                  <a:lnTo>
                    <a:pt x="8177" y="2031"/>
                  </a:lnTo>
                  <a:lnTo>
                    <a:pt x="7214" y="2722"/>
                  </a:lnTo>
                  <a:lnTo>
                    <a:pt x="5507" y="6366"/>
                  </a:lnTo>
                  <a:lnTo>
                    <a:pt x="4146" y="10156"/>
                  </a:lnTo>
                  <a:lnTo>
                    <a:pt x="2722" y="13926"/>
                  </a:lnTo>
                  <a:lnTo>
                    <a:pt x="2785" y="14219"/>
                  </a:lnTo>
                  <a:lnTo>
                    <a:pt x="2785" y="14502"/>
                  </a:lnTo>
                  <a:lnTo>
                    <a:pt x="2533" y="14722"/>
                  </a:lnTo>
                  <a:lnTo>
                    <a:pt x="2376" y="17214"/>
                  </a:lnTo>
                  <a:lnTo>
                    <a:pt x="1413" y="19486"/>
                  </a:lnTo>
                  <a:lnTo>
                    <a:pt x="586" y="22250"/>
                  </a:lnTo>
                  <a:lnTo>
                    <a:pt x="0" y="22648"/>
                  </a:lnTo>
                  <a:lnTo>
                    <a:pt x="743" y="23035"/>
                  </a:lnTo>
                  <a:lnTo>
                    <a:pt x="2659" y="21371"/>
                  </a:lnTo>
                  <a:lnTo>
                    <a:pt x="2314" y="18826"/>
                  </a:lnTo>
                  <a:lnTo>
                    <a:pt x="4879" y="12135"/>
                  </a:lnTo>
                  <a:lnTo>
                    <a:pt x="6167" y="7350"/>
                  </a:lnTo>
                  <a:lnTo>
                    <a:pt x="8868" y="1978"/>
                  </a:lnTo>
                  <a:lnTo>
                    <a:pt x="9203" y="0"/>
                  </a:lnTo>
                  <a:close/>
                </a:path>
              </a:pathLst>
            </a:custGeom>
            <a:solidFill>
              <a:srgbClr val="B78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19096381" y="8917865"/>
              <a:ext cx="5080" cy="11430"/>
            </a:xfrm>
            <a:custGeom>
              <a:avLst/>
              <a:gdLst/>
              <a:ahLst/>
              <a:cxnLst/>
              <a:rect l="l" t="t" r="r" b="b"/>
              <a:pathLst>
                <a:path w="5080" h="11429">
                  <a:moveTo>
                    <a:pt x="4492" y="0"/>
                  </a:moveTo>
                  <a:lnTo>
                    <a:pt x="3245" y="722"/>
                  </a:lnTo>
                  <a:lnTo>
                    <a:pt x="3214" y="2167"/>
                  </a:lnTo>
                  <a:lnTo>
                    <a:pt x="1528" y="5800"/>
                  </a:lnTo>
                  <a:lnTo>
                    <a:pt x="209" y="8324"/>
                  </a:lnTo>
                  <a:lnTo>
                    <a:pt x="0" y="11203"/>
                  </a:lnTo>
                  <a:lnTo>
                    <a:pt x="2052" y="7696"/>
                  </a:lnTo>
                  <a:lnTo>
                    <a:pt x="3214" y="3821"/>
                  </a:lnTo>
                  <a:lnTo>
                    <a:pt x="4492" y="0"/>
                  </a:lnTo>
                  <a:close/>
                </a:path>
              </a:pathLst>
            </a:custGeom>
            <a:solidFill>
              <a:srgbClr val="B78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19085853" y="8872048"/>
              <a:ext cx="104775" cy="120014"/>
            </a:xfrm>
            <a:custGeom>
              <a:avLst/>
              <a:gdLst/>
              <a:ahLst/>
              <a:cxnLst/>
              <a:rect l="l" t="t" r="r" b="b"/>
              <a:pathLst>
                <a:path w="104775" h="120015">
                  <a:moveTo>
                    <a:pt x="1739" y="113588"/>
                  </a:moveTo>
                  <a:lnTo>
                    <a:pt x="838" y="115493"/>
                  </a:lnTo>
                  <a:lnTo>
                    <a:pt x="0" y="117411"/>
                  </a:lnTo>
                  <a:lnTo>
                    <a:pt x="152" y="119595"/>
                  </a:lnTo>
                  <a:lnTo>
                    <a:pt x="1701" y="117856"/>
                  </a:lnTo>
                  <a:lnTo>
                    <a:pt x="1600" y="115697"/>
                  </a:lnTo>
                  <a:lnTo>
                    <a:pt x="1739" y="113588"/>
                  </a:lnTo>
                  <a:close/>
                </a:path>
                <a:path w="104775" h="120015">
                  <a:moveTo>
                    <a:pt x="3035" y="111353"/>
                  </a:moveTo>
                  <a:lnTo>
                    <a:pt x="2755" y="109969"/>
                  </a:lnTo>
                  <a:lnTo>
                    <a:pt x="1828" y="111010"/>
                  </a:lnTo>
                  <a:lnTo>
                    <a:pt x="1320" y="112179"/>
                  </a:lnTo>
                  <a:lnTo>
                    <a:pt x="1727" y="113588"/>
                  </a:lnTo>
                  <a:lnTo>
                    <a:pt x="2209" y="112433"/>
                  </a:lnTo>
                  <a:lnTo>
                    <a:pt x="3035" y="111353"/>
                  </a:lnTo>
                  <a:close/>
                </a:path>
                <a:path w="104775" h="120015">
                  <a:moveTo>
                    <a:pt x="5981" y="99161"/>
                  </a:moveTo>
                  <a:lnTo>
                    <a:pt x="5575" y="98031"/>
                  </a:lnTo>
                  <a:lnTo>
                    <a:pt x="4813" y="98882"/>
                  </a:lnTo>
                  <a:lnTo>
                    <a:pt x="4584" y="99961"/>
                  </a:lnTo>
                  <a:lnTo>
                    <a:pt x="3848" y="103695"/>
                  </a:lnTo>
                  <a:lnTo>
                    <a:pt x="3429" y="106413"/>
                  </a:lnTo>
                  <a:lnTo>
                    <a:pt x="2336" y="109131"/>
                  </a:lnTo>
                  <a:lnTo>
                    <a:pt x="2565" y="109397"/>
                  </a:lnTo>
                  <a:lnTo>
                    <a:pt x="2667" y="109613"/>
                  </a:lnTo>
                  <a:lnTo>
                    <a:pt x="4254" y="107035"/>
                  </a:lnTo>
                  <a:lnTo>
                    <a:pt x="4381" y="104025"/>
                  </a:lnTo>
                  <a:lnTo>
                    <a:pt x="5295" y="100190"/>
                  </a:lnTo>
                  <a:lnTo>
                    <a:pt x="5981" y="99161"/>
                  </a:lnTo>
                  <a:close/>
                </a:path>
                <a:path w="104775" h="120015">
                  <a:moveTo>
                    <a:pt x="7493" y="92875"/>
                  </a:moveTo>
                  <a:lnTo>
                    <a:pt x="7480" y="90068"/>
                  </a:lnTo>
                  <a:lnTo>
                    <a:pt x="6350" y="92608"/>
                  </a:lnTo>
                  <a:lnTo>
                    <a:pt x="5245" y="95135"/>
                  </a:lnTo>
                  <a:lnTo>
                    <a:pt x="5600" y="98031"/>
                  </a:lnTo>
                  <a:lnTo>
                    <a:pt x="6921" y="95542"/>
                  </a:lnTo>
                  <a:lnTo>
                    <a:pt x="7493" y="92875"/>
                  </a:lnTo>
                  <a:close/>
                </a:path>
                <a:path w="104775" h="120015">
                  <a:moveTo>
                    <a:pt x="9385" y="85191"/>
                  </a:moveTo>
                  <a:lnTo>
                    <a:pt x="9207" y="82905"/>
                  </a:lnTo>
                  <a:lnTo>
                    <a:pt x="8801" y="83223"/>
                  </a:lnTo>
                  <a:lnTo>
                    <a:pt x="8458" y="83629"/>
                  </a:lnTo>
                  <a:lnTo>
                    <a:pt x="8432" y="85890"/>
                  </a:lnTo>
                  <a:lnTo>
                    <a:pt x="7912" y="87553"/>
                  </a:lnTo>
                  <a:lnTo>
                    <a:pt x="7696" y="89281"/>
                  </a:lnTo>
                  <a:lnTo>
                    <a:pt x="8915" y="87312"/>
                  </a:lnTo>
                  <a:lnTo>
                    <a:pt x="9385" y="85191"/>
                  </a:lnTo>
                  <a:close/>
                </a:path>
                <a:path w="104775" h="120015">
                  <a:moveTo>
                    <a:pt x="12598" y="73393"/>
                  </a:moveTo>
                  <a:lnTo>
                    <a:pt x="12471" y="73050"/>
                  </a:lnTo>
                  <a:lnTo>
                    <a:pt x="12077" y="72834"/>
                  </a:lnTo>
                  <a:lnTo>
                    <a:pt x="10363" y="75819"/>
                  </a:lnTo>
                  <a:lnTo>
                    <a:pt x="9753" y="79095"/>
                  </a:lnTo>
                  <a:lnTo>
                    <a:pt x="9474" y="82473"/>
                  </a:lnTo>
                  <a:lnTo>
                    <a:pt x="10795" y="81381"/>
                  </a:lnTo>
                  <a:lnTo>
                    <a:pt x="10414" y="79756"/>
                  </a:lnTo>
                  <a:lnTo>
                    <a:pt x="11125" y="77000"/>
                  </a:lnTo>
                  <a:lnTo>
                    <a:pt x="11163" y="75526"/>
                  </a:lnTo>
                  <a:lnTo>
                    <a:pt x="12065" y="74345"/>
                  </a:lnTo>
                  <a:lnTo>
                    <a:pt x="12446" y="74358"/>
                  </a:lnTo>
                  <a:lnTo>
                    <a:pt x="12534" y="74104"/>
                  </a:lnTo>
                  <a:lnTo>
                    <a:pt x="12598" y="73799"/>
                  </a:lnTo>
                  <a:lnTo>
                    <a:pt x="12598" y="73393"/>
                  </a:lnTo>
                  <a:close/>
                </a:path>
                <a:path w="104775" h="120015">
                  <a:moveTo>
                    <a:pt x="18948" y="51282"/>
                  </a:moveTo>
                  <a:lnTo>
                    <a:pt x="17195" y="52920"/>
                  </a:lnTo>
                  <a:lnTo>
                    <a:pt x="17157" y="55308"/>
                  </a:lnTo>
                  <a:lnTo>
                    <a:pt x="15786" y="59004"/>
                  </a:lnTo>
                  <a:lnTo>
                    <a:pt x="15125" y="60642"/>
                  </a:lnTo>
                  <a:lnTo>
                    <a:pt x="13436" y="65608"/>
                  </a:lnTo>
                  <a:lnTo>
                    <a:pt x="12433" y="68986"/>
                  </a:lnTo>
                  <a:lnTo>
                    <a:pt x="11938" y="72478"/>
                  </a:lnTo>
                  <a:lnTo>
                    <a:pt x="12192" y="72631"/>
                  </a:lnTo>
                  <a:lnTo>
                    <a:pt x="14071" y="68021"/>
                  </a:lnTo>
                  <a:lnTo>
                    <a:pt x="14109" y="67576"/>
                  </a:lnTo>
                  <a:lnTo>
                    <a:pt x="14452" y="67195"/>
                  </a:lnTo>
                  <a:lnTo>
                    <a:pt x="14782" y="66611"/>
                  </a:lnTo>
                  <a:lnTo>
                    <a:pt x="15049" y="66014"/>
                  </a:lnTo>
                  <a:lnTo>
                    <a:pt x="15328" y="63614"/>
                  </a:lnTo>
                  <a:lnTo>
                    <a:pt x="15963" y="61950"/>
                  </a:lnTo>
                  <a:lnTo>
                    <a:pt x="16179" y="60210"/>
                  </a:lnTo>
                  <a:lnTo>
                    <a:pt x="16852" y="57162"/>
                  </a:lnTo>
                  <a:lnTo>
                    <a:pt x="18491" y="54406"/>
                  </a:lnTo>
                  <a:lnTo>
                    <a:pt x="18948" y="51282"/>
                  </a:lnTo>
                  <a:close/>
                </a:path>
                <a:path w="104775" h="120015">
                  <a:moveTo>
                    <a:pt x="28308" y="33794"/>
                  </a:moveTo>
                  <a:lnTo>
                    <a:pt x="28206" y="32969"/>
                  </a:lnTo>
                  <a:lnTo>
                    <a:pt x="27825" y="33070"/>
                  </a:lnTo>
                  <a:lnTo>
                    <a:pt x="27584" y="33274"/>
                  </a:lnTo>
                  <a:lnTo>
                    <a:pt x="25019" y="38100"/>
                  </a:lnTo>
                  <a:lnTo>
                    <a:pt x="22542" y="42532"/>
                  </a:lnTo>
                  <a:lnTo>
                    <a:pt x="19685" y="48361"/>
                  </a:lnTo>
                  <a:lnTo>
                    <a:pt x="18796" y="49695"/>
                  </a:lnTo>
                  <a:lnTo>
                    <a:pt x="18999" y="51282"/>
                  </a:lnTo>
                  <a:lnTo>
                    <a:pt x="20294" y="49682"/>
                  </a:lnTo>
                  <a:lnTo>
                    <a:pt x="20726" y="47650"/>
                  </a:lnTo>
                  <a:lnTo>
                    <a:pt x="23749" y="42367"/>
                  </a:lnTo>
                  <a:lnTo>
                    <a:pt x="25260" y="38544"/>
                  </a:lnTo>
                  <a:lnTo>
                    <a:pt x="28041" y="34518"/>
                  </a:lnTo>
                  <a:lnTo>
                    <a:pt x="28308" y="33794"/>
                  </a:lnTo>
                  <a:close/>
                </a:path>
                <a:path w="104775" h="120015">
                  <a:moveTo>
                    <a:pt x="41554" y="17792"/>
                  </a:moveTo>
                  <a:lnTo>
                    <a:pt x="40017" y="17957"/>
                  </a:lnTo>
                  <a:lnTo>
                    <a:pt x="39408" y="19367"/>
                  </a:lnTo>
                  <a:lnTo>
                    <a:pt x="34632" y="24079"/>
                  </a:lnTo>
                  <a:lnTo>
                    <a:pt x="31051" y="28244"/>
                  </a:lnTo>
                  <a:lnTo>
                    <a:pt x="28219" y="32969"/>
                  </a:lnTo>
                  <a:lnTo>
                    <a:pt x="29514" y="32575"/>
                  </a:lnTo>
                  <a:lnTo>
                    <a:pt x="29972" y="31330"/>
                  </a:lnTo>
                  <a:lnTo>
                    <a:pt x="36779" y="22644"/>
                  </a:lnTo>
                  <a:lnTo>
                    <a:pt x="41186" y="19062"/>
                  </a:lnTo>
                  <a:lnTo>
                    <a:pt x="41287" y="18402"/>
                  </a:lnTo>
                  <a:lnTo>
                    <a:pt x="41554" y="17792"/>
                  </a:lnTo>
                  <a:close/>
                </a:path>
                <a:path w="104775" h="120015">
                  <a:moveTo>
                    <a:pt x="44653" y="15176"/>
                  </a:moveTo>
                  <a:lnTo>
                    <a:pt x="43332" y="15709"/>
                  </a:lnTo>
                  <a:lnTo>
                    <a:pt x="41973" y="16205"/>
                  </a:lnTo>
                  <a:lnTo>
                    <a:pt x="41516" y="17792"/>
                  </a:lnTo>
                  <a:lnTo>
                    <a:pt x="42633" y="17005"/>
                  </a:lnTo>
                  <a:lnTo>
                    <a:pt x="44221" y="16776"/>
                  </a:lnTo>
                  <a:lnTo>
                    <a:pt x="44653" y="15176"/>
                  </a:lnTo>
                  <a:close/>
                </a:path>
                <a:path w="104775" h="120015">
                  <a:moveTo>
                    <a:pt x="48234" y="12827"/>
                  </a:moveTo>
                  <a:lnTo>
                    <a:pt x="46697" y="13093"/>
                  </a:lnTo>
                  <a:lnTo>
                    <a:pt x="45783" y="14300"/>
                  </a:lnTo>
                  <a:lnTo>
                    <a:pt x="44653" y="15176"/>
                  </a:lnTo>
                  <a:lnTo>
                    <a:pt x="46405" y="15227"/>
                  </a:lnTo>
                  <a:lnTo>
                    <a:pt x="47282" y="13970"/>
                  </a:lnTo>
                  <a:lnTo>
                    <a:pt x="48234" y="12827"/>
                  </a:lnTo>
                  <a:close/>
                </a:path>
                <a:path w="104775" h="120015">
                  <a:moveTo>
                    <a:pt x="57467" y="7620"/>
                  </a:moveTo>
                  <a:lnTo>
                    <a:pt x="57277" y="7378"/>
                  </a:lnTo>
                  <a:lnTo>
                    <a:pt x="56972" y="7073"/>
                  </a:lnTo>
                  <a:lnTo>
                    <a:pt x="54305" y="9309"/>
                  </a:lnTo>
                  <a:lnTo>
                    <a:pt x="51320" y="10363"/>
                  </a:lnTo>
                  <a:lnTo>
                    <a:pt x="48577" y="12179"/>
                  </a:lnTo>
                  <a:lnTo>
                    <a:pt x="48590" y="12522"/>
                  </a:lnTo>
                  <a:lnTo>
                    <a:pt x="48526" y="12750"/>
                  </a:lnTo>
                  <a:lnTo>
                    <a:pt x="51600" y="11201"/>
                  </a:lnTo>
                  <a:lnTo>
                    <a:pt x="54571" y="9486"/>
                  </a:lnTo>
                  <a:lnTo>
                    <a:pt x="57467" y="7620"/>
                  </a:lnTo>
                  <a:close/>
                </a:path>
                <a:path w="104775" h="120015">
                  <a:moveTo>
                    <a:pt x="64071" y="4965"/>
                  </a:moveTo>
                  <a:lnTo>
                    <a:pt x="61861" y="5168"/>
                  </a:lnTo>
                  <a:lnTo>
                    <a:pt x="59931" y="5969"/>
                  </a:lnTo>
                  <a:lnTo>
                    <a:pt x="58267" y="7454"/>
                  </a:lnTo>
                  <a:lnTo>
                    <a:pt x="60185" y="6591"/>
                  </a:lnTo>
                  <a:lnTo>
                    <a:pt x="62496" y="6616"/>
                  </a:lnTo>
                  <a:lnTo>
                    <a:pt x="64071" y="4965"/>
                  </a:lnTo>
                  <a:close/>
                </a:path>
                <a:path w="104775" h="120015">
                  <a:moveTo>
                    <a:pt x="70015" y="3187"/>
                  </a:moveTo>
                  <a:lnTo>
                    <a:pt x="68110" y="3225"/>
                  </a:lnTo>
                  <a:lnTo>
                    <a:pt x="66344" y="3695"/>
                  </a:lnTo>
                  <a:lnTo>
                    <a:pt x="64757" y="4800"/>
                  </a:lnTo>
                  <a:lnTo>
                    <a:pt x="66598" y="4521"/>
                  </a:lnTo>
                  <a:lnTo>
                    <a:pt x="68491" y="4470"/>
                  </a:lnTo>
                  <a:lnTo>
                    <a:pt x="70015" y="3187"/>
                  </a:lnTo>
                  <a:close/>
                </a:path>
                <a:path w="104775" h="120015">
                  <a:moveTo>
                    <a:pt x="104749" y="977"/>
                  </a:moveTo>
                  <a:lnTo>
                    <a:pt x="102908" y="88"/>
                  </a:lnTo>
                  <a:lnTo>
                    <a:pt x="100888" y="393"/>
                  </a:lnTo>
                  <a:lnTo>
                    <a:pt x="95656" y="0"/>
                  </a:lnTo>
                  <a:lnTo>
                    <a:pt x="92278" y="12"/>
                  </a:lnTo>
                  <a:lnTo>
                    <a:pt x="85598" y="469"/>
                  </a:lnTo>
                  <a:lnTo>
                    <a:pt x="76415" y="1358"/>
                  </a:lnTo>
                  <a:lnTo>
                    <a:pt x="73977" y="1968"/>
                  </a:lnTo>
                  <a:lnTo>
                    <a:pt x="71069" y="2527"/>
                  </a:lnTo>
                  <a:lnTo>
                    <a:pt x="70548" y="2540"/>
                  </a:lnTo>
                  <a:lnTo>
                    <a:pt x="70307" y="3086"/>
                  </a:lnTo>
                  <a:lnTo>
                    <a:pt x="71221" y="3733"/>
                  </a:lnTo>
                  <a:lnTo>
                    <a:pt x="76568" y="2108"/>
                  </a:lnTo>
                  <a:lnTo>
                    <a:pt x="80073" y="1689"/>
                  </a:lnTo>
                  <a:lnTo>
                    <a:pt x="85763" y="1358"/>
                  </a:lnTo>
                  <a:lnTo>
                    <a:pt x="87934" y="952"/>
                  </a:lnTo>
                  <a:lnTo>
                    <a:pt x="98780" y="787"/>
                  </a:lnTo>
                  <a:lnTo>
                    <a:pt x="103670" y="1130"/>
                  </a:lnTo>
                  <a:lnTo>
                    <a:pt x="104216" y="1016"/>
                  </a:lnTo>
                  <a:lnTo>
                    <a:pt x="104749" y="977"/>
                  </a:lnTo>
                  <a:close/>
                </a:path>
              </a:pathLst>
            </a:custGeom>
            <a:solidFill>
              <a:srgbClr val="B07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19097868" y="894435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712" y="0"/>
                  </a:moveTo>
                  <a:lnTo>
                    <a:pt x="471" y="52"/>
                  </a:lnTo>
                  <a:lnTo>
                    <a:pt x="240" y="115"/>
                  </a:lnTo>
                  <a:lnTo>
                    <a:pt x="0" y="167"/>
                  </a:lnTo>
                  <a:lnTo>
                    <a:pt x="52" y="408"/>
                  </a:lnTo>
                  <a:lnTo>
                    <a:pt x="335" y="1591"/>
                  </a:lnTo>
                  <a:lnTo>
                    <a:pt x="1183" y="1235"/>
                  </a:lnTo>
                  <a:lnTo>
                    <a:pt x="1246" y="691"/>
                  </a:lnTo>
                  <a:lnTo>
                    <a:pt x="712" y="0"/>
                  </a:lnTo>
                  <a:close/>
                </a:path>
              </a:pathLst>
            </a:custGeom>
            <a:solidFill>
              <a:srgbClr val="AE75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19144119" y="8873699"/>
              <a:ext cx="155575" cy="13335"/>
            </a:xfrm>
            <a:custGeom>
              <a:avLst/>
              <a:gdLst/>
              <a:ahLst/>
              <a:cxnLst/>
              <a:rect l="l" t="t" r="r" b="b"/>
              <a:pathLst>
                <a:path w="155575" h="13334">
                  <a:moveTo>
                    <a:pt x="82791" y="4978"/>
                  </a:moveTo>
                  <a:lnTo>
                    <a:pt x="81597" y="5384"/>
                  </a:lnTo>
                  <a:lnTo>
                    <a:pt x="78740" y="4025"/>
                  </a:lnTo>
                  <a:lnTo>
                    <a:pt x="76288" y="4114"/>
                  </a:lnTo>
                  <a:lnTo>
                    <a:pt x="71462" y="3733"/>
                  </a:lnTo>
                  <a:lnTo>
                    <a:pt x="69062" y="2857"/>
                  </a:lnTo>
                  <a:lnTo>
                    <a:pt x="62471" y="3098"/>
                  </a:lnTo>
                  <a:lnTo>
                    <a:pt x="58661" y="1651"/>
                  </a:lnTo>
                  <a:lnTo>
                    <a:pt x="45313" y="990"/>
                  </a:lnTo>
                  <a:lnTo>
                    <a:pt x="36004" y="0"/>
                  </a:lnTo>
                  <a:lnTo>
                    <a:pt x="22313" y="838"/>
                  </a:lnTo>
                  <a:lnTo>
                    <a:pt x="9385" y="3365"/>
                  </a:lnTo>
                  <a:lnTo>
                    <a:pt x="5295" y="5080"/>
                  </a:lnTo>
                  <a:lnTo>
                    <a:pt x="114" y="7035"/>
                  </a:lnTo>
                  <a:lnTo>
                    <a:pt x="0" y="7670"/>
                  </a:lnTo>
                  <a:lnTo>
                    <a:pt x="1612" y="7429"/>
                  </a:lnTo>
                  <a:lnTo>
                    <a:pt x="3035" y="6642"/>
                  </a:lnTo>
                  <a:lnTo>
                    <a:pt x="5105" y="5778"/>
                  </a:lnTo>
                  <a:lnTo>
                    <a:pt x="5651" y="5359"/>
                  </a:lnTo>
                  <a:lnTo>
                    <a:pt x="6324" y="5803"/>
                  </a:lnTo>
                  <a:lnTo>
                    <a:pt x="7962" y="5981"/>
                  </a:lnTo>
                  <a:lnTo>
                    <a:pt x="10833" y="4711"/>
                  </a:lnTo>
                  <a:lnTo>
                    <a:pt x="11455" y="4292"/>
                  </a:lnTo>
                  <a:lnTo>
                    <a:pt x="12153" y="4165"/>
                  </a:lnTo>
                  <a:lnTo>
                    <a:pt x="13589" y="4229"/>
                  </a:lnTo>
                  <a:lnTo>
                    <a:pt x="14846" y="3771"/>
                  </a:lnTo>
                  <a:lnTo>
                    <a:pt x="16154" y="3111"/>
                  </a:lnTo>
                  <a:lnTo>
                    <a:pt x="17526" y="2806"/>
                  </a:lnTo>
                  <a:lnTo>
                    <a:pt x="19558" y="2743"/>
                  </a:lnTo>
                  <a:lnTo>
                    <a:pt x="22364" y="2438"/>
                  </a:lnTo>
                  <a:lnTo>
                    <a:pt x="25120" y="1587"/>
                  </a:lnTo>
                  <a:lnTo>
                    <a:pt x="28536" y="1790"/>
                  </a:lnTo>
                  <a:lnTo>
                    <a:pt x="29311" y="1549"/>
                  </a:lnTo>
                  <a:lnTo>
                    <a:pt x="32677" y="1854"/>
                  </a:lnTo>
                  <a:lnTo>
                    <a:pt x="33451" y="2108"/>
                  </a:lnTo>
                  <a:lnTo>
                    <a:pt x="35433" y="1435"/>
                  </a:lnTo>
                  <a:lnTo>
                    <a:pt x="36664" y="1778"/>
                  </a:lnTo>
                  <a:lnTo>
                    <a:pt x="38646" y="1854"/>
                  </a:lnTo>
                  <a:lnTo>
                    <a:pt x="40678" y="1752"/>
                  </a:lnTo>
                  <a:lnTo>
                    <a:pt x="42710" y="1866"/>
                  </a:lnTo>
                  <a:lnTo>
                    <a:pt x="44716" y="2298"/>
                  </a:lnTo>
                  <a:lnTo>
                    <a:pt x="50749" y="2679"/>
                  </a:lnTo>
                  <a:lnTo>
                    <a:pt x="56794" y="2844"/>
                  </a:lnTo>
                  <a:lnTo>
                    <a:pt x="62738" y="4140"/>
                  </a:lnTo>
                  <a:lnTo>
                    <a:pt x="67500" y="4419"/>
                  </a:lnTo>
                  <a:lnTo>
                    <a:pt x="72148" y="5727"/>
                  </a:lnTo>
                  <a:lnTo>
                    <a:pt x="78016" y="5943"/>
                  </a:lnTo>
                  <a:lnTo>
                    <a:pt x="79044" y="6388"/>
                  </a:lnTo>
                  <a:lnTo>
                    <a:pt x="80949" y="6667"/>
                  </a:lnTo>
                  <a:lnTo>
                    <a:pt x="81800" y="6921"/>
                  </a:lnTo>
                  <a:lnTo>
                    <a:pt x="82588" y="6388"/>
                  </a:lnTo>
                  <a:lnTo>
                    <a:pt x="82791" y="4978"/>
                  </a:lnTo>
                  <a:close/>
                </a:path>
                <a:path w="155575" h="13334">
                  <a:moveTo>
                    <a:pt x="108064" y="8648"/>
                  </a:moveTo>
                  <a:lnTo>
                    <a:pt x="107480" y="8648"/>
                  </a:lnTo>
                  <a:lnTo>
                    <a:pt x="105359" y="7937"/>
                  </a:lnTo>
                  <a:lnTo>
                    <a:pt x="103593" y="8026"/>
                  </a:lnTo>
                  <a:lnTo>
                    <a:pt x="101879" y="7683"/>
                  </a:lnTo>
                  <a:lnTo>
                    <a:pt x="99695" y="7505"/>
                  </a:lnTo>
                  <a:lnTo>
                    <a:pt x="98615" y="7721"/>
                  </a:lnTo>
                  <a:lnTo>
                    <a:pt x="97637" y="7175"/>
                  </a:lnTo>
                  <a:lnTo>
                    <a:pt x="96469" y="7239"/>
                  </a:lnTo>
                  <a:lnTo>
                    <a:pt x="95313" y="7099"/>
                  </a:lnTo>
                  <a:lnTo>
                    <a:pt x="94183" y="6870"/>
                  </a:lnTo>
                  <a:lnTo>
                    <a:pt x="93472" y="7035"/>
                  </a:lnTo>
                  <a:lnTo>
                    <a:pt x="90678" y="6121"/>
                  </a:lnTo>
                  <a:lnTo>
                    <a:pt x="87693" y="6464"/>
                  </a:lnTo>
                  <a:lnTo>
                    <a:pt x="84086" y="5486"/>
                  </a:lnTo>
                  <a:lnTo>
                    <a:pt x="83540" y="5308"/>
                  </a:lnTo>
                  <a:lnTo>
                    <a:pt x="83083" y="5372"/>
                  </a:lnTo>
                  <a:lnTo>
                    <a:pt x="82931" y="6019"/>
                  </a:lnTo>
                  <a:lnTo>
                    <a:pt x="83350" y="7150"/>
                  </a:lnTo>
                  <a:lnTo>
                    <a:pt x="105575" y="9677"/>
                  </a:lnTo>
                  <a:lnTo>
                    <a:pt x="106756" y="10007"/>
                  </a:lnTo>
                  <a:lnTo>
                    <a:pt x="107848" y="9385"/>
                  </a:lnTo>
                  <a:lnTo>
                    <a:pt x="108026" y="8788"/>
                  </a:lnTo>
                  <a:lnTo>
                    <a:pt x="108064" y="8648"/>
                  </a:lnTo>
                  <a:close/>
                </a:path>
                <a:path w="155575" h="13334">
                  <a:moveTo>
                    <a:pt x="123990" y="10020"/>
                  </a:moveTo>
                  <a:lnTo>
                    <a:pt x="123698" y="9842"/>
                  </a:lnTo>
                  <a:lnTo>
                    <a:pt x="123304" y="9740"/>
                  </a:lnTo>
                  <a:lnTo>
                    <a:pt x="122593" y="9906"/>
                  </a:lnTo>
                  <a:lnTo>
                    <a:pt x="121818" y="9613"/>
                  </a:lnTo>
                  <a:lnTo>
                    <a:pt x="120942" y="9779"/>
                  </a:lnTo>
                  <a:lnTo>
                    <a:pt x="120205" y="9347"/>
                  </a:lnTo>
                  <a:lnTo>
                    <a:pt x="119849" y="9423"/>
                  </a:lnTo>
                  <a:lnTo>
                    <a:pt x="119240" y="9740"/>
                  </a:lnTo>
                  <a:lnTo>
                    <a:pt x="118605" y="9410"/>
                  </a:lnTo>
                  <a:lnTo>
                    <a:pt x="117627" y="9575"/>
                  </a:lnTo>
                  <a:lnTo>
                    <a:pt x="114668" y="8686"/>
                  </a:lnTo>
                  <a:lnTo>
                    <a:pt x="111544" y="9169"/>
                  </a:lnTo>
                  <a:lnTo>
                    <a:pt x="108204" y="8521"/>
                  </a:lnTo>
                  <a:lnTo>
                    <a:pt x="108026" y="8788"/>
                  </a:lnTo>
                  <a:lnTo>
                    <a:pt x="107975" y="9131"/>
                  </a:lnTo>
                  <a:lnTo>
                    <a:pt x="108216" y="9969"/>
                  </a:lnTo>
                  <a:lnTo>
                    <a:pt x="108991" y="9893"/>
                  </a:lnTo>
                  <a:lnTo>
                    <a:pt x="113220" y="10718"/>
                  </a:lnTo>
                  <a:lnTo>
                    <a:pt x="116865" y="10883"/>
                  </a:lnTo>
                  <a:lnTo>
                    <a:pt x="121513" y="10922"/>
                  </a:lnTo>
                  <a:lnTo>
                    <a:pt x="122516" y="11671"/>
                  </a:lnTo>
                  <a:lnTo>
                    <a:pt x="123659" y="10807"/>
                  </a:lnTo>
                  <a:lnTo>
                    <a:pt x="123774" y="10680"/>
                  </a:lnTo>
                  <a:lnTo>
                    <a:pt x="123863" y="10502"/>
                  </a:lnTo>
                  <a:lnTo>
                    <a:pt x="123990" y="10020"/>
                  </a:lnTo>
                  <a:close/>
                </a:path>
                <a:path w="155575" h="13334">
                  <a:moveTo>
                    <a:pt x="154978" y="11658"/>
                  </a:moveTo>
                  <a:lnTo>
                    <a:pt x="154051" y="10833"/>
                  </a:lnTo>
                  <a:lnTo>
                    <a:pt x="152704" y="11747"/>
                  </a:lnTo>
                  <a:lnTo>
                    <a:pt x="151790" y="10909"/>
                  </a:lnTo>
                  <a:lnTo>
                    <a:pt x="151434" y="10985"/>
                  </a:lnTo>
                  <a:lnTo>
                    <a:pt x="147154" y="10604"/>
                  </a:lnTo>
                  <a:lnTo>
                    <a:pt x="142862" y="10998"/>
                  </a:lnTo>
                  <a:lnTo>
                    <a:pt x="138569" y="10642"/>
                  </a:lnTo>
                  <a:lnTo>
                    <a:pt x="137858" y="10807"/>
                  </a:lnTo>
                  <a:lnTo>
                    <a:pt x="137160" y="10795"/>
                  </a:lnTo>
                  <a:lnTo>
                    <a:pt x="136245" y="10083"/>
                  </a:lnTo>
                  <a:lnTo>
                    <a:pt x="135966" y="11404"/>
                  </a:lnTo>
                  <a:lnTo>
                    <a:pt x="136956" y="12725"/>
                  </a:lnTo>
                  <a:lnTo>
                    <a:pt x="138442" y="12230"/>
                  </a:lnTo>
                  <a:lnTo>
                    <a:pt x="148348" y="12407"/>
                  </a:lnTo>
                  <a:lnTo>
                    <a:pt x="154406" y="12471"/>
                  </a:lnTo>
                  <a:lnTo>
                    <a:pt x="154978" y="11658"/>
                  </a:lnTo>
                  <a:close/>
                </a:path>
              </a:pathLst>
            </a:custGeom>
            <a:solidFill>
              <a:srgbClr val="AD72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19228944" y="8879287"/>
              <a:ext cx="66675" cy="6350"/>
            </a:xfrm>
            <a:custGeom>
              <a:avLst/>
              <a:gdLst/>
              <a:ahLst/>
              <a:cxnLst/>
              <a:rect l="l" t="t" r="r" b="b"/>
              <a:pathLst>
                <a:path w="66675" h="6350">
                  <a:moveTo>
                    <a:pt x="8585" y="1447"/>
                  </a:moveTo>
                  <a:lnTo>
                    <a:pt x="8242" y="1206"/>
                  </a:lnTo>
                  <a:lnTo>
                    <a:pt x="7924" y="774"/>
                  </a:lnTo>
                  <a:lnTo>
                    <a:pt x="5041" y="584"/>
                  </a:lnTo>
                  <a:lnTo>
                    <a:pt x="2552" y="0"/>
                  </a:lnTo>
                  <a:lnTo>
                    <a:pt x="0" y="88"/>
                  </a:lnTo>
                  <a:lnTo>
                    <a:pt x="2755" y="1143"/>
                  </a:lnTo>
                  <a:lnTo>
                    <a:pt x="5689" y="1193"/>
                  </a:lnTo>
                  <a:lnTo>
                    <a:pt x="8585" y="1447"/>
                  </a:lnTo>
                  <a:close/>
                </a:path>
                <a:path w="66675" h="6350">
                  <a:moveTo>
                    <a:pt x="32829" y="3987"/>
                  </a:moveTo>
                  <a:lnTo>
                    <a:pt x="31534" y="3390"/>
                  </a:lnTo>
                  <a:lnTo>
                    <a:pt x="30238" y="2933"/>
                  </a:lnTo>
                  <a:lnTo>
                    <a:pt x="26225" y="3225"/>
                  </a:lnTo>
                  <a:lnTo>
                    <a:pt x="23723" y="2705"/>
                  </a:lnTo>
                  <a:lnTo>
                    <a:pt x="19812" y="2184"/>
                  </a:lnTo>
                  <a:lnTo>
                    <a:pt x="18427" y="1790"/>
                  </a:lnTo>
                  <a:lnTo>
                    <a:pt x="16979" y="2095"/>
                  </a:lnTo>
                  <a:lnTo>
                    <a:pt x="17945" y="2984"/>
                  </a:lnTo>
                  <a:lnTo>
                    <a:pt x="19177" y="2590"/>
                  </a:lnTo>
                  <a:lnTo>
                    <a:pt x="21234" y="2997"/>
                  </a:lnTo>
                  <a:lnTo>
                    <a:pt x="22237" y="2933"/>
                  </a:lnTo>
                  <a:lnTo>
                    <a:pt x="22987" y="3683"/>
                  </a:lnTo>
                  <a:lnTo>
                    <a:pt x="23139" y="3771"/>
                  </a:lnTo>
                  <a:lnTo>
                    <a:pt x="23342" y="3594"/>
                  </a:lnTo>
                  <a:lnTo>
                    <a:pt x="25387" y="3200"/>
                  </a:lnTo>
                  <a:lnTo>
                    <a:pt x="27406" y="3721"/>
                  </a:lnTo>
                  <a:lnTo>
                    <a:pt x="30556" y="3810"/>
                  </a:lnTo>
                  <a:lnTo>
                    <a:pt x="31686" y="3975"/>
                  </a:lnTo>
                  <a:lnTo>
                    <a:pt x="32829" y="3987"/>
                  </a:lnTo>
                  <a:close/>
                </a:path>
                <a:path w="66675" h="6350">
                  <a:moveTo>
                    <a:pt x="66675" y="5397"/>
                  </a:moveTo>
                  <a:lnTo>
                    <a:pt x="62395" y="4533"/>
                  </a:lnTo>
                  <a:lnTo>
                    <a:pt x="58102" y="4914"/>
                  </a:lnTo>
                  <a:lnTo>
                    <a:pt x="53809" y="5054"/>
                  </a:lnTo>
                  <a:lnTo>
                    <a:pt x="55092" y="5854"/>
                  </a:lnTo>
                  <a:lnTo>
                    <a:pt x="56553" y="5499"/>
                  </a:lnTo>
                  <a:lnTo>
                    <a:pt x="60807" y="5346"/>
                  </a:lnTo>
                  <a:lnTo>
                    <a:pt x="63741" y="5816"/>
                  </a:lnTo>
                  <a:lnTo>
                    <a:pt x="66675" y="5397"/>
                  </a:lnTo>
                  <a:close/>
                </a:path>
              </a:pathLst>
            </a:custGeom>
            <a:solidFill>
              <a:srgbClr val="AC7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19267999" y="8883279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40">
                  <a:moveTo>
                    <a:pt x="1424" y="0"/>
                  </a:moveTo>
                  <a:lnTo>
                    <a:pt x="1026" y="167"/>
                  </a:lnTo>
                  <a:lnTo>
                    <a:pt x="628" y="251"/>
                  </a:lnTo>
                  <a:lnTo>
                    <a:pt x="157" y="115"/>
                  </a:lnTo>
                  <a:lnTo>
                    <a:pt x="115" y="492"/>
                  </a:lnTo>
                  <a:lnTo>
                    <a:pt x="0" y="774"/>
                  </a:lnTo>
                  <a:lnTo>
                    <a:pt x="1235" y="2125"/>
                  </a:lnTo>
                  <a:lnTo>
                    <a:pt x="3601" y="2460"/>
                  </a:lnTo>
                  <a:lnTo>
                    <a:pt x="5350" y="1549"/>
                  </a:lnTo>
                  <a:lnTo>
                    <a:pt x="5434" y="136"/>
                  </a:lnTo>
                  <a:lnTo>
                    <a:pt x="4366" y="764"/>
                  </a:lnTo>
                  <a:lnTo>
                    <a:pt x="3727" y="649"/>
                  </a:lnTo>
                  <a:lnTo>
                    <a:pt x="3088" y="492"/>
                  </a:lnTo>
                  <a:lnTo>
                    <a:pt x="2418" y="544"/>
                  </a:lnTo>
                  <a:lnTo>
                    <a:pt x="1780" y="356"/>
                  </a:lnTo>
                  <a:lnTo>
                    <a:pt x="1424" y="0"/>
                  </a:lnTo>
                  <a:close/>
                </a:path>
              </a:pathLst>
            </a:custGeom>
            <a:solidFill>
              <a:srgbClr val="AD72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19276104" y="8883582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4">
                  <a:moveTo>
                    <a:pt x="4073" y="0"/>
                  </a:moveTo>
                  <a:lnTo>
                    <a:pt x="2125" y="167"/>
                  </a:lnTo>
                  <a:lnTo>
                    <a:pt x="167" y="408"/>
                  </a:lnTo>
                  <a:lnTo>
                    <a:pt x="0" y="649"/>
                  </a:lnTo>
                  <a:lnTo>
                    <a:pt x="41" y="879"/>
                  </a:lnTo>
                  <a:lnTo>
                    <a:pt x="1654" y="1497"/>
                  </a:lnTo>
                  <a:lnTo>
                    <a:pt x="2722" y="1214"/>
                  </a:lnTo>
                  <a:lnTo>
                    <a:pt x="3738" y="1549"/>
                  </a:lnTo>
                  <a:lnTo>
                    <a:pt x="3916" y="1560"/>
                  </a:lnTo>
                  <a:lnTo>
                    <a:pt x="4052" y="1497"/>
                  </a:lnTo>
                  <a:lnTo>
                    <a:pt x="4146" y="1350"/>
                  </a:lnTo>
                  <a:lnTo>
                    <a:pt x="4743" y="1214"/>
                  </a:lnTo>
                  <a:lnTo>
                    <a:pt x="5329" y="1068"/>
                  </a:lnTo>
                  <a:lnTo>
                    <a:pt x="5926" y="931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AC7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19100570" y="8932251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5">
                  <a:moveTo>
                    <a:pt x="1465" y="0"/>
                  </a:moveTo>
                  <a:lnTo>
                    <a:pt x="984" y="1727"/>
                  </a:lnTo>
                  <a:lnTo>
                    <a:pt x="0" y="3329"/>
                  </a:lnTo>
                  <a:lnTo>
                    <a:pt x="62" y="5214"/>
                  </a:lnTo>
                  <a:lnTo>
                    <a:pt x="1246" y="4931"/>
                  </a:lnTo>
                  <a:lnTo>
                    <a:pt x="910" y="3706"/>
                  </a:lnTo>
                  <a:lnTo>
                    <a:pt x="1424" y="3015"/>
                  </a:lnTo>
                  <a:lnTo>
                    <a:pt x="1036" y="1999"/>
                  </a:lnTo>
                  <a:lnTo>
                    <a:pt x="1853" y="1015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AE75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19273277" y="8883781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303" y="0"/>
                  </a:moveTo>
                  <a:lnTo>
                    <a:pt x="1685" y="83"/>
                  </a:lnTo>
                  <a:lnTo>
                    <a:pt x="1068" y="272"/>
                  </a:lnTo>
                  <a:lnTo>
                    <a:pt x="0" y="397"/>
                  </a:lnTo>
                  <a:lnTo>
                    <a:pt x="439" y="1151"/>
                  </a:lnTo>
                  <a:lnTo>
                    <a:pt x="1361" y="1549"/>
                  </a:lnTo>
                  <a:lnTo>
                    <a:pt x="2335" y="2429"/>
                  </a:lnTo>
                  <a:lnTo>
                    <a:pt x="3099" y="921"/>
                  </a:lnTo>
                  <a:lnTo>
                    <a:pt x="3047" y="680"/>
                  </a:lnTo>
                  <a:lnTo>
                    <a:pt x="2984" y="450"/>
                  </a:lnTo>
                  <a:lnTo>
                    <a:pt x="2931" y="209"/>
                  </a:lnTo>
                  <a:lnTo>
                    <a:pt x="2303" y="0"/>
                  </a:lnTo>
                  <a:close/>
                </a:path>
              </a:pathLst>
            </a:custGeom>
            <a:solidFill>
              <a:srgbClr val="AD72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19225045" y="8878296"/>
              <a:ext cx="49530" cy="6985"/>
            </a:xfrm>
            <a:custGeom>
              <a:avLst/>
              <a:gdLst/>
              <a:ahLst/>
              <a:cxnLst/>
              <a:rect l="l" t="t" r="r" b="b"/>
              <a:pathLst>
                <a:path w="49530" h="6984">
                  <a:moveTo>
                    <a:pt x="3098" y="889"/>
                  </a:moveTo>
                  <a:lnTo>
                    <a:pt x="2133" y="177"/>
                  </a:lnTo>
                  <a:lnTo>
                    <a:pt x="1104" y="0"/>
                  </a:lnTo>
                  <a:lnTo>
                    <a:pt x="0" y="495"/>
                  </a:lnTo>
                  <a:lnTo>
                    <a:pt x="584" y="863"/>
                  </a:lnTo>
                  <a:lnTo>
                    <a:pt x="1168" y="1219"/>
                  </a:lnTo>
                  <a:lnTo>
                    <a:pt x="1752" y="1587"/>
                  </a:lnTo>
                  <a:lnTo>
                    <a:pt x="1905" y="1663"/>
                  </a:lnTo>
                  <a:lnTo>
                    <a:pt x="2108" y="1498"/>
                  </a:lnTo>
                  <a:lnTo>
                    <a:pt x="2273" y="1016"/>
                  </a:lnTo>
                  <a:lnTo>
                    <a:pt x="2705" y="1003"/>
                  </a:lnTo>
                  <a:lnTo>
                    <a:pt x="3098" y="889"/>
                  </a:lnTo>
                  <a:close/>
                </a:path>
                <a:path w="49530" h="6984">
                  <a:moveTo>
                    <a:pt x="16662" y="2578"/>
                  </a:moveTo>
                  <a:lnTo>
                    <a:pt x="15532" y="2286"/>
                  </a:lnTo>
                  <a:lnTo>
                    <a:pt x="14389" y="1981"/>
                  </a:lnTo>
                  <a:lnTo>
                    <a:pt x="13208" y="2260"/>
                  </a:lnTo>
                  <a:lnTo>
                    <a:pt x="14312" y="2921"/>
                  </a:lnTo>
                  <a:lnTo>
                    <a:pt x="15468" y="2971"/>
                  </a:lnTo>
                  <a:lnTo>
                    <a:pt x="16662" y="2578"/>
                  </a:lnTo>
                  <a:close/>
                </a:path>
                <a:path w="49530" h="6984">
                  <a:moveTo>
                    <a:pt x="19761" y="2984"/>
                  </a:moveTo>
                  <a:lnTo>
                    <a:pt x="18808" y="2273"/>
                  </a:lnTo>
                  <a:lnTo>
                    <a:pt x="17703" y="2730"/>
                  </a:lnTo>
                  <a:lnTo>
                    <a:pt x="16662" y="2578"/>
                  </a:lnTo>
                  <a:lnTo>
                    <a:pt x="17614" y="3403"/>
                  </a:lnTo>
                  <a:lnTo>
                    <a:pt x="18643" y="3556"/>
                  </a:lnTo>
                  <a:lnTo>
                    <a:pt x="19761" y="2984"/>
                  </a:lnTo>
                  <a:close/>
                </a:path>
                <a:path w="49530" h="6984">
                  <a:moveTo>
                    <a:pt x="41668" y="5308"/>
                  </a:moveTo>
                  <a:lnTo>
                    <a:pt x="41008" y="4546"/>
                  </a:lnTo>
                  <a:lnTo>
                    <a:pt x="40106" y="4826"/>
                  </a:lnTo>
                  <a:lnTo>
                    <a:pt x="39281" y="4749"/>
                  </a:lnTo>
                  <a:lnTo>
                    <a:pt x="39954" y="5461"/>
                  </a:lnTo>
                  <a:lnTo>
                    <a:pt x="40779" y="5511"/>
                  </a:lnTo>
                  <a:lnTo>
                    <a:pt x="41668" y="5308"/>
                  </a:lnTo>
                  <a:close/>
                </a:path>
                <a:path w="49530" h="6984">
                  <a:moveTo>
                    <a:pt x="49339" y="5765"/>
                  </a:moveTo>
                  <a:lnTo>
                    <a:pt x="48463" y="5372"/>
                  </a:lnTo>
                  <a:lnTo>
                    <a:pt x="47612" y="4787"/>
                  </a:lnTo>
                  <a:lnTo>
                    <a:pt x="46672" y="5638"/>
                  </a:lnTo>
                  <a:lnTo>
                    <a:pt x="47155" y="6070"/>
                  </a:lnTo>
                  <a:lnTo>
                    <a:pt x="47993" y="5664"/>
                  </a:lnTo>
                  <a:lnTo>
                    <a:pt x="48348" y="6375"/>
                  </a:lnTo>
                  <a:lnTo>
                    <a:pt x="48501" y="6451"/>
                  </a:lnTo>
                  <a:lnTo>
                    <a:pt x="48704" y="6286"/>
                  </a:lnTo>
                  <a:lnTo>
                    <a:pt x="48920" y="6108"/>
                  </a:lnTo>
                  <a:lnTo>
                    <a:pt x="49123" y="5943"/>
                  </a:lnTo>
                  <a:lnTo>
                    <a:pt x="49339" y="5765"/>
                  </a:lnTo>
                  <a:close/>
                </a:path>
              </a:pathLst>
            </a:custGeom>
            <a:solidFill>
              <a:srgbClr val="AC7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19379514" y="886444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481" y="0"/>
                  </a:moveTo>
                  <a:lnTo>
                    <a:pt x="356" y="1214"/>
                  </a:lnTo>
                  <a:lnTo>
                    <a:pt x="0" y="1926"/>
                  </a:lnTo>
                  <a:lnTo>
                    <a:pt x="1696" y="1151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AE75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19262129" y="8882691"/>
              <a:ext cx="10160" cy="1905"/>
            </a:xfrm>
            <a:custGeom>
              <a:avLst/>
              <a:gdLst/>
              <a:ahLst/>
              <a:cxnLst/>
              <a:rect l="l" t="t" r="r" b="b"/>
              <a:pathLst>
                <a:path w="10159" h="1904">
                  <a:moveTo>
                    <a:pt x="1866" y="431"/>
                  </a:moveTo>
                  <a:lnTo>
                    <a:pt x="1231" y="368"/>
                  </a:lnTo>
                  <a:lnTo>
                    <a:pt x="609" y="0"/>
                  </a:lnTo>
                  <a:lnTo>
                    <a:pt x="0" y="495"/>
                  </a:lnTo>
                  <a:lnTo>
                    <a:pt x="635" y="673"/>
                  </a:lnTo>
                  <a:lnTo>
                    <a:pt x="1270" y="1181"/>
                  </a:lnTo>
                  <a:lnTo>
                    <a:pt x="1866" y="431"/>
                  </a:lnTo>
                  <a:close/>
                </a:path>
                <a:path w="10159" h="1904">
                  <a:moveTo>
                    <a:pt x="9588" y="1244"/>
                  </a:moveTo>
                  <a:lnTo>
                    <a:pt x="8991" y="787"/>
                  </a:lnTo>
                  <a:lnTo>
                    <a:pt x="8331" y="762"/>
                  </a:lnTo>
                  <a:lnTo>
                    <a:pt x="7645" y="952"/>
                  </a:lnTo>
                  <a:lnTo>
                    <a:pt x="8242" y="1409"/>
                  </a:lnTo>
                  <a:lnTo>
                    <a:pt x="8902" y="1435"/>
                  </a:lnTo>
                  <a:lnTo>
                    <a:pt x="9588" y="1244"/>
                  </a:lnTo>
                  <a:close/>
                </a:path>
              </a:pathLst>
            </a:custGeom>
            <a:solidFill>
              <a:srgbClr val="AC7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1746"/>
            <p:cNvSpPr/>
            <p:nvPr/>
          </p:nvSpPr>
          <p:spPr>
            <a:xfrm>
              <a:off x="19381336" y="886375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340" y="0"/>
                  </a:moveTo>
                  <a:lnTo>
                    <a:pt x="565" y="146"/>
                  </a:lnTo>
                  <a:lnTo>
                    <a:pt x="0" y="471"/>
                  </a:lnTo>
                  <a:lnTo>
                    <a:pt x="167" y="1403"/>
                  </a:lnTo>
                  <a:lnTo>
                    <a:pt x="554" y="931"/>
                  </a:lnTo>
                  <a:lnTo>
                    <a:pt x="952" y="471"/>
                  </a:lnTo>
                  <a:lnTo>
                    <a:pt x="1340" y="0"/>
                  </a:lnTo>
                  <a:close/>
                </a:path>
              </a:pathLst>
            </a:custGeom>
            <a:solidFill>
              <a:srgbClr val="AE75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1747"/>
            <p:cNvSpPr/>
            <p:nvPr/>
          </p:nvSpPr>
          <p:spPr>
            <a:xfrm>
              <a:off x="19267476" y="888296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429" y="0"/>
                  </a:moveTo>
                  <a:lnTo>
                    <a:pt x="0" y="460"/>
                  </a:lnTo>
                  <a:lnTo>
                    <a:pt x="178" y="670"/>
                  </a:lnTo>
                  <a:lnTo>
                    <a:pt x="345" y="879"/>
                  </a:lnTo>
                  <a:lnTo>
                    <a:pt x="523" y="1088"/>
                  </a:lnTo>
                  <a:lnTo>
                    <a:pt x="732" y="910"/>
                  </a:lnTo>
                  <a:lnTo>
                    <a:pt x="942" y="743"/>
                  </a:lnTo>
                  <a:lnTo>
                    <a:pt x="1151" y="565"/>
                  </a:lnTo>
                  <a:lnTo>
                    <a:pt x="785" y="3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AC7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19206661" y="8877489"/>
              <a:ext cx="99060" cy="9525"/>
            </a:xfrm>
            <a:custGeom>
              <a:avLst/>
              <a:gdLst/>
              <a:ahLst/>
              <a:cxnLst/>
              <a:rect l="l" t="t" r="r" b="b"/>
              <a:pathLst>
                <a:path w="99059" h="9525">
                  <a:moveTo>
                    <a:pt x="3999" y="52"/>
                  </a:moveTo>
                  <a:lnTo>
                    <a:pt x="52" y="0"/>
                  </a:lnTo>
                  <a:lnTo>
                    <a:pt x="0" y="481"/>
                  </a:lnTo>
                  <a:lnTo>
                    <a:pt x="408" y="1120"/>
                  </a:lnTo>
                  <a:lnTo>
                    <a:pt x="1193" y="1005"/>
                  </a:lnTo>
                  <a:lnTo>
                    <a:pt x="2544" y="1622"/>
                  </a:lnTo>
                  <a:lnTo>
                    <a:pt x="3947" y="1319"/>
                  </a:lnTo>
                  <a:lnTo>
                    <a:pt x="4868" y="1717"/>
                  </a:lnTo>
                  <a:lnTo>
                    <a:pt x="7193" y="1895"/>
                  </a:lnTo>
                  <a:lnTo>
                    <a:pt x="8889" y="2429"/>
                  </a:lnTo>
                  <a:lnTo>
                    <a:pt x="10491" y="2575"/>
                  </a:lnTo>
                  <a:lnTo>
                    <a:pt x="12062" y="3047"/>
                  </a:lnTo>
                  <a:lnTo>
                    <a:pt x="13685" y="3078"/>
                  </a:lnTo>
                  <a:lnTo>
                    <a:pt x="15099" y="2837"/>
                  </a:lnTo>
                  <a:lnTo>
                    <a:pt x="16135" y="3497"/>
                  </a:lnTo>
                  <a:lnTo>
                    <a:pt x="16962" y="3476"/>
                  </a:lnTo>
                  <a:lnTo>
                    <a:pt x="17988" y="3204"/>
                  </a:lnTo>
                  <a:lnTo>
                    <a:pt x="19842" y="3947"/>
                  </a:lnTo>
                  <a:lnTo>
                    <a:pt x="22093" y="4450"/>
                  </a:lnTo>
                  <a:lnTo>
                    <a:pt x="24439" y="4240"/>
                  </a:lnTo>
                  <a:lnTo>
                    <a:pt x="26669" y="4900"/>
                  </a:lnTo>
                  <a:lnTo>
                    <a:pt x="28407" y="4701"/>
                  </a:lnTo>
                  <a:lnTo>
                    <a:pt x="29936" y="5287"/>
                  </a:lnTo>
                  <a:lnTo>
                    <a:pt x="30669" y="5172"/>
                  </a:lnTo>
                  <a:lnTo>
                    <a:pt x="31360" y="5319"/>
                  </a:lnTo>
                  <a:lnTo>
                    <a:pt x="32438" y="5046"/>
                  </a:lnTo>
                  <a:lnTo>
                    <a:pt x="34480" y="5654"/>
                  </a:lnTo>
                  <a:lnTo>
                    <a:pt x="35936" y="5361"/>
                  </a:lnTo>
                  <a:lnTo>
                    <a:pt x="37276" y="5884"/>
                  </a:lnTo>
                  <a:lnTo>
                    <a:pt x="38658" y="6188"/>
                  </a:lnTo>
                  <a:lnTo>
                    <a:pt x="40752" y="6376"/>
                  </a:lnTo>
                  <a:lnTo>
                    <a:pt x="42825" y="6827"/>
                  </a:lnTo>
                  <a:lnTo>
                    <a:pt x="44930" y="7015"/>
                  </a:lnTo>
                  <a:lnTo>
                    <a:pt x="48396" y="7025"/>
                  </a:lnTo>
                  <a:lnTo>
                    <a:pt x="57432" y="8104"/>
                  </a:lnTo>
                  <a:lnTo>
                    <a:pt x="59621" y="7926"/>
                  </a:lnTo>
                  <a:lnTo>
                    <a:pt x="62469" y="8177"/>
                  </a:lnTo>
                  <a:lnTo>
                    <a:pt x="64961" y="8753"/>
                  </a:lnTo>
                  <a:lnTo>
                    <a:pt x="67505" y="8439"/>
                  </a:lnTo>
                  <a:lnTo>
                    <a:pt x="71924" y="8743"/>
                  </a:lnTo>
                  <a:lnTo>
                    <a:pt x="73840" y="9120"/>
                  </a:lnTo>
                  <a:lnTo>
                    <a:pt x="75767" y="8795"/>
                  </a:lnTo>
                  <a:lnTo>
                    <a:pt x="76385" y="9109"/>
                  </a:lnTo>
                  <a:lnTo>
                    <a:pt x="77086" y="8858"/>
                  </a:lnTo>
                  <a:lnTo>
                    <a:pt x="78070" y="9004"/>
                  </a:lnTo>
                  <a:lnTo>
                    <a:pt x="79065" y="9486"/>
                  </a:lnTo>
                  <a:lnTo>
                    <a:pt x="80081" y="8554"/>
                  </a:lnTo>
                  <a:lnTo>
                    <a:pt x="81086" y="9046"/>
                  </a:lnTo>
                  <a:lnTo>
                    <a:pt x="81798" y="8879"/>
                  </a:lnTo>
                  <a:lnTo>
                    <a:pt x="92185" y="9476"/>
                  </a:lnTo>
                  <a:lnTo>
                    <a:pt x="97986" y="9120"/>
                  </a:lnTo>
                  <a:lnTo>
                    <a:pt x="98635" y="9235"/>
                  </a:lnTo>
                  <a:lnTo>
                    <a:pt x="99002" y="8575"/>
                  </a:lnTo>
                  <a:lnTo>
                    <a:pt x="97944" y="7633"/>
                  </a:lnTo>
                  <a:lnTo>
                    <a:pt x="93442" y="8167"/>
                  </a:lnTo>
                  <a:lnTo>
                    <a:pt x="92447" y="7863"/>
                  </a:lnTo>
                  <a:lnTo>
                    <a:pt x="89358" y="8586"/>
                  </a:lnTo>
                  <a:lnTo>
                    <a:pt x="86238" y="7957"/>
                  </a:lnTo>
                  <a:lnTo>
                    <a:pt x="80311" y="8209"/>
                  </a:lnTo>
                  <a:lnTo>
                    <a:pt x="74207" y="7915"/>
                  </a:lnTo>
                  <a:lnTo>
                    <a:pt x="73851" y="7790"/>
                  </a:lnTo>
                  <a:lnTo>
                    <a:pt x="72071" y="7245"/>
                  </a:lnTo>
                  <a:lnTo>
                    <a:pt x="70887" y="7528"/>
                  </a:lnTo>
                  <a:lnTo>
                    <a:pt x="69757" y="7214"/>
                  </a:lnTo>
                  <a:lnTo>
                    <a:pt x="68825" y="8062"/>
                  </a:lnTo>
                  <a:lnTo>
                    <a:pt x="67097" y="7088"/>
                  </a:lnTo>
                  <a:lnTo>
                    <a:pt x="64846" y="7790"/>
                  </a:lnTo>
                  <a:lnTo>
                    <a:pt x="61338" y="6565"/>
                  </a:lnTo>
                  <a:lnTo>
                    <a:pt x="59956" y="7696"/>
                  </a:lnTo>
                  <a:lnTo>
                    <a:pt x="58385" y="6732"/>
                  </a:lnTo>
                  <a:lnTo>
                    <a:pt x="53244" y="6460"/>
                  </a:lnTo>
                  <a:lnTo>
                    <a:pt x="49370" y="6523"/>
                  </a:lnTo>
                  <a:lnTo>
                    <a:pt x="45297" y="5476"/>
                  </a:lnTo>
                  <a:lnTo>
                    <a:pt x="38386" y="5120"/>
                  </a:lnTo>
                  <a:lnTo>
                    <a:pt x="31548" y="3999"/>
                  </a:lnTo>
                  <a:lnTo>
                    <a:pt x="23255" y="3120"/>
                  </a:lnTo>
                  <a:lnTo>
                    <a:pt x="21748" y="3256"/>
                  </a:lnTo>
                  <a:lnTo>
                    <a:pt x="20156" y="2387"/>
                  </a:lnTo>
                  <a:lnTo>
                    <a:pt x="17276" y="2722"/>
                  </a:lnTo>
                  <a:lnTo>
                    <a:pt x="14575" y="1570"/>
                  </a:lnTo>
                  <a:lnTo>
                    <a:pt x="7821" y="1225"/>
                  </a:lnTo>
                  <a:lnTo>
                    <a:pt x="3999" y="52"/>
                  </a:lnTo>
                  <a:close/>
                </a:path>
              </a:pathLst>
            </a:custGeom>
            <a:solidFill>
              <a:srgbClr val="A970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19288481" y="8885530"/>
              <a:ext cx="20320" cy="1905"/>
            </a:xfrm>
            <a:custGeom>
              <a:avLst/>
              <a:gdLst/>
              <a:ahLst/>
              <a:cxnLst/>
              <a:rect l="l" t="t" r="r" b="b"/>
              <a:pathLst>
                <a:path w="20319" h="1904">
                  <a:moveTo>
                    <a:pt x="19350" y="0"/>
                  </a:moveTo>
                  <a:lnTo>
                    <a:pt x="18271" y="1026"/>
                  </a:lnTo>
                  <a:lnTo>
                    <a:pt x="17570" y="450"/>
                  </a:lnTo>
                  <a:lnTo>
                    <a:pt x="17214" y="534"/>
                  </a:lnTo>
                  <a:lnTo>
                    <a:pt x="13947" y="1172"/>
                  </a:lnTo>
                  <a:lnTo>
                    <a:pt x="10638" y="858"/>
                  </a:lnTo>
                  <a:lnTo>
                    <a:pt x="4889" y="952"/>
                  </a:lnTo>
                  <a:lnTo>
                    <a:pt x="2450" y="356"/>
                  </a:lnTo>
                  <a:lnTo>
                    <a:pt x="0" y="837"/>
                  </a:lnTo>
                  <a:lnTo>
                    <a:pt x="188" y="994"/>
                  </a:lnTo>
                  <a:lnTo>
                    <a:pt x="366" y="1256"/>
                  </a:lnTo>
                  <a:lnTo>
                    <a:pt x="3549" y="1455"/>
                  </a:lnTo>
                  <a:lnTo>
                    <a:pt x="6533" y="1696"/>
                  </a:lnTo>
                  <a:lnTo>
                    <a:pt x="11507" y="1759"/>
                  </a:lnTo>
                  <a:lnTo>
                    <a:pt x="13528" y="1256"/>
                  </a:lnTo>
                  <a:lnTo>
                    <a:pt x="17067" y="1602"/>
                  </a:lnTo>
                  <a:lnTo>
                    <a:pt x="18491" y="1350"/>
                  </a:lnTo>
                  <a:lnTo>
                    <a:pt x="19957" y="1015"/>
                  </a:lnTo>
                  <a:lnTo>
                    <a:pt x="19350" y="0"/>
                  </a:lnTo>
                  <a:close/>
                </a:path>
              </a:pathLst>
            </a:custGeom>
            <a:solidFill>
              <a:srgbClr val="A96D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19141783" y="8877803"/>
              <a:ext cx="109855" cy="10160"/>
            </a:xfrm>
            <a:custGeom>
              <a:avLst/>
              <a:gdLst/>
              <a:ahLst/>
              <a:cxnLst/>
              <a:rect l="l" t="t" r="r" b="b"/>
              <a:pathLst>
                <a:path w="109855" h="10159">
                  <a:moveTo>
                    <a:pt x="39307" y="0"/>
                  </a:moveTo>
                  <a:lnTo>
                    <a:pt x="5968" y="6020"/>
                  </a:lnTo>
                  <a:lnTo>
                    <a:pt x="1821" y="7622"/>
                  </a:lnTo>
                  <a:lnTo>
                    <a:pt x="753" y="8303"/>
                  </a:lnTo>
                  <a:lnTo>
                    <a:pt x="0" y="9392"/>
                  </a:lnTo>
                  <a:lnTo>
                    <a:pt x="534" y="9769"/>
                  </a:lnTo>
                  <a:lnTo>
                    <a:pt x="5738" y="8313"/>
                  </a:lnTo>
                  <a:lnTo>
                    <a:pt x="8031" y="6722"/>
                  </a:lnTo>
                  <a:lnTo>
                    <a:pt x="11978" y="6114"/>
                  </a:lnTo>
                  <a:lnTo>
                    <a:pt x="15297" y="4345"/>
                  </a:lnTo>
                  <a:lnTo>
                    <a:pt x="29088" y="2355"/>
                  </a:lnTo>
                  <a:lnTo>
                    <a:pt x="30250" y="2743"/>
                  </a:lnTo>
                  <a:lnTo>
                    <a:pt x="31454" y="2565"/>
                  </a:lnTo>
                  <a:lnTo>
                    <a:pt x="33318" y="1916"/>
                  </a:lnTo>
                  <a:lnTo>
                    <a:pt x="35276" y="2188"/>
                  </a:lnTo>
                  <a:lnTo>
                    <a:pt x="38522" y="2073"/>
                  </a:lnTo>
                  <a:lnTo>
                    <a:pt x="41810" y="2345"/>
                  </a:lnTo>
                  <a:lnTo>
                    <a:pt x="42543" y="2188"/>
                  </a:lnTo>
                  <a:lnTo>
                    <a:pt x="44448" y="2554"/>
                  </a:lnTo>
                  <a:lnTo>
                    <a:pt x="46406" y="2314"/>
                  </a:lnTo>
                  <a:lnTo>
                    <a:pt x="55034" y="3214"/>
                  </a:lnTo>
                  <a:lnTo>
                    <a:pt x="70113" y="5319"/>
                  </a:lnTo>
                  <a:lnTo>
                    <a:pt x="75735" y="5905"/>
                  </a:lnTo>
                  <a:lnTo>
                    <a:pt x="81285" y="6984"/>
                  </a:lnTo>
                  <a:lnTo>
                    <a:pt x="85547" y="6931"/>
                  </a:lnTo>
                  <a:lnTo>
                    <a:pt x="89683" y="8125"/>
                  </a:lnTo>
                  <a:lnTo>
                    <a:pt x="94269" y="8292"/>
                  </a:lnTo>
                  <a:lnTo>
                    <a:pt x="94384" y="8146"/>
                  </a:lnTo>
                  <a:lnTo>
                    <a:pt x="96080" y="7622"/>
                  </a:lnTo>
                  <a:lnTo>
                    <a:pt x="97651" y="8942"/>
                  </a:lnTo>
                  <a:lnTo>
                    <a:pt x="99347" y="8481"/>
                  </a:lnTo>
                  <a:lnTo>
                    <a:pt x="100876" y="8722"/>
                  </a:lnTo>
                  <a:lnTo>
                    <a:pt x="102007" y="8596"/>
                  </a:lnTo>
                  <a:lnTo>
                    <a:pt x="102750" y="9004"/>
                  </a:lnTo>
                  <a:lnTo>
                    <a:pt x="104750" y="9078"/>
                  </a:lnTo>
                  <a:lnTo>
                    <a:pt x="105389" y="9245"/>
                  </a:lnTo>
                  <a:lnTo>
                    <a:pt x="106059" y="9182"/>
                  </a:lnTo>
                  <a:lnTo>
                    <a:pt x="106698" y="9371"/>
                  </a:lnTo>
                  <a:lnTo>
                    <a:pt x="107797" y="9402"/>
                  </a:lnTo>
                  <a:lnTo>
                    <a:pt x="108572" y="9832"/>
                  </a:lnTo>
                  <a:lnTo>
                    <a:pt x="109274" y="9141"/>
                  </a:lnTo>
                  <a:lnTo>
                    <a:pt x="108530" y="8313"/>
                  </a:lnTo>
                  <a:lnTo>
                    <a:pt x="107452" y="8502"/>
                  </a:lnTo>
                  <a:lnTo>
                    <a:pt x="101787" y="7842"/>
                  </a:lnTo>
                  <a:lnTo>
                    <a:pt x="97002" y="7486"/>
                  </a:lnTo>
                  <a:lnTo>
                    <a:pt x="85620" y="5758"/>
                  </a:lnTo>
                  <a:lnTo>
                    <a:pt x="81295" y="5601"/>
                  </a:lnTo>
                  <a:lnTo>
                    <a:pt x="80112" y="5340"/>
                  </a:lnTo>
                  <a:lnTo>
                    <a:pt x="78803" y="4345"/>
                  </a:lnTo>
                  <a:lnTo>
                    <a:pt x="76793" y="3989"/>
                  </a:lnTo>
                  <a:lnTo>
                    <a:pt x="74657" y="4355"/>
                  </a:lnTo>
                  <a:lnTo>
                    <a:pt x="72249" y="3245"/>
                  </a:lnTo>
                  <a:lnTo>
                    <a:pt x="70877" y="3423"/>
                  </a:lnTo>
                  <a:lnTo>
                    <a:pt x="67715" y="2774"/>
                  </a:lnTo>
                  <a:lnTo>
                    <a:pt x="65673" y="2785"/>
                  </a:lnTo>
                  <a:lnTo>
                    <a:pt x="63683" y="2502"/>
                  </a:lnTo>
                  <a:lnTo>
                    <a:pt x="61725" y="1895"/>
                  </a:lnTo>
                  <a:lnTo>
                    <a:pt x="57788" y="1162"/>
                  </a:lnTo>
                  <a:lnTo>
                    <a:pt x="44564" y="146"/>
                  </a:lnTo>
                  <a:lnTo>
                    <a:pt x="39307" y="0"/>
                  </a:lnTo>
                  <a:close/>
                </a:path>
              </a:pathLst>
            </a:custGeom>
            <a:solidFill>
              <a:srgbClr val="A368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19148756" y="8876619"/>
              <a:ext cx="80645" cy="6985"/>
            </a:xfrm>
            <a:custGeom>
              <a:avLst/>
              <a:gdLst/>
              <a:ahLst/>
              <a:cxnLst/>
              <a:rect l="l" t="t" r="r" b="b"/>
              <a:pathLst>
                <a:path w="80644" h="6984">
                  <a:moveTo>
                    <a:pt x="37925" y="52"/>
                  </a:moveTo>
                  <a:lnTo>
                    <a:pt x="27580" y="0"/>
                  </a:lnTo>
                  <a:lnTo>
                    <a:pt x="21946" y="157"/>
                  </a:lnTo>
                  <a:lnTo>
                    <a:pt x="15800" y="910"/>
                  </a:lnTo>
                  <a:lnTo>
                    <a:pt x="13894" y="1675"/>
                  </a:lnTo>
                  <a:lnTo>
                    <a:pt x="12973" y="1287"/>
                  </a:lnTo>
                  <a:lnTo>
                    <a:pt x="7895" y="2554"/>
                  </a:lnTo>
                  <a:lnTo>
                    <a:pt x="7329" y="2869"/>
                  </a:lnTo>
                  <a:lnTo>
                    <a:pt x="4544" y="3622"/>
                  </a:lnTo>
                  <a:lnTo>
                    <a:pt x="3047" y="4397"/>
                  </a:lnTo>
                  <a:lnTo>
                    <a:pt x="732" y="4910"/>
                  </a:lnTo>
                  <a:lnTo>
                    <a:pt x="0" y="5235"/>
                  </a:lnTo>
                  <a:lnTo>
                    <a:pt x="293" y="6219"/>
                  </a:lnTo>
                  <a:lnTo>
                    <a:pt x="2240" y="6408"/>
                  </a:lnTo>
                  <a:lnTo>
                    <a:pt x="3968" y="5486"/>
                  </a:lnTo>
                  <a:lnTo>
                    <a:pt x="8900" y="3685"/>
                  </a:lnTo>
                  <a:lnTo>
                    <a:pt x="12292" y="3465"/>
                  </a:lnTo>
                  <a:lnTo>
                    <a:pt x="18135" y="2146"/>
                  </a:lnTo>
                  <a:lnTo>
                    <a:pt x="20795" y="1821"/>
                  </a:lnTo>
                  <a:lnTo>
                    <a:pt x="26323" y="1863"/>
                  </a:lnTo>
                  <a:lnTo>
                    <a:pt x="29234" y="1424"/>
                  </a:lnTo>
                  <a:lnTo>
                    <a:pt x="34459" y="1895"/>
                  </a:lnTo>
                  <a:lnTo>
                    <a:pt x="36784" y="1675"/>
                  </a:lnTo>
                  <a:lnTo>
                    <a:pt x="42448" y="2073"/>
                  </a:lnTo>
                  <a:lnTo>
                    <a:pt x="54867" y="3486"/>
                  </a:lnTo>
                  <a:lnTo>
                    <a:pt x="56951" y="3612"/>
                  </a:lnTo>
                  <a:lnTo>
                    <a:pt x="58992" y="4073"/>
                  </a:lnTo>
                  <a:lnTo>
                    <a:pt x="61066" y="4272"/>
                  </a:lnTo>
                  <a:lnTo>
                    <a:pt x="62511" y="4209"/>
                  </a:lnTo>
                  <a:lnTo>
                    <a:pt x="63893" y="4690"/>
                  </a:lnTo>
                  <a:lnTo>
                    <a:pt x="65317" y="4774"/>
                  </a:lnTo>
                  <a:lnTo>
                    <a:pt x="65673" y="4690"/>
                  </a:lnTo>
                  <a:lnTo>
                    <a:pt x="67746" y="5204"/>
                  </a:lnTo>
                  <a:lnTo>
                    <a:pt x="69903" y="5204"/>
                  </a:lnTo>
                  <a:lnTo>
                    <a:pt x="72311" y="5748"/>
                  </a:lnTo>
                  <a:lnTo>
                    <a:pt x="73997" y="5549"/>
                  </a:lnTo>
                  <a:lnTo>
                    <a:pt x="75620" y="5968"/>
                  </a:lnTo>
                  <a:lnTo>
                    <a:pt x="79285" y="6408"/>
                  </a:lnTo>
                  <a:lnTo>
                    <a:pt x="80290" y="6125"/>
                  </a:lnTo>
                  <a:lnTo>
                    <a:pt x="79411" y="5580"/>
                  </a:lnTo>
                  <a:lnTo>
                    <a:pt x="79170" y="5162"/>
                  </a:lnTo>
                  <a:lnTo>
                    <a:pt x="77243" y="4994"/>
                  </a:lnTo>
                  <a:lnTo>
                    <a:pt x="76248" y="4586"/>
                  </a:lnTo>
                  <a:lnTo>
                    <a:pt x="42637" y="387"/>
                  </a:lnTo>
                  <a:lnTo>
                    <a:pt x="37925" y="52"/>
                  </a:lnTo>
                  <a:close/>
                </a:path>
              </a:pathLst>
            </a:custGeom>
            <a:solidFill>
              <a:srgbClr val="A76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19248806" y="8886678"/>
              <a:ext cx="53975" cy="3810"/>
            </a:xfrm>
            <a:custGeom>
              <a:avLst/>
              <a:gdLst/>
              <a:ahLst/>
              <a:cxnLst/>
              <a:rect l="l" t="t" r="r" b="b"/>
              <a:pathLst>
                <a:path w="53975" h="3809">
                  <a:moveTo>
                    <a:pt x="53517" y="2806"/>
                  </a:moveTo>
                  <a:lnTo>
                    <a:pt x="53276" y="2514"/>
                  </a:lnTo>
                  <a:lnTo>
                    <a:pt x="52971" y="2286"/>
                  </a:lnTo>
                  <a:lnTo>
                    <a:pt x="49923" y="2641"/>
                  </a:lnTo>
                  <a:lnTo>
                    <a:pt x="47205" y="1917"/>
                  </a:lnTo>
                  <a:lnTo>
                    <a:pt x="42430" y="2603"/>
                  </a:lnTo>
                  <a:lnTo>
                    <a:pt x="40170" y="2527"/>
                  </a:lnTo>
                  <a:lnTo>
                    <a:pt x="35369" y="2082"/>
                  </a:lnTo>
                  <a:lnTo>
                    <a:pt x="32575" y="2451"/>
                  </a:lnTo>
                  <a:lnTo>
                    <a:pt x="29349" y="1993"/>
                  </a:lnTo>
                  <a:lnTo>
                    <a:pt x="28956" y="1993"/>
                  </a:lnTo>
                  <a:lnTo>
                    <a:pt x="28625" y="2298"/>
                  </a:lnTo>
                  <a:lnTo>
                    <a:pt x="26276" y="1130"/>
                  </a:lnTo>
                  <a:lnTo>
                    <a:pt x="23698" y="1778"/>
                  </a:lnTo>
                  <a:lnTo>
                    <a:pt x="18402" y="1168"/>
                  </a:lnTo>
                  <a:lnTo>
                    <a:pt x="15506" y="1117"/>
                  </a:lnTo>
                  <a:lnTo>
                    <a:pt x="9182" y="482"/>
                  </a:lnTo>
                  <a:lnTo>
                    <a:pt x="5727" y="0"/>
                  </a:lnTo>
                  <a:lnTo>
                    <a:pt x="2222" y="266"/>
                  </a:lnTo>
                  <a:lnTo>
                    <a:pt x="0" y="419"/>
                  </a:lnTo>
                  <a:lnTo>
                    <a:pt x="1422" y="1536"/>
                  </a:lnTo>
                  <a:lnTo>
                    <a:pt x="3136" y="863"/>
                  </a:lnTo>
                  <a:lnTo>
                    <a:pt x="7518" y="1600"/>
                  </a:lnTo>
                  <a:lnTo>
                    <a:pt x="10414" y="1930"/>
                  </a:lnTo>
                  <a:lnTo>
                    <a:pt x="16179" y="2120"/>
                  </a:lnTo>
                  <a:lnTo>
                    <a:pt x="19113" y="2654"/>
                  </a:lnTo>
                  <a:lnTo>
                    <a:pt x="23876" y="2425"/>
                  </a:lnTo>
                  <a:lnTo>
                    <a:pt x="25679" y="2959"/>
                  </a:lnTo>
                  <a:lnTo>
                    <a:pt x="27965" y="2654"/>
                  </a:lnTo>
                  <a:lnTo>
                    <a:pt x="28295" y="2540"/>
                  </a:lnTo>
                  <a:lnTo>
                    <a:pt x="28613" y="2311"/>
                  </a:lnTo>
                  <a:lnTo>
                    <a:pt x="30492" y="3467"/>
                  </a:lnTo>
                  <a:lnTo>
                    <a:pt x="32626" y="2819"/>
                  </a:lnTo>
                  <a:lnTo>
                    <a:pt x="38125" y="3479"/>
                  </a:lnTo>
                  <a:lnTo>
                    <a:pt x="47777" y="3225"/>
                  </a:lnTo>
                  <a:lnTo>
                    <a:pt x="50342" y="3251"/>
                  </a:lnTo>
                  <a:lnTo>
                    <a:pt x="53136" y="3200"/>
                  </a:lnTo>
                  <a:lnTo>
                    <a:pt x="53327" y="2946"/>
                  </a:lnTo>
                  <a:lnTo>
                    <a:pt x="53517" y="2806"/>
                  </a:lnTo>
                  <a:close/>
                </a:path>
              </a:pathLst>
            </a:custGeom>
            <a:solidFill>
              <a:srgbClr val="A267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19251372" y="8884075"/>
              <a:ext cx="31115" cy="3175"/>
            </a:xfrm>
            <a:custGeom>
              <a:avLst/>
              <a:gdLst/>
              <a:ahLst/>
              <a:cxnLst/>
              <a:rect l="l" t="t" r="r" b="b"/>
              <a:pathLst>
                <a:path w="31115" h="3175">
                  <a:moveTo>
                    <a:pt x="17043" y="1765"/>
                  </a:moveTo>
                  <a:lnTo>
                    <a:pt x="16510" y="1143"/>
                  </a:lnTo>
                  <a:lnTo>
                    <a:pt x="11747" y="1003"/>
                  </a:lnTo>
                  <a:lnTo>
                    <a:pt x="8445" y="774"/>
                  </a:lnTo>
                  <a:lnTo>
                    <a:pt x="3479" y="0"/>
                  </a:lnTo>
                  <a:lnTo>
                    <a:pt x="1803" y="292"/>
                  </a:lnTo>
                  <a:lnTo>
                    <a:pt x="114" y="127"/>
                  </a:lnTo>
                  <a:lnTo>
                    <a:pt x="0" y="596"/>
                  </a:lnTo>
                  <a:lnTo>
                    <a:pt x="419" y="596"/>
                  </a:lnTo>
                  <a:lnTo>
                    <a:pt x="647" y="749"/>
                  </a:lnTo>
                  <a:lnTo>
                    <a:pt x="3797" y="1003"/>
                  </a:lnTo>
                  <a:lnTo>
                    <a:pt x="6959" y="1092"/>
                  </a:lnTo>
                  <a:lnTo>
                    <a:pt x="12382" y="1816"/>
                  </a:lnTo>
                  <a:lnTo>
                    <a:pt x="14719" y="2095"/>
                  </a:lnTo>
                  <a:lnTo>
                    <a:pt x="17043" y="1765"/>
                  </a:lnTo>
                  <a:close/>
                </a:path>
                <a:path w="31115" h="3175">
                  <a:moveTo>
                    <a:pt x="31076" y="2209"/>
                  </a:moveTo>
                  <a:lnTo>
                    <a:pt x="26657" y="1790"/>
                  </a:lnTo>
                  <a:lnTo>
                    <a:pt x="22225" y="1384"/>
                  </a:lnTo>
                  <a:lnTo>
                    <a:pt x="17780" y="1600"/>
                  </a:lnTo>
                  <a:lnTo>
                    <a:pt x="18135" y="2095"/>
                  </a:lnTo>
                  <a:lnTo>
                    <a:pt x="18681" y="2209"/>
                  </a:lnTo>
                  <a:lnTo>
                    <a:pt x="22847" y="2400"/>
                  </a:lnTo>
                  <a:lnTo>
                    <a:pt x="26479" y="2514"/>
                  </a:lnTo>
                  <a:lnTo>
                    <a:pt x="30543" y="2692"/>
                  </a:lnTo>
                  <a:lnTo>
                    <a:pt x="30784" y="2413"/>
                  </a:lnTo>
                  <a:lnTo>
                    <a:pt x="31076" y="2209"/>
                  </a:lnTo>
                  <a:close/>
                </a:path>
              </a:pathLst>
            </a:custGeom>
            <a:solidFill>
              <a:srgbClr val="A96D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19225959" y="8881040"/>
              <a:ext cx="26670" cy="4445"/>
            </a:xfrm>
            <a:custGeom>
              <a:avLst/>
              <a:gdLst/>
              <a:ahLst/>
              <a:cxnLst/>
              <a:rect l="l" t="t" r="r" b="b"/>
              <a:pathLst>
                <a:path w="26669" h="4445">
                  <a:moveTo>
                    <a:pt x="8610" y="1511"/>
                  </a:moveTo>
                  <a:lnTo>
                    <a:pt x="8496" y="558"/>
                  </a:lnTo>
                  <a:lnTo>
                    <a:pt x="7696" y="1473"/>
                  </a:lnTo>
                  <a:lnTo>
                    <a:pt x="7378" y="1066"/>
                  </a:lnTo>
                  <a:lnTo>
                    <a:pt x="5080" y="419"/>
                  </a:lnTo>
                  <a:lnTo>
                    <a:pt x="2705" y="419"/>
                  </a:lnTo>
                  <a:lnTo>
                    <a:pt x="381" y="76"/>
                  </a:lnTo>
                  <a:lnTo>
                    <a:pt x="38" y="0"/>
                  </a:lnTo>
                  <a:lnTo>
                    <a:pt x="0" y="215"/>
                  </a:lnTo>
                  <a:lnTo>
                    <a:pt x="0" y="469"/>
                  </a:lnTo>
                  <a:lnTo>
                    <a:pt x="228" y="838"/>
                  </a:lnTo>
                  <a:lnTo>
                    <a:pt x="647" y="889"/>
                  </a:lnTo>
                  <a:lnTo>
                    <a:pt x="990" y="1066"/>
                  </a:lnTo>
                  <a:lnTo>
                    <a:pt x="2146" y="1168"/>
                  </a:lnTo>
                  <a:lnTo>
                    <a:pt x="3568" y="850"/>
                  </a:lnTo>
                  <a:lnTo>
                    <a:pt x="4953" y="1308"/>
                  </a:lnTo>
                  <a:lnTo>
                    <a:pt x="7099" y="1612"/>
                  </a:lnTo>
                  <a:lnTo>
                    <a:pt x="7848" y="1790"/>
                  </a:lnTo>
                  <a:lnTo>
                    <a:pt x="8610" y="1511"/>
                  </a:lnTo>
                  <a:close/>
                </a:path>
                <a:path w="26669" h="4445">
                  <a:moveTo>
                    <a:pt x="26123" y="3784"/>
                  </a:moveTo>
                  <a:lnTo>
                    <a:pt x="25590" y="3162"/>
                  </a:lnTo>
                  <a:lnTo>
                    <a:pt x="18884" y="2311"/>
                  </a:lnTo>
                  <a:lnTo>
                    <a:pt x="18364" y="2209"/>
                  </a:lnTo>
                  <a:lnTo>
                    <a:pt x="17970" y="2705"/>
                  </a:lnTo>
                  <a:lnTo>
                    <a:pt x="19265" y="3683"/>
                  </a:lnTo>
                  <a:lnTo>
                    <a:pt x="20828" y="2870"/>
                  </a:lnTo>
                  <a:lnTo>
                    <a:pt x="23418" y="3873"/>
                  </a:lnTo>
                  <a:lnTo>
                    <a:pt x="24815" y="3695"/>
                  </a:lnTo>
                  <a:lnTo>
                    <a:pt x="26123" y="3784"/>
                  </a:lnTo>
                  <a:close/>
                </a:path>
              </a:pathLst>
            </a:custGeom>
            <a:solidFill>
              <a:srgbClr val="A96D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19237845" y="8882170"/>
              <a:ext cx="50165" cy="5715"/>
            </a:xfrm>
            <a:custGeom>
              <a:avLst/>
              <a:gdLst/>
              <a:ahLst/>
              <a:cxnLst/>
              <a:rect l="l" t="t" r="r" b="b"/>
              <a:pathLst>
                <a:path w="50165" h="5715">
                  <a:moveTo>
                    <a:pt x="3238" y="736"/>
                  </a:moveTo>
                  <a:lnTo>
                    <a:pt x="2247" y="177"/>
                  </a:lnTo>
                  <a:lnTo>
                    <a:pt x="1231" y="0"/>
                  </a:lnTo>
                  <a:lnTo>
                    <a:pt x="139" y="342"/>
                  </a:lnTo>
                  <a:lnTo>
                    <a:pt x="0" y="812"/>
                  </a:lnTo>
                  <a:lnTo>
                    <a:pt x="419" y="812"/>
                  </a:lnTo>
                  <a:lnTo>
                    <a:pt x="660" y="965"/>
                  </a:lnTo>
                  <a:lnTo>
                    <a:pt x="1168" y="977"/>
                  </a:lnTo>
                  <a:lnTo>
                    <a:pt x="1663" y="977"/>
                  </a:lnTo>
                  <a:lnTo>
                    <a:pt x="2171" y="990"/>
                  </a:lnTo>
                  <a:lnTo>
                    <a:pt x="2578" y="1143"/>
                  </a:lnTo>
                  <a:lnTo>
                    <a:pt x="2946" y="1092"/>
                  </a:lnTo>
                  <a:lnTo>
                    <a:pt x="3238" y="736"/>
                  </a:lnTo>
                  <a:close/>
                </a:path>
                <a:path w="50165" h="5715">
                  <a:moveTo>
                    <a:pt x="7493" y="1244"/>
                  </a:moveTo>
                  <a:lnTo>
                    <a:pt x="6134" y="469"/>
                  </a:lnTo>
                  <a:lnTo>
                    <a:pt x="4711" y="368"/>
                  </a:lnTo>
                  <a:lnTo>
                    <a:pt x="3238" y="736"/>
                  </a:lnTo>
                  <a:lnTo>
                    <a:pt x="3200" y="965"/>
                  </a:lnTo>
                  <a:lnTo>
                    <a:pt x="3327" y="1193"/>
                  </a:lnTo>
                  <a:lnTo>
                    <a:pt x="3556" y="1257"/>
                  </a:lnTo>
                  <a:lnTo>
                    <a:pt x="3759" y="1371"/>
                  </a:lnTo>
                  <a:lnTo>
                    <a:pt x="4559" y="1079"/>
                  </a:lnTo>
                  <a:lnTo>
                    <a:pt x="5295" y="1435"/>
                  </a:lnTo>
                  <a:lnTo>
                    <a:pt x="6070" y="1574"/>
                  </a:lnTo>
                  <a:lnTo>
                    <a:pt x="6540" y="1485"/>
                  </a:lnTo>
                  <a:lnTo>
                    <a:pt x="7099" y="1701"/>
                  </a:lnTo>
                  <a:lnTo>
                    <a:pt x="7493" y="1244"/>
                  </a:lnTo>
                  <a:close/>
                </a:path>
                <a:path w="50165" h="5715">
                  <a:moveTo>
                    <a:pt x="49936" y="4368"/>
                  </a:moveTo>
                  <a:lnTo>
                    <a:pt x="48945" y="3327"/>
                  </a:lnTo>
                  <a:lnTo>
                    <a:pt x="47929" y="4292"/>
                  </a:lnTo>
                  <a:lnTo>
                    <a:pt x="46926" y="4330"/>
                  </a:lnTo>
                  <a:lnTo>
                    <a:pt x="47917" y="5372"/>
                  </a:lnTo>
                  <a:lnTo>
                    <a:pt x="48933" y="4419"/>
                  </a:lnTo>
                  <a:lnTo>
                    <a:pt x="49936" y="4368"/>
                  </a:lnTo>
                  <a:close/>
                </a:path>
              </a:pathLst>
            </a:custGeom>
            <a:solidFill>
              <a:srgbClr val="A96D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19235571" y="8882169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20" y="0"/>
                  </a:moveTo>
                  <a:lnTo>
                    <a:pt x="0" y="178"/>
                  </a:lnTo>
                  <a:lnTo>
                    <a:pt x="157" y="481"/>
                  </a:lnTo>
                  <a:lnTo>
                    <a:pt x="994" y="1057"/>
                  </a:lnTo>
                  <a:lnTo>
                    <a:pt x="1968" y="910"/>
                  </a:lnTo>
                  <a:lnTo>
                    <a:pt x="2900" y="963"/>
                  </a:lnTo>
                  <a:lnTo>
                    <a:pt x="2722" y="753"/>
                  </a:lnTo>
                  <a:lnTo>
                    <a:pt x="2554" y="544"/>
                  </a:lnTo>
                  <a:lnTo>
                    <a:pt x="2376" y="335"/>
                  </a:lnTo>
                  <a:lnTo>
                    <a:pt x="1727" y="240"/>
                  </a:lnTo>
                  <a:lnTo>
                    <a:pt x="1078" y="136"/>
                  </a:lnTo>
                  <a:lnTo>
                    <a:pt x="429" y="4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A96D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19233350" y="8881802"/>
              <a:ext cx="51435" cy="5715"/>
            </a:xfrm>
            <a:custGeom>
              <a:avLst/>
              <a:gdLst/>
              <a:ahLst/>
              <a:cxnLst/>
              <a:rect l="l" t="t" r="r" b="b"/>
              <a:pathLst>
                <a:path w="51434" h="5715">
                  <a:moveTo>
                    <a:pt x="2667" y="431"/>
                  </a:moveTo>
                  <a:lnTo>
                    <a:pt x="1790" y="0"/>
                  </a:lnTo>
                  <a:lnTo>
                    <a:pt x="901" y="76"/>
                  </a:lnTo>
                  <a:lnTo>
                    <a:pt x="0" y="304"/>
                  </a:lnTo>
                  <a:lnTo>
                    <a:pt x="419" y="457"/>
                  </a:lnTo>
                  <a:lnTo>
                    <a:pt x="838" y="609"/>
                  </a:lnTo>
                  <a:lnTo>
                    <a:pt x="1244" y="762"/>
                  </a:lnTo>
                  <a:lnTo>
                    <a:pt x="1625" y="787"/>
                  </a:lnTo>
                  <a:lnTo>
                    <a:pt x="2006" y="838"/>
                  </a:lnTo>
                  <a:lnTo>
                    <a:pt x="2387" y="863"/>
                  </a:lnTo>
                  <a:lnTo>
                    <a:pt x="2489" y="723"/>
                  </a:lnTo>
                  <a:lnTo>
                    <a:pt x="2565" y="571"/>
                  </a:lnTo>
                  <a:lnTo>
                    <a:pt x="2667" y="431"/>
                  </a:lnTo>
                  <a:close/>
                </a:path>
                <a:path w="51434" h="5715">
                  <a:moveTo>
                    <a:pt x="50977" y="4787"/>
                  </a:moveTo>
                  <a:lnTo>
                    <a:pt x="50380" y="4318"/>
                  </a:lnTo>
                  <a:lnTo>
                    <a:pt x="49720" y="4305"/>
                  </a:lnTo>
                  <a:lnTo>
                    <a:pt x="49034" y="4483"/>
                  </a:lnTo>
                  <a:lnTo>
                    <a:pt x="49580" y="5232"/>
                  </a:lnTo>
                  <a:lnTo>
                    <a:pt x="50292" y="4940"/>
                  </a:lnTo>
                  <a:lnTo>
                    <a:pt x="50977" y="4787"/>
                  </a:lnTo>
                  <a:close/>
                </a:path>
              </a:pathLst>
            </a:custGeom>
            <a:solidFill>
              <a:srgbClr val="A96D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19183579" y="8635548"/>
              <a:ext cx="58419" cy="248285"/>
            </a:xfrm>
            <a:custGeom>
              <a:avLst/>
              <a:gdLst/>
              <a:ahLst/>
              <a:cxnLst/>
              <a:rect l="l" t="t" r="r" b="b"/>
              <a:pathLst>
                <a:path w="58419" h="248284">
                  <a:moveTo>
                    <a:pt x="4178" y="57099"/>
                  </a:moveTo>
                  <a:lnTo>
                    <a:pt x="3683" y="56057"/>
                  </a:lnTo>
                  <a:lnTo>
                    <a:pt x="2146" y="57772"/>
                  </a:lnTo>
                  <a:lnTo>
                    <a:pt x="2425" y="60007"/>
                  </a:lnTo>
                  <a:lnTo>
                    <a:pt x="1689" y="64427"/>
                  </a:lnTo>
                  <a:lnTo>
                    <a:pt x="1143" y="66916"/>
                  </a:lnTo>
                  <a:lnTo>
                    <a:pt x="1041" y="72986"/>
                  </a:lnTo>
                  <a:lnTo>
                    <a:pt x="0" y="76771"/>
                  </a:lnTo>
                  <a:lnTo>
                    <a:pt x="1397" y="81254"/>
                  </a:lnTo>
                  <a:lnTo>
                    <a:pt x="368" y="82334"/>
                  </a:lnTo>
                  <a:lnTo>
                    <a:pt x="1739" y="82816"/>
                  </a:lnTo>
                  <a:lnTo>
                    <a:pt x="2120" y="81318"/>
                  </a:lnTo>
                  <a:lnTo>
                    <a:pt x="1828" y="79819"/>
                  </a:lnTo>
                  <a:lnTo>
                    <a:pt x="1562" y="74663"/>
                  </a:lnTo>
                  <a:lnTo>
                    <a:pt x="2070" y="71094"/>
                  </a:lnTo>
                  <a:lnTo>
                    <a:pt x="2819" y="64668"/>
                  </a:lnTo>
                  <a:lnTo>
                    <a:pt x="3302" y="61861"/>
                  </a:lnTo>
                  <a:lnTo>
                    <a:pt x="3340" y="57988"/>
                  </a:lnTo>
                  <a:lnTo>
                    <a:pt x="4178" y="57099"/>
                  </a:lnTo>
                  <a:close/>
                </a:path>
                <a:path w="58419" h="248284">
                  <a:moveTo>
                    <a:pt x="6946" y="95110"/>
                  </a:moveTo>
                  <a:lnTo>
                    <a:pt x="5372" y="94526"/>
                  </a:lnTo>
                  <a:lnTo>
                    <a:pt x="3962" y="90436"/>
                  </a:lnTo>
                  <a:lnTo>
                    <a:pt x="2552" y="87718"/>
                  </a:lnTo>
                  <a:lnTo>
                    <a:pt x="2451" y="84162"/>
                  </a:lnTo>
                  <a:lnTo>
                    <a:pt x="2146" y="83870"/>
                  </a:lnTo>
                  <a:lnTo>
                    <a:pt x="1905" y="83527"/>
                  </a:lnTo>
                  <a:lnTo>
                    <a:pt x="647" y="85191"/>
                  </a:lnTo>
                  <a:lnTo>
                    <a:pt x="2032" y="86715"/>
                  </a:lnTo>
                  <a:lnTo>
                    <a:pt x="2946" y="90982"/>
                  </a:lnTo>
                  <a:lnTo>
                    <a:pt x="4318" y="93548"/>
                  </a:lnTo>
                  <a:lnTo>
                    <a:pt x="5981" y="96329"/>
                  </a:lnTo>
                  <a:lnTo>
                    <a:pt x="6515" y="96431"/>
                  </a:lnTo>
                  <a:lnTo>
                    <a:pt x="6883" y="96634"/>
                  </a:lnTo>
                  <a:lnTo>
                    <a:pt x="6946" y="95110"/>
                  </a:lnTo>
                  <a:close/>
                </a:path>
                <a:path w="58419" h="248284">
                  <a:moveTo>
                    <a:pt x="11531" y="22758"/>
                  </a:moveTo>
                  <a:lnTo>
                    <a:pt x="11112" y="22377"/>
                  </a:lnTo>
                  <a:lnTo>
                    <a:pt x="10160" y="23418"/>
                  </a:lnTo>
                  <a:lnTo>
                    <a:pt x="9512" y="29057"/>
                  </a:lnTo>
                  <a:lnTo>
                    <a:pt x="8280" y="31762"/>
                  </a:lnTo>
                  <a:lnTo>
                    <a:pt x="7493" y="36639"/>
                  </a:lnTo>
                  <a:lnTo>
                    <a:pt x="6807" y="38595"/>
                  </a:lnTo>
                  <a:lnTo>
                    <a:pt x="5422" y="43484"/>
                  </a:lnTo>
                  <a:lnTo>
                    <a:pt x="4318" y="50711"/>
                  </a:lnTo>
                  <a:lnTo>
                    <a:pt x="3454" y="52819"/>
                  </a:lnTo>
                  <a:lnTo>
                    <a:pt x="3022" y="54406"/>
                  </a:lnTo>
                  <a:lnTo>
                    <a:pt x="3670" y="56070"/>
                  </a:lnTo>
                  <a:lnTo>
                    <a:pt x="4191" y="53111"/>
                  </a:lnTo>
                  <a:lnTo>
                    <a:pt x="5016" y="50228"/>
                  </a:lnTo>
                  <a:lnTo>
                    <a:pt x="6908" y="41884"/>
                  </a:lnTo>
                  <a:lnTo>
                    <a:pt x="8001" y="36423"/>
                  </a:lnTo>
                  <a:lnTo>
                    <a:pt x="10350" y="28702"/>
                  </a:lnTo>
                  <a:lnTo>
                    <a:pt x="10934" y="26212"/>
                  </a:lnTo>
                  <a:lnTo>
                    <a:pt x="11480" y="23266"/>
                  </a:lnTo>
                  <a:lnTo>
                    <a:pt x="11531" y="22758"/>
                  </a:lnTo>
                  <a:close/>
                </a:path>
                <a:path w="58419" h="248284">
                  <a:moveTo>
                    <a:pt x="13169" y="17487"/>
                  </a:moveTo>
                  <a:lnTo>
                    <a:pt x="13106" y="14770"/>
                  </a:lnTo>
                  <a:lnTo>
                    <a:pt x="11963" y="17183"/>
                  </a:lnTo>
                  <a:lnTo>
                    <a:pt x="11176" y="19685"/>
                  </a:lnTo>
                  <a:lnTo>
                    <a:pt x="11150" y="22377"/>
                  </a:lnTo>
                  <a:lnTo>
                    <a:pt x="12293" y="19964"/>
                  </a:lnTo>
                  <a:lnTo>
                    <a:pt x="13169" y="17487"/>
                  </a:lnTo>
                  <a:close/>
                </a:path>
                <a:path w="58419" h="248284">
                  <a:moveTo>
                    <a:pt x="16916" y="482"/>
                  </a:moveTo>
                  <a:lnTo>
                    <a:pt x="16776" y="0"/>
                  </a:lnTo>
                  <a:lnTo>
                    <a:pt x="15862" y="698"/>
                  </a:lnTo>
                  <a:lnTo>
                    <a:pt x="15760" y="1752"/>
                  </a:lnTo>
                  <a:lnTo>
                    <a:pt x="12966" y="14262"/>
                  </a:lnTo>
                  <a:lnTo>
                    <a:pt x="13081" y="14528"/>
                  </a:lnTo>
                  <a:lnTo>
                    <a:pt x="13106" y="14770"/>
                  </a:lnTo>
                  <a:lnTo>
                    <a:pt x="14046" y="13131"/>
                  </a:lnTo>
                  <a:lnTo>
                    <a:pt x="14427" y="11328"/>
                  </a:lnTo>
                  <a:lnTo>
                    <a:pt x="15468" y="6832"/>
                  </a:lnTo>
                  <a:lnTo>
                    <a:pt x="16891" y="952"/>
                  </a:lnTo>
                  <a:lnTo>
                    <a:pt x="16916" y="482"/>
                  </a:lnTo>
                  <a:close/>
                </a:path>
                <a:path w="58419" h="248284">
                  <a:moveTo>
                    <a:pt x="27457" y="107556"/>
                  </a:moveTo>
                  <a:lnTo>
                    <a:pt x="26504" y="106768"/>
                  </a:lnTo>
                  <a:lnTo>
                    <a:pt x="25311" y="107022"/>
                  </a:lnTo>
                  <a:lnTo>
                    <a:pt x="21475" y="106159"/>
                  </a:lnTo>
                  <a:lnTo>
                    <a:pt x="16421" y="103771"/>
                  </a:lnTo>
                  <a:lnTo>
                    <a:pt x="14262" y="103517"/>
                  </a:lnTo>
                  <a:lnTo>
                    <a:pt x="12827" y="101955"/>
                  </a:lnTo>
                  <a:lnTo>
                    <a:pt x="9817" y="99758"/>
                  </a:lnTo>
                  <a:lnTo>
                    <a:pt x="8636" y="98450"/>
                  </a:lnTo>
                  <a:lnTo>
                    <a:pt x="7366" y="97269"/>
                  </a:lnTo>
                  <a:lnTo>
                    <a:pt x="6883" y="98056"/>
                  </a:lnTo>
                  <a:lnTo>
                    <a:pt x="7645" y="98348"/>
                  </a:lnTo>
                  <a:lnTo>
                    <a:pt x="8839" y="99428"/>
                  </a:lnTo>
                  <a:lnTo>
                    <a:pt x="9563" y="100203"/>
                  </a:lnTo>
                  <a:lnTo>
                    <a:pt x="10160" y="101117"/>
                  </a:lnTo>
                  <a:lnTo>
                    <a:pt x="10883" y="102730"/>
                  </a:lnTo>
                  <a:lnTo>
                    <a:pt x="12255" y="103492"/>
                  </a:lnTo>
                  <a:lnTo>
                    <a:pt x="13843" y="104000"/>
                  </a:lnTo>
                  <a:lnTo>
                    <a:pt x="14211" y="104051"/>
                  </a:lnTo>
                  <a:lnTo>
                    <a:pt x="14516" y="104241"/>
                  </a:lnTo>
                  <a:lnTo>
                    <a:pt x="14719" y="104546"/>
                  </a:lnTo>
                  <a:lnTo>
                    <a:pt x="16141" y="104813"/>
                  </a:lnTo>
                  <a:lnTo>
                    <a:pt x="17526" y="105168"/>
                  </a:lnTo>
                  <a:lnTo>
                    <a:pt x="21539" y="107238"/>
                  </a:lnTo>
                  <a:lnTo>
                    <a:pt x="24485" y="107505"/>
                  </a:lnTo>
                  <a:lnTo>
                    <a:pt x="27457" y="107556"/>
                  </a:lnTo>
                  <a:close/>
                </a:path>
                <a:path w="58419" h="248284">
                  <a:moveTo>
                    <a:pt x="58026" y="247992"/>
                  </a:moveTo>
                  <a:lnTo>
                    <a:pt x="57848" y="247777"/>
                  </a:lnTo>
                  <a:lnTo>
                    <a:pt x="57683" y="247573"/>
                  </a:lnTo>
                  <a:lnTo>
                    <a:pt x="57505" y="247357"/>
                  </a:lnTo>
                  <a:lnTo>
                    <a:pt x="56438" y="247611"/>
                  </a:lnTo>
                  <a:lnTo>
                    <a:pt x="56908" y="247992"/>
                  </a:lnTo>
                  <a:lnTo>
                    <a:pt x="57454" y="248056"/>
                  </a:lnTo>
                  <a:lnTo>
                    <a:pt x="58026" y="247992"/>
                  </a:lnTo>
                  <a:close/>
                </a:path>
              </a:pathLst>
            </a:custGeom>
            <a:solidFill>
              <a:srgbClr val="A96D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19170651" y="8611812"/>
              <a:ext cx="25400" cy="133985"/>
            </a:xfrm>
            <a:custGeom>
              <a:avLst/>
              <a:gdLst/>
              <a:ahLst/>
              <a:cxnLst/>
              <a:rect l="l" t="t" r="r" b="b"/>
              <a:pathLst>
                <a:path w="25400" h="133984">
                  <a:moveTo>
                    <a:pt x="20053" y="19088"/>
                  </a:moveTo>
                  <a:lnTo>
                    <a:pt x="19862" y="17411"/>
                  </a:lnTo>
                  <a:lnTo>
                    <a:pt x="18796" y="18199"/>
                  </a:lnTo>
                  <a:lnTo>
                    <a:pt x="18618" y="19380"/>
                  </a:lnTo>
                  <a:lnTo>
                    <a:pt x="17500" y="23939"/>
                  </a:lnTo>
                  <a:lnTo>
                    <a:pt x="16192" y="27178"/>
                  </a:lnTo>
                  <a:lnTo>
                    <a:pt x="14617" y="33451"/>
                  </a:lnTo>
                  <a:lnTo>
                    <a:pt x="13982" y="36385"/>
                  </a:lnTo>
                  <a:lnTo>
                    <a:pt x="11569" y="42176"/>
                  </a:lnTo>
                  <a:lnTo>
                    <a:pt x="10985" y="45453"/>
                  </a:lnTo>
                  <a:lnTo>
                    <a:pt x="7378" y="59169"/>
                  </a:lnTo>
                  <a:lnTo>
                    <a:pt x="7683" y="59728"/>
                  </a:lnTo>
                  <a:lnTo>
                    <a:pt x="8775" y="58635"/>
                  </a:lnTo>
                  <a:lnTo>
                    <a:pt x="10617" y="49276"/>
                  </a:lnTo>
                  <a:lnTo>
                    <a:pt x="12674" y="43014"/>
                  </a:lnTo>
                  <a:lnTo>
                    <a:pt x="16103" y="31826"/>
                  </a:lnTo>
                  <a:lnTo>
                    <a:pt x="18986" y="20396"/>
                  </a:lnTo>
                  <a:lnTo>
                    <a:pt x="20053" y="19088"/>
                  </a:lnTo>
                  <a:close/>
                </a:path>
                <a:path w="25400" h="133984">
                  <a:moveTo>
                    <a:pt x="21704" y="133438"/>
                  </a:moveTo>
                  <a:lnTo>
                    <a:pt x="1117" y="104762"/>
                  </a:lnTo>
                  <a:lnTo>
                    <a:pt x="1270" y="94576"/>
                  </a:lnTo>
                  <a:lnTo>
                    <a:pt x="1854" y="88950"/>
                  </a:lnTo>
                  <a:lnTo>
                    <a:pt x="4064" y="76606"/>
                  </a:lnTo>
                  <a:lnTo>
                    <a:pt x="7429" y="62204"/>
                  </a:lnTo>
                  <a:lnTo>
                    <a:pt x="8178" y="61252"/>
                  </a:lnTo>
                  <a:lnTo>
                    <a:pt x="7759" y="60083"/>
                  </a:lnTo>
                  <a:lnTo>
                    <a:pt x="6248" y="61506"/>
                  </a:lnTo>
                  <a:lnTo>
                    <a:pt x="6400" y="63538"/>
                  </a:lnTo>
                  <a:lnTo>
                    <a:pt x="5257" y="67360"/>
                  </a:lnTo>
                  <a:lnTo>
                    <a:pt x="5016" y="69519"/>
                  </a:lnTo>
                  <a:lnTo>
                    <a:pt x="3606" y="72478"/>
                  </a:lnTo>
                  <a:lnTo>
                    <a:pt x="3962" y="73685"/>
                  </a:lnTo>
                  <a:lnTo>
                    <a:pt x="3314" y="74663"/>
                  </a:lnTo>
                  <a:lnTo>
                    <a:pt x="3086" y="76835"/>
                  </a:lnTo>
                  <a:lnTo>
                    <a:pt x="2565" y="77851"/>
                  </a:lnTo>
                  <a:lnTo>
                    <a:pt x="2641" y="79171"/>
                  </a:lnTo>
                  <a:lnTo>
                    <a:pt x="2273" y="79794"/>
                  </a:lnTo>
                  <a:lnTo>
                    <a:pt x="2095" y="81534"/>
                  </a:lnTo>
                  <a:lnTo>
                    <a:pt x="1320" y="85267"/>
                  </a:lnTo>
                  <a:lnTo>
                    <a:pt x="965" y="86271"/>
                  </a:lnTo>
                  <a:lnTo>
                    <a:pt x="1244" y="87363"/>
                  </a:lnTo>
                  <a:lnTo>
                    <a:pt x="914" y="88366"/>
                  </a:lnTo>
                  <a:lnTo>
                    <a:pt x="381" y="91960"/>
                  </a:lnTo>
                  <a:lnTo>
                    <a:pt x="12" y="98310"/>
                  </a:lnTo>
                  <a:lnTo>
                    <a:pt x="0" y="103619"/>
                  </a:lnTo>
                  <a:lnTo>
                    <a:pt x="762" y="106476"/>
                  </a:lnTo>
                  <a:lnTo>
                    <a:pt x="558" y="109486"/>
                  </a:lnTo>
                  <a:lnTo>
                    <a:pt x="1803" y="113487"/>
                  </a:lnTo>
                  <a:lnTo>
                    <a:pt x="2628" y="115646"/>
                  </a:lnTo>
                  <a:lnTo>
                    <a:pt x="2781" y="116624"/>
                  </a:lnTo>
                  <a:lnTo>
                    <a:pt x="3289" y="117500"/>
                  </a:lnTo>
                  <a:lnTo>
                    <a:pt x="4229" y="118706"/>
                  </a:lnTo>
                  <a:lnTo>
                    <a:pt x="4330" y="120345"/>
                  </a:lnTo>
                  <a:lnTo>
                    <a:pt x="5359" y="121513"/>
                  </a:lnTo>
                  <a:lnTo>
                    <a:pt x="9067" y="126657"/>
                  </a:lnTo>
                  <a:lnTo>
                    <a:pt x="11099" y="127952"/>
                  </a:lnTo>
                  <a:lnTo>
                    <a:pt x="13843" y="130403"/>
                  </a:lnTo>
                  <a:lnTo>
                    <a:pt x="14605" y="130644"/>
                  </a:lnTo>
                  <a:lnTo>
                    <a:pt x="15214" y="131152"/>
                  </a:lnTo>
                  <a:lnTo>
                    <a:pt x="17284" y="132219"/>
                  </a:lnTo>
                  <a:lnTo>
                    <a:pt x="18237" y="132638"/>
                  </a:lnTo>
                  <a:lnTo>
                    <a:pt x="18605" y="133032"/>
                  </a:lnTo>
                  <a:lnTo>
                    <a:pt x="19329" y="132905"/>
                  </a:lnTo>
                  <a:lnTo>
                    <a:pt x="20281" y="133769"/>
                  </a:lnTo>
                  <a:lnTo>
                    <a:pt x="21704" y="133438"/>
                  </a:lnTo>
                  <a:close/>
                </a:path>
                <a:path w="25400" h="133984">
                  <a:moveTo>
                    <a:pt x="25196" y="0"/>
                  </a:moveTo>
                  <a:lnTo>
                    <a:pt x="24676" y="139"/>
                  </a:lnTo>
                  <a:lnTo>
                    <a:pt x="24396" y="495"/>
                  </a:lnTo>
                  <a:lnTo>
                    <a:pt x="23634" y="4419"/>
                  </a:lnTo>
                  <a:lnTo>
                    <a:pt x="22186" y="7607"/>
                  </a:lnTo>
                  <a:lnTo>
                    <a:pt x="21209" y="11391"/>
                  </a:lnTo>
                  <a:lnTo>
                    <a:pt x="21221" y="11785"/>
                  </a:lnTo>
                  <a:lnTo>
                    <a:pt x="21310" y="12192"/>
                  </a:lnTo>
                  <a:lnTo>
                    <a:pt x="22364" y="11772"/>
                  </a:lnTo>
                  <a:lnTo>
                    <a:pt x="22263" y="10642"/>
                  </a:lnTo>
                  <a:lnTo>
                    <a:pt x="23520" y="6616"/>
                  </a:lnTo>
                  <a:lnTo>
                    <a:pt x="24320" y="3302"/>
                  </a:lnTo>
                  <a:lnTo>
                    <a:pt x="25196" y="0"/>
                  </a:lnTo>
                  <a:close/>
                </a:path>
              </a:pathLst>
            </a:custGeom>
            <a:solidFill>
              <a:srgbClr val="BD8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19203080" y="8747063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4">
                  <a:moveTo>
                    <a:pt x="3026" y="0"/>
                  </a:moveTo>
                  <a:lnTo>
                    <a:pt x="1518" y="146"/>
                  </a:lnTo>
                  <a:lnTo>
                    <a:pt x="0" y="534"/>
                  </a:lnTo>
                  <a:lnTo>
                    <a:pt x="1486" y="1706"/>
                  </a:lnTo>
                  <a:lnTo>
                    <a:pt x="3005" y="890"/>
                  </a:lnTo>
                  <a:lnTo>
                    <a:pt x="4523" y="596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BE8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19190630" y="862559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40">
                  <a:moveTo>
                    <a:pt x="931" y="0"/>
                  </a:moveTo>
                  <a:lnTo>
                    <a:pt x="293" y="544"/>
                  </a:lnTo>
                  <a:lnTo>
                    <a:pt x="0" y="1193"/>
                  </a:lnTo>
                  <a:lnTo>
                    <a:pt x="282" y="2031"/>
                  </a:lnTo>
                  <a:lnTo>
                    <a:pt x="910" y="1486"/>
                  </a:lnTo>
                  <a:lnTo>
                    <a:pt x="984" y="764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rgbClr val="BD8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19208306" y="8746991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4">
                  <a:moveTo>
                    <a:pt x="1511" y="533"/>
                  </a:moveTo>
                  <a:lnTo>
                    <a:pt x="1016" y="101"/>
                  </a:lnTo>
                  <a:lnTo>
                    <a:pt x="508" y="444"/>
                  </a:lnTo>
                  <a:lnTo>
                    <a:pt x="0" y="508"/>
                  </a:lnTo>
                  <a:lnTo>
                    <a:pt x="495" y="1308"/>
                  </a:lnTo>
                  <a:lnTo>
                    <a:pt x="1003" y="647"/>
                  </a:lnTo>
                  <a:lnTo>
                    <a:pt x="1511" y="533"/>
                  </a:lnTo>
                  <a:close/>
                </a:path>
                <a:path w="5080" h="1904">
                  <a:moveTo>
                    <a:pt x="4889" y="482"/>
                  </a:moveTo>
                  <a:lnTo>
                    <a:pt x="4292" y="25"/>
                  </a:lnTo>
                  <a:lnTo>
                    <a:pt x="3632" y="0"/>
                  </a:lnTo>
                  <a:lnTo>
                    <a:pt x="2933" y="190"/>
                  </a:lnTo>
                  <a:lnTo>
                    <a:pt x="3530" y="660"/>
                  </a:lnTo>
                  <a:lnTo>
                    <a:pt x="4191" y="673"/>
                  </a:lnTo>
                  <a:lnTo>
                    <a:pt x="4889" y="482"/>
                  </a:lnTo>
                  <a:close/>
                </a:path>
              </a:pathLst>
            </a:custGeom>
            <a:solidFill>
              <a:srgbClr val="BE8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19209247" y="8747440"/>
              <a:ext cx="15875" cy="3810"/>
            </a:xfrm>
            <a:custGeom>
              <a:avLst/>
              <a:gdLst/>
              <a:ahLst/>
              <a:cxnLst/>
              <a:rect l="l" t="t" r="r" b="b"/>
              <a:pathLst>
                <a:path w="15875" h="3809">
                  <a:moveTo>
                    <a:pt x="15193" y="0"/>
                  </a:moveTo>
                  <a:lnTo>
                    <a:pt x="13067" y="492"/>
                  </a:lnTo>
                  <a:lnTo>
                    <a:pt x="9402" y="471"/>
                  </a:lnTo>
                  <a:lnTo>
                    <a:pt x="5905" y="2031"/>
                  </a:lnTo>
                  <a:lnTo>
                    <a:pt x="1329" y="1560"/>
                  </a:lnTo>
                  <a:lnTo>
                    <a:pt x="806" y="2387"/>
                  </a:lnTo>
                  <a:lnTo>
                    <a:pt x="0" y="2450"/>
                  </a:lnTo>
                  <a:lnTo>
                    <a:pt x="335" y="2869"/>
                  </a:lnTo>
                  <a:lnTo>
                    <a:pt x="827" y="3183"/>
                  </a:lnTo>
                  <a:lnTo>
                    <a:pt x="1937" y="2230"/>
                  </a:lnTo>
                  <a:lnTo>
                    <a:pt x="2492" y="2680"/>
                  </a:lnTo>
                  <a:lnTo>
                    <a:pt x="3099" y="2848"/>
                  </a:lnTo>
                  <a:lnTo>
                    <a:pt x="3905" y="3518"/>
                  </a:lnTo>
                  <a:lnTo>
                    <a:pt x="4743" y="2973"/>
                  </a:lnTo>
                  <a:lnTo>
                    <a:pt x="8628" y="2502"/>
                  </a:lnTo>
                  <a:lnTo>
                    <a:pt x="11643" y="1811"/>
                  </a:lnTo>
                  <a:lnTo>
                    <a:pt x="15057" y="994"/>
                  </a:lnTo>
                  <a:lnTo>
                    <a:pt x="15559" y="973"/>
                  </a:lnTo>
                  <a:lnTo>
                    <a:pt x="15297" y="314"/>
                  </a:lnTo>
                  <a:lnTo>
                    <a:pt x="15193" y="0"/>
                  </a:lnTo>
                  <a:close/>
                </a:path>
              </a:pathLst>
            </a:custGeom>
            <a:solidFill>
              <a:srgbClr val="C3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19188850" y="8605487"/>
              <a:ext cx="18415" cy="134620"/>
            </a:xfrm>
            <a:custGeom>
              <a:avLst/>
              <a:gdLst/>
              <a:ahLst/>
              <a:cxnLst/>
              <a:rect l="l" t="t" r="r" b="b"/>
              <a:pathLst>
                <a:path w="18415" h="134620">
                  <a:moveTo>
                    <a:pt x="1346" y="128638"/>
                  </a:moveTo>
                  <a:lnTo>
                    <a:pt x="1181" y="127965"/>
                  </a:lnTo>
                  <a:lnTo>
                    <a:pt x="1130" y="127190"/>
                  </a:lnTo>
                  <a:lnTo>
                    <a:pt x="215" y="127025"/>
                  </a:lnTo>
                  <a:lnTo>
                    <a:pt x="0" y="127977"/>
                  </a:lnTo>
                  <a:lnTo>
                    <a:pt x="825" y="128193"/>
                  </a:lnTo>
                  <a:lnTo>
                    <a:pt x="1346" y="128638"/>
                  </a:lnTo>
                  <a:close/>
                </a:path>
                <a:path w="18415" h="134620">
                  <a:moveTo>
                    <a:pt x="2387" y="129895"/>
                  </a:moveTo>
                  <a:lnTo>
                    <a:pt x="2286" y="129273"/>
                  </a:lnTo>
                  <a:lnTo>
                    <a:pt x="2057" y="128752"/>
                  </a:lnTo>
                  <a:lnTo>
                    <a:pt x="1346" y="128638"/>
                  </a:lnTo>
                  <a:lnTo>
                    <a:pt x="1460" y="129260"/>
                  </a:lnTo>
                  <a:lnTo>
                    <a:pt x="1676" y="129781"/>
                  </a:lnTo>
                  <a:lnTo>
                    <a:pt x="2324" y="129895"/>
                  </a:lnTo>
                  <a:close/>
                </a:path>
                <a:path w="18415" h="134620">
                  <a:moveTo>
                    <a:pt x="4178" y="131343"/>
                  </a:moveTo>
                  <a:lnTo>
                    <a:pt x="3873" y="130467"/>
                  </a:lnTo>
                  <a:lnTo>
                    <a:pt x="3098" y="130187"/>
                  </a:lnTo>
                  <a:lnTo>
                    <a:pt x="2324" y="129895"/>
                  </a:lnTo>
                  <a:lnTo>
                    <a:pt x="2628" y="130771"/>
                  </a:lnTo>
                  <a:lnTo>
                    <a:pt x="4178" y="131343"/>
                  </a:lnTo>
                  <a:close/>
                </a:path>
                <a:path w="18415" h="134620">
                  <a:moveTo>
                    <a:pt x="8572" y="134061"/>
                  </a:moveTo>
                  <a:lnTo>
                    <a:pt x="7404" y="133032"/>
                  </a:lnTo>
                  <a:lnTo>
                    <a:pt x="5892" y="132422"/>
                  </a:lnTo>
                  <a:lnTo>
                    <a:pt x="4889" y="131178"/>
                  </a:lnTo>
                  <a:lnTo>
                    <a:pt x="8128" y="134505"/>
                  </a:lnTo>
                  <a:lnTo>
                    <a:pt x="8572" y="134061"/>
                  </a:lnTo>
                  <a:close/>
                </a:path>
                <a:path w="18415" h="134620">
                  <a:moveTo>
                    <a:pt x="11988" y="22796"/>
                  </a:moveTo>
                  <a:lnTo>
                    <a:pt x="10769" y="23622"/>
                  </a:lnTo>
                  <a:lnTo>
                    <a:pt x="10998" y="25044"/>
                  </a:lnTo>
                  <a:lnTo>
                    <a:pt x="10261" y="28155"/>
                  </a:lnTo>
                  <a:lnTo>
                    <a:pt x="9258" y="29997"/>
                  </a:lnTo>
                  <a:lnTo>
                    <a:pt x="9309" y="32080"/>
                  </a:lnTo>
                  <a:lnTo>
                    <a:pt x="10871" y="29883"/>
                  </a:lnTo>
                  <a:lnTo>
                    <a:pt x="10795" y="27152"/>
                  </a:lnTo>
                  <a:lnTo>
                    <a:pt x="11861" y="24117"/>
                  </a:lnTo>
                  <a:lnTo>
                    <a:pt x="11874" y="23444"/>
                  </a:lnTo>
                  <a:lnTo>
                    <a:pt x="11988" y="22796"/>
                  </a:lnTo>
                  <a:close/>
                </a:path>
                <a:path w="18415" h="134620">
                  <a:moveTo>
                    <a:pt x="12992" y="20053"/>
                  </a:moveTo>
                  <a:lnTo>
                    <a:pt x="12928" y="18821"/>
                  </a:lnTo>
                  <a:lnTo>
                    <a:pt x="12166" y="19786"/>
                  </a:lnTo>
                  <a:lnTo>
                    <a:pt x="11988" y="20942"/>
                  </a:lnTo>
                  <a:lnTo>
                    <a:pt x="11811" y="22085"/>
                  </a:lnTo>
                  <a:lnTo>
                    <a:pt x="12827" y="21221"/>
                  </a:lnTo>
                  <a:lnTo>
                    <a:pt x="12992" y="20053"/>
                  </a:lnTo>
                  <a:close/>
                </a:path>
                <a:path w="18415" h="134620">
                  <a:moveTo>
                    <a:pt x="14351" y="15138"/>
                  </a:moveTo>
                  <a:lnTo>
                    <a:pt x="14122" y="14046"/>
                  </a:lnTo>
                  <a:lnTo>
                    <a:pt x="13182" y="14795"/>
                  </a:lnTo>
                  <a:lnTo>
                    <a:pt x="13309" y="15862"/>
                  </a:lnTo>
                  <a:lnTo>
                    <a:pt x="13284" y="16878"/>
                  </a:lnTo>
                  <a:lnTo>
                    <a:pt x="14058" y="16078"/>
                  </a:lnTo>
                  <a:lnTo>
                    <a:pt x="14351" y="15138"/>
                  </a:lnTo>
                  <a:close/>
                </a:path>
                <a:path w="18415" h="134620">
                  <a:moveTo>
                    <a:pt x="15570" y="10414"/>
                  </a:moveTo>
                  <a:lnTo>
                    <a:pt x="15544" y="9182"/>
                  </a:lnTo>
                  <a:lnTo>
                    <a:pt x="14312" y="9982"/>
                  </a:lnTo>
                  <a:lnTo>
                    <a:pt x="14503" y="11264"/>
                  </a:lnTo>
                  <a:lnTo>
                    <a:pt x="14439" y="12458"/>
                  </a:lnTo>
                  <a:lnTo>
                    <a:pt x="15087" y="11455"/>
                  </a:lnTo>
                  <a:lnTo>
                    <a:pt x="15570" y="10414"/>
                  </a:lnTo>
                  <a:close/>
                </a:path>
                <a:path w="18415" h="134620">
                  <a:moveTo>
                    <a:pt x="17424" y="4775"/>
                  </a:moveTo>
                  <a:lnTo>
                    <a:pt x="17094" y="2819"/>
                  </a:lnTo>
                  <a:lnTo>
                    <a:pt x="16090" y="4406"/>
                  </a:lnTo>
                  <a:lnTo>
                    <a:pt x="15875" y="6223"/>
                  </a:lnTo>
                  <a:lnTo>
                    <a:pt x="15684" y="8039"/>
                  </a:lnTo>
                  <a:lnTo>
                    <a:pt x="16764" y="6451"/>
                  </a:lnTo>
                  <a:lnTo>
                    <a:pt x="17424" y="4775"/>
                  </a:lnTo>
                  <a:close/>
                </a:path>
                <a:path w="18415" h="134620">
                  <a:moveTo>
                    <a:pt x="18135" y="1092"/>
                  </a:moveTo>
                  <a:lnTo>
                    <a:pt x="17894" y="0"/>
                  </a:lnTo>
                  <a:lnTo>
                    <a:pt x="17526" y="914"/>
                  </a:lnTo>
                  <a:lnTo>
                    <a:pt x="16662" y="1676"/>
                  </a:lnTo>
                  <a:lnTo>
                    <a:pt x="17056" y="2819"/>
                  </a:lnTo>
                  <a:lnTo>
                    <a:pt x="17894" y="2044"/>
                  </a:lnTo>
                  <a:lnTo>
                    <a:pt x="18135" y="1092"/>
                  </a:lnTo>
                  <a:close/>
                </a:path>
              </a:pathLst>
            </a:custGeom>
            <a:solidFill>
              <a:srgbClr val="AC7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1765"/>
            <p:cNvSpPr/>
            <p:nvPr/>
          </p:nvSpPr>
          <p:spPr>
            <a:xfrm>
              <a:off x="19165875" y="8682983"/>
              <a:ext cx="24765" cy="65405"/>
            </a:xfrm>
            <a:custGeom>
              <a:avLst/>
              <a:gdLst/>
              <a:ahLst/>
              <a:cxnLst/>
              <a:rect l="l" t="t" r="r" b="b"/>
              <a:pathLst>
                <a:path w="24765" h="65404">
                  <a:moveTo>
                    <a:pt x="5473" y="0"/>
                  </a:moveTo>
                  <a:lnTo>
                    <a:pt x="4330" y="825"/>
                  </a:lnTo>
                  <a:lnTo>
                    <a:pt x="4546" y="2197"/>
                  </a:lnTo>
                  <a:lnTo>
                    <a:pt x="3289" y="6972"/>
                  </a:lnTo>
                  <a:lnTo>
                    <a:pt x="2438" y="10668"/>
                  </a:lnTo>
                  <a:lnTo>
                    <a:pt x="2222" y="14782"/>
                  </a:lnTo>
                  <a:lnTo>
                    <a:pt x="2311" y="15087"/>
                  </a:lnTo>
                  <a:lnTo>
                    <a:pt x="2336" y="15392"/>
                  </a:lnTo>
                  <a:lnTo>
                    <a:pt x="3492" y="13843"/>
                  </a:lnTo>
                  <a:lnTo>
                    <a:pt x="3263" y="11963"/>
                  </a:lnTo>
                  <a:lnTo>
                    <a:pt x="4025" y="6794"/>
                  </a:lnTo>
                  <a:lnTo>
                    <a:pt x="5410" y="3517"/>
                  </a:lnTo>
                  <a:lnTo>
                    <a:pt x="5473" y="0"/>
                  </a:lnTo>
                  <a:close/>
                </a:path>
                <a:path w="24765" h="65404">
                  <a:moveTo>
                    <a:pt x="24587" y="64985"/>
                  </a:moveTo>
                  <a:lnTo>
                    <a:pt x="22834" y="63931"/>
                  </a:lnTo>
                  <a:lnTo>
                    <a:pt x="20789" y="63588"/>
                  </a:lnTo>
                  <a:lnTo>
                    <a:pt x="14541" y="60083"/>
                  </a:lnTo>
                  <a:lnTo>
                    <a:pt x="10579" y="57111"/>
                  </a:lnTo>
                  <a:lnTo>
                    <a:pt x="5118" y="48514"/>
                  </a:lnTo>
                  <a:lnTo>
                    <a:pt x="3213" y="43954"/>
                  </a:lnTo>
                  <a:lnTo>
                    <a:pt x="1930" y="34899"/>
                  </a:lnTo>
                  <a:lnTo>
                    <a:pt x="1181" y="31000"/>
                  </a:lnTo>
                  <a:lnTo>
                    <a:pt x="1905" y="23317"/>
                  </a:lnTo>
                  <a:lnTo>
                    <a:pt x="1841" y="19507"/>
                  </a:lnTo>
                  <a:lnTo>
                    <a:pt x="2438" y="15748"/>
                  </a:lnTo>
                  <a:lnTo>
                    <a:pt x="1879" y="16192"/>
                  </a:lnTo>
                  <a:lnTo>
                    <a:pt x="1600" y="16802"/>
                  </a:lnTo>
                  <a:lnTo>
                    <a:pt x="876" y="25273"/>
                  </a:lnTo>
                  <a:lnTo>
                    <a:pt x="0" y="33108"/>
                  </a:lnTo>
                  <a:lnTo>
                    <a:pt x="20866" y="64985"/>
                  </a:lnTo>
                  <a:lnTo>
                    <a:pt x="24587" y="64985"/>
                  </a:lnTo>
                  <a:close/>
                </a:path>
              </a:pathLst>
            </a:custGeom>
            <a:solidFill>
              <a:srgbClr val="C29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19170243" y="8683288"/>
              <a:ext cx="19050" cy="61594"/>
            </a:xfrm>
            <a:custGeom>
              <a:avLst/>
              <a:gdLst/>
              <a:ahLst/>
              <a:cxnLst/>
              <a:rect l="l" t="t" r="r" b="b"/>
              <a:pathLst>
                <a:path w="19050" h="61595">
                  <a:moveTo>
                    <a:pt x="952" y="24587"/>
                  </a:moveTo>
                  <a:lnTo>
                    <a:pt x="749" y="22301"/>
                  </a:lnTo>
                  <a:lnTo>
                    <a:pt x="241" y="24561"/>
                  </a:lnTo>
                  <a:lnTo>
                    <a:pt x="0" y="26835"/>
                  </a:lnTo>
                  <a:lnTo>
                    <a:pt x="469" y="29121"/>
                  </a:lnTo>
                  <a:lnTo>
                    <a:pt x="812" y="26860"/>
                  </a:lnTo>
                  <a:lnTo>
                    <a:pt x="952" y="24587"/>
                  </a:lnTo>
                  <a:close/>
                </a:path>
                <a:path w="19050" h="61595">
                  <a:moveTo>
                    <a:pt x="1663" y="18745"/>
                  </a:moveTo>
                  <a:lnTo>
                    <a:pt x="1397" y="16891"/>
                  </a:lnTo>
                  <a:lnTo>
                    <a:pt x="711" y="18643"/>
                  </a:lnTo>
                  <a:lnTo>
                    <a:pt x="317" y="20421"/>
                  </a:lnTo>
                  <a:lnTo>
                    <a:pt x="787" y="22301"/>
                  </a:lnTo>
                  <a:lnTo>
                    <a:pt x="1308" y="20523"/>
                  </a:lnTo>
                  <a:lnTo>
                    <a:pt x="1663" y="18745"/>
                  </a:lnTo>
                  <a:close/>
                </a:path>
                <a:path w="19050" h="61595">
                  <a:moveTo>
                    <a:pt x="1993" y="15913"/>
                  </a:moveTo>
                  <a:lnTo>
                    <a:pt x="1955" y="14859"/>
                  </a:lnTo>
                  <a:lnTo>
                    <a:pt x="1816" y="13792"/>
                  </a:lnTo>
                  <a:lnTo>
                    <a:pt x="927" y="14732"/>
                  </a:lnTo>
                  <a:lnTo>
                    <a:pt x="1460" y="15849"/>
                  </a:lnTo>
                  <a:lnTo>
                    <a:pt x="1422" y="16891"/>
                  </a:lnTo>
                  <a:lnTo>
                    <a:pt x="1993" y="15913"/>
                  </a:lnTo>
                  <a:close/>
                </a:path>
                <a:path w="19050" h="61595">
                  <a:moveTo>
                    <a:pt x="2565" y="42545"/>
                  </a:moveTo>
                  <a:lnTo>
                    <a:pt x="1117" y="36614"/>
                  </a:lnTo>
                  <a:lnTo>
                    <a:pt x="1168" y="33032"/>
                  </a:lnTo>
                  <a:lnTo>
                    <a:pt x="1092" y="32423"/>
                  </a:lnTo>
                  <a:lnTo>
                    <a:pt x="482" y="32143"/>
                  </a:lnTo>
                  <a:lnTo>
                    <a:pt x="749" y="35699"/>
                  </a:lnTo>
                  <a:lnTo>
                    <a:pt x="774" y="39306"/>
                  </a:lnTo>
                  <a:lnTo>
                    <a:pt x="2565" y="42545"/>
                  </a:lnTo>
                  <a:close/>
                </a:path>
                <a:path w="19050" h="61595">
                  <a:moveTo>
                    <a:pt x="3098" y="10160"/>
                  </a:moveTo>
                  <a:lnTo>
                    <a:pt x="2781" y="8305"/>
                  </a:lnTo>
                  <a:lnTo>
                    <a:pt x="2070" y="9944"/>
                  </a:lnTo>
                  <a:lnTo>
                    <a:pt x="1739" y="11658"/>
                  </a:lnTo>
                  <a:lnTo>
                    <a:pt x="1727" y="13436"/>
                  </a:lnTo>
                  <a:lnTo>
                    <a:pt x="2641" y="11849"/>
                  </a:lnTo>
                  <a:lnTo>
                    <a:pt x="3098" y="10160"/>
                  </a:lnTo>
                  <a:close/>
                </a:path>
                <a:path w="19050" h="61595">
                  <a:moveTo>
                    <a:pt x="3721" y="46012"/>
                  </a:moveTo>
                  <a:lnTo>
                    <a:pt x="3340" y="45097"/>
                  </a:lnTo>
                  <a:lnTo>
                    <a:pt x="3619" y="43954"/>
                  </a:lnTo>
                  <a:lnTo>
                    <a:pt x="2692" y="43243"/>
                  </a:lnTo>
                  <a:lnTo>
                    <a:pt x="2324" y="44437"/>
                  </a:lnTo>
                  <a:lnTo>
                    <a:pt x="3213" y="45148"/>
                  </a:lnTo>
                  <a:lnTo>
                    <a:pt x="3721" y="46012"/>
                  </a:lnTo>
                  <a:close/>
                </a:path>
                <a:path w="19050" h="61595">
                  <a:moveTo>
                    <a:pt x="4102" y="4381"/>
                  </a:moveTo>
                  <a:lnTo>
                    <a:pt x="3746" y="3175"/>
                  </a:lnTo>
                  <a:lnTo>
                    <a:pt x="3213" y="4165"/>
                  </a:lnTo>
                  <a:lnTo>
                    <a:pt x="3009" y="5245"/>
                  </a:lnTo>
                  <a:lnTo>
                    <a:pt x="2984" y="6362"/>
                  </a:lnTo>
                  <a:lnTo>
                    <a:pt x="3949" y="5473"/>
                  </a:lnTo>
                  <a:lnTo>
                    <a:pt x="4102" y="4381"/>
                  </a:lnTo>
                  <a:close/>
                </a:path>
                <a:path w="19050" h="61595">
                  <a:moveTo>
                    <a:pt x="4826" y="2324"/>
                  </a:moveTo>
                  <a:lnTo>
                    <a:pt x="4343" y="1092"/>
                  </a:lnTo>
                  <a:lnTo>
                    <a:pt x="4470" y="0"/>
                  </a:lnTo>
                  <a:lnTo>
                    <a:pt x="3670" y="939"/>
                  </a:lnTo>
                  <a:lnTo>
                    <a:pt x="3886" y="2108"/>
                  </a:lnTo>
                  <a:lnTo>
                    <a:pt x="3721" y="3187"/>
                  </a:lnTo>
                  <a:lnTo>
                    <a:pt x="4826" y="2324"/>
                  </a:lnTo>
                  <a:close/>
                </a:path>
                <a:path w="19050" h="61595">
                  <a:moveTo>
                    <a:pt x="5816" y="50038"/>
                  </a:moveTo>
                  <a:lnTo>
                    <a:pt x="5245" y="48628"/>
                  </a:lnTo>
                  <a:lnTo>
                    <a:pt x="4965" y="47078"/>
                  </a:lnTo>
                  <a:lnTo>
                    <a:pt x="3746" y="46012"/>
                  </a:lnTo>
                  <a:lnTo>
                    <a:pt x="4279" y="47434"/>
                  </a:lnTo>
                  <a:lnTo>
                    <a:pt x="4343" y="49098"/>
                  </a:lnTo>
                  <a:lnTo>
                    <a:pt x="5816" y="50038"/>
                  </a:lnTo>
                  <a:close/>
                </a:path>
                <a:path w="19050" h="61595">
                  <a:moveTo>
                    <a:pt x="13360" y="58039"/>
                  </a:moveTo>
                  <a:lnTo>
                    <a:pt x="11988" y="56032"/>
                  </a:lnTo>
                  <a:lnTo>
                    <a:pt x="9740" y="54978"/>
                  </a:lnTo>
                  <a:lnTo>
                    <a:pt x="8102" y="53263"/>
                  </a:lnTo>
                  <a:lnTo>
                    <a:pt x="9359" y="55397"/>
                  </a:lnTo>
                  <a:lnTo>
                    <a:pt x="11099" y="56997"/>
                  </a:lnTo>
                  <a:lnTo>
                    <a:pt x="13360" y="58039"/>
                  </a:lnTo>
                  <a:close/>
                </a:path>
                <a:path w="19050" h="61595">
                  <a:moveTo>
                    <a:pt x="16395" y="59931"/>
                  </a:moveTo>
                  <a:lnTo>
                    <a:pt x="15798" y="59372"/>
                  </a:lnTo>
                  <a:lnTo>
                    <a:pt x="15201" y="58801"/>
                  </a:lnTo>
                  <a:lnTo>
                    <a:pt x="14274" y="58928"/>
                  </a:lnTo>
                  <a:lnTo>
                    <a:pt x="14871" y="59474"/>
                  </a:lnTo>
                  <a:lnTo>
                    <a:pt x="15468" y="60058"/>
                  </a:lnTo>
                  <a:lnTo>
                    <a:pt x="16395" y="59931"/>
                  </a:lnTo>
                  <a:close/>
                </a:path>
                <a:path w="19050" h="61595">
                  <a:moveTo>
                    <a:pt x="19011" y="61556"/>
                  </a:moveTo>
                  <a:lnTo>
                    <a:pt x="18821" y="60896"/>
                  </a:lnTo>
                  <a:lnTo>
                    <a:pt x="18376" y="60617"/>
                  </a:lnTo>
                  <a:lnTo>
                    <a:pt x="17691" y="60744"/>
                  </a:lnTo>
                  <a:lnTo>
                    <a:pt x="18034" y="61175"/>
                  </a:lnTo>
                  <a:lnTo>
                    <a:pt x="18478" y="61442"/>
                  </a:lnTo>
                  <a:lnTo>
                    <a:pt x="19011" y="61556"/>
                  </a:lnTo>
                  <a:close/>
                </a:path>
              </a:pathLst>
            </a:custGeom>
            <a:solidFill>
              <a:srgbClr val="BE8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19162954" y="8598503"/>
              <a:ext cx="63500" cy="154940"/>
            </a:xfrm>
            <a:custGeom>
              <a:avLst/>
              <a:gdLst/>
              <a:ahLst/>
              <a:cxnLst/>
              <a:rect l="l" t="t" r="r" b="b"/>
              <a:pathLst>
                <a:path w="63500" h="154940">
                  <a:moveTo>
                    <a:pt x="32080" y="2044"/>
                  </a:moveTo>
                  <a:lnTo>
                    <a:pt x="31953" y="0"/>
                  </a:lnTo>
                  <a:lnTo>
                    <a:pt x="30835" y="1498"/>
                  </a:lnTo>
                  <a:lnTo>
                    <a:pt x="29527" y="2921"/>
                  </a:lnTo>
                  <a:lnTo>
                    <a:pt x="29756" y="5016"/>
                  </a:lnTo>
                  <a:lnTo>
                    <a:pt x="30784" y="3467"/>
                  </a:lnTo>
                  <a:lnTo>
                    <a:pt x="32080" y="2044"/>
                  </a:lnTo>
                  <a:close/>
                </a:path>
                <a:path w="63500" h="154940">
                  <a:moveTo>
                    <a:pt x="60604" y="150380"/>
                  </a:moveTo>
                  <a:lnTo>
                    <a:pt x="59448" y="149707"/>
                  </a:lnTo>
                  <a:lnTo>
                    <a:pt x="55486" y="151117"/>
                  </a:lnTo>
                  <a:lnTo>
                    <a:pt x="52400" y="151269"/>
                  </a:lnTo>
                  <a:lnTo>
                    <a:pt x="49390" y="151790"/>
                  </a:lnTo>
                  <a:lnTo>
                    <a:pt x="48234" y="153085"/>
                  </a:lnTo>
                  <a:lnTo>
                    <a:pt x="46621" y="152463"/>
                  </a:lnTo>
                  <a:lnTo>
                    <a:pt x="42303" y="153060"/>
                  </a:lnTo>
                  <a:lnTo>
                    <a:pt x="39268" y="153301"/>
                  </a:lnTo>
                  <a:lnTo>
                    <a:pt x="33261" y="153035"/>
                  </a:lnTo>
                  <a:lnTo>
                    <a:pt x="30276" y="152234"/>
                  </a:lnTo>
                  <a:lnTo>
                    <a:pt x="23469" y="151231"/>
                  </a:lnTo>
                  <a:lnTo>
                    <a:pt x="20472" y="149110"/>
                  </a:lnTo>
                  <a:lnTo>
                    <a:pt x="15303" y="146735"/>
                  </a:lnTo>
                  <a:lnTo>
                    <a:pt x="13906" y="145084"/>
                  </a:lnTo>
                  <a:lnTo>
                    <a:pt x="9893" y="141389"/>
                  </a:lnTo>
                  <a:lnTo>
                    <a:pt x="7581" y="138823"/>
                  </a:lnTo>
                  <a:lnTo>
                    <a:pt x="4762" y="132727"/>
                  </a:lnTo>
                  <a:lnTo>
                    <a:pt x="2959" y="129794"/>
                  </a:lnTo>
                  <a:lnTo>
                    <a:pt x="2527" y="123863"/>
                  </a:lnTo>
                  <a:lnTo>
                    <a:pt x="1473" y="121577"/>
                  </a:lnTo>
                  <a:lnTo>
                    <a:pt x="1562" y="115709"/>
                  </a:lnTo>
                  <a:lnTo>
                    <a:pt x="1435" y="112928"/>
                  </a:lnTo>
                  <a:lnTo>
                    <a:pt x="2082" y="107022"/>
                  </a:lnTo>
                  <a:lnTo>
                    <a:pt x="1917" y="104165"/>
                  </a:lnTo>
                  <a:lnTo>
                    <a:pt x="3086" y="96342"/>
                  </a:lnTo>
                  <a:lnTo>
                    <a:pt x="4368" y="91046"/>
                  </a:lnTo>
                  <a:lnTo>
                    <a:pt x="5854" y="84175"/>
                  </a:lnTo>
                  <a:lnTo>
                    <a:pt x="6769" y="81965"/>
                  </a:lnTo>
                  <a:lnTo>
                    <a:pt x="6794" y="79578"/>
                  </a:lnTo>
                  <a:lnTo>
                    <a:pt x="6845" y="79451"/>
                  </a:lnTo>
                  <a:lnTo>
                    <a:pt x="6845" y="79578"/>
                  </a:lnTo>
                  <a:lnTo>
                    <a:pt x="7734" y="78511"/>
                  </a:lnTo>
                  <a:lnTo>
                    <a:pt x="7899" y="77254"/>
                  </a:lnTo>
                  <a:lnTo>
                    <a:pt x="7874" y="75946"/>
                  </a:lnTo>
                  <a:lnTo>
                    <a:pt x="7772" y="76123"/>
                  </a:lnTo>
                  <a:lnTo>
                    <a:pt x="8051" y="75171"/>
                  </a:lnTo>
                  <a:lnTo>
                    <a:pt x="8534" y="74447"/>
                  </a:lnTo>
                  <a:lnTo>
                    <a:pt x="8382" y="73558"/>
                  </a:lnTo>
                  <a:lnTo>
                    <a:pt x="8902" y="72567"/>
                  </a:lnTo>
                  <a:lnTo>
                    <a:pt x="9791" y="71653"/>
                  </a:lnTo>
                  <a:lnTo>
                    <a:pt x="9156" y="70446"/>
                  </a:lnTo>
                  <a:lnTo>
                    <a:pt x="10007" y="69888"/>
                  </a:lnTo>
                  <a:lnTo>
                    <a:pt x="10261" y="69227"/>
                  </a:lnTo>
                  <a:lnTo>
                    <a:pt x="9855" y="68376"/>
                  </a:lnTo>
                  <a:lnTo>
                    <a:pt x="10033" y="67551"/>
                  </a:lnTo>
                  <a:lnTo>
                    <a:pt x="10795" y="66763"/>
                  </a:lnTo>
                  <a:lnTo>
                    <a:pt x="11252" y="65887"/>
                  </a:lnTo>
                  <a:lnTo>
                    <a:pt x="10845" y="64858"/>
                  </a:lnTo>
                  <a:lnTo>
                    <a:pt x="10858" y="64731"/>
                  </a:lnTo>
                  <a:lnTo>
                    <a:pt x="11163" y="64503"/>
                  </a:lnTo>
                  <a:lnTo>
                    <a:pt x="11353" y="64211"/>
                  </a:lnTo>
                  <a:lnTo>
                    <a:pt x="11391" y="63830"/>
                  </a:lnTo>
                  <a:lnTo>
                    <a:pt x="11925" y="62852"/>
                  </a:lnTo>
                  <a:lnTo>
                    <a:pt x="12484" y="61861"/>
                  </a:lnTo>
                  <a:lnTo>
                    <a:pt x="12166" y="60667"/>
                  </a:lnTo>
                  <a:lnTo>
                    <a:pt x="12534" y="60198"/>
                  </a:lnTo>
                  <a:lnTo>
                    <a:pt x="12611" y="59651"/>
                  </a:lnTo>
                  <a:lnTo>
                    <a:pt x="12534" y="59067"/>
                  </a:lnTo>
                  <a:lnTo>
                    <a:pt x="13081" y="58521"/>
                  </a:lnTo>
                  <a:lnTo>
                    <a:pt x="13157" y="57810"/>
                  </a:lnTo>
                  <a:lnTo>
                    <a:pt x="13106" y="57175"/>
                  </a:lnTo>
                  <a:lnTo>
                    <a:pt x="13843" y="55765"/>
                  </a:lnTo>
                  <a:lnTo>
                    <a:pt x="14300" y="54406"/>
                  </a:lnTo>
                  <a:lnTo>
                    <a:pt x="14478" y="52971"/>
                  </a:lnTo>
                  <a:lnTo>
                    <a:pt x="15227" y="52184"/>
                  </a:lnTo>
                  <a:lnTo>
                    <a:pt x="15278" y="51168"/>
                  </a:lnTo>
                  <a:lnTo>
                    <a:pt x="15290" y="50165"/>
                  </a:lnTo>
                  <a:lnTo>
                    <a:pt x="15913" y="49606"/>
                  </a:lnTo>
                  <a:lnTo>
                    <a:pt x="15989" y="48882"/>
                  </a:lnTo>
                  <a:lnTo>
                    <a:pt x="15938" y="48171"/>
                  </a:lnTo>
                  <a:lnTo>
                    <a:pt x="16738" y="47612"/>
                  </a:lnTo>
                  <a:lnTo>
                    <a:pt x="16052" y="46659"/>
                  </a:lnTo>
                  <a:lnTo>
                    <a:pt x="16598" y="46088"/>
                  </a:lnTo>
                  <a:lnTo>
                    <a:pt x="17170" y="45542"/>
                  </a:lnTo>
                  <a:lnTo>
                    <a:pt x="17246" y="44818"/>
                  </a:lnTo>
                  <a:lnTo>
                    <a:pt x="17183" y="44170"/>
                  </a:lnTo>
                  <a:lnTo>
                    <a:pt x="17348" y="43345"/>
                  </a:lnTo>
                  <a:lnTo>
                    <a:pt x="18135" y="42837"/>
                  </a:lnTo>
                  <a:lnTo>
                    <a:pt x="17907" y="42024"/>
                  </a:lnTo>
                  <a:lnTo>
                    <a:pt x="18542" y="41478"/>
                  </a:lnTo>
                  <a:lnTo>
                    <a:pt x="18846" y="40830"/>
                  </a:lnTo>
                  <a:lnTo>
                    <a:pt x="18554" y="39992"/>
                  </a:lnTo>
                  <a:lnTo>
                    <a:pt x="19659" y="36728"/>
                  </a:lnTo>
                  <a:lnTo>
                    <a:pt x="20307" y="35623"/>
                  </a:lnTo>
                  <a:lnTo>
                    <a:pt x="20561" y="35052"/>
                  </a:lnTo>
                  <a:lnTo>
                    <a:pt x="20828" y="34467"/>
                  </a:lnTo>
                  <a:lnTo>
                    <a:pt x="20650" y="33108"/>
                  </a:lnTo>
                  <a:lnTo>
                    <a:pt x="21920" y="30657"/>
                  </a:lnTo>
                  <a:lnTo>
                    <a:pt x="22072" y="27800"/>
                  </a:lnTo>
                  <a:lnTo>
                    <a:pt x="23304" y="25336"/>
                  </a:lnTo>
                  <a:lnTo>
                    <a:pt x="23888" y="24917"/>
                  </a:lnTo>
                  <a:lnTo>
                    <a:pt x="23863" y="24345"/>
                  </a:lnTo>
                  <a:lnTo>
                    <a:pt x="23685" y="23749"/>
                  </a:lnTo>
                  <a:lnTo>
                    <a:pt x="24168" y="22694"/>
                  </a:lnTo>
                  <a:lnTo>
                    <a:pt x="24765" y="21678"/>
                  </a:lnTo>
                  <a:lnTo>
                    <a:pt x="24790" y="20472"/>
                  </a:lnTo>
                  <a:lnTo>
                    <a:pt x="25882" y="19126"/>
                  </a:lnTo>
                  <a:lnTo>
                    <a:pt x="26212" y="17437"/>
                  </a:lnTo>
                  <a:lnTo>
                    <a:pt x="27266" y="12827"/>
                  </a:lnTo>
                  <a:lnTo>
                    <a:pt x="29286" y="10287"/>
                  </a:lnTo>
                  <a:lnTo>
                    <a:pt x="29591" y="6565"/>
                  </a:lnTo>
                  <a:lnTo>
                    <a:pt x="29946" y="6007"/>
                  </a:lnTo>
                  <a:lnTo>
                    <a:pt x="29845" y="5372"/>
                  </a:lnTo>
                  <a:lnTo>
                    <a:pt x="28384" y="6642"/>
                  </a:lnTo>
                  <a:lnTo>
                    <a:pt x="28219" y="8597"/>
                  </a:lnTo>
                  <a:lnTo>
                    <a:pt x="26428" y="12573"/>
                  </a:lnTo>
                  <a:lnTo>
                    <a:pt x="25958" y="15214"/>
                  </a:lnTo>
                  <a:lnTo>
                    <a:pt x="25247" y="17729"/>
                  </a:lnTo>
                  <a:lnTo>
                    <a:pt x="24104" y="19316"/>
                  </a:lnTo>
                  <a:lnTo>
                    <a:pt x="22313" y="25857"/>
                  </a:lnTo>
                  <a:lnTo>
                    <a:pt x="20929" y="28460"/>
                  </a:lnTo>
                  <a:lnTo>
                    <a:pt x="20053" y="32080"/>
                  </a:lnTo>
                  <a:lnTo>
                    <a:pt x="19735" y="32816"/>
                  </a:lnTo>
                  <a:lnTo>
                    <a:pt x="20002" y="33629"/>
                  </a:lnTo>
                  <a:lnTo>
                    <a:pt x="19926" y="33769"/>
                  </a:lnTo>
                  <a:lnTo>
                    <a:pt x="19837" y="33921"/>
                  </a:lnTo>
                  <a:lnTo>
                    <a:pt x="19748" y="34061"/>
                  </a:lnTo>
                  <a:lnTo>
                    <a:pt x="18884" y="34671"/>
                  </a:lnTo>
                  <a:lnTo>
                    <a:pt x="19126" y="35699"/>
                  </a:lnTo>
                  <a:lnTo>
                    <a:pt x="16637" y="43383"/>
                  </a:lnTo>
                  <a:lnTo>
                    <a:pt x="14236" y="50177"/>
                  </a:lnTo>
                  <a:lnTo>
                    <a:pt x="10947" y="61556"/>
                  </a:lnTo>
                  <a:lnTo>
                    <a:pt x="9728" y="66040"/>
                  </a:lnTo>
                  <a:lnTo>
                    <a:pt x="9004" y="68275"/>
                  </a:lnTo>
                  <a:lnTo>
                    <a:pt x="9004" y="70662"/>
                  </a:lnTo>
                  <a:lnTo>
                    <a:pt x="8877" y="70942"/>
                  </a:lnTo>
                  <a:lnTo>
                    <a:pt x="9004" y="70662"/>
                  </a:lnTo>
                  <a:lnTo>
                    <a:pt x="9004" y="68275"/>
                  </a:lnTo>
                  <a:lnTo>
                    <a:pt x="8140" y="70929"/>
                  </a:lnTo>
                  <a:lnTo>
                    <a:pt x="8394" y="71526"/>
                  </a:lnTo>
                  <a:lnTo>
                    <a:pt x="8432" y="71958"/>
                  </a:lnTo>
                  <a:lnTo>
                    <a:pt x="8293" y="72199"/>
                  </a:lnTo>
                  <a:lnTo>
                    <a:pt x="8216" y="72351"/>
                  </a:lnTo>
                  <a:lnTo>
                    <a:pt x="8115" y="72491"/>
                  </a:lnTo>
                  <a:lnTo>
                    <a:pt x="6718" y="74256"/>
                  </a:lnTo>
                  <a:lnTo>
                    <a:pt x="6591" y="76517"/>
                  </a:lnTo>
                  <a:lnTo>
                    <a:pt x="5194" y="81965"/>
                  </a:lnTo>
                  <a:lnTo>
                    <a:pt x="4483" y="84480"/>
                  </a:lnTo>
                  <a:lnTo>
                    <a:pt x="2946" y="91414"/>
                  </a:lnTo>
                  <a:lnTo>
                    <a:pt x="2209" y="94615"/>
                  </a:lnTo>
                  <a:lnTo>
                    <a:pt x="774" y="104165"/>
                  </a:lnTo>
                  <a:lnTo>
                    <a:pt x="0" y="109829"/>
                  </a:lnTo>
                  <a:lnTo>
                    <a:pt x="88" y="116039"/>
                  </a:lnTo>
                  <a:lnTo>
                    <a:pt x="18224" y="149847"/>
                  </a:lnTo>
                  <a:lnTo>
                    <a:pt x="36779" y="154482"/>
                  </a:lnTo>
                  <a:lnTo>
                    <a:pt x="43802" y="154330"/>
                  </a:lnTo>
                  <a:lnTo>
                    <a:pt x="47980" y="153301"/>
                  </a:lnTo>
                  <a:lnTo>
                    <a:pt x="48869" y="153085"/>
                  </a:lnTo>
                  <a:lnTo>
                    <a:pt x="53009" y="152057"/>
                  </a:lnTo>
                  <a:lnTo>
                    <a:pt x="55257" y="151333"/>
                  </a:lnTo>
                  <a:lnTo>
                    <a:pt x="57632" y="151714"/>
                  </a:lnTo>
                  <a:lnTo>
                    <a:pt x="58254" y="151333"/>
                  </a:lnTo>
                  <a:lnTo>
                    <a:pt x="59245" y="150698"/>
                  </a:lnTo>
                  <a:lnTo>
                    <a:pt x="60604" y="150380"/>
                  </a:lnTo>
                  <a:close/>
                </a:path>
                <a:path w="63500" h="154940">
                  <a:moveTo>
                    <a:pt x="60883" y="150317"/>
                  </a:moveTo>
                  <a:lnTo>
                    <a:pt x="60604" y="150380"/>
                  </a:lnTo>
                  <a:lnTo>
                    <a:pt x="60782" y="150482"/>
                  </a:lnTo>
                  <a:lnTo>
                    <a:pt x="60883" y="150317"/>
                  </a:lnTo>
                  <a:close/>
                </a:path>
                <a:path w="63500" h="154940">
                  <a:moveTo>
                    <a:pt x="63004" y="149644"/>
                  </a:moveTo>
                  <a:lnTo>
                    <a:pt x="62623" y="149631"/>
                  </a:lnTo>
                  <a:lnTo>
                    <a:pt x="62369" y="149504"/>
                  </a:lnTo>
                  <a:lnTo>
                    <a:pt x="61582" y="149263"/>
                  </a:lnTo>
                  <a:lnTo>
                    <a:pt x="60883" y="150317"/>
                  </a:lnTo>
                  <a:lnTo>
                    <a:pt x="61036" y="150279"/>
                  </a:lnTo>
                  <a:lnTo>
                    <a:pt x="62890" y="150101"/>
                  </a:lnTo>
                  <a:lnTo>
                    <a:pt x="63004" y="149644"/>
                  </a:lnTo>
                  <a:close/>
                </a:path>
              </a:pathLst>
            </a:custGeom>
            <a:solidFill>
              <a:srgbClr val="C4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19200671" y="8882682"/>
              <a:ext cx="57150" cy="8890"/>
            </a:xfrm>
            <a:custGeom>
              <a:avLst/>
              <a:gdLst/>
              <a:ahLst/>
              <a:cxnLst/>
              <a:rect l="l" t="t" r="r" b="b"/>
              <a:pathLst>
                <a:path w="57150" h="8890">
                  <a:moveTo>
                    <a:pt x="3361" y="0"/>
                  </a:moveTo>
                  <a:lnTo>
                    <a:pt x="921" y="575"/>
                  </a:lnTo>
                  <a:lnTo>
                    <a:pt x="230" y="282"/>
                  </a:lnTo>
                  <a:lnTo>
                    <a:pt x="0" y="1109"/>
                  </a:lnTo>
                  <a:lnTo>
                    <a:pt x="2680" y="1937"/>
                  </a:lnTo>
                  <a:lnTo>
                    <a:pt x="5486" y="2010"/>
                  </a:lnTo>
                  <a:lnTo>
                    <a:pt x="16931" y="3999"/>
                  </a:lnTo>
                  <a:lnTo>
                    <a:pt x="26438" y="4963"/>
                  </a:lnTo>
                  <a:lnTo>
                    <a:pt x="31454" y="6104"/>
                  </a:lnTo>
                  <a:lnTo>
                    <a:pt x="40365" y="6753"/>
                  </a:lnTo>
                  <a:lnTo>
                    <a:pt x="44082" y="7685"/>
                  </a:lnTo>
                  <a:lnTo>
                    <a:pt x="48396" y="7601"/>
                  </a:lnTo>
                  <a:lnTo>
                    <a:pt x="48899" y="8020"/>
                  </a:lnTo>
                  <a:lnTo>
                    <a:pt x="49391" y="8230"/>
                  </a:lnTo>
                  <a:lnTo>
                    <a:pt x="50281" y="8292"/>
                  </a:lnTo>
                  <a:lnTo>
                    <a:pt x="51192" y="7863"/>
                  </a:lnTo>
                  <a:lnTo>
                    <a:pt x="52050" y="8355"/>
                  </a:lnTo>
                  <a:lnTo>
                    <a:pt x="53527" y="8219"/>
                  </a:lnTo>
                  <a:lnTo>
                    <a:pt x="55024" y="8429"/>
                  </a:lnTo>
                  <a:lnTo>
                    <a:pt x="56490" y="8062"/>
                  </a:lnTo>
                  <a:lnTo>
                    <a:pt x="56521" y="7821"/>
                  </a:lnTo>
                  <a:lnTo>
                    <a:pt x="56260" y="7245"/>
                  </a:lnTo>
                  <a:lnTo>
                    <a:pt x="55652" y="7141"/>
                  </a:lnTo>
                  <a:lnTo>
                    <a:pt x="54951" y="6711"/>
                  </a:lnTo>
                  <a:lnTo>
                    <a:pt x="51652" y="6827"/>
                  </a:lnTo>
                  <a:lnTo>
                    <a:pt x="29915" y="4167"/>
                  </a:lnTo>
                  <a:lnTo>
                    <a:pt x="27842" y="4115"/>
                  </a:lnTo>
                  <a:lnTo>
                    <a:pt x="25894" y="3413"/>
                  </a:lnTo>
                  <a:lnTo>
                    <a:pt x="23747" y="2439"/>
                  </a:lnTo>
                  <a:lnTo>
                    <a:pt x="21392" y="2544"/>
                  </a:lnTo>
                  <a:lnTo>
                    <a:pt x="14240" y="1497"/>
                  </a:lnTo>
                  <a:lnTo>
                    <a:pt x="10198" y="691"/>
                  </a:lnTo>
                  <a:lnTo>
                    <a:pt x="8586" y="523"/>
                  </a:lnTo>
                  <a:lnTo>
                    <a:pt x="5078" y="1465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rgbClr val="9C6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19254785" y="8889028"/>
              <a:ext cx="37465" cy="3175"/>
            </a:xfrm>
            <a:custGeom>
              <a:avLst/>
              <a:gdLst/>
              <a:ahLst/>
              <a:cxnLst/>
              <a:rect l="l" t="t" r="r" b="b"/>
              <a:pathLst>
                <a:path w="37465" h="3175">
                  <a:moveTo>
                    <a:pt x="125" y="0"/>
                  </a:moveTo>
                  <a:lnTo>
                    <a:pt x="0" y="460"/>
                  </a:lnTo>
                  <a:lnTo>
                    <a:pt x="408" y="481"/>
                  </a:lnTo>
                  <a:lnTo>
                    <a:pt x="649" y="628"/>
                  </a:lnTo>
                  <a:lnTo>
                    <a:pt x="1088" y="900"/>
                  </a:lnTo>
                  <a:lnTo>
                    <a:pt x="2020" y="973"/>
                  </a:lnTo>
                  <a:lnTo>
                    <a:pt x="2869" y="1382"/>
                  </a:lnTo>
                  <a:lnTo>
                    <a:pt x="4020" y="1633"/>
                  </a:lnTo>
                  <a:lnTo>
                    <a:pt x="4523" y="1549"/>
                  </a:lnTo>
                  <a:lnTo>
                    <a:pt x="5371" y="1151"/>
                  </a:lnTo>
                  <a:lnTo>
                    <a:pt x="6114" y="1821"/>
                  </a:lnTo>
                  <a:lnTo>
                    <a:pt x="7444" y="1738"/>
                  </a:lnTo>
                  <a:lnTo>
                    <a:pt x="7936" y="1947"/>
                  </a:lnTo>
                  <a:lnTo>
                    <a:pt x="9465" y="1518"/>
                  </a:lnTo>
                  <a:lnTo>
                    <a:pt x="11392" y="2083"/>
                  </a:lnTo>
                  <a:lnTo>
                    <a:pt x="12387" y="2167"/>
                  </a:lnTo>
                  <a:lnTo>
                    <a:pt x="12889" y="2104"/>
                  </a:lnTo>
                  <a:lnTo>
                    <a:pt x="13926" y="1832"/>
                  </a:lnTo>
                  <a:lnTo>
                    <a:pt x="14952" y="2083"/>
                  </a:lnTo>
                  <a:lnTo>
                    <a:pt x="16690" y="2157"/>
                  </a:lnTo>
                  <a:lnTo>
                    <a:pt x="17245" y="2104"/>
                  </a:lnTo>
                  <a:lnTo>
                    <a:pt x="19266" y="2439"/>
                  </a:lnTo>
                  <a:lnTo>
                    <a:pt x="20282" y="2335"/>
                  </a:lnTo>
                  <a:lnTo>
                    <a:pt x="20816" y="2198"/>
                  </a:lnTo>
                  <a:lnTo>
                    <a:pt x="21842" y="2408"/>
                  </a:lnTo>
                  <a:lnTo>
                    <a:pt x="22585" y="2376"/>
                  </a:lnTo>
                  <a:lnTo>
                    <a:pt x="23329" y="2429"/>
                  </a:lnTo>
                  <a:lnTo>
                    <a:pt x="24596" y="2617"/>
                  </a:lnTo>
                  <a:lnTo>
                    <a:pt x="28198" y="2617"/>
                  </a:lnTo>
                  <a:lnTo>
                    <a:pt x="31789" y="2963"/>
                  </a:lnTo>
                  <a:lnTo>
                    <a:pt x="35737" y="2869"/>
                  </a:lnTo>
                  <a:lnTo>
                    <a:pt x="35957" y="2188"/>
                  </a:lnTo>
                  <a:lnTo>
                    <a:pt x="36794" y="2701"/>
                  </a:lnTo>
                  <a:lnTo>
                    <a:pt x="37077" y="2167"/>
                  </a:lnTo>
                  <a:lnTo>
                    <a:pt x="33192" y="1958"/>
                  </a:lnTo>
                  <a:lnTo>
                    <a:pt x="29276" y="1905"/>
                  </a:lnTo>
                  <a:lnTo>
                    <a:pt x="20198" y="963"/>
                  </a:lnTo>
                  <a:lnTo>
                    <a:pt x="14952" y="1413"/>
                  </a:lnTo>
                  <a:lnTo>
                    <a:pt x="6575" y="178"/>
                  </a:lnTo>
                  <a:lnTo>
                    <a:pt x="3329" y="19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9E6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19257204" y="8889834"/>
              <a:ext cx="23495" cy="2540"/>
            </a:xfrm>
            <a:custGeom>
              <a:avLst/>
              <a:gdLst/>
              <a:ahLst/>
              <a:cxnLst/>
              <a:rect l="l" t="t" r="r" b="b"/>
              <a:pathLst>
                <a:path w="23494" h="2540">
                  <a:moveTo>
                    <a:pt x="282" y="0"/>
                  </a:moveTo>
                  <a:lnTo>
                    <a:pt x="0" y="910"/>
                  </a:lnTo>
                  <a:lnTo>
                    <a:pt x="848" y="1465"/>
                  </a:lnTo>
                  <a:lnTo>
                    <a:pt x="20501" y="2397"/>
                  </a:lnTo>
                  <a:lnTo>
                    <a:pt x="21685" y="2303"/>
                  </a:lnTo>
                  <a:lnTo>
                    <a:pt x="22857" y="2272"/>
                  </a:lnTo>
                  <a:lnTo>
                    <a:pt x="22941" y="1539"/>
                  </a:lnTo>
                  <a:lnTo>
                    <a:pt x="22250" y="1633"/>
                  </a:lnTo>
                  <a:lnTo>
                    <a:pt x="21894" y="1371"/>
                  </a:lnTo>
                  <a:lnTo>
                    <a:pt x="21538" y="1455"/>
                  </a:lnTo>
                  <a:lnTo>
                    <a:pt x="20774" y="1350"/>
                  </a:lnTo>
                  <a:lnTo>
                    <a:pt x="19988" y="1518"/>
                  </a:lnTo>
                  <a:lnTo>
                    <a:pt x="19235" y="1246"/>
                  </a:lnTo>
                  <a:lnTo>
                    <a:pt x="18879" y="1329"/>
                  </a:lnTo>
                  <a:lnTo>
                    <a:pt x="18376" y="1361"/>
                  </a:lnTo>
                  <a:lnTo>
                    <a:pt x="17873" y="1602"/>
                  </a:lnTo>
                  <a:lnTo>
                    <a:pt x="17371" y="1308"/>
                  </a:lnTo>
                  <a:lnTo>
                    <a:pt x="16868" y="1172"/>
                  </a:lnTo>
                  <a:lnTo>
                    <a:pt x="16365" y="1109"/>
                  </a:lnTo>
                  <a:lnTo>
                    <a:pt x="15863" y="1287"/>
                  </a:lnTo>
                  <a:lnTo>
                    <a:pt x="15339" y="1151"/>
                  </a:lnTo>
                  <a:lnTo>
                    <a:pt x="14763" y="1225"/>
                  </a:lnTo>
                  <a:lnTo>
                    <a:pt x="14271" y="921"/>
                  </a:lnTo>
                  <a:lnTo>
                    <a:pt x="13559" y="1088"/>
                  </a:lnTo>
                  <a:lnTo>
                    <a:pt x="12554" y="1109"/>
                  </a:lnTo>
                  <a:lnTo>
                    <a:pt x="10544" y="1047"/>
                  </a:lnTo>
                  <a:lnTo>
                    <a:pt x="10041" y="910"/>
                  </a:lnTo>
                  <a:lnTo>
                    <a:pt x="9549" y="848"/>
                  </a:lnTo>
                  <a:lnTo>
                    <a:pt x="9036" y="1026"/>
                  </a:lnTo>
                  <a:lnTo>
                    <a:pt x="8031" y="712"/>
                  </a:lnTo>
                  <a:lnTo>
                    <a:pt x="6963" y="858"/>
                  </a:lnTo>
                  <a:lnTo>
                    <a:pt x="5936" y="628"/>
                  </a:lnTo>
                  <a:lnTo>
                    <a:pt x="4429" y="607"/>
                  </a:lnTo>
                  <a:lnTo>
                    <a:pt x="3633" y="900"/>
                  </a:lnTo>
                  <a:lnTo>
                    <a:pt x="2889" y="534"/>
                  </a:lnTo>
                  <a:lnTo>
                    <a:pt x="2125" y="397"/>
                  </a:lnTo>
                  <a:lnTo>
                    <a:pt x="1413" y="565"/>
                  </a:lnTo>
                  <a:lnTo>
                    <a:pt x="879" y="40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9C6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19279099" y="8891205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30" h="1270">
                  <a:moveTo>
                    <a:pt x="0" y="0"/>
                  </a:moveTo>
                  <a:lnTo>
                    <a:pt x="963" y="900"/>
                  </a:lnTo>
                  <a:lnTo>
                    <a:pt x="2942" y="439"/>
                  </a:lnTo>
                  <a:lnTo>
                    <a:pt x="4848" y="1266"/>
                  </a:lnTo>
                  <a:lnTo>
                    <a:pt x="8292" y="1225"/>
                  </a:lnTo>
                  <a:lnTo>
                    <a:pt x="9675" y="1057"/>
                  </a:lnTo>
                  <a:lnTo>
                    <a:pt x="11078" y="764"/>
                  </a:lnTo>
                  <a:lnTo>
                    <a:pt x="9989" y="83"/>
                  </a:lnTo>
                  <a:lnTo>
                    <a:pt x="8732" y="251"/>
                  </a:lnTo>
                  <a:lnTo>
                    <a:pt x="5046" y="31"/>
                  </a:lnTo>
                  <a:lnTo>
                    <a:pt x="2523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64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19108109" y="8880106"/>
              <a:ext cx="100330" cy="62230"/>
            </a:xfrm>
            <a:custGeom>
              <a:avLst/>
              <a:gdLst/>
              <a:ahLst/>
              <a:cxnLst/>
              <a:rect l="l" t="t" r="r" b="b"/>
              <a:pathLst>
                <a:path w="100330" h="62229">
                  <a:moveTo>
                    <a:pt x="65359" y="0"/>
                  </a:moveTo>
                  <a:lnTo>
                    <a:pt x="61474" y="921"/>
                  </a:lnTo>
                  <a:lnTo>
                    <a:pt x="60689" y="1602"/>
                  </a:lnTo>
                  <a:lnTo>
                    <a:pt x="59725" y="1266"/>
                  </a:lnTo>
                  <a:lnTo>
                    <a:pt x="27852" y="13800"/>
                  </a:lnTo>
                  <a:lnTo>
                    <a:pt x="26135" y="14533"/>
                  </a:lnTo>
                  <a:lnTo>
                    <a:pt x="25329" y="15350"/>
                  </a:lnTo>
                  <a:lnTo>
                    <a:pt x="23035" y="17371"/>
                  </a:lnTo>
                  <a:lnTo>
                    <a:pt x="21779" y="18920"/>
                  </a:lnTo>
                  <a:lnTo>
                    <a:pt x="19685" y="20721"/>
                  </a:lnTo>
                  <a:lnTo>
                    <a:pt x="18585" y="22857"/>
                  </a:lnTo>
                  <a:lnTo>
                    <a:pt x="16606" y="24271"/>
                  </a:lnTo>
                  <a:lnTo>
                    <a:pt x="14774" y="26763"/>
                  </a:lnTo>
                  <a:lnTo>
                    <a:pt x="14198" y="27904"/>
                  </a:lnTo>
                  <a:lnTo>
                    <a:pt x="10324" y="34093"/>
                  </a:lnTo>
                  <a:lnTo>
                    <a:pt x="4502" y="45820"/>
                  </a:lnTo>
                  <a:lnTo>
                    <a:pt x="4293" y="47317"/>
                  </a:lnTo>
                  <a:lnTo>
                    <a:pt x="2952" y="50741"/>
                  </a:lnTo>
                  <a:lnTo>
                    <a:pt x="2209" y="52165"/>
                  </a:lnTo>
                  <a:lnTo>
                    <a:pt x="2921" y="53966"/>
                  </a:lnTo>
                  <a:lnTo>
                    <a:pt x="1821" y="55150"/>
                  </a:lnTo>
                  <a:lnTo>
                    <a:pt x="125" y="60040"/>
                  </a:lnTo>
                  <a:lnTo>
                    <a:pt x="0" y="61977"/>
                  </a:lnTo>
                  <a:lnTo>
                    <a:pt x="973" y="61945"/>
                  </a:lnTo>
                  <a:lnTo>
                    <a:pt x="994" y="61118"/>
                  </a:lnTo>
                  <a:lnTo>
                    <a:pt x="1748" y="59411"/>
                  </a:lnTo>
                  <a:lnTo>
                    <a:pt x="1675" y="58134"/>
                  </a:lnTo>
                  <a:lnTo>
                    <a:pt x="2523" y="57191"/>
                  </a:lnTo>
                  <a:lnTo>
                    <a:pt x="3790" y="54312"/>
                  </a:lnTo>
                  <a:lnTo>
                    <a:pt x="6418" y="46302"/>
                  </a:lnTo>
                  <a:lnTo>
                    <a:pt x="7465" y="44438"/>
                  </a:lnTo>
                  <a:lnTo>
                    <a:pt x="11570" y="35119"/>
                  </a:lnTo>
                  <a:lnTo>
                    <a:pt x="43077" y="6994"/>
                  </a:lnTo>
                  <a:lnTo>
                    <a:pt x="44218" y="6806"/>
                  </a:lnTo>
                  <a:lnTo>
                    <a:pt x="45286" y="6387"/>
                  </a:lnTo>
                  <a:lnTo>
                    <a:pt x="46365" y="5622"/>
                  </a:lnTo>
                  <a:lnTo>
                    <a:pt x="60699" y="2533"/>
                  </a:lnTo>
                  <a:lnTo>
                    <a:pt x="70311" y="2460"/>
                  </a:lnTo>
                  <a:lnTo>
                    <a:pt x="77317" y="2774"/>
                  </a:lnTo>
                  <a:lnTo>
                    <a:pt x="79254" y="1958"/>
                  </a:lnTo>
                  <a:lnTo>
                    <a:pt x="81285" y="2523"/>
                  </a:lnTo>
                  <a:lnTo>
                    <a:pt x="86280" y="3256"/>
                  </a:lnTo>
                  <a:lnTo>
                    <a:pt x="89421" y="3350"/>
                  </a:lnTo>
                  <a:lnTo>
                    <a:pt x="92562" y="3685"/>
                  </a:lnTo>
                  <a:lnTo>
                    <a:pt x="93892" y="3350"/>
                  </a:lnTo>
                  <a:lnTo>
                    <a:pt x="95232" y="3245"/>
                  </a:lnTo>
                  <a:lnTo>
                    <a:pt x="97609" y="4125"/>
                  </a:lnTo>
                  <a:lnTo>
                    <a:pt x="98656" y="4261"/>
                  </a:lnTo>
                  <a:lnTo>
                    <a:pt x="99745" y="3863"/>
                  </a:lnTo>
                  <a:lnTo>
                    <a:pt x="99180" y="2471"/>
                  </a:lnTo>
                  <a:lnTo>
                    <a:pt x="97860" y="2513"/>
                  </a:lnTo>
                  <a:lnTo>
                    <a:pt x="92520" y="1769"/>
                  </a:lnTo>
                  <a:lnTo>
                    <a:pt x="88248" y="1863"/>
                  </a:lnTo>
                  <a:lnTo>
                    <a:pt x="84081" y="952"/>
                  </a:lnTo>
                  <a:lnTo>
                    <a:pt x="80447" y="1162"/>
                  </a:lnTo>
                  <a:lnTo>
                    <a:pt x="76856" y="366"/>
                  </a:lnTo>
                  <a:lnTo>
                    <a:pt x="69306" y="586"/>
                  </a:lnTo>
                  <a:lnTo>
                    <a:pt x="65359" y="0"/>
                  </a:lnTo>
                  <a:close/>
                </a:path>
              </a:pathLst>
            </a:custGeom>
            <a:solidFill>
              <a:srgbClr val="9C6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19250052" y="8889697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1832" y="0"/>
                  </a:moveTo>
                  <a:lnTo>
                    <a:pt x="900" y="984"/>
                  </a:lnTo>
                  <a:lnTo>
                    <a:pt x="0" y="1214"/>
                  </a:lnTo>
                  <a:lnTo>
                    <a:pt x="869" y="1643"/>
                  </a:lnTo>
                  <a:lnTo>
                    <a:pt x="1759" y="1570"/>
                  </a:lnTo>
                  <a:lnTo>
                    <a:pt x="2659" y="1340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rgbClr val="986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19153249" y="8881886"/>
              <a:ext cx="32384" cy="5715"/>
            </a:xfrm>
            <a:custGeom>
              <a:avLst/>
              <a:gdLst/>
              <a:ahLst/>
              <a:cxnLst/>
              <a:rect l="l" t="t" r="r" b="b"/>
              <a:pathLst>
                <a:path w="32384" h="5715">
                  <a:moveTo>
                    <a:pt x="31328" y="0"/>
                  </a:moveTo>
                  <a:lnTo>
                    <a:pt x="30020" y="460"/>
                  </a:lnTo>
                  <a:lnTo>
                    <a:pt x="25548" y="188"/>
                  </a:lnTo>
                  <a:lnTo>
                    <a:pt x="22062" y="219"/>
                  </a:lnTo>
                  <a:lnTo>
                    <a:pt x="16261" y="628"/>
                  </a:lnTo>
                  <a:lnTo>
                    <a:pt x="13915" y="942"/>
                  </a:lnTo>
                  <a:lnTo>
                    <a:pt x="8209" y="1978"/>
                  </a:lnTo>
                  <a:lnTo>
                    <a:pt x="4921" y="2827"/>
                  </a:lnTo>
                  <a:lnTo>
                    <a:pt x="848" y="3591"/>
                  </a:lnTo>
                  <a:lnTo>
                    <a:pt x="345" y="3853"/>
                  </a:lnTo>
                  <a:lnTo>
                    <a:pt x="0" y="4471"/>
                  </a:lnTo>
                  <a:lnTo>
                    <a:pt x="324" y="5413"/>
                  </a:lnTo>
                  <a:lnTo>
                    <a:pt x="973" y="4900"/>
                  </a:lnTo>
                  <a:lnTo>
                    <a:pt x="4303" y="4104"/>
                  </a:lnTo>
                  <a:lnTo>
                    <a:pt x="7046" y="3067"/>
                  </a:lnTo>
                  <a:lnTo>
                    <a:pt x="10366" y="3057"/>
                  </a:lnTo>
                  <a:lnTo>
                    <a:pt x="11465" y="2450"/>
                  </a:lnTo>
                  <a:lnTo>
                    <a:pt x="12544" y="2460"/>
                  </a:lnTo>
                  <a:lnTo>
                    <a:pt x="15591" y="2272"/>
                  </a:lnTo>
                  <a:lnTo>
                    <a:pt x="17570" y="1622"/>
                  </a:lnTo>
                  <a:lnTo>
                    <a:pt x="19632" y="1717"/>
                  </a:lnTo>
                  <a:lnTo>
                    <a:pt x="19988" y="1633"/>
                  </a:lnTo>
                  <a:lnTo>
                    <a:pt x="20177" y="1151"/>
                  </a:lnTo>
                  <a:lnTo>
                    <a:pt x="20638" y="994"/>
                  </a:lnTo>
                  <a:lnTo>
                    <a:pt x="23538" y="1266"/>
                  </a:lnTo>
                  <a:lnTo>
                    <a:pt x="26072" y="764"/>
                  </a:lnTo>
                  <a:lnTo>
                    <a:pt x="29800" y="1591"/>
                  </a:lnTo>
                  <a:lnTo>
                    <a:pt x="32239" y="994"/>
                  </a:lnTo>
                  <a:lnTo>
                    <a:pt x="31328" y="0"/>
                  </a:lnTo>
                  <a:close/>
                </a:path>
              </a:pathLst>
            </a:custGeom>
            <a:solidFill>
              <a:srgbClr val="976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19182030" y="8883427"/>
              <a:ext cx="14604" cy="2540"/>
            </a:xfrm>
            <a:custGeom>
              <a:avLst/>
              <a:gdLst/>
              <a:ahLst/>
              <a:cxnLst/>
              <a:rect l="l" t="t" r="r" b="b"/>
              <a:pathLst>
                <a:path w="14605" h="2540">
                  <a:moveTo>
                    <a:pt x="3009" y="1054"/>
                  </a:moveTo>
                  <a:lnTo>
                    <a:pt x="2019" y="0"/>
                  </a:lnTo>
                  <a:lnTo>
                    <a:pt x="1003" y="965"/>
                  </a:lnTo>
                  <a:lnTo>
                    <a:pt x="0" y="1016"/>
                  </a:lnTo>
                  <a:lnTo>
                    <a:pt x="584" y="1511"/>
                  </a:lnTo>
                  <a:lnTo>
                    <a:pt x="1562" y="787"/>
                  </a:lnTo>
                  <a:lnTo>
                    <a:pt x="2032" y="1663"/>
                  </a:lnTo>
                  <a:lnTo>
                    <a:pt x="3009" y="1054"/>
                  </a:lnTo>
                  <a:close/>
                </a:path>
                <a:path w="14605" h="2540">
                  <a:moveTo>
                    <a:pt x="14516" y="2082"/>
                  </a:moveTo>
                  <a:lnTo>
                    <a:pt x="13855" y="1320"/>
                  </a:lnTo>
                  <a:lnTo>
                    <a:pt x="12776" y="1244"/>
                  </a:lnTo>
                  <a:lnTo>
                    <a:pt x="9296" y="1473"/>
                  </a:lnTo>
                  <a:lnTo>
                    <a:pt x="6667" y="1066"/>
                  </a:lnTo>
                  <a:lnTo>
                    <a:pt x="3708" y="444"/>
                  </a:lnTo>
                  <a:lnTo>
                    <a:pt x="3479" y="647"/>
                  </a:lnTo>
                  <a:lnTo>
                    <a:pt x="3352" y="965"/>
                  </a:lnTo>
                  <a:lnTo>
                    <a:pt x="3632" y="1320"/>
                  </a:lnTo>
                  <a:lnTo>
                    <a:pt x="3987" y="1485"/>
                  </a:lnTo>
                  <a:lnTo>
                    <a:pt x="7391" y="1346"/>
                  </a:lnTo>
                  <a:lnTo>
                    <a:pt x="10274" y="1917"/>
                  </a:lnTo>
                  <a:lnTo>
                    <a:pt x="13627" y="2438"/>
                  </a:lnTo>
                  <a:lnTo>
                    <a:pt x="14122" y="2501"/>
                  </a:lnTo>
                  <a:lnTo>
                    <a:pt x="14516" y="2082"/>
                  </a:lnTo>
                  <a:close/>
                </a:path>
              </a:pathLst>
            </a:custGeom>
            <a:solidFill>
              <a:srgbClr val="935D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19110171" y="8884452"/>
              <a:ext cx="53975" cy="54610"/>
            </a:xfrm>
            <a:custGeom>
              <a:avLst/>
              <a:gdLst/>
              <a:ahLst/>
              <a:cxnLst/>
              <a:rect l="l" t="t" r="r" b="b"/>
              <a:pathLst>
                <a:path w="53975" h="54609">
                  <a:moveTo>
                    <a:pt x="50982" y="0"/>
                  </a:moveTo>
                  <a:lnTo>
                    <a:pt x="48867" y="408"/>
                  </a:lnTo>
                  <a:lnTo>
                    <a:pt x="45590" y="1612"/>
                  </a:lnTo>
                  <a:lnTo>
                    <a:pt x="44365" y="1937"/>
                  </a:lnTo>
                  <a:lnTo>
                    <a:pt x="43087" y="1916"/>
                  </a:lnTo>
                  <a:lnTo>
                    <a:pt x="41265" y="1581"/>
                  </a:lnTo>
                  <a:lnTo>
                    <a:pt x="39862" y="2732"/>
                  </a:lnTo>
                  <a:lnTo>
                    <a:pt x="9287" y="30386"/>
                  </a:lnTo>
                  <a:lnTo>
                    <a:pt x="1591" y="48878"/>
                  </a:lnTo>
                  <a:lnTo>
                    <a:pt x="31" y="53076"/>
                  </a:lnTo>
                  <a:lnTo>
                    <a:pt x="0" y="53516"/>
                  </a:lnTo>
                  <a:lnTo>
                    <a:pt x="324" y="53935"/>
                  </a:lnTo>
                  <a:lnTo>
                    <a:pt x="1308" y="54239"/>
                  </a:lnTo>
                  <a:lnTo>
                    <a:pt x="1392" y="53432"/>
                  </a:lnTo>
                  <a:lnTo>
                    <a:pt x="3444" y="47003"/>
                  </a:lnTo>
                  <a:lnTo>
                    <a:pt x="8125" y="36208"/>
                  </a:lnTo>
                  <a:lnTo>
                    <a:pt x="10889" y="30606"/>
                  </a:lnTo>
                  <a:lnTo>
                    <a:pt x="13046" y="27412"/>
                  </a:lnTo>
                  <a:lnTo>
                    <a:pt x="14261" y="24732"/>
                  </a:lnTo>
                  <a:lnTo>
                    <a:pt x="16460" y="22742"/>
                  </a:lnTo>
                  <a:lnTo>
                    <a:pt x="18701" y="19475"/>
                  </a:lnTo>
                  <a:lnTo>
                    <a:pt x="20177" y="17842"/>
                  </a:lnTo>
                  <a:lnTo>
                    <a:pt x="21329" y="16983"/>
                  </a:lnTo>
                  <a:lnTo>
                    <a:pt x="22041" y="15674"/>
                  </a:lnTo>
                  <a:lnTo>
                    <a:pt x="22784" y="15423"/>
                  </a:lnTo>
                  <a:lnTo>
                    <a:pt x="23507" y="14428"/>
                  </a:lnTo>
                  <a:lnTo>
                    <a:pt x="26114" y="12156"/>
                  </a:lnTo>
                  <a:lnTo>
                    <a:pt x="32323" y="7612"/>
                  </a:lnTo>
                  <a:lnTo>
                    <a:pt x="33150" y="7559"/>
                  </a:lnTo>
                  <a:lnTo>
                    <a:pt x="33800" y="7109"/>
                  </a:lnTo>
                  <a:lnTo>
                    <a:pt x="36323" y="6481"/>
                  </a:lnTo>
                  <a:lnTo>
                    <a:pt x="38312" y="4596"/>
                  </a:lnTo>
                  <a:lnTo>
                    <a:pt x="41202" y="4062"/>
                  </a:lnTo>
                  <a:lnTo>
                    <a:pt x="41454" y="3884"/>
                  </a:lnTo>
                  <a:lnTo>
                    <a:pt x="41726" y="4115"/>
                  </a:lnTo>
                  <a:lnTo>
                    <a:pt x="42092" y="4031"/>
                  </a:lnTo>
                  <a:lnTo>
                    <a:pt x="43401" y="3298"/>
                  </a:lnTo>
                  <a:lnTo>
                    <a:pt x="44773" y="2879"/>
                  </a:lnTo>
                  <a:lnTo>
                    <a:pt x="48532" y="2062"/>
                  </a:lnTo>
                  <a:lnTo>
                    <a:pt x="50710" y="1151"/>
                  </a:lnTo>
                  <a:lnTo>
                    <a:pt x="53328" y="785"/>
                  </a:lnTo>
                  <a:lnTo>
                    <a:pt x="53359" y="523"/>
                  </a:lnTo>
                  <a:lnTo>
                    <a:pt x="53223" y="272"/>
                  </a:lnTo>
                  <a:lnTo>
                    <a:pt x="50982" y="0"/>
                  </a:lnTo>
                  <a:close/>
                </a:path>
              </a:pathLst>
            </a:custGeom>
            <a:solidFill>
              <a:srgbClr val="976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19100570" y="8911864"/>
              <a:ext cx="22860" cy="63500"/>
            </a:xfrm>
            <a:custGeom>
              <a:avLst/>
              <a:gdLst/>
              <a:ahLst/>
              <a:cxnLst/>
              <a:rect l="l" t="t" r="r" b="b"/>
              <a:pathLst>
                <a:path w="22859" h="63500">
                  <a:moveTo>
                    <a:pt x="22617" y="0"/>
                  </a:moveTo>
                  <a:lnTo>
                    <a:pt x="20397" y="1821"/>
                  </a:lnTo>
                  <a:lnTo>
                    <a:pt x="19517" y="4492"/>
                  </a:lnTo>
                  <a:lnTo>
                    <a:pt x="15182" y="13151"/>
                  </a:lnTo>
                  <a:lnTo>
                    <a:pt x="12638" y="19611"/>
                  </a:lnTo>
                  <a:lnTo>
                    <a:pt x="10418" y="26376"/>
                  </a:lnTo>
                  <a:lnTo>
                    <a:pt x="8847" y="27653"/>
                  </a:lnTo>
                  <a:lnTo>
                    <a:pt x="8659" y="29245"/>
                  </a:lnTo>
                  <a:lnTo>
                    <a:pt x="7245" y="34009"/>
                  </a:lnTo>
                  <a:lnTo>
                    <a:pt x="6429" y="37443"/>
                  </a:lnTo>
                  <a:lnTo>
                    <a:pt x="4366" y="43715"/>
                  </a:lnTo>
                  <a:lnTo>
                    <a:pt x="4094" y="46836"/>
                  </a:lnTo>
                  <a:lnTo>
                    <a:pt x="2544" y="50480"/>
                  </a:lnTo>
                  <a:lnTo>
                    <a:pt x="2701" y="50909"/>
                  </a:lnTo>
                  <a:lnTo>
                    <a:pt x="3141" y="53453"/>
                  </a:lnTo>
                  <a:lnTo>
                    <a:pt x="1759" y="55610"/>
                  </a:lnTo>
                  <a:lnTo>
                    <a:pt x="890" y="59663"/>
                  </a:lnTo>
                  <a:lnTo>
                    <a:pt x="0" y="61286"/>
                  </a:lnTo>
                  <a:lnTo>
                    <a:pt x="324" y="63118"/>
                  </a:lnTo>
                  <a:lnTo>
                    <a:pt x="1047" y="63191"/>
                  </a:lnTo>
                  <a:lnTo>
                    <a:pt x="1225" y="62155"/>
                  </a:lnTo>
                  <a:lnTo>
                    <a:pt x="1622" y="60846"/>
                  </a:lnTo>
                  <a:lnTo>
                    <a:pt x="2167" y="58176"/>
                  </a:lnTo>
                  <a:lnTo>
                    <a:pt x="3099" y="56113"/>
                  </a:lnTo>
                  <a:lnTo>
                    <a:pt x="3350" y="53862"/>
                  </a:lnTo>
                  <a:lnTo>
                    <a:pt x="4020" y="51726"/>
                  </a:lnTo>
                  <a:lnTo>
                    <a:pt x="4104" y="51192"/>
                  </a:lnTo>
                  <a:lnTo>
                    <a:pt x="4596" y="50741"/>
                  </a:lnTo>
                  <a:lnTo>
                    <a:pt x="4397" y="50134"/>
                  </a:lnTo>
                  <a:lnTo>
                    <a:pt x="4743" y="49328"/>
                  </a:lnTo>
                  <a:lnTo>
                    <a:pt x="4942" y="48459"/>
                  </a:lnTo>
                  <a:lnTo>
                    <a:pt x="5319" y="47663"/>
                  </a:lnTo>
                  <a:lnTo>
                    <a:pt x="4785" y="46626"/>
                  </a:lnTo>
                  <a:lnTo>
                    <a:pt x="6031" y="45904"/>
                  </a:lnTo>
                  <a:lnTo>
                    <a:pt x="5800" y="44920"/>
                  </a:lnTo>
                  <a:lnTo>
                    <a:pt x="6827" y="41129"/>
                  </a:lnTo>
                  <a:lnTo>
                    <a:pt x="7465" y="39265"/>
                  </a:lnTo>
                  <a:lnTo>
                    <a:pt x="7559" y="38166"/>
                  </a:lnTo>
                  <a:lnTo>
                    <a:pt x="8114" y="37182"/>
                  </a:lnTo>
                  <a:lnTo>
                    <a:pt x="8219" y="36082"/>
                  </a:lnTo>
                  <a:lnTo>
                    <a:pt x="9528" y="32805"/>
                  </a:lnTo>
                  <a:lnTo>
                    <a:pt x="22669" y="261"/>
                  </a:lnTo>
                  <a:lnTo>
                    <a:pt x="22617" y="0"/>
                  </a:lnTo>
                  <a:close/>
                </a:path>
              </a:pathLst>
            </a:custGeom>
            <a:solidFill>
              <a:srgbClr val="965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19093921" y="8974019"/>
              <a:ext cx="8890" cy="27305"/>
            </a:xfrm>
            <a:custGeom>
              <a:avLst/>
              <a:gdLst/>
              <a:ahLst/>
              <a:cxnLst/>
              <a:rect l="l" t="t" r="r" b="b"/>
              <a:pathLst>
                <a:path w="8890" h="27304">
                  <a:moveTo>
                    <a:pt x="7905" y="0"/>
                  </a:moveTo>
                  <a:lnTo>
                    <a:pt x="7005" y="963"/>
                  </a:lnTo>
                  <a:lnTo>
                    <a:pt x="4921" y="6282"/>
                  </a:lnTo>
                  <a:lnTo>
                    <a:pt x="3863" y="13800"/>
                  </a:lnTo>
                  <a:lnTo>
                    <a:pt x="1842" y="18187"/>
                  </a:lnTo>
                  <a:lnTo>
                    <a:pt x="397" y="24177"/>
                  </a:lnTo>
                  <a:lnTo>
                    <a:pt x="0" y="25548"/>
                  </a:lnTo>
                  <a:lnTo>
                    <a:pt x="366" y="26952"/>
                  </a:lnTo>
                  <a:lnTo>
                    <a:pt x="1685" y="25130"/>
                  </a:lnTo>
                  <a:lnTo>
                    <a:pt x="1643" y="22857"/>
                  </a:lnTo>
                  <a:lnTo>
                    <a:pt x="3486" y="17926"/>
                  </a:lnTo>
                  <a:lnTo>
                    <a:pt x="4031" y="14816"/>
                  </a:lnTo>
                  <a:lnTo>
                    <a:pt x="5675" y="10041"/>
                  </a:lnTo>
                  <a:lnTo>
                    <a:pt x="5999" y="8135"/>
                  </a:lnTo>
                  <a:lnTo>
                    <a:pt x="6827" y="4670"/>
                  </a:lnTo>
                  <a:lnTo>
                    <a:pt x="7036" y="3036"/>
                  </a:lnTo>
                  <a:lnTo>
                    <a:pt x="8177" y="1068"/>
                  </a:lnTo>
                  <a:lnTo>
                    <a:pt x="8565" y="544"/>
                  </a:lnTo>
                  <a:lnTo>
                    <a:pt x="7905" y="0"/>
                  </a:lnTo>
                  <a:close/>
                </a:path>
              </a:pathLst>
            </a:custGeom>
            <a:solidFill>
              <a:srgbClr val="945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19123000" y="8891568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7302" y="10731"/>
                  </a:moveTo>
                  <a:lnTo>
                    <a:pt x="4343" y="13157"/>
                  </a:lnTo>
                  <a:lnTo>
                    <a:pt x="2501" y="16497"/>
                  </a:lnTo>
                  <a:lnTo>
                    <a:pt x="0" y="19608"/>
                  </a:lnTo>
                  <a:lnTo>
                    <a:pt x="165" y="20015"/>
                  </a:lnTo>
                  <a:lnTo>
                    <a:pt x="165" y="20307"/>
                  </a:lnTo>
                  <a:lnTo>
                    <a:pt x="2603" y="17145"/>
                  </a:lnTo>
                  <a:lnTo>
                    <a:pt x="5194" y="14122"/>
                  </a:lnTo>
                  <a:lnTo>
                    <a:pt x="7302" y="10731"/>
                  </a:lnTo>
                  <a:close/>
                </a:path>
                <a:path w="20955" h="20320">
                  <a:moveTo>
                    <a:pt x="18732" y="787"/>
                  </a:moveTo>
                  <a:lnTo>
                    <a:pt x="15786" y="2717"/>
                  </a:lnTo>
                  <a:lnTo>
                    <a:pt x="13868" y="4318"/>
                  </a:lnTo>
                  <a:lnTo>
                    <a:pt x="11391" y="6299"/>
                  </a:lnTo>
                  <a:lnTo>
                    <a:pt x="10769" y="6578"/>
                  </a:lnTo>
                  <a:lnTo>
                    <a:pt x="10617" y="7315"/>
                  </a:lnTo>
                  <a:lnTo>
                    <a:pt x="11633" y="7035"/>
                  </a:lnTo>
                  <a:lnTo>
                    <a:pt x="12496" y="6299"/>
                  </a:lnTo>
                  <a:lnTo>
                    <a:pt x="14655" y="4140"/>
                  </a:lnTo>
                  <a:lnTo>
                    <a:pt x="16319" y="2806"/>
                  </a:lnTo>
                  <a:lnTo>
                    <a:pt x="18402" y="2095"/>
                  </a:lnTo>
                  <a:lnTo>
                    <a:pt x="18732" y="787"/>
                  </a:lnTo>
                  <a:close/>
                </a:path>
                <a:path w="20955" h="20320">
                  <a:moveTo>
                    <a:pt x="20916" y="0"/>
                  </a:moveTo>
                  <a:lnTo>
                    <a:pt x="19735" y="76"/>
                  </a:lnTo>
                  <a:lnTo>
                    <a:pt x="18732" y="787"/>
                  </a:lnTo>
                  <a:lnTo>
                    <a:pt x="20396" y="1066"/>
                  </a:lnTo>
                  <a:lnTo>
                    <a:pt x="20916" y="0"/>
                  </a:lnTo>
                  <a:close/>
                </a:path>
              </a:pathLst>
            </a:custGeom>
            <a:solidFill>
              <a:srgbClr val="965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19101677" y="8947956"/>
              <a:ext cx="8255" cy="26670"/>
            </a:xfrm>
            <a:custGeom>
              <a:avLst/>
              <a:gdLst/>
              <a:ahLst/>
              <a:cxnLst/>
              <a:rect l="l" t="t" r="r" b="b"/>
              <a:pathLst>
                <a:path w="8255" h="26670">
                  <a:moveTo>
                    <a:pt x="1282" y="23558"/>
                  </a:moveTo>
                  <a:lnTo>
                    <a:pt x="977" y="22085"/>
                  </a:lnTo>
                  <a:lnTo>
                    <a:pt x="215" y="23317"/>
                  </a:lnTo>
                  <a:lnTo>
                    <a:pt x="0" y="24650"/>
                  </a:lnTo>
                  <a:lnTo>
                    <a:pt x="38" y="26073"/>
                  </a:lnTo>
                  <a:lnTo>
                    <a:pt x="901" y="24866"/>
                  </a:lnTo>
                  <a:lnTo>
                    <a:pt x="1282" y="23558"/>
                  </a:lnTo>
                  <a:close/>
                </a:path>
                <a:path w="8255" h="26670">
                  <a:moveTo>
                    <a:pt x="2870" y="15646"/>
                  </a:moveTo>
                  <a:lnTo>
                    <a:pt x="1739" y="17640"/>
                  </a:lnTo>
                  <a:lnTo>
                    <a:pt x="1422" y="19875"/>
                  </a:lnTo>
                  <a:lnTo>
                    <a:pt x="1016" y="22085"/>
                  </a:lnTo>
                  <a:lnTo>
                    <a:pt x="2413" y="20167"/>
                  </a:lnTo>
                  <a:lnTo>
                    <a:pt x="2768" y="17945"/>
                  </a:lnTo>
                  <a:lnTo>
                    <a:pt x="2870" y="15646"/>
                  </a:lnTo>
                  <a:close/>
                </a:path>
                <a:path w="8255" h="26670">
                  <a:moveTo>
                    <a:pt x="4305" y="12547"/>
                  </a:moveTo>
                  <a:lnTo>
                    <a:pt x="4229" y="11582"/>
                  </a:lnTo>
                  <a:lnTo>
                    <a:pt x="3479" y="12242"/>
                  </a:lnTo>
                  <a:lnTo>
                    <a:pt x="3238" y="13081"/>
                  </a:lnTo>
                  <a:lnTo>
                    <a:pt x="3302" y="14046"/>
                  </a:lnTo>
                  <a:lnTo>
                    <a:pt x="4064" y="13385"/>
                  </a:lnTo>
                  <a:lnTo>
                    <a:pt x="4305" y="12547"/>
                  </a:lnTo>
                  <a:close/>
                </a:path>
                <a:path w="8255" h="26670">
                  <a:moveTo>
                    <a:pt x="6515" y="5283"/>
                  </a:moveTo>
                  <a:lnTo>
                    <a:pt x="6324" y="3175"/>
                  </a:lnTo>
                  <a:lnTo>
                    <a:pt x="5016" y="4851"/>
                  </a:lnTo>
                  <a:lnTo>
                    <a:pt x="4673" y="6794"/>
                  </a:lnTo>
                  <a:lnTo>
                    <a:pt x="4648" y="8839"/>
                  </a:lnTo>
                  <a:lnTo>
                    <a:pt x="5575" y="7048"/>
                  </a:lnTo>
                  <a:lnTo>
                    <a:pt x="6515" y="5283"/>
                  </a:lnTo>
                  <a:close/>
                </a:path>
                <a:path w="8255" h="26670">
                  <a:moveTo>
                    <a:pt x="7708" y="1270"/>
                  </a:moveTo>
                  <a:lnTo>
                    <a:pt x="7061" y="0"/>
                  </a:lnTo>
                  <a:lnTo>
                    <a:pt x="6616" y="1016"/>
                  </a:lnTo>
                  <a:lnTo>
                    <a:pt x="5740" y="1917"/>
                  </a:lnTo>
                  <a:lnTo>
                    <a:pt x="6299" y="3175"/>
                  </a:lnTo>
                  <a:lnTo>
                    <a:pt x="6845" y="2184"/>
                  </a:lnTo>
                  <a:lnTo>
                    <a:pt x="7708" y="1270"/>
                  </a:lnTo>
                  <a:close/>
                </a:path>
              </a:pathLst>
            </a:custGeom>
            <a:solidFill>
              <a:srgbClr val="945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19130340" y="889931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574" y="2540"/>
                  </a:moveTo>
                  <a:lnTo>
                    <a:pt x="1536" y="1485"/>
                  </a:lnTo>
                  <a:lnTo>
                    <a:pt x="787" y="1752"/>
                  </a:lnTo>
                  <a:lnTo>
                    <a:pt x="419" y="2387"/>
                  </a:lnTo>
                  <a:lnTo>
                    <a:pt x="0" y="2971"/>
                  </a:lnTo>
                  <a:lnTo>
                    <a:pt x="762" y="2743"/>
                  </a:lnTo>
                  <a:lnTo>
                    <a:pt x="1574" y="2540"/>
                  </a:lnTo>
                  <a:close/>
                </a:path>
                <a:path w="3175" h="3175">
                  <a:moveTo>
                    <a:pt x="3022" y="1041"/>
                  </a:moveTo>
                  <a:lnTo>
                    <a:pt x="2997" y="0"/>
                  </a:lnTo>
                  <a:lnTo>
                    <a:pt x="2070" y="76"/>
                  </a:lnTo>
                  <a:lnTo>
                    <a:pt x="1536" y="533"/>
                  </a:lnTo>
                  <a:lnTo>
                    <a:pt x="1473" y="1485"/>
                  </a:lnTo>
                  <a:lnTo>
                    <a:pt x="2070" y="1079"/>
                  </a:lnTo>
                  <a:lnTo>
                    <a:pt x="3022" y="1041"/>
                  </a:lnTo>
                  <a:close/>
                </a:path>
              </a:pathLst>
            </a:custGeom>
            <a:solidFill>
              <a:srgbClr val="965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19163667" y="8883133"/>
              <a:ext cx="9525" cy="2540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8638" y="0"/>
                  </a:moveTo>
                  <a:lnTo>
                    <a:pt x="5769" y="324"/>
                  </a:lnTo>
                  <a:lnTo>
                    <a:pt x="335" y="1068"/>
                  </a:lnTo>
                  <a:lnTo>
                    <a:pt x="178" y="1340"/>
                  </a:lnTo>
                  <a:lnTo>
                    <a:pt x="0" y="1507"/>
                  </a:lnTo>
                  <a:lnTo>
                    <a:pt x="858" y="2492"/>
                  </a:lnTo>
                  <a:lnTo>
                    <a:pt x="1884" y="1759"/>
                  </a:lnTo>
                  <a:lnTo>
                    <a:pt x="3937" y="1539"/>
                  </a:lnTo>
                  <a:lnTo>
                    <a:pt x="5130" y="1319"/>
                  </a:lnTo>
                  <a:lnTo>
                    <a:pt x="6303" y="1141"/>
                  </a:lnTo>
                  <a:lnTo>
                    <a:pt x="7245" y="879"/>
                  </a:lnTo>
                  <a:lnTo>
                    <a:pt x="8376" y="1444"/>
                  </a:lnTo>
                  <a:lnTo>
                    <a:pt x="9151" y="471"/>
                  </a:lnTo>
                  <a:lnTo>
                    <a:pt x="8900" y="314"/>
                  </a:lnTo>
                  <a:lnTo>
                    <a:pt x="8638" y="0"/>
                  </a:lnTo>
                  <a:close/>
                </a:path>
              </a:pathLst>
            </a:custGeom>
            <a:solidFill>
              <a:srgbClr val="976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19152201" y="8883792"/>
              <a:ext cx="18415" cy="5080"/>
            </a:xfrm>
            <a:custGeom>
              <a:avLst/>
              <a:gdLst/>
              <a:ahLst/>
              <a:cxnLst/>
              <a:rect l="l" t="t" r="r" b="b"/>
              <a:pathLst>
                <a:path w="18415" h="5079">
                  <a:moveTo>
                    <a:pt x="16041" y="0"/>
                  </a:moveTo>
                  <a:lnTo>
                    <a:pt x="14407" y="942"/>
                  </a:lnTo>
                  <a:lnTo>
                    <a:pt x="12282" y="942"/>
                  </a:lnTo>
                  <a:lnTo>
                    <a:pt x="11873" y="1172"/>
                  </a:lnTo>
                  <a:lnTo>
                    <a:pt x="11486" y="837"/>
                  </a:lnTo>
                  <a:lnTo>
                    <a:pt x="11130" y="921"/>
                  </a:lnTo>
                  <a:lnTo>
                    <a:pt x="10722" y="1727"/>
                  </a:lnTo>
                  <a:lnTo>
                    <a:pt x="9978" y="1277"/>
                  </a:lnTo>
                  <a:lnTo>
                    <a:pt x="6701" y="2104"/>
                  </a:lnTo>
                  <a:lnTo>
                    <a:pt x="764" y="3779"/>
                  </a:lnTo>
                  <a:lnTo>
                    <a:pt x="282" y="4094"/>
                  </a:lnTo>
                  <a:lnTo>
                    <a:pt x="0" y="4680"/>
                  </a:lnTo>
                  <a:lnTo>
                    <a:pt x="4115" y="3821"/>
                  </a:lnTo>
                  <a:lnTo>
                    <a:pt x="8020" y="2136"/>
                  </a:lnTo>
                  <a:lnTo>
                    <a:pt x="14083" y="1277"/>
                  </a:lnTo>
                  <a:lnTo>
                    <a:pt x="16020" y="1319"/>
                  </a:lnTo>
                  <a:lnTo>
                    <a:pt x="17790" y="481"/>
                  </a:lnTo>
                  <a:lnTo>
                    <a:pt x="16041" y="0"/>
                  </a:lnTo>
                  <a:close/>
                </a:path>
              </a:pathLst>
            </a:custGeom>
            <a:solidFill>
              <a:srgbClr val="935D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19100286" y="8937057"/>
              <a:ext cx="10795" cy="34290"/>
            </a:xfrm>
            <a:custGeom>
              <a:avLst/>
              <a:gdLst/>
              <a:ahLst/>
              <a:cxnLst/>
              <a:rect l="l" t="t" r="r" b="b"/>
              <a:pathLst>
                <a:path w="10794" h="34290">
                  <a:moveTo>
                    <a:pt x="10083" y="0"/>
                  </a:moveTo>
                  <a:lnTo>
                    <a:pt x="8952" y="879"/>
                  </a:lnTo>
                  <a:lnTo>
                    <a:pt x="9235" y="2335"/>
                  </a:lnTo>
                  <a:lnTo>
                    <a:pt x="8470" y="4020"/>
                  </a:lnTo>
                  <a:lnTo>
                    <a:pt x="8376" y="4617"/>
                  </a:lnTo>
                  <a:lnTo>
                    <a:pt x="7884" y="5026"/>
                  </a:lnTo>
                  <a:lnTo>
                    <a:pt x="6921" y="8209"/>
                  </a:lnTo>
                  <a:lnTo>
                    <a:pt x="5863" y="11360"/>
                  </a:lnTo>
                  <a:lnTo>
                    <a:pt x="3769" y="19119"/>
                  </a:lnTo>
                  <a:lnTo>
                    <a:pt x="2701" y="23716"/>
                  </a:lnTo>
                  <a:lnTo>
                    <a:pt x="1172" y="29737"/>
                  </a:lnTo>
                  <a:lnTo>
                    <a:pt x="366" y="31035"/>
                  </a:lnTo>
                  <a:lnTo>
                    <a:pt x="0" y="33119"/>
                  </a:lnTo>
                  <a:lnTo>
                    <a:pt x="83" y="33464"/>
                  </a:lnTo>
                  <a:lnTo>
                    <a:pt x="418" y="33841"/>
                  </a:lnTo>
                  <a:lnTo>
                    <a:pt x="1633" y="31245"/>
                  </a:lnTo>
                  <a:lnTo>
                    <a:pt x="1895" y="28344"/>
                  </a:lnTo>
                  <a:lnTo>
                    <a:pt x="3005" y="25716"/>
                  </a:lnTo>
                  <a:lnTo>
                    <a:pt x="3800" y="24281"/>
                  </a:lnTo>
                  <a:lnTo>
                    <a:pt x="6397" y="14533"/>
                  </a:lnTo>
                  <a:lnTo>
                    <a:pt x="8031" y="7863"/>
                  </a:lnTo>
                  <a:lnTo>
                    <a:pt x="10418" y="1424"/>
                  </a:lnTo>
                  <a:lnTo>
                    <a:pt x="10083" y="0"/>
                  </a:lnTo>
                  <a:close/>
                </a:path>
              </a:pathLst>
            </a:custGeom>
            <a:solidFill>
              <a:srgbClr val="9A6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19077953" y="8976200"/>
              <a:ext cx="21590" cy="69850"/>
            </a:xfrm>
            <a:custGeom>
              <a:avLst/>
              <a:gdLst/>
              <a:ahLst/>
              <a:cxnLst/>
              <a:rect l="l" t="t" r="r" b="b"/>
              <a:pathLst>
                <a:path w="21590" h="69850">
                  <a:moveTo>
                    <a:pt x="4229" y="59474"/>
                  </a:moveTo>
                  <a:lnTo>
                    <a:pt x="4114" y="59156"/>
                  </a:lnTo>
                  <a:lnTo>
                    <a:pt x="4076" y="58851"/>
                  </a:lnTo>
                  <a:lnTo>
                    <a:pt x="2616" y="61087"/>
                  </a:lnTo>
                  <a:lnTo>
                    <a:pt x="2146" y="63715"/>
                  </a:lnTo>
                  <a:lnTo>
                    <a:pt x="1028" y="67348"/>
                  </a:lnTo>
                  <a:lnTo>
                    <a:pt x="0" y="68427"/>
                  </a:lnTo>
                  <a:lnTo>
                    <a:pt x="647" y="69799"/>
                  </a:lnTo>
                  <a:lnTo>
                    <a:pt x="2057" y="66535"/>
                  </a:lnTo>
                  <a:lnTo>
                    <a:pt x="3098" y="63131"/>
                  </a:lnTo>
                  <a:lnTo>
                    <a:pt x="4229" y="59474"/>
                  </a:lnTo>
                  <a:close/>
                </a:path>
                <a:path w="21590" h="69850">
                  <a:moveTo>
                    <a:pt x="6502" y="53987"/>
                  </a:moveTo>
                  <a:lnTo>
                    <a:pt x="6375" y="51168"/>
                  </a:lnTo>
                  <a:lnTo>
                    <a:pt x="5499" y="53682"/>
                  </a:lnTo>
                  <a:lnTo>
                    <a:pt x="4330" y="56134"/>
                  </a:lnTo>
                  <a:lnTo>
                    <a:pt x="4064" y="58851"/>
                  </a:lnTo>
                  <a:lnTo>
                    <a:pt x="5181" y="56388"/>
                  </a:lnTo>
                  <a:lnTo>
                    <a:pt x="6502" y="53987"/>
                  </a:lnTo>
                  <a:close/>
                </a:path>
                <a:path w="21590" h="69850">
                  <a:moveTo>
                    <a:pt x="11633" y="35572"/>
                  </a:moveTo>
                  <a:lnTo>
                    <a:pt x="11430" y="35331"/>
                  </a:lnTo>
                  <a:lnTo>
                    <a:pt x="11201" y="35001"/>
                  </a:lnTo>
                  <a:lnTo>
                    <a:pt x="9969" y="36461"/>
                  </a:lnTo>
                  <a:lnTo>
                    <a:pt x="10020" y="38379"/>
                  </a:lnTo>
                  <a:lnTo>
                    <a:pt x="8458" y="43764"/>
                  </a:lnTo>
                  <a:lnTo>
                    <a:pt x="7048" y="47358"/>
                  </a:lnTo>
                  <a:lnTo>
                    <a:pt x="6375" y="51168"/>
                  </a:lnTo>
                  <a:lnTo>
                    <a:pt x="7251" y="50393"/>
                  </a:lnTo>
                  <a:lnTo>
                    <a:pt x="7416" y="49276"/>
                  </a:lnTo>
                  <a:lnTo>
                    <a:pt x="9004" y="44221"/>
                  </a:lnTo>
                  <a:lnTo>
                    <a:pt x="10185" y="40144"/>
                  </a:lnTo>
                  <a:lnTo>
                    <a:pt x="11633" y="35572"/>
                  </a:lnTo>
                  <a:close/>
                </a:path>
                <a:path w="21590" h="69850">
                  <a:moveTo>
                    <a:pt x="14859" y="24053"/>
                  </a:moveTo>
                  <a:lnTo>
                    <a:pt x="14846" y="23672"/>
                  </a:lnTo>
                  <a:lnTo>
                    <a:pt x="14757" y="23253"/>
                  </a:lnTo>
                  <a:lnTo>
                    <a:pt x="13893" y="23901"/>
                  </a:lnTo>
                  <a:lnTo>
                    <a:pt x="13843" y="24930"/>
                  </a:lnTo>
                  <a:lnTo>
                    <a:pt x="12827" y="28917"/>
                  </a:lnTo>
                  <a:lnTo>
                    <a:pt x="11506" y="31826"/>
                  </a:lnTo>
                  <a:lnTo>
                    <a:pt x="11150" y="35001"/>
                  </a:lnTo>
                  <a:lnTo>
                    <a:pt x="12839" y="34175"/>
                  </a:lnTo>
                  <a:lnTo>
                    <a:pt x="12585" y="32258"/>
                  </a:lnTo>
                  <a:lnTo>
                    <a:pt x="13500" y="28790"/>
                  </a:lnTo>
                  <a:lnTo>
                    <a:pt x="14198" y="26657"/>
                  </a:lnTo>
                  <a:lnTo>
                    <a:pt x="14859" y="24053"/>
                  </a:lnTo>
                  <a:close/>
                </a:path>
                <a:path w="21590" h="69850">
                  <a:moveTo>
                    <a:pt x="21170" y="990"/>
                  </a:moveTo>
                  <a:lnTo>
                    <a:pt x="20993" y="482"/>
                  </a:lnTo>
                  <a:lnTo>
                    <a:pt x="20942" y="0"/>
                  </a:lnTo>
                  <a:lnTo>
                    <a:pt x="19329" y="2171"/>
                  </a:lnTo>
                  <a:lnTo>
                    <a:pt x="19316" y="4864"/>
                  </a:lnTo>
                  <a:lnTo>
                    <a:pt x="17233" y="11912"/>
                  </a:lnTo>
                  <a:lnTo>
                    <a:pt x="16116" y="16624"/>
                  </a:lnTo>
                  <a:lnTo>
                    <a:pt x="14732" y="21932"/>
                  </a:lnTo>
                  <a:lnTo>
                    <a:pt x="14541" y="22580"/>
                  </a:lnTo>
                  <a:lnTo>
                    <a:pt x="14782" y="23253"/>
                  </a:lnTo>
                  <a:lnTo>
                    <a:pt x="15811" y="21043"/>
                  </a:lnTo>
                  <a:lnTo>
                    <a:pt x="16446" y="18694"/>
                  </a:lnTo>
                  <a:lnTo>
                    <a:pt x="17360" y="14617"/>
                  </a:lnTo>
                  <a:lnTo>
                    <a:pt x="18072" y="12992"/>
                  </a:lnTo>
                  <a:lnTo>
                    <a:pt x="18897" y="7886"/>
                  </a:lnTo>
                  <a:lnTo>
                    <a:pt x="20383" y="4762"/>
                  </a:lnTo>
                  <a:lnTo>
                    <a:pt x="21170" y="990"/>
                  </a:lnTo>
                  <a:close/>
                </a:path>
              </a:pathLst>
            </a:custGeom>
            <a:solidFill>
              <a:srgbClr val="9B62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19086030" y="8938545"/>
              <a:ext cx="8890" cy="32384"/>
            </a:xfrm>
            <a:custGeom>
              <a:avLst/>
              <a:gdLst/>
              <a:ahLst/>
              <a:cxnLst/>
              <a:rect l="l" t="t" r="r" b="b"/>
              <a:pathLst>
                <a:path w="8890" h="32384">
                  <a:moveTo>
                    <a:pt x="4025" y="19367"/>
                  </a:moveTo>
                  <a:lnTo>
                    <a:pt x="3543" y="18821"/>
                  </a:lnTo>
                  <a:lnTo>
                    <a:pt x="2895" y="19227"/>
                  </a:lnTo>
                  <a:lnTo>
                    <a:pt x="2870" y="20027"/>
                  </a:lnTo>
                  <a:lnTo>
                    <a:pt x="2451" y="20586"/>
                  </a:lnTo>
                  <a:lnTo>
                    <a:pt x="1752" y="23622"/>
                  </a:lnTo>
                  <a:lnTo>
                    <a:pt x="1079" y="26670"/>
                  </a:lnTo>
                  <a:lnTo>
                    <a:pt x="127" y="30480"/>
                  </a:lnTo>
                  <a:lnTo>
                    <a:pt x="0" y="31216"/>
                  </a:lnTo>
                  <a:lnTo>
                    <a:pt x="266" y="31991"/>
                  </a:lnTo>
                  <a:lnTo>
                    <a:pt x="1333" y="31089"/>
                  </a:lnTo>
                  <a:lnTo>
                    <a:pt x="1460" y="29705"/>
                  </a:lnTo>
                  <a:lnTo>
                    <a:pt x="2171" y="25819"/>
                  </a:lnTo>
                  <a:lnTo>
                    <a:pt x="3048" y="23202"/>
                  </a:lnTo>
                  <a:lnTo>
                    <a:pt x="3733" y="19964"/>
                  </a:lnTo>
                  <a:lnTo>
                    <a:pt x="4025" y="19367"/>
                  </a:lnTo>
                  <a:close/>
                </a:path>
                <a:path w="8890" h="32384">
                  <a:moveTo>
                    <a:pt x="8458" y="0"/>
                  </a:moveTo>
                  <a:lnTo>
                    <a:pt x="7175" y="1485"/>
                  </a:lnTo>
                  <a:lnTo>
                    <a:pt x="6769" y="3390"/>
                  </a:lnTo>
                  <a:lnTo>
                    <a:pt x="6159" y="7416"/>
                  </a:lnTo>
                  <a:lnTo>
                    <a:pt x="5168" y="9461"/>
                  </a:lnTo>
                  <a:lnTo>
                    <a:pt x="4470" y="13957"/>
                  </a:lnTo>
                  <a:lnTo>
                    <a:pt x="3149" y="16052"/>
                  </a:lnTo>
                  <a:lnTo>
                    <a:pt x="3429" y="18465"/>
                  </a:lnTo>
                  <a:lnTo>
                    <a:pt x="4483" y="16878"/>
                  </a:lnTo>
                  <a:lnTo>
                    <a:pt x="5143" y="15036"/>
                  </a:lnTo>
                  <a:lnTo>
                    <a:pt x="5905" y="9791"/>
                  </a:lnTo>
                  <a:lnTo>
                    <a:pt x="7061" y="6540"/>
                  </a:lnTo>
                  <a:lnTo>
                    <a:pt x="8216" y="2133"/>
                  </a:lnTo>
                  <a:lnTo>
                    <a:pt x="8458" y="1092"/>
                  </a:lnTo>
                  <a:lnTo>
                    <a:pt x="8458" y="0"/>
                  </a:lnTo>
                  <a:close/>
                </a:path>
              </a:pathLst>
            </a:custGeom>
            <a:solidFill>
              <a:srgbClr val="B78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19097680" y="8935267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4" h="13970">
                  <a:moveTo>
                    <a:pt x="4355" y="0"/>
                  </a:moveTo>
                  <a:lnTo>
                    <a:pt x="3486" y="471"/>
                  </a:lnTo>
                  <a:lnTo>
                    <a:pt x="3664" y="1602"/>
                  </a:lnTo>
                  <a:lnTo>
                    <a:pt x="2994" y="2198"/>
                  </a:lnTo>
                  <a:lnTo>
                    <a:pt x="2083" y="4251"/>
                  </a:lnTo>
                  <a:lnTo>
                    <a:pt x="2083" y="4628"/>
                  </a:lnTo>
                  <a:lnTo>
                    <a:pt x="2157" y="5026"/>
                  </a:lnTo>
                  <a:lnTo>
                    <a:pt x="869" y="9088"/>
                  </a:lnTo>
                  <a:lnTo>
                    <a:pt x="942" y="9664"/>
                  </a:lnTo>
                  <a:lnTo>
                    <a:pt x="869" y="10209"/>
                  </a:lnTo>
                  <a:lnTo>
                    <a:pt x="492" y="10680"/>
                  </a:lnTo>
                  <a:lnTo>
                    <a:pt x="219" y="11120"/>
                  </a:lnTo>
                  <a:lnTo>
                    <a:pt x="963" y="11915"/>
                  </a:lnTo>
                  <a:lnTo>
                    <a:pt x="0" y="12868"/>
                  </a:lnTo>
                  <a:lnTo>
                    <a:pt x="450" y="13695"/>
                  </a:lnTo>
                  <a:lnTo>
                    <a:pt x="2125" y="9235"/>
                  </a:lnTo>
                  <a:lnTo>
                    <a:pt x="3340" y="4649"/>
                  </a:lnTo>
                  <a:lnTo>
                    <a:pt x="4355" y="0"/>
                  </a:lnTo>
                  <a:close/>
                </a:path>
              </a:pathLst>
            </a:custGeom>
            <a:solidFill>
              <a:srgbClr val="AE75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19131553" y="8875510"/>
              <a:ext cx="93980" cy="16510"/>
            </a:xfrm>
            <a:custGeom>
              <a:avLst/>
              <a:gdLst/>
              <a:ahLst/>
              <a:cxnLst/>
              <a:rect l="l" t="t" r="r" b="b"/>
              <a:pathLst>
                <a:path w="93980" h="16509">
                  <a:moveTo>
                    <a:pt x="45653" y="0"/>
                  </a:moveTo>
                  <a:lnTo>
                    <a:pt x="40428" y="293"/>
                  </a:lnTo>
                  <a:lnTo>
                    <a:pt x="39600" y="816"/>
                  </a:lnTo>
                  <a:lnTo>
                    <a:pt x="38229" y="502"/>
                  </a:lnTo>
                  <a:lnTo>
                    <a:pt x="37381" y="649"/>
                  </a:lnTo>
                  <a:lnTo>
                    <a:pt x="35286" y="649"/>
                  </a:lnTo>
                  <a:lnTo>
                    <a:pt x="33245" y="1193"/>
                  </a:lnTo>
                  <a:lnTo>
                    <a:pt x="30470" y="1277"/>
                  </a:lnTo>
                  <a:lnTo>
                    <a:pt x="29548" y="1800"/>
                  </a:lnTo>
                  <a:lnTo>
                    <a:pt x="27444" y="2020"/>
                  </a:lnTo>
                  <a:lnTo>
                    <a:pt x="26156" y="2638"/>
                  </a:lnTo>
                  <a:lnTo>
                    <a:pt x="23360" y="2952"/>
                  </a:lnTo>
                  <a:lnTo>
                    <a:pt x="21926" y="3361"/>
                  </a:lnTo>
                  <a:lnTo>
                    <a:pt x="20564" y="3978"/>
                  </a:lnTo>
                  <a:lnTo>
                    <a:pt x="19119" y="4345"/>
                  </a:lnTo>
                  <a:lnTo>
                    <a:pt x="18324" y="4858"/>
                  </a:lnTo>
                  <a:lnTo>
                    <a:pt x="16062" y="5622"/>
                  </a:lnTo>
                  <a:lnTo>
                    <a:pt x="15496" y="6041"/>
                  </a:lnTo>
                  <a:lnTo>
                    <a:pt x="14753" y="6010"/>
                  </a:lnTo>
                  <a:lnTo>
                    <a:pt x="12523" y="7245"/>
                  </a:lnTo>
                  <a:lnTo>
                    <a:pt x="10963" y="7633"/>
                  </a:lnTo>
                  <a:lnTo>
                    <a:pt x="9853" y="8910"/>
                  </a:lnTo>
                  <a:lnTo>
                    <a:pt x="6743" y="9947"/>
                  </a:lnTo>
                  <a:lnTo>
                    <a:pt x="6282" y="10732"/>
                  </a:lnTo>
                  <a:lnTo>
                    <a:pt x="167" y="15277"/>
                  </a:lnTo>
                  <a:lnTo>
                    <a:pt x="0" y="15968"/>
                  </a:lnTo>
                  <a:lnTo>
                    <a:pt x="293" y="16135"/>
                  </a:lnTo>
                  <a:lnTo>
                    <a:pt x="712" y="15800"/>
                  </a:lnTo>
                  <a:lnTo>
                    <a:pt x="1539" y="15674"/>
                  </a:lnTo>
                  <a:lnTo>
                    <a:pt x="1696" y="15193"/>
                  </a:lnTo>
                  <a:lnTo>
                    <a:pt x="2638" y="14722"/>
                  </a:lnTo>
                  <a:lnTo>
                    <a:pt x="4293" y="13455"/>
                  </a:lnTo>
                  <a:lnTo>
                    <a:pt x="5078" y="12502"/>
                  </a:lnTo>
                  <a:lnTo>
                    <a:pt x="6366" y="12219"/>
                  </a:lnTo>
                  <a:lnTo>
                    <a:pt x="7162" y="11277"/>
                  </a:lnTo>
                  <a:lnTo>
                    <a:pt x="7874" y="11109"/>
                  </a:lnTo>
                  <a:lnTo>
                    <a:pt x="8502" y="10418"/>
                  </a:lnTo>
                  <a:lnTo>
                    <a:pt x="9444" y="10271"/>
                  </a:lnTo>
                  <a:lnTo>
                    <a:pt x="12879" y="8429"/>
                  </a:lnTo>
                  <a:lnTo>
                    <a:pt x="13339" y="7936"/>
                  </a:lnTo>
                  <a:lnTo>
                    <a:pt x="14072" y="8062"/>
                  </a:lnTo>
                  <a:lnTo>
                    <a:pt x="17800" y="6135"/>
                  </a:lnTo>
                  <a:lnTo>
                    <a:pt x="20941" y="5444"/>
                  </a:lnTo>
                  <a:lnTo>
                    <a:pt x="24847" y="3957"/>
                  </a:lnTo>
                  <a:lnTo>
                    <a:pt x="25350" y="3978"/>
                  </a:lnTo>
                  <a:lnTo>
                    <a:pt x="29622" y="2973"/>
                  </a:lnTo>
                  <a:lnTo>
                    <a:pt x="30323" y="2376"/>
                  </a:lnTo>
                  <a:lnTo>
                    <a:pt x="31109" y="2973"/>
                  </a:lnTo>
                  <a:lnTo>
                    <a:pt x="34260" y="2230"/>
                  </a:lnTo>
                  <a:lnTo>
                    <a:pt x="36752" y="2282"/>
                  </a:lnTo>
                  <a:lnTo>
                    <a:pt x="42804" y="1465"/>
                  </a:lnTo>
                  <a:lnTo>
                    <a:pt x="46406" y="1780"/>
                  </a:lnTo>
                  <a:lnTo>
                    <a:pt x="53537" y="1329"/>
                  </a:lnTo>
                  <a:lnTo>
                    <a:pt x="57108" y="1947"/>
                  </a:lnTo>
                  <a:lnTo>
                    <a:pt x="64333" y="2219"/>
                  </a:lnTo>
                  <a:lnTo>
                    <a:pt x="67893" y="3047"/>
                  </a:lnTo>
                  <a:lnTo>
                    <a:pt x="76008" y="3717"/>
                  </a:lnTo>
                  <a:lnTo>
                    <a:pt x="80405" y="4638"/>
                  </a:lnTo>
                  <a:lnTo>
                    <a:pt x="87515" y="5245"/>
                  </a:lnTo>
                  <a:lnTo>
                    <a:pt x="93295" y="6282"/>
                  </a:lnTo>
                  <a:lnTo>
                    <a:pt x="93431" y="5936"/>
                  </a:lnTo>
                  <a:lnTo>
                    <a:pt x="93400" y="5015"/>
                  </a:lnTo>
                  <a:lnTo>
                    <a:pt x="92625" y="5277"/>
                  </a:lnTo>
                  <a:lnTo>
                    <a:pt x="90960" y="5015"/>
                  </a:lnTo>
                  <a:lnTo>
                    <a:pt x="90363" y="4628"/>
                  </a:lnTo>
                  <a:lnTo>
                    <a:pt x="89672" y="4806"/>
                  </a:lnTo>
                  <a:lnTo>
                    <a:pt x="81233" y="3560"/>
                  </a:lnTo>
                  <a:lnTo>
                    <a:pt x="76981" y="3057"/>
                  </a:lnTo>
                  <a:lnTo>
                    <a:pt x="76112" y="2659"/>
                  </a:lnTo>
                  <a:lnTo>
                    <a:pt x="75086" y="2879"/>
                  </a:lnTo>
                  <a:lnTo>
                    <a:pt x="73997" y="2303"/>
                  </a:lnTo>
                  <a:lnTo>
                    <a:pt x="71024" y="2387"/>
                  </a:lnTo>
                  <a:lnTo>
                    <a:pt x="69924" y="1706"/>
                  </a:lnTo>
                  <a:lnTo>
                    <a:pt x="66175" y="858"/>
                  </a:lnTo>
                  <a:lnTo>
                    <a:pt x="62343" y="921"/>
                  </a:lnTo>
                  <a:lnTo>
                    <a:pt x="56877" y="418"/>
                  </a:lnTo>
                  <a:lnTo>
                    <a:pt x="55160" y="628"/>
                  </a:lnTo>
                  <a:lnTo>
                    <a:pt x="52699" y="94"/>
                  </a:lnTo>
                  <a:lnTo>
                    <a:pt x="50836" y="565"/>
                  </a:lnTo>
                  <a:lnTo>
                    <a:pt x="49202" y="31"/>
                  </a:lnTo>
                  <a:lnTo>
                    <a:pt x="47255" y="219"/>
                  </a:lnTo>
                  <a:lnTo>
                    <a:pt x="45653" y="0"/>
                  </a:lnTo>
                  <a:close/>
                </a:path>
              </a:pathLst>
            </a:custGeom>
            <a:solidFill>
              <a:srgbClr val="A96D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19088532" y="8891327"/>
              <a:ext cx="43815" cy="104775"/>
            </a:xfrm>
            <a:custGeom>
              <a:avLst/>
              <a:gdLst/>
              <a:ahLst/>
              <a:cxnLst/>
              <a:rect l="l" t="t" r="r" b="b"/>
              <a:pathLst>
                <a:path w="43815" h="104775">
                  <a:moveTo>
                    <a:pt x="2641" y="95326"/>
                  </a:moveTo>
                  <a:lnTo>
                    <a:pt x="1689" y="95796"/>
                  </a:lnTo>
                  <a:lnTo>
                    <a:pt x="1549" y="96494"/>
                  </a:lnTo>
                  <a:lnTo>
                    <a:pt x="1320" y="99606"/>
                  </a:lnTo>
                  <a:lnTo>
                    <a:pt x="647" y="101587"/>
                  </a:lnTo>
                  <a:lnTo>
                    <a:pt x="0" y="103974"/>
                  </a:lnTo>
                  <a:lnTo>
                    <a:pt x="88" y="104228"/>
                  </a:lnTo>
                  <a:lnTo>
                    <a:pt x="304" y="104521"/>
                  </a:lnTo>
                  <a:lnTo>
                    <a:pt x="1473" y="101561"/>
                  </a:lnTo>
                  <a:lnTo>
                    <a:pt x="2476" y="98539"/>
                  </a:lnTo>
                  <a:lnTo>
                    <a:pt x="2641" y="95326"/>
                  </a:lnTo>
                  <a:close/>
                </a:path>
                <a:path w="43815" h="104775">
                  <a:moveTo>
                    <a:pt x="17627" y="40716"/>
                  </a:moveTo>
                  <a:lnTo>
                    <a:pt x="16865" y="40906"/>
                  </a:lnTo>
                  <a:lnTo>
                    <a:pt x="16522" y="41541"/>
                  </a:lnTo>
                  <a:lnTo>
                    <a:pt x="14884" y="46875"/>
                  </a:lnTo>
                  <a:lnTo>
                    <a:pt x="13335" y="51574"/>
                  </a:lnTo>
                  <a:lnTo>
                    <a:pt x="6159" y="79679"/>
                  </a:lnTo>
                  <a:lnTo>
                    <a:pt x="4711" y="86588"/>
                  </a:lnTo>
                  <a:lnTo>
                    <a:pt x="2476" y="94018"/>
                  </a:lnTo>
                  <a:lnTo>
                    <a:pt x="2501" y="94678"/>
                  </a:lnTo>
                  <a:lnTo>
                    <a:pt x="2717" y="95326"/>
                  </a:lnTo>
                  <a:lnTo>
                    <a:pt x="4152" y="93040"/>
                  </a:lnTo>
                  <a:lnTo>
                    <a:pt x="4178" y="90335"/>
                  </a:lnTo>
                  <a:lnTo>
                    <a:pt x="6375" y="83578"/>
                  </a:lnTo>
                  <a:lnTo>
                    <a:pt x="6908" y="79095"/>
                  </a:lnTo>
                  <a:lnTo>
                    <a:pt x="9474" y="71805"/>
                  </a:lnTo>
                  <a:lnTo>
                    <a:pt x="9702" y="68516"/>
                  </a:lnTo>
                  <a:lnTo>
                    <a:pt x="10998" y="63436"/>
                  </a:lnTo>
                  <a:lnTo>
                    <a:pt x="13411" y="56045"/>
                  </a:lnTo>
                  <a:lnTo>
                    <a:pt x="13716" y="52349"/>
                  </a:lnTo>
                  <a:lnTo>
                    <a:pt x="16789" y="46456"/>
                  </a:lnTo>
                  <a:lnTo>
                    <a:pt x="16535" y="43395"/>
                  </a:lnTo>
                  <a:lnTo>
                    <a:pt x="17627" y="40716"/>
                  </a:lnTo>
                  <a:close/>
                </a:path>
                <a:path w="43815" h="104775">
                  <a:moveTo>
                    <a:pt x="43649" y="0"/>
                  </a:moveTo>
                  <a:lnTo>
                    <a:pt x="42938" y="165"/>
                  </a:lnTo>
                  <a:lnTo>
                    <a:pt x="39497" y="3022"/>
                  </a:lnTo>
                  <a:lnTo>
                    <a:pt x="36004" y="5778"/>
                  </a:lnTo>
                  <a:lnTo>
                    <a:pt x="30416" y="13423"/>
                  </a:lnTo>
                  <a:lnTo>
                    <a:pt x="27305" y="17233"/>
                  </a:lnTo>
                  <a:lnTo>
                    <a:pt x="22148" y="27317"/>
                  </a:lnTo>
                  <a:lnTo>
                    <a:pt x="19507" y="33261"/>
                  </a:lnTo>
                  <a:lnTo>
                    <a:pt x="17106" y="39954"/>
                  </a:lnTo>
                  <a:lnTo>
                    <a:pt x="17513" y="40271"/>
                  </a:lnTo>
                  <a:lnTo>
                    <a:pt x="17576" y="40716"/>
                  </a:lnTo>
                  <a:lnTo>
                    <a:pt x="18300" y="39966"/>
                  </a:lnTo>
                  <a:lnTo>
                    <a:pt x="18783" y="39077"/>
                  </a:lnTo>
                  <a:lnTo>
                    <a:pt x="20091" y="34074"/>
                  </a:lnTo>
                  <a:lnTo>
                    <a:pt x="21983" y="30429"/>
                  </a:lnTo>
                  <a:lnTo>
                    <a:pt x="25146" y="23317"/>
                  </a:lnTo>
                  <a:lnTo>
                    <a:pt x="26974" y="20129"/>
                  </a:lnTo>
                  <a:lnTo>
                    <a:pt x="30962" y="14300"/>
                  </a:lnTo>
                  <a:lnTo>
                    <a:pt x="32791" y="11442"/>
                  </a:lnTo>
                  <a:lnTo>
                    <a:pt x="37604" y="6032"/>
                  </a:lnTo>
                  <a:lnTo>
                    <a:pt x="40246" y="3479"/>
                  </a:lnTo>
                  <a:lnTo>
                    <a:pt x="43459" y="927"/>
                  </a:lnTo>
                  <a:lnTo>
                    <a:pt x="43497" y="393"/>
                  </a:lnTo>
                  <a:lnTo>
                    <a:pt x="43649" y="0"/>
                  </a:lnTo>
                  <a:close/>
                </a:path>
              </a:pathLst>
            </a:custGeom>
            <a:solidFill>
              <a:srgbClr val="A86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19131788" y="8877775"/>
              <a:ext cx="24130" cy="12065"/>
            </a:xfrm>
            <a:custGeom>
              <a:avLst/>
              <a:gdLst/>
              <a:ahLst/>
              <a:cxnLst/>
              <a:rect l="l" t="t" r="r" b="b"/>
              <a:pathLst>
                <a:path w="24130" h="12065">
                  <a:moveTo>
                    <a:pt x="1968" y="10553"/>
                  </a:moveTo>
                  <a:lnTo>
                    <a:pt x="1193" y="10782"/>
                  </a:lnTo>
                  <a:lnTo>
                    <a:pt x="495" y="11099"/>
                  </a:lnTo>
                  <a:lnTo>
                    <a:pt x="0" y="11772"/>
                  </a:lnTo>
                  <a:lnTo>
                    <a:pt x="800" y="11607"/>
                  </a:lnTo>
                  <a:lnTo>
                    <a:pt x="1574" y="11379"/>
                  </a:lnTo>
                  <a:lnTo>
                    <a:pt x="1968" y="10553"/>
                  </a:lnTo>
                  <a:close/>
                </a:path>
                <a:path w="24130" h="12065">
                  <a:moveTo>
                    <a:pt x="23774" y="685"/>
                  </a:moveTo>
                  <a:lnTo>
                    <a:pt x="23761" y="406"/>
                  </a:lnTo>
                  <a:lnTo>
                    <a:pt x="23634" y="190"/>
                  </a:lnTo>
                  <a:lnTo>
                    <a:pt x="23482" y="0"/>
                  </a:lnTo>
                  <a:lnTo>
                    <a:pt x="23241" y="279"/>
                  </a:lnTo>
                  <a:lnTo>
                    <a:pt x="18707" y="1727"/>
                  </a:lnTo>
                  <a:lnTo>
                    <a:pt x="17716" y="2336"/>
                  </a:lnTo>
                  <a:lnTo>
                    <a:pt x="17411" y="2387"/>
                  </a:lnTo>
                  <a:lnTo>
                    <a:pt x="17183" y="2451"/>
                  </a:lnTo>
                  <a:lnTo>
                    <a:pt x="16941" y="2501"/>
                  </a:lnTo>
                  <a:lnTo>
                    <a:pt x="15811" y="2743"/>
                  </a:lnTo>
                  <a:lnTo>
                    <a:pt x="14757" y="3136"/>
                  </a:lnTo>
                  <a:lnTo>
                    <a:pt x="13906" y="3975"/>
                  </a:lnTo>
                  <a:lnTo>
                    <a:pt x="13347" y="4203"/>
                  </a:lnTo>
                  <a:lnTo>
                    <a:pt x="12585" y="4038"/>
                  </a:lnTo>
                  <a:lnTo>
                    <a:pt x="12230" y="4749"/>
                  </a:lnTo>
                  <a:lnTo>
                    <a:pt x="10490" y="4940"/>
                  </a:lnTo>
                  <a:lnTo>
                    <a:pt x="9385" y="6362"/>
                  </a:lnTo>
                  <a:lnTo>
                    <a:pt x="7835" y="6896"/>
                  </a:lnTo>
                  <a:lnTo>
                    <a:pt x="6934" y="7112"/>
                  </a:lnTo>
                  <a:lnTo>
                    <a:pt x="5981" y="7226"/>
                  </a:lnTo>
                  <a:lnTo>
                    <a:pt x="5511" y="8204"/>
                  </a:lnTo>
                  <a:lnTo>
                    <a:pt x="5651" y="8293"/>
                  </a:lnTo>
                  <a:lnTo>
                    <a:pt x="5803" y="8382"/>
                  </a:lnTo>
                  <a:lnTo>
                    <a:pt x="5943" y="8470"/>
                  </a:lnTo>
                  <a:lnTo>
                    <a:pt x="6794" y="8369"/>
                  </a:lnTo>
                  <a:lnTo>
                    <a:pt x="7302" y="7734"/>
                  </a:lnTo>
                  <a:lnTo>
                    <a:pt x="7912" y="7251"/>
                  </a:lnTo>
                  <a:lnTo>
                    <a:pt x="9575" y="6921"/>
                  </a:lnTo>
                  <a:lnTo>
                    <a:pt x="10833" y="5829"/>
                  </a:lnTo>
                  <a:lnTo>
                    <a:pt x="12293" y="5105"/>
                  </a:lnTo>
                  <a:lnTo>
                    <a:pt x="14008" y="4330"/>
                  </a:lnTo>
                  <a:lnTo>
                    <a:pt x="14122" y="4127"/>
                  </a:lnTo>
                  <a:lnTo>
                    <a:pt x="14808" y="3886"/>
                  </a:lnTo>
                  <a:lnTo>
                    <a:pt x="15506" y="3949"/>
                  </a:lnTo>
                  <a:lnTo>
                    <a:pt x="16040" y="3467"/>
                  </a:lnTo>
                  <a:lnTo>
                    <a:pt x="16281" y="3086"/>
                  </a:lnTo>
                  <a:lnTo>
                    <a:pt x="16040" y="3467"/>
                  </a:lnTo>
                  <a:lnTo>
                    <a:pt x="16967" y="3467"/>
                  </a:lnTo>
                  <a:lnTo>
                    <a:pt x="17233" y="3378"/>
                  </a:lnTo>
                  <a:lnTo>
                    <a:pt x="17792" y="3200"/>
                  </a:lnTo>
                  <a:lnTo>
                    <a:pt x="18110" y="2870"/>
                  </a:lnTo>
                  <a:lnTo>
                    <a:pt x="18516" y="2527"/>
                  </a:lnTo>
                  <a:lnTo>
                    <a:pt x="20256" y="2362"/>
                  </a:lnTo>
                  <a:lnTo>
                    <a:pt x="21704" y="1270"/>
                  </a:lnTo>
                  <a:lnTo>
                    <a:pt x="23418" y="990"/>
                  </a:lnTo>
                  <a:lnTo>
                    <a:pt x="23571" y="825"/>
                  </a:lnTo>
                  <a:lnTo>
                    <a:pt x="23774" y="685"/>
                  </a:lnTo>
                  <a:close/>
                </a:path>
              </a:pathLst>
            </a:custGeom>
            <a:solidFill>
              <a:srgbClr val="AB7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19097429" y="8879206"/>
              <a:ext cx="95250" cy="94615"/>
            </a:xfrm>
            <a:custGeom>
              <a:avLst/>
              <a:gdLst/>
              <a:ahLst/>
              <a:cxnLst/>
              <a:rect l="l" t="t" r="r" b="b"/>
              <a:pathLst>
                <a:path w="95250" h="94615">
                  <a:moveTo>
                    <a:pt x="73222" y="0"/>
                  </a:moveTo>
                  <a:lnTo>
                    <a:pt x="70814" y="984"/>
                  </a:lnTo>
                  <a:lnTo>
                    <a:pt x="65652" y="1444"/>
                  </a:lnTo>
                  <a:lnTo>
                    <a:pt x="62699" y="1455"/>
                  </a:lnTo>
                  <a:lnTo>
                    <a:pt x="57202" y="3874"/>
                  </a:lnTo>
                  <a:lnTo>
                    <a:pt x="53715" y="3727"/>
                  </a:lnTo>
                  <a:lnTo>
                    <a:pt x="49537" y="6722"/>
                  </a:lnTo>
                  <a:lnTo>
                    <a:pt x="47778" y="7256"/>
                  </a:lnTo>
                  <a:lnTo>
                    <a:pt x="16470" y="39171"/>
                  </a:lnTo>
                  <a:lnTo>
                    <a:pt x="15371" y="42668"/>
                  </a:lnTo>
                  <a:lnTo>
                    <a:pt x="12931" y="48145"/>
                  </a:lnTo>
                  <a:lnTo>
                    <a:pt x="12031" y="51537"/>
                  </a:lnTo>
                  <a:lnTo>
                    <a:pt x="10617" y="54752"/>
                  </a:lnTo>
                  <a:lnTo>
                    <a:pt x="9078" y="59474"/>
                  </a:lnTo>
                  <a:lnTo>
                    <a:pt x="8156" y="62752"/>
                  </a:lnTo>
                  <a:lnTo>
                    <a:pt x="6774" y="66940"/>
                  </a:lnTo>
                  <a:lnTo>
                    <a:pt x="6167" y="69976"/>
                  </a:lnTo>
                  <a:lnTo>
                    <a:pt x="5329" y="71840"/>
                  </a:lnTo>
                  <a:lnTo>
                    <a:pt x="4135" y="76165"/>
                  </a:lnTo>
                  <a:lnTo>
                    <a:pt x="4345" y="77348"/>
                  </a:lnTo>
                  <a:lnTo>
                    <a:pt x="2963" y="80290"/>
                  </a:lnTo>
                  <a:lnTo>
                    <a:pt x="2952" y="82217"/>
                  </a:lnTo>
                  <a:lnTo>
                    <a:pt x="2366" y="82761"/>
                  </a:lnTo>
                  <a:lnTo>
                    <a:pt x="2010" y="83358"/>
                  </a:lnTo>
                  <a:lnTo>
                    <a:pt x="1916" y="86102"/>
                  </a:lnTo>
                  <a:lnTo>
                    <a:pt x="1371" y="87086"/>
                  </a:lnTo>
                  <a:lnTo>
                    <a:pt x="1183" y="88416"/>
                  </a:lnTo>
                  <a:lnTo>
                    <a:pt x="575" y="89861"/>
                  </a:lnTo>
                  <a:lnTo>
                    <a:pt x="649" y="90604"/>
                  </a:lnTo>
                  <a:lnTo>
                    <a:pt x="125" y="92133"/>
                  </a:lnTo>
                  <a:lnTo>
                    <a:pt x="1047" y="93065"/>
                  </a:lnTo>
                  <a:lnTo>
                    <a:pt x="0" y="93871"/>
                  </a:lnTo>
                  <a:lnTo>
                    <a:pt x="492" y="94583"/>
                  </a:lnTo>
                  <a:lnTo>
                    <a:pt x="1497" y="94143"/>
                  </a:lnTo>
                  <a:lnTo>
                    <a:pt x="1193" y="93159"/>
                  </a:lnTo>
                  <a:lnTo>
                    <a:pt x="2732" y="87746"/>
                  </a:lnTo>
                  <a:lnTo>
                    <a:pt x="3518" y="82960"/>
                  </a:lnTo>
                  <a:lnTo>
                    <a:pt x="6010" y="76646"/>
                  </a:lnTo>
                  <a:lnTo>
                    <a:pt x="6010" y="74688"/>
                  </a:lnTo>
                  <a:lnTo>
                    <a:pt x="7350" y="70039"/>
                  </a:lnTo>
                  <a:lnTo>
                    <a:pt x="8481" y="67390"/>
                  </a:lnTo>
                  <a:lnTo>
                    <a:pt x="9999" y="61066"/>
                  </a:lnTo>
                  <a:lnTo>
                    <a:pt x="10994" y="57589"/>
                  </a:lnTo>
                  <a:lnTo>
                    <a:pt x="13193" y="52888"/>
                  </a:lnTo>
                  <a:lnTo>
                    <a:pt x="17737" y="40449"/>
                  </a:lnTo>
                  <a:lnTo>
                    <a:pt x="21590" y="34375"/>
                  </a:lnTo>
                  <a:lnTo>
                    <a:pt x="22020" y="33423"/>
                  </a:lnTo>
                  <a:lnTo>
                    <a:pt x="22407" y="33056"/>
                  </a:lnTo>
                  <a:lnTo>
                    <a:pt x="22679" y="32616"/>
                  </a:lnTo>
                  <a:lnTo>
                    <a:pt x="22910" y="31538"/>
                  </a:lnTo>
                  <a:lnTo>
                    <a:pt x="24585" y="29538"/>
                  </a:lnTo>
                  <a:lnTo>
                    <a:pt x="25192" y="28292"/>
                  </a:lnTo>
                  <a:lnTo>
                    <a:pt x="25946" y="27339"/>
                  </a:lnTo>
                  <a:lnTo>
                    <a:pt x="27203" y="25213"/>
                  </a:lnTo>
                  <a:lnTo>
                    <a:pt x="29150" y="23664"/>
                  </a:lnTo>
                  <a:lnTo>
                    <a:pt x="30899" y="21287"/>
                  </a:lnTo>
                  <a:lnTo>
                    <a:pt x="33873" y="18229"/>
                  </a:lnTo>
                  <a:lnTo>
                    <a:pt x="35485" y="16816"/>
                  </a:lnTo>
                  <a:lnTo>
                    <a:pt x="35789" y="16345"/>
                  </a:lnTo>
                  <a:lnTo>
                    <a:pt x="36407" y="16229"/>
                  </a:lnTo>
                  <a:lnTo>
                    <a:pt x="37087" y="15685"/>
                  </a:lnTo>
                  <a:lnTo>
                    <a:pt x="39192" y="13151"/>
                  </a:lnTo>
                  <a:lnTo>
                    <a:pt x="42250" y="11936"/>
                  </a:lnTo>
                  <a:lnTo>
                    <a:pt x="48396" y="7884"/>
                  </a:lnTo>
                  <a:lnTo>
                    <a:pt x="52480" y="6785"/>
                  </a:lnTo>
                  <a:lnTo>
                    <a:pt x="57223" y="4544"/>
                  </a:lnTo>
                  <a:lnTo>
                    <a:pt x="58364" y="4607"/>
                  </a:lnTo>
                  <a:lnTo>
                    <a:pt x="63600" y="3172"/>
                  </a:lnTo>
                  <a:lnTo>
                    <a:pt x="77924" y="1298"/>
                  </a:lnTo>
                  <a:lnTo>
                    <a:pt x="83651" y="1926"/>
                  </a:lnTo>
                  <a:lnTo>
                    <a:pt x="91149" y="2010"/>
                  </a:lnTo>
                  <a:lnTo>
                    <a:pt x="92929" y="2628"/>
                  </a:lnTo>
                  <a:lnTo>
                    <a:pt x="94740" y="2083"/>
                  </a:lnTo>
                  <a:lnTo>
                    <a:pt x="94614" y="1266"/>
                  </a:lnTo>
                  <a:lnTo>
                    <a:pt x="91735" y="1214"/>
                  </a:lnTo>
                  <a:lnTo>
                    <a:pt x="90112" y="816"/>
                  </a:lnTo>
                  <a:lnTo>
                    <a:pt x="88102" y="1015"/>
                  </a:lnTo>
                  <a:lnTo>
                    <a:pt x="86154" y="722"/>
                  </a:lnTo>
                  <a:lnTo>
                    <a:pt x="82667" y="795"/>
                  </a:lnTo>
                  <a:lnTo>
                    <a:pt x="79170" y="376"/>
                  </a:lnTo>
                  <a:lnTo>
                    <a:pt x="75683" y="942"/>
                  </a:lnTo>
                  <a:lnTo>
                    <a:pt x="73222" y="0"/>
                  </a:lnTo>
                  <a:close/>
                </a:path>
              </a:pathLst>
            </a:custGeom>
            <a:solidFill>
              <a:srgbClr val="9F6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19095251" y="8886766"/>
              <a:ext cx="48260" cy="89535"/>
            </a:xfrm>
            <a:custGeom>
              <a:avLst/>
              <a:gdLst/>
              <a:ahLst/>
              <a:cxnLst/>
              <a:rect l="l" t="t" r="r" b="b"/>
              <a:pathLst>
                <a:path w="48259" h="89534">
                  <a:moveTo>
                    <a:pt x="48249" y="0"/>
                  </a:moveTo>
                  <a:lnTo>
                    <a:pt x="44417" y="816"/>
                  </a:lnTo>
                  <a:lnTo>
                    <a:pt x="42857" y="2146"/>
                  </a:lnTo>
                  <a:lnTo>
                    <a:pt x="33266" y="9088"/>
                  </a:lnTo>
                  <a:lnTo>
                    <a:pt x="29810" y="13088"/>
                  </a:lnTo>
                  <a:lnTo>
                    <a:pt x="24564" y="20009"/>
                  </a:lnTo>
                  <a:lnTo>
                    <a:pt x="22564" y="22994"/>
                  </a:lnTo>
                  <a:lnTo>
                    <a:pt x="20449" y="27705"/>
                  </a:lnTo>
                  <a:lnTo>
                    <a:pt x="19360" y="28962"/>
                  </a:lnTo>
                  <a:lnTo>
                    <a:pt x="16460" y="34543"/>
                  </a:lnTo>
                  <a:lnTo>
                    <a:pt x="14931" y="38920"/>
                  </a:lnTo>
                  <a:lnTo>
                    <a:pt x="11643" y="46888"/>
                  </a:lnTo>
                  <a:lnTo>
                    <a:pt x="10366" y="50700"/>
                  </a:lnTo>
                  <a:lnTo>
                    <a:pt x="8429" y="58689"/>
                  </a:lnTo>
                  <a:lnTo>
                    <a:pt x="6198" y="62542"/>
                  </a:lnTo>
                  <a:lnTo>
                    <a:pt x="5968" y="68772"/>
                  </a:lnTo>
                  <a:lnTo>
                    <a:pt x="4942" y="70531"/>
                  </a:lnTo>
                  <a:lnTo>
                    <a:pt x="3664" y="76353"/>
                  </a:lnTo>
                  <a:lnTo>
                    <a:pt x="2083" y="80165"/>
                  </a:lnTo>
                  <a:lnTo>
                    <a:pt x="1350" y="85986"/>
                  </a:lnTo>
                  <a:lnTo>
                    <a:pt x="0" y="87505"/>
                  </a:lnTo>
                  <a:lnTo>
                    <a:pt x="596" y="89389"/>
                  </a:lnTo>
                  <a:lnTo>
                    <a:pt x="2439" y="84447"/>
                  </a:lnTo>
                  <a:lnTo>
                    <a:pt x="2837" y="83704"/>
                  </a:lnTo>
                  <a:lnTo>
                    <a:pt x="3350" y="80877"/>
                  </a:lnTo>
                  <a:lnTo>
                    <a:pt x="4094" y="80028"/>
                  </a:lnTo>
                  <a:lnTo>
                    <a:pt x="3832" y="79233"/>
                  </a:lnTo>
                  <a:lnTo>
                    <a:pt x="4230" y="78615"/>
                  </a:lnTo>
                  <a:lnTo>
                    <a:pt x="4774" y="75254"/>
                  </a:lnTo>
                  <a:lnTo>
                    <a:pt x="5287" y="74667"/>
                  </a:lnTo>
                  <a:lnTo>
                    <a:pt x="5423" y="73222"/>
                  </a:lnTo>
                  <a:lnTo>
                    <a:pt x="5884" y="71987"/>
                  </a:lnTo>
                  <a:lnTo>
                    <a:pt x="6094" y="70804"/>
                  </a:lnTo>
                  <a:lnTo>
                    <a:pt x="6523" y="69662"/>
                  </a:lnTo>
                  <a:lnTo>
                    <a:pt x="6984" y="67369"/>
                  </a:lnTo>
                  <a:lnTo>
                    <a:pt x="6921" y="66699"/>
                  </a:lnTo>
                  <a:lnTo>
                    <a:pt x="7455" y="64877"/>
                  </a:lnTo>
                  <a:lnTo>
                    <a:pt x="7842" y="64385"/>
                  </a:lnTo>
                  <a:lnTo>
                    <a:pt x="7758" y="64029"/>
                  </a:lnTo>
                  <a:lnTo>
                    <a:pt x="8167" y="62385"/>
                  </a:lnTo>
                  <a:lnTo>
                    <a:pt x="8889" y="60835"/>
                  </a:lnTo>
                  <a:lnTo>
                    <a:pt x="9591" y="57045"/>
                  </a:lnTo>
                  <a:lnTo>
                    <a:pt x="11182" y="53076"/>
                  </a:lnTo>
                  <a:lnTo>
                    <a:pt x="11329" y="51987"/>
                  </a:lnTo>
                  <a:lnTo>
                    <a:pt x="11811" y="51265"/>
                  </a:lnTo>
                  <a:lnTo>
                    <a:pt x="11748" y="50689"/>
                  </a:lnTo>
                  <a:lnTo>
                    <a:pt x="13905" y="43988"/>
                  </a:lnTo>
                  <a:lnTo>
                    <a:pt x="15423" y="40805"/>
                  </a:lnTo>
                  <a:lnTo>
                    <a:pt x="17025" y="38501"/>
                  </a:lnTo>
                  <a:lnTo>
                    <a:pt x="17570" y="35737"/>
                  </a:lnTo>
                  <a:lnTo>
                    <a:pt x="20104" y="30020"/>
                  </a:lnTo>
                  <a:lnTo>
                    <a:pt x="24878" y="22135"/>
                  </a:lnTo>
                  <a:lnTo>
                    <a:pt x="26250" y="20334"/>
                  </a:lnTo>
                  <a:lnTo>
                    <a:pt x="28983" y="15894"/>
                  </a:lnTo>
                  <a:lnTo>
                    <a:pt x="31203" y="13790"/>
                  </a:lnTo>
                  <a:lnTo>
                    <a:pt x="35276" y="9203"/>
                  </a:lnTo>
                  <a:lnTo>
                    <a:pt x="42396" y="4125"/>
                  </a:lnTo>
                  <a:lnTo>
                    <a:pt x="44092" y="2083"/>
                  </a:lnTo>
                  <a:lnTo>
                    <a:pt x="47296" y="1246"/>
                  </a:lnTo>
                  <a:lnTo>
                    <a:pt x="47893" y="680"/>
                  </a:lnTo>
                  <a:lnTo>
                    <a:pt x="48249" y="0"/>
                  </a:lnTo>
                  <a:close/>
                </a:path>
              </a:pathLst>
            </a:custGeom>
            <a:solidFill>
              <a:srgbClr val="A267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19133148" y="8879744"/>
              <a:ext cx="22860" cy="11430"/>
            </a:xfrm>
            <a:custGeom>
              <a:avLst/>
              <a:gdLst/>
              <a:ahLst/>
              <a:cxnLst/>
              <a:rect l="l" t="t" r="r" b="b"/>
              <a:pathLst>
                <a:path w="22859" h="11429">
                  <a:moveTo>
                    <a:pt x="2603" y="9232"/>
                  </a:moveTo>
                  <a:lnTo>
                    <a:pt x="1524" y="9486"/>
                  </a:lnTo>
                  <a:lnTo>
                    <a:pt x="787" y="10274"/>
                  </a:lnTo>
                  <a:lnTo>
                    <a:pt x="0" y="10960"/>
                  </a:lnTo>
                  <a:lnTo>
                    <a:pt x="1130" y="10782"/>
                  </a:lnTo>
                  <a:lnTo>
                    <a:pt x="1968" y="10172"/>
                  </a:lnTo>
                  <a:lnTo>
                    <a:pt x="2603" y="9232"/>
                  </a:lnTo>
                  <a:close/>
                </a:path>
                <a:path w="22859" h="11429">
                  <a:moveTo>
                    <a:pt x="5537" y="7048"/>
                  </a:moveTo>
                  <a:lnTo>
                    <a:pt x="4229" y="7315"/>
                  </a:lnTo>
                  <a:lnTo>
                    <a:pt x="3314" y="8089"/>
                  </a:lnTo>
                  <a:lnTo>
                    <a:pt x="2667" y="9232"/>
                  </a:lnTo>
                  <a:lnTo>
                    <a:pt x="3619" y="8496"/>
                  </a:lnTo>
                  <a:lnTo>
                    <a:pt x="5232" y="8636"/>
                  </a:lnTo>
                  <a:lnTo>
                    <a:pt x="5537" y="7048"/>
                  </a:lnTo>
                  <a:close/>
                </a:path>
                <a:path w="22859" h="11429">
                  <a:moveTo>
                    <a:pt x="8572" y="5588"/>
                  </a:moveTo>
                  <a:lnTo>
                    <a:pt x="7670" y="5791"/>
                  </a:lnTo>
                  <a:lnTo>
                    <a:pt x="6718" y="5905"/>
                  </a:lnTo>
                  <a:lnTo>
                    <a:pt x="6248" y="6883"/>
                  </a:lnTo>
                  <a:lnTo>
                    <a:pt x="7099" y="6604"/>
                  </a:lnTo>
                  <a:lnTo>
                    <a:pt x="7924" y="6248"/>
                  </a:lnTo>
                  <a:lnTo>
                    <a:pt x="8572" y="5588"/>
                  </a:lnTo>
                  <a:close/>
                </a:path>
                <a:path w="22859" h="11429">
                  <a:moveTo>
                    <a:pt x="12966" y="3429"/>
                  </a:moveTo>
                  <a:lnTo>
                    <a:pt x="12280" y="3441"/>
                  </a:lnTo>
                  <a:lnTo>
                    <a:pt x="11671" y="3581"/>
                  </a:lnTo>
                  <a:lnTo>
                    <a:pt x="11264" y="4203"/>
                  </a:lnTo>
                  <a:lnTo>
                    <a:pt x="11849" y="3975"/>
                  </a:lnTo>
                  <a:lnTo>
                    <a:pt x="12611" y="4140"/>
                  </a:lnTo>
                  <a:lnTo>
                    <a:pt x="12966" y="3429"/>
                  </a:lnTo>
                  <a:close/>
                </a:path>
                <a:path w="22859" h="11429">
                  <a:moveTo>
                    <a:pt x="22288" y="88"/>
                  </a:moveTo>
                  <a:lnTo>
                    <a:pt x="20281" y="0"/>
                  </a:lnTo>
                  <a:lnTo>
                    <a:pt x="18643" y="1168"/>
                  </a:lnTo>
                  <a:lnTo>
                    <a:pt x="15570" y="2044"/>
                  </a:lnTo>
                  <a:lnTo>
                    <a:pt x="14135" y="2120"/>
                  </a:lnTo>
                  <a:lnTo>
                    <a:pt x="13284" y="3340"/>
                  </a:lnTo>
                  <a:lnTo>
                    <a:pt x="14135" y="3162"/>
                  </a:lnTo>
                  <a:lnTo>
                    <a:pt x="14960" y="2794"/>
                  </a:lnTo>
                  <a:lnTo>
                    <a:pt x="15849" y="3098"/>
                  </a:lnTo>
                  <a:lnTo>
                    <a:pt x="16065" y="2095"/>
                  </a:lnTo>
                  <a:lnTo>
                    <a:pt x="16954" y="2108"/>
                  </a:lnTo>
                  <a:lnTo>
                    <a:pt x="19316" y="1536"/>
                  </a:lnTo>
                  <a:lnTo>
                    <a:pt x="20866" y="952"/>
                  </a:lnTo>
                  <a:lnTo>
                    <a:pt x="22288" y="88"/>
                  </a:lnTo>
                  <a:close/>
                </a:path>
              </a:pathLst>
            </a:custGeom>
            <a:solidFill>
              <a:srgbClr val="A86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19225383" y="874789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774" y="0"/>
                  </a:moveTo>
                  <a:lnTo>
                    <a:pt x="0" y="104"/>
                  </a:lnTo>
                  <a:lnTo>
                    <a:pt x="178" y="303"/>
                  </a:lnTo>
                  <a:lnTo>
                    <a:pt x="345" y="513"/>
                  </a:lnTo>
                  <a:lnTo>
                    <a:pt x="523" y="712"/>
                  </a:lnTo>
                  <a:lnTo>
                    <a:pt x="1026" y="722"/>
                  </a:lnTo>
                  <a:lnTo>
                    <a:pt x="1528" y="722"/>
                  </a:lnTo>
                  <a:lnTo>
                    <a:pt x="2031" y="732"/>
                  </a:lnTo>
                  <a:lnTo>
                    <a:pt x="1476" y="136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E8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19226472" y="8885488"/>
              <a:ext cx="29209" cy="4445"/>
            </a:xfrm>
            <a:custGeom>
              <a:avLst/>
              <a:gdLst/>
              <a:ahLst/>
              <a:cxnLst/>
              <a:rect l="l" t="t" r="r" b="b"/>
              <a:pathLst>
                <a:path w="29209" h="4445">
                  <a:moveTo>
                    <a:pt x="2408" y="20"/>
                  </a:moveTo>
                  <a:lnTo>
                    <a:pt x="2041" y="0"/>
                  </a:lnTo>
                  <a:lnTo>
                    <a:pt x="1277" y="94"/>
                  </a:lnTo>
                  <a:lnTo>
                    <a:pt x="481" y="104"/>
                  </a:lnTo>
                  <a:lnTo>
                    <a:pt x="0" y="858"/>
                  </a:lnTo>
                  <a:lnTo>
                    <a:pt x="743" y="2041"/>
                  </a:lnTo>
                  <a:lnTo>
                    <a:pt x="1978" y="1403"/>
                  </a:lnTo>
                  <a:lnTo>
                    <a:pt x="6502" y="2355"/>
                  </a:lnTo>
                  <a:lnTo>
                    <a:pt x="10135" y="2596"/>
                  </a:lnTo>
                  <a:lnTo>
                    <a:pt x="15947" y="3371"/>
                  </a:lnTo>
                  <a:lnTo>
                    <a:pt x="18324" y="3434"/>
                  </a:lnTo>
                  <a:lnTo>
                    <a:pt x="22700" y="3989"/>
                  </a:lnTo>
                  <a:lnTo>
                    <a:pt x="24826" y="4303"/>
                  </a:lnTo>
                  <a:lnTo>
                    <a:pt x="27674" y="4439"/>
                  </a:lnTo>
                  <a:lnTo>
                    <a:pt x="28962" y="4167"/>
                  </a:lnTo>
                  <a:lnTo>
                    <a:pt x="28438" y="3539"/>
                  </a:lnTo>
                  <a:lnTo>
                    <a:pt x="24439" y="3235"/>
                  </a:lnTo>
                  <a:lnTo>
                    <a:pt x="20449" y="2848"/>
                  </a:lnTo>
                  <a:lnTo>
                    <a:pt x="16481" y="2230"/>
                  </a:lnTo>
                  <a:lnTo>
                    <a:pt x="16114" y="2041"/>
                  </a:lnTo>
                  <a:lnTo>
                    <a:pt x="15727" y="2052"/>
                  </a:lnTo>
                  <a:lnTo>
                    <a:pt x="15329" y="2125"/>
                  </a:lnTo>
                  <a:lnTo>
                    <a:pt x="13381" y="1832"/>
                  </a:lnTo>
                  <a:lnTo>
                    <a:pt x="11675" y="1748"/>
                  </a:lnTo>
                  <a:lnTo>
                    <a:pt x="9989" y="1486"/>
                  </a:lnTo>
                  <a:lnTo>
                    <a:pt x="7821" y="973"/>
                  </a:lnTo>
                  <a:lnTo>
                    <a:pt x="6031" y="931"/>
                  </a:lnTo>
                  <a:lnTo>
                    <a:pt x="4293" y="575"/>
                  </a:lnTo>
                  <a:lnTo>
                    <a:pt x="2408" y="20"/>
                  </a:lnTo>
                  <a:close/>
                </a:path>
              </a:pathLst>
            </a:custGeom>
            <a:solidFill>
              <a:srgbClr val="9D64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19293758" y="8890451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7277" y="0"/>
                  </a:moveTo>
                  <a:lnTo>
                    <a:pt x="4450" y="523"/>
                  </a:lnTo>
                  <a:lnTo>
                    <a:pt x="2795" y="439"/>
                  </a:lnTo>
                  <a:lnTo>
                    <a:pt x="743" y="429"/>
                  </a:lnTo>
                  <a:lnTo>
                    <a:pt x="345" y="366"/>
                  </a:lnTo>
                  <a:lnTo>
                    <a:pt x="0" y="680"/>
                  </a:lnTo>
                  <a:lnTo>
                    <a:pt x="3130" y="1465"/>
                  </a:lnTo>
                  <a:lnTo>
                    <a:pt x="6261" y="858"/>
                  </a:lnTo>
                  <a:lnTo>
                    <a:pt x="9402" y="712"/>
                  </a:lnTo>
                  <a:lnTo>
                    <a:pt x="8345" y="52"/>
                  </a:lnTo>
                  <a:lnTo>
                    <a:pt x="7277" y="0"/>
                  </a:lnTo>
                  <a:close/>
                </a:path>
              </a:pathLst>
            </a:custGeom>
            <a:solidFill>
              <a:srgbClr val="9E6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19234492" y="8885886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4">
                  <a:moveTo>
                    <a:pt x="136" y="0"/>
                  </a:moveTo>
                  <a:lnTo>
                    <a:pt x="0" y="837"/>
                  </a:lnTo>
                  <a:lnTo>
                    <a:pt x="1738" y="1612"/>
                  </a:lnTo>
                  <a:lnTo>
                    <a:pt x="3528" y="1863"/>
                  </a:lnTo>
                  <a:lnTo>
                    <a:pt x="5402" y="1444"/>
                  </a:lnTo>
                  <a:lnTo>
                    <a:pt x="4366" y="450"/>
                  </a:lnTo>
                  <a:lnTo>
                    <a:pt x="2575" y="1476"/>
                  </a:lnTo>
                  <a:lnTo>
                    <a:pt x="1696" y="62"/>
                  </a:lnTo>
                  <a:lnTo>
                    <a:pt x="1455" y="115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A06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19303496" y="8890200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2115" y="0"/>
                  </a:moveTo>
                  <a:lnTo>
                    <a:pt x="1047" y="366"/>
                  </a:lnTo>
                  <a:lnTo>
                    <a:pt x="0" y="890"/>
                  </a:lnTo>
                  <a:lnTo>
                    <a:pt x="1099" y="816"/>
                  </a:lnTo>
                  <a:lnTo>
                    <a:pt x="2335" y="1821"/>
                  </a:lnTo>
                  <a:lnTo>
                    <a:pt x="3287" y="492"/>
                  </a:lnTo>
                  <a:lnTo>
                    <a:pt x="2115" y="0"/>
                  </a:lnTo>
                  <a:close/>
                </a:path>
              </a:pathLst>
            </a:custGeom>
            <a:solidFill>
              <a:srgbClr val="9E6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19241089" y="888591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581" y="0"/>
                  </a:moveTo>
                  <a:lnTo>
                    <a:pt x="795" y="136"/>
                  </a:lnTo>
                  <a:lnTo>
                    <a:pt x="0" y="356"/>
                  </a:lnTo>
                  <a:lnTo>
                    <a:pt x="753" y="596"/>
                  </a:lnTo>
                  <a:lnTo>
                    <a:pt x="1465" y="1340"/>
                  </a:lnTo>
                  <a:lnTo>
                    <a:pt x="2303" y="565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rgbClr val="A267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19307161" y="888980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848" y="0"/>
                  </a:moveTo>
                  <a:lnTo>
                    <a:pt x="0" y="795"/>
                  </a:lnTo>
                  <a:lnTo>
                    <a:pt x="691" y="1675"/>
                  </a:lnTo>
                  <a:lnTo>
                    <a:pt x="1518" y="1120"/>
                  </a:lnTo>
                  <a:lnTo>
                    <a:pt x="2303" y="1005"/>
                  </a:lnTo>
                  <a:lnTo>
                    <a:pt x="1528" y="1026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9E6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19243726" y="8886411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70">
                  <a:moveTo>
                    <a:pt x="2387" y="558"/>
                  </a:moveTo>
                  <a:lnTo>
                    <a:pt x="0" y="0"/>
                  </a:lnTo>
                  <a:lnTo>
                    <a:pt x="647" y="825"/>
                  </a:lnTo>
                  <a:lnTo>
                    <a:pt x="1473" y="876"/>
                  </a:lnTo>
                  <a:lnTo>
                    <a:pt x="2387" y="558"/>
                  </a:lnTo>
                  <a:close/>
                </a:path>
                <a:path w="5080" h="1270">
                  <a:moveTo>
                    <a:pt x="4686" y="774"/>
                  </a:moveTo>
                  <a:lnTo>
                    <a:pt x="4089" y="304"/>
                  </a:lnTo>
                  <a:lnTo>
                    <a:pt x="3429" y="292"/>
                  </a:lnTo>
                  <a:lnTo>
                    <a:pt x="2743" y="469"/>
                  </a:lnTo>
                  <a:lnTo>
                    <a:pt x="3340" y="939"/>
                  </a:lnTo>
                  <a:lnTo>
                    <a:pt x="4000" y="952"/>
                  </a:lnTo>
                  <a:lnTo>
                    <a:pt x="4686" y="774"/>
                  </a:lnTo>
                  <a:close/>
                </a:path>
              </a:pathLst>
            </a:custGeom>
            <a:solidFill>
              <a:srgbClr val="A267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19292188" y="889071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015" y="0"/>
                  </a:moveTo>
                  <a:lnTo>
                    <a:pt x="502" y="345"/>
                  </a:lnTo>
                  <a:lnTo>
                    <a:pt x="0" y="408"/>
                  </a:lnTo>
                  <a:lnTo>
                    <a:pt x="492" y="1204"/>
                  </a:lnTo>
                  <a:lnTo>
                    <a:pt x="1005" y="544"/>
                  </a:lnTo>
                  <a:lnTo>
                    <a:pt x="1507" y="429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9E6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19241822" y="88868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460" y="0"/>
                  </a:moveTo>
                  <a:lnTo>
                    <a:pt x="0" y="774"/>
                  </a:lnTo>
                  <a:lnTo>
                    <a:pt x="356" y="1130"/>
                  </a:lnTo>
                  <a:lnTo>
                    <a:pt x="753" y="963"/>
                  </a:lnTo>
                  <a:lnTo>
                    <a:pt x="1151" y="879"/>
                  </a:lnTo>
                  <a:lnTo>
                    <a:pt x="795" y="554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A06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19099062" y="893914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879" y="0"/>
                  </a:moveTo>
                  <a:lnTo>
                    <a:pt x="554" y="356"/>
                  </a:lnTo>
                  <a:lnTo>
                    <a:pt x="0" y="691"/>
                  </a:lnTo>
                  <a:lnTo>
                    <a:pt x="774" y="1151"/>
                  </a:lnTo>
                  <a:lnTo>
                    <a:pt x="1130" y="795"/>
                  </a:lnTo>
                  <a:lnTo>
                    <a:pt x="963" y="397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AE75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19184965" y="8874913"/>
              <a:ext cx="22225" cy="3810"/>
            </a:xfrm>
            <a:custGeom>
              <a:avLst/>
              <a:gdLst/>
              <a:ahLst/>
              <a:cxnLst/>
              <a:rect l="l" t="t" r="r" b="b"/>
              <a:pathLst>
                <a:path w="22225" h="3809">
                  <a:moveTo>
                    <a:pt x="1319" y="0"/>
                  </a:moveTo>
                  <a:lnTo>
                    <a:pt x="0" y="952"/>
                  </a:lnTo>
                  <a:lnTo>
                    <a:pt x="1434" y="2146"/>
                  </a:lnTo>
                  <a:lnTo>
                    <a:pt x="3172" y="1507"/>
                  </a:lnTo>
                  <a:lnTo>
                    <a:pt x="8690" y="1790"/>
                  </a:lnTo>
                  <a:lnTo>
                    <a:pt x="12627" y="2188"/>
                  </a:lnTo>
                  <a:lnTo>
                    <a:pt x="16564" y="2680"/>
                  </a:lnTo>
                  <a:lnTo>
                    <a:pt x="17716" y="3067"/>
                  </a:lnTo>
                  <a:lnTo>
                    <a:pt x="18973" y="2848"/>
                  </a:lnTo>
                  <a:lnTo>
                    <a:pt x="20104" y="3350"/>
                  </a:lnTo>
                  <a:lnTo>
                    <a:pt x="20816" y="3183"/>
                  </a:lnTo>
                  <a:lnTo>
                    <a:pt x="21193" y="3183"/>
                  </a:lnTo>
                  <a:lnTo>
                    <a:pt x="21549" y="3088"/>
                  </a:lnTo>
                  <a:lnTo>
                    <a:pt x="21884" y="2931"/>
                  </a:lnTo>
                  <a:lnTo>
                    <a:pt x="21800" y="2575"/>
                  </a:lnTo>
                  <a:lnTo>
                    <a:pt x="17779" y="1560"/>
                  </a:lnTo>
                  <a:lnTo>
                    <a:pt x="13695" y="1057"/>
                  </a:lnTo>
                  <a:lnTo>
                    <a:pt x="7727" y="931"/>
                  </a:lnTo>
                  <a:lnTo>
                    <a:pt x="4083" y="743"/>
                  </a:lnTo>
                  <a:lnTo>
                    <a:pt x="2732" y="942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AB7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19163500" y="8874756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5800" y="0"/>
                  </a:moveTo>
                  <a:lnTo>
                    <a:pt x="2921" y="827"/>
                  </a:lnTo>
                  <a:lnTo>
                    <a:pt x="0" y="1277"/>
                  </a:lnTo>
                  <a:lnTo>
                    <a:pt x="0" y="1643"/>
                  </a:lnTo>
                  <a:lnTo>
                    <a:pt x="251" y="1769"/>
                  </a:lnTo>
                  <a:lnTo>
                    <a:pt x="554" y="1853"/>
                  </a:lnTo>
                  <a:lnTo>
                    <a:pt x="2083" y="1853"/>
                  </a:lnTo>
                  <a:lnTo>
                    <a:pt x="3570" y="1434"/>
                  </a:lnTo>
                  <a:lnTo>
                    <a:pt x="5109" y="1476"/>
                  </a:lnTo>
                  <a:lnTo>
                    <a:pt x="5916" y="1455"/>
                  </a:lnTo>
                  <a:lnTo>
                    <a:pt x="6701" y="1088"/>
                  </a:lnTo>
                  <a:lnTo>
                    <a:pt x="7706" y="1225"/>
                  </a:lnTo>
                  <a:lnTo>
                    <a:pt x="8073" y="1193"/>
                  </a:lnTo>
                  <a:lnTo>
                    <a:pt x="8470" y="1036"/>
                  </a:lnTo>
                  <a:lnTo>
                    <a:pt x="9046" y="1015"/>
                  </a:lnTo>
                  <a:lnTo>
                    <a:pt x="8795" y="324"/>
                  </a:lnTo>
                  <a:lnTo>
                    <a:pt x="5800" y="0"/>
                  </a:lnTo>
                  <a:close/>
                </a:path>
              </a:pathLst>
            </a:custGeom>
            <a:solidFill>
              <a:srgbClr val="AB72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19175490" y="8874817"/>
              <a:ext cx="13970" cy="1905"/>
            </a:xfrm>
            <a:custGeom>
              <a:avLst/>
              <a:gdLst/>
              <a:ahLst/>
              <a:cxnLst/>
              <a:rect l="l" t="t" r="r" b="b"/>
              <a:pathLst>
                <a:path w="13969" h="1904">
                  <a:moveTo>
                    <a:pt x="5003" y="838"/>
                  </a:moveTo>
                  <a:lnTo>
                    <a:pt x="4978" y="685"/>
                  </a:lnTo>
                  <a:lnTo>
                    <a:pt x="4838" y="558"/>
                  </a:lnTo>
                  <a:lnTo>
                    <a:pt x="4203" y="368"/>
                  </a:lnTo>
                  <a:lnTo>
                    <a:pt x="3568" y="254"/>
                  </a:lnTo>
                  <a:lnTo>
                    <a:pt x="2895" y="355"/>
                  </a:lnTo>
                  <a:lnTo>
                    <a:pt x="2095" y="635"/>
                  </a:lnTo>
                  <a:lnTo>
                    <a:pt x="1358" y="292"/>
                  </a:lnTo>
                  <a:lnTo>
                    <a:pt x="596" y="139"/>
                  </a:lnTo>
                  <a:lnTo>
                    <a:pt x="419" y="431"/>
                  </a:lnTo>
                  <a:lnTo>
                    <a:pt x="0" y="596"/>
                  </a:lnTo>
                  <a:lnTo>
                    <a:pt x="50" y="1028"/>
                  </a:lnTo>
                  <a:lnTo>
                    <a:pt x="1663" y="1028"/>
                  </a:lnTo>
                  <a:lnTo>
                    <a:pt x="3302" y="1511"/>
                  </a:lnTo>
                  <a:lnTo>
                    <a:pt x="4927" y="1003"/>
                  </a:lnTo>
                  <a:lnTo>
                    <a:pt x="5003" y="838"/>
                  </a:lnTo>
                  <a:close/>
                </a:path>
                <a:path w="13969" h="1904">
                  <a:moveTo>
                    <a:pt x="13550" y="850"/>
                  </a:moveTo>
                  <a:lnTo>
                    <a:pt x="11430" y="241"/>
                  </a:lnTo>
                  <a:lnTo>
                    <a:pt x="9271" y="0"/>
                  </a:lnTo>
                  <a:lnTo>
                    <a:pt x="7086" y="495"/>
                  </a:lnTo>
                  <a:lnTo>
                    <a:pt x="7061" y="723"/>
                  </a:lnTo>
                  <a:lnTo>
                    <a:pt x="7493" y="1384"/>
                  </a:lnTo>
                  <a:lnTo>
                    <a:pt x="8229" y="965"/>
                  </a:lnTo>
                  <a:lnTo>
                    <a:pt x="8763" y="1219"/>
                  </a:lnTo>
                  <a:lnTo>
                    <a:pt x="9474" y="1054"/>
                  </a:lnTo>
                  <a:lnTo>
                    <a:pt x="10820" y="774"/>
                  </a:lnTo>
                  <a:lnTo>
                    <a:pt x="12217" y="1257"/>
                  </a:lnTo>
                  <a:lnTo>
                    <a:pt x="13550" y="850"/>
                  </a:lnTo>
                  <a:close/>
                </a:path>
              </a:pathLst>
            </a:custGeom>
            <a:solidFill>
              <a:srgbClr val="AB7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19158914" y="8875886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4" h="1904">
                  <a:moveTo>
                    <a:pt x="2711" y="0"/>
                  </a:moveTo>
                  <a:lnTo>
                    <a:pt x="1287" y="335"/>
                  </a:lnTo>
                  <a:lnTo>
                    <a:pt x="0" y="1235"/>
                  </a:lnTo>
                  <a:lnTo>
                    <a:pt x="481" y="1612"/>
                  </a:lnTo>
                  <a:lnTo>
                    <a:pt x="1078" y="1298"/>
                  </a:lnTo>
                  <a:lnTo>
                    <a:pt x="1591" y="1518"/>
                  </a:lnTo>
                  <a:lnTo>
                    <a:pt x="1874" y="1518"/>
                  </a:lnTo>
                  <a:lnTo>
                    <a:pt x="2146" y="1455"/>
                  </a:lnTo>
                  <a:lnTo>
                    <a:pt x="2397" y="1329"/>
                  </a:lnTo>
                  <a:lnTo>
                    <a:pt x="3005" y="931"/>
                  </a:lnTo>
                  <a:lnTo>
                    <a:pt x="3947" y="1109"/>
                  </a:lnTo>
                  <a:lnTo>
                    <a:pt x="4272" y="230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AB72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19155991" y="8876714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4">
                  <a:moveTo>
                    <a:pt x="3978" y="0"/>
                  </a:moveTo>
                  <a:lnTo>
                    <a:pt x="3465" y="345"/>
                  </a:lnTo>
                  <a:lnTo>
                    <a:pt x="2963" y="408"/>
                  </a:lnTo>
                  <a:lnTo>
                    <a:pt x="827" y="910"/>
                  </a:lnTo>
                  <a:lnTo>
                    <a:pt x="324" y="785"/>
                  </a:lnTo>
                  <a:lnTo>
                    <a:pt x="0" y="848"/>
                  </a:lnTo>
                  <a:lnTo>
                    <a:pt x="198" y="1486"/>
                  </a:lnTo>
                  <a:lnTo>
                    <a:pt x="1214" y="1696"/>
                  </a:lnTo>
                  <a:lnTo>
                    <a:pt x="2146" y="1214"/>
                  </a:lnTo>
                  <a:lnTo>
                    <a:pt x="3130" y="1120"/>
                  </a:lnTo>
                  <a:lnTo>
                    <a:pt x="3371" y="1068"/>
                  </a:lnTo>
                  <a:lnTo>
                    <a:pt x="3601" y="1005"/>
                  </a:lnTo>
                  <a:lnTo>
                    <a:pt x="3842" y="952"/>
                  </a:lnTo>
                  <a:lnTo>
                    <a:pt x="3989" y="701"/>
                  </a:lnTo>
                  <a:lnTo>
                    <a:pt x="4387" y="753"/>
                  </a:lnTo>
                  <a:lnTo>
                    <a:pt x="4471" y="429"/>
                  </a:lnTo>
                  <a:lnTo>
                    <a:pt x="3978" y="0"/>
                  </a:lnTo>
                  <a:close/>
                </a:path>
              </a:pathLst>
            </a:custGeom>
            <a:solidFill>
              <a:srgbClr val="AB7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19178368" y="8874504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70">
                  <a:moveTo>
                    <a:pt x="1225" y="0"/>
                  </a:moveTo>
                  <a:lnTo>
                    <a:pt x="0" y="659"/>
                  </a:lnTo>
                  <a:lnTo>
                    <a:pt x="607" y="1026"/>
                  </a:lnTo>
                  <a:lnTo>
                    <a:pt x="1287" y="942"/>
                  </a:lnTo>
                  <a:lnTo>
                    <a:pt x="1947" y="952"/>
                  </a:lnTo>
                  <a:lnTo>
                    <a:pt x="2617" y="1151"/>
                  </a:lnTo>
                  <a:lnTo>
                    <a:pt x="3266" y="1225"/>
                  </a:lnTo>
                  <a:lnTo>
                    <a:pt x="3727" y="534"/>
                  </a:lnTo>
                  <a:lnTo>
                    <a:pt x="2481" y="565"/>
                  </a:lnTo>
                  <a:lnTo>
                    <a:pt x="1225" y="0"/>
                  </a:lnTo>
                  <a:close/>
                </a:path>
              </a:pathLst>
            </a:custGeom>
            <a:solidFill>
              <a:srgbClr val="AB72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19161126" y="8874753"/>
              <a:ext cx="15240" cy="3175"/>
            </a:xfrm>
            <a:custGeom>
              <a:avLst/>
              <a:gdLst/>
              <a:ahLst/>
              <a:cxnLst/>
              <a:rect l="l" t="t" r="r" b="b"/>
              <a:pathLst>
                <a:path w="15240" h="3175">
                  <a:moveTo>
                    <a:pt x="2844" y="1562"/>
                  </a:moveTo>
                  <a:lnTo>
                    <a:pt x="2705" y="1460"/>
                  </a:lnTo>
                  <a:lnTo>
                    <a:pt x="2552" y="1384"/>
                  </a:lnTo>
                  <a:lnTo>
                    <a:pt x="2413" y="1282"/>
                  </a:lnTo>
                  <a:lnTo>
                    <a:pt x="2171" y="1333"/>
                  </a:lnTo>
                  <a:lnTo>
                    <a:pt x="1371" y="1651"/>
                  </a:lnTo>
                  <a:lnTo>
                    <a:pt x="787" y="2171"/>
                  </a:lnTo>
                  <a:lnTo>
                    <a:pt x="0" y="2222"/>
                  </a:lnTo>
                  <a:lnTo>
                    <a:pt x="0" y="2565"/>
                  </a:lnTo>
                  <a:lnTo>
                    <a:pt x="101" y="2730"/>
                  </a:lnTo>
                  <a:lnTo>
                    <a:pt x="444" y="2501"/>
                  </a:lnTo>
                  <a:lnTo>
                    <a:pt x="1511" y="2247"/>
                  </a:lnTo>
                  <a:lnTo>
                    <a:pt x="2184" y="2438"/>
                  </a:lnTo>
                  <a:lnTo>
                    <a:pt x="2806" y="2578"/>
                  </a:lnTo>
                  <a:lnTo>
                    <a:pt x="2844" y="1562"/>
                  </a:lnTo>
                  <a:close/>
                </a:path>
                <a:path w="15240" h="3175">
                  <a:moveTo>
                    <a:pt x="14960" y="203"/>
                  </a:moveTo>
                  <a:lnTo>
                    <a:pt x="13881" y="457"/>
                  </a:lnTo>
                  <a:lnTo>
                    <a:pt x="13474" y="304"/>
                  </a:lnTo>
                  <a:lnTo>
                    <a:pt x="13106" y="368"/>
                  </a:lnTo>
                  <a:lnTo>
                    <a:pt x="12827" y="698"/>
                  </a:lnTo>
                  <a:lnTo>
                    <a:pt x="12801" y="457"/>
                  </a:lnTo>
                  <a:lnTo>
                    <a:pt x="12446" y="0"/>
                  </a:lnTo>
                  <a:lnTo>
                    <a:pt x="11912" y="558"/>
                  </a:lnTo>
                  <a:lnTo>
                    <a:pt x="11518" y="254"/>
                  </a:lnTo>
                  <a:lnTo>
                    <a:pt x="11163" y="330"/>
                  </a:lnTo>
                  <a:lnTo>
                    <a:pt x="11010" y="812"/>
                  </a:lnTo>
                  <a:lnTo>
                    <a:pt x="10566" y="838"/>
                  </a:lnTo>
                  <a:lnTo>
                    <a:pt x="10185" y="939"/>
                  </a:lnTo>
                  <a:lnTo>
                    <a:pt x="10502" y="1943"/>
                  </a:lnTo>
                  <a:lnTo>
                    <a:pt x="11315" y="863"/>
                  </a:lnTo>
                  <a:lnTo>
                    <a:pt x="11772" y="1320"/>
                  </a:lnTo>
                  <a:lnTo>
                    <a:pt x="12014" y="1270"/>
                  </a:lnTo>
                  <a:lnTo>
                    <a:pt x="12268" y="1016"/>
                  </a:lnTo>
                  <a:lnTo>
                    <a:pt x="12522" y="1028"/>
                  </a:lnTo>
                  <a:lnTo>
                    <a:pt x="12712" y="889"/>
                  </a:lnTo>
                  <a:lnTo>
                    <a:pt x="12763" y="1460"/>
                  </a:lnTo>
                  <a:lnTo>
                    <a:pt x="13462" y="977"/>
                  </a:lnTo>
                  <a:lnTo>
                    <a:pt x="13703" y="1257"/>
                  </a:lnTo>
                  <a:lnTo>
                    <a:pt x="13944" y="1206"/>
                  </a:lnTo>
                  <a:lnTo>
                    <a:pt x="14173" y="1143"/>
                  </a:lnTo>
                  <a:lnTo>
                    <a:pt x="14414" y="1092"/>
                  </a:lnTo>
                  <a:lnTo>
                    <a:pt x="14719" y="863"/>
                  </a:lnTo>
                  <a:lnTo>
                    <a:pt x="14897" y="571"/>
                  </a:lnTo>
                  <a:lnTo>
                    <a:pt x="14960" y="203"/>
                  </a:lnTo>
                  <a:close/>
                </a:path>
              </a:pathLst>
            </a:custGeom>
            <a:solidFill>
              <a:srgbClr val="AB7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19155016" y="8874652"/>
              <a:ext cx="20320" cy="4445"/>
            </a:xfrm>
            <a:custGeom>
              <a:avLst/>
              <a:gdLst/>
              <a:ahLst/>
              <a:cxnLst/>
              <a:rect l="l" t="t" r="r" b="b"/>
              <a:pathLst>
                <a:path w="20319" h="4445">
                  <a:moveTo>
                    <a:pt x="1778" y="2984"/>
                  </a:moveTo>
                  <a:lnTo>
                    <a:pt x="1054" y="2590"/>
                  </a:lnTo>
                  <a:lnTo>
                    <a:pt x="469" y="2730"/>
                  </a:lnTo>
                  <a:lnTo>
                    <a:pt x="0" y="3403"/>
                  </a:lnTo>
                  <a:lnTo>
                    <a:pt x="139" y="3492"/>
                  </a:lnTo>
                  <a:lnTo>
                    <a:pt x="292" y="3581"/>
                  </a:lnTo>
                  <a:lnTo>
                    <a:pt x="431" y="3670"/>
                  </a:lnTo>
                  <a:lnTo>
                    <a:pt x="723" y="3822"/>
                  </a:lnTo>
                  <a:lnTo>
                    <a:pt x="965" y="3746"/>
                  </a:lnTo>
                  <a:lnTo>
                    <a:pt x="1143" y="3505"/>
                  </a:lnTo>
                  <a:lnTo>
                    <a:pt x="1231" y="3175"/>
                  </a:lnTo>
                  <a:lnTo>
                    <a:pt x="1485" y="3048"/>
                  </a:lnTo>
                  <a:lnTo>
                    <a:pt x="1778" y="2984"/>
                  </a:lnTo>
                  <a:close/>
                </a:path>
                <a:path w="20319" h="4445">
                  <a:moveTo>
                    <a:pt x="20015" y="558"/>
                  </a:moveTo>
                  <a:lnTo>
                    <a:pt x="19291" y="0"/>
                  </a:lnTo>
                  <a:lnTo>
                    <a:pt x="18503" y="127"/>
                  </a:lnTo>
                  <a:lnTo>
                    <a:pt x="17716" y="355"/>
                  </a:lnTo>
                  <a:lnTo>
                    <a:pt x="18122" y="508"/>
                  </a:lnTo>
                  <a:lnTo>
                    <a:pt x="18542" y="660"/>
                  </a:lnTo>
                  <a:lnTo>
                    <a:pt x="18948" y="812"/>
                  </a:lnTo>
                  <a:lnTo>
                    <a:pt x="20015" y="558"/>
                  </a:lnTo>
                  <a:close/>
                </a:path>
              </a:pathLst>
            </a:custGeom>
            <a:solidFill>
              <a:srgbClr val="AB72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19180357" y="887503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780" y="0"/>
                  </a:moveTo>
                  <a:lnTo>
                    <a:pt x="1183" y="136"/>
                  </a:lnTo>
                  <a:lnTo>
                    <a:pt x="596" y="282"/>
                  </a:lnTo>
                  <a:lnTo>
                    <a:pt x="0" y="418"/>
                  </a:lnTo>
                  <a:lnTo>
                    <a:pt x="52" y="659"/>
                  </a:lnTo>
                  <a:lnTo>
                    <a:pt x="879" y="963"/>
                  </a:lnTo>
                  <a:lnTo>
                    <a:pt x="1371" y="827"/>
                  </a:lnTo>
                  <a:lnTo>
                    <a:pt x="1947" y="837"/>
                  </a:lnTo>
                  <a:lnTo>
                    <a:pt x="2219" y="272"/>
                  </a:lnTo>
                  <a:lnTo>
                    <a:pt x="2073" y="178"/>
                  </a:lnTo>
                  <a:lnTo>
                    <a:pt x="1926" y="94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AB7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19276376" y="8884032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2387" y="0"/>
                  </a:moveTo>
                  <a:lnTo>
                    <a:pt x="1172" y="565"/>
                  </a:lnTo>
                  <a:lnTo>
                    <a:pt x="0" y="670"/>
                  </a:lnTo>
                  <a:lnTo>
                    <a:pt x="1099" y="1329"/>
                  </a:lnTo>
                  <a:lnTo>
                    <a:pt x="2261" y="1371"/>
                  </a:lnTo>
                  <a:lnTo>
                    <a:pt x="3455" y="984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AD72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19205779" y="8877712"/>
              <a:ext cx="20955" cy="4445"/>
            </a:xfrm>
            <a:custGeom>
              <a:avLst/>
              <a:gdLst/>
              <a:ahLst/>
              <a:cxnLst/>
              <a:rect l="l" t="t" r="r" b="b"/>
              <a:pathLst>
                <a:path w="20955" h="4445">
                  <a:moveTo>
                    <a:pt x="2743" y="876"/>
                  </a:moveTo>
                  <a:lnTo>
                    <a:pt x="2387" y="165"/>
                  </a:lnTo>
                  <a:lnTo>
                    <a:pt x="1549" y="571"/>
                  </a:lnTo>
                  <a:lnTo>
                    <a:pt x="1066" y="139"/>
                  </a:lnTo>
                  <a:lnTo>
                    <a:pt x="660" y="0"/>
                  </a:lnTo>
                  <a:lnTo>
                    <a:pt x="304" y="88"/>
                  </a:lnTo>
                  <a:lnTo>
                    <a:pt x="0" y="393"/>
                  </a:lnTo>
                  <a:lnTo>
                    <a:pt x="787" y="1308"/>
                  </a:lnTo>
                  <a:lnTo>
                    <a:pt x="1841" y="635"/>
                  </a:lnTo>
                  <a:lnTo>
                    <a:pt x="2743" y="876"/>
                  </a:lnTo>
                  <a:close/>
                </a:path>
                <a:path w="20955" h="4445">
                  <a:moveTo>
                    <a:pt x="9677" y="1841"/>
                  </a:moveTo>
                  <a:lnTo>
                    <a:pt x="8813" y="1358"/>
                  </a:lnTo>
                  <a:lnTo>
                    <a:pt x="7912" y="1130"/>
                  </a:lnTo>
                  <a:lnTo>
                    <a:pt x="6934" y="1358"/>
                  </a:lnTo>
                  <a:lnTo>
                    <a:pt x="5981" y="1079"/>
                  </a:lnTo>
                  <a:lnTo>
                    <a:pt x="4991" y="546"/>
                  </a:lnTo>
                  <a:lnTo>
                    <a:pt x="3886" y="977"/>
                  </a:lnTo>
                  <a:lnTo>
                    <a:pt x="4838" y="1828"/>
                  </a:lnTo>
                  <a:lnTo>
                    <a:pt x="5918" y="1600"/>
                  </a:lnTo>
                  <a:lnTo>
                    <a:pt x="6959" y="1384"/>
                  </a:lnTo>
                  <a:lnTo>
                    <a:pt x="7785" y="1841"/>
                  </a:lnTo>
                  <a:lnTo>
                    <a:pt x="8686" y="2070"/>
                  </a:lnTo>
                  <a:lnTo>
                    <a:pt x="9677" y="1841"/>
                  </a:lnTo>
                  <a:close/>
                </a:path>
                <a:path w="20955" h="4445">
                  <a:moveTo>
                    <a:pt x="16725" y="2832"/>
                  </a:moveTo>
                  <a:lnTo>
                    <a:pt x="16179" y="2070"/>
                  </a:lnTo>
                  <a:lnTo>
                    <a:pt x="15519" y="2057"/>
                  </a:lnTo>
                  <a:lnTo>
                    <a:pt x="14782" y="2540"/>
                  </a:lnTo>
                  <a:lnTo>
                    <a:pt x="15392" y="2908"/>
                  </a:lnTo>
                  <a:lnTo>
                    <a:pt x="16065" y="2819"/>
                  </a:lnTo>
                  <a:lnTo>
                    <a:pt x="16725" y="2832"/>
                  </a:lnTo>
                  <a:close/>
                </a:path>
                <a:path w="20955" h="4445">
                  <a:moveTo>
                    <a:pt x="20561" y="3416"/>
                  </a:moveTo>
                  <a:lnTo>
                    <a:pt x="19723" y="2794"/>
                  </a:lnTo>
                  <a:lnTo>
                    <a:pt x="18821" y="2552"/>
                  </a:lnTo>
                  <a:lnTo>
                    <a:pt x="17818" y="2933"/>
                  </a:lnTo>
                  <a:lnTo>
                    <a:pt x="19278" y="3848"/>
                  </a:lnTo>
                  <a:lnTo>
                    <a:pt x="19431" y="3924"/>
                  </a:lnTo>
                  <a:lnTo>
                    <a:pt x="19583" y="4025"/>
                  </a:lnTo>
                  <a:lnTo>
                    <a:pt x="19862" y="4165"/>
                  </a:lnTo>
                  <a:lnTo>
                    <a:pt x="20104" y="4114"/>
                  </a:lnTo>
                  <a:lnTo>
                    <a:pt x="20294" y="3860"/>
                  </a:lnTo>
                  <a:lnTo>
                    <a:pt x="20383" y="3708"/>
                  </a:lnTo>
                  <a:lnTo>
                    <a:pt x="20472" y="3568"/>
                  </a:lnTo>
                  <a:lnTo>
                    <a:pt x="20561" y="3416"/>
                  </a:lnTo>
                  <a:close/>
                </a:path>
              </a:pathLst>
            </a:custGeom>
            <a:solidFill>
              <a:srgbClr val="A96D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19185897" y="8879677"/>
              <a:ext cx="43180" cy="6985"/>
            </a:xfrm>
            <a:custGeom>
              <a:avLst/>
              <a:gdLst/>
              <a:ahLst/>
              <a:cxnLst/>
              <a:rect l="l" t="t" r="r" b="b"/>
              <a:pathLst>
                <a:path w="43180" h="6984">
                  <a:moveTo>
                    <a:pt x="178" y="0"/>
                  </a:moveTo>
                  <a:lnTo>
                    <a:pt x="0" y="460"/>
                  </a:lnTo>
                  <a:lnTo>
                    <a:pt x="1371" y="869"/>
                  </a:lnTo>
                  <a:lnTo>
                    <a:pt x="2753" y="1130"/>
                  </a:lnTo>
                  <a:lnTo>
                    <a:pt x="4910" y="1005"/>
                  </a:lnTo>
                  <a:lnTo>
                    <a:pt x="5664" y="1162"/>
                  </a:lnTo>
                  <a:lnTo>
                    <a:pt x="6272" y="1612"/>
                  </a:lnTo>
                  <a:lnTo>
                    <a:pt x="7968" y="2513"/>
                  </a:lnTo>
                  <a:lnTo>
                    <a:pt x="9821" y="2492"/>
                  </a:lnTo>
                  <a:lnTo>
                    <a:pt x="18187" y="3036"/>
                  </a:lnTo>
                  <a:lnTo>
                    <a:pt x="21580" y="3926"/>
                  </a:lnTo>
                  <a:lnTo>
                    <a:pt x="21936" y="4293"/>
                  </a:lnTo>
                  <a:lnTo>
                    <a:pt x="25590" y="3664"/>
                  </a:lnTo>
                  <a:lnTo>
                    <a:pt x="28993" y="5214"/>
                  </a:lnTo>
                  <a:lnTo>
                    <a:pt x="35213" y="5717"/>
                  </a:lnTo>
                  <a:lnTo>
                    <a:pt x="37873" y="6272"/>
                  </a:lnTo>
                  <a:lnTo>
                    <a:pt x="40532" y="6669"/>
                  </a:lnTo>
                  <a:lnTo>
                    <a:pt x="43024" y="6083"/>
                  </a:lnTo>
                  <a:lnTo>
                    <a:pt x="42982" y="5455"/>
                  </a:lnTo>
                  <a:lnTo>
                    <a:pt x="42480" y="5549"/>
                  </a:lnTo>
                  <a:lnTo>
                    <a:pt x="37098" y="4848"/>
                  </a:lnTo>
                  <a:lnTo>
                    <a:pt x="34763" y="4073"/>
                  </a:lnTo>
                  <a:lnTo>
                    <a:pt x="32323" y="3821"/>
                  </a:lnTo>
                  <a:lnTo>
                    <a:pt x="20920" y="2188"/>
                  </a:lnTo>
                  <a:lnTo>
                    <a:pt x="11256" y="1047"/>
                  </a:lnTo>
                  <a:lnTo>
                    <a:pt x="6114" y="251"/>
                  </a:lnTo>
                  <a:lnTo>
                    <a:pt x="544" y="136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A06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19223079" y="8884022"/>
              <a:ext cx="13335" cy="3175"/>
            </a:xfrm>
            <a:custGeom>
              <a:avLst/>
              <a:gdLst/>
              <a:ahLst/>
              <a:cxnLst/>
              <a:rect l="l" t="t" r="r" b="b"/>
              <a:pathLst>
                <a:path w="13334" h="3175">
                  <a:moveTo>
                    <a:pt x="3235" y="0"/>
                  </a:moveTo>
                  <a:lnTo>
                    <a:pt x="0" y="502"/>
                  </a:lnTo>
                  <a:lnTo>
                    <a:pt x="1821" y="1633"/>
                  </a:lnTo>
                  <a:lnTo>
                    <a:pt x="3978" y="1172"/>
                  </a:lnTo>
                  <a:lnTo>
                    <a:pt x="7717" y="2240"/>
                  </a:lnTo>
                  <a:lnTo>
                    <a:pt x="9612" y="2188"/>
                  </a:lnTo>
                  <a:lnTo>
                    <a:pt x="11413" y="2691"/>
                  </a:lnTo>
                  <a:lnTo>
                    <a:pt x="11695" y="2157"/>
                  </a:lnTo>
                  <a:lnTo>
                    <a:pt x="12397" y="2408"/>
                  </a:lnTo>
                  <a:lnTo>
                    <a:pt x="12753" y="1999"/>
                  </a:lnTo>
                  <a:lnTo>
                    <a:pt x="11884" y="617"/>
                  </a:lnTo>
                  <a:lnTo>
                    <a:pt x="10554" y="1685"/>
                  </a:lnTo>
                  <a:lnTo>
                    <a:pt x="6355" y="848"/>
                  </a:lnTo>
                  <a:lnTo>
                    <a:pt x="3235" y="0"/>
                  </a:lnTo>
                  <a:close/>
                </a:path>
              </a:pathLst>
            </a:custGeom>
            <a:solidFill>
              <a:srgbClr val="A066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19173133" y="8879111"/>
              <a:ext cx="10795" cy="1905"/>
            </a:xfrm>
            <a:custGeom>
              <a:avLst/>
              <a:gdLst/>
              <a:ahLst/>
              <a:cxnLst/>
              <a:rect l="l" t="t" r="r" b="b"/>
              <a:pathLst>
                <a:path w="10794" h="1904">
                  <a:moveTo>
                    <a:pt x="8963" y="0"/>
                  </a:moveTo>
                  <a:lnTo>
                    <a:pt x="7287" y="586"/>
                  </a:lnTo>
                  <a:lnTo>
                    <a:pt x="4146" y="20"/>
                  </a:lnTo>
                  <a:lnTo>
                    <a:pt x="2471" y="376"/>
                  </a:lnTo>
                  <a:lnTo>
                    <a:pt x="492" y="492"/>
                  </a:lnTo>
                  <a:lnTo>
                    <a:pt x="157" y="649"/>
                  </a:lnTo>
                  <a:lnTo>
                    <a:pt x="0" y="1036"/>
                  </a:lnTo>
                  <a:lnTo>
                    <a:pt x="3486" y="1026"/>
                  </a:lnTo>
                  <a:lnTo>
                    <a:pt x="6994" y="1444"/>
                  </a:lnTo>
                  <a:lnTo>
                    <a:pt x="10470" y="816"/>
                  </a:lnTo>
                  <a:lnTo>
                    <a:pt x="8963" y="0"/>
                  </a:lnTo>
                  <a:close/>
                </a:path>
              </a:pathLst>
            </a:custGeom>
            <a:solidFill>
              <a:srgbClr val="A06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19203581" y="8879706"/>
              <a:ext cx="17145" cy="3810"/>
            </a:xfrm>
            <a:custGeom>
              <a:avLst/>
              <a:gdLst/>
              <a:ahLst/>
              <a:cxnLst/>
              <a:rect l="l" t="t" r="r" b="b"/>
              <a:pathLst>
                <a:path w="17144" h="3809">
                  <a:moveTo>
                    <a:pt x="6197" y="1206"/>
                  </a:moveTo>
                  <a:lnTo>
                    <a:pt x="4178" y="533"/>
                  </a:lnTo>
                  <a:lnTo>
                    <a:pt x="2146" y="0"/>
                  </a:lnTo>
                  <a:lnTo>
                    <a:pt x="0" y="406"/>
                  </a:lnTo>
                  <a:lnTo>
                    <a:pt x="1993" y="1193"/>
                  </a:lnTo>
                  <a:lnTo>
                    <a:pt x="4064" y="1447"/>
                  </a:lnTo>
                  <a:lnTo>
                    <a:pt x="6197" y="1206"/>
                  </a:lnTo>
                  <a:close/>
                </a:path>
                <a:path w="17144" h="3809">
                  <a:moveTo>
                    <a:pt x="10490" y="1689"/>
                  </a:moveTo>
                  <a:lnTo>
                    <a:pt x="9105" y="1244"/>
                  </a:lnTo>
                  <a:lnTo>
                    <a:pt x="7759" y="469"/>
                  </a:lnTo>
                  <a:lnTo>
                    <a:pt x="6235" y="1193"/>
                  </a:lnTo>
                  <a:lnTo>
                    <a:pt x="7607" y="1727"/>
                  </a:lnTo>
                  <a:lnTo>
                    <a:pt x="9017" y="2019"/>
                  </a:lnTo>
                  <a:lnTo>
                    <a:pt x="10490" y="1689"/>
                  </a:lnTo>
                  <a:close/>
                </a:path>
                <a:path w="17144" h="3809">
                  <a:moveTo>
                    <a:pt x="17081" y="2768"/>
                  </a:moveTo>
                  <a:lnTo>
                    <a:pt x="15113" y="1714"/>
                  </a:lnTo>
                  <a:lnTo>
                    <a:pt x="13017" y="1320"/>
                  </a:lnTo>
                  <a:lnTo>
                    <a:pt x="10807" y="1612"/>
                  </a:lnTo>
                  <a:lnTo>
                    <a:pt x="12674" y="3200"/>
                  </a:lnTo>
                  <a:lnTo>
                    <a:pt x="14973" y="2527"/>
                  </a:lnTo>
                  <a:lnTo>
                    <a:pt x="17081" y="2768"/>
                  </a:lnTo>
                  <a:close/>
                </a:path>
              </a:pathLst>
            </a:custGeom>
            <a:solidFill>
              <a:srgbClr val="A66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19183604" y="887935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53" y="0"/>
                  </a:moveTo>
                  <a:lnTo>
                    <a:pt x="0" y="575"/>
                  </a:lnTo>
                  <a:lnTo>
                    <a:pt x="617" y="869"/>
                  </a:lnTo>
                  <a:lnTo>
                    <a:pt x="1214" y="1308"/>
                  </a:lnTo>
                  <a:lnTo>
                    <a:pt x="1947" y="869"/>
                  </a:lnTo>
                  <a:lnTo>
                    <a:pt x="1371" y="272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A06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19155474" y="8877624"/>
              <a:ext cx="71755" cy="5080"/>
            </a:xfrm>
            <a:custGeom>
              <a:avLst/>
              <a:gdLst/>
              <a:ahLst/>
              <a:cxnLst/>
              <a:rect l="l" t="t" r="r" b="b"/>
              <a:pathLst>
                <a:path w="71755" h="5079">
                  <a:moveTo>
                    <a:pt x="1422" y="1866"/>
                  </a:moveTo>
                  <a:lnTo>
                    <a:pt x="825" y="1485"/>
                  </a:lnTo>
                  <a:lnTo>
                    <a:pt x="355" y="1600"/>
                  </a:lnTo>
                  <a:lnTo>
                    <a:pt x="0" y="2209"/>
                  </a:lnTo>
                  <a:lnTo>
                    <a:pt x="558" y="2413"/>
                  </a:lnTo>
                  <a:lnTo>
                    <a:pt x="1028" y="2311"/>
                  </a:lnTo>
                  <a:lnTo>
                    <a:pt x="1422" y="1866"/>
                  </a:lnTo>
                  <a:close/>
                </a:path>
                <a:path w="71755" h="5079">
                  <a:moveTo>
                    <a:pt x="7810" y="723"/>
                  </a:moveTo>
                  <a:lnTo>
                    <a:pt x="7061" y="495"/>
                  </a:lnTo>
                  <a:lnTo>
                    <a:pt x="6273" y="0"/>
                  </a:lnTo>
                  <a:lnTo>
                    <a:pt x="5588" y="863"/>
                  </a:lnTo>
                  <a:lnTo>
                    <a:pt x="6324" y="673"/>
                  </a:lnTo>
                  <a:lnTo>
                    <a:pt x="7112" y="1282"/>
                  </a:lnTo>
                  <a:lnTo>
                    <a:pt x="7810" y="723"/>
                  </a:lnTo>
                  <a:close/>
                </a:path>
                <a:path w="71755" h="5079">
                  <a:moveTo>
                    <a:pt x="71513" y="4483"/>
                  </a:moveTo>
                  <a:lnTo>
                    <a:pt x="71297" y="4178"/>
                  </a:lnTo>
                  <a:lnTo>
                    <a:pt x="71018" y="3987"/>
                  </a:lnTo>
                  <a:lnTo>
                    <a:pt x="70637" y="3937"/>
                  </a:lnTo>
                  <a:lnTo>
                    <a:pt x="70396" y="3987"/>
                  </a:lnTo>
                  <a:lnTo>
                    <a:pt x="70167" y="4051"/>
                  </a:lnTo>
                  <a:lnTo>
                    <a:pt x="69926" y="4102"/>
                  </a:lnTo>
                  <a:lnTo>
                    <a:pt x="70396" y="4483"/>
                  </a:lnTo>
                  <a:lnTo>
                    <a:pt x="70942" y="4546"/>
                  </a:lnTo>
                  <a:lnTo>
                    <a:pt x="71513" y="4483"/>
                  </a:lnTo>
                  <a:close/>
                </a:path>
              </a:pathLst>
            </a:custGeom>
            <a:solidFill>
              <a:srgbClr val="A86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19110642" y="8880925"/>
              <a:ext cx="168275" cy="51435"/>
            </a:xfrm>
            <a:custGeom>
              <a:avLst/>
              <a:gdLst/>
              <a:ahLst/>
              <a:cxnLst/>
              <a:rect l="l" t="t" r="r" b="b"/>
              <a:pathLst>
                <a:path w="168275" h="51434">
                  <a:moveTo>
                    <a:pt x="8216" y="33477"/>
                  </a:moveTo>
                  <a:lnTo>
                    <a:pt x="8140" y="33096"/>
                  </a:lnTo>
                  <a:lnTo>
                    <a:pt x="4889" y="36804"/>
                  </a:lnTo>
                  <a:lnTo>
                    <a:pt x="3352" y="41376"/>
                  </a:lnTo>
                  <a:lnTo>
                    <a:pt x="1003" y="47574"/>
                  </a:lnTo>
                  <a:lnTo>
                    <a:pt x="0" y="49225"/>
                  </a:lnTo>
                  <a:lnTo>
                    <a:pt x="12" y="51181"/>
                  </a:lnTo>
                  <a:lnTo>
                    <a:pt x="1206" y="50165"/>
                  </a:lnTo>
                  <a:lnTo>
                    <a:pt x="1498" y="48666"/>
                  </a:lnTo>
                  <a:lnTo>
                    <a:pt x="3276" y="42621"/>
                  </a:lnTo>
                  <a:lnTo>
                    <a:pt x="5727" y="38442"/>
                  </a:lnTo>
                  <a:lnTo>
                    <a:pt x="8115" y="33820"/>
                  </a:lnTo>
                  <a:lnTo>
                    <a:pt x="8216" y="33477"/>
                  </a:lnTo>
                  <a:close/>
                </a:path>
                <a:path w="168275" h="51434">
                  <a:moveTo>
                    <a:pt x="9182" y="31343"/>
                  </a:moveTo>
                  <a:lnTo>
                    <a:pt x="8521" y="31534"/>
                  </a:lnTo>
                  <a:lnTo>
                    <a:pt x="8242" y="31965"/>
                  </a:lnTo>
                  <a:lnTo>
                    <a:pt x="8369" y="32664"/>
                  </a:lnTo>
                  <a:lnTo>
                    <a:pt x="8801" y="32321"/>
                  </a:lnTo>
                  <a:lnTo>
                    <a:pt x="9067" y="31877"/>
                  </a:lnTo>
                  <a:lnTo>
                    <a:pt x="9182" y="31343"/>
                  </a:lnTo>
                  <a:close/>
                </a:path>
                <a:path w="168275" h="51434">
                  <a:moveTo>
                    <a:pt x="11176" y="28270"/>
                  </a:moveTo>
                  <a:lnTo>
                    <a:pt x="10375" y="28981"/>
                  </a:lnTo>
                  <a:lnTo>
                    <a:pt x="9118" y="29413"/>
                  </a:lnTo>
                  <a:lnTo>
                    <a:pt x="9537" y="30899"/>
                  </a:lnTo>
                  <a:lnTo>
                    <a:pt x="10261" y="30124"/>
                  </a:lnTo>
                  <a:lnTo>
                    <a:pt x="10807" y="29248"/>
                  </a:lnTo>
                  <a:lnTo>
                    <a:pt x="11176" y="28270"/>
                  </a:lnTo>
                  <a:close/>
                </a:path>
                <a:path w="168275" h="51434">
                  <a:moveTo>
                    <a:pt x="12534" y="26060"/>
                  </a:moveTo>
                  <a:lnTo>
                    <a:pt x="11722" y="26365"/>
                  </a:lnTo>
                  <a:lnTo>
                    <a:pt x="11353" y="26962"/>
                  </a:lnTo>
                  <a:lnTo>
                    <a:pt x="11455" y="27825"/>
                  </a:lnTo>
                  <a:lnTo>
                    <a:pt x="12090" y="27406"/>
                  </a:lnTo>
                  <a:lnTo>
                    <a:pt x="12458" y="26822"/>
                  </a:lnTo>
                  <a:lnTo>
                    <a:pt x="12534" y="26060"/>
                  </a:lnTo>
                  <a:close/>
                </a:path>
                <a:path w="168275" h="51434">
                  <a:moveTo>
                    <a:pt x="17462" y="20015"/>
                  </a:moveTo>
                  <a:lnTo>
                    <a:pt x="15481" y="21526"/>
                  </a:lnTo>
                  <a:lnTo>
                    <a:pt x="13677" y="23202"/>
                  </a:lnTo>
                  <a:lnTo>
                    <a:pt x="12776" y="25628"/>
                  </a:lnTo>
                  <a:lnTo>
                    <a:pt x="14490" y="23888"/>
                  </a:lnTo>
                  <a:lnTo>
                    <a:pt x="16522" y="22402"/>
                  </a:lnTo>
                  <a:lnTo>
                    <a:pt x="17462" y="20015"/>
                  </a:lnTo>
                  <a:close/>
                </a:path>
                <a:path w="168275" h="51434">
                  <a:moveTo>
                    <a:pt x="22275" y="15113"/>
                  </a:moveTo>
                  <a:lnTo>
                    <a:pt x="20396" y="16230"/>
                  </a:lnTo>
                  <a:lnTo>
                    <a:pt x="18643" y="17500"/>
                  </a:lnTo>
                  <a:lnTo>
                    <a:pt x="17691" y="19570"/>
                  </a:lnTo>
                  <a:lnTo>
                    <a:pt x="19685" y="18554"/>
                  </a:lnTo>
                  <a:lnTo>
                    <a:pt x="20967" y="16814"/>
                  </a:lnTo>
                  <a:lnTo>
                    <a:pt x="22275" y="15113"/>
                  </a:lnTo>
                  <a:close/>
                </a:path>
                <a:path w="168275" h="51434">
                  <a:moveTo>
                    <a:pt x="23533" y="14058"/>
                  </a:moveTo>
                  <a:lnTo>
                    <a:pt x="22910" y="14173"/>
                  </a:lnTo>
                  <a:lnTo>
                    <a:pt x="22390" y="14389"/>
                  </a:lnTo>
                  <a:lnTo>
                    <a:pt x="22275" y="15100"/>
                  </a:lnTo>
                  <a:lnTo>
                    <a:pt x="22898" y="14986"/>
                  </a:lnTo>
                  <a:lnTo>
                    <a:pt x="23418" y="14770"/>
                  </a:lnTo>
                  <a:lnTo>
                    <a:pt x="23533" y="14058"/>
                  </a:lnTo>
                  <a:close/>
                </a:path>
                <a:path w="168275" h="51434">
                  <a:moveTo>
                    <a:pt x="59029" y="419"/>
                  </a:moveTo>
                  <a:lnTo>
                    <a:pt x="29845" y="9321"/>
                  </a:lnTo>
                  <a:lnTo>
                    <a:pt x="24955" y="12306"/>
                  </a:lnTo>
                  <a:lnTo>
                    <a:pt x="24117" y="12915"/>
                  </a:lnTo>
                  <a:lnTo>
                    <a:pt x="23914" y="13970"/>
                  </a:lnTo>
                  <a:lnTo>
                    <a:pt x="25819" y="13004"/>
                  </a:lnTo>
                  <a:lnTo>
                    <a:pt x="27330" y="11468"/>
                  </a:lnTo>
                  <a:lnTo>
                    <a:pt x="31851" y="8991"/>
                  </a:lnTo>
                  <a:lnTo>
                    <a:pt x="36309" y="6083"/>
                  </a:lnTo>
                  <a:lnTo>
                    <a:pt x="40068" y="5257"/>
                  </a:lnTo>
                  <a:lnTo>
                    <a:pt x="44856" y="2717"/>
                  </a:lnTo>
                  <a:lnTo>
                    <a:pt x="46786" y="2870"/>
                  </a:lnTo>
                  <a:lnTo>
                    <a:pt x="51650" y="1879"/>
                  </a:lnTo>
                  <a:lnTo>
                    <a:pt x="54775" y="1041"/>
                  </a:lnTo>
                  <a:lnTo>
                    <a:pt x="58585" y="1168"/>
                  </a:lnTo>
                  <a:lnTo>
                    <a:pt x="58661" y="596"/>
                  </a:lnTo>
                  <a:lnTo>
                    <a:pt x="59029" y="419"/>
                  </a:lnTo>
                  <a:close/>
                </a:path>
                <a:path w="168275" h="51434">
                  <a:moveTo>
                    <a:pt x="147993" y="9486"/>
                  </a:moveTo>
                  <a:lnTo>
                    <a:pt x="147180" y="8674"/>
                  </a:lnTo>
                  <a:lnTo>
                    <a:pt x="146202" y="8940"/>
                  </a:lnTo>
                  <a:lnTo>
                    <a:pt x="145249" y="9004"/>
                  </a:lnTo>
                  <a:lnTo>
                    <a:pt x="146570" y="9829"/>
                  </a:lnTo>
                  <a:lnTo>
                    <a:pt x="146951" y="9359"/>
                  </a:lnTo>
                  <a:lnTo>
                    <a:pt x="147510" y="9588"/>
                  </a:lnTo>
                  <a:lnTo>
                    <a:pt x="147993" y="9486"/>
                  </a:lnTo>
                  <a:close/>
                </a:path>
                <a:path w="168275" h="51434">
                  <a:moveTo>
                    <a:pt x="150964" y="9537"/>
                  </a:moveTo>
                  <a:lnTo>
                    <a:pt x="150190" y="9601"/>
                  </a:lnTo>
                  <a:lnTo>
                    <a:pt x="149491" y="8623"/>
                  </a:lnTo>
                  <a:lnTo>
                    <a:pt x="148666" y="9321"/>
                  </a:lnTo>
                  <a:lnTo>
                    <a:pt x="149352" y="10198"/>
                  </a:lnTo>
                  <a:lnTo>
                    <a:pt x="150139" y="10071"/>
                  </a:lnTo>
                  <a:lnTo>
                    <a:pt x="150964" y="9537"/>
                  </a:lnTo>
                  <a:close/>
                </a:path>
                <a:path w="168275" h="51434">
                  <a:moveTo>
                    <a:pt x="155638" y="9956"/>
                  </a:moveTo>
                  <a:lnTo>
                    <a:pt x="154673" y="9283"/>
                  </a:lnTo>
                  <a:lnTo>
                    <a:pt x="153631" y="9118"/>
                  </a:lnTo>
                  <a:lnTo>
                    <a:pt x="152539" y="9550"/>
                  </a:lnTo>
                  <a:lnTo>
                    <a:pt x="153466" y="10439"/>
                  </a:lnTo>
                  <a:lnTo>
                    <a:pt x="154584" y="9906"/>
                  </a:lnTo>
                  <a:lnTo>
                    <a:pt x="155638" y="9956"/>
                  </a:lnTo>
                  <a:close/>
                </a:path>
                <a:path w="168275" h="51434">
                  <a:moveTo>
                    <a:pt x="160159" y="10007"/>
                  </a:moveTo>
                  <a:lnTo>
                    <a:pt x="159156" y="9779"/>
                  </a:lnTo>
                  <a:lnTo>
                    <a:pt x="158153" y="9232"/>
                  </a:lnTo>
                  <a:lnTo>
                    <a:pt x="157137" y="9956"/>
                  </a:lnTo>
                  <a:lnTo>
                    <a:pt x="158140" y="10553"/>
                  </a:lnTo>
                  <a:lnTo>
                    <a:pt x="159156" y="10299"/>
                  </a:lnTo>
                  <a:lnTo>
                    <a:pt x="160159" y="10007"/>
                  </a:lnTo>
                  <a:close/>
                </a:path>
                <a:path w="168275" h="51434">
                  <a:moveTo>
                    <a:pt x="162394" y="10210"/>
                  </a:moveTo>
                  <a:lnTo>
                    <a:pt x="161925" y="9829"/>
                  </a:lnTo>
                  <a:lnTo>
                    <a:pt x="161378" y="9766"/>
                  </a:lnTo>
                  <a:lnTo>
                    <a:pt x="160807" y="9829"/>
                  </a:lnTo>
                  <a:lnTo>
                    <a:pt x="161226" y="10426"/>
                  </a:lnTo>
                  <a:lnTo>
                    <a:pt x="161785" y="10388"/>
                  </a:lnTo>
                  <a:lnTo>
                    <a:pt x="162394" y="10210"/>
                  </a:lnTo>
                  <a:close/>
                </a:path>
                <a:path w="168275" h="51434">
                  <a:moveTo>
                    <a:pt x="165455" y="10248"/>
                  </a:moveTo>
                  <a:lnTo>
                    <a:pt x="164960" y="9461"/>
                  </a:lnTo>
                  <a:lnTo>
                    <a:pt x="164452" y="10109"/>
                  </a:lnTo>
                  <a:lnTo>
                    <a:pt x="163944" y="10236"/>
                  </a:lnTo>
                  <a:lnTo>
                    <a:pt x="164439" y="10731"/>
                  </a:lnTo>
                  <a:lnTo>
                    <a:pt x="164947" y="11099"/>
                  </a:lnTo>
                  <a:lnTo>
                    <a:pt x="165455" y="10248"/>
                  </a:lnTo>
                  <a:close/>
                </a:path>
                <a:path w="168275" h="51434">
                  <a:moveTo>
                    <a:pt x="168135" y="10375"/>
                  </a:moveTo>
                  <a:lnTo>
                    <a:pt x="167398" y="10007"/>
                  </a:lnTo>
                  <a:lnTo>
                    <a:pt x="166624" y="10020"/>
                  </a:lnTo>
                  <a:lnTo>
                    <a:pt x="165836" y="10172"/>
                  </a:lnTo>
                  <a:lnTo>
                    <a:pt x="166560" y="10731"/>
                  </a:lnTo>
                  <a:lnTo>
                    <a:pt x="167335" y="10604"/>
                  </a:lnTo>
                  <a:lnTo>
                    <a:pt x="168135" y="10375"/>
                  </a:lnTo>
                  <a:close/>
                </a:path>
              </a:pathLst>
            </a:custGeom>
            <a:solidFill>
              <a:srgbClr val="9D64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19155182" y="8875312"/>
              <a:ext cx="29209" cy="3810"/>
            </a:xfrm>
            <a:custGeom>
              <a:avLst/>
              <a:gdLst/>
              <a:ahLst/>
              <a:cxnLst/>
              <a:rect l="l" t="t" r="r" b="b"/>
              <a:pathLst>
                <a:path w="29209" h="3809">
                  <a:moveTo>
                    <a:pt x="3911" y="2527"/>
                  </a:moveTo>
                  <a:lnTo>
                    <a:pt x="2870" y="2032"/>
                  </a:lnTo>
                  <a:lnTo>
                    <a:pt x="1968" y="2781"/>
                  </a:lnTo>
                  <a:lnTo>
                    <a:pt x="977" y="2844"/>
                  </a:lnTo>
                  <a:lnTo>
                    <a:pt x="736" y="2895"/>
                  </a:lnTo>
                  <a:lnTo>
                    <a:pt x="508" y="2959"/>
                  </a:lnTo>
                  <a:lnTo>
                    <a:pt x="266" y="3009"/>
                  </a:lnTo>
                  <a:lnTo>
                    <a:pt x="0" y="3454"/>
                  </a:lnTo>
                  <a:lnTo>
                    <a:pt x="1409" y="3619"/>
                  </a:lnTo>
                  <a:lnTo>
                    <a:pt x="2717" y="3302"/>
                  </a:lnTo>
                  <a:lnTo>
                    <a:pt x="3911" y="2527"/>
                  </a:lnTo>
                  <a:close/>
                </a:path>
                <a:path w="29209" h="3809">
                  <a:moveTo>
                    <a:pt x="9690" y="1219"/>
                  </a:moveTo>
                  <a:lnTo>
                    <a:pt x="8839" y="1003"/>
                  </a:lnTo>
                  <a:lnTo>
                    <a:pt x="8585" y="1612"/>
                  </a:lnTo>
                  <a:lnTo>
                    <a:pt x="7975" y="1524"/>
                  </a:lnTo>
                  <a:lnTo>
                    <a:pt x="7505" y="1701"/>
                  </a:lnTo>
                  <a:lnTo>
                    <a:pt x="7658" y="2184"/>
                  </a:lnTo>
                  <a:lnTo>
                    <a:pt x="8077" y="2451"/>
                  </a:lnTo>
                  <a:lnTo>
                    <a:pt x="9283" y="1612"/>
                  </a:lnTo>
                  <a:lnTo>
                    <a:pt x="9664" y="1333"/>
                  </a:lnTo>
                  <a:close/>
                </a:path>
                <a:path w="29209" h="3809">
                  <a:moveTo>
                    <a:pt x="10718" y="1219"/>
                  </a:moveTo>
                  <a:lnTo>
                    <a:pt x="10121" y="1016"/>
                  </a:lnTo>
                  <a:lnTo>
                    <a:pt x="9791" y="1244"/>
                  </a:lnTo>
                  <a:lnTo>
                    <a:pt x="10477" y="1435"/>
                  </a:lnTo>
                  <a:lnTo>
                    <a:pt x="10718" y="1219"/>
                  </a:lnTo>
                  <a:close/>
                </a:path>
                <a:path w="29209" h="3809">
                  <a:moveTo>
                    <a:pt x="13893" y="812"/>
                  </a:moveTo>
                  <a:lnTo>
                    <a:pt x="13627" y="622"/>
                  </a:lnTo>
                  <a:lnTo>
                    <a:pt x="11988" y="127"/>
                  </a:lnTo>
                  <a:lnTo>
                    <a:pt x="10718" y="1219"/>
                  </a:lnTo>
                  <a:lnTo>
                    <a:pt x="12039" y="1701"/>
                  </a:lnTo>
                  <a:lnTo>
                    <a:pt x="13804" y="1333"/>
                  </a:lnTo>
                  <a:lnTo>
                    <a:pt x="13893" y="812"/>
                  </a:lnTo>
                  <a:close/>
                </a:path>
                <a:path w="29209" h="3809">
                  <a:moveTo>
                    <a:pt x="29044" y="723"/>
                  </a:moveTo>
                  <a:lnTo>
                    <a:pt x="27368" y="0"/>
                  </a:lnTo>
                  <a:lnTo>
                    <a:pt x="26885" y="165"/>
                  </a:lnTo>
                  <a:lnTo>
                    <a:pt x="26276" y="76"/>
                  </a:lnTo>
                  <a:lnTo>
                    <a:pt x="26035" y="685"/>
                  </a:lnTo>
                  <a:lnTo>
                    <a:pt x="27025" y="1435"/>
                  </a:lnTo>
                  <a:lnTo>
                    <a:pt x="28041" y="927"/>
                  </a:lnTo>
                  <a:lnTo>
                    <a:pt x="29044" y="723"/>
                  </a:lnTo>
                  <a:close/>
                </a:path>
              </a:pathLst>
            </a:custGeom>
            <a:solidFill>
              <a:srgbClr val="AB7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19201530" y="8877258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1287" y="0"/>
                  </a:moveTo>
                  <a:lnTo>
                    <a:pt x="0" y="335"/>
                  </a:lnTo>
                  <a:lnTo>
                    <a:pt x="1026" y="1403"/>
                  </a:lnTo>
                  <a:lnTo>
                    <a:pt x="2345" y="837"/>
                  </a:lnTo>
                  <a:lnTo>
                    <a:pt x="3539" y="1005"/>
                  </a:lnTo>
                  <a:lnTo>
                    <a:pt x="2450" y="272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rgbClr val="A96D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19145694" y="8875185"/>
              <a:ext cx="29209" cy="6985"/>
            </a:xfrm>
            <a:custGeom>
              <a:avLst/>
              <a:gdLst/>
              <a:ahLst/>
              <a:cxnLst/>
              <a:rect l="l" t="t" r="r" b="b"/>
              <a:pathLst>
                <a:path w="29209" h="6984">
                  <a:moveTo>
                    <a:pt x="2133" y="6057"/>
                  </a:moveTo>
                  <a:lnTo>
                    <a:pt x="0" y="6565"/>
                  </a:lnTo>
                  <a:lnTo>
                    <a:pt x="50" y="6807"/>
                  </a:lnTo>
                  <a:lnTo>
                    <a:pt x="762" y="6629"/>
                  </a:lnTo>
                  <a:lnTo>
                    <a:pt x="1663" y="6858"/>
                  </a:lnTo>
                  <a:lnTo>
                    <a:pt x="2133" y="6057"/>
                  </a:lnTo>
                  <a:close/>
                </a:path>
                <a:path w="29209" h="6984">
                  <a:moveTo>
                    <a:pt x="15913" y="2070"/>
                  </a:moveTo>
                  <a:lnTo>
                    <a:pt x="15773" y="1968"/>
                  </a:lnTo>
                  <a:lnTo>
                    <a:pt x="15621" y="1892"/>
                  </a:lnTo>
                  <a:lnTo>
                    <a:pt x="15481" y="1790"/>
                  </a:lnTo>
                  <a:lnTo>
                    <a:pt x="15240" y="1854"/>
                  </a:lnTo>
                  <a:lnTo>
                    <a:pt x="14998" y="1917"/>
                  </a:lnTo>
                  <a:lnTo>
                    <a:pt x="14757" y="1968"/>
                  </a:lnTo>
                  <a:lnTo>
                    <a:pt x="14465" y="2032"/>
                  </a:lnTo>
                  <a:lnTo>
                    <a:pt x="14224" y="2159"/>
                  </a:lnTo>
                  <a:lnTo>
                    <a:pt x="14135" y="2489"/>
                  </a:lnTo>
                  <a:lnTo>
                    <a:pt x="14782" y="2603"/>
                  </a:lnTo>
                  <a:lnTo>
                    <a:pt x="15481" y="2882"/>
                  </a:lnTo>
                  <a:lnTo>
                    <a:pt x="15913" y="2070"/>
                  </a:lnTo>
                  <a:close/>
                </a:path>
                <a:path w="29209" h="6984">
                  <a:moveTo>
                    <a:pt x="26123" y="1117"/>
                  </a:moveTo>
                  <a:lnTo>
                    <a:pt x="25628" y="533"/>
                  </a:lnTo>
                  <a:lnTo>
                    <a:pt x="24777" y="0"/>
                  </a:lnTo>
                  <a:lnTo>
                    <a:pt x="24549" y="203"/>
                  </a:lnTo>
                  <a:lnTo>
                    <a:pt x="23977" y="685"/>
                  </a:lnTo>
                  <a:lnTo>
                    <a:pt x="23114" y="736"/>
                  </a:lnTo>
                  <a:lnTo>
                    <a:pt x="23164" y="977"/>
                  </a:lnTo>
                  <a:lnTo>
                    <a:pt x="23228" y="1206"/>
                  </a:lnTo>
                  <a:lnTo>
                    <a:pt x="23291" y="1447"/>
                  </a:lnTo>
                  <a:lnTo>
                    <a:pt x="24650" y="1130"/>
                  </a:lnTo>
                  <a:lnTo>
                    <a:pt x="25590" y="2019"/>
                  </a:lnTo>
                  <a:lnTo>
                    <a:pt x="26123" y="1117"/>
                  </a:lnTo>
                  <a:close/>
                </a:path>
                <a:path w="29209" h="6984">
                  <a:moveTo>
                    <a:pt x="26314" y="800"/>
                  </a:moveTo>
                  <a:lnTo>
                    <a:pt x="26073" y="1016"/>
                  </a:lnTo>
                  <a:lnTo>
                    <a:pt x="26314" y="800"/>
                  </a:lnTo>
                  <a:close/>
                </a:path>
                <a:path w="29209" h="6984">
                  <a:moveTo>
                    <a:pt x="27228" y="889"/>
                  </a:moveTo>
                  <a:lnTo>
                    <a:pt x="26784" y="381"/>
                  </a:lnTo>
                  <a:lnTo>
                    <a:pt x="26365" y="749"/>
                  </a:lnTo>
                  <a:lnTo>
                    <a:pt x="27228" y="889"/>
                  </a:lnTo>
                  <a:close/>
                </a:path>
                <a:path w="29209" h="6984">
                  <a:moveTo>
                    <a:pt x="29108" y="825"/>
                  </a:moveTo>
                  <a:lnTo>
                    <a:pt x="28816" y="647"/>
                  </a:lnTo>
                  <a:lnTo>
                    <a:pt x="28524" y="457"/>
                  </a:lnTo>
                  <a:lnTo>
                    <a:pt x="28232" y="279"/>
                  </a:lnTo>
                  <a:lnTo>
                    <a:pt x="27940" y="355"/>
                  </a:lnTo>
                  <a:lnTo>
                    <a:pt x="27686" y="482"/>
                  </a:lnTo>
                  <a:lnTo>
                    <a:pt x="27597" y="800"/>
                  </a:lnTo>
                  <a:lnTo>
                    <a:pt x="28105" y="939"/>
                  </a:lnTo>
                  <a:lnTo>
                    <a:pt x="28600" y="1003"/>
                  </a:lnTo>
                  <a:lnTo>
                    <a:pt x="29108" y="825"/>
                  </a:lnTo>
                  <a:close/>
                </a:path>
              </a:pathLst>
            </a:custGeom>
            <a:solidFill>
              <a:srgbClr val="AB7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19097651" y="8927572"/>
              <a:ext cx="13335" cy="43815"/>
            </a:xfrm>
            <a:custGeom>
              <a:avLst/>
              <a:gdLst/>
              <a:ahLst/>
              <a:cxnLst/>
              <a:rect l="l" t="t" r="r" b="b"/>
              <a:pathLst>
                <a:path w="13334" h="43815">
                  <a:moveTo>
                    <a:pt x="927" y="42176"/>
                  </a:moveTo>
                  <a:lnTo>
                    <a:pt x="609" y="41262"/>
                  </a:lnTo>
                  <a:lnTo>
                    <a:pt x="165" y="41998"/>
                  </a:lnTo>
                  <a:lnTo>
                    <a:pt x="0" y="42799"/>
                  </a:lnTo>
                  <a:lnTo>
                    <a:pt x="50" y="43649"/>
                  </a:lnTo>
                  <a:lnTo>
                    <a:pt x="876" y="43002"/>
                  </a:lnTo>
                  <a:lnTo>
                    <a:pt x="927" y="42176"/>
                  </a:lnTo>
                  <a:close/>
                </a:path>
                <a:path w="13334" h="43815">
                  <a:moveTo>
                    <a:pt x="1485" y="40309"/>
                  </a:moveTo>
                  <a:lnTo>
                    <a:pt x="1346" y="39585"/>
                  </a:lnTo>
                  <a:lnTo>
                    <a:pt x="431" y="39852"/>
                  </a:lnTo>
                  <a:lnTo>
                    <a:pt x="406" y="40500"/>
                  </a:lnTo>
                  <a:lnTo>
                    <a:pt x="609" y="41262"/>
                  </a:lnTo>
                  <a:lnTo>
                    <a:pt x="1117" y="40805"/>
                  </a:lnTo>
                  <a:lnTo>
                    <a:pt x="1485" y="40309"/>
                  </a:lnTo>
                  <a:close/>
                </a:path>
                <a:path w="13334" h="43815">
                  <a:moveTo>
                    <a:pt x="2387" y="37998"/>
                  </a:moveTo>
                  <a:lnTo>
                    <a:pt x="2209" y="37185"/>
                  </a:lnTo>
                  <a:lnTo>
                    <a:pt x="2070" y="36398"/>
                  </a:lnTo>
                  <a:lnTo>
                    <a:pt x="1739" y="37045"/>
                  </a:lnTo>
                  <a:lnTo>
                    <a:pt x="1320" y="37655"/>
                  </a:lnTo>
                  <a:lnTo>
                    <a:pt x="1422" y="38430"/>
                  </a:lnTo>
                  <a:lnTo>
                    <a:pt x="2387" y="37998"/>
                  </a:lnTo>
                  <a:close/>
                </a:path>
                <a:path w="13334" h="43815">
                  <a:moveTo>
                    <a:pt x="3530" y="34074"/>
                  </a:moveTo>
                  <a:lnTo>
                    <a:pt x="3200" y="33223"/>
                  </a:lnTo>
                  <a:lnTo>
                    <a:pt x="3022" y="32423"/>
                  </a:lnTo>
                  <a:lnTo>
                    <a:pt x="2679" y="33058"/>
                  </a:lnTo>
                  <a:lnTo>
                    <a:pt x="2260" y="33680"/>
                  </a:lnTo>
                  <a:lnTo>
                    <a:pt x="2374" y="34455"/>
                  </a:lnTo>
                  <a:lnTo>
                    <a:pt x="3530" y="34074"/>
                  </a:lnTo>
                  <a:close/>
                </a:path>
                <a:path w="13334" h="43815">
                  <a:moveTo>
                    <a:pt x="4762" y="28981"/>
                  </a:moveTo>
                  <a:lnTo>
                    <a:pt x="4165" y="27647"/>
                  </a:lnTo>
                  <a:lnTo>
                    <a:pt x="3644" y="28765"/>
                  </a:lnTo>
                  <a:lnTo>
                    <a:pt x="3276" y="29921"/>
                  </a:lnTo>
                  <a:lnTo>
                    <a:pt x="3505" y="31191"/>
                  </a:lnTo>
                  <a:lnTo>
                    <a:pt x="4140" y="30086"/>
                  </a:lnTo>
                  <a:lnTo>
                    <a:pt x="4762" y="28981"/>
                  </a:lnTo>
                  <a:close/>
                </a:path>
                <a:path w="13334" h="43815">
                  <a:moveTo>
                    <a:pt x="4991" y="25946"/>
                  </a:moveTo>
                  <a:lnTo>
                    <a:pt x="4800" y="25260"/>
                  </a:lnTo>
                  <a:lnTo>
                    <a:pt x="4343" y="25857"/>
                  </a:lnTo>
                  <a:lnTo>
                    <a:pt x="4318" y="26517"/>
                  </a:lnTo>
                  <a:lnTo>
                    <a:pt x="4508" y="27203"/>
                  </a:lnTo>
                  <a:lnTo>
                    <a:pt x="4965" y="26606"/>
                  </a:lnTo>
                  <a:lnTo>
                    <a:pt x="4991" y="25946"/>
                  </a:lnTo>
                  <a:close/>
                </a:path>
                <a:path w="13334" h="43815">
                  <a:moveTo>
                    <a:pt x="5676" y="24307"/>
                  </a:moveTo>
                  <a:lnTo>
                    <a:pt x="5537" y="23583"/>
                  </a:lnTo>
                  <a:lnTo>
                    <a:pt x="4622" y="23863"/>
                  </a:lnTo>
                  <a:lnTo>
                    <a:pt x="4584" y="24511"/>
                  </a:lnTo>
                  <a:lnTo>
                    <a:pt x="4800" y="25260"/>
                  </a:lnTo>
                  <a:lnTo>
                    <a:pt x="5295" y="24815"/>
                  </a:lnTo>
                  <a:lnTo>
                    <a:pt x="5676" y="24307"/>
                  </a:lnTo>
                  <a:close/>
                </a:path>
                <a:path w="13334" h="43815">
                  <a:moveTo>
                    <a:pt x="6896" y="18364"/>
                  </a:moveTo>
                  <a:lnTo>
                    <a:pt x="6362" y="19977"/>
                  </a:lnTo>
                  <a:lnTo>
                    <a:pt x="5041" y="21348"/>
                  </a:lnTo>
                  <a:lnTo>
                    <a:pt x="5410" y="23228"/>
                  </a:lnTo>
                  <a:lnTo>
                    <a:pt x="6654" y="21831"/>
                  </a:lnTo>
                  <a:lnTo>
                    <a:pt x="6731" y="20091"/>
                  </a:lnTo>
                  <a:lnTo>
                    <a:pt x="6896" y="18364"/>
                  </a:lnTo>
                  <a:close/>
                </a:path>
                <a:path w="13334" h="43815">
                  <a:moveTo>
                    <a:pt x="8775" y="12280"/>
                  </a:moveTo>
                  <a:lnTo>
                    <a:pt x="7556" y="14135"/>
                  </a:lnTo>
                  <a:lnTo>
                    <a:pt x="6553" y="16040"/>
                  </a:lnTo>
                  <a:lnTo>
                    <a:pt x="6832" y="18364"/>
                  </a:lnTo>
                  <a:lnTo>
                    <a:pt x="7797" y="16446"/>
                  </a:lnTo>
                  <a:lnTo>
                    <a:pt x="8432" y="14401"/>
                  </a:lnTo>
                  <a:lnTo>
                    <a:pt x="8775" y="12280"/>
                  </a:lnTo>
                  <a:close/>
                </a:path>
                <a:path w="13334" h="43815">
                  <a:moveTo>
                    <a:pt x="9410" y="11861"/>
                  </a:moveTo>
                  <a:lnTo>
                    <a:pt x="9372" y="11277"/>
                  </a:lnTo>
                  <a:lnTo>
                    <a:pt x="9194" y="10680"/>
                  </a:lnTo>
                  <a:lnTo>
                    <a:pt x="8737" y="11137"/>
                  </a:lnTo>
                  <a:lnTo>
                    <a:pt x="8178" y="11569"/>
                  </a:lnTo>
                  <a:lnTo>
                    <a:pt x="8813" y="12280"/>
                  </a:lnTo>
                  <a:lnTo>
                    <a:pt x="9410" y="11861"/>
                  </a:lnTo>
                  <a:close/>
                </a:path>
                <a:path w="13334" h="43815">
                  <a:moveTo>
                    <a:pt x="13068" y="0"/>
                  </a:moveTo>
                  <a:lnTo>
                    <a:pt x="11709" y="1219"/>
                  </a:lnTo>
                  <a:lnTo>
                    <a:pt x="11442" y="3022"/>
                  </a:lnTo>
                  <a:lnTo>
                    <a:pt x="10121" y="6261"/>
                  </a:lnTo>
                  <a:lnTo>
                    <a:pt x="9474" y="8013"/>
                  </a:lnTo>
                  <a:lnTo>
                    <a:pt x="9398" y="9893"/>
                  </a:lnTo>
                  <a:lnTo>
                    <a:pt x="10490" y="8801"/>
                  </a:lnTo>
                  <a:lnTo>
                    <a:pt x="10617" y="7302"/>
                  </a:lnTo>
                  <a:lnTo>
                    <a:pt x="11684" y="3949"/>
                  </a:lnTo>
                  <a:lnTo>
                    <a:pt x="12966" y="2171"/>
                  </a:lnTo>
                  <a:lnTo>
                    <a:pt x="13068" y="0"/>
                  </a:lnTo>
                  <a:close/>
                </a:path>
              </a:pathLst>
            </a:custGeom>
            <a:solidFill>
              <a:srgbClr val="A267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19229006" y="8885530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4">
                  <a:moveTo>
                    <a:pt x="3811" y="0"/>
                  </a:moveTo>
                  <a:lnTo>
                    <a:pt x="1863" y="345"/>
                  </a:lnTo>
                  <a:lnTo>
                    <a:pt x="0" y="230"/>
                  </a:lnTo>
                  <a:lnTo>
                    <a:pt x="1717" y="1172"/>
                  </a:lnTo>
                  <a:lnTo>
                    <a:pt x="3560" y="1413"/>
                  </a:lnTo>
                  <a:lnTo>
                    <a:pt x="5486" y="1193"/>
                  </a:lnTo>
                  <a:lnTo>
                    <a:pt x="3811" y="0"/>
                  </a:lnTo>
                  <a:close/>
                </a:path>
              </a:pathLst>
            </a:custGeom>
            <a:solidFill>
              <a:srgbClr val="A06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8" name="object 1828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0" y="0"/>
              <a:ext cx="20104091" cy="11308556"/>
            </a:xfrm>
            <a:prstGeom prst="rect">
              <a:avLst/>
            </a:prstGeom>
          </p:spPr>
        </p:pic>
      </p:grpSp>
      <p:sp>
        <p:nvSpPr>
          <p:cNvPr id="1829" name="object 18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40" dirty="0">
                <a:solidFill>
                  <a:srgbClr val="0D57E7"/>
                </a:solidFill>
              </a:rPr>
              <a:t>Creative</a:t>
            </a:r>
          </a:p>
        </p:txBody>
      </p:sp>
      <p:sp>
        <p:nvSpPr>
          <p:cNvPr id="1830" name="object 18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6670">
              <a:lnSpc>
                <a:spcPts val="8410"/>
              </a:lnSpc>
            </a:pPr>
            <a:r>
              <a:rPr spc="-1155" dirty="0"/>
              <a:t>브랜드를</a:t>
            </a:r>
            <a:r>
              <a:rPr spc="-1210" dirty="0"/>
              <a:t> </a:t>
            </a:r>
            <a:r>
              <a:rPr spc="-1155" dirty="0"/>
              <a:t>돋보이게</a:t>
            </a:r>
            <a:r>
              <a:rPr spc="-1210" dirty="0"/>
              <a:t> </a:t>
            </a:r>
            <a:r>
              <a:rPr spc="-1245" dirty="0"/>
              <a:t>하는 </a:t>
            </a:r>
            <a:r>
              <a:rPr b="1" spc="-1155" dirty="0">
                <a:latin typeface="맑은 고딕"/>
                <a:cs typeface="맑은 고딕"/>
              </a:rPr>
              <a:t>디자인</a:t>
            </a:r>
            <a:r>
              <a:rPr spc="-1155" dirty="0"/>
              <a:t>과</a:t>
            </a:r>
            <a:r>
              <a:rPr spc="-1210" dirty="0"/>
              <a:t> </a:t>
            </a:r>
            <a:r>
              <a:rPr spc="-1155" dirty="0"/>
              <a:t>사용자를</a:t>
            </a:r>
            <a:r>
              <a:rPr spc="-1210" dirty="0"/>
              <a:t> </a:t>
            </a:r>
            <a:r>
              <a:rPr spc="-1245" dirty="0"/>
              <a:t>이끄는 </a:t>
            </a:r>
            <a:r>
              <a:rPr b="1" spc="-1130" dirty="0">
                <a:latin typeface="맑은 고딕"/>
                <a:cs typeface="맑은 고딕"/>
              </a:rPr>
              <a:t>경험</a:t>
            </a:r>
            <a:r>
              <a:rPr spc="-1130" dirty="0"/>
              <a:t>을</a:t>
            </a:r>
            <a:r>
              <a:rPr spc="-1230" dirty="0"/>
              <a:t> </a:t>
            </a:r>
            <a:r>
              <a:rPr spc="-1050" dirty="0"/>
              <a:t>창조합니다.</a:t>
            </a:r>
          </a:p>
        </p:txBody>
      </p:sp>
      <p:sp>
        <p:nvSpPr>
          <p:cNvPr id="1831" name="object 1831"/>
          <p:cNvSpPr txBox="1"/>
          <p:nvPr/>
        </p:nvSpPr>
        <p:spPr>
          <a:xfrm>
            <a:off x="10742469" y="2059739"/>
            <a:ext cx="499554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395" dirty="0">
                <a:solidFill>
                  <a:srgbClr val="FFFFFF"/>
                </a:solidFill>
                <a:latin typeface="맑은 고딕"/>
                <a:cs typeface="맑은 고딕"/>
              </a:rPr>
              <a:t>브랜드의</a:t>
            </a:r>
            <a:r>
              <a:rPr sz="2450" b="1" spc="-4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b="1" spc="-390" dirty="0">
                <a:solidFill>
                  <a:srgbClr val="FFFFFF"/>
                </a:solidFill>
                <a:latin typeface="맑은 고딕"/>
                <a:cs typeface="맑은 고딕"/>
              </a:rPr>
              <a:t>가치를</a:t>
            </a:r>
            <a:r>
              <a:rPr sz="2450" b="1" spc="-46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b="1" spc="-395" dirty="0">
                <a:solidFill>
                  <a:srgbClr val="FFFFFF"/>
                </a:solidFill>
                <a:latin typeface="맑은 고딕"/>
                <a:cs typeface="맑은 고딕"/>
              </a:rPr>
              <a:t>전달하는</a:t>
            </a:r>
            <a:r>
              <a:rPr sz="2450" b="1" spc="-46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b="1" spc="-370" dirty="0">
                <a:solidFill>
                  <a:srgbClr val="FFFFFF"/>
                </a:solidFill>
                <a:latin typeface="맑은 고딕"/>
                <a:cs typeface="맑은 고딕"/>
              </a:rPr>
              <a:t>가장</a:t>
            </a:r>
            <a:r>
              <a:rPr sz="2450" b="1" spc="-46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b="1" spc="-390" dirty="0">
                <a:solidFill>
                  <a:srgbClr val="FFFFFF"/>
                </a:solidFill>
                <a:latin typeface="맑은 고딕"/>
                <a:cs typeface="맑은 고딕"/>
              </a:rPr>
              <a:t>강력한</a:t>
            </a:r>
            <a:r>
              <a:rPr sz="2450" b="1" spc="-4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b="1" spc="-445" dirty="0">
                <a:solidFill>
                  <a:srgbClr val="FFFFFF"/>
                </a:solidFill>
                <a:latin typeface="맑은 고딕"/>
                <a:cs typeface="맑은 고딕"/>
              </a:rPr>
              <a:t>도구</a:t>
            </a:r>
            <a:endParaRPr sz="2450">
              <a:latin typeface="맑은 고딕"/>
              <a:cs typeface="맑은 고딕"/>
            </a:endParaRPr>
          </a:p>
        </p:txBody>
      </p:sp>
      <p:grpSp>
        <p:nvGrpSpPr>
          <p:cNvPr id="1832" name="object 1832"/>
          <p:cNvGrpSpPr/>
          <p:nvPr/>
        </p:nvGrpSpPr>
        <p:grpSpPr>
          <a:xfrm>
            <a:off x="10765326" y="2795181"/>
            <a:ext cx="8085455" cy="1038860"/>
            <a:chOff x="10765326" y="2795181"/>
            <a:chExt cx="8085455" cy="1038860"/>
          </a:xfrm>
        </p:grpSpPr>
        <p:sp>
          <p:nvSpPr>
            <p:cNvPr id="1833" name="object 1833"/>
            <p:cNvSpPr/>
            <p:nvPr/>
          </p:nvSpPr>
          <p:spPr>
            <a:xfrm>
              <a:off x="10765326" y="2797799"/>
              <a:ext cx="8082915" cy="0"/>
            </a:xfrm>
            <a:custGeom>
              <a:avLst/>
              <a:gdLst/>
              <a:ahLst/>
              <a:cxnLst/>
              <a:rect l="l" t="t" r="r" b="b"/>
              <a:pathLst>
                <a:path w="8082915">
                  <a:moveTo>
                    <a:pt x="0" y="0"/>
                  </a:moveTo>
                  <a:lnTo>
                    <a:pt x="8082308" y="0"/>
                  </a:lnTo>
                </a:path>
              </a:pathLst>
            </a:custGeom>
            <a:ln w="52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10765326" y="3751226"/>
              <a:ext cx="2403475" cy="0"/>
            </a:xfrm>
            <a:custGeom>
              <a:avLst/>
              <a:gdLst/>
              <a:ahLst/>
              <a:cxnLst/>
              <a:rect l="l" t="t" r="r" b="b"/>
              <a:pathLst>
                <a:path w="2403475">
                  <a:moveTo>
                    <a:pt x="0" y="0"/>
                  </a:moveTo>
                  <a:lnTo>
                    <a:pt x="2403162" y="0"/>
                  </a:lnTo>
                </a:path>
              </a:pathLst>
            </a:custGeom>
            <a:ln w="552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13097088" y="3671448"/>
              <a:ext cx="80010" cy="160020"/>
            </a:xfrm>
            <a:custGeom>
              <a:avLst/>
              <a:gdLst/>
              <a:ahLst/>
              <a:cxnLst/>
              <a:rect l="l" t="t" r="r" b="b"/>
              <a:pathLst>
                <a:path w="80009" h="160020">
                  <a:moveTo>
                    <a:pt x="0" y="159555"/>
                  </a:moveTo>
                  <a:lnTo>
                    <a:pt x="79777" y="79777"/>
                  </a:lnTo>
                  <a:lnTo>
                    <a:pt x="0" y="0"/>
                  </a:lnTo>
                </a:path>
              </a:pathLst>
            </a:custGeom>
            <a:ln w="52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13604821" y="3751226"/>
              <a:ext cx="2403475" cy="0"/>
            </a:xfrm>
            <a:custGeom>
              <a:avLst/>
              <a:gdLst/>
              <a:ahLst/>
              <a:cxnLst/>
              <a:rect l="l" t="t" r="r" b="b"/>
              <a:pathLst>
                <a:path w="2403475">
                  <a:moveTo>
                    <a:pt x="0" y="0"/>
                  </a:moveTo>
                  <a:lnTo>
                    <a:pt x="2403162" y="0"/>
                  </a:lnTo>
                </a:path>
              </a:pathLst>
            </a:custGeom>
            <a:ln w="552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15928206" y="3671448"/>
              <a:ext cx="80010" cy="160020"/>
            </a:xfrm>
            <a:custGeom>
              <a:avLst/>
              <a:gdLst/>
              <a:ahLst/>
              <a:cxnLst/>
              <a:rect l="l" t="t" r="r" b="b"/>
              <a:pathLst>
                <a:path w="80009" h="160020">
                  <a:moveTo>
                    <a:pt x="0" y="159555"/>
                  </a:moveTo>
                  <a:lnTo>
                    <a:pt x="79777" y="79777"/>
                  </a:lnTo>
                  <a:lnTo>
                    <a:pt x="0" y="0"/>
                  </a:lnTo>
                </a:path>
              </a:pathLst>
            </a:custGeom>
            <a:ln w="52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16444420" y="3751226"/>
              <a:ext cx="2403475" cy="0"/>
            </a:xfrm>
            <a:custGeom>
              <a:avLst/>
              <a:gdLst/>
              <a:ahLst/>
              <a:cxnLst/>
              <a:rect l="l" t="t" r="r" b="b"/>
              <a:pathLst>
                <a:path w="2403475">
                  <a:moveTo>
                    <a:pt x="0" y="0"/>
                  </a:moveTo>
                  <a:lnTo>
                    <a:pt x="2403162" y="0"/>
                  </a:lnTo>
                </a:path>
              </a:pathLst>
            </a:custGeom>
            <a:ln w="552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18767805" y="3671448"/>
              <a:ext cx="80010" cy="160020"/>
            </a:xfrm>
            <a:custGeom>
              <a:avLst/>
              <a:gdLst/>
              <a:ahLst/>
              <a:cxnLst/>
              <a:rect l="l" t="t" r="r" b="b"/>
              <a:pathLst>
                <a:path w="80009" h="160020">
                  <a:moveTo>
                    <a:pt x="0" y="159555"/>
                  </a:moveTo>
                  <a:lnTo>
                    <a:pt x="79777" y="79777"/>
                  </a:lnTo>
                  <a:lnTo>
                    <a:pt x="0" y="0"/>
                  </a:lnTo>
                </a:path>
              </a:pathLst>
            </a:custGeom>
            <a:ln w="52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40" name="object 1840"/>
          <p:cNvSpPr txBox="1"/>
          <p:nvPr/>
        </p:nvSpPr>
        <p:spPr>
          <a:xfrm>
            <a:off x="10752626" y="3058023"/>
            <a:ext cx="188976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70" dirty="0">
                <a:solidFill>
                  <a:srgbClr val="FFFFFF"/>
                </a:solidFill>
                <a:latin typeface="맑은 고딕"/>
                <a:cs typeface="맑은 고딕"/>
              </a:rPr>
              <a:t>UI&amp;UX</a:t>
            </a:r>
            <a:r>
              <a:rPr sz="2300" b="1" spc="-2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맑은 고딕"/>
                <a:cs typeface="맑은 고딕"/>
              </a:rPr>
              <a:t>Design</a:t>
            </a:r>
            <a:endParaRPr sz="2300">
              <a:latin typeface="맑은 고딕"/>
              <a:cs typeface="맑은 고딕"/>
            </a:endParaRPr>
          </a:p>
        </p:txBody>
      </p:sp>
      <p:sp>
        <p:nvSpPr>
          <p:cNvPr id="1841" name="object 1841"/>
          <p:cNvSpPr txBox="1"/>
          <p:nvPr/>
        </p:nvSpPr>
        <p:spPr>
          <a:xfrm>
            <a:off x="10752626" y="4043595"/>
            <a:ext cx="2399665" cy="18732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260" dirty="0">
                <a:solidFill>
                  <a:srgbClr val="FFFFFF"/>
                </a:solidFill>
                <a:latin typeface="맑은 고딕"/>
                <a:cs typeface="맑은 고딕"/>
              </a:rPr>
              <a:t>웹사이트&amp;랜딩페이지</a:t>
            </a:r>
            <a:r>
              <a:rPr sz="1800" spc="-17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00" dirty="0">
                <a:solidFill>
                  <a:srgbClr val="FFFFFF"/>
                </a:solidFill>
                <a:latin typeface="맑은 고딕"/>
                <a:cs typeface="맑은 고딕"/>
              </a:rPr>
              <a:t>제작</a:t>
            </a:r>
            <a:endParaRPr sz="1800">
              <a:latin typeface="맑은 고딕"/>
              <a:cs typeface="맑은 고딕"/>
            </a:endParaRPr>
          </a:p>
          <a:p>
            <a:pPr marL="12700" marR="740410">
              <a:lnSpc>
                <a:spcPct val="190900"/>
              </a:lnSpc>
            </a:pPr>
            <a:r>
              <a:rPr sz="1800" spc="-250" dirty="0">
                <a:solidFill>
                  <a:srgbClr val="FFFFFF"/>
                </a:solidFill>
                <a:latin typeface="맑은 고딕"/>
                <a:cs typeface="맑은 고딕"/>
              </a:rPr>
              <a:t>어플리케이션</a:t>
            </a:r>
            <a:r>
              <a:rPr sz="1800" spc="-16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60" dirty="0">
                <a:solidFill>
                  <a:srgbClr val="FFFFFF"/>
                </a:solidFill>
                <a:latin typeface="맑은 고딕"/>
                <a:cs typeface="맑은 고딕"/>
              </a:rPr>
              <a:t>개발 </a:t>
            </a:r>
            <a:r>
              <a:rPr sz="1800" spc="-250" dirty="0">
                <a:solidFill>
                  <a:srgbClr val="FFFFFF"/>
                </a:solidFill>
                <a:latin typeface="맑은 고딕"/>
                <a:cs typeface="맑은 고딕"/>
              </a:rPr>
              <a:t>컨텐츠</a:t>
            </a:r>
            <a:r>
              <a:rPr sz="1800" spc="-1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맑은 고딕"/>
                <a:cs typeface="맑은 고딕"/>
              </a:rPr>
              <a:t>기획 </a:t>
            </a:r>
            <a:r>
              <a:rPr sz="1800" spc="-250" dirty="0">
                <a:solidFill>
                  <a:srgbClr val="FFFFFF"/>
                </a:solidFill>
                <a:latin typeface="맑은 고딕"/>
                <a:cs typeface="맑은 고딕"/>
              </a:rPr>
              <a:t>플랫폼</a:t>
            </a:r>
            <a:r>
              <a:rPr sz="1800" spc="-1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맑은 고딕"/>
                <a:cs typeface="맑은 고딕"/>
              </a:rPr>
              <a:t>개발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1842" name="object 1842"/>
          <p:cNvSpPr txBox="1"/>
          <p:nvPr/>
        </p:nvSpPr>
        <p:spPr>
          <a:xfrm>
            <a:off x="13592120" y="3058023"/>
            <a:ext cx="1993264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330" dirty="0">
                <a:solidFill>
                  <a:srgbClr val="FFFFFF"/>
                </a:solidFill>
                <a:latin typeface="맑은 고딕"/>
                <a:cs typeface="맑은 고딕"/>
              </a:rPr>
              <a:t>영상</a:t>
            </a:r>
            <a:r>
              <a:rPr sz="2300" b="1" spc="-2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300" b="1" spc="-330" dirty="0">
                <a:solidFill>
                  <a:srgbClr val="FFFFFF"/>
                </a:solidFill>
                <a:latin typeface="맑은 고딕"/>
                <a:cs typeface="맑은 고딕"/>
              </a:rPr>
              <a:t>기획</a:t>
            </a:r>
            <a:r>
              <a:rPr sz="2300" b="1" spc="-2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300" b="1" spc="-325" dirty="0">
                <a:solidFill>
                  <a:srgbClr val="FFFFFF"/>
                </a:solidFill>
                <a:latin typeface="맑은 고딕"/>
                <a:cs typeface="맑은 고딕"/>
              </a:rPr>
              <a:t>및</a:t>
            </a:r>
            <a:r>
              <a:rPr sz="2300" b="1" spc="-28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300" b="1" spc="-375" dirty="0">
                <a:solidFill>
                  <a:srgbClr val="FFFFFF"/>
                </a:solidFill>
                <a:latin typeface="맑은 고딕"/>
                <a:cs typeface="맑은 고딕"/>
              </a:rPr>
              <a:t>제작</a:t>
            </a:r>
            <a:endParaRPr sz="2300">
              <a:latin typeface="맑은 고딕"/>
              <a:cs typeface="맑은 고딕"/>
            </a:endParaRPr>
          </a:p>
        </p:txBody>
      </p:sp>
      <p:sp>
        <p:nvSpPr>
          <p:cNvPr id="1843" name="object 1843"/>
          <p:cNvSpPr txBox="1"/>
          <p:nvPr/>
        </p:nvSpPr>
        <p:spPr>
          <a:xfrm>
            <a:off x="13592120" y="4043595"/>
            <a:ext cx="1831975" cy="18732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145" dirty="0">
                <a:solidFill>
                  <a:srgbClr val="FFFFFF"/>
                </a:solidFill>
                <a:latin typeface="맑은 고딕"/>
                <a:cs typeface="맑은 고딕"/>
              </a:rPr>
              <a:t>릴스,</a:t>
            </a:r>
            <a:r>
              <a:rPr sz="1800" spc="-2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45" dirty="0">
                <a:solidFill>
                  <a:srgbClr val="FFFFFF"/>
                </a:solidFill>
                <a:latin typeface="맑은 고딕"/>
                <a:cs typeface="맑은 고딕"/>
              </a:rPr>
              <a:t>쇼츠</a:t>
            </a:r>
            <a:r>
              <a:rPr sz="1800" spc="-19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45" dirty="0">
                <a:solidFill>
                  <a:srgbClr val="FFFFFF"/>
                </a:solidFill>
                <a:latin typeface="맑은 고딕"/>
                <a:cs typeface="맑은 고딕"/>
              </a:rPr>
              <a:t>영상</a:t>
            </a:r>
            <a:r>
              <a:rPr sz="1800" spc="-2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04" dirty="0">
                <a:solidFill>
                  <a:srgbClr val="FFFFFF"/>
                </a:solidFill>
                <a:latin typeface="맑은 고딕"/>
                <a:cs typeface="맑은 고딕"/>
              </a:rPr>
              <a:t>제작</a:t>
            </a:r>
            <a:endParaRPr sz="1800">
              <a:latin typeface="맑은 고딕"/>
              <a:cs typeface="맑은 고딕"/>
            </a:endParaRPr>
          </a:p>
          <a:p>
            <a:pPr marL="12700" marR="62865">
              <a:lnSpc>
                <a:spcPct val="190900"/>
              </a:lnSpc>
            </a:pPr>
            <a:r>
              <a:rPr sz="1800" spc="-245" dirty="0">
                <a:solidFill>
                  <a:srgbClr val="FFFFFF"/>
                </a:solidFill>
                <a:latin typeface="맑은 고딕"/>
                <a:cs typeface="맑은 고딕"/>
              </a:rPr>
              <a:t>제품</a:t>
            </a:r>
            <a:r>
              <a:rPr sz="1800" spc="-2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45" dirty="0">
                <a:solidFill>
                  <a:srgbClr val="FFFFFF"/>
                </a:solidFill>
                <a:latin typeface="맑은 고딕"/>
                <a:cs typeface="맑은 고딕"/>
              </a:rPr>
              <a:t>홍보</a:t>
            </a:r>
            <a:r>
              <a:rPr sz="1800" spc="-2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45" dirty="0">
                <a:solidFill>
                  <a:srgbClr val="FFFFFF"/>
                </a:solidFill>
                <a:latin typeface="맑은 고딕"/>
                <a:cs typeface="맑은 고딕"/>
              </a:rPr>
              <a:t>영상</a:t>
            </a:r>
            <a:r>
              <a:rPr sz="1800" spc="-19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60" dirty="0">
                <a:solidFill>
                  <a:srgbClr val="FFFFFF"/>
                </a:solidFill>
                <a:latin typeface="맑은 고딕"/>
                <a:cs typeface="맑은 고딕"/>
              </a:rPr>
              <a:t>제작 </a:t>
            </a:r>
            <a:r>
              <a:rPr sz="1800" spc="-90" dirty="0">
                <a:solidFill>
                  <a:srgbClr val="FFFFFF"/>
                </a:solidFill>
                <a:latin typeface="맑은 고딕"/>
                <a:cs typeface="맑은 고딕"/>
              </a:rPr>
              <a:t>타이포그래픽 </a:t>
            </a:r>
            <a:r>
              <a:rPr sz="1800" spc="-250" dirty="0">
                <a:solidFill>
                  <a:srgbClr val="FFFFFF"/>
                </a:solidFill>
                <a:latin typeface="맑은 고딕"/>
                <a:cs typeface="맑은 고딕"/>
              </a:rPr>
              <a:t>유튜브</a:t>
            </a:r>
            <a:r>
              <a:rPr sz="1800" spc="-1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맑은 고딕"/>
                <a:cs typeface="맑은 고딕"/>
              </a:rPr>
              <a:t>콘텐츠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1844" name="object 1844"/>
          <p:cNvSpPr txBox="1"/>
          <p:nvPr/>
        </p:nvSpPr>
        <p:spPr>
          <a:xfrm>
            <a:off x="16431721" y="3058023"/>
            <a:ext cx="2280285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330" dirty="0">
                <a:solidFill>
                  <a:srgbClr val="FFFFFF"/>
                </a:solidFill>
                <a:latin typeface="맑은 고딕"/>
                <a:cs typeface="맑은 고딕"/>
              </a:rPr>
              <a:t>광고</a:t>
            </a:r>
            <a:r>
              <a:rPr sz="2300" b="1" spc="-2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300" b="1" spc="-200" dirty="0">
                <a:solidFill>
                  <a:srgbClr val="FFFFFF"/>
                </a:solidFill>
                <a:latin typeface="맑은 고딕"/>
                <a:cs typeface="맑은 고딕"/>
              </a:rPr>
              <a:t>/</a:t>
            </a:r>
            <a:r>
              <a:rPr sz="2300" b="1" spc="-28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300" b="1" spc="-350" dirty="0">
                <a:solidFill>
                  <a:srgbClr val="FFFFFF"/>
                </a:solidFill>
                <a:latin typeface="맑은 고딕"/>
                <a:cs typeface="맑은 고딕"/>
              </a:rPr>
              <a:t>브랜드디자인</a:t>
            </a:r>
            <a:endParaRPr sz="2300">
              <a:latin typeface="맑은 고딕"/>
              <a:cs typeface="맑은 고딕"/>
            </a:endParaRPr>
          </a:p>
        </p:txBody>
      </p:sp>
      <p:sp>
        <p:nvSpPr>
          <p:cNvPr id="1845" name="object 1845"/>
          <p:cNvSpPr txBox="1"/>
          <p:nvPr/>
        </p:nvSpPr>
        <p:spPr>
          <a:xfrm>
            <a:off x="16431721" y="4043595"/>
            <a:ext cx="1520825" cy="18732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245" dirty="0">
                <a:solidFill>
                  <a:srgbClr val="FFFFFF"/>
                </a:solidFill>
                <a:latin typeface="맑은 고딕"/>
                <a:cs typeface="맑은 고딕"/>
              </a:rPr>
              <a:t>광고</a:t>
            </a:r>
            <a:r>
              <a:rPr sz="1800" spc="-2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45" dirty="0">
                <a:solidFill>
                  <a:srgbClr val="FFFFFF"/>
                </a:solidFill>
                <a:latin typeface="맑은 고딕"/>
                <a:cs typeface="맑은 고딕"/>
              </a:rPr>
              <a:t>소재</a:t>
            </a:r>
            <a:r>
              <a:rPr sz="1800" spc="-2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29" dirty="0">
                <a:solidFill>
                  <a:srgbClr val="FFFFFF"/>
                </a:solidFill>
                <a:latin typeface="맑은 고딕"/>
                <a:cs typeface="맑은 고딕"/>
              </a:rPr>
              <a:t>디자인</a:t>
            </a:r>
            <a:endParaRPr sz="1800">
              <a:latin typeface="맑은 고딕"/>
              <a:cs typeface="맑은 고딕"/>
            </a:endParaRPr>
          </a:p>
          <a:p>
            <a:pPr marL="12700" marR="5080" algn="just">
              <a:lnSpc>
                <a:spcPct val="190900"/>
              </a:lnSpc>
            </a:pPr>
            <a:r>
              <a:rPr sz="1800" spc="-390" dirty="0">
                <a:solidFill>
                  <a:srgbClr val="FFFFFF"/>
                </a:solidFill>
                <a:latin typeface="맑은 고딕"/>
                <a:cs typeface="맑은 고딕"/>
              </a:rPr>
              <a:t>브랜드</a:t>
            </a:r>
            <a:r>
              <a:rPr sz="1800" spc="2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535" dirty="0">
                <a:solidFill>
                  <a:srgbClr val="FFFFFF"/>
                </a:solidFill>
                <a:latin typeface="맑은 고딕"/>
                <a:cs typeface="맑은 고딕"/>
              </a:rPr>
              <a:t>로고</a:t>
            </a:r>
            <a:r>
              <a:rPr sz="1800" spc="38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65" dirty="0">
                <a:solidFill>
                  <a:srgbClr val="FFFFFF"/>
                </a:solidFill>
                <a:latin typeface="맑은 고딕"/>
                <a:cs typeface="맑은 고딕"/>
              </a:rPr>
              <a:t>제작 </a:t>
            </a:r>
            <a:r>
              <a:rPr sz="1800" spc="-320" dirty="0">
                <a:solidFill>
                  <a:srgbClr val="FFFFFF"/>
                </a:solidFill>
                <a:latin typeface="맑은 고딕"/>
                <a:cs typeface="맑은 고딕"/>
              </a:rPr>
              <a:t>상세페이지</a:t>
            </a:r>
            <a:r>
              <a:rPr sz="1800" spc="18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맑은 고딕"/>
                <a:cs typeface="맑은 고딕"/>
              </a:rPr>
              <a:t>제작 </a:t>
            </a:r>
            <a:r>
              <a:rPr sz="1800" spc="-250" dirty="0">
                <a:solidFill>
                  <a:srgbClr val="FFFFFF"/>
                </a:solidFill>
                <a:latin typeface="맑은 고딕"/>
                <a:cs typeface="맑은 고딕"/>
              </a:rPr>
              <a:t>제작물</a:t>
            </a:r>
            <a:r>
              <a:rPr sz="1800" spc="-1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맑은 고딕"/>
                <a:cs typeface="맑은 고딕"/>
              </a:rPr>
              <a:t>제작</a:t>
            </a:r>
            <a:endParaRPr sz="180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43816" y="6370949"/>
            <a:ext cx="12486640" cy="3794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645275">
              <a:lnSpc>
                <a:spcPct val="111400"/>
              </a:lnSpc>
              <a:spcBef>
                <a:spcPts val="95"/>
              </a:spcBef>
            </a:pPr>
            <a:r>
              <a:rPr sz="7400" b="0" spc="-1350" dirty="0">
                <a:latin typeface="맑은 고딕 Semilight"/>
                <a:cs typeface="맑은 고딕 Semilight"/>
              </a:rPr>
              <a:t>플랜이즈는 </a:t>
            </a:r>
            <a:r>
              <a:rPr sz="7400" b="0" spc="-1240" dirty="0">
                <a:latin typeface="맑은 고딕 Semilight"/>
                <a:cs typeface="맑은 고딕 Semilight"/>
              </a:rPr>
              <a:t>한걸음</a:t>
            </a:r>
            <a:r>
              <a:rPr sz="7400" b="0" spc="-860" dirty="0">
                <a:latin typeface="맑은 고딕 Semilight"/>
                <a:cs typeface="맑은 고딕 Semilight"/>
              </a:rPr>
              <a:t> </a:t>
            </a:r>
            <a:r>
              <a:rPr sz="7400" b="0" spc="-1040" dirty="0">
                <a:latin typeface="맑은 고딕 Semilight"/>
                <a:cs typeface="맑은 고딕 Semilight"/>
              </a:rPr>
              <a:t>더</a:t>
            </a:r>
            <a:r>
              <a:rPr sz="7400" b="0" spc="-855" dirty="0">
                <a:latin typeface="맑은 고딕 Semilight"/>
                <a:cs typeface="맑은 고딕 Semilight"/>
              </a:rPr>
              <a:t> </a:t>
            </a:r>
            <a:r>
              <a:rPr sz="7400" b="0" spc="-1365" dirty="0">
                <a:latin typeface="맑은 고딕 Semilight"/>
                <a:cs typeface="맑은 고딕 Semilight"/>
              </a:rPr>
              <a:t>나아가</a:t>
            </a:r>
            <a:endParaRPr sz="7400">
              <a:latin typeface="맑은 고딕 Semilight"/>
              <a:cs typeface="맑은 고딕 Semilight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7400" b="0" spc="-1265" dirty="0">
                <a:latin typeface="맑은 고딕 Semilight"/>
                <a:cs typeface="맑은 고딕 Semilight"/>
              </a:rPr>
              <a:t>브랜드의</a:t>
            </a:r>
            <a:r>
              <a:rPr sz="7400" b="0" spc="-855" dirty="0">
                <a:latin typeface="맑은 고딕 Semilight"/>
                <a:cs typeface="맑은 고딕 Semilight"/>
              </a:rPr>
              <a:t> </a:t>
            </a:r>
            <a:r>
              <a:rPr sz="7400" b="0" spc="-1240" dirty="0">
                <a:latin typeface="맑은 고딕 Semilight"/>
                <a:cs typeface="맑은 고딕 Semilight"/>
              </a:rPr>
              <a:t>성장을</a:t>
            </a:r>
            <a:r>
              <a:rPr sz="7400" b="0" spc="-855" dirty="0">
                <a:latin typeface="맑은 고딕 Semilight"/>
                <a:cs typeface="맑은 고딕 Semilight"/>
              </a:rPr>
              <a:t> </a:t>
            </a:r>
            <a:r>
              <a:rPr sz="7400" b="0" spc="-1190" dirty="0">
                <a:latin typeface="맑은 고딕 Semilight"/>
                <a:cs typeface="맑은 고딕 Semilight"/>
              </a:rPr>
              <a:t>함께</a:t>
            </a:r>
            <a:r>
              <a:rPr sz="7400" b="0" spc="-850" dirty="0">
                <a:latin typeface="맑은 고딕 Semilight"/>
                <a:cs typeface="맑은 고딕 Semilight"/>
              </a:rPr>
              <a:t> </a:t>
            </a:r>
            <a:r>
              <a:rPr sz="7400" b="0" spc="-1170" dirty="0">
                <a:latin typeface="맑은 고딕 Semilight"/>
                <a:cs typeface="맑은 고딕 Semilight"/>
              </a:rPr>
              <a:t>디자인합니다.</a:t>
            </a:r>
            <a:endParaRPr sz="7400">
              <a:latin typeface="맑은 고딕 Semilight"/>
              <a:cs typeface="맑은 고딕 Semi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3806" y="1163672"/>
            <a:ext cx="138112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200" dirty="0">
                <a:solidFill>
                  <a:srgbClr val="0D57E7"/>
                </a:solidFill>
                <a:latin typeface="Calibri"/>
                <a:cs typeface="Calibri"/>
              </a:rPr>
              <a:t>Portfolio</a:t>
            </a:r>
            <a:endParaRPr sz="24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7730548" y="1399685"/>
            <a:ext cx="1117600" cy="377190"/>
            <a:chOff x="17730548" y="1399685"/>
            <a:chExt cx="1117600" cy="377190"/>
          </a:xfrm>
        </p:grpSpPr>
        <p:sp>
          <p:nvSpPr>
            <p:cNvPr id="7" name="object 7"/>
            <p:cNvSpPr/>
            <p:nvPr/>
          </p:nvSpPr>
          <p:spPr>
            <a:xfrm>
              <a:off x="17730546" y="1399685"/>
              <a:ext cx="348615" cy="377190"/>
            </a:xfrm>
            <a:custGeom>
              <a:avLst/>
              <a:gdLst/>
              <a:ahLst/>
              <a:cxnLst/>
              <a:rect l="l" t="t" r="r" b="b"/>
              <a:pathLst>
                <a:path w="348615" h="377189">
                  <a:moveTo>
                    <a:pt x="242658" y="202742"/>
                  </a:moveTo>
                  <a:lnTo>
                    <a:pt x="235750" y="158800"/>
                  </a:lnTo>
                  <a:lnTo>
                    <a:pt x="215011" y="123964"/>
                  </a:lnTo>
                  <a:lnTo>
                    <a:pt x="181724" y="100431"/>
                  </a:lnTo>
                  <a:lnTo>
                    <a:pt x="161264" y="94538"/>
                  </a:lnTo>
                  <a:lnTo>
                    <a:pt x="161264" y="202298"/>
                  </a:lnTo>
                  <a:lnTo>
                    <a:pt x="158851" y="221691"/>
                  </a:lnTo>
                  <a:lnTo>
                    <a:pt x="151612" y="235534"/>
                  </a:lnTo>
                  <a:lnTo>
                    <a:pt x="139547" y="243852"/>
                  </a:lnTo>
                  <a:lnTo>
                    <a:pt x="122643" y="246621"/>
                  </a:lnTo>
                  <a:lnTo>
                    <a:pt x="114020" y="245783"/>
                  </a:lnTo>
                  <a:lnTo>
                    <a:pt x="85064" y="211226"/>
                  </a:lnTo>
                  <a:lnTo>
                    <a:pt x="84467" y="202298"/>
                  </a:lnTo>
                  <a:lnTo>
                    <a:pt x="85039" y="193548"/>
                  </a:lnTo>
                  <a:lnTo>
                    <a:pt x="105956" y="161213"/>
                  </a:lnTo>
                  <a:lnTo>
                    <a:pt x="121767" y="157759"/>
                  </a:lnTo>
                  <a:lnTo>
                    <a:pt x="129971" y="158623"/>
                  </a:lnTo>
                  <a:lnTo>
                    <a:pt x="158559" y="185839"/>
                  </a:lnTo>
                  <a:lnTo>
                    <a:pt x="161264" y="202298"/>
                  </a:lnTo>
                  <a:lnTo>
                    <a:pt x="161264" y="94538"/>
                  </a:lnTo>
                  <a:lnTo>
                    <a:pt x="138887" y="92595"/>
                  </a:lnTo>
                  <a:lnTo>
                    <a:pt x="130086" y="93345"/>
                  </a:lnTo>
                  <a:lnTo>
                    <a:pt x="120815" y="95592"/>
                  </a:lnTo>
                  <a:lnTo>
                    <a:pt x="111061" y="99339"/>
                  </a:lnTo>
                  <a:lnTo>
                    <a:pt x="100825" y="104584"/>
                  </a:lnTo>
                  <a:lnTo>
                    <a:pt x="86829" y="112522"/>
                  </a:lnTo>
                  <a:lnTo>
                    <a:pt x="80835" y="116370"/>
                  </a:lnTo>
                  <a:lnTo>
                    <a:pt x="79908" y="112788"/>
                  </a:lnTo>
                  <a:lnTo>
                    <a:pt x="78282" y="97688"/>
                  </a:lnTo>
                  <a:lnTo>
                    <a:pt x="75031" y="93916"/>
                  </a:lnTo>
                  <a:lnTo>
                    <a:pt x="69329" y="93916"/>
                  </a:lnTo>
                  <a:lnTo>
                    <a:pt x="24218" y="99491"/>
                  </a:lnTo>
                  <a:lnTo>
                    <a:pt x="0" y="106857"/>
                  </a:lnTo>
                  <a:lnTo>
                    <a:pt x="127" y="111328"/>
                  </a:lnTo>
                  <a:lnTo>
                    <a:pt x="431" y="112788"/>
                  </a:lnTo>
                  <a:lnTo>
                    <a:pt x="3797" y="131330"/>
                  </a:lnTo>
                  <a:lnTo>
                    <a:pt x="6197" y="151879"/>
                  </a:lnTo>
                  <a:lnTo>
                    <a:pt x="7632" y="174447"/>
                  </a:lnTo>
                  <a:lnTo>
                    <a:pt x="8001" y="193548"/>
                  </a:lnTo>
                  <a:lnTo>
                    <a:pt x="8026" y="233235"/>
                  </a:lnTo>
                  <a:lnTo>
                    <a:pt x="7670" y="372338"/>
                  </a:lnTo>
                  <a:lnTo>
                    <a:pt x="9867" y="375056"/>
                  </a:lnTo>
                  <a:lnTo>
                    <a:pt x="14262" y="376072"/>
                  </a:lnTo>
                  <a:lnTo>
                    <a:pt x="17195" y="376821"/>
                  </a:lnTo>
                  <a:lnTo>
                    <a:pt x="23698" y="377164"/>
                  </a:lnTo>
                  <a:lnTo>
                    <a:pt x="33782" y="377164"/>
                  </a:lnTo>
                  <a:lnTo>
                    <a:pt x="83362" y="376948"/>
                  </a:lnTo>
                  <a:lnTo>
                    <a:pt x="85788" y="374624"/>
                  </a:lnTo>
                  <a:lnTo>
                    <a:pt x="85712" y="363626"/>
                  </a:lnTo>
                  <a:lnTo>
                    <a:pt x="85509" y="355917"/>
                  </a:lnTo>
                  <a:lnTo>
                    <a:pt x="85166" y="346798"/>
                  </a:lnTo>
                  <a:lnTo>
                    <a:pt x="84201" y="325716"/>
                  </a:lnTo>
                  <a:lnTo>
                    <a:pt x="83858" y="316585"/>
                  </a:lnTo>
                  <a:lnTo>
                    <a:pt x="83642" y="307987"/>
                  </a:lnTo>
                  <a:lnTo>
                    <a:pt x="83591" y="298183"/>
                  </a:lnTo>
                  <a:lnTo>
                    <a:pt x="84556" y="295986"/>
                  </a:lnTo>
                  <a:lnTo>
                    <a:pt x="85255" y="295986"/>
                  </a:lnTo>
                  <a:lnTo>
                    <a:pt x="91135" y="298754"/>
                  </a:lnTo>
                  <a:lnTo>
                    <a:pt x="103987" y="304330"/>
                  </a:lnTo>
                  <a:lnTo>
                    <a:pt x="113487" y="307987"/>
                  </a:lnTo>
                  <a:lnTo>
                    <a:pt x="122682" y="310591"/>
                  </a:lnTo>
                  <a:lnTo>
                    <a:pt x="131584" y="312153"/>
                  </a:lnTo>
                  <a:lnTo>
                    <a:pt x="140195" y="312661"/>
                  </a:lnTo>
                  <a:lnTo>
                    <a:pt x="162229" y="310667"/>
                  </a:lnTo>
                  <a:lnTo>
                    <a:pt x="199644" y="294652"/>
                  </a:lnTo>
                  <a:lnTo>
                    <a:pt x="227114" y="264160"/>
                  </a:lnTo>
                  <a:lnTo>
                    <a:pt x="235305" y="246621"/>
                  </a:lnTo>
                  <a:lnTo>
                    <a:pt x="235750" y="245681"/>
                  </a:lnTo>
                  <a:lnTo>
                    <a:pt x="240931" y="225209"/>
                  </a:lnTo>
                  <a:lnTo>
                    <a:pt x="242658" y="202742"/>
                  </a:lnTo>
                  <a:close/>
                </a:path>
                <a:path w="348615" h="377189">
                  <a:moveTo>
                    <a:pt x="348322" y="1549"/>
                  </a:moveTo>
                  <a:lnTo>
                    <a:pt x="346608" y="0"/>
                  </a:lnTo>
                  <a:lnTo>
                    <a:pt x="260832" y="0"/>
                  </a:lnTo>
                  <a:lnTo>
                    <a:pt x="258927" y="1625"/>
                  </a:lnTo>
                  <a:lnTo>
                    <a:pt x="258927" y="4838"/>
                  </a:lnTo>
                  <a:lnTo>
                    <a:pt x="261518" y="26936"/>
                  </a:lnTo>
                  <a:lnTo>
                    <a:pt x="263156" y="47002"/>
                  </a:lnTo>
                  <a:lnTo>
                    <a:pt x="264261" y="68745"/>
                  </a:lnTo>
                  <a:lnTo>
                    <a:pt x="264858" y="92163"/>
                  </a:lnTo>
                  <a:lnTo>
                    <a:pt x="264642" y="176187"/>
                  </a:lnTo>
                  <a:lnTo>
                    <a:pt x="263766" y="302348"/>
                  </a:lnTo>
                  <a:lnTo>
                    <a:pt x="264198" y="305549"/>
                  </a:lnTo>
                  <a:lnTo>
                    <a:pt x="302818" y="310032"/>
                  </a:lnTo>
                  <a:lnTo>
                    <a:pt x="314667" y="309918"/>
                  </a:lnTo>
                  <a:lnTo>
                    <a:pt x="324535" y="309587"/>
                  </a:lnTo>
                  <a:lnTo>
                    <a:pt x="332435" y="309041"/>
                  </a:lnTo>
                  <a:lnTo>
                    <a:pt x="342011" y="307708"/>
                  </a:lnTo>
                  <a:lnTo>
                    <a:pt x="343852" y="305854"/>
                  </a:lnTo>
                  <a:lnTo>
                    <a:pt x="343852" y="298704"/>
                  </a:lnTo>
                  <a:lnTo>
                    <a:pt x="342531" y="271500"/>
                  </a:lnTo>
                  <a:lnTo>
                    <a:pt x="342328" y="250355"/>
                  </a:lnTo>
                  <a:lnTo>
                    <a:pt x="342087" y="176187"/>
                  </a:lnTo>
                  <a:lnTo>
                    <a:pt x="343509" y="97853"/>
                  </a:lnTo>
                  <a:lnTo>
                    <a:pt x="345287" y="54584"/>
                  </a:lnTo>
                  <a:lnTo>
                    <a:pt x="347802" y="8559"/>
                  </a:lnTo>
                  <a:lnTo>
                    <a:pt x="348322" y="1549"/>
                  </a:lnTo>
                  <a:close/>
                </a:path>
              </a:pathLst>
            </a:custGeom>
            <a:solidFill>
              <a:srgbClr val="0D5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94506" y="1490080"/>
              <a:ext cx="237395" cy="2229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53231" y="1490959"/>
              <a:ext cx="223794" cy="21825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604030" y="1406051"/>
              <a:ext cx="87630" cy="303530"/>
            </a:xfrm>
            <a:custGeom>
              <a:avLst/>
              <a:gdLst/>
              <a:ahLst/>
              <a:cxnLst/>
              <a:rect l="l" t="t" r="r" b="b"/>
              <a:pathLst>
                <a:path w="87630" h="303530">
                  <a:moveTo>
                    <a:pt x="44543" y="0"/>
                  </a:moveTo>
                  <a:lnTo>
                    <a:pt x="8526" y="15969"/>
                  </a:lnTo>
                  <a:lnTo>
                    <a:pt x="879" y="38176"/>
                  </a:lnTo>
                  <a:lnTo>
                    <a:pt x="1702" y="46699"/>
                  </a:lnTo>
                  <a:lnTo>
                    <a:pt x="35725" y="75752"/>
                  </a:lnTo>
                  <a:lnTo>
                    <a:pt x="44543" y="76353"/>
                  </a:lnTo>
                  <a:lnTo>
                    <a:pt x="63352" y="73968"/>
                  </a:lnTo>
                  <a:lnTo>
                    <a:pt x="76792" y="66810"/>
                  </a:lnTo>
                  <a:lnTo>
                    <a:pt x="84857" y="54880"/>
                  </a:lnTo>
                  <a:lnTo>
                    <a:pt x="87547" y="38176"/>
                  </a:lnTo>
                  <a:lnTo>
                    <a:pt x="86709" y="30096"/>
                  </a:lnTo>
                  <a:lnTo>
                    <a:pt x="52814" y="642"/>
                  </a:lnTo>
                  <a:lnTo>
                    <a:pt x="44543" y="0"/>
                  </a:lnTo>
                  <a:close/>
                </a:path>
                <a:path w="87630" h="303530">
                  <a:moveTo>
                    <a:pt x="10010" y="93023"/>
                  </a:moveTo>
                  <a:lnTo>
                    <a:pt x="1978" y="93023"/>
                  </a:lnTo>
                  <a:lnTo>
                    <a:pt x="0" y="94478"/>
                  </a:lnTo>
                  <a:lnTo>
                    <a:pt x="23" y="98426"/>
                  </a:lnTo>
                  <a:lnTo>
                    <a:pt x="153" y="99829"/>
                  </a:lnTo>
                  <a:lnTo>
                    <a:pt x="439" y="102028"/>
                  </a:lnTo>
                  <a:lnTo>
                    <a:pt x="2545" y="122042"/>
                  </a:lnTo>
                  <a:lnTo>
                    <a:pt x="4054" y="145240"/>
                  </a:lnTo>
                  <a:lnTo>
                    <a:pt x="4963" y="171624"/>
                  </a:lnTo>
                  <a:lnTo>
                    <a:pt x="5266" y="201198"/>
                  </a:lnTo>
                  <a:lnTo>
                    <a:pt x="5225" y="209810"/>
                  </a:lnTo>
                  <a:lnTo>
                    <a:pt x="5088" y="221126"/>
                  </a:lnTo>
                  <a:lnTo>
                    <a:pt x="4868" y="234034"/>
                  </a:lnTo>
                  <a:lnTo>
                    <a:pt x="4278" y="263760"/>
                  </a:lnTo>
                  <a:lnTo>
                    <a:pt x="4117" y="273520"/>
                  </a:lnTo>
                  <a:lnTo>
                    <a:pt x="32118" y="303133"/>
                  </a:lnTo>
                  <a:lnTo>
                    <a:pt x="44103" y="303215"/>
                  </a:lnTo>
                  <a:lnTo>
                    <a:pt x="56001" y="303133"/>
                  </a:lnTo>
                  <a:lnTo>
                    <a:pt x="83159" y="299488"/>
                  </a:lnTo>
                  <a:lnTo>
                    <a:pt x="83077" y="283948"/>
                  </a:lnTo>
                  <a:lnTo>
                    <a:pt x="82944" y="273520"/>
                  </a:lnTo>
                  <a:lnTo>
                    <a:pt x="82738" y="261191"/>
                  </a:lnTo>
                  <a:lnTo>
                    <a:pt x="82190" y="232700"/>
                  </a:lnTo>
                  <a:lnTo>
                    <a:pt x="82005" y="221126"/>
                  </a:lnTo>
                  <a:lnTo>
                    <a:pt x="81879" y="209810"/>
                  </a:lnTo>
                  <a:lnTo>
                    <a:pt x="81840" y="201198"/>
                  </a:lnTo>
                  <a:lnTo>
                    <a:pt x="82144" y="173846"/>
                  </a:lnTo>
                  <a:lnTo>
                    <a:pt x="83052" y="148204"/>
                  </a:lnTo>
                  <a:lnTo>
                    <a:pt x="84561" y="124267"/>
                  </a:lnTo>
                  <a:lnTo>
                    <a:pt x="86667" y="102028"/>
                  </a:lnTo>
                  <a:lnTo>
                    <a:pt x="86981" y="99829"/>
                  </a:lnTo>
                  <a:lnTo>
                    <a:pt x="87107" y="95662"/>
                  </a:lnTo>
                  <a:lnTo>
                    <a:pt x="39412" y="95662"/>
                  </a:lnTo>
                  <a:lnTo>
                    <a:pt x="33087" y="95222"/>
                  </a:lnTo>
                  <a:lnTo>
                    <a:pt x="16282" y="93463"/>
                  </a:lnTo>
                  <a:lnTo>
                    <a:pt x="10010" y="93023"/>
                  </a:lnTo>
                  <a:close/>
                </a:path>
                <a:path w="87630" h="303530">
                  <a:moveTo>
                    <a:pt x="85348" y="93463"/>
                  </a:moveTo>
                  <a:lnTo>
                    <a:pt x="77589" y="93463"/>
                  </a:lnTo>
                  <a:lnTo>
                    <a:pt x="71222" y="93819"/>
                  </a:lnTo>
                  <a:lnTo>
                    <a:pt x="54281" y="95305"/>
                  </a:lnTo>
                  <a:lnTo>
                    <a:pt x="47925" y="95662"/>
                  </a:lnTo>
                  <a:lnTo>
                    <a:pt x="87107" y="95662"/>
                  </a:lnTo>
                  <a:lnTo>
                    <a:pt x="87107" y="94918"/>
                  </a:lnTo>
                  <a:lnTo>
                    <a:pt x="85348" y="93463"/>
                  </a:lnTo>
                  <a:close/>
                </a:path>
              </a:pathLst>
            </a:custGeom>
            <a:solidFill>
              <a:srgbClr val="0D5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09806" y="1479337"/>
              <a:ext cx="137786" cy="236736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17009806" y="1257741"/>
            <a:ext cx="557530" cy="663575"/>
          </a:xfrm>
          <a:custGeom>
            <a:avLst/>
            <a:gdLst/>
            <a:ahLst/>
            <a:cxnLst/>
            <a:rect l="l" t="t" r="r" b="b"/>
            <a:pathLst>
              <a:path w="557530" h="663575">
                <a:moveTo>
                  <a:pt x="527959" y="416573"/>
                </a:moveTo>
                <a:lnTo>
                  <a:pt x="120551" y="416573"/>
                </a:lnTo>
                <a:lnTo>
                  <a:pt x="124291" y="438692"/>
                </a:lnTo>
                <a:lnTo>
                  <a:pt x="128537" y="464323"/>
                </a:lnTo>
                <a:lnTo>
                  <a:pt x="133317" y="493631"/>
                </a:lnTo>
                <a:lnTo>
                  <a:pt x="144945" y="565812"/>
                </a:lnTo>
                <a:lnTo>
                  <a:pt x="150573" y="600172"/>
                </a:lnTo>
                <a:lnTo>
                  <a:pt x="155437" y="629212"/>
                </a:lnTo>
                <a:lnTo>
                  <a:pt x="159534" y="652932"/>
                </a:lnTo>
                <a:lnTo>
                  <a:pt x="160832" y="660273"/>
                </a:lnTo>
                <a:lnTo>
                  <a:pt x="165146" y="663299"/>
                </a:lnTo>
                <a:lnTo>
                  <a:pt x="185518" y="659786"/>
                </a:lnTo>
                <a:lnTo>
                  <a:pt x="298826" y="642377"/>
                </a:lnTo>
                <a:lnTo>
                  <a:pt x="317173" y="639226"/>
                </a:lnTo>
                <a:lnTo>
                  <a:pt x="319320" y="635854"/>
                </a:lnTo>
                <a:lnTo>
                  <a:pt x="318293" y="630033"/>
                </a:lnTo>
                <a:lnTo>
                  <a:pt x="316381" y="620436"/>
                </a:lnTo>
                <a:lnTo>
                  <a:pt x="313657" y="608735"/>
                </a:lnTo>
                <a:lnTo>
                  <a:pt x="310121" y="594929"/>
                </a:lnTo>
                <a:lnTo>
                  <a:pt x="301691" y="564097"/>
                </a:lnTo>
                <a:lnTo>
                  <a:pt x="298310" y="550966"/>
                </a:lnTo>
                <a:lnTo>
                  <a:pt x="295628" y="539623"/>
                </a:lnTo>
                <a:lnTo>
                  <a:pt x="293645" y="530067"/>
                </a:lnTo>
                <a:lnTo>
                  <a:pt x="293289" y="528570"/>
                </a:lnTo>
                <a:lnTo>
                  <a:pt x="292964" y="527062"/>
                </a:lnTo>
                <a:lnTo>
                  <a:pt x="292692" y="525523"/>
                </a:lnTo>
                <a:lnTo>
                  <a:pt x="293479" y="493631"/>
                </a:lnTo>
                <a:lnTo>
                  <a:pt x="306001" y="465494"/>
                </a:lnTo>
                <a:lnTo>
                  <a:pt x="328158" y="444106"/>
                </a:lnTo>
                <a:lnTo>
                  <a:pt x="357852" y="432458"/>
                </a:lnTo>
                <a:lnTo>
                  <a:pt x="516805" y="432458"/>
                </a:lnTo>
                <a:lnTo>
                  <a:pt x="527959" y="416573"/>
                </a:lnTo>
                <a:close/>
              </a:path>
              <a:path w="557530" h="663575">
                <a:moveTo>
                  <a:pt x="516805" y="432458"/>
                </a:moveTo>
                <a:lnTo>
                  <a:pt x="357852" y="432458"/>
                </a:lnTo>
                <a:lnTo>
                  <a:pt x="386481" y="432573"/>
                </a:lnTo>
                <a:lnTo>
                  <a:pt x="412360" y="442239"/>
                </a:lnTo>
                <a:lnTo>
                  <a:pt x="433356" y="459956"/>
                </a:lnTo>
                <a:lnTo>
                  <a:pt x="447337" y="484226"/>
                </a:lnTo>
                <a:lnTo>
                  <a:pt x="472907" y="471368"/>
                </a:lnTo>
                <a:lnTo>
                  <a:pt x="495346" y="455141"/>
                </a:lnTo>
                <a:lnTo>
                  <a:pt x="514643" y="435535"/>
                </a:lnTo>
                <a:lnTo>
                  <a:pt x="516805" y="432458"/>
                </a:lnTo>
                <a:close/>
              </a:path>
              <a:path w="557530" h="663575">
                <a:moveTo>
                  <a:pt x="278358" y="0"/>
                </a:moveTo>
                <a:lnTo>
                  <a:pt x="248658" y="11648"/>
                </a:lnTo>
                <a:lnTo>
                  <a:pt x="226500" y="33036"/>
                </a:lnTo>
                <a:lnTo>
                  <a:pt x="213978" y="61173"/>
                </a:lnTo>
                <a:lnTo>
                  <a:pt x="213187" y="93065"/>
                </a:lnTo>
                <a:lnTo>
                  <a:pt x="215365" y="105420"/>
                </a:lnTo>
                <a:lnTo>
                  <a:pt x="155586" y="116189"/>
                </a:lnTo>
                <a:lnTo>
                  <a:pt x="90640" y="129598"/>
                </a:lnTo>
                <a:lnTo>
                  <a:pt x="60469" y="140676"/>
                </a:lnTo>
                <a:lnTo>
                  <a:pt x="61909" y="145706"/>
                </a:lnTo>
                <a:lnTo>
                  <a:pt x="63139" y="150634"/>
                </a:lnTo>
                <a:lnTo>
                  <a:pt x="70098" y="178066"/>
                </a:lnTo>
                <a:lnTo>
                  <a:pt x="76768" y="205256"/>
                </a:lnTo>
                <a:lnTo>
                  <a:pt x="83157" y="232213"/>
                </a:lnTo>
                <a:lnTo>
                  <a:pt x="89274" y="258944"/>
                </a:lnTo>
                <a:lnTo>
                  <a:pt x="65160" y="263196"/>
                </a:lnTo>
                <a:lnTo>
                  <a:pt x="35461" y="274844"/>
                </a:lnTo>
                <a:lnTo>
                  <a:pt x="13304" y="296233"/>
                </a:lnTo>
                <a:lnTo>
                  <a:pt x="785" y="324369"/>
                </a:lnTo>
                <a:lnTo>
                  <a:pt x="0" y="356261"/>
                </a:lnTo>
                <a:lnTo>
                  <a:pt x="11641" y="385960"/>
                </a:lnTo>
                <a:lnTo>
                  <a:pt x="33027" y="408117"/>
                </a:lnTo>
                <a:lnTo>
                  <a:pt x="61163" y="420636"/>
                </a:lnTo>
                <a:lnTo>
                  <a:pt x="93054" y="421421"/>
                </a:lnTo>
                <a:lnTo>
                  <a:pt x="120551" y="416573"/>
                </a:lnTo>
                <a:lnTo>
                  <a:pt x="527959" y="416573"/>
                </a:lnTo>
                <a:lnTo>
                  <a:pt x="530790" y="412542"/>
                </a:lnTo>
                <a:lnTo>
                  <a:pt x="546470" y="378181"/>
                </a:lnTo>
                <a:lnTo>
                  <a:pt x="555360" y="340514"/>
                </a:lnTo>
                <a:lnTo>
                  <a:pt x="557456" y="299543"/>
                </a:lnTo>
                <a:lnTo>
                  <a:pt x="552758" y="255269"/>
                </a:lnTo>
                <a:lnTo>
                  <a:pt x="541724" y="213243"/>
                </a:lnTo>
                <a:lnTo>
                  <a:pt x="524423" y="176722"/>
                </a:lnTo>
                <a:lnTo>
                  <a:pt x="500856" y="145706"/>
                </a:lnTo>
                <a:lnTo>
                  <a:pt x="471022" y="120195"/>
                </a:lnTo>
                <a:lnTo>
                  <a:pt x="425920" y="97423"/>
                </a:lnTo>
                <a:lnTo>
                  <a:pt x="375266" y="86981"/>
                </a:lnTo>
                <a:lnTo>
                  <a:pt x="371412" y="65160"/>
                </a:lnTo>
                <a:lnTo>
                  <a:pt x="359769" y="35461"/>
                </a:lnTo>
                <a:lnTo>
                  <a:pt x="338381" y="13304"/>
                </a:lnTo>
                <a:lnTo>
                  <a:pt x="310244" y="785"/>
                </a:lnTo>
                <a:lnTo>
                  <a:pt x="278358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8" cy="113085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3806" y="1163662"/>
            <a:ext cx="195707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70" dirty="0"/>
              <a:t>IP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43816" y="1933282"/>
            <a:ext cx="6624320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254" dirty="0">
                <a:solidFill>
                  <a:srgbClr val="FFFFFF"/>
                </a:solidFill>
                <a:latin typeface="맑은 고딕"/>
                <a:cs typeface="맑은 고딕"/>
              </a:rPr>
              <a:t>PUBG</a:t>
            </a:r>
            <a:r>
              <a:rPr sz="6750" b="1" spc="-129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6750" b="1" spc="-1230" dirty="0">
                <a:solidFill>
                  <a:srgbClr val="FFFFFF"/>
                </a:solidFill>
                <a:latin typeface="맑은 고딕"/>
                <a:cs typeface="맑은 고딕"/>
              </a:rPr>
              <a:t>배틀그라운드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3806" y="8584012"/>
            <a:ext cx="7154545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 marR="5080">
              <a:lnSpc>
                <a:spcPct val="140200"/>
              </a:lnSpc>
              <a:spcBef>
                <a:spcPts val="1005"/>
              </a:spcBef>
            </a:pPr>
            <a:r>
              <a:rPr sz="2450" b="0" spc="-40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랜딩페이지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온라인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2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이벤트,</a:t>
            </a:r>
            <a:r>
              <a:rPr sz="2450" b="0" spc="-30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기자단&amp;체험단,</a:t>
            </a:r>
            <a:r>
              <a:rPr sz="2450" b="0" spc="-30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0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인플루언서를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통한 </a:t>
            </a:r>
            <a:r>
              <a:rPr sz="2450" b="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IP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게임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0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팝업스토어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활성화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퍼포먼스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캠페인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솔루션</a:t>
            </a:r>
            <a:endParaRPr sz="2450">
              <a:latin typeface="맑은 고딕 Semilight"/>
              <a:cs typeface="맑은 고딕 Semiligh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776062" y="1286295"/>
            <a:ext cx="16071850" cy="8765540"/>
            <a:chOff x="2776062" y="1286295"/>
            <a:chExt cx="16071850" cy="8765540"/>
          </a:xfrm>
        </p:grpSpPr>
        <p:sp>
          <p:nvSpPr>
            <p:cNvPr id="9" name="object 9"/>
            <p:cNvSpPr/>
            <p:nvPr/>
          </p:nvSpPr>
          <p:spPr>
            <a:xfrm>
              <a:off x="17276953" y="9788823"/>
              <a:ext cx="1570990" cy="262890"/>
            </a:xfrm>
            <a:custGeom>
              <a:avLst/>
              <a:gdLst/>
              <a:ahLst/>
              <a:cxnLst/>
              <a:rect l="l" t="t" r="r" b="b"/>
              <a:pathLst>
                <a:path w="1570990" h="262890">
                  <a:moveTo>
                    <a:pt x="191109" y="262724"/>
                  </a:moveTo>
                  <a:lnTo>
                    <a:pt x="175133" y="242506"/>
                  </a:lnTo>
                  <a:lnTo>
                    <a:pt x="113906" y="118770"/>
                  </a:lnTo>
                  <a:lnTo>
                    <a:pt x="170535" y="16167"/>
                  </a:lnTo>
                  <a:lnTo>
                    <a:pt x="183235" y="0"/>
                  </a:lnTo>
                  <a:lnTo>
                    <a:pt x="115176" y="0"/>
                  </a:lnTo>
                  <a:lnTo>
                    <a:pt x="115976" y="12573"/>
                  </a:lnTo>
                  <a:lnTo>
                    <a:pt x="69316" y="99314"/>
                  </a:lnTo>
                  <a:lnTo>
                    <a:pt x="60223" y="99314"/>
                  </a:lnTo>
                  <a:lnTo>
                    <a:pt x="60223" y="15697"/>
                  </a:lnTo>
                  <a:lnTo>
                    <a:pt x="68059" y="0"/>
                  </a:lnTo>
                  <a:lnTo>
                    <a:pt x="0" y="0"/>
                  </a:lnTo>
                  <a:lnTo>
                    <a:pt x="7848" y="15748"/>
                  </a:lnTo>
                  <a:lnTo>
                    <a:pt x="7848" y="247040"/>
                  </a:lnTo>
                  <a:lnTo>
                    <a:pt x="0" y="262724"/>
                  </a:lnTo>
                  <a:lnTo>
                    <a:pt x="68059" y="262724"/>
                  </a:lnTo>
                  <a:lnTo>
                    <a:pt x="60223" y="247040"/>
                  </a:lnTo>
                  <a:lnTo>
                    <a:pt x="60223" y="151828"/>
                  </a:lnTo>
                  <a:lnTo>
                    <a:pt x="68694" y="151828"/>
                  </a:lnTo>
                  <a:lnTo>
                    <a:pt x="115976" y="249859"/>
                  </a:lnTo>
                  <a:lnTo>
                    <a:pt x="115176" y="262724"/>
                  </a:lnTo>
                  <a:lnTo>
                    <a:pt x="191109" y="262724"/>
                  </a:lnTo>
                  <a:close/>
                </a:path>
                <a:path w="1570990" h="262890">
                  <a:moveTo>
                    <a:pt x="421360" y="262763"/>
                  </a:moveTo>
                  <a:lnTo>
                    <a:pt x="407492" y="242684"/>
                  </a:lnTo>
                  <a:lnTo>
                    <a:pt x="385546" y="185788"/>
                  </a:lnTo>
                  <a:lnTo>
                    <a:pt x="383857" y="181394"/>
                  </a:lnTo>
                  <a:lnTo>
                    <a:pt x="416140" y="148996"/>
                  </a:lnTo>
                  <a:lnTo>
                    <a:pt x="416140" y="133273"/>
                  </a:lnTo>
                  <a:lnTo>
                    <a:pt x="416140" y="52578"/>
                  </a:lnTo>
                  <a:lnTo>
                    <a:pt x="416140" y="36804"/>
                  </a:lnTo>
                  <a:lnTo>
                    <a:pt x="379514" y="0"/>
                  </a:lnTo>
                  <a:lnTo>
                    <a:pt x="363804" y="0"/>
                  </a:lnTo>
                  <a:lnTo>
                    <a:pt x="363804" y="52578"/>
                  </a:lnTo>
                  <a:lnTo>
                    <a:pt x="363804" y="133273"/>
                  </a:lnTo>
                  <a:lnTo>
                    <a:pt x="311416" y="133273"/>
                  </a:lnTo>
                  <a:lnTo>
                    <a:pt x="311416" y="52578"/>
                  </a:lnTo>
                  <a:lnTo>
                    <a:pt x="363804" y="52578"/>
                  </a:lnTo>
                  <a:lnTo>
                    <a:pt x="363804" y="0"/>
                  </a:lnTo>
                  <a:lnTo>
                    <a:pt x="251193" y="0"/>
                  </a:lnTo>
                  <a:lnTo>
                    <a:pt x="259080" y="15748"/>
                  </a:lnTo>
                  <a:lnTo>
                    <a:pt x="259080" y="247040"/>
                  </a:lnTo>
                  <a:lnTo>
                    <a:pt x="251193" y="262724"/>
                  </a:lnTo>
                  <a:lnTo>
                    <a:pt x="319252" y="262724"/>
                  </a:lnTo>
                  <a:lnTo>
                    <a:pt x="311416" y="247040"/>
                  </a:lnTo>
                  <a:lnTo>
                    <a:pt x="311416" y="185788"/>
                  </a:lnTo>
                  <a:lnTo>
                    <a:pt x="329793" y="185788"/>
                  </a:lnTo>
                  <a:lnTo>
                    <a:pt x="351751" y="245757"/>
                  </a:lnTo>
                  <a:lnTo>
                    <a:pt x="350697" y="262763"/>
                  </a:lnTo>
                  <a:lnTo>
                    <a:pt x="421360" y="262763"/>
                  </a:lnTo>
                  <a:close/>
                </a:path>
                <a:path w="1570990" h="262890">
                  <a:moveTo>
                    <a:pt x="688479" y="262724"/>
                  </a:moveTo>
                  <a:lnTo>
                    <a:pt x="681824" y="248259"/>
                  </a:lnTo>
                  <a:lnTo>
                    <a:pt x="673696" y="217690"/>
                  </a:lnTo>
                  <a:lnTo>
                    <a:pt x="660996" y="169849"/>
                  </a:lnTo>
                  <a:lnTo>
                    <a:pt x="632637" y="63157"/>
                  </a:lnTo>
                  <a:lnTo>
                    <a:pt x="619925" y="15278"/>
                  </a:lnTo>
                  <a:lnTo>
                    <a:pt x="625652" y="0"/>
                  </a:lnTo>
                  <a:lnTo>
                    <a:pt x="609003" y="0"/>
                  </a:lnTo>
                  <a:lnTo>
                    <a:pt x="609003" y="169849"/>
                  </a:lnTo>
                  <a:lnTo>
                    <a:pt x="558558" y="169849"/>
                  </a:lnTo>
                  <a:lnTo>
                    <a:pt x="583768" y="63157"/>
                  </a:lnTo>
                  <a:lnTo>
                    <a:pt x="609003" y="169849"/>
                  </a:lnTo>
                  <a:lnTo>
                    <a:pt x="609003" y="0"/>
                  </a:lnTo>
                  <a:lnTo>
                    <a:pt x="541883" y="0"/>
                  </a:lnTo>
                  <a:lnTo>
                    <a:pt x="547611" y="15278"/>
                  </a:lnTo>
                  <a:lnTo>
                    <a:pt x="485698" y="248259"/>
                  </a:lnTo>
                  <a:lnTo>
                    <a:pt x="479044" y="262724"/>
                  </a:lnTo>
                  <a:lnTo>
                    <a:pt x="544487" y="262724"/>
                  </a:lnTo>
                  <a:lnTo>
                    <a:pt x="541159" y="243306"/>
                  </a:lnTo>
                  <a:lnTo>
                    <a:pt x="547230" y="217690"/>
                  </a:lnTo>
                  <a:lnTo>
                    <a:pt x="620255" y="217690"/>
                  </a:lnTo>
                  <a:lnTo>
                    <a:pt x="626325" y="243306"/>
                  </a:lnTo>
                  <a:lnTo>
                    <a:pt x="623036" y="262724"/>
                  </a:lnTo>
                  <a:lnTo>
                    <a:pt x="688479" y="262724"/>
                  </a:lnTo>
                  <a:close/>
                </a:path>
                <a:path w="1570990" h="262890">
                  <a:moveTo>
                    <a:pt x="892606" y="0"/>
                  </a:moveTo>
                  <a:lnTo>
                    <a:pt x="738200" y="0"/>
                  </a:lnTo>
                  <a:lnTo>
                    <a:pt x="746036" y="15748"/>
                  </a:lnTo>
                  <a:lnTo>
                    <a:pt x="746036" y="247040"/>
                  </a:lnTo>
                  <a:lnTo>
                    <a:pt x="738200" y="262724"/>
                  </a:lnTo>
                  <a:lnTo>
                    <a:pt x="806221" y="262724"/>
                  </a:lnTo>
                  <a:lnTo>
                    <a:pt x="798372" y="247040"/>
                  </a:lnTo>
                  <a:lnTo>
                    <a:pt x="798372" y="158178"/>
                  </a:lnTo>
                  <a:lnTo>
                    <a:pt x="850760" y="158178"/>
                  </a:lnTo>
                  <a:lnTo>
                    <a:pt x="866432" y="166077"/>
                  </a:lnTo>
                  <a:lnTo>
                    <a:pt x="866432" y="97701"/>
                  </a:lnTo>
                  <a:lnTo>
                    <a:pt x="850760" y="105613"/>
                  </a:lnTo>
                  <a:lnTo>
                    <a:pt x="798372" y="105613"/>
                  </a:lnTo>
                  <a:lnTo>
                    <a:pt x="798372" y="52578"/>
                  </a:lnTo>
                  <a:lnTo>
                    <a:pt x="876922" y="52578"/>
                  </a:lnTo>
                  <a:lnTo>
                    <a:pt x="892606" y="60490"/>
                  </a:lnTo>
                  <a:lnTo>
                    <a:pt x="892606" y="0"/>
                  </a:lnTo>
                  <a:close/>
                </a:path>
                <a:path w="1570990" h="262890">
                  <a:moveTo>
                    <a:pt x="1112443" y="12"/>
                  </a:moveTo>
                  <a:lnTo>
                    <a:pt x="945007" y="12"/>
                  </a:lnTo>
                  <a:lnTo>
                    <a:pt x="945007" y="60490"/>
                  </a:lnTo>
                  <a:lnTo>
                    <a:pt x="960691" y="52578"/>
                  </a:lnTo>
                  <a:lnTo>
                    <a:pt x="1002499" y="52578"/>
                  </a:lnTo>
                  <a:lnTo>
                    <a:pt x="1002499" y="247040"/>
                  </a:lnTo>
                  <a:lnTo>
                    <a:pt x="994613" y="262724"/>
                  </a:lnTo>
                  <a:lnTo>
                    <a:pt x="1062672" y="262724"/>
                  </a:lnTo>
                  <a:lnTo>
                    <a:pt x="1054836" y="247040"/>
                  </a:lnTo>
                  <a:lnTo>
                    <a:pt x="1054836" y="52578"/>
                  </a:lnTo>
                  <a:lnTo>
                    <a:pt x="1096721" y="52578"/>
                  </a:lnTo>
                  <a:lnTo>
                    <a:pt x="1112443" y="60490"/>
                  </a:lnTo>
                  <a:lnTo>
                    <a:pt x="1112443" y="12"/>
                  </a:lnTo>
                  <a:close/>
                </a:path>
                <a:path w="1570990" h="262890">
                  <a:moveTo>
                    <a:pt x="1332331" y="36804"/>
                  </a:moveTo>
                  <a:lnTo>
                    <a:pt x="1295666" y="0"/>
                  </a:lnTo>
                  <a:lnTo>
                    <a:pt x="1279956" y="0"/>
                  </a:lnTo>
                  <a:lnTo>
                    <a:pt x="1279956" y="52578"/>
                  </a:lnTo>
                  <a:lnTo>
                    <a:pt x="1279956" y="210197"/>
                  </a:lnTo>
                  <a:lnTo>
                    <a:pt x="1222387" y="210197"/>
                  </a:lnTo>
                  <a:lnTo>
                    <a:pt x="1222387" y="52578"/>
                  </a:lnTo>
                  <a:lnTo>
                    <a:pt x="1279956" y="52578"/>
                  </a:lnTo>
                  <a:lnTo>
                    <a:pt x="1279956" y="0"/>
                  </a:lnTo>
                  <a:lnTo>
                    <a:pt x="1206665" y="0"/>
                  </a:lnTo>
                  <a:lnTo>
                    <a:pt x="1170012" y="36804"/>
                  </a:lnTo>
                  <a:lnTo>
                    <a:pt x="1170012" y="225971"/>
                  </a:lnTo>
                  <a:lnTo>
                    <a:pt x="1206627" y="262763"/>
                  </a:lnTo>
                  <a:lnTo>
                    <a:pt x="1295666" y="262763"/>
                  </a:lnTo>
                  <a:lnTo>
                    <a:pt x="1332280" y="225971"/>
                  </a:lnTo>
                  <a:lnTo>
                    <a:pt x="1332331" y="210197"/>
                  </a:lnTo>
                  <a:lnTo>
                    <a:pt x="1332331" y="52578"/>
                  </a:lnTo>
                  <a:lnTo>
                    <a:pt x="1332331" y="36804"/>
                  </a:lnTo>
                  <a:close/>
                </a:path>
                <a:path w="1570990" h="262890">
                  <a:moveTo>
                    <a:pt x="1570634" y="0"/>
                  </a:moveTo>
                  <a:lnTo>
                    <a:pt x="1502537" y="0"/>
                  </a:lnTo>
                  <a:lnTo>
                    <a:pt x="1510411" y="15748"/>
                  </a:lnTo>
                  <a:lnTo>
                    <a:pt x="1510411" y="146583"/>
                  </a:lnTo>
                  <a:lnTo>
                    <a:pt x="1455420" y="0"/>
                  </a:lnTo>
                  <a:lnTo>
                    <a:pt x="1392631" y="0"/>
                  </a:lnTo>
                  <a:lnTo>
                    <a:pt x="1400467" y="15748"/>
                  </a:lnTo>
                  <a:lnTo>
                    <a:pt x="1400467" y="247040"/>
                  </a:lnTo>
                  <a:lnTo>
                    <a:pt x="1392631" y="262724"/>
                  </a:lnTo>
                  <a:lnTo>
                    <a:pt x="1460690" y="262724"/>
                  </a:lnTo>
                  <a:lnTo>
                    <a:pt x="1452841" y="247040"/>
                  </a:lnTo>
                  <a:lnTo>
                    <a:pt x="1452841" y="116217"/>
                  </a:lnTo>
                  <a:lnTo>
                    <a:pt x="1507794" y="262724"/>
                  </a:lnTo>
                  <a:lnTo>
                    <a:pt x="1570634" y="262724"/>
                  </a:lnTo>
                  <a:lnTo>
                    <a:pt x="1562747" y="247040"/>
                  </a:lnTo>
                  <a:lnTo>
                    <a:pt x="1562747" y="15697"/>
                  </a:lnTo>
                  <a:lnTo>
                    <a:pt x="15706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81297" y="1286295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197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8" cy="113085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3806" y="1163662"/>
            <a:ext cx="195707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70" dirty="0"/>
              <a:t>IP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43816" y="1933282"/>
            <a:ext cx="5169535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085" dirty="0">
                <a:solidFill>
                  <a:srgbClr val="FFFFFF"/>
                </a:solidFill>
                <a:latin typeface="맑은 고딕"/>
                <a:cs typeface="맑은 고딕"/>
              </a:rPr>
              <a:t>쿵야</a:t>
            </a:r>
            <a:r>
              <a:rPr sz="6750" b="1" spc="-13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6750" b="1" spc="-1230" dirty="0">
                <a:solidFill>
                  <a:srgbClr val="FFFFFF"/>
                </a:solidFill>
                <a:latin typeface="맑은 고딕"/>
                <a:cs typeface="맑은 고딕"/>
              </a:rPr>
              <a:t>레스토랑즈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3806" y="8584012"/>
            <a:ext cx="7091680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>
              <a:lnSpc>
                <a:spcPct val="100000"/>
              </a:lnSpc>
              <a:spcBef>
                <a:spcPts val="2190"/>
              </a:spcBef>
            </a:pP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매장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공간을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설계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설치로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브랜드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세계관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구축과</a:t>
            </a:r>
            <a:endParaRPr sz="2450">
              <a:latin typeface="맑은 고딕 Semilight"/>
              <a:cs typeface="맑은 고딕 Semilight"/>
            </a:endParaRPr>
          </a:p>
          <a:p>
            <a:pPr marL="30480">
              <a:lnSpc>
                <a:spcPct val="100000"/>
              </a:lnSpc>
              <a:spcBef>
                <a:spcPts val="1180"/>
              </a:spcBef>
            </a:pP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현장</a:t>
            </a:r>
            <a:r>
              <a:rPr sz="2450" b="0" spc="-28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인력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운영을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통해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방문객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응대와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매장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운영의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높은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완성도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8" cy="113085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3806" y="1163651"/>
            <a:ext cx="195707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70" dirty="0"/>
              <a:t>IP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43816" y="1933282"/>
            <a:ext cx="3584575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230" dirty="0">
                <a:solidFill>
                  <a:srgbClr val="FFFFFF"/>
                </a:solidFill>
                <a:latin typeface="맑은 고딕"/>
                <a:cs typeface="맑은 고딕"/>
              </a:rPr>
              <a:t>베리베리랩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3806" y="8584001"/>
            <a:ext cx="6251575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 marR="5080">
              <a:lnSpc>
                <a:spcPct val="140200"/>
              </a:lnSpc>
              <a:spcBef>
                <a:spcPts val="1005"/>
              </a:spcBef>
            </a:pP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브랜드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콘셉트에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맞춘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5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VMD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기획과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공간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구성과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오프라인</a:t>
            </a:r>
            <a:r>
              <a:rPr sz="2450" b="0" spc="-2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이벤트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기획부터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매장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설치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현장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인력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52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8" cy="1130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5182" y="1275709"/>
              <a:ext cx="13165986" cy="809217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243806" y="8584012"/>
            <a:ext cx="5664200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>
              <a:lnSpc>
                <a:spcPct val="100000"/>
              </a:lnSpc>
              <a:spcBef>
                <a:spcPts val="2190"/>
              </a:spcBef>
            </a:pPr>
            <a:r>
              <a:rPr sz="2450" b="0" spc="-2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기자단,</a:t>
            </a:r>
            <a:r>
              <a:rPr sz="2450" b="0" spc="-31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6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SNS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홍보를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통한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페스티벌</a:t>
            </a:r>
            <a:endParaRPr sz="2450">
              <a:latin typeface="맑은 고딕 Semilight"/>
              <a:cs typeface="맑은 고딕 Semilight"/>
            </a:endParaRPr>
          </a:p>
          <a:p>
            <a:pPr marL="30480">
              <a:lnSpc>
                <a:spcPct val="100000"/>
              </a:lnSpc>
              <a:spcBef>
                <a:spcPts val="1180"/>
              </a:spcBef>
            </a:pP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바이럴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0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마케팅으로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6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SA,</a:t>
            </a:r>
            <a:r>
              <a:rPr sz="2450" b="0" spc="-31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8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DA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퍼포먼스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캠페인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3816" y="1553163"/>
            <a:ext cx="4117340" cy="1951989"/>
          </a:xfrm>
          <a:prstGeom prst="rect">
            <a:avLst/>
          </a:prstGeom>
        </p:spPr>
        <p:txBody>
          <a:bodyPr vert="horz" wrap="square" lIns="0" tIns="393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00"/>
              </a:spcBef>
            </a:pPr>
            <a:r>
              <a:rPr sz="6750" b="1" spc="-1155" dirty="0">
                <a:solidFill>
                  <a:srgbClr val="FFFFFF"/>
                </a:solidFill>
                <a:latin typeface="맑은 고딕"/>
                <a:cs typeface="맑은 고딕"/>
              </a:rPr>
              <a:t>아프리카</a:t>
            </a:r>
            <a:r>
              <a:rPr sz="6750" b="1" spc="-129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6750" b="1" spc="-25" dirty="0">
                <a:solidFill>
                  <a:srgbClr val="FFFFFF"/>
                </a:solidFill>
                <a:latin typeface="맑은 고딕"/>
                <a:cs typeface="맑은 고딕"/>
              </a:rPr>
              <a:t>TV</a:t>
            </a:r>
            <a:endParaRPr sz="6750">
              <a:latin typeface="맑은 고딕"/>
              <a:cs typeface="맑은 고딕"/>
            </a:endParaRPr>
          </a:p>
          <a:p>
            <a:pPr marL="30480">
              <a:lnSpc>
                <a:spcPct val="100000"/>
              </a:lnSpc>
              <a:spcBef>
                <a:spcPts val="1125"/>
              </a:spcBef>
            </a:pPr>
            <a:r>
              <a:rPr sz="2450" b="0" spc="-13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현)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숲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4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TV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43680" y="1163567"/>
            <a:ext cx="285750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185" dirty="0"/>
              <a:t>Festival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2776062" y="1286295"/>
            <a:ext cx="16070580" cy="8766810"/>
            <a:chOff x="2776062" y="1286295"/>
            <a:chExt cx="16070580" cy="8766810"/>
          </a:xfrm>
        </p:grpSpPr>
        <p:sp>
          <p:nvSpPr>
            <p:cNvPr id="10" name="object 10"/>
            <p:cNvSpPr/>
            <p:nvPr/>
          </p:nvSpPr>
          <p:spPr>
            <a:xfrm>
              <a:off x="2781297" y="1286295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197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417519" y="9701803"/>
              <a:ext cx="843280" cy="350520"/>
            </a:xfrm>
            <a:custGeom>
              <a:avLst/>
              <a:gdLst/>
              <a:ahLst/>
              <a:cxnLst/>
              <a:rect l="l" t="t" r="r" b="b"/>
              <a:pathLst>
                <a:path w="843280" h="350520">
                  <a:moveTo>
                    <a:pt x="99872" y="329349"/>
                  </a:moveTo>
                  <a:lnTo>
                    <a:pt x="99402" y="322160"/>
                  </a:lnTo>
                  <a:lnTo>
                    <a:pt x="99301" y="320548"/>
                  </a:lnTo>
                  <a:lnTo>
                    <a:pt x="90741" y="317804"/>
                  </a:lnTo>
                  <a:lnTo>
                    <a:pt x="90741" y="327317"/>
                  </a:lnTo>
                  <a:lnTo>
                    <a:pt x="90665" y="335965"/>
                  </a:lnTo>
                  <a:lnTo>
                    <a:pt x="88404" y="338467"/>
                  </a:lnTo>
                  <a:lnTo>
                    <a:pt x="85496" y="339763"/>
                  </a:lnTo>
                  <a:lnTo>
                    <a:pt x="83477" y="340563"/>
                  </a:lnTo>
                  <a:lnTo>
                    <a:pt x="81064" y="340728"/>
                  </a:lnTo>
                  <a:lnTo>
                    <a:pt x="69507" y="340728"/>
                  </a:lnTo>
                  <a:lnTo>
                    <a:pt x="69507" y="322160"/>
                  </a:lnTo>
                  <a:lnTo>
                    <a:pt x="81216" y="322160"/>
                  </a:lnTo>
                  <a:lnTo>
                    <a:pt x="83159" y="322249"/>
                  </a:lnTo>
                  <a:lnTo>
                    <a:pt x="85496" y="323202"/>
                  </a:lnTo>
                  <a:lnTo>
                    <a:pt x="88557" y="324510"/>
                  </a:lnTo>
                  <a:lnTo>
                    <a:pt x="90741" y="327317"/>
                  </a:lnTo>
                  <a:lnTo>
                    <a:pt x="90741" y="317804"/>
                  </a:lnTo>
                  <a:lnTo>
                    <a:pt x="88963" y="317233"/>
                  </a:lnTo>
                  <a:lnTo>
                    <a:pt x="93256" y="314972"/>
                  </a:lnTo>
                  <a:lnTo>
                    <a:pt x="93929" y="314172"/>
                  </a:lnTo>
                  <a:lnTo>
                    <a:pt x="96558" y="311023"/>
                  </a:lnTo>
                  <a:lnTo>
                    <a:pt x="96507" y="299808"/>
                  </a:lnTo>
                  <a:lnTo>
                    <a:pt x="95770" y="297789"/>
                  </a:lnTo>
                  <a:lnTo>
                    <a:pt x="94856" y="295275"/>
                  </a:lnTo>
                  <a:lnTo>
                    <a:pt x="90500" y="292620"/>
                  </a:lnTo>
                  <a:lnTo>
                    <a:pt x="87591" y="290512"/>
                  </a:lnTo>
                  <a:lnTo>
                    <a:pt x="87426" y="290474"/>
                  </a:lnTo>
                  <a:lnTo>
                    <a:pt x="87426" y="302221"/>
                  </a:lnTo>
                  <a:lnTo>
                    <a:pt x="87426" y="309003"/>
                  </a:lnTo>
                  <a:lnTo>
                    <a:pt x="86385" y="311581"/>
                  </a:lnTo>
                  <a:lnTo>
                    <a:pt x="83400" y="313207"/>
                  </a:lnTo>
                  <a:lnTo>
                    <a:pt x="81699" y="314007"/>
                  </a:lnTo>
                  <a:lnTo>
                    <a:pt x="79527" y="314172"/>
                  </a:lnTo>
                  <a:lnTo>
                    <a:pt x="69507" y="314172"/>
                  </a:lnTo>
                  <a:lnTo>
                    <a:pt x="69507" y="297789"/>
                  </a:lnTo>
                  <a:lnTo>
                    <a:pt x="80086" y="297789"/>
                  </a:lnTo>
                  <a:lnTo>
                    <a:pt x="81940" y="298107"/>
                  </a:lnTo>
                  <a:lnTo>
                    <a:pt x="83400" y="298831"/>
                  </a:lnTo>
                  <a:lnTo>
                    <a:pt x="85496" y="299808"/>
                  </a:lnTo>
                  <a:lnTo>
                    <a:pt x="87426" y="302221"/>
                  </a:lnTo>
                  <a:lnTo>
                    <a:pt x="87426" y="290474"/>
                  </a:lnTo>
                  <a:lnTo>
                    <a:pt x="83477" y="289382"/>
                  </a:lnTo>
                  <a:lnTo>
                    <a:pt x="59982" y="289382"/>
                  </a:lnTo>
                  <a:lnTo>
                    <a:pt x="59982" y="349123"/>
                  </a:lnTo>
                  <a:lnTo>
                    <a:pt x="84848" y="349123"/>
                  </a:lnTo>
                  <a:lnTo>
                    <a:pt x="88404" y="348551"/>
                  </a:lnTo>
                  <a:lnTo>
                    <a:pt x="92595" y="345643"/>
                  </a:lnTo>
                  <a:lnTo>
                    <a:pt x="97193" y="342900"/>
                  </a:lnTo>
                  <a:lnTo>
                    <a:pt x="98323" y="340728"/>
                  </a:lnTo>
                  <a:lnTo>
                    <a:pt x="99783" y="337896"/>
                  </a:lnTo>
                  <a:lnTo>
                    <a:pt x="99872" y="329349"/>
                  </a:lnTo>
                  <a:close/>
                </a:path>
                <a:path w="843280" h="350520">
                  <a:moveTo>
                    <a:pt x="143357" y="289382"/>
                  </a:moveTo>
                  <a:lnTo>
                    <a:pt x="109931" y="289382"/>
                  </a:lnTo>
                  <a:lnTo>
                    <a:pt x="109931" y="349110"/>
                  </a:lnTo>
                  <a:lnTo>
                    <a:pt x="143357" y="349110"/>
                  </a:lnTo>
                  <a:lnTo>
                    <a:pt x="143357" y="340728"/>
                  </a:lnTo>
                  <a:lnTo>
                    <a:pt x="119456" y="340728"/>
                  </a:lnTo>
                  <a:lnTo>
                    <a:pt x="119456" y="323037"/>
                  </a:lnTo>
                  <a:lnTo>
                    <a:pt x="143027" y="323037"/>
                  </a:lnTo>
                  <a:lnTo>
                    <a:pt x="143027" y="314731"/>
                  </a:lnTo>
                  <a:lnTo>
                    <a:pt x="119456" y="314731"/>
                  </a:lnTo>
                  <a:lnTo>
                    <a:pt x="119456" y="297789"/>
                  </a:lnTo>
                  <a:lnTo>
                    <a:pt x="143357" y="297789"/>
                  </a:lnTo>
                  <a:lnTo>
                    <a:pt x="143357" y="289382"/>
                  </a:lnTo>
                  <a:close/>
                </a:path>
                <a:path w="843280" h="350520">
                  <a:moveTo>
                    <a:pt x="195084" y="302374"/>
                  </a:moveTo>
                  <a:lnTo>
                    <a:pt x="193141" y="297789"/>
                  </a:lnTo>
                  <a:lnTo>
                    <a:pt x="192659" y="296646"/>
                  </a:lnTo>
                  <a:lnTo>
                    <a:pt x="188468" y="293433"/>
                  </a:lnTo>
                  <a:lnTo>
                    <a:pt x="185953" y="291439"/>
                  </a:lnTo>
                  <a:lnTo>
                    <a:pt x="185953" y="304241"/>
                  </a:lnTo>
                  <a:lnTo>
                    <a:pt x="185953" y="312318"/>
                  </a:lnTo>
                  <a:lnTo>
                    <a:pt x="184111" y="315455"/>
                  </a:lnTo>
                  <a:lnTo>
                    <a:pt x="181673" y="316839"/>
                  </a:lnTo>
                  <a:lnTo>
                    <a:pt x="179095" y="318452"/>
                  </a:lnTo>
                  <a:lnTo>
                    <a:pt x="176199" y="318846"/>
                  </a:lnTo>
                  <a:lnTo>
                    <a:pt x="164172" y="318846"/>
                  </a:lnTo>
                  <a:lnTo>
                    <a:pt x="164172" y="297789"/>
                  </a:lnTo>
                  <a:lnTo>
                    <a:pt x="176034" y="297789"/>
                  </a:lnTo>
                  <a:lnTo>
                    <a:pt x="178930" y="298107"/>
                  </a:lnTo>
                  <a:lnTo>
                    <a:pt x="181597" y="299720"/>
                  </a:lnTo>
                  <a:lnTo>
                    <a:pt x="184111" y="301180"/>
                  </a:lnTo>
                  <a:lnTo>
                    <a:pt x="185953" y="304241"/>
                  </a:lnTo>
                  <a:lnTo>
                    <a:pt x="185953" y="291439"/>
                  </a:lnTo>
                  <a:lnTo>
                    <a:pt x="184912" y="290601"/>
                  </a:lnTo>
                  <a:lnTo>
                    <a:pt x="180949" y="289382"/>
                  </a:lnTo>
                  <a:lnTo>
                    <a:pt x="154635" y="289382"/>
                  </a:lnTo>
                  <a:lnTo>
                    <a:pt x="154635" y="349123"/>
                  </a:lnTo>
                  <a:lnTo>
                    <a:pt x="164172" y="349123"/>
                  </a:lnTo>
                  <a:lnTo>
                    <a:pt x="164172" y="327240"/>
                  </a:lnTo>
                  <a:lnTo>
                    <a:pt x="180797" y="327240"/>
                  </a:lnTo>
                  <a:lnTo>
                    <a:pt x="184823" y="325945"/>
                  </a:lnTo>
                  <a:lnTo>
                    <a:pt x="188874" y="322808"/>
                  </a:lnTo>
                  <a:lnTo>
                    <a:pt x="192582" y="319811"/>
                  </a:lnTo>
                  <a:lnTo>
                    <a:pt x="192976" y="318846"/>
                  </a:lnTo>
                  <a:lnTo>
                    <a:pt x="195084" y="313842"/>
                  </a:lnTo>
                  <a:lnTo>
                    <a:pt x="195084" y="302374"/>
                  </a:lnTo>
                  <a:close/>
                </a:path>
                <a:path w="843280" h="350520">
                  <a:moveTo>
                    <a:pt x="260477" y="307873"/>
                  </a:moveTo>
                  <a:lnTo>
                    <a:pt x="257060" y="301345"/>
                  </a:lnTo>
                  <a:lnTo>
                    <a:pt x="251167" y="295008"/>
                  </a:lnTo>
                  <a:lnTo>
                    <a:pt x="242811" y="290195"/>
                  </a:lnTo>
                  <a:lnTo>
                    <a:pt x="231990" y="288251"/>
                  </a:lnTo>
                  <a:lnTo>
                    <a:pt x="219329" y="290779"/>
                  </a:lnTo>
                  <a:lnTo>
                    <a:pt x="209473" y="297573"/>
                  </a:lnTo>
                  <a:lnTo>
                    <a:pt x="203098" y="307428"/>
                  </a:lnTo>
                  <a:lnTo>
                    <a:pt x="200825" y="319176"/>
                  </a:lnTo>
                  <a:lnTo>
                    <a:pt x="203174" y="331177"/>
                  </a:lnTo>
                  <a:lnTo>
                    <a:pt x="209689" y="341058"/>
                  </a:lnTo>
                  <a:lnTo>
                    <a:pt x="219583" y="347776"/>
                  </a:lnTo>
                  <a:lnTo>
                    <a:pt x="232067" y="350240"/>
                  </a:lnTo>
                  <a:lnTo>
                    <a:pt x="241693" y="348754"/>
                  </a:lnTo>
                  <a:lnTo>
                    <a:pt x="249097" y="333133"/>
                  </a:lnTo>
                  <a:lnTo>
                    <a:pt x="243522" y="341845"/>
                  </a:lnTo>
                  <a:lnTo>
                    <a:pt x="231990" y="341845"/>
                  </a:lnTo>
                  <a:lnTo>
                    <a:pt x="223291" y="340055"/>
                  </a:lnTo>
                  <a:lnTo>
                    <a:pt x="216446" y="335165"/>
                  </a:lnTo>
                  <a:lnTo>
                    <a:pt x="211963" y="327952"/>
                  </a:lnTo>
                  <a:lnTo>
                    <a:pt x="210350" y="319176"/>
                  </a:lnTo>
                  <a:lnTo>
                    <a:pt x="211937" y="310540"/>
                  </a:lnTo>
                  <a:lnTo>
                    <a:pt x="216382" y="303364"/>
                  </a:lnTo>
                  <a:lnTo>
                    <a:pt x="223189" y="298462"/>
                  </a:lnTo>
                  <a:lnTo>
                    <a:pt x="231902" y="296646"/>
                  </a:lnTo>
                  <a:lnTo>
                    <a:pt x="242392" y="296735"/>
                  </a:lnTo>
                  <a:lnTo>
                    <a:pt x="248450" y="303987"/>
                  </a:lnTo>
                  <a:lnTo>
                    <a:pt x="250380" y="307873"/>
                  </a:lnTo>
                  <a:lnTo>
                    <a:pt x="260477" y="307873"/>
                  </a:lnTo>
                  <a:close/>
                </a:path>
                <a:path w="843280" h="350520">
                  <a:moveTo>
                    <a:pt x="280504" y="338632"/>
                  </a:moveTo>
                  <a:lnTo>
                    <a:pt x="271703" y="338632"/>
                  </a:lnTo>
                  <a:lnTo>
                    <a:pt x="271703" y="349123"/>
                  </a:lnTo>
                  <a:lnTo>
                    <a:pt x="280504" y="349123"/>
                  </a:lnTo>
                  <a:lnTo>
                    <a:pt x="280504" y="338632"/>
                  </a:lnTo>
                  <a:close/>
                </a:path>
                <a:path w="843280" h="350520">
                  <a:moveTo>
                    <a:pt x="297332" y="0"/>
                  </a:moveTo>
                  <a:lnTo>
                    <a:pt x="237096" y="0"/>
                  </a:lnTo>
                  <a:lnTo>
                    <a:pt x="205409" y="151803"/>
                  </a:lnTo>
                  <a:lnTo>
                    <a:pt x="171297" y="0"/>
                  </a:lnTo>
                  <a:lnTo>
                    <a:pt x="125691" y="0"/>
                  </a:lnTo>
                  <a:lnTo>
                    <a:pt x="91224" y="151117"/>
                  </a:lnTo>
                  <a:lnTo>
                    <a:pt x="60223" y="0"/>
                  </a:lnTo>
                  <a:lnTo>
                    <a:pt x="0" y="0"/>
                  </a:lnTo>
                  <a:lnTo>
                    <a:pt x="59880" y="232232"/>
                  </a:lnTo>
                  <a:lnTo>
                    <a:pt x="113157" y="232232"/>
                  </a:lnTo>
                  <a:lnTo>
                    <a:pt x="148310" y="82181"/>
                  </a:lnTo>
                  <a:lnTo>
                    <a:pt x="183476" y="232232"/>
                  </a:lnTo>
                  <a:lnTo>
                    <a:pt x="235712" y="232232"/>
                  </a:lnTo>
                  <a:lnTo>
                    <a:pt x="297332" y="0"/>
                  </a:lnTo>
                  <a:close/>
                </a:path>
                <a:path w="843280" h="350520">
                  <a:moveTo>
                    <a:pt x="331330" y="322478"/>
                  </a:moveTo>
                  <a:lnTo>
                    <a:pt x="324383" y="318693"/>
                  </a:lnTo>
                  <a:lnTo>
                    <a:pt x="316953" y="315544"/>
                  </a:lnTo>
                  <a:lnTo>
                    <a:pt x="307352" y="311988"/>
                  </a:lnTo>
                  <a:lnTo>
                    <a:pt x="302907" y="310540"/>
                  </a:lnTo>
                  <a:lnTo>
                    <a:pt x="302907" y="299631"/>
                  </a:lnTo>
                  <a:lnTo>
                    <a:pt x="307111" y="296329"/>
                  </a:lnTo>
                  <a:lnTo>
                    <a:pt x="318808" y="296329"/>
                  </a:lnTo>
                  <a:lnTo>
                    <a:pt x="320255" y="301498"/>
                  </a:lnTo>
                  <a:lnTo>
                    <a:pt x="320903" y="304736"/>
                  </a:lnTo>
                  <a:lnTo>
                    <a:pt x="330263" y="304736"/>
                  </a:lnTo>
                  <a:lnTo>
                    <a:pt x="329552" y="292468"/>
                  </a:lnTo>
                  <a:lnTo>
                    <a:pt x="319938" y="288264"/>
                  </a:lnTo>
                  <a:lnTo>
                    <a:pt x="312267" y="288264"/>
                  </a:lnTo>
                  <a:lnTo>
                    <a:pt x="305371" y="289382"/>
                  </a:lnTo>
                  <a:lnTo>
                    <a:pt x="299326" y="292684"/>
                  </a:lnTo>
                  <a:lnTo>
                    <a:pt x="295059" y="298069"/>
                  </a:lnTo>
                  <a:lnTo>
                    <a:pt x="293458" y="305460"/>
                  </a:lnTo>
                  <a:lnTo>
                    <a:pt x="293458" y="316674"/>
                  </a:lnTo>
                  <a:lnTo>
                    <a:pt x="308559" y="321678"/>
                  </a:lnTo>
                  <a:lnTo>
                    <a:pt x="316230" y="324510"/>
                  </a:lnTo>
                  <a:lnTo>
                    <a:pt x="321881" y="326034"/>
                  </a:lnTo>
                  <a:lnTo>
                    <a:pt x="321881" y="337985"/>
                  </a:lnTo>
                  <a:lnTo>
                    <a:pt x="317271" y="342176"/>
                  </a:lnTo>
                  <a:lnTo>
                    <a:pt x="308800" y="342176"/>
                  </a:lnTo>
                  <a:lnTo>
                    <a:pt x="302514" y="340398"/>
                  </a:lnTo>
                  <a:lnTo>
                    <a:pt x="301866" y="331444"/>
                  </a:lnTo>
                  <a:lnTo>
                    <a:pt x="292417" y="331444"/>
                  </a:lnTo>
                  <a:lnTo>
                    <a:pt x="293878" y="339255"/>
                  </a:lnTo>
                  <a:lnTo>
                    <a:pt x="297840" y="345173"/>
                  </a:lnTo>
                  <a:lnTo>
                    <a:pt x="303987" y="348932"/>
                  </a:lnTo>
                  <a:lnTo>
                    <a:pt x="312026" y="350253"/>
                  </a:lnTo>
                  <a:lnTo>
                    <a:pt x="320421" y="348792"/>
                  </a:lnTo>
                  <a:lnTo>
                    <a:pt x="326466" y="344843"/>
                  </a:lnTo>
                  <a:lnTo>
                    <a:pt x="330098" y="339077"/>
                  </a:lnTo>
                  <a:lnTo>
                    <a:pt x="331330" y="332168"/>
                  </a:lnTo>
                  <a:lnTo>
                    <a:pt x="331330" y="322478"/>
                  </a:lnTo>
                  <a:close/>
                </a:path>
                <a:path w="843280" h="350520">
                  <a:moveTo>
                    <a:pt x="374650" y="289382"/>
                  </a:moveTo>
                  <a:lnTo>
                    <a:pt x="341236" y="289382"/>
                  </a:lnTo>
                  <a:lnTo>
                    <a:pt x="341236" y="349110"/>
                  </a:lnTo>
                  <a:lnTo>
                    <a:pt x="374650" y="349110"/>
                  </a:lnTo>
                  <a:lnTo>
                    <a:pt x="374650" y="340728"/>
                  </a:lnTo>
                  <a:lnTo>
                    <a:pt x="350761" y="340728"/>
                  </a:lnTo>
                  <a:lnTo>
                    <a:pt x="350761" y="323037"/>
                  </a:lnTo>
                  <a:lnTo>
                    <a:pt x="374332" y="323037"/>
                  </a:lnTo>
                  <a:lnTo>
                    <a:pt x="374332" y="314731"/>
                  </a:lnTo>
                  <a:lnTo>
                    <a:pt x="350761" y="314731"/>
                  </a:lnTo>
                  <a:lnTo>
                    <a:pt x="350761" y="297789"/>
                  </a:lnTo>
                  <a:lnTo>
                    <a:pt x="374650" y="297789"/>
                  </a:lnTo>
                  <a:lnTo>
                    <a:pt x="374650" y="289382"/>
                  </a:lnTo>
                  <a:close/>
                </a:path>
                <a:path w="843280" h="350520">
                  <a:moveTo>
                    <a:pt x="446163" y="319176"/>
                  </a:moveTo>
                  <a:lnTo>
                    <a:pt x="443801" y="307162"/>
                  </a:lnTo>
                  <a:lnTo>
                    <a:pt x="437210" y="297319"/>
                  </a:lnTo>
                  <a:lnTo>
                    <a:pt x="436626" y="296926"/>
                  </a:lnTo>
                  <a:lnTo>
                    <a:pt x="436626" y="319176"/>
                  </a:lnTo>
                  <a:lnTo>
                    <a:pt x="436600" y="319659"/>
                  </a:lnTo>
                  <a:lnTo>
                    <a:pt x="435102" y="327761"/>
                  </a:lnTo>
                  <a:lnTo>
                    <a:pt x="430707" y="334962"/>
                  </a:lnTo>
                  <a:lnTo>
                    <a:pt x="423887" y="339966"/>
                  </a:lnTo>
                  <a:lnTo>
                    <a:pt x="415023" y="341858"/>
                  </a:lnTo>
                  <a:lnTo>
                    <a:pt x="406209" y="340067"/>
                  </a:lnTo>
                  <a:lnTo>
                    <a:pt x="399262" y="335216"/>
                  </a:lnTo>
                  <a:lnTo>
                    <a:pt x="394703" y="328028"/>
                  </a:lnTo>
                  <a:lnTo>
                    <a:pt x="393141" y="319659"/>
                  </a:lnTo>
                  <a:lnTo>
                    <a:pt x="393065" y="319176"/>
                  </a:lnTo>
                  <a:lnTo>
                    <a:pt x="394652" y="310591"/>
                  </a:lnTo>
                  <a:lnTo>
                    <a:pt x="399122" y="303415"/>
                  </a:lnTo>
                  <a:lnTo>
                    <a:pt x="406031" y="298488"/>
                  </a:lnTo>
                  <a:lnTo>
                    <a:pt x="414934" y="296659"/>
                  </a:lnTo>
                  <a:lnTo>
                    <a:pt x="423849" y="298564"/>
                  </a:lnTo>
                  <a:lnTo>
                    <a:pt x="430695" y="303618"/>
                  </a:lnTo>
                  <a:lnTo>
                    <a:pt x="435102" y="310857"/>
                  </a:lnTo>
                  <a:lnTo>
                    <a:pt x="436626" y="319176"/>
                  </a:lnTo>
                  <a:lnTo>
                    <a:pt x="436626" y="296926"/>
                  </a:lnTo>
                  <a:lnTo>
                    <a:pt x="436232" y="296659"/>
                  </a:lnTo>
                  <a:lnTo>
                    <a:pt x="427278" y="290690"/>
                  </a:lnTo>
                  <a:lnTo>
                    <a:pt x="414858" y="288264"/>
                  </a:lnTo>
                  <a:lnTo>
                    <a:pt x="402894" y="290512"/>
                  </a:lnTo>
                  <a:lnTo>
                    <a:pt x="392938" y="296875"/>
                  </a:lnTo>
                  <a:lnTo>
                    <a:pt x="386143" y="306755"/>
                  </a:lnTo>
                  <a:lnTo>
                    <a:pt x="383692" y="319176"/>
                  </a:lnTo>
                  <a:lnTo>
                    <a:pt x="383616" y="319659"/>
                  </a:lnTo>
                  <a:lnTo>
                    <a:pt x="385953" y="331381"/>
                  </a:lnTo>
                  <a:lnTo>
                    <a:pt x="392442" y="341134"/>
                  </a:lnTo>
                  <a:lnTo>
                    <a:pt x="402310" y="347789"/>
                  </a:lnTo>
                  <a:lnTo>
                    <a:pt x="414782" y="350253"/>
                  </a:lnTo>
                  <a:lnTo>
                    <a:pt x="427240" y="347827"/>
                  </a:lnTo>
                  <a:lnTo>
                    <a:pt x="436219" y="341858"/>
                  </a:lnTo>
                  <a:lnTo>
                    <a:pt x="437197" y="341198"/>
                  </a:lnTo>
                  <a:lnTo>
                    <a:pt x="443788" y="331355"/>
                  </a:lnTo>
                  <a:lnTo>
                    <a:pt x="446100" y="319659"/>
                  </a:lnTo>
                  <a:lnTo>
                    <a:pt x="446163" y="319176"/>
                  </a:lnTo>
                  <a:close/>
                </a:path>
                <a:path w="843280" h="350520">
                  <a:moveTo>
                    <a:pt x="498259" y="334594"/>
                  </a:moveTo>
                  <a:lnTo>
                    <a:pt x="498170" y="326669"/>
                  </a:lnTo>
                  <a:lnTo>
                    <a:pt x="498170" y="289382"/>
                  </a:lnTo>
                  <a:lnTo>
                    <a:pt x="488721" y="289382"/>
                  </a:lnTo>
                  <a:lnTo>
                    <a:pt x="488721" y="333870"/>
                  </a:lnTo>
                  <a:lnTo>
                    <a:pt x="486473" y="337248"/>
                  </a:lnTo>
                  <a:lnTo>
                    <a:pt x="484847" y="339991"/>
                  </a:lnTo>
                  <a:lnTo>
                    <a:pt x="481545" y="341845"/>
                  </a:lnTo>
                  <a:lnTo>
                    <a:pt x="473316" y="341845"/>
                  </a:lnTo>
                  <a:lnTo>
                    <a:pt x="470001" y="339915"/>
                  </a:lnTo>
                  <a:lnTo>
                    <a:pt x="466039" y="333616"/>
                  </a:lnTo>
                  <a:lnTo>
                    <a:pt x="466039" y="289382"/>
                  </a:lnTo>
                  <a:lnTo>
                    <a:pt x="456514" y="289382"/>
                  </a:lnTo>
                  <a:lnTo>
                    <a:pt x="456514" y="326669"/>
                  </a:lnTo>
                  <a:lnTo>
                    <a:pt x="456438" y="333933"/>
                  </a:lnTo>
                  <a:lnTo>
                    <a:pt x="457161" y="339839"/>
                  </a:lnTo>
                  <a:lnTo>
                    <a:pt x="463054" y="345084"/>
                  </a:lnTo>
                  <a:lnTo>
                    <a:pt x="467093" y="349034"/>
                  </a:lnTo>
                  <a:lnTo>
                    <a:pt x="473227" y="350240"/>
                  </a:lnTo>
                  <a:lnTo>
                    <a:pt x="483400" y="350240"/>
                  </a:lnTo>
                  <a:lnTo>
                    <a:pt x="488162" y="348234"/>
                  </a:lnTo>
                  <a:lnTo>
                    <a:pt x="491718" y="344995"/>
                  </a:lnTo>
                  <a:lnTo>
                    <a:pt x="496951" y="340639"/>
                  </a:lnTo>
                  <a:lnTo>
                    <a:pt x="498259" y="334594"/>
                  </a:lnTo>
                  <a:close/>
                </a:path>
                <a:path w="843280" h="350520">
                  <a:moveTo>
                    <a:pt x="541985" y="340728"/>
                  </a:moveTo>
                  <a:lnTo>
                    <a:pt x="520915" y="340728"/>
                  </a:lnTo>
                  <a:lnTo>
                    <a:pt x="520915" y="289382"/>
                  </a:lnTo>
                  <a:lnTo>
                    <a:pt x="511378" y="289382"/>
                  </a:lnTo>
                  <a:lnTo>
                    <a:pt x="511378" y="349110"/>
                  </a:lnTo>
                  <a:lnTo>
                    <a:pt x="541985" y="349110"/>
                  </a:lnTo>
                  <a:lnTo>
                    <a:pt x="541985" y="340728"/>
                  </a:lnTo>
                  <a:close/>
                </a:path>
                <a:path w="843280" h="350520">
                  <a:moveTo>
                    <a:pt x="560489" y="338632"/>
                  </a:moveTo>
                  <a:lnTo>
                    <a:pt x="551700" y="338632"/>
                  </a:lnTo>
                  <a:lnTo>
                    <a:pt x="551700" y="349123"/>
                  </a:lnTo>
                  <a:lnTo>
                    <a:pt x="560489" y="349123"/>
                  </a:lnTo>
                  <a:lnTo>
                    <a:pt x="560489" y="338632"/>
                  </a:lnTo>
                  <a:close/>
                </a:path>
                <a:path w="843280" h="350520">
                  <a:moveTo>
                    <a:pt x="620661" y="349110"/>
                  </a:moveTo>
                  <a:lnTo>
                    <a:pt x="595071" y="319176"/>
                  </a:lnTo>
                  <a:lnTo>
                    <a:pt x="618312" y="289382"/>
                  </a:lnTo>
                  <a:lnTo>
                    <a:pt x="608215" y="289382"/>
                  </a:lnTo>
                  <a:lnTo>
                    <a:pt x="586359" y="317639"/>
                  </a:lnTo>
                  <a:lnTo>
                    <a:pt x="586359" y="289382"/>
                  </a:lnTo>
                  <a:lnTo>
                    <a:pt x="576821" y="289382"/>
                  </a:lnTo>
                  <a:lnTo>
                    <a:pt x="576821" y="349110"/>
                  </a:lnTo>
                  <a:lnTo>
                    <a:pt x="586359" y="349110"/>
                  </a:lnTo>
                  <a:lnTo>
                    <a:pt x="586359" y="321589"/>
                  </a:lnTo>
                  <a:lnTo>
                    <a:pt x="608952" y="349110"/>
                  </a:lnTo>
                  <a:lnTo>
                    <a:pt x="620661" y="349110"/>
                  </a:lnTo>
                  <a:close/>
                </a:path>
                <a:path w="843280" h="350520">
                  <a:moveTo>
                    <a:pt x="684682" y="319176"/>
                  </a:moveTo>
                  <a:lnTo>
                    <a:pt x="682307" y="307162"/>
                  </a:lnTo>
                  <a:lnTo>
                    <a:pt x="675728" y="297319"/>
                  </a:lnTo>
                  <a:lnTo>
                    <a:pt x="675144" y="296926"/>
                  </a:lnTo>
                  <a:lnTo>
                    <a:pt x="675144" y="319176"/>
                  </a:lnTo>
                  <a:lnTo>
                    <a:pt x="675119" y="319659"/>
                  </a:lnTo>
                  <a:lnTo>
                    <a:pt x="673620" y="327761"/>
                  </a:lnTo>
                  <a:lnTo>
                    <a:pt x="669239" y="334962"/>
                  </a:lnTo>
                  <a:lnTo>
                    <a:pt x="662406" y="339966"/>
                  </a:lnTo>
                  <a:lnTo>
                    <a:pt x="653542" y="341858"/>
                  </a:lnTo>
                  <a:lnTo>
                    <a:pt x="644740" y="340067"/>
                  </a:lnTo>
                  <a:lnTo>
                    <a:pt x="637781" y="335216"/>
                  </a:lnTo>
                  <a:lnTo>
                    <a:pt x="633222" y="328028"/>
                  </a:lnTo>
                  <a:lnTo>
                    <a:pt x="631659" y="319659"/>
                  </a:lnTo>
                  <a:lnTo>
                    <a:pt x="631583" y="319176"/>
                  </a:lnTo>
                  <a:lnTo>
                    <a:pt x="633183" y="310591"/>
                  </a:lnTo>
                  <a:lnTo>
                    <a:pt x="637654" y="303415"/>
                  </a:lnTo>
                  <a:lnTo>
                    <a:pt x="644563" y="298488"/>
                  </a:lnTo>
                  <a:lnTo>
                    <a:pt x="653465" y="296659"/>
                  </a:lnTo>
                  <a:lnTo>
                    <a:pt x="662368" y="298564"/>
                  </a:lnTo>
                  <a:lnTo>
                    <a:pt x="669226" y="303618"/>
                  </a:lnTo>
                  <a:lnTo>
                    <a:pt x="673620" y="310857"/>
                  </a:lnTo>
                  <a:lnTo>
                    <a:pt x="675144" y="319176"/>
                  </a:lnTo>
                  <a:lnTo>
                    <a:pt x="675144" y="296926"/>
                  </a:lnTo>
                  <a:lnTo>
                    <a:pt x="674751" y="296659"/>
                  </a:lnTo>
                  <a:lnTo>
                    <a:pt x="665797" y="290690"/>
                  </a:lnTo>
                  <a:lnTo>
                    <a:pt x="653376" y="288264"/>
                  </a:lnTo>
                  <a:lnTo>
                    <a:pt x="641413" y="290512"/>
                  </a:lnTo>
                  <a:lnTo>
                    <a:pt x="631469" y="296875"/>
                  </a:lnTo>
                  <a:lnTo>
                    <a:pt x="624662" y="306755"/>
                  </a:lnTo>
                  <a:lnTo>
                    <a:pt x="622223" y="319176"/>
                  </a:lnTo>
                  <a:lnTo>
                    <a:pt x="622147" y="319659"/>
                  </a:lnTo>
                  <a:lnTo>
                    <a:pt x="624484" y="331381"/>
                  </a:lnTo>
                  <a:lnTo>
                    <a:pt x="630974" y="341134"/>
                  </a:lnTo>
                  <a:lnTo>
                    <a:pt x="640842" y="347789"/>
                  </a:lnTo>
                  <a:lnTo>
                    <a:pt x="653300" y="350253"/>
                  </a:lnTo>
                  <a:lnTo>
                    <a:pt x="665772" y="347827"/>
                  </a:lnTo>
                  <a:lnTo>
                    <a:pt x="674738" y="341858"/>
                  </a:lnTo>
                  <a:lnTo>
                    <a:pt x="675716" y="341198"/>
                  </a:lnTo>
                  <a:lnTo>
                    <a:pt x="682307" y="331355"/>
                  </a:lnTo>
                  <a:lnTo>
                    <a:pt x="684618" y="319659"/>
                  </a:lnTo>
                  <a:lnTo>
                    <a:pt x="684682" y="319176"/>
                  </a:lnTo>
                  <a:close/>
                </a:path>
                <a:path w="843280" h="350520">
                  <a:moveTo>
                    <a:pt x="736968" y="302298"/>
                  </a:moveTo>
                  <a:lnTo>
                    <a:pt x="733971" y="296087"/>
                  </a:lnTo>
                  <a:lnTo>
                    <a:pt x="725906" y="290690"/>
                  </a:lnTo>
                  <a:lnTo>
                    <a:pt x="721067" y="289382"/>
                  </a:lnTo>
                  <a:lnTo>
                    <a:pt x="694829" y="289382"/>
                  </a:lnTo>
                  <a:lnTo>
                    <a:pt x="694829" y="349110"/>
                  </a:lnTo>
                  <a:lnTo>
                    <a:pt x="704367" y="349110"/>
                  </a:lnTo>
                  <a:lnTo>
                    <a:pt x="704367" y="297789"/>
                  </a:lnTo>
                  <a:lnTo>
                    <a:pt x="716775" y="297789"/>
                  </a:lnTo>
                  <a:lnTo>
                    <a:pt x="720090" y="298107"/>
                  </a:lnTo>
                  <a:lnTo>
                    <a:pt x="725830" y="301815"/>
                  </a:lnTo>
                  <a:lnTo>
                    <a:pt x="727760" y="305777"/>
                  </a:lnTo>
                  <a:lnTo>
                    <a:pt x="727760" y="313677"/>
                  </a:lnTo>
                  <a:lnTo>
                    <a:pt x="726389" y="317157"/>
                  </a:lnTo>
                  <a:lnTo>
                    <a:pt x="720826" y="322008"/>
                  </a:lnTo>
                  <a:lnTo>
                    <a:pt x="715822" y="322160"/>
                  </a:lnTo>
                  <a:lnTo>
                    <a:pt x="709612" y="322160"/>
                  </a:lnTo>
                  <a:lnTo>
                    <a:pt x="725995" y="349110"/>
                  </a:lnTo>
                  <a:lnTo>
                    <a:pt x="736079" y="349110"/>
                  </a:lnTo>
                  <a:lnTo>
                    <a:pt x="722033" y="326923"/>
                  </a:lnTo>
                  <a:lnTo>
                    <a:pt x="726630" y="326123"/>
                  </a:lnTo>
                  <a:lnTo>
                    <a:pt x="730504" y="324662"/>
                  </a:lnTo>
                  <a:lnTo>
                    <a:pt x="735749" y="317233"/>
                  </a:lnTo>
                  <a:lnTo>
                    <a:pt x="736968" y="313194"/>
                  </a:lnTo>
                  <a:lnTo>
                    <a:pt x="736968" y="302298"/>
                  </a:lnTo>
                  <a:close/>
                </a:path>
                <a:path w="843280" h="350520">
                  <a:moveTo>
                    <a:pt x="779360" y="289382"/>
                  </a:moveTo>
                  <a:lnTo>
                    <a:pt x="745934" y="289382"/>
                  </a:lnTo>
                  <a:lnTo>
                    <a:pt x="745934" y="349110"/>
                  </a:lnTo>
                  <a:lnTo>
                    <a:pt x="779360" y="349110"/>
                  </a:lnTo>
                  <a:lnTo>
                    <a:pt x="779360" y="340728"/>
                  </a:lnTo>
                  <a:lnTo>
                    <a:pt x="755459" y="340728"/>
                  </a:lnTo>
                  <a:lnTo>
                    <a:pt x="755459" y="323037"/>
                  </a:lnTo>
                  <a:lnTo>
                    <a:pt x="779030" y="323037"/>
                  </a:lnTo>
                  <a:lnTo>
                    <a:pt x="779030" y="314731"/>
                  </a:lnTo>
                  <a:lnTo>
                    <a:pt x="755459" y="314731"/>
                  </a:lnTo>
                  <a:lnTo>
                    <a:pt x="755459" y="297789"/>
                  </a:lnTo>
                  <a:lnTo>
                    <a:pt x="779360" y="297789"/>
                  </a:lnTo>
                  <a:lnTo>
                    <a:pt x="779360" y="289382"/>
                  </a:lnTo>
                  <a:close/>
                </a:path>
                <a:path w="843280" h="350520">
                  <a:moveTo>
                    <a:pt x="843127" y="349123"/>
                  </a:moveTo>
                  <a:lnTo>
                    <a:pt x="837412" y="335000"/>
                  </a:lnTo>
                  <a:lnTo>
                    <a:pt x="834313" y="327329"/>
                  </a:lnTo>
                  <a:lnTo>
                    <a:pt x="824560" y="303199"/>
                  </a:lnTo>
                  <a:lnTo>
                    <a:pt x="824560" y="327329"/>
                  </a:lnTo>
                  <a:lnTo>
                    <a:pt x="804214" y="327329"/>
                  </a:lnTo>
                  <a:lnTo>
                    <a:pt x="814311" y="300456"/>
                  </a:lnTo>
                  <a:lnTo>
                    <a:pt x="824560" y="327329"/>
                  </a:lnTo>
                  <a:lnTo>
                    <a:pt x="824560" y="303199"/>
                  </a:lnTo>
                  <a:lnTo>
                    <a:pt x="823455" y="300456"/>
                  </a:lnTo>
                  <a:lnTo>
                    <a:pt x="818984" y="289394"/>
                  </a:lnTo>
                  <a:lnTo>
                    <a:pt x="810348" y="289394"/>
                  </a:lnTo>
                  <a:lnTo>
                    <a:pt x="785812" y="349123"/>
                  </a:lnTo>
                  <a:lnTo>
                    <a:pt x="796150" y="349123"/>
                  </a:lnTo>
                  <a:lnTo>
                    <a:pt x="801636" y="335000"/>
                  </a:lnTo>
                  <a:lnTo>
                    <a:pt x="827138" y="335000"/>
                  </a:lnTo>
                  <a:lnTo>
                    <a:pt x="832789" y="349123"/>
                  </a:lnTo>
                  <a:lnTo>
                    <a:pt x="843127" y="3491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35689" y="9701798"/>
              <a:ext cx="200548" cy="23222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57148" y="9701798"/>
              <a:ext cx="158068" cy="23675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764294" y="9701624"/>
              <a:ext cx="1499235" cy="349250"/>
            </a:xfrm>
            <a:custGeom>
              <a:avLst/>
              <a:gdLst/>
              <a:ahLst/>
              <a:cxnLst/>
              <a:rect l="l" t="t" r="r" b="b"/>
              <a:pathLst>
                <a:path w="1499234" h="349250">
                  <a:moveTo>
                    <a:pt x="36728" y="18542"/>
                  </a:moveTo>
                  <a:lnTo>
                    <a:pt x="35280" y="11404"/>
                  </a:lnTo>
                  <a:lnTo>
                    <a:pt x="31343" y="5562"/>
                  </a:lnTo>
                  <a:lnTo>
                    <a:pt x="25514" y="1625"/>
                  </a:lnTo>
                  <a:lnTo>
                    <a:pt x="18364" y="177"/>
                  </a:lnTo>
                  <a:lnTo>
                    <a:pt x="11214" y="1625"/>
                  </a:lnTo>
                  <a:lnTo>
                    <a:pt x="5372" y="5562"/>
                  </a:lnTo>
                  <a:lnTo>
                    <a:pt x="1435" y="11404"/>
                  </a:lnTo>
                  <a:lnTo>
                    <a:pt x="0" y="18542"/>
                  </a:lnTo>
                  <a:lnTo>
                    <a:pt x="0" y="61404"/>
                  </a:lnTo>
                  <a:lnTo>
                    <a:pt x="1435" y="68554"/>
                  </a:lnTo>
                  <a:lnTo>
                    <a:pt x="5372" y="74396"/>
                  </a:lnTo>
                  <a:lnTo>
                    <a:pt x="11214" y="78320"/>
                  </a:lnTo>
                  <a:lnTo>
                    <a:pt x="18364" y="79768"/>
                  </a:lnTo>
                  <a:lnTo>
                    <a:pt x="25514" y="78320"/>
                  </a:lnTo>
                  <a:lnTo>
                    <a:pt x="31343" y="74396"/>
                  </a:lnTo>
                  <a:lnTo>
                    <a:pt x="35280" y="68554"/>
                  </a:lnTo>
                  <a:lnTo>
                    <a:pt x="36728" y="61404"/>
                  </a:lnTo>
                  <a:lnTo>
                    <a:pt x="36728" y="18542"/>
                  </a:lnTo>
                  <a:close/>
                </a:path>
                <a:path w="1499234" h="349250">
                  <a:moveTo>
                    <a:pt x="97777" y="18542"/>
                  </a:moveTo>
                  <a:lnTo>
                    <a:pt x="96329" y="11391"/>
                  </a:lnTo>
                  <a:lnTo>
                    <a:pt x="92392" y="5562"/>
                  </a:lnTo>
                  <a:lnTo>
                    <a:pt x="86550" y="1625"/>
                  </a:lnTo>
                  <a:lnTo>
                    <a:pt x="79400" y="177"/>
                  </a:lnTo>
                  <a:lnTo>
                    <a:pt x="72250" y="1625"/>
                  </a:lnTo>
                  <a:lnTo>
                    <a:pt x="66421" y="5562"/>
                  </a:lnTo>
                  <a:lnTo>
                    <a:pt x="62484" y="11391"/>
                  </a:lnTo>
                  <a:lnTo>
                    <a:pt x="61036" y="18542"/>
                  </a:lnTo>
                  <a:lnTo>
                    <a:pt x="61036" y="134861"/>
                  </a:lnTo>
                  <a:lnTo>
                    <a:pt x="62484" y="142011"/>
                  </a:lnTo>
                  <a:lnTo>
                    <a:pt x="66421" y="147853"/>
                  </a:lnTo>
                  <a:lnTo>
                    <a:pt x="72250" y="151790"/>
                  </a:lnTo>
                  <a:lnTo>
                    <a:pt x="79400" y="153238"/>
                  </a:lnTo>
                  <a:lnTo>
                    <a:pt x="86550" y="151790"/>
                  </a:lnTo>
                  <a:lnTo>
                    <a:pt x="92392" y="147853"/>
                  </a:lnTo>
                  <a:lnTo>
                    <a:pt x="96329" y="142011"/>
                  </a:lnTo>
                  <a:lnTo>
                    <a:pt x="97777" y="134861"/>
                  </a:lnTo>
                  <a:lnTo>
                    <a:pt x="97777" y="18542"/>
                  </a:lnTo>
                  <a:close/>
                </a:path>
                <a:path w="1499234" h="349250">
                  <a:moveTo>
                    <a:pt x="158711" y="59372"/>
                  </a:moveTo>
                  <a:lnTo>
                    <a:pt x="157264" y="52222"/>
                  </a:lnTo>
                  <a:lnTo>
                    <a:pt x="153339" y="46393"/>
                  </a:lnTo>
                  <a:lnTo>
                    <a:pt x="147497" y="42456"/>
                  </a:lnTo>
                  <a:lnTo>
                    <a:pt x="140347" y="41008"/>
                  </a:lnTo>
                  <a:lnTo>
                    <a:pt x="133197" y="42456"/>
                  </a:lnTo>
                  <a:lnTo>
                    <a:pt x="127355" y="46393"/>
                  </a:lnTo>
                  <a:lnTo>
                    <a:pt x="123418" y="52222"/>
                  </a:lnTo>
                  <a:lnTo>
                    <a:pt x="121983" y="59372"/>
                  </a:lnTo>
                  <a:lnTo>
                    <a:pt x="121983" y="236918"/>
                  </a:lnTo>
                  <a:lnTo>
                    <a:pt x="123418" y="244068"/>
                  </a:lnTo>
                  <a:lnTo>
                    <a:pt x="127355" y="249897"/>
                  </a:lnTo>
                  <a:lnTo>
                    <a:pt x="133197" y="253834"/>
                  </a:lnTo>
                  <a:lnTo>
                    <a:pt x="140347" y="255282"/>
                  </a:lnTo>
                  <a:lnTo>
                    <a:pt x="147497" y="253834"/>
                  </a:lnTo>
                  <a:lnTo>
                    <a:pt x="153339" y="249897"/>
                  </a:lnTo>
                  <a:lnTo>
                    <a:pt x="157264" y="244068"/>
                  </a:lnTo>
                  <a:lnTo>
                    <a:pt x="158711" y="236918"/>
                  </a:lnTo>
                  <a:lnTo>
                    <a:pt x="158711" y="59372"/>
                  </a:lnTo>
                  <a:close/>
                </a:path>
                <a:path w="1499234" h="349250">
                  <a:moveTo>
                    <a:pt x="219646" y="128397"/>
                  </a:moveTo>
                  <a:lnTo>
                    <a:pt x="218211" y="121246"/>
                  </a:lnTo>
                  <a:lnTo>
                    <a:pt x="214274" y="115404"/>
                  </a:lnTo>
                  <a:lnTo>
                    <a:pt x="208432" y="111467"/>
                  </a:lnTo>
                  <a:lnTo>
                    <a:pt x="201282" y="110032"/>
                  </a:lnTo>
                  <a:lnTo>
                    <a:pt x="194132" y="111467"/>
                  </a:lnTo>
                  <a:lnTo>
                    <a:pt x="188302" y="115404"/>
                  </a:lnTo>
                  <a:lnTo>
                    <a:pt x="184365" y="121246"/>
                  </a:lnTo>
                  <a:lnTo>
                    <a:pt x="182918" y="128397"/>
                  </a:lnTo>
                  <a:lnTo>
                    <a:pt x="182918" y="330415"/>
                  </a:lnTo>
                  <a:lnTo>
                    <a:pt x="184365" y="337566"/>
                  </a:lnTo>
                  <a:lnTo>
                    <a:pt x="188302" y="343408"/>
                  </a:lnTo>
                  <a:lnTo>
                    <a:pt x="194132" y="347345"/>
                  </a:lnTo>
                  <a:lnTo>
                    <a:pt x="201282" y="348792"/>
                  </a:lnTo>
                  <a:lnTo>
                    <a:pt x="208432" y="347345"/>
                  </a:lnTo>
                  <a:lnTo>
                    <a:pt x="214274" y="343408"/>
                  </a:lnTo>
                  <a:lnTo>
                    <a:pt x="218211" y="337566"/>
                  </a:lnTo>
                  <a:lnTo>
                    <a:pt x="219646" y="330415"/>
                  </a:lnTo>
                  <a:lnTo>
                    <a:pt x="219646" y="128397"/>
                  </a:lnTo>
                  <a:close/>
                </a:path>
                <a:path w="1499234" h="349250">
                  <a:moveTo>
                    <a:pt x="280695" y="194056"/>
                  </a:moveTo>
                  <a:lnTo>
                    <a:pt x="279260" y="186905"/>
                  </a:lnTo>
                  <a:lnTo>
                    <a:pt x="275323" y="181076"/>
                  </a:lnTo>
                  <a:lnTo>
                    <a:pt x="269481" y="177139"/>
                  </a:lnTo>
                  <a:lnTo>
                    <a:pt x="262331" y="175691"/>
                  </a:lnTo>
                  <a:lnTo>
                    <a:pt x="255181" y="177139"/>
                  </a:lnTo>
                  <a:lnTo>
                    <a:pt x="249339" y="181076"/>
                  </a:lnTo>
                  <a:lnTo>
                    <a:pt x="245414" y="186905"/>
                  </a:lnTo>
                  <a:lnTo>
                    <a:pt x="243967" y="194056"/>
                  </a:lnTo>
                  <a:lnTo>
                    <a:pt x="243967" y="236918"/>
                  </a:lnTo>
                  <a:lnTo>
                    <a:pt x="245414" y="244068"/>
                  </a:lnTo>
                  <a:lnTo>
                    <a:pt x="249339" y="249897"/>
                  </a:lnTo>
                  <a:lnTo>
                    <a:pt x="255181" y="253834"/>
                  </a:lnTo>
                  <a:lnTo>
                    <a:pt x="262331" y="255282"/>
                  </a:lnTo>
                  <a:lnTo>
                    <a:pt x="269481" y="253834"/>
                  </a:lnTo>
                  <a:lnTo>
                    <a:pt x="275323" y="249897"/>
                  </a:lnTo>
                  <a:lnTo>
                    <a:pt x="279260" y="244068"/>
                  </a:lnTo>
                  <a:lnTo>
                    <a:pt x="280695" y="236918"/>
                  </a:lnTo>
                  <a:lnTo>
                    <a:pt x="280695" y="194056"/>
                  </a:lnTo>
                  <a:close/>
                </a:path>
                <a:path w="1499234" h="349250">
                  <a:moveTo>
                    <a:pt x="604748" y="177"/>
                  </a:moveTo>
                  <a:lnTo>
                    <a:pt x="525957" y="177"/>
                  </a:lnTo>
                  <a:lnTo>
                    <a:pt x="402564" y="213906"/>
                  </a:lnTo>
                  <a:lnTo>
                    <a:pt x="333006" y="93433"/>
                  </a:lnTo>
                  <a:lnTo>
                    <a:pt x="256044" y="93433"/>
                  </a:lnTo>
                  <a:lnTo>
                    <a:pt x="403479" y="348792"/>
                  </a:lnTo>
                  <a:lnTo>
                    <a:pt x="604748" y="177"/>
                  </a:lnTo>
                  <a:close/>
                </a:path>
                <a:path w="1499234" h="349250">
                  <a:moveTo>
                    <a:pt x="1498981" y="0"/>
                  </a:moveTo>
                  <a:lnTo>
                    <a:pt x="1372247" y="0"/>
                  </a:lnTo>
                  <a:lnTo>
                    <a:pt x="1372247" y="53340"/>
                  </a:lnTo>
                  <a:lnTo>
                    <a:pt x="1372247" y="91440"/>
                  </a:lnTo>
                  <a:lnTo>
                    <a:pt x="1372247" y="143510"/>
                  </a:lnTo>
                  <a:lnTo>
                    <a:pt x="1372247" y="232410"/>
                  </a:lnTo>
                  <a:lnTo>
                    <a:pt x="1429004" y="232410"/>
                  </a:lnTo>
                  <a:lnTo>
                    <a:pt x="1429004" y="143510"/>
                  </a:lnTo>
                  <a:lnTo>
                    <a:pt x="1496542" y="143510"/>
                  </a:lnTo>
                  <a:lnTo>
                    <a:pt x="1496542" y="91440"/>
                  </a:lnTo>
                  <a:lnTo>
                    <a:pt x="1429004" y="91440"/>
                  </a:lnTo>
                  <a:lnTo>
                    <a:pt x="1429004" y="53340"/>
                  </a:lnTo>
                  <a:lnTo>
                    <a:pt x="1498981" y="53340"/>
                  </a:lnTo>
                  <a:lnTo>
                    <a:pt x="14989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675810" y="9710363"/>
              <a:ext cx="1170940" cy="342265"/>
            </a:xfrm>
            <a:custGeom>
              <a:avLst/>
              <a:gdLst/>
              <a:ahLst/>
              <a:cxnLst/>
              <a:rect l="l" t="t" r="r" b="b"/>
              <a:pathLst>
                <a:path w="1170940" h="342265">
                  <a:moveTo>
                    <a:pt x="266915" y="239941"/>
                  </a:moveTo>
                  <a:lnTo>
                    <a:pt x="251802" y="186372"/>
                  </a:lnTo>
                  <a:lnTo>
                    <a:pt x="223278" y="158115"/>
                  </a:lnTo>
                  <a:lnTo>
                    <a:pt x="184073" y="140652"/>
                  </a:lnTo>
                  <a:lnTo>
                    <a:pt x="133172" y="124091"/>
                  </a:lnTo>
                  <a:lnTo>
                    <a:pt x="118630" y="116205"/>
                  </a:lnTo>
                  <a:lnTo>
                    <a:pt x="110921" y="107327"/>
                  </a:lnTo>
                  <a:lnTo>
                    <a:pt x="108000" y="98844"/>
                  </a:lnTo>
                  <a:lnTo>
                    <a:pt x="107797" y="92125"/>
                  </a:lnTo>
                  <a:lnTo>
                    <a:pt x="108318" y="86309"/>
                  </a:lnTo>
                  <a:lnTo>
                    <a:pt x="111899" y="77304"/>
                  </a:lnTo>
                  <a:lnTo>
                    <a:pt x="123190" y="73304"/>
                  </a:lnTo>
                  <a:lnTo>
                    <a:pt x="138214" y="70015"/>
                  </a:lnTo>
                  <a:lnTo>
                    <a:pt x="158711" y="70764"/>
                  </a:lnTo>
                  <a:lnTo>
                    <a:pt x="185127" y="78193"/>
                  </a:lnTo>
                  <a:lnTo>
                    <a:pt x="217906" y="94970"/>
                  </a:lnTo>
                  <a:lnTo>
                    <a:pt x="260083" y="41059"/>
                  </a:lnTo>
                  <a:lnTo>
                    <a:pt x="219163" y="14262"/>
                  </a:lnTo>
                  <a:lnTo>
                    <a:pt x="164642" y="1130"/>
                  </a:lnTo>
                  <a:lnTo>
                    <a:pt x="140296" y="12"/>
                  </a:lnTo>
                  <a:lnTo>
                    <a:pt x="119570" y="1485"/>
                  </a:lnTo>
                  <a:lnTo>
                    <a:pt x="60871" y="22923"/>
                  </a:lnTo>
                  <a:lnTo>
                    <a:pt x="30975" y="56984"/>
                  </a:lnTo>
                  <a:lnTo>
                    <a:pt x="20535" y="102666"/>
                  </a:lnTo>
                  <a:lnTo>
                    <a:pt x="25311" y="134378"/>
                  </a:lnTo>
                  <a:lnTo>
                    <a:pt x="38430" y="158483"/>
                  </a:lnTo>
                  <a:lnTo>
                    <a:pt x="58115" y="176199"/>
                  </a:lnTo>
                  <a:lnTo>
                    <a:pt x="82575" y="188772"/>
                  </a:lnTo>
                  <a:lnTo>
                    <a:pt x="133464" y="205320"/>
                  </a:lnTo>
                  <a:lnTo>
                    <a:pt x="153250" y="212864"/>
                  </a:lnTo>
                  <a:lnTo>
                    <a:pt x="167119" y="220954"/>
                  </a:lnTo>
                  <a:lnTo>
                    <a:pt x="175272" y="229793"/>
                  </a:lnTo>
                  <a:lnTo>
                    <a:pt x="177939" y="239534"/>
                  </a:lnTo>
                  <a:lnTo>
                    <a:pt x="173405" y="252476"/>
                  </a:lnTo>
                  <a:lnTo>
                    <a:pt x="162115" y="260934"/>
                  </a:lnTo>
                  <a:lnTo>
                    <a:pt x="147637" y="265531"/>
                  </a:lnTo>
                  <a:lnTo>
                    <a:pt x="133464" y="266915"/>
                  </a:lnTo>
                  <a:lnTo>
                    <a:pt x="102247" y="261785"/>
                  </a:lnTo>
                  <a:lnTo>
                    <a:pt x="76682" y="250126"/>
                  </a:lnTo>
                  <a:lnTo>
                    <a:pt x="58788" y="237540"/>
                  </a:lnTo>
                  <a:lnTo>
                    <a:pt x="50571" y="229679"/>
                  </a:lnTo>
                  <a:lnTo>
                    <a:pt x="0" y="294297"/>
                  </a:lnTo>
                  <a:lnTo>
                    <a:pt x="13474" y="306006"/>
                  </a:lnTo>
                  <a:lnTo>
                    <a:pt x="38785" y="322008"/>
                  </a:lnTo>
                  <a:lnTo>
                    <a:pt x="78066" y="336130"/>
                  </a:lnTo>
                  <a:lnTo>
                    <a:pt x="133464" y="342201"/>
                  </a:lnTo>
                  <a:lnTo>
                    <a:pt x="178003" y="336753"/>
                  </a:lnTo>
                  <a:lnTo>
                    <a:pt x="221246" y="319151"/>
                  </a:lnTo>
                  <a:lnTo>
                    <a:pt x="253961" y="287515"/>
                  </a:lnTo>
                  <a:lnTo>
                    <a:pt x="266915" y="239941"/>
                  </a:lnTo>
                  <a:close/>
                </a:path>
                <a:path w="1170940" h="342265">
                  <a:moveTo>
                    <a:pt x="889762" y="170726"/>
                  </a:moveTo>
                  <a:lnTo>
                    <a:pt x="883691" y="125615"/>
                  </a:lnTo>
                  <a:lnTo>
                    <a:pt x="866444" y="84747"/>
                  </a:lnTo>
                  <a:lnTo>
                    <a:pt x="839698" y="50114"/>
                  </a:lnTo>
                  <a:lnTo>
                    <a:pt x="807593" y="25311"/>
                  </a:lnTo>
                  <a:lnTo>
                    <a:pt x="807593" y="173685"/>
                  </a:lnTo>
                  <a:lnTo>
                    <a:pt x="807504" y="176072"/>
                  </a:lnTo>
                  <a:lnTo>
                    <a:pt x="783056" y="232473"/>
                  </a:lnTo>
                  <a:lnTo>
                    <a:pt x="728141" y="259537"/>
                  </a:lnTo>
                  <a:lnTo>
                    <a:pt x="720725" y="259994"/>
                  </a:lnTo>
                  <a:lnTo>
                    <a:pt x="720026" y="259994"/>
                  </a:lnTo>
                  <a:lnTo>
                    <a:pt x="719378" y="260045"/>
                  </a:lnTo>
                  <a:lnTo>
                    <a:pt x="718680" y="260045"/>
                  </a:lnTo>
                  <a:lnTo>
                    <a:pt x="699084" y="257784"/>
                  </a:lnTo>
                  <a:lnTo>
                    <a:pt x="654418" y="231978"/>
                  </a:lnTo>
                  <a:lnTo>
                    <a:pt x="644410" y="220700"/>
                  </a:lnTo>
                  <a:lnTo>
                    <a:pt x="635406" y="212547"/>
                  </a:lnTo>
                  <a:lnTo>
                    <a:pt x="599998" y="195948"/>
                  </a:lnTo>
                  <a:lnTo>
                    <a:pt x="588683" y="195059"/>
                  </a:lnTo>
                  <a:lnTo>
                    <a:pt x="577367" y="195948"/>
                  </a:lnTo>
                  <a:lnTo>
                    <a:pt x="541959" y="212547"/>
                  </a:lnTo>
                  <a:lnTo>
                    <a:pt x="527405" y="227228"/>
                  </a:lnTo>
                  <a:lnTo>
                    <a:pt x="522947" y="231978"/>
                  </a:lnTo>
                  <a:lnTo>
                    <a:pt x="510832" y="242658"/>
                  </a:lnTo>
                  <a:lnTo>
                    <a:pt x="495808" y="251612"/>
                  </a:lnTo>
                  <a:lnTo>
                    <a:pt x="478282" y="257784"/>
                  </a:lnTo>
                  <a:lnTo>
                    <a:pt x="458673" y="260070"/>
                  </a:lnTo>
                  <a:lnTo>
                    <a:pt x="457962" y="260070"/>
                  </a:lnTo>
                  <a:lnTo>
                    <a:pt x="417944" y="250228"/>
                  </a:lnTo>
                  <a:lnTo>
                    <a:pt x="375831" y="203657"/>
                  </a:lnTo>
                  <a:lnTo>
                    <a:pt x="369773" y="171564"/>
                  </a:lnTo>
                  <a:lnTo>
                    <a:pt x="369697" y="171234"/>
                  </a:lnTo>
                  <a:lnTo>
                    <a:pt x="369760" y="170726"/>
                  </a:lnTo>
                  <a:lnTo>
                    <a:pt x="392696" y="111404"/>
                  </a:lnTo>
                  <a:lnTo>
                    <a:pt x="449224" y="82626"/>
                  </a:lnTo>
                  <a:lnTo>
                    <a:pt x="456590" y="82181"/>
                  </a:lnTo>
                  <a:lnTo>
                    <a:pt x="457276" y="82181"/>
                  </a:lnTo>
                  <a:lnTo>
                    <a:pt x="457962" y="82130"/>
                  </a:lnTo>
                  <a:lnTo>
                    <a:pt x="458647" y="82130"/>
                  </a:lnTo>
                  <a:lnTo>
                    <a:pt x="478269" y="84429"/>
                  </a:lnTo>
                  <a:lnTo>
                    <a:pt x="522922" y="110223"/>
                  </a:lnTo>
                  <a:lnTo>
                    <a:pt x="532942" y="121500"/>
                  </a:lnTo>
                  <a:lnTo>
                    <a:pt x="541947" y="129654"/>
                  </a:lnTo>
                  <a:lnTo>
                    <a:pt x="577354" y="146265"/>
                  </a:lnTo>
                  <a:lnTo>
                    <a:pt x="588670" y="147142"/>
                  </a:lnTo>
                  <a:lnTo>
                    <a:pt x="599973" y="146265"/>
                  </a:lnTo>
                  <a:lnTo>
                    <a:pt x="635393" y="129654"/>
                  </a:lnTo>
                  <a:lnTo>
                    <a:pt x="649935" y="114973"/>
                  </a:lnTo>
                  <a:lnTo>
                    <a:pt x="654405" y="110223"/>
                  </a:lnTo>
                  <a:lnTo>
                    <a:pt x="666521" y="99542"/>
                  </a:lnTo>
                  <a:lnTo>
                    <a:pt x="681545" y="90589"/>
                  </a:lnTo>
                  <a:lnTo>
                    <a:pt x="699058" y="84429"/>
                  </a:lnTo>
                  <a:lnTo>
                    <a:pt x="718680" y="82130"/>
                  </a:lnTo>
                  <a:lnTo>
                    <a:pt x="719378" y="82130"/>
                  </a:lnTo>
                  <a:lnTo>
                    <a:pt x="758329" y="91427"/>
                  </a:lnTo>
                  <a:lnTo>
                    <a:pt x="800074" y="135140"/>
                  </a:lnTo>
                  <a:lnTo>
                    <a:pt x="807593" y="173685"/>
                  </a:lnTo>
                  <a:lnTo>
                    <a:pt x="807593" y="25311"/>
                  </a:lnTo>
                  <a:lnTo>
                    <a:pt x="805065" y="23355"/>
                  </a:lnTo>
                  <a:lnTo>
                    <a:pt x="764184" y="6108"/>
                  </a:lnTo>
                  <a:lnTo>
                    <a:pt x="718705" y="0"/>
                  </a:lnTo>
                  <a:lnTo>
                    <a:pt x="681799" y="3987"/>
                  </a:lnTo>
                  <a:lnTo>
                    <a:pt x="647674" y="15392"/>
                  </a:lnTo>
                  <a:lnTo>
                    <a:pt x="617181" y="33362"/>
                  </a:lnTo>
                  <a:lnTo>
                    <a:pt x="591172" y="57048"/>
                  </a:lnTo>
                  <a:lnTo>
                    <a:pt x="589826" y="58547"/>
                  </a:lnTo>
                  <a:lnTo>
                    <a:pt x="587502" y="58547"/>
                  </a:lnTo>
                  <a:lnTo>
                    <a:pt x="529653" y="15392"/>
                  </a:lnTo>
                  <a:lnTo>
                    <a:pt x="458622" y="0"/>
                  </a:lnTo>
                  <a:lnTo>
                    <a:pt x="413143" y="6108"/>
                  </a:lnTo>
                  <a:lnTo>
                    <a:pt x="372275" y="23355"/>
                  </a:lnTo>
                  <a:lnTo>
                    <a:pt x="337642" y="50114"/>
                  </a:lnTo>
                  <a:lnTo>
                    <a:pt x="310896" y="84747"/>
                  </a:lnTo>
                  <a:lnTo>
                    <a:pt x="293649" y="125615"/>
                  </a:lnTo>
                  <a:lnTo>
                    <a:pt x="287578" y="170726"/>
                  </a:lnTo>
                  <a:lnTo>
                    <a:pt x="287591" y="171564"/>
                  </a:lnTo>
                  <a:lnTo>
                    <a:pt x="293649" y="216585"/>
                  </a:lnTo>
                  <a:lnTo>
                    <a:pt x="310896" y="257454"/>
                  </a:lnTo>
                  <a:lnTo>
                    <a:pt x="337642" y="292087"/>
                  </a:lnTo>
                  <a:lnTo>
                    <a:pt x="372275" y="318833"/>
                  </a:lnTo>
                  <a:lnTo>
                    <a:pt x="413143" y="336080"/>
                  </a:lnTo>
                  <a:lnTo>
                    <a:pt x="458622" y="342201"/>
                  </a:lnTo>
                  <a:lnTo>
                    <a:pt x="495528" y="338201"/>
                  </a:lnTo>
                  <a:lnTo>
                    <a:pt x="529653" y="326809"/>
                  </a:lnTo>
                  <a:lnTo>
                    <a:pt x="560158" y="308838"/>
                  </a:lnTo>
                  <a:lnTo>
                    <a:pt x="586168" y="285165"/>
                  </a:lnTo>
                  <a:lnTo>
                    <a:pt x="587502" y="283654"/>
                  </a:lnTo>
                  <a:lnTo>
                    <a:pt x="589826" y="283654"/>
                  </a:lnTo>
                  <a:lnTo>
                    <a:pt x="647674" y="326809"/>
                  </a:lnTo>
                  <a:lnTo>
                    <a:pt x="718705" y="342201"/>
                  </a:lnTo>
                  <a:lnTo>
                    <a:pt x="764184" y="336080"/>
                  </a:lnTo>
                  <a:lnTo>
                    <a:pt x="805065" y="318833"/>
                  </a:lnTo>
                  <a:lnTo>
                    <a:pt x="839698" y="292087"/>
                  </a:lnTo>
                  <a:lnTo>
                    <a:pt x="864425" y="260070"/>
                  </a:lnTo>
                  <a:lnTo>
                    <a:pt x="883691" y="216585"/>
                  </a:lnTo>
                  <a:lnTo>
                    <a:pt x="889749" y="171564"/>
                  </a:lnTo>
                  <a:lnTo>
                    <a:pt x="889762" y="170726"/>
                  </a:lnTo>
                  <a:close/>
                </a:path>
                <a:path w="1170940" h="342265">
                  <a:moveTo>
                    <a:pt x="1170343" y="114630"/>
                  </a:moveTo>
                  <a:lnTo>
                    <a:pt x="1162469" y="70142"/>
                  </a:lnTo>
                  <a:lnTo>
                    <a:pt x="1137208" y="28651"/>
                  </a:lnTo>
                  <a:lnTo>
                    <a:pt x="1102271" y="8280"/>
                  </a:lnTo>
                  <a:lnTo>
                    <a:pt x="1088224" y="6057"/>
                  </a:lnTo>
                  <a:lnTo>
                    <a:pt x="1088224" y="114630"/>
                  </a:lnTo>
                  <a:lnTo>
                    <a:pt x="1084719" y="131953"/>
                  </a:lnTo>
                  <a:lnTo>
                    <a:pt x="1075194" y="146088"/>
                  </a:lnTo>
                  <a:lnTo>
                    <a:pt x="1061046" y="155625"/>
                  </a:lnTo>
                  <a:lnTo>
                    <a:pt x="1043724" y="159118"/>
                  </a:lnTo>
                  <a:lnTo>
                    <a:pt x="1006081" y="159118"/>
                  </a:lnTo>
                  <a:lnTo>
                    <a:pt x="1006081" y="70142"/>
                  </a:lnTo>
                  <a:lnTo>
                    <a:pt x="1043724" y="70142"/>
                  </a:lnTo>
                  <a:lnTo>
                    <a:pt x="1061046" y="73634"/>
                  </a:lnTo>
                  <a:lnTo>
                    <a:pt x="1075194" y="83172"/>
                  </a:lnTo>
                  <a:lnTo>
                    <a:pt x="1084719" y="97307"/>
                  </a:lnTo>
                  <a:lnTo>
                    <a:pt x="1088224" y="114630"/>
                  </a:lnTo>
                  <a:lnTo>
                    <a:pt x="1088224" y="6057"/>
                  </a:lnTo>
                  <a:lnTo>
                    <a:pt x="1060843" y="1701"/>
                  </a:lnTo>
                  <a:lnTo>
                    <a:pt x="923963" y="1701"/>
                  </a:lnTo>
                  <a:lnTo>
                    <a:pt x="923963" y="340487"/>
                  </a:lnTo>
                  <a:lnTo>
                    <a:pt x="1006081" y="340487"/>
                  </a:lnTo>
                  <a:lnTo>
                    <a:pt x="1006081" y="227558"/>
                  </a:lnTo>
                  <a:lnTo>
                    <a:pt x="1060843" y="227558"/>
                  </a:lnTo>
                  <a:lnTo>
                    <a:pt x="1102271" y="220980"/>
                  </a:lnTo>
                  <a:lnTo>
                    <a:pt x="1137208" y="200609"/>
                  </a:lnTo>
                  <a:lnTo>
                    <a:pt x="1161338" y="165481"/>
                  </a:lnTo>
                  <a:lnTo>
                    <a:pt x="1162469" y="159118"/>
                  </a:lnTo>
                  <a:lnTo>
                    <a:pt x="1170343" y="114630"/>
                  </a:lnTo>
                  <a:close/>
                </a:path>
              </a:pathLst>
            </a:custGeom>
            <a:solidFill>
              <a:srgbClr val="0545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1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230278" y="564853"/>
            <a:ext cx="7141209" cy="170053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R="17145" algn="r">
              <a:lnSpc>
                <a:spcPct val="100000"/>
              </a:lnSpc>
              <a:spcBef>
                <a:spcPts val="755"/>
              </a:spcBef>
            </a:pPr>
            <a:r>
              <a:rPr sz="4950" b="1" spc="-844" dirty="0">
                <a:solidFill>
                  <a:srgbClr val="FFFFFF"/>
                </a:solidFill>
                <a:latin typeface="맑은 고딕"/>
                <a:cs typeface="맑은 고딕"/>
              </a:rPr>
              <a:t>디지털과</a:t>
            </a:r>
            <a:r>
              <a:rPr sz="4950" b="1" spc="-96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4950" b="1" spc="-830" dirty="0">
                <a:solidFill>
                  <a:srgbClr val="FFFFFF"/>
                </a:solidFill>
                <a:latin typeface="맑은 고딕"/>
                <a:cs typeface="맑은 고딕"/>
              </a:rPr>
              <a:t>전통의</a:t>
            </a:r>
            <a:r>
              <a:rPr sz="4950" b="1" spc="-9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4950" b="1" spc="-830" dirty="0">
                <a:solidFill>
                  <a:srgbClr val="FFFFFF"/>
                </a:solidFill>
                <a:latin typeface="맑은 고딕"/>
                <a:cs typeface="맑은 고딕"/>
              </a:rPr>
              <a:t>경계를</a:t>
            </a:r>
            <a:r>
              <a:rPr sz="4950" b="1" spc="-9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4950" b="1" spc="-919" dirty="0">
                <a:solidFill>
                  <a:srgbClr val="FFFFFF"/>
                </a:solidFill>
                <a:latin typeface="맑은 고딕"/>
                <a:cs typeface="맑은 고딕"/>
              </a:rPr>
              <a:t>넘어선</a:t>
            </a:r>
            <a:endParaRPr sz="4950">
              <a:latin typeface="맑은 고딕"/>
              <a:cs typeface="맑은 고딕"/>
            </a:endParaRPr>
          </a:p>
          <a:p>
            <a:pPr marR="17145" algn="r">
              <a:lnSpc>
                <a:spcPct val="100000"/>
              </a:lnSpc>
              <a:spcBef>
                <a:spcPts val="650"/>
              </a:spcBef>
            </a:pPr>
            <a:r>
              <a:rPr sz="4950" b="1" u="sng" spc="-7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맑은 고딕"/>
                <a:cs typeface="맑은 고딕"/>
              </a:rPr>
              <a:t>통합</a:t>
            </a:r>
            <a:r>
              <a:rPr sz="4950" b="1" spc="-7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4950" b="1" u="sng" spc="-8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맑은 고딕"/>
                <a:cs typeface="맑은 고딕"/>
              </a:rPr>
              <a:t>마케팅</a:t>
            </a:r>
            <a:r>
              <a:rPr sz="4950" b="1" spc="-76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4950" b="1" u="sng" spc="-919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맑은 고딕"/>
                <a:cs typeface="맑은 고딕"/>
              </a:rPr>
              <a:t>솔루션</a:t>
            </a:r>
            <a:endParaRPr sz="4950">
              <a:latin typeface="맑은 고딕"/>
              <a:cs typeface="맑은 고딕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12714" y="7436183"/>
            <a:ext cx="8058784" cy="316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95450" marR="5080" indent="2528570" algn="r">
              <a:lnSpc>
                <a:spcPct val="140200"/>
              </a:lnSpc>
              <a:spcBef>
                <a:spcPts val="95"/>
              </a:spcBef>
            </a:pPr>
            <a:r>
              <a:rPr sz="2450" spc="-395" dirty="0">
                <a:solidFill>
                  <a:srgbClr val="FFFFFF"/>
                </a:solidFill>
                <a:latin typeface="맑은 고딕"/>
                <a:cs typeface="맑은 고딕"/>
              </a:rPr>
              <a:t>끊임없이</a:t>
            </a:r>
            <a:r>
              <a:rPr sz="2450" spc="-4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95" dirty="0">
                <a:solidFill>
                  <a:srgbClr val="FFFFFF"/>
                </a:solidFill>
                <a:latin typeface="맑은 고딕"/>
                <a:cs typeface="맑은 고딕"/>
              </a:rPr>
              <a:t>변화하는</a:t>
            </a:r>
            <a:r>
              <a:rPr sz="2450" spc="-4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70" dirty="0">
                <a:solidFill>
                  <a:srgbClr val="FFFFFF"/>
                </a:solidFill>
                <a:latin typeface="맑은 고딕"/>
                <a:cs typeface="맑은 고딕"/>
              </a:rPr>
              <a:t>광고</a:t>
            </a:r>
            <a:r>
              <a:rPr sz="2450" spc="-440" dirty="0">
                <a:solidFill>
                  <a:srgbClr val="FFFFFF"/>
                </a:solidFill>
                <a:latin typeface="맑은 고딕"/>
                <a:cs typeface="맑은 고딕"/>
              </a:rPr>
              <a:t> 시장에서 </a:t>
            </a:r>
            <a:r>
              <a:rPr sz="2450" spc="-395" dirty="0">
                <a:solidFill>
                  <a:srgbClr val="FFFFFF"/>
                </a:solidFill>
                <a:latin typeface="맑은 고딕"/>
                <a:cs typeface="맑은 고딕"/>
              </a:rPr>
              <a:t>온라인과</a:t>
            </a:r>
            <a:r>
              <a:rPr sz="2450" spc="-4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400" dirty="0">
                <a:solidFill>
                  <a:srgbClr val="FFFFFF"/>
                </a:solidFill>
                <a:latin typeface="맑은 고딕"/>
                <a:cs typeface="맑은 고딕"/>
              </a:rPr>
              <a:t>오프라인의</a:t>
            </a:r>
            <a:r>
              <a:rPr sz="2450" spc="-434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90" dirty="0">
                <a:solidFill>
                  <a:srgbClr val="FFFFFF"/>
                </a:solidFill>
                <a:latin typeface="맑은 고딕"/>
                <a:cs typeface="맑은 고딕"/>
              </a:rPr>
              <a:t>경계는</a:t>
            </a:r>
            <a:r>
              <a:rPr sz="2450" spc="-4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70" dirty="0">
                <a:solidFill>
                  <a:srgbClr val="FFFFFF"/>
                </a:solidFill>
                <a:latin typeface="맑은 고딕"/>
                <a:cs typeface="맑은 고딕"/>
              </a:rPr>
              <a:t>점점</a:t>
            </a:r>
            <a:r>
              <a:rPr sz="2450" spc="-434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400" dirty="0">
                <a:solidFill>
                  <a:srgbClr val="FFFFFF"/>
                </a:solidFill>
                <a:latin typeface="맑은 고딕"/>
                <a:cs typeface="맑은 고딕"/>
              </a:rPr>
              <a:t>희미해지고</a:t>
            </a:r>
            <a:r>
              <a:rPr sz="2450" spc="-4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60" dirty="0">
                <a:solidFill>
                  <a:srgbClr val="FFFFFF"/>
                </a:solidFill>
                <a:latin typeface="맑은 고딕"/>
                <a:cs typeface="맑은 고딕"/>
              </a:rPr>
              <a:t>있습니다.</a:t>
            </a:r>
            <a:endParaRPr sz="245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50">
              <a:latin typeface="맑은 고딕"/>
              <a:cs typeface="맑은 고딕"/>
            </a:endParaRPr>
          </a:p>
          <a:p>
            <a:pPr marL="854075" marR="5080" indent="-842010" algn="r">
              <a:lnSpc>
                <a:spcPct val="140200"/>
              </a:lnSpc>
            </a:pPr>
            <a:r>
              <a:rPr sz="2450" spc="-400" dirty="0">
                <a:solidFill>
                  <a:srgbClr val="FFFFFF"/>
                </a:solidFill>
                <a:latin typeface="맑은 고딕"/>
                <a:cs typeface="맑은 고딕"/>
              </a:rPr>
              <a:t>플랜이즈는</a:t>
            </a:r>
            <a:r>
              <a:rPr sz="2450" spc="-434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90" dirty="0">
                <a:solidFill>
                  <a:srgbClr val="FFFFFF"/>
                </a:solidFill>
                <a:latin typeface="맑은 고딕"/>
                <a:cs typeface="맑은 고딕"/>
              </a:rPr>
              <a:t>이러한</a:t>
            </a:r>
            <a:r>
              <a:rPr sz="2450" spc="-4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90" dirty="0">
                <a:solidFill>
                  <a:srgbClr val="FFFFFF"/>
                </a:solidFill>
                <a:latin typeface="맑은 고딕"/>
                <a:cs typeface="맑은 고딕"/>
              </a:rPr>
              <a:t>변화에</a:t>
            </a:r>
            <a:r>
              <a:rPr sz="2450" spc="-4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70" dirty="0">
                <a:solidFill>
                  <a:srgbClr val="FFFFFF"/>
                </a:solidFill>
                <a:latin typeface="맑은 고딕"/>
                <a:cs typeface="맑은 고딕"/>
              </a:rPr>
              <a:t>맞춰</a:t>
            </a:r>
            <a:r>
              <a:rPr sz="2450" spc="-4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25" dirty="0">
                <a:solidFill>
                  <a:srgbClr val="FFFFFF"/>
                </a:solidFill>
                <a:latin typeface="맑은 고딕"/>
                <a:cs typeface="맑은 고딕"/>
              </a:rPr>
              <a:t>All-</a:t>
            </a:r>
            <a:r>
              <a:rPr sz="2450" spc="-65" dirty="0">
                <a:solidFill>
                  <a:srgbClr val="FFFFFF"/>
                </a:solidFill>
                <a:latin typeface="맑은 고딕"/>
                <a:cs typeface="맑은 고딕"/>
              </a:rPr>
              <a:t>round</a:t>
            </a:r>
            <a:r>
              <a:rPr sz="2450" spc="-3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70" dirty="0">
                <a:solidFill>
                  <a:srgbClr val="FFFFFF"/>
                </a:solidFill>
                <a:latin typeface="맑은 고딕"/>
                <a:cs typeface="맑은 고딕"/>
              </a:rPr>
              <a:t>광고</a:t>
            </a:r>
            <a:r>
              <a:rPr sz="2450" spc="-434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95" dirty="0">
                <a:solidFill>
                  <a:srgbClr val="FFFFFF"/>
                </a:solidFill>
                <a:latin typeface="맑은 고딕"/>
                <a:cs typeface="맑은 고딕"/>
              </a:rPr>
              <a:t>서비스를</a:t>
            </a:r>
            <a:r>
              <a:rPr sz="2450" spc="-4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70" dirty="0">
                <a:solidFill>
                  <a:srgbClr val="FFFFFF"/>
                </a:solidFill>
                <a:latin typeface="맑은 고딕"/>
                <a:cs typeface="맑은 고딕"/>
              </a:rPr>
              <a:t>제공합니다. </a:t>
            </a:r>
            <a:r>
              <a:rPr sz="2450" spc="-395" dirty="0">
                <a:solidFill>
                  <a:srgbClr val="FFFFFF"/>
                </a:solidFill>
                <a:latin typeface="맑은 고딕"/>
                <a:cs typeface="맑은 고딕"/>
              </a:rPr>
              <a:t>광고주의</a:t>
            </a:r>
            <a:r>
              <a:rPr sz="2450" spc="-4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90" dirty="0">
                <a:solidFill>
                  <a:srgbClr val="FFFFFF"/>
                </a:solidFill>
                <a:latin typeface="맑은 고딕"/>
                <a:cs typeface="맑은 고딕"/>
              </a:rPr>
              <a:t>니즈에</a:t>
            </a:r>
            <a:r>
              <a:rPr sz="2450" spc="-434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70" dirty="0">
                <a:solidFill>
                  <a:srgbClr val="FFFFFF"/>
                </a:solidFill>
                <a:latin typeface="맑은 고딕"/>
                <a:cs typeface="맑은 고딕"/>
              </a:rPr>
              <a:t>맞는</a:t>
            </a:r>
            <a:r>
              <a:rPr sz="2450" spc="-434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90" dirty="0">
                <a:solidFill>
                  <a:srgbClr val="FFFFFF"/>
                </a:solidFill>
                <a:latin typeface="맑은 고딕"/>
                <a:cs typeface="맑은 고딕"/>
              </a:rPr>
              <a:t>맞춤형</a:t>
            </a:r>
            <a:r>
              <a:rPr sz="2450" spc="-434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90" dirty="0">
                <a:solidFill>
                  <a:srgbClr val="FFFFFF"/>
                </a:solidFill>
                <a:latin typeface="맑은 고딕"/>
                <a:cs typeface="맑은 고딕"/>
              </a:rPr>
              <a:t>개발과</a:t>
            </a:r>
            <a:r>
              <a:rPr sz="2450" spc="-4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95" dirty="0">
                <a:solidFill>
                  <a:srgbClr val="FFFFFF"/>
                </a:solidFill>
                <a:latin typeface="맑은 고딕"/>
                <a:cs typeface="맑은 고딕"/>
              </a:rPr>
              <a:t>전략적인</a:t>
            </a:r>
            <a:r>
              <a:rPr sz="2450" spc="-434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70" dirty="0">
                <a:solidFill>
                  <a:srgbClr val="FFFFFF"/>
                </a:solidFill>
                <a:latin typeface="맑은 고딕"/>
                <a:cs typeface="맑은 고딕"/>
              </a:rPr>
              <a:t>통합</a:t>
            </a:r>
            <a:r>
              <a:rPr sz="2450" spc="-434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430" dirty="0">
                <a:solidFill>
                  <a:srgbClr val="FFFFFF"/>
                </a:solidFill>
                <a:latin typeface="맑은 고딕"/>
                <a:cs typeface="맑은 고딕"/>
              </a:rPr>
              <a:t>마케팅으로 </a:t>
            </a:r>
            <a:r>
              <a:rPr sz="2450" spc="-395" dirty="0">
                <a:solidFill>
                  <a:srgbClr val="FFFFFF"/>
                </a:solidFill>
                <a:latin typeface="맑은 고딕"/>
                <a:cs typeface="맑은 고딕"/>
              </a:rPr>
              <a:t>광고주와</a:t>
            </a:r>
            <a:r>
              <a:rPr sz="2450" spc="-4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70" dirty="0">
                <a:solidFill>
                  <a:srgbClr val="FFFFFF"/>
                </a:solidFill>
                <a:latin typeface="맑은 고딕"/>
                <a:cs typeface="맑은 고딕"/>
              </a:rPr>
              <a:t>함께</a:t>
            </a:r>
            <a:r>
              <a:rPr sz="2450" spc="-4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95" dirty="0">
                <a:solidFill>
                  <a:srgbClr val="FFFFFF"/>
                </a:solidFill>
                <a:latin typeface="맑은 고딕"/>
                <a:cs typeface="맑은 고딕"/>
              </a:rPr>
              <a:t>성장하는</a:t>
            </a:r>
            <a:r>
              <a:rPr sz="2450" spc="-4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95" dirty="0">
                <a:solidFill>
                  <a:srgbClr val="FFFFFF"/>
                </a:solidFill>
                <a:latin typeface="맑은 고딕"/>
                <a:cs typeface="맑은 고딕"/>
              </a:rPr>
              <a:t>솔루션을</a:t>
            </a:r>
            <a:r>
              <a:rPr sz="2450" spc="-4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75" dirty="0">
                <a:solidFill>
                  <a:srgbClr val="FFFFFF"/>
                </a:solidFill>
                <a:latin typeface="맑은 고딕"/>
                <a:cs typeface="맑은 고딕"/>
              </a:rPr>
              <a:t>만들어갑니다.</a:t>
            </a:r>
            <a:endParaRPr sz="2450">
              <a:latin typeface="맑은 고딕"/>
              <a:cs typeface="맑은 고딕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0261" y="429862"/>
            <a:ext cx="3578860" cy="2499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8510"/>
              </a:lnSpc>
              <a:spcBef>
                <a:spcPts val="95"/>
              </a:spcBef>
            </a:pPr>
            <a:r>
              <a:rPr sz="8250" b="1" spc="540" dirty="0">
                <a:latin typeface="Arial Narrow"/>
                <a:cs typeface="Arial Narrow"/>
              </a:rPr>
              <a:t>Hello</a:t>
            </a:r>
            <a:endParaRPr sz="8250">
              <a:latin typeface="Arial Narrow"/>
              <a:cs typeface="Arial Narrow"/>
            </a:endParaRPr>
          </a:p>
          <a:p>
            <a:pPr marL="12700">
              <a:lnSpc>
                <a:spcPts val="10970"/>
              </a:lnSpc>
            </a:pPr>
            <a:r>
              <a:rPr sz="10300" b="1" spc="550" dirty="0">
                <a:latin typeface="Arial Narrow"/>
                <a:cs typeface="Arial Narrow"/>
              </a:rPr>
              <a:t>planis</a:t>
            </a:r>
            <a:endParaRPr sz="103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8" cy="113085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43816" y="1933282"/>
            <a:ext cx="4462145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085" dirty="0">
                <a:solidFill>
                  <a:srgbClr val="FFFFFF"/>
                </a:solidFill>
                <a:latin typeface="맑은 고딕"/>
                <a:cs typeface="맑은 고딕"/>
              </a:rPr>
              <a:t>청춘</a:t>
            </a:r>
            <a:r>
              <a:rPr sz="6750" b="1" spc="-13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6750" b="1" spc="-1240" dirty="0">
                <a:solidFill>
                  <a:srgbClr val="FFFFFF"/>
                </a:solidFill>
                <a:latin typeface="맑은 고딕"/>
                <a:cs typeface="맑은 고딕"/>
              </a:rPr>
              <a:t>페스티벌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3806" y="8584012"/>
            <a:ext cx="4761230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 marR="5080">
              <a:lnSpc>
                <a:spcPct val="140200"/>
              </a:lnSpc>
              <a:spcBef>
                <a:spcPts val="1005"/>
              </a:spcBef>
            </a:pPr>
            <a:r>
              <a:rPr sz="2450" b="0" spc="6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SNS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254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광고,</a:t>
            </a:r>
            <a:r>
              <a:rPr sz="2450" b="0" spc="-30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유튜브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254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광고,</a:t>
            </a:r>
            <a:r>
              <a:rPr sz="2450" b="0" spc="-30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네이버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광고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제작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페스티벌</a:t>
            </a:r>
            <a:r>
              <a:rPr sz="2450" b="0" spc="-2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행사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43680" y="1163881"/>
            <a:ext cx="285750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185" dirty="0"/>
              <a:t>Festival</a:t>
            </a:r>
          </a:p>
        </p:txBody>
      </p:sp>
      <p:sp>
        <p:nvSpPr>
          <p:cNvPr id="8" name="object 8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8" cy="1130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94765" y="883125"/>
              <a:ext cx="12256904" cy="95331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14300" y="3560100"/>
              <a:ext cx="3348201" cy="41883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99352" y="3560100"/>
              <a:ext cx="3348201" cy="418835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243816" y="1933272"/>
            <a:ext cx="2877185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240" dirty="0">
                <a:solidFill>
                  <a:srgbClr val="FFFFFF"/>
                </a:solidFill>
                <a:latin typeface="맑은 고딕"/>
                <a:cs typeface="맑은 고딕"/>
              </a:rPr>
              <a:t>롯데와인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43806" y="8584001"/>
            <a:ext cx="4805045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 marR="5080">
              <a:lnSpc>
                <a:spcPct val="140200"/>
              </a:lnSpc>
              <a:spcBef>
                <a:spcPts val="1005"/>
              </a:spcBef>
            </a:pPr>
            <a:r>
              <a:rPr sz="2450" b="0" spc="6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SNS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254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운영,</a:t>
            </a:r>
            <a:r>
              <a:rPr sz="2450" b="0" spc="-30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CPA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254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광고,</a:t>
            </a:r>
            <a:r>
              <a:rPr sz="2450" b="0" spc="-30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랜딩</a:t>
            </a:r>
            <a:r>
              <a:rPr sz="2450" b="0" spc="-26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페이지를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통해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이벤트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운영으로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브랜드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유입인구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증가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43680" y="1163881"/>
            <a:ext cx="260794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235" dirty="0"/>
              <a:t>Brand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2776062" y="1286295"/>
            <a:ext cx="16071850" cy="8766175"/>
            <a:chOff x="2776062" y="1286295"/>
            <a:chExt cx="16071850" cy="8766175"/>
          </a:xfrm>
        </p:grpSpPr>
        <p:sp>
          <p:nvSpPr>
            <p:cNvPr id="12" name="object 12"/>
            <p:cNvSpPr/>
            <p:nvPr/>
          </p:nvSpPr>
          <p:spPr>
            <a:xfrm>
              <a:off x="2781297" y="1286295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197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550743" y="9683223"/>
              <a:ext cx="368935" cy="368935"/>
            </a:xfrm>
            <a:custGeom>
              <a:avLst/>
              <a:gdLst/>
              <a:ahLst/>
              <a:cxnLst/>
              <a:rect l="l" t="t" r="r" b="b"/>
              <a:pathLst>
                <a:path w="368934" h="368934">
                  <a:moveTo>
                    <a:pt x="184406" y="0"/>
                  </a:moveTo>
                  <a:lnTo>
                    <a:pt x="143946" y="7829"/>
                  </a:lnTo>
                  <a:lnTo>
                    <a:pt x="108467" y="31318"/>
                  </a:lnTo>
                  <a:lnTo>
                    <a:pt x="31318" y="108478"/>
                  </a:lnTo>
                  <a:lnTo>
                    <a:pt x="7829" y="143950"/>
                  </a:lnTo>
                  <a:lnTo>
                    <a:pt x="0" y="184407"/>
                  </a:lnTo>
                  <a:lnTo>
                    <a:pt x="7829" y="224865"/>
                  </a:lnTo>
                  <a:lnTo>
                    <a:pt x="31318" y="260337"/>
                  </a:lnTo>
                  <a:lnTo>
                    <a:pt x="108467" y="337497"/>
                  </a:lnTo>
                  <a:lnTo>
                    <a:pt x="143946" y="360986"/>
                  </a:lnTo>
                  <a:lnTo>
                    <a:pt x="184406" y="368815"/>
                  </a:lnTo>
                  <a:lnTo>
                    <a:pt x="224865" y="360986"/>
                  </a:lnTo>
                  <a:lnTo>
                    <a:pt x="260337" y="337497"/>
                  </a:lnTo>
                  <a:lnTo>
                    <a:pt x="337497" y="260337"/>
                  </a:lnTo>
                  <a:lnTo>
                    <a:pt x="360986" y="224865"/>
                  </a:lnTo>
                  <a:lnTo>
                    <a:pt x="368815" y="184407"/>
                  </a:lnTo>
                  <a:lnTo>
                    <a:pt x="360986" y="143950"/>
                  </a:lnTo>
                  <a:lnTo>
                    <a:pt x="337497" y="108478"/>
                  </a:lnTo>
                  <a:lnTo>
                    <a:pt x="260337" y="31318"/>
                  </a:lnTo>
                  <a:lnTo>
                    <a:pt x="224865" y="7829"/>
                  </a:lnTo>
                  <a:lnTo>
                    <a:pt x="184406" y="0"/>
                  </a:lnTo>
                  <a:close/>
                </a:path>
              </a:pathLst>
            </a:custGeom>
            <a:solidFill>
              <a:srgbClr val="D02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677901" y="9749912"/>
              <a:ext cx="150937" cy="23122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8039932" y="9789470"/>
              <a:ext cx="648970" cy="156845"/>
            </a:xfrm>
            <a:custGeom>
              <a:avLst/>
              <a:gdLst/>
              <a:ahLst/>
              <a:cxnLst/>
              <a:rect l="l" t="t" r="r" b="b"/>
              <a:pathLst>
                <a:path w="648969" h="156845">
                  <a:moveTo>
                    <a:pt x="127304" y="132499"/>
                  </a:moveTo>
                  <a:lnTo>
                    <a:pt x="47002" y="132499"/>
                  </a:lnTo>
                  <a:lnTo>
                    <a:pt x="43078" y="128752"/>
                  </a:lnTo>
                  <a:lnTo>
                    <a:pt x="43078" y="123939"/>
                  </a:lnTo>
                  <a:lnTo>
                    <a:pt x="43078" y="5791"/>
                  </a:lnTo>
                  <a:lnTo>
                    <a:pt x="0" y="5791"/>
                  </a:lnTo>
                  <a:lnTo>
                    <a:pt x="0" y="142151"/>
                  </a:lnTo>
                  <a:lnTo>
                    <a:pt x="7696" y="149809"/>
                  </a:lnTo>
                  <a:lnTo>
                    <a:pt x="127304" y="149809"/>
                  </a:lnTo>
                  <a:lnTo>
                    <a:pt x="127304" y="132499"/>
                  </a:lnTo>
                  <a:close/>
                </a:path>
                <a:path w="648969" h="156845">
                  <a:moveTo>
                    <a:pt x="314998" y="78155"/>
                  </a:moveTo>
                  <a:lnTo>
                    <a:pt x="308813" y="47739"/>
                  </a:lnTo>
                  <a:lnTo>
                    <a:pt x="290957" y="22898"/>
                  </a:lnTo>
                  <a:lnTo>
                    <a:pt x="280657" y="16827"/>
                  </a:lnTo>
                  <a:lnTo>
                    <a:pt x="272211" y="11874"/>
                  </a:lnTo>
                  <a:lnTo>
                    <a:pt x="272211" y="78155"/>
                  </a:lnTo>
                  <a:lnTo>
                    <a:pt x="268566" y="102031"/>
                  </a:lnTo>
                  <a:lnTo>
                    <a:pt x="258508" y="121526"/>
                  </a:lnTo>
                  <a:lnTo>
                    <a:pt x="243357" y="134696"/>
                  </a:lnTo>
                  <a:lnTo>
                    <a:pt x="224434" y="139522"/>
                  </a:lnTo>
                  <a:lnTo>
                    <a:pt x="205549" y="134696"/>
                  </a:lnTo>
                  <a:lnTo>
                    <a:pt x="190423" y="121526"/>
                  </a:lnTo>
                  <a:lnTo>
                    <a:pt x="180365" y="102031"/>
                  </a:lnTo>
                  <a:lnTo>
                    <a:pt x="176720" y="78155"/>
                  </a:lnTo>
                  <a:lnTo>
                    <a:pt x="180365" y="54279"/>
                  </a:lnTo>
                  <a:lnTo>
                    <a:pt x="190423" y="34785"/>
                  </a:lnTo>
                  <a:lnTo>
                    <a:pt x="205549" y="21653"/>
                  </a:lnTo>
                  <a:lnTo>
                    <a:pt x="224434" y="16827"/>
                  </a:lnTo>
                  <a:lnTo>
                    <a:pt x="243357" y="21653"/>
                  </a:lnTo>
                  <a:lnTo>
                    <a:pt x="258508" y="34785"/>
                  </a:lnTo>
                  <a:lnTo>
                    <a:pt x="268566" y="54279"/>
                  </a:lnTo>
                  <a:lnTo>
                    <a:pt x="272211" y="78155"/>
                  </a:lnTo>
                  <a:lnTo>
                    <a:pt x="272211" y="11874"/>
                  </a:lnTo>
                  <a:lnTo>
                    <a:pt x="262483" y="6146"/>
                  </a:lnTo>
                  <a:lnTo>
                    <a:pt x="224434" y="0"/>
                  </a:lnTo>
                  <a:lnTo>
                    <a:pt x="186423" y="6146"/>
                  </a:lnTo>
                  <a:lnTo>
                    <a:pt x="157988" y="22898"/>
                  </a:lnTo>
                  <a:lnTo>
                    <a:pt x="140169" y="47739"/>
                  </a:lnTo>
                  <a:lnTo>
                    <a:pt x="133985" y="78155"/>
                  </a:lnTo>
                  <a:lnTo>
                    <a:pt x="140169" y="108585"/>
                  </a:lnTo>
                  <a:lnTo>
                    <a:pt x="157988" y="133438"/>
                  </a:lnTo>
                  <a:lnTo>
                    <a:pt x="186423" y="150190"/>
                  </a:lnTo>
                  <a:lnTo>
                    <a:pt x="224434" y="156324"/>
                  </a:lnTo>
                  <a:lnTo>
                    <a:pt x="262483" y="150190"/>
                  </a:lnTo>
                  <a:lnTo>
                    <a:pt x="280606" y="139522"/>
                  </a:lnTo>
                  <a:lnTo>
                    <a:pt x="290957" y="133438"/>
                  </a:lnTo>
                  <a:lnTo>
                    <a:pt x="308813" y="108585"/>
                  </a:lnTo>
                  <a:lnTo>
                    <a:pt x="314998" y="78155"/>
                  </a:lnTo>
                  <a:close/>
                </a:path>
                <a:path w="648969" h="156845">
                  <a:moveTo>
                    <a:pt x="477596" y="5308"/>
                  </a:moveTo>
                  <a:lnTo>
                    <a:pt x="322859" y="5308"/>
                  </a:lnTo>
                  <a:lnTo>
                    <a:pt x="322859" y="23088"/>
                  </a:lnTo>
                  <a:lnTo>
                    <a:pt x="382397" y="23088"/>
                  </a:lnTo>
                  <a:lnTo>
                    <a:pt x="382397" y="150088"/>
                  </a:lnTo>
                  <a:lnTo>
                    <a:pt x="427266" y="150088"/>
                  </a:lnTo>
                  <a:lnTo>
                    <a:pt x="427266" y="23088"/>
                  </a:lnTo>
                  <a:lnTo>
                    <a:pt x="477596" y="23088"/>
                  </a:lnTo>
                  <a:lnTo>
                    <a:pt x="477596" y="5308"/>
                  </a:lnTo>
                  <a:close/>
                </a:path>
                <a:path w="648969" h="156845">
                  <a:moveTo>
                    <a:pt x="648639" y="5308"/>
                  </a:moveTo>
                  <a:lnTo>
                    <a:pt x="493839" y="5308"/>
                  </a:lnTo>
                  <a:lnTo>
                    <a:pt x="493839" y="23088"/>
                  </a:lnTo>
                  <a:lnTo>
                    <a:pt x="544106" y="23088"/>
                  </a:lnTo>
                  <a:lnTo>
                    <a:pt x="544106" y="150088"/>
                  </a:lnTo>
                  <a:lnTo>
                    <a:pt x="588937" y="150088"/>
                  </a:lnTo>
                  <a:lnTo>
                    <a:pt x="588937" y="23088"/>
                  </a:lnTo>
                  <a:lnTo>
                    <a:pt x="648639" y="23088"/>
                  </a:lnTo>
                  <a:lnTo>
                    <a:pt x="648639" y="5308"/>
                  </a:lnTo>
                  <a:close/>
                </a:path>
              </a:pathLst>
            </a:custGeom>
            <a:solidFill>
              <a:srgbClr val="D02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13042" y="9795251"/>
              <a:ext cx="134592" cy="144016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20898" y="3698054"/>
            <a:ext cx="3672840" cy="5548630"/>
            <a:chOff x="2820898" y="3698054"/>
            <a:chExt cx="3672840" cy="5548630"/>
          </a:xfrm>
        </p:grpSpPr>
        <p:sp>
          <p:nvSpPr>
            <p:cNvPr id="3" name="object 3"/>
            <p:cNvSpPr/>
            <p:nvPr/>
          </p:nvSpPr>
          <p:spPr>
            <a:xfrm>
              <a:off x="2824824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20" h="5541009">
                  <a:moveTo>
                    <a:pt x="3664809" y="0"/>
                  </a:moveTo>
                  <a:lnTo>
                    <a:pt x="0" y="0"/>
                  </a:lnTo>
                  <a:lnTo>
                    <a:pt x="0" y="5540679"/>
                  </a:lnTo>
                  <a:lnTo>
                    <a:pt x="3664809" y="5540679"/>
                  </a:lnTo>
                  <a:lnTo>
                    <a:pt x="3664809" y="0"/>
                  </a:lnTo>
                  <a:close/>
                </a:path>
              </a:pathLst>
            </a:custGeom>
            <a:solidFill>
              <a:srgbClr val="F0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24824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20" h="5541009">
                  <a:moveTo>
                    <a:pt x="0" y="0"/>
                  </a:moveTo>
                  <a:lnTo>
                    <a:pt x="3664809" y="0"/>
                  </a:lnTo>
                  <a:lnTo>
                    <a:pt x="3664809" y="5540679"/>
                  </a:lnTo>
                  <a:lnTo>
                    <a:pt x="0" y="5540679"/>
                  </a:lnTo>
                  <a:lnTo>
                    <a:pt x="0" y="0"/>
                  </a:lnTo>
                  <a:close/>
                </a:path>
              </a:pathLst>
            </a:custGeom>
            <a:ln w="7853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218158" y="3698054"/>
            <a:ext cx="3672840" cy="5548630"/>
            <a:chOff x="8218158" y="3698054"/>
            <a:chExt cx="3672840" cy="5548630"/>
          </a:xfrm>
        </p:grpSpPr>
        <p:sp>
          <p:nvSpPr>
            <p:cNvPr id="6" name="object 6"/>
            <p:cNvSpPr/>
            <p:nvPr/>
          </p:nvSpPr>
          <p:spPr>
            <a:xfrm>
              <a:off x="8222084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20" h="5541009">
                  <a:moveTo>
                    <a:pt x="3664809" y="0"/>
                  </a:moveTo>
                  <a:lnTo>
                    <a:pt x="0" y="0"/>
                  </a:lnTo>
                  <a:lnTo>
                    <a:pt x="0" y="5540679"/>
                  </a:lnTo>
                  <a:lnTo>
                    <a:pt x="3664809" y="5540679"/>
                  </a:lnTo>
                  <a:lnTo>
                    <a:pt x="3664809" y="0"/>
                  </a:lnTo>
                  <a:close/>
                </a:path>
              </a:pathLst>
            </a:custGeom>
            <a:solidFill>
              <a:srgbClr val="F0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22084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20" h="5541009">
                  <a:moveTo>
                    <a:pt x="0" y="0"/>
                  </a:moveTo>
                  <a:lnTo>
                    <a:pt x="3664809" y="0"/>
                  </a:lnTo>
                  <a:lnTo>
                    <a:pt x="3664809" y="5540679"/>
                  </a:lnTo>
                  <a:lnTo>
                    <a:pt x="0" y="5540679"/>
                  </a:lnTo>
                  <a:lnTo>
                    <a:pt x="0" y="0"/>
                  </a:lnTo>
                  <a:close/>
                </a:path>
              </a:pathLst>
            </a:custGeom>
            <a:ln w="7853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3139286" y="3698054"/>
            <a:ext cx="4631690" cy="5548630"/>
            <a:chOff x="13139286" y="3698054"/>
            <a:chExt cx="4631690" cy="5548630"/>
          </a:xfrm>
        </p:grpSpPr>
        <p:sp>
          <p:nvSpPr>
            <p:cNvPr id="9" name="object 9"/>
            <p:cNvSpPr/>
            <p:nvPr/>
          </p:nvSpPr>
          <p:spPr>
            <a:xfrm>
              <a:off x="13619376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19" h="5541009">
                  <a:moveTo>
                    <a:pt x="3664809" y="0"/>
                  </a:moveTo>
                  <a:lnTo>
                    <a:pt x="0" y="0"/>
                  </a:lnTo>
                  <a:lnTo>
                    <a:pt x="0" y="5540679"/>
                  </a:lnTo>
                  <a:lnTo>
                    <a:pt x="3664809" y="5540679"/>
                  </a:lnTo>
                  <a:lnTo>
                    <a:pt x="3664809" y="0"/>
                  </a:lnTo>
                  <a:close/>
                </a:path>
              </a:pathLst>
            </a:custGeom>
            <a:solidFill>
              <a:srgbClr val="F0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619376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19" h="5541009">
                  <a:moveTo>
                    <a:pt x="0" y="0"/>
                  </a:moveTo>
                  <a:lnTo>
                    <a:pt x="3664809" y="0"/>
                  </a:lnTo>
                  <a:lnTo>
                    <a:pt x="3664809" y="5540679"/>
                  </a:lnTo>
                  <a:lnTo>
                    <a:pt x="0" y="5540679"/>
                  </a:lnTo>
                  <a:lnTo>
                    <a:pt x="0" y="0"/>
                  </a:lnTo>
                  <a:close/>
                </a:path>
              </a:pathLst>
            </a:custGeom>
            <a:ln w="7853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81148" y="3963753"/>
              <a:ext cx="3136029" cy="501714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39286" y="4744661"/>
              <a:ext cx="4631481" cy="34729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60326" y="4913148"/>
              <a:ext cx="4188354" cy="303085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243806" y="1163641"/>
            <a:ext cx="138112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200" dirty="0">
                <a:solidFill>
                  <a:srgbClr val="0D57E7"/>
                </a:solidFill>
                <a:latin typeface="Calibri"/>
                <a:cs typeface="Calibri"/>
              </a:rPr>
              <a:t>Portfolio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09745" y="1163641"/>
            <a:ext cx="94170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235" dirty="0">
                <a:latin typeface="Calibri"/>
                <a:cs typeface="Calibri"/>
              </a:rPr>
              <a:t>Brand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340871" y="3963753"/>
            <a:ext cx="4631690" cy="5017770"/>
            <a:chOff x="2340871" y="3963753"/>
            <a:chExt cx="4631690" cy="501777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6597" y="3963753"/>
              <a:ext cx="3141255" cy="50171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0871" y="5023606"/>
              <a:ext cx="4631482" cy="203805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3042" y="5193412"/>
              <a:ext cx="4188364" cy="1593815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83856" y="3963743"/>
            <a:ext cx="3141265" cy="5056662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7550742" y="1256506"/>
            <a:ext cx="368935" cy="368935"/>
            <a:chOff x="17550742" y="1256506"/>
            <a:chExt cx="368935" cy="368935"/>
          </a:xfrm>
        </p:grpSpPr>
        <p:sp>
          <p:nvSpPr>
            <p:cNvPr id="23" name="object 23"/>
            <p:cNvSpPr/>
            <p:nvPr/>
          </p:nvSpPr>
          <p:spPr>
            <a:xfrm>
              <a:off x="17550742" y="1256506"/>
              <a:ext cx="368935" cy="368935"/>
            </a:xfrm>
            <a:custGeom>
              <a:avLst/>
              <a:gdLst/>
              <a:ahLst/>
              <a:cxnLst/>
              <a:rect l="l" t="t" r="r" b="b"/>
              <a:pathLst>
                <a:path w="368934" h="368934">
                  <a:moveTo>
                    <a:pt x="184406" y="0"/>
                  </a:moveTo>
                  <a:lnTo>
                    <a:pt x="143946" y="7829"/>
                  </a:lnTo>
                  <a:lnTo>
                    <a:pt x="108467" y="31318"/>
                  </a:lnTo>
                  <a:lnTo>
                    <a:pt x="31318" y="108478"/>
                  </a:lnTo>
                  <a:lnTo>
                    <a:pt x="7829" y="143950"/>
                  </a:lnTo>
                  <a:lnTo>
                    <a:pt x="0" y="184407"/>
                  </a:lnTo>
                  <a:lnTo>
                    <a:pt x="7829" y="224865"/>
                  </a:lnTo>
                  <a:lnTo>
                    <a:pt x="31318" y="260337"/>
                  </a:lnTo>
                  <a:lnTo>
                    <a:pt x="108467" y="337497"/>
                  </a:lnTo>
                  <a:lnTo>
                    <a:pt x="143946" y="360986"/>
                  </a:lnTo>
                  <a:lnTo>
                    <a:pt x="184406" y="368815"/>
                  </a:lnTo>
                  <a:lnTo>
                    <a:pt x="224865" y="360986"/>
                  </a:lnTo>
                  <a:lnTo>
                    <a:pt x="260337" y="337497"/>
                  </a:lnTo>
                  <a:lnTo>
                    <a:pt x="337497" y="260337"/>
                  </a:lnTo>
                  <a:lnTo>
                    <a:pt x="360986" y="224865"/>
                  </a:lnTo>
                  <a:lnTo>
                    <a:pt x="368815" y="184407"/>
                  </a:lnTo>
                  <a:lnTo>
                    <a:pt x="360986" y="143950"/>
                  </a:lnTo>
                  <a:lnTo>
                    <a:pt x="337497" y="108478"/>
                  </a:lnTo>
                  <a:lnTo>
                    <a:pt x="260337" y="31318"/>
                  </a:lnTo>
                  <a:lnTo>
                    <a:pt x="224865" y="7829"/>
                  </a:lnTo>
                  <a:lnTo>
                    <a:pt x="184406" y="0"/>
                  </a:lnTo>
                  <a:close/>
                </a:path>
              </a:pathLst>
            </a:custGeom>
            <a:solidFill>
              <a:srgbClr val="D02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677901" y="1323195"/>
              <a:ext cx="150937" cy="231228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8039942" y="1362743"/>
            <a:ext cx="807720" cy="156845"/>
            <a:chOff x="18039942" y="1362743"/>
            <a:chExt cx="807720" cy="156845"/>
          </a:xfrm>
        </p:grpSpPr>
        <p:sp>
          <p:nvSpPr>
            <p:cNvPr id="26" name="object 26"/>
            <p:cNvSpPr/>
            <p:nvPr/>
          </p:nvSpPr>
          <p:spPr>
            <a:xfrm>
              <a:off x="18039931" y="1362753"/>
              <a:ext cx="648970" cy="156845"/>
            </a:xfrm>
            <a:custGeom>
              <a:avLst/>
              <a:gdLst/>
              <a:ahLst/>
              <a:cxnLst/>
              <a:rect l="l" t="t" r="r" b="b"/>
              <a:pathLst>
                <a:path w="648969" h="156844">
                  <a:moveTo>
                    <a:pt x="127304" y="132499"/>
                  </a:moveTo>
                  <a:lnTo>
                    <a:pt x="47002" y="132499"/>
                  </a:lnTo>
                  <a:lnTo>
                    <a:pt x="43078" y="128739"/>
                  </a:lnTo>
                  <a:lnTo>
                    <a:pt x="43078" y="123926"/>
                  </a:lnTo>
                  <a:lnTo>
                    <a:pt x="43078" y="5778"/>
                  </a:lnTo>
                  <a:lnTo>
                    <a:pt x="0" y="5778"/>
                  </a:lnTo>
                  <a:lnTo>
                    <a:pt x="0" y="142138"/>
                  </a:lnTo>
                  <a:lnTo>
                    <a:pt x="7696" y="149796"/>
                  </a:lnTo>
                  <a:lnTo>
                    <a:pt x="127304" y="149796"/>
                  </a:lnTo>
                  <a:lnTo>
                    <a:pt x="127304" y="132499"/>
                  </a:lnTo>
                  <a:close/>
                </a:path>
                <a:path w="648969" h="156844">
                  <a:moveTo>
                    <a:pt x="314998" y="78155"/>
                  </a:moveTo>
                  <a:lnTo>
                    <a:pt x="308813" y="47739"/>
                  </a:lnTo>
                  <a:lnTo>
                    <a:pt x="290957" y="22898"/>
                  </a:lnTo>
                  <a:lnTo>
                    <a:pt x="280657" y="16827"/>
                  </a:lnTo>
                  <a:lnTo>
                    <a:pt x="272211" y="11874"/>
                  </a:lnTo>
                  <a:lnTo>
                    <a:pt x="272211" y="78155"/>
                  </a:lnTo>
                  <a:lnTo>
                    <a:pt x="268566" y="102019"/>
                  </a:lnTo>
                  <a:lnTo>
                    <a:pt x="258508" y="121526"/>
                  </a:lnTo>
                  <a:lnTo>
                    <a:pt x="243357" y="134696"/>
                  </a:lnTo>
                  <a:lnTo>
                    <a:pt x="224434" y="139522"/>
                  </a:lnTo>
                  <a:lnTo>
                    <a:pt x="205549" y="134696"/>
                  </a:lnTo>
                  <a:lnTo>
                    <a:pt x="190423" y="121526"/>
                  </a:lnTo>
                  <a:lnTo>
                    <a:pt x="180365" y="102019"/>
                  </a:lnTo>
                  <a:lnTo>
                    <a:pt x="176720" y="78155"/>
                  </a:lnTo>
                  <a:lnTo>
                    <a:pt x="180365" y="54279"/>
                  </a:lnTo>
                  <a:lnTo>
                    <a:pt x="190423" y="34785"/>
                  </a:lnTo>
                  <a:lnTo>
                    <a:pt x="205549" y="21653"/>
                  </a:lnTo>
                  <a:lnTo>
                    <a:pt x="224434" y="16827"/>
                  </a:lnTo>
                  <a:lnTo>
                    <a:pt x="243357" y="21653"/>
                  </a:lnTo>
                  <a:lnTo>
                    <a:pt x="258508" y="34785"/>
                  </a:lnTo>
                  <a:lnTo>
                    <a:pt x="268566" y="54279"/>
                  </a:lnTo>
                  <a:lnTo>
                    <a:pt x="272211" y="78155"/>
                  </a:lnTo>
                  <a:lnTo>
                    <a:pt x="272211" y="11874"/>
                  </a:lnTo>
                  <a:lnTo>
                    <a:pt x="262483" y="6146"/>
                  </a:lnTo>
                  <a:lnTo>
                    <a:pt x="224434" y="0"/>
                  </a:lnTo>
                  <a:lnTo>
                    <a:pt x="186423" y="6146"/>
                  </a:lnTo>
                  <a:lnTo>
                    <a:pt x="157988" y="22898"/>
                  </a:lnTo>
                  <a:lnTo>
                    <a:pt x="140169" y="47739"/>
                  </a:lnTo>
                  <a:lnTo>
                    <a:pt x="133985" y="78155"/>
                  </a:lnTo>
                  <a:lnTo>
                    <a:pt x="140169" y="108585"/>
                  </a:lnTo>
                  <a:lnTo>
                    <a:pt x="157988" y="133438"/>
                  </a:lnTo>
                  <a:lnTo>
                    <a:pt x="186423" y="150177"/>
                  </a:lnTo>
                  <a:lnTo>
                    <a:pt x="224434" y="156324"/>
                  </a:lnTo>
                  <a:lnTo>
                    <a:pt x="262483" y="150177"/>
                  </a:lnTo>
                  <a:lnTo>
                    <a:pt x="280606" y="139522"/>
                  </a:lnTo>
                  <a:lnTo>
                    <a:pt x="290957" y="133438"/>
                  </a:lnTo>
                  <a:lnTo>
                    <a:pt x="308813" y="108585"/>
                  </a:lnTo>
                  <a:lnTo>
                    <a:pt x="314998" y="78155"/>
                  </a:lnTo>
                  <a:close/>
                </a:path>
                <a:path w="648969" h="156844">
                  <a:moveTo>
                    <a:pt x="477596" y="5308"/>
                  </a:moveTo>
                  <a:lnTo>
                    <a:pt x="322859" y="5308"/>
                  </a:lnTo>
                  <a:lnTo>
                    <a:pt x="322859" y="23088"/>
                  </a:lnTo>
                  <a:lnTo>
                    <a:pt x="382397" y="23088"/>
                  </a:lnTo>
                  <a:lnTo>
                    <a:pt x="382397" y="150088"/>
                  </a:lnTo>
                  <a:lnTo>
                    <a:pt x="427266" y="150088"/>
                  </a:lnTo>
                  <a:lnTo>
                    <a:pt x="427266" y="23088"/>
                  </a:lnTo>
                  <a:lnTo>
                    <a:pt x="477596" y="23088"/>
                  </a:lnTo>
                  <a:lnTo>
                    <a:pt x="477596" y="5308"/>
                  </a:lnTo>
                  <a:close/>
                </a:path>
                <a:path w="648969" h="156844">
                  <a:moveTo>
                    <a:pt x="648639" y="5308"/>
                  </a:moveTo>
                  <a:lnTo>
                    <a:pt x="493839" y="5308"/>
                  </a:lnTo>
                  <a:lnTo>
                    <a:pt x="493839" y="23088"/>
                  </a:lnTo>
                  <a:lnTo>
                    <a:pt x="544106" y="23088"/>
                  </a:lnTo>
                  <a:lnTo>
                    <a:pt x="544106" y="150088"/>
                  </a:lnTo>
                  <a:lnTo>
                    <a:pt x="588937" y="150088"/>
                  </a:lnTo>
                  <a:lnTo>
                    <a:pt x="588937" y="23088"/>
                  </a:lnTo>
                  <a:lnTo>
                    <a:pt x="648639" y="23088"/>
                  </a:lnTo>
                  <a:lnTo>
                    <a:pt x="648639" y="5308"/>
                  </a:lnTo>
                  <a:close/>
                </a:path>
              </a:pathLst>
            </a:custGeom>
            <a:solidFill>
              <a:srgbClr val="D02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713042" y="1368534"/>
              <a:ext cx="134592" cy="144016"/>
            </a:xfrm>
            <a:prstGeom prst="rect">
              <a:avLst/>
            </a:prstGeom>
          </p:spPr>
        </p:pic>
      </p:grpSp>
      <p:sp>
        <p:nvSpPr>
          <p:cNvPr id="28" name="object 28"/>
          <p:cNvSpPr/>
          <p:nvPr/>
        </p:nvSpPr>
        <p:spPr>
          <a:xfrm>
            <a:off x="4500156" y="2171525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063" y="0"/>
                </a:moveTo>
                <a:lnTo>
                  <a:pt x="107420" y="8007"/>
                </a:lnTo>
                <a:lnTo>
                  <a:pt x="64304" y="30304"/>
                </a:lnTo>
                <a:lnTo>
                  <a:pt x="30304" y="64304"/>
                </a:lnTo>
                <a:lnTo>
                  <a:pt x="8007" y="107420"/>
                </a:lnTo>
                <a:lnTo>
                  <a:pt x="0" y="157063"/>
                </a:lnTo>
                <a:lnTo>
                  <a:pt x="8007" y="206706"/>
                </a:lnTo>
                <a:lnTo>
                  <a:pt x="30304" y="249821"/>
                </a:lnTo>
                <a:lnTo>
                  <a:pt x="64304" y="283821"/>
                </a:lnTo>
                <a:lnTo>
                  <a:pt x="107420" y="306119"/>
                </a:lnTo>
                <a:lnTo>
                  <a:pt x="157063" y="314126"/>
                </a:lnTo>
                <a:lnTo>
                  <a:pt x="206706" y="306119"/>
                </a:lnTo>
                <a:lnTo>
                  <a:pt x="249821" y="283821"/>
                </a:lnTo>
                <a:lnTo>
                  <a:pt x="283821" y="249821"/>
                </a:lnTo>
                <a:lnTo>
                  <a:pt x="306119" y="206706"/>
                </a:lnTo>
                <a:lnTo>
                  <a:pt x="314126" y="157063"/>
                </a:lnTo>
                <a:lnTo>
                  <a:pt x="306119" y="107420"/>
                </a:lnTo>
                <a:lnTo>
                  <a:pt x="283821" y="64304"/>
                </a:lnTo>
                <a:lnTo>
                  <a:pt x="249821" y="30304"/>
                </a:lnTo>
                <a:lnTo>
                  <a:pt x="206706" y="8007"/>
                </a:lnTo>
                <a:lnTo>
                  <a:pt x="157063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067772" y="2174207"/>
            <a:ext cx="1178560" cy="968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650" b="1" spc="-204" dirty="0">
                <a:solidFill>
                  <a:srgbClr val="FFFFFF"/>
                </a:solidFill>
                <a:latin typeface="맑은 고딕"/>
                <a:cs typeface="맑은 고딕"/>
              </a:rPr>
              <a:t>1</a:t>
            </a:r>
            <a:endParaRPr sz="165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</a:pPr>
            <a:r>
              <a:rPr sz="2700" b="1" spc="-459" dirty="0">
                <a:latin typeface="맑은 고딕"/>
                <a:cs typeface="맑은 고딕"/>
              </a:rPr>
              <a:t>당근마켓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897426" y="2171525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063" y="0"/>
                </a:moveTo>
                <a:lnTo>
                  <a:pt x="107420" y="8007"/>
                </a:lnTo>
                <a:lnTo>
                  <a:pt x="64304" y="30304"/>
                </a:lnTo>
                <a:lnTo>
                  <a:pt x="30304" y="64304"/>
                </a:lnTo>
                <a:lnTo>
                  <a:pt x="8007" y="107420"/>
                </a:lnTo>
                <a:lnTo>
                  <a:pt x="0" y="157063"/>
                </a:lnTo>
                <a:lnTo>
                  <a:pt x="8007" y="206706"/>
                </a:lnTo>
                <a:lnTo>
                  <a:pt x="30304" y="249821"/>
                </a:lnTo>
                <a:lnTo>
                  <a:pt x="64304" y="283821"/>
                </a:lnTo>
                <a:lnTo>
                  <a:pt x="107420" y="306119"/>
                </a:lnTo>
                <a:lnTo>
                  <a:pt x="157063" y="314126"/>
                </a:lnTo>
                <a:lnTo>
                  <a:pt x="206706" y="306119"/>
                </a:lnTo>
                <a:lnTo>
                  <a:pt x="249821" y="283821"/>
                </a:lnTo>
                <a:lnTo>
                  <a:pt x="283821" y="249821"/>
                </a:lnTo>
                <a:lnTo>
                  <a:pt x="306119" y="206706"/>
                </a:lnTo>
                <a:lnTo>
                  <a:pt x="314126" y="157063"/>
                </a:lnTo>
                <a:lnTo>
                  <a:pt x="306119" y="107420"/>
                </a:lnTo>
                <a:lnTo>
                  <a:pt x="283821" y="64304"/>
                </a:lnTo>
                <a:lnTo>
                  <a:pt x="249821" y="30304"/>
                </a:lnTo>
                <a:lnTo>
                  <a:pt x="206706" y="8007"/>
                </a:lnTo>
                <a:lnTo>
                  <a:pt x="157063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313749" y="2174207"/>
            <a:ext cx="1466850" cy="968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04" algn="ctr">
              <a:lnSpc>
                <a:spcPct val="100000"/>
              </a:lnSpc>
              <a:spcBef>
                <a:spcPts val="95"/>
              </a:spcBef>
            </a:pPr>
            <a:r>
              <a:rPr sz="1650" b="1" spc="35" dirty="0">
                <a:solidFill>
                  <a:srgbClr val="FFFFFF"/>
                </a:solidFill>
                <a:latin typeface="맑은 고딕"/>
                <a:cs typeface="맑은 고딕"/>
              </a:rPr>
              <a:t>2</a:t>
            </a:r>
            <a:endParaRPr sz="165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</a:pPr>
            <a:r>
              <a:rPr sz="2700" b="1" spc="-450" dirty="0">
                <a:latin typeface="맑은 고딕"/>
                <a:cs typeface="맑은 고딕"/>
              </a:rPr>
              <a:t>에브리타임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5294717" y="2171525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063" y="0"/>
                </a:moveTo>
                <a:lnTo>
                  <a:pt x="107420" y="8007"/>
                </a:lnTo>
                <a:lnTo>
                  <a:pt x="64304" y="30304"/>
                </a:lnTo>
                <a:lnTo>
                  <a:pt x="30304" y="64304"/>
                </a:lnTo>
                <a:lnTo>
                  <a:pt x="8007" y="107420"/>
                </a:lnTo>
                <a:lnTo>
                  <a:pt x="0" y="157063"/>
                </a:lnTo>
                <a:lnTo>
                  <a:pt x="8007" y="206706"/>
                </a:lnTo>
                <a:lnTo>
                  <a:pt x="30304" y="249821"/>
                </a:lnTo>
                <a:lnTo>
                  <a:pt x="64304" y="283821"/>
                </a:lnTo>
                <a:lnTo>
                  <a:pt x="107420" y="306119"/>
                </a:lnTo>
                <a:lnTo>
                  <a:pt x="157063" y="314126"/>
                </a:lnTo>
                <a:lnTo>
                  <a:pt x="206706" y="306119"/>
                </a:lnTo>
                <a:lnTo>
                  <a:pt x="249821" y="283821"/>
                </a:lnTo>
                <a:lnTo>
                  <a:pt x="283821" y="249821"/>
                </a:lnTo>
                <a:lnTo>
                  <a:pt x="306119" y="206706"/>
                </a:lnTo>
                <a:lnTo>
                  <a:pt x="314126" y="157063"/>
                </a:lnTo>
                <a:lnTo>
                  <a:pt x="306119" y="107420"/>
                </a:lnTo>
                <a:lnTo>
                  <a:pt x="283821" y="64304"/>
                </a:lnTo>
                <a:lnTo>
                  <a:pt x="249821" y="30304"/>
                </a:lnTo>
                <a:lnTo>
                  <a:pt x="206706" y="8007"/>
                </a:lnTo>
                <a:lnTo>
                  <a:pt x="157063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4768086" y="2174207"/>
            <a:ext cx="1356995" cy="968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160" algn="ctr">
              <a:lnSpc>
                <a:spcPct val="100000"/>
              </a:lnSpc>
              <a:spcBef>
                <a:spcPts val="95"/>
              </a:spcBef>
            </a:pPr>
            <a:r>
              <a:rPr sz="1650" b="1" spc="85" dirty="0">
                <a:solidFill>
                  <a:srgbClr val="FFFFFF"/>
                </a:solidFill>
                <a:latin typeface="맑은 고딕"/>
                <a:cs typeface="맑은 고딕"/>
              </a:rPr>
              <a:t>3</a:t>
            </a:r>
            <a:endParaRPr sz="165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</a:pPr>
            <a:r>
              <a:rPr sz="2700" b="1" dirty="0">
                <a:latin typeface="맑은 고딕"/>
                <a:cs typeface="맑은 고딕"/>
              </a:rPr>
              <a:t>CPA</a:t>
            </a:r>
            <a:r>
              <a:rPr sz="2700" b="1" spc="-325" dirty="0">
                <a:latin typeface="맑은 고딕"/>
                <a:cs typeface="맑은 고딕"/>
              </a:rPr>
              <a:t> </a:t>
            </a:r>
            <a:r>
              <a:rPr sz="2700" b="1" spc="-465" dirty="0">
                <a:latin typeface="맑은 고딕"/>
                <a:cs typeface="맑은 고딕"/>
              </a:rPr>
              <a:t>광고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429185" y="2943344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177" y="0"/>
                </a:lnTo>
              </a:path>
            </a:pathLst>
          </a:custGeom>
          <a:ln w="7853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5508366" y="2892058"/>
            <a:ext cx="3613150" cy="102870"/>
            <a:chOff x="5508366" y="2892058"/>
            <a:chExt cx="3613150" cy="102870"/>
          </a:xfrm>
        </p:grpSpPr>
        <p:sp>
          <p:nvSpPr>
            <p:cNvPr id="36" name="object 36"/>
            <p:cNvSpPr/>
            <p:nvPr/>
          </p:nvSpPr>
          <p:spPr>
            <a:xfrm>
              <a:off x="5508366" y="2943344"/>
              <a:ext cx="3472179" cy="0"/>
            </a:xfrm>
            <a:custGeom>
              <a:avLst/>
              <a:gdLst/>
              <a:ahLst/>
              <a:cxnLst/>
              <a:rect l="l" t="t" r="r" b="b"/>
              <a:pathLst>
                <a:path w="3472179">
                  <a:moveTo>
                    <a:pt x="0" y="0"/>
                  </a:moveTo>
                  <a:lnTo>
                    <a:pt x="3472019" y="0"/>
                  </a:lnTo>
                </a:path>
              </a:pathLst>
            </a:custGeom>
            <a:ln w="7853">
              <a:solidFill>
                <a:srgbClr val="A7A9A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006888" y="2943344"/>
              <a:ext cx="26670" cy="0"/>
            </a:xfrm>
            <a:custGeom>
              <a:avLst/>
              <a:gdLst/>
              <a:ahLst/>
              <a:cxnLst/>
              <a:rect l="l" t="t" r="r" b="b"/>
              <a:pathLst>
                <a:path w="26670">
                  <a:moveTo>
                    <a:pt x="0" y="0"/>
                  </a:moveTo>
                  <a:lnTo>
                    <a:pt x="26177" y="0"/>
                  </a:lnTo>
                </a:path>
              </a:pathLst>
            </a:custGeom>
            <a:ln w="7853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032332" y="2892058"/>
              <a:ext cx="88900" cy="102870"/>
            </a:xfrm>
            <a:custGeom>
              <a:avLst/>
              <a:gdLst/>
              <a:ahLst/>
              <a:cxnLst/>
              <a:rect l="l" t="t" r="r" b="b"/>
              <a:pathLst>
                <a:path w="88900" h="102869">
                  <a:moveTo>
                    <a:pt x="0" y="0"/>
                  </a:moveTo>
                  <a:lnTo>
                    <a:pt x="0" y="51286"/>
                  </a:lnTo>
                  <a:lnTo>
                    <a:pt x="0" y="102572"/>
                  </a:lnTo>
                  <a:lnTo>
                    <a:pt x="88824" y="51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/>
          <p:nvPr/>
        </p:nvSpPr>
        <p:spPr>
          <a:xfrm>
            <a:off x="10902914" y="2943344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177" y="0"/>
                </a:lnTo>
              </a:path>
            </a:pathLst>
          </a:custGeom>
          <a:ln w="7853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10982178" y="2892058"/>
            <a:ext cx="3613150" cy="102870"/>
            <a:chOff x="10982178" y="2892058"/>
            <a:chExt cx="3613150" cy="102870"/>
          </a:xfrm>
        </p:grpSpPr>
        <p:sp>
          <p:nvSpPr>
            <p:cNvPr id="41" name="object 41"/>
            <p:cNvSpPr/>
            <p:nvPr/>
          </p:nvSpPr>
          <p:spPr>
            <a:xfrm>
              <a:off x="10982178" y="2943344"/>
              <a:ext cx="3472179" cy="0"/>
            </a:xfrm>
            <a:custGeom>
              <a:avLst/>
              <a:gdLst/>
              <a:ahLst/>
              <a:cxnLst/>
              <a:rect l="l" t="t" r="r" b="b"/>
              <a:pathLst>
                <a:path w="3472180">
                  <a:moveTo>
                    <a:pt x="0" y="0"/>
                  </a:moveTo>
                  <a:lnTo>
                    <a:pt x="3472019" y="0"/>
                  </a:lnTo>
                </a:path>
              </a:pathLst>
            </a:custGeom>
            <a:ln w="7853">
              <a:solidFill>
                <a:srgbClr val="A7A9A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4480710" y="2943344"/>
              <a:ext cx="26670" cy="0"/>
            </a:xfrm>
            <a:custGeom>
              <a:avLst/>
              <a:gdLst/>
              <a:ahLst/>
              <a:cxnLst/>
              <a:rect l="l" t="t" r="r" b="b"/>
              <a:pathLst>
                <a:path w="26669">
                  <a:moveTo>
                    <a:pt x="0" y="0"/>
                  </a:moveTo>
                  <a:lnTo>
                    <a:pt x="26177" y="0"/>
                  </a:lnTo>
                </a:path>
              </a:pathLst>
            </a:custGeom>
            <a:ln w="7853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4506154" y="2892058"/>
              <a:ext cx="88900" cy="102870"/>
            </a:xfrm>
            <a:custGeom>
              <a:avLst/>
              <a:gdLst/>
              <a:ahLst/>
              <a:cxnLst/>
              <a:rect l="l" t="t" r="r" b="b"/>
              <a:pathLst>
                <a:path w="88900" h="102869">
                  <a:moveTo>
                    <a:pt x="0" y="0"/>
                  </a:moveTo>
                  <a:lnTo>
                    <a:pt x="0" y="51286"/>
                  </a:lnTo>
                  <a:lnTo>
                    <a:pt x="0" y="102572"/>
                  </a:lnTo>
                  <a:lnTo>
                    <a:pt x="88824" y="51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9959914" cy="113085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43816" y="1933272"/>
            <a:ext cx="6755130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085" dirty="0">
                <a:solidFill>
                  <a:srgbClr val="FFFFFF"/>
                </a:solidFill>
                <a:latin typeface="맑은 고딕"/>
                <a:cs typeface="맑은 고딕"/>
              </a:rPr>
              <a:t>여주</a:t>
            </a:r>
            <a:r>
              <a:rPr sz="6750" b="1" spc="-129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6750" b="1" spc="-1155" dirty="0">
                <a:solidFill>
                  <a:srgbClr val="FFFFFF"/>
                </a:solidFill>
                <a:latin typeface="맑은 고딕"/>
                <a:cs typeface="맑은 고딕"/>
              </a:rPr>
              <a:t>프리미엄</a:t>
            </a:r>
            <a:r>
              <a:rPr sz="6750" b="1" spc="-129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6750" b="1" spc="-1245" dirty="0">
                <a:solidFill>
                  <a:srgbClr val="FFFFFF"/>
                </a:solidFill>
                <a:latin typeface="맑은 고딕"/>
                <a:cs typeface="맑은 고딕"/>
              </a:rPr>
              <a:t>빌리지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3806" y="8584001"/>
            <a:ext cx="5737860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 marR="5080">
              <a:lnSpc>
                <a:spcPct val="140200"/>
              </a:lnSpc>
              <a:spcBef>
                <a:spcPts val="1005"/>
              </a:spcBef>
            </a:pP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지하철</a:t>
            </a:r>
            <a:r>
              <a:rPr sz="2450" b="0" spc="-28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경강선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254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광고,</a:t>
            </a:r>
            <a:r>
              <a:rPr sz="2450" b="0" spc="-30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카카오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채널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관리를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통해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채널</a:t>
            </a:r>
            <a:r>
              <a:rPr sz="2450" b="0" spc="-28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친구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8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노출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수</a:t>
            </a:r>
            <a:r>
              <a:rPr sz="2450" b="0" spc="-28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증가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43680" y="1163871"/>
            <a:ext cx="312293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229" dirty="0"/>
              <a:t>Shopping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2776062" y="1286295"/>
            <a:ext cx="16071850" cy="8766175"/>
            <a:chOff x="2776062" y="1286295"/>
            <a:chExt cx="16071850" cy="8766175"/>
          </a:xfrm>
        </p:grpSpPr>
        <p:sp>
          <p:nvSpPr>
            <p:cNvPr id="9" name="object 9"/>
            <p:cNvSpPr/>
            <p:nvPr/>
          </p:nvSpPr>
          <p:spPr>
            <a:xfrm>
              <a:off x="2781297" y="1286295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197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32107" y="9955508"/>
              <a:ext cx="1227554" cy="9653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340297" y="9579436"/>
              <a:ext cx="42545" cy="41910"/>
            </a:xfrm>
            <a:custGeom>
              <a:avLst/>
              <a:gdLst/>
              <a:ahLst/>
              <a:cxnLst/>
              <a:rect l="l" t="t" r="r" b="b"/>
              <a:pathLst>
                <a:path w="42544" h="41909">
                  <a:moveTo>
                    <a:pt x="21088" y="0"/>
                  </a:moveTo>
                  <a:lnTo>
                    <a:pt x="12810" y="1629"/>
                  </a:lnTo>
                  <a:lnTo>
                    <a:pt x="6114" y="6078"/>
                  </a:lnTo>
                  <a:lnTo>
                    <a:pt x="1634" y="12686"/>
                  </a:lnTo>
                  <a:lnTo>
                    <a:pt x="0" y="20795"/>
                  </a:lnTo>
                  <a:lnTo>
                    <a:pt x="1634" y="29028"/>
                  </a:lnTo>
                  <a:lnTo>
                    <a:pt x="6114" y="35627"/>
                  </a:lnTo>
                  <a:lnTo>
                    <a:pt x="12810" y="40010"/>
                  </a:lnTo>
                  <a:lnTo>
                    <a:pt x="21088" y="41600"/>
                  </a:lnTo>
                  <a:lnTo>
                    <a:pt x="29485" y="40010"/>
                  </a:lnTo>
                  <a:lnTo>
                    <a:pt x="36167" y="35627"/>
                  </a:lnTo>
                  <a:lnTo>
                    <a:pt x="40582" y="29028"/>
                  </a:lnTo>
                  <a:lnTo>
                    <a:pt x="42176" y="20795"/>
                  </a:lnTo>
                  <a:lnTo>
                    <a:pt x="40582" y="12686"/>
                  </a:lnTo>
                  <a:lnTo>
                    <a:pt x="36167" y="6078"/>
                  </a:lnTo>
                  <a:lnTo>
                    <a:pt x="29485" y="1629"/>
                  </a:lnTo>
                  <a:lnTo>
                    <a:pt x="21088" y="0"/>
                  </a:lnTo>
                  <a:close/>
                </a:path>
              </a:pathLst>
            </a:custGeom>
            <a:solidFill>
              <a:srgbClr val="2880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995241" y="9661360"/>
              <a:ext cx="147955" cy="147320"/>
            </a:xfrm>
            <a:custGeom>
              <a:avLst/>
              <a:gdLst/>
              <a:ahLst/>
              <a:cxnLst/>
              <a:rect l="l" t="t" r="r" b="b"/>
              <a:pathLst>
                <a:path w="147955" h="147320">
                  <a:moveTo>
                    <a:pt x="73924" y="0"/>
                  </a:moveTo>
                  <a:lnTo>
                    <a:pt x="44107" y="5494"/>
                  </a:lnTo>
                  <a:lnTo>
                    <a:pt x="20725" y="20765"/>
                  </a:lnTo>
                  <a:lnTo>
                    <a:pt x="5462" y="43992"/>
                  </a:lnTo>
                  <a:lnTo>
                    <a:pt x="0" y="73359"/>
                  </a:lnTo>
                  <a:lnTo>
                    <a:pt x="5093" y="102542"/>
                  </a:lnTo>
                  <a:lnTo>
                    <a:pt x="19884" y="125900"/>
                  </a:lnTo>
                  <a:lnTo>
                    <a:pt x="43635" y="141403"/>
                  </a:lnTo>
                  <a:lnTo>
                    <a:pt x="75610" y="147021"/>
                  </a:lnTo>
                  <a:lnTo>
                    <a:pt x="99312" y="143599"/>
                  </a:lnTo>
                  <a:lnTo>
                    <a:pt x="119564" y="134192"/>
                  </a:lnTo>
                  <a:lnTo>
                    <a:pt x="134472" y="120865"/>
                  </a:lnTo>
                  <a:lnTo>
                    <a:pt x="75610" y="120865"/>
                  </a:lnTo>
                  <a:lnTo>
                    <a:pt x="58998" y="118297"/>
                  </a:lnTo>
                  <a:lnTo>
                    <a:pt x="46684" y="111067"/>
                  </a:lnTo>
                  <a:lnTo>
                    <a:pt x="38642" y="99882"/>
                  </a:lnTo>
                  <a:lnTo>
                    <a:pt x="34847" y="85452"/>
                  </a:lnTo>
                  <a:lnTo>
                    <a:pt x="147566" y="85452"/>
                  </a:lnTo>
                  <a:lnTo>
                    <a:pt x="147463" y="73359"/>
                  </a:lnTo>
                  <a:lnTo>
                    <a:pt x="145466" y="62123"/>
                  </a:lnTo>
                  <a:lnTo>
                    <a:pt x="34564" y="62123"/>
                  </a:lnTo>
                  <a:lnTo>
                    <a:pt x="38906" y="46760"/>
                  </a:lnTo>
                  <a:lnTo>
                    <a:pt x="47355" y="35165"/>
                  </a:lnTo>
                  <a:lnTo>
                    <a:pt x="59388" y="27840"/>
                  </a:lnTo>
                  <a:lnTo>
                    <a:pt x="74479" y="25287"/>
                  </a:lnTo>
                  <a:lnTo>
                    <a:pt x="130209" y="25287"/>
                  </a:lnTo>
                  <a:lnTo>
                    <a:pt x="127291" y="20731"/>
                  </a:lnTo>
                  <a:lnTo>
                    <a:pt x="104045" y="5463"/>
                  </a:lnTo>
                  <a:lnTo>
                    <a:pt x="73924" y="0"/>
                  </a:lnTo>
                  <a:close/>
                </a:path>
                <a:path w="147955" h="147320">
                  <a:moveTo>
                    <a:pt x="145597" y="102593"/>
                  </a:moveTo>
                  <a:lnTo>
                    <a:pt x="112719" y="102593"/>
                  </a:lnTo>
                  <a:lnTo>
                    <a:pt x="106482" y="109954"/>
                  </a:lnTo>
                  <a:lnTo>
                    <a:pt x="98059" y="115734"/>
                  </a:lnTo>
                  <a:lnTo>
                    <a:pt x="87690" y="119512"/>
                  </a:lnTo>
                  <a:lnTo>
                    <a:pt x="75610" y="120865"/>
                  </a:lnTo>
                  <a:lnTo>
                    <a:pt x="134472" y="120865"/>
                  </a:lnTo>
                  <a:lnTo>
                    <a:pt x="135336" y="120093"/>
                  </a:lnTo>
                  <a:lnTo>
                    <a:pt x="145597" y="102593"/>
                  </a:lnTo>
                  <a:close/>
                </a:path>
                <a:path w="147955" h="147320">
                  <a:moveTo>
                    <a:pt x="130209" y="25287"/>
                  </a:moveTo>
                  <a:lnTo>
                    <a:pt x="74479" y="25287"/>
                  </a:lnTo>
                  <a:lnTo>
                    <a:pt x="89919" y="27997"/>
                  </a:lnTo>
                  <a:lnTo>
                    <a:pt x="101851" y="35585"/>
                  </a:lnTo>
                  <a:lnTo>
                    <a:pt x="109937" y="47232"/>
                  </a:lnTo>
                  <a:lnTo>
                    <a:pt x="113839" y="62123"/>
                  </a:lnTo>
                  <a:lnTo>
                    <a:pt x="145466" y="62123"/>
                  </a:lnTo>
                  <a:lnTo>
                    <a:pt x="142264" y="44116"/>
                  </a:lnTo>
                  <a:lnTo>
                    <a:pt x="130209" y="252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62858" y="9661349"/>
              <a:ext cx="216223" cy="1900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14516" y="9664731"/>
              <a:ext cx="129545" cy="1490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5844093" y="9611592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59" h="196850">
                  <a:moveTo>
                    <a:pt x="174842" y="0"/>
                  </a:moveTo>
                  <a:lnTo>
                    <a:pt x="135765" y="0"/>
                  </a:lnTo>
                  <a:lnTo>
                    <a:pt x="87410" y="89965"/>
                  </a:lnTo>
                  <a:lnTo>
                    <a:pt x="39066" y="0"/>
                  </a:lnTo>
                  <a:lnTo>
                    <a:pt x="0" y="0"/>
                  </a:lnTo>
                  <a:lnTo>
                    <a:pt x="69139" y="123975"/>
                  </a:lnTo>
                  <a:lnTo>
                    <a:pt x="69139" y="196779"/>
                  </a:lnTo>
                  <a:lnTo>
                    <a:pt x="105682" y="196779"/>
                  </a:lnTo>
                  <a:lnTo>
                    <a:pt x="105682" y="123975"/>
                  </a:lnTo>
                  <a:lnTo>
                    <a:pt x="1748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368329" y="9579436"/>
              <a:ext cx="42545" cy="41910"/>
            </a:xfrm>
            <a:custGeom>
              <a:avLst/>
              <a:gdLst/>
              <a:ahLst/>
              <a:cxnLst/>
              <a:rect l="l" t="t" r="r" b="b"/>
              <a:pathLst>
                <a:path w="42544" h="41909">
                  <a:moveTo>
                    <a:pt x="21088" y="0"/>
                  </a:moveTo>
                  <a:lnTo>
                    <a:pt x="12810" y="1631"/>
                  </a:lnTo>
                  <a:lnTo>
                    <a:pt x="6114" y="6083"/>
                  </a:lnTo>
                  <a:lnTo>
                    <a:pt x="1634" y="12695"/>
                  </a:lnTo>
                  <a:lnTo>
                    <a:pt x="0" y="20805"/>
                  </a:lnTo>
                  <a:lnTo>
                    <a:pt x="1634" y="29037"/>
                  </a:lnTo>
                  <a:lnTo>
                    <a:pt x="6114" y="35632"/>
                  </a:lnTo>
                  <a:lnTo>
                    <a:pt x="12810" y="40012"/>
                  </a:lnTo>
                  <a:lnTo>
                    <a:pt x="21088" y="41600"/>
                  </a:lnTo>
                  <a:lnTo>
                    <a:pt x="29481" y="40012"/>
                  </a:lnTo>
                  <a:lnTo>
                    <a:pt x="36163" y="35632"/>
                  </a:lnTo>
                  <a:lnTo>
                    <a:pt x="40580" y="29037"/>
                  </a:lnTo>
                  <a:lnTo>
                    <a:pt x="42176" y="20805"/>
                  </a:lnTo>
                  <a:lnTo>
                    <a:pt x="40580" y="12695"/>
                  </a:lnTo>
                  <a:lnTo>
                    <a:pt x="36163" y="6083"/>
                  </a:lnTo>
                  <a:lnTo>
                    <a:pt x="29481" y="1631"/>
                  </a:lnTo>
                  <a:lnTo>
                    <a:pt x="21088" y="0"/>
                  </a:lnTo>
                  <a:close/>
                </a:path>
              </a:pathLst>
            </a:custGeom>
            <a:solidFill>
              <a:srgbClr val="80A3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42617" y="9664731"/>
              <a:ext cx="243406" cy="14702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371723" y="9668103"/>
              <a:ext cx="35560" cy="140335"/>
            </a:xfrm>
            <a:custGeom>
              <a:avLst/>
              <a:gdLst/>
              <a:ahLst/>
              <a:cxnLst/>
              <a:rect l="l" t="t" r="r" b="b"/>
              <a:pathLst>
                <a:path w="35559" h="140334">
                  <a:moveTo>
                    <a:pt x="35412" y="0"/>
                  </a:moveTo>
                  <a:lnTo>
                    <a:pt x="0" y="0"/>
                  </a:lnTo>
                  <a:lnTo>
                    <a:pt x="0" y="140267"/>
                  </a:lnTo>
                  <a:lnTo>
                    <a:pt x="35412" y="140267"/>
                  </a:lnTo>
                  <a:lnTo>
                    <a:pt x="35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09385" y="9659370"/>
              <a:ext cx="226904" cy="1490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605170" y="9659370"/>
              <a:ext cx="226904" cy="1490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655210" y="9611602"/>
              <a:ext cx="154602" cy="1967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443489" y="9668103"/>
              <a:ext cx="129535" cy="1490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8105061" y="9579436"/>
              <a:ext cx="42545" cy="41910"/>
            </a:xfrm>
            <a:custGeom>
              <a:avLst/>
              <a:gdLst/>
              <a:ahLst/>
              <a:cxnLst/>
              <a:rect l="l" t="t" r="r" b="b"/>
              <a:pathLst>
                <a:path w="42544" h="41909">
                  <a:moveTo>
                    <a:pt x="21088" y="0"/>
                  </a:moveTo>
                  <a:lnTo>
                    <a:pt x="12810" y="1631"/>
                  </a:lnTo>
                  <a:lnTo>
                    <a:pt x="6114" y="6083"/>
                  </a:lnTo>
                  <a:lnTo>
                    <a:pt x="1634" y="12695"/>
                  </a:lnTo>
                  <a:lnTo>
                    <a:pt x="0" y="20805"/>
                  </a:lnTo>
                  <a:lnTo>
                    <a:pt x="1634" y="29037"/>
                  </a:lnTo>
                  <a:lnTo>
                    <a:pt x="6114" y="35632"/>
                  </a:lnTo>
                  <a:lnTo>
                    <a:pt x="12810" y="40012"/>
                  </a:lnTo>
                  <a:lnTo>
                    <a:pt x="21088" y="41600"/>
                  </a:lnTo>
                  <a:lnTo>
                    <a:pt x="29481" y="40012"/>
                  </a:lnTo>
                  <a:lnTo>
                    <a:pt x="36163" y="35632"/>
                  </a:lnTo>
                  <a:lnTo>
                    <a:pt x="40580" y="29037"/>
                  </a:lnTo>
                  <a:lnTo>
                    <a:pt x="42176" y="20805"/>
                  </a:lnTo>
                  <a:lnTo>
                    <a:pt x="40580" y="12695"/>
                  </a:lnTo>
                  <a:lnTo>
                    <a:pt x="36163" y="6083"/>
                  </a:lnTo>
                  <a:lnTo>
                    <a:pt x="29481" y="1631"/>
                  </a:lnTo>
                  <a:lnTo>
                    <a:pt x="21088" y="0"/>
                  </a:lnTo>
                  <a:close/>
                </a:path>
              </a:pathLst>
            </a:custGeom>
            <a:solidFill>
              <a:srgbClr val="E734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108448" y="9603175"/>
              <a:ext cx="191135" cy="205740"/>
            </a:xfrm>
            <a:custGeom>
              <a:avLst/>
              <a:gdLst/>
              <a:ahLst/>
              <a:cxnLst/>
              <a:rect l="l" t="t" r="r" b="b"/>
              <a:pathLst>
                <a:path w="191134" h="205740">
                  <a:moveTo>
                    <a:pt x="35407" y="64935"/>
                  </a:moveTo>
                  <a:lnTo>
                    <a:pt x="0" y="64935"/>
                  </a:lnTo>
                  <a:lnTo>
                    <a:pt x="0" y="205206"/>
                  </a:lnTo>
                  <a:lnTo>
                    <a:pt x="35407" y="205206"/>
                  </a:lnTo>
                  <a:lnTo>
                    <a:pt x="35407" y="64935"/>
                  </a:lnTo>
                  <a:close/>
                </a:path>
                <a:path w="191134" h="205740">
                  <a:moveTo>
                    <a:pt x="119075" y="0"/>
                  </a:moveTo>
                  <a:lnTo>
                    <a:pt x="83667" y="0"/>
                  </a:lnTo>
                  <a:lnTo>
                    <a:pt x="83667" y="205219"/>
                  </a:lnTo>
                  <a:lnTo>
                    <a:pt x="119075" y="205219"/>
                  </a:lnTo>
                  <a:lnTo>
                    <a:pt x="119075" y="0"/>
                  </a:lnTo>
                  <a:close/>
                </a:path>
                <a:path w="191134" h="205740">
                  <a:moveTo>
                    <a:pt x="190690" y="0"/>
                  </a:moveTo>
                  <a:lnTo>
                    <a:pt x="155282" y="0"/>
                  </a:lnTo>
                  <a:lnTo>
                    <a:pt x="155282" y="205219"/>
                  </a:lnTo>
                  <a:lnTo>
                    <a:pt x="190690" y="205219"/>
                  </a:lnTo>
                  <a:lnTo>
                    <a:pt x="1906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331703" y="9664731"/>
              <a:ext cx="156005" cy="14702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700070" y="9664731"/>
              <a:ext cx="147576" cy="14702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891026" y="9611592"/>
              <a:ext cx="185523" cy="19677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520242" y="9664742"/>
              <a:ext cx="154037" cy="205491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6565987" cy="113085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3816" y="1163662"/>
            <a:ext cx="255143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65" dirty="0"/>
              <a:t>Movie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43816" y="1933272"/>
            <a:ext cx="3584575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230" dirty="0">
                <a:solidFill>
                  <a:srgbClr val="FFFFFF"/>
                </a:solidFill>
                <a:latin typeface="맑은 고딕"/>
                <a:cs typeface="맑은 고딕"/>
              </a:rPr>
              <a:t>소울메이트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3816" y="8584022"/>
            <a:ext cx="6833234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 marR="5080">
              <a:lnSpc>
                <a:spcPct val="140200"/>
              </a:lnSpc>
              <a:spcBef>
                <a:spcPts val="1005"/>
              </a:spcBef>
            </a:pP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성수동</a:t>
            </a:r>
            <a:r>
              <a:rPr sz="2450" b="0" spc="-2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0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복합문화공간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내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팝업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운영을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위한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매장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설치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현장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인력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254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총괄,</a:t>
            </a:r>
            <a:r>
              <a:rPr sz="2450" b="0" spc="-30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소비자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경험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중심의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운영을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설계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6565987" cy="113085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3816" y="1163662"/>
            <a:ext cx="277241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240" dirty="0"/>
              <a:t>Beauty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43816" y="1933262"/>
            <a:ext cx="7155815" cy="2124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6670">
              <a:lnSpc>
                <a:spcPts val="8410"/>
              </a:lnSpc>
            </a:pPr>
            <a:r>
              <a:rPr sz="6750" b="1" spc="50" dirty="0">
                <a:solidFill>
                  <a:srgbClr val="FFFFFF"/>
                </a:solidFill>
                <a:latin typeface="맑은 고딕"/>
                <a:cs typeface="맑은 고딕"/>
              </a:rPr>
              <a:t>2024</a:t>
            </a:r>
            <a:r>
              <a:rPr sz="6750" b="1" spc="-13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6750" b="1" spc="-1230" dirty="0">
                <a:solidFill>
                  <a:srgbClr val="FFFFFF"/>
                </a:solidFill>
                <a:latin typeface="맑은 고딕"/>
                <a:cs typeface="맑은 고딕"/>
              </a:rPr>
              <a:t>쿠팡메가뷰티쇼 더페이스샵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3816" y="8584012"/>
            <a:ext cx="7099934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>
              <a:lnSpc>
                <a:spcPct val="100000"/>
              </a:lnSpc>
              <a:spcBef>
                <a:spcPts val="2190"/>
              </a:spcBef>
            </a:pP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브랜드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0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아이덴티티를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반영한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공간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기획과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조형물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디자인</a:t>
            </a:r>
            <a:endParaRPr sz="2450">
              <a:latin typeface="맑은 고딕 Semilight"/>
              <a:cs typeface="맑은 고딕 Semilight"/>
            </a:endParaRPr>
          </a:p>
          <a:p>
            <a:pPr marL="30480">
              <a:lnSpc>
                <a:spcPct val="100000"/>
              </a:lnSpc>
              <a:spcBef>
                <a:spcPts val="1180"/>
              </a:spcBef>
            </a:pP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온</a:t>
            </a:r>
            <a:r>
              <a:rPr sz="2450" b="0" spc="-2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·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오프라인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연계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이벤트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기획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현장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254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설치,</a:t>
            </a:r>
            <a:r>
              <a:rPr sz="2450" b="0" spc="-31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통합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솔루션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6565987" cy="113085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3816" y="1163662"/>
            <a:ext cx="277241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240" dirty="0"/>
              <a:t>Beauty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43816" y="1933262"/>
            <a:ext cx="8570595" cy="2124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6670">
              <a:lnSpc>
                <a:spcPts val="8410"/>
              </a:lnSpc>
            </a:pPr>
            <a:r>
              <a:rPr sz="6750" b="1" spc="50" dirty="0">
                <a:solidFill>
                  <a:srgbClr val="FFFFFF"/>
                </a:solidFill>
                <a:latin typeface="맑은 고딕"/>
                <a:cs typeface="맑은 고딕"/>
              </a:rPr>
              <a:t>2024</a:t>
            </a:r>
            <a:r>
              <a:rPr sz="6750" b="1" spc="-13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6750" b="1" spc="-1230" dirty="0">
                <a:solidFill>
                  <a:srgbClr val="FFFFFF"/>
                </a:solidFill>
                <a:latin typeface="맑은 고딕"/>
                <a:cs typeface="맑은 고딕"/>
              </a:rPr>
              <a:t>코리아뷰티페스티벌 어글리러블리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3816" y="8584012"/>
            <a:ext cx="6574155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>
              <a:lnSpc>
                <a:spcPct val="100000"/>
              </a:lnSpc>
              <a:spcBef>
                <a:spcPts val="2190"/>
              </a:spcBef>
            </a:pP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전시</a:t>
            </a:r>
            <a:r>
              <a:rPr sz="2450" b="0" spc="-28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체험형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공간에서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브랜드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경험을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극대화</a:t>
            </a:r>
            <a:endParaRPr sz="2450">
              <a:latin typeface="맑은 고딕 Semilight"/>
              <a:cs typeface="맑은 고딕 Semilight"/>
            </a:endParaRPr>
          </a:p>
          <a:p>
            <a:pPr marL="30480">
              <a:lnSpc>
                <a:spcPct val="100000"/>
              </a:lnSpc>
              <a:spcBef>
                <a:spcPts val="1180"/>
              </a:spcBef>
            </a:pP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조형물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디자인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현장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인력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운영을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통해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원활한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행사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5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6565987" cy="113085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3816" y="1163620"/>
            <a:ext cx="384302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225" dirty="0"/>
              <a:t>BTL</a:t>
            </a:r>
            <a:r>
              <a:rPr spc="160" dirty="0"/>
              <a:t> </a:t>
            </a:r>
            <a:r>
              <a:rPr spc="170" dirty="0"/>
              <a:t>Marketing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43816" y="1933251"/>
            <a:ext cx="6047105" cy="2124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6670">
              <a:lnSpc>
                <a:spcPts val="8410"/>
              </a:lnSpc>
            </a:pPr>
            <a:r>
              <a:rPr sz="6750" b="1" spc="-1130" dirty="0">
                <a:solidFill>
                  <a:srgbClr val="FFFFFF"/>
                </a:solidFill>
                <a:latin typeface="맑은 고딕"/>
                <a:cs typeface="맑은 고딕"/>
              </a:rPr>
              <a:t>정관장</a:t>
            </a:r>
            <a:r>
              <a:rPr sz="6750" b="1" spc="-131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6750" b="1" dirty="0">
                <a:solidFill>
                  <a:srgbClr val="FFFFFF"/>
                </a:solidFill>
                <a:latin typeface="맑은 고딕"/>
                <a:cs typeface="맑은 고딕"/>
              </a:rPr>
              <a:t>x</a:t>
            </a:r>
            <a:r>
              <a:rPr sz="6750" b="1" spc="-13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6750" b="1" spc="-1245" dirty="0">
                <a:solidFill>
                  <a:srgbClr val="FFFFFF"/>
                </a:solidFill>
                <a:latin typeface="맑은 고딕"/>
                <a:cs typeface="맑은 고딕"/>
              </a:rPr>
              <a:t>임영웅 </a:t>
            </a:r>
            <a:r>
              <a:rPr sz="6750" b="1" spc="-1085" dirty="0">
                <a:solidFill>
                  <a:srgbClr val="FFFFFF"/>
                </a:solidFill>
                <a:latin typeface="맑은 고딕"/>
                <a:cs typeface="맑은 고딕"/>
              </a:rPr>
              <a:t>모델</a:t>
            </a:r>
            <a:r>
              <a:rPr sz="6750" b="1" spc="-13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6750" b="1" spc="-1085" dirty="0">
                <a:solidFill>
                  <a:srgbClr val="FFFFFF"/>
                </a:solidFill>
                <a:latin typeface="맑은 고딕"/>
                <a:cs typeface="맑은 고딕"/>
              </a:rPr>
              <a:t>발탁</a:t>
            </a:r>
            <a:r>
              <a:rPr sz="6750" b="1" spc="-13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6750" b="1" spc="-1240" dirty="0">
                <a:solidFill>
                  <a:srgbClr val="FFFFFF"/>
                </a:solidFill>
                <a:latin typeface="맑은 고딕"/>
                <a:cs typeface="맑은 고딕"/>
              </a:rPr>
              <a:t>축하카페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3816" y="8583980"/>
            <a:ext cx="6381750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 marR="5080">
              <a:lnSpc>
                <a:spcPct val="140200"/>
              </a:lnSpc>
              <a:spcBef>
                <a:spcPts val="1005"/>
              </a:spcBef>
            </a:pP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브랜드와</a:t>
            </a:r>
            <a:r>
              <a:rPr sz="2450" b="0" spc="-2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0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아티스트의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시너지를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살린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체험형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공간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활성화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방문객의</a:t>
            </a:r>
            <a:r>
              <a:rPr sz="2450" b="0" spc="-28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동선과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편의를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고려한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설계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6565987" cy="113085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3816" y="1163641"/>
            <a:ext cx="384302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225" dirty="0"/>
              <a:t>BTL</a:t>
            </a:r>
            <a:r>
              <a:rPr spc="160" dirty="0"/>
              <a:t> </a:t>
            </a:r>
            <a:r>
              <a:rPr spc="170" dirty="0"/>
              <a:t>Marketing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43816" y="1933262"/>
            <a:ext cx="5707380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230" dirty="0">
                <a:solidFill>
                  <a:srgbClr val="FFFFFF"/>
                </a:solidFill>
                <a:latin typeface="맑은 고딕"/>
                <a:cs typeface="맑은 고딕"/>
              </a:rPr>
              <a:t>대구문화누리카드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3816" y="8584001"/>
            <a:ext cx="6450330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 marR="5080">
              <a:lnSpc>
                <a:spcPct val="140200"/>
              </a:lnSpc>
              <a:spcBef>
                <a:spcPts val="1005"/>
              </a:spcBef>
            </a:pPr>
            <a:r>
              <a:rPr sz="2450" b="0" spc="-40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랜딩페이지</a:t>
            </a:r>
            <a:r>
              <a:rPr sz="2450" b="0" spc="-28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온라인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2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이벤트,</a:t>
            </a:r>
            <a:r>
              <a:rPr sz="2450" b="0" spc="-31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카카오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비즈보드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광고를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통한 </a:t>
            </a:r>
            <a:r>
              <a:rPr sz="2450" b="0" spc="-409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대구문화누리카드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활성화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바이럴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마케팅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효과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증폭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24825" y="3701981"/>
            <a:ext cx="3665220" cy="5541010"/>
            <a:chOff x="2824825" y="3701981"/>
            <a:chExt cx="3665220" cy="5541010"/>
          </a:xfrm>
        </p:grpSpPr>
        <p:sp>
          <p:nvSpPr>
            <p:cNvPr id="3" name="object 3"/>
            <p:cNvSpPr/>
            <p:nvPr/>
          </p:nvSpPr>
          <p:spPr>
            <a:xfrm>
              <a:off x="2824825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20" h="5541009">
                  <a:moveTo>
                    <a:pt x="3664809" y="0"/>
                  </a:moveTo>
                  <a:lnTo>
                    <a:pt x="0" y="0"/>
                  </a:lnTo>
                  <a:lnTo>
                    <a:pt x="0" y="5540679"/>
                  </a:lnTo>
                  <a:lnTo>
                    <a:pt x="3664809" y="5540679"/>
                  </a:lnTo>
                  <a:lnTo>
                    <a:pt x="3664809" y="0"/>
                  </a:lnTo>
                  <a:close/>
                </a:path>
              </a:pathLst>
            </a:custGeom>
            <a:solidFill>
              <a:srgbClr val="F0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86597" y="3963753"/>
              <a:ext cx="3141345" cy="1181100"/>
            </a:xfrm>
            <a:custGeom>
              <a:avLst/>
              <a:gdLst/>
              <a:ahLst/>
              <a:cxnLst/>
              <a:rect l="l" t="t" r="r" b="b"/>
              <a:pathLst>
                <a:path w="3141345" h="1181100">
                  <a:moveTo>
                    <a:pt x="2931847" y="0"/>
                  </a:moveTo>
                  <a:lnTo>
                    <a:pt x="0" y="0"/>
                  </a:lnTo>
                  <a:lnTo>
                    <a:pt x="0" y="971122"/>
                  </a:lnTo>
                  <a:lnTo>
                    <a:pt x="5530" y="1019140"/>
                  </a:lnTo>
                  <a:lnTo>
                    <a:pt x="21284" y="1063220"/>
                  </a:lnTo>
                  <a:lnTo>
                    <a:pt x="46005" y="1102103"/>
                  </a:lnTo>
                  <a:lnTo>
                    <a:pt x="78436" y="1134534"/>
                  </a:lnTo>
                  <a:lnTo>
                    <a:pt x="117319" y="1159255"/>
                  </a:lnTo>
                  <a:lnTo>
                    <a:pt x="161399" y="1175009"/>
                  </a:lnTo>
                  <a:lnTo>
                    <a:pt x="209417" y="1180539"/>
                  </a:lnTo>
                  <a:lnTo>
                    <a:pt x="2931847" y="1180539"/>
                  </a:lnTo>
                  <a:lnTo>
                    <a:pt x="2979866" y="1175009"/>
                  </a:lnTo>
                  <a:lnTo>
                    <a:pt x="3023945" y="1159255"/>
                  </a:lnTo>
                  <a:lnTo>
                    <a:pt x="3062829" y="1134534"/>
                  </a:lnTo>
                  <a:lnTo>
                    <a:pt x="3095259" y="1102103"/>
                  </a:lnTo>
                  <a:lnTo>
                    <a:pt x="3119980" y="1063220"/>
                  </a:lnTo>
                  <a:lnTo>
                    <a:pt x="3135734" y="1019140"/>
                  </a:lnTo>
                  <a:lnTo>
                    <a:pt x="3141265" y="971122"/>
                  </a:lnTo>
                  <a:lnTo>
                    <a:pt x="3141265" y="209417"/>
                  </a:lnTo>
                  <a:lnTo>
                    <a:pt x="3135734" y="161399"/>
                  </a:lnTo>
                  <a:lnTo>
                    <a:pt x="3119980" y="117319"/>
                  </a:lnTo>
                  <a:lnTo>
                    <a:pt x="3095259" y="78436"/>
                  </a:lnTo>
                  <a:lnTo>
                    <a:pt x="3062829" y="46005"/>
                  </a:lnTo>
                  <a:lnTo>
                    <a:pt x="3023945" y="21284"/>
                  </a:lnTo>
                  <a:lnTo>
                    <a:pt x="2979866" y="5530"/>
                  </a:lnTo>
                  <a:lnTo>
                    <a:pt x="29318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218158" y="3698054"/>
            <a:ext cx="3672840" cy="5548630"/>
            <a:chOff x="8218158" y="3698054"/>
            <a:chExt cx="3672840" cy="5548630"/>
          </a:xfrm>
        </p:grpSpPr>
        <p:sp>
          <p:nvSpPr>
            <p:cNvPr id="6" name="object 6"/>
            <p:cNvSpPr/>
            <p:nvPr/>
          </p:nvSpPr>
          <p:spPr>
            <a:xfrm>
              <a:off x="8222084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20" h="5541009">
                  <a:moveTo>
                    <a:pt x="3664809" y="0"/>
                  </a:moveTo>
                  <a:lnTo>
                    <a:pt x="0" y="0"/>
                  </a:lnTo>
                  <a:lnTo>
                    <a:pt x="0" y="5540679"/>
                  </a:lnTo>
                  <a:lnTo>
                    <a:pt x="3664809" y="5540679"/>
                  </a:lnTo>
                  <a:lnTo>
                    <a:pt x="3664809" y="0"/>
                  </a:lnTo>
                  <a:close/>
                </a:path>
              </a:pathLst>
            </a:custGeom>
            <a:solidFill>
              <a:srgbClr val="F0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22084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20" h="5541009">
                  <a:moveTo>
                    <a:pt x="0" y="0"/>
                  </a:moveTo>
                  <a:lnTo>
                    <a:pt x="3664809" y="0"/>
                  </a:lnTo>
                  <a:lnTo>
                    <a:pt x="3664809" y="5540679"/>
                  </a:lnTo>
                  <a:lnTo>
                    <a:pt x="0" y="5540679"/>
                  </a:lnTo>
                  <a:lnTo>
                    <a:pt x="0" y="0"/>
                  </a:lnTo>
                  <a:close/>
                </a:path>
              </a:pathLst>
            </a:custGeom>
            <a:ln w="7853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3615248" y="3697854"/>
            <a:ext cx="3673475" cy="5549265"/>
            <a:chOff x="13615248" y="3697854"/>
            <a:chExt cx="3673475" cy="5549265"/>
          </a:xfrm>
        </p:grpSpPr>
        <p:sp>
          <p:nvSpPr>
            <p:cNvPr id="9" name="object 9"/>
            <p:cNvSpPr/>
            <p:nvPr/>
          </p:nvSpPr>
          <p:spPr>
            <a:xfrm>
              <a:off x="13619375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19" h="5541009">
                  <a:moveTo>
                    <a:pt x="3664809" y="0"/>
                  </a:moveTo>
                  <a:lnTo>
                    <a:pt x="0" y="0"/>
                  </a:lnTo>
                  <a:lnTo>
                    <a:pt x="0" y="5540679"/>
                  </a:lnTo>
                  <a:lnTo>
                    <a:pt x="3664809" y="5540679"/>
                  </a:lnTo>
                  <a:lnTo>
                    <a:pt x="3664809" y="0"/>
                  </a:lnTo>
                  <a:close/>
                </a:path>
              </a:pathLst>
            </a:custGeom>
            <a:solidFill>
              <a:srgbClr val="F0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619375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19" h="5541009">
                  <a:moveTo>
                    <a:pt x="0" y="5540679"/>
                  </a:moveTo>
                  <a:lnTo>
                    <a:pt x="3664809" y="5540679"/>
                  </a:lnTo>
                  <a:lnTo>
                    <a:pt x="3664809" y="0"/>
                  </a:lnTo>
                  <a:lnTo>
                    <a:pt x="0" y="0"/>
                  </a:lnTo>
                  <a:lnTo>
                    <a:pt x="0" y="5540679"/>
                  </a:lnTo>
                  <a:close/>
                </a:path>
              </a:pathLst>
            </a:custGeom>
            <a:ln w="7853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881147" y="6406286"/>
              <a:ext cx="3141345" cy="2574925"/>
            </a:xfrm>
            <a:custGeom>
              <a:avLst/>
              <a:gdLst/>
              <a:ahLst/>
              <a:cxnLst/>
              <a:rect l="l" t="t" r="r" b="b"/>
              <a:pathLst>
                <a:path w="3141344" h="2574925">
                  <a:moveTo>
                    <a:pt x="3141265" y="0"/>
                  </a:moveTo>
                  <a:lnTo>
                    <a:pt x="0" y="0"/>
                  </a:lnTo>
                  <a:lnTo>
                    <a:pt x="0" y="2574612"/>
                  </a:lnTo>
                  <a:lnTo>
                    <a:pt x="3141265" y="2574612"/>
                  </a:lnTo>
                  <a:lnTo>
                    <a:pt x="3141265" y="0"/>
                  </a:lnTo>
                  <a:close/>
                </a:path>
              </a:pathLst>
            </a:custGeom>
            <a:solidFill>
              <a:srgbClr val="FBF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43806" y="1163651"/>
            <a:ext cx="138112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00" dirty="0">
                <a:solidFill>
                  <a:srgbClr val="0D57E7"/>
                </a:solidFill>
              </a:rPr>
              <a:t>Portfolio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909745" y="1163651"/>
            <a:ext cx="217678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225" dirty="0">
                <a:latin typeface="Calibri"/>
                <a:cs typeface="Calibri"/>
              </a:rPr>
              <a:t>BTL</a:t>
            </a:r>
            <a:r>
              <a:rPr sz="2450" spc="160" dirty="0">
                <a:latin typeface="Calibri"/>
                <a:cs typeface="Calibri"/>
              </a:rPr>
              <a:t> </a:t>
            </a:r>
            <a:r>
              <a:rPr sz="2450" spc="170" dirty="0">
                <a:latin typeface="Calibri"/>
                <a:cs typeface="Calibri"/>
              </a:rPr>
              <a:t>Marketing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00156" y="2171525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063" y="0"/>
                </a:moveTo>
                <a:lnTo>
                  <a:pt x="107420" y="8007"/>
                </a:lnTo>
                <a:lnTo>
                  <a:pt x="64304" y="30304"/>
                </a:lnTo>
                <a:lnTo>
                  <a:pt x="30304" y="64304"/>
                </a:lnTo>
                <a:lnTo>
                  <a:pt x="8007" y="107420"/>
                </a:lnTo>
                <a:lnTo>
                  <a:pt x="0" y="157063"/>
                </a:lnTo>
                <a:lnTo>
                  <a:pt x="8007" y="206706"/>
                </a:lnTo>
                <a:lnTo>
                  <a:pt x="30304" y="249821"/>
                </a:lnTo>
                <a:lnTo>
                  <a:pt x="64304" y="283821"/>
                </a:lnTo>
                <a:lnTo>
                  <a:pt x="107420" y="306119"/>
                </a:lnTo>
                <a:lnTo>
                  <a:pt x="157063" y="314126"/>
                </a:lnTo>
                <a:lnTo>
                  <a:pt x="206706" y="306119"/>
                </a:lnTo>
                <a:lnTo>
                  <a:pt x="249821" y="283821"/>
                </a:lnTo>
                <a:lnTo>
                  <a:pt x="283821" y="249821"/>
                </a:lnTo>
                <a:lnTo>
                  <a:pt x="306119" y="206706"/>
                </a:lnTo>
                <a:lnTo>
                  <a:pt x="314126" y="157063"/>
                </a:lnTo>
                <a:lnTo>
                  <a:pt x="306119" y="107420"/>
                </a:lnTo>
                <a:lnTo>
                  <a:pt x="283821" y="64304"/>
                </a:lnTo>
                <a:lnTo>
                  <a:pt x="249821" y="30304"/>
                </a:lnTo>
                <a:lnTo>
                  <a:pt x="206706" y="8007"/>
                </a:lnTo>
                <a:lnTo>
                  <a:pt x="157063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600949" y="2174207"/>
            <a:ext cx="2112010" cy="968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650" b="1" spc="-204" dirty="0">
                <a:solidFill>
                  <a:srgbClr val="FFFFFF"/>
                </a:solidFill>
                <a:latin typeface="맑은 고딕"/>
                <a:cs typeface="맑은 고딕"/>
              </a:rPr>
              <a:t>1</a:t>
            </a:r>
            <a:endParaRPr sz="165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</a:pPr>
            <a:r>
              <a:rPr sz="2700" b="1" spc="-409" dirty="0">
                <a:latin typeface="맑은 고딕"/>
                <a:cs typeface="맑은 고딕"/>
              </a:rPr>
              <a:t>고객사</a:t>
            </a:r>
            <a:r>
              <a:rPr sz="2700" b="1" spc="-484" dirty="0">
                <a:latin typeface="맑은 고딕"/>
                <a:cs typeface="맑은 고딕"/>
              </a:rPr>
              <a:t> </a:t>
            </a:r>
            <a:r>
              <a:rPr sz="2700" b="1" spc="-459" dirty="0">
                <a:latin typeface="맑은 고딕"/>
                <a:cs typeface="맑은 고딕"/>
              </a:rPr>
              <a:t>희망사항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897426" y="2171525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063" y="0"/>
                </a:moveTo>
                <a:lnTo>
                  <a:pt x="107420" y="8007"/>
                </a:lnTo>
                <a:lnTo>
                  <a:pt x="64304" y="30304"/>
                </a:lnTo>
                <a:lnTo>
                  <a:pt x="30304" y="64304"/>
                </a:lnTo>
                <a:lnTo>
                  <a:pt x="8007" y="107420"/>
                </a:lnTo>
                <a:lnTo>
                  <a:pt x="0" y="157063"/>
                </a:lnTo>
                <a:lnTo>
                  <a:pt x="8007" y="206706"/>
                </a:lnTo>
                <a:lnTo>
                  <a:pt x="30304" y="249821"/>
                </a:lnTo>
                <a:lnTo>
                  <a:pt x="64304" y="283821"/>
                </a:lnTo>
                <a:lnTo>
                  <a:pt x="107420" y="306119"/>
                </a:lnTo>
                <a:lnTo>
                  <a:pt x="157063" y="314126"/>
                </a:lnTo>
                <a:lnTo>
                  <a:pt x="206706" y="306119"/>
                </a:lnTo>
                <a:lnTo>
                  <a:pt x="249821" y="283821"/>
                </a:lnTo>
                <a:lnTo>
                  <a:pt x="283821" y="249821"/>
                </a:lnTo>
                <a:lnTo>
                  <a:pt x="306119" y="206706"/>
                </a:lnTo>
                <a:lnTo>
                  <a:pt x="314126" y="157063"/>
                </a:lnTo>
                <a:lnTo>
                  <a:pt x="306119" y="107420"/>
                </a:lnTo>
                <a:lnTo>
                  <a:pt x="283821" y="64304"/>
                </a:lnTo>
                <a:lnTo>
                  <a:pt x="249821" y="30304"/>
                </a:lnTo>
                <a:lnTo>
                  <a:pt x="206706" y="8007"/>
                </a:lnTo>
                <a:lnTo>
                  <a:pt x="157063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668281" y="2174207"/>
            <a:ext cx="2757805" cy="968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04" algn="ctr">
              <a:lnSpc>
                <a:spcPct val="100000"/>
              </a:lnSpc>
              <a:spcBef>
                <a:spcPts val="95"/>
              </a:spcBef>
            </a:pPr>
            <a:r>
              <a:rPr sz="1650" b="1" spc="35" dirty="0">
                <a:solidFill>
                  <a:srgbClr val="FFFFFF"/>
                </a:solidFill>
                <a:latin typeface="맑은 고딕"/>
                <a:cs typeface="맑은 고딕"/>
              </a:rPr>
              <a:t>2</a:t>
            </a:r>
            <a:endParaRPr sz="165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</a:pPr>
            <a:r>
              <a:rPr sz="2700" b="1" spc="-409" dirty="0">
                <a:latin typeface="맑은 고딕"/>
                <a:cs typeface="맑은 고딕"/>
              </a:rPr>
              <a:t>카카오</a:t>
            </a:r>
            <a:r>
              <a:rPr sz="2700" b="1" spc="-490" dirty="0">
                <a:latin typeface="맑은 고딕"/>
                <a:cs typeface="맑은 고딕"/>
              </a:rPr>
              <a:t> </a:t>
            </a:r>
            <a:r>
              <a:rPr sz="2700" b="1" spc="-415" dirty="0">
                <a:latin typeface="맑은 고딕"/>
                <a:cs typeface="맑은 고딕"/>
              </a:rPr>
              <a:t>비즈보드</a:t>
            </a:r>
            <a:r>
              <a:rPr sz="2700" b="1" spc="-484" dirty="0">
                <a:latin typeface="맑은 고딕"/>
                <a:cs typeface="맑은 고딕"/>
              </a:rPr>
              <a:t> </a:t>
            </a:r>
            <a:r>
              <a:rPr sz="2700" b="1" spc="-465" dirty="0">
                <a:latin typeface="맑은 고딕"/>
                <a:cs typeface="맑은 고딕"/>
              </a:rPr>
              <a:t>진행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294717" y="2171525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063" y="0"/>
                </a:moveTo>
                <a:lnTo>
                  <a:pt x="107420" y="8007"/>
                </a:lnTo>
                <a:lnTo>
                  <a:pt x="64304" y="30304"/>
                </a:lnTo>
                <a:lnTo>
                  <a:pt x="30304" y="64304"/>
                </a:lnTo>
                <a:lnTo>
                  <a:pt x="8007" y="107420"/>
                </a:lnTo>
                <a:lnTo>
                  <a:pt x="0" y="157063"/>
                </a:lnTo>
                <a:lnTo>
                  <a:pt x="8007" y="206706"/>
                </a:lnTo>
                <a:lnTo>
                  <a:pt x="30304" y="249821"/>
                </a:lnTo>
                <a:lnTo>
                  <a:pt x="64304" y="283821"/>
                </a:lnTo>
                <a:lnTo>
                  <a:pt x="107420" y="306119"/>
                </a:lnTo>
                <a:lnTo>
                  <a:pt x="157063" y="314126"/>
                </a:lnTo>
                <a:lnTo>
                  <a:pt x="206706" y="306119"/>
                </a:lnTo>
                <a:lnTo>
                  <a:pt x="249821" y="283821"/>
                </a:lnTo>
                <a:lnTo>
                  <a:pt x="283821" y="249821"/>
                </a:lnTo>
                <a:lnTo>
                  <a:pt x="306119" y="206706"/>
                </a:lnTo>
                <a:lnTo>
                  <a:pt x="314126" y="157063"/>
                </a:lnTo>
                <a:lnTo>
                  <a:pt x="306119" y="107420"/>
                </a:lnTo>
                <a:lnTo>
                  <a:pt x="283821" y="64304"/>
                </a:lnTo>
                <a:lnTo>
                  <a:pt x="249821" y="30304"/>
                </a:lnTo>
                <a:lnTo>
                  <a:pt x="206706" y="8007"/>
                </a:lnTo>
                <a:lnTo>
                  <a:pt x="157063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3923933" y="2174207"/>
            <a:ext cx="3045460" cy="968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160" algn="ctr">
              <a:lnSpc>
                <a:spcPct val="100000"/>
              </a:lnSpc>
              <a:spcBef>
                <a:spcPts val="95"/>
              </a:spcBef>
            </a:pPr>
            <a:r>
              <a:rPr sz="1650" b="1" spc="85" dirty="0">
                <a:solidFill>
                  <a:srgbClr val="FFFFFF"/>
                </a:solidFill>
                <a:latin typeface="맑은 고딕"/>
                <a:cs typeface="맑은 고딕"/>
              </a:rPr>
              <a:t>3</a:t>
            </a:r>
            <a:endParaRPr sz="165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</a:pPr>
            <a:r>
              <a:rPr sz="2700" b="1" spc="-415" dirty="0">
                <a:latin typeface="맑은 고딕"/>
                <a:cs typeface="맑은 고딕"/>
              </a:rPr>
              <a:t>리타겟팅</a:t>
            </a:r>
            <a:r>
              <a:rPr sz="2700" b="1" spc="-490" dirty="0">
                <a:latin typeface="맑은 고딕"/>
                <a:cs typeface="맑은 고딕"/>
              </a:rPr>
              <a:t> </a:t>
            </a:r>
            <a:r>
              <a:rPr sz="2700" b="1" spc="-409" dirty="0">
                <a:latin typeface="맑은 고딕"/>
                <a:cs typeface="맑은 고딕"/>
              </a:rPr>
              <a:t>캠페인</a:t>
            </a:r>
            <a:r>
              <a:rPr sz="2700" b="1" spc="-484" dirty="0">
                <a:latin typeface="맑은 고딕"/>
                <a:cs typeface="맑은 고딕"/>
              </a:rPr>
              <a:t> </a:t>
            </a:r>
            <a:r>
              <a:rPr sz="2700" b="1" spc="-465" dirty="0">
                <a:latin typeface="맑은 고딕"/>
                <a:cs typeface="맑은 고딕"/>
              </a:rPr>
              <a:t>활성화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035973" y="2943344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177" y="0"/>
                </a:lnTo>
              </a:path>
            </a:pathLst>
          </a:custGeom>
          <a:ln w="7853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6115510" y="2892058"/>
            <a:ext cx="2249805" cy="102870"/>
            <a:chOff x="6115510" y="2892058"/>
            <a:chExt cx="2249805" cy="102870"/>
          </a:xfrm>
        </p:grpSpPr>
        <p:sp>
          <p:nvSpPr>
            <p:cNvPr id="23" name="object 23"/>
            <p:cNvSpPr/>
            <p:nvPr/>
          </p:nvSpPr>
          <p:spPr>
            <a:xfrm>
              <a:off x="6115510" y="2943344"/>
              <a:ext cx="2108200" cy="0"/>
            </a:xfrm>
            <a:custGeom>
              <a:avLst/>
              <a:gdLst/>
              <a:ahLst/>
              <a:cxnLst/>
              <a:rect l="l" t="t" r="r" b="b"/>
              <a:pathLst>
                <a:path w="2108200">
                  <a:moveTo>
                    <a:pt x="0" y="0"/>
                  </a:moveTo>
                  <a:lnTo>
                    <a:pt x="2107852" y="0"/>
                  </a:lnTo>
                </a:path>
              </a:pathLst>
            </a:custGeom>
            <a:ln w="7853">
              <a:solidFill>
                <a:srgbClr val="A7A9A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250052" y="2943344"/>
              <a:ext cx="26670" cy="0"/>
            </a:xfrm>
            <a:custGeom>
              <a:avLst/>
              <a:gdLst/>
              <a:ahLst/>
              <a:cxnLst/>
              <a:rect l="l" t="t" r="r" b="b"/>
              <a:pathLst>
                <a:path w="26670">
                  <a:moveTo>
                    <a:pt x="0" y="0"/>
                  </a:moveTo>
                  <a:lnTo>
                    <a:pt x="26177" y="0"/>
                  </a:lnTo>
                </a:path>
              </a:pathLst>
            </a:custGeom>
            <a:ln w="7853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276229" y="2892058"/>
              <a:ext cx="88900" cy="102870"/>
            </a:xfrm>
            <a:custGeom>
              <a:avLst/>
              <a:gdLst/>
              <a:ahLst/>
              <a:cxnLst/>
              <a:rect l="l" t="t" r="r" b="b"/>
              <a:pathLst>
                <a:path w="88900" h="102869">
                  <a:moveTo>
                    <a:pt x="0" y="0"/>
                  </a:moveTo>
                  <a:lnTo>
                    <a:pt x="0" y="51286"/>
                  </a:lnTo>
                  <a:lnTo>
                    <a:pt x="0" y="102572"/>
                  </a:lnTo>
                  <a:lnTo>
                    <a:pt x="88824" y="51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11632211" y="2943344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742" y="0"/>
                </a:lnTo>
              </a:path>
            </a:pathLst>
          </a:custGeom>
          <a:ln w="7853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1706973" y="2892058"/>
            <a:ext cx="2014855" cy="102870"/>
            <a:chOff x="11706973" y="2892058"/>
            <a:chExt cx="2014855" cy="102870"/>
          </a:xfrm>
        </p:grpSpPr>
        <p:sp>
          <p:nvSpPr>
            <p:cNvPr id="28" name="object 28"/>
            <p:cNvSpPr/>
            <p:nvPr/>
          </p:nvSpPr>
          <p:spPr>
            <a:xfrm>
              <a:off x="11706973" y="2943344"/>
              <a:ext cx="1876425" cy="0"/>
            </a:xfrm>
            <a:custGeom>
              <a:avLst/>
              <a:gdLst/>
              <a:ahLst/>
              <a:cxnLst/>
              <a:rect l="l" t="t" r="r" b="b"/>
              <a:pathLst>
                <a:path w="1876425">
                  <a:moveTo>
                    <a:pt x="0" y="0"/>
                  </a:moveTo>
                  <a:lnTo>
                    <a:pt x="1875953" y="0"/>
                  </a:lnTo>
                </a:path>
              </a:pathLst>
            </a:custGeom>
            <a:ln w="7853">
              <a:solidFill>
                <a:srgbClr val="A7A9A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607962" y="2943344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732" y="0"/>
                  </a:lnTo>
                </a:path>
              </a:pathLst>
            </a:custGeom>
            <a:ln w="7853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632674" y="2892058"/>
              <a:ext cx="88900" cy="102870"/>
            </a:xfrm>
            <a:custGeom>
              <a:avLst/>
              <a:gdLst/>
              <a:ahLst/>
              <a:cxnLst/>
              <a:rect l="l" t="t" r="r" b="b"/>
              <a:pathLst>
                <a:path w="88900" h="102869">
                  <a:moveTo>
                    <a:pt x="0" y="0"/>
                  </a:moveTo>
                  <a:lnTo>
                    <a:pt x="0" y="51286"/>
                  </a:lnTo>
                  <a:lnTo>
                    <a:pt x="0" y="102572"/>
                  </a:lnTo>
                  <a:lnTo>
                    <a:pt x="88824" y="51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8481417" y="3963753"/>
            <a:ext cx="3143250" cy="800100"/>
            <a:chOff x="8481417" y="3963753"/>
            <a:chExt cx="3143250" cy="800100"/>
          </a:xfrm>
        </p:grpSpPr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81417" y="3963753"/>
              <a:ext cx="3141265" cy="79966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488652" y="3967942"/>
              <a:ext cx="3131820" cy="791845"/>
            </a:xfrm>
            <a:custGeom>
              <a:avLst/>
              <a:gdLst/>
              <a:ahLst/>
              <a:cxnLst/>
              <a:rect l="l" t="t" r="r" b="b"/>
              <a:pathLst>
                <a:path w="3131820" h="791845">
                  <a:moveTo>
                    <a:pt x="0" y="0"/>
                  </a:moveTo>
                  <a:lnTo>
                    <a:pt x="3131684" y="0"/>
                  </a:lnTo>
                  <a:lnTo>
                    <a:pt x="3131684" y="791494"/>
                  </a:lnTo>
                  <a:lnTo>
                    <a:pt x="0" y="791494"/>
                  </a:lnTo>
                  <a:lnTo>
                    <a:pt x="0" y="0"/>
                  </a:lnTo>
                  <a:close/>
                </a:path>
              </a:pathLst>
            </a:custGeom>
            <a:ln w="7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8481417" y="6072495"/>
            <a:ext cx="3141345" cy="800100"/>
            <a:chOff x="8481417" y="6072495"/>
            <a:chExt cx="3141345" cy="800100"/>
          </a:xfrm>
        </p:grpSpPr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81417" y="6072495"/>
              <a:ext cx="3141265" cy="79966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486212" y="6077197"/>
              <a:ext cx="3131820" cy="790575"/>
            </a:xfrm>
            <a:custGeom>
              <a:avLst/>
              <a:gdLst/>
              <a:ahLst/>
              <a:cxnLst/>
              <a:rect l="l" t="t" r="r" b="b"/>
              <a:pathLst>
                <a:path w="3131820" h="790575">
                  <a:moveTo>
                    <a:pt x="0" y="0"/>
                  </a:moveTo>
                  <a:lnTo>
                    <a:pt x="3131684" y="0"/>
                  </a:lnTo>
                  <a:lnTo>
                    <a:pt x="3131684" y="790258"/>
                  </a:lnTo>
                  <a:lnTo>
                    <a:pt x="0" y="790258"/>
                  </a:lnTo>
                  <a:lnTo>
                    <a:pt x="0" y="0"/>
                  </a:lnTo>
                  <a:close/>
                </a:path>
              </a:pathLst>
            </a:custGeom>
            <a:ln w="7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8481417" y="5018287"/>
            <a:ext cx="3141345" cy="800735"/>
            <a:chOff x="8481417" y="5018287"/>
            <a:chExt cx="3141345" cy="800735"/>
          </a:xfrm>
        </p:grpSpPr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81417" y="5018988"/>
              <a:ext cx="3141265" cy="79966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486212" y="5022150"/>
              <a:ext cx="3131820" cy="790575"/>
            </a:xfrm>
            <a:custGeom>
              <a:avLst/>
              <a:gdLst/>
              <a:ahLst/>
              <a:cxnLst/>
              <a:rect l="l" t="t" r="r" b="b"/>
              <a:pathLst>
                <a:path w="3131820" h="790575">
                  <a:moveTo>
                    <a:pt x="0" y="0"/>
                  </a:moveTo>
                  <a:lnTo>
                    <a:pt x="3131684" y="0"/>
                  </a:lnTo>
                  <a:lnTo>
                    <a:pt x="3131684" y="790258"/>
                  </a:lnTo>
                  <a:lnTo>
                    <a:pt x="0" y="790258"/>
                  </a:lnTo>
                  <a:lnTo>
                    <a:pt x="0" y="0"/>
                  </a:lnTo>
                  <a:close/>
                </a:path>
              </a:pathLst>
            </a:custGeom>
            <a:ln w="7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8481417" y="7126400"/>
            <a:ext cx="3143250" cy="800100"/>
            <a:chOff x="8481417" y="7126400"/>
            <a:chExt cx="3143250" cy="800100"/>
          </a:xfrm>
        </p:grpSpPr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1417" y="7126400"/>
              <a:ext cx="3141265" cy="79966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488652" y="7131060"/>
              <a:ext cx="3131820" cy="791210"/>
            </a:xfrm>
            <a:custGeom>
              <a:avLst/>
              <a:gdLst/>
              <a:ahLst/>
              <a:cxnLst/>
              <a:rect l="l" t="t" r="r" b="b"/>
              <a:pathLst>
                <a:path w="3131820" h="791209">
                  <a:moveTo>
                    <a:pt x="0" y="0"/>
                  </a:moveTo>
                  <a:lnTo>
                    <a:pt x="3131684" y="0"/>
                  </a:lnTo>
                  <a:lnTo>
                    <a:pt x="3131684" y="791190"/>
                  </a:lnTo>
                  <a:lnTo>
                    <a:pt x="0" y="791190"/>
                  </a:lnTo>
                  <a:lnTo>
                    <a:pt x="0" y="0"/>
                  </a:lnTo>
                  <a:close/>
                </a:path>
              </a:pathLst>
            </a:custGeom>
            <a:ln w="7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8481417" y="8181049"/>
            <a:ext cx="3143250" cy="800100"/>
            <a:chOff x="8481417" y="8181049"/>
            <a:chExt cx="3143250" cy="800100"/>
          </a:xfrm>
        </p:grpSpPr>
        <p:pic>
          <p:nvPicPr>
            <p:cNvPr id="44" name="object 4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81417" y="8181049"/>
              <a:ext cx="3141265" cy="79966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8488652" y="8185834"/>
              <a:ext cx="3131820" cy="790575"/>
            </a:xfrm>
            <a:custGeom>
              <a:avLst/>
              <a:gdLst/>
              <a:ahLst/>
              <a:cxnLst/>
              <a:rect l="l" t="t" r="r" b="b"/>
              <a:pathLst>
                <a:path w="3131820" h="790575">
                  <a:moveTo>
                    <a:pt x="0" y="0"/>
                  </a:moveTo>
                  <a:lnTo>
                    <a:pt x="3131684" y="0"/>
                  </a:lnTo>
                  <a:lnTo>
                    <a:pt x="3131684" y="790258"/>
                  </a:lnTo>
                  <a:lnTo>
                    <a:pt x="0" y="790258"/>
                  </a:lnTo>
                  <a:lnTo>
                    <a:pt x="0" y="0"/>
                  </a:lnTo>
                  <a:close/>
                </a:path>
              </a:pathLst>
            </a:custGeom>
            <a:ln w="7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3881148" y="3963753"/>
            <a:ext cx="3141345" cy="2117725"/>
          </a:xfrm>
          <a:prstGeom prst="rect">
            <a:avLst/>
          </a:prstGeom>
          <a:solidFill>
            <a:srgbClr val="FBFBFC"/>
          </a:solidFill>
          <a:ln w="5099">
            <a:solidFill>
              <a:srgbClr val="0D57E7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imes New Roman"/>
              <a:cs typeface="Times New Roman"/>
            </a:endParaRPr>
          </a:p>
          <a:p>
            <a:pPr marL="285115" marR="286385" algn="ctr">
              <a:lnSpc>
                <a:spcPct val="126000"/>
              </a:lnSpc>
            </a:pPr>
            <a:r>
              <a:rPr sz="1800" b="0" spc="-28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이벤트</a:t>
            </a:r>
            <a:r>
              <a:rPr sz="1800" b="0" spc="-20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9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페이지를</a:t>
            </a:r>
            <a:r>
              <a:rPr sz="1800" b="0" spc="-20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33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통해</a:t>
            </a:r>
            <a:r>
              <a:rPr sz="1800" b="0" spc="50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 </a:t>
            </a:r>
            <a:r>
              <a:rPr sz="1800" b="0" spc="-28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다양한</a:t>
            </a:r>
            <a:r>
              <a:rPr sz="1800" b="0" spc="-21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9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사용자에게</a:t>
            </a:r>
            <a:r>
              <a:rPr sz="1800" b="0" spc="-204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33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지속적으로</a:t>
            </a:r>
            <a:r>
              <a:rPr sz="1800" b="0" spc="-29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노출시켜</a:t>
            </a:r>
            <a:r>
              <a:rPr sz="1800" b="0" spc="-19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32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대구문화누리카드의</a:t>
            </a:r>
            <a:r>
              <a:rPr sz="1800" b="0" spc="-28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1" spc="-285" dirty="0">
                <a:solidFill>
                  <a:srgbClr val="0D57E7"/>
                </a:solidFill>
                <a:latin typeface="맑은 고딕"/>
                <a:cs typeface="맑은 고딕"/>
              </a:rPr>
              <a:t>인지도</a:t>
            </a:r>
            <a:r>
              <a:rPr sz="1800" b="1" spc="-350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335" dirty="0">
                <a:solidFill>
                  <a:srgbClr val="0D57E7"/>
                </a:solidFill>
                <a:latin typeface="맑은 고딕"/>
                <a:cs typeface="맑은 고딕"/>
              </a:rPr>
              <a:t>향상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881148" y="6406286"/>
            <a:ext cx="3141345" cy="2574925"/>
          </a:xfrm>
          <a:prstGeom prst="rect">
            <a:avLst/>
          </a:prstGeom>
          <a:ln w="5622">
            <a:solidFill>
              <a:srgbClr val="0D57E7"/>
            </a:solidFill>
          </a:ln>
        </p:spPr>
        <p:txBody>
          <a:bodyPr vert="horz" wrap="square" lIns="0" tIns="200025" rIns="0" bIns="0" rtlCol="0">
            <a:spAutoFit/>
          </a:bodyPr>
          <a:lstStyle/>
          <a:p>
            <a:pPr marL="285115" marR="286385" algn="ctr">
              <a:lnSpc>
                <a:spcPct val="126000"/>
              </a:lnSpc>
              <a:spcBef>
                <a:spcPts val="1575"/>
              </a:spcBef>
            </a:pPr>
            <a:r>
              <a:rPr sz="1800" b="0" spc="-29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카카오톡</a:t>
            </a:r>
            <a:r>
              <a:rPr sz="1800" b="0" spc="-20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9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비즈광고를</a:t>
            </a:r>
            <a:r>
              <a:rPr sz="1800" b="0" spc="-20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33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통해</a:t>
            </a:r>
            <a:r>
              <a:rPr sz="1800" b="0" spc="-30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대구문화누리카드</a:t>
            </a:r>
            <a:r>
              <a:rPr sz="1800" b="0" spc="-21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8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소지자</a:t>
            </a:r>
            <a:r>
              <a:rPr sz="1800" b="0" spc="-204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33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대상</a:t>
            </a:r>
            <a:r>
              <a:rPr sz="1800" b="0" spc="-28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매체별</a:t>
            </a:r>
            <a:r>
              <a:rPr sz="1800" b="0" spc="-21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8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키워드</a:t>
            </a:r>
            <a:r>
              <a:rPr sz="1800" b="0" spc="-204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7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집중</a:t>
            </a:r>
            <a:r>
              <a:rPr sz="1800" b="0" spc="-204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33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관리</a:t>
            </a:r>
            <a:endParaRPr sz="1800">
              <a:latin typeface="맑은 고딕 Semilight"/>
              <a:cs typeface="맑은 고딕 Semilight"/>
            </a:endParaRPr>
          </a:p>
          <a:p>
            <a:pPr marL="901065" marR="743585" indent="238125">
              <a:lnSpc>
                <a:spcPct val="126000"/>
              </a:lnSpc>
            </a:pPr>
            <a:r>
              <a:rPr sz="1800" b="1" spc="-240" dirty="0">
                <a:solidFill>
                  <a:srgbClr val="0D57E7"/>
                </a:solidFill>
                <a:latin typeface="맑은 고딕"/>
                <a:cs typeface="맑은 고딕"/>
              </a:rPr>
              <a:t>앱</a:t>
            </a:r>
            <a:r>
              <a:rPr sz="1800" b="1" spc="-345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275" dirty="0">
                <a:solidFill>
                  <a:srgbClr val="0D57E7"/>
                </a:solidFill>
                <a:latin typeface="맑은 고딕"/>
                <a:cs typeface="맑은 고딕"/>
              </a:rPr>
              <a:t>푸시</a:t>
            </a:r>
            <a:r>
              <a:rPr sz="1800" b="1" spc="-345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335" dirty="0">
                <a:solidFill>
                  <a:srgbClr val="0D57E7"/>
                </a:solidFill>
                <a:latin typeface="맑은 고딕"/>
                <a:cs typeface="맑은 고딕"/>
              </a:rPr>
              <a:t>발송 </a:t>
            </a:r>
            <a:r>
              <a:rPr sz="1800" b="1" spc="-275" dirty="0">
                <a:solidFill>
                  <a:srgbClr val="0D57E7"/>
                </a:solidFill>
                <a:latin typeface="맑은 고딕"/>
                <a:cs typeface="맑은 고딕"/>
              </a:rPr>
              <a:t>광고</a:t>
            </a:r>
            <a:r>
              <a:rPr sz="1800" b="1" spc="-345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275" dirty="0">
                <a:solidFill>
                  <a:srgbClr val="0D57E7"/>
                </a:solidFill>
                <a:latin typeface="맑은 고딕"/>
                <a:cs typeface="맑은 고딕"/>
              </a:rPr>
              <a:t>클릭</a:t>
            </a:r>
            <a:r>
              <a:rPr sz="1800" b="1" spc="-345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240" dirty="0">
                <a:solidFill>
                  <a:srgbClr val="0D57E7"/>
                </a:solidFill>
                <a:latin typeface="맑은 고딕"/>
                <a:cs typeface="맑은 고딕"/>
              </a:rPr>
              <a:t>수</a:t>
            </a:r>
            <a:r>
              <a:rPr sz="1800" b="1" spc="-340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335" dirty="0">
                <a:solidFill>
                  <a:srgbClr val="0D57E7"/>
                </a:solidFill>
                <a:latin typeface="맑은 고딕"/>
                <a:cs typeface="맑은 고딕"/>
              </a:rPr>
              <a:t>증가 </a:t>
            </a:r>
            <a:r>
              <a:rPr sz="1800" b="1" spc="-275" dirty="0">
                <a:solidFill>
                  <a:srgbClr val="0D57E7"/>
                </a:solidFill>
                <a:latin typeface="맑은 고딕"/>
                <a:cs typeface="맑은 고딕"/>
              </a:rPr>
              <a:t>광고</a:t>
            </a:r>
            <a:r>
              <a:rPr sz="1800" b="1" spc="-345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275" dirty="0">
                <a:solidFill>
                  <a:srgbClr val="0D57E7"/>
                </a:solidFill>
                <a:latin typeface="맑은 고딕"/>
                <a:cs typeface="맑은 고딕"/>
              </a:rPr>
              <a:t>도달</a:t>
            </a:r>
            <a:r>
              <a:rPr sz="1800" b="1" spc="-345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240" dirty="0">
                <a:solidFill>
                  <a:srgbClr val="0D57E7"/>
                </a:solidFill>
                <a:latin typeface="맑은 고딕"/>
                <a:cs typeface="맑은 고딕"/>
              </a:rPr>
              <a:t>수</a:t>
            </a:r>
            <a:r>
              <a:rPr sz="1800" b="1" spc="-340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335" dirty="0">
                <a:solidFill>
                  <a:srgbClr val="0D57E7"/>
                </a:solidFill>
                <a:latin typeface="맑은 고딕"/>
                <a:cs typeface="맑은 고딕"/>
              </a:rPr>
              <a:t>증가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804491" y="5356810"/>
            <a:ext cx="2423795" cy="1181100"/>
          </a:xfrm>
          <a:custGeom>
            <a:avLst/>
            <a:gdLst/>
            <a:ahLst/>
            <a:cxnLst/>
            <a:rect l="l" t="t" r="r" b="b"/>
            <a:pathLst>
              <a:path w="2423795" h="1181100">
                <a:moveTo>
                  <a:pt x="2213953" y="0"/>
                </a:moveTo>
                <a:lnTo>
                  <a:pt x="209417" y="0"/>
                </a:lnTo>
                <a:lnTo>
                  <a:pt x="161402" y="5530"/>
                </a:lnTo>
                <a:lnTo>
                  <a:pt x="117324" y="21284"/>
                </a:lnTo>
                <a:lnTo>
                  <a:pt x="78440" y="46005"/>
                </a:lnTo>
                <a:lnTo>
                  <a:pt x="46009" y="78436"/>
                </a:lnTo>
                <a:lnTo>
                  <a:pt x="21286" y="117319"/>
                </a:lnTo>
                <a:lnTo>
                  <a:pt x="5531" y="161399"/>
                </a:lnTo>
                <a:lnTo>
                  <a:pt x="0" y="209417"/>
                </a:lnTo>
                <a:lnTo>
                  <a:pt x="0" y="971122"/>
                </a:lnTo>
                <a:lnTo>
                  <a:pt x="5531" y="1019140"/>
                </a:lnTo>
                <a:lnTo>
                  <a:pt x="21286" y="1063220"/>
                </a:lnTo>
                <a:lnTo>
                  <a:pt x="46009" y="1102103"/>
                </a:lnTo>
                <a:lnTo>
                  <a:pt x="78440" y="1134534"/>
                </a:lnTo>
                <a:lnTo>
                  <a:pt x="117324" y="1159255"/>
                </a:lnTo>
                <a:lnTo>
                  <a:pt x="161402" y="1175009"/>
                </a:lnTo>
                <a:lnTo>
                  <a:pt x="209417" y="1180539"/>
                </a:lnTo>
                <a:lnTo>
                  <a:pt x="2423371" y="1180539"/>
                </a:lnTo>
                <a:lnTo>
                  <a:pt x="2423371" y="209417"/>
                </a:lnTo>
                <a:lnTo>
                  <a:pt x="2417840" y="161399"/>
                </a:lnTo>
                <a:lnTo>
                  <a:pt x="2402086" y="117319"/>
                </a:lnTo>
                <a:lnTo>
                  <a:pt x="2377365" y="78436"/>
                </a:lnTo>
                <a:lnTo>
                  <a:pt x="2344934" y="46005"/>
                </a:lnTo>
                <a:lnTo>
                  <a:pt x="2306051" y="21284"/>
                </a:lnTo>
                <a:lnTo>
                  <a:pt x="2261972" y="5530"/>
                </a:lnTo>
                <a:lnTo>
                  <a:pt x="2213953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2824825" y="3701981"/>
            <a:ext cx="3665220" cy="5541010"/>
          </a:xfrm>
          <a:prstGeom prst="rect">
            <a:avLst/>
          </a:prstGeom>
          <a:ln w="7853">
            <a:solidFill>
              <a:srgbClr val="A7A9AC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3100">
              <a:latin typeface="Times New Roman"/>
              <a:cs typeface="Times New Roman"/>
            </a:endParaRPr>
          </a:p>
          <a:p>
            <a:pPr marL="503555" marR="450215">
              <a:lnSpc>
                <a:spcPct val="126000"/>
              </a:lnSpc>
            </a:pPr>
            <a:r>
              <a:rPr sz="1800" b="0" spc="-27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카드</a:t>
            </a:r>
            <a:r>
              <a:rPr sz="1800" b="0" spc="-204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8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소지자</a:t>
            </a:r>
            <a:r>
              <a:rPr sz="1800" b="0" spc="-20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9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고객들이</a:t>
            </a:r>
            <a:r>
              <a:rPr sz="1800" b="0" spc="-20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33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서비스를</a:t>
            </a:r>
            <a:r>
              <a:rPr sz="1800" b="0" spc="-24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더</a:t>
            </a:r>
            <a:r>
              <a:rPr sz="1800" b="0" spc="-204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7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많이</a:t>
            </a:r>
            <a:r>
              <a:rPr sz="1800" b="0" spc="-204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7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누릴</a:t>
            </a:r>
            <a:r>
              <a:rPr sz="1800" b="0" spc="-204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4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수</a:t>
            </a:r>
            <a:r>
              <a:rPr sz="1800" b="0" spc="-204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8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있으면</a:t>
            </a:r>
            <a:r>
              <a:rPr sz="1800" b="0" spc="-204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33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좋겠어요</a:t>
            </a:r>
            <a:endParaRPr sz="1800">
              <a:latin typeface="맑은 고딕 Semilight"/>
              <a:cs typeface="맑은 고딕 Semilight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3000">
              <a:latin typeface="맑은 고딕 Semilight"/>
              <a:cs typeface="맑은 고딕 Semilight"/>
            </a:endParaRPr>
          </a:p>
          <a:p>
            <a:pPr marL="1203325" marR="456565" indent="431165">
              <a:lnSpc>
                <a:spcPct val="126000"/>
              </a:lnSpc>
            </a:pPr>
            <a:r>
              <a:rPr sz="1800" b="0" spc="-2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타겟층을</a:t>
            </a:r>
            <a:r>
              <a:rPr sz="1800" b="0" spc="-1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33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설정하여</a:t>
            </a:r>
            <a:r>
              <a:rPr sz="1800" b="0" spc="-28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브랜딩</a:t>
            </a:r>
            <a:r>
              <a:rPr sz="1800" b="0" spc="-21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8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진행하겠습니다.</a:t>
            </a:r>
            <a:endParaRPr sz="1800">
              <a:latin typeface="맑은 고딕 Semilight"/>
              <a:cs typeface="맑은 고딕 Semilight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4527829" y="7780276"/>
            <a:ext cx="408305" cy="842644"/>
            <a:chOff x="14527829" y="7780276"/>
            <a:chExt cx="408305" cy="842644"/>
          </a:xfrm>
        </p:grpSpPr>
        <p:sp>
          <p:nvSpPr>
            <p:cNvPr id="51" name="object 51"/>
            <p:cNvSpPr/>
            <p:nvPr/>
          </p:nvSpPr>
          <p:spPr>
            <a:xfrm>
              <a:off x="14757979" y="7855499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90">
                  <a:moveTo>
                    <a:pt x="0" y="0"/>
                  </a:moveTo>
                  <a:lnTo>
                    <a:pt x="173827" y="0"/>
                  </a:lnTo>
                </a:path>
              </a:pathLst>
            </a:custGeom>
            <a:ln w="7853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4860489" y="7784202"/>
              <a:ext cx="71755" cy="142875"/>
            </a:xfrm>
            <a:custGeom>
              <a:avLst/>
              <a:gdLst/>
              <a:ahLst/>
              <a:cxnLst/>
              <a:rect l="l" t="t" r="r" b="b"/>
              <a:pathLst>
                <a:path w="71755" h="142875">
                  <a:moveTo>
                    <a:pt x="0" y="0"/>
                  </a:moveTo>
                  <a:lnTo>
                    <a:pt x="71296" y="71296"/>
                  </a:lnTo>
                  <a:lnTo>
                    <a:pt x="0" y="142602"/>
                  </a:lnTo>
                </a:path>
              </a:pathLst>
            </a:custGeom>
            <a:ln w="7853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4527829" y="8201509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90">
                  <a:moveTo>
                    <a:pt x="0" y="0"/>
                  </a:moveTo>
                  <a:lnTo>
                    <a:pt x="173827" y="0"/>
                  </a:lnTo>
                </a:path>
              </a:pathLst>
            </a:custGeom>
            <a:ln w="7853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630339" y="8130202"/>
              <a:ext cx="71755" cy="142875"/>
            </a:xfrm>
            <a:custGeom>
              <a:avLst/>
              <a:gdLst/>
              <a:ahLst/>
              <a:cxnLst/>
              <a:rect l="l" t="t" r="r" b="b"/>
              <a:pathLst>
                <a:path w="71755" h="142875">
                  <a:moveTo>
                    <a:pt x="0" y="0"/>
                  </a:moveTo>
                  <a:lnTo>
                    <a:pt x="71296" y="71296"/>
                  </a:lnTo>
                  <a:lnTo>
                    <a:pt x="0" y="142602"/>
                  </a:lnTo>
                </a:path>
              </a:pathLst>
            </a:custGeom>
            <a:ln w="7853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4527829" y="8547603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90">
                  <a:moveTo>
                    <a:pt x="0" y="0"/>
                  </a:moveTo>
                  <a:lnTo>
                    <a:pt x="173827" y="0"/>
                  </a:lnTo>
                </a:path>
              </a:pathLst>
            </a:custGeom>
            <a:ln w="7853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4630339" y="8476296"/>
              <a:ext cx="71755" cy="142875"/>
            </a:xfrm>
            <a:custGeom>
              <a:avLst/>
              <a:gdLst/>
              <a:ahLst/>
              <a:cxnLst/>
              <a:rect l="l" t="t" r="r" b="b"/>
              <a:pathLst>
                <a:path w="71755" h="142875">
                  <a:moveTo>
                    <a:pt x="0" y="0"/>
                  </a:moveTo>
                  <a:lnTo>
                    <a:pt x="71296" y="71296"/>
                  </a:lnTo>
                  <a:lnTo>
                    <a:pt x="0" y="142602"/>
                  </a:lnTo>
                </a:path>
              </a:pathLst>
            </a:custGeom>
            <a:ln w="7853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1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2206" y="930621"/>
            <a:ext cx="2894965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250" b="1" spc="700" dirty="0">
                <a:latin typeface="Calibri"/>
                <a:cs typeface="Calibri"/>
              </a:rPr>
              <a:t>Index</a:t>
            </a:r>
            <a:endParaRPr sz="82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72108" y="1214609"/>
            <a:ext cx="2278380" cy="98044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3300" b="1" spc="195" dirty="0">
                <a:solidFill>
                  <a:srgbClr val="FFFFFF"/>
                </a:solidFill>
                <a:latin typeface="Calibri"/>
                <a:cs typeface="Calibri"/>
              </a:rPr>
              <a:t>Who</a:t>
            </a:r>
            <a:r>
              <a:rPr sz="3300" b="1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spc="229" dirty="0">
                <a:solidFill>
                  <a:srgbClr val="FFFFFF"/>
                </a:solidFill>
                <a:latin typeface="Calibri"/>
                <a:cs typeface="Calibri"/>
              </a:rPr>
              <a:t>planis</a:t>
            </a:r>
            <a:endParaRPr sz="33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335"/>
              </a:spcBef>
            </a:pPr>
            <a:r>
              <a:rPr sz="2300" spc="-335" dirty="0">
                <a:solidFill>
                  <a:srgbClr val="FFFFFF"/>
                </a:solidFill>
                <a:latin typeface="맑은 고딕"/>
                <a:cs typeface="맑은 고딕"/>
              </a:rPr>
              <a:t>플랜이즈?</a:t>
            </a:r>
            <a:endParaRPr sz="2300">
              <a:latin typeface="맑은 고딕"/>
              <a:cs typeface="맑은 고딕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383720" y="1339782"/>
            <a:ext cx="106108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440" dirty="0">
                <a:solidFill>
                  <a:srgbClr val="FFFFFF"/>
                </a:solidFill>
                <a:latin typeface="맑은 고딕"/>
                <a:cs typeface="맑은 고딕"/>
              </a:rPr>
              <a:t>사업영역</a:t>
            </a:r>
            <a:endParaRPr sz="2450">
              <a:latin typeface="맑은 고딕"/>
              <a:cs typeface="맑은 고딕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64643" y="1360724"/>
            <a:ext cx="38862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60" dirty="0">
                <a:solidFill>
                  <a:srgbClr val="FFFFFF"/>
                </a:solidFill>
                <a:latin typeface="맑은 고딕"/>
                <a:cs typeface="맑은 고딕"/>
              </a:rPr>
              <a:t>05</a:t>
            </a:r>
            <a:endParaRPr sz="2300">
              <a:latin typeface="맑은 고딕"/>
              <a:cs typeface="맑은 고딕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72108" y="3238721"/>
            <a:ext cx="2259965" cy="98044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3300" b="1" spc="204" dirty="0">
                <a:solidFill>
                  <a:srgbClr val="FFFFFF"/>
                </a:solidFill>
                <a:latin typeface="Calibri"/>
                <a:cs typeface="Calibri"/>
              </a:rPr>
              <a:t>Why</a:t>
            </a:r>
            <a:r>
              <a:rPr sz="3300" b="1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spc="229" dirty="0">
                <a:solidFill>
                  <a:srgbClr val="FFFFFF"/>
                </a:solidFill>
                <a:latin typeface="Calibri"/>
                <a:cs typeface="Calibri"/>
              </a:rPr>
              <a:t>planis</a:t>
            </a:r>
            <a:endParaRPr sz="33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335"/>
              </a:spcBef>
            </a:pPr>
            <a:r>
              <a:rPr sz="2300" spc="-445" dirty="0">
                <a:solidFill>
                  <a:srgbClr val="FFFFFF"/>
                </a:solidFill>
                <a:latin typeface="맑은 고딕"/>
                <a:cs typeface="맑은 고딕"/>
              </a:rPr>
              <a:t>경쟁력</a:t>
            </a:r>
            <a:endParaRPr sz="2300">
              <a:latin typeface="맑은 고딕"/>
              <a:cs typeface="맑은 고딕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383720" y="3155057"/>
            <a:ext cx="1913889" cy="1197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6900"/>
              </a:lnSpc>
              <a:spcBef>
                <a:spcPts val="95"/>
              </a:spcBef>
            </a:pPr>
            <a:r>
              <a:rPr sz="2450" b="1" spc="-10" dirty="0">
                <a:solidFill>
                  <a:srgbClr val="FFFFFF"/>
                </a:solidFill>
                <a:latin typeface="맑은 고딕"/>
                <a:cs typeface="맑은 고딕"/>
              </a:rPr>
              <a:t>Clients </a:t>
            </a:r>
            <a:r>
              <a:rPr sz="2450" b="1" spc="-25" dirty="0">
                <a:solidFill>
                  <a:srgbClr val="FFFFFF"/>
                </a:solidFill>
                <a:latin typeface="맑은 고딕"/>
                <a:cs typeface="맑은 고딕"/>
              </a:rPr>
              <a:t>Organization</a:t>
            </a:r>
            <a:endParaRPr sz="2450">
              <a:latin typeface="맑은 고딕"/>
              <a:cs typeface="맑은 고딕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459930" y="3384851"/>
            <a:ext cx="393065" cy="9632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300" b="1" spc="-25" dirty="0">
                <a:solidFill>
                  <a:srgbClr val="FFFFFF"/>
                </a:solidFill>
                <a:latin typeface="맑은 고딕"/>
                <a:cs typeface="맑은 고딕"/>
              </a:rPr>
              <a:t>07</a:t>
            </a:r>
            <a:endParaRPr sz="23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300" b="1" spc="75" dirty="0">
                <a:solidFill>
                  <a:srgbClr val="FFFFFF"/>
                </a:solidFill>
                <a:latin typeface="맑은 고딕"/>
                <a:cs typeface="맑은 고딕"/>
              </a:rPr>
              <a:t>08</a:t>
            </a:r>
            <a:endParaRPr sz="2300">
              <a:latin typeface="맑은 고딕"/>
              <a:cs typeface="맑은 고딕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72108" y="5262862"/>
            <a:ext cx="2496820" cy="98044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3300" b="1" spc="240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3300" b="1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spc="295" dirty="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sz="3300" b="1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spc="27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endParaRPr sz="33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335"/>
              </a:spcBef>
            </a:pPr>
            <a:r>
              <a:rPr sz="2300" spc="-370" dirty="0">
                <a:solidFill>
                  <a:srgbClr val="FFFFFF"/>
                </a:solidFill>
                <a:latin typeface="맑은 고딕"/>
                <a:cs typeface="맑은 고딕"/>
              </a:rPr>
              <a:t>현재</a:t>
            </a:r>
            <a:r>
              <a:rPr sz="2300" spc="-4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300" spc="-445" dirty="0">
                <a:solidFill>
                  <a:srgbClr val="FFFFFF"/>
                </a:solidFill>
                <a:latin typeface="맑은 고딕"/>
                <a:cs typeface="맑은 고딕"/>
              </a:rPr>
              <a:t>사업</a:t>
            </a:r>
            <a:endParaRPr sz="2300">
              <a:latin typeface="맑은 고딕"/>
              <a:cs typeface="맑은 고딕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83720" y="5179183"/>
            <a:ext cx="1991995" cy="1197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6900"/>
              </a:lnSpc>
              <a:spcBef>
                <a:spcPts val="95"/>
              </a:spcBef>
            </a:pPr>
            <a:r>
              <a:rPr sz="2450" b="1" spc="-55" dirty="0">
                <a:solidFill>
                  <a:srgbClr val="FFFFFF"/>
                </a:solidFill>
                <a:latin typeface="맑은 고딕"/>
                <a:cs typeface="맑은 고딕"/>
              </a:rPr>
              <a:t>Digital</a:t>
            </a:r>
            <a:r>
              <a:rPr sz="2450" b="1" spc="-2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b="1" spc="-50" dirty="0">
                <a:solidFill>
                  <a:srgbClr val="FFFFFF"/>
                </a:solidFill>
                <a:latin typeface="맑은 고딕"/>
                <a:cs typeface="맑은 고딕"/>
              </a:rPr>
              <a:t>AD</a:t>
            </a:r>
            <a:r>
              <a:rPr sz="2450" b="1" spc="-28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b="1" spc="-25" dirty="0">
                <a:solidFill>
                  <a:srgbClr val="FFFFFF"/>
                </a:solidFill>
                <a:latin typeface="맑은 고딕"/>
                <a:cs typeface="맑은 고딕"/>
              </a:rPr>
              <a:t>Biz </a:t>
            </a:r>
            <a:r>
              <a:rPr sz="2450" b="1" spc="-10" dirty="0">
                <a:solidFill>
                  <a:srgbClr val="FFFFFF"/>
                </a:solidFill>
                <a:latin typeface="맑은 고딕"/>
                <a:cs typeface="맑은 고딕"/>
              </a:rPr>
              <a:t>Creative</a:t>
            </a:r>
            <a:endParaRPr sz="2450">
              <a:latin typeface="맑은 고딕"/>
              <a:cs typeface="맑은 고딕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460560" y="5408977"/>
            <a:ext cx="393065" cy="9632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75" dirty="0">
                <a:solidFill>
                  <a:srgbClr val="FFFFFF"/>
                </a:solidFill>
                <a:latin typeface="맑은 고딕"/>
                <a:cs typeface="맑은 고딕"/>
              </a:rPr>
              <a:t>09</a:t>
            </a:r>
            <a:endParaRPr sz="2300">
              <a:latin typeface="맑은 고딕"/>
              <a:cs typeface="맑은 고딕"/>
            </a:endParaRPr>
          </a:p>
          <a:p>
            <a:pPr marL="72390">
              <a:lnSpc>
                <a:spcPct val="100000"/>
              </a:lnSpc>
              <a:spcBef>
                <a:spcPts val="1855"/>
              </a:spcBef>
            </a:pPr>
            <a:r>
              <a:rPr sz="2300" b="1" spc="-105" dirty="0">
                <a:solidFill>
                  <a:srgbClr val="FFFFFF"/>
                </a:solidFill>
                <a:latin typeface="맑은 고딕"/>
                <a:cs typeface="맑은 고딕"/>
              </a:rPr>
              <a:t>15</a:t>
            </a:r>
            <a:endParaRPr sz="2300">
              <a:latin typeface="맑은 고딕"/>
              <a:cs typeface="맑은 고딕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72108" y="7286974"/>
            <a:ext cx="2477135" cy="98044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3300" b="1" spc="254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3300" b="1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spc="240" dirty="0">
                <a:solidFill>
                  <a:srgbClr val="FFFFFF"/>
                </a:solidFill>
                <a:latin typeface="Calibri"/>
                <a:cs typeface="Calibri"/>
              </a:rPr>
              <a:t>mission</a:t>
            </a:r>
            <a:endParaRPr sz="33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335"/>
              </a:spcBef>
            </a:pPr>
            <a:r>
              <a:rPr sz="2300" spc="-365" dirty="0">
                <a:solidFill>
                  <a:srgbClr val="FFFFFF"/>
                </a:solidFill>
                <a:latin typeface="맑은 고딕"/>
                <a:cs typeface="맑은 고딕"/>
              </a:rPr>
              <a:t>플랜이즈!</a:t>
            </a:r>
            <a:endParaRPr sz="2300">
              <a:latin typeface="맑은 고딕"/>
              <a:cs typeface="맑은 고딕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383720" y="7412152"/>
            <a:ext cx="127952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40" dirty="0">
                <a:solidFill>
                  <a:srgbClr val="FFFFFF"/>
                </a:solidFill>
                <a:latin typeface="맑은 고딕"/>
                <a:cs typeface="맑은 고딕"/>
              </a:rPr>
              <a:t>Portfolio</a:t>
            </a:r>
            <a:endParaRPr sz="2450">
              <a:latin typeface="맑은 고딕"/>
              <a:cs typeface="맑은 고딕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516787" y="7433094"/>
            <a:ext cx="33655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90" dirty="0">
                <a:solidFill>
                  <a:srgbClr val="FFFFFF"/>
                </a:solidFill>
                <a:latin typeface="맑은 고딕"/>
                <a:cs typeface="맑은 고딕"/>
              </a:rPr>
              <a:t>16</a:t>
            </a:r>
            <a:endParaRPr sz="230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00724" y="833398"/>
              <a:ext cx="1637311" cy="136121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195" dirty="0"/>
              <a:t>Food&amp;Beverage</a:t>
            </a:r>
          </a:p>
        </p:txBody>
      </p:sp>
      <p:sp>
        <p:nvSpPr>
          <p:cNvPr id="6" name="object 6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43816" y="1933282"/>
            <a:ext cx="4462145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130" dirty="0">
                <a:solidFill>
                  <a:srgbClr val="FFFFFF"/>
                </a:solidFill>
                <a:latin typeface="맑은 고딕"/>
                <a:cs typeface="맑은 고딕"/>
              </a:rPr>
              <a:t>비비큐</a:t>
            </a:r>
            <a:r>
              <a:rPr sz="6750" b="1" spc="-130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6750" b="1" spc="-1245" dirty="0">
                <a:solidFill>
                  <a:srgbClr val="FFFFFF"/>
                </a:solidFill>
                <a:latin typeface="맑은 고딕"/>
                <a:cs typeface="맑은 고딕"/>
              </a:rPr>
              <a:t>치빡이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1243816" y="8584012"/>
            <a:ext cx="3601085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 marR="5080">
              <a:lnSpc>
                <a:spcPct val="140200"/>
              </a:lnSpc>
              <a:spcBef>
                <a:spcPts val="1005"/>
              </a:spcBef>
            </a:pPr>
            <a:r>
              <a:rPr sz="2450" b="0" spc="6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SNS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프로모션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1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콘텐츠&amp;광고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네이버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쿠키오븐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바이럴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마케팅</a:t>
            </a:r>
            <a:endParaRPr sz="2450">
              <a:latin typeface="맑은 고딕 Semilight"/>
              <a:cs typeface="맑은 고딕 Semi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4679" y="4378149"/>
            <a:ext cx="4188354" cy="41883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43806" y="1163651"/>
            <a:ext cx="138112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200" dirty="0">
                <a:solidFill>
                  <a:srgbClr val="0D57E7"/>
                </a:solidFill>
                <a:latin typeface="Calibri"/>
                <a:cs typeface="Calibri"/>
              </a:rPr>
              <a:t>Portfolio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09745" y="1163651"/>
            <a:ext cx="240855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95" dirty="0">
                <a:latin typeface="Calibri"/>
                <a:cs typeface="Calibri"/>
              </a:rPr>
              <a:t>Food&amp;Beverage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0317978" y="3698054"/>
            <a:ext cx="4629150" cy="5548630"/>
            <a:chOff x="10317978" y="3698054"/>
            <a:chExt cx="4629150" cy="5548630"/>
          </a:xfrm>
        </p:grpSpPr>
        <p:sp>
          <p:nvSpPr>
            <p:cNvPr id="7" name="object 7"/>
            <p:cNvSpPr/>
            <p:nvPr/>
          </p:nvSpPr>
          <p:spPr>
            <a:xfrm>
              <a:off x="10800194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19" h="5541009">
                  <a:moveTo>
                    <a:pt x="3664809" y="0"/>
                  </a:moveTo>
                  <a:lnTo>
                    <a:pt x="0" y="0"/>
                  </a:lnTo>
                  <a:lnTo>
                    <a:pt x="0" y="5540679"/>
                  </a:lnTo>
                  <a:lnTo>
                    <a:pt x="3664809" y="5540679"/>
                  </a:lnTo>
                  <a:lnTo>
                    <a:pt x="3664809" y="0"/>
                  </a:lnTo>
                  <a:close/>
                </a:path>
              </a:pathLst>
            </a:custGeom>
            <a:solidFill>
              <a:srgbClr val="F0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800194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19" h="5541009">
                  <a:moveTo>
                    <a:pt x="0" y="0"/>
                  </a:moveTo>
                  <a:lnTo>
                    <a:pt x="3664809" y="0"/>
                  </a:lnTo>
                  <a:lnTo>
                    <a:pt x="3664809" y="5540679"/>
                  </a:lnTo>
                  <a:lnTo>
                    <a:pt x="0" y="5540679"/>
                  </a:lnTo>
                  <a:lnTo>
                    <a:pt x="0" y="0"/>
                  </a:lnTo>
                  <a:close/>
                </a:path>
              </a:pathLst>
            </a:custGeom>
            <a:ln w="7853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61966" y="3963753"/>
              <a:ext cx="3141265" cy="50171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17978" y="4610603"/>
              <a:ext cx="4628969" cy="25230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38422" y="4779980"/>
              <a:ext cx="4188354" cy="2079119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378693" y="3701981"/>
            <a:ext cx="3469056" cy="553020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500724" y="1129751"/>
            <a:ext cx="1617221" cy="914173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2475536" y="2171525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063" y="0"/>
                </a:moveTo>
                <a:lnTo>
                  <a:pt x="107420" y="8007"/>
                </a:lnTo>
                <a:lnTo>
                  <a:pt x="64304" y="30304"/>
                </a:lnTo>
                <a:lnTo>
                  <a:pt x="30304" y="64304"/>
                </a:lnTo>
                <a:lnTo>
                  <a:pt x="8007" y="107420"/>
                </a:lnTo>
                <a:lnTo>
                  <a:pt x="0" y="157063"/>
                </a:lnTo>
                <a:lnTo>
                  <a:pt x="8007" y="206706"/>
                </a:lnTo>
                <a:lnTo>
                  <a:pt x="30304" y="249821"/>
                </a:lnTo>
                <a:lnTo>
                  <a:pt x="64304" y="283821"/>
                </a:lnTo>
                <a:lnTo>
                  <a:pt x="107420" y="306119"/>
                </a:lnTo>
                <a:lnTo>
                  <a:pt x="157063" y="314126"/>
                </a:lnTo>
                <a:lnTo>
                  <a:pt x="206706" y="306119"/>
                </a:lnTo>
                <a:lnTo>
                  <a:pt x="249821" y="283821"/>
                </a:lnTo>
                <a:lnTo>
                  <a:pt x="283821" y="249821"/>
                </a:lnTo>
                <a:lnTo>
                  <a:pt x="306119" y="206706"/>
                </a:lnTo>
                <a:lnTo>
                  <a:pt x="314126" y="157063"/>
                </a:lnTo>
                <a:lnTo>
                  <a:pt x="306119" y="107420"/>
                </a:lnTo>
                <a:lnTo>
                  <a:pt x="283821" y="64304"/>
                </a:lnTo>
                <a:lnTo>
                  <a:pt x="249821" y="30304"/>
                </a:lnTo>
                <a:lnTo>
                  <a:pt x="206706" y="8007"/>
                </a:lnTo>
                <a:lnTo>
                  <a:pt x="157063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576266" y="2174207"/>
            <a:ext cx="2112010" cy="968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650" b="1" spc="35" dirty="0">
                <a:solidFill>
                  <a:srgbClr val="FFFFFF"/>
                </a:solidFill>
                <a:latin typeface="맑은 고딕"/>
                <a:cs typeface="맑은 고딕"/>
              </a:rPr>
              <a:t>2</a:t>
            </a:r>
            <a:endParaRPr sz="165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</a:pPr>
            <a:r>
              <a:rPr sz="2700" b="1" spc="-409" dirty="0">
                <a:latin typeface="맑은 고딕"/>
                <a:cs typeface="맑은 고딕"/>
              </a:rPr>
              <a:t>네이버</a:t>
            </a:r>
            <a:r>
              <a:rPr sz="2700" b="1" spc="-484" dirty="0">
                <a:latin typeface="맑은 고딕"/>
                <a:cs typeface="맑은 고딕"/>
              </a:rPr>
              <a:t> </a:t>
            </a:r>
            <a:r>
              <a:rPr sz="2700" b="1" spc="-459" dirty="0">
                <a:latin typeface="맑은 고딕"/>
                <a:cs typeface="맑은 고딕"/>
              </a:rPr>
              <a:t>쿠키오븐</a:t>
            </a:r>
            <a:endParaRPr sz="2700">
              <a:latin typeface="맑은 고딕"/>
              <a:cs typeface="맑은 고딕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250265" y="3698054"/>
            <a:ext cx="3672840" cy="5548630"/>
            <a:chOff x="1250265" y="3698054"/>
            <a:chExt cx="3672840" cy="5548630"/>
          </a:xfrm>
        </p:grpSpPr>
        <p:sp>
          <p:nvSpPr>
            <p:cNvPr id="17" name="object 17"/>
            <p:cNvSpPr/>
            <p:nvPr/>
          </p:nvSpPr>
          <p:spPr>
            <a:xfrm>
              <a:off x="1254192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20" h="5541009">
                  <a:moveTo>
                    <a:pt x="3664809" y="0"/>
                  </a:moveTo>
                  <a:lnTo>
                    <a:pt x="0" y="0"/>
                  </a:lnTo>
                  <a:lnTo>
                    <a:pt x="0" y="5540679"/>
                  </a:lnTo>
                  <a:lnTo>
                    <a:pt x="3664809" y="5540679"/>
                  </a:lnTo>
                  <a:lnTo>
                    <a:pt x="3664809" y="0"/>
                  </a:lnTo>
                  <a:close/>
                </a:path>
              </a:pathLst>
            </a:custGeom>
            <a:solidFill>
              <a:srgbClr val="F0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54192" y="3701981"/>
              <a:ext cx="3665220" cy="5541010"/>
            </a:xfrm>
            <a:custGeom>
              <a:avLst/>
              <a:gdLst/>
              <a:ahLst/>
              <a:cxnLst/>
              <a:rect l="l" t="t" r="r" b="b"/>
              <a:pathLst>
                <a:path w="3665220" h="5541009">
                  <a:moveTo>
                    <a:pt x="0" y="0"/>
                  </a:moveTo>
                  <a:lnTo>
                    <a:pt x="3664809" y="0"/>
                  </a:lnTo>
                  <a:lnTo>
                    <a:pt x="3664809" y="5540679"/>
                  </a:lnTo>
                  <a:lnTo>
                    <a:pt x="0" y="5540679"/>
                  </a:lnTo>
                  <a:lnTo>
                    <a:pt x="0" y="0"/>
                  </a:lnTo>
                  <a:close/>
                </a:path>
              </a:pathLst>
            </a:custGeom>
            <a:ln w="7853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5964" y="3963753"/>
              <a:ext cx="3141255" cy="5017145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2929523" y="2171525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063" y="0"/>
                </a:moveTo>
                <a:lnTo>
                  <a:pt x="107420" y="8007"/>
                </a:lnTo>
                <a:lnTo>
                  <a:pt x="64304" y="30304"/>
                </a:lnTo>
                <a:lnTo>
                  <a:pt x="30304" y="64304"/>
                </a:lnTo>
                <a:lnTo>
                  <a:pt x="8007" y="107420"/>
                </a:lnTo>
                <a:lnTo>
                  <a:pt x="0" y="157063"/>
                </a:lnTo>
                <a:lnTo>
                  <a:pt x="8007" y="206706"/>
                </a:lnTo>
                <a:lnTo>
                  <a:pt x="30304" y="249821"/>
                </a:lnTo>
                <a:lnTo>
                  <a:pt x="64304" y="283821"/>
                </a:lnTo>
                <a:lnTo>
                  <a:pt x="107420" y="306119"/>
                </a:lnTo>
                <a:lnTo>
                  <a:pt x="157063" y="314126"/>
                </a:lnTo>
                <a:lnTo>
                  <a:pt x="206706" y="306119"/>
                </a:lnTo>
                <a:lnTo>
                  <a:pt x="249821" y="283821"/>
                </a:lnTo>
                <a:lnTo>
                  <a:pt x="283821" y="249821"/>
                </a:lnTo>
                <a:lnTo>
                  <a:pt x="306119" y="206706"/>
                </a:lnTo>
                <a:lnTo>
                  <a:pt x="314126" y="157063"/>
                </a:lnTo>
                <a:lnTo>
                  <a:pt x="306119" y="107420"/>
                </a:lnTo>
                <a:lnTo>
                  <a:pt x="283821" y="64304"/>
                </a:lnTo>
                <a:lnTo>
                  <a:pt x="249821" y="30304"/>
                </a:lnTo>
                <a:lnTo>
                  <a:pt x="206706" y="8007"/>
                </a:lnTo>
                <a:lnTo>
                  <a:pt x="157063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353049" y="2174207"/>
            <a:ext cx="1466850" cy="968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650" b="1" spc="-204" dirty="0">
                <a:solidFill>
                  <a:srgbClr val="FFFFFF"/>
                </a:solidFill>
                <a:latin typeface="맑은 고딕"/>
                <a:cs typeface="맑은 고딕"/>
              </a:rPr>
              <a:t>1</a:t>
            </a:r>
            <a:endParaRPr sz="165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</a:pPr>
            <a:r>
              <a:rPr sz="2700" b="1" spc="-450" dirty="0">
                <a:latin typeface="맑은 고딕"/>
                <a:cs typeface="맑은 고딕"/>
              </a:rPr>
              <a:t>인스타그램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69C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57691"/>
            <a:ext cx="17373600" cy="11151235"/>
            <a:chOff x="0" y="157691"/>
            <a:chExt cx="17373600" cy="111512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14427" y="157691"/>
              <a:ext cx="9058865" cy="111508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156610"/>
              <a:ext cx="9050268" cy="315194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03726" y="1627625"/>
            <a:ext cx="1500373" cy="30860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9941959" y="3597150"/>
            <a:ext cx="10162540" cy="7711440"/>
            <a:chOff x="9941959" y="3597150"/>
            <a:chExt cx="10162540" cy="771144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83102" y="5106525"/>
              <a:ext cx="1620997" cy="34491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95406" y="4547788"/>
              <a:ext cx="6121467" cy="67607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41959" y="3597150"/>
              <a:ext cx="6036643" cy="771140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448826"/>
            <a:ext cx="2234026" cy="538846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195" dirty="0"/>
              <a:t>Food&amp;Beverage</a:t>
            </a:r>
          </a:p>
        </p:txBody>
      </p:sp>
      <p:sp>
        <p:nvSpPr>
          <p:cNvPr id="13" name="object 13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43816" y="1933282"/>
            <a:ext cx="7240905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175" dirty="0">
                <a:solidFill>
                  <a:srgbClr val="FFFFFF"/>
                </a:solidFill>
                <a:latin typeface="맑은 고딕"/>
                <a:cs typeface="맑은 고딕"/>
              </a:rPr>
              <a:t>배스킨라빈스</a:t>
            </a:r>
            <a:r>
              <a:rPr sz="6750" b="1" spc="-12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6750" b="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X</a:t>
            </a:r>
            <a:r>
              <a:rPr sz="6750" b="0" spc="-73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6750" b="1" spc="-1245" dirty="0">
                <a:solidFill>
                  <a:srgbClr val="FFFFFF"/>
                </a:solidFill>
                <a:latin typeface="맑은 고딕"/>
                <a:cs typeface="맑은 고딕"/>
              </a:rPr>
              <a:t>빵빵이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43816" y="8584012"/>
            <a:ext cx="5876290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>
              <a:lnSpc>
                <a:spcPct val="100000"/>
              </a:lnSpc>
              <a:spcBef>
                <a:spcPts val="2190"/>
              </a:spcBef>
            </a:pPr>
            <a:r>
              <a:rPr sz="2450" b="0" spc="-34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랜딩페이지,</a:t>
            </a:r>
            <a:r>
              <a:rPr sz="2450" b="0" spc="-31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2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기자단,</a:t>
            </a:r>
            <a:r>
              <a:rPr sz="2450" b="0" spc="-30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6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SNS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광고를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통한</a:t>
            </a:r>
            <a:endParaRPr sz="2450">
              <a:latin typeface="맑은 고딕 Semilight"/>
              <a:cs typeface="맑은 고딕 Semilight"/>
            </a:endParaRPr>
          </a:p>
          <a:p>
            <a:pPr marL="30480">
              <a:lnSpc>
                <a:spcPct val="100000"/>
              </a:lnSpc>
              <a:spcBef>
                <a:spcPts val="1180"/>
              </a:spcBef>
            </a:pPr>
            <a:r>
              <a:rPr sz="2450" b="0" spc="-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F&amp;B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0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팝업스토어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활성화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퍼포먼스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캠페인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솔루션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026827" y="1256505"/>
            <a:ext cx="1816735" cy="382905"/>
          </a:xfrm>
          <a:custGeom>
            <a:avLst/>
            <a:gdLst/>
            <a:ahLst/>
            <a:cxnLst/>
            <a:rect l="l" t="t" r="r" b="b"/>
            <a:pathLst>
              <a:path w="1816734" h="382905">
                <a:moveTo>
                  <a:pt x="116471" y="215125"/>
                </a:moveTo>
                <a:lnTo>
                  <a:pt x="110502" y="198399"/>
                </a:lnTo>
                <a:lnTo>
                  <a:pt x="109791" y="196392"/>
                </a:lnTo>
                <a:lnTo>
                  <a:pt x="96380" y="182130"/>
                </a:lnTo>
                <a:lnTo>
                  <a:pt x="95415" y="181686"/>
                </a:lnTo>
                <a:lnTo>
                  <a:pt x="88595" y="178536"/>
                </a:lnTo>
                <a:lnTo>
                  <a:pt x="88595" y="218694"/>
                </a:lnTo>
                <a:lnTo>
                  <a:pt x="87795" y="227952"/>
                </a:lnTo>
                <a:lnTo>
                  <a:pt x="83337" y="236118"/>
                </a:lnTo>
                <a:lnTo>
                  <a:pt x="76034" y="242227"/>
                </a:lnTo>
                <a:lnTo>
                  <a:pt x="66738" y="245338"/>
                </a:lnTo>
                <a:lnTo>
                  <a:pt x="56870" y="244678"/>
                </a:lnTo>
                <a:lnTo>
                  <a:pt x="48234" y="240588"/>
                </a:lnTo>
                <a:lnTo>
                  <a:pt x="41821" y="233807"/>
                </a:lnTo>
                <a:lnTo>
                  <a:pt x="38620" y="225056"/>
                </a:lnTo>
                <a:lnTo>
                  <a:pt x="39433" y="215874"/>
                </a:lnTo>
                <a:lnTo>
                  <a:pt x="43891" y="207695"/>
                </a:lnTo>
                <a:lnTo>
                  <a:pt x="51168" y="201536"/>
                </a:lnTo>
                <a:lnTo>
                  <a:pt x="60515" y="198399"/>
                </a:lnTo>
                <a:lnTo>
                  <a:pt x="70319" y="199097"/>
                </a:lnTo>
                <a:lnTo>
                  <a:pt x="78968" y="203225"/>
                </a:lnTo>
                <a:lnTo>
                  <a:pt x="85420" y="210007"/>
                </a:lnTo>
                <a:lnTo>
                  <a:pt x="88595" y="218694"/>
                </a:lnTo>
                <a:lnTo>
                  <a:pt x="88595" y="178536"/>
                </a:lnTo>
                <a:lnTo>
                  <a:pt x="78155" y="173697"/>
                </a:lnTo>
                <a:lnTo>
                  <a:pt x="57086" y="172415"/>
                </a:lnTo>
                <a:lnTo>
                  <a:pt x="50304" y="173697"/>
                </a:lnTo>
                <a:lnTo>
                  <a:pt x="44030" y="175704"/>
                </a:lnTo>
                <a:lnTo>
                  <a:pt x="38214" y="178396"/>
                </a:lnTo>
                <a:lnTo>
                  <a:pt x="32854" y="181686"/>
                </a:lnTo>
                <a:lnTo>
                  <a:pt x="27774" y="141414"/>
                </a:lnTo>
                <a:lnTo>
                  <a:pt x="0" y="144919"/>
                </a:lnTo>
                <a:lnTo>
                  <a:pt x="18135" y="281825"/>
                </a:lnTo>
                <a:lnTo>
                  <a:pt x="45961" y="278231"/>
                </a:lnTo>
                <a:lnTo>
                  <a:pt x="44373" y="268579"/>
                </a:lnTo>
                <a:lnTo>
                  <a:pt x="50419" y="270459"/>
                </a:lnTo>
                <a:lnTo>
                  <a:pt x="56743" y="271589"/>
                </a:lnTo>
                <a:lnTo>
                  <a:pt x="63334" y="271932"/>
                </a:lnTo>
                <a:lnTo>
                  <a:pt x="70192" y="271449"/>
                </a:lnTo>
                <a:lnTo>
                  <a:pt x="79032" y="268579"/>
                </a:lnTo>
                <a:lnTo>
                  <a:pt x="90246" y="264947"/>
                </a:lnTo>
                <a:lnTo>
                  <a:pt x="105651" y="252171"/>
                </a:lnTo>
                <a:lnTo>
                  <a:pt x="109321" y="245338"/>
                </a:lnTo>
                <a:lnTo>
                  <a:pt x="114884" y="234962"/>
                </a:lnTo>
                <a:lnTo>
                  <a:pt x="116471" y="215125"/>
                </a:lnTo>
                <a:close/>
              </a:path>
              <a:path w="1816734" h="382905">
                <a:moveTo>
                  <a:pt x="233883" y="182321"/>
                </a:moveTo>
                <a:lnTo>
                  <a:pt x="205841" y="180962"/>
                </a:lnTo>
                <a:lnTo>
                  <a:pt x="204558" y="191033"/>
                </a:lnTo>
                <a:lnTo>
                  <a:pt x="201841" y="189623"/>
                </a:lnTo>
                <a:lnTo>
                  <a:pt x="201841" y="234645"/>
                </a:lnTo>
                <a:lnTo>
                  <a:pt x="199288" y="243636"/>
                </a:lnTo>
                <a:lnTo>
                  <a:pt x="193382" y="250901"/>
                </a:lnTo>
                <a:lnTo>
                  <a:pt x="185064" y="255663"/>
                </a:lnTo>
                <a:lnTo>
                  <a:pt x="175285" y="257073"/>
                </a:lnTo>
                <a:lnTo>
                  <a:pt x="165798" y="254711"/>
                </a:lnTo>
                <a:lnTo>
                  <a:pt x="158089" y="249199"/>
                </a:lnTo>
                <a:lnTo>
                  <a:pt x="153060" y="241427"/>
                </a:lnTo>
                <a:lnTo>
                  <a:pt x="151574" y="232308"/>
                </a:lnTo>
                <a:lnTo>
                  <a:pt x="154165" y="223367"/>
                </a:lnTo>
                <a:lnTo>
                  <a:pt x="195427" y="217741"/>
                </a:lnTo>
                <a:lnTo>
                  <a:pt x="201841" y="234645"/>
                </a:lnTo>
                <a:lnTo>
                  <a:pt x="201841" y="189623"/>
                </a:lnTo>
                <a:lnTo>
                  <a:pt x="199021" y="188137"/>
                </a:lnTo>
                <a:lnTo>
                  <a:pt x="193040" y="185902"/>
                </a:lnTo>
                <a:lnTo>
                  <a:pt x="186613" y="184391"/>
                </a:lnTo>
                <a:lnTo>
                  <a:pt x="179768" y="183667"/>
                </a:lnTo>
                <a:lnTo>
                  <a:pt x="158889" y="186575"/>
                </a:lnTo>
                <a:lnTo>
                  <a:pt x="141414" y="196430"/>
                </a:lnTo>
                <a:lnTo>
                  <a:pt x="129108" y="211721"/>
                </a:lnTo>
                <a:lnTo>
                  <a:pt x="123748" y="230987"/>
                </a:lnTo>
                <a:lnTo>
                  <a:pt x="126682" y="250583"/>
                </a:lnTo>
                <a:lnTo>
                  <a:pt x="137033" y="266979"/>
                </a:lnTo>
                <a:lnTo>
                  <a:pt x="153212" y="278498"/>
                </a:lnTo>
                <a:lnTo>
                  <a:pt x="173647" y="283438"/>
                </a:lnTo>
                <a:lnTo>
                  <a:pt x="180530" y="283349"/>
                </a:lnTo>
                <a:lnTo>
                  <a:pt x="187083" y="282460"/>
                </a:lnTo>
                <a:lnTo>
                  <a:pt x="193306" y="280822"/>
                </a:lnTo>
                <a:lnTo>
                  <a:pt x="199174" y="278485"/>
                </a:lnTo>
                <a:lnTo>
                  <a:pt x="197967" y="288290"/>
                </a:lnTo>
                <a:lnTo>
                  <a:pt x="225983" y="289610"/>
                </a:lnTo>
                <a:lnTo>
                  <a:pt x="226796" y="278485"/>
                </a:lnTo>
                <a:lnTo>
                  <a:pt x="228384" y="257073"/>
                </a:lnTo>
                <a:lnTo>
                  <a:pt x="231863" y="209804"/>
                </a:lnTo>
                <a:lnTo>
                  <a:pt x="233248" y="191033"/>
                </a:lnTo>
                <a:lnTo>
                  <a:pt x="233883" y="182321"/>
                </a:lnTo>
                <a:close/>
              </a:path>
              <a:path w="1816734" h="382905">
                <a:moveTo>
                  <a:pt x="298716" y="177380"/>
                </a:moveTo>
                <a:lnTo>
                  <a:pt x="290728" y="159664"/>
                </a:lnTo>
                <a:lnTo>
                  <a:pt x="286524" y="160718"/>
                </a:lnTo>
                <a:lnTo>
                  <a:pt x="267195" y="168363"/>
                </a:lnTo>
                <a:lnTo>
                  <a:pt x="253695" y="179666"/>
                </a:lnTo>
                <a:lnTo>
                  <a:pt x="247230" y="193128"/>
                </a:lnTo>
                <a:lnTo>
                  <a:pt x="249034" y="207264"/>
                </a:lnTo>
                <a:lnTo>
                  <a:pt x="266725" y="246367"/>
                </a:lnTo>
                <a:lnTo>
                  <a:pt x="267500" y="252984"/>
                </a:lnTo>
                <a:lnTo>
                  <a:pt x="264388" y="259422"/>
                </a:lnTo>
                <a:lnTo>
                  <a:pt x="258013" y="264845"/>
                </a:lnTo>
                <a:lnTo>
                  <a:pt x="249034" y="268478"/>
                </a:lnTo>
                <a:lnTo>
                  <a:pt x="244830" y="269519"/>
                </a:lnTo>
                <a:lnTo>
                  <a:pt x="252933" y="287274"/>
                </a:lnTo>
                <a:lnTo>
                  <a:pt x="256984" y="286232"/>
                </a:lnTo>
                <a:lnTo>
                  <a:pt x="276326" y="278549"/>
                </a:lnTo>
                <a:lnTo>
                  <a:pt x="289839" y="267208"/>
                </a:lnTo>
                <a:lnTo>
                  <a:pt x="296303" y="253720"/>
                </a:lnTo>
                <a:lnTo>
                  <a:pt x="294525" y="239585"/>
                </a:lnTo>
                <a:lnTo>
                  <a:pt x="276821" y="200456"/>
                </a:lnTo>
                <a:lnTo>
                  <a:pt x="276059" y="193916"/>
                </a:lnTo>
                <a:lnTo>
                  <a:pt x="279171" y="187502"/>
                </a:lnTo>
                <a:lnTo>
                  <a:pt x="285521" y="182067"/>
                </a:lnTo>
                <a:lnTo>
                  <a:pt x="294500" y="178435"/>
                </a:lnTo>
                <a:lnTo>
                  <a:pt x="298716" y="177380"/>
                </a:lnTo>
                <a:close/>
              </a:path>
              <a:path w="1816734" h="382905">
                <a:moveTo>
                  <a:pt x="411302" y="248056"/>
                </a:moveTo>
                <a:lnTo>
                  <a:pt x="380390" y="206070"/>
                </a:lnTo>
                <a:lnTo>
                  <a:pt x="406781" y="178790"/>
                </a:lnTo>
                <a:lnTo>
                  <a:pt x="386537" y="160921"/>
                </a:lnTo>
                <a:lnTo>
                  <a:pt x="337502" y="211188"/>
                </a:lnTo>
                <a:lnTo>
                  <a:pt x="343496" y="128028"/>
                </a:lnTo>
                <a:lnTo>
                  <a:pt x="315531" y="126199"/>
                </a:lnTo>
                <a:lnTo>
                  <a:pt x="306451" y="275958"/>
                </a:lnTo>
                <a:lnTo>
                  <a:pt x="361124" y="225958"/>
                </a:lnTo>
                <a:lnTo>
                  <a:pt x="388810" y="263347"/>
                </a:lnTo>
                <a:lnTo>
                  <a:pt x="411302" y="248056"/>
                </a:lnTo>
                <a:close/>
              </a:path>
              <a:path w="1816734" h="382905">
                <a:moveTo>
                  <a:pt x="455053" y="165366"/>
                </a:moveTo>
                <a:lnTo>
                  <a:pt x="454406" y="147955"/>
                </a:lnTo>
                <a:lnTo>
                  <a:pt x="446646" y="141211"/>
                </a:lnTo>
                <a:lnTo>
                  <a:pt x="427951" y="141859"/>
                </a:lnTo>
                <a:lnTo>
                  <a:pt x="420789" y="149098"/>
                </a:lnTo>
                <a:lnTo>
                  <a:pt x="421144" y="157861"/>
                </a:lnTo>
                <a:lnTo>
                  <a:pt x="421462" y="166497"/>
                </a:lnTo>
                <a:lnTo>
                  <a:pt x="429133" y="173367"/>
                </a:lnTo>
                <a:lnTo>
                  <a:pt x="447789" y="172758"/>
                </a:lnTo>
                <a:lnTo>
                  <a:pt x="455053" y="165366"/>
                </a:lnTo>
                <a:close/>
              </a:path>
              <a:path w="1816734" h="382905">
                <a:moveTo>
                  <a:pt x="456018" y="272402"/>
                </a:moveTo>
                <a:lnTo>
                  <a:pt x="452704" y="180492"/>
                </a:lnTo>
                <a:lnTo>
                  <a:pt x="424713" y="181406"/>
                </a:lnTo>
                <a:lnTo>
                  <a:pt x="428002" y="273354"/>
                </a:lnTo>
                <a:lnTo>
                  <a:pt x="456018" y="272402"/>
                </a:lnTo>
                <a:close/>
              </a:path>
              <a:path w="1816734" h="382905">
                <a:moveTo>
                  <a:pt x="574103" y="181952"/>
                </a:moveTo>
                <a:lnTo>
                  <a:pt x="546023" y="181546"/>
                </a:lnTo>
                <a:lnTo>
                  <a:pt x="544868" y="231101"/>
                </a:lnTo>
                <a:lnTo>
                  <a:pt x="478993" y="162496"/>
                </a:lnTo>
                <a:lnTo>
                  <a:pt x="473849" y="272592"/>
                </a:lnTo>
                <a:lnTo>
                  <a:pt x="501865" y="273011"/>
                </a:lnTo>
                <a:lnTo>
                  <a:pt x="503047" y="223469"/>
                </a:lnTo>
                <a:lnTo>
                  <a:pt x="567956" y="293331"/>
                </a:lnTo>
                <a:lnTo>
                  <a:pt x="574103" y="181952"/>
                </a:lnTo>
                <a:close/>
              </a:path>
              <a:path w="1816734" h="382905">
                <a:moveTo>
                  <a:pt x="708685" y="382104"/>
                </a:moveTo>
                <a:lnTo>
                  <a:pt x="692048" y="10883"/>
                </a:lnTo>
                <a:lnTo>
                  <a:pt x="595147" y="24155"/>
                </a:lnTo>
                <a:lnTo>
                  <a:pt x="660704" y="378028"/>
                </a:lnTo>
                <a:lnTo>
                  <a:pt x="708685" y="382104"/>
                </a:lnTo>
                <a:close/>
              </a:path>
              <a:path w="1816734" h="382905">
                <a:moveTo>
                  <a:pt x="893203" y="272529"/>
                </a:moveTo>
                <a:lnTo>
                  <a:pt x="888174" y="245211"/>
                </a:lnTo>
                <a:lnTo>
                  <a:pt x="873671" y="223481"/>
                </a:lnTo>
                <a:lnTo>
                  <a:pt x="850506" y="207581"/>
                </a:lnTo>
                <a:lnTo>
                  <a:pt x="819531" y="197815"/>
                </a:lnTo>
                <a:lnTo>
                  <a:pt x="854316" y="182384"/>
                </a:lnTo>
                <a:lnTo>
                  <a:pt x="872185" y="168490"/>
                </a:lnTo>
                <a:lnTo>
                  <a:pt x="878763" y="148209"/>
                </a:lnTo>
                <a:lnTo>
                  <a:pt x="879703" y="113677"/>
                </a:lnTo>
                <a:lnTo>
                  <a:pt x="869162" y="67208"/>
                </a:lnTo>
                <a:lnTo>
                  <a:pt x="840409" y="34086"/>
                </a:lnTo>
                <a:lnTo>
                  <a:pt x="797763" y="14173"/>
                </a:lnTo>
                <a:lnTo>
                  <a:pt x="745553" y="7315"/>
                </a:lnTo>
                <a:lnTo>
                  <a:pt x="731710" y="7518"/>
                </a:lnTo>
                <a:lnTo>
                  <a:pt x="717359" y="8280"/>
                </a:lnTo>
                <a:lnTo>
                  <a:pt x="718959" y="91452"/>
                </a:lnTo>
                <a:lnTo>
                  <a:pt x="749376" y="92138"/>
                </a:lnTo>
                <a:lnTo>
                  <a:pt x="774839" y="100266"/>
                </a:lnTo>
                <a:lnTo>
                  <a:pt x="792327" y="116636"/>
                </a:lnTo>
                <a:lnTo>
                  <a:pt x="798817" y="141986"/>
                </a:lnTo>
                <a:lnTo>
                  <a:pt x="792670" y="164807"/>
                </a:lnTo>
                <a:lnTo>
                  <a:pt x="776744" y="180416"/>
                </a:lnTo>
                <a:lnTo>
                  <a:pt x="754824" y="189433"/>
                </a:lnTo>
                <a:lnTo>
                  <a:pt x="730681" y="192455"/>
                </a:lnTo>
                <a:lnTo>
                  <a:pt x="734745" y="236728"/>
                </a:lnTo>
                <a:lnTo>
                  <a:pt x="765467" y="240055"/>
                </a:lnTo>
                <a:lnTo>
                  <a:pt x="789419" y="250774"/>
                </a:lnTo>
                <a:lnTo>
                  <a:pt x="805205" y="267474"/>
                </a:lnTo>
                <a:lnTo>
                  <a:pt x="811428" y="288734"/>
                </a:lnTo>
                <a:lnTo>
                  <a:pt x="806831" y="312940"/>
                </a:lnTo>
                <a:lnTo>
                  <a:pt x="790702" y="330949"/>
                </a:lnTo>
                <a:lnTo>
                  <a:pt x="763016" y="341528"/>
                </a:lnTo>
                <a:lnTo>
                  <a:pt x="723773" y="343484"/>
                </a:lnTo>
                <a:lnTo>
                  <a:pt x="724509" y="382333"/>
                </a:lnTo>
                <a:lnTo>
                  <a:pt x="732713" y="382498"/>
                </a:lnTo>
                <a:lnTo>
                  <a:pt x="746277" y="382409"/>
                </a:lnTo>
                <a:lnTo>
                  <a:pt x="805726" y="373621"/>
                </a:lnTo>
                <a:lnTo>
                  <a:pt x="852182" y="349821"/>
                </a:lnTo>
                <a:lnTo>
                  <a:pt x="882408" y="314845"/>
                </a:lnTo>
                <a:lnTo>
                  <a:pt x="893203" y="272529"/>
                </a:lnTo>
                <a:close/>
              </a:path>
              <a:path w="1816734" h="382905">
                <a:moveTo>
                  <a:pt x="1016546" y="2336"/>
                </a:moveTo>
                <a:lnTo>
                  <a:pt x="922045" y="0"/>
                </a:lnTo>
                <a:lnTo>
                  <a:pt x="927417" y="377482"/>
                </a:lnTo>
                <a:lnTo>
                  <a:pt x="975220" y="382435"/>
                </a:lnTo>
                <a:lnTo>
                  <a:pt x="1016546" y="2336"/>
                </a:lnTo>
                <a:close/>
              </a:path>
              <a:path w="1816734" h="382905">
                <a:moveTo>
                  <a:pt x="1170101" y="122809"/>
                </a:moveTo>
                <a:lnTo>
                  <a:pt x="1163015" y="79324"/>
                </a:lnTo>
                <a:lnTo>
                  <a:pt x="1140460" y="45402"/>
                </a:lnTo>
                <a:lnTo>
                  <a:pt x="1100480" y="20993"/>
                </a:lnTo>
                <a:lnTo>
                  <a:pt x="1041133" y="6045"/>
                </a:lnTo>
                <a:lnTo>
                  <a:pt x="1028801" y="95377"/>
                </a:lnTo>
                <a:lnTo>
                  <a:pt x="1044384" y="100965"/>
                </a:lnTo>
                <a:lnTo>
                  <a:pt x="1061618" y="111125"/>
                </a:lnTo>
                <a:lnTo>
                  <a:pt x="1075563" y="126949"/>
                </a:lnTo>
                <a:lnTo>
                  <a:pt x="1081303" y="149517"/>
                </a:lnTo>
                <a:lnTo>
                  <a:pt x="1074547" y="175831"/>
                </a:lnTo>
                <a:lnTo>
                  <a:pt x="1057503" y="195160"/>
                </a:lnTo>
                <a:lnTo>
                  <a:pt x="1035037" y="208419"/>
                </a:lnTo>
                <a:lnTo>
                  <a:pt x="1012050" y="216522"/>
                </a:lnTo>
                <a:lnTo>
                  <a:pt x="1005078" y="267055"/>
                </a:lnTo>
                <a:lnTo>
                  <a:pt x="1078572" y="382638"/>
                </a:lnTo>
                <a:lnTo>
                  <a:pt x="1120622" y="374459"/>
                </a:lnTo>
                <a:lnTo>
                  <a:pt x="1070000" y="247650"/>
                </a:lnTo>
                <a:lnTo>
                  <a:pt x="1104646" y="231686"/>
                </a:lnTo>
                <a:lnTo>
                  <a:pt x="1136954" y="204673"/>
                </a:lnTo>
                <a:lnTo>
                  <a:pt x="1160792" y="167944"/>
                </a:lnTo>
                <a:lnTo>
                  <a:pt x="1170101" y="122809"/>
                </a:lnTo>
                <a:close/>
              </a:path>
              <a:path w="1816734" h="382905">
                <a:moveTo>
                  <a:pt x="1267079" y="197637"/>
                </a:moveTo>
                <a:lnTo>
                  <a:pt x="1264577" y="168643"/>
                </a:lnTo>
                <a:lnTo>
                  <a:pt x="1261402" y="168846"/>
                </a:lnTo>
                <a:lnTo>
                  <a:pt x="1253858" y="169900"/>
                </a:lnTo>
                <a:lnTo>
                  <a:pt x="1246797" y="171780"/>
                </a:lnTo>
                <a:lnTo>
                  <a:pt x="1240205" y="174434"/>
                </a:lnTo>
                <a:lnTo>
                  <a:pt x="1234109" y="177838"/>
                </a:lnTo>
                <a:lnTo>
                  <a:pt x="1232750" y="166116"/>
                </a:lnTo>
                <a:lnTo>
                  <a:pt x="1201623" y="168503"/>
                </a:lnTo>
                <a:lnTo>
                  <a:pt x="1211402" y="285000"/>
                </a:lnTo>
                <a:lnTo>
                  <a:pt x="1242542" y="282676"/>
                </a:lnTo>
                <a:lnTo>
                  <a:pt x="1238199" y="226212"/>
                </a:lnTo>
                <a:lnTo>
                  <a:pt x="1239570" y="216027"/>
                </a:lnTo>
                <a:lnTo>
                  <a:pt x="1244930" y="207213"/>
                </a:lnTo>
                <a:lnTo>
                  <a:pt x="1253337" y="200812"/>
                </a:lnTo>
                <a:lnTo>
                  <a:pt x="1263891" y="197878"/>
                </a:lnTo>
                <a:lnTo>
                  <a:pt x="1267079" y="197637"/>
                </a:lnTo>
                <a:close/>
              </a:path>
              <a:path w="1816734" h="382905">
                <a:moveTo>
                  <a:pt x="1356410" y="234670"/>
                </a:moveTo>
                <a:lnTo>
                  <a:pt x="1352448" y="217322"/>
                </a:lnTo>
                <a:lnTo>
                  <a:pt x="1350035" y="214058"/>
                </a:lnTo>
                <a:lnTo>
                  <a:pt x="1342059" y="203238"/>
                </a:lnTo>
                <a:lnTo>
                  <a:pt x="1331163" y="196545"/>
                </a:lnTo>
                <a:lnTo>
                  <a:pt x="1331163" y="234670"/>
                </a:lnTo>
                <a:lnTo>
                  <a:pt x="1331137" y="235534"/>
                </a:lnTo>
                <a:lnTo>
                  <a:pt x="1329537" y="243179"/>
                </a:lnTo>
                <a:lnTo>
                  <a:pt x="1324711" y="249999"/>
                </a:lnTo>
                <a:lnTo>
                  <a:pt x="1317561" y="254685"/>
                </a:lnTo>
                <a:lnTo>
                  <a:pt x="1308887" y="256514"/>
                </a:lnTo>
                <a:lnTo>
                  <a:pt x="1300226" y="254901"/>
                </a:lnTo>
                <a:lnTo>
                  <a:pt x="1292961" y="250380"/>
                </a:lnTo>
                <a:lnTo>
                  <a:pt x="1287945" y="243687"/>
                </a:lnTo>
                <a:lnTo>
                  <a:pt x="1286090" y="235851"/>
                </a:lnTo>
                <a:lnTo>
                  <a:pt x="1286205" y="234670"/>
                </a:lnTo>
                <a:lnTo>
                  <a:pt x="1287741" y="227457"/>
                </a:lnTo>
                <a:lnTo>
                  <a:pt x="1292606" y="220637"/>
                </a:lnTo>
                <a:lnTo>
                  <a:pt x="1299768" y="215900"/>
                </a:lnTo>
                <a:lnTo>
                  <a:pt x="1308379" y="214058"/>
                </a:lnTo>
                <a:lnTo>
                  <a:pt x="1317091" y="215684"/>
                </a:lnTo>
                <a:lnTo>
                  <a:pt x="1324368" y="220243"/>
                </a:lnTo>
                <a:lnTo>
                  <a:pt x="1329359" y="226961"/>
                </a:lnTo>
                <a:lnTo>
                  <a:pt x="1331163" y="234670"/>
                </a:lnTo>
                <a:lnTo>
                  <a:pt x="1331163" y="196545"/>
                </a:lnTo>
                <a:lnTo>
                  <a:pt x="1326756" y="193827"/>
                </a:lnTo>
                <a:lnTo>
                  <a:pt x="1308112" y="190525"/>
                </a:lnTo>
                <a:lnTo>
                  <a:pt x="1289545" y="194284"/>
                </a:lnTo>
                <a:lnTo>
                  <a:pt x="1274521" y="204050"/>
                </a:lnTo>
                <a:lnTo>
                  <a:pt x="1264513" y="218389"/>
                </a:lnTo>
                <a:lnTo>
                  <a:pt x="1261008" y="235851"/>
                </a:lnTo>
                <a:lnTo>
                  <a:pt x="1264945" y="253250"/>
                </a:lnTo>
                <a:lnTo>
                  <a:pt x="1275295" y="267398"/>
                </a:lnTo>
                <a:lnTo>
                  <a:pt x="1290548" y="276821"/>
                </a:lnTo>
                <a:lnTo>
                  <a:pt x="1309154" y="280098"/>
                </a:lnTo>
                <a:lnTo>
                  <a:pt x="1327708" y="276364"/>
                </a:lnTo>
                <a:lnTo>
                  <a:pt x="1342809" y="266573"/>
                </a:lnTo>
                <a:lnTo>
                  <a:pt x="1349857" y="256514"/>
                </a:lnTo>
                <a:lnTo>
                  <a:pt x="1352880" y="252183"/>
                </a:lnTo>
                <a:lnTo>
                  <a:pt x="1356410" y="234670"/>
                </a:lnTo>
                <a:close/>
              </a:path>
              <a:path w="1816734" h="382905">
                <a:moveTo>
                  <a:pt x="1461604" y="244525"/>
                </a:moveTo>
                <a:lnTo>
                  <a:pt x="1458341" y="226999"/>
                </a:lnTo>
                <a:lnTo>
                  <a:pt x="1455026" y="222161"/>
                </a:lnTo>
                <a:lnTo>
                  <a:pt x="1448485" y="212559"/>
                </a:lnTo>
                <a:lnTo>
                  <a:pt x="1436420" y="204546"/>
                </a:lnTo>
                <a:lnTo>
                  <a:pt x="1436420" y="243941"/>
                </a:lnTo>
                <a:lnTo>
                  <a:pt x="1434363" y="252044"/>
                </a:lnTo>
                <a:lnTo>
                  <a:pt x="1429232" y="258686"/>
                </a:lnTo>
                <a:lnTo>
                  <a:pt x="1421904" y="263118"/>
                </a:lnTo>
                <a:lnTo>
                  <a:pt x="1413243" y="264617"/>
                </a:lnTo>
                <a:lnTo>
                  <a:pt x="1404594" y="262712"/>
                </a:lnTo>
                <a:lnTo>
                  <a:pt x="1397520" y="257937"/>
                </a:lnTo>
                <a:lnTo>
                  <a:pt x="1392796" y="251079"/>
                </a:lnTo>
                <a:lnTo>
                  <a:pt x="1391196" y="242900"/>
                </a:lnTo>
                <a:lnTo>
                  <a:pt x="1393228" y="234848"/>
                </a:lnTo>
                <a:lnTo>
                  <a:pt x="1398333" y="228193"/>
                </a:lnTo>
                <a:lnTo>
                  <a:pt x="1405674" y="223697"/>
                </a:lnTo>
                <a:lnTo>
                  <a:pt x="1414411" y="222161"/>
                </a:lnTo>
                <a:lnTo>
                  <a:pt x="1422946" y="224091"/>
                </a:lnTo>
                <a:lnTo>
                  <a:pt x="1430032" y="228917"/>
                </a:lnTo>
                <a:lnTo>
                  <a:pt x="1434807" y="235800"/>
                </a:lnTo>
                <a:lnTo>
                  <a:pt x="1436420" y="243941"/>
                </a:lnTo>
                <a:lnTo>
                  <a:pt x="1436420" y="204546"/>
                </a:lnTo>
                <a:lnTo>
                  <a:pt x="1435214" y="203733"/>
                </a:lnTo>
                <a:lnTo>
                  <a:pt x="1433563" y="202641"/>
                </a:lnTo>
                <a:lnTo>
                  <a:pt x="1415072" y="198716"/>
                </a:lnTo>
                <a:lnTo>
                  <a:pt x="1406601" y="198526"/>
                </a:lnTo>
                <a:lnTo>
                  <a:pt x="1399032" y="200266"/>
                </a:lnTo>
                <a:lnTo>
                  <a:pt x="1392288" y="203733"/>
                </a:lnTo>
                <a:lnTo>
                  <a:pt x="1393151" y="166674"/>
                </a:lnTo>
                <a:lnTo>
                  <a:pt x="1367929" y="166090"/>
                </a:lnTo>
                <a:lnTo>
                  <a:pt x="1364488" y="289890"/>
                </a:lnTo>
                <a:lnTo>
                  <a:pt x="1389659" y="290461"/>
                </a:lnTo>
                <a:lnTo>
                  <a:pt x="1390078" y="282232"/>
                </a:lnTo>
                <a:lnTo>
                  <a:pt x="1396746" y="285940"/>
                </a:lnTo>
                <a:lnTo>
                  <a:pt x="1404086" y="288036"/>
                </a:lnTo>
                <a:lnTo>
                  <a:pt x="1412608" y="288201"/>
                </a:lnTo>
                <a:lnTo>
                  <a:pt x="1431264" y="285127"/>
                </a:lnTo>
                <a:lnTo>
                  <a:pt x="1436116" y="282232"/>
                </a:lnTo>
                <a:lnTo>
                  <a:pt x="1446707" y="275882"/>
                </a:lnTo>
                <a:lnTo>
                  <a:pt x="1455267" y="264617"/>
                </a:lnTo>
                <a:lnTo>
                  <a:pt x="1457350" y="261886"/>
                </a:lnTo>
                <a:lnTo>
                  <a:pt x="1461604" y="244525"/>
                </a:lnTo>
                <a:close/>
              </a:path>
              <a:path w="1816734" h="382905">
                <a:moveTo>
                  <a:pt x="1565516" y="219646"/>
                </a:moveTo>
                <a:lnTo>
                  <a:pt x="1561071" y="202361"/>
                </a:lnTo>
                <a:lnTo>
                  <a:pt x="1559280" y="200075"/>
                </a:lnTo>
                <a:lnTo>
                  <a:pt x="1550289" y="188518"/>
                </a:lnTo>
                <a:lnTo>
                  <a:pt x="1540611" y="182892"/>
                </a:lnTo>
                <a:lnTo>
                  <a:pt x="1540344" y="182740"/>
                </a:lnTo>
                <a:lnTo>
                  <a:pt x="1540344" y="220497"/>
                </a:lnTo>
                <a:lnTo>
                  <a:pt x="1538770" y="228727"/>
                </a:lnTo>
                <a:lnTo>
                  <a:pt x="1534083" y="235661"/>
                </a:lnTo>
                <a:lnTo>
                  <a:pt x="1527060" y="240525"/>
                </a:lnTo>
                <a:lnTo>
                  <a:pt x="1518500" y="242506"/>
                </a:lnTo>
                <a:lnTo>
                  <a:pt x="1509750" y="241109"/>
                </a:lnTo>
                <a:lnTo>
                  <a:pt x="1502397" y="236753"/>
                </a:lnTo>
                <a:lnTo>
                  <a:pt x="1497241" y="230149"/>
                </a:lnTo>
                <a:lnTo>
                  <a:pt x="1495094" y="222046"/>
                </a:lnTo>
                <a:lnTo>
                  <a:pt x="1496618" y="213918"/>
                </a:lnTo>
                <a:lnTo>
                  <a:pt x="1501267" y="206997"/>
                </a:lnTo>
                <a:lnTo>
                  <a:pt x="1508302" y="202107"/>
                </a:lnTo>
                <a:lnTo>
                  <a:pt x="1516951" y="200075"/>
                </a:lnTo>
                <a:lnTo>
                  <a:pt x="1525600" y="201498"/>
                </a:lnTo>
                <a:lnTo>
                  <a:pt x="1532966" y="205892"/>
                </a:lnTo>
                <a:lnTo>
                  <a:pt x="1538173" y="212483"/>
                </a:lnTo>
                <a:lnTo>
                  <a:pt x="1540344" y="220497"/>
                </a:lnTo>
                <a:lnTo>
                  <a:pt x="1540344" y="182740"/>
                </a:lnTo>
                <a:lnTo>
                  <a:pt x="1534744" y="179476"/>
                </a:lnTo>
                <a:lnTo>
                  <a:pt x="1516037" y="176593"/>
                </a:lnTo>
                <a:lnTo>
                  <a:pt x="1507591" y="176898"/>
                </a:lnTo>
                <a:lnTo>
                  <a:pt x="1500098" y="179120"/>
                </a:lnTo>
                <a:lnTo>
                  <a:pt x="1493647" y="182892"/>
                </a:lnTo>
                <a:lnTo>
                  <a:pt x="1492377" y="145884"/>
                </a:lnTo>
                <a:lnTo>
                  <a:pt x="1467218" y="146710"/>
                </a:lnTo>
                <a:lnTo>
                  <a:pt x="1471866" y="270548"/>
                </a:lnTo>
                <a:lnTo>
                  <a:pt x="1497037" y="269646"/>
                </a:lnTo>
                <a:lnTo>
                  <a:pt x="1496568" y="261366"/>
                </a:lnTo>
                <a:lnTo>
                  <a:pt x="1503362" y="264680"/>
                </a:lnTo>
                <a:lnTo>
                  <a:pt x="1510982" y="266407"/>
                </a:lnTo>
                <a:lnTo>
                  <a:pt x="1519389" y="266103"/>
                </a:lnTo>
                <a:lnTo>
                  <a:pt x="1537830" y="261924"/>
                </a:lnTo>
                <a:lnTo>
                  <a:pt x="1538668" y="261366"/>
                </a:lnTo>
                <a:lnTo>
                  <a:pt x="1552651" y="251790"/>
                </a:lnTo>
                <a:lnTo>
                  <a:pt x="1558836" y="242506"/>
                </a:lnTo>
                <a:lnTo>
                  <a:pt x="1562379" y="237197"/>
                </a:lnTo>
                <a:lnTo>
                  <a:pt x="1565516" y="219646"/>
                </a:lnTo>
                <a:close/>
              </a:path>
              <a:path w="1816734" h="382905">
                <a:moveTo>
                  <a:pt x="1602752" y="179451"/>
                </a:moveTo>
                <a:lnTo>
                  <a:pt x="1577555" y="178320"/>
                </a:lnTo>
                <a:lnTo>
                  <a:pt x="1573034" y="260680"/>
                </a:lnTo>
                <a:lnTo>
                  <a:pt x="1598193" y="261899"/>
                </a:lnTo>
                <a:lnTo>
                  <a:pt x="1602752" y="179451"/>
                </a:lnTo>
                <a:close/>
              </a:path>
              <a:path w="1816734" h="382905">
                <a:moveTo>
                  <a:pt x="1606931" y="150456"/>
                </a:moveTo>
                <a:lnTo>
                  <a:pt x="1600466" y="143929"/>
                </a:lnTo>
                <a:lnTo>
                  <a:pt x="1592249" y="143497"/>
                </a:lnTo>
                <a:lnTo>
                  <a:pt x="1583766" y="143192"/>
                </a:lnTo>
                <a:lnTo>
                  <a:pt x="1576793" y="148996"/>
                </a:lnTo>
                <a:lnTo>
                  <a:pt x="1575955" y="164719"/>
                </a:lnTo>
                <a:lnTo>
                  <a:pt x="1582204" y="171399"/>
                </a:lnTo>
                <a:lnTo>
                  <a:pt x="1598930" y="172199"/>
                </a:lnTo>
                <a:lnTo>
                  <a:pt x="1606067" y="166141"/>
                </a:lnTo>
                <a:lnTo>
                  <a:pt x="1606600" y="156959"/>
                </a:lnTo>
                <a:lnTo>
                  <a:pt x="1606931" y="150456"/>
                </a:lnTo>
                <a:close/>
              </a:path>
              <a:path w="1816734" h="382905">
                <a:moveTo>
                  <a:pt x="1709458" y="177634"/>
                </a:moveTo>
                <a:lnTo>
                  <a:pt x="1684312" y="177317"/>
                </a:lnTo>
                <a:lnTo>
                  <a:pt x="1683994" y="221742"/>
                </a:lnTo>
                <a:lnTo>
                  <a:pt x="1621586" y="149618"/>
                </a:lnTo>
                <a:lnTo>
                  <a:pt x="1620913" y="258914"/>
                </a:lnTo>
                <a:lnTo>
                  <a:pt x="1646059" y="259270"/>
                </a:lnTo>
                <a:lnTo>
                  <a:pt x="1646364" y="214833"/>
                </a:lnTo>
                <a:lnTo>
                  <a:pt x="1706816" y="280631"/>
                </a:lnTo>
                <a:lnTo>
                  <a:pt x="1709458" y="177634"/>
                </a:lnTo>
                <a:close/>
              </a:path>
              <a:path w="1816734" h="382905">
                <a:moveTo>
                  <a:pt x="1771751" y="183337"/>
                </a:moveTo>
                <a:lnTo>
                  <a:pt x="1763991" y="164579"/>
                </a:lnTo>
                <a:lnTo>
                  <a:pt x="1759864" y="165392"/>
                </a:lnTo>
                <a:lnTo>
                  <a:pt x="1740865" y="172072"/>
                </a:lnTo>
                <a:lnTo>
                  <a:pt x="1727568" y="182841"/>
                </a:lnTo>
                <a:lnTo>
                  <a:pt x="1721154" y="196265"/>
                </a:lnTo>
                <a:lnTo>
                  <a:pt x="1722843" y="210896"/>
                </a:lnTo>
                <a:lnTo>
                  <a:pt x="1740065" y="252145"/>
                </a:lnTo>
                <a:lnTo>
                  <a:pt x="1740827" y="258991"/>
                </a:lnTo>
                <a:lnTo>
                  <a:pt x="1737753" y="265391"/>
                </a:lnTo>
                <a:lnTo>
                  <a:pt x="1731467" y="270548"/>
                </a:lnTo>
                <a:lnTo>
                  <a:pt x="1722628" y="273697"/>
                </a:lnTo>
                <a:lnTo>
                  <a:pt x="1718487" y="274434"/>
                </a:lnTo>
                <a:lnTo>
                  <a:pt x="1726349" y="293230"/>
                </a:lnTo>
                <a:lnTo>
                  <a:pt x="1730463" y="292455"/>
                </a:lnTo>
                <a:lnTo>
                  <a:pt x="1749475" y="285813"/>
                </a:lnTo>
                <a:lnTo>
                  <a:pt x="1762772" y="275031"/>
                </a:lnTo>
                <a:lnTo>
                  <a:pt x="1769173" y="261569"/>
                </a:lnTo>
                <a:lnTo>
                  <a:pt x="1767484" y="246913"/>
                </a:lnTo>
                <a:lnTo>
                  <a:pt x="1750174" y="205714"/>
                </a:lnTo>
                <a:lnTo>
                  <a:pt x="1749463" y="198869"/>
                </a:lnTo>
                <a:lnTo>
                  <a:pt x="1752549" y="192443"/>
                </a:lnTo>
                <a:lnTo>
                  <a:pt x="1758810" y="187248"/>
                </a:lnTo>
                <a:lnTo>
                  <a:pt x="1767662" y="184086"/>
                </a:lnTo>
                <a:lnTo>
                  <a:pt x="1771751" y="183337"/>
                </a:lnTo>
                <a:close/>
              </a:path>
              <a:path w="1816734" h="382905">
                <a:moveTo>
                  <a:pt x="1782483" y="190119"/>
                </a:moveTo>
                <a:lnTo>
                  <a:pt x="1781937" y="190931"/>
                </a:lnTo>
                <a:lnTo>
                  <a:pt x="1780514" y="198005"/>
                </a:lnTo>
                <a:lnTo>
                  <a:pt x="1781937" y="205066"/>
                </a:lnTo>
                <a:lnTo>
                  <a:pt x="1782483" y="205892"/>
                </a:lnTo>
                <a:lnTo>
                  <a:pt x="1782483" y="190119"/>
                </a:lnTo>
                <a:close/>
              </a:path>
              <a:path w="1816734" h="382905">
                <a:moveTo>
                  <a:pt x="1784629" y="209092"/>
                </a:moveTo>
                <a:lnTo>
                  <a:pt x="1782483" y="205892"/>
                </a:lnTo>
                <a:lnTo>
                  <a:pt x="1782483" y="206933"/>
                </a:lnTo>
                <a:lnTo>
                  <a:pt x="1784629" y="209092"/>
                </a:lnTo>
                <a:close/>
              </a:path>
              <a:path w="1816734" h="382905">
                <a:moveTo>
                  <a:pt x="1784629" y="186905"/>
                </a:moveTo>
                <a:lnTo>
                  <a:pt x="1782483" y="189064"/>
                </a:lnTo>
                <a:lnTo>
                  <a:pt x="1782483" y="190119"/>
                </a:lnTo>
                <a:lnTo>
                  <a:pt x="1784629" y="186905"/>
                </a:lnTo>
                <a:close/>
              </a:path>
              <a:path w="1816734" h="382905">
                <a:moveTo>
                  <a:pt x="1787563" y="212039"/>
                </a:moveTo>
                <a:lnTo>
                  <a:pt x="1784629" y="209092"/>
                </a:lnTo>
                <a:lnTo>
                  <a:pt x="1785797" y="210845"/>
                </a:lnTo>
                <a:lnTo>
                  <a:pt x="1787563" y="212039"/>
                </a:lnTo>
                <a:close/>
              </a:path>
              <a:path w="1816734" h="382905">
                <a:moveTo>
                  <a:pt x="1787563" y="183959"/>
                </a:moveTo>
                <a:lnTo>
                  <a:pt x="1785797" y="185153"/>
                </a:lnTo>
                <a:lnTo>
                  <a:pt x="1784629" y="186905"/>
                </a:lnTo>
                <a:lnTo>
                  <a:pt x="1787563" y="183959"/>
                </a:lnTo>
                <a:close/>
              </a:path>
              <a:path w="1816734" h="382905">
                <a:moveTo>
                  <a:pt x="1790725" y="214185"/>
                </a:moveTo>
                <a:lnTo>
                  <a:pt x="1787563" y="212039"/>
                </a:lnTo>
                <a:lnTo>
                  <a:pt x="1789696" y="214185"/>
                </a:lnTo>
                <a:lnTo>
                  <a:pt x="1790725" y="214185"/>
                </a:lnTo>
                <a:close/>
              </a:path>
              <a:path w="1816734" h="382905">
                <a:moveTo>
                  <a:pt x="1790725" y="181813"/>
                </a:moveTo>
                <a:lnTo>
                  <a:pt x="1789696" y="181813"/>
                </a:lnTo>
                <a:lnTo>
                  <a:pt x="1787563" y="183959"/>
                </a:lnTo>
                <a:lnTo>
                  <a:pt x="1790725" y="181813"/>
                </a:lnTo>
                <a:close/>
              </a:path>
              <a:path w="1816734" h="382905">
                <a:moveTo>
                  <a:pt x="1806409" y="214185"/>
                </a:moveTo>
                <a:lnTo>
                  <a:pt x="1790725" y="214185"/>
                </a:lnTo>
                <a:lnTo>
                  <a:pt x="1791538" y="214744"/>
                </a:lnTo>
                <a:lnTo>
                  <a:pt x="1798561" y="216179"/>
                </a:lnTo>
                <a:lnTo>
                  <a:pt x="1805584" y="214744"/>
                </a:lnTo>
                <a:lnTo>
                  <a:pt x="1806409" y="214185"/>
                </a:lnTo>
                <a:close/>
              </a:path>
              <a:path w="1816734" h="382905">
                <a:moveTo>
                  <a:pt x="1806409" y="181813"/>
                </a:moveTo>
                <a:lnTo>
                  <a:pt x="1805584" y="181254"/>
                </a:lnTo>
                <a:lnTo>
                  <a:pt x="1798561" y="179819"/>
                </a:lnTo>
                <a:lnTo>
                  <a:pt x="1791538" y="181254"/>
                </a:lnTo>
                <a:lnTo>
                  <a:pt x="1790725" y="181813"/>
                </a:lnTo>
                <a:lnTo>
                  <a:pt x="1806409" y="181813"/>
                </a:lnTo>
                <a:close/>
              </a:path>
              <a:path w="1816734" h="382905">
                <a:moveTo>
                  <a:pt x="1806854" y="208051"/>
                </a:moveTo>
                <a:lnTo>
                  <a:pt x="1801876" y="199644"/>
                </a:lnTo>
                <a:lnTo>
                  <a:pt x="1801736" y="199415"/>
                </a:lnTo>
                <a:lnTo>
                  <a:pt x="1804352" y="198818"/>
                </a:lnTo>
                <a:lnTo>
                  <a:pt x="1805432" y="197624"/>
                </a:lnTo>
                <a:lnTo>
                  <a:pt x="1806054" y="196926"/>
                </a:lnTo>
                <a:lnTo>
                  <a:pt x="1806054" y="189890"/>
                </a:lnTo>
                <a:lnTo>
                  <a:pt x="1806054" y="189509"/>
                </a:lnTo>
                <a:lnTo>
                  <a:pt x="1803781" y="187998"/>
                </a:lnTo>
                <a:lnTo>
                  <a:pt x="1803781" y="190957"/>
                </a:lnTo>
                <a:lnTo>
                  <a:pt x="1803781" y="197472"/>
                </a:lnTo>
                <a:lnTo>
                  <a:pt x="1800936" y="197624"/>
                </a:lnTo>
                <a:lnTo>
                  <a:pt x="1794243" y="197624"/>
                </a:lnTo>
                <a:lnTo>
                  <a:pt x="1794243" y="189890"/>
                </a:lnTo>
                <a:lnTo>
                  <a:pt x="1802231" y="189890"/>
                </a:lnTo>
                <a:lnTo>
                  <a:pt x="1803781" y="190957"/>
                </a:lnTo>
                <a:lnTo>
                  <a:pt x="1803781" y="187998"/>
                </a:lnTo>
                <a:lnTo>
                  <a:pt x="1803400" y="187744"/>
                </a:lnTo>
                <a:lnTo>
                  <a:pt x="1798231" y="187744"/>
                </a:lnTo>
                <a:lnTo>
                  <a:pt x="1791843" y="187909"/>
                </a:lnTo>
                <a:lnTo>
                  <a:pt x="1792097" y="194843"/>
                </a:lnTo>
                <a:lnTo>
                  <a:pt x="1792097" y="208026"/>
                </a:lnTo>
                <a:lnTo>
                  <a:pt x="1794243" y="208026"/>
                </a:lnTo>
                <a:lnTo>
                  <a:pt x="1794243" y="199644"/>
                </a:lnTo>
                <a:lnTo>
                  <a:pt x="1799399" y="199644"/>
                </a:lnTo>
                <a:lnTo>
                  <a:pt x="1804403" y="208229"/>
                </a:lnTo>
                <a:lnTo>
                  <a:pt x="1806854" y="208051"/>
                </a:lnTo>
                <a:close/>
              </a:path>
              <a:path w="1816734" h="382905">
                <a:moveTo>
                  <a:pt x="1809559" y="212051"/>
                </a:moveTo>
                <a:lnTo>
                  <a:pt x="1806409" y="214185"/>
                </a:lnTo>
                <a:lnTo>
                  <a:pt x="1807425" y="214185"/>
                </a:lnTo>
                <a:lnTo>
                  <a:pt x="1809559" y="212051"/>
                </a:lnTo>
                <a:close/>
              </a:path>
              <a:path w="1816734" h="382905">
                <a:moveTo>
                  <a:pt x="1809559" y="183946"/>
                </a:moveTo>
                <a:lnTo>
                  <a:pt x="1807425" y="181813"/>
                </a:lnTo>
                <a:lnTo>
                  <a:pt x="1806409" y="181813"/>
                </a:lnTo>
                <a:lnTo>
                  <a:pt x="1809559" y="183946"/>
                </a:lnTo>
                <a:close/>
              </a:path>
              <a:path w="1816734" h="382905">
                <a:moveTo>
                  <a:pt x="1812518" y="209067"/>
                </a:moveTo>
                <a:lnTo>
                  <a:pt x="1809559" y="212051"/>
                </a:lnTo>
                <a:lnTo>
                  <a:pt x="1811324" y="210845"/>
                </a:lnTo>
                <a:lnTo>
                  <a:pt x="1812518" y="209067"/>
                </a:lnTo>
                <a:close/>
              </a:path>
              <a:path w="1816734" h="382905">
                <a:moveTo>
                  <a:pt x="1812518" y="186931"/>
                </a:moveTo>
                <a:lnTo>
                  <a:pt x="1811324" y="185153"/>
                </a:lnTo>
                <a:lnTo>
                  <a:pt x="1809559" y="183946"/>
                </a:lnTo>
                <a:lnTo>
                  <a:pt x="1812518" y="186931"/>
                </a:lnTo>
                <a:close/>
              </a:path>
              <a:path w="1816734" h="382905">
                <a:moveTo>
                  <a:pt x="1814652" y="205905"/>
                </a:moveTo>
                <a:lnTo>
                  <a:pt x="1812518" y="209067"/>
                </a:lnTo>
                <a:lnTo>
                  <a:pt x="1814652" y="206933"/>
                </a:lnTo>
                <a:lnTo>
                  <a:pt x="1814652" y="205905"/>
                </a:lnTo>
                <a:close/>
              </a:path>
              <a:path w="1816734" h="382905">
                <a:moveTo>
                  <a:pt x="1814652" y="189064"/>
                </a:moveTo>
                <a:lnTo>
                  <a:pt x="1812518" y="186931"/>
                </a:lnTo>
                <a:lnTo>
                  <a:pt x="1814652" y="190106"/>
                </a:lnTo>
                <a:lnTo>
                  <a:pt x="1814652" y="189064"/>
                </a:lnTo>
                <a:close/>
              </a:path>
              <a:path w="1816734" h="382905">
                <a:moveTo>
                  <a:pt x="1816620" y="198005"/>
                </a:moveTo>
                <a:lnTo>
                  <a:pt x="1815198" y="190931"/>
                </a:lnTo>
                <a:lnTo>
                  <a:pt x="1814652" y="190106"/>
                </a:lnTo>
                <a:lnTo>
                  <a:pt x="1814652" y="205905"/>
                </a:lnTo>
                <a:lnTo>
                  <a:pt x="1815198" y="205066"/>
                </a:lnTo>
                <a:lnTo>
                  <a:pt x="1816620" y="1980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441915" y="3280367"/>
            <a:ext cx="1517650" cy="43071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197675" y="2051806"/>
            <a:ext cx="5906700" cy="1161320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681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09417" y="209418"/>
            <a:ext cx="19685635" cy="10890250"/>
            <a:chOff x="209417" y="209418"/>
            <a:chExt cx="19685635" cy="10890250"/>
          </a:xfrm>
        </p:grpSpPr>
        <p:sp>
          <p:nvSpPr>
            <p:cNvPr id="4" name="object 4"/>
            <p:cNvSpPr/>
            <p:nvPr/>
          </p:nvSpPr>
          <p:spPr>
            <a:xfrm>
              <a:off x="209417" y="209418"/>
              <a:ext cx="19685635" cy="10890250"/>
            </a:xfrm>
            <a:custGeom>
              <a:avLst/>
              <a:gdLst/>
              <a:ahLst/>
              <a:cxnLst/>
              <a:rect l="l" t="t" r="r" b="b"/>
              <a:pathLst>
                <a:path w="19685635" h="10890250">
                  <a:moveTo>
                    <a:pt x="19161720" y="0"/>
                  </a:moveTo>
                  <a:lnTo>
                    <a:pt x="523544" y="0"/>
                  </a:lnTo>
                  <a:lnTo>
                    <a:pt x="475959" y="2143"/>
                  </a:lnTo>
                  <a:lnTo>
                    <a:pt x="429558" y="8450"/>
                  </a:lnTo>
                  <a:lnTo>
                    <a:pt x="384526" y="18733"/>
                  </a:lnTo>
                  <a:lnTo>
                    <a:pt x="341049" y="32807"/>
                  </a:lnTo>
                  <a:lnTo>
                    <a:pt x="299314" y="50485"/>
                  </a:lnTo>
                  <a:lnTo>
                    <a:pt x="259507" y="71582"/>
                  </a:lnTo>
                  <a:lnTo>
                    <a:pt x="221814" y="95910"/>
                  </a:lnTo>
                  <a:lnTo>
                    <a:pt x="186421" y="123283"/>
                  </a:lnTo>
                  <a:lnTo>
                    <a:pt x="153516" y="153516"/>
                  </a:lnTo>
                  <a:lnTo>
                    <a:pt x="123283" y="186421"/>
                  </a:lnTo>
                  <a:lnTo>
                    <a:pt x="95910" y="221814"/>
                  </a:lnTo>
                  <a:lnTo>
                    <a:pt x="71582" y="259507"/>
                  </a:lnTo>
                  <a:lnTo>
                    <a:pt x="50485" y="299314"/>
                  </a:lnTo>
                  <a:lnTo>
                    <a:pt x="32807" y="341049"/>
                  </a:lnTo>
                  <a:lnTo>
                    <a:pt x="18733" y="384526"/>
                  </a:lnTo>
                  <a:lnTo>
                    <a:pt x="8450" y="429558"/>
                  </a:lnTo>
                  <a:lnTo>
                    <a:pt x="2143" y="475959"/>
                  </a:lnTo>
                  <a:lnTo>
                    <a:pt x="0" y="523544"/>
                  </a:lnTo>
                  <a:lnTo>
                    <a:pt x="0" y="10366176"/>
                  </a:lnTo>
                  <a:lnTo>
                    <a:pt x="2143" y="10413760"/>
                  </a:lnTo>
                  <a:lnTo>
                    <a:pt x="8450" y="10460162"/>
                  </a:lnTo>
                  <a:lnTo>
                    <a:pt x="18733" y="10505194"/>
                  </a:lnTo>
                  <a:lnTo>
                    <a:pt x="32807" y="10548671"/>
                  </a:lnTo>
                  <a:lnTo>
                    <a:pt x="50485" y="10590406"/>
                  </a:lnTo>
                  <a:lnTo>
                    <a:pt x="71582" y="10630213"/>
                  </a:lnTo>
                  <a:lnTo>
                    <a:pt x="95910" y="10667906"/>
                  </a:lnTo>
                  <a:lnTo>
                    <a:pt x="123283" y="10703298"/>
                  </a:lnTo>
                  <a:lnTo>
                    <a:pt x="153516" y="10736204"/>
                  </a:lnTo>
                  <a:lnTo>
                    <a:pt x="186421" y="10766437"/>
                  </a:lnTo>
                  <a:lnTo>
                    <a:pt x="221814" y="10793810"/>
                  </a:lnTo>
                  <a:lnTo>
                    <a:pt x="259507" y="10818138"/>
                  </a:lnTo>
                  <a:lnTo>
                    <a:pt x="299314" y="10839234"/>
                  </a:lnTo>
                  <a:lnTo>
                    <a:pt x="341049" y="10856913"/>
                  </a:lnTo>
                  <a:lnTo>
                    <a:pt x="384526" y="10870987"/>
                  </a:lnTo>
                  <a:lnTo>
                    <a:pt x="429558" y="10881270"/>
                  </a:lnTo>
                  <a:lnTo>
                    <a:pt x="475959" y="10887577"/>
                  </a:lnTo>
                  <a:lnTo>
                    <a:pt x="523544" y="10889720"/>
                  </a:lnTo>
                  <a:lnTo>
                    <a:pt x="19161720" y="10889720"/>
                  </a:lnTo>
                  <a:lnTo>
                    <a:pt x="19209304" y="10887577"/>
                  </a:lnTo>
                  <a:lnTo>
                    <a:pt x="19255705" y="10881270"/>
                  </a:lnTo>
                  <a:lnTo>
                    <a:pt x="19300738" y="10870987"/>
                  </a:lnTo>
                  <a:lnTo>
                    <a:pt x="19344214" y="10856913"/>
                  </a:lnTo>
                  <a:lnTo>
                    <a:pt x="19385950" y="10839234"/>
                  </a:lnTo>
                  <a:lnTo>
                    <a:pt x="19425757" y="10818138"/>
                  </a:lnTo>
                  <a:lnTo>
                    <a:pt x="19463450" y="10793810"/>
                  </a:lnTo>
                  <a:lnTo>
                    <a:pt x="19498842" y="10766437"/>
                  </a:lnTo>
                  <a:lnTo>
                    <a:pt x="19531748" y="10736204"/>
                  </a:lnTo>
                  <a:lnTo>
                    <a:pt x="19561980" y="10703298"/>
                  </a:lnTo>
                  <a:lnTo>
                    <a:pt x="19589354" y="10667906"/>
                  </a:lnTo>
                  <a:lnTo>
                    <a:pt x="19613682" y="10630213"/>
                  </a:lnTo>
                  <a:lnTo>
                    <a:pt x="19634778" y="10590406"/>
                  </a:lnTo>
                  <a:lnTo>
                    <a:pt x="19652456" y="10548671"/>
                  </a:lnTo>
                  <a:lnTo>
                    <a:pt x="19666530" y="10505194"/>
                  </a:lnTo>
                  <a:lnTo>
                    <a:pt x="19676814" y="10460162"/>
                  </a:lnTo>
                  <a:lnTo>
                    <a:pt x="19683120" y="10413760"/>
                  </a:lnTo>
                  <a:lnTo>
                    <a:pt x="19685264" y="10366176"/>
                  </a:lnTo>
                  <a:lnTo>
                    <a:pt x="19685264" y="523544"/>
                  </a:lnTo>
                  <a:lnTo>
                    <a:pt x="19683120" y="475959"/>
                  </a:lnTo>
                  <a:lnTo>
                    <a:pt x="19676814" y="429558"/>
                  </a:lnTo>
                  <a:lnTo>
                    <a:pt x="19666530" y="384526"/>
                  </a:lnTo>
                  <a:lnTo>
                    <a:pt x="19652456" y="341049"/>
                  </a:lnTo>
                  <a:lnTo>
                    <a:pt x="19634778" y="299314"/>
                  </a:lnTo>
                  <a:lnTo>
                    <a:pt x="19613682" y="259507"/>
                  </a:lnTo>
                  <a:lnTo>
                    <a:pt x="19589354" y="221814"/>
                  </a:lnTo>
                  <a:lnTo>
                    <a:pt x="19561980" y="186421"/>
                  </a:lnTo>
                  <a:lnTo>
                    <a:pt x="19531748" y="153516"/>
                  </a:lnTo>
                  <a:lnTo>
                    <a:pt x="19498842" y="123283"/>
                  </a:lnTo>
                  <a:lnTo>
                    <a:pt x="19463450" y="95910"/>
                  </a:lnTo>
                  <a:lnTo>
                    <a:pt x="19425757" y="71582"/>
                  </a:lnTo>
                  <a:lnTo>
                    <a:pt x="19385950" y="50485"/>
                  </a:lnTo>
                  <a:lnTo>
                    <a:pt x="19344214" y="32807"/>
                  </a:lnTo>
                  <a:lnTo>
                    <a:pt x="19300738" y="18733"/>
                  </a:lnTo>
                  <a:lnTo>
                    <a:pt x="19255705" y="8450"/>
                  </a:lnTo>
                  <a:lnTo>
                    <a:pt x="19209304" y="2143"/>
                  </a:lnTo>
                  <a:lnTo>
                    <a:pt x="19161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56506" y="3701981"/>
              <a:ext cx="8374380" cy="5948680"/>
            </a:xfrm>
            <a:custGeom>
              <a:avLst/>
              <a:gdLst/>
              <a:ahLst/>
              <a:cxnLst/>
              <a:rect l="l" t="t" r="r" b="b"/>
              <a:pathLst>
                <a:path w="8374380" h="5948680">
                  <a:moveTo>
                    <a:pt x="8374341" y="0"/>
                  </a:moveTo>
                  <a:lnTo>
                    <a:pt x="0" y="0"/>
                  </a:lnTo>
                  <a:lnTo>
                    <a:pt x="0" y="5948457"/>
                  </a:lnTo>
                  <a:lnTo>
                    <a:pt x="8374341" y="5948457"/>
                  </a:lnTo>
                  <a:lnTo>
                    <a:pt x="8374341" y="0"/>
                  </a:lnTo>
                  <a:close/>
                </a:path>
              </a:pathLst>
            </a:custGeom>
            <a:solidFill>
              <a:srgbClr val="F0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56506" y="3701981"/>
              <a:ext cx="8374380" cy="5948680"/>
            </a:xfrm>
            <a:custGeom>
              <a:avLst/>
              <a:gdLst/>
              <a:ahLst/>
              <a:cxnLst/>
              <a:rect l="l" t="t" r="r" b="b"/>
              <a:pathLst>
                <a:path w="8374380" h="5948680">
                  <a:moveTo>
                    <a:pt x="0" y="0"/>
                  </a:moveTo>
                  <a:lnTo>
                    <a:pt x="8374341" y="0"/>
                  </a:lnTo>
                  <a:lnTo>
                    <a:pt x="8374341" y="5948457"/>
                  </a:lnTo>
                  <a:lnTo>
                    <a:pt x="0" y="5948457"/>
                  </a:lnTo>
                  <a:lnTo>
                    <a:pt x="0" y="0"/>
                  </a:lnTo>
                  <a:close/>
                </a:path>
              </a:pathLst>
            </a:custGeom>
            <a:ln w="7853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473293" y="3701981"/>
              <a:ext cx="8374380" cy="5948680"/>
            </a:xfrm>
            <a:custGeom>
              <a:avLst/>
              <a:gdLst/>
              <a:ahLst/>
              <a:cxnLst/>
              <a:rect l="l" t="t" r="r" b="b"/>
              <a:pathLst>
                <a:path w="8374380" h="5948680">
                  <a:moveTo>
                    <a:pt x="8374341" y="0"/>
                  </a:moveTo>
                  <a:lnTo>
                    <a:pt x="0" y="0"/>
                  </a:lnTo>
                  <a:lnTo>
                    <a:pt x="0" y="5948457"/>
                  </a:lnTo>
                  <a:lnTo>
                    <a:pt x="8374341" y="5948457"/>
                  </a:lnTo>
                  <a:lnTo>
                    <a:pt x="8374341" y="0"/>
                  </a:lnTo>
                  <a:close/>
                </a:path>
              </a:pathLst>
            </a:custGeom>
            <a:solidFill>
              <a:srgbClr val="F0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473293" y="3701981"/>
              <a:ext cx="8374380" cy="5948680"/>
            </a:xfrm>
            <a:custGeom>
              <a:avLst/>
              <a:gdLst/>
              <a:ahLst/>
              <a:cxnLst/>
              <a:rect l="l" t="t" r="r" b="b"/>
              <a:pathLst>
                <a:path w="8374380" h="5948680">
                  <a:moveTo>
                    <a:pt x="0" y="0"/>
                  </a:moveTo>
                  <a:lnTo>
                    <a:pt x="8374341" y="0"/>
                  </a:lnTo>
                  <a:lnTo>
                    <a:pt x="8374341" y="5948457"/>
                  </a:lnTo>
                  <a:lnTo>
                    <a:pt x="0" y="5948457"/>
                  </a:lnTo>
                  <a:lnTo>
                    <a:pt x="0" y="0"/>
                  </a:lnTo>
                  <a:close/>
                </a:path>
              </a:pathLst>
            </a:custGeom>
            <a:ln w="7853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70252" y="7900869"/>
              <a:ext cx="4482465" cy="1446530"/>
            </a:xfrm>
            <a:custGeom>
              <a:avLst/>
              <a:gdLst/>
              <a:ahLst/>
              <a:cxnLst/>
              <a:rect l="l" t="t" r="r" b="b"/>
              <a:pathLst>
                <a:path w="4482465" h="1446529">
                  <a:moveTo>
                    <a:pt x="4482470" y="0"/>
                  </a:moveTo>
                  <a:lnTo>
                    <a:pt x="0" y="0"/>
                  </a:lnTo>
                  <a:lnTo>
                    <a:pt x="0" y="1446238"/>
                  </a:lnTo>
                  <a:lnTo>
                    <a:pt x="4482470" y="1446238"/>
                  </a:lnTo>
                  <a:lnTo>
                    <a:pt x="4482470" y="0"/>
                  </a:lnTo>
                  <a:close/>
                </a:path>
              </a:pathLst>
            </a:custGeom>
            <a:solidFill>
              <a:srgbClr val="FBF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31911" y="1262547"/>
              <a:ext cx="165100" cy="377190"/>
            </a:xfrm>
            <a:custGeom>
              <a:avLst/>
              <a:gdLst/>
              <a:ahLst/>
              <a:cxnLst/>
              <a:rect l="l" t="t" r="r" b="b"/>
              <a:pathLst>
                <a:path w="165100" h="377189">
                  <a:moveTo>
                    <a:pt x="36051" y="0"/>
                  </a:moveTo>
                  <a:lnTo>
                    <a:pt x="23716" y="89327"/>
                  </a:lnTo>
                  <a:lnTo>
                    <a:pt x="39307" y="94917"/>
                  </a:lnTo>
                  <a:lnTo>
                    <a:pt x="56537" y="105079"/>
                  </a:lnTo>
                  <a:lnTo>
                    <a:pt x="70485" y="120901"/>
                  </a:lnTo>
                  <a:lnTo>
                    <a:pt x="76228" y="143472"/>
                  </a:lnTo>
                  <a:lnTo>
                    <a:pt x="69463" y="169788"/>
                  </a:lnTo>
                  <a:lnTo>
                    <a:pt x="52418" y="189114"/>
                  </a:lnTo>
                  <a:lnTo>
                    <a:pt x="29964" y="202370"/>
                  </a:lnTo>
                  <a:lnTo>
                    <a:pt x="6973" y="210475"/>
                  </a:lnTo>
                  <a:lnTo>
                    <a:pt x="0" y="261007"/>
                  </a:lnTo>
                  <a:lnTo>
                    <a:pt x="73495" y="376595"/>
                  </a:lnTo>
                  <a:lnTo>
                    <a:pt x="115546" y="368407"/>
                  </a:lnTo>
                  <a:lnTo>
                    <a:pt x="64919" y="241605"/>
                  </a:lnTo>
                  <a:lnTo>
                    <a:pt x="99572" y="225635"/>
                  </a:lnTo>
                  <a:lnTo>
                    <a:pt x="131870" y="198627"/>
                  </a:lnTo>
                  <a:lnTo>
                    <a:pt x="155717" y="161897"/>
                  </a:lnTo>
                  <a:lnTo>
                    <a:pt x="165021" y="116760"/>
                  </a:lnTo>
                  <a:lnTo>
                    <a:pt x="157937" y="73271"/>
                  </a:lnTo>
                  <a:lnTo>
                    <a:pt x="135384" y="39348"/>
                  </a:lnTo>
                  <a:lnTo>
                    <a:pt x="95407" y="14941"/>
                  </a:lnTo>
                  <a:lnTo>
                    <a:pt x="36051" y="0"/>
                  </a:lnTo>
                  <a:close/>
                </a:path>
              </a:pathLst>
            </a:custGeom>
            <a:solidFill>
              <a:srgbClr val="0721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744186" y="1256505"/>
              <a:ext cx="299720" cy="382905"/>
            </a:xfrm>
            <a:custGeom>
              <a:avLst/>
              <a:gdLst/>
              <a:ahLst/>
              <a:cxnLst/>
              <a:rect l="l" t="t" r="r" b="b"/>
              <a:pathLst>
                <a:path w="299719" h="382905">
                  <a:moveTo>
                    <a:pt x="175844" y="272529"/>
                  </a:moveTo>
                  <a:lnTo>
                    <a:pt x="170815" y="245211"/>
                  </a:lnTo>
                  <a:lnTo>
                    <a:pt x="156311" y="223481"/>
                  </a:lnTo>
                  <a:lnTo>
                    <a:pt x="133146" y="207581"/>
                  </a:lnTo>
                  <a:lnTo>
                    <a:pt x="102171" y="197815"/>
                  </a:lnTo>
                  <a:lnTo>
                    <a:pt x="136956" y="182384"/>
                  </a:lnTo>
                  <a:lnTo>
                    <a:pt x="154825" y="168490"/>
                  </a:lnTo>
                  <a:lnTo>
                    <a:pt x="161404" y="148209"/>
                  </a:lnTo>
                  <a:lnTo>
                    <a:pt x="162344" y="113677"/>
                  </a:lnTo>
                  <a:lnTo>
                    <a:pt x="151803" y="67208"/>
                  </a:lnTo>
                  <a:lnTo>
                    <a:pt x="123050" y="34086"/>
                  </a:lnTo>
                  <a:lnTo>
                    <a:pt x="80403" y="14173"/>
                  </a:lnTo>
                  <a:lnTo>
                    <a:pt x="28194" y="7315"/>
                  </a:lnTo>
                  <a:lnTo>
                    <a:pt x="14351" y="7518"/>
                  </a:lnTo>
                  <a:lnTo>
                    <a:pt x="0" y="8280"/>
                  </a:lnTo>
                  <a:lnTo>
                    <a:pt x="1600" y="91452"/>
                  </a:lnTo>
                  <a:lnTo>
                    <a:pt x="32016" y="92138"/>
                  </a:lnTo>
                  <a:lnTo>
                    <a:pt x="57480" y="100266"/>
                  </a:lnTo>
                  <a:lnTo>
                    <a:pt x="74968" y="116636"/>
                  </a:lnTo>
                  <a:lnTo>
                    <a:pt x="81457" y="141986"/>
                  </a:lnTo>
                  <a:lnTo>
                    <a:pt x="75311" y="164807"/>
                  </a:lnTo>
                  <a:lnTo>
                    <a:pt x="59385" y="180416"/>
                  </a:lnTo>
                  <a:lnTo>
                    <a:pt x="37465" y="189433"/>
                  </a:lnTo>
                  <a:lnTo>
                    <a:pt x="13322" y="192455"/>
                  </a:lnTo>
                  <a:lnTo>
                    <a:pt x="17386" y="236728"/>
                  </a:lnTo>
                  <a:lnTo>
                    <a:pt x="48107" y="240055"/>
                  </a:lnTo>
                  <a:lnTo>
                    <a:pt x="72059" y="250774"/>
                  </a:lnTo>
                  <a:lnTo>
                    <a:pt x="87845" y="267474"/>
                  </a:lnTo>
                  <a:lnTo>
                    <a:pt x="94068" y="288734"/>
                  </a:lnTo>
                  <a:lnTo>
                    <a:pt x="89471" y="312940"/>
                  </a:lnTo>
                  <a:lnTo>
                    <a:pt x="73342" y="330949"/>
                  </a:lnTo>
                  <a:lnTo>
                    <a:pt x="45656" y="341528"/>
                  </a:lnTo>
                  <a:lnTo>
                    <a:pt x="6413" y="343484"/>
                  </a:lnTo>
                  <a:lnTo>
                    <a:pt x="7150" y="382333"/>
                  </a:lnTo>
                  <a:lnTo>
                    <a:pt x="15354" y="382498"/>
                  </a:lnTo>
                  <a:lnTo>
                    <a:pt x="28917" y="382409"/>
                  </a:lnTo>
                  <a:lnTo>
                    <a:pt x="88366" y="373621"/>
                  </a:lnTo>
                  <a:lnTo>
                    <a:pt x="134823" y="349821"/>
                  </a:lnTo>
                  <a:lnTo>
                    <a:pt x="165049" y="314845"/>
                  </a:lnTo>
                  <a:lnTo>
                    <a:pt x="175844" y="272529"/>
                  </a:lnTo>
                  <a:close/>
                </a:path>
                <a:path w="299719" h="382905">
                  <a:moveTo>
                    <a:pt x="299186" y="2336"/>
                  </a:moveTo>
                  <a:lnTo>
                    <a:pt x="204685" y="0"/>
                  </a:lnTo>
                  <a:lnTo>
                    <a:pt x="210058" y="377482"/>
                  </a:lnTo>
                  <a:lnTo>
                    <a:pt x="257860" y="382435"/>
                  </a:lnTo>
                  <a:lnTo>
                    <a:pt x="299186" y="2336"/>
                  </a:lnTo>
                  <a:close/>
                </a:path>
              </a:pathLst>
            </a:custGeom>
            <a:solidFill>
              <a:srgbClr val="F20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026826" y="1267389"/>
              <a:ext cx="1816735" cy="371475"/>
            </a:xfrm>
            <a:custGeom>
              <a:avLst/>
              <a:gdLst/>
              <a:ahLst/>
              <a:cxnLst/>
              <a:rect l="l" t="t" r="r" b="b"/>
              <a:pathLst>
                <a:path w="1816734" h="371475">
                  <a:moveTo>
                    <a:pt x="116471" y="204241"/>
                  </a:moveTo>
                  <a:lnTo>
                    <a:pt x="110502" y="187515"/>
                  </a:lnTo>
                  <a:lnTo>
                    <a:pt x="109791" y="185508"/>
                  </a:lnTo>
                  <a:lnTo>
                    <a:pt x="96380" y="171246"/>
                  </a:lnTo>
                  <a:lnTo>
                    <a:pt x="95415" y="170802"/>
                  </a:lnTo>
                  <a:lnTo>
                    <a:pt x="88595" y="167652"/>
                  </a:lnTo>
                  <a:lnTo>
                    <a:pt x="88595" y="207810"/>
                  </a:lnTo>
                  <a:lnTo>
                    <a:pt x="87795" y="217068"/>
                  </a:lnTo>
                  <a:lnTo>
                    <a:pt x="83337" y="225234"/>
                  </a:lnTo>
                  <a:lnTo>
                    <a:pt x="76034" y="231343"/>
                  </a:lnTo>
                  <a:lnTo>
                    <a:pt x="66738" y="234454"/>
                  </a:lnTo>
                  <a:lnTo>
                    <a:pt x="56870" y="233794"/>
                  </a:lnTo>
                  <a:lnTo>
                    <a:pt x="48234" y="229704"/>
                  </a:lnTo>
                  <a:lnTo>
                    <a:pt x="41821" y="222923"/>
                  </a:lnTo>
                  <a:lnTo>
                    <a:pt x="38620" y="214172"/>
                  </a:lnTo>
                  <a:lnTo>
                    <a:pt x="39433" y="204990"/>
                  </a:lnTo>
                  <a:lnTo>
                    <a:pt x="43891" y="196811"/>
                  </a:lnTo>
                  <a:lnTo>
                    <a:pt x="51168" y="190652"/>
                  </a:lnTo>
                  <a:lnTo>
                    <a:pt x="60515" y="187515"/>
                  </a:lnTo>
                  <a:lnTo>
                    <a:pt x="70319" y="188214"/>
                  </a:lnTo>
                  <a:lnTo>
                    <a:pt x="78968" y="192341"/>
                  </a:lnTo>
                  <a:lnTo>
                    <a:pt x="85420" y="199123"/>
                  </a:lnTo>
                  <a:lnTo>
                    <a:pt x="88595" y="207810"/>
                  </a:lnTo>
                  <a:lnTo>
                    <a:pt x="88595" y="167652"/>
                  </a:lnTo>
                  <a:lnTo>
                    <a:pt x="78155" y="162814"/>
                  </a:lnTo>
                  <a:lnTo>
                    <a:pt x="57086" y="161531"/>
                  </a:lnTo>
                  <a:lnTo>
                    <a:pt x="50304" y="162814"/>
                  </a:lnTo>
                  <a:lnTo>
                    <a:pt x="44030" y="164820"/>
                  </a:lnTo>
                  <a:lnTo>
                    <a:pt x="38214" y="167513"/>
                  </a:lnTo>
                  <a:lnTo>
                    <a:pt x="32854" y="170802"/>
                  </a:lnTo>
                  <a:lnTo>
                    <a:pt x="27774" y="130530"/>
                  </a:lnTo>
                  <a:lnTo>
                    <a:pt x="0" y="134035"/>
                  </a:lnTo>
                  <a:lnTo>
                    <a:pt x="18135" y="270941"/>
                  </a:lnTo>
                  <a:lnTo>
                    <a:pt x="45961" y="267347"/>
                  </a:lnTo>
                  <a:lnTo>
                    <a:pt x="44373" y="257695"/>
                  </a:lnTo>
                  <a:lnTo>
                    <a:pt x="50419" y="259575"/>
                  </a:lnTo>
                  <a:lnTo>
                    <a:pt x="56743" y="260705"/>
                  </a:lnTo>
                  <a:lnTo>
                    <a:pt x="63334" y="261048"/>
                  </a:lnTo>
                  <a:lnTo>
                    <a:pt x="70192" y="260565"/>
                  </a:lnTo>
                  <a:lnTo>
                    <a:pt x="79032" y="257695"/>
                  </a:lnTo>
                  <a:lnTo>
                    <a:pt x="90246" y="254063"/>
                  </a:lnTo>
                  <a:lnTo>
                    <a:pt x="105651" y="241287"/>
                  </a:lnTo>
                  <a:lnTo>
                    <a:pt x="109321" y="234454"/>
                  </a:lnTo>
                  <a:lnTo>
                    <a:pt x="114884" y="224078"/>
                  </a:lnTo>
                  <a:lnTo>
                    <a:pt x="116471" y="204241"/>
                  </a:lnTo>
                  <a:close/>
                </a:path>
                <a:path w="1816734" h="371475">
                  <a:moveTo>
                    <a:pt x="233883" y="171437"/>
                  </a:moveTo>
                  <a:lnTo>
                    <a:pt x="205841" y="170078"/>
                  </a:lnTo>
                  <a:lnTo>
                    <a:pt x="204558" y="180149"/>
                  </a:lnTo>
                  <a:lnTo>
                    <a:pt x="201841" y="178739"/>
                  </a:lnTo>
                  <a:lnTo>
                    <a:pt x="201841" y="223761"/>
                  </a:lnTo>
                  <a:lnTo>
                    <a:pt x="199288" y="232752"/>
                  </a:lnTo>
                  <a:lnTo>
                    <a:pt x="193382" y="240017"/>
                  </a:lnTo>
                  <a:lnTo>
                    <a:pt x="185064" y="244779"/>
                  </a:lnTo>
                  <a:lnTo>
                    <a:pt x="175285" y="246189"/>
                  </a:lnTo>
                  <a:lnTo>
                    <a:pt x="165798" y="243827"/>
                  </a:lnTo>
                  <a:lnTo>
                    <a:pt x="158089" y="238315"/>
                  </a:lnTo>
                  <a:lnTo>
                    <a:pt x="153060" y="230543"/>
                  </a:lnTo>
                  <a:lnTo>
                    <a:pt x="151574" y="221424"/>
                  </a:lnTo>
                  <a:lnTo>
                    <a:pt x="154165" y="212483"/>
                  </a:lnTo>
                  <a:lnTo>
                    <a:pt x="195427" y="206857"/>
                  </a:lnTo>
                  <a:lnTo>
                    <a:pt x="201841" y="223761"/>
                  </a:lnTo>
                  <a:lnTo>
                    <a:pt x="201841" y="178739"/>
                  </a:lnTo>
                  <a:lnTo>
                    <a:pt x="199021" y="177253"/>
                  </a:lnTo>
                  <a:lnTo>
                    <a:pt x="193040" y="175018"/>
                  </a:lnTo>
                  <a:lnTo>
                    <a:pt x="186613" y="173507"/>
                  </a:lnTo>
                  <a:lnTo>
                    <a:pt x="179768" y="172783"/>
                  </a:lnTo>
                  <a:lnTo>
                    <a:pt x="158889" y="175691"/>
                  </a:lnTo>
                  <a:lnTo>
                    <a:pt x="141414" y="185547"/>
                  </a:lnTo>
                  <a:lnTo>
                    <a:pt x="129108" y="200837"/>
                  </a:lnTo>
                  <a:lnTo>
                    <a:pt x="123748" y="220103"/>
                  </a:lnTo>
                  <a:lnTo>
                    <a:pt x="126682" y="239699"/>
                  </a:lnTo>
                  <a:lnTo>
                    <a:pt x="137033" y="256095"/>
                  </a:lnTo>
                  <a:lnTo>
                    <a:pt x="153212" y="267614"/>
                  </a:lnTo>
                  <a:lnTo>
                    <a:pt x="173647" y="272554"/>
                  </a:lnTo>
                  <a:lnTo>
                    <a:pt x="180530" y="272465"/>
                  </a:lnTo>
                  <a:lnTo>
                    <a:pt x="187083" y="271576"/>
                  </a:lnTo>
                  <a:lnTo>
                    <a:pt x="193306" y="269938"/>
                  </a:lnTo>
                  <a:lnTo>
                    <a:pt x="199174" y="267601"/>
                  </a:lnTo>
                  <a:lnTo>
                    <a:pt x="197967" y="277406"/>
                  </a:lnTo>
                  <a:lnTo>
                    <a:pt x="225983" y="278726"/>
                  </a:lnTo>
                  <a:lnTo>
                    <a:pt x="226796" y="267601"/>
                  </a:lnTo>
                  <a:lnTo>
                    <a:pt x="228384" y="246189"/>
                  </a:lnTo>
                  <a:lnTo>
                    <a:pt x="231863" y="198920"/>
                  </a:lnTo>
                  <a:lnTo>
                    <a:pt x="233248" y="180149"/>
                  </a:lnTo>
                  <a:lnTo>
                    <a:pt x="233883" y="171437"/>
                  </a:lnTo>
                  <a:close/>
                </a:path>
                <a:path w="1816734" h="371475">
                  <a:moveTo>
                    <a:pt x="298716" y="166497"/>
                  </a:moveTo>
                  <a:lnTo>
                    <a:pt x="290728" y="148780"/>
                  </a:lnTo>
                  <a:lnTo>
                    <a:pt x="286524" y="149834"/>
                  </a:lnTo>
                  <a:lnTo>
                    <a:pt x="267195" y="157480"/>
                  </a:lnTo>
                  <a:lnTo>
                    <a:pt x="253695" y="168783"/>
                  </a:lnTo>
                  <a:lnTo>
                    <a:pt x="247230" y="182245"/>
                  </a:lnTo>
                  <a:lnTo>
                    <a:pt x="249034" y="196380"/>
                  </a:lnTo>
                  <a:lnTo>
                    <a:pt x="266725" y="235483"/>
                  </a:lnTo>
                  <a:lnTo>
                    <a:pt x="267500" y="242100"/>
                  </a:lnTo>
                  <a:lnTo>
                    <a:pt x="264388" y="248539"/>
                  </a:lnTo>
                  <a:lnTo>
                    <a:pt x="258013" y="253961"/>
                  </a:lnTo>
                  <a:lnTo>
                    <a:pt x="249034" y="257594"/>
                  </a:lnTo>
                  <a:lnTo>
                    <a:pt x="244830" y="258635"/>
                  </a:lnTo>
                  <a:lnTo>
                    <a:pt x="252933" y="276390"/>
                  </a:lnTo>
                  <a:lnTo>
                    <a:pt x="256984" y="275348"/>
                  </a:lnTo>
                  <a:lnTo>
                    <a:pt x="276326" y="267665"/>
                  </a:lnTo>
                  <a:lnTo>
                    <a:pt x="289839" y="256324"/>
                  </a:lnTo>
                  <a:lnTo>
                    <a:pt x="296303" y="242836"/>
                  </a:lnTo>
                  <a:lnTo>
                    <a:pt x="294525" y="228701"/>
                  </a:lnTo>
                  <a:lnTo>
                    <a:pt x="276821" y="189572"/>
                  </a:lnTo>
                  <a:lnTo>
                    <a:pt x="276059" y="183032"/>
                  </a:lnTo>
                  <a:lnTo>
                    <a:pt x="279171" y="176618"/>
                  </a:lnTo>
                  <a:lnTo>
                    <a:pt x="285521" y="171183"/>
                  </a:lnTo>
                  <a:lnTo>
                    <a:pt x="294500" y="167551"/>
                  </a:lnTo>
                  <a:lnTo>
                    <a:pt x="298716" y="166497"/>
                  </a:lnTo>
                  <a:close/>
                </a:path>
                <a:path w="1816734" h="371475">
                  <a:moveTo>
                    <a:pt x="411302" y="237172"/>
                  </a:moveTo>
                  <a:lnTo>
                    <a:pt x="380390" y="195186"/>
                  </a:lnTo>
                  <a:lnTo>
                    <a:pt x="406781" y="167906"/>
                  </a:lnTo>
                  <a:lnTo>
                    <a:pt x="386537" y="150037"/>
                  </a:lnTo>
                  <a:lnTo>
                    <a:pt x="337502" y="200304"/>
                  </a:lnTo>
                  <a:lnTo>
                    <a:pt x="343496" y="117144"/>
                  </a:lnTo>
                  <a:lnTo>
                    <a:pt x="315531" y="115316"/>
                  </a:lnTo>
                  <a:lnTo>
                    <a:pt x="306451" y="265074"/>
                  </a:lnTo>
                  <a:lnTo>
                    <a:pt x="361124" y="215074"/>
                  </a:lnTo>
                  <a:lnTo>
                    <a:pt x="388810" y="252463"/>
                  </a:lnTo>
                  <a:lnTo>
                    <a:pt x="411302" y="237172"/>
                  </a:lnTo>
                  <a:close/>
                </a:path>
                <a:path w="1816734" h="371475">
                  <a:moveTo>
                    <a:pt x="455053" y="154482"/>
                  </a:moveTo>
                  <a:lnTo>
                    <a:pt x="454406" y="137071"/>
                  </a:lnTo>
                  <a:lnTo>
                    <a:pt x="446646" y="130327"/>
                  </a:lnTo>
                  <a:lnTo>
                    <a:pt x="427951" y="130975"/>
                  </a:lnTo>
                  <a:lnTo>
                    <a:pt x="420789" y="138214"/>
                  </a:lnTo>
                  <a:lnTo>
                    <a:pt x="421144" y="146977"/>
                  </a:lnTo>
                  <a:lnTo>
                    <a:pt x="421462" y="155613"/>
                  </a:lnTo>
                  <a:lnTo>
                    <a:pt x="429133" y="162483"/>
                  </a:lnTo>
                  <a:lnTo>
                    <a:pt x="447789" y="161874"/>
                  </a:lnTo>
                  <a:lnTo>
                    <a:pt x="455053" y="154482"/>
                  </a:lnTo>
                  <a:close/>
                </a:path>
                <a:path w="1816734" h="371475">
                  <a:moveTo>
                    <a:pt x="456018" y="261518"/>
                  </a:moveTo>
                  <a:lnTo>
                    <a:pt x="452704" y="169608"/>
                  </a:lnTo>
                  <a:lnTo>
                    <a:pt x="424713" y="170522"/>
                  </a:lnTo>
                  <a:lnTo>
                    <a:pt x="428002" y="262470"/>
                  </a:lnTo>
                  <a:lnTo>
                    <a:pt x="456018" y="261518"/>
                  </a:lnTo>
                  <a:close/>
                </a:path>
                <a:path w="1816734" h="371475">
                  <a:moveTo>
                    <a:pt x="574103" y="171069"/>
                  </a:moveTo>
                  <a:lnTo>
                    <a:pt x="546023" y="170662"/>
                  </a:lnTo>
                  <a:lnTo>
                    <a:pt x="544868" y="220218"/>
                  </a:lnTo>
                  <a:lnTo>
                    <a:pt x="478993" y="151612"/>
                  </a:lnTo>
                  <a:lnTo>
                    <a:pt x="473849" y="261708"/>
                  </a:lnTo>
                  <a:lnTo>
                    <a:pt x="501865" y="262128"/>
                  </a:lnTo>
                  <a:lnTo>
                    <a:pt x="503047" y="212585"/>
                  </a:lnTo>
                  <a:lnTo>
                    <a:pt x="567956" y="282448"/>
                  </a:lnTo>
                  <a:lnTo>
                    <a:pt x="574103" y="171069"/>
                  </a:lnTo>
                  <a:close/>
                </a:path>
                <a:path w="1816734" h="371475">
                  <a:moveTo>
                    <a:pt x="708685" y="371221"/>
                  </a:moveTo>
                  <a:lnTo>
                    <a:pt x="692048" y="0"/>
                  </a:lnTo>
                  <a:lnTo>
                    <a:pt x="595147" y="13271"/>
                  </a:lnTo>
                  <a:lnTo>
                    <a:pt x="660704" y="367144"/>
                  </a:lnTo>
                  <a:lnTo>
                    <a:pt x="708685" y="371221"/>
                  </a:lnTo>
                  <a:close/>
                </a:path>
                <a:path w="1816734" h="371475">
                  <a:moveTo>
                    <a:pt x="1267079" y="186753"/>
                  </a:moveTo>
                  <a:lnTo>
                    <a:pt x="1264577" y="157759"/>
                  </a:lnTo>
                  <a:lnTo>
                    <a:pt x="1261402" y="157962"/>
                  </a:lnTo>
                  <a:lnTo>
                    <a:pt x="1253858" y="159016"/>
                  </a:lnTo>
                  <a:lnTo>
                    <a:pt x="1246797" y="160896"/>
                  </a:lnTo>
                  <a:lnTo>
                    <a:pt x="1240205" y="163550"/>
                  </a:lnTo>
                  <a:lnTo>
                    <a:pt x="1234109" y="166954"/>
                  </a:lnTo>
                  <a:lnTo>
                    <a:pt x="1232750" y="155232"/>
                  </a:lnTo>
                  <a:lnTo>
                    <a:pt x="1201623" y="157619"/>
                  </a:lnTo>
                  <a:lnTo>
                    <a:pt x="1211402" y="274116"/>
                  </a:lnTo>
                  <a:lnTo>
                    <a:pt x="1242542" y="271792"/>
                  </a:lnTo>
                  <a:lnTo>
                    <a:pt x="1238199" y="215328"/>
                  </a:lnTo>
                  <a:lnTo>
                    <a:pt x="1239570" y="205143"/>
                  </a:lnTo>
                  <a:lnTo>
                    <a:pt x="1244930" y="196329"/>
                  </a:lnTo>
                  <a:lnTo>
                    <a:pt x="1253337" y="189928"/>
                  </a:lnTo>
                  <a:lnTo>
                    <a:pt x="1263891" y="186994"/>
                  </a:lnTo>
                  <a:lnTo>
                    <a:pt x="1267079" y="186753"/>
                  </a:lnTo>
                  <a:close/>
                </a:path>
                <a:path w="1816734" h="371475">
                  <a:moveTo>
                    <a:pt x="1356410" y="223786"/>
                  </a:moveTo>
                  <a:lnTo>
                    <a:pt x="1352448" y="206438"/>
                  </a:lnTo>
                  <a:lnTo>
                    <a:pt x="1350035" y="203174"/>
                  </a:lnTo>
                  <a:lnTo>
                    <a:pt x="1342059" y="192354"/>
                  </a:lnTo>
                  <a:lnTo>
                    <a:pt x="1331163" y="185661"/>
                  </a:lnTo>
                  <a:lnTo>
                    <a:pt x="1331163" y="223786"/>
                  </a:lnTo>
                  <a:lnTo>
                    <a:pt x="1331137" y="224650"/>
                  </a:lnTo>
                  <a:lnTo>
                    <a:pt x="1329537" y="232295"/>
                  </a:lnTo>
                  <a:lnTo>
                    <a:pt x="1324711" y="239115"/>
                  </a:lnTo>
                  <a:lnTo>
                    <a:pt x="1317561" y="243801"/>
                  </a:lnTo>
                  <a:lnTo>
                    <a:pt x="1308887" y="245630"/>
                  </a:lnTo>
                  <a:lnTo>
                    <a:pt x="1300226" y="244017"/>
                  </a:lnTo>
                  <a:lnTo>
                    <a:pt x="1292961" y="239496"/>
                  </a:lnTo>
                  <a:lnTo>
                    <a:pt x="1287945" y="232803"/>
                  </a:lnTo>
                  <a:lnTo>
                    <a:pt x="1286090" y="224967"/>
                  </a:lnTo>
                  <a:lnTo>
                    <a:pt x="1286205" y="223786"/>
                  </a:lnTo>
                  <a:lnTo>
                    <a:pt x="1287741" y="216573"/>
                  </a:lnTo>
                  <a:lnTo>
                    <a:pt x="1292606" y="209753"/>
                  </a:lnTo>
                  <a:lnTo>
                    <a:pt x="1299768" y="205016"/>
                  </a:lnTo>
                  <a:lnTo>
                    <a:pt x="1308379" y="203174"/>
                  </a:lnTo>
                  <a:lnTo>
                    <a:pt x="1317091" y="204800"/>
                  </a:lnTo>
                  <a:lnTo>
                    <a:pt x="1324368" y="209359"/>
                  </a:lnTo>
                  <a:lnTo>
                    <a:pt x="1329359" y="216077"/>
                  </a:lnTo>
                  <a:lnTo>
                    <a:pt x="1331163" y="223786"/>
                  </a:lnTo>
                  <a:lnTo>
                    <a:pt x="1331163" y="185661"/>
                  </a:lnTo>
                  <a:lnTo>
                    <a:pt x="1326756" y="182943"/>
                  </a:lnTo>
                  <a:lnTo>
                    <a:pt x="1308112" y="179641"/>
                  </a:lnTo>
                  <a:lnTo>
                    <a:pt x="1289545" y="183400"/>
                  </a:lnTo>
                  <a:lnTo>
                    <a:pt x="1274521" y="193167"/>
                  </a:lnTo>
                  <a:lnTo>
                    <a:pt x="1264513" y="207505"/>
                  </a:lnTo>
                  <a:lnTo>
                    <a:pt x="1261008" y="224967"/>
                  </a:lnTo>
                  <a:lnTo>
                    <a:pt x="1264945" y="242366"/>
                  </a:lnTo>
                  <a:lnTo>
                    <a:pt x="1275295" y="256514"/>
                  </a:lnTo>
                  <a:lnTo>
                    <a:pt x="1290548" y="265938"/>
                  </a:lnTo>
                  <a:lnTo>
                    <a:pt x="1309154" y="269214"/>
                  </a:lnTo>
                  <a:lnTo>
                    <a:pt x="1327708" y="265480"/>
                  </a:lnTo>
                  <a:lnTo>
                    <a:pt x="1342809" y="255689"/>
                  </a:lnTo>
                  <a:lnTo>
                    <a:pt x="1349857" y="245630"/>
                  </a:lnTo>
                  <a:lnTo>
                    <a:pt x="1352880" y="241300"/>
                  </a:lnTo>
                  <a:lnTo>
                    <a:pt x="1356410" y="223786"/>
                  </a:lnTo>
                  <a:close/>
                </a:path>
                <a:path w="1816734" h="371475">
                  <a:moveTo>
                    <a:pt x="1461604" y="233641"/>
                  </a:moveTo>
                  <a:lnTo>
                    <a:pt x="1458341" y="216115"/>
                  </a:lnTo>
                  <a:lnTo>
                    <a:pt x="1455026" y="211277"/>
                  </a:lnTo>
                  <a:lnTo>
                    <a:pt x="1448485" y="201676"/>
                  </a:lnTo>
                  <a:lnTo>
                    <a:pt x="1436420" y="193662"/>
                  </a:lnTo>
                  <a:lnTo>
                    <a:pt x="1436420" y="233057"/>
                  </a:lnTo>
                  <a:lnTo>
                    <a:pt x="1434363" y="241160"/>
                  </a:lnTo>
                  <a:lnTo>
                    <a:pt x="1429232" y="247802"/>
                  </a:lnTo>
                  <a:lnTo>
                    <a:pt x="1421904" y="252234"/>
                  </a:lnTo>
                  <a:lnTo>
                    <a:pt x="1413243" y="253733"/>
                  </a:lnTo>
                  <a:lnTo>
                    <a:pt x="1404594" y="251828"/>
                  </a:lnTo>
                  <a:lnTo>
                    <a:pt x="1397520" y="247053"/>
                  </a:lnTo>
                  <a:lnTo>
                    <a:pt x="1392796" y="240195"/>
                  </a:lnTo>
                  <a:lnTo>
                    <a:pt x="1391196" y="232016"/>
                  </a:lnTo>
                  <a:lnTo>
                    <a:pt x="1393228" y="223964"/>
                  </a:lnTo>
                  <a:lnTo>
                    <a:pt x="1398333" y="217309"/>
                  </a:lnTo>
                  <a:lnTo>
                    <a:pt x="1405674" y="212813"/>
                  </a:lnTo>
                  <a:lnTo>
                    <a:pt x="1414411" y="211277"/>
                  </a:lnTo>
                  <a:lnTo>
                    <a:pt x="1422946" y="213207"/>
                  </a:lnTo>
                  <a:lnTo>
                    <a:pt x="1430032" y="218033"/>
                  </a:lnTo>
                  <a:lnTo>
                    <a:pt x="1434807" y="224917"/>
                  </a:lnTo>
                  <a:lnTo>
                    <a:pt x="1436420" y="233057"/>
                  </a:lnTo>
                  <a:lnTo>
                    <a:pt x="1436420" y="193662"/>
                  </a:lnTo>
                  <a:lnTo>
                    <a:pt x="1435214" y="192849"/>
                  </a:lnTo>
                  <a:lnTo>
                    <a:pt x="1433563" y="191757"/>
                  </a:lnTo>
                  <a:lnTo>
                    <a:pt x="1415072" y="187833"/>
                  </a:lnTo>
                  <a:lnTo>
                    <a:pt x="1406601" y="187642"/>
                  </a:lnTo>
                  <a:lnTo>
                    <a:pt x="1399032" y="189382"/>
                  </a:lnTo>
                  <a:lnTo>
                    <a:pt x="1392288" y="192849"/>
                  </a:lnTo>
                  <a:lnTo>
                    <a:pt x="1393151" y="155790"/>
                  </a:lnTo>
                  <a:lnTo>
                    <a:pt x="1367929" y="155206"/>
                  </a:lnTo>
                  <a:lnTo>
                    <a:pt x="1364488" y="279006"/>
                  </a:lnTo>
                  <a:lnTo>
                    <a:pt x="1389659" y="279577"/>
                  </a:lnTo>
                  <a:lnTo>
                    <a:pt x="1390078" y="271348"/>
                  </a:lnTo>
                  <a:lnTo>
                    <a:pt x="1396746" y="275056"/>
                  </a:lnTo>
                  <a:lnTo>
                    <a:pt x="1404086" y="277152"/>
                  </a:lnTo>
                  <a:lnTo>
                    <a:pt x="1412608" y="277317"/>
                  </a:lnTo>
                  <a:lnTo>
                    <a:pt x="1431264" y="274243"/>
                  </a:lnTo>
                  <a:lnTo>
                    <a:pt x="1436116" y="271348"/>
                  </a:lnTo>
                  <a:lnTo>
                    <a:pt x="1446707" y="264998"/>
                  </a:lnTo>
                  <a:lnTo>
                    <a:pt x="1455267" y="253733"/>
                  </a:lnTo>
                  <a:lnTo>
                    <a:pt x="1457350" y="251002"/>
                  </a:lnTo>
                  <a:lnTo>
                    <a:pt x="1461604" y="233641"/>
                  </a:lnTo>
                  <a:close/>
                </a:path>
                <a:path w="1816734" h="371475">
                  <a:moveTo>
                    <a:pt x="1565516" y="208762"/>
                  </a:moveTo>
                  <a:lnTo>
                    <a:pt x="1561071" y="191477"/>
                  </a:lnTo>
                  <a:lnTo>
                    <a:pt x="1559280" y="189191"/>
                  </a:lnTo>
                  <a:lnTo>
                    <a:pt x="1550289" y="177634"/>
                  </a:lnTo>
                  <a:lnTo>
                    <a:pt x="1540611" y="172008"/>
                  </a:lnTo>
                  <a:lnTo>
                    <a:pt x="1540344" y="171856"/>
                  </a:lnTo>
                  <a:lnTo>
                    <a:pt x="1540344" y="209613"/>
                  </a:lnTo>
                  <a:lnTo>
                    <a:pt x="1538770" y="217843"/>
                  </a:lnTo>
                  <a:lnTo>
                    <a:pt x="1534083" y="224777"/>
                  </a:lnTo>
                  <a:lnTo>
                    <a:pt x="1527060" y="229641"/>
                  </a:lnTo>
                  <a:lnTo>
                    <a:pt x="1518500" y="231622"/>
                  </a:lnTo>
                  <a:lnTo>
                    <a:pt x="1509750" y="230225"/>
                  </a:lnTo>
                  <a:lnTo>
                    <a:pt x="1502397" y="225869"/>
                  </a:lnTo>
                  <a:lnTo>
                    <a:pt x="1497241" y="219265"/>
                  </a:lnTo>
                  <a:lnTo>
                    <a:pt x="1495094" y="211162"/>
                  </a:lnTo>
                  <a:lnTo>
                    <a:pt x="1496618" y="203034"/>
                  </a:lnTo>
                  <a:lnTo>
                    <a:pt x="1501267" y="196113"/>
                  </a:lnTo>
                  <a:lnTo>
                    <a:pt x="1508302" y="191223"/>
                  </a:lnTo>
                  <a:lnTo>
                    <a:pt x="1516951" y="189191"/>
                  </a:lnTo>
                  <a:lnTo>
                    <a:pt x="1525600" y="190614"/>
                  </a:lnTo>
                  <a:lnTo>
                    <a:pt x="1532966" y="195008"/>
                  </a:lnTo>
                  <a:lnTo>
                    <a:pt x="1538173" y="201599"/>
                  </a:lnTo>
                  <a:lnTo>
                    <a:pt x="1540344" y="209613"/>
                  </a:lnTo>
                  <a:lnTo>
                    <a:pt x="1540344" y="171856"/>
                  </a:lnTo>
                  <a:lnTo>
                    <a:pt x="1534744" y="168592"/>
                  </a:lnTo>
                  <a:lnTo>
                    <a:pt x="1516037" y="165709"/>
                  </a:lnTo>
                  <a:lnTo>
                    <a:pt x="1507591" y="166014"/>
                  </a:lnTo>
                  <a:lnTo>
                    <a:pt x="1500098" y="168236"/>
                  </a:lnTo>
                  <a:lnTo>
                    <a:pt x="1493647" y="172008"/>
                  </a:lnTo>
                  <a:lnTo>
                    <a:pt x="1492377" y="135001"/>
                  </a:lnTo>
                  <a:lnTo>
                    <a:pt x="1467218" y="135826"/>
                  </a:lnTo>
                  <a:lnTo>
                    <a:pt x="1471866" y="259664"/>
                  </a:lnTo>
                  <a:lnTo>
                    <a:pt x="1497037" y="258762"/>
                  </a:lnTo>
                  <a:lnTo>
                    <a:pt x="1496568" y="250482"/>
                  </a:lnTo>
                  <a:lnTo>
                    <a:pt x="1503362" y="253796"/>
                  </a:lnTo>
                  <a:lnTo>
                    <a:pt x="1510982" y="255524"/>
                  </a:lnTo>
                  <a:lnTo>
                    <a:pt x="1519389" y="255219"/>
                  </a:lnTo>
                  <a:lnTo>
                    <a:pt x="1537830" y="251040"/>
                  </a:lnTo>
                  <a:lnTo>
                    <a:pt x="1538668" y="250482"/>
                  </a:lnTo>
                  <a:lnTo>
                    <a:pt x="1552651" y="240906"/>
                  </a:lnTo>
                  <a:lnTo>
                    <a:pt x="1558836" y="231622"/>
                  </a:lnTo>
                  <a:lnTo>
                    <a:pt x="1562379" y="226314"/>
                  </a:lnTo>
                  <a:lnTo>
                    <a:pt x="1565516" y="208762"/>
                  </a:lnTo>
                  <a:close/>
                </a:path>
                <a:path w="1816734" h="371475">
                  <a:moveTo>
                    <a:pt x="1602752" y="168567"/>
                  </a:moveTo>
                  <a:lnTo>
                    <a:pt x="1577555" y="167436"/>
                  </a:lnTo>
                  <a:lnTo>
                    <a:pt x="1573034" y="249796"/>
                  </a:lnTo>
                  <a:lnTo>
                    <a:pt x="1598193" y="251015"/>
                  </a:lnTo>
                  <a:lnTo>
                    <a:pt x="1602752" y="168567"/>
                  </a:lnTo>
                  <a:close/>
                </a:path>
                <a:path w="1816734" h="371475">
                  <a:moveTo>
                    <a:pt x="1606931" y="139573"/>
                  </a:moveTo>
                  <a:lnTo>
                    <a:pt x="1600466" y="133045"/>
                  </a:lnTo>
                  <a:lnTo>
                    <a:pt x="1592249" y="132613"/>
                  </a:lnTo>
                  <a:lnTo>
                    <a:pt x="1583766" y="132308"/>
                  </a:lnTo>
                  <a:lnTo>
                    <a:pt x="1576793" y="138112"/>
                  </a:lnTo>
                  <a:lnTo>
                    <a:pt x="1575955" y="153835"/>
                  </a:lnTo>
                  <a:lnTo>
                    <a:pt x="1582204" y="160515"/>
                  </a:lnTo>
                  <a:lnTo>
                    <a:pt x="1598930" y="161315"/>
                  </a:lnTo>
                  <a:lnTo>
                    <a:pt x="1606067" y="155257"/>
                  </a:lnTo>
                  <a:lnTo>
                    <a:pt x="1606600" y="146075"/>
                  </a:lnTo>
                  <a:lnTo>
                    <a:pt x="1606931" y="139573"/>
                  </a:lnTo>
                  <a:close/>
                </a:path>
                <a:path w="1816734" h="371475">
                  <a:moveTo>
                    <a:pt x="1709458" y="166751"/>
                  </a:moveTo>
                  <a:lnTo>
                    <a:pt x="1684312" y="166433"/>
                  </a:lnTo>
                  <a:lnTo>
                    <a:pt x="1683994" y="210858"/>
                  </a:lnTo>
                  <a:lnTo>
                    <a:pt x="1621586" y="138734"/>
                  </a:lnTo>
                  <a:lnTo>
                    <a:pt x="1620913" y="248031"/>
                  </a:lnTo>
                  <a:lnTo>
                    <a:pt x="1646059" y="248386"/>
                  </a:lnTo>
                  <a:lnTo>
                    <a:pt x="1646364" y="203949"/>
                  </a:lnTo>
                  <a:lnTo>
                    <a:pt x="1706816" y="269748"/>
                  </a:lnTo>
                  <a:lnTo>
                    <a:pt x="1709458" y="166751"/>
                  </a:lnTo>
                  <a:close/>
                </a:path>
                <a:path w="1816734" h="371475">
                  <a:moveTo>
                    <a:pt x="1771751" y="172453"/>
                  </a:moveTo>
                  <a:lnTo>
                    <a:pt x="1763991" y="153695"/>
                  </a:lnTo>
                  <a:lnTo>
                    <a:pt x="1759864" y="154508"/>
                  </a:lnTo>
                  <a:lnTo>
                    <a:pt x="1740865" y="161188"/>
                  </a:lnTo>
                  <a:lnTo>
                    <a:pt x="1727568" y="171958"/>
                  </a:lnTo>
                  <a:lnTo>
                    <a:pt x="1721154" y="185381"/>
                  </a:lnTo>
                  <a:lnTo>
                    <a:pt x="1722843" y="200012"/>
                  </a:lnTo>
                  <a:lnTo>
                    <a:pt x="1740065" y="241261"/>
                  </a:lnTo>
                  <a:lnTo>
                    <a:pt x="1740827" y="248107"/>
                  </a:lnTo>
                  <a:lnTo>
                    <a:pt x="1737753" y="254508"/>
                  </a:lnTo>
                  <a:lnTo>
                    <a:pt x="1731467" y="259664"/>
                  </a:lnTo>
                  <a:lnTo>
                    <a:pt x="1722628" y="262813"/>
                  </a:lnTo>
                  <a:lnTo>
                    <a:pt x="1718487" y="263550"/>
                  </a:lnTo>
                  <a:lnTo>
                    <a:pt x="1726349" y="282346"/>
                  </a:lnTo>
                  <a:lnTo>
                    <a:pt x="1730463" y="281571"/>
                  </a:lnTo>
                  <a:lnTo>
                    <a:pt x="1749475" y="274929"/>
                  </a:lnTo>
                  <a:lnTo>
                    <a:pt x="1762772" y="264147"/>
                  </a:lnTo>
                  <a:lnTo>
                    <a:pt x="1769173" y="250685"/>
                  </a:lnTo>
                  <a:lnTo>
                    <a:pt x="1767484" y="236029"/>
                  </a:lnTo>
                  <a:lnTo>
                    <a:pt x="1750174" y="194830"/>
                  </a:lnTo>
                  <a:lnTo>
                    <a:pt x="1749463" y="187985"/>
                  </a:lnTo>
                  <a:lnTo>
                    <a:pt x="1752549" y="181559"/>
                  </a:lnTo>
                  <a:lnTo>
                    <a:pt x="1758810" y="176364"/>
                  </a:lnTo>
                  <a:lnTo>
                    <a:pt x="1767662" y="173202"/>
                  </a:lnTo>
                  <a:lnTo>
                    <a:pt x="1771751" y="172453"/>
                  </a:lnTo>
                  <a:close/>
                </a:path>
                <a:path w="1816734" h="371475">
                  <a:moveTo>
                    <a:pt x="1782483" y="179235"/>
                  </a:moveTo>
                  <a:lnTo>
                    <a:pt x="1781937" y="180047"/>
                  </a:lnTo>
                  <a:lnTo>
                    <a:pt x="1780514" y="187121"/>
                  </a:lnTo>
                  <a:lnTo>
                    <a:pt x="1781937" y="194183"/>
                  </a:lnTo>
                  <a:lnTo>
                    <a:pt x="1782483" y="195008"/>
                  </a:lnTo>
                  <a:lnTo>
                    <a:pt x="1782483" y="179235"/>
                  </a:lnTo>
                  <a:close/>
                </a:path>
                <a:path w="1816734" h="371475">
                  <a:moveTo>
                    <a:pt x="1784629" y="198208"/>
                  </a:moveTo>
                  <a:lnTo>
                    <a:pt x="1782483" y="195008"/>
                  </a:lnTo>
                  <a:lnTo>
                    <a:pt x="1782483" y="196049"/>
                  </a:lnTo>
                  <a:lnTo>
                    <a:pt x="1784629" y="198208"/>
                  </a:lnTo>
                  <a:close/>
                </a:path>
                <a:path w="1816734" h="371475">
                  <a:moveTo>
                    <a:pt x="1784629" y="176022"/>
                  </a:moveTo>
                  <a:lnTo>
                    <a:pt x="1782483" y="178181"/>
                  </a:lnTo>
                  <a:lnTo>
                    <a:pt x="1782483" y="179235"/>
                  </a:lnTo>
                  <a:lnTo>
                    <a:pt x="1784629" y="176022"/>
                  </a:lnTo>
                  <a:close/>
                </a:path>
                <a:path w="1816734" h="371475">
                  <a:moveTo>
                    <a:pt x="1787563" y="201155"/>
                  </a:moveTo>
                  <a:lnTo>
                    <a:pt x="1784629" y="198208"/>
                  </a:lnTo>
                  <a:lnTo>
                    <a:pt x="1785797" y="199961"/>
                  </a:lnTo>
                  <a:lnTo>
                    <a:pt x="1787563" y="201155"/>
                  </a:lnTo>
                  <a:close/>
                </a:path>
                <a:path w="1816734" h="371475">
                  <a:moveTo>
                    <a:pt x="1787563" y="173075"/>
                  </a:moveTo>
                  <a:lnTo>
                    <a:pt x="1785797" y="174269"/>
                  </a:lnTo>
                  <a:lnTo>
                    <a:pt x="1784629" y="176022"/>
                  </a:lnTo>
                  <a:lnTo>
                    <a:pt x="1787563" y="173075"/>
                  </a:lnTo>
                  <a:close/>
                </a:path>
                <a:path w="1816734" h="371475">
                  <a:moveTo>
                    <a:pt x="1790725" y="203301"/>
                  </a:moveTo>
                  <a:lnTo>
                    <a:pt x="1787563" y="201155"/>
                  </a:lnTo>
                  <a:lnTo>
                    <a:pt x="1789696" y="203301"/>
                  </a:lnTo>
                  <a:lnTo>
                    <a:pt x="1790725" y="203301"/>
                  </a:lnTo>
                  <a:close/>
                </a:path>
                <a:path w="1816734" h="371475">
                  <a:moveTo>
                    <a:pt x="1790725" y="170929"/>
                  </a:moveTo>
                  <a:lnTo>
                    <a:pt x="1789696" y="170929"/>
                  </a:lnTo>
                  <a:lnTo>
                    <a:pt x="1787563" y="173075"/>
                  </a:lnTo>
                  <a:lnTo>
                    <a:pt x="1790725" y="170929"/>
                  </a:lnTo>
                  <a:close/>
                </a:path>
                <a:path w="1816734" h="371475">
                  <a:moveTo>
                    <a:pt x="1806409" y="203301"/>
                  </a:moveTo>
                  <a:lnTo>
                    <a:pt x="1790725" y="203301"/>
                  </a:lnTo>
                  <a:lnTo>
                    <a:pt x="1791538" y="203860"/>
                  </a:lnTo>
                  <a:lnTo>
                    <a:pt x="1798561" y="205295"/>
                  </a:lnTo>
                  <a:lnTo>
                    <a:pt x="1805584" y="203860"/>
                  </a:lnTo>
                  <a:lnTo>
                    <a:pt x="1806409" y="203301"/>
                  </a:lnTo>
                  <a:close/>
                </a:path>
                <a:path w="1816734" h="371475">
                  <a:moveTo>
                    <a:pt x="1806409" y="170929"/>
                  </a:moveTo>
                  <a:lnTo>
                    <a:pt x="1805584" y="170370"/>
                  </a:lnTo>
                  <a:lnTo>
                    <a:pt x="1798561" y="168935"/>
                  </a:lnTo>
                  <a:lnTo>
                    <a:pt x="1791538" y="170370"/>
                  </a:lnTo>
                  <a:lnTo>
                    <a:pt x="1790725" y="170929"/>
                  </a:lnTo>
                  <a:lnTo>
                    <a:pt x="1806409" y="170929"/>
                  </a:lnTo>
                  <a:close/>
                </a:path>
                <a:path w="1816734" h="371475">
                  <a:moveTo>
                    <a:pt x="1806854" y="197167"/>
                  </a:moveTo>
                  <a:lnTo>
                    <a:pt x="1801876" y="188760"/>
                  </a:lnTo>
                  <a:lnTo>
                    <a:pt x="1801736" y="188531"/>
                  </a:lnTo>
                  <a:lnTo>
                    <a:pt x="1804352" y="187934"/>
                  </a:lnTo>
                  <a:lnTo>
                    <a:pt x="1805432" y="186740"/>
                  </a:lnTo>
                  <a:lnTo>
                    <a:pt x="1806054" y="186042"/>
                  </a:lnTo>
                  <a:lnTo>
                    <a:pt x="1806054" y="179006"/>
                  </a:lnTo>
                  <a:lnTo>
                    <a:pt x="1806054" y="178625"/>
                  </a:lnTo>
                  <a:lnTo>
                    <a:pt x="1803781" y="177114"/>
                  </a:lnTo>
                  <a:lnTo>
                    <a:pt x="1803781" y="180073"/>
                  </a:lnTo>
                  <a:lnTo>
                    <a:pt x="1803781" y="186588"/>
                  </a:lnTo>
                  <a:lnTo>
                    <a:pt x="1800936" y="186740"/>
                  </a:lnTo>
                  <a:lnTo>
                    <a:pt x="1794243" y="186740"/>
                  </a:lnTo>
                  <a:lnTo>
                    <a:pt x="1794243" y="179006"/>
                  </a:lnTo>
                  <a:lnTo>
                    <a:pt x="1802231" y="179006"/>
                  </a:lnTo>
                  <a:lnTo>
                    <a:pt x="1803781" y="180073"/>
                  </a:lnTo>
                  <a:lnTo>
                    <a:pt x="1803781" y="177114"/>
                  </a:lnTo>
                  <a:lnTo>
                    <a:pt x="1803400" y="176860"/>
                  </a:lnTo>
                  <a:lnTo>
                    <a:pt x="1798231" y="176860"/>
                  </a:lnTo>
                  <a:lnTo>
                    <a:pt x="1791843" y="177025"/>
                  </a:lnTo>
                  <a:lnTo>
                    <a:pt x="1792097" y="183959"/>
                  </a:lnTo>
                  <a:lnTo>
                    <a:pt x="1792097" y="197142"/>
                  </a:lnTo>
                  <a:lnTo>
                    <a:pt x="1794243" y="197142"/>
                  </a:lnTo>
                  <a:lnTo>
                    <a:pt x="1794243" y="188760"/>
                  </a:lnTo>
                  <a:lnTo>
                    <a:pt x="1799399" y="188760"/>
                  </a:lnTo>
                  <a:lnTo>
                    <a:pt x="1804403" y="197345"/>
                  </a:lnTo>
                  <a:lnTo>
                    <a:pt x="1806854" y="197167"/>
                  </a:lnTo>
                  <a:close/>
                </a:path>
                <a:path w="1816734" h="371475">
                  <a:moveTo>
                    <a:pt x="1809559" y="201168"/>
                  </a:moveTo>
                  <a:lnTo>
                    <a:pt x="1806409" y="203301"/>
                  </a:lnTo>
                  <a:lnTo>
                    <a:pt x="1807425" y="203301"/>
                  </a:lnTo>
                  <a:lnTo>
                    <a:pt x="1809559" y="201168"/>
                  </a:lnTo>
                  <a:close/>
                </a:path>
                <a:path w="1816734" h="371475">
                  <a:moveTo>
                    <a:pt x="1809559" y="173062"/>
                  </a:moveTo>
                  <a:lnTo>
                    <a:pt x="1807425" y="170929"/>
                  </a:lnTo>
                  <a:lnTo>
                    <a:pt x="1806409" y="170929"/>
                  </a:lnTo>
                  <a:lnTo>
                    <a:pt x="1809559" y="173062"/>
                  </a:lnTo>
                  <a:close/>
                </a:path>
                <a:path w="1816734" h="371475">
                  <a:moveTo>
                    <a:pt x="1812518" y="198183"/>
                  </a:moveTo>
                  <a:lnTo>
                    <a:pt x="1809559" y="201168"/>
                  </a:lnTo>
                  <a:lnTo>
                    <a:pt x="1811324" y="199961"/>
                  </a:lnTo>
                  <a:lnTo>
                    <a:pt x="1812518" y="198183"/>
                  </a:lnTo>
                  <a:close/>
                </a:path>
                <a:path w="1816734" h="371475">
                  <a:moveTo>
                    <a:pt x="1812518" y="176047"/>
                  </a:moveTo>
                  <a:lnTo>
                    <a:pt x="1811324" y="174269"/>
                  </a:lnTo>
                  <a:lnTo>
                    <a:pt x="1809559" y="173062"/>
                  </a:lnTo>
                  <a:lnTo>
                    <a:pt x="1812518" y="176047"/>
                  </a:lnTo>
                  <a:close/>
                </a:path>
                <a:path w="1816734" h="371475">
                  <a:moveTo>
                    <a:pt x="1814652" y="195021"/>
                  </a:moveTo>
                  <a:lnTo>
                    <a:pt x="1812518" y="198183"/>
                  </a:lnTo>
                  <a:lnTo>
                    <a:pt x="1814652" y="196049"/>
                  </a:lnTo>
                  <a:lnTo>
                    <a:pt x="1814652" y="195021"/>
                  </a:lnTo>
                  <a:close/>
                </a:path>
                <a:path w="1816734" h="371475">
                  <a:moveTo>
                    <a:pt x="1814652" y="178181"/>
                  </a:moveTo>
                  <a:lnTo>
                    <a:pt x="1812518" y="176047"/>
                  </a:lnTo>
                  <a:lnTo>
                    <a:pt x="1814652" y="179222"/>
                  </a:lnTo>
                  <a:lnTo>
                    <a:pt x="1814652" y="178181"/>
                  </a:lnTo>
                  <a:close/>
                </a:path>
                <a:path w="1816734" h="371475">
                  <a:moveTo>
                    <a:pt x="1816620" y="187121"/>
                  </a:moveTo>
                  <a:lnTo>
                    <a:pt x="1815198" y="180047"/>
                  </a:lnTo>
                  <a:lnTo>
                    <a:pt x="1814652" y="179222"/>
                  </a:lnTo>
                  <a:lnTo>
                    <a:pt x="1814652" y="195021"/>
                  </a:lnTo>
                  <a:lnTo>
                    <a:pt x="1815198" y="194183"/>
                  </a:lnTo>
                  <a:lnTo>
                    <a:pt x="1816620" y="187121"/>
                  </a:lnTo>
                  <a:close/>
                </a:path>
              </a:pathLst>
            </a:custGeom>
            <a:solidFill>
              <a:srgbClr val="0721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43806" y="1163641"/>
            <a:ext cx="138112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200" dirty="0">
                <a:solidFill>
                  <a:srgbClr val="0D57E7"/>
                </a:solidFill>
                <a:latin typeface="Calibri"/>
                <a:cs typeface="Calibri"/>
              </a:rPr>
              <a:t>Portfolio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09745" y="1163641"/>
            <a:ext cx="240855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95" dirty="0">
                <a:latin typeface="Calibri"/>
                <a:cs typeface="Calibri"/>
              </a:rPr>
              <a:t>Food&amp;Beverage</a:t>
            </a:r>
            <a:endParaRPr sz="245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775899" y="1280898"/>
            <a:ext cx="3074670" cy="1205230"/>
            <a:chOff x="2775899" y="1280898"/>
            <a:chExt cx="3074670" cy="1205230"/>
          </a:xfrm>
        </p:grpSpPr>
        <p:sp>
          <p:nvSpPr>
            <p:cNvPr id="16" name="object 16"/>
            <p:cNvSpPr/>
            <p:nvPr/>
          </p:nvSpPr>
          <p:spPr>
            <a:xfrm>
              <a:off x="2781297" y="1286295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197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35988" y="2171525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63" y="0"/>
                  </a:moveTo>
                  <a:lnTo>
                    <a:pt x="107420" y="8007"/>
                  </a:lnTo>
                  <a:lnTo>
                    <a:pt x="64304" y="30304"/>
                  </a:lnTo>
                  <a:lnTo>
                    <a:pt x="30304" y="64304"/>
                  </a:lnTo>
                  <a:lnTo>
                    <a:pt x="8007" y="107420"/>
                  </a:lnTo>
                  <a:lnTo>
                    <a:pt x="0" y="157063"/>
                  </a:lnTo>
                  <a:lnTo>
                    <a:pt x="8007" y="206706"/>
                  </a:lnTo>
                  <a:lnTo>
                    <a:pt x="30304" y="249821"/>
                  </a:lnTo>
                  <a:lnTo>
                    <a:pt x="64304" y="283821"/>
                  </a:lnTo>
                  <a:lnTo>
                    <a:pt x="107420" y="306119"/>
                  </a:lnTo>
                  <a:lnTo>
                    <a:pt x="157063" y="314126"/>
                  </a:lnTo>
                  <a:lnTo>
                    <a:pt x="206706" y="306119"/>
                  </a:lnTo>
                  <a:lnTo>
                    <a:pt x="249821" y="283821"/>
                  </a:lnTo>
                  <a:lnTo>
                    <a:pt x="283821" y="249821"/>
                  </a:lnTo>
                  <a:lnTo>
                    <a:pt x="306119" y="206706"/>
                  </a:lnTo>
                  <a:lnTo>
                    <a:pt x="314126" y="157063"/>
                  </a:lnTo>
                  <a:lnTo>
                    <a:pt x="306119" y="107420"/>
                  </a:lnTo>
                  <a:lnTo>
                    <a:pt x="283821" y="64304"/>
                  </a:lnTo>
                  <a:lnTo>
                    <a:pt x="249821" y="30304"/>
                  </a:lnTo>
                  <a:lnTo>
                    <a:pt x="206706" y="8007"/>
                  </a:lnTo>
                  <a:lnTo>
                    <a:pt x="157063" y="0"/>
                  </a:lnTo>
                  <a:close/>
                </a:path>
              </a:pathLst>
            </a:custGeom>
            <a:solidFill>
              <a:srgbClr val="0D5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959504" y="2174207"/>
            <a:ext cx="1466850" cy="968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650" b="1" spc="-204" dirty="0">
                <a:solidFill>
                  <a:srgbClr val="FFFFFF"/>
                </a:solidFill>
                <a:latin typeface="맑은 고딕"/>
                <a:cs typeface="맑은 고딕"/>
              </a:rPr>
              <a:t>1</a:t>
            </a:r>
            <a:endParaRPr sz="165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</a:pPr>
            <a:r>
              <a:rPr sz="2700" b="1" spc="-450" dirty="0">
                <a:latin typeface="맑은 고딕"/>
                <a:cs typeface="맑은 고딕"/>
              </a:rPr>
              <a:t>랜딩페이지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503328" y="2171525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063" y="0"/>
                </a:moveTo>
                <a:lnTo>
                  <a:pt x="107420" y="8007"/>
                </a:lnTo>
                <a:lnTo>
                  <a:pt x="64304" y="30304"/>
                </a:lnTo>
                <a:lnTo>
                  <a:pt x="30304" y="64304"/>
                </a:lnTo>
                <a:lnTo>
                  <a:pt x="8007" y="107420"/>
                </a:lnTo>
                <a:lnTo>
                  <a:pt x="0" y="157063"/>
                </a:lnTo>
                <a:lnTo>
                  <a:pt x="8007" y="206706"/>
                </a:lnTo>
                <a:lnTo>
                  <a:pt x="30304" y="249821"/>
                </a:lnTo>
                <a:lnTo>
                  <a:pt x="64304" y="283821"/>
                </a:lnTo>
                <a:lnTo>
                  <a:pt x="107420" y="306119"/>
                </a:lnTo>
                <a:lnTo>
                  <a:pt x="157063" y="314126"/>
                </a:lnTo>
                <a:lnTo>
                  <a:pt x="206706" y="306119"/>
                </a:lnTo>
                <a:lnTo>
                  <a:pt x="249821" y="283821"/>
                </a:lnTo>
                <a:lnTo>
                  <a:pt x="283821" y="249821"/>
                </a:lnTo>
                <a:lnTo>
                  <a:pt x="306119" y="206706"/>
                </a:lnTo>
                <a:lnTo>
                  <a:pt x="314126" y="157063"/>
                </a:lnTo>
                <a:lnTo>
                  <a:pt x="306119" y="107420"/>
                </a:lnTo>
                <a:lnTo>
                  <a:pt x="283821" y="64304"/>
                </a:lnTo>
                <a:lnTo>
                  <a:pt x="249821" y="30304"/>
                </a:lnTo>
                <a:lnTo>
                  <a:pt x="206706" y="8007"/>
                </a:lnTo>
                <a:lnTo>
                  <a:pt x="157063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3999753" y="2174207"/>
            <a:ext cx="1320800" cy="968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650" b="1" spc="35" dirty="0">
                <a:solidFill>
                  <a:srgbClr val="FFFFFF"/>
                </a:solidFill>
                <a:latin typeface="맑은 고딕"/>
                <a:cs typeface="맑은 고딕"/>
              </a:rPr>
              <a:t>2</a:t>
            </a:r>
            <a:endParaRPr sz="165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</a:pPr>
            <a:r>
              <a:rPr sz="2700" b="1" spc="-30" dirty="0">
                <a:latin typeface="맑은 고딕"/>
                <a:cs typeface="맑은 고딕"/>
              </a:rPr>
              <a:t>SNS</a:t>
            </a:r>
            <a:r>
              <a:rPr sz="2700" b="1" spc="-470" dirty="0">
                <a:latin typeface="맑은 고딕"/>
                <a:cs typeface="맑은 고딕"/>
              </a:rPr>
              <a:t> </a:t>
            </a:r>
            <a:r>
              <a:rPr sz="2700" b="1" spc="-465" dirty="0">
                <a:latin typeface="맑은 고딕"/>
                <a:cs typeface="맑은 고딕"/>
              </a:rPr>
              <a:t>광고</a:t>
            </a:r>
            <a:endParaRPr sz="2700">
              <a:latin typeface="맑은 고딕"/>
              <a:cs typeface="맑은 고딕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522540" y="4005312"/>
            <a:ext cx="17030700" cy="5342255"/>
            <a:chOff x="1522540" y="4005312"/>
            <a:chExt cx="17030700" cy="5342255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75588" y="7900869"/>
              <a:ext cx="3087235" cy="143820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0771818" y="7897099"/>
              <a:ext cx="3094990" cy="1446530"/>
            </a:xfrm>
            <a:custGeom>
              <a:avLst/>
              <a:gdLst/>
              <a:ahLst/>
              <a:cxnLst/>
              <a:rect l="l" t="t" r="r" b="b"/>
              <a:pathLst>
                <a:path w="3094990" h="1446529">
                  <a:moveTo>
                    <a:pt x="0" y="0"/>
                  </a:moveTo>
                  <a:lnTo>
                    <a:pt x="3094774" y="0"/>
                  </a:lnTo>
                  <a:lnTo>
                    <a:pt x="3094774" y="1446238"/>
                  </a:lnTo>
                  <a:lnTo>
                    <a:pt x="0" y="1446238"/>
                  </a:lnTo>
                  <a:lnTo>
                    <a:pt x="0" y="0"/>
                  </a:lnTo>
                  <a:close/>
                </a:path>
              </a:pathLst>
            </a:custGeom>
            <a:ln w="75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8815" y="4005312"/>
              <a:ext cx="2398502" cy="366480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68049" y="4005312"/>
              <a:ext cx="2163054" cy="366480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13238" y="4005312"/>
              <a:ext cx="2839557" cy="366480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2540" y="4032306"/>
              <a:ext cx="4118691" cy="528779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42867" y="4032316"/>
              <a:ext cx="3821946" cy="528779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24156" y="8138652"/>
              <a:ext cx="209299" cy="20942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51011" y="8165541"/>
              <a:ext cx="155630" cy="15561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689544" y="8138662"/>
              <a:ext cx="209417" cy="2094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045898" y="8138662"/>
              <a:ext cx="209417" cy="20941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67669" y="8138662"/>
              <a:ext cx="209417" cy="209417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14070252" y="7900869"/>
            <a:ext cx="4483100" cy="1446530"/>
          </a:xfrm>
          <a:prstGeom prst="rect">
            <a:avLst/>
          </a:prstGeom>
          <a:ln w="5622">
            <a:solidFill>
              <a:srgbClr val="0D57E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433705">
              <a:lnSpc>
                <a:spcPct val="100000"/>
              </a:lnSpc>
              <a:spcBef>
                <a:spcPts val="1555"/>
              </a:spcBef>
            </a:pPr>
            <a:r>
              <a:rPr sz="1800" b="0" spc="-28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다양한</a:t>
            </a:r>
            <a:r>
              <a:rPr sz="1800" b="0" spc="-204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30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플랫폼에서의</a:t>
            </a:r>
            <a:r>
              <a:rPr sz="1800" b="0" spc="-20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7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노출</a:t>
            </a:r>
            <a:r>
              <a:rPr sz="1800" b="0" spc="-20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285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서비스</a:t>
            </a:r>
            <a:r>
              <a:rPr sz="1800" b="0" spc="-204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 </a:t>
            </a:r>
            <a:r>
              <a:rPr sz="1800" b="0" spc="-330" dirty="0">
                <a:solidFill>
                  <a:srgbClr val="58595B"/>
                </a:solidFill>
                <a:latin typeface="맑은 고딕 Semilight"/>
                <a:cs typeface="맑은 고딕 Semilight"/>
              </a:rPr>
              <a:t>제공으로</a:t>
            </a:r>
            <a:endParaRPr sz="1800">
              <a:latin typeface="맑은 고딕 Semilight"/>
              <a:cs typeface="맑은 고딕 Semilight"/>
            </a:endParaRPr>
          </a:p>
          <a:p>
            <a:pPr marL="309880" algn="ctr">
              <a:lnSpc>
                <a:spcPct val="100000"/>
              </a:lnSpc>
              <a:spcBef>
                <a:spcPts val="560"/>
              </a:spcBef>
            </a:pPr>
            <a:r>
              <a:rPr sz="1800" b="1" spc="-275" dirty="0">
                <a:solidFill>
                  <a:srgbClr val="0D57E7"/>
                </a:solidFill>
                <a:latin typeface="맑은 고딕"/>
                <a:cs typeface="맑은 고딕"/>
              </a:rPr>
              <a:t>노출</a:t>
            </a:r>
            <a:r>
              <a:rPr sz="1800" b="1" spc="-340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240" dirty="0">
                <a:solidFill>
                  <a:srgbClr val="0D57E7"/>
                </a:solidFill>
                <a:latin typeface="맑은 고딕"/>
                <a:cs typeface="맑은 고딕"/>
              </a:rPr>
              <a:t>수</a:t>
            </a:r>
            <a:r>
              <a:rPr sz="1800" b="1" spc="-340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160" dirty="0">
                <a:solidFill>
                  <a:srgbClr val="0D57E7"/>
                </a:solidFill>
                <a:latin typeface="맑은 고딕"/>
                <a:cs typeface="맑은 고딕"/>
              </a:rPr>
              <a:t>130만회</a:t>
            </a:r>
            <a:r>
              <a:rPr sz="1800" b="1" spc="-340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150" dirty="0">
                <a:solidFill>
                  <a:srgbClr val="0D57E7"/>
                </a:solidFill>
                <a:latin typeface="맑은 고딕"/>
                <a:cs typeface="맑은 고딕"/>
              </a:rPr>
              <a:t>/</a:t>
            </a:r>
            <a:r>
              <a:rPr sz="1800" b="1" spc="-340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275" dirty="0">
                <a:solidFill>
                  <a:srgbClr val="0D57E7"/>
                </a:solidFill>
                <a:latin typeface="맑은 고딕"/>
                <a:cs typeface="맑은 고딕"/>
              </a:rPr>
              <a:t>도달</a:t>
            </a:r>
            <a:r>
              <a:rPr sz="1800" b="1" spc="-340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240" dirty="0">
                <a:solidFill>
                  <a:srgbClr val="0D57E7"/>
                </a:solidFill>
                <a:latin typeface="맑은 고딕"/>
                <a:cs typeface="맑은 고딕"/>
              </a:rPr>
              <a:t>수</a:t>
            </a:r>
            <a:r>
              <a:rPr sz="1800" b="1" spc="-340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1800" b="1" spc="-20" dirty="0">
                <a:solidFill>
                  <a:srgbClr val="0D57E7"/>
                </a:solidFill>
                <a:latin typeface="맑은 고딕"/>
                <a:cs typeface="맑은 고딕"/>
              </a:rPr>
              <a:t>70만명</a:t>
            </a:r>
            <a:endParaRPr sz="1800">
              <a:latin typeface="맑은 고딕"/>
              <a:cs typeface="맑은 고딕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4758294" y="8876274"/>
            <a:ext cx="177800" cy="150495"/>
            <a:chOff x="14758294" y="8876274"/>
            <a:chExt cx="177800" cy="150495"/>
          </a:xfrm>
        </p:grpSpPr>
        <p:sp>
          <p:nvSpPr>
            <p:cNvPr id="36" name="object 36"/>
            <p:cNvSpPr/>
            <p:nvPr/>
          </p:nvSpPr>
          <p:spPr>
            <a:xfrm>
              <a:off x="14758294" y="8951497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90">
                  <a:moveTo>
                    <a:pt x="0" y="0"/>
                  </a:moveTo>
                  <a:lnTo>
                    <a:pt x="173827" y="0"/>
                  </a:lnTo>
                </a:path>
              </a:pathLst>
            </a:custGeom>
            <a:ln w="7853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860804" y="8880201"/>
              <a:ext cx="71755" cy="142875"/>
            </a:xfrm>
            <a:custGeom>
              <a:avLst/>
              <a:gdLst/>
              <a:ahLst/>
              <a:cxnLst/>
              <a:rect l="l" t="t" r="r" b="b"/>
              <a:pathLst>
                <a:path w="71755" h="142875">
                  <a:moveTo>
                    <a:pt x="0" y="0"/>
                  </a:moveTo>
                  <a:lnTo>
                    <a:pt x="71296" y="71296"/>
                  </a:lnTo>
                  <a:lnTo>
                    <a:pt x="0" y="142602"/>
                  </a:lnTo>
                </a:path>
              </a:pathLst>
            </a:custGeom>
            <a:ln w="7853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920771" cy="113085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3816" y="1163662"/>
            <a:ext cx="223202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-25" dirty="0"/>
              <a:t>F&amp;B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43816" y="1933282"/>
            <a:ext cx="3584575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230" dirty="0">
                <a:solidFill>
                  <a:srgbClr val="FFFFFF"/>
                </a:solidFill>
                <a:latin typeface="맑은 고딕"/>
                <a:cs typeface="맑은 고딕"/>
              </a:rPr>
              <a:t>롯데웰푸드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3816" y="8584012"/>
            <a:ext cx="4121150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 marR="5080">
              <a:lnSpc>
                <a:spcPct val="140200"/>
              </a:lnSpc>
              <a:spcBef>
                <a:spcPts val="1005"/>
              </a:spcBef>
            </a:pP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시식존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디자인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11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PG사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연결을</a:t>
            </a:r>
            <a:r>
              <a:rPr sz="2450" b="0" spc="-2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통해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고객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경험</a:t>
            </a:r>
            <a:r>
              <a:rPr sz="2450" b="0" spc="-28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확대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8" cy="113085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195" dirty="0"/>
              <a:t>Food&amp;Beverage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776062" y="1286295"/>
            <a:ext cx="16071850" cy="410845"/>
            <a:chOff x="2776062" y="1286295"/>
            <a:chExt cx="16071850" cy="410845"/>
          </a:xfrm>
        </p:grpSpPr>
        <p:sp>
          <p:nvSpPr>
            <p:cNvPr id="7" name="object 7"/>
            <p:cNvSpPr/>
            <p:nvPr/>
          </p:nvSpPr>
          <p:spPr>
            <a:xfrm>
              <a:off x="2781297" y="1286295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197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42994" y="1294138"/>
              <a:ext cx="1304494" cy="40272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243816" y="1933282"/>
            <a:ext cx="3584575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230" dirty="0">
                <a:solidFill>
                  <a:srgbClr val="FFFFFF"/>
                </a:solidFill>
                <a:latin typeface="맑은 고딕"/>
                <a:cs typeface="맑은 고딕"/>
              </a:rPr>
              <a:t>스카치하이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  <p:sp>
        <p:nvSpPr>
          <p:cNvPr id="10" name="object 10"/>
          <p:cNvSpPr txBox="1"/>
          <p:nvPr/>
        </p:nvSpPr>
        <p:spPr>
          <a:xfrm>
            <a:off x="1243816" y="8584012"/>
            <a:ext cx="3418204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 marR="5080">
              <a:lnSpc>
                <a:spcPct val="140200"/>
              </a:lnSpc>
              <a:spcBef>
                <a:spcPts val="1005"/>
              </a:spcBef>
            </a:pP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양양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선셋비치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내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F&amp;B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활성화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프로모션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이벤트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진행</a:t>
            </a:r>
            <a:endParaRPr sz="2450">
              <a:latin typeface="맑은 고딕 Semilight"/>
              <a:cs typeface="맑은 고딕 Semiligh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44568" y="0"/>
            <a:ext cx="12659995" cy="11308715"/>
            <a:chOff x="7444568" y="0"/>
            <a:chExt cx="1265999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44568" y="2689943"/>
              <a:ext cx="12659509" cy="86186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82611" y="0"/>
              <a:ext cx="10633037" cy="100697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44988" y="3656266"/>
              <a:ext cx="2894418" cy="641350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252579" y="3625093"/>
            <a:ext cx="3423285" cy="4269105"/>
            <a:chOff x="1252579" y="3625093"/>
            <a:chExt cx="3423285" cy="4269105"/>
          </a:xfrm>
        </p:grpSpPr>
        <p:sp>
          <p:nvSpPr>
            <p:cNvPr id="7" name="object 7"/>
            <p:cNvSpPr/>
            <p:nvPr/>
          </p:nvSpPr>
          <p:spPr>
            <a:xfrm>
              <a:off x="1256506" y="3629020"/>
              <a:ext cx="3415665" cy="4261485"/>
            </a:xfrm>
            <a:custGeom>
              <a:avLst/>
              <a:gdLst/>
              <a:ahLst/>
              <a:cxnLst/>
              <a:rect l="l" t="t" r="r" b="b"/>
              <a:pathLst>
                <a:path w="3415665" h="4261484">
                  <a:moveTo>
                    <a:pt x="3415079" y="0"/>
                  </a:moveTo>
                  <a:lnTo>
                    <a:pt x="0" y="0"/>
                  </a:lnTo>
                  <a:lnTo>
                    <a:pt x="0" y="4261189"/>
                  </a:lnTo>
                  <a:lnTo>
                    <a:pt x="3415079" y="4261189"/>
                  </a:lnTo>
                  <a:lnTo>
                    <a:pt x="3415079" y="0"/>
                  </a:lnTo>
                  <a:close/>
                </a:path>
              </a:pathLst>
            </a:custGeom>
            <a:solidFill>
              <a:srgbClr val="F0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56506" y="3629020"/>
              <a:ext cx="3415665" cy="4261485"/>
            </a:xfrm>
            <a:custGeom>
              <a:avLst/>
              <a:gdLst/>
              <a:ahLst/>
              <a:cxnLst/>
              <a:rect l="l" t="t" r="r" b="b"/>
              <a:pathLst>
                <a:path w="3415665" h="4261484">
                  <a:moveTo>
                    <a:pt x="0" y="4261189"/>
                  </a:moveTo>
                  <a:lnTo>
                    <a:pt x="3415079" y="4261189"/>
                  </a:lnTo>
                  <a:lnTo>
                    <a:pt x="3415079" y="0"/>
                  </a:lnTo>
                  <a:lnTo>
                    <a:pt x="0" y="0"/>
                  </a:lnTo>
                  <a:lnTo>
                    <a:pt x="0" y="4261189"/>
                  </a:lnTo>
                  <a:close/>
                </a:path>
              </a:pathLst>
            </a:custGeom>
            <a:ln w="7853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3413" y="3770136"/>
              <a:ext cx="3141265" cy="397894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43806" y="1163662"/>
            <a:ext cx="275399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315" dirty="0">
                <a:solidFill>
                  <a:srgbClr val="000000"/>
                </a:solidFill>
              </a:rPr>
              <a:t>Sports</a:t>
            </a:r>
          </a:p>
        </p:txBody>
      </p:sp>
      <p:sp>
        <p:nvSpPr>
          <p:cNvPr id="11" name="object 11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43816" y="8584001"/>
            <a:ext cx="4110990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 marR="5080">
              <a:lnSpc>
                <a:spcPct val="140200"/>
              </a:lnSpc>
              <a:spcBef>
                <a:spcPts val="1005"/>
              </a:spcBef>
            </a:pPr>
            <a:r>
              <a:rPr sz="2450" b="0" spc="-390" dirty="0">
                <a:latin typeface="맑은 고딕 Semilight"/>
                <a:cs typeface="맑은 고딕 Semilight"/>
              </a:rPr>
              <a:t>참가자</a:t>
            </a:r>
            <a:r>
              <a:rPr sz="2450" b="0" spc="-270" dirty="0"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latin typeface="맑은 고딕 Semilight"/>
                <a:cs typeface="맑은 고딕 Semilight"/>
              </a:rPr>
              <a:t>모집</a:t>
            </a:r>
            <a:r>
              <a:rPr sz="2450" b="0" spc="-275" dirty="0">
                <a:latin typeface="맑은 고딕 Semilight"/>
                <a:cs typeface="맑은 고딕 Semilight"/>
              </a:rPr>
              <a:t> </a:t>
            </a:r>
            <a:r>
              <a:rPr sz="2450" b="0" spc="-254" dirty="0">
                <a:latin typeface="맑은 고딕 Semilight"/>
                <a:cs typeface="맑은 고딕 Semilight"/>
              </a:rPr>
              <a:t>광고,</a:t>
            </a:r>
            <a:r>
              <a:rPr sz="2450" b="0" spc="-305" dirty="0">
                <a:latin typeface="맑은 고딕 Semilight"/>
                <a:cs typeface="맑은 고딕 Semilight"/>
              </a:rPr>
              <a:t> </a:t>
            </a:r>
            <a:r>
              <a:rPr sz="2450" b="0" spc="60" dirty="0">
                <a:latin typeface="맑은 고딕 Semilight"/>
                <a:cs typeface="맑은 고딕 Semilight"/>
              </a:rPr>
              <a:t>SNS</a:t>
            </a:r>
            <a:r>
              <a:rPr sz="2450" b="0" spc="-270" dirty="0"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latin typeface="맑은 고딕 Semilight"/>
                <a:cs typeface="맑은 고딕 Semilight"/>
              </a:rPr>
              <a:t>운영을</a:t>
            </a:r>
            <a:r>
              <a:rPr sz="2450" b="0" spc="-270" dirty="0"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latin typeface="맑은 고딕 Semilight"/>
                <a:cs typeface="맑은 고딕 Semilight"/>
              </a:rPr>
              <a:t>통해 </a:t>
            </a:r>
            <a:r>
              <a:rPr sz="2450" b="0" spc="-390" dirty="0">
                <a:latin typeface="맑은 고딕 Semilight"/>
                <a:cs typeface="맑은 고딕 Semilight"/>
              </a:rPr>
              <a:t>타겟층</a:t>
            </a:r>
            <a:r>
              <a:rPr sz="2450" b="0" spc="-275" dirty="0"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latin typeface="맑은 고딕 Semilight"/>
                <a:cs typeface="맑은 고딕 Semilight"/>
              </a:rPr>
              <a:t>선정에</a:t>
            </a:r>
            <a:r>
              <a:rPr sz="2450" b="0" spc="-275" dirty="0"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latin typeface="맑은 고딕 Semilight"/>
                <a:cs typeface="맑은 고딕 Semilight"/>
              </a:rPr>
              <a:t>따른</a:t>
            </a:r>
            <a:r>
              <a:rPr sz="2450" b="0" spc="-280" dirty="0"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latin typeface="맑은 고딕 Semilight"/>
                <a:cs typeface="맑은 고딕 Semilight"/>
              </a:rPr>
              <a:t>맞춤</a:t>
            </a:r>
            <a:r>
              <a:rPr sz="2450" b="0" spc="-275" dirty="0"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latin typeface="맑은 고딕 Semilight"/>
                <a:cs typeface="맑은 고딕 Semilight"/>
              </a:rPr>
              <a:t>홍보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43816" y="1933262"/>
            <a:ext cx="4732655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80" dirty="0">
                <a:latin typeface="맑은 고딕"/>
                <a:cs typeface="맑은 고딕"/>
              </a:rPr>
              <a:t>YMCA</a:t>
            </a:r>
            <a:r>
              <a:rPr sz="6750" b="1" spc="-1270" dirty="0">
                <a:latin typeface="맑은 고딕"/>
                <a:cs typeface="맑은 고딕"/>
              </a:rPr>
              <a:t> </a:t>
            </a:r>
            <a:r>
              <a:rPr sz="6750" b="1" spc="-1245" dirty="0">
                <a:latin typeface="맑은 고딕"/>
                <a:cs typeface="맑은 고딕"/>
              </a:rPr>
              <a:t>마라톤</a:t>
            </a:r>
            <a:endParaRPr sz="6750">
              <a:latin typeface="맑은 고딕"/>
              <a:cs typeface="맑은 고딕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7827415" y="9732342"/>
            <a:ext cx="1018540" cy="197485"/>
            <a:chOff x="17827415" y="9732342"/>
            <a:chExt cx="1018540" cy="19748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27415" y="9732342"/>
              <a:ext cx="174633" cy="1969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42184" y="9732551"/>
              <a:ext cx="506570" cy="1934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75026" y="9758174"/>
              <a:ext cx="270546" cy="15545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321776" y="9673150"/>
            <a:ext cx="437730" cy="38189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3E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816043" y="1282534"/>
            <a:ext cx="13288644" cy="10026650"/>
            <a:chOff x="6816043" y="1282534"/>
            <a:chExt cx="13288644" cy="100266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94687" y="10070094"/>
              <a:ext cx="409411" cy="11131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28805" y="4047824"/>
              <a:ext cx="4275293" cy="72607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96534" y="2710650"/>
              <a:ext cx="3308066" cy="21256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87977" y="3325575"/>
              <a:ext cx="2149052" cy="370655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58235" y="1398470"/>
              <a:ext cx="2562435" cy="57565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88881" y="4853517"/>
              <a:ext cx="3596120" cy="291258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705447" y="5094378"/>
              <a:ext cx="2963545" cy="2284095"/>
            </a:xfrm>
            <a:custGeom>
              <a:avLst/>
              <a:gdLst/>
              <a:ahLst/>
              <a:cxnLst/>
              <a:rect l="l" t="t" r="r" b="b"/>
              <a:pathLst>
                <a:path w="2963544" h="2284095">
                  <a:moveTo>
                    <a:pt x="2926371" y="0"/>
                  </a:moveTo>
                  <a:lnTo>
                    <a:pt x="37045" y="0"/>
                  </a:lnTo>
                  <a:lnTo>
                    <a:pt x="22625" y="2747"/>
                  </a:lnTo>
                  <a:lnTo>
                    <a:pt x="10850" y="10239"/>
                  </a:lnTo>
                  <a:lnTo>
                    <a:pt x="2911" y="21349"/>
                  </a:lnTo>
                  <a:lnTo>
                    <a:pt x="0" y="34951"/>
                  </a:lnTo>
                  <a:lnTo>
                    <a:pt x="0" y="2248654"/>
                  </a:lnTo>
                  <a:lnTo>
                    <a:pt x="2911" y="2262262"/>
                  </a:lnTo>
                  <a:lnTo>
                    <a:pt x="10850" y="2273375"/>
                  </a:lnTo>
                  <a:lnTo>
                    <a:pt x="22625" y="2280868"/>
                  </a:lnTo>
                  <a:lnTo>
                    <a:pt x="37045" y="2283616"/>
                  </a:lnTo>
                  <a:lnTo>
                    <a:pt x="2926371" y="2283616"/>
                  </a:lnTo>
                  <a:lnTo>
                    <a:pt x="2940791" y="2280868"/>
                  </a:lnTo>
                  <a:lnTo>
                    <a:pt x="2952567" y="2273375"/>
                  </a:lnTo>
                  <a:lnTo>
                    <a:pt x="2960506" y="2262262"/>
                  </a:lnTo>
                  <a:lnTo>
                    <a:pt x="2963417" y="2248654"/>
                  </a:lnTo>
                  <a:lnTo>
                    <a:pt x="2963417" y="34951"/>
                  </a:lnTo>
                  <a:lnTo>
                    <a:pt x="2960506" y="21349"/>
                  </a:lnTo>
                  <a:lnTo>
                    <a:pt x="2952567" y="10239"/>
                  </a:lnTo>
                  <a:lnTo>
                    <a:pt x="2940791" y="2747"/>
                  </a:lnTo>
                  <a:lnTo>
                    <a:pt x="29263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705468" y="4957901"/>
              <a:ext cx="2963545" cy="445134"/>
            </a:xfrm>
            <a:custGeom>
              <a:avLst/>
              <a:gdLst/>
              <a:ahLst/>
              <a:cxnLst/>
              <a:rect l="l" t="t" r="r" b="b"/>
              <a:pathLst>
                <a:path w="2963544" h="445135">
                  <a:moveTo>
                    <a:pt x="2858708" y="0"/>
                  </a:moveTo>
                  <a:lnTo>
                    <a:pt x="104708" y="0"/>
                  </a:lnTo>
                  <a:lnTo>
                    <a:pt x="63955" y="8228"/>
                  </a:lnTo>
                  <a:lnTo>
                    <a:pt x="30671" y="30667"/>
                  </a:lnTo>
                  <a:lnTo>
                    <a:pt x="8229" y="63950"/>
                  </a:lnTo>
                  <a:lnTo>
                    <a:pt x="0" y="104708"/>
                  </a:lnTo>
                  <a:lnTo>
                    <a:pt x="0" y="444510"/>
                  </a:lnTo>
                  <a:lnTo>
                    <a:pt x="2963417" y="444510"/>
                  </a:lnTo>
                  <a:lnTo>
                    <a:pt x="2963417" y="104708"/>
                  </a:lnTo>
                  <a:lnTo>
                    <a:pt x="2955189" y="63950"/>
                  </a:lnTo>
                  <a:lnTo>
                    <a:pt x="2932749" y="30667"/>
                  </a:lnTo>
                  <a:lnTo>
                    <a:pt x="2899466" y="8228"/>
                  </a:lnTo>
                  <a:lnTo>
                    <a:pt x="2858708" y="0"/>
                  </a:lnTo>
                  <a:close/>
                </a:path>
              </a:pathLst>
            </a:custGeom>
            <a:solidFill>
              <a:srgbClr val="6432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16043" y="1282534"/>
              <a:ext cx="6484368" cy="9263382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243806" y="1163651"/>
            <a:ext cx="387794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204" dirty="0">
                <a:solidFill>
                  <a:srgbClr val="000000"/>
                </a:solidFill>
              </a:rPr>
              <a:t>B2C</a:t>
            </a:r>
            <a:r>
              <a:rPr spc="170" dirty="0">
                <a:solidFill>
                  <a:srgbClr val="000000"/>
                </a:solidFill>
              </a:rPr>
              <a:t> Marketing</a:t>
            </a:r>
          </a:p>
        </p:txBody>
      </p:sp>
      <p:sp>
        <p:nvSpPr>
          <p:cNvPr id="14" name="object 14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43816" y="1933282"/>
            <a:ext cx="4999990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230" dirty="0">
                <a:latin typeface="맑은 고딕"/>
                <a:cs typeface="맑은 고딕"/>
              </a:rPr>
              <a:t>마이금융파트너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43816" y="8584012"/>
            <a:ext cx="4653915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 marR="5080">
              <a:lnSpc>
                <a:spcPct val="140200"/>
              </a:lnSpc>
              <a:spcBef>
                <a:spcPts val="1005"/>
              </a:spcBef>
            </a:pPr>
            <a:r>
              <a:rPr sz="2450" b="0" spc="-370" dirty="0">
                <a:latin typeface="맑은 고딕 Semilight"/>
                <a:cs typeface="맑은 고딕 Semilight"/>
              </a:rPr>
              <a:t>프로</a:t>
            </a:r>
            <a:r>
              <a:rPr sz="2450" b="0" spc="-285" dirty="0">
                <a:latin typeface="맑은 고딕 Semilight"/>
                <a:cs typeface="맑은 고딕 Semilight"/>
              </a:rPr>
              <a:t> </a:t>
            </a:r>
            <a:r>
              <a:rPr sz="2450" b="0" spc="-315" dirty="0">
                <a:latin typeface="맑은 고딕 Semilight"/>
                <a:cs typeface="맑은 고딕 Semilight"/>
              </a:rPr>
              <a:t>N잡러</a:t>
            </a:r>
            <a:r>
              <a:rPr sz="2450" b="0" spc="-280" dirty="0"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latin typeface="맑은 고딕 Semilight"/>
                <a:cs typeface="맑은 고딕 Semilight"/>
              </a:rPr>
              <a:t>서비스를</a:t>
            </a:r>
            <a:r>
              <a:rPr sz="2450" b="0" spc="-275" dirty="0">
                <a:latin typeface="맑은 고딕 Semilight"/>
                <a:cs typeface="맑은 고딕 Semilight"/>
              </a:rPr>
              <a:t> </a:t>
            </a:r>
            <a:r>
              <a:rPr sz="2450" b="0" spc="-405" dirty="0">
                <a:latin typeface="맑은 고딕 Semilight"/>
                <a:cs typeface="맑은 고딕 Semilight"/>
              </a:rPr>
              <a:t>랜딩페이지를</a:t>
            </a:r>
            <a:r>
              <a:rPr sz="2450" b="0" spc="-275" dirty="0"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latin typeface="맑은 고딕 Semilight"/>
                <a:cs typeface="맑은 고딕 Semilight"/>
              </a:rPr>
              <a:t>통해 </a:t>
            </a:r>
            <a:r>
              <a:rPr sz="2450" b="0" spc="-390" dirty="0">
                <a:latin typeface="맑은 고딕 Semilight"/>
                <a:cs typeface="맑은 고딕 Semilight"/>
              </a:rPr>
              <a:t>소비자</a:t>
            </a:r>
            <a:r>
              <a:rPr sz="2450" b="0" spc="-290" dirty="0"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latin typeface="맑은 고딕 Semilight"/>
                <a:cs typeface="맑은 고딕 Semilight"/>
              </a:rPr>
              <a:t>맞춤</a:t>
            </a:r>
            <a:r>
              <a:rPr sz="2450" b="0" spc="-280" dirty="0"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latin typeface="맑은 고딕 Semilight"/>
                <a:cs typeface="맑은 고딕 Semilight"/>
              </a:rPr>
              <a:t>홍보</a:t>
            </a:r>
            <a:r>
              <a:rPr sz="2450" b="0" spc="-275" dirty="0"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latin typeface="맑은 고딕 Semilight"/>
                <a:cs typeface="맑은 고딕 Semilight"/>
              </a:rPr>
              <a:t>효과</a:t>
            </a:r>
            <a:r>
              <a:rPr sz="2450" b="0" spc="-280" dirty="0"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latin typeface="맑은 고딕 Semilight"/>
                <a:cs typeface="맑은 고딕 Semilight"/>
              </a:rPr>
              <a:t>증가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892290" y="5051267"/>
            <a:ext cx="1824989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b="1" spc="-470" dirty="0">
                <a:solidFill>
                  <a:srgbClr val="FFFFFF"/>
                </a:solidFill>
                <a:latin typeface="Noto Sans KR"/>
                <a:cs typeface="Noto Sans KR"/>
              </a:rPr>
              <a:t>��대</a:t>
            </a:r>
            <a:r>
              <a:rPr sz="1450" b="1" spc="-210" dirty="0">
                <a:solidFill>
                  <a:srgbClr val="FFFFFF"/>
                </a:solidFill>
                <a:latin typeface="Noto Sans KR"/>
                <a:cs typeface="Noto Sans KR"/>
              </a:rPr>
              <a:t> </a:t>
            </a:r>
            <a:r>
              <a:rPr sz="1450" b="1" spc="-55" dirty="0">
                <a:solidFill>
                  <a:srgbClr val="FFFFFF"/>
                </a:solidFill>
                <a:latin typeface="Noto Sans KR"/>
                <a:cs typeface="Noto Sans KR"/>
              </a:rPr>
              <a:t>남성</a:t>
            </a:r>
            <a:r>
              <a:rPr sz="1450" b="1" spc="-204" dirty="0">
                <a:solidFill>
                  <a:srgbClr val="FFFFFF"/>
                </a:solidFill>
                <a:latin typeface="Noto Sans KR"/>
                <a:cs typeface="Noto Sans KR"/>
              </a:rPr>
              <a:t> </a:t>
            </a:r>
            <a:r>
              <a:rPr sz="1450" b="1" spc="-75" dirty="0">
                <a:solidFill>
                  <a:srgbClr val="FFFFFF"/>
                </a:solidFill>
                <a:latin typeface="Noto Sans KR"/>
                <a:cs typeface="Noto Sans KR"/>
              </a:rPr>
              <a:t>양OO님의</a:t>
            </a:r>
            <a:r>
              <a:rPr sz="1450" b="1" spc="-204" dirty="0">
                <a:solidFill>
                  <a:srgbClr val="FFFFFF"/>
                </a:solidFill>
                <a:latin typeface="Noto Sans KR"/>
                <a:cs typeface="Noto Sans KR"/>
              </a:rPr>
              <a:t> </a:t>
            </a:r>
            <a:r>
              <a:rPr sz="1450" b="1" spc="-25" dirty="0">
                <a:solidFill>
                  <a:srgbClr val="FFFFFF"/>
                </a:solidFill>
                <a:latin typeface="Noto Sans KR"/>
                <a:cs typeface="Noto Sans KR"/>
              </a:rPr>
              <a:t>후기</a:t>
            </a:r>
            <a:endParaRPr sz="1450">
              <a:latin typeface="Noto Sans KR"/>
              <a:cs typeface="Noto Sans KR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05032" y="5589421"/>
            <a:ext cx="128613" cy="108761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4891663" y="5691483"/>
            <a:ext cx="2548255" cy="1137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6800"/>
              </a:lnSpc>
              <a:spcBef>
                <a:spcPts val="95"/>
              </a:spcBef>
            </a:pPr>
            <a:r>
              <a:rPr sz="1150" spc="-120" dirty="0">
                <a:latin typeface="Noto Sans KR"/>
                <a:cs typeface="Noto Sans KR"/>
              </a:rPr>
              <a:t>노력대비</a:t>
            </a:r>
            <a:r>
              <a:rPr sz="1150" spc="55" dirty="0">
                <a:latin typeface="Noto Sans KR"/>
                <a:cs typeface="Noto Sans KR"/>
              </a:rPr>
              <a:t> </a:t>
            </a:r>
            <a:r>
              <a:rPr sz="1150" spc="-185" dirty="0">
                <a:latin typeface="Noto Sans KR"/>
                <a:cs typeface="Noto Sans KR"/>
              </a:rPr>
              <a:t>적은</a:t>
            </a:r>
            <a:r>
              <a:rPr sz="1150" spc="120" dirty="0">
                <a:latin typeface="Noto Sans KR"/>
                <a:cs typeface="Noto Sans KR"/>
              </a:rPr>
              <a:t> </a:t>
            </a:r>
            <a:r>
              <a:rPr sz="1150" spc="-135" dirty="0">
                <a:latin typeface="Noto Sans KR"/>
                <a:cs typeface="Noto Sans KR"/>
              </a:rPr>
              <a:t>소득과</a:t>
            </a:r>
            <a:r>
              <a:rPr sz="1150" spc="80" dirty="0">
                <a:latin typeface="Noto Sans KR"/>
                <a:cs typeface="Noto Sans KR"/>
              </a:rPr>
              <a:t> </a:t>
            </a:r>
            <a:r>
              <a:rPr sz="1150" spc="-120" dirty="0">
                <a:latin typeface="Noto Sans KR"/>
                <a:cs typeface="Noto Sans KR"/>
              </a:rPr>
              <a:t>고정적인</a:t>
            </a:r>
            <a:r>
              <a:rPr sz="1150" spc="95" dirty="0">
                <a:latin typeface="Noto Sans KR"/>
                <a:cs typeface="Noto Sans KR"/>
              </a:rPr>
              <a:t> </a:t>
            </a:r>
            <a:r>
              <a:rPr sz="1150" spc="-135" dirty="0">
                <a:latin typeface="Noto Sans KR"/>
                <a:cs typeface="Noto Sans KR"/>
              </a:rPr>
              <a:t>수입에</a:t>
            </a:r>
            <a:r>
              <a:rPr sz="1150" spc="95" dirty="0">
                <a:latin typeface="Noto Sans KR"/>
                <a:cs typeface="Noto Sans KR"/>
              </a:rPr>
              <a:t> </a:t>
            </a:r>
            <a:r>
              <a:rPr sz="1150" spc="-185" dirty="0">
                <a:latin typeface="Noto Sans KR"/>
                <a:cs typeface="Noto Sans KR"/>
              </a:rPr>
              <a:t>대한</a:t>
            </a:r>
            <a:r>
              <a:rPr sz="1150" spc="125" dirty="0">
                <a:latin typeface="Noto Sans KR"/>
                <a:cs typeface="Noto Sans KR"/>
              </a:rPr>
              <a:t> </a:t>
            </a:r>
            <a:r>
              <a:rPr sz="1150" spc="-50" dirty="0">
                <a:latin typeface="Noto Sans KR"/>
                <a:cs typeface="Noto Sans KR"/>
              </a:rPr>
              <a:t>불 </a:t>
            </a:r>
            <a:r>
              <a:rPr sz="1150" spc="-60" dirty="0">
                <a:latin typeface="Noto Sans KR"/>
                <a:cs typeface="Noto Sans KR"/>
              </a:rPr>
              <a:t>안감이항상있었지만NJOB크루와함께하면서</a:t>
            </a:r>
            <a:r>
              <a:rPr sz="1150" spc="500" dirty="0">
                <a:latin typeface="Noto Sans KR"/>
                <a:cs typeface="Noto Sans KR"/>
              </a:rPr>
              <a:t> </a:t>
            </a:r>
            <a:r>
              <a:rPr sz="1150" spc="-135" dirty="0">
                <a:latin typeface="Noto Sans KR"/>
                <a:cs typeface="Noto Sans KR"/>
              </a:rPr>
              <a:t>건강한</a:t>
            </a:r>
            <a:r>
              <a:rPr sz="1150" spc="70" dirty="0">
                <a:latin typeface="Noto Sans KR"/>
                <a:cs typeface="Noto Sans KR"/>
              </a:rPr>
              <a:t> </a:t>
            </a:r>
            <a:r>
              <a:rPr sz="1150" spc="-135" dirty="0">
                <a:latin typeface="Noto Sans KR"/>
                <a:cs typeface="Noto Sans KR"/>
              </a:rPr>
              <a:t>자극을</a:t>
            </a:r>
            <a:r>
              <a:rPr sz="1150" spc="80" dirty="0">
                <a:latin typeface="Noto Sans KR"/>
                <a:cs typeface="Noto Sans KR"/>
              </a:rPr>
              <a:t> </a:t>
            </a:r>
            <a:r>
              <a:rPr sz="1150" spc="-185" dirty="0">
                <a:latin typeface="Noto Sans KR"/>
                <a:cs typeface="Noto Sans KR"/>
              </a:rPr>
              <a:t>통해</a:t>
            </a:r>
            <a:r>
              <a:rPr sz="1150" spc="120" dirty="0">
                <a:latin typeface="Noto Sans KR"/>
                <a:cs typeface="Noto Sans KR"/>
              </a:rPr>
              <a:t> </a:t>
            </a:r>
            <a:r>
              <a:rPr sz="1150" spc="-185" dirty="0">
                <a:latin typeface="Noto Sans KR"/>
                <a:cs typeface="Noto Sans KR"/>
              </a:rPr>
              <a:t>하는</a:t>
            </a:r>
            <a:r>
              <a:rPr sz="1150" spc="120" dirty="0">
                <a:latin typeface="Noto Sans KR"/>
                <a:cs typeface="Noto Sans KR"/>
              </a:rPr>
              <a:t> </a:t>
            </a:r>
            <a:r>
              <a:rPr sz="1150" spc="-185" dirty="0">
                <a:latin typeface="Noto Sans KR"/>
                <a:cs typeface="Noto Sans KR"/>
              </a:rPr>
              <a:t>만큼</a:t>
            </a:r>
            <a:r>
              <a:rPr sz="1150" spc="125" dirty="0">
                <a:latin typeface="Noto Sans KR"/>
                <a:cs typeface="Noto Sans KR"/>
              </a:rPr>
              <a:t> </a:t>
            </a:r>
            <a:r>
              <a:rPr sz="1150" b="0" spc="-120" dirty="0">
                <a:solidFill>
                  <a:srgbClr val="6432E9"/>
                </a:solidFill>
                <a:latin typeface="Noto Sans KR Medium"/>
                <a:cs typeface="Noto Sans KR Medium"/>
              </a:rPr>
              <a:t>피드백이</a:t>
            </a:r>
            <a:r>
              <a:rPr sz="1150" b="0" spc="100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spc="-25" dirty="0">
                <a:solidFill>
                  <a:srgbClr val="6432E9"/>
                </a:solidFill>
                <a:latin typeface="Noto Sans KR Medium"/>
                <a:cs typeface="Noto Sans KR Medium"/>
              </a:rPr>
              <a:t>수입으 </a:t>
            </a:r>
            <a:r>
              <a:rPr sz="1150" b="0" spc="-20" dirty="0">
                <a:solidFill>
                  <a:srgbClr val="6432E9"/>
                </a:solidFill>
                <a:latin typeface="Noto Sans KR Medium"/>
                <a:cs typeface="Noto Sans KR Medium"/>
              </a:rPr>
              <a:t>로나오고미래에대한계획을좀더구체적</a:t>
            </a:r>
            <a:r>
              <a:rPr sz="1150" spc="-20" dirty="0">
                <a:latin typeface="Noto Sans KR"/>
                <a:cs typeface="Noto Sans KR"/>
              </a:rPr>
              <a:t>으로 </a:t>
            </a:r>
            <a:r>
              <a:rPr sz="1150" spc="-40" dirty="0">
                <a:latin typeface="Noto Sans KR"/>
                <a:cs typeface="Noto Sans KR"/>
              </a:rPr>
              <a:t>잡을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dirty="0">
                <a:latin typeface="Noto Sans KR"/>
                <a:cs typeface="Noto Sans KR"/>
              </a:rPr>
              <a:t>수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10" dirty="0">
                <a:latin typeface="Noto Sans KR"/>
                <a:cs typeface="Noto Sans KR"/>
              </a:rPr>
              <a:t>있게</a:t>
            </a:r>
            <a:r>
              <a:rPr sz="1150" spc="-30" dirty="0">
                <a:latin typeface="Noto Sans KR"/>
                <a:cs typeface="Noto Sans KR"/>
              </a:rPr>
              <a:t> </a:t>
            </a:r>
            <a:r>
              <a:rPr sz="1150" spc="-10" dirty="0">
                <a:latin typeface="Noto Sans KR"/>
                <a:cs typeface="Noto Sans KR"/>
              </a:rPr>
              <a:t>되었습니다.</a:t>
            </a:r>
            <a:endParaRPr sz="1150">
              <a:latin typeface="Noto Sans KR"/>
              <a:cs typeface="Noto Sans KR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904990" y="6975463"/>
            <a:ext cx="2560320" cy="0"/>
          </a:xfrm>
          <a:custGeom>
            <a:avLst/>
            <a:gdLst/>
            <a:ahLst/>
            <a:cxnLst/>
            <a:rect l="l" t="t" r="r" b="b"/>
            <a:pathLst>
              <a:path w="2560319">
                <a:moveTo>
                  <a:pt x="0" y="0"/>
                </a:moveTo>
                <a:lnTo>
                  <a:pt x="2560016" y="0"/>
                </a:lnTo>
              </a:path>
            </a:pathLst>
          </a:custGeom>
          <a:ln w="7853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4891663" y="7087961"/>
            <a:ext cx="1062990" cy="158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-25" dirty="0">
                <a:latin typeface="Noto Sans KR"/>
                <a:cs typeface="Noto Sans KR"/>
              </a:rPr>
              <a:t>전월</a:t>
            </a:r>
            <a:r>
              <a:rPr sz="850" spc="-130" dirty="0">
                <a:latin typeface="Noto Sans KR"/>
                <a:cs typeface="Noto Sans KR"/>
              </a:rPr>
              <a:t> </a:t>
            </a:r>
            <a:r>
              <a:rPr sz="850" spc="-25" dirty="0">
                <a:latin typeface="Noto Sans KR"/>
                <a:cs typeface="Noto Sans KR"/>
              </a:rPr>
              <a:t>활동</a:t>
            </a:r>
            <a:r>
              <a:rPr sz="850" spc="-130" dirty="0">
                <a:latin typeface="Noto Sans KR"/>
                <a:cs typeface="Noto Sans KR"/>
              </a:rPr>
              <a:t> </a:t>
            </a:r>
            <a:r>
              <a:rPr sz="850" dirty="0">
                <a:latin typeface="Noto Sans KR"/>
                <a:cs typeface="Noto Sans KR"/>
              </a:rPr>
              <a:t>수입</a:t>
            </a:r>
            <a:r>
              <a:rPr sz="850" spc="285" dirty="0">
                <a:latin typeface="Noto Sans KR"/>
                <a:cs typeface="Noto Sans KR"/>
              </a:rPr>
              <a:t> </a:t>
            </a:r>
            <a:r>
              <a:rPr sz="850" b="1" spc="-265" dirty="0">
                <a:latin typeface="Noto Sans KR"/>
                <a:cs typeface="Noto Sans KR"/>
              </a:rPr>
              <a:t>���만원</a:t>
            </a:r>
            <a:endParaRPr sz="850">
              <a:latin typeface="Noto Sans KR"/>
              <a:cs typeface="Noto Sans KR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1310440" y="4853517"/>
            <a:ext cx="6569709" cy="2912745"/>
            <a:chOff x="11310440" y="4853517"/>
            <a:chExt cx="6569709" cy="2912745"/>
          </a:xfrm>
        </p:grpSpPr>
        <p:sp>
          <p:nvSpPr>
            <p:cNvPr id="23" name="object 23"/>
            <p:cNvSpPr/>
            <p:nvPr/>
          </p:nvSpPr>
          <p:spPr>
            <a:xfrm>
              <a:off x="17091238" y="7101564"/>
              <a:ext cx="788670" cy="450215"/>
            </a:xfrm>
            <a:custGeom>
              <a:avLst/>
              <a:gdLst/>
              <a:ahLst/>
              <a:cxnLst/>
              <a:rect l="l" t="t" r="r" b="b"/>
              <a:pathLst>
                <a:path w="788669" h="450215">
                  <a:moveTo>
                    <a:pt x="563501" y="0"/>
                  </a:moveTo>
                  <a:lnTo>
                    <a:pt x="224883" y="0"/>
                  </a:lnTo>
                  <a:lnTo>
                    <a:pt x="179619" y="4576"/>
                  </a:lnTo>
                  <a:lnTo>
                    <a:pt x="137434" y="17699"/>
                  </a:lnTo>
                  <a:lnTo>
                    <a:pt x="99238" y="38456"/>
                  </a:lnTo>
                  <a:lnTo>
                    <a:pt x="65943" y="65937"/>
                  </a:lnTo>
                  <a:lnTo>
                    <a:pt x="38460" y="99231"/>
                  </a:lnTo>
                  <a:lnTo>
                    <a:pt x="17701" y="137425"/>
                  </a:lnTo>
                  <a:lnTo>
                    <a:pt x="4577" y="179609"/>
                  </a:lnTo>
                  <a:lnTo>
                    <a:pt x="0" y="224872"/>
                  </a:lnTo>
                  <a:lnTo>
                    <a:pt x="4577" y="270139"/>
                  </a:lnTo>
                  <a:lnTo>
                    <a:pt x="17701" y="312326"/>
                  </a:lnTo>
                  <a:lnTo>
                    <a:pt x="38460" y="350522"/>
                  </a:lnTo>
                  <a:lnTo>
                    <a:pt x="65943" y="383816"/>
                  </a:lnTo>
                  <a:lnTo>
                    <a:pt x="99238" y="411298"/>
                  </a:lnTo>
                  <a:lnTo>
                    <a:pt x="137434" y="432056"/>
                  </a:lnTo>
                  <a:lnTo>
                    <a:pt x="179619" y="445179"/>
                  </a:lnTo>
                  <a:lnTo>
                    <a:pt x="224883" y="449755"/>
                  </a:lnTo>
                  <a:lnTo>
                    <a:pt x="563501" y="449755"/>
                  </a:lnTo>
                  <a:lnTo>
                    <a:pt x="608764" y="445179"/>
                  </a:lnTo>
                  <a:lnTo>
                    <a:pt x="650948" y="432056"/>
                  </a:lnTo>
                  <a:lnTo>
                    <a:pt x="689142" y="411298"/>
                  </a:lnTo>
                  <a:lnTo>
                    <a:pt x="722436" y="383816"/>
                  </a:lnTo>
                  <a:lnTo>
                    <a:pt x="749917" y="350522"/>
                  </a:lnTo>
                  <a:lnTo>
                    <a:pt x="770674" y="312326"/>
                  </a:lnTo>
                  <a:lnTo>
                    <a:pt x="783797" y="270139"/>
                  </a:lnTo>
                  <a:lnTo>
                    <a:pt x="788373" y="224872"/>
                  </a:lnTo>
                  <a:lnTo>
                    <a:pt x="783797" y="179609"/>
                  </a:lnTo>
                  <a:lnTo>
                    <a:pt x="770674" y="137425"/>
                  </a:lnTo>
                  <a:lnTo>
                    <a:pt x="749917" y="99231"/>
                  </a:lnTo>
                  <a:lnTo>
                    <a:pt x="722436" y="65937"/>
                  </a:lnTo>
                  <a:lnTo>
                    <a:pt x="689142" y="38456"/>
                  </a:lnTo>
                  <a:lnTo>
                    <a:pt x="650948" y="17699"/>
                  </a:lnTo>
                  <a:lnTo>
                    <a:pt x="608764" y="4576"/>
                  </a:lnTo>
                  <a:lnTo>
                    <a:pt x="563501" y="0"/>
                  </a:lnTo>
                  <a:close/>
                </a:path>
              </a:pathLst>
            </a:custGeom>
            <a:solidFill>
              <a:srgbClr val="F55F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142137" y="7152452"/>
              <a:ext cx="687070" cy="347980"/>
            </a:xfrm>
            <a:custGeom>
              <a:avLst/>
              <a:gdLst/>
              <a:ahLst/>
              <a:cxnLst/>
              <a:rect l="l" t="t" r="r" b="b"/>
              <a:pathLst>
                <a:path w="687069" h="347979">
                  <a:moveTo>
                    <a:pt x="512602" y="0"/>
                  </a:moveTo>
                  <a:lnTo>
                    <a:pt x="173984" y="0"/>
                  </a:lnTo>
                  <a:lnTo>
                    <a:pt x="127786" y="6225"/>
                  </a:lnTo>
                  <a:lnTo>
                    <a:pt x="86239" y="23788"/>
                  </a:lnTo>
                  <a:lnTo>
                    <a:pt x="51016" y="51018"/>
                  </a:lnTo>
                  <a:lnTo>
                    <a:pt x="23788" y="86242"/>
                  </a:lnTo>
                  <a:lnTo>
                    <a:pt x="6225" y="127792"/>
                  </a:lnTo>
                  <a:lnTo>
                    <a:pt x="0" y="173994"/>
                  </a:lnTo>
                  <a:lnTo>
                    <a:pt x="6225" y="220192"/>
                  </a:lnTo>
                  <a:lnTo>
                    <a:pt x="23788" y="261739"/>
                  </a:lnTo>
                  <a:lnTo>
                    <a:pt x="51016" y="296962"/>
                  </a:lnTo>
                  <a:lnTo>
                    <a:pt x="86239" y="324190"/>
                  </a:lnTo>
                  <a:lnTo>
                    <a:pt x="127786" y="341753"/>
                  </a:lnTo>
                  <a:lnTo>
                    <a:pt x="173984" y="347978"/>
                  </a:lnTo>
                  <a:lnTo>
                    <a:pt x="512602" y="347978"/>
                  </a:lnTo>
                  <a:lnTo>
                    <a:pt x="558800" y="341753"/>
                  </a:lnTo>
                  <a:lnTo>
                    <a:pt x="600346" y="324190"/>
                  </a:lnTo>
                  <a:lnTo>
                    <a:pt x="635569" y="296962"/>
                  </a:lnTo>
                  <a:lnTo>
                    <a:pt x="662798" y="261739"/>
                  </a:lnTo>
                  <a:lnTo>
                    <a:pt x="680360" y="220192"/>
                  </a:lnTo>
                  <a:lnTo>
                    <a:pt x="686586" y="173994"/>
                  </a:lnTo>
                  <a:lnTo>
                    <a:pt x="680360" y="127792"/>
                  </a:lnTo>
                  <a:lnTo>
                    <a:pt x="662798" y="86242"/>
                  </a:lnTo>
                  <a:lnTo>
                    <a:pt x="635569" y="51018"/>
                  </a:lnTo>
                  <a:lnTo>
                    <a:pt x="600346" y="23788"/>
                  </a:lnTo>
                  <a:lnTo>
                    <a:pt x="558800" y="6225"/>
                  </a:lnTo>
                  <a:lnTo>
                    <a:pt x="5126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148064" y="7158368"/>
              <a:ext cx="675005" cy="336550"/>
            </a:xfrm>
            <a:custGeom>
              <a:avLst/>
              <a:gdLst/>
              <a:ahLst/>
              <a:cxnLst/>
              <a:rect l="l" t="t" r="r" b="b"/>
              <a:pathLst>
                <a:path w="675005" h="336550">
                  <a:moveTo>
                    <a:pt x="539041" y="0"/>
                  </a:moveTo>
                  <a:lnTo>
                    <a:pt x="135713" y="0"/>
                  </a:lnTo>
                  <a:lnTo>
                    <a:pt x="92934" y="6949"/>
                  </a:lnTo>
                  <a:lnTo>
                    <a:pt x="55694" y="26275"/>
                  </a:lnTo>
                  <a:lnTo>
                    <a:pt x="26272" y="55699"/>
                  </a:lnTo>
                  <a:lnTo>
                    <a:pt x="6948" y="92938"/>
                  </a:lnTo>
                  <a:lnTo>
                    <a:pt x="0" y="135713"/>
                  </a:lnTo>
                  <a:lnTo>
                    <a:pt x="0" y="200423"/>
                  </a:lnTo>
                  <a:lnTo>
                    <a:pt x="6948" y="243202"/>
                  </a:lnTo>
                  <a:lnTo>
                    <a:pt x="26272" y="280445"/>
                  </a:lnTo>
                  <a:lnTo>
                    <a:pt x="55694" y="309870"/>
                  </a:lnTo>
                  <a:lnTo>
                    <a:pt x="92934" y="329197"/>
                  </a:lnTo>
                  <a:lnTo>
                    <a:pt x="135713" y="336146"/>
                  </a:lnTo>
                  <a:lnTo>
                    <a:pt x="539041" y="336146"/>
                  </a:lnTo>
                  <a:lnTo>
                    <a:pt x="581819" y="329197"/>
                  </a:lnTo>
                  <a:lnTo>
                    <a:pt x="619059" y="309870"/>
                  </a:lnTo>
                  <a:lnTo>
                    <a:pt x="648481" y="280445"/>
                  </a:lnTo>
                  <a:lnTo>
                    <a:pt x="667806" y="243202"/>
                  </a:lnTo>
                  <a:lnTo>
                    <a:pt x="674754" y="200423"/>
                  </a:lnTo>
                  <a:lnTo>
                    <a:pt x="674754" y="135713"/>
                  </a:lnTo>
                  <a:lnTo>
                    <a:pt x="667806" y="92938"/>
                  </a:lnTo>
                  <a:lnTo>
                    <a:pt x="648481" y="55699"/>
                  </a:lnTo>
                  <a:lnTo>
                    <a:pt x="619059" y="26275"/>
                  </a:lnTo>
                  <a:lnTo>
                    <a:pt x="581819" y="6949"/>
                  </a:lnTo>
                  <a:lnTo>
                    <a:pt x="539041" y="0"/>
                  </a:lnTo>
                  <a:close/>
                </a:path>
              </a:pathLst>
            </a:custGeom>
            <a:solidFill>
              <a:srgbClr val="6432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66248" y="7241245"/>
              <a:ext cx="460991" cy="17114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10440" y="4853517"/>
              <a:ext cx="3596120" cy="291258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627006" y="5094536"/>
              <a:ext cx="2963545" cy="2283460"/>
            </a:xfrm>
            <a:custGeom>
              <a:avLst/>
              <a:gdLst/>
              <a:ahLst/>
              <a:cxnLst/>
              <a:rect l="l" t="t" r="r" b="b"/>
              <a:pathLst>
                <a:path w="2963544" h="2283459">
                  <a:moveTo>
                    <a:pt x="2926371" y="0"/>
                  </a:moveTo>
                  <a:lnTo>
                    <a:pt x="37045" y="0"/>
                  </a:lnTo>
                  <a:lnTo>
                    <a:pt x="22625" y="2747"/>
                  </a:lnTo>
                  <a:lnTo>
                    <a:pt x="10850" y="10239"/>
                  </a:lnTo>
                  <a:lnTo>
                    <a:pt x="2911" y="21349"/>
                  </a:lnTo>
                  <a:lnTo>
                    <a:pt x="0" y="34951"/>
                  </a:lnTo>
                  <a:lnTo>
                    <a:pt x="0" y="2248507"/>
                  </a:lnTo>
                  <a:lnTo>
                    <a:pt x="2911" y="2262109"/>
                  </a:lnTo>
                  <a:lnTo>
                    <a:pt x="10850" y="2273220"/>
                  </a:lnTo>
                  <a:lnTo>
                    <a:pt x="22625" y="2280711"/>
                  </a:lnTo>
                  <a:lnTo>
                    <a:pt x="37045" y="2283459"/>
                  </a:lnTo>
                  <a:lnTo>
                    <a:pt x="2926371" y="2283459"/>
                  </a:lnTo>
                  <a:lnTo>
                    <a:pt x="2940791" y="2280711"/>
                  </a:lnTo>
                  <a:lnTo>
                    <a:pt x="2952567" y="2273220"/>
                  </a:lnTo>
                  <a:lnTo>
                    <a:pt x="2960506" y="2262109"/>
                  </a:lnTo>
                  <a:lnTo>
                    <a:pt x="2963417" y="2248507"/>
                  </a:lnTo>
                  <a:lnTo>
                    <a:pt x="2963417" y="34951"/>
                  </a:lnTo>
                  <a:lnTo>
                    <a:pt x="2960506" y="21349"/>
                  </a:lnTo>
                  <a:lnTo>
                    <a:pt x="2952567" y="10239"/>
                  </a:lnTo>
                  <a:lnTo>
                    <a:pt x="2940791" y="2747"/>
                  </a:lnTo>
                  <a:lnTo>
                    <a:pt x="29263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626923" y="4957901"/>
              <a:ext cx="2963545" cy="445134"/>
            </a:xfrm>
            <a:custGeom>
              <a:avLst/>
              <a:gdLst/>
              <a:ahLst/>
              <a:cxnLst/>
              <a:rect l="l" t="t" r="r" b="b"/>
              <a:pathLst>
                <a:path w="2963544" h="445135">
                  <a:moveTo>
                    <a:pt x="2858708" y="0"/>
                  </a:moveTo>
                  <a:lnTo>
                    <a:pt x="104708" y="0"/>
                  </a:lnTo>
                  <a:lnTo>
                    <a:pt x="63955" y="8228"/>
                  </a:lnTo>
                  <a:lnTo>
                    <a:pt x="30671" y="30667"/>
                  </a:lnTo>
                  <a:lnTo>
                    <a:pt x="8229" y="63950"/>
                  </a:lnTo>
                  <a:lnTo>
                    <a:pt x="0" y="104708"/>
                  </a:lnTo>
                  <a:lnTo>
                    <a:pt x="0" y="444510"/>
                  </a:lnTo>
                  <a:lnTo>
                    <a:pt x="2963417" y="444510"/>
                  </a:lnTo>
                  <a:lnTo>
                    <a:pt x="2963417" y="104708"/>
                  </a:lnTo>
                  <a:lnTo>
                    <a:pt x="2955189" y="63950"/>
                  </a:lnTo>
                  <a:lnTo>
                    <a:pt x="2932749" y="30667"/>
                  </a:lnTo>
                  <a:lnTo>
                    <a:pt x="2899466" y="8228"/>
                  </a:lnTo>
                  <a:lnTo>
                    <a:pt x="2858708" y="0"/>
                  </a:lnTo>
                  <a:close/>
                </a:path>
              </a:pathLst>
            </a:custGeom>
            <a:solidFill>
              <a:srgbClr val="6432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1813850" y="5051267"/>
            <a:ext cx="1824989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b="1" spc="-470" dirty="0">
                <a:solidFill>
                  <a:srgbClr val="FFFFFF"/>
                </a:solidFill>
                <a:latin typeface="Noto Sans KR"/>
                <a:cs typeface="Noto Sans KR"/>
              </a:rPr>
              <a:t>��대</a:t>
            </a:r>
            <a:r>
              <a:rPr sz="1450" b="1" spc="-210" dirty="0">
                <a:solidFill>
                  <a:srgbClr val="FFFFFF"/>
                </a:solidFill>
                <a:latin typeface="Noto Sans KR"/>
                <a:cs typeface="Noto Sans KR"/>
              </a:rPr>
              <a:t> </a:t>
            </a:r>
            <a:r>
              <a:rPr sz="1450" b="1" spc="-55" dirty="0">
                <a:solidFill>
                  <a:srgbClr val="FFFFFF"/>
                </a:solidFill>
                <a:latin typeface="Noto Sans KR"/>
                <a:cs typeface="Noto Sans KR"/>
              </a:rPr>
              <a:t>남성</a:t>
            </a:r>
            <a:r>
              <a:rPr sz="1450" b="1" spc="-204" dirty="0">
                <a:solidFill>
                  <a:srgbClr val="FFFFFF"/>
                </a:solidFill>
                <a:latin typeface="Noto Sans KR"/>
                <a:cs typeface="Noto Sans KR"/>
              </a:rPr>
              <a:t> </a:t>
            </a:r>
            <a:r>
              <a:rPr sz="1450" b="1" spc="-75" dirty="0">
                <a:solidFill>
                  <a:srgbClr val="FFFFFF"/>
                </a:solidFill>
                <a:latin typeface="Noto Sans KR"/>
                <a:cs typeface="Noto Sans KR"/>
              </a:rPr>
              <a:t>모OO님의</a:t>
            </a:r>
            <a:r>
              <a:rPr sz="1450" b="1" spc="-204" dirty="0">
                <a:solidFill>
                  <a:srgbClr val="FFFFFF"/>
                </a:solidFill>
                <a:latin typeface="Noto Sans KR"/>
                <a:cs typeface="Noto Sans KR"/>
              </a:rPr>
              <a:t> </a:t>
            </a:r>
            <a:r>
              <a:rPr sz="1450" b="1" spc="-25" dirty="0">
                <a:solidFill>
                  <a:srgbClr val="FFFFFF"/>
                </a:solidFill>
                <a:latin typeface="Noto Sans KR"/>
                <a:cs typeface="Noto Sans KR"/>
              </a:rPr>
              <a:t>후기</a:t>
            </a:r>
            <a:endParaRPr sz="1450">
              <a:latin typeface="Noto Sans KR"/>
              <a:cs typeface="Noto Sans KR"/>
            </a:endParaRPr>
          </a:p>
        </p:txBody>
      </p:sp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826592" y="5589421"/>
            <a:ext cx="128613" cy="108761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11813222" y="5691483"/>
            <a:ext cx="2580005" cy="915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6800"/>
              </a:lnSpc>
              <a:spcBef>
                <a:spcPts val="95"/>
              </a:spcBef>
            </a:pPr>
            <a:r>
              <a:rPr sz="1150" spc="-509" dirty="0">
                <a:latin typeface="Noto Sans KR"/>
                <a:cs typeface="Noto Sans KR"/>
              </a:rPr>
              <a:t>�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50" dirty="0">
                <a:latin typeface="Noto Sans KR"/>
                <a:cs typeface="Noto Sans KR"/>
              </a:rPr>
              <a:t>to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509" dirty="0">
                <a:latin typeface="Noto Sans KR"/>
                <a:cs typeface="Noto Sans KR"/>
              </a:rPr>
              <a:t>�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65" dirty="0">
                <a:latin typeface="Noto Sans KR"/>
                <a:cs typeface="Noto Sans KR"/>
              </a:rPr>
              <a:t>사무실에서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60" dirty="0">
                <a:latin typeface="Noto Sans KR"/>
                <a:cs typeface="Noto Sans KR"/>
              </a:rPr>
              <a:t>컴퓨터,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60" dirty="0">
                <a:latin typeface="Noto Sans KR"/>
                <a:cs typeface="Noto Sans KR"/>
              </a:rPr>
              <a:t>전화기와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80" dirty="0">
                <a:latin typeface="Noto Sans KR"/>
                <a:cs typeface="Noto Sans KR"/>
              </a:rPr>
              <a:t>씨름하다가</a:t>
            </a:r>
            <a:r>
              <a:rPr sz="1150" spc="-90" dirty="0">
                <a:latin typeface="Noto Sans KR"/>
                <a:cs typeface="Noto Sans KR"/>
              </a:rPr>
              <a:t> </a:t>
            </a:r>
            <a:r>
              <a:rPr sz="1150" spc="10" dirty="0">
                <a:latin typeface="Noto Sans KR"/>
                <a:cs typeface="Noto Sans KR"/>
              </a:rPr>
              <a:t>더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35" dirty="0">
                <a:latin typeface="Noto Sans KR"/>
                <a:cs typeface="Noto Sans KR"/>
              </a:rPr>
              <a:t>나은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50" dirty="0">
                <a:latin typeface="Noto Sans KR"/>
                <a:cs typeface="Noto Sans KR"/>
              </a:rPr>
              <a:t>미래를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35" dirty="0">
                <a:latin typeface="Noto Sans KR"/>
                <a:cs typeface="Noto Sans KR"/>
              </a:rPr>
              <a:t>위해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60" dirty="0">
                <a:latin typeface="Noto Sans KR"/>
                <a:cs typeface="Noto Sans KR"/>
              </a:rPr>
              <a:t>선택하게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10" dirty="0">
                <a:latin typeface="Noto Sans KR"/>
                <a:cs typeface="Noto Sans KR"/>
              </a:rPr>
              <a:t>된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b="0" spc="5" dirty="0">
                <a:solidFill>
                  <a:srgbClr val="6432E9"/>
                </a:solidFill>
                <a:latin typeface="Noto Sans KR Medium"/>
                <a:cs typeface="Noto Sans KR Medium"/>
              </a:rPr>
              <a:t>N</a:t>
            </a:r>
            <a:r>
              <a:rPr sz="1150" b="0" spc="-175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spc="-55" dirty="0">
                <a:solidFill>
                  <a:srgbClr val="6432E9"/>
                </a:solidFill>
                <a:latin typeface="Noto Sans KR Medium"/>
                <a:cs typeface="Noto Sans KR Medium"/>
              </a:rPr>
              <a:t>JOB</a:t>
            </a:r>
            <a:r>
              <a:rPr sz="1150" b="0" spc="-175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spc="-50" dirty="0">
                <a:solidFill>
                  <a:srgbClr val="6432E9"/>
                </a:solidFill>
                <a:latin typeface="Noto Sans KR Medium"/>
                <a:cs typeface="Noto Sans KR Medium"/>
              </a:rPr>
              <a:t>크루</a:t>
            </a:r>
            <a:r>
              <a:rPr sz="1150" spc="-50" dirty="0">
                <a:latin typeface="Noto Sans KR"/>
                <a:cs typeface="Noto Sans KR"/>
              </a:rPr>
              <a:t>에</a:t>
            </a:r>
            <a:r>
              <a:rPr sz="1150" dirty="0">
                <a:latin typeface="Noto Sans KR"/>
                <a:cs typeface="Noto Sans KR"/>
              </a:rPr>
              <a:t> </a:t>
            </a:r>
            <a:r>
              <a:rPr sz="1150" spc="10" dirty="0">
                <a:latin typeface="Noto Sans KR"/>
                <a:cs typeface="Noto Sans KR"/>
              </a:rPr>
              <a:t>서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50" dirty="0">
                <a:latin typeface="Noto Sans KR"/>
                <a:cs typeface="Noto Sans KR"/>
              </a:rPr>
              <a:t>수익은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50" dirty="0">
                <a:latin typeface="Noto Sans KR"/>
                <a:cs typeface="Noto Sans KR"/>
              </a:rPr>
              <a:t>덤으로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35" dirty="0">
                <a:latin typeface="Noto Sans KR"/>
                <a:cs typeface="Noto Sans KR"/>
              </a:rPr>
              <a:t>얻고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spc="-60" dirty="0">
                <a:latin typeface="Noto Sans KR"/>
                <a:cs typeface="Noto Sans KR"/>
              </a:rPr>
              <a:t>싶었는데</a:t>
            </a:r>
            <a:r>
              <a:rPr sz="1150" spc="-175" dirty="0">
                <a:latin typeface="Noto Sans KR"/>
                <a:cs typeface="Noto Sans KR"/>
              </a:rPr>
              <a:t> </a:t>
            </a:r>
            <a:r>
              <a:rPr sz="1150" b="0" spc="-50" dirty="0">
                <a:solidFill>
                  <a:srgbClr val="6432E9"/>
                </a:solidFill>
                <a:latin typeface="Noto Sans KR Medium"/>
                <a:cs typeface="Noto Sans KR Medium"/>
              </a:rPr>
              <a:t>지금은</a:t>
            </a:r>
            <a:r>
              <a:rPr sz="1150" b="0" spc="-175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spc="-35" dirty="0">
                <a:solidFill>
                  <a:srgbClr val="6432E9"/>
                </a:solidFill>
                <a:latin typeface="Noto Sans KR Medium"/>
                <a:cs typeface="Noto Sans KR Medium"/>
              </a:rPr>
              <a:t>덤이</a:t>
            </a:r>
            <a:r>
              <a:rPr sz="1150" b="0" spc="-175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spc="10" dirty="0">
                <a:solidFill>
                  <a:srgbClr val="6432E9"/>
                </a:solidFill>
                <a:latin typeface="Noto Sans KR Medium"/>
                <a:cs typeface="Noto Sans KR Medium"/>
              </a:rPr>
              <a:t>더</a:t>
            </a:r>
            <a:r>
              <a:rPr sz="1150" b="0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spc="-50" dirty="0">
                <a:solidFill>
                  <a:srgbClr val="6432E9"/>
                </a:solidFill>
                <a:latin typeface="Noto Sans KR Medium"/>
                <a:cs typeface="Noto Sans KR Medium"/>
              </a:rPr>
              <a:t>커지는</a:t>
            </a:r>
            <a:r>
              <a:rPr sz="1150" b="0" spc="-175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spc="-85" dirty="0">
                <a:solidFill>
                  <a:srgbClr val="6432E9"/>
                </a:solidFill>
                <a:latin typeface="Noto Sans KR Medium"/>
                <a:cs typeface="Noto Sans KR Medium"/>
              </a:rPr>
              <a:t>상태</a:t>
            </a:r>
            <a:r>
              <a:rPr sz="1150" spc="-85" dirty="0">
                <a:latin typeface="Noto Sans KR"/>
                <a:cs typeface="Noto Sans KR"/>
              </a:rPr>
              <a:t>입니다.</a:t>
            </a:r>
            <a:endParaRPr sz="1150">
              <a:latin typeface="Noto Sans KR"/>
              <a:cs typeface="Noto Sans KR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826550" y="6975463"/>
            <a:ext cx="2560320" cy="0"/>
          </a:xfrm>
          <a:custGeom>
            <a:avLst/>
            <a:gdLst/>
            <a:ahLst/>
            <a:cxnLst/>
            <a:rect l="l" t="t" r="r" b="b"/>
            <a:pathLst>
              <a:path w="2560319">
                <a:moveTo>
                  <a:pt x="0" y="0"/>
                </a:moveTo>
                <a:lnTo>
                  <a:pt x="2560016" y="0"/>
                </a:lnTo>
              </a:path>
            </a:pathLst>
          </a:custGeom>
          <a:ln w="7853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1813222" y="7087961"/>
            <a:ext cx="1062990" cy="158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-25" dirty="0">
                <a:latin typeface="Noto Sans KR"/>
                <a:cs typeface="Noto Sans KR"/>
              </a:rPr>
              <a:t>전월</a:t>
            </a:r>
            <a:r>
              <a:rPr sz="850" spc="-130" dirty="0">
                <a:latin typeface="Noto Sans KR"/>
                <a:cs typeface="Noto Sans KR"/>
              </a:rPr>
              <a:t> </a:t>
            </a:r>
            <a:r>
              <a:rPr sz="850" spc="-25" dirty="0">
                <a:latin typeface="Noto Sans KR"/>
                <a:cs typeface="Noto Sans KR"/>
              </a:rPr>
              <a:t>활동</a:t>
            </a:r>
            <a:r>
              <a:rPr sz="850" spc="-130" dirty="0">
                <a:latin typeface="Noto Sans KR"/>
                <a:cs typeface="Noto Sans KR"/>
              </a:rPr>
              <a:t> </a:t>
            </a:r>
            <a:r>
              <a:rPr sz="850" dirty="0">
                <a:latin typeface="Noto Sans KR"/>
                <a:cs typeface="Noto Sans KR"/>
              </a:rPr>
              <a:t>수입</a:t>
            </a:r>
            <a:r>
              <a:rPr sz="850" spc="285" dirty="0">
                <a:latin typeface="Noto Sans KR"/>
                <a:cs typeface="Noto Sans KR"/>
              </a:rPr>
              <a:t> </a:t>
            </a:r>
            <a:r>
              <a:rPr sz="850" b="1" spc="-265" dirty="0">
                <a:latin typeface="Noto Sans KR"/>
                <a:cs typeface="Noto Sans KR"/>
              </a:rPr>
              <a:t>���만원</a:t>
            </a:r>
            <a:endParaRPr sz="850">
              <a:latin typeface="Noto Sans KR"/>
              <a:cs typeface="Noto Sans KR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8247046" y="4833413"/>
            <a:ext cx="6538595" cy="2933065"/>
            <a:chOff x="8247046" y="4833413"/>
            <a:chExt cx="6538595" cy="2933065"/>
          </a:xfrm>
        </p:grpSpPr>
        <p:sp>
          <p:nvSpPr>
            <p:cNvPr id="36" name="object 36"/>
            <p:cNvSpPr/>
            <p:nvPr/>
          </p:nvSpPr>
          <p:spPr>
            <a:xfrm>
              <a:off x="14201244" y="6897806"/>
              <a:ext cx="584200" cy="584200"/>
            </a:xfrm>
            <a:custGeom>
              <a:avLst/>
              <a:gdLst/>
              <a:ahLst/>
              <a:cxnLst/>
              <a:rect l="l" t="t" r="r" b="b"/>
              <a:pathLst>
                <a:path w="584200" h="584200">
                  <a:moveTo>
                    <a:pt x="302084" y="0"/>
                  </a:moveTo>
                  <a:lnTo>
                    <a:pt x="259895" y="4584"/>
                  </a:lnTo>
                  <a:lnTo>
                    <a:pt x="218791" y="17494"/>
                  </a:lnTo>
                  <a:lnTo>
                    <a:pt x="180024" y="38956"/>
                  </a:lnTo>
                  <a:lnTo>
                    <a:pt x="94069" y="98640"/>
                  </a:lnTo>
                  <a:lnTo>
                    <a:pt x="60410" y="127460"/>
                  </a:lnTo>
                  <a:lnTo>
                    <a:pt x="33948" y="161460"/>
                  </a:lnTo>
                  <a:lnTo>
                    <a:pt x="14908" y="199385"/>
                  </a:lnTo>
                  <a:lnTo>
                    <a:pt x="3516" y="239985"/>
                  </a:lnTo>
                  <a:lnTo>
                    <a:pt x="0" y="282005"/>
                  </a:lnTo>
                  <a:lnTo>
                    <a:pt x="4584" y="324194"/>
                  </a:lnTo>
                  <a:lnTo>
                    <a:pt x="17495" y="365298"/>
                  </a:lnTo>
                  <a:lnTo>
                    <a:pt x="38960" y="404065"/>
                  </a:lnTo>
                  <a:lnTo>
                    <a:pt x="98634" y="490020"/>
                  </a:lnTo>
                  <a:lnTo>
                    <a:pt x="127455" y="523678"/>
                  </a:lnTo>
                  <a:lnTo>
                    <a:pt x="161455" y="550140"/>
                  </a:lnTo>
                  <a:lnTo>
                    <a:pt x="199383" y="569178"/>
                  </a:lnTo>
                  <a:lnTo>
                    <a:pt x="239984" y="580569"/>
                  </a:lnTo>
                  <a:lnTo>
                    <a:pt x="282007" y="584085"/>
                  </a:lnTo>
                  <a:lnTo>
                    <a:pt x="324197" y="579501"/>
                  </a:lnTo>
                  <a:lnTo>
                    <a:pt x="365302" y="566591"/>
                  </a:lnTo>
                  <a:lnTo>
                    <a:pt x="404070" y="545129"/>
                  </a:lnTo>
                  <a:lnTo>
                    <a:pt x="490015" y="485455"/>
                  </a:lnTo>
                  <a:lnTo>
                    <a:pt x="523673" y="456634"/>
                  </a:lnTo>
                  <a:lnTo>
                    <a:pt x="550135" y="422634"/>
                  </a:lnTo>
                  <a:lnTo>
                    <a:pt x="569175" y="384706"/>
                  </a:lnTo>
                  <a:lnTo>
                    <a:pt x="580567" y="344105"/>
                  </a:lnTo>
                  <a:lnTo>
                    <a:pt x="584084" y="302082"/>
                  </a:lnTo>
                  <a:lnTo>
                    <a:pt x="579499" y="259892"/>
                  </a:lnTo>
                  <a:lnTo>
                    <a:pt x="566588" y="218787"/>
                  </a:lnTo>
                  <a:lnTo>
                    <a:pt x="545123" y="180019"/>
                  </a:lnTo>
                  <a:lnTo>
                    <a:pt x="485449" y="94064"/>
                  </a:lnTo>
                  <a:lnTo>
                    <a:pt x="456629" y="60406"/>
                  </a:lnTo>
                  <a:lnTo>
                    <a:pt x="422629" y="33945"/>
                  </a:lnTo>
                  <a:lnTo>
                    <a:pt x="384704" y="14906"/>
                  </a:lnTo>
                  <a:lnTo>
                    <a:pt x="344104" y="3516"/>
                  </a:lnTo>
                  <a:lnTo>
                    <a:pt x="302084" y="0"/>
                  </a:lnTo>
                  <a:close/>
                </a:path>
              </a:pathLst>
            </a:custGeom>
            <a:solidFill>
              <a:srgbClr val="FF2E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310830" y="7010977"/>
              <a:ext cx="372110" cy="359410"/>
            </a:xfrm>
            <a:custGeom>
              <a:avLst/>
              <a:gdLst/>
              <a:ahLst/>
              <a:cxnLst/>
              <a:rect l="l" t="t" r="r" b="b"/>
              <a:pathLst>
                <a:path w="372109" h="359409">
                  <a:moveTo>
                    <a:pt x="372071" y="195580"/>
                  </a:moveTo>
                  <a:lnTo>
                    <a:pt x="311327" y="184658"/>
                  </a:lnTo>
                  <a:lnTo>
                    <a:pt x="334683" y="54952"/>
                  </a:lnTo>
                  <a:lnTo>
                    <a:pt x="29425" y="0"/>
                  </a:lnTo>
                  <a:lnTo>
                    <a:pt x="0" y="163474"/>
                  </a:lnTo>
                  <a:lnTo>
                    <a:pt x="60731" y="174409"/>
                  </a:lnTo>
                  <a:lnTo>
                    <a:pt x="37388" y="304114"/>
                  </a:lnTo>
                  <a:lnTo>
                    <a:pt x="342646" y="359054"/>
                  </a:lnTo>
                  <a:lnTo>
                    <a:pt x="372071" y="195580"/>
                  </a:lnTo>
                  <a:close/>
                </a:path>
              </a:pathLst>
            </a:custGeom>
            <a:solidFill>
              <a:srgbClr val="FEC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349227" y="7050225"/>
              <a:ext cx="314890" cy="28583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47046" y="4833413"/>
              <a:ext cx="3593607" cy="293268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8561236" y="5075081"/>
              <a:ext cx="2963545" cy="2303145"/>
            </a:xfrm>
            <a:custGeom>
              <a:avLst/>
              <a:gdLst/>
              <a:ahLst/>
              <a:cxnLst/>
              <a:rect l="l" t="t" r="r" b="b"/>
              <a:pathLst>
                <a:path w="2963545" h="2303145">
                  <a:moveTo>
                    <a:pt x="2926371" y="0"/>
                  </a:moveTo>
                  <a:lnTo>
                    <a:pt x="37045" y="0"/>
                  </a:lnTo>
                  <a:lnTo>
                    <a:pt x="22625" y="2769"/>
                  </a:lnTo>
                  <a:lnTo>
                    <a:pt x="10850" y="10322"/>
                  </a:lnTo>
                  <a:lnTo>
                    <a:pt x="2911" y="21526"/>
                  </a:lnTo>
                  <a:lnTo>
                    <a:pt x="0" y="35245"/>
                  </a:lnTo>
                  <a:lnTo>
                    <a:pt x="0" y="2267648"/>
                  </a:lnTo>
                  <a:lnTo>
                    <a:pt x="2911" y="2281373"/>
                  </a:lnTo>
                  <a:lnTo>
                    <a:pt x="10850" y="2292579"/>
                  </a:lnTo>
                  <a:lnTo>
                    <a:pt x="22625" y="2300133"/>
                  </a:lnTo>
                  <a:lnTo>
                    <a:pt x="37045" y="2302903"/>
                  </a:lnTo>
                  <a:lnTo>
                    <a:pt x="2926371" y="2302903"/>
                  </a:lnTo>
                  <a:lnTo>
                    <a:pt x="2940791" y="2300133"/>
                  </a:lnTo>
                  <a:lnTo>
                    <a:pt x="2952567" y="2292579"/>
                  </a:lnTo>
                  <a:lnTo>
                    <a:pt x="2960506" y="2281373"/>
                  </a:lnTo>
                  <a:lnTo>
                    <a:pt x="2963417" y="2267648"/>
                  </a:lnTo>
                  <a:lnTo>
                    <a:pt x="2963417" y="35245"/>
                  </a:lnTo>
                  <a:lnTo>
                    <a:pt x="2960506" y="21526"/>
                  </a:lnTo>
                  <a:lnTo>
                    <a:pt x="2952567" y="10322"/>
                  </a:lnTo>
                  <a:lnTo>
                    <a:pt x="2940791" y="2769"/>
                  </a:lnTo>
                  <a:lnTo>
                    <a:pt x="29263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561257" y="4957901"/>
              <a:ext cx="2963545" cy="445134"/>
            </a:xfrm>
            <a:custGeom>
              <a:avLst/>
              <a:gdLst/>
              <a:ahLst/>
              <a:cxnLst/>
              <a:rect l="l" t="t" r="r" b="b"/>
              <a:pathLst>
                <a:path w="2963545" h="445135">
                  <a:moveTo>
                    <a:pt x="2858708" y="0"/>
                  </a:moveTo>
                  <a:lnTo>
                    <a:pt x="104708" y="0"/>
                  </a:lnTo>
                  <a:lnTo>
                    <a:pt x="63955" y="8228"/>
                  </a:lnTo>
                  <a:lnTo>
                    <a:pt x="30671" y="30667"/>
                  </a:lnTo>
                  <a:lnTo>
                    <a:pt x="8229" y="63950"/>
                  </a:lnTo>
                  <a:lnTo>
                    <a:pt x="0" y="104708"/>
                  </a:lnTo>
                  <a:lnTo>
                    <a:pt x="0" y="444510"/>
                  </a:lnTo>
                  <a:lnTo>
                    <a:pt x="2963417" y="444510"/>
                  </a:lnTo>
                  <a:lnTo>
                    <a:pt x="2963417" y="104708"/>
                  </a:lnTo>
                  <a:lnTo>
                    <a:pt x="2955189" y="63950"/>
                  </a:lnTo>
                  <a:lnTo>
                    <a:pt x="2932749" y="30667"/>
                  </a:lnTo>
                  <a:lnTo>
                    <a:pt x="2899466" y="8228"/>
                  </a:lnTo>
                  <a:lnTo>
                    <a:pt x="2858708" y="0"/>
                  </a:lnTo>
                  <a:close/>
                </a:path>
              </a:pathLst>
            </a:custGeom>
            <a:solidFill>
              <a:srgbClr val="6432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8748111" y="5051267"/>
            <a:ext cx="1824989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b="1" spc="-470" dirty="0">
                <a:solidFill>
                  <a:srgbClr val="FFFFFF"/>
                </a:solidFill>
                <a:latin typeface="Noto Sans KR"/>
                <a:cs typeface="Noto Sans KR"/>
              </a:rPr>
              <a:t>��대</a:t>
            </a:r>
            <a:r>
              <a:rPr sz="1450" b="1" spc="-210" dirty="0">
                <a:solidFill>
                  <a:srgbClr val="FFFFFF"/>
                </a:solidFill>
                <a:latin typeface="Noto Sans KR"/>
                <a:cs typeface="Noto Sans KR"/>
              </a:rPr>
              <a:t> </a:t>
            </a:r>
            <a:r>
              <a:rPr sz="1450" b="1" spc="-55" dirty="0">
                <a:solidFill>
                  <a:srgbClr val="FFFFFF"/>
                </a:solidFill>
                <a:latin typeface="Noto Sans KR"/>
                <a:cs typeface="Noto Sans KR"/>
              </a:rPr>
              <a:t>남성</a:t>
            </a:r>
            <a:r>
              <a:rPr sz="1450" b="1" spc="-204" dirty="0">
                <a:solidFill>
                  <a:srgbClr val="FFFFFF"/>
                </a:solidFill>
                <a:latin typeface="Noto Sans KR"/>
                <a:cs typeface="Noto Sans KR"/>
              </a:rPr>
              <a:t> </a:t>
            </a:r>
            <a:r>
              <a:rPr sz="1450" b="1" spc="-75" dirty="0">
                <a:solidFill>
                  <a:srgbClr val="FFFFFF"/>
                </a:solidFill>
                <a:latin typeface="Noto Sans KR"/>
                <a:cs typeface="Noto Sans KR"/>
              </a:rPr>
              <a:t>김OO님의</a:t>
            </a:r>
            <a:r>
              <a:rPr sz="1450" b="1" spc="-204" dirty="0">
                <a:solidFill>
                  <a:srgbClr val="FFFFFF"/>
                </a:solidFill>
                <a:latin typeface="Noto Sans KR"/>
                <a:cs typeface="Noto Sans KR"/>
              </a:rPr>
              <a:t> </a:t>
            </a:r>
            <a:r>
              <a:rPr sz="1450" b="1" spc="-25" dirty="0">
                <a:solidFill>
                  <a:srgbClr val="FFFFFF"/>
                </a:solidFill>
                <a:latin typeface="Noto Sans KR"/>
                <a:cs typeface="Noto Sans KR"/>
              </a:rPr>
              <a:t>후기</a:t>
            </a:r>
            <a:endParaRPr sz="1450">
              <a:latin typeface="Noto Sans KR"/>
              <a:cs typeface="Noto Sans KR"/>
            </a:endParaRPr>
          </a:p>
        </p:txBody>
      </p:sp>
      <p:pic>
        <p:nvPicPr>
          <p:cNvPr id="43" name="object 4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760822" y="5589421"/>
            <a:ext cx="128613" cy="108761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8747462" y="5691462"/>
            <a:ext cx="2548255" cy="1137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6800"/>
              </a:lnSpc>
              <a:spcBef>
                <a:spcPts val="95"/>
              </a:spcBef>
            </a:pPr>
            <a:r>
              <a:rPr sz="1150" spc="-65" dirty="0">
                <a:latin typeface="Noto Sans KR"/>
                <a:cs typeface="Noto Sans KR"/>
              </a:rPr>
              <a:t>하루종일</a:t>
            </a:r>
            <a:r>
              <a:rPr sz="1150" spc="-155" dirty="0">
                <a:latin typeface="Noto Sans KR"/>
                <a:cs typeface="Noto Sans KR"/>
              </a:rPr>
              <a:t> </a:t>
            </a:r>
            <a:r>
              <a:rPr sz="1150" spc="-65" dirty="0">
                <a:latin typeface="Noto Sans KR"/>
                <a:cs typeface="Noto Sans KR"/>
              </a:rPr>
              <a:t>모니터만</a:t>
            </a:r>
            <a:r>
              <a:rPr sz="1150" spc="-150" dirty="0">
                <a:latin typeface="Noto Sans KR"/>
                <a:cs typeface="Noto Sans KR"/>
              </a:rPr>
              <a:t> </a:t>
            </a:r>
            <a:r>
              <a:rPr sz="1150" spc="-55" dirty="0">
                <a:latin typeface="Noto Sans KR"/>
                <a:cs typeface="Noto Sans KR"/>
              </a:rPr>
              <a:t>보면서</a:t>
            </a:r>
            <a:r>
              <a:rPr sz="1150" spc="-155" dirty="0">
                <a:latin typeface="Noto Sans KR"/>
                <a:cs typeface="Noto Sans KR"/>
              </a:rPr>
              <a:t> </a:t>
            </a:r>
            <a:r>
              <a:rPr sz="1150" dirty="0">
                <a:latin typeface="Noto Sans KR"/>
                <a:cs typeface="Noto Sans KR"/>
              </a:rPr>
              <a:t>이</a:t>
            </a:r>
            <a:r>
              <a:rPr sz="1150" spc="-150" dirty="0">
                <a:latin typeface="Noto Sans KR"/>
                <a:cs typeface="Noto Sans KR"/>
              </a:rPr>
              <a:t> </a:t>
            </a:r>
            <a:r>
              <a:rPr sz="1150" spc="-40" dirty="0">
                <a:latin typeface="Noto Sans KR"/>
                <a:cs typeface="Noto Sans KR"/>
              </a:rPr>
              <a:t>일로</a:t>
            </a:r>
            <a:r>
              <a:rPr sz="1150" spc="-155" dirty="0">
                <a:latin typeface="Noto Sans KR"/>
                <a:cs typeface="Noto Sans KR"/>
              </a:rPr>
              <a:t> </a:t>
            </a:r>
            <a:r>
              <a:rPr sz="1150" spc="-65" dirty="0">
                <a:latin typeface="Noto Sans KR"/>
                <a:cs typeface="Noto Sans KR"/>
              </a:rPr>
              <a:t>미래까지</a:t>
            </a:r>
            <a:r>
              <a:rPr sz="1150" spc="-150" dirty="0">
                <a:latin typeface="Noto Sans KR"/>
                <a:cs typeface="Noto Sans KR"/>
              </a:rPr>
              <a:t> </a:t>
            </a:r>
            <a:r>
              <a:rPr sz="1150" spc="-50" dirty="0">
                <a:latin typeface="Noto Sans KR"/>
                <a:cs typeface="Noto Sans KR"/>
              </a:rPr>
              <a:t>생 </a:t>
            </a:r>
            <a:r>
              <a:rPr sz="1150" spc="-65" dirty="0">
                <a:latin typeface="Noto Sans KR"/>
                <a:cs typeface="Noto Sans KR"/>
              </a:rPr>
              <a:t>각했을때</a:t>
            </a:r>
            <a:r>
              <a:rPr sz="1150" spc="-160" dirty="0">
                <a:latin typeface="Noto Sans KR"/>
                <a:cs typeface="Noto Sans KR"/>
              </a:rPr>
              <a:t> </a:t>
            </a:r>
            <a:r>
              <a:rPr sz="1150" spc="-55" dirty="0">
                <a:latin typeface="Noto Sans KR"/>
                <a:cs typeface="Noto Sans KR"/>
              </a:rPr>
              <a:t>얼마나</a:t>
            </a:r>
            <a:r>
              <a:rPr sz="1150" spc="-155" dirty="0">
                <a:latin typeface="Noto Sans KR"/>
                <a:cs typeface="Noto Sans KR"/>
              </a:rPr>
              <a:t> </a:t>
            </a:r>
            <a:r>
              <a:rPr sz="1150" spc="65" dirty="0">
                <a:latin typeface="Noto Sans KR"/>
                <a:cs typeface="Noto Sans KR"/>
              </a:rPr>
              <a:t>더할수</a:t>
            </a:r>
            <a:r>
              <a:rPr sz="1150" spc="-160" dirty="0">
                <a:latin typeface="Noto Sans KR"/>
                <a:cs typeface="Noto Sans KR"/>
              </a:rPr>
              <a:t> </a:t>
            </a:r>
            <a:r>
              <a:rPr sz="1150" spc="-55" dirty="0">
                <a:latin typeface="Noto Sans KR"/>
                <a:cs typeface="Noto Sans KR"/>
              </a:rPr>
              <a:t>있을까</a:t>
            </a:r>
            <a:r>
              <a:rPr sz="1150" spc="-155" dirty="0">
                <a:latin typeface="Noto Sans KR"/>
                <a:cs typeface="Noto Sans KR"/>
              </a:rPr>
              <a:t> </a:t>
            </a:r>
            <a:r>
              <a:rPr sz="1150" spc="-10" dirty="0">
                <a:latin typeface="Noto Sans KR"/>
                <a:cs typeface="Noto Sans KR"/>
              </a:rPr>
              <a:t>고민해봤고 </a:t>
            </a:r>
            <a:r>
              <a:rPr sz="1150" b="0" spc="-55" dirty="0">
                <a:solidFill>
                  <a:srgbClr val="6432E9"/>
                </a:solidFill>
                <a:latin typeface="Noto Sans KR Medium"/>
                <a:cs typeface="Noto Sans KR Medium"/>
              </a:rPr>
              <a:t>지금이</a:t>
            </a:r>
            <a:r>
              <a:rPr sz="1150" b="0" spc="-160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spc="-55" dirty="0">
                <a:solidFill>
                  <a:srgbClr val="6432E9"/>
                </a:solidFill>
                <a:latin typeface="Noto Sans KR Medium"/>
                <a:cs typeface="Noto Sans KR Medium"/>
              </a:rPr>
              <a:t>아니면</a:t>
            </a:r>
            <a:r>
              <a:rPr sz="1150" b="0" spc="-160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spc="-40" dirty="0">
                <a:solidFill>
                  <a:srgbClr val="6432E9"/>
                </a:solidFill>
                <a:latin typeface="Noto Sans KR Medium"/>
                <a:cs typeface="Noto Sans KR Medium"/>
              </a:rPr>
              <a:t>못할</a:t>
            </a:r>
            <a:r>
              <a:rPr sz="1150" b="0" spc="-160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dirty="0">
                <a:solidFill>
                  <a:srgbClr val="6432E9"/>
                </a:solidFill>
                <a:latin typeface="Noto Sans KR Medium"/>
                <a:cs typeface="Noto Sans KR Medium"/>
              </a:rPr>
              <a:t>것</a:t>
            </a:r>
            <a:r>
              <a:rPr sz="1150" b="0" spc="-160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spc="-70" dirty="0">
                <a:solidFill>
                  <a:srgbClr val="6432E9"/>
                </a:solidFill>
                <a:latin typeface="Noto Sans KR Medium"/>
                <a:cs typeface="Noto Sans KR Medium"/>
              </a:rPr>
              <a:t>같다</a:t>
            </a:r>
            <a:r>
              <a:rPr sz="1150" spc="-70" dirty="0">
                <a:latin typeface="Noto Sans KR"/>
                <a:cs typeface="Noto Sans KR"/>
              </a:rPr>
              <a:t>는생각에</a:t>
            </a:r>
            <a:r>
              <a:rPr sz="1150" spc="-155" dirty="0">
                <a:latin typeface="Noto Sans KR"/>
                <a:cs typeface="Noto Sans KR"/>
              </a:rPr>
              <a:t> </a:t>
            </a:r>
            <a:r>
              <a:rPr sz="1150" dirty="0">
                <a:latin typeface="Noto Sans KR"/>
                <a:cs typeface="Noto Sans KR"/>
              </a:rPr>
              <a:t>N</a:t>
            </a:r>
            <a:r>
              <a:rPr sz="1150" spc="-160" dirty="0">
                <a:latin typeface="Noto Sans KR"/>
                <a:cs typeface="Noto Sans KR"/>
              </a:rPr>
              <a:t> </a:t>
            </a:r>
            <a:r>
              <a:rPr sz="1150" spc="-25" dirty="0">
                <a:latin typeface="Noto Sans KR"/>
                <a:cs typeface="Noto Sans KR"/>
              </a:rPr>
              <a:t>JOB </a:t>
            </a:r>
            <a:r>
              <a:rPr sz="1150" spc="-55" dirty="0">
                <a:latin typeface="Noto Sans KR"/>
                <a:cs typeface="Noto Sans KR"/>
              </a:rPr>
              <a:t>크루로</a:t>
            </a:r>
            <a:r>
              <a:rPr sz="1150" spc="-155" dirty="0">
                <a:latin typeface="Noto Sans KR"/>
                <a:cs typeface="Noto Sans KR"/>
              </a:rPr>
              <a:t> </a:t>
            </a:r>
            <a:r>
              <a:rPr sz="1150" spc="-70" dirty="0">
                <a:latin typeface="Noto Sans KR"/>
                <a:cs typeface="Noto Sans KR"/>
              </a:rPr>
              <a:t>도전했는데</a:t>
            </a:r>
            <a:r>
              <a:rPr sz="1150" spc="-150" dirty="0">
                <a:latin typeface="Noto Sans KR"/>
                <a:cs typeface="Noto Sans KR"/>
              </a:rPr>
              <a:t> </a:t>
            </a:r>
            <a:r>
              <a:rPr sz="1150" spc="-55" dirty="0">
                <a:latin typeface="Noto Sans KR"/>
                <a:cs typeface="Noto Sans KR"/>
              </a:rPr>
              <a:t>이제는</a:t>
            </a:r>
            <a:r>
              <a:rPr sz="1150" spc="-150" dirty="0">
                <a:latin typeface="Noto Sans KR"/>
                <a:cs typeface="Noto Sans KR"/>
              </a:rPr>
              <a:t> </a:t>
            </a:r>
            <a:r>
              <a:rPr sz="1150" spc="-40" dirty="0">
                <a:latin typeface="Noto Sans KR"/>
                <a:cs typeface="Noto Sans KR"/>
              </a:rPr>
              <a:t>프로</a:t>
            </a:r>
            <a:r>
              <a:rPr sz="1150" spc="-155" dirty="0">
                <a:latin typeface="Noto Sans KR"/>
                <a:cs typeface="Noto Sans KR"/>
              </a:rPr>
              <a:t> </a:t>
            </a:r>
            <a:r>
              <a:rPr sz="1150" spc="-65" dirty="0">
                <a:latin typeface="Noto Sans KR"/>
                <a:cs typeface="Noto Sans KR"/>
              </a:rPr>
              <a:t>N잡러가</a:t>
            </a:r>
            <a:r>
              <a:rPr sz="1150" spc="-150" dirty="0">
                <a:latin typeface="Noto Sans KR"/>
                <a:cs typeface="Noto Sans KR"/>
              </a:rPr>
              <a:t> </a:t>
            </a:r>
            <a:r>
              <a:rPr sz="1150" spc="-25" dirty="0">
                <a:latin typeface="Noto Sans KR"/>
                <a:cs typeface="Noto Sans KR"/>
              </a:rPr>
              <a:t>되어 </a:t>
            </a:r>
            <a:r>
              <a:rPr sz="1150" b="0" spc="-55" dirty="0">
                <a:solidFill>
                  <a:srgbClr val="6432E9"/>
                </a:solidFill>
                <a:latin typeface="Noto Sans KR Medium"/>
                <a:cs typeface="Noto Sans KR Medium"/>
              </a:rPr>
              <a:t>미래에</a:t>
            </a:r>
            <a:r>
              <a:rPr sz="1150" b="0" spc="-155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spc="-40" dirty="0">
                <a:solidFill>
                  <a:srgbClr val="6432E9"/>
                </a:solidFill>
                <a:latin typeface="Noto Sans KR Medium"/>
                <a:cs typeface="Noto Sans KR Medium"/>
              </a:rPr>
              <a:t>대한</a:t>
            </a:r>
            <a:r>
              <a:rPr sz="1150" b="0" spc="-155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spc="-55" dirty="0">
                <a:solidFill>
                  <a:srgbClr val="6432E9"/>
                </a:solidFill>
                <a:latin typeface="Noto Sans KR Medium"/>
                <a:cs typeface="Noto Sans KR Medium"/>
              </a:rPr>
              <a:t>계획도</a:t>
            </a:r>
            <a:r>
              <a:rPr sz="1150" b="0" spc="-150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spc="-70" dirty="0">
                <a:solidFill>
                  <a:srgbClr val="6432E9"/>
                </a:solidFill>
                <a:latin typeface="Noto Sans KR Medium"/>
                <a:cs typeface="Noto Sans KR Medium"/>
              </a:rPr>
              <a:t>그려나가는</a:t>
            </a:r>
            <a:r>
              <a:rPr sz="1150" b="0" spc="-155" dirty="0">
                <a:solidFill>
                  <a:srgbClr val="6432E9"/>
                </a:solidFill>
                <a:latin typeface="Noto Sans KR Medium"/>
                <a:cs typeface="Noto Sans KR Medium"/>
              </a:rPr>
              <a:t> </a:t>
            </a:r>
            <a:r>
              <a:rPr sz="1150" b="0" spc="-10" dirty="0">
                <a:solidFill>
                  <a:srgbClr val="6432E9"/>
                </a:solidFill>
                <a:latin typeface="Noto Sans KR Medium"/>
                <a:cs typeface="Noto Sans KR Medium"/>
              </a:rPr>
              <a:t>중</a:t>
            </a:r>
            <a:r>
              <a:rPr sz="1150" spc="-10" dirty="0">
                <a:latin typeface="Noto Sans KR"/>
                <a:cs typeface="Noto Sans KR"/>
              </a:rPr>
              <a:t>입니다.</a:t>
            </a:r>
            <a:endParaRPr sz="1150">
              <a:latin typeface="Noto Sans KR"/>
              <a:cs typeface="Noto Sans KR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720859" y="1450887"/>
            <a:ext cx="14901544" cy="6094730"/>
            <a:chOff x="1720859" y="1450887"/>
            <a:chExt cx="14901544" cy="6094730"/>
          </a:xfrm>
        </p:grpSpPr>
        <p:sp>
          <p:nvSpPr>
            <p:cNvPr id="46" name="object 46"/>
            <p:cNvSpPr/>
            <p:nvPr/>
          </p:nvSpPr>
          <p:spPr>
            <a:xfrm>
              <a:off x="8760822" y="6975462"/>
              <a:ext cx="2560320" cy="0"/>
            </a:xfrm>
            <a:custGeom>
              <a:avLst/>
              <a:gdLst/>
              <a:ahLst/>
              <a:cxnLst/>
              <a:rect l="l" t="t" r="r" b="b"/>
              <a:pathLst>
                <a:path w="2560320">
                  <a:moveTo>
                    <a:pt x="0" y="0"/>
                  </a:moveTo>
                  <a:lnTo>
                    <a:pt x="2560016" y="0"/>
                  </a:lnTo>
                </a:path>
              </a:pathLst>
            </a:custGeom>
            <a:ln w="7853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742598" y="7061554"/>
              <a:ext cx="939800" cy="483870"/>
            </a:xfrm>
            <a:custGeom>
              <a:avLst/>
              <a:gdLst/>
              <a:ahLst/>
              <a:cxnLst/>
              <a:rect l="l" t="t" r="r" b="b"/>
              <a:pathLst>
                <a:path w="939800" h="483870">
                  <a:moveTo>
                    <a:pt x="821981" y="0"/>
                  </a:moveTo>
                  <a:lnTo>
                    <a:pt x="816463" y="0"/>
                  </a:lnTo>
                  <a:lnTo>
                    <a:pt x="810913" y="565"/>
                  </a:lnTo>
                  <a:lnTo>
                    <a:pt x="67020" y="150843"/>
                  </a:lnTo>
                  <a:lnTo>
                    <a:pt x="24437" y="173740"/>
                  </a:lnTo>
                  <a:lnTo>
                    <a:pt x="1548" y="216722"/>
                  </a:lnTo>
                  <a:lnTo>
                    <a:pt x="0" y="232893"/>
                  </a:lnTo>
                  <a:lnTo>
                    <a:pt x="1671" y="249280"/>
                  </a:lnTo>
                  <a:lnTo>
                    <a:pt x="35450" y="416500"/>
                  </a:lnTo>
                  <a:lnTo>
                    <a:pt x="64496" y="464561"/>
                  </a:lnTo>
                  <a:lnTo>
                    <a:pt x="117385" y="483503"/>
                  </a:lnTo>
                  <a:lnTo>
                    <a:pt x="122903" y="483503"/>
                  </a:lnTo>
                  <a:lnTo>
                    <a:pt x="872346" y="332670"/>
                  </a:lnTo>
                  <a:lnTo>
                    <a:pt x="914928" y="309769"/>
                  </a:lnTo>
                  <a:lnTo>
                    <a:pt x="937818" y="266787"/>
                  </a:lnTo>
                  <a:lnTo>
                    <a:pt x="939366" y="250615"/>
                  </a:lnTo>
                  <a:lnTo>
                    <a:pt x="937695" y="234233"/>
                  </a:lnTo>
                  <a:lnTo>
                    <a:pt x="903916" y="67003"/>
                  </a:lnTo>
                  <a:lnTo>
                    <a:pt x="874869" y="18941"/>
                  </a:lnTo>
                  <a:lnTo>
                    <a:pt x="821981" y="0"/>
                  </a:lnTo>
                  <a:close/>
                </a:path>
              </a:pathLst>
            </a:custGeom>
            <a:solidFill>
              <a:srgbClr val="FEC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775714" y="7094694"/>
              <a:ext cx="873125" cy="417830"/>
            </a:xfrm>
            <a:custGeom>
              <a:avLst/>
              <a:gdLst/>
              <a:ahLst/>
              <a:cxnLst/>
              <a:rect l="l" t="t" r="r" b="b"/>
              <a:pathLst>
                <a:path w="873125" h="417829">
                  <a:moveTo>
                    <a:pt x="799059" y="23"/>
                  </a:moveTo>
                  <a:lnTo>
                    <a:pt x="40218" y="149189"/>
                  </a:lnTo>
                  <a:lnTo>
                    <a:pt x="7611" y="171188"/>
                  </a:lnTo>
                  <a:lnTo>
                    <a:pt x="0" y="209773"/>
                  </a:lnTo>
                  <a:lnTo>
                    <a:pt x="33779" y="377004"/>
                  </a:lnTo>
                  <a:lnTo>
                    <a:pt x="41711" y="395775"/>
                  </a:lnTo>
                  <a:lnTo>
                    <a:pt x="55778" y="409617"/>
                  </a:lnTo>
                  <a:lnTo>
                    <a:pt x="73992" y="417209"/>
                  </a:lnTo>
                  <a:lnTo>
                    <a:pt x="94363" y="417233"/>
                  </a:lnTo>
                  <a:lnTo>
                    <a:pt x="832833" y="268044"/>
                  </a:lnTo>
                  <a:lnTo>
                    <a:pt x="851602" y="260112"/>
                  </a:lnTo>
                  <a:lnTo>
                    <a:pt x="865440" y="246044"/>
                  </a:lnTo>
                  <a:lnTo>
                    <a:pt x="873030" y="227831"/>
                  </a:lnTo>
                  <a:lnTo>
                    <a:pt x="873051" y="207459"/>
                  </a:lnTo>
                  <a:lnTo>
                    <a:pt x="839272" y="40229"/>
                  </a:lnTo>
                  <a:lnTo>
                    <a:pt x="831340" y="21458"/>
                  </a:lnTo>
                  <a:lnTo>
                    <a:pt x="817273" y="7616"/>
                  </a:lnTo>
                  <a:lnTo>
                    <a:pt x="799059" y="23"/>
                  </a:lnTo>
                  <a:close/>
                </a:path>
              </a:pathLst>
            </a:custGeom>
            <a:solidFill>
              <a:srgbClr val="00A2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461473" y="7159153"/>
              <a:ext cx="151157" cy="15115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801074" y="7289914"/>
              <a:ext cx="152948" cy="15324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988084" y="7183404"/>
              <a:ext cx="453556" cy="23361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008286" y="1450887"/>
              <a:ext cx="1613992" cy="117933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720859" y="4154110"/>
              <a:ext cx="4789170" cy="3244215"/>
            </a:xfrm>
            <a:custGeom>
              <a:avLst/>
              <a:gdLst/>
              <a:ahLst/>
              <a:cxnLst/>
              <a:rect l="l" t="t" r="r" b="b"/>
              <a:pathLst>
                <a:path w="4789170" h="3244215">
                  <a:moveTo>
                    <a:pt x="2172970" y="0"/>
                  </a:moveTo>
                  <a:lnTo>
                    <a:pt x="2124381" y="1647"/>
                  </a:lnTo>
                  <a:lnTo>
                    <a:pt x="2077082" y="6574"/>
                  </a:lnTo>
                  <a:lnTo>
                    <a:pt x="2031514" y="14934"/>
                  </a:lnTo>
                  <a:lnTo>
                    <a:pt x="1988117" y="26884"/>
                  </a:lnTo>
                  <a:lnTo>
                    <a:pt x="1947332" y="42578"/>
                  </a:lnTo>
                  <a:lnTo>
                    <a:pt x="1903382" y="63653"/>
                  </a:lnTo>
                  <a:lnTo>
                    <a:pt x="1860585" y="86769"/>
                  </a:lnTo>
                  <a:lnTo>
                    <a:pt x="1818788" y="111662"/>
                  </a:lnTo>
                  <a:lnTo>
                    <a:pt x="1777842" y="138071"/>
                  </a:lnTo>
                  <a:lnTo>
                    <a:pt x="1737594" y="165734"/>
                  </a:lnTo>
                  <a:lnTo>
                    <a:pt x="1697893" y="194390"/>
                  </a:lnTo>
                  <a:lnTo>
                    <a:pt x="1658588" y="223775"/>
                  </a:lnTo>
                  <a:lnTo>
                    <a:pt x="1619528" y="253629"/>
                  </a:lnTo>
                  <a:lnTo>
                    <a:pt x="1541537" y="313693"/>
                  </a:lnTo>
                  <a:lnTo>
                    <a:pt x="1502303" y="343379"/>
                  </a:lnTo>
                  <a:lnTo>
                    <a:pt x="1462709" y="372485"/>
                  </a:lnTo>
                  <a:lnTo>
                    <a:pt x="1422603" y="400750"/>
                  </a:lnTo>
                  <a:lnTo>
                    <a:pt x="1381834" y="427911"/>
                  </a:lnTo>
                  <a:lnTo>
                    <a:pt x="1340251" y="453707"/>
                  </a:lnTo>
                  <a:lnTo>
                    <a:pt x="1294649" y="479625"/>
                  </a:lnTo>
                  <a:lnTo>
                    <a:pt x="1248206" y="503772"/>
                  </a:lnTo>
                  <a:lnTo>
                    <a:pt x="1201019" y="526350"/>
                  </a:lnTo>
                  <a:lnTo>
                    <a:pt x="1153189" y="547562"/>
                  </a:lnTo>
                  <a:lnTo>
                    <a:pt x="1104814" y="567609"/>
                  </a:lnTo>
                  <a:lnTo>
                    <a:pt x="1055993" y="586695"/>
                  </a:lnTo>
                  <a:lnTo>
                    <a:pt x="1006826" y="605021"/>
                  </a:lnTo>
                  <a:lnTo>
                    <a:pt x="957412" y="622790"/>
                  </a:lnTo>
                  <a:lnTo>
                    <a:pt x="808676" y="674776"/>
                  </a:lnTo>
                  <a:lnTo>
                    <a:pt x="759264" y="692339"/>
                  </a:lnTo>
                  <a:lnTo>
                    <a:pt x="713757" y="709017"/>
                  </a:lnTo>
                  <a:lnTo>
                    <a:pt x="668354" y="726351"/>
                  </a:lnTo>
                  <a:lnTo>
                    <a:pt x="623183" y="744468"/>
                  </a:lnTo>
                  <a:lnTo>
                    <a:pt x="578375" y="763494"/>
                  </a:lnTo>
                  <a:lnTo>
                    <a:pt x="534060" y="783556"/>
                  </a:lnTo>
                  <a:lnTo>
                    <a:pt x="490367" y="804780"/>
                  </a:lnTo>
                  <a:lnTo>
                    <a:pt x="447427" y="827293"/>
                  </a:lnTo>
                  <a:lnTo>
                    <a:pt x="405370" y="851222"/>
                  </a:lnTo>
                  <a:lnTo>
                    <a:pt x="364325" y="876692"/>
                  </a:lnTo>
                  <a:lnTo>
                    <a:pt x="324423" y="903832"/>
                  </a:lnTo>
                  <a:lnTo>
                    <a:pt x="285794" y="932766"/>
                  </a:lnTo>
                  <a:lnTo>
                    <a:pt x="248567" y="963623"/>
                  </a:lnTo>
                  <a:lnTo>
                    <a:pt x="212872" y="996528"/>
                  </a:lnTo>
                  <a:lnTo>
                    <a:pt x="178990" y="1031761"/>
                  </a:lnTo>
                  <a:lnTo>
                    <a:pt x="147274" y="1069362"/>
                  </a:lnTo>
                  <a:lnTo>
                    <a:pt x="117970" y="1109096"/>
                  </a:lnTo>
                  <a:lnTo>
                    <a:pt x="91326" y="1150725"/>
                  </a:lnTo>
                  <a:lnTo>
                    <a:pt x="67587" y="1194015"/>
                  </a:lnTo>
                  <a:lnTo>
                    <a:pt x="47001" y="1238728"/>
                  </a:lnTo>
                  <a:lnTo>
                    <a:pt x="29815" y="1284629"/>
                  </a:lnTo>
                  <a:lnTo>
                    <a:pt x="16275" y="1331480"/>
                  </a:lnTo>
                  <a:lnTo>
                    <a:pt x="6628" y="1379046"/>
                  </a:lnTo>
                  <a:lnTo>
                    <a:pt x="1120" y="1427089"/>
                  </a:lnTo>
                  <a:lnTo>
                    <a:pt x="0" y="1475375"/>
                  </a:lnTo>
                  <a:lnTo>
                    <a:pt x="3512" y="1523665"/>
                  </a:lnTo>
                  <a:lnTo>
                    <a:pt x="11904" y="1571725"/>
                  </a:lnTo>
                  <a:lnTo>
                    <a:pt x="25783" y="1620772"/>
                  </a:lnTo>
                  <a:lnTo>
                    <a:pt x="44287" y="1667671"/>
                  </a:lnTo>
                  <a:lnTo>
                    <a:pt x="67015" y="1712473"/>
                  </a:lnTo>
                  <a:lnTo>
                    <a:pt x="93566" y="1755225"/>
                  </a:lnTo>
                  <a:lnTo>
                    <a:pt x="123538" y="1795978"/>
                  </a:lnTo>
                  <a:lnTo>
                    <a:pt x="156530" y="1834781"/>
                  </a:lnTo>
                  <a:lnTo>
                    <a:pt x="192139" y="1871685"/>
                  </a:lnTo>
                  <a:lnTo>
                    <a:pt x="229965" y="1906737"/>
                  </a:lnTo>
                  <a:lnTo>
                    <a:pt x="269605" y="1939988"/>
                  </a:lnTo>
                  <a:lnTo>
                    <a:pt x="310659" y="1971488"/>
                  </a:lnTo>
                  <a:lnTo>
                    <a:pt x="352725" y="2001285"/>
                  </a:lnTo>
                  <a:lnTo>
                    <a:pt x="395401" y="2029429"/>
                  </a:lnTo>
                  <a:lnTo>
                    <a:pt x="438573" y="2056368"/>
                  </a:lnTo>
                  <a:lnTo>
                    <a:pt x="482240" y="2082710"/>
                  </a:lnTo>
                  <a:lnTo>
                    <a:pt x="570138" y="2134733"/>
                  </a:lnTo>
                  <a:lnTo>
                    <a:pt x="613911" y="2160980"/>
                  </a:lnTo>
                  <a:lnTo>
                    <a:pt x="657262" y="2187760"/>
                  </a:lnTo>
                  <a:lnTo>
                    <a:pt x="699960" y="2215357"/>
                  </a:lnTo>
                  <a:lnTo>
                    <a:pt x="741778" y="2244052"/>
                  </a:lnTo>
                  <a:lnTo>
                    <a:pt x="782486" y="2274128"/>
                  </a:lnTo>
                  <a:lnTo>
                    <a:pt x="821854" y="2305868"/>
                  </a:lnTo>
                  <a:lnTo>
                    <a:pt x="859655" y="2339555"/>
                  </a:lnTo>
                  <a:lnTo>
                    <a:pt x="895658" y="2375471"/>
                  </a:lnTo>
                  <a:lnTo>
                    <a:pt x="928512" y="2412392"/>
                  </a:lnTo>
                  <a:lnTo>
                    <a:pt x="959403" y="2451073"/>
                  </a:lnTo>
                  <a:lnTo>
                    <a:pt x="988603" y="2491259"/>
                  </a:lnTo>
                  <a:lnTo>
                    <a:pt x="1016384" y="2532693"/>
                  </a:lnTo>
                  <a:lnTo>
                    <a:pt x="1043016" y="2575120"/>
                  </a:lnTo>
                  <a:lnTo>
                    <a:pt x="1068772" y="2618284"/>
                  </a:lnTo>
                  <a:lnTo>
                    <a:pt x="1093922" y="2661929"/>
                  </a:lnTo>
                  <a:lnTo>
                    <a:pt x="1143491" y="2749638"/>
                  </a:lnTo>
                  <a:lnTo>
                    <a:pt x="1168452" y="2793191"/>
                  </a:lnTo>
                  <a:lnTo>
                    <a:pt x="1193894" y="2836202"/>
                  </a:lnTo>
                  <a:lnTo>
                    <a:pt x="1220087" y="2878414"/>
                  </a:lnTo>
                  <a:lnTo>
                    <a:pt x="1247303" y="2919573"/>
                  </a:lnTo>
                  <a:lnTo>
                    <a:pt x="1275813" y="2959422"/>
                  </a:lnTo>
                  <a:lnTo>
                    <a:pt x="1305888" y="2997705"/>
                  </a:lnTo>
                  <a:lnTo>
                    <a:pt x="1337801" y="3034167"/>
                  </a:lnTo>
                  <a:lnTo>
                    <a:pt x="1371822" y="3068551"/>
                  </a:lnTo>
                  <a:lnTo>
                    <a:pt x="1408223" y="3100603"/>
                  </a:lnTo>
                  <a:lnTo>
                    <a:pt x="1447274" y="3130065"/>
                  </a:lnTo>
                  <a:lnTo>
                    <a:pt x="1488298" y="3156142"/>
                  </a:lnTo>
                  <a:lnTo>
                    <a:pt x="1530668" y="3178524"/>
                  </a:lnTo>
                  <a:lnTo>
                    <a:pt x="1574258" y="3197355"/>
                  </a:lnTo>
                  <a:lnTo>
                    <a:pt x="1618945" y="3212780"/>
                  </a:lnTo>
                  <a:lnTo>
                    <a:pt x="1664602" y="3224944"/>
                  </a:lnTo>
                  <a:lnTo>
                    <a:pt x="1711105" y="3233991"/>
                  </a:lnTo>
                  <a:lnTo>
                    <a:pt x="1758328" y="3240066"/>
                  </a:lnTo>
                  <a:lnTo>
                    <a:pt x="1806147" y="3243314"/>
                  </a:lnTo>
                  <a:lnTo>
                    <a:pt x="1854435" y="3243880"/>
                  </a:lnTo>
                  <a:lnTo>
                    <a:pt x="1903068" y="3241907"/>
                  </a:lnTo>
                  <a:lnTo>
                    <a:pt x="1951921" y="3237542"/>
                  </a:lnTo>
                  <a:lnTo>
                    <a:pt x="2000868" y="3230928"/>
                  </a:lnTo>
                  <a:lnTo>
                    <a:pt x="2049785" y="3222210"/>
                  </a:lnTo>
                  <a:lnTo>
                    <a:pt x="2098545" y="3211533"/>
                  </a:lnTo>
                  <a:lnTo>
                    <a:pt x="2147025" y="3199042"/>
                  </a:lnTo>
                  <a:lnTo>
                    <a:pt x="2195099" y="3184881"/>
                  </a:lnTo>
                  <a:lnTo>
                    <a:pt x="2242641" y="3169194"/>
                  </a:lnTo>
                  <a:lnTo>
                    <a:pt x="2289526" y="3152128"/>
                  </a:lnTo>
                  <a:lnTo>
                    <a:pt x="2335630" y="3133826"/>
                  </a:lnTo>
                  <a:lnTo>
                    <a:pt x="2380827" y="3114432"/>
                  </a:lnTo>
                  <a:lnTo>
                    <a:pt x="2425415" y="3094134"/>
                  </a:lnTo>
                  <a:lnTo>
                    <a:pt x="2469804" y="3073124"/>
                  </a:lnTo>
                  <a:lnTo>
                    <a:pt x="2514037" y="3051557"/>
                  </a:lnTo>
                  <a:lnTo>
                    <a:pt x="2558156" y="3029586"/>
                  </a:lnTo>
                  <a:lnTo>
                    <a:pt x="2690255" y="2962789"/>
                  </a:lnTo>
                  <a:lnTo>
                    <a:pt x="2734343" y="2940740"/>
                  </a:lnTo>
                  <a:lnTo>
                    <a:pt x="2778530" y="2919056"/>
                  </a:lnTo>
                  <a:lnTo>
                    <a:pt x="2822858" y="2897890"/>
                  </a:lnTo>
                  <a:lnTo>
                    <a:pt x="2867370" y="2877397"/>
                  </a:lnTo>
                  <a:lnTo>
                    <a:pt x="2912107" y="2857729"/>
                  </a:lnTo>
                  <a:lnTo>
                    <a:pt x="2957114" y="2839040"/>
                  </a:lnTo>
                  <a:lnTo>
                    <a:pt x="3002431" y="2821484"/>
                  </a:lnTo>
                  <a:lnTo>
                    <a:pt x="3048102" y="2805215"/>
                  </a:lnTo>
                  <a:lnTo>
                    <a:pt x="3094170" y="2790387"/>
                  </a:lnTo>
                  <a:lnTo>
                    <a:pt x="3140676" y="2777152"/>
                  </a:lnTo>
                  <a:lnTo>
                    <a:pt x="3187662" y="2765665"/>
                  </a:lnTo>
                  <a:lnTo>
                    <a:pt x="3235173" y="2756079"/>
                  </a:lnTo>
                  <a:lnTo>
                    <a:pt x="3283250" y="2748548"/>
                  </a:lnTo>
                  <a:lnTo>
                    <a:pt x="3331702" y="2743186"/>
                  </a:lnTo>
                  <a:lnTo>
                    <a:pt x="3380450" y="2739807"/>
                  </a:lnTo>
                  <a:lnTo>
                    <a:pt x="3429446" y="2738148"/>
                  </a:lnTo>
                  <a:lnTo>
                    <a:pt x="3478642" y="2737944"/>
                  </a:lnTo>
                  <a:lnTo>
                    <a:pt x="3527990" y="2738933"/>
                  </a:lnTo>
                  <a:lnTo>
                    <a:pt x="3577441" y="2740851"/>
                  </a:lnTo>
                  <a:lnTo>
                    <a:pt x="3626947" y="2743435"/>
                  </a:lnTo>
                  <a:lnTo>
                    <a:pt x="3775319" y="2752547"/>
                  </a:lnTo>
                  <a:lnTo>
                    <a:pt x="3824567" y="2755159"/>
                  </a:lnTo>
                  <a:lnTo>
                    <a:pt x="3873630" y="2757120"/>
                  </a:lnTo>
                  <a:lnTo>
                    <a:pt x="3922460" y="2758166"/>
                  </a:lnTo>
                  <a:lnTo>
                    <a:pt x="3971009" y="2758034"/>
                  </a:lnTo>
                  <a:lnTo>
                    <a:pt x="4019228" y="2756460"/>
                  </a:lnTo>
                  <a:lnTo>
                    <a:pt x="4067071" y="2753181"/>
                  </a:lnTo>
                  <a:lnTo>
                    <a:pt x="4114488" y="2747934"/>
                  </a:lnTo>
                  <a:lnTo>
                    <a:pt x="4161431" y="2740454"/>
                  </a:lnTo>
                  <a:lnTo>
                    <a:pt x="4207854" y="2730479"/>
                  </a:lnTo>
                  <a:lnTo>
                    <a:pt x="4253706" y="2717746"/>
                  </a:lnTo>
                  <a:lnTo>
                    <a:pt x="4298941" y="2701990"/>
                  </a:lnTo>
                  <a:lnTo>
                    <a:pt x="4343511" y="2682948"/>
                  </a:lnTo>
                  <a:lnTo>
                    <a:pt x="4385075" y="2661527"/>
                  </a:lnTo>
                  <a:lnTo>
                    <a:pt x="4424704" y="2637319"/>
                  </a:lnTo>
                  <a:lnTo>
                    <a:pt x="4462382" y="2610481"/>
                  </a:lnTo>
                  <a:lnTo>
                    <a:pt x="4498092" y="2581165"/>
                  </a:lnTo>
                  <a:lnTo>
                    <a:pt x="4531819" y="2549528"/>
                  </a:lnTo>
                  <a:lnTo>
                    <a:pt x="4563547" y="2515722"/>
                  </a:lnTo>
                  <a:lnTo>
                    <a:pt x="4593259" y="2479903"/>
                  </a:lnTo>
                  <a:lnTo>
                    <a:pt x="4620940" y="2442226"/>
                  </a:lnTo>
                  <a:lnTo>
                    <a:pt x="4646573" y="2402844"/>
                  </a:lnTo>
                  <a:lnTo>
                    <a:pt x="4670143" y="2361913"/>
                  </a:lnTo>
                  <a:lnTo>
                    <a:pt x="4691634" y="2319586"/>
                  </a:lnTo>
                  <a:lnTo>
                    <a:pt x="4711030" y="2276019"/>
                  </a:lnTo>
                  <a:lnTo>
                    <a:pt x="4728314" y="2231365"/>
                  </a:lnTo>
                  <a:lnTo>
                    <a:pt x="4743471" y="2185780"/>
                  </a:lnTo>
                  <a:lnTo>
                    <a:pt x="4756484" y="2139418"/>
                  </a:lnTo>
                  <a:lnTo>
                    <a:pt x="4767338" y="2092434"/>
                  </a:lnTo>
                  <a:lnTo>
                    <a:pt x="4776017" y="2044981"/>
                  </a:lnTo>
                  <a:lnTo>
                    <a:pt x="4782505" y="1997215"/>
                  </a:lnTo>
                  <a:lnTo>
                    <a:pt x="4786785" y="1949290"/>
                  </a:lnTo>
                  <a:lnTo>
                    <a:pt x="4788842" y="1901360"/>
                  </a:lnTo>
                  <a:lnTo>
                    <a:pt x="4788659" y="1853581"/>
                  </a:lnTo>
                  <a:lnTo>
                    <a:pt x="4786274" y="1803693"/>
                  </a:lnTo>
                  <a:lnTo>
                    <a:pt x="4781920" y="1754107"/>
                  </a:lnTo>
                  <a:lnTo>
                    <a:pt x="4775682" y="1704832"/>
                  </a:lnTo>
                  <a:lnTo>
                    <a:pt x="4767644" y="1655872"/>
                  </a:lnTo>
                  <a:lnTo>
                    <a:pt x="4757890" y="1607236"/>
                  </a:lnTo>
                  <a:lnTo>
                    <a:pt x="4746504" y="1558930"/>
                  </a:lnTo>
                  <a:lnTo>
                    <a:pt x="4733572" y="1510960"/>
                  </a:lnTo>
                  <a:lnTo>
                    <a:pt x="4719178" y="1463333"/>
                  </a:lnTo>
                  <a:lnTo>
                    <a:pt x="4703405" y="1416057"/>
                  </a:lnTo>
                  <a:lnTo>
                    <a:pt x="4686339" y="1369137"/>
                  </a:lnTo>
                  <a:lnTo>
                    <a:pt x="4668064" y="1322581"/>
                  </a:lnTo>
                  <a:lnTo>
                    <a:pt x="4648663" y="1276396"/>
                  </a:lnTo>
                  <a:lnTo>
                    <a:pt x="4628222" y="1230587"/>
                  </a:lnTo>
                  <a:lnTo>
                    <a:pt x="4606825" y="1185163"/>
                  </a:lnTo>
                  <a:lnTo>
                    <a:pt x="4584556" y="1140129"/>
                  </a:lnTo>
                  <a:lnTo>
                    <a:pt x="4561500" y="1095492"/>
                  </a:lnTo>
                  <a:lnTo>
                    <a:pt x="4537741" y="1051259"/>
                  </a:lnTo>
                  <a:lnTo>
                    <a:pt x="4513363" y="1007438"/>
                  </a:lnTo>
                  <a:lnTo>
                    <a:pt x="4488450" y="964034"/>
                  </a:lnTo>
                  <a:lnTo>
                    <a:pt x="4463088" y="921054"/>
                  </a:lnTo>
                  <a:lnTo>
                    <a:pt x="4437653" y="879148"/>
                  </a:lnTo>
                  <a:lnTo>
                    <a:pt x="4411408" y="837421"/>
                  </a:lnTo>
                  <a:lnTo>
                    <a:pt x="4384275" y="796090"/>
                  </a:lnTo>
                  <a:lnTo>
                    <a:pt x="4356177" y="755370"/>
                  </a:lnTo>
                  <a:lnTo>
                    <a:pt x="4327036" y="715478"/>
                  </a:lnTo>
                  <a:lnTo>
                    <a:pt x="4296774" y="676632"/>
                  </a:lnTo>
                  <a:lnTo>
                    <a:pt x="4265312" y="639046"/>
                  </a:lnTo>
                  <a:lnTo>
                    <a:pt x="4232574" y="602938"/>
                  </a:lnTo>
                  <a:lnTo>
                    <a:pt x="4198481" y="568523"/>
                  </a:lnTo>
                  <a:lnTo>
                    <a:pt x="4162955" y="536019"/>
                  </a:lnTo>
                  <a:lnTo>
                    <a:pt x="4125918" y="505642"/>
                  </a:lnTo>
                  <a:lnTo>
                    <a:pt x="4087292" y="477608"/>
                  </a:lnTo>
                  <a:lnTo>
                    <a:pt x="4047000" y="452134"/>
                  </a:lnTo>
                  <a:lnTo>
                    <a:pt x="4004963" y="429435"/>
                  </a:lnTo>
                  <a:lnTo>
                    <a:pt x="3961103" y="409729"/>
                  </a:lnTo>
                  <a:lnTo>
                    <a:pt x="3913542" y="392597"/>
                  </a:lnTo>
                  <a:lnTo>
                    <a:pt x="3865204" y="379128"/>
                  </a:lnTo>
                  <a:lnTo>
                    <a:pt x="3816182" y="368946"/>
                  </a:lnTo>
                  <a:lnTo>
                    <a:pt x="3766566" y="361677"/>
                  </a:lnTo>
                  <a:lnTo>
                    <a:pt x="3716448" y="356944"/>
                  </a:lnTo>
                  <a:lnTo>
                    <a:pt x="3665918" y="354373"/>
                  </a:lnTo>
                  <a:lnTo>
                    <a:pt x="3615069" y="353588"/>
                  </a:lnTo>
                  <a:lnTo>
                    <a:pt x="3563992" y="354213"/>
                  </a:lnTo>
                  <a:lnTo>
                    <a:pt x="3512777" y="355873"/>
                  </a:lnTo>
                  <a:lnTo>
                    <a:pt x="3461516" y="358193"/>
                  </a:lnTo>
                  <a:lnTo>
                    <a:pt x="3359221" y="363308"/>
                  </a:lnTo>
                  <a:lnTo>
                    <a:pt x="3308369" y="365354"/>
                  </a:lnTo>
                  <a:lnTo>
                    <a:pt x="3260961" y="366335"/>
                  </a:lnTo>
                  <a:lnTo>
                    <a:pt x="3213085" y="365998"/>
                  </a:lnTo>
                  <a:lnTo>
                    <a:pt x="3164999" y="364126"/>
                  </a:lnTo>
                  <a:lnTo>
                    <a:pt x="3116963" y="360497"/>
                  </a:lnTo>
                  <a:lnTo>
                    <a:pt x="3069236" y="354893"/>
                  </a:lnTo>
                  <a:lnTo>
                    <a:pt x="3022077" y="347093"/>
                  </a:lnTo>
                  <a:lnTo>
                    <a:pt x="2975746" y="336879"/>
                  </a:lnTo>
                  <a:lnTo>
                    <a:pt x="2930501" y="324032"/>
                  </a:lnTo>
                  <a:lnTo>
                    <a:pt x="2886603" y="308330"/>
                  </a:lnTo>
                  <a:lnTo>
                    <a:pt x="2844309" y="289556"/>
                  </a:lnTo>
                  <a:lnTo>
                    <a:pt x="2803879" y="267489"/>
                  </a:lnTo>
                  <a:lnTo>
                    <a:pt x="2765573" y="241910"/>
                  </a:lnTo>
                  <a:lnTo>
                    <a:pt x="2729649" y="212600"/>
                  </a:lnTo>
                  <a:lnTo>
                    <a:pt x="2696367" y="179338"/>
                  </a:lnTo>
                  <a:lnTo>
                    <a:pt x="2666648" y="153774"/>
                  </a:lnTo>
                  <a:lnTo>
                    <a:pt x="2632934" y="129623"/>
                  </a:lnTo>
                  <a:lnTo>
                    <a:pt x="2595666" y="107039"/>
                  </a:lnTo>
                  <a:lnTo>
                    <a:pt x="2555283" y="86179"/>
                  </a:lnTo>
                  <a:lnTo>
                    <a:pt x="2512227" y="67197"/>
                  </a:lnTo>
                  <a:lnTo>
                    <a:pt x="2466938" y="50250"/>
                  </a:lnTo>
                  <a:lnTo>
                    <a:pt x="2419856" y="35493"/>
                  </a:lnTo>
                  <a:lnTo>
                    <a:pt x="2371421" y="23082"/>
                  </a:lnTo>
                  <a:lnTo>
                    <a:pt x="2322075" y="13171"/>
                  </a:lnTo>
                  <a:lnTo>
                    <a:pt x="2272257" y="5917"/>
                  </a:lnTo>
                  <a:lnTo>
                    <a:pt x="2222409" y="1474"/>
                  </a:lnTo>
                  <a:lnTo>
                    <a:pt x="2172970" y="0"/>
                  </a:lnTo>
                  <a:close/>
                </a:path>
              </a:pathLst>
            </a:custGeom>
            <a:solidFill>
              <a:srgbClr val="CBC5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13800" y="5820953"/>
              <a:ext cx="202150" cy="16910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32802" y="6030748"/>
              <a:ext cx="371685" cy="31093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058774" y="5378412"/>
              <a:ext cx="285771" cy="23689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73978" y="4642528"/>
              <a:ext cx="249322" cy="20667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29780" y="5242154"/>
              <a:ext cx="249322" cy="20668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28826" y="4600959"/>
              <a:ext cx="374166" cy="16829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701268" y="4180521"/>
              <a:ext cx="280221" cy="35085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13611" y="4062504"/>
              <a:ext cx="178378" cy="38187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739719" y="4608247"/>
              <a:ext cx="2325135" cy="227150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742842" y="5281011"/>
              <a:ext cx="288850" cy="59719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980834" y="4831842"/>
              <a:ext cx="734950" cy="851764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5315942" y="4913934"/>
              <a:ext cx="64769" cy="304800"/>
            </a:xfrm>
            <a:custGeom>
              <a:avLst/>
              <a:gdLst/>
              <a:ahLst/>
              <a:cxnLst/>
              <a:rect l="l" t="t" r="r" b="b"/>
              <a:pathLst>
                <a:path w="64770" h="304800">
                  <a:moveTo>
                    <a:pt x="57820" y="0"/>
                  </a:moveTo>
                  <a:lnTo>
                    <a:pt x="55977" y="1256"/>
                  </a:lnTo>
                  <a:lnTo>
                    <a:pt x="0" y="301488"/>
                  </a:lnTo>
                  <a:lnTo>
                    <a:pt x="1266" y="303331"/>
                  </a:lnTo>
                  <a:lnTo>
                    <a:pt x="4785" y="303990"/>
                  </a:lnTo>
                  <a:lnTo>
                    <a:pt x="6701" y="304346"/>
                  </a:lnTo>
                  <a:lnTo>
                    <a:pt x="8544" y="303079"/>
                  </a:lnTo>
                  <a:lnTo>
                    <a:pt x="64511" y="2848"/>
                  </a:lnTo>
                  <a:lnTo>
                    <a:pt x="63254" y="1005"/>
                  </a:lnTo>
                  <a:lnTo>
                    <a:pt x="57820" y="0"/>
                  </a:lnTo>
                  <a:close/>
                </a:path>
              </a:pathLst>
            </a:custGeom>
            <a:solidFill>
              <a:srgbClr val="80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46259" y="5208699"/>
              <a:ext cx="319152" cy="15494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48133" y="5162889"/>
              <a:ext cx="191166" cy="21736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243243" y="5157790"/>
              <a:ext cx="338064" cy="16216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197768" y="5518565"/>
              <a:ext cx="90489" cy="12600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554490" y="5315680"/>
              <a:ext cx="139472" cy="9233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008172" y="5133812"/>
              <a:ext cx="118153" cy="8396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169182" y="4937524"/>
              <a:ext cx="101337" cy="13194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018653" y="5347868"/>
              <a:ext cx="135922" cy="9402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531402" y="5077657"/>
              <a:ext cx="130812" cy="10386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839601" y="4683145"/>
              <a:ext cx="1107115" cy="117652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431750" y="5459645"/>
              <a:ext cx="111242" cy="11268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397060" y="4880176"/>
              <a:ext cx="84625" cy="13891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046115" y="6871906"/>
              <a:ext cx="469001" cy="387228"/>
            </a:xfrm>
            <a:prstGeom prst="rect">
              <a:avLst/>
            </a:prstGeom>
          </p:spPr>
        </p:pic>
      </p:grpSp>
      <p:sp>
        <p:nvSpPr>
          <p:cNvPr id="79" name="object 79"/>
          <p:cNvSpPr txBox="1"/>
          <p:nvPr/>
        </p:nvSpPr>
        <p:spPr>
          <a:xfrm>
            <a:off x="8747462" y="7087951"/>
            <a:ext cx="1062990" cy="158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-25" dirty="0">
                <a:latin typeface="Noto Sans KR"/>
                <a:cs typeface="Noto Sans KR"/>
              </a:rPr>
              <a:t>전월</a:t>
            </a:r>
            <a:r>
              <a:rPr sz="850" spc="-130" dirty="0">
                <a:latin typeface="Noto Sans KR"/>
                <a:cs typeface="Noto Sans KR"/>
              </a:rPr>
              <a:t> </a:t>
            </a:r>
            <a:r>
              <a:rPr sz="850" spc="-25" dirty="0">
                <a:latin typeface="Noto Sans KR"/>
                <a:cs typeface="Noto Sans KR"/>
              </a:rPr>
              <a:t>활동</a:t>
            </a:r>
            <a:r>
              <a:rPr sz="850" spc="-130" dirty="0">
                <a:latin typeface="Noto Sans KR"/>
                <a:cs typeface="Noto Sans KR"/>
              </a:rPr>
              <a:t> </a:t>
            </a:r>
            <a:r>
              <a:rPr sz="850" dirty="0">
                <a:latin typeface="Noto Sans KR"/>
                <a:cs typeface="Noto Sans KR"/>
              </a:rPr>
              <a:t>수입</a:t>
            </a:r>
            <a:r>
              <a:rPr sz="850" spc="285" dirty="0">
                <a:latin typeface="Noto Sans KR"/>
                <a:cs typeface="Noto Sans KR"/>
              </a:rPr>
              <a:t> </a:t>
            </a:r>
            <a:r>
              <a:rPr sz="850" b="1" spc="-265" dirty="0">
                <a:latin typeface="Noto Sans KR"/>
                <a:cs typeface="Noto Sans KR"/>
              </a:rPr>
              <a:t>���만원</a:t>
            </a:r>
            <a:endParaRPr sz="850">
              <a:latin typeface="Noto Sans KR"/>
              <a:cs typeface="Noto Sans KR"/>
            </a:endParaRPr>
          </a:p>
        </p:txBody>
      </p:sp>
      <p:sp>
        <p:nvSpPr>
          <p:cNvPr id="80" name="object 8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8" cy="113085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3806" y="1163662"/>
            <a:ext cx="282511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180" dirty="0"/>
              <a:t>POP-</a:t>
            </a:r>
            <a:r>
              <a:rPr spc="185" dirty="0"/>
              <a:t>UP</a:t>
            </a:r>
          </a:p>
        </p:txBody>
      </p:sp>
      <p:sp>
        <p:nvSpPr>
          <p:cNvPr id="6" name="object 6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43816" y="1933251"/>
            <a:ext cx="4292600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b="1" spc="-1230" dirty="0">
                <a:solidFill>
                  <a:srgbClr val="FFFFFF"/>
                </a:solidFill>
                <a:latin typeface="맑은 고딕"/>
                <a:cs typeface="맑은 고딕"/>
              </a:rPr>
              <a:t>더현대백화점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1243816" y="8583991"/>
            <a:ext cx="3988435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 marR="5080">
              <a:lnSpc>
                <a:spcPct val="140200"/>
              </a:lnSpc>
              <a:spcBef>
                <a:spcPts val="1005"/>
              </a:spcBef>
            </a:pPr>
            <a:r>
              <a:rPr sz="2450" b="0" spc="-5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VMD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제작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조경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구성을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통해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백화점</a:t>
            </a:r>
            <a:r>
              <a:rPr sz="2450" b="0" spc="-28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내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휴식공간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포토존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마련</a:t>
            </a:r>
            <a:endParaRPr sz="2450">
              <a:latin typeface="맑은 고딕 Semilight"/>
              <a:cs typeface="맑은 고딕 Semiligh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3806" y="1163662"/>
            <a:ext cx="282511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180" dirty="0">
                <a:solidFill>
                  <a:srgbClr val="231F20"/>
                </a:solidFill>
              </a:rPr>
              <a:t>POP-</a:t>
            </a:r>
            <a:r>
              <a:rPr spc="185" dirty="0">
                <a:solidFill>
                  <a:srgbClr val="231F20"/>
                </a:solidFill>
              </a:rPr>
              <a:t>UP</a:t>
            </a:r>
          </a:p>
        </p:txBody>
      </p:sp>
      <p:sp>
        <p:nvSpPr>
          <p:cNvPr id="3" name="object 3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3816" y="1933251"/>
            <a:ext cx="6047105" cy="2124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6670">
              <a:lnSpc>
                <a:spcPts val="8410"/>
              </a:lnSpc>
            </a:pPr>
            <a:r>
              <a:rPr sz="6750" b="1" spc="-1230" dirty="0">
                <a:latin typeface="맑은 고딕"/>
                <a:cs typeface="맑은 고딕"/>
              </a:rPr>
              <a:t>어글리러블리 </a:t>
            </a:r>
            <a:r>
              <a:rPr sz="6750" b="1" spc="-1130" dirty="0">
                <a:latin typeface="맑은 고딕"/>
                <a:cs typeface="맑은 고딕"/>
              </a:rPr>
              <a:t>친환경</a:t>
            </a:r>
            <a:r>
              <a:rPr sz="6750" b="1" spc="-1310" dirty="0">
                <a:latin typeface="맑은 고딕"/>
                <a:cs typeface="맑은 고딕"/>
              </a:rPr>
              <a:t> </a:t>
            </a:r>
            <a:r>
              <a:rPr sz="6750" b="1" spc="-1085" dirty="0">
                <a:latin typeface="맑은 고딕"/>
                <a:cs typeface="맑은 고딕"/>
              </a:rPr>
              <a:t>뷰티</a:t>
            </a:r>
            <a:r>
              <a:rPr sz="6750" b="1" spc="-1300" dirty="0">
                <a:latin typeface="맑은 고딕"/>
                <a:cs typeface="맑은 고딕"/>
              </a:rPr>
              <a:t> </a:t>
            </a:r>
            <a:r>
              <a:rPr sz="6750" b="1" spc="-1245" dirty="0">
                <a:latin typeface="맑은 고딕"/>
                <a:cs typeface="맑은 고딕"/>
              </a:rPr>
              <a:t>브랜드</a:t>
            </a:r>
            <a:endParaRPr sz="6750">
              <a:latin typeface="맑은 고딕"/>
              <a:cs typeface="맑은 고딕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2349" y="5548888"/>
            <a:ext cx="4220342" cy="562712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548888"/>
            <a:ext cx="4193327" cy="56271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98363" y="0"/>
            <a:ext cx="11405725" cy="856146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173764" y="9048500"/>
            <a:ext cx="2546985" cy="14039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1115" marR="5080">
              <a:lnSpc>
                <a:spcPct val="124900"/>
              </a:lnSpc>
              <a:spcBef>
                <a:spcPts val="1780"/>
              </a:spcBef>
            </a:pPr>
            <a:r>
              <a:rPr sz="2200" b="0" spc="-33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현장</a:t>
            </a:r>
            <a:r>
              <a:rPr sz="2200" b="0" spc="-25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35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퍼포먼스</a:t>
            </a:r>
            <a:r>
              <a:rPr sz="2200" b="0" spc="-25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40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극대화 </a:t>
            </a:r>
            <a:r>
              <a:rPr sz="2200" b="0" spc="-35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브랜드</a:t>
            </a:r>
            <a:r>
              <a:rPr sz="2200" b="0" spc="-24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35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고유의</a:t>
            </a:r>
            <a:r>
              <a:rPr sz="2200" b="0" spc="-24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33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감성</a:t>
            </a:r>
            <a:r>
              <a:rPr sz="2200" b="0" spc="-24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40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표현</a:t>
            </a:r>
            <a:endParaRPr sz="2200">
              <a:latin typeface="맑은 고딕 Semilight"/>
              <a:cs typeface="맑은 고딕 Semiligh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  <p:sp>
        <p:nvSpPr>
          <p:cNvPr id="9" name="object 9"/>
          <p:cNvSpPr txBox="1"/>
          <p:nvPr/>
        </p:nvSpPr>
        <p:spPr>
          <a:xfrm>
            <a:off x="12750879" y="9048500"/>
            <a:ext cx="2481580" cy="14039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35" dirty="0">
                <a:solidFill>
                  <a:srgbClr val="0D57E7"/>
                </a:solidFill>
                <a:latin typeface="맑은 고딕"/>
                <a:cs typeface="맑은 고딕"/>
              </a:rPr>
              <a:t>Project</a:t>
            </a:r>
            <a:r>
              <a:rPr sz="2050" b="1" spc="-204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2050" b="1" spc="-50" dirty="0">
                <a:solidFill>
                  <a:srgbClr val="0D57E7"/>
                </a:solidFill>
                <a:latin typeface="맑은 고딕"/>
                <a:cs typeface="맑은 고딕"/>
              </a:rPr>
              <a:t>1</a:t>
            </a:r>
            <a:endParaRPr sz="2050">
              <a:latin typeface="맑은 고딕"/>
              <a:cs typeface="맑은 고딕"/>
            </a:endParaRPr>
          </a:p>
          <a:p>
            <a:pPr marL="12700" marR="5080">
              <a:lnSpc>
                <a:spcPct val="124900"/>
              </a:lnSpc>
              <a:spcBef>
                <a:spcPts val="1780"/>
              </a:spcBef>
            </a:pPr>
            <a:r>
              <a:rPr sz="2200" b="0" spc="-5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VMD</a:t>
            </a:r>
            <a:r>
              <a:rPr sz="2200" b="0" spc="-25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33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제작</a:t>
            </a:r>
            <a:r>
              <a:rPr sz="2200" b="0" spc="-24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29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및</a:t>
            </a:r>
            <a:r>
              <a:rPr sz="2200" b="0" spc="-24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33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조경</a:t>
            </a:r>
            <a:r>
              <a:rPr sz="2200" b="0" spc="-24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40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구성 </a:t>
            </a:r>
            <a:r>
              <a:rPr sz="2200" b="0" spc="-33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매장</a:t>
            </a:r>
            <a:r>
              <a:rPr sz="2200" b="0" spc="-25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33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설치</a:t>
            </a:r>
            <a:r>
              <a:rPr sz="2200" b="0" spc="-25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29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및</a:t>
            </a:r>
            <a:r>
              <a:rPr sz="2200" b="0" spc="-24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40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판매운영</a:t>
            </a:r>
            <a:endParaRPr sz="2200">
              <a:latin typeface="맑은 고딕 Semilight"/>
              <a:cs typeface="맑은 고딕 Semi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204293" y="9048500"/>
            <a:ext cx="2760980" cy="14039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35" dirty="0">
                <a:solidFill>
                  <a:srgbClr val="0D57E7"/>
                </a:solidFill>
                <a:latin typeface="맑은 고딕"/>
                <a:cs typeface="맑은 고딕"/>
              </a:rPr>
              <a:t>Project</a:t>
            </a:r>
            <a:r>
              <a:rPr sz="2050" b="1" spc="-204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2050" b="1" spc="-50" dirty="0">
                <a:solidFill>
                  <a:srgbClr val="0D57E7"/>
                </a:solidFill>
                <a:latin typeface="맑은 고딕"/>
                <a:cs typeface="맑은 고딕"/>
              </a:rPr>
              <a:t>2</a:t>
            </a:r>
            <a:endParaRPr sz="2050">
              <a:latin typeface="맑은 고딕"/>
              <a:cs typeface="맑은 고딕"/>
            </a:endParaRPr>
          </a:p>
          <a:p>
            <a:pPr marL="12700" marR="5080">
              <a:lnSpc>
                <a:spcPct val="124900"/>
              </a:lnSpc>
              <a:spcBef>
                <a:spcPts val="1780"/>
              </a:spcBef>
            </a:pPr>
            <a:r>
              <a:rPr sz="2200" b="0" spc="-35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휴식공간</a:t>
            </a:r>
            <a:r>
              <a:rPr sz="2200" b="0" spc="-25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29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및</a:t>
            </a:r>
            <a:r>
              <a:rPr sz="2200" b="0" spc="-25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35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포토존을</a:t>
            </a:r>
            <a:r>
              <a:rPr sz="2200" b="0" spc="-25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40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통한 </a:t>
            </a:r>
            <a:r>
              <a:rPr sz="2200" b="0" spc="-35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원활한</a:t>
            </a:r>
            <a:r>
              <a:rPr sz="2200" b="0" spc="-250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33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행사</a:t>
            </a:r>
            <a:r>
              <a:rPr sz="2200" b="0" spc="-24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33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운영</a:t>
            </a:r>
            <a:r>
              <a:rPr sz="2200" b="0" spc="-24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 </a:t>
            </a:r>
            <a:r>
              <a:rPr sz="2200" b="0" spc="-405" dirty="0">
                <a:solidFill>
                  <a:srgbClr val="231F20"/>
                </a:solidFill>
                <a:latin typeface="맑은 고딕 Semilight"/>
                <a:cs typeface="맑은 고딕 Semilight"/>
              </a:rPr>
              <a:t>지원</a:t>
            </a:r>
            <a:endParaRPr sz="2200">
              <a:latin typeface="맑은 고딕 Semilight"/>
              <a:cs typeface="맑은 고딕 Semi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358438" y="10607113"/>
            <a:ext cx="23241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5" dirty="0">
                <a:solidFill>
                  <a:srgbClr val="BCBEC0"/>
                </a:solidFill>
                <a:latin typeface="Book Antiqua"/>
                <a:cs typeface="Book Antiqua"/>
              </a:rPr>
              <a:t>05</a:t>
            </a:r>
            <a:endParaRPr sz="1450"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60" dirty="0">
                <a:solidFill>
                  <a:srgbClr val="0D57E7"/>
                </a:solidFill>
              </a:rPr>
              <a:t>Who</a:t>
            </a:r>
            <a:r>
              <a:rPr spc="170" dirty="0">
                <a:solidFill>
                  <a:srgbClr val="0D57E7"/>
                </a:solidFill>
              </a:rPr>
              <a:t> </a:t>
            </a:r>
            <a:r>
              <a:rPr spc="175" dirty="0">
                <a:solidFill>
                  <a:srgbClr val="0D57E7"/>
                </a:solidFill>
              </a:rPr>
              <a:t>planis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43806" y="1933282"/>
            <a:ext cx="11702415" cy="21240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spc="-1165" dirty="0">
                <a:latin typeface="맑은 고딕"/>
                <a:cs typeface="맑은 고딕"/>
              </a:rPr>
              <a:t>플랜이즈는</a:t>
            </a:r>
            <a:r>
              <a:rPr sz="6750" spc="-1225" dirty="0">
                <a:latin typeface="맑은 고딕"/>
                <a:cs typeface="맑은 고딕"/>
              </a:rPr>
              <a:t> </a:t>
            </a:r>
            <a:r>
              <a:rPr sz="6750" spc="-1130" dirty="0">
                <a:latin typeface="맑은 고딕"/>
                <a:cs typeface="맑은 고딕"/>
              </a:rPr>
              <a:t>실행력</a:t>
            </a:r>
            <a:r>
              <a:rPr sz="6750" spc="-1225" dirty="0">
                <a:latin typeface="맑은 고딕"/>
                <a:cs typeface="맑은 고딕"/>
              </a:rPr>
              <a:t> </a:t>
            </a:r>
            <a:r>
              <a:rPr sz="6750" spc="-944" dirty="0">
                <a:latin typeface="맑은 고딕"/>
                <a:cs typeface="맑은 고딕"/>
              </a:rPr>
              <a:t>그</a:t>
            </a:r>
            <a:r>
              <a:rPr sz="6750" spc="-1220" dirty="0">
                <a:latin typeface="맑은 고딕"/>
                <a:cs typeface="맑은 고딕"/>
              </a:rPr>
              <a:t> </a:t>
            </a:r>
            <a:r>
              <a:rPr sz="6750" spc="-850" dirty="0">
                <a:latin typeface="맑은 고딕"/>
                <a:cs typeface="맑은 고딕"/>
              </a:rPr>
              <a:t>이상,</a:t>
            </a:r>
            <a:endParaRPr sz="675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6750" b="1" spc="-1155" dirty="0">
                <a:latin typeface="맑은 고딕"/>
                <a:cs typeface="맑은 고딕"/>
              </a:rPr>
              <a:t>브랜드의</a:t>
            </a:r>
            <a:r>
              <a:rPr sz="6750" b="1" spc="-1295" dirty="0">
                <a:latin typeface="맑은 고딕"/>
                <a:cs typeface="맑은 고딕"/>
              </a:rPr>
              <a:t> </a:t>
            </a:r>
            <a:r>
              <a:rPr sz="6750" b="1" spc="-1085" dirty="0">
                <a:latin typeface="맑은 고딕"/>
                <a:cs typeface="맑은 고딕"/>
              </a:rPr>
              <a:t>성공</a:t>
            </a:r>
            <a:r>
              <a:rPr sz="6750" b="1" spc="-1295" dirty="0">
                <a:latin typeface="맑은 고딕"/>
                <a:cs typeface="맑은 고딕"/>
              </a:rPr>
              <a:t> </a:t>
            </a:r>
            <a:r>
              <a:rPr sz="6750" b="1" spc="-610" dirty="0">
                <a:latin typeface="맑은 고딕"/>
                <a:cs typeface="맑은 고딕"/>
              </a:rPr>
              <a:t>DNA</a:t>
            </a:r>
            <a:r>
              <a:rPr sz="6750" spc="-610" dirty="0">
                <a:latin typeface="맑은 고딕"/>
                <a:cs typeface="맑은 고딕"/>
              </a:rPr>
              <a:t>를</a:t>
            </a:r>
            <a:r>
              <a:rPr sz="6750" spc="-1215" dirty="0">
                <a:latin typeface="맑은 고딕"/>
                <a:cs typeface="맑은 고딕"/>
              </a:rPr>
              <a:t> </a:t>
            </a:r>
            <a:r>
              <a:rPr sz="6750" spc="-1065" dirty="0">
                <a:latin typeface="맑은 고딕"/>
                <a:cs typeface="맑은 고딕"/>
              </a:rPr>
              <a:t>만들어갑니다.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41682" y="5272918"/>
            <a:ext cx="787400" cy="787400"/>
          </a:xfrm>
          <a:custGeom>
            <a:avLst/>
            <a:gdLst/>
            <a:ahLst/>
            <a:cxnLst/>
            <a:rect l="l" t="t" r="r" b="b"/>
            <a:pathLst>
              <a:path w="787400" h="787400">
                <a:moveTo>
                  <a:pt x="561019" y="0"/>
                </a:moveTo>
                <a:lnTo>
                  <a:pt x="542381" y="0"/>
                </a:lnTo>
                <a:lnTo>
                  <a:pt x="539669" y="617"/>
                </a:lnTo>
                <a:lnTo>
                  <a:pt x="372554" y="79442"/>
                </a:lnTo>
                <a:lnTo>
                  <a:pt x="289666" y="79442"/>
                </a:lnTo>
                <a:lnTo>
                  <a:pt x="257706" y="85911"/>
                </a:lnTo>
                <a:lnTo>
                  <a:pt x="231579" y="103540"/>
                </a:lnTo>
                <a:lnTo>
                  <a:pt x="213949" y="129664"/>
                </a:lnTo>
                <a:lnTo>
                  <a:pt x="207480" y="161618"/>
                </a:lnTo>
                <a:lnTo>
                  <a:pt x="213949" y="193578"/>
                </a:lnTo>
                <a:lnTo>
                  <a:pt x="231579" y="219705"/>
                </a:lnTo>
                <a:lnTo>
                  <a:pt x="257706" y="237335"/>
                </a:lnTo>
                <a:lnTo>
                  <a:pt x="289666" y="243804"/>
                </a:lnTo>
                <a:lnTo>
                  <a:pt x="358093" y="243804"/>
                </a:lnTo>
                <a:lnTo>
                  <a:pt x="358093" y="368156"/>
                </a:lnTo>
                <a:lnTo>
                  <a:pt x="359558" y="375410"/>
                </a:lnTo>
                <a:lnTo>
                  <a:pt x="363553" y="381335"/>
                </a:lnTo>
                <a:lnTo>
                  <a:pt x="369477" y="385329"/>
                </a:lnTo>
                <a:lnTo>
                  <a:pt x="376731" y="386794"/>
                </a:lnTo>
                <a:lnTo>
                  <a:pt x="383980" y="385329"/>
                </a:lnTo>
                <a:lnTo>
                  <a:pt x="389901" y="381335"/>
                </a:lnTo>
                <a:lnTo>
                  <a:pt x="393895" y="375410"/>
                </a:lnTo>
                <a:lnTo>
                  <a:pt x="395359" y="368156"/>
                </a:lnTo>
                <a:lnTo>
                  <a:pt x="395359" y="254568"/>
                </a:lnTo>
                <a:lnTo>
                  <a:pt x="482733" y="254568"/>
                </a:lnTo>
                <a:lnTo>
                  <a:pt x="395359" y="213354"/>
                </a:lnTo>
                <a:lnTo>
                  <a:pt x="395359" y="206538"/>
                </a:lnTo>
                <a:lnTo>
                  <a:pt x="289666" y="206538"/>
                </a:lnTo>
                <a:lnTo>
                  <a:pt x="272202" y="203003"/>
                </a:lnTo>
                <a:lnTo>
                  <a:pt x="257925" y="193368"/>
                </a:lnTo>
                <a:lnTo>
                  <a:pt x="248291" y="179088"/>
                </a:lnTo>
                <a:lnTo>
                  <a:pt x="244756" y="161618"/>
                </a:lnTo>
                <a:lnTo>
                  <a:pt x="248291" y="144153"/>
                </a:lnTo>
                <a:lnTo>
                  <a:pt x="257925" y="129876"/>
                </a:lnTo>
                <a:lnTo>
                  <a:pt x="272202" y="120243"/>
                </a:lnTo>
                <a:lnTo>
                  <a:pt x="289666" y="116708"/>
                </a:lnTo>
                <a:lnTo>
                  <a:pt x="395359" y="116708"/>
                </a:lnTo>
                <a:lnTo>
                  <a:pt x="395359" y="109891"/>
                </a:lnTo>
                <a:lnTo>
                  <a:pt x="542381" y="40543"/>
                </a:lnTo>
                <a:lnTo>
                  <a:pt x="579657" y="40543"/>
                </a:lnTo>
                <a:lnTo>
                  <a:pt x="579657" y="18638"/>
                </a:lnTo>
                <a:lnTo>
                  <a:pt x="578192" y="11383"/>
                </a:lnTo>
                <a:lnTo>
                  <a:pt x="574198" y="5459"/>
                </a:lnTo>
                <a:lnTo>
                  <a:pt x="568274" y="1464"/>
                </a:lnTo>
                <a:lnTo>
                  <a:pt x="561019" y="0"/>
                </a:lnTo>
                <a:close/>
              </a:path>
              <a:path w="787400" h="787400">
                <a:moveTo>
                  <a:pt x="482733" y="254568"/>
                </a:moveTo>
                <a:lnTo>
                  <a:pt x="395359" y="254568"/>
                </a:lnTo>
                <a:lnTo>
                  <a:pt x="539669" y="322639"/>
                </a:lnTo>
                <a:lnTo>
                  <a:pt x="542381" y="323246"/>
                </a:lnTo>
                <a:lnTo>
                  <a:pt x="561019" y="323246"/>
                </a:lnTo>
                <a:lnTo>
                  <a:pt x="568274" y="321781"/>
                </a:lnTo>
                <a:lnTo>
                  <a:pt x="574198" y="317787"/>
                </a:lnTo>
                <a:lnTo>
                  <a:pt x="578192" y="311863"/>
                </a:lnTo>
                <a:lnTo>
                  <a:pt x="579657" y="304608"/>
                </a:lnTo>
                <a:lnTo>
                  <a:pt x="579657" y="282703"/>
                </a:lnTo>
                <a:lnTo>
                  <a:pt x="542381" y="282703"/>
                </a:lnTo>
                <a:lnTo>
                  <a:pt x="482733" y="254568"/>
                </a:lnTo>
                <a:close/>
              </a:path>
              <a:path w="787400" h="787400">
                <a:moveTo>
                  <a:pt x="579657" y="40543"/>
                </a:moveTo>
                <a:lnTo>
                  <a:pt x="542381" y="40543"/>
                </a:lnTo>
                <a:lnTo>
                  <a:pt x="542381" y="282703"/>
                </a:lnTo>
                <a:lnTo>
                  <a:pt x="579657" y="282703"/>
                </a:lnTo>
                <a:lnTo>
                  <a:pt x="579657" y="40543"/>
                </a:lnTo>
                <a:close/>
              </a:path>
              <a:path w="787400" h="787400">
                <a:moveTo>
                  <a:pt x="395359" y="116708"/>
                </a:moveTo>
                <a:lnTo>
                  <a:pt x="358093" y="116708"/>
                </a:lnTo>
                <a:lnTo>
                  <a:pt x="358093" y="206538"/>
                </a:lnTo>
                <a:lnTo>
                  <a:pt x="395359" y="206538"/>
                </a:lnTo>
                <a:lnTo>
                  <a:pt x="395359" y="116708"/>
                </a:lnTo>
                <a:close/>
              </a:path>
              <a:path w="787400" h="787400">
                <a:moveTo>
                  <a:pt x="143608" y="438499"/>
                </a:moveTo>
                <a:lnTo>
                  <a:pt x="111649" y="444968"/>
                </a:lnTo>
                <a:lnTo>
                  <a:pt x="85526" y="462598"/>
                </a:lnTo>
                <a:lnTo>
                  <a:pt x="67899" y="488725"/>
                </a:lnTo>
                <a:lnTo>
                  <a:pt x="61432" y="520685"/>
                </a:lnTo>
                <a:lnTo>
                  <a:pt x="63059" y="537006"/>
                </a:lnTo>
                <a:lnTo>
                  <a:pt x="67728" y="552237"/>
                </a:lnTo>
                <a:lnTo>
                  <a:pt x="75117" y="566058"/>
                </a:lnTo>
                <a:lnTo>
                  <a:pt x="84908" y="578149"/>
                </a:lnTo>
                <a:lnTo>
                  <a:pt x="50543" y="599915"/>
                </a:lnTo>
                <a:lnTo>
                  <a:pt x="23700" y="630253"/>
                </a:lnTo>
                <a:lnTo>
                  <a:pt x="6234" y="667304"/>
                </a:lnTo>
                <a:lnTo>
                  <a:pt x="48" y="708889"/>
                </a:lnTo>
                <a:lnTo>
                  <a:pt x="0" y="768510"/>
                </a:lnTo>
                <a:lnTo>
                  <a:pt x="1464" y="775765"/>
                </a:lnTo>
                <a:lnTo>
                  <a:pt x="5457" y="781689"/>
                </a:lnTo>
                <a:lnTo>
                  <a:pt x="11379" y="785684"/>
                </a:lnTo>
                <a:lnTo>
                  <a:pt x="18627" y="787148"/>
                </a:lnTo>
                <a:lnTo>
                  <a:pt x="768500" y="787148"/>
                </a:lnTo>
                <a:lnTo>
                  <a:pt x="775754" y="785684"/>
                </a:lnTo>
                <a:lnTo>
                  <a:pt x="781679" y="781689"/>
                </a:lnTo>
                <a:lnTo>
                  <a:pt x="785673" y="775765"/>
                </a:lnTo>
                <a:lnTo>
                  <a:pt x="787138" y="768510"/>
                </a:lnTo>
                <a:lnTo>
                  <a:pt x="787138" y="749872"/>
                </a:lnTo>
                <a:lnTo>
                  <a:pt x="37265" y="749872"/>
                </a:lnTo>
                <a:lnTo>
                  <a:pt x="37331" y="708889"/>
                </a:lnTo>
                <a:lnTo>
                  <a:pt x="45636" y="667860"/>
                </a:lnTo>
                <a:lnTo>
                  <a:pt x="68448" y="634053"/>
                </a:lnTo>
                <a:lnTo>
                  <a:pt x="102254" y="611241"/>
                </a:lnTo>
                <a:lnTo>
                  <a:pt x="143608" y="602871"/>
                </a:lnTo>
                <a:lnTo>
                  <a:pt x="239990" y="602871"/>
                </a:lnTo>
                <a:lnTo>
                  <a:pt x="222349" y="589158"/>
                </a:lnTo>
                <a:lnTo>
                  <a:pt x="202307" y="578149"/>
                </a:lnTo>
                <a:lnTo>
                  <a:pt x="212104" y="566058"/>
                </a:lnTo>
                <a:lnTo>
                  <a:pt x="212352" y="565595"/>
                </a:lnTo>
                <a:lnTo>
                  <a:pt x="143608" y="565595"/>
                </a:lnTo>
                <a:lnTo>
                  <a:pt x="126143" y="562060"/>
                </a:lnTo>
                <a:lnTo>
                  <a:pt x="111867" y="552426"/>
                </a:lnTo>
                <a:lnTo>
                  <a:pt x="102233" y="538150"/>
                </a:lnTo>
                <a:lnTo>
                  <a:pt x="98698" y="520685"/>
                </a:lnTo>
                <a:lnTo>
                  <a:pt x="102233" y="503221"/>
                </a:lnTo>
                <a:lnTo>
                  <a:pt x="111867" y="488944"/>
                </a:lnTo>
                <a:lnTo>
                  <a:pt x="126143" y="479310"/>
                </a:lnTo>
                <a:lnTo>
                  <a:pt x="143608" y="475776"/>
                </a:lnTo>
                <a:lnTo>
                  <a:pt x="210587" y="475776"/>
                </a:lnTo>
                <a:lnTo>
                  <a:pt x="201695" y="462598"/>
                </a:lnTo>
                <a:lnTo>
                  <a:pt x="175568" y="444968"/>
                </a:lnTo>
                <a:lnTo>
                  <a:pt x="143608" y="438499"/>
                </a:lnTo>
                <a:close/>
              </a:path>
              <a:path w="787400" h="787400">
                <a:moveTo>
                  <a:pt x="239990" y="602871"/>
                </a:moveTo>
                <a:lnTo>
                  <a:pt x="143608" y="602871"/>
                </a:lnTo>
                <a:lnTo>
                  <a:pt x="184961" y="611241"/>
                </a:lnTo>
                <a:lnTo>
                  <a:pt x="218768" y="634053"/>
                </a:lnTo>
                <a:lnTo>
                  <a:pt x="241580" y="667860"/>
                </a:lnTo>
                <a:lnTo>
                  <a:pt x="249884" y="708889"/>
                </a:lnTo>
                <a:lnTo>
                  <a:pt x="249950" y="749872"/>
                </a:lnTo>
                <a:lnTo>
                  <a:pt x="287226" y="749872"/>
                </a:lnTo>
                <a:lnTo>
                  <a:pt x="287292" y="708889"/>
                </a:lnTo>
                <a:lnTo>
                  <a:pt x="295597" y="667860"/>
                </a:lnTo>
                <a:lnTo>
                  <a:pt x="315392" y="638525"/>
                </a:lnTo>
                <a:lnTo>
                  <a:pt x="268581" y="638514"/>
                </a:lnTo>
                <a:lnTo>
                  <a:pt x="255810" y="619666"/>
                </a:lnTo>
                <a:lnTo>
                  <a:pt x="240292" y="603105"/>
                </a:lnTo>
                <a:lnTo>
                  <a:pt x="239990" y="602871"/>
                </a:lnTo>
                <a:close/>
              </a:path>
              <a:path w="787400" h="787400">
                <a:moveTo>
                  <a:pt x="489949" y="602871"/>
                </a:moveTo>
                <a:lnTo>
                  <a:pt x="393569" y="602871"/>
                </a:lnTo>
                <a:lnTo>
                  <a:pt x="434853" y="611211"/>
                </a:lnTo>
                <a:lnTo>
                  <a:pt x="468623" y="633946"/>
                </a:lnTo>
                <a:lnTo>
                  <a:pt x="491451" y="667648"/>
                </a:lnTo>
                <a:lnTo>
                  <a:pt x="499911" y="708889"/>
                </a:lnTo>
                <a:lnTo>
                  <a:pt x="499911" y="749872"/>
                </a:lnTo>
                <a:lnTo>
                  <a:pt x="537177" y="749872"/>
                </a:lnTo>
                <a:lnTo>
                  <a:pt x="537177" y="708889"/>
                </a:lnTo>
                <a:lnTo>
                  <a:pt x="545638" y="667648"/>
                </a:lnTo>
                <a:lnTo>
                  <a:pt x="565375" y="638514"/>
                </a:lnTo>
                <a:lnTo>
                  <a:pt x="518549" y="638514"/>
                </a:lnTo>
                <a:lnTo>
                  <a:pt x="505774" y="619666"/>
                </a:lnTo>
                <a:lnTo>
                  <a:pt x="490250" y="603105"/>
                </a:lnTo>
                <a:lnTo>
                  <a:pt x="489949" y="602871"/>
                </a:lnTo>
                <a:close/>
              </a:path>
              <a:path w="787400" h="787400">
                <a:moveTo>
                  <a:pt x="739209" y="602871"/>
                </a:moveTo>
                <a:lnTo>
                  <a:pt x="643519" y="602871"/>
                </a:lnTo>
                <a:lnTo>
                  <a:pt x="684879" y="611241"/>
                </a:lnTo>
                <a:lnTo>
                  <a:pt x="718688" y="634053"/>
                </a:lnTo>
                <a:lnTo>
                  <a:pt x="741502" y="667860"/>
                </a:lnTo>
                <a:lnTo>
                  <a:pt x="749806" y="708889"/>
                </a:lnTo>
                <a:lnTo>
                  <a:pt x="749872" y="749872"/>
                </a:lnTo>
                <a:lnTo>
                  <a:pt x="787138" y="749872"/>
                </a:lnTo>
                <a:lnTo>
                  <a:pt x="787090" y="708889"/>
                </a:lnTo>
                <a:lnTo>
                  <a:pt x="780903" y="667304"/>
                </a:lnTo>
                <a:lnTo>
                  <a:pt x="763437" y="630253"/>
                </a:lnTo>
                <a:lnTo>
                  <a:pt x="739209" y="602871"/>
                </a:lnTo>
                <a:close/>
              </a:path>
              <a:path w="787400" h="787400">
                <a:moveTo>
                  <a:pt x="393569" y="438499"/>
                </a:moveTo>
                <a:lnTo>
                  <a:pt x="361609" y="444968"/>
                </a:lnTo>
                <a:lnTo>
                  <a:pt x="335481" y="462598"/>
                </a:lnTo>
                <a:lnTo>
                  <a:pt x="317851" y="488725"/>
                </a:lnTo>
                <a:lnTo>
                  <a:pt x="311383" y="520685"/>
                </a:lnTo>
                <a:lnTo>
                  <a:pt x="313010" y="537006"/>
                </a:lnTo>
                <a:lnTo>
                  <a:pt x="317680" y="552237"/>
                </a:lnTo>
                <a:lnTo>
                  <a:pt x="325072" y="566058"/>
                </a:lnTo>
                <a:lnTo>
                  <a:pt x="334869" y="578149"/>
                </a:lnTo>
                <a:lnTo>
                  <a:pt x="314827" y="589159"/>
                </a:lnTo>
                <a:lnTo>
                  <a:pt x="296883" y="603107"/>
                </a:lnTo>
                <a:lnTo>
                  <a:pt x="281362" y="619670"/>
                </a:lnTo>
                <a:lnTo>
                  <a:pt x="268588" y="638525"/>
                </a:lnTo>
                <a:lnTo>
                  <a:pt x="315399" y="638514"/>
                </a:lnTo>
                <a:lnTo>
                  <a:pt x="318409" y="634053"/>
                </a:lnTo>
                <a:lnTo>
                  <a:pt x="352215" y="611241"/>
                </a:lnTo>
                <a:lnTo>
                  <a:pt x="393569" y="602871"/>
                </a:lnTo>
                <a:lnTo>
                  <a:pt x="489949" y="602871"/>
                </a:lnTo>
                <a:lnTo>
                  <a:pt x="472306" y="589158"/>
                </a:lnTo>
                <a:lnTo>
                  <a:pt x="452268" y="578149"/>
                </a:lnTo>
                <a:lnTo>
                  <a:pt x="462065" y="566058"/>
                </a:lnTo>
                <a:lnTo>
                  <a:pt x="462313" y="565595"/>
                </a:lnTo>
                <a:lnTo>
                  <a:pt x="393569" y="565595"/>
                </a:lnTo>
                <a:lnTo>
                  <a:pt x="376103" y="562060"/>
                </a:lnTo>
                <a:lnTo>
                  <a:pt x="361822" y="552426"/>
                </a:lnTo>
                <a:lnTo>
                  <a:pt x="352185" y="538150"/>
                </a:lnTo>
                <a:lnTo>
                  <a:pt x="348649" y="520685"/>
                </a:lnTo>
                <a:lnTo>
                  <a:pt x="352185" y="503221"/>
                </a:lnTo>
                <a:lnTo>
                  <a:pt x="361822" y="488944"/>
                </a:lnTo>
                <a:lnTo>
                  <a:pt x="376103" y="479310"/>
                </a:lnTo>
                <a:lnTo>
                  <a:pt x="393569" y="475776"/>
                </a:lnTo>
                <a:lnTo>
                  <a:pt x="460548" y="475776"/>
                </a:lnTo>
                <a:lnTo>
                  <a:pt x="451656" y="462598"/>
                </a:lnTo>
                <a:lnTo>
                  <a:pt x="425529" y="444968"/>
                </a:lnTo>
                <a:lnTo>
                  <a:pt x="393569" y="438499"/>
                </a:lnTo>
                <a:close/>
              </a:path>
              <a:path w="787400" h="787400">
                <a:moveTo>
                  <a:pt x="643519" y="438499"/>
                </a:moveTo>
                <a:lnTo>
                  <a:pt x="611565" y="444968"/>
                </a:lnTo>
                <a:lnTo>
                  <a:pt x="585441" y="462598"/>
                </a:lnTo>
                <a:lnTo>
                  <a:pt x="567812" y="488725"/>
                </a:lnTo>
                <a:lnTo>
                  <a:pt x="561344" y="520685"/>
                </a:lnTo>
                <a:lnTo>
                  <a:pt x="562971" y="537006"/>
                </a:lnTo>
                <a:lnTo>
                  <a:pt x="567639" y="552237"/>
                </a:lnTo>
                <a:lnTo>
                  <a:pt x="575029" y="566058"/>
                </a:lnTo>
                <a:lnTo>
                  <a:pt x="584819" y="578149"/>
                </a:lnTo>
                <a:lnTo>
                  <a:pt x="564783" y="589159"/>
                </a:lnTo>
                <a:lnTo>
                  <a:pt x="546842" y="603107"/>
                </a:lnTo>
                <a:lnTo>
                  <a:pt x="531320" y="619670"/>
                </a:lnTo>
                <a:lnTo>
                  <a:pt x="518549" y="638514"/>
                </a:lnTo>
                <a:lnTo>
                  <a:pt x="565375" y="638514"/>
                </a:lnTo>
                <a:lnTo>
                  <a:pt x="568469" y="633946"/>
                </a:lnTo>
                <a:lnTo>
                  <a:pt x="602239" y="611211"/>
                </a:lnTo>
                <a:lnTo>
                  <a:pt x="643519" y="602871"/>
                </a:lnTo>
                <a:lnTo>
                  <a:pt x="739209" y="602871"/>
                </a:lnTo>
                <a:lnTo>
                  <a:pt x="736594" y="599915"/>
                </a:lnTo>
                <a:lnTo>
                  <a:pt x="702229" y="578149"/>
                </a:lnTo>
                <a:lnTo>
                  <a:pt x="712020" y="566058"/>
                </a:lnTo>
                <a:lnTo>
                  <a:pt x="712268" y="565595"/>
                </a:lnTo>
                <a:lnTo>
                  <a:pt x="643519" y="565595"/>
                </a:lnTo>
                <a:lnTo>
                  <a:pt x="626055" y="562060"/>
                </a:lnTo>
                <a:lnTo>
                  <a:pt x="611778" y="552426"/>
                </a:lnTo>
                <a:lnTo>
                  <a:pt x="602144" y="538150"/>
                </a:lnTo>
                <a:lnTo>
                  <a:pt x="598610" y="520685"/>
                </a:lnTo>
                <a:lnTo>
                  <a:pt x="602144" y="503221"/>
                </a:lnTo>
                <a:lnTo>
                  <a:pt x="611778" y="488944"/>
                </a:lnTo>
                <a:lnTo>
                  <a:pt x="626055" y="479310"/>
                </a:lnTo>
                <a:lnTo>
                  <a:pt x="643519" y="475776"/>
                </a:lnTo>
                <a:lnTo>
                  <a:pt x="710498" y="475776"/>
                </a:lnTo>
                <a:lnTo>
                  <a:pt x="701606" y="462598"/>
                </a:lnTo>
                <a:lnTo>
                  <a:pt x="675479" y="444968"/>
                </a:lnTo>
                <a:lnTo>
                  <a:pt x="643519" y="438499"/>
                </a:lnTo>
                <a:close/>
              </a:path>
              <a:path w="787400" h="787400">
                <a:moveTo>
                  <a:pt x="210587" y="475776"/>
                </a:moveTo>
                <a:lnTo>
                  <a:pt x="143608" y="475776"/>
                </a:lnTo>
                <a:lnTo>
                  <a:pt x="161074" y="479310"/>
                </a:lnTo>
                <a:lnTo>
                  <a:pt x="175354" y="488944"/>
                </a:lnTo>
                <a:lnTo>
                  <a:pt x="184991" y="503221"/>
                </a:lnTo>
                <a:lnTo>
                  <a:pt x="188528" y="520685"/>
                </a:lnTo>
                <a:lnTo>
                  <a:pt x="184991" y="538150"/>
                </a:lnTo>
                <a:lnTo>
                  <a:pt x="175354" y="552426"/>
                </a:lnTo>
                <a:lnTo>
                  <a:pt x="161074" y="562060"/>
                </a:lnTo>
                <a:lnTo>
                  <a:pt x="143608" y="565595"/>
                </a:lnTo>
                <a:lnTo>
                  <a:pt x="212352" y="565595"/>
                </a:lnTo>
                <a:lnTo>
                  <a:pt x="219497" y="552237"/>
                </a:lnTo>
                <a:lnTo>
                  <a:pt x="224166" y="537006"/>
                </a:lnTo>
                <a:lnTo>
                  <a:pt x="225794" y="520685"/>
                </a:lnTo>
                <a:lnTo>
                  <a:pt x="219325" y="488725"/>
                </a:lnTo>
                <a:lnTo>
                  <a:pt x="210587" y="475776"/>
                </a:lnTo>
                <a:close/>
              </a:path>
              <a:path w="787400" h="787400">
                <a:moveTo>
                  <a:pt x="460548" y="475776"/>
                </a:moveTo>
                <a:lnTo>
                  <a:pt x="393569" y="475776"/>
                </a:lnTo>
                <a:lnTo>
                  <a:pt x="411033" y="479310"/>
                </a:lnTo>
                <a:lnTo>
                  <a:pt x="425310" y="488944"/>
                </a:lnTo>
                <a:lnTo>
                  <a:pt x="434944" y="503221"/>
                </a:lnTo>
                <a:lnTo>
                  <a:pt x="438478" y="520685"/>
                </a:lnTo>
                <a:lnTo>
                  <a:pt x="434944" y="538150"/>
                </a:lnTo>
                <a:lnTo>
                  <a:pt x="425310" y="552426"/>
                </a:lnTo>
                <a:lnTo>
                  <a:pt x="411033" y="562060"/>
                </a:lnTo>
                <a:lnTo>
                  <a:pt x="393569" y="565595"/>
                </a:lnTo>
                <a:lnTo>
                  <a:pt x="462313" y="565595"/>
                </a:lnTo>
                <a:lnTo>
                  <a:pt x="469458" y="552237"/>
                </a:lnTo>
                <a:lnTo>
                  <a:pt x="474127" y="537006"/>
                </a:lnTo>
                <a:lnTo>
                  <a:pt x="475755" y="520685"/>
                </a:lnTo>
                <a:lnTo>
                  <a:pt x="469286" y="488725"/>
                </a:lnTo>
                <a:lnTo>
                  <a:pt x="460548" y="475776"/>
                </a:lnTo>
                <a:close/>
              </a:path>
              <a:path w="787400" h="787400">
                <a:moveTo>
                  <a:pt x="710498" y="475776"/>
                </a:moveTo>
                <a:lnTo>
                  <a:pt x="643519" y="475776"/>
                </a:lnTo>
                <a:lnTo>
                  <a:pt x="660990" y="479310"/>
                </a:lnTo>
                <a:lnTo>
                  <a:pt x="675270" y="488944"/>
                </a:lnTo>
                <a:lnTo>
                  <a:pt x="684904" y="503221"/>
                </a:lnTo>
                <a:lnTo>
                  <a:pt x="688439" y="520685"/>
                </a:lnTo>
                <a:lnTo>
                  <a:pt x="684904" y="538150"/>
                </a:lnTo>
                <a:lnTo>
                  <a:pt x="675270" y="552426"/>
                </a:lnTo>
                <a:lnTo>
                  <a:pt x="660990" y="562060"/>
                </a:lnTo>
                <a:lnTo>
                  <a:pt x="643519" y="565595"/>
                </a:lnTo>
                <a:lnTo>
                  <a:pt x="712268" y="565595"/>
                </a:lnTo>
                <a:lnTo>
                  <a:pt x="719410" y="552237"/>
                </a:lnTo>
                <a:lnTo>
                  <a:pt x="724078" y="537006"/>
                </a:lnTo>
                <a:lnTo>
                  <a:pt x="725705" y="520685"/>
                </a:lnTo>
                <a:lnTo>
                  <a:pt x="719236" y="488725"/>
                </a:lnTo>
                <a:lnTo>
                  <a:pt x="710498" y="475776"/>
                </a:lnTo>
                <a:close/>
              </a:path>
            </a:pathLst>
          </a:custGeom>
          <a:solidFill>
            <a:srgbClr val="636E88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1971845" y="5269493"/>
            <a:ext cx="794385" cy="794385"/>
            <a:chOff x="11971845" y="5269493"/>
            <a:chExt cx="794385" cy="794385"/>
          </a:xfrm>
        </p:grpSpPr>
        <p:sp>
          <p:nvSpPr>
            <p:cNvPr id="7" name="object 7"/>
            <p:cNvSpPr/>
            <p:nvPr/>
          </p:nvSpPr>
          <p:spPr>
            <a:xfrm>
              <a:off x="11971833" y="5269502"/>
              <a:ext cx="794385" cy="794385"/>
            </a:xfrm>
            <a:custGeom>
              <a:avLst/>
              <a:gdLst/>
              <a:ahLst/>
              <a:cxnLst/>
              <a:rect l="l" t="t" r="r" b="b"/>
              <a:pathLst>
                <a:path w="794384" h="794385">
                  <a:moveTo>
                    <a:pt x="590537" y="84302"/>
                  </a:moveTo>
                  <a:lnTo>
                    <a:pt x="582587" y="76352"/>
                  </a:lnTo>
                  <a:lnTo>
                    <a:pt x="563029" y="76352"/>
                  </a:lnTo>
                  <a:lnTo>
                    <a:pt x="555066" y="84302"/>
                  </a:lnTo>
                  <a:lnTo>
                    <a:pt x="555066" y="103873"/>
                  </a:lnTo>
                  <a:lnTo>
                    <a:pt x="563029" y="111823"/>
                  </a:lnTo>
                  <a:lnTo>
                    <a:pt x="572808" y="111823"/>
                  </a:lnTo>
                  <a:lnTo>
                    <a:pt x="582587" y="111823"/>
                  </a:lnTo>
                  <a:lnTo>
                    <a:pt x="590537" y="103873"/>
                  </a:lnTo>
                  <a:lnTo>
                    <a:pt x="590537" y="84302"/>
                  </a:lnTo>
                  <a:close/>
                </a:path>
                <a:path w="794384" h="794385">
                  <a:moveTo>
                    <a:pt x="636549" y="473671"/>
                  </a:moveTo>
                  <a:lnTo>
                    <a:pt x="631901" y="426681"/>
                  </a:lnTo>
                  <a:lnTo>
                    <a:pt x="628396" y="415251"/>
                  </a:lnTo>
                  <a:lnTo>
                    <a:pt x="626440" y="408901"/>
                  </a:lnTo>
                  <a:lnTo>
                    <a:pt x="620979" y="391121"/>
                  </a:lnTo>
                  <a:lnTo>
                    <a:pt x="618248" y="382231"/>
                  </a:lnTo>
                  <a:lnTo>
                    <a:pt x="601065" y="349821"/>
                  </a:lnTo>
                  <a:lnTo>
                    <a:pt x="601065" y="473671"/>
                  </a:lnTo>
                  <a:lnTo>
                    <a:pt x="600062" y="493991"/>
                  </a:lnTo>
                  <a:lnTo>
                    <a:pt x="597065" y="513041"/>
                  </a:lnTo>
                  <a:lnTo>
                    <a:pt x="596773" y="515581"/>
                  </a:lnTo>
                  <a:lnTo>
                    <a:pt x="595655" y="515581"/>
                  </a:lnTo>
                  <a:lnTo>
                    <a:pt x="581444" y="518579"/>
                  </a:lnTo>
                  <a:lnTo>
                    <a:pt x="581444" y="560031"/>
                  </a:lnTo>
                  <a:lnTo>
                    <a:pt x="580834" y="561301"/>
                  </a:lnTo>
                  <a:lnTo>
                    <a:pt x="563156" y="591781"/>
                  </a:lnTo>
                  <a:lnTo>
                    <a:pt x="540791" y="618451"/>
                  </a:lnTo>
                  <a:lnTo>
                    <a:pt x="514324" y="640041"/>
                  </a:lnTo>
                  <a:lnTo>
                    <a:pt x="484352" y="657821"/>
                  </a:lnTo>
                  <a:lnTo>
                    <a:pt x="481126" y="657821"/>
                  </a:lnTo>
                  <a:lnTo>
                    <a:pt x="479348" y="656551"/>
                  </a:lnTo>
                  <a:lnTo>
                    <a:pt x="478815" y="655281"/>
                  </a:lnTo>
                  <a:lnTo>
                    <a:pt x="479094" y="654011"/>
                  </a:lnTo>
                  <a:lnTo>
                    <a:pt x="482955" y="632421"/>
                  </a:lnTo>
                  <a:lnTo>
                    <a:pt x="486321" y="612101"/>
                  </a:lnTo>
                  <a:lnTo>
                    <a:pt x="489178" y="591781"/>
                  </a:lnTo>
                  <a:lnTo>
                    <a:pt x="491515" y="571461"/>
                  </a:lnTo>
                  <a:lnTo>
                    <a:pt x="491705" y="570191"/>
                  </a:lnTo>
                  <a:lnTo>
                    <a:pt x="493090" y="568921"/>
                  </a:lnTo>
                  <a:lnTo>
                    <a:pt x="494855" y="567651"/>
                  </a:lnTo>
                  <a:lnTo>
                    <a:pt x="514946" y="566381"/>
                  </a:lnTo>
                  <a:lnTo>
                    <a:pt x="535355" y="562571"/>
                  </a:lnTo>
                  <a:lnTo>
                    <a:pt x="555980" y="560031"/>
                  </a:lnTo>
                  <a:lnTo>
                    <a:pt x="577011" y="556221"/>
                  </a:lnTo>
                  <a:lnTo>
                    <a:pt x="579716" y="556221"/>
                  </a:lnTo>
                  <a:lnTo>
                    <a:pt x="581291" y="558761"/>
                  </a:lnTo>
                  <a:lnTo>
                    <a:pt x="581444" y="560031"/>
                  </a:lnTo>
                  <a:lnTo>
                    <a:pt x="581444" y="518579"/>
                  </a:lnTo>
                  <a:lnTo>
                    <a:pt x="571500" y="520661"/>
                  </a:lnTo>
                  <a:lnTo>
                    <a:pt x="499440" y="532091"/>
                  </a:lnTo>
                  <a:lnTo>
                    <a:pt x="498068" y="532091"/>
                  </a:lnTo>
                  <a:lnTo>
                    <a:pt x="497154" y="530821"/>
                  </a:lnTo>
                  <a:lnTo>
                    <a:pt x="495668" y="529551"/>
                  </a:lnTo>
                  <a:lnTo>
                    <a:pt x="495236" y="528281"/>
                  </a:lnTo>
                  <a:lnTo>
                    <a:pt x="496493" y="500341"/>
                  </a:lnTo>
                  <a:lnTo>
                    <a:pt x="496900" y="473671"/>
                  </a:lnTo>
                  <a:lnTo>
                    <a:pt x="496531" y="445731"/>
                  </a:lnTo>
                  <a:lnTo>
                    <a:pt x="495312" y="417791"/>
                  </a:lnTo>
                  <a:lnTo>
                    <a:pt x="495731" y="416521"/>
                  </a:lnTo>
                  <a:lnTo>
                    <a:pt x="497230" y="415251"/>
                  </a:lnTo>
                  <a:lnTo>
                    <a:pt x="499224" y="415251"/>
                  </a:lnTo>
                  <a:lnTo>
                    <a:pt x="569823" y="425411"/>
                  </a:lnTo>
                  <a:lnTo>
                    <a:pt x="600062" y="453351"/>
                  </a:lnTo>
                  <a:lnTo>
                    <a:pt x="601065" y="473671"/>
                  </a:lnTo>
                  <a:lnTo>
                    <a:pt x="601065" y="349821"/>
                  </a:lnTo>
                  <a:lnTo>
                    <a:pt x="596036" y="340321"/>
                  </a:lnTo>
                  <a:lnTo>
                    <a:pt x="581431" y="322618"/>
                  </a:lnTo>
                  <a:lnTo>
                    <a:pt x="581431" y="387311"/>
                  </a:lnTo>
                  <a:lnTo>
                    <a:pt x="581279" y="388581"/>
                  </a:lnTo>
                  <a:lnTo>
                    <a:pt x="579704" y="389851"/>
                  </a:lnTo>
                  <a:lnTo>
                    <a:pt x="578612" y="391121"/>
                  </a:lnTo>
                  <a:lnTo>
                    <a:pt x="576999" y="391121"/>
                  </a:lnTo>
                  <a:lnTo>
                    <a:pt x="535457" y="383501"/>
                  </a:lnTo>
                  <a:lnTo>
                    <a:pt x="495007" y="378421"/>
                  </a:lnTo>
                  <a:lnTo>
                    <a:pt x="493242" y="378421"/>
                  </a:lnTo>
                  <a:lnTo>
                    <a:pt x="491858" y="377151"/>
                  </a:lnTo>
                  <a:lnTo>
                    <a:pt x="491680" y="375881"/>
                  </a:lnTo>
                  <a:lnTo>
                    <a:pt x="491528" y="374611"/>
                  </a:lnTo>
                  <a:lnTo>
                    <a:pt x="489394" y="355561"/>
                  </a:lnTo>
                  <a:lnTo>
                    <a:pt x="486638" y="335241"/>
                  </a:lnTo>
                  <a:lnTo>
                    <a:pt x="483425" y="314921"/>
                  </a:lnTo>
                  <a:lnTo>
                    <a:pt x="479501" y="292061"/>
                  </a:lnTo>
                  <a:lnTo>
                    <a:pt x="480034" y="290791"/>
                  </a:lnTo>
                  <a:lnTo>
                    <a:pt x="481812" y="289521"/>
                  </a:lnTo>
                  <a:lnTo>
                    <a:pt x="485025" y="289521"/>
                  </a:lnTo>
                  <a:lnTo>
                    <a:pt x="541045" y="328891"/>
                  </a:lnTo>
                  <a:lnTo>
                    <a:pt x="580821" y="386041"/>
                  </a:lnTo>
                  <a:lnTo>
                    <a:pt x="581431" y="387311"/>
                  </a:lnTo>
                  <a:lnTo>
                    <a:pt x="581431" y="322618"/>
                  </a:lnTo>
                  <a:lnTo>
                    <a:pt x="548144" y="289521"/>
                  </a:lnTo>
                  <a:lnTo>
                    <a:pt x="487997" y="251421"/>
                  </a:lnTo>
                  <a:lnTo>
                    <a:pt x="461238" y="243763"/>
                  </a:lnTo>
                  <a:lnTo>
                    <a:pt x="461238" y="473671"/>
                  </a:lnTo>
                  <a:lnTo>
                    <a:pt x="460781" y="500341"/>
                  </a:lnTo>
                  <a:lnTo>
                    <a:pt x="460679" y="504151"/>
                  </a:lnTo>
                  <a:lnTo>
                    <a:pt x="459168" y="534631"/>
                  </a:lnTo>
                  <a:lnTo>
                    <a:pt x="457682" y="535901"/>
                  </a:lnTo>
                  <a:lnTo>
                    <a:pt x="455650" y="536067"/>
                  </a:lnTo>
                  <a:lnTo>
                    <a:pt x="455650" y="575271"/>
                  </a:lnTo>
                  <a:lnTo>
                    <a:pt x="448856" y="622261"/>
                  </a:lnTo>
                  <a:lnTo>
                    <a:pt x="439077" y="671791"/>
                  </a:lnTo>
                  <a:lnTo>
                    <a:pt x="437934" y="673061"/>
                  </a:lnTo>
                  <a:lnTo>
                    <a:pt x="436486" y="673061"/>
                  </a:lnTo>
                  <a:lnTo>
                    <a:pt x="426580" y="675601"/>
                  </a:lnTo>
                  <a:lnTo>
                    <a:pt x="416941" y="676871"/>
                  </a:lnTo>
                  <a:lnTo>
                    <a:pt x="407504" y="676871"/>
                  </a:lnTo>
                  <a:lnTo>
                    <a:pt x="398208" y="678141"/>
                  </a:lnTo>
                  <a:lnTo>
                    <a:pt x="388505" y="676871"/>
                  </a:lnTo>
                  <a:lnTo>
                    <a:pt x="378587" y="676871"/>
                  </a:lnTo>
                  <a:lnTo>
                    <a:pt x="368287" y="675601"/>
                  </a:lnTo>
                  <a:lnTo>
                    <a:pt x="357403" y="673061"/>
                  </a:lnTo>
                  <a:lnTo>
                    <a:pt x="355955" y="673061"/>
                  </a:lnTo>
                  <a:lnTo>
                    <a:pt x="354812" y="671791"/>
                  </a:lnTo>
                  <a:lnTo>
                    <a:pt x="354482" y="670521"/>
                  </a:lnTo>
                  <a:lnTo>
                    <a:pt x="351828" y="657821"/>
                  </a:lnTo>
                  <a:lnTo>
                    <a:pt x="349427" y="646391"/>
                  </a:lnTo>
                  <a:lnTo>
                    <a:pt x="345059" y="622261"/>
                  </a:lnTo>
                  <a:lnTo>
                    <a:pt x="341388" y="599401"/>
                  </a:lnTo>
                  <a:lnTo>
                    <a:pt x="338429" y="575271"/>
                  </a:lnTo>
                  <a:lnTo>
                    <a:pt x="338670" y="574001"/>
                  </a:lnTo>
                  <a:lnTo>
                    <a:pt x="340131" y="572731"/>
                  </a:lnTo>
                  <a:lnTo>
                    <a:pt x="341122" y="571461"/>
                  </a:lnTo>
                  <a:lnTo>
                    <a:pt x="342353" y="571461"/>
                  </a:lnTo>
                  <a:lnTo>
                    <a:pt x="357708" y="572731"/>
                  </a:lnTo>
                  <a:lnTo>
                    <a:pt x="372008" y="572731"/>
                  </a:lnTo>
                  <a:lnTo>
                    <a:pt x="385648" y="574001"/>
                  </a:lnTo>
                  <a:lnTo>
                    <a:pt x="411772" y="574001"/>
                  </a:lnTo>
                  <a:lnTo>
                    <a:pt x="424726" y="572731"/>
                  </a:lnTo>
                  <a:lnTo>
                    <a:pt x="437972" y="572731"/>
                  </a:lnTo>
                  <a:lnTo>
                    <a:pt x="451599" y="571461"/>
                  </a:lnTo>
                  <a:lnTo>
                    <a:pt x="452843" y="571461"/>
                  </a:lnTo>
                  <a:lnTo>
                    <a:pt x="453821" y="572731"/>
                  </a:lnTo>
                  <a:lnTo>
                    <a:pt x="455282" y="574001"/>
                  </a:lnTo>
                  <a:lnTo>
                    <a:pt x="455650" y="575271"/>
                  </a:lnTo>
                  <a:lnTo>
                    <a:pt x="455650" y="536067"/>
                  </a:lnTo>
                  <a:lnTo>
                    <a:pt x="441896" y="537171"/>
                  </a:lnTo>
                  <a:lnTo>
                    <a:pt x="369074" y="537171"/>
                  </a:lnTo>
                  <a:lnTo>
                    <a:pt x="353618" y="535901"/>
                  </a:lnTo>
                  <a:lnTo>
                    <a:pt x="336283" y="535901"/>
                  </a:lnTo>
                  <a:lnTo>
                    <a:pt x="334797" y="533361"/>
                  </a:lnTo>
                  <a:lnTo>
                    <a:pt x="334670" y="532091"/>
                  </a:lnTo>
                  <a:lnTo>
                    <a:pt x="333286" y="504151"/>
                  </a:lnTo>
                  <a:lnTo>
                    <a:pt x="333184" y="500341"/>
                  </a:lnTo>
                  <a:lnTo>
                    <a:pt x="332727" y="473671"/>
                  </a:lnTo>
                  <a:lnTo>
                    <a:pt x="333171" y="444461"/>
                  </a:lnTo>
                  <a:lnTo>
                    <a:pt x="334543" y="415251"/>
                  </a:lnTo>
                  <a:lnTo>
                    <a:pt x="334670" y="412711"/>
                  </a:lnTo>
                  <a:lnTo>
                    <a:pt x="336156" y="411441"/>
                  </a:lnTo>
                  <a:lnTo>
                    <a:pt x="338023" y="411441"/>
                  </a:lnTo>
                  <a:lnTo>
                    <a:pt x="353009" y="410171"/>
                  </a:lnTo>
                  <a:lnTo>
                    <a:pt x="368033" y="410171"/>
                  </a:lnTo>
                  <a:lnTo>
                    <a:pt x="383070" y="408901"/>
                  </a:lnTo>
                  <a:lnTo>
                    <a:pt x="412496" y="408901"/>
                  </a:lnTo>
                  <a:lnTo>
                    <a:pt x="426999" y="410171"/>
                  </a:lnTo>
                  <a:lnTo>
                    <a:pt x="441490" y="410171"/>
                  </a:lnTo>
                  <a:lnTo>
                    <a:pt x="457809" y="411441"/>
                  </a:lnTo>
                  <a:lnTo>
                    <a:pt x="459295" y="412711"/>
                  </a:lnTo>
                  <a:lnTo>
                    <a:pt x="459409" y="413981"/>
                  </a:lnTo>
                  <a:lnTo>
                    <a:pt x="460794" y="444461"/>
                  </a:lnTo>
                  <a:lnTo>
                    <a:pt x="461238" y="473671"/>
                  </a:lnTo>
                  <a:lnTo>
                    <a:pt x="461238" y="243763"/>
                  </a:lnTo>
                  <a:lnTo>
                    <a:pt x="455803" y="242214"/>
                  </a:lnTo>
                  <a:lnTo>
                    <a:pt x="455803" y="372071"/>
                  </a:lnTo>
                  <a:lnTo>
                    <a:pt x="455434" y="373341"/>
                  </a:lnTo>
                  <a:lnTo>
                    <a:pt x="453986" y="374611"/>
                  </a:lnTo>
                  <a:lnTo>
                    <a:pt x="438391" y="374611"/>
                  </a:lnTo>
                  <a:lnTo>
                    <a:pt x="424942" y="373341"/>
                  </a:lnTo>
                  <a:lnTo>
                    <a:pt x="384149" y="373341"/>
                  </a:lnTo>
                  <a:lnTo>
                    <a:pt x="370154" y="374611"/>
                  </a:lnTo>
                  <a:lnTo>
                    <a:pt x="339979" y="374611"/>
                  </a:lnTo>
                  <a:lnTo>
                    <a:pt x="338531" y="373341"/>
                  </a:lnTo>
                  <a:lnTo>
                    <a:pt x="338150" y="372071"/>
                  </a:lnTo>
                  <a:lnTo>
                    <a:pt x="341134" y="347941"/>
                  </a:lnTo>
                  <a:lnTo>
                    <a:pt x="344678" y="325081"/>
                  </a:lnTo>
                  <a:lnTo>
                    <a:pt x="348919" y="300951"/>
                  </a:lnTo>
                  <a:lnTo>
                    <a:pt x="351256" y="289521"/>
                  </a:lnTo>
                  <a:lnTo>
                    <a:pt x="353834" y="276821"/>
                  </a:lnTo>
                  <a:lnTo>
                    <a:pt x="354152" y="274281"/>
                  </a:lnTo>
                  <a:lnTo>
                    <a:pt x="355295" y="274281"/>
                  </a:lnTo>
                  <a:lnTo>
                    <a:pt x="356743" y="273011"/>
                  </a:lnTo>
                  <a:lnTo>
                    <a:pt x="386918" y="269201"/>
                  </a:lnTo>
                  <a:lnTo>
                    <a:pt x="407073" y="269201"/>
                  </a:lnTo>
                  <a:lnTo>
                    <a:pt x="437222" y="273011"/>
                  </a:lnTo>
                  <a:lnTo>
                    <a:pt x="438670" y="274281"/>
                  </a:lnTo>
                  <a:lnTo>
                    <a:pt x="439813" y="274281"/>
                  </a:lnTo>
                  <a:lnTo>
                    <a:pt x="440131" y="276821"/>
                  </a:lnTo>
                  <a:lnTo>
                    <a:pt x="445033" y="300951"/>
                  </a:lnTo>
                  <a:lnTo>
                    <a:pt x="449262" y="325081"/>
                  </a:lnTo>
                  <a:lnTo>
                    <a:pt x="452818" y="347941"/>
                  </a:lnTo>
                  <a:lnTo>
                    <a:pt x="455688" y="370801"/>
                  </a:lnTo>
                  <a:lnTo>
                    <a:pt x="455803" y="372071"/>
                  </a:lnTo>
                  <a:lnTo>
                    <a:pt x="455803" y="242214"/>
                  </a:lnTo>
                  <a:lnTo>
                    <a:pt x="443649" y="238721"/>
                  </a:lnTo>
                  <a:lnTo>
                    <a:pt x="396989" y="233641"/>
                  </a:lnTo>
                  <a:lnTo>
                    <a:pt x="345795" y="239991"/>
                  </a:lnTo>
                  <a:lnTo>
                    <a:pt x="314477" y="249859"/>
                  </a:lnTo>
                  <a:lnTo>
                    <a:pt x="314477" y="292061"/>
                  </a:lnTo>
                  <a:lnTo>
                    <a:pt x="314210" y="293331"/>
                  </a:lnTo>
                  <a:lnTo>
                    <a:pt x="310540" y="314921"/>
                  </a:lnTo>
                  <a:lnTo>
                    <a:pt x="307327" y="335241"/>
                  </a:lnTo>
                  <a:lnTo>
                    <a:pt x="304571" y="355561"/>
                  </a:lnTo>
                  <a:lnTo>
                    <a:pt x="302285" y="375881"/>
                  </a:lnTo>
                  <a:lnTo>
                    <a:pt x="302107" y="377151"/>
                  </a:lnTo>
                  <a:lnTo>
                    <a:pt x="300723" y="378421"/>
                  </a:lnTo>
                  <a:lnTo>
                    <a:pt x="298970" y="378421"/>
                  </a:lnTo>
                  <a:lnTo>
                    <a:pt x="279006" y="380961"/>
                  </a:lnTo>
                  <a:lnTo>
                    <a:pt x="258622" y="384771"/>
                  </a:lnTo>
                  <a:lnTo>
                    <a:pt x="237896" y="387311"/>
                  </a:lnTo>
                  <a:lnTo>
                    <a:pt x="216662" y="391121"/>
                  </a:lnTo>
                  <a:lnTo>
                    <a:pt x="213956" y="391121"/>
                  </a:lnTo>
                  <a:lnTo>
                    <a:pt x="212382" y="388581"/>
                  </a:lnTo>
                  <a:lnTo>
                    <a:pt x="212204" y="387311"/>
                  </a:lnTo>
                  <a:lnTo>
                    <a:pt x="212813" y="386041"/>
                  </a:lnTo>
                  <a:lnTo>
                    <a:pt x="230390" y="355561"/>
                  </a:lnTo>
                  <a:lnTo>
                    <a:pt x="252653" y="330161"/>
                  </a:lnTo>
                  <a:lnTo>
                    <a:pt x="279031" y="307301"/>
                  </a:lnTo>
                  <a:lnTo>
                    <a:pt x="308940" y="289521"/>
                  </a:lnTo>
                  <a:lnTo>
                    <a:pt x="312153" y="289521"/>
                  </a:lnTo>
                  <a:lnTo>
                    <a:pt x="313931" y="290791"/>
                  </a:lnTo>
                  <a:lnTo>
                    <a:pt x="314477" y="292061"/>
                  </a:lnTo>
                  <a:lnTo>
                    <a:pt x="314477" y="249859"/>
                  </a:lnTo>
                  <a:lnTo>
                    <a:pt x="253415" y="281901"/>
                  </a:lnTo>
                  <a:lnTo>
                    <a:pt x="215417" y="317461"/>
                  </a:lnTo>
                  <a:lnTo>
                    <a:pt x="185889" y="360641"/>
                  </a:lnTo>
                  <a:lnTo>
                    <a:pt x="166598" y="407631"/>
                  </a:lnTo>
                  <a:lnTo>
                    <a:pt x="157886" y="457161"/>
                  </a:lnTo>
                  <a:lnTo>
                    <a:pt x="160083" y="509231"/>
                  </a:lnTo>
                  <a:lnTo>
                    <a:pt x="161747" y="520661"/>
                  </a:lnTo>
                  <a:lnTo>
                    <a:pt x="170027" y="524471"/>
                  </a:lnTo>
                  <a:lnTo>
                    <a:pt x="182867" y="524471"/>
                  </a:lnTo>
                  <a:lnTo>
                    <a:pt x="188252" y="521931"/>
                  </a:lnTo>
                  <a:lnTo>
                    <a:pt x="194779" y="514311"/>
                  </a:lnTo>
                  <a:lnTo>
                    <a:pt x="196011" y="509231"/>
                  </a:lnTo>
                  <a:lnTo>
                    <a:pt x="195199" y="504151"/>
                  </a:lnTo>
                  <a:lnTo>
                    <a:pt x="193294" y="486371"/>
                  </a:lnTo>
                  <a:lnTo>
                    <a:pt x="196811" y="434301"/>
                  </a:lnTo>
                  <a:lnTo>
                    <a:pt x="271399" y="417791"/>
                  </a:lnTo>
                  <a:lnTo>
                    <a:pt x="294449" y="415251"/>
                  </a:lnTo>
                  <a:lnTo>
                    <a:pt x="296735" y="415251"/>
                  </a:lnTo>
                  <a:lnTo>
                    <a:pt x="298221" y="416521"/>
                  </a:lnTo>
                  <a:lnTo>
                    <a:pt x="298653" y="417791"/>
                  </a:lnTo>
                  <a:lnTo>
                    <a:pt x="298589" y="419061"/>
                  </a:lnTo>
                  <a:lnTo>
                    <a:pt x="297129" y="466051"/>
                  </a:lnTo>
                  <a:lnTo>
                    <a:pt x="298043" y="513041"/>
                  </a:lnTo>
                  <a:lnTo>
                    <a:pt x="301307" y="560031"/>
                  </a:lnTo>
                  <a:lnTo>
                    <a:pt x="306933" y="607021"/>
                  </a:lnTo>
                  <a:lnTo>
                    <a:pt x="314909" y="654011"/>
                  </a:lnTo>
                  <a:lnTo>
                    <a:pt x="315175" y="655281"/>
                  </a:lnTo>
                  <a:lnTo>
                    <a:pt x="314642" y="656551"/>
                  </a:lnTo>
                  <a:lnTo>
                    <a:pt x="312864" y="657821"/>
                  </a:lnTo>
                  <a:lnTo>
                    <a:pt x="310159" y="657821"/>
                  </a:lnTo>
                  <a:lnTo>
                    <a:pt x="301815" y="654011"/>
                  </a:lnTo>
                  <a:lnTo>
                    <a:pt x="294411" y="650201"/>
                  </a:lnTo>
                  <a:lnTo>
                    <a:pt x="287375" y="645121"/>
                  </a:lnTo>
                  <a:lnTo>
                    <a:pt x="280657" y="641311"/>
                  </a:lnTo>
                  <a:lnTo>
                    <a:pt x="277355" y="638771"/>
                  </a:lnTo>
                  <a:lnTo>
                    <a:pt x="273926" y="637501"/>
                  </a:lnTo>
                  <a:lnTo>
                    <a:pt x="263042" y="637501"/>
                  </a:lnTo>
                  <a:lnTo>
                    <a:pt x="255879" y="643851"/>
                  </a:lnTo>
                  <a:lnTo>
                    <a:pt x="252336" y="655281"/>
                  </a:lnTo>
                  <a:lnTo>
                    <a:pt x="250812" y="664171"/>
                  </a:lnTo>
                  <a:lnTo>
                    <a:pt x="260451" y="670521"/>
                  </a:lnTo>
                  <a:lnTo>
                    <a:pt x="291833" y="688301"/>
                  </a:lnTo>
                  <a:lnTo>
                    <a:pt x="325374" y="702271"/>
                  </a:lnTo>
                  <a:lnTo>
                    <a:pt x="360578" y="709891"/>
                  </a:lnTo>
                  <a:lnTo>
                    <a:pt x="396989" y="712431"/>
                  </a:lnTo>
                  <a:lnTo>
                    <a:pt x="444322" y="708621"/>
                  </a:lnTo>
                  <a:lnTo>
                    <a:pt x="489153" y="694651"/>
                  </a:lnTo>
                  <a:lnTo>
                    <a:pt x="518960" y="678141"/>
                  </a:lnTo>
                  <a:lnTo>
                    <a:pt x="530415" y="671791"/>
                  </a:lnTo>
                  <a:lnTo>
                    <a:pt x="547217" y="657821"/>
                  </a:lnTo>
                  <a:lnTo>
                    <a:pt x="567080" y="641311"/>
                  </a:lnTo>
                  <a:lnTo>
                    <a:pt x="596836" y="605751"/>
                  </a:lnTo>
                  <a:lnTo>
                    <a:pt x="618617" y="563841"/>
                  </a:lnTo>
                  <a:lnTo>
                    <a:pt x="620915" y="556221"/>
                  </a:lnTo>
                  <a:lnTo>
                    <a:pt x="626643" y="537171"/>
                  </a:lnTo>
                  <a:lnTo>
                    <a:pt x="628180" y="532091"/>
                  </a:lnTo>
                  <a:lnTo>
                    <a:pt x="632002" y="519391"/>
                  </a:lnTo>
                  <a:lnTo>
                    <a:pt x="636549" y="473671"/>
                  </a:lnTo>
                  <a:close/>
                </a:path>
                <a:path w="794384" h="794385">
                  <a:moveTo>
                    <a:pt x="658075" y="84302"/>
                  </a:moveTo>
                  <a:lnTo>
                    <a:pt x="650125" y="76352"/>
                  </a:lnTo>
                  <a:lnTo>
                    <a:pt x="630567" y="76352"/>
                  </a:lnTo>
                  <a:lnTo>
                    <a:pt x="622604" y="84302"/>
                  </a:lnTo>
                  <a:lnTo>
                    <a:pt x="622604" y="103873"/>
                  </a:lnTo>
                  <a:lnTo>
                    <a:pt x="630567" y="111823"/>
                  </a:lnTo>
                  <a:lnTo>
                    <a:pt x="640346" y="111823"/>
                  </a:lnTo>
                  <a:lnTo>
                    <a:pt x="650125" y="111823"/>
                  </a:lnTo>
                  <a:lnTo>
                    <a:pt x="658075" y="103873"/>
                  </a:lnTo>
                  <a:lnTo>
                    <a:pt x="658075" y="84302"/>
                  </a:lnTo>
                  <a:close/>
                </a:path>
                <a:path w="794384" h="794385">
                  <a:moveTo>
                    <a:pt x="725512" y="84302"/>
                  </a:moveTo>
                  <a:lnTo>
                    <a:pt x="717550" y="76352"/>
                  </a:lnTo>
                  <a:lnTo>
                    <a:pt x="697992" y="76352"/>
                  </a:lnTo>
                  <a:lnTo>
                    <a:pt x="690041" y="84302"/>
                  </a:lnTo>
                  <a:lnTo>
                    <a:pt x="690041" y="103873"/>
                  </a:lnTo>
                  <a:lnTo>
                    <a:pt x="697992" y="111823"/>
                  </a:lnTo>
                  <a:lnTo>
                    <a:pt x="707771" y="111823"/>
                  </a:lnTo>
                  <a:lnTo>
                    <a:pt x="717550" y="111823"/>
                  </a:lnTo>
                  <a:lnTo>
                    <a:pt x="725512" y="103873"/>
                  </a:lnTo>
                  <a:lnTo>
                    <a:pt x="725512" y="84302"/>
                  </a:lnTo>
                  <a:close/>
                </a:path>
                <a:path w="794384" h="794385">
                  <a:moveTo>
                    <a:pt x="793991" y="7950"/>
                  </a:moveTo>
                  <a:lnTo>
                    <a:pt x="786028" y="0"/>
                  </a:lnTo>
                  <a:lnTo>
                    <a:pt x="758507" y="0"/>
                  </a:lnTo>
                  <a:lnTo>
                    <a:pt x="758507" y="37147"/>
                  </a:lnTo>
                  <a:lnTo>
                    <a:pt x="758507" y="144132"/>
                  </a:lnTo>
                  <a:lnTo>
                    <a:pt x="758507" y="182943"/>
                  </a:lnTo>
                  <a:lnTo>
                    <a:pt x="758507" y="756843"/>
                  </a:lnTo>
                  <a:lnTo>
                    <a:pt x="756843" y="758507"/>
                  </a:lnTo>
                  <a:lnTo>
                    <a:pt x="37147" y="758507"/>
                  </a:lnTo>
                  <a:lnTo>
                    <a:pt x="35483" y="756843"/>
                  </a:lnTo>
                  <a:lnTo>
                    <a:pt x="35483" y="182943"/>
                  </a:lnTo>
                  <a:lnTo>
                    <a:pt x="37147" y="181279"/>
                  </a:lnTo>
                  <a:lnTo>
                    <a:pt x="756843" y="181279"/>
                  </a:lnTo>
                  <a:lnTo>
                    <a:pt x="758507" y="182943"/>
                  </a:lnTo>
                  <a:lnTo>
                    <a:pt x="758507" y="144132"/>
                  </a:lnTo>
                  <a:lnTo>
                    <a:pt x="756843" y="145796"/>
                  </a:lnTo>
                  <a:lnTo>
                    <a:pt x="37147" y="145796"/>
                  </a:lnTo>
                  <a:lnTo>
                    <a:pt x="35483" y="144132"/>
                  </a:lnTo>
                  <a:lnTo>
                    <a:pt x="35483" y="37147"/>
                  </a:lnTo>
                  <a:lnTo>
                    <a:pt x="37147" y="35483"/>
                  </a:lnTo>
                  <a:lnTo>
                    <a:pt x="756843" y="35483"/>
                  </a:lnTo>
                  <a:lnTo>
                    <a:pt x="758507" y="37147"/>
                  </a:lnTo>
                  <a:lnTo>
                    <a:pt x="758507" y="0"/>
                  </a:lnTo>
                  <a:lnTo>
                    <a:pt x="7962" y="0"/>
                  </a:lnTo>
                  <a:lnTo>
                    <a:pt x="0" y="7950"/>
                  </a:lnTo>
                  <a:lnTo>
                    <a:pt x="0" y="786041"/>
                  </a:lnTo>
                  <a:lnTo>
                    <a:pt x="7962" y="793991"/>
                  </a:lnTo>
                  <a:lnTo>
                    <a:pt x="786028" y="793991"/>
                  </a:lnTo>
                  <a:lnTo>
                    <a:pt x="793991" y="786041"/>
                  </a:lnTo>
                  <a:lnTo>
                    <a:pt x="793991" y="758507"/>
                  </a:lnTo>
                  <a:lnTo>
                    <a:pt x="793991" y="181279"/>
                  </a:lnTo>
                  <a:lnTo>
                    <a:pt x="793991" y="145796"/>
                  </a:lnTo>
                  <a:lnTo>
                    <a:pt x="793991" y="35483"/>
                  </a:lnTo>
                  <a:lnTo>
                    <a:pt x="793991" y="7950"/>
                  </a:lnTo>
                  <a:close/>
                </a:path>
              </a:pathLst>
            </a:custGeom>
            <a:solidFill>
              <a:srgbClr val="636E8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31165" y="5793718"/>
              <a:ext cx="212283" cy="21096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2578235" y="5265483"/>
            <a:ext cx="1047115" cy="802005"/>
            <a:chOff x="2578235" y="5265483"/>
            <a:chExt cx="1047115" cy="802005"/>
          </a:xfrm>
        </p:grpSpPr>
        <p:sp>
          <p:nvSpPr>
            <p:cNvPr id="10" name="object 10"/>
            <p:cNvSpPr/>
            <p:nvPr/>
          </p:nvSpPr>
          <p:spPr>
            <a:xfrm>
              <a:off x="2578227" y="5265489"/>
              <a:ext cx="1047115" cy="802005"/>
            </a:xfrm>
            <a:custGeom>
              <a:avLst/>
              <a:gdLst/>
              <a:ahLst/>
              <a:cxnLst/>
              <a:rect l="l" t="t" r="r" b="b"/>
              <a:pathLst>
                <a:path w="1047114" h="802004">
                  <a:moveTo>
                    <a:pt x="560959" y="80391"/>
                  </a:moveTo>
                  <a:lnTo>
                    <a:pt x="559473" y="73012"/>
                  </a:lnTo>
                  <a:lnTo>
                    <a:pt x="555409" y="66992"/>
                  </a:lnTo>
                  <a:lnTo>
                    <a:pt x="549389" y="62928"/>
                  </a:lnTo>
                  <a:lnTo>
                    <a:pt x="542010" y="61442"/>
                  </a:lnTo>
                  <a:lnTo>
                    <a:pt x="504786" y="61442"/>
                  </a:lnTo>
                  <a:lnTo>
                    <a:pt x="497408" y="62928"/>
                  </a:lnTo>
                  <a:lnTo>
                    <a:pt x="491388" y="66992"/>
                  </a:lnTo>
                  <a:lnTo>
                    <a:pt x="487324" y="73012"/>
                  </a:lnTo>
                  <a:lnTo>
                    <a:pt x="485838" y="80391"/>
                  </a:lnTo>
                  <a:lnTo>
                    <a:pt x="487324" y="87769"/>
                  </a:lnTo>
                  <a:lnTo>
                    <a:pt x="491388" y="93789"/>
                  </a:lnTo>
                  <a:lnTo>
                    <a:pt x="497408" y="97853"/>
                  </a:lnTo>
                  <a:lnTo>
                    <a:pt x="504786" y="99339"/>
                  </a:lnTo>
                  <a:lnTo>
                    <a:pt x="542010" y="99339"/>
                  </a:lnTo>
                  <a:lnTo>
                    <a:pt x="549389" y="97853"/>
                  </a:lnTo>
                  <a:lnTo>
                    <a:pt x="555409" y="93789"/>
                  </a:lnTo>
                  <a:lnTo>
                    <a:pt x="559473" y="87769"/>
                  </a:lnTo>
                  <a:lnTo>
                    <a:pt x="560959" y="80391"/>
                  </a:lnTo>
                  <a:close/>
                </a:path>
                <a:path w="1047114" h="802004">
                  <a:moveTo>
                    <a:pt x="1046835" y="696163"/>
                  </a:moveTo>
                  <a:lnTo>
                    <a:pt x="1045349" y="688784"/>
                  </a:lnTo>
                  <a:lnTo>
                    <a:pt x="1041285" y="682752"/>
                  </a:lnTo>
                  <a:lnTo>
                    <a:pt x="1035265" y="678688"/>
                  </a:lnTo>
                  <a:lnTo>
                    <a:pt x="1027887" y="677202"/>
                  </a:lnTo>
                  <a:lnTo>
                    <a:pt x="1008938" y="677202"/>
                  </a:lnTo>
                  <a:lnTo>
                    <a:pt x="1008938" y="715098"/>
                  </a:lnTo>
                  <a:lnTo>
                    <a:pt x="1008938" y="729348"/>
                  </a:lnTo>
                  <a:lnTo>
                    <a:pt x="1006208" y="742861"/>
                  </a:lnTo>
                  <a:lnTo>
                    <a:pt x="998753" y="753910"/>
                  </a:lnTo>
                  <a:lnTo>
                    <a:pt x="987704" y="761377"/>
                  </a:lnTo>
                  <a:lnTo>
                    <a:pt x="974178" y="764108"/>
                  </a:lnTo>
                  <a:lnTo>
                    <a:pt x="72656" y="764108"/>
                  </a:lnTo>
                  <a:lnTo>
                    <a:pt x="59143" y="761377"/>
                  </a:lnTo>
                  <a:lnTo>
                    <a:pt x="48107" y="753910"/>
                  </a:lnTo>
                  <a:lnTo>
                    <a:pt x="40640" y="742861"/>
                  </a:lnTo>
                  <a:lnTo>
                    <a:pt x="37909" y="729348"/>
                  </a:lnTo>
                  <a:lnTo>
                    <a:pt x="37909" y="715098"/>
                  </a:lnTo>
                  <a:lnTo>
                    <a:pt x="73456" y="715098"/>
                  </a:lnTo>
                  <a:lnTo>
                    <a:pt x="486714" y="715098"/>
                  </a:lnTo>
                  <a:lnTo>
                    <a:pt x="494093" y="713613"/>
                  </a:lnTo>
                  <a:lnTo>
                    <a:pt x="500126" y="709549"/>
                  </a:lnTo>
                  <a:lnTo>
                    <a:pt x="504190" y="703529"/>
                  </a:lnTo>
                  <a:lnTo>
                    <a:pt x="505663" y="696163"/>
                  </a:lnTo>
                  <a:lnTo>
                    <a:pt x="504190" y="688771"/>
                  </a:lnTo>
                  <a:lnTo>
                    <a:pt x="500126" y="682752"/>
                  </a:lnTo>
                  <a:lnTo>
                    <a:pt x="494093" y="678688"/>
                  </a:lnTo>
                  <a:lnTo>
                    <a:pt x="486714" y="677202"/>
                  </a:lnTo>
                  <a:lnTo>
                    <a:pt x="92405" y="677202"/>
                  </a:lnTo>
                  <a:lnTo>
                    <a:pt x="92405" y="72656"/>
                  </a:lnTo>
                  <a:lnTo>
                    <a:pt x="95148" y="59143"/>
                  </a:lnTo>
                  <a:lnTo>
                    <a:pt x="102603" y="48094"/>
                  </a:lnTo>
                  <a:lnTo>
                    <a:pt x="113652" y="40640"/>
                  </a:lnTo>
                  <a:lnTo>
                    <a:pt x="127165" y="37909"/>
                  </a:lnTo>
                  <a:lnTo>
                    <a:pt x="919721" y="37909"/>
                  </a:lnTo>
                  <a:lnTo>
                    <a:pt x="933234" y="40640"/>
                  </a:lnTo>
                  <a:lnTo>
                    <a:pt x="944283" y="48094"/>
                  </a:lnTo>
                  <a:lnTo>
                    <a:pt x="951738" y="59143"/>
                  </a:lnTo>
                  <a:lnTo>
                    <a:pt x="954481" y="72656"/>
                  </a:lnTo>
                  <a:lnTo>
                    <a:pt x="954481" y="608190"/>
                  </a:lnTo>
                  <a:lnTo>
                    <a:pt x="954443" y="608368"/>
                  </a:lnTo>
                  <a:lnTo>
                    <a:pt x="954443" y="677202"/>
                  </a:lnTo>
                  <a:lnTo>
                    <a:pt x="560133" y="677202"/>
                  </a:lnTo>
                  <a:lnTo>
                    <a:pt x="552754" y="678688"/>
                  </a:lnTo>
                  <a:lnTo>
                    <a:pt x="546735" y="682752"/>
                  </a:lnTo>
                  <a:lnTo>
                    <a:pt x="544296" y="686358"/>
                  </a:lnTo>
                  <a:lnTo>
                    <a:pt x="542671" y="688771"/>
                  </a:lnTo>
                  <a:lnTo>
                    <a:pt x="541185" y="696150"/>
                  </a:lnTo>
                  <a:lnTo>
                    <a:pt x="542671" y="703529"/>
                  </a:lnTo>
                  <a:lnTo>
                    <a:pt x="546722" y="709549"/>
                  </a:lnTo>
                  <a:lnTo>
                    <a:pt x="552742" y="713613"/>
                  </a:lnTo>
                  <a:lnTo>
                    <a:pt x="560120" y="715098"/>
                  </a:lnTo>
                  <a:lnTo>
                    <a:pt x="973429" y="715098"/>
                  </a:lnTo>
                  <a:lnTo>
                    <a:pt x="1008938" y="715098"/>
                  </a:lnTo>
                  <a:lnTo>
                    <a:pt x="1008938" y="677202"/>
                  </a:lnTo>
                  <a:lnTo>
                    <a:pt x="992339" y="677202"/>
                  </a:lnTo>
                  <a:lnTo>
                    <a:pt x="992339" y="608558"/>
                  </a:lnTo>
                  <a:lnTo>
                    <a:pt x="992378" y="608368"/>
                  </a:lnTo>
                  <a:lnTo>
                    <a:pt x="992378" y="72656"/>
                  </a:lnTo>
                  <a:lnTo>
                    <a:pt x="986663" y="44411"/>
                  </a:lnTo>
                  <a:lnTo>
                    <a:pt x="971067" y="21310"/>
                  </a:lnTo>
                  <a:lnTo>
                    <a:pt x="947966" y="5715"/>
                  </a:lnTo>
                  <a:lnTo>
                    <a:pt x="919721" y="0"/>
                  </a:lnTo>
                  <a:lnTo>
                    <a:pt x="127165" y="0"/>
                  </a:lnTo>
                  <a:lnTo>
                    <a:pt x="98907" y="5715"/>
                  </a:lnTo>
                  <a:lnTo>
                    <a:pt x="75819" y="21310"/>
                  </a:lnTo>
                  <a:lnTo>
                    <a:pt x="60236" y="44411"/>
                  </a:lnTo>
                  <a:lnTo>
                    <a:pt x="54508" y="72656"/>
                  </a:lnTo>
                  <a:lnTo>
                    <a:pt x="54508" y="677202"/>
                  </a:lnTo>
                  <a:lnTo>
                    <a:pt x="18948" y="677202"/>
                  </a:lnTo>
                  <a:lnTo>
                    <a:pt x="11569" y="678688"/>
                  </a:lnTo>
                  <a:lnTo>
                    <a:pt x="5549" y="682752"/>
                  </a:lnTo>
                  <a:lnTo>
                    <a:pt x="1485" y="688784"/>
                  </a:lnTo>
                  <a:lnTo>
                    <a:pt x="0" y="696163"/>
                  </a:lnTo>
                  <a:lnTo>
                    <a:pt x="0" y="729361"/>
                  </a:lnTo>
                  <a:lnTo>
                    <a:pt x="5727" y="757605"/>
                  </a:lnTo>
                  <a:lnTo>
                    <a:pt x="21310" y="780694"/>
                  </a:lnTo>
                  <a:lnTo>
                    <a:pt x="44411" y="796290"/>
                  </a:lnTo>
                  <a:lnTo>
                    <a:pt x="72656" y="802005"/>
                  </a:lnTo>
                  <a:lnTo>
                    <a:pt x="974178" y="802005"/>
                  </a:lnTo>
                  <a:lnTo>
                    <a:pt x="1002436" y="796290"/>
                  </a:lnTo>
                  <a:lnTo>
                    <a:pt x="1025525" y="780694"/>
                  </a:lnTo>
                  <a:lnTo>
                    <a:pt x="1041120" y="757593"/>
                  </a:lnTo>
                  <a:lnTo>
                    <a:pt x="1046835" y="729348"/>
                  </a:lnTo>
                  <a:lnTo>
                    <a:pt x="1046835" y="696163"/>
                  </a:lnTo>
                  <a:close/>
                </a:path>
              </a:pathLst>
            </a:custGeom>
            <a:solidFill>
              <a:srgbClr val="636E8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6001" y="5942688"/>
              <a:ext cx="111305" cy="746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0802" y="5559443"/>
              <a:ext cx="141315" cy="1413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32316" y="5751050"/>
              <a:ext cx="141315" cy="1413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28367" y="5494000"/>
              <a:ext cx="141315" cy="14131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632684" y="5434247"/>
              <a:ext cx="938530" cy="407034"/>
            </a:xfrm>
            <a:custGeom>
              <a:avLst/>
              <a:gdLst/>
              <a:ahLst/>
              <a:cxnLst/>
              <a:rect l="l" t="t" r="r" b="b"/>
              <a:pathLst>
                <a:path w="938529" h="407035">
                  <a:moveTo>
                    <a:pt x="636003" y="197180"/>
                  </a:moveTo>
                  <a:lnTo>
                    <a:pt x="634517" y="189801"/>
                  </a:lnTo>
                  <a:lnTo>
                    <a:pt x="630453" y="183781"/>
                  </a:lnTo>
                  <a:lnTo>
                    <a:pt x="624433" y="179717"/>
                  </a:lnTo>
                  <a:lnTo>
                    <a:pt x="617054" y="178231"/>
                  </a:lnTo>
                  <a:lnTo>
                    <a:pt x="503021" y="178231"/>
                  </a:lnTo>
                  <a:lnTo>
                    <a:pt x="490067" y="147574"/>
                  </a:lnTo>
                  <a:lnTo>
                    <a:pt x="479501" y="133921"/>
                  </a:lnTo>
                  <a:lnTo>
                    <a:pt x="479501" y="231724"/>
                  </a:lnTo>
                  <a:lnTo>
                    <a:pt x="472694" y="273875"/>
                  </a:lnTo>
                  <a:lnTo>
                    <a:pt x="453720" y="310502"/>
                  </a:lnTo>
                  <a:lnTo>
                    <a:pt x="424802" y="339420"/>
                  </a:lnTo>
                  <a:lnTo>
                    <a:pt x="388162" y="358394"/>
                  </a:lnTo>
                  <a:lnTo>
                    <a:pt x="346011" y="365201"/>
                  </a:lnTo>
                  <a:lnTo>
                    <a:pt x="303860" y="358394"/>
                  </a:lnTo>
                  <a:lnTo>
                    <a:pt x="267220" y="339420"/>
                  </a:lnTo>
                  <a:lnTo>
                    <a:pt x="238302" y="310502"/>
                  </a:lnTo>
                  <a:lnTo>
                    <a:pt x="230365" y="295186"/>
                  </a:lnTo>
                  <a:lnTo>
                    <a:pt x="251841" y="295186"/>
                  </a:lnTo>
                  <a:lnTo>
                    <a:pt x="256857" y="295186"/>
                  </a:lnTo>
                  <a:lnTo>
                    <a:pt x="261670" y="293192"/>
                  </a:lnTo>
                  <a:lnTo>
                    <a:pt x="338772" y="216115"/>
                  </a:lnTo>
                  <a:lnTo>
                    <a:pt x="476973" y="216115"/>
                  </a:lnTo>
                  <a:lnTo>
                    <a:pt x="479501" y="231724"/>
                  </a:lnTo>
                  <a:lnTo>
                    <a:pt x="479501" y="133921"/>
                  </a:lnTo>
                  <a:lnTo>
                    <a:pt x="466813" y="117513"/>
                  </a:lnTo>
                  <a:lnTo>
                    <a:pt x="466813" y="178231"/>
                  </a:lnTo>
                  <a:lnTo>
                    <a:pt x="325843" y="178231"/>
                  </a:lnTo>
                  <a:lnTo>
                    <a:pt x="321030" y="180213"/>
                  </a:lnTo>
                  <a:lnTo>
                    <a:pt x="243954" y="257289"/>
                  </a:lnTo>
                  <a:lnTo>
                    <a:pt x="216649" y="257289"/>
                  </a:lnTo>
                  <a:lnTo>
                    <a:pt x="219341" y="189572"/>
                  </a:lnTo>
                  <a:lnTo>
                    <a:pt x="238302" y="152933"/>
                  </a:lnTo>
                  <a:lnTo>
                    <a:pt x="267220" y="124015"/>
                  </a:lnTo>
                  <a:lnTo>
                    <a:pt x="303860" y="105041"/>
                  </a:lnTo>
                  <a:lnTo>
                    <a:pt x="346011" y="98234"/>
                  </a:lnTo>
                  <a:lnTo>
                    <a:pt x="388162" y="105041"/>
                  </a:lnTo>
                  <a:lnTo>
                    <a:pt x="424802" y="124015"/>
                  </a:lnTo>
                  <a:lnTo>
                    <a:pt x="453720" y="152933"/>
                  </a:lnTo>
                  <a:lnTo>
                    <a:pt x="466813" y="178231"/>
                  </a:lnTo>
                  <a:lnTo>
                    <a:pt x="466813" y="117513"/>
                  </a:lnTo>
                  <a:lnTo>
                    <a:pt x="430161" y="87668"/>
                  </a:lnTo>
                  <a:lnTo>
                    <a:pt x="390321" y="70827"/>
                  </a:lnTo>
                  <a:lnTo>
                    <a:pt x="346011" y="64858"/>
                  </a:lnTo>
                  <a:lnTo>
                    <a:pt x="301701" y="70827"/>
                  </a:lnTo>
                  <a:lnTo>
                    <a:pt x="261861" y="87668"/>
                  </a:lnTo>
                  <a:lnTo>
                    <a:pt x="228079" y="113792"/>
                  </a:lnTo>
                  <a:lnTo>
                    <a:pt x="201968" y="147574"/>
                  </a:lnTo>
                  <a:lnTo>
                    <a:pt x="185115" y="187413"/>
                  </a:lnTo>
                  <a:lnTo>
                    <a:pt x="179146" y="231724"/>
                  </a:lnTo>
                  <a:lnTo>
                    <a:pt x="182587" y="257289"/>
                  </a:lnTo>
                  <a:lnTo>
                    <a:pt x="18961" y="257289"/>
                  </a:lnTo>
                  <a:lnTo>
                    <a:pt x="11582" y="258775"/>
                  </a:lnTo>
                  <a:lnTo>
                    <a:pt x="5549" y="262839"/>
                  </a:lnTo>
                  <a:lnTo>
                    <a:pt x="1498" y="268859"/>
                  </a:lnTo>
                  <a:lnTo>
                    <a:pt x="0" y="276237"/>
                  </a:lnTo>
                  <a:lnTo>
                    <a:pt x="1498" y="283616"/>
                  </a:lnTo>
                  <a:lnTo>
                    <a:pt x="5549" y="289636"/>
                  </a:lnTo>
                  <a:lnTo>
                    <a:pt x="11582" y="293700"/>
                  </a:lnTo>
                  <a:lnTo>
                    <a:pt x="18961" y="295186"/>
                  </a:lnTo>
                  <a:lnTo>
                    <a:pt x="193217" y="295186"/>
                  </a:lnTo>
                  <a:lnTo>
                    <a:pt x="201968" y="315874"/>
                  </a:lnTo>
                  <a:lnTo>
                    <a:pt x="228079" y="349643"/>
                  </a:lnTo>
                  <a:lnTo>
                    <a:pt x="261861" y="375767"/>
                  </a:lnTo>
                  <a:lnTo>
                    <a:pt x="301701" y="392607"/>
                  </a:lnTo>
                  <a:lnTo>
                    <a:pt x="346011" y="398576"/>
                  </a:lnTo>
                  <a:lnTo>
                    <a:pt x="390321" y="392607"/>
                  </a:lnTo>
                  <a:lnTo>
                    <a:pt x="430161" y="375767"/>
                  </a:lnTo>
                  <a:lnTo>
                    <a:pt x="463943" y="349643"/>
                  </a:lnTo>
                  <a:lnTo>
                    <a:pt x="490067" y="315874"/>
                  </a:lnTo>
                  <a:lnTo>
                    <a:pt x="506907" y="276021"/>
                  </a:lnTo>
                  <a:lnTo>
                    <a:pt x="512876" y="231724"/>
                  </a:lnTo>
                  <a:lnTo>
                    <a:pt x="510768" y="216115"/>
                  </a:lnTo>
                  <a:lnTo>
                    <a:pt x="617054" y="216115"/>
                  </a:lnTo>
                  <a:lnTo>
                    <a:pt x="624433" y="214630"/>
                  </a:lnTo>
                  <a:lnTo>
                    <a:pt x="630453" y="210578"/>
                  </a:lnTo>
                  <a:lnTo>
                    <a:pt x="634517" y="204558"/>
                  </a:lnTo>
                  <a:lnTo>
                    <a:pt x="636003" y="197180"/>
                  </a:lnTo>
                  <a:close/>
                </a:path>
                <a:path w="938529" h="407035">
                  <a:moveTo>
                    <a:pt x="937920" y="387464"/>
                  </a:moveTo>
                  <a:lnTo>
                    <a:pt x="936434" y="380085"/>
                  </a:lnTo>
                  <a:lnTo>
                    <a:pt x="932370" y="374065"/>
                  </a:lnTo>
                  <a:lnTo>
                    <a:pt x="926350" y="370014"/>
                  </a:lnTo>
                  <a:lnTo>
                    <a:pt x="918972" y="368528"/>
                  </a:lnTo>
                  <a:lnTo>
                    <a:pt x="521982" y="368528"/>
                  </a:lnTo>
                  <a:lnTo>
                    <a:pt x="514616" y="370014"/>
                  </a:lnTo>
                  <a:lnTo>
                    <a:pt x="508584" y="374065"/>
                  </a:lnTo>
                  <a:lnTo>
                    <a:pt x="504532" y="380085"/>
                  </a:lnTo>
                  <a:lnTo>
                    <a:pt x="503047" y="387464"/>
                  </a:lnTo>
                  <a:lnTo>
                    <a:pt x="504532" y="394843"/>
                  </a:lnTo>
                  <a:lnTo>
                    <a:pt x="508584" y="400875"/>
                  </a:lnTo>
                  <a:lnTo>
                    <a:pt x="514616" y="404926"/>
                  </a:lnTo>
                  <a:lnTo>
                    <a:pt x="521982" y="406412"/>
                  </a:lnTo>
                  <a:lnTo>
                    <a:pt x="918972" y="406412"/>
                  </a:lnTo>
                  <a:lnTo>
                    <a:pt x="926325" y="404926"/>
                  </a:lnTo>
                  <a:lnTo>
                    <a:pt x="932357" y="400875"/>
                  </a:lnTo>
                  <a:lnTo>
                    <a:pt x="936421" y="394843"/>
                  </a:lnTo>
                  <a:lnTo>
                    <a:pt x="937920" y="387464"/>
                  </a:lnTo>
                  <a:close/>
                </a:path>
                <a:path w="938529" h="407035">
                  <a:moveTo>
                    <a:pt x="937920" y="18948"/>
                  </a:moveTo>
                  <a:lnTo>
                    <a:pt x="936434" y="11569"/>
                  </a:lnTo>
                  <a:lnTo>
                    <a:pt x="932370" y="5549"/>
                  </a:lnTo>
                  <a:lnTo>
                    <a:pt x="926350" y="1485"/>
                  </a:lnTo>
                  <a:lnTo>
                    <a:pt x="918972" y="0"/>
                  </a:lnTo>
                  <a:lnTo>
                    <a:pt x="272783" y="0"/>
                  </a:lnTo>
                  <a:lnTo>
                    <a:pt x="267970" y="2006"/>
                  </a:lnTo>
                  <a:lnTo>
                    <a:pt x="189458" y="80505"/>
                  </a:lnTo>
                  <a:lnTo>
                    <a:pt x="185305" y="86766"/>
                  </a:lnTo>
                  <a:lnTo>
                    <a:pt x="183908" y="93891"/>
                  </a:lnTo>
                  <a:lnTo>
                    <a:pt x="185305" y="101028"/>
                  </a:lnTo>
                  <a:lnTo>
                    <a:pt x="189458" y="107302"/>
                  </a:lnTo>
                  <a:lnTo>
                    <a:pt x="193154" y="110998"/>
                  </a:lnTo>
                  <a:lnTo>
                    <a:pt x="198018" y="112826"/>
                  </a:lnTo>
                  <a:lnTo>
                    <a:pt x="202882" y="112826"/>
                  </a:lnTo>
                  <a:lnTo>
                    <a:pt x="207733" y="112826"/>
                  </a:lnTo>
                  <a:lnTo>
                    <a:pt x="212598" y="110998"/>
                  </a:lnTo>
                  <a:lnTo>
                    <a:pt x="285686" y="37909"/>
                  </a:lnTo>
                  <a:lnTo>
                    <a:pt x="918972" y="37909"/>
                  </a:lnTo>
                  <a:lnTo>
                    <a:pt x="926350" y="36423"/>
                  </a:lnTo>
                  <a:lnTo>
                    <a:pt x="932370" y="32359"/>
                  </a:lnTo>
                  <a:lnTo>
                    <a:pt x="936434" y="26327"/>
                  </a:lnTo>
                  <a:lnTo>
                    <a:pt x="937920" y="18948"/>
                  </a:lnTo>
                  <a:close/>
                </a:path>
              </a:pathLst>
            </a:custGeom>
            <a:solidFill>
              <a:srgbClr val="636E8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6605174" y="5269972"/>
            <a:ext cx="795020" cy="793750"/>
          </a:xfrm>
          <a:custGeom>
            <a:avLst/>
            <a:gdLst/>
            <a:ahLst/>
            <a:cxnLst/>
            <a:rect l="l" t="t" r="r" b="b"/>
            <a:pathLst>
              <a:path w="795019" h="793750">
                <a:moveTo>
                  <a:pt x="562749" y="396519"/>
                </a:moveTo>
                <a:lnTo>
                  <a:pt x="556818" y="352577"/>
                </a:lnTo>
                <a:lnTo>
                  <a:pt x="540118" y="313055"/>
                </a:lnTo>
                <a:lnTo>
                  <a:pt x="529640" y="299516"/>
                </a:lnTo>
                <a:lnTo>
                  <a:pt x="529640" y="396519"/>
                </a:lnTo>
                <a:lnTo>
                  <a:pt x="522884" y="438327"/>
                </a:lnTo>
                <a:lnTo>
                  <a:pt x="504063" y="474675"/>
                </a:lnTo>
                <a:lnTo>
                  <a:pt x="475386" y="503351"/>
                </a:lnTo>
                <a:lnTo>
                  <a:pt x="439051" y="522160"/>
                </a:lnTo>
                <a:lnTo>
                  <a:pt x="397230" y="528929"/>
                </a:lnTo>
                <a:lnTo>
                  <a:pt x="355422" y="522160"/>
                </a:lnTo>
                <a:lnTo>
                  <a:pt x="319087" y="503351"/>
                </a:lnTo>
                <a:lnTo>
                  <a:pt x="290410" y="474675"/>
                </a:lnTo>
                <a:lnTo>
                  <a:pt x="271589" y="438327"/>
                </a:lnTo>
                <a:lnTo>
                  <a:pt x="264833" y="396519"/>
                </a:lnTo>
                <a:lnTo>
                  <a:pt x="271589" y="354711"/>
                </a:lnTo>
                <a:lnTo>
                  <a:pt x="290410" y="318363"/>
                </a:lnTo>
                <a:lnTo>
                  <a:pt x="319087" y="289687"/>
                </a:lnTo>
                <a:lnTo>
                  <a:pt x="355422" y="270878"/>
                </a:lnTo>
                <a:lnTo>
                  <a:pt x="397230" y="264121"/>
                </a:lnTo>
                <a:lnTo>
                  <a:pt x="439051" y="270878"/>
                </a:lnTo>
                <a:lnTo>
                  <a:pt x="475386" y="289687"/>
                </a:lnTo>
                <a:lnTo>
                  <a:pt x="504063" y="318363"/>
                </a:lnTo>
                <a:lnTo>
                  <a:pt x="522884" y="354711"/>
                </a:lnTo>
                <a:lnTo>
                  <a:pt x="529640" y="396519"/>
                </a:lnTo>
                <a:lnTo>
                  <a:pt x="529640" y="299516"/>
                </a:lnTo>
                <a:lnTo>
                  <a:pt x="514210" y="279552"/>
                </a:lnTo>
                <a:lnTo>
                  <a:pt x="494245" y="264121"/>
                </a:lnTo>
                <a:lnTo>
                  <a:pt x="480707" y="253644"/>
                </a:lnTo>
                <a:lnTo>
                  <a:pt x="441185" y="236943"/>
                </a:lnTo>
                <a:lnTo>
                  <a:pt x="397230" y="231013"/>
                </a:lnTo>
                <a:lnTo>
                  <a:pt x="353288" y="236943"/>
                </a:lnTo>
                <a:lnTo>
                  <a:pt x="313766" y="253644"/>
                </a:lnTo>
                <a:lnTo>
                  <a:pt x="280250" y="279552"/>
                </a:lnTo>
                <a:lnTo>
                  <a:pt x="254355" y="313055"/>
                </a:lnTo>
                <a:lnTo>
                  <a:pt x="237642" y="352577"/>
                </a:lnTo>
                <a:lnTo>
                  <a:pt x="231724" y="396519"/>
                </a:lnTo>
                <a:lnTo>
                  <a:pt x="237642" y="440474"/>
                </a:lnTo>
                <a:lnTo>
                  <a:pt x="254355" y="479996"/>
                </a:lnTo>
                <a:lnTo>
                  <a:pt x="280250" y="513499"/>
                </a:lnTo>
                <a:lnTo>
                  <a:pt x="313766" y="539407"/>
                </a:lnTo>
                <a:lnTo>
                  <a:pt x="353288" y="556107"/>
                </a:lnTo>
                <a:lnTo>
                  <a:pt x="397230" y="562038"/>
                </a:lnTo>
                <a:lnTo>
                  <a:pt x="441185" y="556107"/>
                </a:lnTo>
                <a:lnTo>
                  <a:pt x="480707" y="539407"/>
                </a:lnTo>
                <a:lnTo>
                  <a:pt x="514210" y="513499"/>
                </a:lnTo>
                <a:lnTo>
                  <a:pt x="540118" y="479996"/>
                </a:lnTo>
                <a:lnTo>
                  <a:pt x="556818" y="440474"/>
                </a:lnTo>
                <a:lnTo>
                  <a:pt x="562749" y="396519"/>
                </a:lnTo>
                <a:close/>
              </a:path>
              <a:path w="795019" h="793750">
                <a:moveTo>
                  <a:pt x="794435" y="360680"/>
                </a:moveTo>
                <a:lnTo>
                  <a:pt x="791121" y="341630"/>
                </a:lnTo>
                <a:lnTo>
                  <a:pt x="781951" y="327660"/>
                </a:lnTo>
                <a:lnTo>
                  <a:pt x="768146" y="316230"/>
                </a:lnTo>
                <a:lnTo>
                  <a:pt x="761339" y="314236"/>
                </a:lnTo>
                <a:lnTo>
                  <a:pt x="761339" y="351790"/>
                </a:lnTo>
                <a:lnTo>
                  <a:pt x="761339" y="441960"/>
                </a:lnTo>
                <a:lnTo>
                  <a:pt x="754951" y="449580"/>
                </a:lnTo>
                <a:lnTo>
                  <a:pt x="746645" y="450850"/>
                </a:lnTo>
                <a:lnTo>
                  <a:pt x="667270" y="461010"/>
                </a:lnTo>
                <a:lnTo>
                  <a:pt x="661835" y="464820"/>
                </a:lnTo>
                <a:lnTo>
                  <a:pt x="649414" y="501650"/>
                </a:lnTo>
                <a:lnTo>
                  <a:pt x="632409" y="535940"/>
                </a:lnTo>
                <a:lnTo>
                  <a:pt x="632980" y="543560"/>
                </a:lnTo>
                <a:lnTo>
                  <a:pt x="682066" y="607060"/>
                </a:lnTo>
                <a:lnTo>
                  <a:pt x="687222" y="613410"/>
                </a:lnTo>
                <a:lnTo>
                  <a:pt x="686765" y="622300"/>
                </a:lnTo>
                <a:lnTo>
                  <a:pt x="680770" y="628650"/>
                </a:lnTo>
                <a:lnTo>
                  <a:pt x="628307" y="680720"/>
                </a:lnTo>
                <a:lnTo>
                  <a:pt x="622604" y="687070"/>
                </a:lnTo>
                <a:lnTo>
                  <a:pt x="613283" y="687070"/>
                </a:lnTo>
                <a:lnTo>
                  <a:pt x="590092" y="669290"/>
                </a:lnTo>
                <a:lnTo>
                  <a:pt x="548690" y="637540"/>
                </a:lnTo>
                <a:lnTo>
                  <a:pt x="543496" y="632460"/>
                </a:lnTo>
                <a:lnTo>
                  <a:pt x="536282" y="632460"/>
                </a:lnTo>
                <a:lnTo>
                  <a:pt x="530491" y="635000"/>
                </a:lnTo>
                <a:lnTo>
                  <a:pt x="516534" y="642620"/>
                </a:lnTo>
                <a:lnTo>
                  <a:pt x="502056" y="648970"/>
                </a:lnTo>
                <a:lnTo>
                  <a:pt x="487121" y="655320"/>
                </a:lnTo>
                <a:lnTo>
                  <a:pt x="471766" y="660400"/>
                </a:lnTo>
                <a:lnTo>
                  <a:pt x="465404" y="661670"/>
                </a:lnTo>
                <a:lnTo>
                  <a:pt x="460743" y="666750"/>
                </a:lnTo>
                <a:lnTo>
                  <a:pt x="449656" y="754380"/>
                </a:lnTo>
                <a:lnTo>
                  <a:pt x="442468" y="760730"/>
                </a:lnTo>
                <a:lnTo>
                  <a:pt x="351967" y="760730"/>
                </a:lnTo>
                <a:lnTo>
                  <a:pt x="344779" y="754380"/>
                </a:lnTo>
                <a:lnTo>
                  <a:pt x="343789" y="746760"/>
                </a:lnTo>
                <a:lnTo>
                  <a:pt x="334022" y="669290"/>
                </a:lnTo>
                <a:lnTo>
                  <a:pt x="333692" y="666750"/>
                </a:lnTo>
                <a:lnTo>
                  <a:pt x="329031" y="661670"/>
                </a:lnTo>
                <a:lnTo>
                  <a:pt x="322681" y="660400"/>
                </a:lnTo>
                <a:lnTo>
                  <a:pt x="307327" y="655320"/>
                </a:lnTo>
                <a:lnTo>
                  <a:pt x="292379" y="648970"/>
                </a:lnTo>
                <a:lnTo>
                  <a:pt x="277914" y="642620"/>
                </a:lnTo>
                <a:lnTo>
                  <a:pt x="263944" y="635000"/>
                </a:lnTo>
                <a:lnTo>
                  <a:pt x="261442" y="633730"/>
                </a:lnTo>
                <a:lnTo>
                  <a:pt x="252260" y="633730"/>
                </a:lnTo>
                <a:lnTo>
                  <a:pt x="248691" y="635000"/>
                </a:lnTo>
                <a:lnTo>
                  <a:pt x="245681" y="637540"/>
                </a:lnTo>
                <a:lnTo>
                  <a:pt x="187756" y="681990"/>
                </a:lnTo>
                <a:lnTo>
                  <a:pt x="181000" y="687070"/>
                </a:lnTo>
                <a:lnTo>
                  <a:pt x="171704" y="687070"/>
                </a:lnTo>
                <a:lnTo>
                  <a:pt x="165912" y="680720"/>
                </a:lnTo>
                <a:lnTo>
                  <a:pt x="113436" y="628650"/>
                </a:lnTo>
                <a:lnTo>
                  <a:pt x="107607" y="622300"/>
                </a:lnTo>
                <a:lnTo>
                  <a:pt x="107149" y="613410"/>
                </a:lnTo>
                <a:lnTo>
                  <a:pt x="157365" y="548640"/>
                </a:lnTo>
                <a:lnTo>
                  <a:pt x="161467" y="543560"/>
                </a:lnTo>
                <a:lnTo>
                  <a:pt x="162001" y="535940"/>
                </a:lnTo>
                <a:lnTo>
                  <a:pt x="144983" y="501650"/>
                </a:lnTo>
                <a:lnTo>
                  <a:pt x="132575" y="464820"/>
                </a:lnTo>
                <a:lnTo>
                  <a:pt x="127152" y="461010"/>
                </a:lnTo>
                <a:lnTo>
                  <a:pt x="47637" y="450850"/>
                </a:lnTo>
                <a:lnTo>
                  <a:pt x="39484" y="449580"/>
                </a:lnTo>
                <a:lnTo>
                  <a:pt x="33096" y="441960"/>
                </a:lnTo>
                <a:lnTo>
                  <a:pt x="33096" y="351790"/>
                </a:lnTo>
                <a:lnTo>
                  <a:pt x="39484" y="344170"/>
                </a:lnTo>
                <a:lnTo>
                  <a:pt x="47802" y="344170"/>
                </a:lnTo>
                <a:lnTo>
                  <a:pt x="127177" y="334010"/>
                </a:lnTo>
                <a:lnTo>
                  <a:pt x="132600" y="328930"/>
                </a:lnTo>
                <a:lnTo>
                  <a:pt x="134429" y="322580"/>
                </a:lnTo>
                <a:lnTo>
                  <a:pt x="139306" y="307340"/>
                </a:lnTo>
                <a:lnTo>
                  <a:pt x="145008" y="292100"/>
                </a:lnTo>
                <a:lnTo>
                  <a:pt x="151511" y="278130"/>
                </a:lnTo>
                <a:lnTo>
                  <a:pt x="158788" y="264160"/>
                </a:lnTo>
                <a:lnTo>
                  <a:pt x="162039" y="257810"/>
                </a:lnTo>
                <a:lnTo>
                  <a:pt x="161467" y="251460"/>
                </a:lnTo>
                <a:lnTo>
                  <a:pt x="112382" y="187960"/>
                </a:lnTo>
                <a:lnTo>
                  <a:pt x="107213" y="181610"/>
                </a:lnTo>
                <a:lnTo>
                  <a:pt x="107683" y="171450"/>
                </a:lnTo>
                <a:lnTo>
                  <a:pt x="113677" y="166370"/>
                </a:lnTo>
                <a:lnTo>
                  <a:pt x="166141" y="113030"/>
                </a:lnTo>
                <a:lnTo>
                  <a:pt x="171792" y="107950"/>
                </a:lnTo>
                <a:lnTo>
                  <a:pt x="181102" y="106680"/>
                </a:lnTo>
                <a:lnTo>
                  <a:pt x="245706" y="157480"/>
                </a:lnTo>
                <a:lnTo>
                  <a:pt x="250977" y="161290"/>
                </a:lnTo>
                <a:lnTo>
                  <a:pt x="258165" y="162560"/>
                </a:lnTo>
                <a:lnTo>
                  <a:pt x="263944" y="158750"/>
                </a:lnTo>
                <a:lnTo>
                  <a:pt x="277876" y="151130"/>
                </a:lnTo>
                <a:lnTo>
                  <a:pt x="292328" y="144780"/>
                </a:lnTo>
                <a:lnTo>
                  <a:pt x="322681" y="134620"/>
                </a:lnTo>
                <a:lnTo>
                  <a:pt x="329031" y="132080"/>
                </a:lnTo>
                <a:lnTo>
                  <a:pt x="333692" y="127000"/>
                </a:lnTo>
                <a:lnTo>
                  <a:pt x="334022" y="124460"/>
                </a:lnTo>
                <a:lnTo>
                  <a:pt x="344779" y="39370"/>
                </a:lnTo>
                <a:lnTo>
                  <a:pt x="351967" y="33020"/>
                </a:lnTo>
                <a:lnTo>
                  <a:pt x="442468" y="33020"/>
                </a:lnTo>
                <a:lnTo>
                  <a:pt x="449656" y="39370"/>
                </a:lnTo>
                <a:lnTo>
                  <a:pt x="450672" y="48260"/>
                </a:lnTo>
                <a:lnTo>
                  <a:pt x="460768" y="127000"/>
                </a:lnTo>
                <a:lnTo>
                  <a:pt x="465442" y="132080"/>
                </a:lnTo>
                <a:lnTo>
                  <a:pt x="471792" y="134620"/>
                </a:lnTo>
                <a:lnTo>
                  <a:pt x="502145" y="144780"/>
                </a:lnTo>
                <a:lnTo>
                  <a:pt x="516597" y="151130"/>
                </a:lnTo>
                <a:lnTo>
                  <a:pt x="530517" y="158750"/>
                </a:lnTo>
                <a:lnTo>
                  <a:pt x="536321" y="162560"/>
                </a:lnTo>
                <a:lnTo>
                  <a:pt x="543496" y="161290"/>
                </a:lnTo>
                <a:lnTo>
                  <a:pt x="590626" y="124460"/>
                </a:lnTo>
                <a:lnTo>
                  <a:pt x="613371" y="106680"/>
                </a:lnTo>
                <a:lnTo>
                  <a:pt x="622744" y="107950"/>
                </a:lnTo>
                <a:lnTo>
                  <a:pt x="628535" y="113030"/>
                </a:lnTo>
                <a:lnTo>
                  <a:pt x="680999" y="166370"/>
                </a:lnTo>
                <a:lnTo>
                  <a:pt x="686828" y="171450"/>
                </a:lnTo>
                <a:lnTo>
                  <a:pt x="687285" y="181610"/>
                </a:lnTo>
                <a:lnTo>
                  <a:pt x="637082" y="245110"/>
                </a:lnTo>
                <a:lnTo>
                  <a:pt x="632980" y="251460"/>
                </a:lnTo>
                <a:lnTo>
                  <a:pt x="632447" y="257810"/>
                </a:lnTo>
                <a:lnTo>
                  <a:pt x="635685" y="264160"/>
                </a:lnTo>
                <a:lnTo>
                  <a:pt x="642950" y="278130"/>
                </a:lnTo>
                <a:lnTo>
                  <a:pt x="649452" y="292100"/>
                </a:lnTo>
                <a:lnTo>
                  <a:pt x="655154" y="307340"/>
                </a:lnTo>
                <a:lnTo>
                  <a:pt x="660044" y="322580"/>
                </a:lnTo>
                <a:lnTo>
                  <a:pt x="661860" y="328930"/>
                </a:lnTo>
                <a:lnTo>
                  <a:pt x="667296" y="334010"/>
                </a:lnTo>
                <a:lnTo>
                  <a:pt x="746810" y="344170"/>
                </a:lnTo>
                <a:lnTo>
                  <a:pt x="754951" y="344170"/>
                </a:lnTo>
                <a:lnTo>
                  <a:pt x="761339" y="351790"/>
                </a:lnTo>
                <a:lnTo>
                  <a:pt x="761339" y="314236"/>
                </a:lnTo>
                <a:lnTo>
                  <a:pt x="750874" y="311150"/>
                </a:lnTo>
                <a:lnTo>
                  <a:pt x="688644" y="303530"/>
                </a:lnTo>
                <a:lnTo>
                  <a:pt x="684593" y="290830"/>
                </a:lnTo>
                <a:lnTo>
                  <a:pt x="680097" y="279400"/>
                </a:lnTo>
                <a:lnTo>
                  <a:pt x="675170" y="267970"/>
                </a:lnTo>
                <a:lnTo>
                  <a:pt x="669810" y="257810"/>
                </a:lnTo>
                <a:lnTo>
                  <a:pt x="708240" y="208280"/>
                </a:lnTo>
                <a:lnTo>
                  <a:pt x="716661" y="191770"/>
                </a:lnTo>
                <a:lnTo>
                  <a:pt x="718705" y="173990"/>
                </a:lnTo>
                <a:lnTo>
                  <a:pt x="714514" y="157480"/>
                </a:lnTo>
                <a:lnTo>
                  <a:pt x="668604" y="106680"/>
                </a:lnTo>
                <a:lnTo>
                  <a:pt x="637286" y="80010"/>
                </a:lnTo>
                <a:lnTo>
                  <a:pt x="620217" y="76200"/>
                </a:lnTo>
                <a:lnTo>
                  <a:pt x="602653" y="77470"/>
                </a:lnTo>
                <a:lnTo>
                  <a:pt x="586359" y="86360"/>
                </a:lnTo>
                <a:lnTo>
                  <a:pt x="536905" y="124460"/>
                </a:lnTo>
                <a:lnTo>
                  <a:pt x="525919" y="119380"/>
                </a:lnTo>
                <a:lnTo>
                  <a:pt x="514667" y="114300"/>
                </a:lnTo>
                <a:lnTo>
                  <a:pt x="503148" y="109220"/>
                </a:lnTo>
                <a:lnTo>
                  <a:pt x="491401" y="105410"/>
                </a:lnTo>
                <a:lnTo>
                  <a:pt x="483489" y="43180"/>
                </a:lnTo>
                <a:lnTo>
                  <a:pt x="480148" y="33020"/>
                </a:lnTo>
                <a:lnTo>
                  <a:pt x="478066" y="26670"/>
                </a:lnTo>
                <a:lnTo>
                  <a:pt x="467169" y="12700"/>
                </a:lnTo>
                <a:lnTo>
                  <a:pt x="452132" y="3810"/>
                </a:lnTo>
                <a:lnTo>
                  <a:pt x="434289" y="0"/>
                </a:lnTo>
                <a:lnTo>
                  <a:pt x="360146" y="0"/>
                </a:lnTo>
                <a:lnTo>
                  <a:pt x="316369" y="26670"/>
                </a:lnTo>
                <a:lnTo>
                  <a:pt x="303047" y="105410"/>
                </a:lnTo>
                <a:lnTo>
                  <a:pt x="291299" y="109220"/>
                </a:lnTo>
                <a:lnTo>
                  <a:pt x="268528" y="119380"/>
                </a:lnTo>
                <a:lnTo>
                  <a:pt x="257530" y="124460"/>
                </a:lnTo>
                <a:lnTo>
                  <a:pt x="234454" y="106680"/>
                </a:lnTo>
                <a:lnTo>
                  <a:pt x="208076" y="86360"/>
                </a:lnTo>
                <a:lnTo>
                  <a:pt x="191833" y="77470"/>
                </a:lnTo>
                <a:lnTo>
                  <a:pt x="174294" y="76200"/>
                </a:lnTo>
                <a:lnTo>
                  <a:pt x="157276" y="80010"/>
                </a:lnTo>
                <a:lnTo>
                  <a:pt x="142570" y="90170"/>
                </a:lnTo>
                <a:lnTo>
                  <a:pt x="90436" y="142240"/>
                </a:lnTo>
                <a:lnTo>
                  <a:pt x="80022" y="157480"/>
                </a:lnTo>
                <a:lnTo>
                  <a:pt x="75768" y="173990"/>
                </a:lnTo>
                <a:lnTo>
                  <a:pt x="77800" y="191770"/>
                </a:lnTo>
                <a:lnTo>
                  <a:pt x="86233" y="208280"/>
                </a:lnTo>
                <a:lnTo>
                  <a:pt x="124625" y="257810"/>
                </a:lnTo>
                <a:lnTo>
                  <a:pt x="119291" y="267970"/>
                </a:lnTo>
                <a:lnTo>
                  <a:pt x="114363" y="279400"/>
                </a:lnTo>
                <a:lnTo>
                  <a:pt x="109867" y="290830"/>
                </a:lnTo>
                <a:lnTo>
                  <a:pt x="105803" y="303530"/>
                </a:lnTo>
                <a:lnTo>
                  <a:pt x="43700" y="311150"/>
                </a:lnTo>
                <a:lnTo>
                  <a:pt x="26352" y="316230"/>
                </a:lnTo>
                <a:lnTo>
                  <a:pt x="12496" y="327660"/>
                </a:lnTo>
                <a:lnTo>
                  <a:pt x="3327" y="341630"/>
                </a:lnTo>
                <a:lnTo>
                  <a:pt x="0" y="360680"/>
                </a:lnTo>
                <a:lnTo>
                  <a:pt x="0" y="434340"/>
                </a:lnTo>
                <a:lnTo>
                  <a:pt x="26314" y="477520"/>
                </a:lnTo>
                <a:lnTo>
                  <a:pt x="105829" y="491490"/>
                </a:lnTo>
                <a:lnTo>
                  <a:pt x="109880" y="502920"/>
                </a:lnTo>
                <a:lnTo>
                  <a:pt x="114376" y="514350"/>
                </a:lnTo>
                <a:lnTo>
                  <a:pt x="119303" y="525780"/>
                </a:lnTo>
                <a:lnTo>
                  <a:pt x="124663" y="537210"/>
                </a:lnTo>
                <a:lnTo>
                  <a:pt x="86233" y="586740"/>
                </a:lnTo>
                <a:lnTo>
                  <a:pt x="77812" y="603250"/>
                </a:lnTo>
                <a:lnTo>
                  <a:pt x="75768" y="619760"/>
                </a:lnTo>
                <a:lnTo>
                  <a:pt x="79959" y="637540"/>
                </a:lnTo>
                <a:lnTo>
                  <a:pt x="90271" y="651510"/>
                </a:lnTo>
                <a:lnTo>
                  <a:pt x="142405" y="703580"/>
                </a:lnTo>
                <a:lnTo>
                  <a:pt x="157200" y="715010"/>
                </a:lnTo>
                <a:lnTo>
                  <a:pt x="174269" y="718820"/>
                </a:lnTo>
                <a:lnTo>
                  <a:pt x="191833" y="716280"/>
                </a:lnTo>
                <a:lnTo>
                  <a:pt x="208114" y="708660"/>
                </a:lnTo>
                <a:lnTo>
                  <a:pt x="235229" y="687070"/>
                </a:lnTo>
                <a:lnTo>
                  <a:pt x="257568" y="669290"/>
                </a:lnTo>
                <a:lnTo>
                  <a:pt x="268554" y="675640"/>
                </a:lnTo>
                <a:lnTo>
                  <a:pt x="279806" y="679450"/>
                </a:lnTo>
                <a:lnTo>
                  <a:pt x="291312" y="684530"/>
                </a:lnTo>
                <a:lnTo>
                  <a:pt x="303047" y="688340"/>
                </a:lnTo>
                <a:lnTo>
                  <a:pt x="310959" y="750570"/>
                </a:lnTo>
                <a:lnTo>
                  <a:pt x="316369" y="768350"/>
                </a:lnTo>
                <a:lnTo>
                  <a:pt x="327279" y="782320"/>
                </a:lnTo>
                <a:lnTo>
                  <a:pt x="342303" y="791210"/>
                </a:lnTo>
                <a:lnTo>
                  <a:pt x="360146" y="793750"/>
                </a:lnTo>
                <a:lnTo>
                  <a:pt x="434289" y="793750"/>
                </a:lnTo>
                <a:lnTo>
                  <a:pt x="452132" y="791210"/>
                </a:lnTo>
                <a:lnTo>
                  <a:pt x="467169" y="782320"/>
                </a:lnTo>
                <a:lnTo>
                  <a:pt x="478078" y="768350"/>
                </a:lnTo>
                <a:lnTo>
                  <a:pt x="480402" y="760730"/>
                </a:lnTo>
                <a:lnTo>
                  <a:pt x="483514" y="750570"/>
                </a:lnTo>
                <a:lnTo>
                  <a:pt x="491426" y="688340"/>
                </a:lnTo>
                <a:lnTo>
                  <a:pt x="503161" y="684530"/>
                </a:lnTo>
                <a:lnTo>
                  <a:pt x="514667" y="679450"/>
                </a:lnTo>
                <a:lnTo>
                  <a:pt x="525919" y="675640"/>
                </a:lnTo>
                <a:lnTo>
                  <a:pt x="536905" y="669290"/>
                </a:lnTo>
                <a:lnTo>
                  <a:pt x="586397" y="708660"/>
                </a:lnTo>
                <a:lnTo>
                  <a:pt x="602640" y="716280"/>
                </a:lnTo>
                <a:lnTo>
                  <a:pt x="620179" y="718820"/>
                </a:lnTo>
                <a:lnTo>
                  <a:pt x="637209" y="715010"/>
                </a:lnTo>
                <a:lnTo>
                  <a:pt x="668439" y="687070"/>
                </a:lnTo>
                <a:lnTo>
                  <a:pt x="704037" y="651510"/>
                </a:lnTo>
                <a:lnTo>
                  <a:pt x="718705" y="619760"/>
                </a:lnTo>
                <a:lnTo>
                  <a:pt x="716673" y="601980"/>
                </a:lnTo>
                <a:lnTo>
                  <a:pt x="708240" y="586740"/>
                </a:lnTo>
                <a:lnTo>
                  <a:pt x="669810" y="537210"/>
                </a:lnTo>
                <a:lnTo>
                  <a:pt x="675144" y="525780"/>
                </a:lnTo>
                <a:lnTo>
                  <a:pt x="680072" y="514350"/>
                </a:lnTo>
                <a:lnTo>
                  <a:pt x="684580" y="502920"/>
                </a:lnTo>
                <a:lnTo>
                  <a:pt x="688644" y="491490"/>
                </a:lnTo>
                <a:lnTo>
                  <a:pt x="750747" y="483870"/>
                </a:lnTo>
                <a:lnTo>
                  <a:pt x="768083" y="477520"/>
                </a:lnTo>
                <a:lnTo>
                  <a:pt x="781939" y="467360"/>
                </a:lnTo>
                <a:lnTo>
                  <a:pt x="791121" y="452120"/>
                </a:lnTo>
                <a:lnTo>
                  <a:pt x="794435" y="434340"/>
                </a:lnTo>
                <a:lnTo>
                  <a:pt x="794435" y="360680"/>
                </a:lnTo>
                <a:close/>
              </a:path>
            </a:pathLst>
          </a:custGeom>
          <a:solidFill>
            <a:srgbClr val="636E88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6874136"/>
            <a:ext cx="52705" cy="10795"/>
          </a:xfrm>
          <a:custGeom>
            <a:avLst/>
            <a:gdLst/>
            <a:ahLst/>
            <a:cxnLst/>
            <a:rect l="l" t="t" r="r" b="b"/>
            <a:pathLst>
              <a:path w="52705" h="10795">
                <a:moveTo>
                  <a:pt x="0" y="0"/>
                </a:moveTo>
                <a:lnTo>
                  <a:pt x="0" y="10470"/>
                </a:lnTo>
                <a:lnTo>
                  <a:pt x="52354" y="10470"/>
                </a:lnTo>
                <a:lnTo>
                  <a:pt x="52354" y="0"/>
                </a:lnTo>
                <a:lnTo>
                  <a:pt x="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04247" y="6458117"/>
            <a:ext cx="19999960" cy="842010"/>
            <a:chOff x="104247" y="6458117"/>
            <a:chExt cx="19999960" cy="842010"/>
          </a:xfrm>
        </p:grpSpPr>
        <p:sp>
          <p:nvSpPr>
            <p:cNvPr id="19" name="object 19"/>
            <p:cNvSpPr/>
            <p:nvPr/>
          </p:nvSpPr>
          <p:spPr>
            <a:xfrm>
              <a:off x="104247" y="6879371"/>
              <a:ext cx="150495" cy="0"/>
            </a:xfrm>
            <a:custGeom>
              <a:avLst/>
              <a:gdLst/>
              <a:ahLst/>
              <a:cxnLst/>
              <a:rect l="l" t="t" r="r" b="b"/>
              <a:pathLst>
                <a:path w="150495">
                  <a:moveTo>
                    <a:pt x="0" y="0"/>
                  </a:moveTo>
                  <a:lnTo>
                    <a:pt x="150487" y="0"/>
                  </a:lnTo>
                </a:path>
              </a:pathLst>
            </a:custGeom>
            <a:ln w="10470">
              <a:solidFill>
                <a:srgbClr val="93959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0680" y="6879371"/>
              <a:ext cx="19735165" cy="0"/>
            </a:xfrm>
            <a:custGeom>
              <a:avLst/>
              <a:gdLst/>
              <a:ahLst/>
              <a:cxnLst/>
              <a:rect l="l" t="t" r="r" b="b"/>
              <a:pathLst>
                <a:path w="19735165">
                  <a:moveTo>
                    <a:pt x="0" y="0"/>
                  </a:moveTo>
                  <a:lnTo>
                    <a:pt x="19734687" y="0"/>
                  </a:lnTo>
                </a:path>
              </a:pathLst>
            </a:custGeom>
            <a:ln w="10470">
              <a:solidFill>
                <a:srgbClr val="93959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041275" y="6879371"/>
              <a:ext cx="62865" cy="0"/>
            </a:xfrm>
            <a:custGeom>
              <a:avLst/>
              <a:gdLst/>
              <a:ahLst/>
              <a:cxnLst/>
              <a:rect l="l" t="t" r="r" b="b"/>
              <a:pathLst>
                <a:path w="62865">
                  <a:moveTo>
                    <a:pt x="0" y="0"/>
                  </a:moveTo>
                  <a:lnTo>
                    <a:pt x="62825" y="0"/>
                  </a:lnTo>
                </a:path>
              </a:pathLst>
            </a:custGeom>
            <a:ln w="1047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81384" y="6458117"/>
              <a:ext cx="839346" cy="84185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96945" y="6774662"/>
              <a:ext cx="209417" cy="20941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15379" y="6458117"/>
              <a:ext cx="839346" cy="84185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30542" y="6774662"/>
              <a:ext cx="209417" cy="20941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49374" y="6458117"/>
              <a:ext cx="839346" cy="8418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64128" y="6774662"/>
              <a:ext cx="209417" cy="20941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583369" y="6458117"/>
              <a:ext cx="839346" cy="8418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897705" y="6774662"/>
              <a:ext cx="209417" cy="209417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6545883" y="1218181"/>
            <a:ext cx="3558540" cy="2205990"/>
            <a:chOff x="16545883" y="1218181"/>
            <a:chExt cx="3558540" cy="2205990"/>
          </a:xfrm>
        </p:grpSpPr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532973" y="1254980"/>
              <a:ext cx="2571125" cy="216911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931525" y="1993352"/>
              <a:ext cx="73610" cy="5333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01274" y="1954432"/>
              <a:ext cx="81044" cy="12688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808911" y="2167410"/>
              <a:ext cx="103557" cy="7726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876785" y="1816845"/>
              <a:ext cx="107828" cy="3531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667135" y="1835021"/>
              <a:ext cx="349832" cy="34798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996813" y="1739172"/>
              <a:ext cx="107691" cy="12896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993932" y="1603521"/>
              <a:ext cx="98531" cy="7810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299577" y="1663226"/>
              <a:ext cx="81254" cy="3005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000633" y="1492300"/>
              <a:ext cx="428363" cy="43284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611430" y="1506341"/>
              <a:ext cx="118949" cy="4089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550071" y="1656085"/>
              <a:ext cx="99578" cy="11297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545883" y="1393701"/>
              <a:ext cx="433502" cy="43307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146702" y="1396282"/>
              <a:ext cx="50993" cy="1565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820953" y="1218181"/>
              <a:ext cx="432656" cy="43180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7087646" y="2127495"/>
              <a:ext cx="697764" cy="602599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4112240" y="2136984"/>
            <a:ext cx="1059359" cy="943610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15758892" y="885983"/>
            <a:ext cx="673735" cy="659765"/>
            <a:chOff x="15758892" y="885983"/>
            <a:chExt cx="673735" cy="659765"/>
          </a:xfrm>
        </p:grpSpPr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996267" y="1284128"/>
              <a:ext cx="128477" cy="20896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758892" y="885983"/>
              <a:ext cx="673673" cy="659351"/>
            </a:xfrm>
            <a:prstGeom prst="rect">
              <a:avLst/>
            </a:prstGeom>
          </p:spPr>
        </p:pic>
      </p:grpSp>
      <p:pic>
        <p:nvPicPr>
          <p:cNvPr id="51" name="object 5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5535966" y="1813306"/>
            <a:ext cx="935408" cy="938966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14957790" y="1483326"/>
            <a:ext cx="469265" cy="474980"/>
            <a:chOff x="14957790" y="1483326"/>
            <a:chExt cx="469265" cy="474980"/>
          </a:xfrm>
        </p:grpSpPr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301942" y="1483326"/>
              <a:ext cx="87955" cy="6317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4957790" y="1484132"/>
              <a:ext cx="468650" cy="473713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1430575" y="7531123"/>
            <a:ext cx="3333115" cy="21456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20"/>
              </a:spcBef>
            </a:pPr>
            <a:r>
              <a:rPr sz="2450" spc="130" dirty="0">
                <a:solidFill>
                  <a:srgbClr val="0D57E7"/>
                </a:solidFill>
                <a:latin typeface="Calibri"/>
                <a:cs typeface="Calibri"/>
              </a:rPr>
              <a:t>Digital</a:t>
            </a:r>
            <a:r>
              <a:rPr sz="2450" spc="140" dirty="0">
                <a:solidFill>
                  <a:srgbClr val="0D57E7"/>
                </a:solidFill>
                <a:latin typeface="Calibri"/>
                <a:cs typeface="Calibri"/>
              </a:rPr>
              <a:t> </a:t>
            </a:r>
            <a:r>
              <a:rPr sz="2450" spc="160" dirty="0">
                <a:solidFill>
                  <a:srgbClr val="0D57E7"/>
                </a:solidFill>
                <a:latin typeface="Calibri"/>
                <a:cs typeface="Calibri"/>
              </a:rPr>
              <a:t>Marketing</a:t>
            </a:r>
            <a:endParaRPr sz="2450">
              <a:latin typeface="Calibri"/>
              <a:cs typeface="Calibri"/>
            </a:endParaRPr>
          </a:p>
          <a:p>
            <a:pPr marL="12700" marR="5080" algn="ctr">
              <a:lnSpc>
                <a:spcPct val="137400"/>
              </a:lnSpc>
              <a:spcBef>
                <a:spcPts val="1860"/>
              </a:spcBef>
            </a:pP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디지털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환경에서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전방위적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광고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운영과 </a:t>
            </a: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성과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관리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25" dirty="0">
                <a:solidFill>
                  <a:srgbClr val="6D6E71"/>
                </a:solidFill>
                <a:latin typeface="맑은 고딕"/>
                <a:cs typeface="맑은 고딕"/>
              </a:rPr>
              <a:t>네이버,</a:t>
            </a:r>
            <a:r>
              <a:rPr sz="1800" spc="-34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190" dirty="0">
                <a:solidFill>
                  <a:srgbClr val="6D6E71"/>
                </a:solidFill>
                <a:latin typeface="맑은 고딕"/>
                <a:cs typeface="맑은 고딕"/>
              </a:rPr>
              <a:t>메타,</a:t>
            </a:r>
            <a:r>
              <a:rPr sz="1800" spc="-34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구글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40" dirty="0">
                <a:solidFill>
                  <a:srgbClr val="6D6E71"/>
                </a:solidFill>
                <a:latin typeface="맑은 고딕"/>
                <a:cs typeface="맑은 고딕"/>
              </a:rPr>
              <a:t>등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주요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매체부터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0" dirty="0">
                <a:solidFill>
                  <a:srgbClr val="6D6E71"/>
                </a:solidFill>
                <a:latin typeface="맑은 고딕"/>
                <a:cs typeface="맑은 고딕"/>
              </a:rPr>
              <a:t>CPA,</a:t>
            </a:r>
            <a:r>
              <a:rPr sz="1800" spc="-35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바이럴까지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통합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디지털 </a:t>
            </a: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마케팅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서비스를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맡길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40" dirty="0">
                <a:solidFill>
                  <a:srgbClr val="6D6E71"/>
                </a:solidFill>
                <a:latin typeface="맑은 고딕"/>
                <a:cs typeface="맑은 고딕"/>
              </a:rPr>
              <a:t>수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70" dirty="0">
                <a:solidFill>
                  <a:srgbClr val="6D6E71"/>
                </a:solidFill>
                <a:latin typeface="맑은 고딕"/>
                <a:cs typeface="맑은 고딕"/>
              </a:rPr>
              <a:t>있습니다.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700916" y="7531123"/>
            <a:ext cx="4060190" cy="21456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20"/>
              </a:spcBef>
            </a:pPr>
            <a:r>
              <a:rPr sz="2450" spc="190" dirty="0">
                <a:solidFill>
                  <a:srgbClr val="0D57E7"/>
                </a:solidFill>
                <a:latin typeface="Calibri"/>
                <a:cs typeface="Calibri"/>
              </a:rPr>
              <a:t>Offline</a:t>
            </a:r>
            <a:r>
              <a:rPr sz="2450" spc="135" dirty="0">
                <a:solidFill>
                  <a:srgbClr val="0D57E7"/>
                </a:solidFill>
                <a:latin typeface="Calibri"/>
                <a:cs typeface="Calibri"/>
              </a:rPr>
              <a:t> </a:t>
            </a:r>
            <a:r>
              <a:rPr sz="2450" spc="160" dirty="0">
                <a:solidFill>
                  <a:srgbClr val="0D57E7"/>
                </a:solidFill>
                <a:latin typeface="Calibri"/>
                <a:cs typeface="Calibri"/>
              </a:rPr>
              <a:t>Marketing</a:t>
            </a:r>
            <a:endParaRPr sz="2450">
              <a:latin typeface="Calibri"/>
              <a:cs typeface="Calibri"/>
            </a:endParaRPr>
          </a:p>
          <a:p>
            <a:pPr marL="12700" marR="5080" indent="-635" algn="ctr">
              <a:lnSpc>
                <a:spcPct val="137400"/>
              </a:lnSpc>
              <a:spcBef>
                <a:spcPts val="1860"/>
              </a:spcBef>
            </a:pP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브랜드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가치를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높이는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오프라인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캠페인과</a:t>
            </a:r>
            <a:r>
              <a:rPr sz="1800" spc="50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이벤트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지하철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광고부터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54" dirty="0">
                <a:solidFill>
                  <a:srgbClr val="6D6E71"/>
                </a:solidFill>
                <a:latin typeface="맑은 고딕"/>
                <a:cs typeface="맑은 고딕"/>
              </a:rPr>
              <a:t>팝업스토어,</a:t>
            </a:r>
            <a:r>
              <a:rPr sz="1800" spc="-35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320" dirty="0">
                <a:solidFill>
                  <a:srgbClr val="6D6E71"/>
                </a:solidFill>
                <a:latin typeface="맑은 고딕"/>
                <a:cs typeface="맑은 고딕"/>
              </a:rPr>
              <a:t>인플루언서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섭외까지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다양한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오프라인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프로모션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진행하며 </a:t>
            </a: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새로운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가능성을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함께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열어갑니다.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620275" y="7531123"/>
            <a:ext cx="3497579" cy="21456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2450" spc="190" dirty="0">
                <a:solidFill>
                  <a:srgbClr val="0D57E7"/>
                </a:solidFill>
                <a:latin typeface="Calibri"/>
                <a:cs typeface="Calibri"/>
              </a:rPr>
              <a:t>Technical</a:t>
            </a:r>
            <a:r>
              <a:rPr sz="2450" spc="175" dirty="0">
                <a:solidFill>
                  <a:srgbClr val="0D57E7"/>
                </a:solidFill>
                <a:latin typeface="Calibri"/>
                <a:cs typeface="Calibri"/>
              </a:rPr>
              <a:t> </a:t>
            </a:r>
            <a:r>
              <a:rPr sz="2450" spc="165" dirty="0">
                <a:solidFill>
                  <a:srgbClr val="0D57E7"/>
                </a:solidFill>
                <a:latin typeface="Calibri"/>
                <a:cs typeface="Calibri"/>
              </a:rPr>
              <a:t>Development</a:t>
            </a:r>
            <a:endParaRPr sz="2450">
              <a:latin typeface="Calibri"/>
              <a:cs typeface="Calibri"/>
            </a:endParaRPr>
          </a:p>
          <a:p>
            <a:pPr marL="12700" marR="14604" algn="ctr">
              <a:lnSpc>
                <a:spcPct val="137400"/>
              </a:lnSpc>
              <a:spcBef>
                <a:spcPts val="1860"/>
              </a:spcBef>
            </a:pPr>
            <a:r>
              <a:rPr sz="1800" spc="-300" dirty="0">
                <a:solidFill>
                  <a:srgbClr val="6D6E71"/>
                </a:solidFill>
                <a:latin typeface="맑은 고딕"/>
                <a:cs typeface="맑은 고딕"/>
              </a:rPr>
              <a:t>웹사이트부터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40" dirty="0">
                <a:solidFill>
                  <a:srgbClr val="6D6E71"/>
                </a:solidFill>
                <a:latin typeface="맑은 고딕"/>
                <a:cs typeface="맑은 고딕"/>
              </a:rPr>
              <a:t>앱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개발까지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맞춤형</a:t>
            </a:r>
            <a:r>
              <a:rPr sz="1800" spc="50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디지털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솔루션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제공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최신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트렌드를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 반영한 </a:t>
            </a:r>
            <a:r>
              <a:rPr sz="1800" spc="-75" dirty="0">
                <a:solidFill>
                  <a:srgbClr val="6D6E71"/>
                </a:solidFill>
                <a:latin typeface="맑은 고딕"/>
                <a:cs typeface="맑은 고딕"/>
              </a:rPr>
              <a:t>UI/UX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디자인과</a:t>
            </a:r>
            <a:r>
              <a:rPr sz="1800" spc="-32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안정적인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개발</a:t>
            </a:r>
            <a:r>
              <a:rPr sz="1800" spc="-32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서비스를 </a:t>
            </a: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보다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효과적으로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이용하실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40" dirty="0">
                <a:solidFill>
                  <a:srgbClr val="6D6E71"/>
                </a:solidFill>
                <a:latin typeface="맑은 고딕"/>
                <a:cs typeface="맑은 고딕"/>
              </a:rPr>
              <a:t>수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70" dirty="0">
                <a:solidFill>
                  <a:srgbClr val="6D6E71"/>
                </a:solidFill>
                <a:latin typeface="맑은 고딕"/>
                <a:cs typeface="맑은 고딕"/>
              </a:rPr>
              <a:t>있습니다.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5251924" y="7531123"/>
            <a:ext cx="3491865" cy="17684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20"/>
              </a:spcBef>
            </a:pPr>
            <a:r>
              <a:rPr sz="2450" spc="170" dirty="0">
                <a:solidFill>
                  <a:srgbClr val="0D57E7"/>
                </a:solidFill>
                <a:latin typeface="Calibri"/>
                <a:cs typeface="Calibri"/>
              </a:rPr>
              <a:t>Marketing</a:t>
            </a:r>
            <a:r>
              <a:rPr sz="2450" spc="160" dirty="0">
                <a:solidFill>
                  <a:srgbClr val="0D57E7"/>
                </a:solidFill>
                <a:latin typeface="Calibri"/>
                <a:cs typeface="Calibri"/>
              </a:rPr>
              <a:t> </a:t>
            </a:r>
            <a:r>
              <a:rPr sz="2450" spc="185" dirty="0">
                <a:solidFill>
                  <a:srgbClr val="0D57E7"/>
                </a:solidFill>
                <a:latin typeface="Calibri"/>
                <a:cs typeface="Calibri"/>
              </a:rPr>
              <a:t>Solutions</a:t>
            </a:r>
            <a:endParaRPr sz="2450">
              <a:latin typeface="Calibri"/>
              <a:cs typeface="Calibri"/>
            </a:endParaRPr>
          </a:p>
          <a:p>
            <a:pPr marL="12700" marR="5080" algn="ctr">
              <a:lnSpc>
                <a:spcPct val="137400"/>
              </a:lnSpc>
              <a:spcBef>
                <a:spcPts val="1860"/>
              </a:spcBef>
            </a:pP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자체</a:t>
            </a:r>
            <a:r>
              <a:rPr sz="1800" spc="-34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개발한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마케팅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320" dirty="0">
                <a:solidFill>
                  <a:srgbClr val="6D6E71"/>
                </a:solidFill>
                <a:latin typeface="맑은 고딕"/>
                <a:cs typeface="맑은 고딕"/>
              </a:rPr>
              <a:t>플랫폼으로</a:t>
            </a:r>
            <a:r>
              <a:rPr sz="1800" spc="50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차별화된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솔루션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제공하여</a:t>
            </a:r>
            <a:r>
              <a:rPr sz="1800" spc="-32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효율적인 </a:t>
            </a:r>
            <a:r>
              <a:rPr sz="1800" spc="-295" dirty="0">
                <a:solidFill>
                  <a:srgbClr val="6D6E71"/>
                </a:solidFill>
                <a:latin typeface="맑은 고딕"/>
                <a:cs typeface="맑은 고딕"/>
              </a:rPr>
              <a:t>마케팅을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위한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독자적</a:t>
            </a:r>
            <a:r>
              <a:rPr sz="1800" spc="-335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85" dirty="0">
                <a:solidFill>
                  <a:srgbClr val="6D6E71"/>
                </a:solidFill>
                <a:latin typeface="맑은 고딕"/>
                <a:cs typeface="맑은 고딕"/>
              </a:rPr>
              <a:t>플랫폼</a:t>
            </a:r>
            <a:r>
              <a:rPr sz="1800" spc="-330" dirty="0">
                <a:solidFill>
                  <a:srgbClr val="6D6E71"/>
                </a:solidFill>
                <a:latin typeface="맑은 고딕"/>
                <a:cs typeface="맑은 고딕"/>
              </a:rPr>
              <a:t> </a:t>
            </a:r>
            <a:r>
              <a:rPr sz="1800" spc="-275" dirty="0">
                <a:solidFill>
                  <a:srgbClr val="6D6E71"/>
                </a:solidFill>
                <a:latin typeface="맑은 고딕"/>
                <a:cs typeface="맑은 고딕"/>
              </a:rPr>
              <a:t>운영합니다.</a:t>
            </a:r>
            <a:endParaRPr sz="180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8" cy="113085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3806" y="1163662"/>
            <a:ext cx="282511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78305" algn="l"/>
              </a:tabLst>
            </a:pPr>
            <a:r>
              <a:rPr spc="200" dirty="0">
                <a:solidFill>
                  <a:srgbClr val="0D57E7"/>
                </a:solidFill>
              </a:rPr>
              <a:t>Portfolio</a:t>
            </a:r>
            <a:r>
              <a:rPr dirty="0">
                <a:solidFill>
                  <a:srgbClr val="0D57E7"/>
                </a:solidFill>
              </a:rPr>
              <a:t>	</a:t>
            </a:r>
            <a:r>
              <a:rPr spc="180" dirty="0"/>
              <a:t>POP-</a:t>
            </a:r>
            <a:r>
              <a:rPr spc="185" dirty="0"/>
              <a:t>UP</a:t>
            </a:r>
          </a:p>
        </p:txBody>
      </p:sp>
      <p:sp>
        <p:nvSpPr>
          <p:cNvPr id="6" name="object 6"/>
          <p:cNvSpPr/>
          <p:nvPr/>
        </p:nvSpPr>
        <p:spPr>
          <a:xfrm>
            <a:off x="2781297" y="1286295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97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43816" y="1553327"/>
            <a:ext cx="4292600" cy="1951989"/>
          </a:xfrm>
          <a:prstGeom prst="rect">
            <a:avLst/>
          </a:prstGeom>
        </p:spPr>
        <p:txBody>
          <a:bodyPr vert="horz" wrap="square" lIns="0" tIns="393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00"/>
              </a:spcBef>
            </a:pPr>
            <a:r>
              <a:rPr sz="6750" b="1" spc="-1230" dirty="0">
                <a:solidFill>
                  <a:srgbClr val="FFFFFF"/>
                </a:solidFill>
                <a:latin typeface="맑은 고딕"/>
                <a:cs typeface="맑은 고딕"/>
              </a:rPr>
              <a:t>신세계백화점</a:t>
            </a:r>
            <a:endParaRPr sz="6750">
              <a:latin typeface="맑은 고딕"/>
              <a:cs typeface="맑은 고딕"/>
            </a:endParaRPr>
          </a:p>
          <a:p>
            <a:pPr marL="30480">
              <a:lnSpc>
                <a:spcPct val="100000"/>
              </a:lnSpc>
              <a:spcBef>
                <a:spcPts val="1120"/>
              </a:spcBef>
            </a:pP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신세계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강남점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10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/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신세계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부산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센텀점</a:t>
            </a:r>
            <a:endParaRPr sz="2450">
              <a:latin typeface="맑은 고딕 Semilight"/>
              <a:cs typeface="맑은 고딕 Semiligh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1243816" y="8584001"/>
            <a:ext cx="5605145" cy="1515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0D57E7"/>
                </a:solidFill>
                <a:latin typeface="맑은 고딕"/>
                <a:cs typeface="맑은 고딕"/>
              </a:rPr>
              <a:t>Mission</a:t>
            </a:r>
            <a:endParaRPr sz="2050">
              <a:latin typeface="맑은 고딕"/>
              <a:cs typeface="맑은 고딕"/>
            </a:endParaRPr>
          </a:p>
          <a:p>
            <a:pPr marL="30480">
              <a:lnSpc>
                <a:spcPct val="100000"/>
              </a:lnSpc>
              <a:spcBef>
                <a:spcPts val="2190"/>
              </a:spcBef>
            </a:pPr>
            <a:r>
              <a:rPr sz="2450" b="0" spc="-5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VMD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제작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현장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운영을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통해</a:t>
            </a:r>
            <a:endParaRPr sz="2450">
              <a:latin typeface="맑은 고딕 Semilight"/>
              <a:cs typeface="맑은 고딕 Semilight"/>
            </a:endParaRPr>
          </a:p>
          <a:p>
            <a:pPr marL="30480">
              <a:lnSpc>
                <a:spcPct val="100000"/>
              </a:lnSpc>
              <a:spcBef>
                <a:spcPts val="1180"/>
              </a:spcBef>
            </a:pP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백화점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파트너십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7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확보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2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및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페이퍼백</a:t>
            </a:r>
            <a:r>
              <a:rPr sz="2450" b="0" spc="-2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39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브랜드</a:t>
            </a:r>
            <a:r>
              <a:rPr sz="2450" b="0" spc="-2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 </a:t>
            </a:r>
            <a:r>
              <a:rPr sz="2450" b="0" spc="-44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마케팅</a:t>
            </a:r>
            <a:endParaRPr sz="2450">
              <a:latin typeface="맑은 고딕 Semilight"/>
              <a:cs typeface="맑은 고딕 Semiligh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1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67636" y="5047532"/>
              <a:ext cx="3370579" cy="1215390"/>
            </a:xfrm>
            <a:custGeom>
              <a:avLst/>
              <a:gdLst/>
              <a:ahLst/>
              <a:cxnLst/>
              <a:rect l="l" t="t" r="r" b="b"/>
              <a:pathLst>
                <a:path w="3370579" h="1215389">
                  <a:moveTo>
                    <a:pt x="1022959" y="575665"/>
                  </a:moveTo>
                  <a:lnTo>
                    <a:pt x="1021372" y="523557"/>
                  </a:lnTo>
                  <a:lnTo>
                    <a:pt x="1014234" y="468769"/>
                  </a:lnTo>
                  <a:lnTo>
                    <a:pt x="1002030" y="416267"/>
                  </a:lnTo>
                  <a:lnTo>
                    <a:pt x="984707" y="368261"/>
                  </a:lnTo>
                  <a:lnTo>
                    <a:pt x="962291" y="324739"/>
                  </a:lnTo>
                  <a:lnTo>
                    <a:pt x="934758" y="285699"/>
                  </a:lnTo>
                  <a:lnTo>
                    <a:pt x="902119" y="251142"/>
                  </a:lnTo>
                  <a:lnTo>
                    <a:pt x="864374" y="221094"/>
                  </a:lnTo>
                  <a:lnTo>
                    <a:pt x="824306" y="197370"/>
                  </a:lnTo>
                  <a:lnTo>
                    <a:pt x="781672" y="179336"/>
                  </a:lnTo>
                  <a:lnTo>
                    <a:pt x="736511" y="166941"/>
                  </a:lnTo>
                  <a:lnTo>
                    <a:pt x="688797" y="160185"/>
                  </a:lnTo>
                  <a:lnTo>
                    <a:pt x="681736" y="120180"/>
                  </a:lnTo>
                  <a:lnTo>
                    <a:pt x="666254" y="75628"/>
                  </a:lnTo>
                  <a:lnTo>
                    <a:pt x="638644" y="39433"/>
                  </a:lnTo>
                  <a:lnTo>
                    <a:pt x="601700" y="13576"/>
                  </a:lnTo>
                  <a:lnTo>
                    <a:pt x="558241" y="0"/>
                  </a:lnTo>
                  <a:lnTo>
                    <a:pt x="511086" y="698"/>
                  </a:lnTo>
                  <a:lnTo>
                    <a:pt x="466547" y="16179"/>
                  </a:lnTo>
                  <a:lnTo>
                    <a:pt x="430352" y="43789"/>
                  </a:lnTo>
                  <a:lnTo>
                    <a:pt x="404495" y="80721"/>
                  </a:lnTo>
                  <a:lnTo>
                    <a:pt x="390918" y="124180"/>
                  </a:lnTo>
                  <a:lnTo>
                    <a:pt x="391604" y="171335"/>
                  </a:lnTo>
                  <a:lnTo>
                    <a:pt x="395605" y="194005"/>
                  </a:lnTo>
                  <a:lnTo>
                    <a:pt x="301523" y="210832"/>
                  </a:lnTo>
                  <a:lnTo>
                    <a:pt x="243319" y="221957"/>
                  </a:lnTo>
                  <a:lnTo>
                    <a:pt x="195694" y="231800"/>
                  </a:lnTo>
                  <a:lnTo>
                    <a:pt x="132118" y="247586"/>
                  </a:lnTo>
                  <a:lnTo>
                    <a:pt x="113792" y="261188"/>
                  </a:lnTo>
                  <a:lnTo>
                    <a:pt x="114071" y="267284"/>
                  </a:lnTo>
                  <a:lnTo>
                    <a:pt x="116471" y="276898"/>
                  </a:lnTo>
                  <a:lnTo>
                    <a:pt x="129235" y="327202"/>
                  </a:lnTo>
                  <a:lnTo>
                    <a:pt x="141465" y="377063"/>
                  </a:lnTo>
                  <a:lnTo>
                    <a:pt x="153187" y="426491"/>
                  </a:lnTo>
                  <a:lnTo>
                    <a:pt x="164401" y="475500"/>
                  </a:lnTo>
                  <a:lnTo>
                    <a:pt x="120192" y="483298"/>
                  </a:lnTo>
                  <a:lnTo>
                    <a:pt x="75628" y="498779"/>
                  </a:lnTo>
                  <a:lnTo>
                    <a:pt x="39433" y="526389"/>
                  </a:lnTo>
                  <a:lnTo>
                    <a:pt x="13576" y="563333"/>
                  </a:lnTo>
                  <a:lnTo>
                    <a:pt x="0" y="606780"/>
                  </a:lnTo>
                  <a:lnTo>
                    <a:pt x="685" y="653935"/>
                  </a:lnTo>
                  <a:lnTo>
                    <a:pt x="16167" y="698487"/>
                  </a:lnTo>
                  <a:lnTo>
                    <a:pt x="43789" y="734682"/>
                  </a:lnTo>
                  <a:lnTo>
                    <a:pt x="80733" y="760539"/>
                  </a:lnTo>
                  <a:lnTo>
                    <a:pt x="124180" y="774115"/>
                  </a:lnTo>
                  <a:lnTo>
                    <a:pt x="171335" y="773430"/>
                  </a:lnTo>
                  <a:lnTo>
                    <a:pt x="221754" y="764540"/>
                  </a:lnTo>
                  <a:lnTo>
                    <a:pt x="228600" y="805091"/>
                  </a:lnTo>
                  <a:lnTo>
                    <a:pt x="236385" y="852081"/>
                  </a:lnTo>
                  <a:lnTo>
                    <a:pt x="245097" y="905522"/>
                  </a:lnTo>
                  <a:lnTo>
                    <a:pt x="264236" y="1024394"/>
                  </a:lnTo>
                  <a:lnTo>
                    <a:pt x="272834" y="1077137"/>
                  </a:lnTo>
                  <a:lnTo>
                    <a:pt x="280530" y="1123645"/>
                  </a:lnTo>
                  <a:lnTo>
                    <a:pt x="287337" y="1163904"/>
                  </a:lnTo>
                  <a:lnTo>
                    <a:pt x="296049" y="1206525"/>
                  </a:lnTo>
                  <a:lnTo>
                    <a:pt x="307911" y="1214843"/>
                  </a:lnTo>
                  <a:lnTo>
                    <a:pt x="316966" y="1214539"/>
                  </a:lnTo>
                  <a:lnTo>
                    <a:pt x="370141" y="1205801"/>
                  </a:lnTo>
                  <a:lnTo>
                    <a:pt x="548627" y="1178560"/>
                  </a:lnTo>
                  <a:lnTo>
                    <a:pt x="582269" y="1172781"/>
                  </a:lnTo>
                  <a:lnTo>
                    <a:pt x="586206" y="1166596"/>
                  </a:lnTo>
                  <a:lnTo>
                    <a:pt x="584327" y="1155915"/>
                  </a:lnTo>
                  <a:lnTo>
                    <a:pt x="580821" y="1138326"/>
                  </a:lnTo>
                  <a:lnTo>
                    <a:pt x="575830" y="1116876"/>
                  </a:lnTo>
                  <a:lnTo>
                    <a:pt x="569341" y="1091565"/>
                  </a:lnTo>
                  <a:lnTo>
                    <a:pt x="553897" y="1035024"/>
                  </a:lnTo>
                  <a:lnTo>
                    <a:pt x="547687" y="1010945"/>
                  </a:lnTo>
                  <a:lnTo>
                    <a:pt x="542759" y="990155"/>
                  </a:lnTo>
                  <a:lnTo>
                    <a:pt x="539127" y="972642"/>
                  </a:lnTo>
                  <a:lnTo>
                    <a:pt x="538467" y="969886"/>
                  </a:lnTo>
                  <a:lnTo>
                    <a:pt x="537883" y="967117"/>
                  </a:lnTo>
                  <a:lnTo>
                    <a:pt x="537387" y="964298"/>
                  </a:lnTo>
                  <a:lnTo>
                    <a:pt x="536702" y="917143"/>
                  </a:lnTo>
                  <a:lnTo>
                    <a:pt x="550265" y="873696"/>
                  </a:lnTo>
                  <a:lnTo>
                    <a:pt x="576135" y="836752"/>
                  </a:lnTo>
                  <a:lnTo>
                    <a:pt x="612317" y="809142"/>
                  </a:lnTo>
                  <a:lnTo>
                    <a:pt x="656869" y="793661"/>
                  </a:lnTo>
                  <a:lnTo>
                    <a:pt x="709358" y="793864"/>
                  </a:lnTo>
                  <a:lnTo>
                    <a:pt x="756805" y="811580"/>
                  </a:lnTo>
                  <a:lnTo>
                    <a:pt x="795299" y="844080"/>
                  </a:lnTo>
                  <a:lnTo>
                    <a:pt x="820940" y="888580"/>
                  </a:lnTo>
                  <a:lnTo>
                    <a:pt x="867829" y="865009"/>
                  </a:lnTo>
                  <a:lnTo>
                    <a:pt x="908977" y="835253"/>
                  </a:lnTo>
                  <a:lnTo>
                    <a:pt x="944359" y="799299"/>
                  </a:lnTo>
                  <a:lnTo>
                    <a:pt x="948321" y="793661"/>
                  </a:lnTo>
                  <a:lnTo>
                    <a:pt x="968768" y="764540"/>
                  </a:lnTo>
                  <a:lnTo>
                    <a:pt x="973963" y="757148"/>
                  </a:lnTo>
                  <a:lnTo>
                    <a:pt x="994511" y="715810"/>
                  </a:lnTo>
                  <a:lnTo>
                    <a:pt x="1009535" y="671791"/>
                  </a:lnTo>
                  <a:lnTo>
                    <a:pt x="1019022" y="625068"/>
                  </a:lnTo>
                  <a:lnTo>
                    <a:pt x="1022959" y="575665"/>
                  </a:lnTo>
                  <a:close/>
                </a:path>
                <a:path w="3370579" h="1215389">
                  <a:moveTo>
                    <a:pt x="1767128" y="632701"/>
                  </a:moveTo>
                  <a:lnTo>
                    <a:pt x="1763966" y="590321"/>
                  </a:lnTo>
                  <a:lnTo>
                    <a:pt x="1754454" y="552132"/>
                  </a:lnTo>
                  <a:lnTo>
                    <a:pt x="1716443" y="488276"/>
                  </a:lnTo>
                  <a:lnTo>
                    <a:pt x="1701038" y="474586"/>
                  </a:lnTo>
                  <a:lnTo>
                    <a:pt x="1688109" y="463092"/>
                  </a:lnTo>
                  <a:lnTo>
                    <a:pt x="1655394" y="445109"/>
                  </a:lnTo>
                  <a:lnTo>
                    <a:pt x="1618297" y="434327"/>
                  </a:lnTo>
                  <a:lnTo>
                    <a:pt x="1617878" y="434301"/>
                  </a:lnTo>
                  <a:lnTo>
                    <a:pt x="1617878" y="631888"/>
                  </a:lnTo>
                  <a:lnTo>
                    <a:pt x="1613458" y="667435"/>
                  </a:lnTo>
                  <a:lnTo>
                    <a:pt x="1600187" y="692835"/>
                  </a:lnTo>
                  <a:lnTo>
                    <a:pt x="1578063" y="708075"/>
                  </a:lnTo>
                  <a:lnTo>
                    <a:pt x="1547075" y="713155"/>
                  </a:lnTo>
                  <a:lnTo>
                    <a:pt x="1531277" y="711619"/>
                  </a:lnTo>
                  <a:lnTo>
                    <a:pt x="1494764" y="688619"/>
                  </a:lnTo>
                  <a:lnTo>
                    <a:pt x="1478178" y="648246"/>
                  </a:lnTo>
                  <a:lnTo>
                    <a:pt x="1477073" y="631888"/>
                  </a:lnTo>
                  <a:lnTo>
                    <a:pt x="1478127" y="615835"/>
                  </a:lnTo>
                  <a:lnTo>
                    <a:pt x="1493964" y="575564"/>
                  </a:lnTo>
                  <a:lnTo>
                    <a:pt x="1530159" y="551815"/>
                  </a:lnTo>
                  <a:lnTo>
                    <a:pt x="1545463" y="550227"/>
                  </a:lnTo>
                  <a:lnTo>
                    <a:pt x="1560512" y="551815"/>
                  </a:lnTo>
                  <a:lnTo>
                    <a:pt x="1598155" y="575564"/>
                  </a:lnTo>
                  <a:lnTo>
                    <a:pt x="1616633" y="616292"/>
                  </a:lnTo>
                  <a:lnTo>
                    <a:pt x="1617878" y="631888"/>
                  </a:lnTo>
                  <a:lnTo>
                    <a:pt x="1617878" y="434301"/>
                  </a:lnTo>
                  <a:lnTo>
                    <a:pt x="1576844" y="430733"/>
                  </a:lnTo>
                  <a:lnTo>
                    <a:pt x="1560715" y="432104"/>
                  </a:lnTo>
                  <a:lnTo>
                    <a:pt x="1543710" y="436232"/>
                  </a:lnTo>
                  <a:lnTo>
                    <a:pt x="1507083" y="452704"/>
                  </a:lnTo>
                  <a:lnTo>
                    <a:pt x="1473288" y="473214"/>
                  </a:lnTo>
                  <a:lnTo>
                    <a:pt x="1472641" y="474586"/>
                  </a:lnTo>
                  <a:lnTo>
                    <a:pt x="1470469" y="474586"/>
                  </a:lnTo>
                  <a:lnTo>
                    <a:pt x="1468691" y="467677"/>
                  </a:lnTo>
                  <a:lnTo>
                    <a:pt x="1467167" y="453834"/>
                  </a:lnTo>
                  <a:lnTo>
                    <a:pt x="1465237" y="444804"/>
                  </a:lnTo>
                  <a:lnTo>
                    <a:pt x="1461617" y="438340"/>
                  </a:lnTo>
                  <a:lnTo>
                    <a:pt x="1456309" y="434454"/>
                  </a:lnTo>
                  <a:lnTo>
                    <a:pt x="1449311" y="433158"/>
                  </a:lnTo>
                  <a:lnTo>
                    <a:pt x="1438173" y="433578"/>
                  </a:lnTo>
                  <a:lnTo>
                    <a:pt x="1386954" y="439991"/>
                  </a:lnTo>
                  <a:lnTo>
                    <a:pt x="1336636" y="449808"/>
                  </a:lnTo>
                  <a:lnTo>
                    <a:pt x="1322171" y="456895"/>
                  </a:lnTo>
                  <a:lnTo>
                    <a:pt x="1322209" y="463092"/>
                  </a:lnTo>
                  <a:lnTo>
                    <a:pt x="1322425" y="465099"/>
                  </a:lnTo>
                  <a:lnTo>
                    <a:pt x="1322984" y="467753"/>
                  </a:lnTo>
                  <a:lnTo>
                    <a:pt x="1329156" y="501751"/>
                  </a:lnTo>
                  <a:lnTo>
                    <a:pt x="1333550" y="539445"/>
                  </a:lnTo>
                  <a:lnTo>
                    <a:pt x="1336192" y="580809"/>
                  </a:lnTo>
                  <a:lnTo>
                    <a:pt x="1336878" y="615835"/>
                  </a:lnTo>
                  <a:lnTo>
                    <a:pt x="1336967" y="663155"/>
                  </a:lnTo>
                  <a:lnTo>
                    <a:pt x="1336357" y="896835"/>
                  </a:lnTo>
                  <a:lnTo>
                    <a:pt x="1336255" y="943673"/>
                  </a:lnTo>
                  <a:lnTo>
                    <a:pt x="1384134" y="952538"/>
                  </a:lnTo>
                  <a:lnTo>
                    <a:pt x="1475054" y="952119"/>
                  </a:lnTo>
                  <a:lnTo>
                    <a:pt x="1479486" y="947864"/>
                  </a:lnTo>
                  <a:lnTo>
                    <a:pt x="1479359" y="927696"/>
                  </a:lnTo>
                  <a:lnTo>
                    <a:pt x="1478991" y="913549"/>
                  </a:lnTo>
                  <a:lnTo>
                    <a:pt x="1478368" y="896835"/>
                  </a:lnTo>
                  <a:lnTo>
                    <a:pt x="1476578" y="858202"/>
                  </a:lnTo>
                  <a:lnTo>
                    <a:pt x="1475955" y="841451"/>
                  </a:lnTo>
                  <a:lnTo>
                    <a:pt x="1475663" y="830440"/>
                  </a:lnTo>
                  <a:lnTo>
                    <a:pt x="1475562" y="825665"/>
                  </a:lnTo>
                  <a:lnTo>
                    <a:pt x="1475549" y="807491"/>
                  </a:lnTo>
                  <a:lnTo>
                    <a:pt x="1477225" y="803681"/>
                  </a:lnTo>
                  <a:lnTo>
                    <a:pt x="1480680" y="803681"/>
                  </a:lnTo>
                  <a:lnTo>
                    <a:pt x="1481480" y="804633"/>
                  </a:lnTo>
                  <a:lnTo>
                    <a:pt x="1487131" y="807491"/>
                  </a:lnTo>
                  <a:lnTo>
                    <a:pt x="1530286" y="825665"/>
                  </a:lnTo>
                  <a:lnTo>
                    <a:pt x="1579257" y="834250"/>
                  </a:lnTo>
                  <a:lnTo>
                    <a:pt x="1619656" y="830580"/>
                  </a:lnTo>
                  <a:lnTo>
                    <a:pt x="1655991" y="819581"/>
                  </a:lnTo>
                  <a:lnTo>
                    <a:pt x="1683943" y="803681"/>
                  </a:lnTo>
                  <a:lnTo>
                    <a:pt x="1688261" y="801230"/>
                  </a:lnTo>
                  <a:lnTo>
                    <a:pt x="1716443" y="775512"/>
                  </a:lnTo>
                  <a:lnTo>
                    <a:pt x="1753654" y="713155"/>
                  </a:lnTo>
                  <a:lnTo>
                    <a:pt x="1763966" y="673900"/>
                  </a:lnTo>
                  <a:lnTo>
                    <a:pt x="1767128" y="632701"/>
                  </a:lnTo>
                  <a:close/>
                </a:path>
                <a:path w="3370579" h="1215389">
                  <a:moveTo>
                    <a:pt x="1960791" y="263791"/>
                  </a:moveTo>
                  <a:lnTo>
                    <a:pt x="1957666" y="260972"/>
                  </a:lnTo>
                  <a:lnTo>
                    <a:pt x="1800364" y="260972"/>
                  </a:lnTo>
                  <a:lnTo>
                    <a:pt x="1796897" y="263944"/>
                  </a:lnTo>
                  <a:lnTo>
                    <a:pt x="1796897" y="269824"/>
                  </a:lnTo>
                  <a:lnTo>
                    <a:pt x="1797138" y="273685"/>
                  </a:lnTo>
                  <a:lnTo>
                    <a:pt x="1797697" y="276656"/>
                  </a:lnTo>
                  <a:lnTo>
                    <a:pt x="1801634" y="310362"/>
                  </a:lnTo>
                  <a:lnTo>
                    <a:pt x="1804631" y="347141"/>
                  </a:lnTo>
                  <a:lnTo>
                    <a:pt x="1806676" y="387007"/>
                  </a:lnTo>
                  <a:lnTo>
                    <a:pt x="1807768" y="429945"/>
                  </a:lnTo>
                  <a:lnTo>
                    <a:pt x="1807603" y="433997"/>
                  </a:lnTo>
                  <a:lnTo>
                    <a:pt x="1807311" y="603961"/>
                  </a:lnTo>
                  <a:lnTo>
                    <a:pt x="1805940" y="753325"/>
                  </a:lnTo>
                  <a:lnTo>
                    <a:pt x="1805749" y="815340"/>
                  </a:lnTo>
                  <a:lnTo>
                    <a:pt x="1806562" y="821220"/>
                  </a:lnTo>
                  <a:lnTo>
                    <a:pt x="1855406" y="829233"/>
                  </a:lnTo>
                  <a:lnTo>
                    <a:pt x="1877364" y="829424"/>
                  </a:lnTo>
                  <a:lnTo>
                    <a:pt x="1899094" y="829233"/>
                  </a:lnTo>
                  <a:lnTo>
                    <a:pt x="1917192" y="828624"/>
                  </a:lnTo>
                  <a:lnTo>
                    <a:pt x="1931670" y="827620"/>
                  </a:lnTo>
                  <a:lnTo>
                    <a:pt x="1949221" y="825169"/>
                  </a:lnTo>
                  <a:lnTo>
                    <a:pt x="1952586" y="821778"/>
                  </a:lnTo>
                  <a:lnTo>
                    <a:pt x="1952510" y="809942"/>
                  </a:lnTo>
                  <a:lnTo>
                    <a:pt x="1950250" y="758050"/>
                  </a:lnTo>
                  <a:lnTo>
                    <a:pt x="1949564" y="681062"/>
                  </a:lnTo>
                  <a:lnTo>
                    <a:pt x="1949373" y="584022"/>
                  </a:lnTo>
                  <a:lnTo>
                    <a:pt x="1949665" y="538378"/>
                  </a:lnTo>
                  <a:lnTo>
                    <a:pt x="1950529" y="490499"/>
                  </a:lnTo>
                  <a:lnTo>
                    <a:pt x="1951977" y="440385"/>
                  </a:lnTo>
                  <a:lnTo>
                    <a:pt x="1954009" y="388048"/>
                  </a:lnTo>
                  <a:lnTo>
                    <a:pt x="1956625" y="333476"/>
                  </a:lnTo>
                  <a:lnTo>
                    <a:pt x="1960232" y="269417"/>
                  </a:lnTo>
                  <a:lnTo>
                    <a:pt x="1960791" y="263791"/>
                  </a:lnTo>
                  <a:close/>
                </a:path>
                <a:path w="3370579" h="1215389">
                  <a:moveTo>
                    <a:pt x="2424861" y="463575"/>
                  </a:moveTo>
                  <a:lnTo>
                    <a:pt x="2380221" y="446290"/>
                  </a:lnTo>
                  <a:lnTo>
                    <a:pt x="2342464" y="438708"/>
                  </a:lnTo>
                  <a:lnTo>
                    <a:pt x="2304986" y="433959"/>
                  </a:lnTo>
                  <a:lnTo>
                    <a:pt x="2300719" y="433959"/>
                  </a:lnTo>
                  <a:lnTo>
                    <a:pt x="2297011" y="440486"/>
                  </a:lnTo>
                  <a:lnTo>
                    <a:pt x="2293963" y="453517"/>
                  </a:lnTo>
                  <a:lnTo>
                    <a:pt x="2290813" y="466471"/>
                  </a:lnTo>
                  <a:lnTo>
                    <a:pt x="2288082" y="472986"/>
                  </a:lnTo>
                  <a:lnTo>
                    <a:pt x="2284869" y="472986"/>
                  </a:lnTo>
                  <a:lnTo>
                    <a:pt x="2283904" y="472351"/>
                  </a:lnTo>
                  <a:lnTo>
                    <a:pt x="2282863" y="470979"/>
                  </a:lnTo>
                  <a:lnTo>
                    <a:pt x="2281250" y="469417"/>
                  </a:lnTo>
                  <a:lnTo>
                    <a:pt x="2281250" y="627468"/>
                  </a:lnTo>
                  <a:lnTo>
                    <a:pt x="2279891" y="644004"/>
                  </a:lnTo>
                  <a:lnTo>
                    <a:pt x="2259520" y="684441"/>
                  </a:lnTo>
                  <a:lnTo>
                    <a:pt x="2219909" y="705332"/>
                  </a:lnTo>
                  <a:lnTo>
                    <a:pt x="2203602" y="706729"/>
                  </a:lnTo>
                  <a:lnTo>
                    <a:pt x="2188108" y="705269"/>
                  </a:lnTo>
                  <a:lnTo>
                    <a:pt x="2148890" y="683399"/>
                  </a:lnTo>
                  <a:lnTo>
                    <a:pt x="2127770" y="643191"/>
                  </a:lnTo>
                  <a:lnTo>
                    <a:pt x="2126361" y="627468"/>
                  </a:lnTo>
                  <a:lnTo>
                    <a:pt x="2127694" y="610946"/>
                  </a:lnTo>
                  <a:lnTo>
                    <a:pt x="2147684" y="570750"/>
                  </a:lnTo>
                  <a:lnTo>
                    <a:pt x="2187130" y="549998"/>
                  </a:lnTo>
                  <a:lnTo>
                    <a:pt x="2234933" y="554189"/>
                  </a:lnTo>
                  <a:lnTo>
                    <a:pt x="2269134" y="582866"/>
                  </a:lnTo>
                  <a:lnTo>
                    <a:pt x="2281250" y="627468"/>
                  </a:lnTo>
                  <a:lnTo>
                    <a:pt x="2281250" y="469417"/>
                  </a:lnTo>
                  <a:lnTo>
                    <a:pt x="2262898" y="451599"/>
                  </a:lnTo>
                  <a:lnTo>
                    <a:pt x="2239607" y="437781"/>
                  </a:lnTo>
                  <a:lnTo>
                    <a:pt x="2213000" y="429488"/>
                  </a:lnTo>
                  <a:lnTo>
                    <a:pt x="2183079" y="426720"/>
                  </a:lnTo>
                  <a:lnTo>
                    <a:pt x="2140051" y="430390"/>
                  </a:lnTo>
                  <a:lnTo>
                    <a:pt x="2101824" y="441401"/>
                  </a:lnTo>
                  <a:lnTo>
                    <a:pt x="2068423" y="459752"/>
                  </a:lnTo>
                  <a:lnTo>
                    <a:pt x="2039861" y="485457"/>
                  </a:lnTo>
                  <a:lnTo>
                    <a:pt x="2002142" y="551230"/>
                  </a:lnTo>
                  <a:lnTo>
                    <a:pt x="1992718" y="590918"/>
                  </a:lnTo>
                  <a:lnTo>
                    <a:pt x="1989582" y="635114"/>
                  </a:lnTo>
                  <a:lnTo>
                    <a:pt x="1992630" y="673950"/>
                  </a:lnTo>
                  <a:lnTo>
                    <a:pt x="2016975" y="743140"/>
                  </a:lnTo>
                  <a:lnTo>
                    <a:pt x="2065705" y="800608"/>
                  </a:lnTo>
                  <a:lnTo>
                    <a:pt x="2130666" y="831596"/>
                  </a:lnTo>
                  <a:lnTo>
                    <a:pt x="2168207" y="835469"/>
                  </a:lnTo>
                  <a:lnTo>
                    <a:pt x="2193569" y="832624"/>
                  </a:lnTo>
                  <a:lnTo>
                    <a:pt x="2218105" y="824115"/>
                  </a:lnTo>
                  <a:lnTo>
                    <a:pt x="2241842" y="809904"/>
                  </a:lnTo>
                  <a:lnTo>
                    <a:pt x="2264753" y="790003"/>
                  </a:lnTo>
                  <a:lnTo>
                    <a:pt x="2268207" y="786549"/>
                  </a:lnTo>
                  <a:lnTo>
                    <a:pt x="2271026" y="784212"/>
                  </a:lnTo>
                  <a:lnTo>
                    <a:pt x="2273211" y="783170"/>
                  </a:lnTo>
                  <a:lnTo>
                    <a:pt x="2275611" y="783412"/>
                  </a:lnTo>
                  <a:lnTo>
                    <a:pt x="2277707" y="791286"/>
                  </a:lnTo>
                  <a:lnTo>
                    <a:pt x="2279827" y="809904"/>
                  </a:lnTo>
                  <a:lnTo>
                    <a:pt x="2281161" y="822109"/>
                  </a:lnTo>
                  <a:lnTo>
                    <a:pt x="2284628" y="829830"/>
                  </a:lnTo>
                  <a:lnTo>
                    <a:pt x="2289695" y="829830"/>
                  </a:lnTo>
                  <a:lnTo>
                    <a:pt x="2320975" y="829602"/>
                  </a:lnTo>
                  <a:lnTo>
                    <a:pt x="2378113" y="827798"/>
                  </a:lnTo>
                  <a:lnTo>
                    <a:pt x="2418029" y="819619"/>
                  </a:lnTo>
                  <a:lnTo>
                    <a:pt x="2417915" y="800608"/>
                  </a:lnTo>
                  <a:lnTo>
                    <a:pt x="2417800" y="791730"/>
                  </a:lnTo>
                  <a:lnTo>
                    <a:pt x="2417521" y="783170"/>
                  </a:lnTo>
                  <a:lnTo>
                    <a:pt x="2417127" y="770712"/>
                  </a:lnTo>
                  <a:lnTo>
                    <a:pt x="2415997" y="745871"/>
                  </a:lnTo>
                  <a:lnTo>
                    <a:pt x="2413838" y="706729"/>
                  </a:lnTo>
                  <a:lnTo>
                    <a:pt x="2412822" y="688492"/>
                  </a:lnTo>
                  <a:lnTo>
                    <a:pt x="2411692" y="663575"/>
                  </a:lnTo>
                  <a:lnTo>
                    <a:pt x="2411018" y="642442"/>
                  </a:lnTo>
                  <a:lnTo>
                    <a:pt x="2410790" y="625055"/>
                  </a:lnTo>
                  <a:lnTo>
                    <a:pt x="2411590" y="584962"/>
                  </a:lnTo>
                  <a:lnTo>
                    <a:pt x="2413838" y="548614"/>
                  </a:lnTo>
                  <a:lnTo>
                    <a:pt x="2414003" y="545909"/>
                  </a:lnTo>
                  <a:lnTo>
                    <a:pt x="2418016" y="507911"/>
                  </a:lnTo>
                  <a:lnTo>
                    <a:pt x="2423350" y="472986"/>
                  </a:lnTo>
                  <a:lnTo>
                    <a:pt x="2423668" y="470979"/>
                  </a:lnTo>
                  <a:lnTo>
                    <a:pt x="2424468" y="466394"/>
                  </a:lnTo>
                  <a:lnTo>
                    <a:pt x="2424861" y="463575"/>
                  </a:lnTo>
                  <a:close/>
                </a:path>
                <a:path w="3370579" h="1215389">
                  <a:moveTo>
                    <a:pt x="2874314" y="814552"/>
                  </a:moveTo>
                  <a:lnTo>
                    <a:pt x="2873756" y="711860"/>
                  </a:lnTo>
                  <a:lnTo>
                    <a:pt x="2873514" y="529717"/>
                  </a:lnTo>
                  <a:lnTo>
                    <a:pt x="2871127" y="506336"/>
                  </a:lnTo>
                  <a:lnTo>
                    <a:pt x="2852026" y="467702"/>
                  </a:lnTo>
                  <a:lnTo>
                    <a:pt x="2817152" y="441909"/>
                  </a:lnTo>
                  <a:lnTo>
                    <a:pt x="2774492" y="429844"/>
                  </a:lnTo>
                  <a:lnTo>
                    <a:pt x="2750007" y="428332"/>
                  </a:lnTo>
                  <a:lnTo>
                    <a:pt x="2731363" y="430085"/>
                  </a:lnTo>
                  <a:lnTo>
                    <a:pt x="2689618" y="444055"/>
                  </a:lnTo>
                  <a:lnTo>
                    <a:pt x="2645943" y="468503"/>
                  </a:lnTo>
                  <a:lnTo>
                    <a:pt x="2623274" y="484251"/>
                  </a:lnTo>
                  <a:lnTo>
                    <a:pt x="2621178" y="482561"/>
                  </a:lnTo>
                  <a:lnTo>
                    <a:pt x="2619349" y="477481"/>
                  </a:lnTo>
                  <a:lnTo>
                    <a:pt x="2617774" y="468985"/>
                  </a:lnTo>
                  <a:lnTo>
                    <a:pt x="2615107" y="445223"/>
                  </a:lnTo>
                  <a:lnTo>
                    <a:pt x="2613533" y="436740"/>
                  </a:lnTo>
                  <a:lnTo>
                    <a:pt x="2611704" y="431647"/>
                  </a:lnTo>
                  <a:lnTo>
                    <a:pt x="2609608" y="429945"/>
                  </a:lnTo>
                  <a:lnTo>
                    <a:pt x="2602077" y="430720"/>
                  </a:lnTo>
                  <a:lnTo>
                    <a:pt x="2587561" y="433070"/>
                  </a:lnTo>
                  <a:lnTo>
                    <a:pt x="2566073" y="436968"/>
                  </a:lnTo>
                  <a:lnTo>
                    <a:pt x="2537599" y="442417"/>
                  </a:lnTo>
                  <a:lnTo>
                    <a:pt x="2499576" y="447662"/>
                  </a:lnTo>
                  <a:lnTo>
                    <a:pt x="2470010" y="451269"/>
                  </a:lnTo>
                  <a:lnTo>
                    <a:pt x="2465984" y="452869"/>
                  </a:lnTo>
                  <a:lnTo>
                    <a:pt x="2463977" y="455853"/>
                  </a:lnTo>
                  <a:lnTo>
                    <a:pt x="2463977" y="460121"/>
                  </a:lnTo>
                  <a:lnTo>
                    <a:pt x="2464206" y="463740"/>
                  </a:lnTo>
                  <a:lnTo>
                    <a:pt x="2471636" y="497395"/>
                  </a:lnTo>
                  <a:lnTo>
                    <a:pt x="2476538" y="534035"/>
                  </a:lnTo>
                  <a:lnTo>
                    <a:pt x="2479484" y="576046"/>
                  </a:lnTo>
                  <a:lnTo>
                    <a:pt x="2480462" y="623455"/>
                  </a:lnTo>
                  <a:lnTo>
                    <a:pt x="2479662" y="820420"/>
                  </a:lnTo>
                  <a:lnTo>
                    <a:pt x="2483840" y="824852"/>
                  </a:lnTo>
                  <a:lnTo>
                    <a:pt x="2531808" y="828484"/>
                  </a:lnTo>
                  <a:lnTo>
                    <a:pt x="2553284" y="828624"/>
                  </a:lnTo>
                  <a:lnTo>
                    <a:pt x="2573159" y="828522"/>
                  </a:lnTo>
                  <a:lnTo>
                    <a:pt x="2619095" y="825969"/>
                  </a:lnTo>
                  <a:lnTo>
                    <a:pt x="2623274" y="820991"/>
                  </a:lnTo>
                  <a:lnTo>
                    <a:pt x="2623274" y="594893"/>
                  </a:lnTo>
                  <a:lnTo>
                    <a:pt x="2624683" y="587438"/>
                  </a:lnTo>
                  <a:lnTo>
                    <a:pt x="2655938" y="558749"/>
                  </a:lnTo>
                  <a:lnTo>
                    <a:pt x="2682417" y="551040"/>
                  </a:lnTo>
                  <a:lnTo>
                    <a:pt x="2703372" y="554482"/>
                  </a:lnTo>
                  <a:lnTo>
                    <a:pt x="2718333" y="564807"/>
                  </a:lnTo>
                  <a:lnTo>
                    <a:pt x="2727299" y="582028"/>
                  </a:lnTo>
                  <a:lnTo>
                    <a:pt x="2730296" y="606158"/>
                  </a:lnTo>
                  <a:lnTo>
                    <a:pt x="2730335" y="614502"/>
                  </a:lnTo>
                  <a:lnTo>
                    <a:pt x="2731859" y="686714"/>
                  </a:lnTo>
                  <a:lnTo>
                    <a:pt x="2731833" y="705891"/>
                  </a:lnTo>
                  <a:lnTo>
                    <a:pt x="2729560" y="799058"/>
                  </a:lnTo>
                  <a:lnTo>
                    <a:pt x="2729484" y="819137"/>
                  </a:lnTo>
                  <a:lnTo>
                    <a:pt x="2781389" y="828484"/>
                  </a:lnTo>
                  <a:lnTo>
                    <a:pt x="2804325" y="828624"/>
                  </a:lnTo>
                  <a:lnTo>
                    <a:pt x="2825788" y="828522"/>
                  </a:lnTo>
                  <a:lnTo>
                    <a:pt x="2870543" y="825969"/>
                  </a:lnTo>
                  <a:lnTo>
                    <a:pt x="2874314" y="821791"/>
                  </a:lnTo>
                  <a:lnTo>
                    <a:pt x="2874314" y="814552"/>
                  </a:lnTo>
                  <a:close/>
                </a:path>
                <a:path w="3370579" h="1215389">
                  <a:moveTo>
                    <a:pt x="3083560" y="446684"/>
                  </a:moveTo>
                  <a:lnTo>
                    <a:pt x="3080347" y="444030"/>
                  </a:lnTo>
                  <a:lnTo>
                    <a:pt x="3073908" y="444030"/>
                  </a:lnTo>
                  <a:lnTo>
                    <a:pt x="3067329" y="444144"/>
                  </a:lnTo>
                  <a:lnTo>
                    <a:pt x="3059303" y="444512"/>
                  </a:lnTo>
                  <a:lnTo>
                    <a:pt x="3049828" y="445147"/>
                  </a:lnTo>
                  <a:lnTo>
                    <a:pt x="3027972" y="446925"/>
                  </a:lnTo>
                  <a:lnTo>
                    <a:pt x="3018510" y="447548"/>
                  </a:lnTo>
                  <a:lnTo>
                    <a:pt x="3010484" y="447929"/>
                  </a:lnTo>
                  <a:lnTo>
                    <a:pt x="3003905" y="448043"/>
                  </a:lnTo>
                  <a:lnTo>
                    <a:pt x="2997339" y="447890"/>
                  </a:lnTo>
                  <a:lnTo>
                    <a:pt x="2989351" y="447446"/>
                  </a:lnTo>
                  <a:lnTo>
                    <a:pt x="2979839" y="446684"/>
                  </a:lnTo>
                  <a:lnTo>
                    <a:pt x="2958274" y="444576"/>
                  </a:lnTo>
                  <a:lnTo>
                    <a:pt x="2948927" y="443826"/>
                  </a:lnTo>
                  <a:lnTo>
                    <a:pt x="2941066" y="443369"/>
                  </a:lnTo>
                  <a:lnTo>
                    <a:pt x="2934703" y="443217"/>
                  </a:lnTo>
                  <a:lnTo>
                    <a:pt x="2927464" y="443217"/>
                  </a:lnTo>
                  <a:lnTo>
                    <a:pt x="2923844" y="445871"/>
                  </a:lnTo>
                  <a:lnTo>
                    <a:pt x="2923883" y="453110"/>
                  </a:lnTo>
                  <a:lnTo>
                    <a:pt x="2924124" y="455688"/>
                  </a:lnTo>
                  <a:lnTo>
                    <a:pt x="2924657" y="459714"/>
                  </a:lnTo>
                  <a:lnTo>
                    <a:pt x="2928518" y="496430"/>
                  </a:lnTo>
                  <a:lnTo>
                    <a:pt x="2931274" y="538962"/>
                  </a:lnTo>
                  <a:lnTo>
                    <a:pt x="2932938" y="587336"/>
                  </a:lnTo>
                  <a:lnTo>
                    <a:pt x="2933496" y="641553"/>
                  </a:lnTo>
                  <a:lnTo>
                    <a:pt x="2933420" y="658025"/>
                  </a:lnTo>
                  <a:lnTo>
                    <a:pt x="2933179" y="678103"/>
                  </a:lnTo>
                  <a:lnTo>
                    <a:pt x="2932773" y="701776"/>
                  </a:lnTo>
                  <a:lnTo>
                    <a:pt x="2931769" y="751560"/>
                  </a:lnTo>
                  <a:lnTo>
                    <a:pt x="2931388" y="774166"/>
                  </a:lnTo>
                  <a:lnTo>
                    <a:pt x="2931172" y="793292"/>
                  </a:lnTo>
                  <a:lnTo>
                    <a:pt x="2931109" y="816165"/>
                  </a:lnTo>
                  <a:lnTo>
                    <a:pt x="2931337" y="819937"/>
                  </a:lnTo>
                  <a:lnTo>
                    <a:pt x="2982734" y="828484"/>
                  </a:lnTo>
                  <a:lnTo>
                    <a:pt x="3004718" y="828624"/>
                  </a:lnTo>
                  <a:lnTo>
                    <a:pt x="3026524" y="828484"/>
                  </a:lnTo>
                  <a:lnTo>
                    <a:pt x="3066262" y="826211"/>
                  </a:lnTo>
                  <a:lnTo>
                    <a:pt x="3076321" y="821791"/>
                  </a:lnTo>
                  <a:lnTo>
                    <a:pt x="3076244" y="799846"/>
                  </a:lnTo>
                  <a:lnTo>
                    <a:pt x="3076016" y="779881"/>
                  </a:lnTo>
                  <a:lnTo>
                    <a:pt x="3075635" y="756272"/>
                  </a:lnTo>
                  <a:lnTo>
                    <a:pt x="3074543" y="699312"/>
                  </a:lnTo>
                  <a:lnTo>
                    <a:pt x="3074187" y="676605"/>
                  </a:lnTo>
                  <a:lnTo>
                    <a:pt x="3073984" y="658025"/>
                  </a:lnTo>
                  <a:lnTo>
                    <a:pt x="3073908" y="641553"/>
                  </a:lnTo>
                  <a:lnTo>
                    <a:pt x="3074466" y="591400"/>
                  </a:lnTo>
                  <a:lnTo>
                    <a:pt x="3076130" y="544385"/>
                  </a:lnTo>
                  <a:lnTo>
                    <a:pt x="3078886" y="500494"/>
                  </a:lnTo>
                  <a:lnTo>
                    <a:pt x="3082747" y="459714"/>
                  </a:lnTo>
                  <a:lnTo>
                    <a:pt x="3083344" y="455447"/>
                  </a:lnTo>
                  <a:lnTo>
                    <a:pt x="3083560" y="453110"/>
                  </a:lnTo>
                  <a:lnTo>
                    <a:pt x="3083560" y="448043"/>
                  </a:lnTo>
                  <a:lnTo>
                    <a:pt x="3083560" y="446684"/>
                  </a:lnTo>
                  <a:close/>
                </a:path>
                <a:path w="3370579" h="1215389">
                  <a:moveTo>
                    <a:pt x="3084360" y="342646"/>
                  </a:moveTo>
                  <a:lnTo>
                    <a:pt x="3070542" y="302298"/>
                  </a:lnTo>
                  <a:lnTo>
                    <a:pt x="3034779" y="277368"/>
                  </a:lnTo>
                  <a:lnTo>
                    <a:pt x="3005505" y="272643"/>
                  </a:lnTo>
                  <a:lnTo>
                    <a:pt x="2989910" y="273824"/>
                  </a:lnTo>
                  <a:lnTo>
                    <a:pt x="2950400" y="291147"/>
                  </a:lnTo>
                  <a:lnTo>
                    <a:pt x="2927007" y="327660"/>
                  </a:lnTo>
                  <a:lnTo>
                    <a:pt x="2925457" y="342646"/>
                  </a:lnTo>
                  <a:lnTo>
                    <a:pt x="2926969" y="358279"/>
                  </a:lnTo>
                  <a:lnTo>
                    <a:pt x="2949587" y="394944"/>
                  </a:lnTo>
                  <a:lnTo>
                    <a:pt x="2989338" y="411543"/>
                  </a:lnTo>
                  <a:lnTo>
                    <a:pt x="3005505" y="412648"/>
                  </a:lnTo>
                  <a:lnTo>
                    <a:pt x="3039999" y="408266"/>
                  </a:lnTo>
                  <a:lnTo>
                    <a:pt x="3064637" y="395147"/>
                  </a:lnTo>
                  <a:lnTo>
                    <a:pt x="3079432" y="373265"/>
                  </a:lnTo>
                  <a:lnTo>
                    <a:pt x="3084360" y="342646"/>
                  </a:lnTo>
                  <a:close/>
                </a:path>
                <a:path w="3370579" h="1215389">
                  <a:moveTo>
                    <a:pt x="3370427" y="500748"/>
                  </a:moveTo>
                  <a:lnTo>
                    <a:pt x="3345078" y="450291"/>
                  </a:lnTo>
                  <a:lnTo>
                    <a:pt x="3324453" y="417817"/>
                  </a:lnTo>
                  <a:lnTo>
                    <a:pt x="3313303" y="407009"/>
                  </a:lnTo>
                  <a:lnTo>
                    <a:pt x="3282594" y="409346"/>
                  </a:lnTo>
                  <a:lnTo>
                    <a:pt x="3224060" y="428053"/>
                  </a:lnTo>
                  <a:lnTo>
                    <a:pt x="3169475" y="466674"/>
                  </a:lnTo>
                  <a:lnTo>
                    <a:pt x="3138906" y="517969"/>
                  </a:lnTo>
                  <a:lnTo>
                    <a:pt x="3135084" y="547001"/>
                  </a:lnTo>
                  <a:lnTo>
                    <a:pt x="3136366" y="562914"/>
                  </a:lnTo>
                  <a:lnTo>
                    <a:pt x="3155594" y="608152"/>
                  </a:lnTo>
                  <a:lnTo>
                    <a:pt x="3193821" y="651205"/>
                  </a:lnTo>
                  <a:lnTo>
                    <a:pt x="3202787" y="662508"/>
                  </a:lnTo>
                  <a:lnTo>
                    <a:pt x="3209201" y="673112"/>
                  </a:lnTo>
                  <a:lnTo>
                    <a:pt x="3213062" y="683018"/>
                  </a:lnTo>
                  <a:lnTo>
                    <a:pt x="3214344" y="692238"/>
                  </a:lnTo>
                  <a:lnTo>
                    <a:pt x="3212122" y="704202"/>
                  </a:lnTo>
                  <a:lnTo>
                    <a:pt x="3205480" y="714362"/>
                  </a:lnTo>
                  <a:lnTo>
                    <a:pt x="3194418" y="722718"/>
                  </a:lnTo>
                  <a:lnTo>
                    <a:pt x="3178937" y="729246"/>
                  </a:lnTo>
                  <a:lnTo>
                    <a:pt x="3119234" y="740283"/>
                  </a:lnTo>
                  <a:lnTo>
                    <a:pt x="3117786" y="741718"/>
                  </a:lnTo>
                  <a:lnTo>
                    <a:pt x="3117786" y="744143"/>
                  </a:lnTo>
                  <a:lnTo>
                    <a:pt x="3119539" y="751090"/>
                  </a:lnTo>
                  <a:lnTo>
                    <a:pt x="3145790" y="797407"/>
                  </a:lnTo>
                  <a:lnTo>
                    <a:pt x="3168713" y="830173"/>
                  </a:lnTo>
                  <a:lnTo>
                    <a:pt x="3181756" y="841095"/>
                  </a:lnTo>
                  <a:lnTo>
                    <a:pt x="3200285" y="839927"/>
                  </a:lnTo>
                  <a:lnTo>
                    <a:pt x="3239897" y="830668"/>
                  </a:lnTo>
                  <a:lnTo>
                    <a:pt x="3280283" y="813219"/>
                  </a:lnTo>
                  <a:lnTo>
                    <a:pt x="3315068" y="791489"/>
                  </a:lnTo>
                  <a:lnTo>
                    <a:pt x="3343478" y="764044"/>
                  </a:lnTo>
                  <a:lnTo>
                    <a:pt x="3359975" y="719797"/>
                  </a:lnTo>
                  <a:lnTo>
                    <a:pt x="3361982" y="698677"/>
                  </a:lnTo>
                  <a:lnTo>
                    <a:pt x="3360699" y="681456"/>
                  </a:lnTo>
                  <a:lnTo>
                    <a:pt x="3341471" y="633107"/>
                  </a:lnTo>
                  <a:lnTo>
                    <a:pt x="3303244" y="589254"/>
                  </a:lnTo>
                  <a:lnTo>
                    <a:pt x="3294265" y="578866"/>
                  </a:lnTo>
                  <a:lnTo>
                    <a:pt x="3287852" y="569442"/>
                  </a:lnTo>
                  <a:lnTo>
                    <a:pt x="3284004" y="560971"/>
                  </a:lnTo>
                  <a:lnTo>
                    <a:pt x="3282721" y="553440"/>
                  </a:lnTo>
                  <a:lnTo>
                    <a:pt x="3283928" y="543026"/>
                  </a:lnTo>
                  <a:lnTo>
                    <a:pt x="3310547" y="514667"/>
                  </a:lnTo>
                  <a:lnTo>
                    <a:pt x="3341865" y="508787"/>
                  </a:lnTo>
                  <a:lnTo>
                    <a:pt x="3349345" y="508787"/>
                  </a:lnTo>
                  <a:lnTo>
                    <a:pt x="3356914" y="509765"/>
                  </a:lnTo>
                  <a:lnTo>
                    <a:pt x="3364395" y="511606"/>
                  </a:lnTo>
                  <a:lnTo>
                    <a:pt x="3368421" y="507022"/>
                  </a:lnTo>
                  <a:lnTo>
                    <a:pt x="3370427" y="503402"/>
                  </a:lnTo>
                  <a:lnTo>
                    <a:pt x="3370427" y="5007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94867" y="10314123"/>
            <a:ext cx="445643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50" spc="140" dirty="0">
                <a:solidFill>
                  <a:srgbClr val="FFFFFF"/>
                </a:solidFill>
                <a:latin typeface="Calibri"/>
                <a:cs typeface="Calibri"/>
              </a:rPr>
              <a:t>Copyright</a:t>
            </a:r>
            <a:r>
              <a:rPr sz="165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aseline="11111" dirty="0">
                <a:solidFill>
                  <a:srgbClr val="FFFFFF"/>
                </a:solidFill>
                <a:latin typeface="Noto Serif KR"/>
                <a:cs typeface="Noto Serif KR"/>
              </a:rPr>
              <a:t>c</a:t>
            </a:r>
            <a:r>
              <a:rPr sz="1500" spc="277" baseline="11111" dirty="0">
                <a:solidFill>
                  <a:srgbClr val="FFFFFF"/>
                </a:solidFill>
                <a:latin typeface="Noto Serif KR"/>
                <a:cs typeface="Noto Serif KR"/>
              </a:rPr>
              <a:t>  </a:t>
            </a:r>
            <a:r>
              <a:rPr sz="1650" spc="90" dirty="0">
                <a:solidFill>
                  <a:srgbClr val="FFFFFF"/>
                </a:solidFill>
                <a:latin typeface="Calibri"/>
                <a:cs typeface="Calibri"/>
              </a:rPr>
              <a:t>Planis</a:t>
            </a:r>
            <a:r>
              <a:rPr sz="165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125" dirty="0">
                <a:solidFill>
                  <a:srgbClr val="FFFFFF"/>
                </a:solidFill>
                <a:latin typeface="Calibri"/>
                <a:cs typeface="Calibri"/>
              </a:rPr>
              <a:t>Corp.</a:t>
            </a:r>
            <a:r>
              <a:rPr sz="165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sz="165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114" dirty="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sz="165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140" dirty="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8804" y="10413524"/>
            <a:ext cx="124865" cy="1248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80" dirty="0"/>
              <a:t>Why</a:t>
            </a:r>
            <a:r>
              <a:rPr spc="165" dirty="0"/>
              <a:t> </a:t>
            </a:r>
            <a:r>
              <a:rPr spc="175" dirty="0"/>
              <a:t>planis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43816" y="6370959"/>
            <a:ext cx="13455015" cy="3794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261610">
              <a:lnSpc>
                <a:spcPct val="111400"/>
              </a:lnSpc>
              <a:spcBef>
                <a:spcPts val="95"/>
              </a:spcBef>
            </a:pPr>
            <a:r>
              <a:rPr sz="7400" spc="-1350" dirty="0">
                <a:solidFill>
                  <a:srgbClr val="FFFFFF"/>
                </a:solidFill>
                <a:latin typeface="맑은 고딕"/>
                <a:cs typeface="맑은 고딕"/>
              </a:rPr>
              <a:t>플랜이즈는 </a:t>
            </a:r>
            <a:r>
              <a:rPr sz="7400" spc="-1290" dirty="0">
                <a:solidFill>
                  <a:srgbClr val="FFFFFF"/>
                </a:solidFill>
                <a:latin typeface="맑은 고딕"/>
                <a:cs typeface="맑은 고딕"/>
              </a:rPr>
              <a:t>아이디어에서</a:t>
            </a:r>
            <a:r>
              <a:rPr sz="7400" spc="-136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7400" spc="-1060" dirty="0">
                <a:solidFill>
                  <a:srgbClr val="FFFFFF"/>
                </a:solidFill>
                <a:latin typeface="맑은 고딕"/>
                <a:cs typeface="맑은 고딕"/>
              </a:rPr>
              <a:t>실현까지,</a:t>
            </a:r>
            <a:endParaRPr sz="74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7400" spc="-1240" dirty="0">
                <a:solidFill>
                  <a:srgbClr val="FFFFFF"/>
                </a:solidFill>
                <a:latin typeface="맑은 고딕"/>
                <a:cs typeface="맑은 고딕"/>
              </a:rPr>
              <a:t>성장의</a:t>
            </a:r>
            <a:r>
              <a:rPr sz="7400" spc="-13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7400" spc="-1240" dirty="0">
                <a:solidFill>
                  <a:srgbClr val="FFFFFF"/>
                </a:solidFill>
                <a:latin typeface="맑은 고딕"/>
                <a:cs typeface="맑은 고딕"/>
              </a:rPr>
              <a:t>여정을</a:t>
            </a:r>
            <a:r>
              <a:rPr sz="7400" spc="-137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7400" spc="-1190" dirty="0">
                <a:solidFill>
                  <a:srgbClr val="FFFFFF"/>
                </a:solidFill>
                <a:latin typeface="맑은 고딕"/>
                <a:cs typeface="맑은 고딕"/>
              </a:rPr>
              <a:t>함께</a:t>
            </a:r>
            <a:r>
              <a:rPr sz="7400" spc="-137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7400" spc="-1190" dirty="0">
                <a:solidFill>
                  <a:srgbClr val="FFFFFF"/>
                </a:solidFill>
                <a:latin typeface="맑은 고딕"/>
                <a:cs typeface="맑은 고딕"/>
              </a:rPr>
              <a:t>걷는</a:t>
            </a:r>
            <a:r>
              <a:rPr sz="7400" spc="-137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7400" spc="-1165" dirty="0">
                <a:solidFill>
                  <a:srgbClr val="FFFFFF"/>
                </a:solidFill>
                <a:latin typeface="맑은 고딕"/>
                <a:cs typeface="맑은 고딕"/>
              </a:rPr>
              <a:t>파트너입니다.</a:t>
            </a:r>
            <a:endParaRPr sz="7400">
              <a:latin typeface="맑은 고딕"/>
              <a:cs typeface="맑은 고딕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832053" y="8860422"/>
            <a:ext cx="1913889" cy="1197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6900"/>
              </a:lnSpc>
              <a:spcBef>
                <a:spcPts val="95"/>
              </a:spcBef>
            </a:pPr>
            <a:r>
              <a:rPr sz="2450" b="1" spc="-10" dirty="0">
                <a:solidFill>
                  <a:srgbClr val="FFFFFF"/>
                </a:solidFill>
                <a:latin typeface="맑은 고딕"/>
                <a:cs typeface="맑은 고딕"/>
              </a:rPr>
              <a:t>Clients </a:t>
            </a:r>
            <a:r>
              <a:rPr sz="2450" b="1" spc="-25" dirty="0">
                <a:solidFill>
                  <a:srgbClr val="FFFFFF"/>
                </a:solidFill>
                <a:latin typeface="맑은 고딕"/>
                <a:cs typeface="맑은 고딕"/>
              </a:rPr>
              <a:t>Organization</a:t>
            </a:r>
            <a:endParaRPr sz="2450">
              <a:latin typeface="맑은 고딕"/>
              <a:cs typeface="맑은 고딕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7730548" y="1399685"/>
            <a:ext cx="1117600" cy="377190"/>
            <a:chOff x="17730548" y="1399685"/>
            <a:chExt cx="1117600" cy="377190"/>
          </a:xfrm>
        </p:grpSpPr>
        <p:sp>
          <p:nvSpPr>
            <p:cNvPr id="7" name="object 7"/>
            <p:cNvSpPr/>
            <p:nvPr/>
          </p:nvSpPr>
          <p:spPr>
            <a:xfrm>
              <a:off x="17730546" y="1399685"/>
              <a:ext cx="348615" cy="377190"/>
            </a:xfrm>
            <a:custGeom>
              <a:avLst/>
              <a:gdLst/>
              <a:ahLst/>
              <a:cxnLst/>
              <a:rect l="l" t="t" r="r" b="b"/>
              <a:pathLst>
                <a:path w="348615" h="377189">
                  <a:moveTo>
                    <a:pt x="242658" y="202742"/>
                  </a:moveTo>
                  <a:lnTo>
                    <a:pt x="235750" y="158800"/>
                  </a:lnTo>
                  <a:lnTo>
                    <a:pt x="215011" y="123964"/>
                  </a:lnTo>
                  <a:lnTo>
                    <a:pt x="181724" y="100431"/>
                  </a:lnTo>
                  <a:lnTo>
                    <a:pt x="161264" y="94538"/>
                  </a:lnTo>
                  <a:lnTo>
                    <a:pt x="161264" y="202298"/>
                  </a:lnTo>
                  <a:lnTo>
                    <a:pt x="158851" y="221691"/>
                  </a:lnTo>
                  <a:lnTo>
                    <a:pt x="151612" y="235534"/>
                  </a:lnTo>
                  <a:lnTo>
                    <a:pt x="139547" y="243852"/>
                  </a:lnTo>
                  <a:lnTo>
                    <a:pt x="122643" y="246621"/>
                  </a:lnTo>
                  <a:lnTo>
                    <a:pt x="114020" y="245783"/>
                  </a:lnTo>
                  <a:lnTo>
                    <a:pt x="85064" y="211226"/>
                  </a:lnTo>
                  <a:lnTo>
                    <a:pt x="84467" y="202298"/>
                  </a:lnTo>
                  <a:lnTo>
                    <a:pt x="85039" y="193548"/>
                  </a:lnTo>
                  <a:lnTo>
                    <a:pt x="105956" y="161213"/>
                  </a:lnTo>
                  <a:lnTo>
                    <a:pt x="121767" y="157759"/>
                  </a:lnTo>
                  <a:lnTo>
                    <a:pt x="129971" y="158623"/>
                  </a:lnTo>
                  <a:lnTo>
                    <a:pt x="158559" y="185839"/>
                  </a:lnTo>
                  <a:lnTo>
                    <a:pt x="161264" y="202298"/>
                  </a:lnTo>
                  <a:lnTo>
                    <a:pt x="161264" y="94538"/>
                  </a:lnTo>
                  <a:lnTo>
                    <a:pt x="138887" y="92595"/>
                  </a:lnTo>
                  <a:lnTo>
                    <a:pt x="130086" y="93345"/>
                  </a:lnTo>
                  <a:lnTo>
                    <a:pt x="120815" y="95592"/>
                  </a:lnTo>
                  <a:lnTo>
                    <a:pt x="111061" y="99339"/>
                  </a:lnTo>
                  <a:lnTo>
                    <a:pt x="100825" y="104584"/>
                  </a:lnTo>
                  <a:lnTo>
                    <a:pt x="86829" y="112522"/>
                  </a:lnTo>
                  <a:lnTo>
                    <a:pt x="80835" y="116370"/>
                  </a:lnTo>
                  <a:lnTo>
                    <a:pt x="79908" y="112788"/>
                  </a:lnTo>
                  <a:lnTo>
                    <a:pt x="78282" y="97688"/>
                  </a:lnTo>
                  <a:lnTo>
                    <a:pt x="75031" y="93916"/>
                  </a:lnTo>
                  <a:lnTo>
                    <a:pt x="69329" y="93916"/>
                  </a:lnTo>
                  <a:lnTo>
                    <a:pt x="24218" y="99491"/>
                  </a:lnTo>
                  <a:lnTo>
                    <a:pt x="0" y="106857"/>
                  </a:lnTo>
                  <a:lnTo>
                    <a:pt x="127" y="111328"/>
                  </a:lnTo>
                  <a:lnTo>
                    <a:pt x="431" y="112788"/>
                  </a:lnTo>
                  <a:lnTo>
                    <a:pt x="3797" y="131330"/>
                  </a:lnTo>
                  <a:lnTo>
                    <a:pt x="6197" y="151879"/>
                  </a:lnTo>
                  <a:lnTo>
                    <a:pt x="7632" y="174447"/>
                  </a:lnTo>
                  <a:lnTo>
                    <a:pt x="8001" y="193548"/>
                  </a:lnTo>
                  <a:lnTo>
                    <a:pt x="8026" y="233235"/>
                  </a:lnTo>
                  <a:lnTo>
                    <a:pt x="7670" y="372338"/>
                  </a:lnTo>
                  <a:lnTo>
                    <a:pt x="9867" y="375056"/>
                  </a:lnTo>
                  <a:lnTo>
                    <a:pt x="14262" y="376072"/>
                  </a:lnTo>
                  <a:lnTo>
                    <a:pt x="17195" y="376821"/>
                  </a:lnTo>
                  <a:lnTo>
                    <a:pt x="23698" y="377164"/>
                  </a:lnTo>
                  <a:lnTo>
                    <a:pt x="33782" y="377164"/>
                  </a:lnTo>
                  <a:lnTo>
                    <a:pt x="83362" y="376948"/>
                  </a:lnTo>
                  <a:lnTo>
                    <a:pt x="85788" y="374624"/>
                  </a:lnTo>
                  <a:lnTo>
                    <a:pt x="85712" y="363626"/>
                  </a:lnTo>
                  <a:lnTo>
                    <a:pt x="85509" y="355917"/>
                  </a:lnTo>
                  <a:lnTo>
                    <a:pt x="85166" y="346798"/>
                  </a:lnTo>
                  <a:lnTo>
                    <a:pt x="84201" y="325716"/>
                  </a:lnTo>
                  <a:lnTo>
                    <a:pt x="83858" y="316585"/>
                  </a:lnTo>
                  <a:lnTo>
                    <a:pt x="83642" y="307987"/>
                  </a:lnTo>
                  <a:lnTo>
                    <a:pt x="83591" y="298183"/>
                  </a:lnTo>
                  <a:lnTo>
                    <a:pt x="84556" y="295986"/>
                  </a:lnTo>
                  <a:lnTo>
                    <a:pt x="85255" y="295986"/>
                  </a:lnTo>
                  <a:lnTo>
                    <a:pt x="91135" y="298754"/>
                  </a:lnTo>
                  <a:lnTo>
                    <a:pt x="103987" y="304330"/>
                  </a:lnTo>
                  <a:lnTo>
                    <a:pt x="113487" y="307987"/>
                  </a:lnTo>
                  <a:lnTo>
                    <a:pt x="122682" y="310591"/>
                  </a:lnTo>
                  <a:lnTo>
                    <a:pt x="131584" y="312153"/>
                  </a:lnTo>
                  <a:lnTo>
                    <a:pt x="140195" y="312661"/>
                  </a:lnTo>
                  <a:lnTo>
                    <a:pt x="162229" y="310667"/>
                  </a:lnTo>
                  <a:lnTo>
                    <a:pt x="199644" y="294652"/>
                  </a:lnTo>
                  <a:lnTo>
                    <a:pt x="227114" y="264160"/>
                  </a:lnTo>
                  <a:lnTo>
                    <a:pt x="235305" y="246621"/>
                  </a:lnTo>
                  <a:lnTo>
                    <a:pt x="235750" y="245681"/>
                  </a:lnTo>
                  <a:lnTo>
                    <a:pt x="240931" y="225209"/>
                  </a:lnTo>
                  <a:lnTo>
                    <a:pt x="242658" y="202742"/>
                  </a:lnTo>
                  <a:close/>
                </a:path>
                <a:path w="348615" h="377189">
                  <a:moveTo>
                    <a:pt x="348322" y="1549"/>
                  </a:moveTo>
                  <a:lnTo>
                    <a:pt x="346608" y="0"/>
                  </a:lnTo>
                  <a:lnTo>
                    <a:pt x="260832" y="0"/>
                  </a:lnTo>
                  <a:lnTo>
                    <a:pt x="258927" y="1625"/>
                  </a:lnTo>
                  <a:lnTo>
                    <a:pt x="258927" y="4838"/>
                  </a:lnTo>
                  <a:lnTo>
                    <a:pt x="261518" y="26936"/>
                  </a:lnTo>
                  <a:lnTo>
                    <a:pt x="263156" y="47002"/>
                  </a:lnTo>
                  <a:lnTo>
                    <a:pt x="264261" y="68745"/>
                  </a:lnTo>
                  <a:lnTo>
                    <a:pt x="264858" y="92163"/>
                  </a:lnTo>
                  <a:lnTo>
                    <a:pt x="264642" y="176187"/>
                  </a:lnTo>
                  <a:lnTo>
                    <a:pt x="263766" y="302348"/>
                  </a:lnTo>
                  <a:lnTo>
                    <a:pt x="264198" y="305549"/>
                  </a:lnTo>
                  <a:lnTo>
                    <a:pt x="302818" y="310032"/>
                  </a:lnTo>
                  <a:lnTo>
                    <a:pt x="314667" y="309918"/>
                  </a:lnTo>
                  <a:lnTo>
                    <a:pt x="324535" y="309587"/>
                  </a:lnTo>
                  <a:lnTo>
                    <a:pt x="332435" y="309041"/>
                  </a:lnTo>
                  <a:lnTo>
                    <a:pt x="342011" y="307708"/>
                  </a:lnTo>
                  <a:lnTo>
                    <a:pt x="343852" y="305854"/>
                  </a:lnTo>
                  <a:lnTo>
                    <a:pt x="343852" y="298704"/>
                  </a:lnTo>
                  <a:lnTo>
                    <a:pt x="342531" y="271500"/>
                  </a:lnTo>
                  <a:lnTo>
                    <a:pt x="342328" y="250355"/>
                  </a:lnTo>
                  <a:lnTo>
                    <a:pt x="342087" y="176187"/>
                  </a:lnTo>
                  <a:lnTo>
                    <a:pt x="343509" y="97853"/>
                  </a:lnTo>
                  <a:lnTo>
                    <a:pt x="345287" y="54584"/>
                  </a:lnTo>
                  <a:lnTo>
                    <a:pt x="347802" y="8559"/>
                  </a:lnTo>
                  <a:lnTo>
                    <a:pt x="348322" y="15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94506" y="1490080"/>
              <a:ext cx="237395" cy="2229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53231" y="1490959"/>
              <a:ext cx="223794" cy="21825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604030" y="1406051"/>
              <a:ext cx="87630" cy="303530"/>
            </a:xfrm>
            <a:custGeom>
              <a:avLst/>
              <a:gdLst/>
              <a:ahLst/>
              <a:cxnLst/>
              <a:rect l="l" t="t" r="r" b="b"/>
              <a:pathLst>
                <a:path w="87630" h="303530">
                  <a:moveTo>
                    <a:pt x="44543" y="0"/>
                  </a:moveTo>
                  <a:lnTo>
                    <a:pt x="8526" y="15969"/>
                  </a:lnTo>
                  <a:lnTo>
                    <a:pt x="879" y="38176"/>
                  </a:lnTo>
                  <a:lnTo>
                    <a:pt x="1702" y="46699"/>
                  </a:lnTo>
                  <a:lnTo>
                    <a:pt x="35725" y="75752"/>
                  </a:lnTo>
                  <a:lnTo>
                    <a:pt x="44543" y="76353"/>
                  </a:lnTo>
                  <a:lnTo>
                    <a:pt x="63352" y="73968"/>
                  </a:lnTo>
                  <a:lnTo>
                    <a:pt x="76792" y="66810"/>
                  </a:lnTo>
                  <a:lnTo>
                    <a:pt x="84857" y="54880"/>
                  </a:lnTo>
                  <a:lnTo>
                    <a:pt x="87547" y="38176"/>
                  </a:lnTo>
                  <a:lnTo>
                    <a:pt x="86709" y="30096"/>
                  </a:lnTo>
                  <a:lnTo>
                    <a:pt x="52814" y="642"/>
                  </a:lnTo>
                  <a:lnTo>
                    <a:pt x="44543" y="0"/>
                  </a:lnTo>
                  <a:close/>
                </a:path>
                <a:path w="87630" h="303530">
                  <a:moveTo>
                    <a:pt x="10010" y="93023"/>
                  </a:moveTo>
                  <a:lnTo>
                    <a:pt x="1978" y="93023"/>
                  </a:lnTo>
                  <a:lnTo>
                    <a:pt x="0" y="94478"/>
                  </a:lnTo>
                  <a:lnTo>
                    <a:pt x="23" y="98426"/>
                  </a:lnTo>
                  <a:lnTo>
                    <a:pt x="153" y="99829"/>
                  </a:lnTo>
                  <a:lnTo>
                    <a:pt x="439" y="102028"/>
                  </a:lnTo>
                  <a:lnTo>
                    <a:pt x="2545" y="122042"/>
                  </a:lnTo>
                  <a:lnTo>
                    <a:pt x="4054" y="145240"/>
                  </a:lnTo>
                  <a:lnTo>
                    <a:pt x="4963" y="171624"/>
                  </a:lnTo>
                  <a:lnTo>
                    <a:pt x="5266" y="201198"/>
                  </a:lnTo>
                  <a:lnTo>
                    <a:pt x="5225" y="209810"/>
                  </a:lnTo>
                  <a:lnTo>
                    <a:pt x="5088" y="221126"/>
                  </a:lnTo>
                  <a:lnTo>
                    <a:pt x="4868" y="234034"/>
                  </a:lnTo>
                  <a:lnTo>
                    <a:pt x="4278" y="263760"/>
                  </a:lnTo>
                  <a:lnTo>
                    <a:pt x="4117" y="273520"/>
                  </a:lnTo>
                  <a:lnTo>
                    <a:pt x="32118" y="303133"/>
                  </a:lnTo>
                  <a:lnTo>
                    <a:pt x="44103" y="303215"/>
                  </a:lnTo>
                  <a:lnTo>
                    <a:pt x="56001" y="303133"/>
                  </a:lnTo>
                  <a:lnTo>
                    <a:pt x="83159" y="299488"/>
                  </a:lnTo>
                  <a:lnTo>
                    <a:pt x="83077" y="283948"/>
                  </a:lnTo>
                  <a:lnTo>
                    <a:pt x="82944" y="273520"/>
                  </a:lnTo>
                  <a:lnTo>
                    <a:pt x="82738" y="261191"/>
                  </a:lnTo>
                  <a:lnTo>
                    <a:pt x="82190" y="232700"/>
                  </a:lnTo>
                  <a:lnTo>
                    <a:pt x="82005" y="221126"/>
                  </a:lnTo>
                  <a:lnTo>
                    <a:pt x="81879" y="209810"/>
                  </a:lnTo>
                  <a:lnTo>
                    <a:pt x="81840" y="201198"/>
                  </a:lnTo>
                  <a:lnTo>
                    <a:pt x="82144" y="173846"/>
                  </a:lnTo>
                  <a:lnTo>
                    <a:pt x="83052" y="148204"/>
                  </a:lnTo>
                  <a:lnTo>
                    <a:pt x="84561" y="124267"/>
                  </a:lnTo>
                  <a:lnTo>
                    <a:pt x="86667" y="102028"/>
                  </a:lnTo>
                  <a:lnTo>
                    <a:pt x="86981" y="99829"/>
                  </a:lnTo>
                  <a:lnTo>
                    <a:pt x="87107" y="95662"/>
                  </a:lnTo>
                  <a:lnTo>
                    <a:pt x="39412" y="95662"/>
                  </a:lnTo>
                  <a:lnTo>
                    <a:pt x="33087" y="95222"/>
                  </a:lnTo>
                  <a:lnTo>
                    <a:pt x="16282" y="93463"/>
                  </a:lnTo>
                  <a:lnTo>
                    <a:pt x="10010" y="93023"/>
                  </a:lnTo>
                  <a:close/>
                </a:path>
                <a:path w="87630" h="303530">
                  <a:moveTo>
                    <a:pt x="85348" y="93463"/>
                  </a:moveTo>
                  <a:lnTo>
                    <a:pt x="77589" y="93463"/>
                  </a:lnTo>
                  <a:lnTo>
                    <a:pt x="71222" y="93819"/>
                  </a:lnTo>
                  <a:lnTo>
                    <a:pt x="54281" y="95305"/>
                  </a:lnTo>
                  <a:lnTo>
                    <a:pt x="47925" y="95662"/>
                  </a:lnTo>
                  <a:lnTo>
                    <a:pt x="87107" y="95662"/>
                  </a:lnTo>
                  <a:lnTo>
                    <a:pt x="87107" y="94918"/>
                  </a:lnTo>
                  <a:lnTo>
                    <a:pt x="85348" y="93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09806" y="1479337"/>
              <a:ext cx="137786" cy="236736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17009806" y="1257741"/>
            <a:ext cx="557530" cy="663575"/>
          </a:xfrm>
          <a:custGeom>
            <a:avLst/>
            <a:gdLst/>
            <a:ahLst/>
            <a:cxnLst/>
            <a:rect l="l" t="t" r="r" b="b"/>
            <a:pathLst>
              <a:path w="557530" h="663575">
                <a:moveTo>
                  <a:pt x="527959" y="416573"/>
                </a:moveTo>
                <a:lnTo>
                  <a:pt x="120551" y="416573"/>
                </a:lnTo>
                <a:lnTo>
                  <a:pt x="124291" y="438692"/>
                </a:lnTo>
                <a:lnTo>
                  <a:pt x="128537" y="464323"/>
                </a:lnTo>
                <a:lnTo>
                  <a:pt x="133317" y="493631"/>
                </a:lnTo>
                <a:lnTo>
                  <a:pt x="144945" y="565812"/>
                </a:lnTo>
                <a:lnTo>
                  <a:pt x="150573" y="600172"/>
                </a:lnTo>
                <a:lnTo>
                  <a:pt x="155437" y="629212"/>
                </a:lnTo>
                <a:lnTo>
                  <a:pt x="159534" y="652932"/>
                </a:lnTo>
                <a:lnTo>
                  <a:pt x="160832" y="660273"/>
                </a:lnTo>
                <a:lnTo>
                  <a:pt x="165146" y="663299"/>
                </a:lnTo>
                <a:lnTo>
                  <a:pt x="185518" y="659786"/>
                </a:lnTo>
                <a:lnTo>
                  <a:pt x="298826" y="642377"/>
                </a:lnTo>
                <a:lnTo>
                  <a:pt x="317173" y="639226"/>
                </a:lnTo>
                <a:lnTo>
                  <a:pt x="319320" y="635854"/>
                </a:lnTo>
                <a:lnTo>
                  <a:pt x="318293" y="630033"/>
                </a:lnTo>
                <a:lnTo>
                  <a:pt x="316381" y="620436"/>
                </a:lnTo>
                <a:lnTo>
                  <a:pt x="313657" y="608735"/>
                </a:lnTo>
                <a:lnTo>
                  <a:pt x="310121" y="594929"/>
                </a:lnTo>
                <a:lnTo>
                  <a:pt x="301691" y="564097"/>
                </a:lnTo>
                <a:lnTo>
                  <a:pt x="298310" y="550966"/>
                </a:lnTo>
                <a:lnTo>
                  <a:pt x="295628" y="539623"/>
                </a:lnTo>
                <a:lnTo>
                  <a:pt x="293645" y="530067"/>
                </a:lnTo>
                <a:lnTo>
                  <a:pt x="293289" y="528570"/>
                </a:lnTo>
                <a:lnTo>
                  <a:pt x="292964" y="527062"/>
                </a:lnTo>
                <a:lnTo>
                  <a:pt x="292692" y="525523"/>
                </a:lnTo>
                <a:lnTo>
                  <a:pt x="293479" y="493631"/>
                </a:lnTo>
                <a:lnTo>
                  <a:pt x="306001" y="465494"/>
                </a:lnTo>
                <a:lnTo>
                  <a:pt x="328158" y="444106"/>
                </a:lnTo>
                <a:lnTo>
                  <a:pt x="357852" y="432458"/>
                </a:lnTo>
                <a:lnTo>
                  <a:pt x="516805" y="432458"/>
                </a:lnTo>
                <a:lnTo>
                  <a:pt x="527959" y="416573"/>
                </a:lnTo>
                <a:close/>
              </a:path>
              <a:path w="557530" h="663575">
                <a:moveTo>
                  <a:pt x="516805" y="432458"/>
                </a:moveTo>
                <a:lnTo>
                  <a:pt x="357852" y="432458"/>
                </a:lnTo>
                <a:lnTo>
                  <a:pt x="386481" y="432573"/>
                </a:lnTo>
                <a:lnTo>
                  <a:pt x="412360" y="442239"/>
                </a:lnTo>
                <a:lnTo>
                  <a:pt x="433356" y="459956"/>
                </a:lnTo>
                <a:lnTo>
                  <a:pt x="447337" y="484226"/>
                </a:lnTo>
                <a:lnTo>
                  <a:pt x="472907" y="471368"/>
                </a:lnTo>
                <a:lnTo>
                  <a:pt x="495346" y="455141"/>
                </a:lnTo>
                <a:lnTo>
                  <a:pt x="514643" y="435535"/>
                </a:lnTo>
                <a:lnTo>
                  <a:pt x="516805" y="432458"/>
                </a:lnTo>
                <a:close/>
              </a:path>
              <a:path w="557530" h="663575">
                <a:moveTo>
                  <a:pt x="278358" y="0"/>
                </a:moveTo>
                <a:lnTo>
                  <a:pt x="248658" y="11648"/>
                </a:lnTo>
                <a:lnTo>
                  <a:pt x="226500" y="33036"/>
                </a:lnTo>
                <a:lnTo>
                  <a:pt x="213978" y="61173"/>
                </a:lnTo>
                <a:lnTo>
                  <a:pt x="213187" y="93065"/>
                </a:lnTo>
                <a:lnTo>
                  <a:pt x="215365" y="105420"/>
                </a:lnTo>
                <a:lnTo>
                  <a:pt x="155586" y="116189"/>
                </a:lnTo>
                <a:lnTo>
                  <a:pt x="90640" y="129598"/>
                </a:lnTo>
                <a:lnTo>
                  <a:pt x="60469" y="140676"/>
                </a:lnTo>
                <a:lnTo>
                  <a:pt x="61909" y="145706"/>
                </a:lnTo>
                <a:lnTo>
                  <a:pt x="63139" y="150634"/>
                </a:lnTo>
                <a:lnTo>
                  <a:pt x="70098" y="178066"/>
                </a:lnTo>
                <a:lnTo>
                  <a:pt x="76768" y="205256"/>
                </a:lnTo>
                <a:lnTo>
                  <a:pt x="83157" y="232213"/>
                </a:lnTo>
                <a:lnTo>
                  <a:pt x="89274" y="258944"/>
                </a:lnTo>
                <a:lnTo>
                  <a:pt x="65160" y="263196"/>
                </a:lnTo>
                <a:lnTo>
                  <a:pt x="35461" y="274844"/>
                </a:lnTo>
                <a:lnTo>
                  <a:pt x="13304" y="296233"/>
                </a:lnTo>
                <a:lnTo>
                  <a:pt x="785" y="324369"/>
                </a:lnTo>
                <a:lnTo>
                  <a:pt x="0" y="356261"/>
                </a:lnTo>
                <a:lnTo>
                  <a:pt x="11641" y="385960"/>
                </a:lnTo>
                <a:lnTo>
                  <a:pt x="33027" y="408117"/>
                </a:lnTo>
                <a:lnTo>
                  <a:pt x="61163" y="420636"/>
                </a:lnTo>
                <a:lnTo>
                  <a:pt x="93054" y="421421"/>
                </a:lnTo>
                <a:lnTo>
                  <a:pt x="120551" y="416573"/>
                </a:lnTo>
                <a:lnTo>
                  <a:pt x="527959" y="416573"/>
                </a:lnTo>
                <a:lnTo>
                  <a:pt x="530790" y="412542"/>
                </a:lnTo>
                <a:lnTo>
                  <a:pt x="546470" y="378181"/>
                </a:lnTo>
                <a:lnTo>
                  <a:pt x="555360" y="340514"/>
                </a:lnTo>
                <a:lnTo>
                  <a:pt x="557456" y="299543"/>
                </a:lnTo>
                <a:lnTo>
                  <a:pt x="552758" y="255269"/>
                </a:lnTo>
                <a:lnTo>
                  <a:pt x="541724" y="213243"/>
                </a:lnTo>
                <a:lnTo>
                  <a:pt x="524423" y="176722"/>
                </a:lnTo>
                <a:lnTo>
                  <a:pt x="500856" y="145706"/>
                </a:lnTo>
                <a:lnTo>
                  <a:pt x="471022" y="120195"/>
                </a:lnTo>
                <a:lnTo>
                  <a:pt x="425920" y="97423"/>
                </a:lnTo>
                <a:lnTo>
                  <a:pt x="375266" y="86981"/>
                </a:lnTo>
                <a:lnTo>
                  <a:pt x="371412" y="65160"/>
                </a:lnTo>
                <a:lnTo>
                  <a:pt x="359769" y="35461"/>
                </a:lnTo>
                <a:lnTo>
                  <a:pt x="338381" y="13304"/>
                </a:lnTo>
                <a:lnTo>
                  <a:pt x="310244" y="785"/>
                </a:lnTo>
                <a:lnTo>
                  <a:pt x="27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3806" y="1163641"/>
            <a:ext cx="1659889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80" dirty="0">
                <a:solidFill>
                  <a:srgbClr val="0D57E7"/>
                </a:solidFill>
                <a:latin typeface="Calibri"/>
                <a:cs typeface="Calibri"/>
              </a:rPr>
              <a:t>Why</a:t>
            </a:r>
            <a:r>
              <a:rPr sz="2450" spc="165" dirty="0">
                <a:solidFill>
                  <a:srgbClr val="0D57E7"/>
                </a:solidFill>
                <a:latin typeface="Calibri"/>
                <a:cs typeface="Calibri"/>
              </a:rPr>
              <a:t> </a:t>
            </a:r>
            <a:r>
              <a:rPr sz="2450" spc="175" dirty="0">
                <a:solidFill>
                  <a:srgbClr val="0D57E7"/>
                </a:solidFill>
                <a:latin typeface="Calibri"/>
                <a:cs typeface="Calibri"/>
              </a:rPr>
              <a:t>planis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3816" y="1933272"/>
            <a:ext cx="11568430" cy="2124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6670">
              <a:lnSpc>
                <a:spcPts val="8410"/>
              </a:lnSpc>
            </a:pPr>
            <a:r>
              <a:rPr sz="6750" spc="-1165" dirty="0">
                <a:solidFill>
                  <a:srgbClr val="000000"/>
                </a:solidFill>
                <a:latin typeface="맑은 고딕"/>
                <a:cs typeface="맑은 고딕"/>
              </a:rPr>
              <a:t>파트너십의</a:t>
            </a:r>
            <a:r>
              <a:rPr sz="6750" spc="-1225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spc="-1130" dirty="0">
                <a:solidFill>
                  <a:srgbClr val="000000"/>
                </a:solidFill>
                <a:latin typeface="맑은 고딕"/>
                <a:cs typeface="맑은 고딕"/>
              </a:rPr>
              <a:t>본질은</a:t>
            </a:r>
            <a:r>
              <a:rPr sz="6750" spc="-1220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b="1" spc="-1035" dirty="0">
                <a:solidFill>
                  <a:srgbClr val="000000"/>
                </a:solidFill>
                <a:latin typeface="맑은 고딕"/>
                <a:cs typeface="맑은 고딕"/>
              </a:rPr>
              <a:t>신뢰</a:t>
            </a:r>
            <a:r>
              <a:rPr sz="6750" spc="-1035" dirty="0">
                <a:solidFill>
                  <a:srgbClr val="000000"/>
                </a:solidFill>
                <a:latin typeface="맑은 고딕"/>
                <a:cs typeface="맑은 고딕"/>
              </a:rPr>
              <a:t>입니다. </a:t>
            </a:r>
            <a:r>
              <a:rPr sz="6750" spc="-1130" dirty="0">
                <a:solidFill>
                  <a:srgbClr val="000000"/>
                </a:solidFill>
                <a:latin typeface="맑은 고딕"/>
                <a:cs typeface="맑은 고딕"/>
              </a:rPr>
              <a:t>우리는</a:t>
            </a:r>
            <a:r>
              <a:rPr sz="6750" spc="-1230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spc="-944" dirty="0">
                <a:solidFill>
                  <a:srgbClr val="000000"/>
                </a:solidFill>
                <a:latin typeface="맑은 고딕"/>
                <a:cs typeface="맑은 고딕"/>
              </a:rPr>
              <a:t>그</a:t>
            </a:r>
            <a:r>
              <a:rPr sz="6750" spc="-1220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spc="-1130" dirty="0">
                <a:solidFill>
                  <a:srgbClr val="000000"/>
                </a:solidFill>
                <a:latin typeface="맑은 고딕"/>
                <a:cs typeface="맑은 고딕"/>
              </a:rPr>
              <a:t>신뢰를</a:t>
            </a:r>
            <a:r>
              <a:rPr sz="6750" spc="-1220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b="1" spc="-1155" dirty="0">
                <a:solidFill>
                  <a:srgbClr val="000000"/>
                </a:solidFill>
                <a:latin typeface="맑은 고딕"/>
                <a:cs typeface="맑은 고딕"/>
              </a:rPr>
              <a:t>성장</a:t>
            </a:r>
            <a:r>
              <a:rPr sz="6750" spc="-1155" dirty="0">
                <a:solidFill>
                  <a:srgbClr val="000000"/>
                </a:solidFill>
                <a:latin typeface="맑은 고딕"/>
                <a:cs typeface="맑은 고딕"/>
              </a:rPr>
              <a:t>으로</a:t>
            </a:r>
            <a:r>
              <a:rPr sz="6750" spc="-1215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spc="-969" dirty="0">
                <a:solidFill>
                  <a:srgbClr val="000000"/>
                </a:solidFill>
                <a:latin typeface="맑은 고딕"/>
                <a:cs typeface="맑은 고딕"/>
              </a:rPr>
              <a:t>보답하며,</a:t>
            </a:r>
            <a:endParaRPr sz="6750">
              <a:latin typeface="맑은 고딕"/>
              <a:cs typeface="맑은 고딕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368272" y="6279049"/>
            <a:ext cx="2256155" cy="1051560"/>
            <a:chOff x="6368272" y="6279049"/>
            <a:chExt cx="2256155" cy="1051560"/>
          </a:xfrm>
        </p:grpSpPr>
        <p:sp>
          <p:nvSpPr>
            <p:cNvPr id="5" name="object 5"/>
            <p:cNvSpPr/>
            <p:nvPr/>
          </p:nvSpPr>
          <p:spPr>
            <a:xfrm>
              <a:off x="6710781" y="6673424"/>
              <a:ext cx="1570990" cy="262890"/>
            </a:xfrm>
            <a:custGeom>
              <a:avLst/>
              <a:gdLst/>
              <a:ahLst/>
              <a:cxnLst/>
              <a:rect l="l" t="t" r="r" b="b"/>
              <a:pathLst>
                <a:path w="1570990" h="262890">
                  <a:moveTo>
                    <a:pt x="191109" y="262712"/>
                  </a:moveTo>
                  <a:lnTo>
                    <a:pt x="175133" y="242493"/>
                  </a:lnTo>
                  <a:lnTo>
                    <a:pt x="113906" y="118757"/>
                  </a:lnTo>
                  <a:lnTo>
                    <a:pt x="170535" y="16154"/>
                  </a:lnTo>
                  <a:lnTo>
                    <a:pt x="183235" y="0"/>
                  </a:lnTo>
                  <a:lnTo>
                    <a:pt x="115176" y="0"/>
                  </a:lnTo>
                  <a:lnTo>
                    <a:pt x="115976" y="12573"/>
                  </a:lnTo>
                  <a:lnTo>
                    <a:pt x="69316" y="99301"/>
                  </a:lnTo>
                  <a:lnTo>
                    <a:pt x="60223" y="99301"/>
                  </a:lnTo>
                  <a:lnTo>
                    <a:pt x="60223" y="15697"/>
                  </a:lnTo>
                  <a:lnTo>
                    <a:pt x="68059" y="0"/>
                  </a:lnTo>
                  <a:lnTo>
                    <a:pt x="0" y="0"/>
                  </a:lnTo>
                  <a:lnTo>
                    <a:pt x="7848" y="15735"/>
                  </a:lnTo>
                  <a:lnTo>
                    <a:pt x="7848" y="247027"/>
                  </a:lnTo>
                  <a:lnTo>
                    <a:pt x="0" y="262712"/>
                  </a:lnTo>
                  <a:lnTo>
                    <a:pt x="68059" y="262712"/>
                  </a:lnTo>
                  <a:lnTo>
                    <a:pt x="60223" y="247027"/>
                  </a:lnTo>
                  <a:lnTo>
                    <a:pt x="60223" y="151828"/>
                  </a:lnTo>
                  <a:lnTo>
                    <a:pt x="68694" y="151828"/>
                  </a:lnTo>
                  <a:lnTo>
                    <a:pt x="115976" y="249859"/>
                  </a:lnTo>
                  <a:lnTo>
                    <a:pt x="115176" y="262712"/>
                  </a:lnTo>
                  <a:lnTo>
                    <a:pt x="191109" y="262712"/>
                  </a:lnTo>
                  <a:close/>
                </a:path>
                <a:path w="1570990" h="262890">
                  <a:moveTo>
                    <a:pt x="421411" y="262763"/>
                  </a:moveTo>
                  <a:lnTo>
                    <a:pt x="407555" y="242671"/>
                  </a:lnTo>
                  <a:lnTo>
                    <a:pt x="385597" y="185788"/>
                  </a:lnTo>
                  <a:lnTo>
                    <a:pt x="383908" y="181394"/>
                  </a:lnTo>
                  <a:lnTo>
                    <a:pt x="416191" y="148996"/>
                  </a:lnTo>
                  <a:lnTo>
                    <a:pt x="416191" y="133261"/>
                  </a:lnTo>
                  <a:lnTo>
                    <a:pt x="416191" y="52578"/>
                  </a:lnTo>
                  <a:lnTo>
                    <a:pt x="416191" y="36791"/>
                  </a:lnTo>
                  <a:lnTo>
                    <a:pt x="379577" y="0"/>
                  </a:lnTo>
                  <a:lnTo>
                    <a:pt x="363855" y="0"/>
                  </a:lnTo>
                  <a:lnTo>
                    <a:pt x="363855" y="52578"/>
                  </a:lnTo>
                  <a:lnTo>
                    <a:pt x="363855" y="133261"/>
                  </a:lnTo>
                  <a:lnTo>
                    <a:pt x="311467" y="133261"/>
                  </a:lnTo>
                  <a:lnTo>
                    <a:pt x="311467" y="52578"/>
                  </a:lnTo>
                  <a:lnTo>
                    <a:pt x="363855" y="52578"/>
                  </a:lnTo>
                  <a:lnTo>
                    <a:pt x="363855" y="0"/>
                  </a:lnTo>
                  <a:lnTo>
                    <a:pt x="251256" y="0"/>
                  </a:lnTo>
                  <a:lnTo>
                    <a:pt x="259130" y="15735"/>
                  </a:lnTo>
                  <a:lnTo>
                    <a:pt x="259130" y="247027"/>
                  </a:lnTo>
                  <a:lnTo>
                    <a:pt x="251256" y="262712"/>
                  </a:lnTo>
                  <a:lnTo>
                    <a:pt x="319316" y="262712"/>
                  </a:lnTo>
                  <a:lnTo>
                    <a:pt x="311467" y="247027"/>
                  </a:lnTo>
                  <a:lnTo>
                    <a:pt x="311467" y="185788"/>
                  </a:lnTo>
                  <a:lnTo>
                    <a:pt x="329844" y="185788"/>
                  </a:lnTo>
                  <a:lnTo>
                    <a:pt x="351802" y="245757"/>
                  </a:lnTo>
                  <a:lnTo>
                    <a:pt x="350748" y="262763"/>
                  </a:lnTo>
                  <a:lnTo>
                    <a:pt x="421411" y="262763"/>
                  </a:lnTo>
                  <a:close/>
                </a:path>
                <a:path w="1570990" h="262890">
                  <a:moveTo>
                    <a:pt x="688467" y="262712"/>
                  </a:moveTo>
                  <a:lnTo>
                    <a:pt x="681799" y="248259"/>
                  </a:lnTo>
                  <a:lnTo>
                    <a:pt x="673684" y="217678"/>
                  </a:lnTo>
                  <a:lnTo>
                    <a:pt x="660971" y="169849"/>
                  </a:lnTo>
                  <a:lnTo>
                    <a:pt x="632625" y="63157"/>
                  </a:lnTo>
                  <a:lnTo>
                    <a:pt x="619899" y="15265"/>
                  </a:lnTo>
                  <a:lnTo>
                    <a:pt x="625640" y="0"/>
                  </a:lnTo>
                  <a:lnTo>
                    <a:pt x="608990" y="0"/>
                  </a:lnTo>
                  <a:lnTo>
                    <a:pt x="608990" y="169849"/>
                  </a:lnTo>
                  <a:lnTo>
                    <a:pt x="558546" y="169849"/>
                  </a:lnTo>
                  <a:lnTo>
                    <a:pt x="583742" y="63157"/>
                  </a:lnTo>
                  <a:lnTo>
                    <a:pt x="608990" y="169849"/>
                  </a:lnTo>
                  <a:lnTo>
                    <a:pt x="608990" y="0"/>
                  </a:lnTo>
                  <a:lnTo>
                    <a:pt x="541858" y="0"/>
                  </a:lnTo>
                  <a:lnTo>
                    <a:pt x="547585" y="15265"/>
                  </a:lnTo>
                  <a:lnTo>
                    <a:pt x="485686" y="248259"/>
                  </a:lnTo>
                  <a:lnTo>
                    <a:pt x="479018" y="262712"/>
                  </a:lnTo>
                  <a:lnTo>
                    <a:pt x="544461" y="262712"/>
                  </a:lnTo>
                  <a:lnTo>
                    <a:pt x="541134" y="243306"/>
                  </a:lnTo>
                  <a:lnTo>
                    <a:pt x="547204" y="217678"/>
                  </a:lnTo>
                  <a:lnTo>
                    <a:pt x="620229" y="217678"/>
                  </a:lnTo>
                  <a:lnTo>
                    <a:pt x="626313" y="243306"/>
                  </a:lnTo>
                  <a:lnTo>
                    <a:pt x="623023" y="262712"/>
                  </a:lnTo>
                  <a:lnTo>
                    <a:pt x="688467" y="262712"/>
                  </a:lnTo>
                  <a:close/>
                </a:path>
                <a:path w="1570990" h="262890">
                  <a:moveTo>
                    <a:pt x="892594" y="0"/>
                  </a:moveTo>
                  <a:lnTo>
                    <a:pt x="738187" y="0"/>
                  </a:lnTo>
                  <a:lnTo>
                    <a:pt x="746036" y="15735"/>
                  </a:lnTo>
                  <a:lnTo>
                    <a:pt x="746036" y="247027"/>
                  </a:lnTo>
                  <a:lnTo>
                    <a:pt x="738187" y="262712"/>
                  </a:lnTo>
                  <a:lnTo>
                    <a:pt x="806208" y="262712"/>
                  </a:lnTo>
                  <a:lnTo>
                    <a:pt x="798360" y="247027"/>
                  </a:lnTo>
                  <a:lnTo>
                    <a:pt x="798360" y="158178"/>
                  </a:lnTo>
                  <a:lnTo>
                    <a:pt x="850747" y="158178"/>
                  </a:lnTo>
                  <a:lnTo>
                    <a:pt x="866432" y="166077"/>
                  </a:lnTo>
                  <a:lnTo>
                    <a:pt x="866432" y="97701"/>
                  </a:lnTo>
                  <a:lnTo>
                    <a:pt x="850747" y="105613"/>
                  </a:lnTo>
                  <a:lnTo>
                    <a:pt x="798360" y="105613"/>
                  </a:lnTo>
                  <a:lnTo>
                    <a:pt x="798360" y="52578"/>
                  </a:lnTo>
                  <a:lnTo>
                    <a:pt x="876922" y="52578"/>
                  </a:lnTo>
                  <a:lnTo>
                    <a:pt x="892594" y="60477"/>
                  </a:lnTo>
                  <a:lnTo>
                    <a:pt x="892594" y="0"/>
                  </a:lnTo>
                  <a:close/>
                </a:path>
                <a:path w="1570990" h="262890">
                  <a:moveTo>
                    <a:pt x="1112393" y="12"/>
                  </a:moveTo>
                  <a:lnTo>
                    <a:pt x="944981" y="12"/>
                  </a:lnTo>
                  <a:lnTo>
                    <a:pt x="944981" y="60477"/>
                  </a:lnTo>
                  <a:lnTo>
                    <a:pt x="960653" y="52578"/>
                  </a:lnTo>
                  <a:lnTo>
                    <a:pt x="1002449" y="52578"/>
                  </a:lnTo>
                  <a:lnTo>
                    <a:pt x="1002449" y="247027"/>
                  </a:lnTo>
                  <a:lnTo>
                    <a:pt x="994575" y="262712"/>
                  </a:lnTo>
                  <a:lnTo>
                    <a:pt x="1062634" y="262712"/>
                  </a:lnTo>
                  <a:lnTo>
                    <a:pt x="1054798" y="247027"/>
                  </a:lnTo>
                  <a:lnTo>
                    <a:pt x="1054798" y="52578"/>
                  </a:lnTo>
                  <a:lnTo>
                    <a:pt x="1096683" y="52578"/>
                  </a:lnTo>
                  <a:lnTo>
                    <a:pt x="1112393" y="60477"/>
                  </a:lnTo>
                  <a:lnTo>
                    <a:pt x="1112393" y="12"/>
                  </a:lnTo>
                  <a:close/>
                </a:path>
                <a:path w="1570990" h="262890">
                  <a:moveTo>
                    <a:pt x="1332280" y="36791"/>
                  </a:moveTo>
                  <a:lnTo>
                    <a:pt x="1295628" y="0"/>
                  </a:lnTo>
                  <a:lnTo>
                    <a:pt x="1279906" y="0"/>
                  </a:lnTo>
                  <a:lnTo>
                    <a:pt x="1279906" y="52578"/>
                  </a:lnTo>
                  <a:lnTo>
                    <a:pt x="1279906" y="210197"/>
                  </a:lnTo>
                  <a:lnTo>
                    <a:pt x="1222336" y="210197"/>
                  </a:lnTo>
                  <a:lnTo>
                    <a:pt x="1222336" y="52578"/>
                  </a:lnTo>
                  <a:lnTo>
                    <a:pt x="1279906" y="52578"/>
                  </a:lnTo>
                  <a:lnTo>
                    <a:pt x="1279906" y="0"/>
                  </a:lnTo>
                  <a:lnTo>
                    <a:pt x="1206627" y="0"/>
                  </a:lnTo>
                  <a:lnTo>
                    <a:pt x="1169962" y="36791"/>
                  </a:lnTo>
                  <a:lnTo>
                    <a:pt x="1169962" y="225958"/>
                  </a:lnTo>
                  <a:lnTo>
                    <a:pt x="1206588" y="262763"/>
                  </a:lnTo>
                  <a:lnTo>
                    <a:pt x="1295628" y="262763"/>
                  </a:lnTo>
                  <a:lnTo>
                    <a:pt x="1332242" y="225958"/>
                  </a:lnTo>
                  <a:lnTo>
                    <a:pt x="1332280" y="210197"/>
                  </a:lnTo>
                  <a:lnTo>
                    <a:pt x="1332280" y="52578"/>
                  </a:lnTo>
                  <a:lnTo>
                    <a:pt x="1332280" y="36791"/>
                  </a:lnTo>
                  <a:close/>
                </a:path>
                <a:path w="1570990" h="262890">
                  <a:moveTo>
                    <a:pt x="1570634" y="0"/>
                  </a:moveTo>
                  <a:lnTo>
                    <a:pt x="1502537" y="0"/>
                  </a:lnTo>
                  <a:lnTo>
                    <a:pt x="1510411" y="15735"/>
                  </a:lnTo>
                  <a:lnTo>
                    <a:pt x="1510411" y="146583"/>
                  </a:lnTo>
                  <a:lnTo>
                    <a:pt x="1455420" y="0"/>
                  </a:lnTo>
                  <a:lnTo>
                    <a:pt x="1392631" y="0"/>
                  </a:lnTo>
                  <a:lnTo>
                    <a:pt x="1400467" y="15735"/>
                  </a:lnTo>
                  <a:lnTo>
                    <a:pt x="1400467" y="247027"/>
                  </a:lnTo>
                  <a:lnTo>
                    <a:pt x="1392631" y="262712"/>
                  </a:lnTo>
                  <a:lnTo>
                    <a:pt x="1460690" y="262712"/>
                  </a:lnTo>
                  <a:lnTo>
                    <a:pt x="1452854" y="247027"/>
                  </a:lnTo>
                  <a:lnTo>
                    <a:pt x="1452854" y="116217"/>
                  </a:lnTo>
                  <a:lnTo>
                    <a:pt x="1507794" y="262712"/>
                  </a:lnTo>
                  <a:lnTo>
                    <a:pt x="1570634" y="262712"/>
                  </a:lnTo>
                  <a:lnTo>
                    <a:pt x="1562747" y="247027"/>
                  </a:lnTo>
                  <a:lnTo>
                    <a:pt x="1562747" y="15697"/>
                  </a:lnTo>
                  <a:lnTo>
                    <a:pt x="1570634" y="0"/>
                  </a:lnTo>
                  <a:close/>
                </a:path>
              </a:pathLst>
            </a:custGeom>
            <a:solidFill>
              <a:srgbClr val="01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70486" y="6281264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6594139" y="6279049"/>
            <a:ext cx="2256155" cy="1051560"/>
            <a:chOff x="16594139" y="6279049"/>
            <a:chExt cx="2256155" cy="105156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24226" y="6898104"/>
              <a:ext cx="815954" cy="6416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063889" y="6648143"/>
              <a:ext cx="28575" cy="27940"/>
            </a:xfrm>
            <a:custGeom>
              <a:avLst/>
              <a:gdLst/>
              <a:ahLst/>
              <a:cxnLst/>
              <a:rect l="l" t="t" r="r" b="b"/>
              <a:pathLst>
                <a:path w="28575" h="27940">
                  <a:moveTo>
                    <a:pt x="22062" y="0"/>
                  </a:moveTo>
                  <a:lnTo>
                    <a:pt x="14020" y="0"/>
                  </a:lnTo>
                  <a:lnTo>
                    <a:pt x="6167" y="0"/>
                  </a:lnTo>
                  <a:lnTo>
                    <a:pt x="0" y="6167"/>
                  </a:lnTo>
                  <a:lnTo>
                    <a:pt x="0" y="21674"/>
                  </a:lnTo>
                  <a:lnTo>
                    <a:pt x="6167" y="27653"/>
                  </a:lnTo>
                  <a:lnTo>
                    <a:pt x="22062" y="27653"/>
                  </a:lnTo>
                  <a:lnTo>
                    <a:pt x="28041" y="21674"/>
                  </a:lnTo>
                  <a:lnTo>
                    <a:pt x="28041" y="6167"/>
                  </a:lnTo>
                  <a:lnTo>
                    <a:pt x="22062" y="0"/>
                  </a:lnTo>
                  <a:close/>
                </a:path>
              </a:pathLst>
            </a:custGeom>
            <a:solidFill>
              <a:srgbClr val="2880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834435" y="6702583"/>
              <a:ext cx="255270" cy="126364"/>
            </a:xfrm>
            <a:custGeom>
              <a:avLst/>
              <a:gdLst/>
              <a:ahLst/>
              <a:cxnLst/>
              <a:rect l="l" t="t" r="r" b="b"/>
              <a:pathLst>
                <a:path w="255269" h="126365">
                  <a:moveTo>
                    <a:pt x="98082" y="56819"/>
                  </a:moveTo>
                  <a:lnTo>
                    <a:pt x="86550" y="16827"/>
                  </a:lnTo>
                  <a:lnTo>
                    <a:pt x="75666" y="7924"/>
                  </a:lnTo>
                  <a:lnTo>
                    <a:pt x="75666" y="41313"/>
                  </a:lnTo>
                  <a:lnTo>
                    <a:pt x="22974" y="41313"/>
                  </a:lnTo>
                  <a:lnTo>
                    <a:pt x="25857" y="31102"/>
                  </a:lnTo>
                  <a:lnTo>
                    <a:pt x="31470" y="23393"/>
                  </a:lnTo>
                  <a:lnTo>
                    <a:pt x="39471" y="18529"/>
                  </a:lnTo>
                  <a:lnTo>
                    <a:pt x="49504" y="16827"/>
                  </a:lnTo>
                  <a:lnTo>
                    <a:pt x="59766" y="18630"/>
                  </a:lnTo>
                  <a:lnTo>
                    <a:pt x="67691" y="23672"/>
                  </a:lnTo>
                  <a:lnTo>
                    <a:pt x="73075" y="31419"/>
                  </a:lnTo>
                  <a:lnTo>
                    <a:pt x="75666" y="41313"/>
                  </a:lnTo>
                  <a:lnTo>
                    <a:pt x="75666" y="7924"/>
                  </a:lnTo>
                  <a:lnTo>
                    <a:pt x="69151" y="3644"/>
                  </a:lnTo>
                  <a:lnTo>
                    <a:pt x="49123" y="12"/>
                  </a:lnTo>
                  <a:lnTo>
                    <a:pt x="29311" y="3670"/>
                  </a:lnTo>
                  <a:lnTo>
                    <a:pt x="13779" y="13817"/>
                  </a:lnTo>
                  <a:lnTo>
                    <a:pt x="3632" y="29260"/>
                  </a:lnTo>
                  <a:lnTo>
                    <a:pt x="0" y="48780"/>
                  </a:lnTo>
                  <a:lnTo>
                    <a:pt x="3390" y="68173"/>
                  </a:lnTo>
                  <a:lnTo>
                    <a:pt x="13220" y="83705"/>
                  </a:lnTo>
                  <a:lnTo>
                    <a:pt x="28994" y="94005"/>
                  </a:lnTo>
                  <a:lnTo>
                    <a:pt x="50253" y="97739"/>
                  </a:lnTo>
                  <a:lnTo>
                    <a:pt x="66001" y="95465"/>
                  </a:lnTo>
                  <a:lnTo>
                    <a:pt x="79463" y="89204"/>
                  </a:lnTo>
                  <a:lnTo>
                    <a:pt x="89369" y="80352"/>
                  </a:lnTo>
                  <a:lnTo>
                    <a:pt x="89954" y="79844"/>
                  </a:lnTo>
                  <a:lnTo>
                    <a:pt x="96774" y="68211"/>
                  </a:lnTo>
                  <a:lnTo>
                    <a:pt x="74917" y="68211"/>
                  </a:lnTo>
                  <a:lnTo>
                    <a:pt x="70777" y="73101"/>
                  </a:lnTo>
                  <a:lnTo>
                    <a:pt x="65176" y="76949"/>
                  </a:lnTo>
                  <a:lnTo>
                    <a:pt x="58280" y="79463"/>
                  </a:lnTo>
                  <a:lnTo>
                    <a:pt x="50253" y="80352"/>
                  </a:lnTo>
                  <a:lnTo>
                    <a:pt x="39217" y="78651"/>
                  </a:lnTo>
                  <a:lnTo>
                    <a:pt x="31026" y="73850"/>
                  </a:lnTo>
                  <a:lnTo>
                    <a:pt x="25692" y="66408"/>
                  </a:lnTo>
                  <a:lnTo>
                    <a:pt x="23164" y="56819"/>
                  </a:lnTo>
                  <a:lnTo>
                    <a:pt x="98082" y="56819"/>
                  </a:lnTo>
                  <a:close/>
                </a:path>
                <a:path w="255269" h="126365">
                  <a:moveTo>
                    <a:pt x="213918" y="48971"/>
                  </a:moveTo>
                  <a:lnTo>
                    <a:pt x="210439" y="30594"/>
                  </a:lnTo>
                  <a:lnTo>
                    <a:pt x="203377" y="19621"/>
                  </a:lnTo>
                  <a:lnTo>
                    <a:pt x="200380" y="14960"/>
                  </a:lnTo>
                  <a:lnTo>
                    <a:pt x="190931" y="8572"/>
                  </a:lnTo>
                  <a:lnTo>
                    <a:pt x="190931" y="48971"/>
                  </a:lnTo>
                  <a:lnTo>
                    <a:pt x="189077" y="59905"/>
                  </a:lnTo>
                  <a:lnTo>
                    <a:pt x="183629" y="69215"/>
                  </a:lnTo>
                  <a:lnTo>
                    <a:pt x="174777" y="75679"/>
                  </a:lnTo>
                  <a:lnTo>
                    <a:pt x="162725" y="78105"/>
                  </a:lnTo>
                  <a:lnTo>
                    <a:pt x="150672" y="75679"/>
                  </a:lnTo>
                  <a:lnTo>
                    <a:pt x="141820" y="69215"/>
                  </a:lnTo>
                  <a:lnTo>
                    <a:pt x="136372" y="59905"/>
                  </a:lnTo>
                  <a:lnTo>
                    <a:pt x="134505" y="48971"/>
                  </a:lnTo>
                  <a:lnTo>
                    <a:pt x="136372" y="37998"/>
                  </a:lnTo>
                  <a:lnTo>
                    <a:pt x="141820" y="28625"/>
                  </a:lnTo>
                  <a:lnTo>
                    <a:pt x="150672" y="22085"/>
                  </a:lnTo>
                  <a:lnTo>
                    <a:pt x="162725" y="19621"/>
                  </a:lnTo>
                  <a:lnTo>
                    <a:pt x="174777" y="22085"/>
                  </a:lnTo>
                  <a:lnTo>
                    <a:pt x="183629" y="28625"/>
                  </a:lnTo>
                  <a:lnTo>
                    <a:pt x="189077" y="37998"/>
                  </a:lnTo>
                  <a:lnTo>
                    <a:pt x="190931" y="48971"/>
                  </a:lnTo>
                  <a:lnTo>
                    <a:pt x="190931" y="8572"/>
                  </a:lnTo>
                  <a:lnTo>
                    <a:pt x="184289" y="4076"/>
                  </a:lnTo>
                  <a:lnTo>
                    <a:pt x="162725" y="0"/>
                  </a:lnTo>
                  <a:lnTo>
                    <a:pt x="141173" y="4076"/>
                  </a:lnTo>
                  <a:lnTo>
                    <a:pt x="125082" y="14960"/>
                  </a:lnTo>
                  <a:lnTo>
                    <a:pt x="115011" y="30594"/>
                  </a:lnTo>
                  <a:lnTo>
                    <a:pt x="111531" y="48971"/>
                  </a:lnTo>
                  <a:lnTo>
                    <a:pt x="115011" y="67221"/>
                  </a:lnTo>
                  <a:lnTo>
                    <a:pt x="125082" y="82804"/>
                  </a:lnTo>
                  <a:lnTo>
                    <a:pt x="141173" y="93662"/>
                  </a:lnTo>
                  <a:lnTo>
                    <a:pt x="162725" y="97726"/>
                  </a:lnTo>
                  <a:lnTo>
                    <a:pt x="184289" y="93662"/>
                  </a:lnTo>
                  <a:lnTo>
                    <a:pt x="200380" y="82804"/>
                  </a:lnTo>
                  <a:lnTo>
                    <a:pt x="203415" y="78105"/>
                  </a:lnTo>
                  <a:lnTo>
                    <a:pt x="210439" y="67221"/>
                  </a:lnTo>
                  <a:lnTo>
                    <a:pt x="213918" y="48971"/>
                  </a:lnTo>
                  <a:close/>
                </a:path>
                <a:path w="255269" h="126365">
                  <a:moveTo>
                    <a:pt x="255193" y="2260"/>
                  </a:moveTo>
                  <a:lnTo>
                    <a:pt x="231660" y="2260"/>
                  </a:lnTo>
                  <a:lnTo>
                    <a:pt x="231660" y="103136"/>
                  </a:lnTo>
                  <a:lnTo>
                    <a:pt x="227545" y="106692"/>
                  </a:lnTo>
                  <a:lnTo>
                    <a:pt x="217652" y="106692"/>
                  </a:lnTo>
                  <a:lnTo>
                    <a:pt x="215023" y="106133"/>
                  </a:lnTo>
                  <a:lnTo>
                    <a:pt x="212966" y="105384"/>
                  </a:lnTo>
                  <a:lnTo>
                    <a:pt x="212966" y="124802"/>
                  </a:lnTo>
                  <a:lnTo>
                    <a:pt x="217271" y="126123"/>
                  </a:lnTo>
                  <a:lnTo>
                    <a:pt x="226606" y="126314"/>
                  </a:lnTo>
                  <a:lnTo>
                    <a:pt x="239115" y="124231"/>
                  </a:lnTo>
                  <a:lnTo>
                    <a:pt x="248056" y="118325"/>
                  </a:lnTo>
                  <a:lnTo>
                    <a:pt x="253415" y="109131"/>
                  </a:lnTo>
                  <a:lnTo>
                    <a:pt x="255193" y="97167"/>
                  </a:lnTo>
                  <a:lnTo>
                    <a:pt x="255193" y="2260"/>
                  </a:lnTo>
                  <a:close/>
                </a:path>
              </a:pathLst>
            </a:custGeom>
            <a:solidFill>
              <a:srgbClr val="2319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13175" y="6704832"/>
              <a:ext cx="86112" cy="9903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734056" y="6669524"/>
              <a:ext cx="116839" cy="130810"/>
            </a:xfrm>
            <a:custGeom>
              <a:avLst/>
              <a:gdLst/>
              <a:ahLst/>
              <a:cxnLst/>
              <a:rect l="l" t="t" r="r" b="b"/>
              <a:pathLst>
                <a:path w="116840" h="130809">
                  <a:moveTo>
                    <a:pt x="116216" y="0"/>
                  </a:moveTo>
                  <a:lnTo>
                    <a:pt x="90238" y="0"/>
                  </a:lnTo>
                  <a:lnTo>
                    <a:pt x="58102" y="59788"/>
                  </a:lnTo>
                  <a:lnTo>
                    <a:pt x="25967" y="0"/>
                  </a:lnTo>
                  <a:lnTo>
                    <a:pt x="0" y="0"/>
                  </a:lnTo>
                  <a:lnTo>
                    <a:pt x="45956" y="82395"/>
                  </a:lnTo>
                  <a:lnTo>
                    <a:pt x="45956" y="130781"/>
                  </a:lnTo>
                  <a:lnTo>
                    <a:pt x="70249" y="130781"/>
                  </a:lnTo>
                  <a:lnTo>
                    <a:pt x="70249" y="82395"/>
                  </a:lnTo>
                  <a:lnTo>
                    <a:pt x="116216" y="0"/>
                  </a:lnTo>
                  <a:close/>
                </a:path>
              </a:pathLst>
            </a:custGeom>
            <a:solidFill>
              <a:srgbClr val="2319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747114" y="6648143"/>
              <a:ext cx="28575" cy="27940"/>
            </a:xfrm>
            <a:custGeom>
              <a:avLst/>
              <a:gdLst/>
              <a:ahLst/>
              <a:cxnLst/>
              <a:rect l="l" t="t" r="r" b="b"/>
              <a:pathLst>
                <a:path w="28575" h="27940">
                  <a:moveTo>
                    <a:pt x="22051" y="0"/>
                  </a:moveTo>
                  <a:lnTo>
                    <a:pt x="14020" y="0"/>
                  </a:lnTo>
                  <a:lnTo>
                    <a:pt x="6167" y="0"/>
                  </a:lnTo>
                  <a:lnTo>
                    <a:pt x="0" y="6167"/>
                  </a:lnTo>
                  <a:lnTo>
                    <a:pt x="0" y="21674"/>
                  </a:lnTo>
                  <a:lnTo>
                    <a:pt x="6167" y="27653"/>
                  </a:lnTo>
                  <a:lnTo>
                    <a:pt x="22051" y="27653"/>
                  </a:lnTo>
                  <a:lnTo>
                    <a:pt x="28041" y="21674"/>
                  </a:lnTo>
                  <a:lnTo>
                    <a:pt x="28041" y="6167"/>
                  </a:lnTo>
                  <a:lnTo>
                    <a:pt x="22051" y="0"/>
                  </a:lnTo>
                  <a:close/>
                </a:path>
              </a:pathLst>
            </a:custGeom>
            <a:solidFill>
              <a:srgbClr val="80A3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397781" y="6701275"/>
              <a:ext cx="375285" cy="101600"/>
            </a:xfrm>
            <a:custGeom>
              <a:avLst/>
              <a:gdLst/>
              <a:ahLst/>
              <a:cxnLst/>
              <a:rect l="l" t="t" r="r" b="b"/>
              <a:pathLst>
                <a:path w="375284" h="101600">
                  <a:moveTo>
                    <a:pt x="56235" y="5067"/>
                  </a:moveTo>
                  <a:lnTo>
                    <a:pt x="44704" y="6261"/>
                  </a:lnTo>
                  <a:lnTo>
                    <a:pt x="35039" y="9994"/>
                  </a:lnTo>
                  <a:lnTo>
                    <a:pt x="27597" y="16497"/>
                  </a:lnTo>
                  <a:lnTo>
                    <a:pt x="22796" y="25996"/>
                  </a:lnTo>
                  <a:lnTo>
                    <a:pt x="22796" y="5816"/>
                  </a:lnTo>
                  <a:lnTo>
                    <a:pt x="0" y="5816"/>
                  </a:lnTo>
                  <a:lnTo>
                    <a:pt x="0" y="99047"/>
                  </a:lnTo>
                  <a:lnTo>
                    <a:pt x="23533" y="99047"/>
                  </a:lnTo>
                  <a:lnTo>
                    <a:pt x="23533" y="57556"/>
                  </a:lnTo>
                  <a:lnTo>
                    <a:pt x="25209" y="45364"/>
                  </a:lnTo>
                  <a:lnTo>
                    <a:pt x="30289" y="36195"/>
                  </a:lnTo>
                  <a:lnTo>
                    <a:pt x="38912" y="30429"/>
                  </a:lnTo>
                  <a:lnTo>
                    <a:pt x="51193" y="28422"/>
                  </a:lnTo>
                  <a:lnTo>
                    <a:pt x="56235" y="28422"/>
                  </a:lnTo>
                  <a:lnTo>
                    <a:pt x="56235" y="5067"/>
                  </a:lnTo>
                  <a:close/>
                </a:path>
                <a:path w="375284" h="101600">
                  <a:moveTo>
                    <a:pt x="161734" y="60363"/>
                  </a:moveTo>
                  <a:lnTo>
                    <a:pt x="161658" y="52336"/>
                  </a:lnTo>
                  <a:lnTo>
                    <a:pt x="160337" y="44856"/>
                  </a:lnTo>
                  <a:lnTo>
                    <a:pt x="158203" y="32893"/>
                  </a:lnTo>
                  <a:lnTo>
                    <a:pt x="150190" y="20383"/>
                  </a:lnTo>
                  <a:lnTo>
                    <a:pt x="148247" y="17348"/>
                  </a:lnTo>
                  <a:lnTo>
                    <a:pt x="139306" y="11480"/>
                  </a:lnTo>
                  <a:lnTo>
                    <a:pt x="139306" y="44856"/>
                  </a:lnTo>
                  <a:lnTo>
                    <a:pt x="86626" y="44856"/>
                  </a:lnTo>
                  <a:lnTo>
                    <a:pt x="89509" y="34658"/>
                  </a:lnTo>
                  <a:lnTo>
                    <a:pt x="95123" y="26949"/>
                  </a:lnTo>
                  <a:lnTo>
                    <a:pt x="103124" y="22072"/>
                  </a:lnTo>
                  <a:lnTo>
                    <a:pt x="113157" y="20383"/>
                  </a:lnTo>
                  <a:lnTo>
                    <a:pt x="123418" y="22186"/>
                  </a:lnTo>
                  <a:lnTo>
                    <a:pt x="131343" y="27228"/>
                  </a:lnTo>
                  <a:lnTo>
                    <a:pt x="136715" y="34975"/>
                  </a:lnTo>
                  <a:lnTo>
                    <a:pt x="139306" y="44856"/>
                  </a:lnTo>
                  <a:lnTo>
                    <a:pt x="139306" y="11480"/>
                  </a:lnTo>
                  <a:lnTo>
                    <a:pt x="132803" y="7200"/>
                  </a:lnTo>
                  <a:lnTo>
                    <a:pt x="112776" y="3568"/>
                  </a:lnTo>
                  <a:lnTo>
                    <a:pt x="92964" y="7213"/>
                  </a:lnTo>
                  <a:lnTo>
                    <a:pt x="77419" y="17373"/>
                  </a:lnTo>
                  <a:lnTo>
                    <a:pt x="67284" y="32816"/>
                  </a:lnTo>
                  <a:lnTo>
                    <a:pt x="63652" y="52336"/>
                  </a:lnTo>
                  <a:lnTo>
                    <a:pt x="67030" y="71729"/>
                  </a:lnTo>
                  <a:lnTo>
                    <a:pt x="76860" y="87249"/>
                  </a:lnTo>
                  <a:lnTo>
                    <a:pt x="92646" y="97548"/>
                  </a:lnTo>
                  <a:lnTo>
                    <a:pt x="113893" y="101282"/>
                  </a:lnTo>
                  <a:lnTo>
                    <a:pt x="129654" y="99009"/>
                  </a:lnTo>
                  <a:lnTo>
                    <a:pt x="143116" y="92760"/>
                  </a:lnTo>
                  <a:lnTo>
                    <a:pt x="153009" y="83921"/>
                  </a:lnTo>
                  <a:lnTo>
                    <a:pt x="153593" y="83388"/>
                  </a:lnTo>
                  <a:lnTo>
                    <a:pt x="160426" y="71755"/>
                  </a:lnTo>
                  <a:lnTo>
                    <a:pt x="138569" y="71755"/>
                  </a:lnTo>
                  <a:lnTo>
                    <a:pt x="134416" y="76657"/>
                  </a:lnTo>
                  <a:lnTo>
                    <a:pt x="128828" y="80505"/>
                  </a:lnTo>
                  <a:lnTo>
                    <a:pt x="121932" y="83019"/>
                  </a:lnTo>
                  <a:lnTo>
                    <a:pt x="113893" y="83921"/>
                  </a:lnTo>
                  <a:lnTo>
                    <a:pt x="102857" y="82207"/>
                  </a:lnTo>
                  <a:lnTo>
                    <a:pt x="94678" y="77393"/>
                  </a:lnTo>
                  <a:lnTo>
                    <a:pt x="89331" y="69964"/>
                  </a:lnTo>
                  <a:lnTo>
                    <a:pt x="86817" y="60363"/>
                  </a:lnTo>
                  <a:lnTo>
                    <a:pt x="161734" y="60363"/>
                  </a:lnTo>
                  <a:close/>
                </a:path>
                <a:path w="375284" h="101600">
                  <a:moveTo>
                    <a:pt x="328079" y="43065"/>
                  </a:moveTo>
                  <a:lnTo>
                    <a:pt x="324688" y="26314"/>
                  </a:lnTo>
                  <a:lnTo>
                    <a:pt x="315455" y="12623"/>
                  </a:lnTo>
                  <a:lnTo>
                    <a:pt x="301764" y="3390"/>
                  </a:lnTo>
                  <a:lnTo>
                    <a:pt x="285026" y="0"/>
                  </a:lnTo>
                  <a:lnTo>
                    <a:pt x="275640" y="1028"/>
                  </a:lnTo>
                  <a:lnTo>
                    <a:pt x="266979" y="3975"/>
                  </a:lnTo>
                  <a:lnTo>
                    <a:pt x="259245" y="8597"/>
                  </a:lnTo>
                  <a:lnTo>
                    <a:pt x="252666" y="14693"/>
                  </a:lnTo>
                  <a:lnTo>
                    <a:pt x="246100" y="8597"/>
                  </a:lnTo>
                  <a:lnTo>
                    <a:pt x="238366" y="3975"/>
                  </a:lnTo>
                  <a:lnTo>
                    <a:pt x="229692" y="1028"/>
                  </a:lnTo>
                  <a:lnTo>
                    <a:pt x="220306" y="0"/>
                  </a:lnTo>
                  <a:lnTo>
                    <a:pt x="203568" y="3390"/>
                  </a:lnTo>
                  <a:lnTo>
                    <a:pt x="189877" y="12623"/>
                  </a:lnTo>
                  <a:lnTo>
                    <a:pt x="180644" y="26314"/>
                  </a:lnTo>
                  <a:lnTo>
                    <a:pt x="177253" y="43065"/>
                  </a:lnTo>
                  <a:lnTo>
                    <a:pt x="177253" y="99034"/>
                  </a:lnTo>
                  <a:lnTo>
                    <a:pt x="198640" y="99034"/>
                  </a:lnTo>
                  <a:lnTo>
                    <a:pt x="198640" y="43065"/>
                  </a:lnTo>
                  <a:lnTo>
                    <a:pt x="200342" y="34632"/>
                  </a:lnTo>
                  <a:lnTo>
                    <a:pt x="204990" y="27736"/>
                  </a:lnTo>
                  <a:lnTo>
                    <a:pt x="211874" y="23088"/>
                  </a:lnTo>
                  <a:lnTo>
                    <a:pt x="220306" y="21386"/>
                  </a:lnTo>
                  <a:lnTo>
                    <a:pt x="228727" y="23088"/>
                  </a:lnTo>
                  <a:lnTo>
                    <a:pt x="235623" y="27736"/>
                  </a:lnTo>
                  <a:lnTo>
                    <a:pt x="240271" y="34632"/>
                  </a:lnTo>
                  <a:lnTo>
                    <a:pt x="241985" y="43065"/>
                  </a:lnTo>
                  <a:lnTo>
                    <a:pt x="241985" y="99047"/>
                  </a:lnTo>
                  <a:lnTo>
                    <a:pt x="263359" y="99047"/>
                  </a:lnTo>
                  <a:lnTo>
                    <a:pt x="263359" y="43065"/>
                  </a:lnTo>
                  <a:lnTo>
                    <a:pt x="265061" y="34632"/>
                  </a:lnTo>
                  <a:lnTo>
                    <a:pt x="269709" y="27736"/>
                  </a:lnTo>
                  <a:lnTo>
                    <a:pt x="276606" y="23088"/>
                  </a:lnTo>
                  <a:lnTo>
                    <a:pt x="285026" y="21386"/>
                  </a:lnTo>
                  <a:lnTo>
                    <a:pt x="293446" y="23088"/>
                  </a:lnTo>
                  <a:lnTo>
                    <a:pt x="300342" y="27736"/>
                  </a:lnTo>
                  <a:lnTo>
                    <a:pt x="304990" y="34632"/>
                  </a:lnTo>
                  <a:lnTo>
                    <a:pt x="306692" y="43065"/>
                  </a:lnTo>
                  <a:lnTo>
                    <a:pt x="306692" y="99034"/>
                  </a:lnTo>
                  <a:lnTo>
                    <a:pt x="328079" y="99034"/>
                  </a:lnTo>
                  <a:lnTo>
                    <a:pt x="328079" y="43065"/>
                  </a:lnTo>
                  <a:close/>
                </a:path>
                <a:path w="375284" h="101600">
                  <a:moveTo>
                    <a:pt x="375158" y="5816"/>
                  </a:moveTo>
                  <a:lnTo>
                    <a:pt x="351624" y="5816"/>
                  </a:lnTo>
                  <a:lnTo>
                    <a:pt x="351624" y="99034"/>
                  </a:lnTo>
                  <a:lnTo>
                    <a:pt x="375158" y="99034"/>
                  </a:lnTo>
                  <a:lnTo>
                    <a:pt x="375158" y="5816"/>
                  </a:lnTo>
                  <a:close/>
                </a:path>
              </a:pathLst>
            </a:custGeom>
            <a:solidFill>
              <a:srgbClr val="2319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04565" y="6701272"/>
              <a:ext cx="150812" cy="990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97133" y="6707083"/>
              <a:ext cx="86102" cy="9903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73097" y="6669535"/>
              <a:ext cx="102750" cy="13078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236837" y="6648143"/>
              <a:ext cx="28575" cy="27940"/>
            </a:xfrm>
            <a:custGeom>
              <a:avLst/>
              <a:gdLst/>
              <a:ahLst/>
              <a:cxnLst/>
              <a:rect l="l" t="t" r="r" b="b"/>
              <a:pathLst>
                <a:path w="28575" h="27940">
                  <a:moveTo>
                    <a:pt x="22051" y="0"/>
                  </a:moveTo>
                  <a:lnTo>
                    <a:pt x="14020" y="0"/>
                  </a:lnTo>
                  <a:lnTo>
                    <a:pt x="6167" y="0"/>
                  </a:lnTo>
                  <a:lnTo>
                    <a:pt x="0" y="6167"/>
                  </a:lnTo>
                  <a:lnTo>
                    <a:pt x="0" y="21674"/>
                  </a:lnTo>
                  <a:lnTo>
                    <a:pt x="6167" y="27653"/>
                  </a:lnTo>
                  <a:lnTo>
                    <a:pt x="22051" y="27653"/>
                  </a:lnTo>
                  <a:lnTo>
                    <a:pt x="28041" y="21674"/>
                  </a:lnTo>
                  <a:lnTo>
                    <a:pt x="28041" y="6167"/>
                  </a:lnTo>
                  <a:lnTo>
                    <a:pt x="22051" y="0"/>
                  </a:lnTo>
                  <a:close/>
                </a:path>
              </a:pathLst>
            </a:custGeom>
            <a:solidFill>
              <a:srgbClr val="E734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239017" y="6663924"/>
              <a:ext cx="127000" cy="136525"/>
            </a:xfrm>
            <a:custGeom>
              <a:avLst/>
              <a:gdLst/>
              <a:ahLst/>
              <a:cxnLst/>
              <a:rect l="l" t="t" r="r" b="b"/>
              <a:pathLst>
                <a:path w="127000" h="136525">
                  <a:moveTo>
                    <a:pt x="23545" y="43167"/>
                  </a:moveTo>
                  <a:lnTo>
                    <a:pt x="0" y="43167"/>
                  </a:lnTo>
                  <a:lnTo>
                    <a:pt x="0" y="136385"/>
                  </a:lnTo>
                  <a:lnTo>
                    <a:pt x="23545" y="136385"/>
                  </a:lnTo>
                  <a:lnTo>
                    <a:pt x="23545" y="43167"/>
                  </a:lnTo>
                  <a:close/>
                </a:path>
                <a:path w="127000" h="136525">
                  <a:moveTo>
                    <a:pt x="79146" y="0"/>
                  </a:moveTo>
                  <a:lnTo>
                    <a:pt x="55600" y="0"/>
                  </a:lnTo>
                  <a:lnTo>
                    <a:pt x="55600" y="136398"/>
                  </a:lnTo>
                  <a:lnTo>
                    <a:pt x="79146" y="136398"/>
                  </a:lnTo>
                  <a:lnTo>
                    <a:pt x="79146" y="0"/>
                  </a:lnTo>
                  <a:close/>
                </a:path>
                <a:path w="127000" h="136525">
                  <a:moveTo>
                    <a:pt x="126784" y="0"/>
                  </a:moveTo>
                  <a:lnTo>
                    <a:pt x="103251" y="0"/>
                  </a:lnTo>
                  <a:lnTo>
                    <a:pt x="103251" y="136398"/>
                  </a:lnTo>
                  <a:lnTo>
                    <a:pt x="126784" y="136398"/>
                  </a:lnTo>
                  <a:lnTo>
                    <a:pt x="126784" y="0"/>
                  </a:lnTo>
                  <a:close/>
                </a:path>
              </a:pathLst>
            </a:custGeom>
            <a:solidFill>
              <a:srgbClr val="2319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87472" y="6704832"/>
              <a:ext cx="103693" cy="977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094567" y="6669525"/>
              <a:ext cx="636270" cy="172085"/>
            </a:xfrm>
            <a:custGeom>
              <a:avLst/>
              <a:gdLst/>
              <a:ahLst/>
              <a:cxnLst/>
              <a:rect l="l" t="t" r="r" b="b"/>
              <a:pathLst>
                <a:path w="636269" h="172084">
                  <a:moveTo>
                    <a:pt x="123317" y="0"/>
                  </a:moveTo>
                  <a:lnTo>
                    <a:pt x="98450" y="0"/>
                  </a:lnTo>
                  <a:lnTo>
                    <a:pt x="61645" y="97536"/>
                  </a:lnTo>
                  <a:lnTo>
                    <a:pt x="24841" y="0"/>
                  </a:lnTo>
                  <a:lnTo>
                    <a:pt x="0" y="0"/>
                  </a:lnTo>
                  <a:lnTo>
                    <a:pt x="52120" y="130797"/>
                  </a:lnTo>
                  <a:lnTo>
                    <a:pt x="71361" y="130797"/>
                  </a:lnTo>
                  <a:lnTo>
                    <a:pt x="123317" y="0"/>
                  </a:lnTo>
                  <a:close/>
                </a:path>
                <a:path w="636269" h="172084">
                  <a:moveTo>
                    <a:pt x="520585" y="37566"/>
                  </a:moveTo>
                  <a:lnTo>
                    <a:pt x="497420" y="37566"/>
                  </a:lnTo>
                  <a:lnTo>
                    <a:pt x="497420" y="54000"/>
                  </a:lnTo>
                  <a:lnTo>
                    <a:pt x="493242" y="47612"/>
                  </a:lnTo>
                  <a:lnTo>
                    <a:pt x="493242" y="82029"/>
                  </a:lnTo>
                  <a:lnTo>
                    <a:pt x="491020" y="93116"/>
                  </a:lnTo>
                  <a:lnTo>
                    <a:pt x="484962" y="101676"/>
                  </a:lnTo>
                  <a:lnTo>
                    <a:pt x="475996" y="107175"/>
                  </a:lnTo>
                  <a:lnTo>
                    <a:pt x="465035" y="109118"/>
                  </a:lnTo>
                  <a:lnTo>
                    <a:pt x="453758" y="107073"/>
                  </a:lnTo>
                  <a:lnTo>
                    <a:pt x="445160" y="101384"/>
                  </a:lnTo>
                  <a:lnTo>
                    <a:pt x="439686" y="92798"/>
                  </a:lnTo>
                  <a:lnTo>
                    <a:pt x="437769" y="82029"/>
                  </a:lnTo>
                  <a:lnTo>
                    <a:pt x="439686" y="71145"/>
                  </a:lnTo>
                  <a:lnTo>
                    <a:pt x="475996" y="56692"/>
                  </a:lnTo>
                  <a:lnTo>
                    <a:pt x="493242" y="82029"/>
                  </a:lnTo>
                  <a:lnTo>
                    <a:pt x="493242" y="47612"/>
                  </a:lnTo>
                  <a:lnTo>
                    <a:pt x="492633" y="46672"/>
                  </a:lnTo>
                  <a:lnTo>
                    <a:pt x="485241" y="40741"/>
                  </a:lnTo>
                  <a:lnTo>
                    <a:pt x="475678" y="36766"/>
                  </a:lnTo>
                  <a:lnTo>
                    <a:pt x="464362" y="35318"/>
                  </a:lnTo>
                  <a:lnTo>
                    <a:pt x="445477" y="38963"/>
                  </a:lnTo>
                  <a:lnTo>
                    <a:pt x="430911" y="48933"/>
                  </a:lnTo>
                  <a:lnTo>
                    <a:pt x="421525" y="63766"/>
                  </a:lnTo>
                  <a:lnTo>
                    <a:pt x="418198" y="82029"/>
                  </a:lnTo>
                  <a:lnTo>
                    <a:pt x="421525" y="100177"/>
                  </a:lnTo>
                  <a:lnTo>
                    <a:pt x="430911" y="114960"/>
                  </a:lnTo>
                  <a:lnTo>
                    <a:pt x="445477" y="124904"/>
                  </a:lnTo>
                  <a:lnTo>
                    <a:pt x="464362" y="128549"/>
                  </a:lnTo>
                  <a:lnTo>
                    <a:pt x="475170" y="127177"/>
                  </a:lnTo>
                  <a:lnTo>
                    <a:pt x="484416" y="123456"/>
                  </a:lnTo>
                  <a:lnTo>
                    <a:pt x="491807" y="117983"/>
                  </a:lnTo>
                  <a:lnTo>
                    <a:pt x="497052" y="111366"/>
                  </a:lnTo>
                  <a:lnTo>
                    <a:pt x="497052" y="129489"/>
                  </a:lnTo>
                  <a:lnTo>
                    <a:pt x="495020" y="139827"/>
                  </a:lnTo>
                  <a:lnTo>
                    <a:pt x="489343" y="147447"/>
                  </a:lnTo>
                  <a:lnTo>
                    <a:pt x="480656" y="152158"/>
                  </a:lnTo>
                  <a:lnTo>
                    <a:pt x="469595" y="153771"/>
                  </a:lnTo>
                  <a:lnTo>
                    <a:pt x="460476" y="152869"/>
                  </a:lnTo>
                  <a:lnTo>
                    <a:pt x="453034" y="150215"/>
                  </a:lnTo>
                  <a:lnTo>
                    <a:pt x="447230" y="145884"/>
                  </a:lnTo>
                  <a:lnTo>
                    <a:pt x="443064" y="139954"/>
                  </a:lnTo>
                  <a:lnTo>
                    <a:pt x="419709" y="139954"/>
                  </a:lnTo>
                  <a:lnTo>
                    <a:pt x="427139" y="153924"/>
                  </a:lnTo>
                  <a:lnTo>
                    <a:pt x="438365" y="163918"/>
                  </a:lnTo>
                  <a:lnTo>
                    <a:pt x="452780" y="169913"/>
                  </a:lnTo>
                  <a:lnTo>
                    <a:pt x="469773" y="171907"/>
                  </a:lnTo>
                  <a:lnTo>
                    <a:pt x="489927" y="168668"/>
                  </a:lnTo>
                  <a:lnTo>
                    <a:pt x="506044" y="159740"/>
                  </a:lnTo>
                  <a:lnTo>
                    <a:pt x="510781" y="153771"/>
                  </a:lnTo>
                  <a:lnTo>
                    <a:pt x="516724" y="146291"/>
                  </a:lnTo>
                  <a:lnTo>
                    <a:pt x="520585" y="129489"/>
                  </a:lnTo>
                  <a:lnTo>
                    <a:pt x="520585" y="111366"/>
                  </a:lnTo>
                  <a:lnTo>
                    <a:pt x="520585" y="109118"/>
                  </a:lnTo>
                  <a:lnTo>
                    <a:pt x="520585" y="54749"/>
                  </a:lnTo>
                  <a:lnTo>
                    <a:pt x="520585" y="54000"/>
                  </a:lnTo>
                  <a:lnTo>
                    <a:pt x="520585" y="37566"/>
                  </a:lnTo>
                  <a:close/>
                </a:path>
                <a:path w="636269" h="172084">
                  <a:moveTo>
                    <a:pt x="635800" y="92113"/>
                  </a:moveTo>
                  <a:lnTo>
                    <a:pt x="635736" y="84074"/>
                  </a:lnTo>
                  <a:lnTo>
                    <a:pt x="634403" y="76606"/>
                  </a:lnTo>
                  <a:lnTo>
                    <a:pt x="632269" y="64643"/>
                  </a:lnTo>
                  <a:lnTo>
                    <a:pt x="624268" y="52133"/>
                  </a:lnTo>
                  <a:lnTo>
                    <a:pt x="622325" y="49098"/>
                  </a:lnTo>
                  <a:lnTo>
                    <a:pt x="613384" y="43230"/>
                  </a:lnTo>
                  <a:lnTo>
                    <a:pt x="613384" y="76606"/>
                  </a:lnTo>
                  <a:lnTo>
                    <a:pt x="560692" y="76606"/>
                  </a:lnTo>
                  <a:lnTo>
                    <a:pt x="563575" y="66408"/>
                  </a:lnTo>
                  <a:lnTo>
                    <a:pt x="569188" y="58699"/>
                  </a:lnTo>
                  <a:lnTo>
                    <a:pt x="577189" y="53822"/>
                  </a:lnTo>
                  <a:lnTo>
                    <a:pt x="587222" y="52133"/>
                  </a:lnTo>
                  <a:lnTo>
                    <a:pt x="597484" y="53936"/>
                  </a:lnTo>
                  <a:lnTo>
                    <a:pt x="605421" y="58978"/>
                  </a:lnTo>
                  <a:lnTo>
                    <a:pt x="610793" y="66725"/>
                  </a:lnTo>
                  <a:lnTo>
                    <a:pt x="613384" y="76606"/>
                  </a:lnTo>
                  <a:lnTo>
                    <a:pt x="613384" y="43230"/>
                  </a:lnTo>
                  <a:lnTo>
                    <a:pt x="606869" y="38950"/>
                  </a:lnTo>
                  <a:lnTo>
                    <a:pt x="586854" y="35318"/>
                  </a:lnTo>
                  <a:lnTo>
                    <a:pt x="567029" y="38963"/>
                  </a:lnTo>
                  <a:lnTo>
                    <a:pt x="551497" y="49110"/>
                  </a:lnTo>
                  <a:lnTo>
                    <a:pt x="541350" y="64554"/>
                  </a:lnTo>
                  <a:lnTo>
                    <a:pt x="537718" y="84074"/>
                  </a:lnTo>
                  <a:lnTo>
                    <a:pt x="541108" y="103479"/>
                  </a:lnTo>
                  <a:lnTo>
                    <a:pt x="550938" y="118999"/>
                  </a:lnTo>
                  <a:lnTo>
                    <a:pt x="566724" y="129298"/>
                  </a:lnTo>
                  <a:lnTo>
                    <a:pt x="587971" y="133032"/>
                  </a:lnTo>
                  <a:lnTo>
                    <a:pt x="603719" y="130759"/>
                  </a:lnTo>
                  <a:lnTo>
                    <a:pt x="617181" y="124510"/>
                  </a:lnTo>
                  <a:lnTo>
                    <a:pt x="627075" y="115671"/>
                  </a:lnTo>
                  <a:lnTo>
                    <a:pt x="627672" y="115138"/>
                  </a:lnTo>
                  <a:lnTo>
                    <a:pt x="634492" y="103505"/>
                  </a:lnTo>
                  <a:lnTo>
                    <a:pt x="612622" y="103505"/>
                  </a:lnTo>
                  <a:lnTo>
                    <a:pt x="608482" y="108407"/>
                  </a:lnTo>
                  <a:lnTo>
                    <a:pt x="602894" y="112255"/>
                  </a:lnTo>
                  <a:lnTo>
                    <a:pt x="595998" y="114769"/>
                  </a:lnTo>
                  <a:lnTo>
                    <a:pt x="587971" y="115671"/>
                  </a:lnTo>
                  <a:lnTo>
                    <a:pt x="576935" y="113957"/>
                  </a:lnTo>
                  <a:lnTo>
                    <a:pt x="568744" y="109143"/>
                  </a:lnTo>
                  <a:lnTo>
                    <a:pt x="563397" y="101714"/>
                  </a:lnTo>
                  <a:lnTo>
                    <a:pt x="560882" y="92113"/>
                  </a:lnTo>
                  <a:lnTo>
                    <a:pt x="635800" y="92113"/>
                  </a:lnTo>
                  <a:close/>
                </a:path>
              </a:pathLst>
            </a:custGeom>
            <a:solidFill>
              <a:srgbClr val="2319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596353" y="6281264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4031284" y="7637898"/>
            <a:ext cx="2256155" cy="1051560"/>
            <a:chOff x="14031284" y="7637898"/>
            <a:chExt cx="2256155" cy="1051560"/>
          </a:xfrm>
        </p:grpSpPr>
        <p:sp>
          <p:nvSpPr>
            <p:cNvPr id="24" name="object 24"/>
            <p:cNvSpPr/>
            <p:nvPr/>
          </p:nvSpPr>
          <p:spPr>
            <a:xfrm>
              <a:off x="14294705" y="8027535"/>
              <a:ext cx="1727200" cy="53340"/>
            </a:xfrm>
            <a:custGeom>
              <a:avLst/>
              <a:gdLst/>
              <a:ahLst/>
              <a:cxnLst/>
              <a:rect l="l" t="t" r="r" b="b"/>
              <a:pathLst>
                <a:path w="1727200" h="53340">
                  <a:moveTo>
                    <a:pt x="1726900" y="0"/>
                  </a:moveTo>
                  <a:lnTo>
                    <a:pt x="0" y="0"/>
                  </a:lnTo>
                  <a:lnTo>
                    <a:pt x="0" y="52877"/>
                  </a:lnTo>
                  <a:lnTo>
                    <a:pt x="1726900" y="52877"/>
                  </a:lnTo>
                  <a:lnTo>
                    <a:pt x="1726900" y="0"/>
                  </a:lnTo>
                  <a:close/>
                </a:path>
              </a:pathLst>
            </a:custGeom>
            <a:solidFill>
              <a:srgbClr val="D71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291952" y="8125563"/>
              <a:ext cx="58419" cy="195580"/>
            </a:xfrm>
            <a:custGeom>
              <a:avLst/>
              <a:gdLst/>
              <a:ahLst/>
              <a:cxnLst/>
              <a:rect l="l" t="t" r="r" b="b"/>
              <a:pathLst>
                <a:path w="58419" h="195579">
                  <a:moveTo>
                    <a:pt x="58301" y="0"/>
                  </a:moveTo>
                  <a:lnTo>
                    <a:pt x="35569" y="0"/>
                  </a:lnTo>
                  <a:lnTo>
                    <a:pt x="35569" y="136823"/>
                  </a:lnTo>
                  <a:lnTo>
                    <a:pt x="35089" y="146268"/>
                  </a:lnTo>
                  <a:lnTo>
                    <a:pt x="0" y="175848"/>
                  </a:lnTo>
                  <a:lnTo>
                    <a:pt x="7371" y="195156"/>
                  </a:lnTo>
                  <a:lnTo>
                    <a:pt x="45181" y="178361"/>
                  </a:lnTo>
                  <a:lnTo>
                    <a:pt x="58301" y="137472"/>
                  </a:lnTo>
                  <a:lnTo>
                    <a:pt x="5830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374912" y="8125553"/>
              <a:ext cx="120247" cy="1454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519746" y="8125563"/>
              <a:ext cx="130268" cy="14266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71532" y="8125553"/>
              <a:ext cx="132006" cy="14826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4876018" y="8125567"/>
              <a:ext cx="979805" cy="195580"/>
            </a:xfrm>
            <a:custGeom>
              <a:avLst/>
              <a:gdLst/>
              <a:ahLst/>
              <a:cxnLst/>
              <a:rect l="l" t="t" r="r" b="b"/>
              <a:pathLst>
                <a:path w="979805" h="195579">
                  <a:moveTo>
                    <a:pt x="121780" y="178371"/>
                  </a:moveTo>
                  <a:lnTo>
                    <a:pt x="56908" y="74320"/>
                  </a:lnTo>
                  <a:lnTo>
                    <a:pt x="114833" y="0"/>
                  </a:lnTo>
                  <a:lnTo>
                    <a:pt x="88773" y="0"/>
                  </a:lnTo>
                  <a:lnTo>
                    <a:pt x="22212" y="84632"/>
                  </a:lnTo>
                  <a:lnTo>
                    <a:pt x="22212" y="0"/>
                  </a:lnTo>
                  <a:lnTo>
                    <a:pt x="0" y="0"/>
                  </a:lnTo>
                  <a:lnTo>
                    <a:pt x="0" y="178371"/>
                  </a:lnTo>
                  <a:lnTo>
                    <a:pt x="22212" y="178371"/>
                  </a:lnTo>
                  <a:lnTo>
                    <a:pt x="22212" y="118376"/>
                  </a:lnTo>
                  <a:lnTo>
                    <a:pt x="42024" y="92290"/>
                  </a:lnTo>
                  <a:lnTo>
                    <a:pt x="96507" y="178371"/>
                  </a:lnTo>
                  <a:lnTo>
                    <a:pt x="121780" y="178371"/>
                  </a:lnTo>
                  <a:close/>
                </a:path>
                <a:path w="979805" h="195579">
                  <a:moveTo>
                    <a:pt x="326618" y="0"/>
                  </a:moveTo>
                  <a:lnTo>
                    <a:pt x="303301" y="0"/>
                  </a:lnTo>
                  <a:lnTo>
                    <a:pt x="268274" y="117932"/>
                  </a:lnTo>
                  <a:lnTo>
                    <a:pt x="232194" y="0"/>
                  </a:lnTo>
                  <a:lnTo>
                    <a:pt x="212077" y="0"/>
                  </a:lnTo>
                  <a:lnTo>
                    <a:pt x="177952" y="117716"/>
                  </a:lnTo>
                  <a:lnTo>
                    <a:pt x="146989" y="0"/>
                  </a:lnTo>
                  <a:lnTo>
                    <a:pt x="122186" y="0"/>
                  </a:lnTo>
                  <a:lnTo>
                    <a:pt x="162483" y="142671"/>
                  </a:lnTo>
                  <a:lnTo>
                    <a:pt x="191566" y="142671"/>
                  </a:lnTo>
                  <a:lnTo>
                    <a:pt x="222034" y="40462"/>
                  </a:lnTo>
                  <a:lnTo>
                    <a:pt x="252285" y="142671"/>
                  </a:lnTo>
                  <a:lnTo>
                    <a:pt x="281571" y="142671"/>
                  </a:lnTo>
                  <a:lnTo>
                    <a:pt x="326618" y="0"/>
                  </a:lnTo>
                  <a:close/>
                </a:path>
                <a:path w="979805" h="195579">
                  <a:moveTo>
                    <a:pt x="446392" y="142671"/>
                  </a:moveTo>
                  <a:lnTo>
                    <a:pt x="428828" y="100228"/>
                  </a:lnTo>
                  <a:lnTo>
                    <a:pt x="420776" y="80784"/>
                  </a:lnTo>
                  <a:lnTo>
                    <a:pt x="398386" y="26695"/>
                  </a:lnTo>
                  <a:lnTo>
                    <a:pt x="398386" y="80784"/>
                  </a:lnTo>
                  <a:lnTo>
                    <a:pt x="354444" y="80784"/>
                  </a:lnTo>
                  <a:lnTo>
                    <a:pt x="376440" y="22453"/>
                  </a:lnTo>
                  <a:lnTo>
                    <a:pt x="376605" y="22453"/>
                  </a:lnTo>
                  <a:lnTo>
                    <a:pt x="398386" y="80784"/>
                  </a:lnTo>
                  <a:lnTo>
                    <a:pt x="398386" y="26695"/>
                  </a:lnTo>
                  <a:lnTo>
                    <a:pt x="396633" y="22453"/>
                  </a:lnTo>
                  <a:lnTo>
                    <a:pt x="387337" y="0"/>
                  </a:lnTo>
                  <a:lnTo>
                    <a:pt x="364858" y="0"/>
                  </a:lnTo>
                  <a:lnTo>
                    <a:pt x="307136" y="142671"/>
                  </a:lnTo>
                  <a:lnTo>
                    <a:pt x="329412" y="142671"/>
                  </a:lnTo>
                  <a:lnTo>
                    <a:pt x="346748" y="100228"/>
                  </a:lnTo>
                  <a:lnTo>
                    <a:pt x="405892" y="100228"/>
                  </a:lnTo>
                  <a:lnTo>
                    <a:pt x="424065" y="142671"/>
                  </a:lnTo>
                  <a:lnTo>
                    <a:pt x="446392" y="142671"/>
                  </a:lnTo>
                  <a:close/>
                </a:path>
                <a:path w="979805" h="195579">
                  <a:moveTo>
                    <a:pt x="588200" y="0"/>
                  </a:moveTo>
                  <a:lnTo>
                    <a:pt x="566127" y="0"/>
                  </a:lnTo>
                  <a:lnTo>
                    <a:pt x="566127" y="79108"/>
                  </a:lnTo>
                  <a:lnTo>
                    <a:pt x="566699" y="111810"/>
                  </a:lnTo>
                  <a:lnTo>
                    <a:pt x="481063" y="0"/>
                  </a:lnTo>
                  <a:lnTo>
                    <a:pt x="457936" y="0"/>
                  </a:lnTo>
                  <a:lnTo>
                    <a:pt x="457936" y="142671"/>
                  </a:lnTo>
                  <a:lnTo>
                    <a:pt x="479806" y="142671"/>
                  </a:lnTo>
                  <a:lnTo>
                    <a:pt x="479806" y="69138"/>
                  </a:lnTo>
                  <a:lnTo>
                    <a:pt x="478650" y="30492"/>
                  </a:lnTo>
                  <a:lnTo>
                    <a:pt x="564451" y="142671"/>
                  </a:lnTo>
                  <a:lnTo>
                    <a:pt x="588200" y="142671"/>
                  </a:lnTo>
                  <a:lnTo>
                    <a:pt x="588200" y="0"/>
                  </a:lnTo>
                  <a:close/>
                </a:path>
                <a:path w="979805" h="195579">
                  <a:moveTo>
                    <a:pt x="683399" y="0"/>
                  </a:moveTo>
                  <a:lnTo>
                    <a:pt x="660679" y="0"/>
                  </a:lnTo>
                  <a:lnTo>
                    <a:pt x="660679" y="136829"/>
                  </a:lnTo>
                  <a:lnTo>
                    <a:pt x="660196" y="146265"/>
                  </a:lnTo>
                  <a:lnTo>
                    <a:pt x="625106" y="175856"/>
                  </a:lnTo>
                  <a:lnTo>
                    <a:pt x="632472" y="195160"/>
                  </a:lnTo>
                  <a:lnTo>
                    <a:pt x="670293" y="178358"/>
                  </a:lnTo>
                  <a:lnTo>
                    <a:pt x="683399" y="137477"/>
                  </a:lnTo>
                  <a:lnTo>
                    <a:pt x="683399" y="0"/>
                  </a:lnTo>
                  <a:close/>
                </a:path>
                <a:path w="979805" h="195579">
                  <a:moveTo>
                    <a:pt x="837793" y="142671"/>
                  </a:moveTo>
                  <a:lnTo>
                    <a:pt x="820229" y="100228"/>
                  </a:lnTo>
                  <a:lnTo>
                    <a:pt x="812177" y="80784"/>
                  </a:lnTo>
                  <a:lnTo>
                    <a:pt x="789787" y="26695"/>
                  </a:lnTo>
                  <a:lnTo>
                    <a:pt x="789787" y="80784"/>
                  </a:lnTo>
                  <a:lnTo>
                    <a:pt x="745845" y="80784"/>
                  </a:lnTo>
                  <a:lnTo>
                    <a:pt x="767842" y="22453"/>
                  </a:lnTo>
                  <a:lnTo>
                    <a:pt x="768007" y="22453"/>
                  </a:lnTo>
                  <a:lnTo>
                    <a:pt x="789787" y="80784"/>
                  </a:lnTo>
                  <a:lnTo>
                    <a:pt x="789787" y="26695"/>
                  </a:lnTo>
                  <a:lnTo>
                    <a:pt x="788035" y="22453"/>
                  </a:lnTo>
                  <a:lnTo>
                    <a:pt x="778751" y="0"/>
                  </a:lnTo>
                  <a:lnTo>
                    <a:pt x="756259" y="0"/>
                  </a:lnTo>
                  <a:lnTo>
                    <a:pt x="698538" y="142671"/>
                  </a:lnTo>
                  <a:lnTo>
                    <a:pt x="720813" y="142671"/>
                  </a:lnTo>
                  <a:lnTo>
                    <a:pt x="738149" y="100228"/>
                  </a:lnTo>
                  <a:lnTo>
                    <a:pt x="797293" y="100228"/>
                  </a:lnTo>
                  <a:lnTo>
                    <a:pt x="815467" y="142671"/>
                  </a:lnTo>
                  <a:lnTo>
                    <a:pt x="837793" y="142671"/>
                  </a:lnTo>
                  <a:close/>
                </a:path>
                <a:path w="979805" h="195579">
                  <a:moveTo>
                    <a:pt x="979601" y="0"/>
                  </a:moveTo>
                  <a:lnTo>
                    <a:pt x="957529" y="0"/>
                  </a:lnTo>
                  <a:lnTo>
                    <a:pt x="957529" y="79108"/>
                  </a:lnTo>
                  <a:lnTo>
                    <a:pt x="958100" y="111810"/>
                  </a:lnTo>
                  <a:lnTo>
                    <a:pt x="872464" y="0"/>
                  </a:lnTo>
                  <a:lnTo>
                    <a:pt x="849337" y="0"/>
                  </a:lnTo>
                  <a:lnTo>
                    <a:pt x="849337" y="142671"/>
                  </a:lnTo>
                  <a:lnTo>
                    <a:pt x="871207" y="142671"/>
                  </a:lnTo>
                  <a:lnTo>
                    <a:pt x="871207" y="69138"/>
                  </a:lnTo>
                  <a:lnTo>
                    <a:pt x="870051" y="30492"/>
                  </a:lnTo>
                  <a:lnTo>
                    <a:pt x="955852" y="142671"/>
                  </a:lnTo>
                  <a:lnTo>
                    <a:pt x="979601" y="142671"/>
                  </a:lnTo>
                  <a:lnTo>
                    <a:pt x="97960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77150" y="8125553"/>
              <a:ext cx="132006" cy="14826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4033499" y="7640112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14031284" y="8996746"/>
            <a:ext cx="2256155" cy="1051560"/>
            <a:chOff x="14031284" y="8996746"/>
            <a:chExt cx="2256155" cy="1051560"/>
          </a:xfrm>
        </p:grpSpPr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218310" y="9391619"/>
              <a:ext cx="278525" cy="26178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319385" y="9495911"/>
              <a:ext cx="71338" cy="15748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559031" y="9403923"/>
              <a:ext cx="285332" cy="14207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896823" y="9414948"/>
              <a:ext cx="223239" cy="12002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133674" y="9411912"/>
              <a:ext cx="219575" cy="12642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412200" y="9405368"/>
              <a:ext cx="418940" cy="14063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844228" y="9405368"/>
              <a:ext cx="120624" cy="14063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980874" y="9405357"/>
              <a:ext cx="127011" cy="14065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562561" y="9579655"/>
              <a:ext cx="1082166" cy="7078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5655125" y="9581530"/>
              <a:ext cx="12065" cy="67310"/>
            </a:xfrm>
            <a:custGeom>
              <a:avLst/>
              <a:gdLst/>
              <a:ahLst/>
              <a:cxnLst/>
              <a:rect l="l" t="t" r="r" b="b"/>
              <a:pathLst>
                <a:path w="12065" h="67309">
                  <a:moveTo>
                    <a:pt x="11413" y="0"/>
                  </a:moveTo>
                  <a:lnTo>
                    <a:pt x="0" y="0"/>
                  </a:lnTo>
                  <a:lnTo>
                    <a:pt x="0" y="66950"/>
                  </a:lnTo>
                  <a:lnTo>
                    <a:pt x="11591" y="66950"/>
                  </a:lnTo>
                  <a:lnTo>
                    <a:pt x="11413" y="0"/>
                  </a:lnTo>
                  <a:close/>
                </a:path>
              </a:pathLst>
            </a:custGeom>
            <a:solidFill>
              <a:srgbClr val="1D2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709772" y="9581435"/>
              <a:ext cx="394385" cy="6882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4033499" y="8998961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11480891" y="8996746"/>
            <a:ext cx="2256155" cy="1051560"/>
            <a:chOff x="11480891" y="8996746"/>
            <a:chExt cx="2256155" cy="1051560"/>
          </a:xfrm>
        </p:grpSpPr>
        <p:sp>
          <p:nvSpPr>
            <p:cNvPr id="46" name="object 46"/>
            <p:cNvSpPr/>
            <p:nvPr/>
          </p:nvSpPr>
          <p:spPr>
            <a:xfrm>
              <a:off x="11981750" y="9353725"/>
              <a:ext cx="1254760" cy="367030"/>
            </a:xfrm>
            <a:custGeom>
              <a:avLst/>
              <a:gdLst/>
              <a:ahLst/>
              <a:cxnLst/>
              <a:rect l="l" t="t" r="r" b="b"/>
              <a:pathLst>
                <a:path w="1254759" h="367029">
                  <a:moveTo>
                    <a:pt x="1027717" y="84845"/>
                  </a:moveTo>
                  <a:lnTo>
                    <a:pt x="977645" y="84845"/>
                  </a:lnTo>
                  <a:lnTo>
                    <a:pt x="977645" y="270243"/>
                  </a:lnTo>
                  <a:lnTo>
                    <a:pt x="974069" y="292175"/>
                  </a:lnTo>
                  <a:lnTo>
                    <a:pt x="964757" y="306469"/>
                  </a:lnTo>
                  <a:lnTo>
                    <a:pt x="951834" y="314234"/>
                  </a:lnTo>
                  <a:lnTo>
                    <a:pt x="937426" y="316576"/>
                  </a:lnTo>
                  <a:lnTo>
                    <a:pt x="937426" y="366491"/>
                  </a:lnTo>
                  <a:lnTo>
                    <a:pt x="963664" y="363847"/>
                  </a:lnTo>
                  <a:lnTo>
                    <a:pt x="993274" y="351494"/>
                  </a:lnTo>
                  <a:lnTo>
                    <a:pt x="1017530" y="322803"/>
                  </a:lnTo>
                  <a:lnTo>
                    <a:pt x="1027706" y="271143"/>
                  </a:lnTo>
                  <a:lnTo>
                    <a:pt x="1027717" y="84845"/>
                  </a:lnTo>
                  <a:close/>
                </a:path>
                <a:path w="1254759" h="367029">
                  <a:moveTo>
                    <a:pt x="937039" y="0"/>
                  </a:moveTo>
                  <a:lnTo>
                    <a:pt x="886423" y="0"/>
                  </a:lnTo>
                  <a:lnTo>
                    <a:pt x="886423" y="272839"/>
                  </a:lnTo>
                  <a:lnTo>
                    <a:pt x="937039" y="272839"/>
                  </a:lnTo>
                  <a:lnTo>
                    <a:pt x="937039" y="0"/>
                  </a:lnTo>
                  <a:close/>
                </a:path>
                <a:path w="1254759" h="367029">
                  <a:moveTo>
                    <a:pt x="1155765" y="82646"/>
                  </a:moveTo>
                  <a:lnTo>
                    <a:pt x="1117899" y="90292"/>
                  </a:lnTo>
                  <a:lnTo>
                    <a:pt x="1086976" y="111141"/>
                  </a:lnTo>
                  <a:lnTo>
                    <a:pt x="1066126" y="142065"/>
                  </a:lnTo>
                  <a:lnTo>
                    <a:pt x="1058480" y="179931"/>
                  </a:lnTo>
                  <a:lnTo>
                    <a:pt x="1066126" y="217804"/>
                  </a:lnTo>
                  <a:lnTo>
                    <a:pt x="1086976" y="248730"/>
                  </a:lnTo>
                  <a:lnTo>
                    <a:pt x="1117899" y="269581"/>
                  </a:lnTo>
                  <a:lnTo>
                    <a:pt x="1155765" y="277227"/>
                  </a:lnTo>
                  <a:lnTo>
                    <a:pt x="1170744" y="275595"/>
                  </a:lnTo>
                  <a:lnTo>
                    <a:pt x="1184906" y="270898"/>
                  </a:lnTo>
                  <a:lnTo>
                    <a:pt x="1197984" y="263431"/>
                  </a:lnTo>
                  <a:lnTo>
                    <a:pt x="1209711" y="253489"/>
                  </a:lnTo>
                  <a:lnTo>
                    <a:pt x="1254558" y="253489"/>
                  </a:lnTo>
                  <a:lnTo>
                    <a:pt x="1254558" y="228568"/>
                  </a:lnTo>
                  <a:lnTo>
                    <a:pt x="1155765" y="228568"/>
                  </a:lnTo>
                  <a:lnTo>
                    <a:pt x="1136932" y="224766"/>
                  </a:lnTo>
                  <a:lnTo>
                    <a:pt x="1121552" y="214395"/>
                  </a:lnTo>
                  <a:lnTo>
                    <a:pt x="1111182" y="199012"/>
                  </a:lnTo>
                  <a:lnTo>
                    <a:pt x="1107379" y="180172"/>
                  </a:lnTo>
                  <a:lnTo>
                    <a:pt x="1111182" y="161339"/>
                  </a:lnTo>
                  <a:lnTo>
                    <a:pt x="1121552" y="145958"/>
                  </a:lnTo>
                  <a:lnTo>
                    <a:pt x="1136932" y="135589"/>
                  </a:lnTo>
                  <a:lnTo>
                    <a:pt x="1155765" y="131786"/>
                  </a:lnTo>
                  <a:lnTo>
                    <a:pt x="1238621" y="131786"/>
                  </a:lnTo>
                  <a:lnTo>
                    <a:pt x="1225282" y="111448"/>
                  </a:lnTo>
                  <a:lnTo>
                    <a:pt x="1193837" y="90224"/>
                  </a:lnTo>
                  <a:lnTo>
                    <a:pt x="1155765" y="82646"/>
                  </a:lnTo>
                  <a:close/>
                </a:path>
                <a:path w="1254759" h="367029">
                  <a:moveTo>
                    <a:pt x="1254558" y="253489"/>
                  </a:moveTo>
                  <a:lnTo>
                    <a:pt x="1209711" y="253489"/>
                  </a:lnTo>
                  <a:lnTo>
                    <a:pt x="1209711" y="272892"/>
                  </a:lnTo>
                  <a:lnTo>
                    <a:pt x="1254558" y="272892"/>
                  </a:lnTo>
                  <a:lnTo>
                    <a:pt x="1254558" y="253489"/>
                  </a:lnTo>
                  <a:close/>
                </a:path>
                <a:path w="1254759" h="367029">
                  <a:moveTo>
                    <a:pt x="1238621" y="131786"/>
                  </a:moveTo>
                  <a:lnTo>
                    <a:pt x="1155765" y="131786"/>
                  </a:lnTo>
                  <a:lnTo>
                    <a:pt x="1174605" y="135589"/>
                  </a:lnTo>
                  <a:lnTo>
                    <a:pt x="1189988" y="145958"/>
                  </a:lnTo>
                  <a:lnTo>
                    <a:pt x="1200359" y="161339"/>
                  </a:lnTo>
                  <a:lnTo>
                    <a:pt x="1204162" y="180172"/>
                  </a:lnTo>
                  <a:lnTo>
                    <a:pt x="1200359" y="199012"/>
                  </a:lnTo>
                  <a:lnTo>
                    <a:pt x="1189988" y="214395"/>
                  </a:lnTo>
                  <a:lnTo>
                    <a:pt x="1174605" y="224766"/>
                  </a:lnTo>
                  <a:lnTo>
                    <a:pt x="1155765" y="228568"/>
                  </a:lnTo>
                  <a:lnTo>
                    <a:pt x="1254558" y="228568"/>
                  </a:lnTo>
                  <a:lnTo>
                    <a:pt x="1254558" y="185774"/>
                  </a:lnTo>
                  <a:lnTo>
                    <a:pt x="1246667" y="144053"/>
                  </a:lnTo>
                  <a:lnTo>
                    <a:pt x="1238621" y="131786"/>
                  </a:lnTo>
                  <a:close/>
                </a:path>
                <a:path w="1254759" h="367029">
                  <a:moveTo>
                    <a:pt x="58061" y="84887"/>
                  </a:moveTo>
                  <a:lnTo>
                    <a:pt x="0" y="84887"/>
                  </a:lnTo>
                  <a:lnTo>
                    <a:pt x="81997" y="261259"/>
                  </a:lnTo>
                  <a:lnTo>
                    <a:pt x="35171" y="365999"/>
                  </a:lnTo>
                  <a:lnTo>
                    <a:pt x="91180" y="365999"/>
                  </a:lnTo>
                  <a:lnTo>
                    <a:pt x="163621" y="202821"/>
                  </a:lnTo>
                  <a:lnTo>
                    <a:pt x="108541" y="202821"/>
                  </a:lnTo>
                  <a:lnTo>
                    <a:pt x="58061" y="84887"/>
                  </a:lnTo>
                  <a:close/>
                </a:path>
                <a:path w="1254759" h="367029">
                  <a:moveTo>
                    <a:pt x="311435" y="82646"/>
                  </a:moveTo>
                  <a:lnTo>
                    <a:pt x="273569" y="90292"/>
                  </a:lnTo>
                  <a:lnTo>
                    <a:pt x="242645" y="111141"/>
                  </a:lnTo>
                  <a:lnTo>
                    <a:pt x="221796" y="142065"/>
                  </a:lnTo>
                  <a:lnTo>
                    <a:pt x="214150" y="179931"/>
                  </a:lnTo>
                  <a:lnTo>
                    <a:pt x="221796" y="217804"/>
                  </a:lnTo>
                  <a:lnTo>
                    <a:pt x="242645" y="248730"/>
                  </a:lnTo>
                  <a:lnTo>
                    <a:pt x="273569" y="269581"/>
                  </a:lnTo>
                  <a:lnTo>
                    <a:pt x="311435" y="277227"/>
                  </a:lnTo>
                  <a:lnTo>
                    <a:pt x="326414" y="275595"/>
                  </a:lnTo>
                  <a:lnTo>
                    <a:pt x="340576" y="270898"/>
                  </a:lnTo>
                  <a:lnTo>
                    <a:pt x="353654" y="263431"/>
                  </a:lnTo>
                  <a:lnTo>
                    <a:pt x="365381" y="253489"/>
                  </a:lnTo>
                  <a:lnTo>
                    <a:pt x="410228" y="253489"/>
                  </a:lnTo>
                  <a:lnTo>
                    <a:pt x="410228" y="228568"/>
                  </a:lnTo>
                  <a:lnTo>
                    <a:pt x="311435" y="228568"/>
                  </a:lnTo>
                  <a:lnTo>
                    <a:pt x="292602" y="224766"/>
                  </a:lnTo>
                  <a:lnTo>
                    <a:pt x="277221" y="214395"/>
                  </a:lnTo>
                  <a:lnTo>
                    <a:pt x="266852" y="199012"/>
                  </a:lnTo>
                  <a:lnTo>
                    <a:pt x="263049" y="180172"/>
                  </a:lnTo>
                  <a:lnTo>
                    <a:pt x="266852" y="161339"/>
                  </a:lnTo>
                  <a:lnTo>
                    <a:pt x="277221" y="145958"/>
                  </a:lnTo>
                  <a:lnTo>
                    <a:pt x="292602" y="135589"/>
                  </a:lnTo>
                  <a:lnTo>
                    <a:pt x="311435" y="131786"/>
                  </a:lnTo>
                  <a:lnTo>
                    <a:pt x="394291" y="131786"/>
                  </a:lnTo>
                  <a:lnTo>
                    <a:pt x="380951" y="111448"/>
                  </a:lnTo>
                  <a:lnTo>
                    <a:pt x="349506" y="90224"/>
                  </a:lnTo>
                  <a:lnTo>
                    <a:pt x="311435" y="82646"/>
                  </a:lnTo>
                  <a:close/>
                </a:path>
                <a:path w="1254759" h="367029">
                  <a:moveTo>
                    <a:pt x="410228" y="253489"/>
                  </a:moveTo>
                  <a:lnTo>
                    <a:pt x="365381" y="253489"/>
                  </a:lnTo>
                  <a:lnTo>
                    <a:pt x="365381" y="272892"/>
                  </a:lnTo>
                  <a:lnTo>
                    <a:pt x="410228" y="272892"/>
                  </a:lnTo>
                  <a:lnTo>
                    <a:pt x="410228" y="253489"/>
                  </a:lnTo>
                  <a:close/>
                </a:path>
                <a:path w="1254759" h="367029">
                  <a:moveTo>
                    <a:pt x="394291" y="131786"/>
                  </a:moveTo>
                  <a:lnTo>
                    <a:pt x="311435" y="131786"/>
                  </a:lnTo>
                  <a:lnTo>
                    <a:pt x="330275" y="135589"/>
                  </a:lnTo>
                  <a:lnTo>
                    <a:pt x="345658" y="145958"/>
                  </a:lnTo>
                  <a:lnTo>
                    <a:pt x="356029" y="161339"/>
                  </a:lnTo>
                  <a:lnTo>
                    <a:pt x="359831" y="180172"/>
                  </a:lnTo>
                  <a:lnTo>
                    <a:pt x="356029" y="199012"/>
                  </a:lnTo>
                  <a:lnTo>
                    <a:pt x="345658" y="214395"/>
                  </a:lnTo>
                  <a:lnTo>
                    <a:pt x="330275" y="224766"/>
                  </a:lnTo>
                  <a:lnTo>
                    <a:pt x="311435" y="228568"/>
                  </a:lnTo>
                  <a:lnTo>
                    <a:pt x="410228" y="228568"/>
                  </a:lnTo>
                  <a:lnTo>
                    <a:pt x="410228" y="185774"/>
                  </a:lnTo>
                  <a:lnTo>
                    <a:pt x="402336" y="144053"/>
                  </a:lnTo>
                  <a:lnTo>
                    <a:pt x="394291" y="131786"/>
                  </a:lnTo>
                  <a:close/>
                </a:path>
                <a:path w="1254759" h="367029">
                  <a:moveTo>
                    <a:pt x="215972" y="84897"/>
                  </a:moveTo>
                  <a:lnTo>
                    <a:pt x="157754" y="84897"/>
                  </a:lnTo>
                  <a:lnTo>
                    <a:pt x="108541" y="202821"/>
                  </a:lnTo>
                  <a:lnTo>
                    <a:pt x="163621" y="202821"/>
                  </a:lnTo>
                  <a:lnTo>
                    <a:pt x="215972" y="84897"/>
                  </a:lnTo>
                  <a:close/>
                </a:path>
                <a:path w="1254759" h="367029">
                  <a:moveTo>
                    <a:pt x="757369" y="82887"/>
                  </a:moveTo>
                  <a:lnTo>
                    <a:pt x="719497" y="90533"/>
                  </a:lnTo>
                  <a:lnTo>
                    <a:pt x="688570" y="111382"/>
                  </a:lnTo>
                  <a:lnTo>
                    <a:pt x="667719" y="142306"/>
                  </a:lnTo>
                  <a:lnTo>
                    <a:pt x="660074" y="180172"/>
                  </a:lnTo>
                  <a:lnTo>
                    <a:pt x="667719" y="218045"/>
                  </a:lnTo>
                  <a:lnTo>
                    <a:pt x="688570" y="248971"/>
                  </a:lnTo>
                  <a:lnTo>
                    <a:pt x="719497" y="269822"/>
                  </a:lnTo>
                  <a:lnTo>
                    <a:pt x="757369" y="277467"/>
                  </a:lnTo>
                  <a:lnTo>
                    <a:pt x="795242" y="269822"/>
                  </a:lnTo>
                  <a:lnTo>
                    <a:pt x="826168" y="248971"/>
                  </a:lnTo>
                  <a:lnTo>
                    <a:pt x="839924" y="228568"/>
                  </a:lnTo>
                  <a:lnTo>
                    <a:pt x="757369" y="228568"/>
                  </a:lnTo>
                  <a:lnTo>
                    <a:pt x="738534" y="224766"/>
                  </a:lnTo>
                  <a:lnTo>
                    <a:pt x="723150" y="214395"/>
                  </a:lnTo>
                  <a:lnTo>
                    <a:pt x="712777" y="199012"/>
                  </a:lnTo>
                  <a:lnTo>
                    <a:pt x="708973" y="180172"/>
                  </a:lnTo>
                  <a:lnTo>
                    <a:pt x="712777" y="161339"/>
                  </a:lnTo>
                  <a:lnTo>
                    <a:pt x="723150" y="145958"/>
                  </a:lnTo>
                  <a:lnTo>
                    <a:pt x="738534" y="135589"/>
                  </a:lnTo>
                  <a:lnTo>
                    <a:pt x="757369" y="131786"/>
                  </a:lnTo>
                  <a:lnTo>
                    <a:pt x="839926" y="131786"/>
                  </a:lnTo>
                  <a:lnTo>
                    <a:pt x="826168" y="111382"/>
                  </a:lnTo>
                  <a:lnTo>
                    <a:pt x="795242" y="90533"/>
                  </a:lnTo>
                  <a:lnTo>
                    <a:pt x="757369" y="82887"/>
                  </a:lnTo>
                  <a:close/>
                </a:path>
                <a:path w="1254759" h="367029">
                  <a:moveTo>
                    <a:pt x="839926" y="131786"/>
                  </a:moveTo>
                  <a:lnTo>
                    <a:pt x="757369" y="131786"/>
                  </a:lnTo>
                  <a:lnTo>
                    <a:pt x="776209" y="135589"/>
                  </a:lnTo>
                  <a:lnTo>
                    <a:pt x="791592" y="145958"/>
                  </a:lnTo>
                  <a:lnTo>
                    <a:pt x="801963" y="161339"/>
                  </a:lnTo>
                  <a:lnTo>
                    <a:pt x="805766" y="180172"/>
                  </a:lnTo>
                  <a:lnTo>
                    <a:pt x="801963" y="199012"/>
                  </a:lnTo>
                  <a:lnTo>
                    <a:pt x="791592" y="214395"/>
                  </a:lnTo>
                  <a:lnTo>
                    <a:pt x="776209" y="224766"/>
                  </a:lnTo>
                  <a:lnTo>
                    <a:pt x="757369" y="228568"/>
                  </a:lnTo>
                  <a:lnTo>
                    <a:pt x="839924" y="228568"/>
                  </a:lnTo>
                  <a:lnTo>
                    <a:pt x="847019" y="218045"/>
                  </a:lnTo>
                  <a:lnTo>
                    <a:pt x="854665" y="180172"/>
                  </a:lnTo>
                  <a:lnTo>
                    <a:pt x="847019" y="142306"/>
                  </a:lnTo>
                  <a:lnTo>
                    <a:pt x="839926" y="131786"/>
                  </a:lnTo>
                  <a:close/>
                </a:path>
                <a:path w="1254759" h="367029">
                  <a:moveTo>
                    <a:pt x="497105" y="84845"/>
                  </a:moveTo>
                  <a:lnTo>
                    <a:pt x="449473" y="84845"/>
                  </a:lnTo>
                  <a:lnTo>
                    <a:pt x="449473" y="272892"/>
                  </a:lnTo>
                  <a:lnTo>
                    <a:pt x="499042" y="272892"/>
                  </a:lnTo>
                  <a:lnTo>
                    <a:pt x="499094" y="167104"/>
                  </a:lnTo>
                  <a:lnTo>
                    <a:pt x="502069" y="151473"/>
                  </a:lnTo>
                  <a:lnTo>
                    <a:pt x="510367" y="139053"/>
                  </a:lnTo>
                  <a:lnTo>
                    <a:pt x="523050" y="130858"/>
                  </a:lnTo>
                  <a:lnTo>
                    <a:pt x="539177" y="127901"/>
                  </a:lnTo>
                  <a:lnTo>
                    <a:pt x="622491" y="127901"/>
                  </a:lnTo>
                  <a:lnTo>
                    <a:pt x="611461" y="106949"/>
                  </a:lnTo>
                  <a:lnTo>
                    <a:pt x="497105" y="106949"/>
                  </a:lnTo>
                  <a:lnTo>
                    <a:pt x="497105" y="84845"/>
                  </a:lnTo>
                  <a:close/>
                </a:path>
                <a:path w="1254759" h="367029">
                  <a:moveTo>
                    <a:pt x="622491" y="127901"/>
                  </a:moveTo>
                  <a:lnTo>
                    <a:pt x="539177" y="127901"/>
                  </a:lnTo>
                  <a:lnTo>
                    <a:pt x="556288" y="130858"/>
                  </a:lnTo>
                  <a:lnTo>
                    <a:pt x="568825" y="138997"/>
                  </a:lnTo>
                  <a:lnTo>
                    <a:pt x="576551" y="151283"/>
                  </a:lnTo>
                  <a:lnTo>
                    <a:pt x="579186" y="166654"/>
                  </a:lnTo>
                  <a:lnTo>
                    <a:pt x="579186" y="272892"/>
                  </a:lnTo>
                  <a:lnTo>
                    <a:pt x="628912" y="272892"/>
                  </a:lnTo>
                  <a:lnTo>
                    <a:pt x="628912" y="162529"/>
                  </a:lnTo>
                  <a:lnTo>
                    <a:pt x="624762" y="132216"/>
                  </a:lnTo>
                  <a:lnTo>
                    <a:pt x="622491" y="127901"/>
                  </a:lnTo>
                  <a:close/>
                </a:path>
                <a:path w="1254759" h="367029">
                  <a:moveTo>
                    <a:pt x="550998" y="82657"/>
                  </a:moveTo>
                  <a:lnTo>
                    <a:pt x="536935" y="83843"/>
                  </a:lnTo>
                  <a:lnTo>
                    <a:pt x="522025" y="87845"/>
                  </a:lnTo>
                  <a:lnTo>
                    <a:pt x="508129" y="95326"/>
                  </a:lnTo>
                  <a:lnTo>
                    <a:pt x="497105" y="106949"/>
                  </a:lnTo>
                  <a:lnTo>
                    <a:pt x="611461" y="106949"/>
                  </a:lnTo>
                  <a:lnTo>
                    <a:pt x="611351" y="106741"/>
                  </a:lnTo>
                  <a:lnTo>
                    <a:pt x="587243" y="89192"/>
                  </a:lnTo>
                  <a:lnTo>
                    <a:pt x="550998" y="82657"/>
                  </a:lnTo>
                  <a:close/>
                </a:path>
              </a:pathLst>
            </a:custGeom>
            <a:solidFill>
              <a:srgbClr val="FF3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483106" y="8998961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14031284" y="6279049"/>
            <a:ext cx="2256155" cy="1051560"/>
            <a:chOff x="14031284" y="6279049"/>
            <a:chExt cx="2256155" cy="1051560"/>
          </a:xfrm>
        </p:grpSpPr>
        <p:pic>
          <p:nvPicPr>
            <p:cNvPr id="49" name="object 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907242" y="7003682"/>
              <a:ext cx="503649" cy="97473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5060598" y="7140107"/>
              <a:ext cx="69850" cy="57785"/>
            </a:xfrm>
            <a:custGeom>
              <a:avLst/>
              <a:gdLst/>
              <a:ahLst/>
              <a:cxnLst/>
              <a:rect l="l" t="t" r="r" b="b"/>
              <a:pathLst>
                <a:path w="69850" h="57784">
                  <a:moveTo>
                    <a:pt x="69620" y="0"/>
                  </a:moveTo>
                  <a:lnTo>
                    <a:pt x="62092" y="0"/>
                  </a:lnTo>
                  <a:lnTo>
                    <a:pt x="50532" y="48490"/>
                  </a:lnTo>
                  <a:lnTo>
                    <a:pt x="38857" y="0"/>
                  </a:lnTo>
                  <a:lnTo>
                    <a:pt x="31067" y="0"/>
                  </a:lnTo>
                  <a:lnTo>
                    <a:pt x="19507" y="48019"/>
                  </a:lnTo>
                  <a:lnTo>
                    <a:pt x="7874" y="0"/>
                  </a:lnTo>
                  <a:lnTo>
                    <a:pt x="0" y="0"/>
                  </a:lnTo>
                  <a:lnTo>
                    <a:pt x="14774" y="57757"/>
                  </a:lnTo>
                  <a:lnTo>
                    <a:pt x="23234" y="57757"/>
                  </a:lnTo>
                  <a:lnTo>
                    <a:pt x="34710" y="9811"/>
                  </a:lnTo>
                  <a:lnTo>
                    <a:pt x="46459" y="57757"/>
                  </a:lnTo>
                  <a:lnTo>
                    <a:pt x="55118" y="57757"/>
                  </a:lnTo>
                  <a:lnTo>
                    <a:pt x="69620" y="0"/>
                  </a:lnTo>
                  <a:close/>
                </a:path>
              </a:pathLst>
            </a:custGeom>
            <a:solidFill>
              <a:srgbClr val="D02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5060598" y="7140107"/>
              <a:ext cx="69850" cy="57785"/>
            </a:xfrm>
            <a:custGeom>
              <a:avLst/>
              <a:gdLst/>
              <a:ahLst/>
              <a:cxnLst/>
              <a:rect l="l" t="t" r="r" b="b"/>
              <a:pathLst>
                <a:path w="69850" h="57784">
                  <a:moveTo>
                    <a:pt x="69620" y="0"/>
                  </a:moveTo>
                  <a:lnTo>
                    <a:pt x="55118" y="57757"/>
                  </a:lnTo>
                  <a:lnTo>
                    <a:pt x="46459" y="57757"/>
                  </a:lnTo>
                  <a:lnTo>
                    <a:pt x="34710" y="9811"/>
                  </a:lnTo>
                  <a:lnTo>
                    <a:pt x="23234" y="57757"/>
                  </a:lnTo>
                  <a:lnTo>
                    <a:pt x="14774" y="57757"/>
                  </a:lnTo>
                  <a:lnTo>
                    <a:pt x="0" y="0"/>
                  </a:lnTo>
                  <a:lnTo>
                    <a:pt x="7874" y="0"/>
                  </a:lnTo>
                  <a:lnTo>
                    <a:pt x="19507" y="48019"/>
                  </a:lnTo>
                  <a:lnTo>
                    <a:pt x="31067" y="0"/>
                  </a:lnTo>
                  <a:lnTo>
                    <a:pt x="38857" y="0"/>
                  </a:lnTo>
                  <a:lnTo>
                    <a:pt x="50532" y="48490"/>
                  </a:lnTo>
                  <a:lnTo>
                    <a:pt x="62092" y="0"/>
                  </a:lnTo>
                  <a:lnTo>
                    <a:pt x="69620" y="0"/>
                  </a:lnTo>
                  <a:close/>
                </a:path>
              </a:pathLst>
            </a:custGeom>
            <a:ln w="3748">
              <a:solidFill>
                <a:srgbClr val="D02D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134921" y="7140107"/>
              <a:ext cx="22860" cy="57785"/>
            </a:xfrm>
            <a:custGeom>
              <a:avLst/>
              <a:gdLst/>
              <a:ahLst/>
              <a:cxnLst/>
              <a:rect l="l" t="t" r="r" b="b"/>
              <a:pathLst>
                <a:path w="22859" h="57784">
                  <a:moveTo>
                    <a:pt x="22418" y="0"/>
                  </a:moveTo>
                  <a:lnTo>
                    <a:pt x="0" y="0"/>
                  </a:lnTo>
                  <a:lnTo>
                    <a:pt x="0" y="5895"/>
                  </a:lnTo>
                  <a:lnTo>
                    <a:pt x="7371" y="5895"/>
                  </a:lnTo>
                  <a:lnTo>
                    <a:pt x="7371" y="51862"/>
                  </a:lnTo>
                  <a:lnTo>
                    <a:pt x="0" y="51862"/>
                  </a:lnTo>
                  <a:lnTo>
                    <a:pt x="0" y="57757"/>
                  </a:lnTo>
                  <a:lnTo>
                    <a:pt x="22418" y="57757"/>
                  </a:lnTo>
                  <a:lnTo>
                    <a:pt x="22418" y="51862"/>
                  </a:lnTo>
                  <a:lnTo>
                    <a:pt x="15046" y="51862"/>
                  </a:lnTo>
                  <a:lnTo>
                    <a:pt x="15046" y="5895"/>
                  </a:lnTo>
                  <a:lnTo>
                    <a:pt x="22418" y="5895"/>
                  </a:lnTo>
                  <a:lnTo>
                    <a:pt x="22418" y="0"/>
                  </a:lnTo>
                  <a:close/>
                </a:path>
              </a:pathLst>
            </a:custGeom>
            <a:solidFill>
              <a:srgbClr val="D02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134921" y="7140107"/>
              <a:ext cx="22860" cy="57785"/>
            </a:xfrm>
            <a:custGeom>
              <a:avLst/>
              <a:gdLst/>
              <a:ahLst/>
              <a:cxnLst/>
              <a:rect l="l" t="t" r="r" b="b"/>
              <a:pathLst>
                <a:path w="22859" h="57784">
                  <a:moveTo>
                    <a:pt x="22418" y="57757"/>
                  </a:moveTo>
                  <a:lnTo>
                    <a:pt x="0" y="57757"/>
                  </a:lnTo>
                  <a:lnTo>
                    <a:pt x="0" y="51862"/>
                  </a:lnTo>
                  <a:lnTo>
                    <a:pt x="7371" y="51862"/>
                  </a:lnTo>
                  <a:lnTo>
                    <a:pt x="7371" y="5895"/>
                  </a:lnTo>
                  <a:lnTo>
                    <a:pt x="0" y="5895"/>
                  </a:lnTo>
                  <a:lnTo>
                    <a:pt x="0" y="0"/>
                  </a:lnTo>
                  <a:lnTo>
                    <a:pt x="22418" y="0"/>
                  </a:lnTo>
                  <a:lnTo>
                    <a:pt x="22418" y="5895"/>
                  </a:lnTo>
                  <a:lnTo>
                    <a:pt x="15046" y="5895"/>
                  </a:lnTo>
                  <a:lnTo>
                    <a:pt x="15046" y="51862"/>
                  </a:lnTo>
                  <a:lnTo>
                    <a:pt x="22418" y="51862"/>
                  </a:lnTo>
                  <a:lnTo>
                    <a:pt x="22418" y="57757"/>
                  </a:lnTo>
                  <a:close/>
                </a:path>
              </a:pathLst>
            </a:custGeom>
            <a:ln w="3748">
              <a:solidFill>
                <a:srgbClr val="D02D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5166815" y="7140107"/>
              <a:ext cx="41910" cy="57785"/>
            </a:xfrm>
            <a:custGeom>
              <a:avLst/>
              <a:gdLst/>
              <a:ahLst/>
              <a:cxnLst/>
              <a:rect l="l" t="t" r="r" b="b"/>
              <a:pathLst>
                <a:path w="41909" h="57784">
                  <a:moveTo>
                    <a:pt x="41307" y="0"/>
                  </a:moveTo>
                  <a:lnTo>
                    <a:pt x="34135" y="0"/>
                  </a:lnTo>
                  <a:lnTo>
                    <a:pt x="34135" y="45736"/>
                  </a:lnTo>
                  <a:lnTo>
                    <a:pt x="10900" y="0"/>
                  </a:lnTo>
                  <a:lnTo>
                    <a:pt x="0" y="0"/>
                  </a:lnTo>
                  <a:lnTo>
                    <a:pt x="0" y="57757"/>
                  </a:lnTo>
                  <a:lnTo>
                    <a:pt x="7172" y="57757"/>
                  </a:lnTo>
                  <a:lnTo>
                    <a:pt x="7172" y="7947"/>
                  </a:lnTo>
                  <a:lnTo>
                    <a:pt x="32700" y="57757"/>
                  </a:lnTo>
                  <a:lnTo>
                    <a:pt x="41307" y="57757"/>
                  </a:lnTo>
                  <a:lnTo>
                    <a:pt x="41307" y="0"/>
                  </a:lnTo>
                  <a:close/>
                </a:path>
              </a:pathLst>
            </a:custGeom>
            <a:solidFill>
              <a:srgbClr val="D02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5166815" y="7140107"/>
              <a:ext cx="41910" cy="57785"/>
            </a:xfrm>
            <a:custGeom>
              <a:avLst/>
              <a:gdLst/>
              <a:ahLst/>
              <a:cxnLst/>
              <a:rect l="l" t="t" r="r" b="b"/>
              <a:pathLst>
                <a:path w="41909" h="57784">
                  <a:moveTo>
                    <a:pt x="41307" y="57757"/>
                  </a:moveTo>
                  <a:lnTo>
                    <a:pt x="32700" y="57757"/>
                  </a:lnTo>
                  <a:lnTo>
                    <a:pt x="7172" y="7947"/>
                  </a:lnTo>
                  <a:lnTo>
                    <a:pt x="7172" y="57757"/>
                  </a:lnTo>
                  <a:lnTo>
                    <a:pt x="0" y="57757"/>
                  </a:lnTo>
                  <a:lnTo>
                    <a:pt x="0" y="0"/>
                  </a:lnTo>
                  <a:lnTo>
                    <a:pt x="10900" y="0"/>
                  </a:lnTo>
                  <a:lnTo>
                    <a:pt x="34135" y="45736"/>
                  </a:lnTo>
                  <a:lnTo>
                    <a:pt x="34135" y="0"/>
                  </a:lnTo>
                  <a:lnTo>
                    <a:pt x="41307" y="0"/>
                  </a:lnTo>
                  <a:lnTo>
                    <a:pt x="41307" y="57757"/>
                  </a:lnTo>
                  <a:close/>
                </a:path>
              </a:pathLst>
            </a:custGeom>
            <a:ln w="3748">
              <a:solidFill>
                <a:srgbClr val="D02D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5219745" y="7140107"/>
              <a:ext cx="36195" cy="57785"/>
            </a:xfrm>
            <a:custGeom>
              <a:avLst/>
              <a:gdLst/>
              <a:ahLst/>
              <a:cxnLst/>
              <a:rect l="l" t="t" r="r" b="b"/>
              <a:pathLst>
                <a:path w="36194" h="57784">
                  <a:moveTo>
                    <a:pt x="36114" y="0"/>
                  </a:moveTo>
                  <a:lnTo>
                    <a:pt x="0" y="0"/>
                  </a:lnTo>
                  <a:lnTo>
                    <a:pt x="0" y="57757"/>
                  </a:lnTo>
                  <a:lnTo>
                    <a:pt x="36114" y="57757"/>
                  </a:lnTo>
                  <a:lnTo>
                    <a:pt x="36114" y="50930"/>
                  </a:lnTo>
                  <a:lnTo>
                    <a:pt x="7675" y="50930"/>
                  </a:lnTo>
                  <a:lnTo>
                    <a:pt x="7675" y="29475"/>
                  </a:lnTo>
                  <a:lnTo>
                    <a:pt x="34176" y="29475"/>
                  </a:lnTo>
                  <a:lnTo>
                    <a:pt x="34176" y="22648"/>
                  </a:lnTo>
                  <a:lnTo>
                    <a:pt x="7675" y="22648"/>
                  </a:lnTo>
                  <a:lnTo>
                    <a:pt x="7675" y="6827"/>
                  </a:lnTo>
                  <a:lnTo>
                    <a:pt x="36114" y="6827"/>
                  </a:lnTo>
                  <a:lnTo>
                    <a:pt x="36114" y="0"/>
                  </a:lnTo>
                  <a:close/>
                </a:path>
              </a:pathLst>
            </a:custGeom>
            <a:solidFill>
              <a:srgbClr val="D02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219745" y="7140107"/>
              <a:ext cx="36195" cy="57785"/>
            </a:xfrm>
            <a:custGeom>
              <a:avLst/>
              <a:gdLst/>
              <a:ahLst/>
              <a:cxnLst/>
              <a:rect l="l" t="t" r="r" b="b"/>
              <a:pathLst>
                <a:path w="36194" h="57784">
                  <a:moveTo>
                    <a:pt x="0" y="57757"/>
                  </a:moveTo>
                  <a:lnTo>
                    <a:pt x="0" y="0"/>
                  </a:lnTo>
                  <a:lnTo>
                    <a:pt x="36114" y="0"/>
                  </a:lnTo>
                  <a:lnTo>
                    <a:pt x="36114" y="6827"/>
                  </a:lnTo>
                  <a:lnTo>
                    <a:pt x="7675" y="6827"/>
                  </a:lnTo>
                  <a:lnTo>
                    <a:pt x="7675" y="22648"/>
                  </a:lnTo>
                  <a:lnTo>
                    <a:pt x="34176" y="22648"/>
                  </a:lnTo>
                  <a:lnTo>
                    <a:pt x="34176" y="29475"/>
                  </a:lnTo>
                  <a:lnTo>
                    <a:pt x="7675" y="29475"/>
                  </a:lnTo>
                  <a:lnTo>
                    <a:pt x="7675" y="50930"/>
                  </a:lnTo>
                  <a:lnTo>
                    <a:pt x="36114" y="50930"/>
                  </a:lnTo>
                  <a:lnTo>
                    <a:pt x="36114" y="57757"/>
                  </a:lnTo>
                  <a:lnTo>
                    <a:pt x="0" y="57757"/>
                  </a:lnTo>
                  <a:close/>
                </a:path>
              </a:pathLst>
            </a:custGeom>
            <a:ln w="3748">
              <a:solidFill>
                <a:srgbClr val="D02D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017598" y="6412553"/>
              <a:ext cx="325120" cy="497840"/>
            </a:xfrm>
            <a:custGeom>
              <a:avLst/>
              <a:gdLst/>
              <a:ahLst/>
              <a:cxnLst/>
              <a:rect l="l" t="t" r="r" b="b"/>
              <a:pathLst>
                <a:path w="325119" h="497840">
                  <a:moveTo>
                    <a:pt x="49314" y="471449"/>
                  </a:moveTo>
                  <a:lnTo>
                    <a:pt x="46990" y="461975"/>
                  </a:lnTo>
                  <a:lnTo>
                    <a:pt x="41402" y="454380"/>
                  </a:lnTo>
                  <a:lnTo>
                    <a:pt x="33375" y="449440"/>
                  </a:lnTo>
                  <a:lnTo>
                    <a:pt x="23774" y="447941"/>
                  </a:lnTo>
                  <a:lnTo>
                    <a:pt x="17221" y="448221"/>
                  </a:lnTo>
                  <a:lnTo>
                    <a:pt x="11163" y="451027"/>
                  </a:lnTo>
                  <a:lnTo>
                    <a:pt x="2298" y="460679"/>
                  </a:lnTo>
                  <a:lnTo>
                    <a:pt x="0" y="466940"/>
                  </a:lnTo>
                  <a:lnTo>
                    <a:pt x="279" y="473494"/>
                  </a:lnTo>
                  <a:lnTo>
                    <a:pt x="2476" y="482727"/>
                  </a:lnTo>
                  <a:lnTo>
                    <a:pt x="7772" y="490194"/>
                  </a:lnTo>
                  <a:lnTo>
                    <a:pt x="15443" y="495185"/>
                  </a:lnTo>
                  <a:lnTo>
                    <a:pt x="24765" y="497001"/>
                  </a:lnTo>
                  <a:lnTo>
                    <a:pt x="25806" y="496976"/>
                  </a:lnTo>
                  <a:lnTo>
                    <a:pt x="35267" y="494652"/>
                  </a:lnTo>
                  <a:lnTo>
                    <a:pt x="42837" y="489077"/>
                  </a:lnTo>
                  <a:lnTo>
                    <a:pt x="47777" y="481063"/>
                  </a:lnTo>
                  <a:lnTo>
                    <a:pt x="49314" y="471449"/>
                  </a:lnTo>
                  <a:close/>
                </a:path>
                <a:path w="325119" h="497840">
                  <a:moveTo>
                    <a:pt x="324802" y="383628"/>
                  </a:moveTo>
                  <a:lnTo>
                    <a:pt x="322186" y="372160"/>
                  </a:lnTo>
                  <a:lnTo>
                    <a:pt x="318719" y="367271"/>
                  </a:lnTo>
                  <a:lnTo>
                    <a:pt x="310222" y="361924"/>
                  </a:lnTo>
                  <a:lnTo>
                    <a:pt x="306184" y="360768"/>
                  </a:lnTo>
                  <a:lnTo>
                    <a:pt x="294436" y="360768"/>
                  </a:lnTo>
                  <a:lnTo>
                    <a:pt x="287464" y="364617"/>
                  </a:lnTo>
                  <a:lnTo>
                    <a:pt x="283400" y="371068"/>
                  </a:lnTo>
                  <a:lnTo>
                    <a:pt x="261975" y="400608"/>
                  </a:lnTo>
                  <a:lnTo>
                    <a:pt x="214934" y="442468"/>
                  </a:lnTo>
                  <a:lnTo>
                    <a:pt x="183248" y="453326"/>
                  </a:lnTo>
                  <a:lnTo>
                    <a:pt x="179082" y="453326"/>
                  </a:lnTo>
                  <a:lnTo>
                    <a:pt x="138379" y="436943"/>
                  </a:lnTo>
                  <a:lnTo>
                    <a:pt x="93383" y="372567"/>
                  </a:lnTo>
                  <a:lnTo>
                    <a:pt x="74828" y="319252"/>
                  </a:lnTo>
                  <a:lnTo>
                    <a:pt x="62623" y="263093"/>
                  </a:lnTo>
                  <a:lnTo>
                    <a:pt x="55778" y="209931"/>
                  </a:lnTo>
                  <a:lnTo>
                    <a:pt x="53301" y="165569"/>
                  </a:lnTo>
                  <a:lnTo>
                    <a:pt x="54622" y="129527"/>
                  </a:lnTo>
                  <a:lnTo>
                    <a:pt x="68694" y="74510"/>
                  </a:lnTo>
                  <a:lnTo>
                    <a:pt x="95821" y="47167"/>
                  </a:lnTo>
                  <a:lnTo>
                    <a:pt x="114084" y="43980"/>
                  </a:lnTo>
                  <a:lnTo>
                    <a:pt x="117944" y="43980"/>
                  </a:lnTo>
                  <a:lnTo>
                    <a:pt x="163258" y="74498"/>
                  </a:lnTo>
                  <a:lnTo>
                    <a:pt x="177342" y="129514"/>
                  </a:lnTo>
                  <a:lnTo>
                    <a:pt x="174828" y="221056"/>
                  </a:lnTo>
                  <a:lnTo>
                    <a:pt x="165074" y="271818"/>
                  </a:lnTo>
                  <a:lnTo>
                    <a:pt x="149199" y="318719"/>
                  </a:lnTo>
                  <a:lnTo>
                    <a:pt x="126961" y="362623"/>
                  </a:lnTo>
                  <a:lnTo>
                    <a:pt x="124079" y="370865"/>
                  </a:lnTo>
                  <a:lnTo>
                    <a:pt x="153555" y="395922"/>
                  </a:lnTo>
                  <a:lnTo>
                    <a:pt x="189369" y="335699"/>
                  </a:lnTo>
                  <a:lnTo>
                    <a:pt x="205905" y="286512"/>
                  </a:lnTo>
                  <a:lnTo>
                    <a:pt x="215950" y="240169"/>
                  </a:lnTo>
                  <a:lnTo>
                    <a:pt x="221043" y="199263"/>
                  </a:lnTo>
                  <a:lnTo>
                    <a:pt x="221576" y="130276"/>
                  </a:lnTo>
                  <a:lnTo>
                    <a:pt x="215747" y="92176"/>
                  </a:lnTo>
                  <a:lnTo>
                    <a:pt x="203174" y="55981"/>
                  </a:lnTo>
                  <a:lnTo>
                    <a:pt x="168224" y="14439"/>
                  </a:lnTo>
                  <a:lnTo>
                    <a:pt x="117983" y="0"/>
                  </a:lnTo>
                  <a:lnTo>
                    <a:pt x="113906" y="0"/>
                  </a:lnTo>
                  <a:lnTo>
                    <a:pt x="63754" y="14439"/>
                  </a:lnTo>
                  <a:lnTo>
                    <a:pt x="28803" y="55981"/>
                  </a:lnTo>
                  <a:lnTo>
                    <a:pt x="16230" y="92176"/>
                  </a:lnTo>
                  <a:lnTo>
                    <a:pt x="10388" y="130276"/>
                  </a:lnTo>
                  <a:lnTo>
                    <a:pt x="9271" y="166319"/>
                  </a:lnTo>
                  <a:lnTo>
                    <a:pt x="10083" y="187236"/>
                  </a:lnTo>
                  <a:lnTo>
                    <a:pt x="13335" y="226796"/>
                  </a:lnTo>
                  <a:lnTo>
                    <a:pt x="20726" y="278638"/>
                  </a:lnTo>
                  <a:lnTo>
                    <a:pt x="33921" y="336397"/>
                  </a:lnTo>
                  <a:lnTo>
                    <a:pt x="54635" y="393738"/>
                  </a:lnTo>
                  <a:lnTo>
                    <a:pt x="84556" y="444296"/>
                  </a:lnTo>
                  <a:lnTo>
                    <a:pt x="111201" y="471589"/>
                  </a:lnTo>
                  <a:lnTo>
                    <a:pt x="144970" y="491261"/>
                  </a:lnTo>
                  <a:lnTo>
                    <a:pt x="178917" y="497357"/>
                  </a:lnTo>
                  <a:lnTo>
                    <a:pt x="185915" y="497357"/>
                  </a:lnTo>
                  <a:lnTo>
                    <a:pt x="232816" y="482892"/>
                  </a:lnTo>
                  <a:lnTo>
                    <a:pt x="293624" y="431469"/>
                  </a:lnTo>
                  <a:lnTo>
                    <a:pt x="320662" y="394487"/>
                  </a:lnTo>
                  <a:lnTo>
                    <a:pt x="323799" y="389534"/>
                  </a:lnTo>
                  <a:lnTo>
                    <a:pt x="324802" y="383628"/>
                  </a:lnTo>
                  <a:close/>
                </a:path>
              </a:pathLst>
            </a:custGeom>
            <a:solidFill>
              <a:srgbClr val="D02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4033499" y="6281264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11480891" y="6279049"/>
            <a:ext cx="2256155" cy="1051560"/>
            <a:chOff x="11480891" y="6279049"/>
            <a:chExt cx="2256155" cy="1051560"/>
          </a:xfrm>
        </p:grpSpPr>
        <p:pic>
          <p:nvPicPr>
            <p:cNvPr id="61" name="object 6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765453" y="6752642"/>
              <a:ext cx="68668" cy="9634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856675" y="6752642"/>
              <a:ext cx="76981" cy="96342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1958790" y="6700513"/>
              <a:ext cx="1493520" cy="205740"/>
            </a:xfrm>
            <a:custGeom>
              <a:avLst/>
              <a:gdLst/>
              <a:ahLst/>
              <a:cxnLst/>
              <a:rect l="l" t="t" r="r" b="b"/>
              <a:pathLst>
                <a:path w="1493519" h="205740">
                  <a:moveTo>
                    <a:pt x="61887" y="52133"/>
                  </a:moveTo>
                  <a:lnTo>
                    <a:pt x="0" y="52133"/>
                  </a:lnTo>
                  <a:lnTo>
                    <a:pt x="4000" y="59258"/>
                  </a:lnTo>
                  <a:lnTo>
                    <a:pt x="4000" y="148475"/>
                  </a:lnTo>
                  <a:lnTo>
                    <a:pt x="57010" y="148475"/>
                  </a:lnTo>
                  <a:lnTo>
                    <a:pt x="61887" y="135280"/>
                  </a:lnTo>
                  <a:lnTo>
                    <a:pt x="21336" y="135280"/>
                  </a:lnTo>
                  <a:lnTo>
                    <a:pt x="21336" y="105117"/>
                  </a:lnTo>
                  <a:lnTo>
                    <a:pt x="57010" y="105117"/>
                  </a:lnTo>
                  <a:lnTo>
                    <a:pt x="61887" y="92011"/>
                  </a:lnTo>
                  <a:lnTo>
                    <a:pt x="21336" y="92011"/>
                  </a:lnTo>
                  <a:lnTo>
                    <a:pt x="21336" y="65151"/>
                  </a:lnTo>
                  <a:lnTo>
                    <a:pt x="57010" y="65151"/>
                  </a:lnTo>
                  <a:lnTo>
                    <a:pt x="61887" y="52133"/>
                  </a:lnTo>
                  <a:close/>
                </a:path>
                <a:path w="1493519" h="205740">
                  <a:moveTo>
                    <a:pt x="1493469" y="0"/>
                  </a:moveTo>
                  <a:lnTo>
                    <a:pt x="1448130" y="0"/>
                  </a:lnTo>
                  <a:lnTo>
                    <a:pt x="1456905" y="15417"/>
                  </a:lnTo>
                  <a:lnTo>
                    <a:pt x="1456905" y="205308"/>
                  </a:lnTo>
                  <a:lnTo>
                    <a:pt x="1493469" y="205308"/>
                  </a:lnTo>
                  <a:lnTo>
                    <a:pt x="1493469" y="0"/>
                  </a:lnTo>
                  <a:close/>
                </a:path>
              </a:pathLst>
            </a:custGeom>
            <a:solidFill>
              <a:srgbClr val="2319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978170" y="6700497"/>
              <a:ext cx="396605" cy="20531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747402" y="6700508"/>
              <a:ext cx="175973" cy="20530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533084" y="6700497"/>
              <a:ext cx="159618" cy="20941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312400" y="6700518"/>
              <a:ext cx="179994" cy="20530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100678" y="6700508"/>
              <a:ext cx="164288" cy="205302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1483106" y="6281264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0" name="object 70"/>
          <p:cNvGrpSpPr/>
          <p:nvPr/>
        </p:nvGrpSpPr>
        <p:grpSpPr>
          <a:xfrm>
            <a:off x="8924529" y="6279049"/>
            <a:ext cx="2256155" cy="1051560"/>
            <a:chOff x="8924529" y="6279049"/>
            <a:chExt cx="2256155" cy="1051560"/>
          </a:xfrm>
        </p:grpSpPr>
        <p:pic>
          <p:nvPicPr>
            <p:cNvPr id="71" name="object 7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72861" y="6437830"/>
              <a:ext cx="1360099" cy="736600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8926744" y="6281264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1254291" y="8996746"/>
            <a:ext cx="2256155" cy="1051560"/>
            <a:chOff x="1254291" y="8996746"/>
            <a:chExt cx="2256155" cy="1051560"/>
          </a:xfrm>
        </p:grpSpPr>
        <p:pic>
          <p:nvPicPr>
            <p:cNvPr id="74" name="object 7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71142" y="9342165"/>
              <a:ext cx="1459672" cy="348554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256506" y="8998961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10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6368272" y="8996746"/>
            <a:ext cx="2256155" cy="1051560"/>
            <a:chOff x="6368272" y="8996746"/>
            <a:chExt cx="2256155" cy="1051560"/>
          </a:xfrm>
        </p:grpSpPr>
        <p:sp>
          <p:nvSpPr>
            <p:cNvPr id="77" name="object 77"/>
            <p:cNvSpPr/>
            <p:nvPr/>
          </p:nvSpPr>
          <p:spPr>
            <a:xfrm>
              <a:off x="6910934" y="9351422"/>
              <a:ext cx="1170940" cy="342265"/>
            </a:xfrm>
            <a:custGeom>
              <a:avLst/>
              <a:gdLst/>
              <a:ahLst/>
              <a:cxnLst/>
              <a:rect l="l" t="t" r="r" b="b"/>
              <a:pathLst>
                <a:path w="1170940" h="342265">
                  <a:moveTo>
                    <a:pt x="266915" y="239928"/>
                  </a:moveTo>
                  <a:lnTo>
                    <a:pt x="251802" y="186359"/>
                  </a:lnTo>
                  <a:lnTo>
                    <a:pt x="223278" y="158102"/>
                  </a:lnTo>
                  <a:lnTo>
                    <a:pt x="184073" y="140627"/>
                  </a:lnTo>
                  <a:lnTo>
                    <a:pt x="133172" y="124091"/>
                  </a:lnTo>
                  <a:lnTo>
                    <a:pt x="118630" y="116192"/>
                  </a:lnTo>
                  <a:lnTo>
                    <a:pt x="110921" y="107315"/>
                  </a:lnTo>
                  <a:lnTo>
                    <a:pt x="108000" y="98831"/>
                  </a:lnTo>
                  <a:lnTo>
                    <a:pt x="107797" y="92113"/>
                  </a:lnTo>
                  <a:lnTo>
                    <a:pt x="108318" y="86296"/>
                  </a:lnTo>
                  <a:lnTo>
                    <a:pt x="111899" y="77292"/>
                  </a:lnTo>
                  <a:lnTo>
                    <a:pt x="123190" y="73291"/>
                  </a:lnTo>
                  <a:lnTo>
                    <a:pt x="138214" y="70002"/>
                  </a:lnTo>
                  <a:lnTo>
                    <a:pt x="158711" y="70751"/>
                  </a:lnTo>
                  <a:lnTo>
                    <a:pt x="185127" y="78181"/>
                  </a:lnTo>
                  <a:lnTo>
                    <a:pt x="217906" y="94957"/>
                  </a:lnTo>
                  <a:lnTo>
                    <a:pt x="260083" y="41046"/>
                  </a:lnTo>
                  <a:lnTo>
                    <a:pt x="219163" y="14249"/>
                  </a:lnTo>
                  <a:lnTo>
                    <a:pt x="164630" y="1117"/>
                  </a:lnTo>
                  <a:lnTo>
                    <a:pt x="140296" y="0"/>
                  </a:lnTo>
                  <a:lnTo>
                    <a:pt x="119570" y="1473"/>
                  </a:lnTo>
                  <a:lnTo>
                    <a:pt x="60871" y="22910"/>
                  </a:lnTo>
                  <a:lnTo>
                    <a:pt x="30975" y="56972"/>
                  </a:lnTo>
                  <a:lnTo>
                    <a:pt x="20535" y="102654"/>
                  </a:lnTo>
                  <a:lnTo>
                    <a:pt x="25311" y="134366"/>
                  </a:lnTo>
                  <a:lnTo>
                    <a:pt x="38430" y="158470"/>
                  </a:lnTo>
                  <a:lnTo>
                    <a:pt x="58115" y="176187"/>
                  </a:lnTo>
                  <a:lnTo>
                    <a:pt x="82575" y="188760"/>
                  </a:lnTo>
                  <a:lnTo>
                    <a:pt x="133464" y="205308"/>
                  </a:lnTo>
                  <a:lnTo>
                    <a:pt x="153250" y="212852"/>
                  </a:lnTo>
                  <a:lnTo>
                    <a:pt x="167119" y="220941"/>
                  </a:lnTo>
                  <a:lnTo>
                    <a:pt x="175272" y="229781"/>
                  </a:lnTo>
                  <a:lnTo>
                    <a:pt x="177939" y="239522"/>
                  </a:lnTo>
                  <a:lnTo>
                    <a:pt x="173405" y="252463"/>
                  </a:lnTo>
                  <a:lnTo>
                    <a:pt x="162115" y="260921"/>
                  </a:lnTo>
                  <a:lnTo>
                    <a:pt x="147637" y="265518"/>
                  </a:lnTo>
                  <a:lnTo>
                    <a:pt x="133464" y="266903"/>
                  </a:lnTo>
                  <a:lnTo>
                    <a:pt x="102247" y="261772"/>
                  </a:lnTo>
                  <a:lnTo>
                    <a:pt x="76682" y="250113"/>
                  </a:lnTo>
                  <a:lnTo>
                    <a:pt x="58775" y="237528"/>
                  </a:lnTo>
                  <a:lnTo>
                    <a:pt x="50571" y="229666"/>
                  </a:lnTo>
                  <a:lnTo>
                    <a:pt x="0" y="294284"/>
                  </a:lnTo>
                  <a:lnTo>
                    <a:pt x="13474" y="305993"/>
                  </a:lnTo>
                  <a:lnTo>
                    <a:pt x="38773" y="321995"/>
                  </a:lnTo>
                  <a:lnTo>
                    <a:pt x="78066" y="336118"/>
                  </a:lnTo>
                  <a:lnTo>
                    <a:pt x="133464" y="342188"/>
                  </a:lnTo>
                  <a:lnTo>
                    <a:pt x="178003" y="336740"/>
                  </a:lnTo>
                  <a:lnTo>
                    <a:pt x="221246" y="319138"/>
                  </a:lnTo>
                  <a:lnTo>
                    <a:pt x="253961" y="287502"/>
                  </a:lnTo>
                  <a:lnTo>
                    <a:pt x="266915" y="239928"/>
                  </a:lnTo>
                  <a:close/>
                </a:path>
                <a:path w="1170940" h="342265">
                  <a:moveTo>
                    <a:pt x="889685" y="170726"/>
                  </a:moveTo>
                  <a:lnTo>
                    <a:pt x="883627" y="125615"/>
                  </a:lnTo>
                  <a:lnTo>
                    <a:pt x="866368" y="84734"/>
                  </a:lnTo>
                  <a:lnTo>
                    <a:pt x="864362" y="82130"/>
                  </a:lnTo>
                  <a:lnTo>
                    <a:pt x="846137" y="58547"/>
                  </a:lnTo>
                  <a:lnTo>
                    <a:pt x="839622" y="50114"/>
                  </a:lnTo>
                  <a:lnTo>
                    <a:pt x="807516" y="25311"/>
                  </a:lnTo>
                  <a:lnTo>
                    <a:pt x="807516" y="173685"/>
                  </a:lnTo>
                  <a:lnTo>
                    <a:pt x="807427" y="176072"/>
                  </a:lnTo>
                  <a:lnTo>
                    <a:pt x="782993" y="232473"/>
                  </a:lnTo>
                  <a:lnTo>
                    <a:pt x="728078" y="259537"/>
                  </a:lnTo>
                  <a:lnTo>
                    <a:pt x="720648" y="259981"/>
                  </a:lnTo>
                  <a:lnTo>
                    <a:pt x="719963" y="259981"/>
                  </a:lnTo>
                  <a:lnTo>
                    <a:pt x="719302" y="260045"/>
                  </a:lnTo>
                  <a:lnTo>
                    <a:pt x="718604" y="260045"/>
                  </a:lnTo>
                  <a:lnTo>
                    <a:pt x="699008" y="257771"/>
                  </a:lnTo>
                  <a:lnTo>
                    <a:pt x="654342" y="231978"/>
                  </a:lnTo>
                  <a:lnTo>
                    <a:pt x="644334" y="220700"/>
                  </a:lnTo>
                  <a:lnTo>
                    <a:pt x="635330" y="212547"/>
                  </a:lnTo>
                  <a:lnTo>
                    <a:pt x="599922" y="195935"/>
                  </a:lnTo>
                  <a:lnTo>
                    <a:pt x="588606" y="195059"/>
                  </a:lnTo>
                  <a:lnTo>
                    <a:pt x="577303" y="195935"/>
                  </a:lnTo>
                  <a:lnTo>
                    <a:pt x="541883" y="212547"/>
                  </a:lnTo>
                  <a:lnTo>
                    <a:pt x="527342" y="227228"/>
                  </a:lnTo>
                  <a:lnTo>
                    <a:pt x="522871" y="231978"/>
                  </a:lnTo>
                  <a:lnTo>
                    <a:pt x="510755" y="242658"/>
                  </a:lnTo>
                  <a:lnTo>
                    <a:pt x="495731" y="251612"/>
                  </a:lnTo>
                  <a:lnTo>
                    <a:pt x="478218" y="257771"/>
                  </a:lnTo>
                  <a:lnTo>
                    <a:pt x="458597" y="260070"/>
                  </a:lnTo>
                  <a:lnTo>
                    <a:pt x="457898" y="260070"/>
                  </a:lnTo>
                  <a:lnTo>
                    <a:pt x="417868" y="250228"/>
                  </a:lnTo>
                  <a:lnTo>
                    <a:pt x="375754" y="203644"/>
                  </a:lnTo>
                  <a:lnTo>
                    <a:pt x="369697" y="171564"/>
                  </a:lnTo>
                  <a:lnTo>
                    <a:pt x="369633" y="171234"/>
                  </a:lnTo>
                  <a:lnTo>
                    <a:pt x="369684" y="170726"/>
                  </a:lnTo>
                  <a:lnTo>
                    <a:pt x="392620" y="111404"/>
                  </a:lnTo>
                  <a:lnTo>
                    <a:pt x="449148" y="82626"/>
                  </a:lnTo>
                  <a:lnTo>
                    <a:pt x="456526" y="82181"/>
                  </a:lnTo>
                  <a:lnTo>
                    <a:pt x="457200" y="82181"/>
                  </a:lnTo>
                  <a:lnTo>
                    <a:pt x="457898" y="82130"/>
                  </a:lnTo>
                  <a:lnTo>
                    <a:pt x="458571" y="82130"/>
                  </a:lnTo>
                  <a:lnTo>
                    <a:pt x="478193" y="84416"/>
                  </a:lnTo>
                  <a:lnTo>
                    <a:pt x="522859" y="110223"/>
                  </a:lnTo>
                  <a:lnTo>
                    <a:pt x="532866" y="121500"/>
                  </a:lnTo>
                  <a:lnTo>
                    <a:pt x="541870" y="129654"/>
                  </a:lnTo>
                  <a:lnTo>
                    <a:pt x="577278" y="146253"/>
                  </a:lnTo>
                  <a:lnTo>
                    <a:pt x="588594" y="147142"/>
                  </a:lnTo>
                  <a:lnTo>
                    <a:pt x="599897" y="146253"/>
                  </a:lnTo>
                  <a:lnTo>
                    <a:pt x="635317" y="129654"/>
                  </a:lnTo>
                  <a:lnTo>
                    <a:pt x="649871" y="114973"/>
                  </a:lnTo>
                  <a:lnTo>
                    <a:pt x="654329" y="110223"/>
                  </a:lnTo>
                  <a:lnTo>
                    <a:pt x="666445" y="99542"/>
                  </a:lnTo>
                  <a:lnTo>
                    <a:pt x="681469" y="90589"/>
                  </a:lnTo>
                  <a:lnTo>
                    <a:pt x="698995" y="84416"/>
                  </a:lnTo>
                  <a:lnTo>
                    <a:pt x="718604" y="82130"/>
                  </a:lnTo>
                  <a:lnTo>
                    <a:pt x="719302" y="82130"/>
                  </a:lnTo>
                  <a:lnTo>
                    <a:pt x="758253" y="91427"/>
                  </a:lnTo>
                  <a:lnTo>
                    <a:pt x="799998" y="135140"/>
                  </a:lnTo>
                  <a:lnTo>
                    <a:pt x="807516" y="173685"/>
                  </a:lnTo>
                  <a:lnTo>
                    <a:pt x="807516" y="25311"/>
                  </a:lnTo>
                  <a:lnTo>
                    <a:pt x="804989" y="23355"/>
                  </a:lnTo>
                  <a:lnTo>
                    <a:pt x="764120" y="6108"/>
                  </a:lnTo>
                  <a:lnTo>
                    <a:pt x="718629" y="0"/>
                  </a:lnTo>
                  <a:lnTo>
                    <a:pt x="681723" y="3987"/>
                  </a:lnTo>
                  <a:lnTo>
                    <a:pt x="647611" y="15392"/>
                  </a:lnTo>
                  <a:lnTo>
                    <a:pt x="617105" y="33362"/>
                  </a:lnTo>
                  <a:lnTo>
                    <a:pt x="591096" y="57035"/>
                  </a:lnTo>
                  <a:lnTo>
                    <a:pt x="589749" y="58547"/>
                  </a:lnTo>
                  <a:lnTo>
                    <a:pt x="587425" y="58547"/>
                  </a:lnTo>
                  <a:lnTo>
                    <a:pt x="529577" y="15392"/>
                  </a:lnTo>
                  <a:lnTo>
                    <a:pt x="458558" y="0"/>
                  </a:lnTo>
                  <a:lnTo>
                    <a:pt x="413067" y="6108"/>
                  </a:lnTo>
                  <a:lnTo>
                    <a:pt x="372198" y="23355"/>
                  </a:lnTo>
                  <a:lnTo>
                    <a:pt x="337566" y="50114"/>
                  </a:lnTo>
                  <a:lnTo>
                    <a:pt x="310819" y="84734"/>
                  </a:lnTo>
                  <a:lnTo>
                    <a:pt x="293573" y="125615"/>
                  </a:lnTo>
                  <a:lnTo>
                    <a:pt x="287515" y="170726"/>
                  </a:lnTo>
                  <a:lnTo>
                    <a:pt x="287515" y="171564"/>
                  </a:lnTo>
                  <a:lnTo>
                    <a:pt x="293573" y="216585"/>
                  </a:lnTo>
                  <a:lnTo>
                    <a:pt x="310819" y="257454"/>
                  </a:lnTo>
                  <a:lnTo>
                    <a:pt x="337566" y="292087"/>
                  </a:lnTo>
                  <a:lnTo>
                    <a:pt x="372198" y="318833"/>
                  </a:lnTo>
                  <a:lnTo>
                    <a:pt x="413067" y="336080"/>
                  </a:lnTo>
                  <a:lnTo>
                    <a:pt x="458558" y="342188"/>
                  </a:lnTo>
                  <a:lnTo>
                    <a:pt x="495452" y="338201"/>
                  </a:lnTo>
                  <a:lnTo>
                    <a:pt x="529577" y="326809"/>
                  </a:lnTo>
                  <a:lnTo>
                    <a:pt x="560082" y="308838"/>
                  </a:lnTo>
                  <a:lnTo>
                    <a:pt x="586105" y="285153"/>
                  </a:lnTo>
                  <a:lnTo>
                    <a:pt x="587425" y="283654"/>
                  </a:lnTo>
                  <a:lnTo>
                    <a:pt x="589749" y="283654"/>
                  </a:lnTo>
                  <a:lnTo>
                    <a:pt x="647611" y="326809"/>
                  </a:lnTo>
                  <a:lnTo>
                    <a:pt x="718629" y="342188"/>
                  </a:lnTo>
                  <a:lnTo>
                    <a:pt x="764120" y="336080"/>
                  </a:lnTo>
                  <a:lnTo>
                    <a:pt x="804989" y="318833"/>
                  </a:lnTo>
                  <a:lnTo>
                    <a:pt x="839622" y="292087"/>
                  </a:lnTo>
                  <a:lnTo>
                    <a:pt x="864349" y="260070"/>
                  </a:lnTo>
                  <a:lnTo>
                    <a:pt x="883627" y="216585"/>
                  </a:lnTo>
                  <a:lnTo>
                    <a:pt x="889673" y="171564"/>
                  </a:lnTo>
                  <a:lnTo>
                    <a:pt x="889685" y="170726"/>
                  </a:lnTo>
                  <a:close/>
                </a:path>
                <a:path w="1170940" h="342265">
                  <a:moveTo>
                    <a:pt x="1170343" y="114630"/>
                  </a:moveTo>
                  <a:lnTo>
                    <a:pt x="1162469" y="70142"/>
                  </a:lnTo>
                  <a:lnTo>
                    <a:pt x="1137208" y="28651"/>
                  </a:lnTo>
                  <a:lnTo>
                    <a:pt x="1102258" y="8280"/>
                  </a:lnTo>
                  <a:lnTo>
                    <a:pt x="1088212" y="6057"/>
                  </a:lnTo>
                  <a:lnTo>
                    <a:pt x="1088212" y="114630"/>
                  </a:lnTo>
                  <a:lnTo>
                    <a:pt x="1084719" y="131953"/>
                  </a:lnTo>
                  <a:lnTo>
                    <a:pt x="1075182" y="146088"/>
                  </a:lnTo>
                  <a:lnTo>
                    <a:pt x="1061034" y="155625"/>
                  </a:lnTo>
                  <a:lnTo>
                    <a:pt x="1043724" y="159118"/>
                  </a:lnTo>
                  <a:lnTo>
                    <a:pt x="1006081" y="159118"/>
                  </a:lnTo>
                  <a:lnTo>
                    <a:pt x="1006081" y="70142"/>
                  </a:lnTo>
                  <a:lnTo>
                    <a:pt x="1043724" y="70142"/>
                  </a:lnTo>
                  <a:lnTo>
                    <a:pt x="1061034" y="73634"/>
                  </a:lnTo>
                  <a:lnTo>
                    <a:pt x="1075182" y="83172"/>
                  </a:lnTo>
                  <a:lnTo>
                    <a:pt x="1084719" y="97307"/>
                  </a:lnTo>
                  <a:lnTo>
                    <a:pt x="1088212" y="114630"/>
                  </a:lnTo>
                  <a:lnTo>
                    <a:pt x="1088212" y="6057"/>
                  </a:lnTo>
                  <a:lnTo>
                    <a:pt x="1060831" y="1701"/>
                  </a:lnTo>
                  <a:lnTo>
                    <a:pt x="923950" y="1701"/>
                  </a:lnTo>
                  <a:lnTo>
                    <a:pt x="923950" y="340487"/>
                  </a:lnTo>
                  <a:lnTo>
                    <a:pt x="1006081" y="340487"/>
                  </a:lnTo>
                  <a:lnTo>
                    <a:pt x="1006081" y="227558"/>
                  </a:lnTo>
                  <a:lnTo>
                    <a:pt x="1060831" y="227558"/>
                  </a:lnTo>
                  <a:lnTo>
                    <a:pt x="1102258" y="220980"/>
                  </a:lnTo>
                  <a:lnTo>
                    <a:pt x="1137208" y="200609"/>
                  </a:lnTo>
                  <a:lnTo>
                    <a:pt x="1161338" y="165481"/>
                  </a:lnTo>
                  <a:lnTo>
                    <a:pt x="1162469" y="159118"/>
                  </a:lnTo>
                  <a:lnTo>
                    <a:pt x="1170343" y="114630"/>
                  </a:lnTo>
                  <a:close/>
                </a:path>
              </a:pathLst>
            </a:custGeom>
            <a:solidFill>
              <a:srgbClr val="0545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370486" y="8998961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3810936" y="7637898"/>
            <a:ext cx="2256155" cy="1051560"/>
            <a:chOff x="3810936" y="7637898"/>
            <a:chExt cx="2256155" cy="1051560"/>
          </a:xfrm>
        </p:grpSpPr>
        <p:pic>
          <p:nvPicPr>
            <p:cNvPr id="80" name="object 8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265573" y="7892448"/>
              <a:ext cx="1486638" cy="582660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813150" y="7640112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10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object 82"/>
          <p:cNvGrpSpPr/>
          <p:nvPr/>
        </p:nvGrpSpPr>
        <p:grpSpPr>
          <a:xfrm>
            <a:off x="8924529" y="8996746"/>
            <a:ext cx="2256155" cy="1051560"/>
            <a:chOff x="8924529" y="8996746"/>
            <a:chExt cx="2256155" cy="1051560"/>
          </a:xfrm>
        </p:grpSpPr>
        <p:sp>
          <p:nvSpPr>
            <p:cNvPr id="83" name="object 83"/>
            <p:cNvSpPr/>
            <p:nvPr/>
          </p:nvSpPr>
          <p:spPr>
            <a:xfrm>
              <a:off x="9584373" y="9156033"/>
              <a:ext cx="936625" cy="733425"/>
            </a:xfrm>
            <a:custGeom>
              <a:avLst/>
              <a:gdLst/>
              <a:ahLst/>
              <a:cxnLst/>
              <a:rect l="l" t="t" r="r" b="b"/>
              <a:pathLst>
                <a:path w="936625" h="733425">
                  <a:moveTo>
                    <a:pt x="180873" y="588073"/>
                  </a:moveTo>
                  <a:lnTo>
                    <a:pt x="150063" y="588073"/>
                  </a:lnTo>
                  <a:lnTo>
                    <a:pt x="140449" y="646391"/>
                  </a:lnTo>
                  <a:lnTo>
                    <a:pt x="138061" y="634923"/>
                  </a:lnTo>
                  <a:lnTo>
                    <a:pt x="128358" y="588073"/>
                  </a:lnTo>
                  <a:lnTo>
                    <a:pt x="106540" y="588073"/>
                  </a:lnTo>
                  <a:lnTo>
                    <a:pt x="94627" y="646391"/>
                  </a:lnTo>
                  <a:lnTo>
                    <a:pt x="84861" y="588073"/>
                  </a:lnTo>
                  <a:lnTo>
                    <a:pt x="54025" y="588073"/>
                  </a:lnTo>
                  <a:lnTo>
                    <a:pt x="78130" y="689876"/>
                  </a:lnTo>
                  <a:lnTo>
                    <a:pt x="107594" y="689876"/>
                  </a:lnTo>
                  <a:lnTo>
                    <a:pt x="115481" y="646391"/>
                  </a:lnTo>
                  <a:lnTo>
                    <a:pt x="117551" y="634923"/>
                  </a:lnTo>
                  <a:lnTo>
                    <a:pt x="127304" y="689876"/>
                  </a:lnTo>
                  <a:lnTo>
                    <a:pt x="156921" y="689876"/>
                  </a:lnTo>
                  <a:lnTo>
                    <a:pt x="167157" y="646391"/>
                  </a:lnTo>
                  <a:lnTo>
                    <a:pt x="180873" y="588073"/>
                  </a:lnTo>
                  <a:close/>
                </a:path>
                <a:path w="936625" h="733425">
                  <a:moveTo>
                    <a:pt x="267589" y="689876"/>
                  </a:moveTo>
                  <a:lnTo>
                    <a:pt x="263702" y="676757"/>
                  </a:lnTo>
                  <a:lnTo>
                    <a:pt x="256209" y="651573"/>
                  </a:lnTo>
                  <a:lnTo>
                    <a:pt x="246176" y="617816"/>
                  </a:lnTo>
                  <a:lnTo>
                    <a:pt x="237337" y="588073"/>
                  </a:lnTo>
                  <a:lnTo>
                    <a:pt x="227901" y="588073"/>
                  </a:lnTo>
                  <a:lnTo>
                    <a:pt x="227901" y="651573"/>
                  </a:lnTo>
                  <a:lnTo>
                    <a:pt x="211988" y="651573"/>
                  </a:lnTo>
                  <a:lnTo>
                    <a:pt x="219964" y="617816"/>
                  </a:lnTo>
                  <a:lnTo>
                    <a:pt x="227901" y="651573"/>
                  </a:lnTo>
                  <a:lnTo>
                    <a:pt x="227901" y="588073"/>
                  </a:lnTo>
                  <a:lnTo>
                    <a:pt x="202552" y="588073"/>
                  </a:lnTo>
                  <a:lnTo>
                    <a:pt x="172351" y="689876"/>
                  </a:lnTo>
                  <a:lnTo>
                    <a:pt x="203466" y="689876"/>
                  </a:lnTo>
                  <a:lnTo>
                    <a:pt x="206540" y="676757"/>
                  </a:lnTo>
                  <a:lnTo>
                    <a:pt x="233387" y="676757"/>
                  </a:lnTo>
                  <a:lnTo>
                    <a:pt x="236423" y="689876"/>
                  </a:lnTo>
                  <a:lnTo>
                    <a:pt x="267589" y="689876"/>
                  </a:lnTo>
                  <a:close/>
                </a:path>
                <a:path w="936625" h="733425">
                  <a:moveTo>
                    <a:pt x="329476" y="588073"/>
                  </a:moveTo>
                  <a:lnTo>
                    <a:pt x="258191" y="588073"/>
                  </a:lnTo>
                  <a:lnTo>
                    <a:pt x="258191" y="613270"/>
                  </a:lnTo>
                  <a:lnTo>
                    <a:pt x="279425" y="613270"/>
                  </a:lnTo>
                  <a:lnTo>
                    <a:pt x="279425" y="689876"/>
                  </a:lnTo>
                  <a:lnTo>
                    <a:pt x="308267" y="689876"/>
                  </a:lnTo>
                  <a:lnTo>
                    <a:pt x="308267" y="613270"/>
                  </a:lnTo>
                  <a:lnTo>
                    <a:pt x="329476" y="613270"/>
                  </a:lnTo>
                  <a:lnTo>
                    <a:pt x="329476" y="588073"/>
                  </a:lnTo>
                  <a:close/>
                </a:path>
                <a:path w="936625" h="733425">
                  <a:moveTo>
                    <a:pt x="399440" y="588073"/>
                  </a:moveTo>
                  <a:lnTo>
                    <a:pt x="335000" y="588073"/>
                  </a:lnTo>
                  <a:lnTo>
                    <a:pt x="335000" y="689876"/>
                  </a:lnTo>
                  <a:lnTo>
                    <a:pt x="399440" y="689876"/>
                  </a:lnTo>
                  <a:lnTo>
                    <a:pt x="399440" y="664705"/>
                  </a:lnTo>
                  <a:lnTo>
                    <a:pt x="363867" y="664705"/>
                  </a:lnTo>
                  <a:lnTo>
                    <a:pt x="363867" y="650938"/>
                  </a:lnTo>
                  <a:lnTo>
                    <a:pt x="398360" y="650938"/>
                  </a:lnTo>
                  <a:lnTo>
                    <a:pt x="398360" y="625792"/>
                  </a:lnTo>
                  <a:lnTo>
                    <a:pt x="363867" y="625792"/>
                  </a:lnTo>
                  <a:lnTo>
                    <a:pt x="363867" y="613270"/>
                  </a:lnTo>
                  <a:lnTo>
                    <a:pt x="399440" y="613270"/>
                  </a:lnTo>
                  <a:lnTo>
                    <a:pt x="399440" y="588073"/>
                  </a:lnTo>
                  <a:close/>
                </a:path>
                <a:path w="936625" h="733425">
                  <a:moveTo>
                    <a:pt x="490994" y="689876"/>
                  </a:moveTo>
                  <a:lnTo>
                    <a:pt x="477189" y="656920"/>
                  </a:lnTo>
                  <a:lnTo>
                    <a:pt x="474954" y="651573"/>
                  </a:lnTo>
                  <a:lnTo>
                    <a:pt x="480250" y="647750"/>
                  </a:lnTo>
                  <a:lnTo>
                    <a:pt x="485228" y="641756"/>
                  </a:lnTo>
                  <a:lnTo>
                    <a:pt x="488924" y="633272"/>
                  </a:lnTo>
                  <a:lnTo>
                    <a:pt x="489115" y="631748"/>
                  </a:lnTo>
                  <a:lnTo>
                    <a:pt x="490359" y="621969"/>
                  </a:lnTo>
                  <a:lnTo>
                    <a:pt x="488772" y="613270"/>
                  </a:lnTo>
                  <a:lnTo>
                    <a:pt x="487959" y="608749"/>
                  </a:lnTo>
                  <a:lnTo>
                    <a:pt x="481088" y="597979"/>
                  </a:lnTo>
                  <a:lnTo>
                    <a:pt x="470255" y="590727"/>
                  </a:lnTo>
                  <a:lnTo>
                    <a:pt x="461048" y="589026"/>
                  </a:lnTo>
                  <a:lnTo>
                    <a:pt x="461048" y="616458"/>
                  </a:lnTo>
                  <a:lnTo>
                    <a:pt x="461048" y="628497"/>
                  </a:lnTo>
                  <a:lnTo>
                    <a:pt x="456755" y="631748"/>
                  </a:lnTo>
                  <a:lnTo>
                    <a:pt x="439826" y="631748"/>
                  </a:lnTo>
                  <a:lnTo>
                    <a:pt x="439826" y="613270"/>
                  </a:lnTo>
                  <a:lnTo>
                    <a:pt x="456755" y="613270"/>
                  </a:lnTo>
                  <a:lnTo>
                    <a:pt x="461048" y="616458"/>
                  </a:lnTo>
                  <a:lnTo>
                    <a:pt x="461048" y="589026"/>
                  </a:lnTo>
                  <a:lnTo>
                    <a:pt x="455993" y="588073"/>
                  </a:lnTo>
                  <a:lnTo>
                    <a:pt x="410984" y="588073"/>
                  </a:lnTo>
                  <a:lnTo>
                    <a:pt x="410984" y="689876"/>
                  </a:lnTo>
                  <a:lnTo>
                    <a:pt x="439826" y="689876"/>
                  </a:lnTo>
                  <a:lnTo>
                    <a:pt x="439826" y="656920"/>
                  </a:lnTo>
                  <a:lnTo>
                    <a:pt x="447319" y="656920"/>
                  </a:lnTo>
                  <a:lnTo>
                    <a:pt x="459066" y="689876"/>
                  </a:lnTo>
                  <a:lnTo>
                    <a:pt x="490994" y="689876"/>
                  </a:lnTo>
                  <a:close/>
                </a:path>
                <a:path w="936625" h="733425">
                  <a:moveTo>
                    <a:pt x="580796" y="662266"/>
                  </a:moveTo>
                  <a:lnTo>
                    <a:pt x="561873" y="637362"/>
                  </a:lnTo>
                  <a:lnTo>
                    <a:pt x="568693" y="634593"/>
                  </a:lnTo>
                  <a:lnTo>
                    <a:pt x="574167" y="629640"/>
                  </a:lnTo>
                  <a:lnTo>
                    <a:pt x="576199" y="625792"/>
                  </a:lnTo>
                  <a:lnTo>
                    <a:pt x="577824" y="622719"/>
                  </a:lnTo>
                  <a:lnTo>
                    <a:pt x="579145" y="614019"/>
                  </a:lnTo>
                  <a:lnTo>
                    <a:pt x="579018" y="613270"/>
                  </a:lnTo>
                  <a:lnTo>
                    <a:pt x="577532" y="604812"/>
                  </a:lnTo>
                  <a:lnTo>
                    <a:pt x="572439" y="596468"/>
                  </a:lnTo>
                  <a:lnTo>
                    <a:pt x="563486" y="590410"/>
                  </a:lnTo>
                  <a:lnTo>
                    <a:pt x="551357" y="588276"/>
                  </a:lnTo>
                  <a:lnTo>
                    <a:pt x="551357" y="653262"/>
                  </a:lnTo>
                  <a:lnTo>
                    <a:pt x="551357" y="662571"/>
                  </a:lnTo>
                  <a:lnTo>
                    <a:pt x="548284" y="664705"/>
                  </a:lnTo>
                  <a:lnTo>
                    <a:pt x="528447" y="664705"/>
                  </a:lnTo>
                  <a:lnTo>
                    <a:pt x="528447" y="650938"/>
                  </a:lnTo>
                  <a:lnTo>
                    <a:pt x="548271" y="650938"/>
                  </a:lnTo>
                  <a:lnTo>
                    <a:pt x="551357" y="653262"/>
                  </a:lnTo>
                  <a:lnTo>
                    <a:pt x="551357" y="588276"/>
                  </a:lnTo>
                  <a:lnTo>
                    <a:pt x="550265" y="588073"/>
                  </a:lnTo>
                  <a:lnTo>
                    <a:pt x="549681" y="588073"/>
                  </a:lnTo>
                  <a:lnTo>
                    <a:pt x="549681" y="615238"/>
                  </a:lnTo>
                  <a:lnTo>
                    <a:pt x="549681" y="623938"/>
                  </a:lnTo>
                  <a:lnTo>
                    <a:pt x="547065" y="625792"/>
                  </a:lnTo>
                  <a:lnTo>
                    <a:pt x="528459" y="625792"/>
                  </a:lnTo>
                  <a:lnTo>
                    <a:pt x="528459" y="613270"/>
                  </a:lnTo>
                  <a:lnTo>
                    <a:pt x="547065" y="613270"/>
                  </a:lnTo>
                  <a:lnTo>
                    <a:pt x="549681" y="615238"/>
                  </a:lnTo>
                  <a:lnTo>
                    <a:pt x="549681" y="588073"/>
                  </a:lnTo>
                  <a:lnTo>
                    <a:pt x="499592" y="588073"/>
                  </a:lnTo>
                  <a:lnTo>
                    <a:pt x="499592" y="689876"/>
                  </a:lnTo>
                  <a:lnTo>
                    <a:pt x="552119" y="689876"/>
                  </a:lnTo>
                  <a:lnTo>
                    <a:pt x="565023" y="687603"/>
                  </a:lnTo>
                  <a:lnTo>
                    <a:pt x="573951" y="681507"/>
                  </a:lnTo>
                  <a:lnTo>
                    <a:pt x="579132" y="672693"/>
                  </a:lnTo>
                  <a:lnTo>
                    <a:pt x="580402" y="664705"/>
                  </a:lnTo>
                  <a:lnTo>
                    <a:pt x="580796" y="662266"/>
                  </a:lnTo>
                  <a:close/>
                </a:path>
                <a:path w="936625" h="733425">
                  <a:moveTo>
                    <a:pt x="677786" y="639051"/>
                  </a:moveTo>
                  <a:lnTo>
                    <a:pt x="674522" y="617689"/>
                  </a:lnTo>
                  <a:lnTo>
                    <a:pt x="671271" y="611898"/>
                  </a:lnTo>
                  <a:lnTo>
                    <a:pt x="665187" y="601052"/>
                  </a:lnTo>
                  <a:lnTo>
                    <a:pt x="650468" y="590245"/>
                  </a:lnTo>
                  <a:lnTo>
                    <a:pt x="648462" y="589851"/>
                  </a:lnTo>
                  <a:lnTo>
                    <a:pt x="648462" y="639051"/>
                  </a:lnTo>
                  <a:lnTo>
                    <a:pt x="647306" y="650011"/>
                  </a:lnTo>
                  <a:lnTo>
                    <a:pt x="643953" y="658596"/>
                  </a:lnTo>
                  <a:lnTo>
                    <a:pt x="638492" y="664210"/>
                  </a:lnTo>
                  <a:lnTo>
                    <a:pt x="631063" y="666216"/>
                  </a:lnTo>
                  <a:lnTo>
                    <a:pt x="623582" y="664210"/>
                  </a:lnTo>
                  <a:lnTo>
                    <a:pt x="618134" y="658596"/>
                  </a:lnTo>
                  <a:lnTo>
                    <a:pt x="614794" y="650011"/>
                  </a:lnTo>
                  <a:lnTo>
                    <a:pt x="613664" y="639051"/>
                  </a:lnTo>
                  <a:lnTo>
                    <a:pt x="614794" y="628040"/>
                  </a:lnTo>
                  <a:lnTo>
                    <a:pt x="618134" y="619455"/>
                  </a:lnTo>
                  <a:lnTo>
                    <a:pt x="623582" y="613879"/>
                  </a:lnTo>
                  <a:lnTo>
                    <a:pt x="631063" y="611898"/>
                  </a:lnTo>
                  <a:lnTo>
                    <a:pt x="638492" y="613879"/>
                  </a:lnTo>
                  <a:lnTo>
                    <a:pt x="643953" y="619455"/>
                  </a:lnTo>
                  <a:lnTo>
                    <a:pt x="647306" y="628040"/>
                  </a:lnTo>
                  <a:lnTo>
                    <a:pt x="648462" y="639051"/>
                  </a:lnTo>
                  <a:lnTo>
                    <a:pt x="648462" y="589851"/>
                  </a:lnTo>
                  <a:lnTo>
                    <a:pt x="596887" y="601052"/>
                  </a:lnTo>
                  <a:lnTo>
                    <a:pt x="584225" y="639051"/>
                  </a:lnTo>
                  <a:lnTo>
                    <a:pt x="587502" y="660425"/>
                  </a:lnTo>
                  <a:lnTo>
                    <a:pt x="596887" y="677075"/>
                  </a:lnTo>
                  <a:lnTo>
                    <a:pt x="611644" y="687882"/>
                  </a:lnTo>
                  <a:lnTo>
                    <a:pt x="631063" y="691730"/>
                  </a:lnTo>
                  <a:lnTo>
                    <a:pt x="650468" y="687882"/>
                  </a:lnTo>
                  <a:lnTo>
                    <a:pt x="665187" y="677075"/>
                  </a:lnTo>
                  <a:lnTo>
                    <a:pt x="671271" y="666216"/>
                  </a:lnTo>
                  <a:lnTo>
                    <a:pt x="674522" y="660425"/>
                  </a:lnTo>
                  <a:lnTo>
                    <a:pt x="677786" y="639051"/>
                  </a:lnTo>
                  <a:close/>
                </a:path>
                <a:path w="936625" h="733425">
                  <a:moveTo>
                    <a:pt x="705637" y="230530"/>
                  </a:moveTo>
                  <a:lnTo>
                    <a:pt x="700951" y="184099"/>
                  </a:lnTo>
                  <a:lnTo>
                    <a:pt x="687489" y="140855"/>
                  </a:lnTo>
                  <a:lnTo>
                    <a:pt x="678014" y="123444"/>
                  </a:lnTo>
                  <a:lnTo>
                    <a:pt x="678014" y="233248"/>
                  </a:lnTo>
                  <a:lnTo>
                    <a:pt x="677684" y="243598"/>
                  </a:lnTo>
                  <a:lnTo>
                    <a:pt x="676465" y="256425"/>
                  </a:lnTo>
                  <a:lnTo>
                    <a:pt x="674458" y="269024"/>
                  </a:lnTo>
                  <a:lnTo>
                    <a:pt x="671652" y="281330"/>
                  </a:lnTo>
                  <a:lnTo>
                    <a:pt x="666267" y="288048"/>
                  </a:lnTo>
                  <a:lnTo>
                    <a:pt x="660679" y="287934"/>
                  </a:lnTo>
                  <a:lnTo>
                    <a:pt x="656285" y="284962"/>
                  </a:lnTo>
                  <a:lnTo>
                    <a:pt x="654519" y="283095"/>
                  </a:lnTo>
                  <a:lnTo>
                    <a:pt x="651675" y="280327"/>
                  </a:lnTo>
                  <a:lnTo>
                    <a:pt x="633044" y="246583"/>
                  </a:lnTo>
                  <a:lnTo>
                    <a:pt x="612368" y="204749"/>
                  </a:lnTo>
                  <a:lnTo>
                    <a:pt x="607428" y="194792"/>
                  </a:lnTo>
                  <a:lnTo>
                    <a:pt x="589127" y="158546"/>
                  </a:lnTo>
                  <a:lnTo>
                    <a:pt x="566013" y="118897"/>
                  </a:lnTo>
                  <a:lnTo>
                    <a:pt x="539178" y="88925"/>
                  </a:lnTo>
                  <a:lnTo>
                    <a:pt x="501459" y="70446"/>
                  </a:lnTo>
                  <a:lnTo>
                    <a:pt x="457746" y="66421"/>
                  </a:lnTo>
                  <a:lnTo>
                    <a:pt x="449440" y="66357"/>
                  </a:lnTo>
                  <a:lnTo>
                    <a:pt x="415175" y="66357"/>
                  </a:lnTo>
                  <a:lnTo>
                    <a:pt x="415175" y="70104"/>
                  </a:lnTo>
                  <a:lnTo>
                    <a:pt x="418604" y="70408"/>
                  </a:lnTo>
                  <a:lnTo>
                    <a:pt x="422363" y="71932"/>
                  </a:lnTo>
                  <a:lnTo>
                    <a:pt x="450913" y="100761"/>
                  </a:lnTo>
                  <a:lnTo>
                    <a:pt x="472186" y="136550"/>
                  </a:lnTo>
                  <a:lnTo>
                    <a:pt x="491020" y="171780"/>
                  </a:lnTo>
                  <a:lnTo>
                    <a:pt x="504278" y="199567"/>
                  </a:lnTo>
                  <a:lnTo>
                    <a:pt x="477570" y="288277"/>
                  </a:lnTo>
                  <a:lnTo>
                    <a:pt x="458876" y="253873"/>
                  </a:lnTo>
                  <a:lnTo>
                    <a:pt x="442569" y="220167"/>
                  </a:lnTo>
                  <a:lnTo>
                    <a:pt x="433501" y="201460"/>
                  </a:lnTo>
                  <a:lnTo>
                    <a:pt x="414743" y="163728"/>
                  </a:lnTo>
                  <a:lnTo>
                    <a:pt x="396443" y="128790"/>
                  </a:lnTo>
                  <a:lnTo>
                    <a:pt x="373024" y="92354"/>
                  </a:lnTo>
                  <a:lnTo>
                    <a:pt x="345008" y="74650"/>
                  </a:lnTo>
                  <a:lnTo>
                    <a:pt x="354799" y="67779"/>
                  </a:lnTo>
                  <a:lnTo>
                    <a:pt x="373227" y="54864"/>
                  </a:lnTo>
                  <a:lnTo>
                    <a:pt x="404685" y="40017"/>
                  </a:lnTo>
                  <a:lnTo>
                    <a:pt x="438810" y="30683"/>
                  </a:lnTo>
                  <a:lnTo>
                    <a:pt x="475030" y="27457"/>
                  </a:lnTo>
                  <a:lnTo>
                    <a:pt x="521538" y="32829"/>
                  </a:lnTo>
                  <a:lnTo>
                    <a:pt x="564261" y="48120"/>
                  </a:lnTo>
                  <a:lnTo>
                    <a:pt x="601967" y="72123"/>
                  </a:lnTo>
                  <a:lnTo>
                    <a:pt x="633437" y="103593"/>
                  </a:lnTo>
                  <a:lnTo>
                    <a:pt x="657428" y="141300"/>
                  </a:lnTo>
                  <a:lnTo>
                    <a:pt x="672719" y="184023"/>
                  </a:lnTo>
                  <a:lnTo>
                    <a:pt x="677976" y="229489"/>
                  </a:lnTo>
                  <a:lnTo>
                    <a:pt x="678014" y="233248"/>
                  </a:lnTo>
                  <a:lnTo>
                    <a:pt x="678014" y="123444"/>
                  </a:lnTo>
                  <a:lnTo>
                    <a:pt x="666191" y="101701"/>
                  </a:lnTo>
                  <a:lnTo>
                    <a:pt x="638009" y="67576"/>
                  </a:lnTo>
                  <a:lnTo>
                    <a:pt x="603859" y="39408"/>
                  </a:lnTo>
                  <a:lnTo>
                    <a:pt x="581837" y="27457"/>
                  </a:lnTo>
                  <a:lnTo>
                    <a:pt x="564692" y="18135"/>
                  </a:lnTo>
                  <a:lnTo>
                    <a:pt x="521449" y="4686"/>
                  </a:lnTo>
                  <a:lnTo>
                    <a:pt x="475056" y="0"/>
                  </a:lnTo>
                  <a:lnTo>
                    <a:pt x="428586" y="4699"/>
                  </a:lnTo>
                  <a:lnTo>
                    <a:pt x="385292" y="18199"/>
                  </a:lnTo>
                  <a:lnTo>
                    <a:pt x="346100" y="39535"/>
                  </a:lnTo>
                  <a:lnTo>
                    <a:pt x="311924" y="67779"/>
                  </a:lnTo>
                  <a:lnTo>
                    <a:pt x="305562" y="67144"/>
                  </a:lnTo>
                  <a:lnTo>
                    <a:pt x="298983" y="66713"/>
                  </a:lnTo>
                  <a:lnTo>
                    <a:pt x="292227" y="66446"/>
                  </a:lnTo>
                  <a:lnTo>
                    <a:pt x="285254" y="66357"/>
                  </a:lnTo>
                  <a:lnTo>
                    <a:pt x="240715" y="66357"/>
                  </a:lnTo>
                  <a:lnTo>
                    <a:pt x="240715" y="70104"/>
                  </a:lnTo>
                  <a:lnTo>
                    <a:pt x="243217" y="70751"/>
                  </a:lnTo>
                  <a:lnTo>
                    <a:pt x="246164" y="72288"/>
                  </a:lnTo>
                  <a:lnTo>
                    <a:pt x="276377" y="105308"/>
                  </a:lnTo>
                  <a:lnTo>
                    <a:pt x="300761" y="147066"/>
                  </a:lnTo>
                  <a:lnTo>
                    <a:pt x="320865" y="186461"/>
                  </a:lnTo>
                  <a:lnTo>
                    <a:pt x="342023" y="230530"/>
                  </a:lnTo>
                  <a:lnTo>
                    <a:pt x="368439" y="288391"/>
                  </a:lnTo>
                  <a:lnTo>
                    <a:pt x="386943" y="328930"/>
                  </a:lnTo>
                  <a:lnTo>
                    <a:pt x="403009" y="363550"/>
                  </a:lnTo>
                  <a:lnTo>
                    <a:pt x="419430" y="394741"/>
                  </a:lnTo>
                  <a:lnTo>
                    <a:pt x="452297" y="394741"/>
                  </a:lnTo>
                  <a:lnTo>
                    <a:pt x="482790" y="288277"/>
                  </a:lnTo>
                  <a:lnTo>
                    <a:pt x="506717" y="204749"/>
                  </a:lnTo>
                  <a:lnTo>
                    <a:pt x="513270" y="218897"/>
                  </a:lnTo>
                  <a:lnTo>
                    <a:pt x="519785" y="233248"/>
                  </a:lnTo>
                  <a:lnTo>
                    <a:pt x="526275" y="247777"/>
                  </a:lnTo>
                  <a:lnTo>
                    <a:pt x="551307" y="304800"/>
                  </a:lnTo>
                  <a:lnTo>
                    <a:pt x="562737" y="330682"/>
                  </a:lnTo>
                  <a:lnTo>
                    <a:pt x="582536" y="373722"/>
                  </a:lnTo>
                  <a:lnTo>
                    <a:pt x="593966" y="394716"/>
                  </a:lnTo>
                  <a:lnTo>
                    <a:pt x="594423" y="394716"/>
                  </a:lnTo>
                  <a:lnTo>
                    <a:pt x="567905" y="411099"/>
                  </a:lnTo>
                  <a:lnTo>
                    <a:pt x="538899" y="423329"/>
                  </a:lnTo>
                  <a:lnTo>
                    <a:pt x="507809" y="430961"/>
                  </a:lnTo>
                  <a:lnTo>
                    <a:pt x="475081" y="433603"/>
                  </a:lnTo>
                  <a:lnTo>
                    <a:pt x="428574" y="428231"/>
                  </a:lnTo>
                  <a:lnTo>
                    <a:pt x="385838" y="412927"/>
                  </a:lnTo>
                  <a:lnTo>
                    <a:pt x="348107" y="388912"/>
                  </a:lnTo>
                  <a:lnTo>
                    <a:pt x="316649" y="357454"/>
                  </a:lnTo>
                  <a:lnTo>
                    <a:pt x="292646" y="319747"/>
                  </a:lnTo>
                  <a:lnTo>
                    <a:pt x="277431" y="277253"/>
                  </a:lnTo>
                  <a:lnTo>
                    <a:pt x="271970" y="230530"/>
                  </a:lnTo>
                  <a:lnTo>
                    <a:pt x="272859" y="211480"/>
                  </a:lnTo>
                  <a:lnTo>
                    <a:pt x="275450" y="192963"/>
                  </a:lnTo>
                  <a:lnTo>
                    <a:pt x="279692" y="175018"/>
                  </a:lnTo>
                  <a:lnTo>
                    <a:pt x="285483" y="157683"/>
                  </a:lnTo>
                  <a:lnTo>
                    <a:pt x="281051" y="149910"/>
                  </a:lnTo>
                  <a:lnTo>
                    <a:pt x="276745" y="142595"/>
                  </a:lnTo>
                  <a:lnTo>
                    <a:pt x="272542" y="135801"/>
                  </a:lnTo>
                  <a:lnTo>
                    <a:pt x="268325" y="129362"/>
                  </a:lnTo>
                  <a:lnTo>
                    <a:pt x="268122" y="128993"/>
                  </a:lnTo>
                  <a:lnTo>
                    <a:pt x="258064" y="152666"/>
                  </a:lnTo>
                  <a:lnTo>
                    <a:pt x="250672" y="177596"/>
                  </a:lnTo>
                  <a:lnTo>
                    <a:pt x="246126" y="203593"/>
                  </a:lnTo>
                  <a:lnTo>
                    <a:pt x="244576" y="230530"/>
                  </a:lnTo>
                  <a:lnTo>
                    <a:pt x="249262" y="276898"/>
                  </a:lnTo>
                  <a:lnTo>
                    <a:pt x="262699" y="320154"/>
                  </a:lnTo>
                  <a:lnTo>
                    <a:pt x="283972" y="359321"/>
                  </a:lnTo>
                  <a:lnTo>
                    <a:pt x="312140" y="393471"/>
                  </a:lnTo>
                  <a:lnTo>
                    <a:pt x="346278" y="421652"/>
                  </a:lnTo>
                  <a:lnTo>
                    <a:pt x="385432" y="442950"/>
                  </a:lnTo>
                  <a:lnTo>
                    <a:pt x="428688" y="456412"/>
                  </a:lnTo>
                  <a:lnTo>
                    <a:pt x="475107" y="461098"/>
                  </a:lnTo>
                  <a:lnTo>
                    <a:pt x="521500" y="456412"/>
                  </a:lnTo>
                  <a:lnTo>
                    <a:pt x="564756" y="442950"/>
                  </a:lnTo>
                  <a:lnTo>
                    <a:pt x="581926" y="433603"/>
                  </a:lnTo>
                  <a:lnTo>
                    <a:pt x="603910" y="421652"/>
                  </a:lnTo>
                  <a:lnTo>
                    <a:pt x="638035" y="393458"/>
                  </a:lnTo>
                  <a:lnTo>
                    <a:pt x="666216" y="359321"/>
                  </a:lnTo>
                  <a:lnTo>
                    <a:pt x="687501" y="320154"/>
                  </a:lnTo>
                  <a:lnTo>
                    <a:pt x="697484" y="288048"/>
                  </a:lnTo>
                  <a:lnTo>
                    <a:pt x="700951" y="276898"/>
                  </a:lnTo>
                  <a:lnTo>
                    <a:pt x="705637" y="230530"/>
                  </a:lnTo>
                  <a:close/>
                </a:path>
                <a:path w="936625" h="733425">
                  <a:moveTo>
                    <a:pt x="791895" y="588073"/>
                  </a:moveTo>
                  <a:lnTo>
                    <a:pt x="754329" y="588073"/>
                  </a:lnTo>
                  <a:lnTo>
                    <a:pt x="738924" y="632637"/>
                  </a:lnTo>
                  <a:lnTo>
                    <a:pt x="723658" y="588073"/>
                  </a:lnTo>
                  <a:lnTo>
                    <a:pt x="685952" y="588073"/>
                  </a:lnTo>
                  <a:lnTo>
                    <a:pt x="685952" y="689876"/>
                  </a:lnTo>
                  <a:lnTo>
                    <a:pt x="714819" y="689876"/>
                  </a:lnTo>
                  <a:lnTo>
                    <a:pt x="714819" y="635393"/>
                  </a:lnTo>
                  <a:lnTo>
                    <a:pt x="733437" y="689876"/>
                  </a:lnTo>
                  <a:lnTo>
                    <a:pt x="744410" y="689876"/>
                  </a:lnTo>
                  <a:lnTo>
                    <a:pt x="763193" y="635393"/>
                  </a:lnTo>
                  <a:lnTo>
                    <a:pt x="763193" y="689876"/>
                  </a:lnTo>
                  <a:lnTo>
                    <a:pt x="791895" y="689876"/>
                  </a:lnTo>
                  <a:lnTo>
                    <a:pt x="791895" y="635393"/>
                  </a:lnTo>
                  <a:lnTo>
                    <a:pt x="791895" y="632637"/>
                  </a:lnTo>
                  <a:lnTo>
                    <a:pt x="791895" y="588073"/>
                  </a:lnTo>
                  <a:close/>
                </a:path>
                <a:path w="936625" h="733425">
                  <a:moveTo>
                    <a:pt x="886129" y="662266"/>
                  </a:moveTo>
                  <a:lnTo>
                    <a:pt x="884694" y="653122"/>
                  </a:lnTo>
                  <a:lnTo>
                    <a:pt x="883539" y="650938"/>
                  </a:lnTo>
                  <a:lnTo>
                    <a:pt x="880719" y="645579"/>
                  </a:lnTo>
                  <a:lnTo>
                    <a:pt x="874725" y="640143"/>
                  </a:lnTo>
                  <a:lnTo>
                    <a:pt x="867206" y="637362"/>
                  </a:lnTo>
                  <a:lnTo>
                    <a:pt x="874014" y="634593"/>
                  </a:lnTo>
                  <a:lnTo>
                    <a:pt x="879475" y="629640"/>
                  </a:lnTo>
                  <a:lnTo>
                    <a:pt x="881494" y="625792"/>
                  </a:lnTo>
                  <a:lnTo>
                    <a:pt x="883107" y="622719"/>
                  </a:lnTo>
                  <a:lnTo>
                    <a:pt x="884428" y="614019"/>
                  </a:lnTo>
                  <a:lnTo>
                    <a:pt x="884301" y="613270"/>
                  </a:lnTo>
                  <a:lnTo>
                    <a:pt x="882827" y="604812"/>
                  </a:lnTo>
                  <a:lnTo>
                    <a:pt x="877735" y="596468"/>
                  </a:lnTo>
                  <a:lnTo>
                    <a:pt x="868781" y="590410"/>
                  </a:lnTo>
                  <a:lnTo>
                    <a:pt x="856640" y="588264"/>
                  </a:lnTo>
                  <a:lnTo>
                    <a:pt x="856640" y="653262"/>
                  </a:lnTo>
                  <a:lnTo>
                    <a:pt x="856640" y="662571"/>
                  </a:lnTo>
                  <a:lnTo>
                    <a:pt x="853605" y="664705"/>
                  </a:lnTo>
                  <a:lnTo>
                    <a:pt x="833755" y="664705"/>
                  </a:lnTo>
                  <a:lnTo>
                    <a:pt x="833755" y="650938"/>
                  </a:lnTo>
                  <a:lnTo>
                    <a:pt x="853605" y="650938"/>
                  </a:lnTo>
                  <a:lnTo>
                    <a:pt x="856640" y="653262"/>
                  </a:lnTo>
                  <a:lnTo>
                    <a:pt x="856640" y="588264"/>
                  </a:lnTo>
                  <a:lnTo>
                    <a:pt x="855599" y="588073"/>
                  </a:lnTo>
                  <a:lnTo>
                    <a:pt x="854964" y="588073"/>
                  </a:lnTo>
                  <a:lnTo>
                    <a:pt x="854964" y="615238"/>
                  </a:lnTo>
                  <a:lnTo>
                    <a:pt x="854964" y="623938"/>
                  </a:lnTo>
                  <a:lnTo>
                    <a:pt x="852398" y="625792"/>
                  </a:lnTo>
                  <a:lnTo>
                    <a:pt x="833755" y="625792"/>
                  </a:lnTo>
                  <a:lnTo>
                    <a:pt x="833755" y="613270"/>
                  </a:lnTo>
                  <a:lnTo>
                    <a:pt x="852398" y="613270"/>
                  </a:lnTo>
                  <a:lnTo>
                    <a:pt x="854964" y="615238"/>
                  </a:lnTo>
                  <a:lnTo>
                    <a:pt x="854964" y="588073"/>
                  </a:lnTo>
                  <a:lnTo>
                    <a:pt x="804913" y="588073"/>
                  </a:lnTo>
                  <a:lnTo>
                    <a:pt x="804913" y="689876"/>
                  </a:lnTo>
                  <a:lnTo>
                    <a:pt x="857427" y="689876"/>
                  </a:lnTo>
                  <a:lnTo>
                    <a:pt x="870356" y="687603"/>
                  </a:lnTo>
                  <a:lnTo>
                    <a:pt x="879284" y="681507"/>
                  </a:lnTo>
                  <a:lnTo>
                    <a:pt x="884466" y="672693"/>
                  </a:lnTo>
                  <a:lnTo>
                    <a:pt x="885736" y="664705"/>
                  </a:lnTo>
                  <a:lnTo>
                    <a:pt x="886129" y="662266"/>
                  </a:lnTo>
                  <a:close/>
                </a:path>
                <a:path w="936625" h="733425">
                  <a:moveTo>
                    <a:pt x="936142" y="542963"/>
                  </a:moveTo>
                  <a:lnTo>
                    <a:pt x="920178" y="542963"/>
                  </a:lnTo>
                  <a:lnTo>
                    <a:pt x="920178" y="558939"/>
                  </a:lnTo>
                  <a:lnTo>
                    <a:pt x="920178" y="716991"/>
                  </a:lnTo>
                  <a:lnTo>
                    <a:pt x="15951" y="716991"/>
                  </a:lnTo>
                  <a:lnTo>
                    <a:pt x="15951" y="558939"/>
                  </a:lnTo>
                  <a:lnTo>
                    <a:pt x="920178" y="558939"/>
                  </a:lnTo>
                  <a:lnTo>
                    <a:pt x="920178" y="542963"/>
                  </a:lnTo>
                  <a:lnTo>
                    <a:pt x="0" y="542963"/>
                  </a:lnTo>
                  <a:lnTo>
                    <a:pt x="0" y="732955"/>
                  </a:lnTo>
                  <a:lnTo>
                    <a:pt x="936142" y="732955"/>
                  </a:lnTo>
                  <a:lnTo>
                    <a:pt x="936142" y="716991"/>
                  </a:lnTo>
                  <a:lnTo>
                    <a:pt x="936142" y="558939"/>
                  </a:lnTo>
                  <a:lnTo>
                    <a:pt x="936142" y="542963"/>
                  </a:lnTo>
                  <a:close/>
                </a:path>
              </a:pathLst>
            </a:custGeom>
            <a:solidFill>
              <a:srgbClr val="00C6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926744" y="8998961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" name="object 85"/>
          <p:cNvGrpSpPr/>
          <p:nvPr/>
        </p:nvGrpSpPr>
        <p:grpSpPr>
          <a:xfrm>
            <a:off x="3810936" y="6279049"/>
            <a:ext cx="2256155" cy="1051560"/>
            <a:chOff x="3810936" y="6279049"/>
            <a:chExt cx="2256155" cy="1051560"/>
          </a:xfrm>
        </p:grpSpPr>
        <p:pic>
          <p:nvPicPr>
            <p:cNvPr id="86" name="object 8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084996" y="6556795"/>
              <a:ext cx="243825" cy="267478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4205913" y="6541926"/>
              <a:ext cx="352425" cy="367030"/>
            </a:xfrm>
            <a:custGeom>
              <a:avLst/>
              <a:gdLst/>
              <a:ahLst/>
              <a:cxnLst/>
              <a:rect l="l" t="t" r="r" b="b"/>
              <a:pathLst>
                <a:path w="352425" h="367029">
                  <a:moveTo>
                    <a:pt x="168958" y="0"/>
                  </a:moveTo>
                  <a:lnTo>
                    <a:pt x="0" y="268463"/>
                  </a:lnTo>
                  <a:lnTo>
                    <a:pt x="78245" y="265227"/>
                  </a:lnTo>
                  <a:lnTo>
                    <a:pt x="125365" y="264765"/>
                  </a:lnTo>
                  <a:lnTo>
                    <a:pt x="160292" y="267631"/>
                  </a:lnTo>
                  <a:lnTo>
                    <a:pt x="201962" y="274379"/>
                  </a:lnTo>
                  <a:lnTo>
                    <a:pt x="281981" y="286435"/>
                  </a:lnTo>
                  <a:lnTo>
                    <a:pt x="319326" y="296970"/>
                  </a:lnTo>
                  <a:lnTo>
                    <a:pt x="323604" y="311847"/>
                  </a:lnTo>
                  <a:lnTo>
                    <a:pt x="304420" y="336932"/>
                  </a:lnTo>
                  <a:lnTo>
                    <a:pt x="294447" y="347088"/>
                  </a:lnTo>
                  <a:lnTo>
                    <a:pt x="283734" y="353552"/>
                  </a:lnTo>
                  <a:lnTo>
                    <a:pt x="265632" y="359092"/>
                  </a:lnTo>
                  <a:lnTo>
                    <a:pt x="233490" y="366480"/>
                  </a:lnTo>
                  <a:lnTo>
                    <a:pt x="291808" y="362889"/>
                  </a:lnTo>
                  <a:lnTo>
                    <a:pt x="323203" y="356203"/>
                  </a:lnTo>
                  <a:lnTo>
                    <a:pt x="338434" y="341484"/>
                  </a:lnTo>
                  <a:lnTo>
                    <a:pt x="348261" y="313791"/>
                  </a:lnTo>
                  <a:lnTo>
                    <a:pt x="351545" y="305043"/>
                  </a:lnTo>
                  <a:lnTo>
                    <a:pt x="352383" y="299253"/>
                  </a:lnTo>
                  <a:lnTo>
                    <a:pt x="350545" y="293835"/>
                  </a:lnTo>
                  <a:lnTo>
                    <a:pt x="168958" y="0"/>
                  </a:lnTo>
                  <a:close/>
                </a:path>
              </a:pathLst>
            </a:custGeom>
            <a:solidFill>
              <a:srgbClr val="0088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117016" y="6837739"/>
              <a:ext cx="288431" cy="6703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362716" y="6692141"/>
              <a:ext cx="379601" cy="19806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727479" y="6691995"/>
              <a:ext cx="173607" cy="198213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4934636" y="6697935"/>
              <a:ext cx="185420" cy="191770"/>
            </a:xfrm>
            <a:custGeom>
              <a:avLst/>
              <a:gdLst/>
              <a:ahLst/>
              <a:cxnLst/>
              <a:rect l="l" t="t" r="r" b="b"/>
              <a:pathLst>
                <a:path w="185420" h="191770">
                  <a:moveTo>
                    <a:pt x="184950" y="90170"/>
                  </a:moveTo>
                  <a:lnTo>
                    <a:pt x="178269" y="90170"/>
                  </a:lnTo>
                  <a:lnTo>
                    <a:pt x="178269" y="26670"/>
                  </a:lnTo>
                  <a:lnTo>
                    <a:pt x="178257" y="8890"/>
                  </a:lnTo>
                  <a:lnTo>
                    <a:pt x="178015" y="8890"/>
                  </a:lnTo>
                  <a:lnTo>
                    <a:pt x="178015" y="2540"/>
                  </a:lnTo>
                  <a:lnTo>
                    <a:pt x="175387" y="2540"/>
                  </a:lnTo>
                  <a:lnTo>
                    <a:pt x="175387" y="0"/>
                  </a:lnTo>
                  <a:lnTo>
                    <a:pt x="4660" y="0"/>
                  </a:lnTo>
                  <a:lnTo>
                    <a:pt x="4660" y="2540"/>
                  </a:lnTo>
                  <a:lnTo>
                    <a:pt x="4660" y="8890"/>
                  </a:lnTo>
                  <a:lnTo>
                    <a:pt x="4686" y="26670"/>
                  </a:lnTo>
                  <a:lnTo>
                    <a:pt x="150152" y="26670"/>
                  </a:lnTo>
                  <a:lnTo>
                    <a:pt x="150152" y="90170"/>
                  </a:lnTo>
                  <a:lnTo>
                    <a:pt x="0" y="90170"/>
                  </a:lnTo>
                  <a:lnTo>
                    <a:pt x="0" y="116840"/>
                  </a:lnTo>
                  <a:lnTo>
                    <a:pt x="75717" y="116840"/>
                  </a:lnTo>
                  <a:lnTo>
                    <a:pt x="75717" y="191770"/>
                  </a:lnTo>
                  <a:lnTo>
                    <a:pt x="103708" y="191770"/>
                  </a:lnTo>
                  <a:lnTo>
                    <a:pt x="103708" y="116840"/>
                  </a:lnTo>
                  <a:lnTo>
                    <a:pt x="184950" y="116840"/>
                  </a:lnTo>
                  <a:lnTo>
                    <a:pt x="184950" y="90170"/>
                  </a:lnTo>
                  <a:close/>
                </a:path>
              </a:pathLst>
            </a:custGeom>
            <a:solidFill>
              <a:srgbClr val="2318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48408" y="6692131"/>
              <a:ext cx="192580" cy="204925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4635230" y="6678948"/>
              <a:ext cx="2540" cy="220345"/>
            </a:xfrm>
            <a:custGeom>
              <a:avLst/>
              <a:gdLst/>
              <a:ahLst/>
              <a:cxnLst/>
              <a:rect l="l" t="t" r="r" b="b"/>
              <a:pathLst>
                <a:path w="2539" h="220345">
                  <a:moveTo>
                    <a:pt x="0" y="0"/>
                  </a:moveTo>
                  <a:lnTo>
                    <a:pt x="2387" y="219972"/>
                  </a:lnTo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635230" y="6678948"/>
              <a:ext cx="2540" cy="220345"/>
            </a:xfrm>
            <a:custGeom>
              <a:avLst/>
              <a:gdLst/>
              <a:ahLst/>
              <a:cxnLst/>
              <a:rect l="l" t="t" r="r" b="b"/>
              <a:pathLst>
                <a:path w="2539" h="220345">
                  <a:moveTo>
                    <a:pt x="0" y="0"/>
                  </a:moveTo>
                  <a:lnTo>
                    <a:pt x="2387" y="219972"/>
                  </a:lnTo>
                </a:path>
              </a:pathLst>
            </a:custGeom>
            <a:ln w="11853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813150" y="6281264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10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6" name="object 96"/>
          <p:cNvGrpSpPr/>
          <p:nvPr/>
        </p:nvGrpSpPr>
        <p:grpSpPr>
          <a:xfrm>
            <a:off x="16594139" y="8996746"/>
            <a:ext cx="2256155" cy="1051560"/>
            <a:chOff x="16594139" y="8996746"/>
            <a:chExt cx="2256155" cy="1051560"/>
          </a:xfrm>
        </p:grpSpPr>
        <p:pic>
          <p:nvPicPr>
            <p:cNvPr id="97" name="object 9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7351807" y="9341746"/>
              <a:ext cx="1145357" cy="352711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946730" y="9335558"/>
              <a:ext cx="311487" cy="418835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16596353" y="8998961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0" name="object 100"/>
          <p:cNvGrpSpPr/>
          <p:nvPr/>
        </p:nvGrpSpPr>
        <p:grpSpPr>
          <a:xfrm>
            <a:off x="8924529" y="7637898"/>
            <a:ext cx="2256155" cy="1051560"/>
            <a:chOff x="8924529" y="7637898"/>
            <a:chExt cx="2256155" cy="1051560"/>
          </a:xfrm>
        </p:grpSpPr>
        <p:sp>
          <p:nvSpPr>
            <p:cNvPr id="101" name="object 101"/>
            <p:cNvSpPr/>
            <p:nvPr/>
          </p:nvSpPr>
          <p:spPr>
            <a:xfrm>
              <a:off x="10210401" y="7813343"/>
              <a:ext cx="179705" cy="407670"/>
            </a:xfrm>
            <a:custGeom>
              <a:avLst/>
              <a:gdLst/>
              <a:ahLst/>
              <a:cxnLst/>
              <a:rect l="l" t="t" r="r" b="b"/>
              <a:pathLst>
                <a:path w="179704" h="407670">
                  <a:moveTo>
                    <a:pt x="38522" y="0"/>
                  </a:moveTo>
                  <a:lnTo>
                    <a:pt x="25035" y="96311"/>
                  </a:lnTo>
                  <a:lnTo>
                    <a:pt x="42044" y="102106"/>
                  </a:lnTo>
                  <a:lnTo>
                    <a:pt x="60678" y="113048"/>
                  </a:lnTo>
                  <a:lnTo>
                    <a:pt x="75700" y="130313"/>
                  </a:lnTo>
                  <a:lnTo>
                    <a:pt x="81871" y="155073"/>
                  </a:lnTo>
                  <a:lnTo>
                    <a:pt x="74466" y="183423"/>
                  </a:lnTo>
                  <a:lnTo>
                    <a:pt x="55863" y="204188"/>
                  </a:lnTo>
                  <a:lnTo>
                    <a:pt x="31482" y="218453"/>
                  </a:lnTo>
                  <a:lnTo>
                    <a:pt x="6743" y="227301"/>
                  </a:lnTo>
                  <a:lnTo>
                    <a:pt x="0" y="282200"/>
                  </a:lnTo>
                  <a:lnTo>
                    <a:pt x="79945" y="407411"/>
                  </a:lnTo>
                  <a:lnTo>
                    <a:pt x="125210" y="398752"/>
                  </a:lnTo>
                  <a:lnTo>
                    <a:pt x="70311" y="261981"/>
                  </a:lnTo>
                  <a:lnTo>
                    <a:pt x="108039" y="244146"/>
                  </a:lnTo>
                  <a:lnTo>
                    <a:pt x="143148" y="214664"/>
                  </a:lnTo>
                  <a:lnTo>
                    <a:pt x="169048" y="174889"/>
                  </a:lnTo>
                  <a:lnTo>
                    <a:pt x="179146" y="126174"/>
                  </a:lnTo>
                  <a:lnTo>
                    <a:pt x="174230" y="87809"/>
                  </a:lnTo>
                  <a:lnTo>
                    <a:pt x="158774" y="55963"/>
                  </a:lnTo>
                  <a:lnTo>
                    <a:pt x="131713" y="30683"/>
                  </a:lnTo>
                  <a:lnTo>
                    <a:pt x="91984" y="12013"/>
                  </a:lnTo>
                  <a:lnTo>
                    <a:pt x="38522" y="0"/>
                  </a:lnTo>
                  <a:close/>
                </a:path>
              </a:pathLst>
            </a:custGeom>
            <a:solidFill>
              <a:srgbClr val="0721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9896411" y="7806589"/>
              <a:ext cx="327025" cy="414655"/>
            </a:xfrm>
            <a:custGeom>
              <a:avLst/>
              <a:gdLst/>
              <a:ahLst/>
              <a:cxnLst/>
              <a:rect l="l" t="t" r="r" b="b"/>
              <a:pathLst>
                <a:path w="327025" h="414654">
                  <a:moveTo>
                    <a:pt x="30815" y="8669"/>
                  </a:moveTo>
                  <a:lnTo>
                    <a:pt x="23426" y="8684"/>
                  </a:lnTo>
                  <a:lnTo>
                    <a:pt x="15769" y="8790"/>
                  </a:lnTo>
                  <a:lnTo>
                    <a:pt x="7930" y="9076"/>
                  </a:lnTo>
                  <a:lnTo>
                    <a:pt x="0" y="9633"/>
                  </a:lnTo>
                  <a:lnTo>
                    <a:pt x="1926" y="99211"/>
                  </a:lnTo>
                  <a:lnTo>
                    <a:pt x="34972" y="100069"/>
                  </a:lnTo>
                  <a:lnTo>
                    <a:pt x="62601" y="108963"/>
                  </a:lnTo>
                  <a:lnTo>
                    <a:pt x="81562" y="126707"/>
                  </a:lnTo>
                  <a:lnTo>
                    <a:pt x="88604" y="154110"/>
                  </a:lnTo>
                  <a:lnTo>
                    <a:pt x="81893" y="178804"/>
                  </a:lnTo>
                  <a:lnTo>
                    <a:pt x="64528" y="195644"/>
                  </a:lnTo>
                  <a:lnTo>
                    <a:pt x="40662" y="205442"/>
                  </a:lnTo>
                  <a:lnTo>
                    <a:pt x="14449" y="209009"/>
                  </a:lnTo>
                  <a:lnTo>
                    <a:pt x="19266" y="257164"/>
                  </a:lnTo>
                  <a:lnTo>
                    <a:pt x="52809" y="260882"/>
                  </a:lnTo>
                  <a:lnTo>
                    <a:pt x="78857" y="272456"/>
                  </a:lnTo>
                  <a:lnTo>
                    <a:pt x="96057" y="290349"/>
                  </a:lnTo>
                  <a:lnTo>
                    <a:pt x="103054" y="313027"/>
                  </a:lnTo>
                  <a:lnTo>
                    <a:pt x="98179" y="339140"/>
                  </a:lnTo>
                  <a:lnTo>
                    <a:pt x="80663" y="358659"/>
                  </a:lnTo>
                  <a:lnTo>
                    <a:pt x="50506" y="370049"/>
                  </a:lnTo>
                  <a:lnTo>
                    <a:pt x="7706" y="371779"/>
                  </a:lnTo>
                  <a:lnTo>
                    <a:pt x="8669" y="414165"/>
                  </a:lnTo>
                  <a:lnTo>
                    <a:pt x="32742" y="414165"/>
                  </a:lnTo>
                  <a:lnTo>
                    <a:pt x="85618" y="408039"/>
                  </a:lnTo>
                  <a:lnTo>
                    <a:pt x="129802" y="391050"/>
                  </a:lnTo>
                  <a:lnTo>
                    <a:pt x="163537" y="365276"/>
                  </a:lnTo>
                  <a:lnTo>
                    <a:pt x="185066" y="332798"/>
                  </a:lnTo>
                  <a:lnTo>
                    <a:pt x="192632" y="295697"/>
                  </a:lnTo>
                  <a:lnTo>
                    <a:pt x="186627" y="265565"/>
                  </a:lnTo>
                  <a:lnTo>
                    <a:pt x="170598" y="241757"/>
                  </a:lnTo>
                  <a:lnTo>
                    <a:pt x="145359" y="224450"/>
                  </a:lnTo>
                  <a:lnTo>
                    <a:pt x="111724" y="213825"/>
                  </a:lnTo>
                  <a:lnTo>
                    <a:pt x="149588" y="197238"/>
                  </a:lnTo>
                  <a:lnTo>
                    <a:pt x="169032" y="182278"/>
                  </a:lnTo>
                  <a:lnTo>
                    <a:pt x="176196" y="160456"/>
                  </a:lnTo>
                  <a:lnTo>
                    <a:pt x="177219" y="123284"/>
                  </a:lnTo>
                  <a:lnTo>
                    <a:pt x="169760" y="81779"/>
                  </a:lnTo>
                  <a:lnTo>
                    <a:pt x="148987" y="49656"/>
                  </a:lnTo>
                  <a:lnTo>
                    <a:pt x="117302" y="26825"/>
                  </a:lnTo>
                  <a:lnTo>
                    <a:pt x="77110" y="13193"/>
                  </a:lnTo>
                  <a:lnTo>
                    <a:pt x="30815" y="8669"/>
                  </a:lnTo>
                  <a:close/>
                </a:path>
                <a:path w="327025" h="414654">
                  <a:moveTo>
                    <a:pt x="223448" y="0"/>
                  </a:moveTo>
                  <a:lnTo>
                    <a:pt x="229228" y="408385"/>
                  </a:lnTo>
                  <a:lnTo>
                    <a:pt x="281237" y="414165"/>
                  </a:lnTo>
                  <a:lnTo>
                    <a:pt x="326513" y="2889"/>
                  </a:lnTo>
                  <a:lnTo>
                    <a:pt x="223448" y="0"/>
                  </a:lnTo>
                  <a:close/>
                </a:path>
              </a:pathLst>
            </a:custGeom>
            <a:solidFill>
              <a:srgbClr val="F20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764446" y="7818149"/>
              <a:ext cx="599440" cy="721995"/>
            </a:xfrm>
            <a:custGeom>
              <a:avLst/>
              <a:gdLst/>
              <a:ahLst/>
              <a:cxnLst/>
              <a:rect l="l" t="t" r="r" b="b"/>
              <a:pathLst>
                <a:path w="599440" h="721995">
                  <a:moveTo>
                    <a:pt x="591385" y="598128"/>
                  </a:moveTo>
                  <a:lnTo>
                    <a:pt x="589458" y="598128"/>
                  </a:lnTo>
                  <a:lnTo>
                    <a:pt x="587531" y="599091"/>
                  </a:lnTo>
                  <a:lnTo>
                    <a:pt x="569501" y="605321"/>
                  </a:lnTo>
                  <a:lnTo>
                    <a:pt x="556709" y="615703"/>
                  </a:lnTo>
                  <a:lnTo>
                    <a:pt x="550418" y="628614"/>
                  </a:lnTo>
                  <a:lnTo>
                    <a:pt x="551888" y="642430"/>
                  </a:lnTo>
                  <a:lnTo>
                    <a:pt x="568265" y="681916"/>
                  </a:lnTo>
                  <a:lnTo>
                    <a:pt x="569093" y="688463"/>
                  </a:lnTo>
                  <a:lnTo>
                    <a:pt x="566218" y="694560"/>
                  </a:lnTo>
                  <a:lnTo>
                    <a:pt x="560272" y="699391"/>
                  </a:lnTo>
                  <a:lnTo>
                    <a:pt x="551888" y="702146"/>
                  </a:lnTo>
                  <a:lnTo>
                    <a:pt x="549962" y="702146"/>
                  </a:lnTo>
                  <a:lnTo>
                    <a:pt x="548035" y="703109"/>
                  </a:lnTo>
                  <a:lnTo>
                    <a:pt x="555742" y="721412"/>
                  </a:lnTo>
                  <a:lnTo>
                    <a:pt x="557668" y="721412"/>
                  </a:lnTo>
                  <a:lnTo>
                    <a:pt x="559595" y="720449"/>
                  </a:lnTo>
                  <a:lnTo>
                    <a:pt x="578034" y="714217"/>
                  </a:lnTo>
                  <a:lnTo>
                    <a:pt x="590783" y="703831"/>
                  </a:lnTo>
                  <a:lnTo>
                    <a:pt x="596848" y="690917"/>
                  </a:lnTo>
                  <a:lnTo>
                    <a:pt x="595238" y="677099"/>
                  </a:lnTo>
                  <a:lnTo>
                    <a:pt x="578861" y="637614"/>
                  </a:lnTo>
                  <a:lnTo>
                    <a:pt x="578034" y="631066"/>
                  </a:lnTo>
                  <a:lnTo>
                    <a:pt x="580909" y="624970"/>
                  </a:lnTo>
                  <a:lnTo>
                    <a:pt x="586854" y="620138"/>
                  </a:lnTo>
                  <a:lnTo>
                    <a:pt x="595238" y="617384"/>
                  </a:lnTo>
                  <a:lnTo>
                    <a:pt x="597165" y="617384"/>
                  </a:lnTo>
                  <a:lnTo>
                    <a:pt x="599091" y="616421"/>
                  </a:lnTo>
                  <a:lnTo>
                    <a:pt x="591385" y="598128"/>
                  </a:lnTo>
                  <a:close/>
                </a:path>
                <a:path w="599440" h="721995">
                  <a:moveTo>
                    <a:pt x="508441" y="645320"/>
                  </a:moveTo>
                  <a:lnTo>
                    <a:pt x="477734" y="645320"/>
                  </a:lnTo>
                  <a:lnTo>
                    <a:pt x="535522" y="707926"/>
                  </a:lnTo>
                  <a:lnTo>
                    <a:pt x="537166" y="652063"/>
                  </a:lnTo>
                  <a:lnTo>
                    <a:pt x="514329" y="652063"/>
                  </a:lnTo>
                  <a:lnTo>
                    <a:pt x="508441" y="645320"/>
                  </a:lnTo>
                  <a:close/>
                </a:path>
                <a:path w="599440" h="721995">
                  <a:moveTo>
                    <a:pt x="454614" y="583678"/>
                  </a:moveTo>
                  <a:lnTo>
                    <a:pt x="453651" y="687696"/>
                  </a:lnTo>
                  <a:lnTo>
                    <a:pt x="477734" y="687696"/>
                  </a:lnTo>
                  <a:lnTo>
                    <a:pt x="477734" y="645320"/>
                  </a:lnTo>
                  <a:lnTo>
                    <a:pt x="508441" y="645320"/>
                  </a:lnTo>
                  <a:lnTo>
                    <a:pt x="454614" y="583678"/>
                  </a:lnTo>
                  <a:close/>
                </a:path>
                <a:path w="599440" h="721995">
                  <a:moveTo>
                    <a:pt x="538412" y="609677"/>
                  </a:moveTo>
                  <a:lnTo>
                    <a:pt x="514329" y="609677"/>
                  </a:lnTo>
                  <a:lnTo>
                    <a:pt x="514329" y="652063"/>
                  </a:lnTo>
                  <a:lnTo>
                    <a:pt x="537166" y="652063"/>
                  </a:lnTo>
                  <a:lnTo>
                    <a:pt x="538412" y="609677"/>
                  </a:lnTo>
                  <a:close/>
                </a:path>
                <a:path w="599440" h="721995">
                  <a:moveTo>
                    <a:pt x="557895" y="522036"/>
                  </a:moveTo>
                  <a:lnTo>
                    <a:pt x="524926" y="522036"/>
                  </a:lnTo>
                  <a:lnTo>
                    <a:pt x="587531" y="588495"/>
                  </a:lnTo>
                  <a:lnTo>
                    <a:pt x="590736" y="529743"/>
                  </a:lnTo>
                  <a:lnTo>
                    <a:pt x="565375" y="529743"/>
                  </a:lnTo>
                  <a:lnTo>
                    <a:pt x="557895" y="522036"/>
                  </a:lnTo>
                  <a:close/>
                </a:path>
                <a:path w="599440" h="721995">
                  <a:moveTo>
                    <a:pt x="477734" y="481587"/>
                  </a:moveTo>
                  <a:lnTo>
                    <a:pt x="450761" y="482550"/>
                  </a:lnTo>
                  <a:lnTo>
                    <a:pt x="453651" y="570192"/>
                  </a:lnTo>
                  <a:lnTo>
                    <a:pt x="480624" y="569228"/>
                  </a:lnTo>
                  <a:lnTo>
                    <a:pt x="477734" y="481587"/>
                  </a:lnTo>
                  <a:close/>
                </a:path>
                <a:path w="599440" h="721995">
                  <a:moveTo>
                    <a:pt x="501806" y="464247"/>
                  </a:moveTo>
                  <a:lnTo>
                    <a:pt x="496990" y="569228"/>
                  </a:lnTo>
                  <a:lnTo>
                    <a:pt x="523963" y="569228"/>
                  </a:lnTo>
                  <a:lnTo>
                    <a:pt x="524926" y="522036"/>
                  </a:lnTo>
                  <a:lnTo>
                    <a:pt x="557895" y="522036"/>
                  </a:lnTo>
                  <a:lnTo>
                    <a:pt x="501806" y="464247"/>
                  </a:lnTo>
                  <a:close/>
                </a:path>
                <a:path w="599440" h="721995">
                  <a:moveTo>
                    <a:pt x="593311" y="482540"/>
                  </a:moveTo>
                  <a:lnTo>
                    <a:pt x="566338" y="482550"/>
                  </a:lnTo>
                  <a:lnTo>
                    <a:pt x="565375" y="529743"/>
                  </a:lnTo>
                  <a:lnTo>
                    <a:pt x="590736" y="529743"/>
                  </a:lnTo>
                  <a:lnTo>
                    <a:pt x="593311" y="482540"/>
                  </a:lnTo>
                  <a:close/>
                </a:path>
                <a:path w="599440" h="721995">
                  <a:moveTo>
                    <a:pt x="470990" y="444017"/>
                  </a:moveTo>
                  <a:lnTo>
                    <a:pt x="454614" y="444017"/>
                  </a:lnTo>
                  <a:lnTo>
                    <a:pt x="447871" y="450761"/>
                  </a:lnTo>
                  <a:lnTo>
                    <a:pt x="447871" y="467137"/>
                  </a:lnTo>
                  <a:lnTo>
                    <a:pt x="455577" y="473880"/>
                  </a:lnTo>
                  <a:lnTo>
                    <a:pt x="472917" y="473880"/>
                  </a:lnTo>
                  <a:lnTo>
                    <a:pt x="479660" y="467137"/>
                  </a:lnTo>
                  <a:lnTo>
                    <a:pt x="479660" y="458467"/>
                  </a:lnTo>
                  <a:lnTo>
                    <a:pt x="478697" y="449797"/>
                  </a:lnTo>
                  <a:lnTo>
                    <a:pt x="470990" y="444017"/>
                  </a:lnTo>
                  <a:close/>
                </a:path>
                <a:path w="599440" h="721995">
                  <a:moveTo>
                    <a:pt x="412238" y="610641"/>
                  </a:moveTo>
                  <a:lnTo>
                    <a:pt x="407422" y="689622"/>
                  </a:lnTo>
                  <a:lnTo>
                    <a:pt x="431494" y="690586"/>
                  </a:lnTo>
                  <a:lnTo>
                    <a:pt x="436311" y="611604"/>
                  </a:lnTo>
                  <a:lnTo>
                    <a:pt x="412238" y="610641"/>
                  </a:lnTo>
                  <a:close/>
                </a:path>
                <a:path w="599440" h="721995">
                  <a:moveTo>
                    <a:pt x="210935" y="597215"/>
                  </a:moveTo>
                  <a:lnTo>
                    <a:pt x="208046" y="716595"/>
                  </a:lnTo>
                  <a:lnTo>
                    <a:pt x="232129" y="716595"/>
                  </a:lnTo>
                  <a:lnTo>
                    <a:pt x="232129" y="708975"/>
                  </a:lnTo>
                  <a:lnTo>
                    <a:pt x="277472" y="708975"/>
                  </a:lnTo>
                  <a:lnTo>
                    <a:pt x="285944" y="703895"/>
                  </a:lnTo>
                  <a:lnTo>
                    <a:pt x="293442" y="693735"/>
                  </a:lnTo>
                  <a:lnTo>
                    <a:pt x="254274" y="693735"/>
                  </a:lnTo>
                  <a:lnTo>
                    <a:pt x="246092" y="692465"/>
                  </a:lnTo>
                  <a:lnTo>
                    <a:pt x="239352" y="687385"/>
                  </a:lnTo>
                  <a:lnTo>
                    <a:pt x="234778" y="681035"/>
                  </a:lnTo>
                  <a:lnTo>
                    <a:pt x="233092" y="673415"/>
                  </a:lnTo>
                  <a:lnTo>
                    <a:pt x="234927" y="665795"/>
                  </a:lnTo>
                  <a:lnTo>
                    <a:pt x="239830" y="659445"/>
                  </a:lnTo>
                  <a:lnTo>
                    <a:pt x="246901" y="655635"/>
                  </a:lnTo>
                  <a:lnTo>
                    <a:pt x="255238" y="653095"/>
                  </a:lnTo>
                  <a:lnTo>
                    <a:pt x="294692" y="653095"/>
                  </a:lnTo>
                  <a:lnTo>
                    <a:pt x="288107" y="644205"/>
                  </a:lnTo>
                  <a:lnTo>
                    <a:pt x="275611" y="635315"/>
                  </a:lnTo>
                  <a:lnTo>
                    <a:pt x="234055" y="635315"/>
                  </a:lnTo>
                  <a:lnTo>
                    <a:pt x="235019" y="598485"/>
                  </a:lnTo>
                  <a:lnTo>
                    <a:pt x="210935" y="597215"/>
                  </a:lnTo>
                  <a:close/>
                </a:path>
                <a:path w="599440" h="721995">
                  <a:moveTo>
                    <a:pt x="277472" y="708975"/>
                  </a:moveTo>
                  <a:lnTo>
                    <a:pt x="232129" y="708975"/>
                  </a:lnTo>
                  <a:lnTo>
                    <a:pt x="237908" y="712785"/>
                  </a:lnTo>
                  <a:lnTo>
                    <a:pt x="245605" y="715325"/>
                  </a:lnTo>
                  <a:lnTo>
                    <a:pt x="253311" y="715325"/>
                  </a:lnTo>
                  <a:lnTo>
                    <a:pt x="271118" y="712785"/>
                  </a:lnTo>
                  <a:lnTo>
                    <a:pt x="277472" y="708975"/>
                  </a:lnTo>
                  <a:close/>
                </a:path>
                <a:path w="599440" h="721995">
                  <a:moveTo>
                    <a:pt x="82835" y="599755"/>
                  </a:moveTo>
                  <a:lnTo>
                    <a:pt x="51056" y="602295"/>
                  </a:lnTo>
                  <a:lnTo>
                    <a:pt x="60678" y="712785"/>
                  </a:lnTo>
                  <a:lnTo>
                    <a:pt x="90541" y="711515"/>
                  </a:lnTo>
                  <a:lnTo>
                    <a:pt x="86688" y="656905"/>
                  </a:lnTo>
                  <a:lnTo>
                    <a:pt x="88163" y="648015"/>
                  </a:lnTo>
                  <a:lnTo>
                    <a:pt x="93431" y="639125"/>
                  </a:lnTo>
                  <a:lnTo>
                    <a:pt x="101589" y="632775"/>
                  </a:lnTo>
                  <a:lnTo>
                    <a:pt x="111734" y="630235"/>
                  </a:lnTo>
                  <a:lnTo>
                    <a:pt x="114624" y="630235"/>
                  </a:lnTo>
                  <a:lnTo>
                    <a:pt x="113311" y="611185"/>
                  </a:lnTo>
                  <a:lnTo>
                    <a:pt x="83798" y="611185"/>
                  </a:lnTo>
                  <a:lnTo>
                    <a:pt x="82835" y="599755"/>
                  </a:lnTo>
                  <a:close/>
                </a:path>
                <a:path w="599440" h="721995">
                  <a:moveTo>
                    <a:pt x="154110" y="622615"/>
                  </a:moveTo>
                  <a:lnTo>
                    <a:pt x="135929" y="626425"/>
                  </a:lnTo>
                  <a:lnTo>
                    <a:pt x="121362" y="636585"/>
                  </a:lnTo>
                  <a:lnTo>
                    <a:pt x="111853" y="649285"/>
                  </a:lnTo>
                  <a:lnTo>
                    <a:pt x="108844" y="665795"/>
                  </a:lnTo>
                  <a:lnTo>
                    <a:pt x="112545" y="683575"/>
                  </a:lnTo>
                  <a:lnTo>
                    <a:pt x="122566" y="696275"/>
                  </a:lnTo>
                  <a:lnTo>
                    <a:pt x="137284" y="705165"/>
                  </a:lnTo>
                  <a:lnTo>
                    <a:pt x="155073" y="708975"/>
                  </a:lnTo>
                  <a:lnTo>
                    <a:pt x="172713" y="705165"/>
                  </a:lnTo>
                  <a:lnTo>
                    <a:pt x="187099" y="696275"/>
                  </a:lnTo>
                  <a:lnTo>
                    <a:pt x="194146" y="686115"/>
                  </a:lnTo>
                  <a:lnTo>
                    <a:pt x="154110" y="686115"/>
                  </a:lnTo>
                  <a:lnTo>
                    <a:pt x="145907" y="684845"/>
                  </a:lnTo>
                  <a:lnTo>
                    <a:pt x="139058" y="679765"/>
                  </a:lnTo>
                  <a:lnTo>
                    <a:pt x="134196" y="673415"/>
                  </a:lnTo>
                  <a:lnTo>
                    <a:pt x="131954" y="665795"/>
                  </a:lnTo>
                  <a:lnTo>
                    <a:pt x="133639" y="658175"/>
                  </a:lnTo>
                  <a:lnTo>
                    <a:pt x="138215" y="651825"/>
                  </a:lnTo>
                  <a:lnTo>
                    <a:pt x="144958" y="648015"/>
                  </a:lnTo>
                  <a:lnTo>
                    <a:pt x="153147" y="645475"/>
                  </a:lnTo>
                  <a:lnTo>
                    <a:pt x="194634" y="645475"/>
                  </a:lnTo>
                  <a:lnTo>
                    <a:pt x="186617" y="635315"/>
                  </a:lnTo>
                  <a:lnTo>
                    <a:pt x="171900" y="626425"/>
                  </a:lnTo>
                  <a:lnTo>
                    <a:pt x="154110" y="622615"/>
                  </a:lnTo>
                  <a:close/>
                </a:path>
                <a:path w="599440" h="721995">
                  <a:moveTo>
                    <a:pt x="330366" y="580705"/>
                  </a:moveTo>
                  <a:lnTo>
                    <a:pt x="306283" y="581975"/>
                  </a:lnTo>
                  <a:lnTo>
                    <a:pt x="311100" y="700085"/>
                  </a:lnTo>
                  <a:lnTo>
                    <a:pt x="333256" y="698815"/>
                  </a:lnTo>
                  <a:lnTo>
                    <a:pt x="333256" y="691195"/>
                  </a:lnTo>
                  <a:lnTo>
                    <a:pt x="374818" y="691195"/>
                  </a:lnTo>
                  <a:lnTo>
                    <a:pt x="387314" y="682305"/>
                  </a:lnTo>
                  <a:lnTo>
                    <a:pt x="393299" y="673415"/>
                  </a:lnTo>
                  <a:lnTo>
                    <a:pt x="355413" y="673415"/>
                  </a:lnTo>
                  <a:lnTo>
                    <a:pt x="347074" y="672145"/>
                  </a:lnTo>
                  <a:lnTo>
                    <a:pt x="340000" y="667065"/>
                  </a:lnTo>
                  <a:lnTo>
                    <a:pt x="335093" y="660715"/>
                  </a:lnTo>
                  <a:lnTo>
                    <a:pt x="333256" y="653095"/>
                  </a:lnTo>
                  <a:lnTo>
                    <a:pt x="334942" y="645475"/>
                  </a:lnTo>
                  <a:lnTo>
                    <a:pt x="339518" y="639125"/>
                  </a:lnTo>
                  <a:lnTo>
                    <a:pt x="346261" y="634045"/>
                  </a:lnTo>
                  <a:lnTo>
                    <a:pt x="354449" y="632775"/>
                  </a:lnTo>
                  <a:lnTo>
                    <a:pt x="393581" y="632775"/>
                  </a:lnTo>
                  <a:lnTo>
                    <a:pt x="385146" y="621345"/>
                  </a:lnTo>
                  <a:lnTo>
                    <a:pt x="376676" y="616265"/>
                  </a:lnTo>
                  <a:lnTo>
                    <a:pt x="331330" y="616265"/>
                  </a:lnTo>
                  <a:lnTo>
                    <a:pt x="330366" y="580705"/>
                  </a:lnTo>
                  <a:close/>
                </a:path>
                <a:path w="599440" h="721995">
                  <a:moveTo>
                    <a:pt x="374818" y="691195"/>
                  </a:moveTo>
                  <a:lnTo>
                    <a:pt x="333256" y="691195"/>
                  </a:lnTo>
                  <a:lnTo>
                    <a:pt x="340000" y="695005"/>
                  </a:lnTo>
                  <a:lnTo>
                    <a:pt x="347706" y="696275"/>
                  </a:lnTo>
                  <a:lnTo>
                    <a:pt x="355413" y="696275"/>
                  </a:lnTo>
                  <a:lnTo>
                    <a:pt x="373032" y="692465"/>
                  </a:lnTo>
                  <a:lnTo>
                    <a:pt x="374818" y="691195"/>
                  </a:lnTo>
                  <a:close/>
                </a:path>
                <a:path w="599440" h="721995">
                  <a:moveTo>
                    <a:pt x="294692" y="653095"/>
                  </a:moveTo>
                  <a:lnTo>
                    <a:pt x="255238" y="653095"/>
                  </a:lnTo>
                  <a:lnTo>
                    <a:pt x="263562" y="655635"/>
                  </a:lnTo>
                  <a:lnTo>
                    <a:pt x="270531" y="659445"/>
                  </a:lnTo>
                  <a:lnTo>
                    <a:pt x="275151" y="667065"/>
                  </a:lnTo>
                  <a:lnTo>
                    <a:pt x="276431" y="674685"/>
                  </a:lnTo>
                  <a:lnTo>
                    <a:pt x="274595" y="682305"/>
                  </a:lnTo>
                  <a:lnTo>
                    <a:pt x="269688" y="688655"/>
                  </a:lnTo>
                  <a:lnTo>
                    <a:pt x="262613" y="692465"/>
                  </a:lnTo>
                  <a:lnTo>
                    <a:pt x="254274" y="693735"/>
                  </a:lnTo>
                  <a:lnTo>
                    <a:pt x="293442" y="693735"/>
                  </a:lnTo>
                  <a:lnTo>
                    <a:pt x="296254" y="689925"/>
                  </a:lnTo>
                  <a:lnTo>
                    <a:pt x="300514" y="673415"/>
                  </a:lnTo>
                  <a:lnTo>
                    <a:pt x="297514" y="656905"/>
                  </a:lnTo>
                  <a:lnTo>
                    <a:pt x="294692" y="653095"/>
                  </a:lnTo>
                  <a:close/>
                </a:path>
                <a:path w="599440" h="721995">
                  <a:moveTo>
                    <a:pt x="194634" y="645475"/>
                  </a:moveTo>
                  <a:lnTo>
                    <a:pt x="153147" y="645475"/>
                  </a:lnTo>
                  <a:lnTo>
                    <a:pt x="161485" y="648015"/>
                  </a:lnTo>
                  <a:lnTo>
                    <a:pt x="168560" y="651825"/>
                  </a:lnTo>
                  <a:lnTo>
                    <a:pt x="173467" y="658175"/>
                  </a:lnTo>
                  <a:lnTo>
                    <a:pt x="175303" y="665795"/>
                  </a:lnTo>
                  <a:lnTo>
                    <a:pt x="173617" y="673415"/>
                  </a:lnTo>
                  <a:lnTo>
                    <a:pt x="169041" y="679765"/>
                  </a:lnTo>
                  <a:lnTo>
                    <a:pt x="162298" y="684845"/>
                  </a:lnTo>
                  <a:lnTo>
                    <a:pt x="154110" y="686115"/>
                  </a:lnTo>
                  <a:lnTo>
                    <a:pt x="194146" y="686115"/>
                  </a:lnTo>
                  <a:lnTo>
                    <a:pt x="196788" y="682305"/>
                  </a:lnTo>
                  <a:lnTo>
                    <a:pt x="200339" y="665795"/>
                  </a:lnTo>
                  <a:lnTo>
                    <a:pt x="196638" y="648015"/>
                  </a:lnTo>
                  <a:lnTo>
                    <a:pt x="194634" y="645475"/>
                  </a:lnTo>
                  <a:close/>
                </a:path>
                <a:path w="599440" h="721995">
                  <a:moveTo>
                    <a:pt x="393581" y="632775"/>
                  </a:moveTo>
                  <a:lnTo>
                    <a:pt x="354449" y="632775"/>
                  </a:lnTo>
                  <a:lnTo>
                    <a:pt x="362647" y="634045"/>
                  </a:lnTo>
                  <a:lnTo>
                    <a:pt x="369492" y="637855"/>
                  </a:lnTo>
                  <a:lnTo>
                    <a:pt x="374353" y="644205"/>
                  </a:lnTo>
                  <a:lnTo>
                    <a:pt x="376595" y="651825"/>
                  </a:lnTo>
                  <a:lnTo>
                    <a:pt x="374910" y="659445"/>
                  </a:lnTo>
                  <a:lnTo>
                    <a:pt x="370335" y="667065"/>
                  </a:lnTo>
                  <a:lnTo>
                    <a:pt x="363595" y="670875"/>
                  </a:lnTo>
                  <a:lnTo>
                    <a:pt x="355413" y="673415"/>
                  </a:lnTo>
                  <a:lnTo>
                    <a:pt x="393299" y="673415"/>
                  </a:lnTo>
                  <a:lnTo>
                    <a:pt x="396720" y="668335"/>
                  </a:lnTo>
                  <a:lnTo>
                    <a:pt x="399715" y="651825"/>
                  </a:lnTo>
                  <a:lnTo>
                    <a:pt x="395456" y="635315"/>
                  </a:lnTo>
                  <a:lnTo>
                    <a:pt x="393581" y="632775"/>
                  </a:lnTo>
                  <a:close/>
                </a:path>
                <a:path w="599440" h="721995">
                  <a:moveTo>
                    <a:pt x="256201" y="630235"/>
                  </a:moveTo>
                  <a:lnTo>
                    <a:pt x="247531" y="630235"/>
                  </a:lnTo>
                  <a:lnTo>
                    <a:pt x="234055" y="635315"/>
                  </a:lnTo>
                  <a:lnTo>
                    <a:pt x="275611" y="635315"/>
                  </a:lnTo>
                  <a:lnTo>
                    <a:pt x="273825" y="634045"/>
                  </a:lnTo>
                  <a:lnTo>
                    <a:pt x="256201" y="630235"/>
                  </a:lnTo>
                  <a:close/>
                </a:path>
                <a:path w="599440" h="721995">
                  <a:moveTo>
                    <a:pt x="352523" y="609915"/>
                  </a:moveTo>
                  <a:lnTo>
                    <a:pt x="344816" y="609915"/>
                  </a:lnTo>
                  <a:lnTo>
                    <a:pt x="337110" y="612455"/>
                  </a:lnTo>
                  <a:lnTo>
                    <a:pt x="331330" y="616265"/>
                  </a:lnTo>
                  <a:lnTo>
                    <a:pt x="376676" y="616265"/>
                  </a:lnTo>
                  <a:lnTo>
                    <a:pt x="370323" y="612455"/>
                  </a:lnTo>
                  <a:lnTo>
                    <a:pt x="352523" y="609915"/>
                  </a:lnTo>
                  <a:close/>
                </a:path>
                <a:path w="599440" h="721995">
                  <a:moveTo>
                    <a:pt x="112698" y="602295"/>
                  </a:moveTo>
                  <a:lnTo>
                    <a:pt x="109808" y="602295"/>
                  </a:lnTo>
                  <a:lnTo>
                    <a:pt x="102763" y="603565"/>
                  </a:lnTo>
                  <a:lnTo>
                    <a:pt x="96080" y="606105"/>
                  </a:lnTo>
                  <a:lnTo>
                    <a:pt x="89759" y="608645"/>
                  </a:lnTo>
                  <a:lnTo>
                    <a:pt x="83798" y="611185"/>
                  </a:lnTo>
                  <a:lnTo>
                    <a:pt x="113311" y="611185"/>
                  </a:lnTo>
                  <a:lnTo>
                    <a:pt x="112698" y="602295"/>
                  </a:lnTo>
                  <a:close/>
                </a:path>
                <a:path w="599440" h="721995">
                  <a:moveTo>
                    <a:pt x="434384" y="578165"/>
                  </a:moveTo>
                  <a:lnTo>
                    <a:pt x="418018" y="578165"/>
                  </a:lnTo>
                  <a:lnTo>
                    <a:pt x="411275" y="583245"/>
                  </a:lnTo>
                  <a:lnTo>
                    <a:pt x="411275" y="590865"/>
                  </a:lnTo>
                  <a:lnTo>
                    <a:pt x="410312" y="598485"/>
                  </a:lnTo>
                  <a:lnTo>
                    <a:pt x="417055" y="606105"/>
                  </a:lnTo>
                  <a:lnTo>
                    <a:pt x="432458" y="606105"/>
                  </a:lnTo>
                  <a:lnTo>
                    <a:pt x="440164" y="601025"/>
                  </a:lnTo>
                  <a:lnTo>
                    <a:pt x="440164" y="585785"/>
                  </a:lnTo>
                  <a:lnTo>
                    <a:pt x="434384" y="578165"/>
                  </a:lnTo>
                  <a:close/>
                </a:path>
                <a:path w="599440" h="721995">
                  <a:moveTo>
                    <a:pt x="260816" y="575625"/>
                  </a:moveTo>
                  <a:lnTo>
                    <a:pt x="234055" y="575625"/>
                  </a:lnTo>
                  <a:lnTo>
                    <a:pt x="233092" y="585785"/>
                  </a:lnTo>
                  <a:lnTo>
                    <a:pt x="260054" y="585785"/>
                  </a:lnTo>
                  <a:lnTo>
                    <a:pt x="260816" y="575625"/>
                  </a:lnTo>
                  <a:close/>
                </a:path>
                <a:path w="599440" h="721995">
                  <a:moveTo>
                    <a:pt x="321697" y="462595"/>
                  </a:moveTo>
                  <a:lnTo>
                    <a:pt x="317843" y="462595"/>
                  </a:lnTo>
                  <a:lnTo>
                    <a:pt x="299275" y="470215"/>
                  </a:lnTo>
                  <a:lnTo>
                    <a:pt x="286304" y="481645"/>
                  </a:lnTo>
                  <a:lnTo>
                    <a:pt x="280194" y="494345"/>
                  </a:lnTo>
                  <a:lnTo>
                    <a:pt x="282211" y="507045"/>
                  </a:lnTo>
                  <a:lnTo>
                    <a:pt x="299551" y="545145"/>
                  </a:lnTo>
                  <a:lnTo>
                    <a:pt x="300363" y="551495"/>
                  </a:lnTo>
                  <a:lnTo>
                    <a:pt x="297383" y="557845"/>
                  </a:lnTo>
                  <a:lnTo>
                    <a:pt x="291152" y="562925"/>
                  </a:lnTo>
                  <a:lnTo>
                    <a:pt x="282211" y="565465"/>
                  </a:lnTo>
                  <a:lnTo>
                    <a:pt x="280284" y="565465"/>
                  </a:lnTo>
                  <a:lnTo>
                    <a:pt x="280284" y="566735"/>
                  </a:lnTo>
                  <a:lnTo>
                    <a:pt x="278358" y="566735"/>
                  </a:lnTo>
                  <a:lnTo>
                    <a:pt x="286064" y="584515"/>
                  </a:lnTo>
                  <a:lnTo>
                    <a:pt x="287991" y="583245"/>
                  </a:lnTo>
                  <a:lnTo>
                    <a:pt x="289917" y="583245"/>
                  </a:lnTo>
                  <a:lnTo>
                    <a:pt x="308485" y="575625"/>
                  </a:lnTo>
                  <a:lnTo>
                    <a:pt x="321457" y="565465"/>
                  </a:lnTo>
                  <a:lnTo>
                    <a:pt x="327567" y="552765"/>
                  </a:lnTo>
                  <a:lnTo>
                    <a:pt x="325550" y="538795"/>
                  </a:lnTo>
                  <a:lnTo>
                    <a:pt x="308210" y="501965"/>
                  </a:lnTo>
                  <a:lnTo>
                    <a:pt x="307397" y="495615"/>
                  </a:lnTo>
                  <a:lnTo>
                    <a:pt x="310377" y="489265"/>
                  </a:lnTo>
                  <a:lnTo>
                    <a:pt x="316609" y="484185"/>
                  </a:lnTo>
                  <a:lnTo>
                    <a:pt x="325550" y="480375"/>
                  </a:lnTo>
                  <a:lnTo>
                    <a:pt x="327476" y="480375"/>
                  </a:lnTo>
                  <a:lnTo>
                    <a:pt x="327476" y="479105"/>
                  </a:lnTo>
                  <a:lnTo>
                    <a:pt x="329403" y="479105"/>
                  </a:lnTo>
                  <a:lnTo>
                    <a:pt x="321697" y="462595"/>
                  </a:lnTo>
                  <a:close/>
                </a:path>
                <a:path w="599440" h="721995">
                  <a:moveTo>
                    <a:pt x="224422" y="485455"/>
                  </a:moveTo>
                  <a:lnTo>
                    <a:pt x="215752" y="485455"/>
                  </a:lnTo>
                  <a:lnTo>
                    <a:pt x="195810" y="487995"/>
                  </a:lnTo>
                  <a:lnTo>
                    <a:pt x="179031" y="498155"/>
                  </a:lnTo>
                  <a:lnTo>
                    <a:pt x="167128" y="512125"/>
                  </a:lnTo>
                  <a:lnTo>
                    <a:pt x="161817" y="529905"/>
                  </a:lnTo>
                  <a:lnTo>
                    <a:pt x="165006" y="548955"/>
                  </a:lnTo>
                  <a:lnTo>
                    <a:pt x="175057" y="564195"/>
                  </a:lnTo>
                  <a:lnTo>
                    <a:pt x="190527" y="575625"/>
                  </a:lnTo>
                  <a:lnTo>
                    <a:pt x="209972" y="580705"/>
                  </a:lnTo>
                  <a:lnTo>
                    <a:pt x="218642" y="580705"/>
                  </a:lnTo>
                  <a:lnTo>
                    <a:pt x="226349" y="579435"/>
                  </a:lnTo>
                  <a:lnTo>
                    <a:pt x="234055" y="575625"/>
                  </a:lnTo>
                  <a:lnTo>
                    <a:pt x="260816" y="575625"/>
                  </a:lnTo>
                  <a:lnTo>
                    <a:pt x="262338" y="555305"/>
                  </a:lnTo>
                  <a:lnTo>
                    <a:pt x="211899" y="555305"/>
                  </a:lnTo>
                  <a:lnTo>
                    <a:pt x="202461" y="552765"/>
                  </a:lnTo>
                  <a:lnTo>
                    <a:pt x="194920" y="547685"/>
                  </a:lnTo>
                  <a:lnTo>
                    <a:pt x="190089" y="540065"/>
                  </a:lnTo>
                  <a:lnTo>
                    <a:pt x="188779" y="531175"/>
                  </a:lnTo>
                  <a:lnTo>
                    <a:pt x="190932" y="522285"/>
                  </a:lnTo>
                  <a:lnTo>
                    <a:pt x="196606" y="515935"/>
                  </a:lnTo>
                  <a:lnTo>
                    <a:pt x="204629" y="510855"/>
                  </a:lnTo>
                  <a:lnTo>
                    <a:pt x="213825" y="509585"/>
                  </a:lnTo>
                  <a:lnTo>
                    <a:pt x="265763" y="509585"/>
                  </a:lnTo>
                  <a:lnTo>
                    <a:pt x="267095" y="491805"/>
                  </a:lnTo>
                  <a:lnTo>
                    <a:pt x="239835" y="491805"/>
                  </a:lnTo>
                  <a:lnTo>
                    <a:pt x="233092" y="487995"/>
                  </a:lnTo>
                  <a:lnTo>
                    <a:pt x="224422" y="485455"/>
                  </a:lnTo>
                  <a:close/>
                </a:path>
                <a:path w="599440" h="721995">
                  <a:moveTo>
                    <a:pt x="70311" y="446085"/>
                  </a:moveTo>
                  <a:lnTo>
                    <a:pt x="43349" y="448625"/>
                  </a:lnTo>
                  <a:lnTo>
                    <a:pt x="60678" y="578165"/>
                  </a:lnTo>
                  <a:lnTo>
                    <a:pt x="86688" y="575625"/>
                  </a:lnTo>
                  <a:lnTo>
                    <a:pt x="84761" y="565465"/>
                  </a:lnTo>
                  <a:lnTo>
                    <a:pt x="121355" y="565465"/>
                  </a:lnTo>
                  <a:lnTo>
                    <a:pt x="129053" y="562925"/>
                  </a:lnTo>
                  <a:lnTo>
                    <a:pt x="143876" y="550225"/>
                  </a:lnTo>
                  <a:lnTo>
                    <a:pt x="147967" y="542605"/>
                  </a:lnTo>
                  <a:lnTo>
                    <a:pt x="97691" y="542605"/>
                  </a:lnTo>
                  <a:lnTo>
                    <a:pt x="89458" y="538795"/>
                  </a:lnTo>
                  <a:lnTo>
                    <a:pt x="83211" y="532445"/>
                  </a:lnTo>
                  <a:lnTo>
                    <a:pt x="79945" y="523555"/>
                  </a:lnTo>
                  <a:lnTo>
                    <a:pt x="81089" y="514665"/>
                  </a:lnTo>
                  <a:lnTo>
                    <a:pt x="85484" y="507045"/>
                  </a:lnTo>
                  <a:lnTo>
                    <a:pt x="92408" y="501965"/>
                  </a:lnTo>
                  <a:lnTo>
                    <a:pt x="101138" y="498155"/>
                  </a:lnTo>
                  <a:lnTo>
                    <a:pt x="148380" y="498155"/>
                  </a:lnTo>
                  <a:lnTo>
                    <a:pt x="147939" y="496885"/>
                  </a:lnTo>
                  <a:lnTo>
                    <a:pt x="135086" y="482915"/>
                  </a:lnTo>
                  <a:lnTo>
                    <a:pt x="74165" y="482915"/>
                  </a:lnTo>
                  <a:lnTo>
                    <a:pt x="70311" y="446085"/>
                  </a:lnTo>
                  <a:close/>
                </a:path>
                <a:path w="599440" h="721995">
                  <a:moveTo>
                    <a:pt x="344816" y="429575"/>
                  </a:moveTo>
                  <a:lnTo>
                    <a:pt x="336146" y="573085"/>
                  </a:lnTo>
                  <a:lnTo>
                    <a:pt x="388155" y="526095"/>
                  </a:lnTo>
                  <a:lnTo>
                    <a:pt x="422348" y="526095"/>
                  </a:lnTo>
                  <a:lnTo>
                    <a:pt x="411153" y="510855"/>
                  </a:lnTo>
                  <a:lnTo>
                    <a:pt x="365999" y="510855"/>
                  </a:lnTo>
                  <a:lnTo>
                    <a:pt x="371779" y="432115"/>
                  </a:lnTo>
                  <a:lnTo>
                    <a:pt x="344816" y="429575"/>
                  </a:lnTo>
                  <a:close/>
                </a:path>
                <a:path w="599440" h="721995">
                  <a:moveTo>
                    <a:pt x="121355" y="565465"/>
                  </a:moveTo>
                  <a:lnTo>
                    <a:pt x="84761" y="565465"/>
                  </a:lnTo>
                  <a:lnTo>
                    <a:pt x="90707" y="568005"/>
                  </a:lnTo>
                  <a:lnTo>
                    <a:pt x="96923" y="569275"/>
                  </a:lnTo>
                  <a:lnTo>
                    <a:pt x="109808" y="569275"/>
                  </a:lnTo>
                  <a:lnTo>
                    <a:pt x="121355" y="565465"/>
                  </a:lnTo>
                  <a:close/>
                </a:path>
                <a:path w="599440" h="721995">
                  <a:moveTo>
                    <a:pt x="422348" y="526095"/>
                  </a:moveTo>
                  <a:lnTo>
                    <a:pt x="388155" y="526095"/>
                  </a:lnTo>
                  <a:lnTo>
                    <a:pt x="416092" y="561655"/>
                  </a:lnTo>
                  <a:lnTo>
                    <a:pt x="437274" y="546415"/>
                  </a:lnTo>
                  <a:lnTo>
                    <a:pt x="422348" y="526095"/>
                  </a:lnTo>
                  <a:close/>
                </a:path>
                <a:path w="599440" h="721995">
                  <a:moveTo>
                    <a:pt x="265763" y="509585"/>
                  </a:moveTo>
                  <a:lnTo>
                    <a:pt x="213825" y="509585"/>
                  </a:lnTo>
                  <a:lnTo>
                    <a:pt x="223263" y="512125"/>
                  </a:lnTo>
                  <a:lnTo>
                    <a:pt x="230804" y="518475"/>
                  </a:lnTo>
                  <a:lnTo>
                    <a:pt x="235636" y="526095"/>
                  </a:lnTo>
                  <a:lnTo>
                    <a:pt x="236945" y="533715"/>
                  </a:lnTo>
                  <a:lnTo>
                    <a:pt x="234928" y="542605"/>
                  </a:lnTo>
                  <a:lnTo>
                    <a:pt x="229479" y="548955"/>
                  </a:lnTo>
                  <a:lnTo>
                    <a:pt x="221502" y="554035"/>
                  </a:lnTo>
                  <a:lnTo>
                    <a:pt x="211899" y="555305"/>
                  </a:lnTo>
                  <a:lnTo>
                    <a:pt x="262338" y="555305"/>
                  </a:lnTo>
                  <a:lnTo>
                    <a:pt x="265763" y="509585"/>
                  </a:lnTo>
                  <a:close/>
                </a:path>
                <a:path w="599440" h="721995">
                  <a:moveTo>
                    <a:pt x="148380" y="498155"/>
                  </a:moveTo>
                  <a:lnTo>
                    <a:pt x="101138" y="498155"/>
                  </a:lnTo>
                  <a:lnTo>
                    <a:pt x="110363" y="499425"/>
                  </a:lnTo>
                  <a:lnTo>
                    <a:pt x="118593" y="503235"/>
                  </a:lnTo>
                  <a:lnTo>
                    <a:pt x="124836" y="509585"/>
                  </a:lnTo>
                  <a:lnTo>
                    <a:pt x="128100" y="518475"/>
                  </a:lnTo>
                  <a:lnTo>
                    <a:pt x="127363" y="526095"/>
                  </a:lnTo>
                  <a:lnTo>
                    <a:pt x="122924" y="533715"/>
                  </a:lnTo>
                  <a:lnTo>
                    <a:pt x="115777" y="540065"/>
                  </a:lnTo>
                  <a:lnTo>
                    <a:pt x="106918" y="542605"/>
                  </a:lnTo>
                  <a:lnTo>
                    <a:pt x="147967" y="542605"/>
                  </a:lnTo>
                  <a:lnTo>
                    <a:pt x="152740" y="533715"/>
                  </a:lnTo>
                  <a:lnTo>
                    <a:pt x="154110" y="514665"/>
                  </a:lnTo>
                  <a:lnTo>
                    <a:pt x="148380" y="498155"/>
                  </a:lnTo>
                  <a:close/>
                </a:path>
                <a:path w="599440" h="721995">
                  <a:moveTo>
                    <a:pt x="413202" y="462595"/>
                  </a:moveTo>
                  <a:lnTo>
                    <a:pt x="365999" y="510855"/>
                  </a:lnTo>
                  <a:lnTo>
                    <a:pt x="411153" y="510855"/>
                  </a:lnTo>
                  <a:lnTo>
                    <a:pt x="407422" y="505775"/>
                  </a:lnTo>
                  <a:lnTo>
                    <a:pt x="432458" y="480375"/>
                  </a:lnTo>
                  <a:lnTo>
                    <a:pt x="413202" y="462595"/>
                  </a:lnTo>
                  <a:close/>
                </a:path>
                <a:path w="599440" h="721995">
                  <a:moveTo>
                    <a:pt x="240798" y="481645"/>
                  </a:moveTo>
                  <a:lnTo>
                    <a:pt x="239835" y="491805"/>
                  </a:lnTo>
                  <a:lnTo>
                    <a:pt x="267095" y="491805"/>
                  </a:lnTo>
                  <a:lnTo>
                    <a:pt x="267761" y="482915"/>
                  </a:lnTo>
                  <a:lnTo>
                    <a:pt x="240798" y="481645"/>
                  </a:lnTo>
                  <a:close/>
                </a:path>
                <a:path w="599440" h="721995">
                  <a:moveTo>
                    <a:pt x="97284" y="474025"/>
                  </a:moveTo>
                  <a:lnTo>
                    <a:pt x="88615" y="475295"/>
                  </a:lnTo>
                  <a:lnTo>
                    <a:pt x="80908" y="477835"/>
                  </a:lnTo>
                  <a:lnTo>
                    <a:pt x="74165" y="482915"/>
                  </a:lnTo>
                  <a:lnTo>
                    <a:pt x="135086" y="482915"/>
                  </a:lnTo>
                  <a:lnTo>
                    <a:pt x="117538" y="475295"/>
                  </a:lnTo>
                  <a:lnTo>
                    <a:pt x="97284" y="474025"/>
                  </a:lnTo>
                  <a:close/>
                </a:path>
                <a:path w="599440" h="721995">
                  <a:moveTo>
                    <a:pt x="104991" y="0"/>
                  </a:moveTo>
                  <a:lnTo>
                    <a:pt x="0" y="14449"/>
                  </a:lnTo>
                  <a:lnTo>
                    <a:pt x="71275" y="397788"/>
                  </a:lnTo>
                  <a:lnTo>
                    <a:pt x="123284" y="401642"/>
                  </a:lnTo>
                  <a:lnTo>
                    <a:pt x="104991" y="0"/>
                  </a:lnTo>
                  <a:close/>
                </a:path>
              </a:pathLst>
            </a:custGeom>
            <a:solidFill>
              <a:srgbClr val="0721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8926744" y="7640112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6368272" y="7637898"/>
            <a:ext cx="2256155" cy="1051560"/>
            <a:chOff x="6368272" y="7637898"/>
            <a:chExt cx="2256155" cy="1051560"/>
          </a:xfrm>
        </p:grpSpPr>
        <p:pic>
          <p:nvPicPr>
            <p:cNvPr id="106" name="object 10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750003" y="8009755"/>
              <a:ext cx="1491385" cy="314723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6370486" y="7640112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1254291" y="7637898"/>
            <a:ext cx="2256155" cy="1051560"/>
            <a:chOff x="1254291" y="7637898"/>
            <a:chExt cx="2256155" cy="1051560"/>
          </a:xfrm>
        </p:grpSpPr>
        <p:pic>
          <p:nvPicPr>
            <p:cNvPr id="109" name="object 10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009800" y="7801971"/>
              <a:ext cx="757478" cy="723370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1256506" y="7640112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10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1" name="object 111"/>
          <p:cNvGrpSpPr/>
          <p:nvPr/>
        </p:nvGrpSpPr>
        <p:grpSpPr>
          <a:xfrm>
            <a:off x="3810936" y="8996746"/>
            <a:ext cx="2256155" cy="1051560"/>
            <a:chOff x="3810936" y="8996746"/>
            <a:chExt cx="2256155" cy="1051560"/>
          </a:xfrm>
        </p:grpSpPr>
        <p:sp>
          <p:nvSpPr>
            <p:cNvPr id="112" name="object 112"/>
            <p:cNvSpPr/>
            <p:nvPr/>
          </p:nvSpPr>
          <p:spPr>
            <a:xfrm>
              <a:off x="4318787" y="9287338"/>
              <a:ext cx="1229995" cy="367030"/>
            </a:xfrm>
            <a:custGeom>
              <a:avLst/>
              <a:gdLst/>
              <a:ahLst/>
              <a:cxnLst/>
              <a:rect l="l" t="t" r="r" b="b"/>
              <a:pathLst>
                <a:path w="1229995" h="367029">
                  <a:moveTo>
                    <a:pt x="231190" y="250101"/>
                  </a:moveTo>
                  <a:lnTo>
                    <a:pt x="211785" y="184785"/>
                  </a:lnTo>
                  <a:lnTo>
                    <a:pt x="187325" y="157175"/>
                  </a:lnTo>
                  <a:lnTo>
                    <a:pt x="187325" y="256743"/>
                  </a:lnTo>
                  <a:lnTo>
                    <a:pt x="178943" y="286219"/>
                  </a:lnTo>
                  <a:lnTo>
                    <a:pt x="158686" y="309384"/>
                  </a:lnTo>
                  <a:lnTo>
                    <a:pt x="126263" y="321195"/>
                  </a:lnTo>
                  <a:lnTo>
                    <a:pt x="89204" y="317309"/>
                  </a:lnTo>
                  <a:lnTo>
                    <a:pt x="63144" y="299313"/>
                  </a:lnTo>
                  <a:lnTo>
                    <a:pt x="48361" y="272326"/>
                  </a:lnTo>
                  <a:lnTo>
                    <a:pt x="45123" y="241465"/>
                  </a:lnTo>
                  <a:lnTo>
                    <a:pt x="53708" y="211861"/>
                  </a:lnTo>
                  <a:lnTo>
                    <a:pt x="74371" y="188645"/>
                  </a:lnTo>
                  <a:lnTo>
                    <a:pt x="107403" y="176936"/>
                  </a:lnTo>
                  <a:lnTo>
                    <a:pt x="143852" y="181063"/>
                  </a:lnTo>
                  <a:lnTo>
                    <a:pt x="169494" y="199110"/>
                  </a:lnTo>
                  <a:lnTo>
                    <a:pt x="184073" y="226021"/>
                  </a:lnTo>
                  <a:lnTo>
                    <a:pt x="187325" y="256743"/>
                  </a:lnTo>
                  <a:lnTo>
                    <a:pt x="187325" y="157175"/>
                  </a:lnTo>
                  <a:lnTo>
                    <a:pt x="186702" y="156781"/>
                  </a:lnTo>
                  <a:lnTo>
                    <a:pt x="160388" y="140436"/>
                  </a:lnTo>
                  <a:lnTo>
                    <a:pt x="124371" y="132727"/>
                  </a:lnTo>
                  <a:lnTo>
                    <a:pt x="82372" y="138176"/>
                  </a:lnTo>
                  <a:lnTo>
                    <a:pt x="71716" y="142049"/>
                  </a:lnTo>
                  <a:lnTo>
                    <a:pt x="62255" y="146735"/>
                  </a:lnTo>
                  <a:lnTo>
                    <a:pt x="53047" y="151777"/>
                  </a:lnTo>
                  <a:lnTo>
                    <a:pt x="43141" y="156781"/>
                  </a:lnTo>
                  <a:lnTo>
                    <a:pt x="43141" y="0"/>
                  </a:lnTo>
                  <a:lnTo>
                    <a:pt x="0" y="0"/>
                  </a:lnTo>
                  <a:lnTo>
                    <a:pt x="0" y="259676"/>
                  </a:lnTo>
                  <a:lnTo>
                    <a:pt x="9486" y="299897"/>
                  </a:lnTo>
                  <a:lnTo>
                    <a:pt x="34569" y="332054"/>
                  </a:lnTo>
                  <a:lnTo>
                    <a:pt x="70154" y="354050"/>
                  </a:lnTo>
                  <a:lnTo>
                    <a:pt x="111163" y="363791"/>
                  </a:lnTo>
                  <a:lnTo>
                    <a:pt x="152527" y="359194"/>
                  </a:lnTo>
                  <a:lnTo>
                    <a:pt x="188556" y="341210"/>
                  </a:lnTo>
                  <a:lnTo>
                    <a:pt x="207594" y="321195"/>
                  </a:lnTo>
                  <a:lnTo>
                    <a:pt x="213220" y="315277"/>
                  </a:lnTo>
                  <a:lnTo>
                    <a:pt x="227215" y="284022"/>
                  </a:lnTo>
                  <a:lnTo>
                    <a:pt x="231190" y="250101"/>
                  </a:lnTo>
                  <a:close/>
                </a:path>
                <a:path w="1229995" h="367029">
                  <a:moveTo>
                    <a:pt x="451015" y="133273"/>
                  </a:moveTo>
                  <a:lnTo>
                    <a:pt x="407873" y="133273"/>
                  </a:lnTo>
                  <a:lnTo>
                    <a:pt x="407873" y="269481"/>
                  </a:lnTo>
                  <a:lnTo>
                    <a:pt x="400596" y="291490"/>
                  </a:lnTo>
                  <a:lnTo>
                    <a:pt x="382397" y="307213"/>
                  </a:lnTo>
                  <a:lnTo>
                    <a:pt x="358775" y="315861"/>
                  </a:lnTo>
                  <a:lnTo>
                    <a:pt x="335216" y="316611"/>
                  </a:lnTo>
                  <a:lnTo>
                    <a:pt x="321208" y="311823"/>
                  </a:lnTo>
                  <a:lnTo>
                    <a:pt x="305816" y="302463"/>
                  </a:lnTo>
                  <a:lnTo>
                    <a:pt x="293370" y="290360"/>
                  </a:lnTo>
                  <a:lnTo>
                    <a:pt x="288264" y="277317"/>
                  </a:lnTo>
                  <a:lnTo>
                    <a:pt x="288264" y="133273"/>
                  </a:lnTo>
                  <a:lnTo>
                    <a:pt x="243166" y="133273"/>
                  </a:lnTo>
                  <a:lnTo>
                    <a:pt x="243166" y="269481"/>
                  </a:lnTo>
                  <a:lnTo>
                    <a:pt x="252945" y="309816"/>
                  </a:lnTo>
                  <a:lnTo>
                    <a:pt x="278574" y="340436"/>
                  </a:lnTo>
                  <a:lnTo>
                    <a:pt x="314477" y="359397"/>
                  </a:lnTo>
                  <a:lnTo>
                    <a:pt x="355092" y="364731"/>
                  </a:lnTo>
                  <a:lnTo>
                    <a:pt x="394855" y="354444"/>
                  </a:lnTo>
                  <a:lnTo>
                    <a:pt x="414680" y="340855"/>
                  </a:lnTo>
                  <a:lnTo>
                    <a:pt x="432752" y="321424"/>
                  </a:lnTo>
                  <a:lnTo>
                    <a:pt x="445922" y="298742"/>
                  </a:lnTo>
                  <a:lnTo>
                    <a:pt x="451015" y="275361"/>
                  </a:lnTo>
                  <a:lnTo>
                    <a:pt x="451015" y="133273"/>
                  </a:lnTo>
                  <a:close/>
                </a:path>
                <a:path w="1229995" h="367029">
                  <a:moveTo>
                    <a:pt x="566712" y="133273"/>
                  </a:moveTo>
                  <a:lnTo>
                    <a:pt x="507949" y="150456"/>
                  </a:lnTo>
                  <a:lnTo>
                    <a:pt x="469138" y="197434"/>
                  </a:lnTo>
                  <a:lnTo>
                    <a:pt x="462775" y="215569"/>
                  </a:lnTo>
                  <a:lnTo>
                    <a:pt x="462775" y="366483"/>
                  </a:lnTo>
                  <a:lnTo>
                    <a:pt x="505917" y="366483"/>
                  </a:lnTo>
                  <a:lnTo>
                    <a:pt x="505917" y="222173"/>
                  </a:lnTo>
                  <a:lnTo>
                    <a:pt x="512178" y="209918"/>
                  </a:lnTo>
                  <a:lnTo>
                    <a:pt x="551561" y="182803"/>
                  </a:lnTo>
                  <a:lnTo>
                    <a:pt x="566712" y="182270"/>
                  </a:lnTo>
                  <a:lnTo>
                    <a:pt x="566712" y="133273"/>
                  </a:lnTo>
                  <a:close/>
                </a:path>
                <a:path w="1229995" h="367029">
                  <a:moveTo>
                    <a:pt x="774585" y="218516"/>
                  </a:moveTo>
                  <a:lnTo>
                    <a:pt x="764501" y="185788"/>
                  </a:lnTo>
                  <a:lnTo>
                    <a:pt x="739114" y="158584"/>
                  </a:lnTo>
                  <a:lnTo>
                    <a:pt x="705726" y="140017"/>
                  </a:lnTo>
                  <a:lnTo>
                    <a:pt x="671626" y="133134"/>
                  </a:lnTo>
                  <a:lnTo>
                    <a:pt x="637552" y="140030"/>
                  </a:lnTo>
                  <a:lnTo>
                    <a:pt x="604164" y="158635"/>
                  </a:lnTo>
                  <a:lnTo>
                    <a:pt x="578764" y="185839"/>
                  </a:lnTo>
                  <a:lnTo>
                    <a:pt x="568680" y="218516"/>
                  </a:lnTo>
                  <a:lnTo>
                    <a:pt x="568680" y="366483"/>
                  </a:lnTo>
                  <a:lnTo>
                    <a:pt x="611822" y="366483"/>
                  </a:lnTo>
                  <a:lnTo>
                    <a:pt x="611822" y="222834"/>
                  </a:lnTo>
                  <a:lnTo>
                    <a:pt x="619125" y="208254"/>
                  </a:lnTo>
                  <a:lnTo>
                    <a:pt x="620776" y="205892"/>
                  </a:lnTo>
                  <a:lnTo>
                    <a:pt x="643293" y="187655"/>
                  </a:lnTo>
                  <a:lnTo>
                    <a:pt x="672223" y="181851"/>
                  </a:lnTo>
                  <a:lnTo>
                    <a:pt x="701052" y="188353"/>
                  </a:lnTo>
                  <a:lnTo>
                    <a:pt x="723277" y="207086"/>
                  </a:lnTo>
                  <a:lnTo>
                    <a:pt x="725182" y="209905"/>
                  </a:lnTo>
                  <a:lnTo>
                    <a:pt x="731443" y="222161"/>
                  </a:lnTo>
                  <a:lnTo>
                    <a:pt x="731443" y="366483"/>
                  </a:lnTo>
                  <a:lnTo>
                    <a:pt x="774585" y="366483"/>
                  </a:lnTo>
                  <a:lnTo>
                    <a:pt x="774585" y="218516"/>
                  </a:lnTo>
                  <a:close/>
                </a:path>
                <a:path w="1229995" h="367029">
                  <a:moveTo>
                    <a:pt x="996162" y="216560"/>
                  </a:moveTo>
                  <a:lnTo>
                    <a:pt x="994498" y="208470"/>
                  </a:lnTo>
                  <a:lnTo>
                    <a:pt x="990523" y="198221"/>
                  </a:lnTo>
                  <a:lnTo>
                    <a:pt x="985634" y="188061"/>
                  </a:lnTo>
                  <a:lnTo>
                    <a:pt x="982116" y="181927"/>
                  </a:lnTo>
                  <a:lnTo>
                    <a:pt x="981290" y="180479"/>
                  </a:lnTo>
                  <a:lnTo>
                    <a:pt x="951064" y="152400"/>
                  </a:lnTo>
                  <a:lnTo>
                    <a:pt x="951064" y="223418"/>
                  </a:lnTo>
                  <a:lnTo>
                    <a:pt x="835367" y="223418"/>
                  </a:lnTo>
                  <a:lnTo>
                    <a:pt x="857072" y="192328"/>
                  </a:lnTo>
                  <a:lnTo>
                    <a:pt x="893851" y="181927"/>
                  </a:lnTo>
                  <a:lnTo>
                    <a:pt x="930325" y="192278"/>
                  </a:lnTo>
                  <a:lnTo>
                    <a:pt x="951064" y="223418"/>
                  </a:lnTo>
                  <a:lnTo>
                    <a:pt x="951064" y="152400"/>
                  </a:lnTo>
                  <a:lnTo>
                    <a:pt x="945515" y="147243"/>
                  </a:lnTo>
                  <a:lnTo>
                    <a:pt x="900176" y="133921"/>
                  </a:lnTo>
                  <a:lnTo>
                    <a:pt x="853528" y="141147"/>
                  </a:lnTo>
                  <a:lnTo>
                    <a:pt x="813854" y="169570"/>
                  </a:lnTo>
                  <a:lnTo>
                    <a:pt x="792708" y="208521"/>
                  </a:lnTo>
                  <a:lnTo>
                    <a:pt x="790270" y="220472"/>
                  </a:lnTo>
                  <a:lnTo>
                    <a:pt x="790270" y="366483"/>
                  </a:lnTo>
                  <a:lnTo>
                    <a:pt x="833399" y="366483"/>
                  </a:lnTo>
                  <a:lnTo>
                    <a:pt x="833399" y="266534"/>
                  </a:lnTo>
                  <a:lnTo>
                    <a:pt x="953020" y="266534"/>
                  </a:lnTo>
                  <a:lnTo>
                    <a:pt x="953020" y="366483"/>
                  </a:lnTo>
                  <a:lnTo>
                    <a:pt x="996162" y="366483"/>
                  </a:lnTo>
                  <a:lnTo>
                    <a:pt x="996162" y="266534"/>
                  </a:lnTo>
                  <a:lnTo>
                    <a:pt x="996162" y="223418"/>
                  </a:lnTo>
                  <a:lnTo>
                    <a:pt x="996162" y="216560"/>
                  </a:lnTo>
                  <a:close/>
                </a:path>
                <a:path w="1229995" h="367029">
                  <a:moveTo>
                    <a:pt x="1115783" y="133273"/>
                  </a:moveTo>
                  <a:lnTo>
                    <a:pt x="1061758" y="148170"/>
                  </a:lnTo>
                  <a:lnTo>
                    <a:pt x="1023251" y="188772"/>
                  </a:lnTo>
                  <a:lnTo>
                    <a:pt x="1013802" y="214604"/>
                  </a:lnTo>
                  <a:lnTo>
                    <a:pt x="1013802" y="366483"/>
                  </a:lnTo>
                  <a:lnTo>
                    <a:pt x="1056957" y="366483"/>
                  </a:lnTo>
                  <a:lnTo>
                    <a:pt x="1056957" y="219468"/>
                  </a:lnTo>
                  <a:lnTo>
                    <a:pt x="1066050" y="203898"/>
                  </a:lnTo>
                  <a:lnTo>
                    <a:pt x="1103096" y="182803"/>
                  </a:lnTo>
                  <a:lnTo>
                    <a:pt x="1115783" y="182270"/>
                  </a:lnTo>
                  <a:lnTo>
                    <a:pt x="1115783" y="133273"/>
                  </a:lnTo>
                  <a:close/>
                </a:path>
                <a:path w="1229995" h="367029">
                  <a:moveTo>
                    <a:pt x="1229525" y="176390"/>
                  </a:moveTo>
                  <a:lnTo>
                    <a:pt x="1166761" y="176390"/>
                  </a:lnTo>
                  <a:lnTo>
                    <a:pt x="1166761" y="131318"/>
                  </a:lnTo>
                  <a:lnTo>
                    <a:pt x="1123632" y="131318"/>
                  </a:lnTo>
                  <a:lnTo>
                    <a:pt x="1123632" y="275361"/>
                  </a:lnTo>
                  <a:lnTo>
                    <a:pt x="1124534" y="281482"/>
                  </a:lnTo>
                  <a:lnTo>
                    <a:pt x="1147660" y="330085"/>
                  </a:lnTo>
                  <a:lnTo>
                    <a:pt x="1197737" y="361759"/>
                  </a:lnTo>
                  <a:lnTo>
                    <a:pt x="1227556" y="366483"/>
                  </a:lnTo>
                  <a:lnTo>
                    <a:pt x="1227556" y="317500"/>
                  </a:lnTo>
                  <a:lnTo>
                    <a:pt x="1211783" y="315963"/>
                  </a:lnTo>
                  <a:lnTo>
                    <a:pt x="1195730" y="309791"/>
                  </a:lnTo>
                  <a:lnTo>
                    <a:pt x="1181760" y="299974"/>
                  </a:lnTo>
                  <a:lnTo>
                    <a:pt x="1172260" y="287502"/>
                  </a:lnTo>
                  <a:lnTo>
                    <a:pt x="1170978" y="284835"/>
                  </a:lnTo>
                  <a:lnTo>
                    <a:pt x="1166761" y="271487"/>
                  </a:lnTo>
                  <a:lnTo>
                    <a:pt x="1166761" y="221462"/>
                  </a:lnTo>
                  <a:lnTo>
                    <a:pt x="1229525" y="221462"/>
                  </a:lnTo>
                  <a:lnTo>
                    <a:pt x="1229525" y="1763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813150" y="8998961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10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4" name="object 114"/>
          <p:cNvGrpSpPr/>
          <p:nvPr/>
        </p:nvGrpSpPr>
        <p:grpSpPr>
          <a:xfrm>
            <a:off x="1254291" y="6279049"/>
            <a:ext cx="2256155" cy="1051560"/>
            <a:chOff x="1254291" y="6279049"/>
            <a:chExt cx="2256155" cy="1051560"/>
          </a:xfrm>
        </p:grpSpPr>
        <p:sp>
          <p:nvSpPr>
            <p:cNvPr id="115" name="object 115"/>
            <p:cNvSpPr/>
            <p:nvPr/>
          </p:nvSpPr>
          <p:spPr>
            <a:xfrm>
              <a:off x="2211974" y="6464902"/>
              <a:ext cx="149225" cy="272415"/>
            </a:xfrm>
            <a:custGeom>
              <a:avLst/>
              <a:gdLst/>
              <a:ahLst/>
              <a:cxnLst/>
              <a:rect l="l" t="t" r="r" b="b"/>
              <a:pathLst>
                <a:path w="149225" h="272415">
                  <a:moveTo>
                    <a:pt x="118321" y="0"/>
                  </a:moveTo>
                  <a:lnTo>
                    <a:pt x="0" y="0"/>
                  </a:lnTo>
                  <a:lnTo>
                    <a:pt x="0" y="241542"/>
                  </a:lnTo>
                  <a:lnTo>
                    <a:pt x="2413" y="253491"/>
                  </a:lnTo>
                  <a:lnTo>
                    <a:pt x="8993" y="263249"/>
                  </a:lnTo>
                  <a:lnTo>
                    <a:pt x="18751" y="269829"/>
                  </a:lnTo>
                  <a:lnTo>
                    <a:pt x="30700" y="272243"/>
                  </a:lnTo>
                  <a:lnTo>
                    <a:pt x="149021" y="272243"/>
                  </a:lnTo>
                  <a:lnTo>
                    <a:pt x="149021" y="220789"/>
                  </a:lnTo>
                  <a:lnTo>
                    <a:pt x="47412" y="220789"/>
                  </a:lnTo>
                  <a:lnTo>
                    <a:pt x="47412" y="51464"/>
                  </a:lnTo>
                  <a:lnTo>
                    <a:pt x="101609" y="51464"/>
                  </a:lnTo>
                  <a:lnTo>
                    <a:pt x="101609" y="174989"/>
                  </a:lnTo>
                  <a:lnTo>
                    <a:pt x="149021" y="174989"/>
                  </a:lnTo>
                  <a:lnTo>
                    <a:pt x="149021" y="30700"/>
                  </a:lnTo>
                  <a:lnTo>
                    <a:pt x="146608" y="18751"/>
                  </a:lnTo>
                  <a:lnTo>
                    <a:pt x="140028" y="8993"/>
                  </a:lnTo>
                  <a:lnTo>
                    <a:pt x="130269" y="2413"/>
                  </a:lnTo>
                  <a:lnTo>
                    <a:pt x="118321" y="0"/>
                  </a:lnTo>
                  <a:close/>
                </a:path>
              </a:pathLst>
            </a:custGeom>
            <a:solidFill>
              <a:srgbClr val="F39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403256" y="6464902"/>
              <a:ext cx="149225" cy="272415"/>
            </a:xfrm>
            <a:custGeom>
              <a:avLst/>
              <a:gdLst/>
              <a:ahLst/>
              <a:cxnLst/>
              <a:rect l="l" t="t" r="r" b="b"/>
              <a:pathLst>
                <a:path w="149225" h="272415">
                  <a:moveTo>
                    <a:pt x="149021" y="0"/>
                  </a:moveTo>
                  <a:lnTo>
                    <a:pt x="101609" y="0"/>
                  </a:lnTo>
                  <a:lnTo>
                    <a:pt x="30711" y="0"/>
                  </a:lnTo>
                  <a:lnTo>
                    <a:pt x="18756" y="2413"/>
                  </a:lnTo>
                  <a:lnTo>
                    <a:pt x="8994" y="8993"/>
                  </a:lnTo>
                  <a:lnTo>
                    <a:pt x="2413" y="18751"/>
                  </a:lnTo>
                  <a:lnTo>
                    <a:pt x="0" y="30700"/>
                  </a:lnTo>
                  <a:lnTo>
                    <a:pt x="0" y="174989"/>
                  </a:lnTo>
                  <a:lnTo>
                    <a:pt x="47412" y="174989"/>
                  </a:lnTo>
                  <a:lnTo>
                    <a:pt x="47412" y="141021"/>
                  </a:lnTo>
                  <a:lnTo>
                    <a:pt x="82918" y="141021"/>
                  </a:lnTo>
                  <a:lnTo>
                    <a:pt x="82918" y="89557"/>
                  </a:lnTo>
                  <a:lnTo>
                    <a:pt x="47412" y="89557"/>
                  </a:lnTo>
                  <a:lnTo>
                    <a:pt x="47412" y="51464"/>
                  </a:lnTo>
                  <a:lnTo>
                    <a:pt x="101609" y="51464"/>
                  </a:lnTo>
                  <a:lnTo>
                    <a:pt x="101609" y="220789"/>
                  </a:lnTo>
                  <a:lnTo>
                    <a:pt x="0" y="220789"/>
                  </a:lnTo>
                  <a:lnTo>
                    <a:pt x="0" y="272243"/>
                  </a:lnTo>
                  <a:lnTo>
                    <a:pt x="118321" y="272243"/>
                  </a:lnTo>
                  <a:lnTo>
                    <a:pt x="130269" y="269829"/>
                  </a:lnTo>
                  <a:lnTo>
                    <a:pt x="140028" y="263249"/>
                  </a:lnTo>
                  <a:lnTo>
                    <a:pt x="146608" y="253491"/>
                  </a:lnTo>
                  <a:lnTo>
                    <a:pt x="149021" y="241542"/>
                  </a:lnTo>
                  <a:lnTo>
                    <a:pt x="149021" y="0"/>
                  </a:lnTo>
                  <a:close/>
                </a:path>
              </a:pathLst>
            </a:custGeom>
            <a:solidFill>
              <a:srgbClr val="E32E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700984" y="6873256"/>
              <a:ext cx="128823" cy="136121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837640" y="6865331"/>
              <a:ext cx="1225627" cy="280178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1256506" y="6281264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10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0" name="object 120"/>
          <p:cNvGrpSpPr/>
          <p:nvPr/>
        </p:nvGrpSpPr>
        <p:grpSpPr>
          <a:xfrm>
            <a:off x="16594139" y="7637898"/>
            <a:ext cx="2256155" cy="1051560"/>
            <a:chOff x="16594139" y="7637898"/>
            <a:chExt cx="2256155" cy="1051560"/>
          </a:xfrm>
        </p:grpSpPr>
        <p:sp>
          <p:nvSpPr>
            <p:cNvPr id="121" name="object 121"/>
            <p:cNvSpPr/>
            <p:nvPr/>
          </p:nvSpPr>
          <p:spPr>
            <a:xfrm>
              <a:off x="16913683" y="7934254"/>
              <a:ext cx="1640205" cy="419100"/>
            </a:xfrm>
            <a:custGeom>
              <a:avLst/>
              <a:gdLst/>
              <a:ahLst/>
              <a:cxnLst/>
              <a:rect l="l" t="t" r="r" b="b"/>
              <a:pathLst>
                <a:path w="1640205" h="419100">
                  <a:moveTo>
                    <a:pt x="217906" y="271716"/>
                  </a:moveTo>
                  <a:lnTo>
                    <a:pt x="185762" y="232143"/>
                  </a:lnTo>
                  <a:lnTo>
                    <a:pt x="156768" y="225158"/>
                  </a:lnTo>
                  <a:lnTo>
                    <a:pt x="146367" y="221932"/>
                  </a:lnTo>
                  <a:lnTo>
                    <a:pt x="139738" y="217906"/>
                  </a:lnTo>
                  <a:lnTo>
                    <a:pt x="137414" y="212521"/>
                  </a:lnTo>
                  <a:lnTo>
                    <a:pt x="137414" y="205447"/>
                  </a:lnTo>
                  <a:lnTo>
                    <a:pt x="144094" y="200507"/>
                  </a:lnTo>
                  <a:lnTo>
                    <a:pt x="157073" y="200380"/>
                  </a:lnTo>
                  <a:lnTo>
                    <a:pt x="168808" y="201790"/>
                  </a:lnTo>
                  <a:lnTo>
                    <a:pt x="177050" y="205803"/>
                  </a:lnTo>
                  <a:lnTo>
                    <a:pt x="181914" y="211670"/>
                  </a:lnTo>
                  <a:lnTo>
                    <a:pt x="183502" y="218655"/>
                  </a:lnTo>
                  <a:lnTo>
                    <a:pt x="183502" y="224764"/>
                  </a:lnTo>
                  <a:lnTo>
                    <a:pt x="213334" y="224764"/>
                  </a:lnTo>
                  <a:lnTo>
                    <a:pt x="213334" y="172618"/>
                  </a:lnTo>
                  <a:lnTo>
                    <a:pt x="183502" y="172618"/>
                  </a:lnTo>
                  <a:lnTo>
                    <a:pt x="183502" y="181978"/>
                  </a:lnTo>
                  <a:lnTo>
                    <a:pt x="178358" y="177444"/>
                  </a:lnTo>
                  <a:lnTo>
                    <a:pt x="173532" y="175120"/>
                  </a:lnTo>
                  <a:lnTo>
                    <a:pt x="166192" y="174269"/>
                  </a:lnTo>
                  <a:lnTo>
                    <a:pt x="153543" y="174142"/>
                  </a:lnTo>
                  <a:lnTo>
                    <a:pt x="133616" y="177203"/>
                  </a:lnTo>
                  <a:lnTo>
                    <a:pt x="118783" y="185381"/>
                  </a:lnTo>
                  <a:lnTo>
                    <a:pt x="109321" y="197154"/>
                  </a:lnTo>
                  <a:lnTo>
                    <a:pt x="105537" y="210985"/>
                  </a:lnTo>
                  <a:lnTo>
                    <a:pt x="108115" y="228142"/>
                  </a:lnTo>
                  <a:lnTo>
                    <a:pt x="117957" y="240271"/>
                  </a:lnTo>
                  <a:lnTo>
                    <a:pt x="134518" y="248729"/>
                  </a:lnTo>
                  <a:lnTo>
                    <a:pt x="157302" y="254876"/>
                  </a:lnTo>
                  <a:lnTo>
                    <a:pt x="173228" y="258914"/>
                  </a:lnTo>
                  <a:lnTo>
                    <a:pt x="182422" y="262839"/>
                  </a:lnTo>
                  <a:lnTo>
                    <a:pt x="186740" y="266979"/>
                  </a:lnTo>
                  <a:lnTo>
                    <a:pt x="188074" y="271716"/>
                  </a:lnTo>
                  <a:lnTo>
                    <a:pt x="187159" y="277380"/>
                  </a:lnTo>
                  <a:lnTo>
                    <a:pt x="183337" y="282625"/>
                  </a:lnTo>
                  <a:lnTo>
                    <a:pt x="176415" y="286499"/>
                  </a:lnTo>
                  <a:lnTo>
                    <a:pt x="166217" y="287997"/>
                  </a:lnTo>
                  <a:lnTo>
                    <a:pt x="153568" y="286804"/>
                  </a:lnTo>
                  <a:lnTo>
                    <a:pt x="143510" y="283057"/>
                  </a:lnTo>
                  <a:lnTo>
                    <a:pt x="136880" y="276580"/>
                  </a:lnTo>
                  <a:lnTo>
                    <a:pt x="134480" y="267182"/>
                  </a:lnTo>
                  <a:lnTo>
                    <a:pt x="134480" y="259461"/>
                  </a:lnTo>
                  <a:lnTo>
                    <a:pt x="104889" y="259461"/>
                  </a:lnTo>
                  <a:lnTo>
                    <a:pt x="104889" y="315556"/>
                  </a:lnTo>
                  <a:lnTo>
                    <a:pt x="134480" y="315556"/>
                  </a:lnTo>
                  <a:lnTo>
                    <a:pt x="134480" y="306374"/>
                  </a:lnTo>
                  <a:lnTo>
                    <a:pt x="142189" y="311099"/>
                  </a:lnTo>
                  <a:lnTo>
                    <a:pt x="148069" y="313575"/>
                  </a:lnTo>
                  <a:lnTo>
                    <a:pt x="155079" y="314617"/>
                  </a:lnTo>
                  <a:lnTo>
                    <a:pt x="166217" y="315036"/>
                  </a:lnTo>
                  <a:lnTo>
                    <a:pt x="182511" y="313524"/>
                  </a:lnTo>
                  <a:lnTo>
                    <a:pt x="199364" y="307009"/>
                  </a:lnTo>
                  <a:lnTo>
                    <a:pt x="212572" y="293687"/>
                  </a:lnTo>
                  <a:lnTo>
                    <a:pt x="217906" y="271716"/>
                  </a:lnTo>
                  <a:close/>
                </a:path>
                <a:path w="1640205" h="419100">
                  <a:moveTo>
                    <a:pt x="368922" y="176682"/>
                  </a:moveTo>
                  <a:lnTo>
                    <a:pt x="331736" y="176682"/>
                  </a:lnTo>
                  <a:lnTo>
                    <a:pt x="275043" y="238112"/>
                  </a:lnTo>
                  <a:lnTo>
                    <a:pt x="275043" y="103301"/>
                  </a:lnTo>
                  <a:lnTo>
                    <a:pt x="226187" y="103301"/>
                  </a:lnTo>
                  <a:lnTo>
                    <a:pt x="226187" y="131851"/>
                  </a:lnTo>
                  <a:lnTo>
                    <a:pt x="245198" y="131851"/>
                  </a:lnTo>
                  <a:lnTo>
                    <a:pt x="245198" y="287756"/>
                  </a:lnTo>
                  <a:lnTo>
                    <a:pt x="226187" y="287756"/>
                  </a:lnTo>
                  <a:lnTo>
                    <a:pt x="226187" y="315556"/>
                  </a:lnTo>
                  <a:lnTo>
                    <a:pt x="294055" y="315556"/>
                  </a:lnTo>
                  <a:lnTo>
                    <a:pt x="294055" y="287756"/>
                  </a:lnTo>
                  <a:lnTo>
                    <a:pt x="275043" y="287756"/>
                  </a:lnTo>
                  <a:lnTo>
                    <a:pt x="275043" y="254114"/>
                  </a:lnTo>
                  <a:lnTo>
                    <a:pt x="332879" y="315556"/>
                  </a:lnTo>
                  <a:lnTo>
                    <a:pt x="368922" y="315556"/>
                  </a:lnTo>
                  <a:lnTo>
                    <a:pt x="368922" y="287756"/>
                  </a:lnTo>
                  <a:lnTo>
                    <a:pt x="346862" y="287756"/>
                  </a:lnTo>
                  <a:lnTo>
                    <a:pt x="308190" y="246126"/>
                  </a:lnTo>
                  <a:lnTo>
                    <a:pt x="346862" y="204482"/>
                  </a:lnTo>
                  <a:lnTo>
                    <a:pt x="368922" y="204482"/>
                  </a:lnTo>
                  <a:lnTo>
                    <a:pt x="368922" y="176682"/>
                  </a:lnTo>
                  <a:close/>
                </a:path>
                <a:path w="1640205" h="419100">
                  <a:moveTo>
                    <a:pt x="438048" y="134137"/>
                  </a:moveTo>
                  <a:lnTo>
                    <a:pt x="436460" y="126276"/>
                  </a:lnTo>
                  <a:lnTo>
                    <a:pt x="432117" y="119849"/>
                  </a:lnTo>
                  <a:lnTo>
                    <a:pt x="425691" y="115519"/>
                  </a:lnTo>
                  <a:lnTo>
                    <a:pt x="417830" y="113919"/>
                  </a:lnTo>
                  <a:lnTo>
                    <a:pt x="409956" y="115519"/>
                  </a:lnTo>
                  <a:lnTo>
                    <a:pt x="403529" y="119849"/>
                  </a:lnTo>
                  <a:lnTo>
                    <a:pt x="399199" y="126276"/>
                  </a:lnTo>
                  <a:lnTo>
                    <a:pt x="397611" y="134137"/>
                  </a:lnTo>
                  <a:lnTo>
                    <a:pt x="399199" y="142011"/>
                  </a:lnTo>
                  <a:lnTo>
                    <a:pt x="403529" y="148450"/>
                  </a:lnTo>
                  <a:lnTo>
                    <a:pt x="409956" y="152781"/>
                  </a:lnTo>
                  <a:lnTo>
                    <a:pt x="417830" y="154368"/>
                  </a:lnTo>
                  <a:lnTo>
                    <a:pt x="425691" y="152781"/>
                  </a:lnTo>
                  <a:lnTo>
                    <a:pt x="432117" y="148450"/>
                  </a:lnTo>
                  <a:lnTo>
                    <a:pt x="436460" y="142011"/>
                  </a:lnTo>
                  <a:lnTo>
                    <a:pt x="438048" y="134137"/>
                  </a:lnTo>
                  <a:close/>
                </a:path>
                <a:path w="1640205" h="419100">
                  <a:moveTo>
                    <a:pt x="452488" y="287756"/>
                  </a:moveTo>
                  <a:lnTo>
                    <a:pt x="433463" y="287756"/>
                  </a:lnTo>
                  <a:lnTo>
                    <a:pt x="433463" y="203936"/>
                  </a:lnTo>
                  <a:lnTo>
                    <a:pt x="433463" y="177266"/>
                  </a:lnTo>
                  <a:lnTo>
                    <a:pt x="384606" y="177266"/>
                  </a:lnTo>
                  <a:lnTo>
                    <a:pt x="384606" y="203936"/>
                  </a:lnTo>
                  <a:lnTo>
                    <a:pt x="403631" y="203936"/>
                  </a:lnTo>
                  <a:lnTo>
                    <a:pt x="403631" y="287756"/>
                  </a:lnTo>
                  <a:lnTo>
                    <a:pt x="384606" y="287756"/>
                  </a:lnTo>
                  <a:lnTo>
                    <a:pt x="384606" y="315696"/>
                  </a:lnTo>
                  <a:lnTo>
                    <a:pt x="452488" y="315696"/>
                  </a:lnTo>
                  <a:lnTo>
                    <a:pt x="452488" y="287756"/>
                  </a:lnTo>
                  <a:close/>
                </a:path>
                <a:path w="1640205" h="419100">
                  <a:moveTo>
                    <a:pt x="623277" y="287756"/>
                  </a:moveTo>
                  <a:lnTo>
                    <a:pt x="604266" y="287756"/>
                  </a:lnTo>
                  <a:lnTo>
                    <a:pt x="604266" y="226949"/>
                  </a:lnTo>
                  <a:lnTo>
                    <a:pt x="599770" y="202984"/>
                  </a:lnTo>
                  <a:lnTo>
                    <a:pt x="587997" y="186728"/>
                  </a:lnTo>
                  <a:lnTo>
                    <a:pt x="571550" y="177571"/>
                  </a:lnTo>
                  <a:lnTo>
                    <a:pt x="552983" y="174904"/>
                  </a:lnTo>
                  <a:lnTo>
                    <a:pt x="537895" y="177114"/>
                  </a:lnTo>
                  <a:lnTo>
                    <a:pt x="526592" y="181508"/>
                  </a:lnTo>
                  <a:lnTo>
                    <a:pt x="519493" y="185826"/>
                  </a:lnTo>
                  <a:lnTo>
                    <a:pt x="517029" y="187769"/>
                  </a:lnTo>
                  <a:lnTo>
                    <a:pt x="517029" y="176682"/>
                  </a:lnTo>
                  <a:lnTo>
                    <a:pt x="468172" y="176682"/>
                  </a:lnTo>
                  <a:lnTo>
                    <a:pt x="468172" y="204482"/>
                  </a:lnTo>
                  <a:lnTo>
                    <a:pt x="487184" y="204482"/>
                  </a:lnTo>
                  <a:lnTo>
                    <a:pt x="487184" y="287756"/>
                  </a:lnTo>
                  <a:lnTo>
                    <a:pt x="468172" y="287756"/>
                  </a:lnTo>
                  <a:lnTo>
                    <a:pt x="468172" y="315556"/>
                  </a:lnTo>
                  <a:lnTo>
                    <a:pt x="536041" y="315556"/>
                  </a:lnTo>
                  <a:lnTo>
                    <a:pt x="536041" y="287756"/>
                  </a:lnTo>
                  <a:lnTo>
                    <a:pt x="517029" y="287756"/>
                  </a:lnTo>
                  <a:lnTo>
                    <a:pt x="517029" y="218084"/>
                  </a:lnTo>
                  <a:lnTo>
                    <a:pt x="524090" y="209638"/>
                  </a:lnTo>
                  <a:lnTo>
                    <a:pt x="529755" y="205308"/>
                  </a:lnTo>
                  <a:lnTo>
                    <a:pt x="536994" y="203708"/>
                  </a:lnTo>
                  <a:lnTo>
                    <a:pt x="548767" y="203479"/>
                  </a:lnTo>
                  <a:lnTo>
                    <a:pt x="556590" y="204495"/>
                  </a:lnTo>
                  <a:lnTo>
                    <a:pt x="564984" y="208483"/>
                  </a:lnTo>
                  <a:lnTo>
                    <a:pt x="571677" y="216814"/>
                  </a:lnTo>
                  <a:lnTo>
                    <a:pt x="574421" y="230911"/>
                  </a:lnTo>
                  <a:lnTo>
                    <a:pt x="574421" y="287756"/>
                  </a:lnTo>
                  <a:lnTo>
                    <a:pt x="555396" y="287756"/>
                  </a:lnTo>
                  <a:lnTo>
                    <a:pt x="555396" y="315556"/>
                  </a:lnTo>
                  <a:lnTo>
                    <a:pt x="623277" y="315556"/>
                  </a:lnTo>
                  <a:lnTo>
                    <a:pt x="623277" y="287756"/>
                  </a:lnTo>
                  <a:close/>
                </a:path>
                <a:path w="1640205" h="419100">
                  <a:moveTo>
                    <a:pt x="794042" y="287756"/>
                  </a:moveTo>
                  <a:lnTo>
                    <a:pt x="775030" y="287756"/>
                  </a:lnTo>
                  <a:lnTo>
                    <a:pt x="775030" y="226949"/>
                  </a:lnTo>
                  <a:lnTo>
                    <a:pt x="770534" y="202984"/>
                  </a:lnTo>
                  <a:lnTo>
                    <a:pt x="758774" y="186728"/>
                  </a:lnTo>
                  <a:lnTo>
                    <a:pt x="742327" y="177571"/>
                  </a:lnTo>
                  <a:lnTo>
                    <a:pt x="723747" y="174904"/>
                  </a:lnTo>
                  <a:lnTo>
                    <a:pt x="708672" y="177114"/>
                  </a:lnTo>
                  <a:lnTo>
                    <a:pt x="697369" y="181508"/>
                  </a:lnTo>
                  <a:lnTo>
                    <a:pt x="690257" y="185826"/>
                  </a:lnTo>
                  <a:lnTo>
                    <a:pt x="687793" y="187769"/>
                  </a:lnTo>
                  <a:lnTo>
                    <a:pt x="687793" y="176682"/>
                  </a:lnTo>
                  <a:lnTo>
                    <a:pt x="638949" y="176682"/>
                  </a:lnTo>
                  <a:lnTo>
                    <a:pt x="638949" y="204482"/>
                  </a:lnTo>
                  <a:lnTo>
                    <a:pt x="657961" y="204482"/>
                  </a:lnTo>
                  <a:lnTo>
                    <a:pt x="657961" y="287756"/>
                  </a:lnTo>
                  <a:lnTo>
                    <a:pt x="638949" y="287756"/>
                  </a:lnTo>
                  <a:lnTo>
                    <a:pt x="638949" y="315556"/>
                  </a:lnTo>
                  <a:lnTo>
                    <a:pt x="706818" y="315556"/>
                  </a:lnTo>
                  <a:lnTo>
                    <a:pt x="706818" y="287756"/>
                  </a:lnTo>
                  <a:lnTo>
                    <a:pt x="687793" y="287756"/>
                  </a:lnTo>
                  <a:lnTo>
                    <a:pt x="687793" y="218084"/>
                  </a:lnTo>
                  <a:lnTo>
                    <a:pt x="694867" y="209638"/>
                  </a:lnTo>
                  <a:lnTo>
                    <a:pt x="700532" y="205308"/>
                  </a:lnTo>
                  <a:lnTo>
                    <a:pt x="707758" y="203708"/>
                  </a:lnTo>
                  <a:lnTo>
                    <a:pt x="719531" y="203479"/>
                  </a:lnTo>
                  <a:lnTo>
                    <a:pt x="727367" y="204495"/>
                  </a:lnTo>
                  <a:lnTo>
                    <a:pt x="735761" y="208483"/>
                  </a:lnTo>
                  <a:lnTo>
                    <a:pt x="742454" y="216814"/>
                  </a:lnTo>
                  <a:lnTo>
                    <a:pt x="745185" y="230911"/>
                  </a:lnTo>
                  <a:lnTo>
                    <a:pt x="745185" y="287756"/>
                  </a:lnTo>
                  <a:lnTo>
                    <a:pt x="726173" y="287756"/>
                  </a:lnTo>
                  <a:lnTo>
                    <a:pt x="726173" y="315556"/>
                  </a:lnTo>
                  <a:lnTo>
                    <a:pt x="794042" y="315556"/>
                  </a:lnTo>
                  <a:lnTo>
                    <a:pt x="794042" y="287756"/>
                  </a:lnTo>
                  <a:close/>
                </a:path>
                <a:path w="1640205" h="419100">
                  <a:moveTo>
                    <a:pt x="944600" y="176682"/>
                  </a:moveTo>
                  <a:lnTo>
                    <a:pt x="875207" y="176682"/>
                  </a:lnTo>
                  <a:lnTo>
                    <a:pt x="875207" y="204482"/>
                  </a:lnTo>
                  <a:lnTo>
                    <a:pt x="890943" y="204482"/>
                  </a:lnTo>
                  <a:lnTo>
                    <a:pt x="868667" y="258051"/>
                  </a:lnTo>
                  <a:lnTo>
                    <a:pt x="846404" y="204482"/>
                  </a:lnTo>
                  <a:lnTo>
                    <a:pt x="863460" y="204482"/>
                  </a:lnTo>
                  <a:lnTo>
                    <a:pt x="863460" y="176682"/>
                  </a:lnTo>
                  <a:lnTo>
                    <a:pt x="794054" y="176682"/>
                  </a:lnTo>
                  <a:lnTo>
                    <a:pt x="794054" y="204482"/>
                  </a:lnTo>
                  <a:lnTo>
                    <a:pt x="813168" y="204482"/>
                  </a:lnTo>
                  <a:lnTo>
                    <a:pt x="852055" y="298018"/>
                  </a:lnTo>
                  <a:lnTo>
                    <a:pt x="827900" y="356133"/>
                  </a:lnTo>
                  <a:lnTo>
                    <a:pt x="861123" y="356133"/>
                  </a:lnTo>
                  <a:lnTo>
                    <a:pt x="924166" y="204482"/>
                  </a:lnTo>
                  <a:lnTo>
                    <a:pt x="944600" y="204482"/>
                  </a:lnTo>
                  <a:lnTo>
                    <a:pt x="944600" y="176682"/>
                  </a:lnTo>
                  <a:close/>
                </a:path>
                <a:path w="1640205" h="419100">
                  <a:moveTo>
                    <a:pt x="1639633" y="0"/>
                  </a:moveTo>
                  <a:lnTo>
                    <a:pt x="1540852" y="0"/>
                  </a:lnTo>
                  <a:lnTo>
                    <a:pt x="1540852" y="246024"/>
                  </a:lnTo>
                  <a:lnTo>
                    <a:pt x="1535442" y="273710"/>
                  </a:lnTo>
                  <a:lnTo>
                    <a:pt x="1520698" y="296329"/>
                  </a:lnTo>
                  <a:lnTo>
                    <a:pt x="1498815" y="311569"/>
                  </a:lnTo>
                  <a:lnTo>
                    <a:pt x="1472031" y="317169"/>
                  </a:lnTo>
                  <a:lnTo>
                    <a:pt x="1461389" y="316318"/>
                  </a:lnTo>
                  <a:lnTo>
                    <a:pt x="1458239" y="315556"/>
                  </a:lnTo>
                  <a:lnTo>
                    <a:pt x="1451267" y="313855"/>
                  </a:lnTo>
                  <a:lnTo>
                    <a:pt x="1441780" y="309918"/>
                  </a:lnTo>
                  <a:lnTo>
                    <a:pt x="1433042" y="304622"/>
                  </a:lnTo>
                  <a:lnTo>
                    <a:pt x="1433042" y="315556"/>
                  </a:lnTo>
                  <a:lnTo>
                    <a:pt x="1384185" y="315556"/>
                  </a:lnTo>
                  <a:lnTo>
                    <a:pt x="1384185" y="287756"/>
                  </a:lnTo>
                  <a:lnTo>
                    <a:pt x="1403197" y="287756"/>
                  </a:lnTo>
                  <a:lnTo>
                    <a:pt x="1403197" y="174904"/>
                  </a:lnTo>
                  <a:lnTo>
                    <a:pt x="1403197" y="131851"/>
                  </a:lnTo>
                  <a:lnTo>
                    <a:pt x="1384185" y="131851"/>
                  </a:lnTo>
                  <a:lnTo>
                    <a:pt x="1384185" y="103301"/>
                  </a:lnTo>
                  <a:lnTo>
                    <a:pt x="1433042" y="103301"/>
                  </a:lnTo>
                  <a:lnTo>
                    <a:pt x="1433042" y="187426"/>
                  </a:lnTo>
                  <a:lnTo>
                    <a:pt x="1441780" y="182130"/>
                  </a:lnTo>
                  <a:lnTo>
                    <a:pt x="1451267" y="178193"/>
                  </a:lnTo>
                  <a:lnTo>
                    <a:pt x="1461389" y="175742"/>
                  </a:lnTo>
                  <a:lnTo>
                    <a:pt x="1472031" y="174891"/>
                  </a:lnTo>
                  <a:lnTo>
                    <a:pt x="1498815" y="180492"/>
                  </a:lnTo>
                  <a:lnTo>
                    <a:pt x="1520698" y="195732"/>
                  </a:lnTo>
                  <a:lnTo>
                    <a:pt x="1535442" y="218338"/>
                  </a:lnTo>
                  <a:lnTo>
                    <a:pt x="1540852" y="246024"/>
                  </a:lnTo>
                  <a:lnTo>
                    <a:pt x="1540852" y="0"/>
                  </a:lnTo>
                  <a:lnTo>
                    <a:pt x="1368475" y="0"/>
                  </a:lnTo>
                  <a:lnTo>
                    <a:pt x="1368475" y="287756"/>
                  </a:lnTo>
                  <a:lnTo>
                    <a:pt x="1368475" y="315556"/>
                  </a:lnTo>
                  <a:lnTo>
                    <a:pt x="1319618" y="315556"/>
                  </a:lnTo>
                  <a:lnTo>
                    <a:pt x="1319618" y="304647"/>
                  </a:lnTo>
                  <a:lnTo>
                    <a:pt x="1310894" y="309930"/>
                  </a:lnTo>
                  <a:lnTo>
                    <a:pt x="1301407" y="313855"/>
                  </a:lnTo>
                  <a:lnTo>
                    <a:pt x="1291285" y="316318"/>
                  </a:lnTo>
                  <a:lnTo>
                    <a:pt x="1280642" y="317169"/>
                  </a:lnTo>
                  <a:lnTo>
                    <a:pt x="1272921" y="315556"/>
                  </a:lnTo>
                  <a:lnTo>
                    <a:pt x="1253858" y="311569"/>
                  </a:lnTo>
                  <a:lnTo>
                    <a:pt x="1231988" y="296329"/>
                  </a:lnTo>
                  <a:lnTo>
                    <a:pt x="1217244" y="273710"/>
                  </a:lnTo>
                  <a:lnTo>
                    <a:pt x="1211834" y="246024"/>
                  </a:lnTo>
                  <a:lnTo>
                    <a:pt x="1217244" y="218338"/>
                  </a:lnTo>
                  <a:lnTo>
                    <a:pt x="1231988" y="195732"/>
                  </a:lnTo>
                  <a:lnTo>
                    <a:pt x="1253858" y="180492"/>
                  </a:lnTo>
                  <a:lnTo>
                    <a:pt x="1280642" y="174891"/>
                  </a:lnTo>
                  <a:lnTo>
                    <a:pt x="1291285" y="175742"/>
                  </a:lnTo>
                  <a:lnTo>
                    <a:pt x="1301407" y="178193"/>
                  </a:lnTo>
                  <a:lnTo>
                    <a:pt x="1310906" y="182143"/>
                  </a:lnTo>
                  <a:lnTo>
                    <a:pt x="1319618" y="187413"/>
                  </a:lnTo>
                  <a:lnTo>
                    <a:pt x="1319618" y="174904"/>
                  </a:lnTo>
                  <a:lnTo>
                    <a:pt x="1349463" y="174904"/>
                  </a:lnTo>
                  <a:lnTo>
                    <a:pt x="1349463" y="287756"/>
                  </a:lnTo>
                  <a:lnTo>
                    <a:pt x="1368475" y="287756"/>
                  </a:lnTo>
                  <a:lnTo>
                    <a:pt x="1368475" y="0"/>
                  </a:lnTo>
                  <a:lnTo>
                    <a:pt x="1199337" y="0"/>
                  </a:lnTo>
                  <a:lnTo>
                    <a:pt x="1199337" y="287756"/>
                  </a:lnTo>
                  <a:lnTo>
                    <a:pt x="1199337" y="315556"/>
                  </a:lnTo>
                  <a:lnTo>
                    <a:pt x="1131468" y="315556"/>
                  </a:lnTo>
                  <a:lnTo>
                    <a:pt x="1131468" y="287756"/>
                  </a:lnTo>
                  <a:lnTo>
                    <a:pt x="1150480" y="287756"/>
                  </a:lnTo>
                  <a:lnTo>
                    <a:pt x="1150480" y="131851"/>
                  </a:lnTo>
                  <a:lnTo>
                    <a:pt x="1131468" y="131851"/>
                  </a:lnTo>
                  <a:lnTo>
                    <a:pt x="1131468" y="103301"/>
                  </a:lnTo>
                  <a:lnTo>
                    <a:pt x="1180325" y="103301"/>
                  </a:lnTo>
                  <a:lnTo>
                    <a:pt x="1180325" y="287756"/>
                  </a:lnTo>
                  <a:lnTo>
                    <a:pt x="1199337" y="287756"/>
                  </a:lnTo>
                  <a:lnTo>
                    <a:pt x="1199337" y="0"/>
                  </a:lnTo>
                  <a:lnTo>
                    <a:pt x="1026566" y="0"/>
                  </a:lnTo>
                  <a:lnTo>
                    <a:pt x="1026566" y="22923"/>
                  </a:lnTo>
                  <a:lnTo>
                    <a:pt x="1026566" y="395909"/>
                  </a:lnTo>
                  <a:lnTo>
                    <a:pt x="22923" y="395909"/>
                  </a:lnTo>
                  <a:lnTo>
                    <a:pt x="22923" y="22923"/>
                  </a:lnTo>
                  <a:lnTo>
                    <a:pt x="1026566" y="22923"/>
                  </a:lnTo>
                  <a:lnTo>
                    <a:pt x="1026566" y="0"/>
                  </a:lnTo>
                  <a:lnTo>
                    <a:pt x="0" y="0"/>
                  </a:lnTo>
                  <a:lnTo>
                    <a:pt x="0" y="418833"/>
                  </a:lnTo>
                  <a:lnTo>
                    <a:pt x="1639633" y="418833"/>
                  </a:lnTo>
                  <a:lnTo>
                    <a:pt x="1639633" y="395909"/>
                  </a:lnTo>
                  <a:lnTo>
                    <a:pt x="1639633" y="317169"/>
                  </a:lnTo>
                  <a:lnTo>
                    <a:pt x="1639633" y="174891"/>
                  </a:lnTo>
                  <a:lnTo>
                    <a:pt x="1639633" y="103301"/>
                  </a:lnTo>
                  <a:lnTo>
                    <a:pt x="1639633" y="22923"/>
                  </a:lnTo>
                  <a:lnTo>
                    <a:pt x="1639633" y="0"/>
                  </a:lnTo>
                  <a:close/>
                </a:path>
              </a:pathLst>
            </a:custGeom>
            <a:solidFill>
              <a:srgbClr val="4444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8155332" y="8136526"/>
              <a:ext cx="77966" cy="87494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8346740" y="8136526"/>
              <a:ext cx="77966" cy="87494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16596353" y="7640112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5" name="object 125"/>
          <p:cNvGrpSpPr/>
          <p:nvPr/>
        </p:nvGrpSpPr>
        <p:grpSpPr>
          <a:xfrm>
            <a:off x="11480891" y="7637898"/>
            <a:ext cx="2256155" cy="1051560"/>
            <a:chOff x="11480891" y="7637898"/>
            <a:chExt cx="2256155" cy="1051560"/>
          </a:xfrm>
        </p:grpSpPr>
        <p:sp>
          <p:nvSpPr>
            <p:cNvPr id="126" name="object 126"/>
            <p:cNvSpPr/>
            <p:nvPr/>
          </p:nvSpPr>
          <p:spPr>
            <a:xfrm>
              <a:off x="12037924" y="7948669"/>
              <a:ext cx="410845" cy="419100"/>
            </a:xfrm>
            <a:custGeom>
              <a:avLst/>
              <a:gdLst/>
              <a:ahLst/>
              <a:cxnLst/>
              <a:rect l="l" t="t" r="r" b="b"/>
              <a:pathLst>
                <a:path w="410845" h="419100">
                  <a:moveTo>
                    <a:pt x="376555" y="194500"/>
                  </a:moveTo>
                  <a:lnTo>
                    <a:pt x="361480" y="196723"/>
                  </a:lnTo>
                  <a:lnTo>
                    <a:pt x="342277" y="194703"/>
                  </a:lnTo>
                  <a:lnTo>
                    <a:pt x="318135" y="188468"/>
                  </a:lnTo>
                  <a:lnTo>
                    <a:pt x="288264" y="178015"/>
                  </a:lnTo>
                  <a:lnTo>
                    <a:pt x="283121" y="250812"/>
                  </a:lnTo>
                  <a:lnTo>
                    <a:pt x="191236" y="322567"/>
                  </a:lnTo>
                  <a:lnTo>
                    <a:pt x="115570" y="277279"/>
                  </a:lnTo>
                  <a:lnTo>
                    <a:pt x="94221" y="178015"/>
                  </a:lnTo>
                  <a:lnTo>
                    <a:pt x="29959" y="205790"/>
                  </a:lnTo>
                  <a:lnTo>
                    <a:pt x="19786" y="212496"/>
                  </a:lnTo>
                  <a:lnTo>
                    <a:pt x="13538" y="221119"/>
                  </a:lnTo>
                  <a:lnTo>
                    <a:pt x="10579" y="230289"/>
                  </a:lnTo>
                  <a:lnTo>
                    <a:pt x="10210" y="238607"/>
                  </a:lnTo>
                  <a:lnTo>
                    <a:pt x="14008" y="277609"/>
                  </a:lnTo>
                  <a:lnTo>
                    <a:pt x="36461" y="323850"/>
                  </a:lnTo>
                  <a:lnTo>
                    <a:pt x="191236" y="418833"/>
                  </a:lnTo>
                  <a:lnTo>
                    <a:pt x="332397" y="334340"/>
                  </a:lnTo>
                  <a:lnTo>
                    <a:pt x="346024" y="323850"/>
                  </a:lnTo>
                  <a:lnTo>
                    <a:pt x="356920" y="310553"/>
                  </a:lnTo>
                  <a:lnTo>
                    <a:pt x="364578" y="294970"/>
                  </a:lnTo>
                  <a:lnTo>
                    <a:pt x="368465" y="277609"/>
                  </a:lnTo>
                  <a:lnTo>
                    <a:pt x="376555" y="194500"/>
                  </a:lnTo>
                  <a:close/>
                </a:path>
                <a:path w="410845" h="419100">
                  <a:moveTo>
                    <a:pt x="410527" y="98971"/>
                  </a:moveTo>
                  <a:lnTo>
                    <a:pt x="332867" y="78892"/>
                  </a:lnTo>
                  <a:lnTo>
                    <a:pt x="282536" y="55905"/>
                  </a:lnTo>
                  <a:lnTo>
                    <a:pt x="233184" y="28549"/>
                  </a:lnTo>
                  <a:lnTo>
                    <a:pt x="191300" y="0"/>
                  </a:lnTo>
                  <a:lnTo>
                    <a:pt x="142354" y="32778"/>
                  </a:lnTo>
                  <a:lnTo>
                    <a:pt x="91706" y="60109"/>
                  </a:lnTo>
                  <a:lnTo>
                    <a:pt x="21132" y="93776"/>
                  </a:lnTo>
                  <a:lnTo>
                    <a:pt x="10883" y="101434"/>
                  </a:lnTo>
                  <a:lnTo>
                    <a:pt x="4038" y="110998"/>
                  </a:lnTo>
                  <a:lnTo>
                    <a:pt x="444" y="121742"/>
                  </a:lnTo>
                  <a:lnTo>
                    <a:pt x="0" y="132905"/>
                  </a:lnTo>
                  <a:lnTo>
                    <a:pt x="6692" y="201942"/>
                  </a:lnTo>
                  <a:lnTo>
                    <a:pt x="9867" y="195326"/>
                  </a:lnTo>
                  <a:lnTo>
                    <a:pt x="14452" y="189534"/>
                  </a:lnTo>
                  <a:lnTo>
                    <a:pt x="20307" y="184658"/>
                  </a:lnTo>
                  <a:lnTo>
                    <a:pt x="27279" y="180759"/>
                  </a:lnTo>
                  <a:lnTo>
                    <a:pt x="75946" y="159385"/>
                  </a:lnTo>
                  <a:lnTo>
                    <a:pt x="115125" y="142430"/>
                  </a:lnTo>
                  <a:lnTo>
                    <a:pt x="151384" y="125260"/>
                  </a:lnTo>
                  <a:lnTo>
                    <a:pt x="191300" y="103174"/>
                  </a:lnTo>
                  <a:lnTo>
                    <a:pt x="237985" y="128612"/>
                  </a:lnTo>
                  <a:lnTo>
                    <a:pt x="286499" y="150634"/>
                  </a:lnTo>
                  <a:lnTo>
                    <a:pt x="329933" y="166128"/>
                  </a:lnTo>
                  <a:lnTo>
                    <a:pt x="361378" y="171996"/>
                  </a:lnTo>
                  <a:lnTo>
                    <a:pt x="369531" y="170751"/>
                  </a:lnTo>
                  <a:lnTo>
                    <a:pt x="376707" y="167297"/>
                  </a:lnTo>
                  <a:lnTo>
                    <a:pt x="382536" y="162001"/>
                  </a:lnTo>
                  <a:lnTo>
                    <a:pt x="386638" y="155232"/>
                  </a:lnTo>
                  <a:lnTo>
                    <a:pt x="410527" y="98971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2671666" y="7993379"/>
              <a:ext cx="143796" cy="179879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12559931" y="8193017"/>
              <a:ext cx="255904" cy="145415"/>
            </a:xfrm>
            <a:custGeom>
              <a:avLst/>
              <a:gdLst/>
              <a:ahLst/>
              <a:cxnLst/>
              <a:rect l="l" t="t" r="r" b="b"/>
              <a:pathLst>
                <a:path w="255904" h="145415">
                  <a:moveTo>
                    <a:pt x="251227" y="0"/>
                  </a:moveTo>
                  <a:lnTo>
                    <a:pt x="0" y="0"/>
                  </a:lnTo>
                  <a:lnTo>
                    <a:pt x="0" y="94813"/>
                  </a:lnTo>
                  <a:lnTo>
                    <a:pt x="24476" y="133423"/>
                  </a:lnTo>
                  <a:lnTo>
                    <a:pt x="81833" y="143398"/>
                  </a:lnTo>
                  <a:lnTo>
                    <a:pt x="127734" y="145241"/>
                  </a:lnTo>
                  <a:lnTo>
                    <a:pt x="150711" y="144763"/>
                  </a:lnTo>
                  <a:lnTo>
                    <a:pt x="195327" y="141248"/>
                  </a:lnTo>
                  <a:lnTo>
                    <a:pt x="243925" y="124636"/>
                  </a:lnTo>
                  <a:lnTo>
                    <a:pt x="253720" y="104614"/>
                  </a:lnTo>
                  <a:lnTo>
                    <a:pt x="127734" y="104614"/>
                  </a:lnTo>
                  <a:lnTo>
                    <a:pt x="108852" y="104132"/>
                  </a:lnTo>
                  <a:lnTo>
                    <a:pt x="69683" y="99274"/>
                  </a:lnTo>
                  <a:lnTo>
                    <a:pt x="57778" y="93944"/>
                  </a:lnTo>
                  <a:lnTo>
                    <a:pt x="57778" y="39810"/>
                  </a:lnTo>
                  <a:lnTo>
                    <a:pt x="255479" y="39810"/>
                  </a:lnTo>
                  <a:lnTo>
                    <a:pt x="255479" y="4282"/>
                  </a:lnTo>
                  <a:lnTo>
                    <a:pt x="251227" y="0"/>
                  </a:lnTo>
                  <a:close/>
                </a:path>
                <a:path w="255904" h="145415">
                  <a:moveTo>
                    <a:pt x="255479" y="39810"/>
                  </a:moveTo>
                  <a:lnTo>
                    <a:pt x="197690" y="39810"/>
                  </a:lnTo>
                  <a:lnTo>
                    <a:pt x="197690" y="93944"/>
                  </a:lnTo>
                  <a:lnTo>
                    <a:pt x="193774" y="97515"/>
                  </a:lnTo>
                  <a:lnTo>
                    <a:pt x="146615" y="104132"/>
                  </a:lnTo>
                  <a:lnTo>
                    <a:pt x="127734" y="104614"/>
                  </a:lnTo>
                  <a:lnTo>
                    <a:pt x="253720" y="104614"/>
                  </a:lnTo>
                  <a:lnTo>
                    <a:pt x="255479" y="94813"/>
                  </a:lnTo>
                  <a:lnTo>
                    <a:pt x="255479" y="39810"/>
                  </a:lnTo>
                  <a:close/>
                </a:path>
              </a:pathLst>
            </a:custGeom>
            <a:solidFill>
              <a:srgbClr val="2319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485662" y="7999347"/>
              <a:ext cx="173628" cy="172465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12866467" y="8001682"/>
              <a:ext cx="307340" cy="315595"/>
            </a:xfrm>
            <a:custGeom>
              <a:avLst/>
              <a:gdLst/>
              <a:ahLst/>
              <a:cxnLst/>
              <a:rect l="l" t="t" r="r" b="b"/>
              <a:pathLst>
                <a:path w="307340" h="315595">
                  <a:moveTo>
                    <a:pt x="303006" y="275426"/>
                  </a:moveTo>
                  <a:lnTo>
                    <a:pt x="0" y="275426"/>
                  </a:lnTo>
                  <a:lnTo>
                    <a:pt x="0" y="310943"/>
                  </a:lnTo>
                  <a:lnTo>
                    <a:pt x="4272" y="315226"/>
                  </a:lnTo>
                  <a:lnTo>
                    <a:pt x="307268" y="315226"/>
                  </a:lnTo>
                  <a:lnTo>
                    <a:pt x="307268" y="279698"/>
                  </a:lnTo>
                  <a:lnTo>
                    <a:pt x="303006" y="275426"/>
                  </a:lnTo>
                  <a:close/>
                </a:path>
                <a:path w="307340" h="315595">
                  <a:moveTo>
                    <a:pt x="115242" y="180978"/>
                  </a:moveTo>
                  <a:lnTo>
                    <a:pt x="57464" y="180978"/>
                  </a:lnTo>
                  <a:lnTo>
                    <a:pt x="57464" y="267949"/>
                  </a:lnTo>
                  <a:lnTo>
                    <a:pt x="49988" y="275426"/>
                  </a:lnTo>
                  <a:lnTo>
                    <a:pt x="109473" y="275426"/>
                  </a:lnTo>
                  <a:lnTo>
                    <a:pt x="114048" y="269478"/>
                  </a:lnTo>
                  <a:lnTo>
                    <a:pt x="115242" y="261217"/>
                  </a:lnTo>
                  <a:lnTo>
                    <a:pt x="115242" y="180978"/>
                  </a:lnTo>
                  <a:close/>
                </a:path>
                <a:path w="307340" h="315595">
                  <a:moveTo>
                    <a:pt x="249803" y="180978"/>
                  </a:moveTo>
                  <a:lnTo>
                    <a:pt x="192036" y="180978"/>
                  </a:lnTo>
                  <a:lnTo>
                    <a:pt x="192036" y="267949"/>
                  </a:lnTo>
                  <a:lnTo>
                    <a:pt x="184549" y="275426"/>
                  </a:lnTo>
                  <a:lnTo>
                    <a:pt x="244034" y="275426"/>
                  </a:lnTo>
                  <a:lnTo>
                    <a:pt x="248620" y="269478"/>
                  </a:lnTo>
                  <a:lnTo>
                    <a:pt x="249803" y="261217"/>
                  </a:lnTo>
                  <a:lnTo>
                    <a:pt x="249803" y="180978"/>
                  </a:lnTo>
                  <a:close/>
                </a:path>
                <a:path w="307340" h="315595">
                  <a:moveTo>
                    <a:pt x="297069" y="141178"/>
                  </a:moveTo>
                  <a:lnTo>
                    <a:pt x="5916" y="141178"/>
                  </a:lnTo>
                  <a:lnTo>
                    <a:pt x="5916" y="176696"/>
                  </a:lnTo>
                  <a:lnTo>
                    <a:pt x="10198" y="180978"/>
                  </a:lnTo>
                  <a:lnTo>
                    <a:pt x="301352" y="180978"/>
                  </a:lnTo>
                  <a:lnTo>
                    <a:pt x="301352" y="145451"/>
                  </a:lnTo>
                  <a:lnTo>
                    <a:pt x="297069" y="141178"/>
                  </a:lnTo>
                  <a:close/>
                </a:path>
                <a:path w="307340" h="315595">
                  <a:moveTo>
                    <a:pt x="109399" y="39799"/>
                  </a:moveTo>
                  <a:lnTo>
                    <a:pt x="51610" y="39799"/>
                  </a:lnTo>
                  <a:lnTo>
                    <a:pt x="51610" y="141178"/>
                  </a:lnTo>
                  <a:lnTo>
                    <a:pt x="109399" y="141178"/>
                  </a:lnTo>
                  <a:lnTo>
                    <a:pt x="109399" y="39799"/>
                  </a:lnTo>
                  <a:close/>
                </a:path>
                <a:path w="307340" h="315595">
                  <a:moveTo>
                    <a:pt x="255646" y="39799"/>
                  </a:moveTo>
                  <a:lnTo>
                    <a:pt x="197868" y="39799"/>
                  </a:lnTo>
                  <a:lnTo>
                    <a:pt x="197868" y="141178"/>
                  </a:lnTo>
                  <a:lnTo>
                    <a:pt x="255646" y="141178"/>
                  </a:lnTo>
                  <a:lnTo>
                    <a:pt x="255646" y="39799"/>
                  </a:lnTo>
                  <a:close/>
                </a:path>
                <a:path w="307340" h="315595">
                  <a:moveTo>
                    <a:pt x="297069" y="0"/>
                  </a:moveTo>
                  <a:lnTo>
                    <a:pt x="5916" y="0"/>
                  </a:lnTo>
                  <a:lnTo>
                    <a:pt x="5916" y="35527"/>
                  </a:lnTo>
                  <a:lnTo>
                    <a:pt x="10198" y="39799"/>
                  </a:lnTo>
                  <a:lnTo>
                    <a:pt x="301352" y="39799"/>
                  </a:lnTo>
                  <a:lnTo>
                    <a:pt x="301352" y="4282"/>
                  </a:lnTo>
                  <a:lnTo>
                    <a:pt x="297069" y="0"/>
                  </a:lnTo>
                  <a:close/>
                </a:path>
              </a:pathLst>
            </a:custGeom>
            <a:solidFill>
              <a:srgbClr val="2319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1483106" y="7640112"/>
              <a:ext cx="2251710" cy="1047115"/>
            </a:xfrm>
            <a:custGeom>
              <a:avLst/>
              <a:gdLst/>
              <a:ahLst/>
              <a:cxnLst/>
              <a:rect l="l" t="t" r="r" b="b"/>
              <a:pathLst>
                <a:path w="2251709" h="1047115">
                  <a:moveTo>
                    <a:pt x="2251240" y="1047088"/>
                  </a:moveTo>
                  <a:lnTo>
                    <a:pt x="0" y="1047088"/>
                  </a:lnTo>
                  <a:lnTo>
                    <a:pt x="0" y="0"/>
                  </a:lnTo>
                  <a:lnTo>
                    <a:pt x="2251240" y="0"/>
                  </a:lnTo>
                  <a:lnTo>
                    <a:pt x="2251240" y="1047088"/>
                  </a:lnTo>
                  <a:close/>
                </a:path>
              </a:pathLst>
            </a:custGeom>
            <a:ln w="4429">
              <a:solidFill>
                <a:srgbClr val="A7A9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132"/>
          <p:cNvSpPr txBox="1"/>
          <p:nvPr/>
        </p:nvSpPr>
        <p:spPr>
          <a:xfrm>
            <a:off x="19358438" y="10620114"/>
            <a:ext cx="212090" cy="24511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50" spc="-25" dirty="0">
                <a:solidFill>
                  <a:srgbClr val="BCBEC0"/>
                </a:solidFill>
                <a:latin typeface="Book Antiqua"/>
                <a:cs typeface="Book Antiqua"/>
              </a:rPr>
              <a:t>07</a:t>
            </a:r>
            <a:endParaRPr sz="145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3806" y="1163641"/>
            <a:ext cx="1659889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180" dirty="0">
                <a:solidFill>
                  <a:srgbClr val="0D57E7"/>
                </a:solidFill>
                <a:latin typeface="Calibri"/>
                <a:cs typeface="Calibri"/>
              </a:rPr>
              <a:t>Why</a:t>
            </a:r>
            <a:r>
              <a:rPr sz="2450" spc="165" dirty="0">
                <a:solidFill>
                  <a:srgbClr val="0D57E7"/>
                </a:solidFill>
                <a:latin typeface="Calibri"/>
                <a:cs typeface="Calibri"/>
              </a:rPr>
              <a:t> </a:t>
            </a:r>
            <a:r>
              <a:rPr sz="2450" spc="175" dirty="0">
                <a:solidFill>
                  <a:srgbClr val="0D57E7"/>
                </a:solidFill>
                <a:latin typeface="Calibri"/>
                <a:cs typeface="Calibri"/>
              </a:rPr>
              <a:t>planis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3816" y="1933282"/>
            <a:ext cx="15969615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spc="-1130" dirty="0">
                <a:solidFill>
                  <a:srgbClr val="000000"/>
                </a:solidFill>
                <a:latin typeface="맑은 고딕"/>
                <a:cs typeface="맑은 고딕"/>
              </a:rPr>
              <a:t>협력의</a:t>
            </a:r>
            <a:r>
              <a:rPr sz="6750" spc="-1225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spc="-1130" dirty="0">
                <a:solidFill>
                  <a:srgbClr val="000000"/>
                </a:solidFill>
                <a:latin typeface="맑은 고딕"/>
                <a:cs typeface="맑은 고딕"/>
              </a:rPr>
              <a:t>가치를</a:t>
            </a:r>
            <a:r>
              <a:rPr sz="6750" spc="-1220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spc="-1165" dirty="0">
                <a:solidFill>
                  <a:srgbClr val="000000"/>
                </a:solidFill>
                <a:latin typeface="맑은 고딕"/>
                <a:cs typeface="맑은 고딕"/>
              </a:rPr>
              <a:t>극대화하는</a:t>
            </a:r>
            <a:r>
              <a:rPr sz="6750" spc="-1220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b="1" spc="-1130" dirty="0">
                <a:solidFill>
                  <a:srgbClr val="000000"/>
                </a:solidFill>
                <a:latin typeface="맑은 고딕"/>
                <a:cs typeface="맑은 고딕"/>
              </a:rPr>
              <a:t>최적의</a:t>
            </a:r>
            <a:r>
              <a:rPr sz="6750" b="1" spc="-1300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b="1" spc="-1085" dirty="0">
                <a:solidFill>
                  <a:srgbClr val="000000"/>
                </a:solidFill>
                <a:latin typeface="맑은 고딕"/>
                <a:cs typeface="맑은 고딕"/>
              </a:rPr>
              <a:t>조직</a:t>
            </a:r>
            <a:r>
              <a:rPr sz="6750" b="1" spc="-1300" dirty="0">
                <a:solidFill>
                  <a:srgbClr val="000000"/>
                </a:solidFill>
                <a:latin typeface="맑은 고딕"/>
                <a:cs typeface="맑은 고딕"/>
              </a:rPr>
              <a:t> </a:t>
            </a:r>
            <a:r>
              <a:rPr sz="6750" b="1" spc="-1035" dirty="0">
                <a:solidFill>
                  <a:srgbClr val="000000"/>
                </a:solidFill>
                <a:latin typeface="맑은 고딕"/>
                <a:cs typeface="맑은 고딕"/>
              </a:rPr>
              <a:t>체계</a:t>
            </a:r>
            <a:r>
              <a:rPr sz="6750" spc="-1035" dirty="0">
                <a:solidFill>
                  <a:srgbClr val="000000"/>
                </a:solidFill>
                <a:latin typeface="맑은 고딕"/>
                <a:cs typeface="맑은 고딕"/>
              </a:rPr>
              <a:t>입니다.</a:t>
            </a:r>
            <a:endParaRPr sz="6750">
              <a:latin typeface="맑은 고딕"/>
              <a:cs typeface="맑은 고딕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99387" y="3953754"/>
            <a:ext cx="2089150" cy="974090"/>
          </a:xfrm>
          <a:prstGeom prst="rect">
            <a:avLst/>
          </a:prstGeom>
          <a:solidFill>
            <a:srgbClr val="0D57E7"/>
          </a:solidFill>
        </p:spPr>
        <p:txBody>
          <a:bodyPr vert="horz" wrap="square" lIns="0" tIns="212725" rIns="0" bIns="0" rtlCol="0">
            <a:spAutoFit/>
          </a:bodyPr>
          <a:lstStyle/>
          <a:p>
            <a:pPr marL="640715">
              <a:lnSpc>
                <a:spcPct val="100000"/>
              </a:lnSpc>
              <a:spcBef>
                <a:spcPts val="1675"/>
              </a:spcBef>
            </a:pPr>
            <a:r>
              <a:rPr sz="3300" spc="200" dirty="0">
                <a:solidFill>
                  <a:srgbClr val="FFFFFF"/>
                </a:solidFill>
                <a:latin typeface="Calibri"/>
                <a:cs typeface="Calibri"/>
              </a:rPr>
              <a:t>CEO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39433" y="6946417"/>
            <a:ext cx="2094230" cy="974090"/>
          </a:xfrm>
          <a:prstGeom prst="rect">
            <a:avLst/>
          </a:prstGeom>
          <a:ln w="10470">
            <a:solidFill>
              <a:srgbClr val="0D57E7"/>
            </a:solidFill>
          </a:ln>
        </p:spPr>
        <p:txBody>
          <a:bodyPr vert="horz" wrap="square" lIns="0" tIns="266700" rIns="0" bIns="0" rtlCol="0">
            <a:spAutoFit/>
          </a:bodyPr>
          <a:lstStyle/>
          <a:p>
            <a:pPr marL="615950">
              <a:lnSpc>
                <a:spcPct val="100000"/>
              </a:lnSpc>
              <a:spcBef>
                <a:spcPts val="2100"/>
              </a:spcBef>
            </a:pPr>
            <a:r>
              <a:rPr sz="2700" b="1" spc="-465" dirty="0">
                <a:solidFill>
                  <a:srgbClr val="0D57E7"/>
                </a:solidFill>
                <a:latin typeface="맑은 고딕"/>
                <a:cs typeface="맑은 고딕"/>
              </a:rPr>
              <a:t>마케팅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56652" y="9077812"/>
            <a:ext cx="2094230" cy="974090"/>
          </a:xfrm>
          <a:prstGeom prst="rect">
            <a:avLst/>
          </a:prstGeom>
          <a:solidFill>
            <a:srgbClr val="0D57E7">
              <a:alpha val="9999"/>
            </a:srgbClr>
          </a:solidFill>
        </p:spPr>
        <p:txBody>
          <a:bodyPr vert="horz" wrap="square" lIns="0" tIns="292735" rIns="0" bIns="0" rtlCol="0">
            <a:spAutoFit/>
          </a:bodyPr>
          <a:lstStyle/>
          <a:p>
            <a:pPr marL="616585">
              <a:lnSpc>
                <a:spcPct val="100000"/>
              </a:lnSpc>
              <a:spcBef>
                <a:spcPts val="2305"/>
              </a:spcBef>
            </a:pPr>
            <a:r>
              <a:rPr sz="2700" spc="-465" dirty="0">
                <a:solidFill>
                  <a:srgbClr val="0D57E7"/>
                </a:solidFill>
                <a:latin typeface="맑은 고딕"/>
                <a:cs typeface="맑은 고딕"/>
              </a:rPr>
              <a:t>디지털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39433" y="9077812"/>
            <a:ext cx="2094230" cy="974090"/>
          </a:xfrm>
          <a:prstGeom prst="rect">
            <a:avLst/>
          </a:prstGeom>
          <a:solidFill>
            <a:srgbClr val="0D57E7">
              <a:alpha val="9999"/>
            </a:srgbClr>
          </a:solidFill>
        </p:spPr>
        <p:txBody>
          <a:bodyPr vert="horz" wrap="square" lIns="0" tIns="292735" rIns="0" bIns="0" rtlCol="0">
            <a:spAutoFit/>
          </a:bodyPr>
          <a:lstStyle/>
          <a:p>
            <a:pPr marL="616585">
              <a:lnSpc>
                <a:spcPct val="100000"/>
              </a:lnSpc>
              <a:spcBef>
                <a:spcPts val="2305"/>
              </a:spcBef>
            </a:pPr>
            <a:r>
              <a:rPr sz="2700" spc="-465" dirty="0">
                <a:solidFill>
                  <a:srgbClr val="0D57E7"/>
                </a:solidFill>
                <a:latin typeface="맑은 고딕"/>
                <a:cs typeface="맑은 고딕"/>
              </a:rPr>
              <a:t>브랜드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88087" y="9077812"/>
            <a:ext cx="2076450" cy="974090"/>
          </a:xfrm>
          <a:prstGeom prst="rect">
            <a:avLst/>
          </a:prstGeom>
          <a:solidFill>
            <a:srgbClr val="0D57E7">
              <a:alpha val="9999"/>
            </a:srgbClr>
          </a:solidFill>
        </p:spPr>
        <p:txBody>
          <a:bodyPr vert="horz" wrap="square" lIns="0" tIns="292735" rIns="0" bIns="0" rtlCol="0">
            <a:spAutoFit/>
          </a:bodyPr>
          <a:lstStyle/>
          <a:p>
            <a:pPr marL="616585">
              <a:lnSpc>
                <a:spcPct val="100000"/>
              </a:lnSpc>
              <a:spcBef>
                <a:spcPts val="2305"/>
              </a:spcBef>
            </a:pPr>
            <a:r>
              <a:rPr sz="2700" spc="-465" dirty="0">
                <a:solidFill>
                  <a:srgbClr val="0D57E7"/>
                </a:solidFill>
                <a:latin typeface="맑은 고딕"/>
                <a:cs typeface="맑은 고딕"/>
              </a:rPr>
              <a:t>디자인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59722" y="9077812"/>
            <a:ext cx="2094230" cy="974090"/>
          </a:xfrm>
          <a:prstGeom prst="rect">
            <a:avLst/>
          </a:prstGeom>
          <a:solidFill>
            <a:srgbClr val="0D57E7">
              <a:alpha val="9999"/>
            </a:srgbClr>
          </a:solidFill>
        </p:spPr>
        <p:txBody>
          <a:bodyPr vert="horz" wrap="square" lIns="0" tIns="292735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2305"/>
              </a:spcBef>
            </a:pPr>
            <a:r>
              <a:rPr sz="2700" spc="-465" dirty="0">
                <a:solidFill>
                  <a:srgbClr val="0D57E7"/>
                </a:solidFill>
                <a:latin typeface="맑은 고딕"/>
                <a:cs typeface="맑은 고딕"/>
              </a:rPr>
              <a:t>영상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63919" y="6946417"/>
            <a:ext cx="2686050" cy="974090"/>
          </a:xfrm>
          <a:prstGeom prst="rect">
            <a:avLst/>
          </a:prstGeom>
          <a:ln w="10470">
            <a:solidFill>
              <a:srgbClr val="0D57E7"/>
            </a:solidFill>
          </a:ln>
        </p:spPr>
        <p:txBody>
          <a:bodyPr vert="horz" wrap="square" lIns="0" tIns="266065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2095"/>
              </a:spcBef>
            </a:pPr>
            <a:r>
              <a:rPr sz="2700" b="1" spc="-450" dirty="0">
                <a:solidFill>
                  <a:srgbClr val="0D57E7"/>
                </a:solidFill>
                <a:latin typeface="맑은 고딕"/>
                <a:cs typeface="맑은 고딕"/>
              </a:rPr>
              <a:t>크리에이티브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121184" y="5170303"/>
            <a:ext cx="2722880" cy="974090"/>
          </a:xfrm>
          <a:prstGeom prst="rect">
            <a:avLst/>
          </a:prstGeom>
          <a:ln w="10470">
            <a:solidFill>
              <a:srgbClr val="0D57E7"/>
            </a:solidFill>
          </a:ln>
        </p:spPr>
        <p:txBody>
          <a:bodyPr vert="horz" wrap="square" lIns="0" tIns="241935" rIns="0" bIns="0" rtlCol="0">
            <a:spAutoFit/>
          </a:bodyPr>
          <a:lstStyle/>
          <a:p>
            <a:pPr marL="535305">
              <a:lnSpc>
                <a:spcPct val="100000"/>
              </a:lnSpc>
              <a:spcBef>
                <a:spcPts val="1905"/>
              </a:spcBef>
            </a:pPr>
            <a:r>
              <a:rPr sz="2850" spc="325" dirty="0">
                <a:solidFill>
                  <a:srgbClr val="0D57E7"/>
                </a:solidFill>
                <a:latin typeface="Calibri"/>
                <a:cs typeface="Calibri"/>
              </a:rPr>
              <a:t>Easyeasy</a:t>
            </a:r>
            <a:endParaRPr sz="285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1230024" y="7920449"/>
            <a:ext cx="4753610" cy="1162685"/>
            <a:chOff x="11230024" y="7920449"/>
            <a:chExt cx="4753610" cy="1162685"/>
          </a:xfrm>
        </p:grpSpPr>
        <p:sp>
          <p:nvSpPr>
            <p:cNvPr id="13" name="object 13"/>
            <p:cNvSpPr/>
            <p:nvPr/>
          </p:nvSpPr>
          <p:spPr>
            <a:xfrm>
              <a:off x="11235260" y="8487783"/>
              <a:ext cx="4743450" cy="590550"/>
            </a:xfrm>
            <a:custGeom>
              <a:avLst/>
              <a:gdLst/>
              <a:ahLst/>
              <a:cxnLst/>
              <a:rect l="l" t="t" r="r" b="b"/>
              <a:pathLst>
                <a:path w="4743450" h="590550">
                  <a:moveTo>
                    <a:pt x="0" y="590065"/>
                  </a:moveTo>
                  <a:lnTo>
                    <a:pt x="0" y="0"/>
                  </a:lnTo>
                  <a:lnTo>
                    <a:pt x="4743101" y="0"/>
                  </a:lnTo>
                  <a:lnTo>
                    <a:pt x="4743101" y="590065"/>
                  </a:lnTo>
                </a:path>
              </a:pathLst>
            </a:custGeom>
            <a:ln w="10470">
              <a:solidFill>
                <a:srgbClr val="0D5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606810" y="7920449"/>
              <a:ext cx="0" cy="1157605"/>
            </a:xfrm>
            <a:custGeom>
              <a:avLst/>
              <a:gdLst/>
              <a:ahLst/>
              <a:cxnLst/>
              <a:rect l="l" t="t" r="r" b="b"/>
              <a:pathLst>
                <a:path h="1157604">
                  <a:moveTo>
                    <a:pt x="0" y="0"/>
                  </a:moveTo>
                  <a:lnTo>
                    <a:pt x="0" y="1157399"/>
                  </a:lnTo>
                </a:path>
              </a:pathLst>
            </a:custGeom>
            <a:ln w="10470">
              <a:solidFill>
                <a:srgbClr val="0D5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309416" y="7920449"/>
            <a:ext cx="4753610" cy="1162685"/>
            <a:chOff x="2309416" y="7920449"/>
            <a:chExt cx="4753610" cy="1162685"/>
          </a:xfrm>
        </p:grpSpPr>
        <p:sp>
          <p:nvSpPr>
            <p:cNvPr id="16" name="object 16"/>
            <p:cNvSpPr/>
            <p:nvPr/>
          </p:nvSpPr>
          <p:spPr>
            <a:xfrm>
              <a:off x="2314652" y="8487783"/>
              <a:ext cx="4743450" cy="590550"/>
            </a:xfrm>
            <a:custGeom>
              <a:avLst/>
              <a:gdLst/>
              <a:ahLst/>
              <a:cxnLst/>
              <a:rect l="l" t="t" r="r" b="b"/>
              <a:pathLst>
                <a:path w="4743450" h="590550">
                  <a:moveTo>
                    <a:pt x="0" y="590065"/>
                  </a:moveTo>
                  <a:lnTo>
                    <a:pt x="0" y="0"/>
                  </a:lnTo>
                  <a:lnTo>
                    <a:pt x="4743101" y="0"/>
                  </a:lnTo>
                  <a:lnTo>
                    <a:pt x="4743101" y="590065"/>
                  </a:lnTo>
                </a:path>
              </a:pathLst>
            </a:custGeom>
            <a:ln w="10470">
              <a:solidFill>
                <a:srgbClr val="0D5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86202" y="7920449"/>
              <a:ext cx="0" cy="1157605"/>
            </a:xfrm>
            <a:custGeom>
              <a:avLst/>
              <a:gdLst/>
              <a:ahLst/>
              <a:cxnLst/>
              <a:rect l="l" t="t" r="r" b="b"/>
              <a:pathLst>
                <a:path h="1157604">
                  <a:moveTo>
                    <a:pt x="0" y="0"/>
                  </a:moveTo>
                  <a:lnTo>
                    <a:pt x="0" y="1157399"/>
                  </a:lnTo>
                </a:path>
              </a:pathLst>
            </a:custGeom>
            <a:ln w="10470">
              <a:solidFill>
                <a:srgbClr val="0D5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5733291" y="4927787"/>
            <a:ext cx="10393680" cy="2511425"/>
            <a:chOff x="5733291" y="4927787"/>
            <a:chExt cx="10393680" cy="2511425"/>
          </a:xfrm>
        </p:grpSpPr>
        <p:sp>
          <p:nvSpPr>
            <p:cNvPr id="19" name="object 19"/>
            <p:cNvSpPr/>
            <p:nvPr/>
          </p:nvSpPr>
          <p:spPr>
            <a:xfrm>
              <a:off x="9141020" y="4927787"/>
              <a:ext cx="0" cy="2505710"/>
            </a:xfrm>
            <a:custGeom>
              <a:avLst/>
              <a:gdLst/>
              <a:ahLst/>
              <a:cxnLst/>
              <a:rect l="l" t="t" r="r" b="b"/>
              <a:pathLst>
                <a:path h="2505709">
                  <a:moveTo>
                    <a:pt x="0" y="0"/>
                  </a:moveTo>
                  <a:lnTo>
                    <a:pt x="0" y="2505651"/>
                  </a:lnTo>
                </a:path>
              </a:pathLst>
            </a:custGeom>
            <a:ln w="10470">
              <a:solidFill>
                <a:srgbClr val="0D5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33291" y="7433438"/>
              <a:ext cx="6512559" cy="0"/>
            </a:xfrm>
            <a:custGeom>
              <a:avLst/>
              <a:gdLst/>
              <a:ahLst/>
              <a:cxnLst/>
              <a:rect l="l" t="t" r="r" b="b"/>
              <a:pathLst>
                <a:path w="6512559">
                  <a:moveTo>
                    <a:pt x="0" y="0"/>
                  </a:moveTo>
                  <a:lnTo>
                    <a:pt x="6512251" y="0"/>
                  </a:lnTo>
                </a:path>
              </a:pathLst>
            </a:custGeom>
            <a:ln w="10470">
              <a:solidFill>
                <a:srgbClr val="0D5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141020" y="5657314"/>
              <a:ext cx="6980555" cy="355600"/>
            </a:xfrm>
            <a:custGeom>
              <a:avLst/>
              <a:gdLst/>
              <a:ahLst/>
              <a:cxnLst/>
              <a:rect l="l" t="t" r="r" b="b"/>
              <a:pathLst>
                <a:path w="6980555" h="355600">
                  <a:moveTo>
                    <a:pt x="0" y="355319"/>
                  </a:moveTo>
                  <a:lnTo>
                    <a:pt x="3606581" y="355319"/>
                  </a:lnTo>
                  <a:lnTo>
                    <a:pt x="3606581" y="0"/>
                  </a:lnTo>
                  <a:lnTo>
                    <a:pt x="6980133" y="0"/>
                  </a:lnTo>
                </a:path>
              </a:pathLst>
            </a:custGeom>
            <a:ln w="10470">
              <a:solidFill>
                <a:srgbClr val="0D5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010665" y="9077812"/>
            <a:ext cx="2089150" cy="974090"/>
          </a:xfrm>
          <a:prstGeom prst="rect">
            <a:avLst/>
          </a:prstGeom>
          <a:solidFill>
            <a:srgbClr val="0D57E7">
              <a:alpha val="9999"/>
            </a:srgbClr>
          </a:solidFill>
        </p:spPr>
        <p:txBody>
          <a:bodyPr vert="horz" wrap="square" lIns="0" tIns="230504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814"/>
              </a:spcBef>
            </a:pPr>
            <a:r>
              <a:rPr sz="3100" spc="240" dirty="0">
                <a:solidFill>
                  <a:srgbClr val="0D57E7"/>
                </a:solidFill>
                <a:latin typeface="Calibri"/>
                <a:cs typeface="Calibri"/>
              </a:rPr>
              <a:t>BTL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949597" y="9077812"/>
            <a:ext cx="2075814" cy="974090"/>
          </a:xfrm>
          <a:prstGeom prst="rect">
            <a:avLst/>
          </a:prstGeom>
          <a:solidFill>
            <a:srgbClr val="0D57E7">
              <a:alpha val="9999"/>
            </a:srgbClr>
          </a:solidFill>
        </p:spPr>
        <p:txBody>
          <a:bodyPr vert="horz" wrap="square" lIns="0" tIns="243840" rIns="0" bIns="0" rtlCol="0">
            <a:spAutoFit/>
          </a:bodyPr>
          <a:lstStyle/>
          <a:p>
            <a:pPr marL="489584">
              <a:lnSpc>
                <a:spcPct val="100000"/>
              </a:lnSpc>
              <a:spcBef>
                <a:spcPts val="1920"/>
              </a:spcBef>
            </a:pPr>
            <a:r>
              <a:rPr sz="3100" spc="-10" dirty="0">
                <a:solidFill>
                  <a:srgbClr val="0D57E7"/>
                </a:solidFill>
                <a:latin typeface="Calibri"/>
                <a:cs typeface="Calibri"/>
              </a:rPr>
              <a:t>UI</a:t>
            </a:r>
            <a:r>
              <a:rPr sz="3100" spc="-10" dirty="0">
                <a:solidFill>
                  <a:srgbClr val="0D57E7"/>
                </a:solidFill>
                <a:latin typeface="맑은 고딕"/>
                <a:cs typeface="맑은 고딕"/>
              </a:rPr>
              <a:t>&amp;</a:t>
            </a:r>
            <a:r>
              <a:rPr sz="3100" spc="-10" dirty="0">
                <a:solidFill>
                  <a:srgbClr val="0D57E7"/>
                </a:solidFill>
                <a:latin typeface="Calibri"/>
                <a:cs typeface="Calibri"/>
              </a:rPr>
              <a:t>UX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7482399" y="6144336"/>
            <a:ext cx="0" cy="802640"/>
          </a:xfrm>
          <a:custGeom>
            <a:avLst/>
            <a:gdLst/>
            <a:ahLst/>
            <a:cxnLst/>
            <a:rect l="l" t="t" r="r" b="b"/>
            <a:pathLst>
              <a:path h="802640">
                <a:moveTo>
                  <a:pt x="0" y="0"/>
                </a:moveTo>
                <a:lnTo>
                  <a:pt x="0" y="802080"/>
                </a:lnTo>
              </a:path>
            </a:pathLst>
          </a:custGeom>
          <a:ln w="10470">
            <a:solidFill>
              <a:srgbClr val="0D57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6121184" y="6946417"/>
            <a:ext cx="2722880" cy="974090"/>
          </a:xfrm>
          <a:prstGeom prst="rect">
            <a:avLst/>
          </a:prstGeom>
          <a:solidFill>
            <a:srgbClr val="0D57E7">
              <a:alpha val="9999"/>
            </a:srgbClr>
          </a:solidFill>
        </p:spPr>
        <p:txBody>
          <a:bodyPr vert="horz" wrap="square" lIns="0" tIns="266700" rIns="0" bIns="0" rtlCol="0">
            <a:spAutoFit/>
          </a:bodyPr>
          <a:lstStyle/>
          <a:p>
            <a:pPr marL="595630">
              <a:lnSpc>
                <a:spcPct val="100000"/>
              </a:lnSpc>
              <a:spcBef>
                <a:spcPts val="2100"/>
              </a:spcBef>
            </a:pPr>
            <a:r>
              <a:rPr sz="2700" spc="-409" dirty="0">
                <a:solidFill>
                  <a:srgbClr val="0D57E7"/>
                </a:solidFill>
                <a:latin typeface="맑은 고딕"/>
                <a:cs typeface="맑은 고딕"/>
              </a:rPr>
              <a:t>플랫폼</a:t>
            </a:r>
            <a:r>
              <a:rPr sz="2700" spc="-445" dirty="0">
                <a:solidFill>
                  <a:srgbClr val="0D57E7"/>
                </a:solidFill>
                <a:latin typeface="맑은 고딕"/>
                <a:cs typeface="맑은 고딕"/>
              </a:rPr>
              <a:t> </a:t>
            </a:r>
            <a:r>
              <a:rPr sz="2700" spc="-465" dirty="0">
                <a:solidFill>
                  <a:srgbClr val="0D57E7"/>
                </a:solidFill>
                <a:latin typeface="맑은 고딕"/>
                <a:cs typeface="맑은 고딕"/>
              </a:rPr>
              <a:t>개발</a:t>
            </a:r>
            <a:endParaRPr sz="2700">
              <a:latin typeface="맑은 고딕"/>
              <a:cs typeface="맑은 고딕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358438" y="10620118"/>
            <a:ext cx="233679" cy="24511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50" spc="55" dirty="0">
                <a:solidFill>
                  <a:srgbClr val="BCBEC0"/>
                </a:solidFill>
                <a:latin typeface="Book Antiqua"/>
                <a:cs typeface="Book Antiqua"/>
              </a:rPr>
              <a:t>08</a:t>
            </a:r>
            <a:endParaRPr sz="145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D5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298636" y="6499364"/>
            <a:ext cx="2572385" cy="1596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9400"/>
              </a:lnSpc>
              <a:spcBef>
                <a:spcPts val="95"/>
              </a:spcBef>
            </a:pPr>
            <a:r>
              <a:rPr sz="2300" spc="-325" dirty="0">
                <a:solidFill>
                  <a:srgbClr val="FFFFFF"/>
                </a:solidFill>
                <a:latin typeface="맑은 고딕"/>
                <a:cs typeface="맑은 고딕"/>
              </a:rPr>
              <a:t>온</a:t>
            </a:r>
            <a:r>
              <a:rPr sz="2300" spc="-4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300" spc="170" dirty="0">
                <a:solidFill>
                  <a:srgbClr val="FFFFFF"/>
                </a:solidFill>
                <a:latin typeface="맑은 고딕"/>
                <a:cs typeface="맑은 고딕"/>
              </a:rPr>
              <a:t>•</a:t>
            </a:r>
            <a:r>
              <a:rPr sz="2300" spc="-4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300" spc="-395" dirty="0">
                <a:solidFill>
                  <a:srgbClr val="FFFFFF"/>
                </a:solidFill>
                <a:latin typeface="맑은 고딕"/>
                <a:cs typeface="맑은 고딕"/>
              </a:rPr>
              <a:t>오프라인</a:t>
            </a:r>
            <a:r>
              <a:rPr sz="2300" spc="-4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300" spc="-370" dirty="0">
                <a:solidFill>
                  <a:srgbClr val="FFFFFF"/>
                </a:solidFill>
                <a:latin typeface="맑은 고딕"/>
                <a:cs typeface="맑은 고딕"/>
              </a:rPr>
              <a:t>광고</a:t>
            </a:r>
            <a:r>
              <a:rPr sz="2300" spc="-4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300" spc="-445" dirty="0">
                <a:solidFill>
                  <a:srgbClr val="FFFFFF"/>
                </a:solidFill>
                <a:latin typeface="맑은 고딕"/>
                <a:cs typeface="맑은 고딕"/>
              </a:rPr>
              <a:t>대행 </a:t>
            </a:r>
            <a:r>
              <a:rPr sz="2300" spc="-390" dirty="0">
                <a:solidFill>
                  <a:srgbClr val="FFFFFF"/>
                </a:solidFill>
                <a:latin typeface="맑은 고딕"/>
                <a:cs typeface="맑은 고딕"/>
              </a:rPr>
              <a:t>바이럴</a:t>
            </a:r>
            <a:r>
              <a:rPr sz="2300" spc="-4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300" spc="-445" dirty="0">
                <a:solidFill>
                  <a:srgbClr val="FFFFFF"/>
                </a:solidFill>
                <a:latin typeface="맑은 고딕"/>
                <a:cs typeface="맑은 고딕"/>
              </a:rPr>
              <a:t>마케팅</a:t>
            </a:r>
            <a:r>
              <a:rPr sz="2300" spc="575" dirty="0">
                <a:solidFill>
                  <a:srgbClr val="FFFFFF"/>
                </a:solidFill>
                <a:latin typeface="맑은 고딕"/>
                <a:cs typeface="맑은 고딕"/>
              </a:rPr>
              <a:t>  </a:t>
            </a:r>
            <a:r>
              <a:rPr sz="2300" spc="-10" dirty="0">
                <a:solidFill>
                  <a:srgbClr val="FFFFFF"/>
                </a:solidFill>
                <a:latin typeface="맑은 고딕"/>
                <a:cs typeface="맑은 고딕"/>
              </a:rPr>
              <a:t>DA/SA</a:t>
            </a:r>
            <a:endParaRPr sz="2300">
              <a:latin typeface="맑은 고딕"/>
              <a:cs typeface="맑은 고딕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04" dirty="0"/>
              <a:t>What</a:t>
            </a:r>
            <a:r>
              <a:rPr spc="165" dirty="0"/>
              <a:t> </a:t>
            </a:r>
            <a:r>
              <a:rPr spc="254" dirty="0"/>
              <a:t>we</a:t>
            </a:r>
            <a:r>
              <a:rPr spc="170" dirty="0"/>
              <a:t> </a:t>
            </a:r>
            <a:r>
              <a:rPr spc="215" dirty="0"/>
              <a:t>do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43816" y="6370970"/>
            <a:ext cx="9964420" cy="3794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762885">
              <a:lnSpc>
                <a:spcPct val="111400"/>
              </a:lnSpc>
              <a:spcBef>
                <a:spcPts val="95"/>
              </a:spcBef>
            </a:pPr>
            <a:r>
              <a:rPr sz="7400" spc="-1350" dirty="0">
                <a:solidFill>
                  <a:srgbClr val="FFFFFF"/>
                </a:solidFill>
                <a:latin typeface="맑은 고딕"/>
                <a:cs typeface="맑은 고딕"/>
              </a:rPr>
              <a:t>플랜이즈는</a:t>
            </a:r>
            <a:r>
              <a:rPr sz="7400" spc="18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7400" spc="-1265" dirty="0">
                <a:solidFill>
                  <a:srgbClr val="FFFFFF"/>
                </a:solidFill>
                <a:latin typeface="맑은 고딕"/>
                <a:cs typeface="맑은 고딕"/>
              </a:rPr>
              <a:t>창의적인</a:t>
            </a:r>
            <a:r>
              <a:rPr sz="7400" spc="-13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7400" spc="-1350" dirty="0">
                <a:solidFill>
                  <a:srgbClr val="FFFFFF"/>
                </a:solidFill>
                <a:latin typeface="맑은 고딕"/>
                <a:cs typeface="맑은 고딕"/>
              </a:rPr>
              <a:t>솔루션으로</a:t>
            </a:r>
            <a:endParaRPr sz="74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7400" spc="-1265" dirty="0">
                <a:solidFill>
                  <a:srgbClr val="FFFFFF"/>
                </a:solidFill>
                <a:latin typeface="맑은 고딕"/>
                <a:cs typeface="맑은 고딕"/>
              </a:rPr>
              <a:t>브랜드의</a:t>
            </a:r>
            <a:r>
              <a:rPr sz="7400" spc="-137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7400" spc="-1240" dirty="0">
                <a:solidFill>
                  <a:srgbClr val="FFFFFF"/>
                </a:solidFill>
                <a:latin typeface="맑은 고딕"/>
                <a:cs typeface="맑은 고딕"/>
              </a:rPr>
              <a:t>미래를</a:t>
            </a:r>
            <a:r>
              <a:rPr sz="7400" spc="-13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7400" spc="-1085" dirty="0">
                <a:solidFill>
                  <a:srgbClr val="FFFFFF"/>
                </a:solidFill>
                <a:latin typeface="맑은 고딕"/>
                <a:cs typeface="맑은 고딕"/>
              </a:rPr>
              <a:t>설계합니다.</a:t>
            </a:r>
            <a:endParaRPr sz="7400">
              <a:latin typeface="맑은 고딕"/>
              <a:cs typeface="맑은 고딕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94108" y="6650228"/>
            <a:ext cx="199199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55" dirty="0">
                <a:solidFill>
                  <a:srgbClr val="FFFFFF"/>
                </a:solidFill>
                <a:latin typeface="맑은 고딕"/>
                <a:cs typeface="맑은 고딕"/>
              </a:rPr>
              <a:t>Digital</a:t>
            </a:r>
            <a:r>
              <a:rPr sz="2450" b="1" spc="-28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b="1" spc="-50" dirty="0">
                <a:solidFill>
                  <a:srgbClr val="FFFFFF"/>
                </a:solidFill>
                <a:latin typeface="맑은 고딕"/>
                <a:cs typeface="맑은 고딕"/>
              </a:rPr>
              <a:t>AD</a:t>
            </a:r>
            <a:r>
              <a:rPr sz="2450" b="1" spc="-28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b="1" spc="-25" dirty="0">
                <a:solidFill>
                  <a:srgbClr val="FFFFFF"/>
                </a:solidFill>
                <a:latin typeface="맑은 고딕"/>
                <a:cs typeface="맑은 고딕"/>
              </a:rPr>
              <a:t>Biz</a:t>
            </a:r>
            <a:endParaRPr sz="2450">
              <a:latin typeface="맑은 고딕"/>
              <a:cs typeface="맑은 고딕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694108" y="8638020"/>
            <a:ext cx="126365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10" dirty="0">
                <a:solidFill>
                  <a:srgbClr val="FFFFFF"/>
                </a:solidFill>
                <a:latin typeface="맑은 고딕"/>
                <a:cs typeface="맑은 고딕"/>
              </a:rPr>
              <a:t>Creative</a:t>
            </a:r>
            <a:endParaRPr sz="2450">
              <a:latin typeface="맑은 고딕"/>
              <a:cs typeface="맑은 고딕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730548" y="1399685"/>
            <a:ext cx="1117600" cy="377190"/>
            <a:chOff x="17730548" y="1399685"/>
            <a:chExt cx="1117600" cy="377190"/>
          </a:xfrm>
        </p:grpSpPr>
        <p:sp>
          <p:nvSpPr>
            <p:cNvPr id="9" name="object 9"/>
            <p:cNvSpPr/>
            <p:nvPr/>
          </p:nvSpPr>
          <p:spPr>
            <a:xfrm>
              <a:off x="17730546" y="1399685"/>
              <a:ext cx="348615" cy="377190"/>
            </a:xfrm>
            <a:custGeom>
              <a:avLst/>
              <a:gdLst/>
              <a:ahLst/>
              <a:cxnLst/>
              <a:rect l="l" t="t" r="r" b="b"/>
              <a:pathLst>
                <a:path w="348615" h="377189">
                  <a:moveTo>
                    <a:pt x="242658" y="202742"/>
                  </a:moveTo>
                  <a:lnTo>
                    <a:pt x="235750" y="158800"/>
                  </a:lnTo>
                  <a:lnTo>
                    <a:pt x="215011" y="123964"/>
                  </a:lnTo>
                  <a:lnTo>
                    <a:pt x="181724" y="100431"/>
                  </a:lnTo>
                  <a:lnTo>
                    <a:pt x="161264" y="94538"/>
                  </a:lnTo>
                  <a:lnTo>
                    <a:pt x="161264" y="202298"/>
                  </a:lnTo>
                  <a:lnTo>
                    <a:pt x="158851" y="221691"/>
                  </a:lnTo>
                  <a:lnTo>
                    <a:pt x="151612" y="235534"/>
                  </a:lnTo>
                  <a:lnTo>
                    <a:pt x="139547" y="243852"/>
                  </a:lnTo>
                  <a:lnTo>
                    <a:pt x="122643" y="246621"/>
                  </a:lnTo>
                  <a:lnTo>
                    <a:pt x="114020" y="245783"/>
                  </a:lnTo>
                  <a:lnTo>
                    <a:pt x="85064" y="211226"/>
                  </a:lnTo>
                  <a:lnTo>
                    <a:pt x="84467" y="202298"/>
                  </a:lnTo>
                  <a:lnTo>
                    <a:pt x="85039" y="193548"/>
                  </a:lnTo>
                  <a:lnTo>
                    <a:pt x="105956" y="161213"/>
                  </a:lnTo>
                  <a:lnTo>
                    <a:pt x="121767" y="157759"/>
                  </a:lnTo>
                  <a:lnTo>
                    <a:pt x="129971" y="158623"/>
                  </a:lnTo>
                  <a:lnTo>
                    <a:pt x="158559" y="185839"/>
                  </a:lnTo>
                  <a:lnTo>
                    <a:pt x="161264" y="202298"/>
                  </a:lnTo>
                  <a:lnTo>
                    <a:pt x="161264" y="94538"/>
                  </a:lnTo>
                  <a:lnTo>
                    <a:pt x="138887" y="92595"/>
                  </a:lnTo>
                  <a:lnTo>
                    <a:pt x="130086" y="93345"/>
                  </a:lnTo>
                  <a:lnTo>
                    <a:pt x="120815" y="95592"/>
                  </a:lnTo>
                  <a:lnTo>
                    <a:pt x="111061" y="99339"/>
                  </a:lnTo>
                  <a:lnTo>
                    <a:pt x="100825" y="104584"/>
                  </a:lnTo>
                  <a:lnTo>
                    <a:pt x="86829" y="112522"/>
                  </a:lnTo>
                  <a:lnTo>
                    <a:pt x="80835" y="116370"/>
                  </a:lnTo>
                  <a:lnTo>
                    <a:pt x="79908" y="112788"/>
                  </a:lnTo>
                  <a:lnTo>
                    <a:pt x="78282" y="97688"/>
                  </a:lnTo>
                  <a:lnTo>
                    <a:pt x="75031" y="93916"/>
                  </a:lnTo>
                  <a:lnTo>
                    <a:pt x="69329" y="93916"/>
                  </a:lnTo>
                  <a:lnTo>
                    <a:pt x="24218" y="99491"/>
                  </a:lnTo>
                  <a:lnTo>
                    <a:pt x="0" y="106857"/>
                  </a:lnTo>
                  <a:lnTo>
                    <a:pt x="127" y="111328"/>
                  </a:lnTo>
                  <a:lnTo>
                    <a:pt x="431" y="112788"/>
                  </a:lnTo>
                  <a:lnTo>
                    <a:pt x="3797" y="131330"/>
                  </a:lnTo>
                  <a:lnTo>
                    <a:pt x="6197" y="151879"/>
                  </a:lnTo>
                  <a:lnTo>
                    <a:pt x="7632" y="174447"/>
                  </a:lnTo>
                  <a:lnTo>
                    <a:pt x="8001" y="193548"/>
                  </a:lnTo>
                  <a:lnTo>
                    <a:pt x="8026" y="233235"/>
                  </a:lnTo>
                  <a:lnTo>
                    <a:pt x="7670" y="372338"/>
                  </a:lnTo>
                  <a:lnTo>
                    <a:pt x="9867" y="375056"/>
                  </a:lnTo>
                  <a:lnTo>
                    <a:pt x="14262" y="376072"/>
                  </a:lnTo>
                  <a:lnTo>
                    <a:pt x="17195" y="376821"/>
                  </a:lnTo>
                  <a:lnTo>
                    <a:pt x="23698" y="377164"/>
                  </a:lnTo>
                  <a:lnTo>
                    <a:pt x="33782" y="377164"/>
                  </a:lnTo>
                  <a:lnTo>
                    <a:pt x="83362" y="376948"/>
                  </a:lnTo>
                  <a:lnTo>
                    <a:pt x="85788" y="374624"/>
                  </a:lnTo>
                  <a:lnTo>
                    <a:pt x="85712" y="363626"/>
                  </a:lnTo>
                  <a:lnTo>
                    <a:pt x="85509" y="355917"/>
                  </a:lnTo>
                  <a:lnTo>
                    <a:pt x="85166" y="346798"/>
                  </a:lnTo>
                  <a:lnTo>
                    <a:pt x="84201" y="325716"/>
                  </a:lnTo>
                  <a:lnTo>
                    <a:pt x="83858" y="316585"/>
                  </a:lnTo>
                  <a:lnTo>
                    <a:pt x="83642" y="307987"/>
                  </a:lnTo>
                  <a:lnTo>
                    <a:pt x="83591" y="298183"/>
                  </a:lnTo>
                  <a:lnTo>
                    <a:pt x="84556" y="295986"/>
                  </a:lnTo>
                  <a:lnTo>
                    <a:pt x="85255" y="295986"/>
                  </a:lnTo>
                  <a:lnTo>
                    <a:pt x="91135" y="298754"/>
                  </a:lnTo>
                  <a:lnTo>
                    <a:pt x="103987" y="304330"/>
                  </a:lnTo>
                  <a:lnTo>
                    <a:pt x="113487" y="307987"/>
                  </a:lnTo>
                  <a:lnTo>
                    <a:pt x="122682" y="310591"/>
                  </a:lnTo>
                  <a:lnTo>
                    <a:pt x="131584" y="312153"/>
                  </a:lnTo>
                  <a:lnTo>
                    <a:pt x="140195" y="312661"/>
                  </a:lnTo>
                  <a:lnTo>
                    <a:pt x="162229" y="310667"/>
                  </a:lnTo>
                  <a:lnTo>
                    <a:pt x="199644" y="294652"/>
                  </a:lnTo>
                  <a:lnTo>
                    <a:pt x="227114" y="264160"/>
                  </a:lnTo>
                  <a:lnTo>
                    <a:pt x="235305" y="246621"/>
                  </a:lnTo>
                  <a:lnTo>
                    <a:pt x="235750" y="245681"/>
                  </a:lnTo>
                  <a:lnTo>
                    <a:pt x="240931" y="225209"/>
                  </a:lnTo>
                  <a:lnTo>
                    <a:pt x="242658" y="202742"/>
                  </a:lnTo>
                  <a:close/>
                </a:path>
                <a:path w="348615" h="377189">
                  <a:moveTo>
                    <a:pt x="348322" y="1549"/>
                  </a:moveTo>
                  <a:lnTo>
                    <a:pt x="346608" y="0"/>
                  </a:lnTo>
                  <a:lnTo>
                    <a:pt x="260832" y="0"/>
                  </a:lnTo>
                  <a:lnTo>
                    <a:pt x="258927" y="1625"/>
                  </a:lnTo>
                  <a:lnTo>
                    <a:pt x="258927" y="4838"/>
                  </a:lnTo>
                  <a:lnTo>
                    <a:pt x="261518" y="26936"/>
                  </a:lnTo>
                  <a:lnTo>
                    <a:pt x="263156" y="47002"/>
                  </a:lnTo>
                  <a:lnTo>
                    <a:pt x="264261" y="68745"/>
                  </a:lnTo>
                  <a:lnTo>
                    <a:pt x="264858" y="92163"/>
                  </a:lnTo>
                  <a:lnTo>
                    <a:pt x="264642" y="176187"/>
                  </a:lnTo>
                  <a:lnTo>
                    <a:pt x="263766" y="302348"/>
                  </a:lnTo>
                  <a:lnTo>
                    <a:pt x="264198" y="305549"/>
                  </a:lnTo>
                  <a:lnTo>
                    <a:pt x="302818" y="310032"/>
                  </a:lnTo>
                  <a:lnTo>
                    <a:pt x="314667" y="309918"/>
                  </a:lnTo>
                  <a:lnTo>
                    <a:pt x="324535" y="309587"/>
                  </a:lnTo>
                  <a:lnTo>
                    <a:pt x="332435" y="309041"/>
                  </a:lnTo>
                  <a:lnTo>
                    <a:pt x="342011" y="307708"/>
                  </a:lnTo>
                  <a:lnTo>
                    <a:pt x="343852" y="305854"/>
                  </a:lnTo>
                  <a:lnTo>
                    <a:pt x="343852" y="298704"/>
                  </a:lnTo>
                  <a:lnTo>
                    <a:pt x="342531" y="271500"/>
                  </a:lnTo>
                  <a:lnTo>
                    <a:pt x="342328" y="250355"/>
                  </a:lnTo>
                  <a:lnTo>
                    <a:pt x="342087" y="176187"/>
                  </a:lnTo>
                  <a:lnTo>
                    <a:pt x="343509" y="97853"/>
                  </a:lnTo>
                  <a:lnTo>
                    <a:pt x="345287" y="54584"/>
                  </a:lnTo>
                  <a:lnTo>
                    <a:pt x="347802" y="8559"/>
                  </a:lnTo>
                  <a:lnTo>
                    <a:pt x="348322" y="15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94506" y="1490080"/>
              <a:ext cx="237395" cy="22291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53231" y="1490959"/>
              <a:ext cx="223794" cy="21825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604030" y="1406051"/>
              <a:ext cx="87630" cy="303530"/>
            </a:xfrm>
            <a:custGeom>
              <a:avLst/>
              <a:gdLst/>
              <a:ahLst/>
              <a:cxnLst/>
              <a:rect l="l" t="t" r="r" b="b"/>
              <a:pathLst>
                <a:path w="87630" h="303530">
                  <a:moveTo>
                    <a:pt x="44543" y="0"/>
                  </a:moveTo>
                  <a:lnTo>
                    <a:pt x="8526" y="15969"/>
                  </a:lnTo>
                  <a:lnTo>
                    <a:pt x="879" y="38176"/>
                  </a:lnTo>
                  <a:lnTo>
                    <a:pt x="1702" y="46699"/>
                  </a:lnTo>
                  <a:lnTo>
                    <a:pt x="35725" y="75752"/>
                  </a:lnTo>
                  <a:lnTo>
                    <a:pt x="44543" y="76353"/>
                  </a:lnTo>
                  <a:lnTo>
                    <a:pt x="63352" y="73968"/>
                  </a:lnTo>
                  <a:lnTo>
                    <a:pt x="76792" y="66810"/>
                  </a:lnTo>
                  <a:lnTo>
                    <a:pt x="84857" y="54880"/>
                  </a:lnTo>
                  <a:lnTo>
                    <a:pt x="87547" y="38176"/>
                  </a:lnTo>
                  <a:lnTo>
                    <a:pt x="86709" y="30096"/>
                  </a:lnTo>
                  <a:lnTo>
                    <a:pt x="52814" y="642"/>
                  </a:lnTo>
                  <a:lnTo>
                    <a:pt x="44543" y="0"/>
                  </a:lnTo>
                  <a:close/>
                </a:path>
                <a:path w="87630" h="303530">
                  <a:moveTo>
                    <a:pt x="10010" y="93023"/>
                  </a:moveTo>
                  <a:lnTo>
                    <a:pt x="1978" y="93023"/>
                  </a:lnTo>
                  <a:lnTo>
                    <a:pt x="0" y="94478"/>
                  </a:lnTo>
                  <a:lnTo>
                    <a:pt x="23" y="98426"/>
                  </a:lnTo>
                  <a:lnTo>
                    <a:pt x="153" y="99829"/>
                  </a:lnTo>
                  <a:lnTo>
                    <a:pt x="439" y="102028"/>
                  </a:lnTo>
                  <a:lnTo>
                    <a:pt x="2545" y="122042"/>
                  </a:lnTo>
                  <a:lnTo>
                    <a:pt x="4054" y="145240"/>
                  </a:lnTo>
                  <a:lnTo>
                    <a:pt x="4963" y="171624"/>
                  </a:lnTo>
                  <a:lnTo>
                    <a:pt x="5266" y="201198"/>
                  </a:lnTo>
                  <a:lnTo>
                    <a:pt x="5225" y="209810"/>
                  </a:lnTo>
                  <a:lnTo>
                    <a:pt x="5088" y="221126"/>
                  </a:lnTo>
                  <a:lnTo>
                    <a:pt x="4868" y="234034"/>
                  </a:lnTo>
                  <a:lnTo>
                    <a:pt x="4278" y="263760"/>
                  </a:lnTo>
                  <a:lnTo>
                    <a:pt x="4117" y="273520"/>
                  </a:lnTo>
                  <a:lnTo>
                    <a:pt x="32118" y="303133"/>
                  </a:lnTo>
                  <a:lnTo>
                    <a:pt x="44103" y="303215"/>
                  </a:lnTo>
                  <a:lnTo>
                    <a:pt x="56001" y="303133"/>
                  </a:lnTo>
                  <a:lnTo>
                    <a:pt x="83159" y="299488"/>
                  </a:lnTo>
                  <a:lnTo>
                    <a:pt x="83077" y="283948"/>
                  </a:lnTo>
                  <a:lnTo>
                    <a:pt x="82944" y="273520"/>
                  </a:lnTo>
                  <a:lnTo>
                    <a:pt x="82738" y="261191"/>
                  </a:lnTo>
                  <a:lnTo>
                    <a:pt x="82190" y="232700"/>
                  </a:lnTo>
                  <a:lnTo>
                    <a:pt x="82005" y="221126"/>
                  </a:lnTo>
                  <a:lnTo>
                    <a:pt x="81879" y="209810"/>
                  </a:lnTo>
                  <a:lnTo>
                    <a:pt x="81840" y="201198"/>
                  </a:lnTo>
                  <a:lnTo>
                    <a:pt x="82144" y="173846"/>
                  </a:lnTo>
                  <a:lnTo>
                    <a:pt x="83052" y="148204"/>
                  </a:lnTo>
                  <a:lnTo>
                    <a:pt x="84561" y="124267"/>
                  </a:lnTo>
                  <a:lnTo>
                    <a:pt x="86667" y="102028"/>
                  </a:lnTo>
                  <a:lnTo>
                    <a:pt x="86981" y="99829"/>
                  </a:lnTo>
                  <a:lnTo>
                    <a:pt x="87107" y="95662"/>
                  </a:lnTo>
                  <a:lnTo>
                    <a:pt x="39412" y="95662"/>
                  </a:lnTo>
                  <a:lnTo>
                    <a:pt x="33087" y="95222"/>
                  </a:lnTo>
                  <a:lnTo>
                    <a:pt x="16282" y="93463"/>
                  </a:lnTo>
                  <a:lnTo>
                    <a:pt x="10010" y="93023"/>
                  </a:lnTo>
                  <a:close/>
                </a:path>
                <a:path w="87630" h="303530">
                  <a:moveTo>
                    <a:pt x="85348" y="93463"/>
                  </a:moveTo>
                  <a:lnTo>
                    <a:pt x="77589" y="93463"/>
                  </a:lnTo>
                  <a:lnTo>
                    <a:pt x="71222" y="93819"/>
                  </a:lnTo>
                  <a:lnTo>
                    <a:pt x="54281" y="95305"/>
                  </a:lnTo>
                  <a:lnTo>
                    <a:pt x="47925" y="95662"/>
                  </a:lnTo>
                  <a:lnTo>
                    <a:pt x="87107" y="95662"/>
                  </a:lnTo>
                  <a:lnTo>
                    <a:pt x="87107" y="94918"/>
                  </a:lnTo>
                  <a:lnTo>
                    <a:pt x="85348" y="93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09806" y="1479337"/>
              <a:ext cx="137786" cy="236736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17009806" y="1257741"/>
            <a:ext cx="557530" cy="663575"/>
          </a:xfrm>
          <a:custGeom>
            <a:avLst/>
            <a:gdLst/>
            <a:ahLst/>
            <a:cxnLst/>
            <a:rect l="l" t="t" r="r" b="b"/>
            <a:pathLst>
              <a:path w="557530" h="663575">
                <a:moveTo>
                  <a:pt x="527959" y="416573"/>
                </a:moveTo>
                <a:lnTo>
                  <a:pt x="120551" y="416573"/>
                </a:lnTo>
                <a:lnTo>
                  <a:pt x="124291" y="438692"/>
                </a:lnTo>
                <a:lnTo>
                  <a:pt x="128537" y="464323"/>
                </a:lnTo>
                <a:lnTo>
                  <a:pt x="133317" y="493631"/>
                </a:lnTo>
                <a:lnTo>
                  <a:pt x="144945" y="565812"/>
                </a:lnTo>
                <a:lnTo>
                  <a:pt x="150573" y="600172"/>
                </a:lnTo>
                <a:lnTo>
                  <a:pt x="155437" y="629212"/>
                </a:lnTo>
                <a:lnTo>
                  <a:pt x="159534" y="652932"/>
                </a:lnTo>
                <a:lnTo>
                  <a:pt x="160832" y="660273"/>
                </a:lnTo>
                <a:lnTo>
                  <a:pt x="165146" y="663299"/>
                </a:lnTo>
                <a:lnTo>
                  <a:pt x="185518" y="659786"/>
                </a:lnTo>
                <a:lnTo>
                  <a:pt x="298826" y="642377"/>
                </a:lnTo>
                <a:lnTo>
                  <a:pt x="317173" y="639226"/>
                </a:lnTo>
                <a:lnTo>
                  <a:pt x="319320" y="635854"/>
                </a:lnTo>
                <a:lnTo>
                  <a:pt x="318293" y="630033"/>
                </a:lnTo>
                <a:lnTo>
                  <a:pt x="316381" y="620436"/>
                </a:lnTo>
                <a:lnTo>
                  <a:pt x="313657" y="608735"/>
                </a:lnTo>
                <a:lnTo>
                  <a:pt x="310121" y="594929"/>
                </a:lnTo>
                <a:lnTo>
                  <a:pt x="301691" y="564097"/>
                </a:lnTo>
                <a:lnTo>
                  <a:pt x="298310" y="550966"/>
                </a:lnTo>
                <a:lnTo>
                  <a:pt x="295628" y="539623"/>
                </a:lnTo>
                <a:lnTo>
                  <a:pt x="293645" y="530067"/>
                </a:lnTo>
                <a:lnTo>
                  <a:pt x="293289" y="528570"/>
                </a:lnTo>
                <a:lnTo>
                  <a:pt x="292964" y="527062"/>
                </a:lnTo>
                <a:lnTo>
                  <a:pt x="292692" y="525523"/>
                </a:lnTo>
                <a:lnTo>
                  <a:pt x="293479" y="493631"/>
                </a:lnTo>
                <a:lnTo>
                  <a:pt x="306001" y="465494"/>
                </a:lnTo>
                <a:lnTo>
                  <a:pt x="328158" y="444106"/>
                </a:lnTo>
                <a:lnTo>
                  <a:pt x="357852" y="432458"/>
                </a:lnTo>
                <a:lnTo>
                  <a:pt x="516805" y="432458"/>
                </a:lnTo>
                <a:lnTo>
                  <a:pt x="527959" y="416573"/>
                </a:lnTo>
                <a:close/>
              </a:path>
              <a:path w="557530" h="663575">
                <a:moveTo>
                  <a:pt x="516805" y="432458"/>
                </a:moveTo>
                <a:lnTo>
                  <a:pt x="357852" y="432458"/>
                </a:lnTo>
                <a:lnTo>
                  <a:pt x="386481" y="432573"/>
                </a:lnTo>
                <a:lnTo>
                  <a:pt x="412360" y="442239"/>
                </a:lnTo>
                <a:lnTo>
                  <a:pt x="433356" y="459956"/>
                </a:lnTo>
                <a:lnTo>
                  <a:pt x="447337" y="484226"/>
                </a:lnTo>
                <a:lnTo>
                  <a:pt x="472907" y="471368"/>
                </a:lnTo>
                <a:lnTo>
                  <a:pt x="495346" y="455141"/>
                </a:lnTo>
                <a:lnTo>
                  <a:pt x="514643" y="435535"/>
                </a:lnTo>
                <a:lnTo>
                  <a:pt x="516805" y="432458"/>
                </a:lnTo>
                <a:close/>
              </a:path>
              <a:path w="557530" h="663575">
                <a:moveTo>
                  <a:pt x="278358" y="0"/>
                </a:moveTo>
                <a:lnTo>
                  <a:pt x="248658" y="11648"/>
                </a:lnTo>
                <a:lnTo>
                  <a:pt x="226500" y="33036"/>
                </a:lnTo>
                <a:lnTo>
                  <a:pt x="213978" y="61173"/>
                </a:lnTo>
                <a:lnTo>
                  <a:pt x="213187" y="93065"/>
                </a:lnTo>
                <a:lnTo>
                  <a:pt x="215365" y="105420"/>
                </a:lnTo>
                <a:lnTo>
                  <a:pt x="155586" y="116189"/>
                </a:lnTo>
                <a:lnTo>
                  <a:pt x="90640" y="129598"/>
                </a:lnTo>
                <a:lnTo>
                  <a:pt x="60469" y="140676"/>
                </a:lnTo>
                <a:lnTo>
                  <a:pt x="61909" y="145706"/>
                </a:lnTo>
                <a:lnTo>
                  <a:pt x="63139" y="150634"/>
                </a:lnTo>
                <a:lnTo>
                  <a:pt x="70098" y="178066"/>
                </a:lnTo>
                <a:lnTo>
                  <a:pt x="76768" y="205256"/>
                </a:lnTo>
                <a:lnTo>
                  <a:pt x="83157" y="232213"/>
                </a:lnTo>
                <a:lnTo>
                  <a:pt x="89274" y="258944"/>
                </a:lnTo>
                <a:lnTo>
                  <a:pt x="65160" y="263196"/>
                </a:lnTo>
                <a:lnTo>
                  <a:pt x="35461" y="274844"/>
                </a:lnTo>
                <a:lnTo>
                  <a:pt x="13304" y="296233"/>
                </a:lnTo>
                <a:lnTo>
                  <a:pt x="785" y="324369"/>
                </a:lnTo>
                <a:lnTo>
                  <a:pt x="0" y="356261"/>
                </a:lnTo>
                <a:lnTo>
                  <a:pt x="11641" y="385960"/>
                </a:lnTo>
                <a:lnTo>
                  <a:pt x="33027" y="408117"/>
                </a:lnTo>
                <a:lnTo>
                  <a:pt x="61163" y="420636"/>
                </a:lnTo>
                <a:lnTo>
                  <a:pt x="93054" y="421421"/>
                </a:lnTo>
                <a:lnTo>
                  <a:pt x="120551" y="416573"/>
                </a:lnTo>
                <a:lnTo>
                  <a:pt x="527959" y="416573"/>
                </a:lnTo>
                <a:lnTo>
                  <a:pt x="530790" y="412542"/>
                </a:lnTo>
                <a:lnTo>
                  <a:pt x="546470" y="378181"/>
                </a:lnTo>
                <a:lnTo>
                  <a:pt x="555360" y="340514"/>
                </a:lnTo>
                <a:lnTo>
                  <a:pt x="557456" y="299543"/>
                </a:lnTo>
                <a:lnTo>
                  <a:pt x="552758" y="255269"/>
                </a:lnTo>
                <a:lnTo>
                  <a:pt x="541724" y="213243"/>
                </a:lnTo>
                <a:lnTo>
                  <a:pt x="524423" y="176722"/>
                </a:lnTo>
                <a:lnTo>
                  <a:pt x="500856" y="145706"/>
                </a:lnTo>
                <a:lnTo>
                  <a:pt x="471022" y="120195"/>
                </a:lnTo>
                <a:lnTo>
                  <a:pt x="425920" y="97423"/>
                </a:lnTo>
                <a:lnTo>
                  <a:pt x="375266" y="86981"/>
                </a:lnTo>
                <a:lnTo>
                  <a:pt x="371412" y="65160"/>
                </a:lnTo>
                <a:lnTo>
                  <a:pt x="359769" y="35461"/>
                </a:lnTo>
                <a:lnTo>
                  <a:pt x="338381" y="13304"/>
                </a:lnTo>
                <a:lnTo>
                  <a:pt x="310244" y="785"/>
                </a:lnTo>
                <a:lnTo>
                  <a:pt x="27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319786" y="8487040"/>
            <a:ext cx="1860550" cy="1596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9400"/>
              </a:lnSpc>
              <a:spcBef>
                <a:spcPts val="95"/>
              </a:spcBef>
            </a:pPr>
            <a:r>
              <a:rPr sz="2300" spc="-105" dirty="0">
                <a:solidFill>
                  <a:srgbClr val="FFFFFF"/>
                </a:solidFill>
                <a:latin typeface="맑은 고딕"/>
                <a:cs typeface="맑은 고딕"/>
              </a:rPr>
              <a:t>UI&amp;UX</a:t>
            </a:r>
            <a:r>
              <a:rPr sz="2300" spc="-2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맑은 고딕"/>
                <a:cs typeface="맑은 고딕"/>
              </a:rPr>
              <a:t>Design </a:t>
            </a:r>
            <a:r>
              <a:rPr sz="2300" spc="-445" dirty="0">
                <a:solidFill>
                  <a:srgbClr val="FFFFFF"/>
                </a:solidFill>
                <a:latin typeface="맑은 고딕"/>
                <a:cs typeface="맑은 고딕"/>
              </a:rPr>
              <a:t>영상</a:t>
            </a:r>
            <a:endParaRPr sz="23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1365"/>
              </a:spcBef>
            </a:pPr>
            <a:r>
              <a:rPr sz="2300" spc="-445" dirty="0">
                <a:solidFill>
                  <a:srgbClr val="FFFFFF"/>
                </a:solidFill>
                <a:latin typeface="맑은 고딕"/>
                <a:cs typeface="맑은 고딕"/>
              </a:rPr>
              <a:t>브랜딩</a:t>
            </a:r>
            <a:endParaRPr sz="230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1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90310" y="2627836"/>
              <a:ext cx="4143957" cy="25833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375606" y="3414597"/>
              <a:ext cx="2572385" cy="1010919"/>
            </a:xfrm>
            <a:custGeom>
              <a:avLst/>
              <a:gdLst/>
              <a:ahLst/>
              <a:cxnLst/>
              <a:rect l="l" t="t" r="r" b="b"/>
              <a:pathLst>
                <a:path w="2572384" h="1010920">
                  <a:moveTo>
                    <a:pt x="2066554" y="0"/>
                  </a:moveTo>
                  <a:lnTo>
                    <a:pt x="505283" y="0"/>
                  </a:lnTo>
                  <a:lnTo>
                    <a:pt x="456621" y="2313"/>
                  </a:lnTo>
                  <a:lnTo>
                    <a:pt x="409267" y="9111"/>
                  </a:lnTo>
                  <a:lnTo>
                    <a:pt x="363434" y="20182"/>
                  </a:lnTo>
                  <a:lnTo>
                    <a:pt x="319334" y="35314"/>
                  </a:lnTo>
                  <a:lnTo>
                    <a:pt x="277177" y="54297"/>
                  </a:lnTo>
                  <a:lnTo>
                    <a:pt x="237176" y="76917"/>
                  </a:lnTo>
                  <a:lnTo>
                    <a:pt x="199542" y="102963"/>
                  </a:lnTo>
                  <a:lnTo>
                    <a:pt x="164488" y="132224"/>
                  </a:lnTo>
                  <a:lnTo>
                    <a:pt x="132224" y="164488"/>
                  </a:lnTo>
                  <a:lnTo>
                    <a:pt x="102963" y="199542"/>
                  </a:lnTo>
                  <a:lnTo>
                    <a:pt x="76917" y="237176"/>
                  </a:lnTo>
                  <a:lnTo>
                    <a:pt x="54297" y="277177"/>
                  </a:lnTo>
                  <a:lnTo>
                    <a:pt x="35314" y="319334"/>
                  </a:lnTo>
                  <a:lnTo>
                    <a:pt x="20182" y="363434"/>
                  </a:lnTo>
                  <a:lnTo>
                    <a:pt x="9111" y="409267"/>
                  </a:lnTo>
                  <a:lnTo>
                    <a:pt x="2313" y="456621"/>
                  </a:lnTo>
                  <a:lnTo>
                    <a:pt x="0" y="505283"/>
                  </a:lnTo>
                  <a:lnTo>
                    <a:pt x="2313" y="553943"/>
                  </a:lnTo>
                  <a:lnTo>
                    <a:pt x="9111" y="601295"/>
                  </a:lnTo>
                  <a:lnTo>
                    <a:pt x="20182" y="647126"/>
                  </a:lnTo>
                  <a:lnTo>
                    <a:pt x="35314" y="691226"/>
                  </a:lnTo>
                  <a:lnTo>
                    <a:pt x="54297" y="733382"/>
                  </a:lnTo>
                  <a:lnTo>
                    <a:pt x="76917" y="773382"/>
                  </a:lnTo>
                  <a:lnTo>
                    <a:pt x="102963" y="811015"/>
                  </a:lnTo>
                  <a:lnTo>
                    <a:pt x="132224" y="846069"/>
                  </a:lnTo>
                  <a:lnTo>
                    <a:pt x="164488" y="878332"/>
                  </a:lnTo>
                  <a:lnTo>
                    <a:pt x="199542" y="907592"/>
                  </a:lnTo>
                  <a:lnTo>
                    <a:pt x="237176" y="933638"/>
                  </a:lnTo>
                  <a:lnTo>
                    <a:pt x="277177" y="956258"/>
                  </a:lnTo>
                  <a:lnTo>
                    <a:pt x="319334" y="975240"/>
                  </a:lnTo>
                  <a:lnTo>
                    <a:pt x="363434" y="990373"/>
                  </a:lnTo>
                  <a:lnTo>
                    <a:pt x="409267" y="1001444"/>
                  </a:lnTo>
                  <a:lnTo>
                    <a:pt x="456621" y="1008242"/>
                  </a:lnTo>
                  <a:lnTo>
                    <a:pt x="505283" y="1010555"/>
                  </a:lnTo>
                  <a:lnTo>
                    <a:pt x="2066554" y="1010555"/>
                  </a:lnTo>
                  <a:lnTo>
                    <a:pt x="2115216" y="1008242"/>
                  </a:lnTo>
                  <a:lnTo>
                    <a:pt x="2162569" y="1001444"/>
                  </a:lnTo>
                  <a:lnTo>
                    <a:pt x="2208402" y="990373"/>
                  </a:lnTo>
                  <a:lnTo>
                    <a:pt x="2252502" y="975240"/>
                  </a:lnTo>
                  <a:lnTo>
                    <a:pt x="2294658" y="956258"/>
                  </a:lnTo>
                  <a:lnTo>
                    <a:pt x="2334658" y="933638"/>
                  </a:lnTo>
                  <a:lnTo>
                    <a:pt x="2372291" y="907592"/>
                  </a:lnTo>
                  <a:lnTo>
                    <a:pt x="2407345" y="878332"/>
                  </a:lnTo>
                  <a:lnTo>
                    <a:pt x="2439607" y="846069"/>
                  </a:lnTo>
                  <a:lnTo>
                    <a:pt x="2468867" y="811015"/>
                  </a:lnTo>
                  <a:lnTo>
                    <a:pt x="2494913" y="773382"/>
                  </a:lnTo>
                  <a:lnTo>
                    <a:pt x="2517532" y="733382"/>
                  </a:lnTo>
                  <a:lnTo>
                    <a:pt x="2536514" y="691226"/>
                  </a:lnTo>
                  <a:lnTo>
                    <a:pt x="2551646" y="647126"/>
                  </a:lnTo>
                  <a:lnTo>
                    <a:pt x="2562716" y="601295"/>
                  </a:lnTo>
                  <a:lnTo>
                    <a:pt x="2569514" y="553943"/>
                  </a:lnTo>
                  <a:lnTo>
                    <a:pt x="2571827" y="505283"/>
                  </a:lnTo>
                  <a:lnTo>
                    <a:pt x="2569514" y="456621"/>
                  </a:lnTo>
                  <a:lnTo>
                    <a:pt x="2562716" y="409267"/>
                  </a:lnTo>
                  <a:lnTo>
                    <a:pt x="2551646" y="363434"/>
                  </a:lnTo>
                  <a:lnTo>
                    <a:pt x="2536514" y="319334"/>
                  </a:lnTo>
                  <a:lnTo>
                    <a:pt x="2517532" y="277177"/>
                  </a:lnTo>
                  <a:lnTo>
                    <a:pt x="2494913" y="237176"/>
                  </a:lnTo>
                  <a:lnTo>
                    <a:pt x="2468867" y="199542"/>
                  </a:lnTo>
                  <a:lnTo>
                    <a:pt x="2439607" y="164488"/>
                  </a:lnTo>
                  <a:lnTo>
                    <a:pt x="2407345" y="132224"/>
                  </a:lnTo>
                  <a:lnTo>
                    <a:pt x="2372291" y="102963"/>
                  </a:lnTo>
                  <a:lnTo>
                    <a:pt x="2334658" y="76917"/>
                  </a:lnTo>
                  <a:lnTo>
                    <a:pt x="2294658" y="54297"/>
                  </a:lnTo>
                  <a:lnTo>
                    <a:pt x="2252502" y="35314"/>
                  </a:lnTo>
                  <a:lnTo>
                    <a:pt x="2208402" y="20182"/>
                  </a:lnTo>
                  <a:lnTo>
                    <a:pt x="2162569" y="9111"/>
                  </a:lnTo>
                  <a:lnTo>
                    <a:pt x="2115216" y="2313"/>
                  </a:lnTo>
                  <a:lnTo>
                    <a:pt x="2066554" y="0"/>
                  </a:lnTo>
                  <a:close/>
                </a:path>
              </a:pathLst>
            </a:custGeom>
            <a:solidFill>
              <a:srgbClr val="0303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43816" y="2080084"/>
            <a:ext cx="9999980" cy="1700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145">
              <a:lnSpc>
                <a:spcPct val="111000"/>
              </a:lnSpc>
              <a:spcBef>
                <a:spcPts val="100"/>
              </a:spcBef>
            </a:pPr>
            <a:r>
              <a:rPr sz="4950" b="1" spc="-855" dirty="0">
                <a:solidFill>
                  <a:srgbClr val="FFFFFF"/>
                </a:solidFill>
                <a:latin typeface="맑은 고딕"/>
                <a:cs typeface="맑은 고딕"/>
              </a:rPr>
              <a:t>플랜이즈는</a:t>
            </a:r>
            <a:r>
              <a:rPr sz="4950" b="1" spc="-9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4950" b="1" spc="-844" dirty="0">
                <a:solidFill>
                  <a:srgbClr val="FFFFFF"/>
                </a:solidFill>
                <a:latin typeface="맑은 고딕"/>
                <a:cs typeface="맑은 고딕"/>
              </a:rPr>
              <a:t>프로젝트</a:t>
            </a:r>
            <a:r>
              <a:rPr sz="4950" b="1" spc="-9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4950" b="1" spc="-830" dirty="0">
                <a:solidFill>
                  <a:srgbClr val="FFFFFF"/>
                </a:solidFill>
                <a:latin typeface="맑은 고딕"/>
                <a:cs typeface="맑은 고딕"/>
              </a:rPr>
              <a:t>실행을</a:t>
            </a:r>
            <a:r>
              <a:rPr sz="4950" b="1" spc="-9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4950" b="1" spc="-919" dirty="0">
                <a:solidFill>
                  <a:srgbClr val="FFFFFF"/>
                </a:solidFill>
                <a:latin typeface="맑은 고딕"/>
                <a:cs typeface="맑은 고딕"/>
              </a:rPr>
              <a:t>넘어</a:t>
            </a:r>
            <a:r>
              <a:rPr sz="4950" b="1" spc="12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4950" b="1" spc="-844" dirty="0">
                <a:solidFill>
                  <a:srgbClr val="FFFFFF"/>
                </a:solidFill>
                <a:latin typeface="맑은 고딕"/>
                <a:cs typeface="맑은 고딕"/>
              </a:rPr>
              <a:t>브랜드의</a:t>
            </a:r>
            <a:r>
              <a:rPr sz="4950" b="1" spc="-9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4950" b="1" spc="-795" dirty="0">
                <a:solidFill>
                  <a:srgbClr val="FFFFFF"/>
                </a:solidFill>
                <a:latin typeface="맑은 고딕"/>
                <a:cs typeface="맑은 고딕"/>
              </a:rPr>
              <a:t>성장</a:t>
            </a:r>
            <a:r>
              <a:rPr sz="4950" b="1" spc="-9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4950" b="1" spc="-844" dirty="0">
                <a:solidFill>
                  <a:srgbClr val="FFFFFF"/>
                </a:solidFill>
                <a:latin typeface="맑은 고딕"/>
                <a:cs typeface="맑은 고딕"/>
              </a:rPr>
              <a:t>스토리를</a:t>
            </a:r>
            <a:r>
              <a:rPr sz="4950" b="1" spc="-9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4950" b="1" spc="-795" dirty="0">
                <a:solidFill>
                  <a:srgbClr val="FFFFFF"/>
                </a:solidFill>
                <a:latin typeface="맑은 고딕"/>
                <a:cs typeface="맑은 고딕"/>
              </a:rPr>
              <a:t>함께</a:t>
            </a:r>
            <a:r>
              <a:rPr sz="4950" b="1" spc="-9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4950" b="1" spc="-790" dirty="0">
                <a:solidFill>
                  <a:srgbClr val="FFFFFF"/>
                </a:solidFill>
                <a:latin typeface="맑은 고딕"/>
                <a:cs typeface="맑은 고딕"/>
              </a:rPr>
              <a:t>만들어갑니다.</a:t>
            </a:r>
            <a:endParaRPr sz="4950">
              <a:latin typeface="맑은 고딕"/>
              <a:cs typeface="맑은 고딕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3806" y="1163651"/>
            <a:ext cx="184594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204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245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50" spc="254" dirty="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sz="245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50" spc="21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2339" y="9026239"/>
            <a:ext cx="5533390" cy="1073150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2450" spc="-370" dirty="0">
                <a:solidFill>
                  <a:srgbClr val="FFFFFF"/>
                </a:solidFill>
                <a:latin typeface="맑은 고딕"/>
                <a:cs typeface="맑은 고딕"/>
              </a:rPr>
              <a:t>관심</a:t>
            </a:r>
            <a:r>
              <a:rPr sz="2450" spc="-4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70" dirty="0">
                <a:solidFill>
                  <a:srgbClr val="FFFFFF"/>
                </a:solidFill>
                <a:latin typeface="맑은 고딕"/>
                <a:cs typeface="맑은 고딕"/>
              </a:rPr>
              <a:t>있는</a:t>
            </a:r>
            <a:r>
              <a:rPr sz="2450" spc="-4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400" dirty="0">
                <a:solidFill>
                  <a:srgbClr val="FFFFFF"/>
                </a:solidFill>
                <a:latin typeface="맑은 고딕"/>
                <a:cs typeface="맑은 고딕"/>
              </a:rPr>
              <a:t>카테고리를</a:t>
            </a:r>
            <a:r>
              <a:rPr sz="2450" spc="-4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430" dirty="0">
                <a:solidFill>
                  <a:srgbClr val="FFFFFF"/>
                </a:solidFill>
                <a:latin typeface="맑은 고딕"/>
                <a:cs typeface="맑은 고딕"/>
              </a:rPr>
              <a:t>선택하시면</a:t>
            </a:r>
            <a:endParaRPr sz="245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2450" spc="-390" dirty="0">
                <a:solidFill>
                  <a:srgbClr val="FFFFFF"/>
                </a:solidFill>
                <a:latin typeface="맑은 고딕"/>
                <a:cs typeface="맑은 고딕"/>
              </a:rPr>
              <a:t>업종별</a:t>
            </a:r>
            <a:r>
              <a:rPr sz="2450" spc="-434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95" dirty="0">
                <a:solidFill>
                  <a:srgbClr val="FFFFFF"/>
                </a:solidFill>
                <a:latin typeface="맑은 고딕"/>
                <a:cs typeface="맑은 고딕"/>
              </a:rPr>
              <a:t>최적화된</a:t>
            </a:r>
            <a:r>
              <a:rPr sz="2450" spc="-434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90" dirty="0">
                <a:solidFill>
                  <a:srgbClr val="FFFFFF"/>
                </a:solidFill>
                <a:latin typeface="맑은 고딕"/>
                <a:cs typeface="맑은 고딕"/>
              </a:rPr>
              <a:t>마케팅</a:t>
            </a:r>
            <a:r>
              <a:rPr sz="2450" spc="-4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90" dirty="0">
                <a:solidFill>
                  <a:srgbClr val="FFFFFF"/>
                </a:solidFill>
                <a:latin typeface="맑은 고딕"/>
                <a:cs typeface="맑은 고딕"/>
              </a:rPr>
              <a:t>전략을</a:t>
            </a:r>
            <a:r>
              <a:rPr sz="2450" spc="-434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450" spc="-380" dirty="0">
                <a:solidFill>
                  <a:srgbClr val="FFFFFF"/>
                </a:solidFill>
                <a:latin typeface="맑은 고딕"/>
                <a:cs typeface="맑은 고딕"/>
              </a:rPr>
              <a:t>제시해드립니다.</a:t>
            </a:r>
            <a:endParaRPr sz="2450">
              <a:latin typeface="맑은 고딕"/>
              <a:cs typeface="맑은 고딕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224907" y="-194788"/>
            <a:ext cx="190690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0" spc="-680" dirty="0">
                <a:latin typeface="맑은 고딕 Semilight"/>
                <a:cs typeface="맑은 고딕 Semilight"/>
              </a:rPr>
              <a:t>금융/보험</a:t>
            </a:r>
            <a:endParaRPr sz="4100">
              <a:latin typeface="맑은 고딕 Semilight"/>
              <a:cs typeface="맑은 고딕 Semi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224907" y="873241"/>
            <a:ext cx="2622550" cy="102660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0" spc="-6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패션/뷰티</a:t>
            </a:r>
            <a:endParaRPr sz="4100">
              <a:latin typeface="맑은 고딕 Semilight"/>
              <a:cs typeface="맑은 고딕 Semilight"/>
            </a:endParaRPr>
          </a:p>
          <a:p>
            <a:pPr marL="12700" marR="12700">
              <a:lnSpc>
                <a:spcPct val="170900"/>
              </a:lnSpc>
            </a:pPr>
            <a:r>
              <a:rPr sz="4100" b="0" spc="-75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엔터테인먼트 </a:t>
            </a:r>
            <a:r>
              <a:rPr sz="4100" b="0" spc="-76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렌탈</a:t>
            </a:r>
            <a:endParaRPr sz="4100">
              <a:latin typeface="맑은 고딕 Semilight"/>
              <a:cs typeface="맑은 고딕 Semilight"/>
            </a:endParaRPr>
          </a:p>
          <a:p>
            <a:pPr marL="12700" marR="728345">
              <a:lnSpc>
                <a:spcPct val="170900"/>
              </a:lnSpc>
              <a:spcBef>
                <a:spcPts val="5"/>
              </a:spcBef>
            </a:pPr>
            <a:r>
              <a:rPr sz="4100" b="0" spc="-76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교육 병의원 </a:t>
            </a:r>
            <a:r>
              <a:rPr sz="4100" b="0" spc="-6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식품/외식 </a:t>
            </a:r>
            <a:r>
              <a:rPr sz="4100" b="0" spc="-76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법률 부동산 </a:t>
            </a:r>
            <a:r>
              <a:rPr sz="4100" b="0" spc="-47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IT/기술 </a:t>
            </a:r>
            <a:r>
              <a:rPr sz="4100" b="0" spc="-76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여행</a:t>
            </a:r>
            <a:endParaRPr sz="4100">
              <a:latin typeface="맑은 고딕 Semilight"/>
              <a:cs typeface="맑은 고딕 Semi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805741" y="352890"/>
            <a:ext cx="2338705" cy="102660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0" spc="-6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문화/예술</a:t>
            </a:r>
            <a:endParaRPr sz="4100">
              <a:latin typeface="맑은 고딕 Semilight"/>
              <a:cs typeface="맑은 고딕 Semilight"/>
            </a:endParaRPr>
          </a:p>
          <a:p>
            <a:pPr marL="12700" marR="1023619">
              <a:lnSpc>
                <a:spcPct val="170900"/>
              </a:lnSpc>
            </a:pPr>
            <a:r>
              <a:rPr sz="4100" b="0" spc="-76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커머스 게임</a:t>
            </a:r>
            <a:endParaRPr sz="4100">
              <a:latin typeface="맑은 고딕 Semilight"/>
              <a:cs typeface="맑은 고딕 Semilight"/>
            </a:endParaRPr>
          </a:p>
          <a:p>
            <a:pPr marL="12700" marR="12700">
              <a:lnSpc>
                <a:spcPct val="170900"/>
              </a:lnSpc>
              <a:spcBef>
                <a:spcPts val="20"/>
              </a:spcBef>
            </a:pPr>
            <a:r>
              <a:rPr sz="4100" spc="-760" dirty="0">
                <a:solidFill>
                  <a:srgbClr val="FFFFFF"/>
                </a:solidFill>
                <a:latin typeface="맑은 고딕"/>
                <a:cs typeface="맑은 고딕"/>
              </a:rPr>
              <a:t>앱서비스 </a:t>
            </a:r>
            <a:r>
              <a:rPr sz="4100" b="0" spc="-695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스포츠/레저 가전/디지털 </a:t>
            </a:r>
            <a:r>
              <a:rPr sz="4100" b="0" spc="-76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인테리어 홈퍼니싱 반려동물 </a:t>
            </a:r>
            <a:r>
              <a:rPr sz="4100" b="0" spc="-680" dirty="0">
                <a:solidFill>
                  <a:srgbClr val="FFFFFF"/>
                </a:solidFill>
                <a:latin typeface="맑은 고딕 Semilight"/>
                <a:cs typeface="맑은 고딕 Semilight"/>
              </a:rPr>
              <a:t>결혼/웨딩</a:t>
            </a:r>
            <a:endParaRPr sz="4100">
              <a:latin typeface="맑은 고딕 Semilight"/>
              <a:cs typeface="맑은 고딕 Semi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375606" y="3414597"/>
            <a:ext cx="2572385" cy="1010919"/>
          </a:xfrm>
          <a:custGeom>
            <a:avLst/>
            <a:gdLst/>
            <a:ahLst/>
            <a:cxnLst/>
            <a:rect l="l" t="t" r="r" b="b"/>
            <a:pathLst>
              <a:path w="2572384" h="1010920">
                <a:moveTo>
                  <a:pt x="2066554" y="1010555"/>
                </a:moveTo>
                <a:lnTo>
                  <a:pt x="505283" y="1010555"/>
                </a:lnTo>
                <a:lnTo>
                  <a:pt x="456621" y="1008242"/>
                </a:lnTo>
                <a:lnTo>
                  <a:pt x="409267" y="1001444"/>
                </a:lnTo>
                <a:lnTo>
                  <a:pt x="363434" y="990373"/>
                </a:lnTo>
                <a:lnTo>
                  <a:pt x="319334" y="975240"/>
                </a:lnTo>
                <a:lnTo>
                  <a:pt x="277177" y="956258"/>
                </a:lnTo>
                <a:lnTo>
                  <a:pt x="237176" y="933638"/>
                </a:lnTo>
                <a:lnTo>
                  <a:pt x="199542" y="907592"/>
                </a:lnTo>
                <a:lnTo>
                  <a:pt x="164488" y="878332"/>
                </a:lnTo>
                <a:lnTo>
                  <a:pt x="132224" y="846069"/>
                </a:lnTo>
                <a:lnTo>
                  <a:pt x="102963" y="811015"/>
                </a:lnTo>
                <a:lnTo>
                  <a:pt x="76917" y="773382"/>
                </a:lnTo>
                <a:lnTo>
                  <a:pt x="54297" y="733382"/>
                </a:lnTo>
                <a:lnTo>
                  <a:pt x="35314" y="691226"/>
                </a:lnTo>
                <a:lnTo>
                  <a:pt x="20182" y="647126"/>
                </a:lnTo>
                <a:lnTo>
                  <a:pt x="9111" y="601295"/>
                </a:lnTo>
                <a:lnTo>
                  <a:pt x="2313" y="553943"/>
                </a:lnTo>
                <a:lnTo>
                  <a:pt x="0" y="505283"/>
                </a:lnTo>
                <a:lnTo>
                  <a:pt x="2313" y="456621"/>
                </a:lnTo>
                <a:lnTo>
                  <a:pt x="9111" y="409267"/>
                </a:lnTo>
                <a:lnTo>
                  <a:pt x="20182" y="363434"/>
                </a:lnTo>
                <a:lnTo>
                  <a:pt x="35314" y="319334"/>
                </a:lnTo>
                <a:lnTo>
                  <a:pt x="54297" y="277177"/>
                </a:lnTo>
                <a:lnTo>
                  <a:pt x="76917" y="237176"/>
                </a:lnTo>
                <a:lnTo>
                  <a:pt x="102963" y="199542"/>
                </a:lnTo>
                <a:lnTo>
                  <a:pt x="132224" y="164488"/>
                </a:lnTo>
                <a:lnTo>
                  <a:pt x="164488" y="132224"/>
                </a:lnTo>
                <a:lnTo>
                  <a:pt x="199542" y="102963"/>
                </a:lnTo>
                <a:lnTo>
                  <a:pt x="237176" y="76917"/>
                </a:lnTo>
                <a:lnTo>
                  <a:pt x="277177" y="54297"/>
                </a:lnTo>
                <a:lnTo>
                  <a:pt x="319334" y="35314"/>
                </a:lnTo>
                <a:lnTo>
                  <a:pt x="363434" y="20182"/>
                </a:lnTo>
                <a:lnTo>
                  <a:pt x="409267" y="9111"/>
                </a:lnTo>
                <a:lnTo>
                  <a:pt x="456621" y="2313"/>
                </a:lnTo>
                <a:lnTo>
                  <a:pt x="505283" y="0"/>
                </a:lnTo>
                <a:lnTo>
                  <a:pt x="2066554" y="0"/>
                </a:lnTo>
                <a:lnTo>
                  <a:pt x="2115216" y="2313"/>
                </a:lnTo>
                <a:lnTo>
                  <a:pt x="2162569" y="9111"/>
                </a:lnTo>
                <a:lnTo>
                  <a:pt x="2208402" y="20182"/>
                </a:lnTo>
                <a:lnTo>
                  <a:pt x="2252502" y="35314"/>
                </a:lnTo>
                <a:lnTo>
                  <a:pt x="2294658" y="54297"/>
                </a:lnTo>
                <a:lnTo>
                  <a:pt x="2334658" y="76917"/>
                </a:lnTo>
                <a:lnTo>
                  <a:pt x="2372291" y="102963"/>
                </a:lnTo>
                <a:lnTo>
                  <a:pt x="2407345" y="132224"/>
                </a:lnTo>
                <a:lnTo>
                  <a:pt x="2439607" y="164488"/>
                </a:lnTo>
                <a:lnTo>
                  <a:pt x="2468867" y="199542"/>
                </a:lnTo>
                <a:lnTo>
                  <a:pt x="2494913" y="237176"/>
                </a:lnTo>
                <a:lnTo>
                  <a:pt x="2517532" y="277177"/>
                </a:lnTo>
                <a:lnTo>
                  <a:pt x="2536514" y="319334"/>
                </a:lnTo>
                <a:lnTo>
                  <a:pt x="2551646" y="363434"/>
                </a:lnTo>
                <a:lnTo>
                  <a:pt x="2562716" y="409267"/>
                </a:lnTo>
                <a:lnTo>
                  <a:pt x="2569514" y="456621"/>
                </a:lnTo>
                <a:lnTo>
                  <a:pt x="2571827" y="505283"/>
                </a:lnTo>
                <a:lnTo>
                  <a:pt x="2569514" y="553943"/>
                </a:lnTo>
                <a:lnTo>
                  <a:pt x="2562716" y="601295"/>
                </a:lnTo>
                <a:lnTo>
                  <a:pt x="2551646" y="647126"/>
                </a:lnTo>
                <a:lnTo>
                  <a:pt x="2536514" y="691226"/>
                </a:lnTo>
                <a:lnTo>
                  <a:pt x="2517532" y="733382"/>
                </a:lnTo>
                <a:lnTo>
                  <a:pt x="2494913" y="773382"/>
                </a:lnTo>
                <a:lnTo>
                  <a:pt x="2468867" y="811015"/>
                </a:lnTo>
                <a:lnTo>
                  <a:pt x="2439607" y="846069"/>
                </a:lnTo>
                <a:lnTo>
                  <a:pt x="2407345" y="878332"/>
                </a:lnTo>
                <a:lnTo>
                  <a:pt x="2372291" y="907592"/>
                </a:lnTo>
                <a:lnTo>
                  <a:pt x="2334658" y="933638"/>
                </a:lnTo>
                <a:lnTo>
                  <a:pt x="2294658" y="956258"/>
                </a:lnTo>
                <a:lnTo>
                  <a:pt x="2252502" y="975240"/>
                </a:lnTo>
                <a:lnTo>
                  <a:pt x="2208402" y="990373"/>
                </a:lnTo>
                <a:lnTo>
                  <a:pt x="2162569" y="1001444"/>
                </a:lnTo>
                <a:lnTo>
                  <a:pt x="2115216" y="1008242"/>
                </a:lnTo>
                <a:lnTo>
                  <a:pt x="2066554" y="1010555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8595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1366</Words>
  <Application>Microsoft Office PowerPoint</Application>
  <PresentationFormat>사용자 지정</PresentationFormat>
  <Paragraphs>355</Paragraphs>
  <Slides>41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52" baseType="lpstr">
      <vt:lpstr>Noto Sans KR</vt:lpstr>
      <vt:lpstr>Noto Sans KR Medium</vt:lpstr>
      <vt:lpstr>Noto Serif KR</vt:lpstr>
      <vt:lpstr>맑은 고딕</vt:lpstr>
      <vt:lpstr>맑은 고딕 Semilight</vt:lpstr>
      <vt:lpstr>Arial Narrow</vt:lpstr>
      <vt:lpstr>Book Antiqua</vt:lpstr>
      <vt:lpstr>Calibri</vt:lpstr>
      <vt:lpstr>Century Gothic</vt:lpstr>
      <vt:lpstr>Times New Roman</vt:lpstr>
      <vt:lpstr>Office Theme</vt:lpstr>
      <vt:lpstr>PowerPoint 프레젠테이션</vt:lpstr>
      <vt:lpstr>Hello planis</vt:lpstr>
      <vt:lpstr>Index</vt:lpstr>
      <vt:lpstr>Who planis</vt:lpstr>
      <vt:lpstr>Why planis</vt:lpstr>
      <vt:lpstr>파트너십의 본질은 신뢰입니다. 우리는 그 신뢰를 성장으로 보답하며,</vt:lpstr>
      <vt:lpstr>협력의 가치를 극대화하는 최적의 조직 체계입니다.</vt:lpstr>
      <vt:lpstr>What we do</vt:lpstr>
      <vt:lpstr>금융/보험</vt:lpstr>
      <vt:lpstr>통합 마케팅의 시작, 다양한 광고 솔루션</vt:lpstr>
      <vt:lpstr>SNS 마케팅</vt:lpstr>
      <vt:lpstr>바이럴 마케팅</vt:lpstr>
      <vt:lpstr>오프라인 마케팅</vt:lpstr>
      <vt:lpstr>Creative</vt:lpstr>
      <vt:lpstr>플랜이즈는 한걸음 더 나아가 브랜드의 성장을 함께 디자인합니다.</vt:lpstr>
      <vt:lpstr>Portfolio IP</vt:lpstr>
      <vt:lpstr>Portfolio IP</vt:lpstr>
      <vt:lpstr>Portfolio IP</vt:lpstr>
      <vt:lpstr>Portfolio Festival</vt:lpstr>
      <vt:lpstr>Portfolio Festival</vt:lpstr>
      <vt:lpstr>Portfolio Brand</vt:lpstr>
      <vt:lpstr>PowerPoint 프레젠테이션</vt:lpstr>
      <vt:lpstr>Portfolio Shopping</vt:lpstr>
      <vt:lpstr>Portfolio Movie</vt:lpstr>
      <vt:lpstr>Portfolio Beauty</vt:lpstr>
      <vt:lpstr>Portfolio Beauty</vt:lpstr>
      <vt:lpstr>Portfolio BTL Marketing</vt:lpstr>
      <vt:lpstr>Portfolio BTL Marketing</vt:lpstr>
      <vt:lpstr>Portfolio</vt:lpstr>
      <vt:lpstr>Portfolio Food&amp;Beverage</vt:lpstr>
      <vt:lpstr>PowerPoint 프레젠테이션</vt:lpstr>
      <vt:lpstr>Portfolio Food&amp;Beverage</vt:lpstr>
      <vt:lpstr>PowerPoint 프레젠테이션</vt:lpstr>
      <vt:lpstr>Portfolio F&amp;B</vt:lpstr>
      <vt:lpstr>Portfolio Food&amp;Beverage</vt:lpstr>
      <vt:lpstr>Portfolio Sports</vt:lpstr>
      <vt:lpstr>Portfolio B2C Marketing</vt:lpstr>
      <vt:lpstr>Portfolio POP-UP</vt:lpstr>
      <vt:lpstr>Portfolio POP-UP</vt:lpstr>
      <vt:lpstr>Portfolio POP-UP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준경 박</cp:lastModifiedBy>
  <cp:revision>1</cp:revision>
  <dcterms:created xsi:type="dcterms:W3CDTF">2025-07-08T07:59:12Z</dcterms:created>
  <dcterms:modified xsi:type="dcterms:W3CDTF">2025-07-15T09:41:13Z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2025-07-08T00:00:00Z</vt:filetime>
  </property>
  <property fmtid="{D5CDD505-2E9C-101B-9397-08002B2CF9AE}" pid="3" name="Producer">
    <vt:lpwstr>iLovePDF</vt:lpwstr>
  </property>
</Properties>
</file>